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2" r:id="rId2"/>
    <p:sldId id="355" r:id="rId3"/>
    <p:sldId id="553" r:id="rId4"/>
    <p:sldId id="359" r:id="rId5"/>
    <p:sldId id="505" r:id="rId6"/>
    <p:sldId id="554" r:id="rId7"/>
    <p:sldId id="564" r:id="rId8"/>
    <p:sldId id="555" r:id="rId9"/>
    <p:sldId id="361" r:id="rId10"/>
    <p:sldId id="537" r:id="rId11"/>
    <p:sldId id="536" r:id="rId12"/>
    <p:sldId id="538" r:id="rId13"/>
    <p:sldId id="565" r:id="rId14"/>
    <p:sldId id="358" r:id="rId15"/>
    <p:sldId id="507" r:id="rId16"/>
    <p:sldId id="534" r:id="rId17"/>
    <p:sldId id="506" r:id="rId18"/>
    <p:sldId id="535" r:id="rId19"/>
    <p:sldId id="366" r:id="rId20"/>
    <p:sldId id="370" r:id="rId21"/>
    <p:sldId id="456" r:id="rId22"/>
    <p:sldId id="541" r:id="rId23"/>
    <p:sldId id="550" r:id="rId2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orm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orm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orm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orm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ormal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ormal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ormal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ormal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orm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7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FF"/>
    <a:srgbClr val="FF9933"/>
    <a:srgbClr val="00CC00"/>
    <a:srgbClr val="00CC99"/>
    <a:srgbClr val="008000"/>
    <a:srgbClr val="00CC66"/>
    <a:srgbClr val="CC00FF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9" autoAdjust="0"/>
    <p:restoredTop sz="94589" autoAdjust="0"/>
  </p:normalViewPr>
  <p:slideViewPr>
    <p:cSldViewPr snapToGrid="0">
      <p:cViewPr varScale="1">
        <p:scale>
          <a:sx n="96" d="100"/>
          <a:sy n="9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fld id="{C77290B4-1CA4-41C9-B801-EB149350C42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71DF764-C20E-4B6A-96BF-506E1BC2824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2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latin typeface="Arial normal" charset="0"/>
              </a:defRPr>
            </a:lvl1pPr>
          </a:lstStyle>
          <a:p>
            <a:pPr>
              <a:defRPr/>
            </a:pPr>
            <a:fld id="{486C0EDE-F350-4471-8911-C4301F4923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38EC6EF-4041-4F2C-89BC-992B316922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8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rm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rm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rm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rm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93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6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8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64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80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521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19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52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955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06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71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9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99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30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48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07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33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E10ADE0-5248-4B67-8C4B-8EE1454B0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075" name="Pladsholder til noter 2">
            <a:extLst>
              <a:ext uri="{FF2B5EF4-FFF2-40B4-BE49-F238E27FC236}">
                <a16:creationId xmlns:a16="http://schemas.microsoft.com/office/drawing/2014/main" id="{3E9D0494-3722-493C-A2EE-093CD4458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1076" name="Pladsholder til diasnummer 3">
            <a:extLst>
              <a:ext uri="{FF2B5EF4-FFF2-40B4-BE49-F238E27FC236}">
                <a16:creationId xmlns:a16="http://schemas.microsoft.com/office/drawing/2014/main" id="{483AD942-5FAA-456A-B262-6D63E71D4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4D8A165F-56BE-4E77-8686-A6A50850CDD5}" type="slidenum">
              <a:rPr altLang="da-DK" smtClean="0"/>
              <a:pPr>
                <a:spcBef>
                  <a:spcPct val="0"/>
                </a:spcBef>
              </a:pPr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670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23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28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EC6EF-4041-4F2C-89BC-992B3169222E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4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F4E3-1158-4E99-993C-5859E7D8DD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58F9-5BEC-447C-98F5-58E125A8A2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44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A301-77EF-4E03-97C5-3D9BE48C65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97B3-2E5E-46E6-83A3-99FF6528DD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6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BFF9-87E7-4369-8128-63CC219D66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C24E-DD0D-4736-A2F5-238F5AB096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25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7AF0-0C9D-46CA-BD49-C23BA4F3133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DAA1-5FBE-4F7E-87DE-E84DE00956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5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6D49-FA53-4387-B850-A17876FBD9F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646A-387F-454F-8440-97BDAD8D9B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4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065B-9D49-467A-BDB1-AEC8B3EA583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17B0-76AC-4558-B5C7-D6D9FD773C6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47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7EDE-F72B-4FF9-A763-E81EAA4E34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9965-E071-48F4-BF13-24DDE2A60B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42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5C3F-FADC-46E2-AAD8-E251F15683C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B498-521D-46B4-9401-393F7D50EBA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4056-1B99-4F89-9A1F-C4FDFAFE23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C7F3-8F8A-402C-80D7-5F75D79132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09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9A1-4C18-45A5-8D1C-20F1895A88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25F8C-4186-42D1-B346-ADAB184AE67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75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F70F1-C848-4B0F-AB01-7F00901CED6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917E-6ADF-4374-B995-E4994A48826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42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E029-8057-4AB4-8402-7112909030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551C-89F7-45F7-B307-48A664F7CB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35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latin typeface="Arial norm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Arial normal" charset="0"/>
              </a:defRPr>
            </a:lvl1pPr>
          </a:lstStyle>
          <a:p>
            <a:pPr>
              <a:defRPr/>
            </a:pPr>
            <a:fld id="{5267CDFB-DA16-4185-A81D-DED71EE629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2752B1A0-1D99-491A-86FF-B7933984DCF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orm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Info_til_patienten_Bendix_PROLAPS_3.sept._2014.pps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6"/>
          <p:cNvSpPr txBox="1">
            <a:spLocks noChangeArrowheads="1"/>
          </p:cNvSpPr>
          <p:nvPr/>
        </p:nvSpPr>
        <p:spPr bwMode="auto">
          <a:xfrm>
            <a:off x="641350" y="274451"/>
            <a:ext cx="8372475" cy="61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endParaRPr lang="da-DK" sz="4400" dirty="0"/>
          </a:p>
          <a:p>
            <a:r>
              <a:rPr lang="da-DK" sz="4400" dirty="0"/>
              <a:t>... til dig med </a:t>
            </a:r>
          </a:p>
          <a:p>
            <a:r>
              <a:rPr lang="da-DK" sz="4400" dirty="0"/>
              <a:t>rygsmerter</a:t>
            </a:r>
          </a:p>
          <a:p>
            <a:endParaRPr lang="da-DK" sz="4400" dirty="0"/>
          </a:p>
          <a:p>
            <a:endParaRPr lang="da-DK" sz="4400" dirty="0"/>
          </a:p>
          <a:p>
            <a:pPr marL="742950" indent="-742950">
              <a:buAutoNum type="arabicParenR"/>
            </a:pPr>
            <a:r>
              <a:rPr lang="da-DK" sz="4400" dirty="0" err="1"/>
              <a:t>DISKUS-PROLAPS</a:t>
            </a:r>
            <a:endParaRPr lang="da-DK" b="0" dirty="0"/>
          </a:p>
          <a:p>
            <a:pPr>
              <a:spcBef>
                <a:spcPct val="55000"/>
              </a:spcBef>
            </a:pPr>
            <a:endParaRPr lang="da-DK" b="0" dirty="0"/>
          </a:p>
          <a:p>
            <a:pPr>
              <a:spcBef>
                <a:spcPct val="15000"/>
              </a:spcBef>
            </a:pPr>
            <a:r>
              <a:rPr lang="da-DK" sz="1800" dirty="0"/>
              <a:t>                </a:t>
            </a:r>
            <a:r>
              <a:rPr lang="da-DK" dirty="0"/>
              <a:t>Tom Bendix</a:t>
            </a:r>
            <a:endParaRPr lang="da-DK" sz="1800" b="0" dirty="0"/>
          </a:p>
          <a:p>
            <a:pPr>
              <a:spcBef>
                <a:spcPct val="15000"/>
              </a:spcBef>
            </a:pPr>
            <a:r>
              <a:rPr lang="da-DK" sz="1800" b="0" dirty="0"/>
              <a:t>              </a:t>
            </a:r>
            <a:r>
              <a:rPr lang="da-DK" sz="1400" b="0" dirty="0"/>
              <a:t>professor</a:t>
            </a:r>
            <a:r>
              <a:rPr lang="da-DK" sz="1200" b="0" dirty="0"/>
              <a:t> emeritus, dr. med.</a:t>
            </a:r>
          </a:p>
          <a:p>
            <a:pPr>
              <a:spcBef>
                <a:spcPct val="15000"/>
              </a:spcBef>
            </a:pPr>
            <a:r>
              <a:rPr lang="da-DK" sz="1200" b="0" dirty="0"/>
              <a:t> </a:t>
            </a:r>
            <a:r>
              <a:rPr lang="da-DK" sz="1400" b="0" dirty="0"/>
              <a:t>Videncenter for Reumatologi og Rygsygdomme</a:t>
            </a:r>
          </a:p>
          <a:p>
            <a:pPr>
              <a:spcBef>
                <a:spcPct val="15000"/>
              </a:spcBef>
            </a:pPr>
            <a:r>
              <a:rPr lang="da-DK" sz="1400" b="0" dirty="0"/>
              <a:t>                   Rigshospitalet  (Glostrup).</a:t>
            </a:r>
            <a:r>
              <a:rPr lang="da-DK" sz="1400" b="0" i="1" dirty="0"/>
              <a:t>       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5927589" y="748809"/>
            <a:ext cx="2746869" cy="2127558"/>
            <a:chOff x="5599345" y="404849"/>
            <a:chExt cx="3399766" cy="2652190"/>
          </a:xfrm>
        </p:grpSpPr>
        <p:sp>
          <p:nvSpPr>
            <p:cNvPr id="17" name="Freeform 2"/>
            <p:cNvSpPr>
              <a:spLocks/>
            </p:cNvSpPr>
            <p:nvPr/>
          </p:nvSpPr>
          <p:spPr bwMode="auto">
            <a:xfrm>
              <a:off x="5599345" y="404849"/>
              <a:ext cx="2897387" cy="1791860"/>
            </a:xfrm>
            <a:custGeom>
              <a:avLst/>
              <a:gdLst>
                <a:gd name="T0" fmla="*/ 723 w 3386"/>
                <a:gd name="T1" fmla="*/ 1906 h 2114"/>
                <a:gd name="T2" fmla="*/ 615 w 3386"/>
                <a:gd name="T3" fmla="*/ 1865 h 2114"/>
                <a:gd name="T4" fmla="*/ 409 w 3386"/>
                <a:gd name="T5" fmla="*/ 1859 h 2114"/>
                <a:gd name="T6" fmla="*/ 192 w 3386"/>
                <a:gd name="T7" fmla="*/ 1863 h 2114"/>
                <a:gd name="T8" fmla="*/ 36 w 3386"/>
                <a:gd name="T9" fmla="*/ 1844 h 2114"/>
                <a:gd name="T10" fmla="*/ 7 w 3386"/>
                <a:gd name="T11" fmla="*/ 1718 h 2114"/>
                <a:gd name="T12" fmla="*/ 97 w 3386"/>
                <a:gd name="T13" fmla="*/ 1563 h 2114"/>
                <a:gd name="T14" fmla="*/ 260 w 3386"/>
                <a:gd name="T15" fmla="*/ 1500 h 2114"/>
                <a:gd name="T16" fmla="*/ 458 w 3386"/>
                <a:gd name="T17" fmla="*/ 1471 h 2114"/>
                <a:gd name="T18" fmla="*/ 567 w 3386"/>
                <a:gd name="T19" fmla="*/ 1405 h 2114"/>
                <a:gd name="T20" fmla="*/ 501 w 3386"/>
                <a:gd name="T21" fmla="*/ 1215 h 2114"/>
                <a:gd name="T22" fmla="*/ 543 w 3386"/>
                <a:gd name="T23" fmla="*/ 1065 h 2114"/>
                <a:gd name="T24" fmla="*/ 644 w 3386"/>
                <a:gd name="T25" fmla="*/ 976 h 2114"/>
                <a:gd name="T26" fmla="*/ 757 w 3386"/>
                <a:gd name="T27" fmla="*/ 1047 h 2114"/>
                <a:gd name="T28" fmla="*/ 849 w 3386"/>
                <a:gd name="T29" fmla="*/ 1197 h 2114"/>
                <a:gd name="T30" fmla="*/ 1009 w 3386"/>
                <a:gd name="T31" fmla="*/ 1107 h 2114"/>
                <a:gd name="T32" fmla="*/ 1153 w 3386"/>
                <a:gd name="T33" fmla="*/ 995 h 2114"/>
                <a:gd name="T34" fmla="*/ 1282 w 3386"/>
                <a:gd name="T35" fmla="*/ 852 h 2114"/>
                <a:gd name="T36" fmla="*/ 1388 w 3386"/>
                <a:gd name="T37" fmla="*/ 660 h 2114"/>
                <a:gd name="T38" fmla="*/ 1451 w 3386"/>
                <a:gd name="T39" fmla="*/ 412 h 2114"/>
                <a:gd name="T40" fmla="*/ 1488 w 3386"/>
                <a:gd name="T41" fmla="*/ 209 h 2114"/>
                <a:gd name="T42" fmla="*/ 1518 w 3386"/>
                <a:gd name="T43" fmla="*/ 83 h 2114"/>
                <a:gd name="T44" fmla="*/ 1631 w 3386"/>
                <a:gd name="T45" fmla="*/ 4 h 2114"/>
                <a:gd name="T46" fmla="*/ 1827 w 3386"/>
                <a:gd name="T47" fmla="*/ 33 h 2114"/>
                <a:gd name="T48" fmla="*/ 1882 w 3386"/>
                <a:gd name="T49" fmla="*/ 168 h 2114"/>
                <a:gd name="T50" fmla="*/ 1922 w 3386"/>
                <a:gd name="T51" fmla="*/ 354 h 2114"/>
                <a:gd name="T52" fmla="*/ 1966 w 3386"/>
                <a:gd name="T53" fmla="*/ 549 h 2114"/>
                <a:gd name="T54" fmla="*/ 2026 w 3386"/>
                <a:gd name="T55" fmla="*/ 739 h 2114"/>
                <a:gd name="T56" fmla="*/ 2135 w 3386"/>
                <a:gd name="T57" fmla="*/ 906 h 2114"/>
                <a:gd name="T58" fmla="*/ 2272 w 3386"/>
                <a:gd name="T59" fmla="*/ 1033 h 2114"/>
                <a:gd name="T60" fmla="*/ 2423 w 3386"/>
                <a:gd name="T61" fmla="*/ 1134 h 2114"/>
                <a:gd name="T62" fmla="*/ 2559 w 3386"/>
                <a:gd name="T63" fmla="*/ 1180 h 2114"/>
                <a:gd name="T64" fmla="*/ 2654 w 3386"/>
                <a:gd name="T65" fmla="*/ 1002 h 2114"/>
                <a:gd name="T66" fmla="*/ 2781 w 3386"/>
                <a:gd name="T67" fmla="*/ 998 h 2114"/>
                <a:gd name="T68" fmla="*/ 2883 w 3386"/>
                <a:gd name="T69" fmla="*/ 1173 h 2114"/>
                <a:gd name="T70" fmla="*/ 2843 w 3386"/>
                <a:gd name="T71" fmla="*/ 1374 h 2114"/>
                <a:gd name="T72" fmla="*/ 2881 w 3386"/>
                <a:gd name="T73" fmla="*/ 1459 h 2114"/>
                <a:gd name="T74" fmla="*/ 3061 w 3386"/>
                <a:gd name="T75" fmla="*/ 1487 h 2114"/>
                <a:gd name="T76" fmla="*/ 3233 w 3386"/>
                <a:gd name="T77" fmla="*/ 1530 h 2114"/>
                <a:gd name="T78" fmla="*/ 3357 w 3386"/>
                <a:gd name="T79" fmla="*/ 1657 h 2114"/>
                <a:gd name="T80" fmla="*/ 3383 w 3386"/>
                <a:gd name="T81" fmla="*/ 1821 h 2114"/>
                <a:gd name="T82" fmla="*/ 3285 w 3386"/>
                <a:gd name="T83" fmla="*/ 1858 h 2114"/>
                <a:gd name="T84" fmla="*/ 3098 w 3386"/>
                <a:gd name="T85" fmla="*/ 1859 h 2114"/>
                <a:gd name="T86" fmla="*/ 2878 w 3386"/>
                <a:gd name="T87" fmla="*/ 1859 h 2114"/>
                <a:gd name="T88" fmla="*/ 2689 w 3386"/>
                <a:gd name="T89" fmla="*/ 1885 h 2114"/>
                <a:gd name="T90" fmla="*/ 2589 w 3386"/>
                <a:gd name="T91" fmla="*/ 2038 h 2114"/>
                <a:gd name="T92" fmla="*/ 2509 w 3386"/>
                <a:gd name="T93" fmla="*/ 1982 h 2114"/>
                <a:gd name="T94" fmla="*/ 2364 w 3386"/>
                <a:gd name="T95" fmla="*/ 1867 h 2114"/>
                <a:gd name="T96" fmla="*/ 2181 w 3386"/>
                <a:gd name="T97" fmla="*/ 1822 h 2114"/>
                <a:gd name="T98" fmla="*/ 2240 w 3386"/>
                <a:gd name="T99" fmla="*/ 1660 h 2114"/>
                <a:gd name="T100" fmla="*/ 2184 w 3386"/>
                <a:gd name="T101" fmla="*/ 1477 h 2114"/>
                <a:gd name="T102" fmla="*/ 2078 w 3386"/>
                <a:gd name="T103" fmla="*/ 1325 h 2114"/>
                <a:gd name="T104" fmla="*/ 1945 w 3386"/>
                <a:gd name="T105" fmla="*/ 1191 h 2114"/>
                <a:gd name="T106" fmla="*/ 1793 w 3386"/>
                <a:gd name="T107" fmla="*/ 1099 h 2114"/>
                <a:gd name="T108" fmla="*/ 1627 w 3386"/>
                <a:gd name="T109" fmla="*/ 1084 h 2114"/>
                <a:gd name="T110" fmla="*/ 1459 w 3386"/>
                <a:gd name="T111" fmla="*/ 1172 h 2114"/>
                <a:gd name="T112" fmla="*/ 1312 w 3386"/>
                <a:gd name="T113" fmla="*/ 1311 h 2114"/>
                <a:gd name="T114" fmla="*/ 1193 w 3386"/>
                <a:gd name="T115" fmla="*/ 1483 h 2114"/>
                <a:gd name="T116" fmla="*/ 1147 w 3386"/>
                <a:gd name="T117" fmla="*/ 1641 h 2114"/>
                <a:gd name="T118" fmla="*/ 1192 w 3386"/>
                <a:gd name="T119" fmla="*/ 1812 h 2114"/>
                <a:gd name="T120" fmla="*/ 1098 w 3386"/>
                <a:gd name="T121" fmla="*/ 1842 h 2114"/>
                <a:gd name="T122" fmla="*/ 947 w 3386"/>
                <a:gd name="T123" fmla="*/ 1921 h 2114"/>
                <a:gd name="T124" fmla="*/ 819 w 3386"/>
                <a:gd name="T125" fmla="*/ 2104 h 2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86"/>
                <a:gd name="T190" fmla="*/ 0 h 2114"/>
                <a:gd name="T191" fmla="*/ 3386 w 3386"/>
                <a:gd name="T192" fmla="*/ 2114 h 2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86" h="2114">
                  <a:moveTo>
                    <a:pt x="815" y="2113"/>
                  </a:moveTo>
                  <a:lnTo>
                    <a:pt x="813" y="2100"/>
                  </a:lnTo>
                  <a:lnTo>
                    <a:pt x="810" y="2087"/>
                  </a:lnTo>
                  <a:lnTo>
                    <a:pt x="807" y="2075"/>
                  </a:lnTo>
                  <a:lnTo>
                    <a:pt x="804" y="2063"/>
                  </a:lnTo>
                  <a:lnTo>
                    <a:pt x="801" y="2052"/>
                  </a:lnTo>
                  <a:lnTo>
                    <a:pt x="798" y="2041"/>
                  </a:lnTo>
                  <a:lnTo>
                    <a:pt x="795" y="2031"/>
                  </a:lnTo>
                  <a:lnTo>
                    <a:pt x="791" y="2021"/>
                  </a:lnTo>
                  <a:lnTo>
                    <a:pt x="788" y="2011"/>
                  </a:lnTo>
                  <a:lnTo>
                    <a:pt x="784" y="2002"/>
                  </a:lnTo>
                  <a:lnTo>
                    <a:pt x="781" y="1993"/>
                  </a:lnTo>
                  <a:lnTo>
                    <a:pt x="777" y="1985"/>
                  </a:lnTo>
                  <a:lnTo>
                    <a:pt x="773" y="1977"/>
                  </a:lnTo>
                  <a:lnTo>
                    <a:pt x="769" y="1970"/>
                  </a:lnTo>
                  <a:lnTo>
                    <a:pt x="765" y="1962"/>
                  </a:lnTo>
                  <a:lnTo>
                    <a:pt x="761" y="1956"/>
                  </a:lnTo>
                  <a:lnTo>
                    <a:pt x="757" y="1949"/>
                  </a:lnTo>
                  <a:lnTo>
                    <a:pt x="753" y="1943"/>
                  </a:lnTo>
                  <a:lnTo>
                    <a:pt x="749" y="1937"/>
                  </a:lnTo>
                  <a:lnTo>
                    <a:pt x="745" y="1932"/>
                  </a:lnTo>
                  <a:lnTo>
                    <a:pt x="741" y="1927"/>
                  </a:lnTo>
                  <a:lnTo>
                    <a:pt x="738" y="1922"/>
                  </a:lnTo>
                  <a:lnTo>
                    <a:pt x="734" y="1918"/>
                  </a:lnTo>
                  <a:lnTo>
                    <a:pt x="730" y="1914"/>
                  </a:lnTo>
                  <a:lnTo>
                    <a:pt x="726" y="1910"/>
                  </a:lnTo>
                  <a:lnTo>
                    <a:pt x="723" y="1906"/>
                  </a:lnTo>
                  <a:lnTo>
                    <a:pt x="719" y="1903"/>
                  </a:lnTo>
                  <a:lnTo>
                    <a:pt x="716" y="1900"/>
                  </a:lnTo>
                  <a:lnTo>
                    <a:pt x="712" y="1897"/>
                  </a:lnTo>
                  <a:lnTo>
                    <a:pt x="709" y="1894"/>
                  </a:lnTo>
                  <a:lnTo>
                    <a:pt x="706" y="1892"/>
                  </a:lnTo>
                  <a:lnTo>
                    <a:pt x="703" y="1890"/>
                  </a:lnTo>
                  <a:lnTo>
                    <a:pt x="701" y="1888"/>
                  </a:lnTo>
                  <a:lnTo>
                    <a:pt x="698" y="1886"/>
                  </a:lnTo>
                  <a:lnTo>
                    <a:pt x="696" y="1885"/>
                  </a:lnTo>
                  <a:lnTo>
                    <a:pt x="693" y="1884"/>
                  </a:lnTo>
                  <a:lnTo>
                    <a:pt x="691" y="1882"/>
                  </a:lnTo>
                  <a:lnTo>
                    <a:pt x="690" y="1882"/>
                  </a:lnTo>
                  <a:lnTo>
                    <a:pt x="688" y="1881"/>
                  </a:lnTo>
                  <a:lnTo>
                    <a:pt x="683" y="1879"/>
                  </a:lnTo>
                  <a:lnTo>
                    <a:pt x="678" y="1878"/>
                  </a:lnTo>
                  <a:lnTo>
                    <a:pt x="673" y="1876"/>
                  </a:lnTo>
                  <a:lnTo>
                    <a:pt x="668" y="1875"/>
                  </a:lnTo>
                  <a:lnTo>
                    <a:pt x="663" y="1873"/>
                  </a:lnTo>
                  <a:lnTo>
                    <a:pt x="657" y="1872"/>
                  </a:lnTo>
                  <a:lnTo>
                    <a:pt x="651" y="1871"/>
                  </a:lnTo>
                  <a:lnTo>
                    <a:pt x="646" y="1870"/>
                  </a:lnTo>
                  <a:lnTo>
                    <a:pt x="640" y="1869"/>
                  </a:lnTo>
                  <a:lnTo>
                    <a:pt x="634" y="1867"/>
                  </a:lnTo>
                  <a:lnTo>
                    <a:pt x="627" y="1867"/>
                  </a:lnTo>
                  <a:lnTo>
                    <a:pt x="621" y="1866"/>
                  </a:lnTo>
                  <a:lnTo>
                    <a:pt x="615" y="1865"/>
                  </a:lnTo>
                  <a:lnTo>
                    <a:pt x="608" y="1864"/>
                  </a:lnTo>
                  <a:lnTo>
                    <a:pt x="601" y="1863"/>
                  </a:lnTo>
                  <a:lnTo>
                    <a:pt x="595" y="1863"/>
                  </a:lnTo>
                  <a:lnTo>
                    <a:pt x="588" y="1862"/>
                  </a:lnTo>
                  <a:lnTo>
                    <a:pt x="581" y="1861"/>
                  </a:lnTo>
                  <a:lnTo>
                    <a:pt x="574" y="1861"/>
                  </a:lnTo>
                  <a:lnTo>
                    <a:pt x="567" y="1861"/>
                  </a:lnTo>
                  <a:lnTo>
                    <a:pt x="559" y="1860"/>
                  </a:lnTo>
                  <a:lnTo>
                    <a:pt x="552" y="1860"/>
                  </a:lnTo>
                  <a:lnTo>
                    <a:pt x="544" y="1859"/>
                  </a:lnTo>
                  <a:lnTo>
                    <a:pt x="537" y="1859"/>
                  </a:lnTo>
                  <a:lnTo>
                    <a:pt x="529" y="1859"/>
                  </a:lnTo>
                  <a:lnTo>
                    <a:pt x="522" y="1859"/>
                  </a:lnTo>
                  <a:lnTo>
                    <a:pt x="514" y="1859"/>
                  </a:lnTo>
                  <a:lnTo>
                    <a:pt x="506" y="1858"/>
                  </a:lnTo>
                  <a:lnTo>
                    <a:pt x="498" y="1858"/>
                  </a:lnTo>
                  <a:lnTo>
                    <a:pt x="490" y="1858"/>
                  </a:lnTo>
                  <a:lnTo>
                    <a:pt x="482" y="1858"/>
                  </a:lnTo>
                  <a:lnTo>
                    <a:pt x="474" y="1858"/>
                  </a:lnTo>
                  <a:lnTo>
                    <a:pt x="466" y="1858"/>
                  </a:lnTo>
                  <a:lnTo>
                    <a:pt x="458" y="1858"/>
                  </a:lnTo>
                  <a:lnTo>
                    <a:pt x="450" y="1858"/>
                  </a:lnTo>
                  <a:lnTo>
                    <a:pt x="442" y="1858"/>
                  </a:lnTo>
                  <a:lnTo>
                    <a:pt x="434" y="1859"/>
                  </a:lnTo>
                  <a:lnTo>
                    <a:pt x="426" y="1859"/>
                  </a:lnTo>
                  <a:lnTo>
                    <a:pt x="417" y="1859"/>
                  </a:lnTo>
                  <a:lnTo>
                    <a:pt x="409" y="1859"/>
                  </a:lnTo>
                  <a:lnTo>
                    <a:pt x="401" y="1859"/>
                  </a:lnTo>
                  <a:lnTo>
                    <a:pt x="393" y="1859"/>
                  </a:lnTo>
                  <a:lnTo>
                    <a:pt x="384" y="1860"/>
                  </a:lnTo>
                  <a:lnTo>
                    <a:pt x="376" y="1860"/>
                  </a:lnTo>
                  <a:lnTo>
                    <a:pt x="368" y="1860"/>
                  </a:lnTo>
                  <a:lnTo>
                    <a:pt x="359" y="1860"/>
                  </a:lnTo>
                  <a:lnTo>
                    <a:pt x="351" y="1860"/>
                  </a:lnTo>
                  <a:lnTo>
                    <a:pt x="343" y="1861"/>
                  </a:lnTo>
                  <a:lnTo>
                    <a:pt x="334" y="1861"/>
                  </a:lnTo>
                  <a:lnTo>
                    <a:pt x="326" y="1861"/>
                  </a:lnTo>
                  <a:lnTo>
                    <a:pt x="318" y="1861"/>
                  </a:lnTo>
                  <a:lnTo>
                    <a:pt x="310" y="1862"/>
                  </a:lnTo>
                  <a:lnTo>
                    <a:pt x="302" y="1862"/>
                  </a:lnTo>
                  <a:lnTo>
                    <a:pt x="293" y="1862"/>
                  </a:lnTo>
                  <a:lnTo>
                    <a:pt x="285" y="1862"/>
                  </a:lnTo>
                  <a:lnTo>
                    <a:pt x="277" y="1862"/>
                  </a:lnTo>
                  <a:lnTo>
                    <a:pt x="269" y="1863"/>
                  </a:lnTo>
                  <a:lnTo>
                    <a:pt x="261" y="1863"/>
                  </a:lnTo>
                  <a:lnTo>
                    <a:pt x="253" y="1863"/>
                  </a:lnTo>
                  <a:lnTo>
                    <a:pt x="245" y="1863"/>
                  </a:lnTo>
                  <a:lnTo>
                    <a:pt x="238" y="1863"/>
                  </a:lnTo>
                  <a:lnTo>
                    <a:pt x="230" y="1863"/>
                  </a:lnTo>
                  <a:lnTo>
                    <a:pt x="222" y="1863"/>
                  </a:lnTo>
                  <a:lnTo>
                    <a:pt x="214" y="1863"/>
                  </a:lnTo>
                  <a:lnTo>
                    <a:pt x="207" y="1863"/>
                  </a:lnTo>
                  <a:lnTo>
                    <a:pt x="199" y="1863"/>
                  </a:lnTo>
                  <a:lnTo>
                    <a:pt x="192" y="1863"/>
                  </a:lnTo>
                  <a:lnTo>
                    <a:pt x="185" y="1863"/>
                  </a:lnTo>
                  <a:lnTo>
                    <a:pt x="177" y="1863"/>
                  </a:lnTo>
                  <a:lnTo>
                    <a:pt x="170" y="1863"/>
                  </a:lnTo>
                  <a:lnTo>
                    <a:pt x="163" y="1863"/>
                  </a:lnTo>
                  <a:lnTo>
                    <a:pt x="156" y="1862"/>
                  </a:lnTo>
                  <a:lnTo>
                    <a:pt x="149" y="1862"/>
                  </a:lnTo>
                  <a:lnTo>
                    <a:pt x="143" y="1862"/>
                  </a:lnTo>
                  <a:lnTo>
                    <a:pt x="136" y="1861"/>
                  </a:lnTo>
                  <a:lnTo>
                    <a:pt x="130" y="1861"/>
                  </a:lnTo>
                  <a:lnTo>
                    <a:pt x="123" y="1861"/>
                  </a:lnTo>
                  <a:lnTo>
                    <a:pt x="117" y="1860"/>
                  </a:lnTo>
                  <a:lnTo>
                    <a:pt x="111" y="1860"/>
                  </a:lnTo>
                  <a:lnTo>
                    <a:pt x="105" y="1859"/>
                  </a:lnTo>
                  <a:lnTo>
                    <a:pt x="99" y="1858"/>
                  </a:lnTo>
                  <a:lnTo>
                    <a:pt x="93" y="1858"/>
                  </a:lnTo>
                  <a:lnTo>
                    <a:pt x="87" y="1857"/>
                  </a:lnTo>
                  <a:lnTo>
                    <a:pt x="82" y="1856"/>
                  </a:lnTo>
                  <a:lnTo>
                    <a:pt x="77" y="1855"/>
                  </a:lnTo>
                  <a:lnTo>
                    <a:pt x="71" y="1854"/>
                  </a:lnTo>
                  <a:lnTo>
                    <a:pt x="66" y="1853"/>
                  </a:lnTo>
                  <a:lnTo>
                    <a:pt x="62" y="1852"/>
                  </a:lnTo>
                  <a:lnTo>
                    <a:pt x="57" y="1851"/>
                  </a:lnTo>
                  <a:lnTo>
                    <a:pt x="52" y="1850"/>
                  </a:lnTo>
                  <a:lnTo>
                    <a:pt x="48" y="1849"/>
                  </a:lnTo>
                  <a:lnTo>
                    <a:pt x="44" y="1847"/>
                  </a:lnTo>
                  <a:lnTo>
                    <a:pt x="40" y="1846"/>
                  </a:lnTo>
                  <a:lnTo>
                    <a:pt x="36" y="1844"/>
                  </a:lnTo>
                  <a:lnTo>
                    <a:pt x="32" y="1843"/>
                  </a:lnTo>
                  <a:lnTo>
                    <a:pt x="29" y="1841"/>
                  </a:lnTo>
                  <a:lnTo>
                    <a:pt x="26" y="1839"/>
                  </a:lnTo>
                  <a:lnTo>
                    <a:pt x="22" y="1838"/>
                  </a:lnTo>
                  <a:lnTo>
                    <a:pt x="20" y="1836"/>
                  </a:lnTo>
                  <a:lnTo>
                    <a:pt x="17" y="1834"/>
                  </a:lnTo>
                  <a:lnTo>
                    <a:pt x="14" y="1832"/>
                  </a:lnTo>
                  <a:lnTo>
                    <a:pt x="12" y="1830"/>
                  </a:lnTo>
                  <a:lnTo>
                    <a:pt x="10" y="1827"/>
                  </a:lnTo>
                  <a:lnTo>
                    <a:pt x="8" y="1825"/>
                  </a:lnTo>
                  <a:lnTo>
                    <a:pt x="7" y="1823"/>
                  </a:lnTo>
                  <a:lnTo>
                    <a:pt x="5" y="1820"/>
                  </a:lnTo>
                  <a:lnTo>
                    <a:pt x="4" y="1817"/>
                  </a:lnTo>
                  <a:lnTo>
                    <a:pt x="3" y="1815"/>
                  </a:lnTo>
                  <a:lnTo>
                    <a:pt x="2" y="1807"/>
                  </a:lnTo>
                  <a:lnTo>
                    <a:pt x="1" y="1799"/>
                  </a:lnTo>
                  <a:lnTo>
                    <a:pt x="1" y="1790"/>
                  </a:lnTo>
                  <a:lnTo>
                    <a:pt x="0" y="1782"/>
                  </a:lnTo>
                  <a:lnTo>
                    <a:pt x="0" y="1774"/>
                  </a:lnTo>
                  <a:lnTo>
                    <a:pt x="1" y="1766"/>
                  </a:lnTo>
                  <a:lnTo>
                    <a:pt x="1" y="1758"/>
                  </a:lnTo>
                  <a:lnTo>
                    <a:pt x="2" y="1750"/>
                  </a:lnTo>
                  <a:lnTo>
                    <a:pt x="3" y="1742"/>
                  </a:lnTo>
                  <a:lnTo>
                    <a:pt x="4" y="1734"/>
                  </a:lnTo>
                  <a:lnTo>
                    <a:pt x="6" y="1726"/>
                  </a:lnTo>
                  <a:lnTo>
                    <a:pt x="7" y="1718"/>
                  </a:lnTo>
                  <a:lnTo>
                    <a:pt x="9" y="1710"/>
                  </a:lnTo>
                  <a:lnTo>
                    <a:pt x="11" y="1702"/>
                  </a:lnTo>
                  <a:lnTo>
                    <a:pt x="13" y="1695"/>
                  </a:lnTo>
                  <a:lnTo>
                    <a:pt x="16" y="1687"/>
                  </a:lnTo>
                  <a:lnTo>
                    <a:pt x="18" y="1680"/>
                  </a:lnTo>
                  <a:lnTo>
                    <a:pt x="21" y="1672"/>
                  </a:lnTo>
                  <a:lnTo>
                    <a:pt x="24" y="1665"/>
                  </a:lnTo>
                  <a:lnTo>
                    <a:pt x="27" y="1658"/>
                  </a:lnTo>
                  <a:lnTo>
                    <a:pt x="30" y="1651"/>
                  </a:lnTo>
                  <a:lnTo>
                    <a:pt x="33" y="1644"/>
                  </a:lnTo>
                  <a:lnTo>
                    <a:pt x="36" y="1638"/>
                  </a:lnTo>
                  <a:lnTo>
                    <a:pt x="40" y="1631"/>
                  </a:lnTo>
                  <a:lnTo>
                    <a:pt x="43" y="1625"/>
                  </a:lnTo>
                  <a:lnTo>
                    <a:pt x="47" y="1619"/>
                  </a:lnTo>
                  <a:lnTo>
                    <a:pt x="50" y="1613"/>
                  </a:lnTo>
                  <a:lnTo>
                    <a:pt x="54" y="1608"/>
                  </a:lnTo>
                  <a:lnTo>
                    <a:pt x="58" y="1602"/>
                  </a:lnTo>
                  <a:lnTo>
                    <a:pt x="62" y="1597"/>
                  </a:lnTo>
                  <a:lnTo>
                    <a:pt x="65" y="1592"/>
                  </a:lnTo>
                  <a:lnTo>
                    <a:pt x="69" y="1588"/>
                  </a:lnTo>
                  <a:lnTo>
                    <a:pt x="73" y="1583"/>
                  </a:lnTo>
                  <a:lnTo>
                    <a:pt x="77" y="1579"/>
                  </a:lnTo>
                  <a:lnTo>
                    <a:pt x="81" y="1575"/>
                  </a:lnTo>
                  <a:lnTo>
                    <a:pt x="85" y="1572"/>
                  </a:lnTo>
                  <a:lnTo>
                    <a:pt x="89" y="1568"/>
                  </a:lnTo>
                  <a:lnTo>
                    <a:pt x="93" y="1566"/>
                  </a:lnTo>
                  <a:lnTo>
                    <a:pt x="97" y="1563"/>
                  </a:lnTo>
                  <a:lnTo>
                    <a:pt x="100" y="1561"/>
                  </a:lnTo>
                  <a:lnTo>
                    <a:pt x="104" y="1559"/>
                  </a:lnTo>
                  <a:lnTo>
                    <a:pt x="108" y="1557"/>
                  </a:lnTo>
                  <a:lnTo>
                    <a:pt x="112" y="1556"/>
                  </a:lnTo>
                  <a:lnTo>
                    <a:pt x="117" y="1552"/>
                  </a:lnTo>
                  <a:lnTo>
                    <a:pt x="123" y="1548"/>
                  </a:lnTo>
                  <a:lnTo>
                    <a:pt x="129" y="1545"/>
                  </a:lnTo>
                  <a:lnTo>
                    <a:pt x="135" y="1542"/>
                  </a:lnTo>
                  <a:lnTo>
                    <a:pt x="142" y="1538"/>
                  </a:lnTo>
                  <a:lnTo>
                    <a:pt x="148" y="1535"/>
                  </a:lnTo>
                  <a:lnTo>
                    <a:pt x="154" y="1532"/>
                  </a:lnTo>
                  <a:lnTo>
                    <a:pt x="161" y="1530"/>
                  </a:lnTo>
                  <a:lnTo>
                    <a:pt x="168" y="1527"/>
                  </a:lnTo>
                  <a:lnTo>
                    <a:pt x="174" y="1524"/>
                  </a:lnTo>
                  <a:lnTo>
                    <a:pt x="181" y="1522"/>
                  </a:lnTo>
                  <a:lnTo>
                    <a:pt x="188" y="1519"/>
                  </a:lnTo>
                  <a:lnTo>
                    <a:pt x="195" y="1517"/>
                  </a:lnTo>
                  <a:lnTo>
                    <a:pt x="202" y="1515"/>
                  </a:lnTo>
                  <a:lnTo>
                    <a:pt x="209" y="1513"/>
                  </a:lnTo>
                  <a:lnTo>
                    <a:pt x="216" y="1511"/>
                  </a:lnTo>
                  <a:lnTo>
                    <a:pt x="223" y="1509"/>
                  </a:lnTo>
                  <a:lnTo>
                    <a:pt x="231" y="1507"/>
                  </a:lnTo>
                  <a:lnTo>
                    <a:pt x="238" y="1505"/>
                  </a:lnTo>
                  <a:lnTo>
                    <a:pt x="245" y="1504"/>
                  </a:lnTo>
                  <a:lnTo>
                    <a:pt x="252" y="1502"/>
                  </a:lnTo>
                  <a:lnTo>
                    <a:pt x="260" y="1500"/>
                  </a:lnTo>
                  <a:lnTo>
                    <a:pt x="267" y="1499"/>
                  </a:lnTo>
                  <a:lnTo>
                    <a:pt x="275" y="1498"/>
                  </a:lnTo>
                  <a:lnTo>
                    <a:pt x="282" y="1496"/>
                  </a:lnTo>
                  <a:lnTo>
                    <a:pt x="290" y="1495"/>
                  </a:lnTo>
                  <a:lnTo>
                    <a:pt x="297" y="1494"/>
                  </a:lnTo>
                  <a:lnTo>
                    <a:pt x="305" y="1492"/>
                  </a:lnTo>
                  <a:lnTo>
                    <a:pt x="312" y="1491"/>
                  </a:lnTo>
                  <a:lnTo>
                    <a:pt x="320" y="1490"/>
                  </a:lnTo>
                  <a:lnTo>
                    <a:pt x="327" y="1489"/>
                  </a:lnTo>
                  <a:lnTo>
                    <a:pt x="335" y="1488"/>
                  </a:lnTo>
                  <a:lnTo>
                    <a:pt x="342" y="1487"/>
                  </a:lnTo>
                  <a:lnTo>
                    <a:pt x="350" y="1486"/>
                  </a:lnTo>
                  <a:lnTo>
                    <a:pt x="357" y="1485"/>
                  </a:lnTo>
                  <a:lnTo>
                    <a:pt x="365" y="1484"/>
                  </a:lnTo>
                  <a:lnTo>
                    <a:pt x="372" y="1483"/>
                  </a:lnTo>
                  <a:lnTo>
                    <a:pt x="380" y="1482"/>
                  </a:lnTo>
                  <a:lnTo>
                    <a:pt x="387" y="1481"/>
                  </a:lnTo>
                  <a:lnTo>
                    <a:pt x="394" y="1480"/>
                  </a:lnTo>
                  <a:lnTo>
                    <a:pt x="402" y="1479"/>
                  </a:lnTo>
                  <a:lnTo>
                    <a:pt x="409" y="1478"/>
                  </a:lnTo>
                  <a:lnTo>
                    <a:pt x="416" y="1477"/>
                  </a:lnTo>
                  <a:lnTo>
                    <a:pt x="423" y="1476"/>
                  </a:lnTo>
                  <a:lnTo>
                    <a:pt x="430" y="1475"/>
                  </a:lnTo>
                  <a:lnTo>
                    <a:pt x="437" y="1474"/>
                  </a:lnTo>
                  <a:lnTo>
                    <a:pt x="444" y="1473"/>
                  </a:lnTo>
                  <a:lnTo>
                    <a:pt x="451" y="1472"/>
                  </a:lnTo>
                  <a:lnTo>
                    <a:pt x="458" y="1471"/>
                  </a:lnTo>
                  <a:lnTo>
                    <a:pt x="464" y="1470"/>
                  </a:lnTo>
                  <a:lnTo>
                    <a:pt x="471" y="1469"/>
                  </a:lnTo>
                  <a:lnTo>
                    <a:pt x="477" y="1467"/>
                  </a:lnTo>
                  <a:lnTo>
                    <a:pt x="484" y="1466"/>
                  </a:lnTo>
                  <a:lnTo>
                    <a:pt x="490" y="1465"/>
                  </a:lnTo>
                  <a:lnTo>
                    <a:pt x="496" y="1464"/>
                  </a:lnTo>
                  <a:lnTo>
                    <a:pt x="503" y="1462"/>
                  </a:lnTo>
                  <a:lnTo>
                    <a:pt x="509" y="1461"/>
                  </a:lnTo>
                  <a:lnTo>
                    <a:pt x="514" y="1459"/>
                  </a:lnTo>
                  <a:lnTo>
                    <a:pt x="520" y="1457"/>
                  </a:lnTo>
                  <a:lnTo>
                    <a:pt x="526" y="1456"/>
                  </a:lnTo>
                  <a:lnTo>
                    <a:pt x="531" y="1454"/>
                  </a:lnTo>
                  <a:lnTo>
                    <a:pt x="537" y="1452"/>
                  </a:lnTo>
                  <a:lnTo>
                    <a:pt x="542" y="1450"/>
                  </a:lnTo>
                  <a:lnTo>
                    <a:pt x="547" y="1448"/>
                  </a:lnTo>
                  <a:lnTo>
                    <a:pt x="552" y="1446"/>
                  </a:lnTo>
                  <a:lnTo>
                    <a:pt x="557" y="1444"/>
                  </a:lnTo>
                  <a:lnTo>
                    <a:pt x="562" y="1441"/>
                  </a:lnTo>
                  <a:lnTo>
                    <a:pt x="566" y="1439"/>
                  </a:lnTo>
                  <a:lnTo>
                    <a:pt x="571" y="1436"/>
                  </a:lnTo>
                  <a:lnTo>
                    <a:pt x="575" y="1434"/>
                  </a:lnTo>
                  <a:lnTo>
                    <a:pt x="579" y="1431"/>
                  </a:lnTo>
                  <a:lnTo>
                    <a:pt x="583" y="1428"/>
                  </a:lnTo>
                  <a:lnTo>
                    <a:pt x="577" y="1420"/>
                  </a:lnTo>
                  <a:lnTo>
                    <a:pt x="572" y="1413"/>
                  </a:lnTo>
                  <a:lnTo>
                    <a:pt x="567" y="1405"/>
                  </a:lnTo>
                  <a:lnTo>
                    <a:pt x="562" y="1397"/>
                  </a:lnTo>
                  <a:lnTo>
                    <a:pt x="557" y="1391"/>
                  </a:lnTo>
                  <a:lnTo>
                    <a:pt x="553" y="1383"/>
                  </a:lnTo>
                  <a:lnTo>
                    <a:pt x="548" y="1376"/>
                  </a:lnTo>
                  <a:lnTo>
                    <a:pt x="544" y="1368"/>
                  </a:lnTo>
                  <a:lnTo>
                    <a:pt x="540" y="1361"/>
                  </a:lnTo>
                  <a:lnTo>
                    <a:pt x="537" y="1353"/>
                  </a:lnTo>
                  <a:lnTo>
                    <a:pt x="533" y="1346"/>
                  </a:lnTo>
                  <a:lnTo>
                    <a:pt x="530" y="1339"/>
                  </a:lnTo>
                  <a:lnTo>
                    <a:pt x="527" y="1331"/>
                  </a:lnTo>
                  <a:lnTo>
                    <a:pt x="524" y="1324"/>
                  </a:lnTo>
                  <a:lnTo>
                    <a:pt x="521" y="1317"/>
                  </a:lnTo>
                  <a:lnTo>
                    <a:pt x="519" y="1310"/>
                  </a:lnTo>
                  <a:lnTo>
                    <a:pt x="516" y="1303"/>
                  </a:lnTo>
                  <a:lnTo>
                    <a:pt x="514" y="1296"/>
                  </a:lnTo>
                  <a:lnTo>
                    <a:pt x="512" y="1289"/>
                  </a:lnTo>
                  <a:lnTo>
                    <a:pt x="510" y="1282"/>
                  </a:lnTo>
                  <a:lnTo>
                    <a:pt x="509" y="1275"/>
                  </a:lnTo>
                  <a:lnTo>
                    <a:pt x="507" y="1268"/>
                  </a:lnTo>
                  <a:lnTo>
                    <a:pt x="506" y="1261"/>
                  </a:lnTo>
                  <a:lnTo>
                    <a:pt x="505" y="1254"/>
                  </a:lnTo>
                  <a:lnTo>
                    <a:pt x="504" y="1247"/>
                  </a:lnTo>
                  <a:lnTo>
                    <a:pt x="503" y="1241"/>
                  </a:lnTo>
                  <a:lnTo>
                    <a:pt x="502" y="1234"/>
                  </a:lnTo>
                  <a:lnTo>
                    <a:pt x="502" y="1227"/>
                  </a:lnTo>
                  <a:lnTo>
                    <a:pt x="502" y="1221"/>
                  </a:lnTo>
                  <a:lnTo>
                    <a:pt x="501" y="1215"/>
                  </a:lnTo>
                  <a:lnTo>
                    <a:pt x="501" y="1208"/>
                  </a:lnTo>
                  <a:lnTo>
                    <a:pt x="501" y="1202"/>
                  </a:lnTo>
                  <a:lnTo>
                    <a:pt x="502" y="1195"/>
                  </a:lnTo>
                  <a:lnTo>
                    <a:pt x="502" y="1189"/>
                  </a:lnTo>
                  <a:lnTo>
                    <a:pt x="502" y="1183"/>
                  </a:lnTo>
                  <a:lnTo>
                    <a:pt x="503" y="1177"/>
                  </a:lnTo>
                  <a:lnTo>
                    <a:pt x="504" y="1171"/>
                  </a:lnTo>
                  <a:lnTo>
                    <a:pt x="505" y="1165"/>
                  </a:lnTo>
                  <a:lnTo>
                    <a:pt x="506" y="1159"/>
                  </a:lnTo>
                  <a:lnTo>
                    <a:pt x="507" y="1153"/>
                  </a:lnTo>
                  <a:lnTo>
                    <a:pt x="508" y="1147"/>
                  </a:lnTo>
                  <a:lnTo>
                    <a:pt x="510" y="1142"/>
                  </a:lnTo>
                  <a:lnTo>
                    <a:pt x="511" y="1136"/>
                  </a:lnTo>
                  <a:lnTo>
                    <a:pt x="513" y="1131"/>
                  </a:lnTo>
                  <a:lnTo>
                    <a:pt x="515" y="1125"/>
                  </a:lnTo>
                  <a:lnTo>
                    <a:pt x="516" y="1120"/>
                  </a:lnTo>
                  <a:lnTo>
                    <a:pt x="518" y="1114"/>
                  </a:lnTo>
                  <a:lnTo>
                    <a:pt x="520" y="1109"/>
                  </a:lnTo>
                  <a:lnTo>
                    <a:pt x="523" y="1104"/>
                  </a:lnTo>
                  <a:lnTo>
                    <a:pt x="525" y="1099"/>
                  </a:lnTo>
                  <a:lnTo>
                    <a:pt x="527" y="1094"/>
                  </a:lnTo>
                  <a:lnTo>
                    <a:pt x="530" y="1089"/>
                  </a:lnTo>
                  <a:lnTo>
                    <a:pt x="532" y="1084"/>
                  </a:lnTo>
                  <a:lnTo>
                    <a:pt x="535" y="1079"/>
                  </a:lnTo>
                  <a:lnTo>
                    <a:pt x="538" y="1074"/>
                  </a:lnTo>
                  <a:lnTo>
                    <a:pt x="540" y="1070"/>
                  </a:lnTo>
                  <a:lnTo>
                    <a:pt x="543" y="1065"/>
                  </a:lnTo>
                  <a:lnTo>
                    <a:pt x="546" y="1061"/>
                  </a:lnTo>
                  <a:lnTo>
                    <a:pt x="549" y="1056"/>
                  </a:lnTo>
                  <a:lnTo>
                    <a:pt x="552" y="1052"/>
                  </a:lnTo>
                  <a:lnTo>
                    <a:pt x="556" y="1048"/>
                  </a:lnTo>
                  <a:lnTo>
                    <a:pt x="559" y="1044"/>
                  </a:lnTo>
                  <a:lnTo>
                    <a:pt x="562" y="1039"/>
                  </a:lnTo>
                  <a:lnTo>
                    <a:pt x="566" y="1036"/>
                  </a:lnTo>
                  <a:lnTo>
                    <a:pt x="569" y="1032"/>
                  </a:lnTo>
                  <a:lnTo>
                    <a:pt x="573" y="1028"/>
                  </a:lnTo>
                  <a:lnTo>
                    <a:pt x="576" y="1024"/>
                  </a:lnTo>
                  <a:lnTo>
                    <a:pt x="580" y="1021"/>
                  </a:lnTo>
                  <a:lnTo>
                    <a:pt x="584" y="1017"/>
                  </a:lnTo>
                  <a:lnTo>
                    <a:pt x="587" y="1014"/>
                  </a:lnTo>
                  <a:lnTo>
                    <a:pt x="591" y="1010"/>
                  </a:lnTo>
                  <a:lnTo>
                    <a:pt x="595" y="1007"/>
                  </a:lnTo>
                  <a:lnTo>
                    <a:pt x="599" y="1004"/>
                  </a:lnTo>
                  <a:lnTo>
                    <a:pt x="603" y="1001"/>
                  </a:lnTo>
                  <a:lnTo>
                    <a:pt x="607" y="998"/>
                  </a:lnTo>
                  <a:lnTo>
                    <a:pt x="611" y="995"/>
                  </a:lnTo>
                  <a:lnTo>
                    <a:pt x="615" y="993"/>
                  </a:lnTo>
                  <a:lnTo>
                    <a:pt x="619" y="990"/>
                  </a:lnTo>
                  <a:lnTo>
                    <a:pt x="623" y="987"/>
                  </a:lnTo>
                  <a:lnTo>
                    <a:pt x="627" y="985"/>
                  </a:lnTo>
                  <a:lnTo>
                    <a:pt x="631" y="983"/>
                  </a:lnTo>
                  <a:lnTo>
                    <a:pt x="635" y="981"/>
                  </a:lnTo>
                  <a:lnTo>
                    <a:pt x="639" y="978"/>
                  </a:lnTo>
                  <a:lnTo>
                    <a:pt x="644" y="976"/>
                  </a:lnTo>
                  <a:lnTo>
                    <a:pt x="648" y="975"/>
                  </a:lnTo>
                  <a:lnTo>
                    <a:pt x="652" y="973"/>
                  </a:lnTo>
                  <a:lnTo>
                    <a:pt x="656" y="971"/>
                  </a:lnTo>
                  <a:lnTo>
                    <a:pt x="660" y="970"/>
                  </a:lnTo>
                  <a:lnTo>
                    <a:pt x="665" y="968"/>
                  </a:lnTo>
                  <a:lnTo>
                    <a:pt x="669" y="967"/>
                  </a:lnTo>
                  <a:lnTo>
                    <a:pt x="673" y="966"/>
                  </a:lnTo>
                  <a:lnTo>
                    <a:pt x="677" y="965"/>
                  </a:lnTo>
                  <a:lnTo>
                    <a:pt x="683" y="967"/>
                  </a:lnTo>
                  <a:lnTo>
                    <a:pt x="688" y="970"/>
                  </a:lnTo>
                  <a:lnTo>
                    <a:pt x="694" y="973"/>
                  </a:lnTo>
                  <a:lnTo>
                    <a:pt x="699" y="977"/>
                  </a:lnTo>
                  <a:lnTo>
                    <a:pt x="704" y="981"/>
                  </a:lnTo>
                  <a:lnTo>
                    <a:pt x="708" y="985"/>
                  </a:lnTo>
                  <a:lnTo>
                    <a:pt x="713" y="989"/>
                  </a:lnTo>
                  <a:lnTo>
                    <a:pt x="718" y="993"/>
                  </a:lnTo>
                  <a:lnTo>
                    <a:pt x="722" y="998"/>
                  </a:lnTo>
                  <a:lnTo>
                    <a:pt x="726" y="1003"/>
                  </a:lnTo>
                  <a:lnTo>
                    <a:pt x="731" y="1008"/>
                  </a:lnTo>
                  <a:lnTo>
                    <a:pt x="735" y="1013"/>
                  </a:lnTo>
                  <a:lnTo>
                    <a:pt x="739" y="1018"/>
                  </a:lnTo>
                  <a:lnTo>
                    <a:pt x="742" y="1024"/>
                  </a:lnTo>
                  <a:lnTo>
                    <a:pt x="746" y="1029"/>
                  </a:lnTo>
                  <a:lnTo>
                    <a:pt x="750" y="1035"/>
                  </a:lnTo>
                  <a:lnTo>
                    <a:pt x="754" y="1041"/>
                  </a:lnTo>
                  <a:lnTo>
                    <a:pt x="757" y="1047"/>
                  </a:lnTo>
                  <a:lnTo>
                    <a:pt x="761" y="1053"/>
                  </a:lnTo>
                  <a:lnTo>
                    <a:pt x="764" y="1060"/>
                  </a:lnTo>
                  <a:lnTo>
                    <a:pt x="767" y="1066"/>
                  </a:lnTo>
                  <a:lnTo>
                    <a:pt x="771" y="1073"/>
                  </a:lnTo>
                  <a:lnTo>
                    <a:pt x="774" y="1079"/>
                  </a:lnTo>
                  <a:lnTo>
                    <a:pt x="777" y="1086"/>
                  </a:lnTo>
                  <a:lnTo>
                    <a:pt x="780" y="1092"/>
                  </a:lnTo>
                  <a:lnTo>
                    <a:pt x="784" y="1099"/>
                  </a:lnTo>
                  <a:lnTo>
                    <a:pt x="787" y="1106"/>
                  </a:lnTo>
                  <a:lnTo>
                    <a:pt x="790" y="1112"/>
                  </a:lnTo>
                  <a:lnTo>
                    <a:pt x="793" y="1119"/>
                  </a:lnTo>
                  <a:lnTo>
                    <a:pt x="796" y="1126"/>
                  </a:lnTo>
                  <a:lnTo>
                    <a:pt x="800" y="1132"/>
                  </a:lnTo>
                  <a:lnTo>
                    <a:pt x="803" y="1139"/>
                  </a:lnTo>
                  <a:lnTo>
                    <a:pt x="806" y="1146"/>
                  </a:lnTo>
                  <a:lnTo>
                    <a:pt x="809" y="1152"/>
                  </a:lnTo>
                  <a:lnTo>
                    <a:pt x="812" y="1159"/>
                  </a:lnTo>
                  <a:lnTo>
                    <a:pt x="816" y="1166"/>
                  </a:lnTo>
                  <a:lnTo>
                    <a:pt x="819" y="1172"/>
                  </a:lnTo>
                  <a:lnTo>
                    <a:pt x="822" y="1178"/>
                  </a:lnTo>
                  <a:lnTo>
                    <a:pt x="826" y="1185"/>
                  </a:lnTo>
                  <a:lnTo>
                    <a:pt x="829" y="1191"/>
                  </a:lnTo>
                  <a:lnTo>
                    <a:pt x="833" y="1197"/>
                  </a:lnTo>
                  <a:lnTo>
                    <a:pt x="837" y="1203"/>
                  </a:lnTo>
                  <a:lnTo>
                    <a:pt x="843" y="1200"/>
                  </a:lnTo>
                  <a:lnTo>
                    <a:pt x="849" y="1197"/>
                  </a:lnTo>
                  <a:lnTo>
                    <a:pt x="855" y="1194"/>
                  </a:lnTo>
                  <a:lnTo>
                    <a:pt x="862" y="1191"/>
                  </a:lnTo>
                  <a:lnTo>
                    <a:pt x="868" y="1188"/>
                  </a:lnTo>
                  <a:lnTo>
                    <a:pt x="874" y="1184"/>
                  </a:lnTo>
                  <a:lnTo>
                    <a:pt x="880" y="1181"/>
                  </a:lnTo>
                  <a:lnTo>
                    <a:pt x="886" y="1178"/>
                  </a:lnTo>
                  <a:lnTo>
                    <a:pt x="892" y="1175"/>
                  </a:lnTo>
                  <a:lnTo>
                    <a:pt x="898" y="1172"/>
                  </a:lnTo>
                  <a:lnTo>
                    <a:pt x="904" y="1169"/>
                  </a:lnTo>
                  <a:lnTo>
                    <a:pt x="910" y="1165"/>
                  </a:lnTo>
                  <a:lnTo>
                    <a:pt x="916" y="1162"/>
                  </a:lnTo>
                  <a:lnTo>
                    <a:pt x="922" y="1159"/>
                  </a:lnTo>
                  <a:lnTo>
                    <a:pt x="928" y="1156"/>
                  </a:lnTo>
                  <a:lnTo>
                    <a:pt x="934" y="1152"/>
                  </a:lnTo>
                  <a:lnTo>
                    <a:pt x="940" y="1149"/>
                  </a:lnTo>
                  <a:lnTo>
                    <a:pt x="946" y="1146"/>
                  </a:lnTo>
                  <a:lnTo>
                    <a:pt x="952" y="1142"/>
                  </a:lnTo>
                  <a:lnTo>
                    <a:pt x="958" y="1139"/>
                  </a:lnTo>
                  <a:lnTo>
                    <a:pt x="963" y="1135"/>
                  </a:lnTo>
                  <a:lnTo>
                    <a:pt x="969" y="1132"/>
                  </a:lnTo>
                  <a:lnTo>
                    <a:pt x="975" y="1128"/>
                  </a:lnTo>
                  <a:lnTo>
                    <a:pt x="981" y="1125"/>
                  </a:lnTo>
                  <a:lnTo>
                    <a:pt x="986" y="1121"/>
                  </a:lnTo>
                  <a:lnTo>
                    <a:pt x="992" y="1118"/>
                  </a:lnTo>
                  <a:lnTo>
                    <a:pt x="998" y="1114"/>
                  </a:lnTo>
                  <a:lnTo>
                    <a:pt x="1003" y="1111"/>
                  </a:lnTo>
                  <a:lnTo>
                    <a:pt x="1009" y="1107"/>
                  </a:lnTo>
                  <a:lnTo>
                    <a:pt x="1015" y="1103"/>
                  </a:lnTo>
                  <a:lnTo>
                    <a:pt x="1020" y="1100"/>
                  </a:lnTo>
                  <a:lnTo>
                    <a:pt x="1026" y="1096"/>
                  </a:lnTo>
                  <a:lnTo>
                    <a:pt x="1031" y="1092"/>
                  </a:lnTo>
                  <a:lnTo>
                    <a:pt x="1037" y="1088"/>
                  </a:lnTo>
                  <a:lnTo>
                    <a:pt x="1042" y="1084"/>
                  </a:lnTo>
                  <a:lnTo>
                    <a:pt x="1048" y="1080"/>
                  </a:lnTo>
                  <a:lnTo>
                    <a:pt x="1053" y="1077"/>
                  </a:lnTo>
                  <a:lnTo>
                    <a:pt x="1059" y="1073"/>
                  </a:lnTo>
                  <a:lnTo>
                    <a:pt x="1064" y="1069"/>
                  </a:lnTo>
                  <a:lnTo>
                    <a:pt x="1069" y="1065"/>
                  </a:lnTo>
                  <a:lnTo>
                    <a:pt x="1075" y="1061"/>
                  </a:lnTo>
                  <a:lnTo>
                    <a:pt x="1080" y="1057"/>
                  </a:lnTo>
                  <a:lnTo>
                    <a:pt x="1085" y="1052"/>
                  </a:lnTo>
                  <a:lnTo>
                    <a:pt x="1091" y="1048"/>
                  </a:lnTo>
                  <a:lnTo>
                    <a:pt x="1096" y="1044"/>
                  </a:lnTo>
                  <a:lnTo>
                    <a:pt x="1101" y="1040"/>
                  </a:lnTo>
                  <a:lnTo>
                    <a:pt x="1107" y="1036"/>
                  </a:lnTo>
                  <a:lnTo>
                    <a:pt x="1112" y="1031"/>
                  </a:lnTo>
                  <a:lnTo>
                    <a:pt x="1117" y="1027"/>
                  </a:lnTo>
                  <a:lnTo>
                    <a:pt x="1122" y="1023"/>
                  </a:lnTo>
                  <a:lnTo>
                    <a:pt x="1127" y="1018"/>
                  </a:lnTo>
                  <a:lnTo>
                    <a:pt x="1132" y="1014"/>
                  </a:lnTo>
                  <a:lnTo>
                    <a:pt x="1138" y="1009"/>
                  </a:lnTo>
                  <a:lnTo>
                    <a:pt x="1143" y="1005"/>
                  </a:lnTo>
                  <a:lnTo>
                    <a:pt x="1148" y="1000"/>
                  </a:lnTo>
                  <a:lnTo>
                    <a:pt x="1153" y="995"/>
                  </a:lnTo>
                  <a:lnTo>
                    <a:pt x="1158" y="991"/>
                  </a:lnTo>
                  <a:lnTo>
                    <a:pt x="1162" y="986"/>
                  </a:lnTo>
                  <a:lnTo>
                    <a:pt x="1167" y="981"/>
                  </a:lnTo>
                  <a:lnTo>
                    <a:pt x="1172" y="976"/>
                  </a:lnTo>
                  <a:lnTo>
                    <a:pt x="1177" y="972"/>
                  </a:lnTo>
                  <a:lnTo>
                    <a:pt x="1182" y="967"/>
                  </a:lnTo>
                  <a:lnTo>
                    <a:pt x="1187" y="962"/>
                  </a:lnTo>
                  <a:lnTo>
                    <a:pt x="1192" y="957"/>
                  </a:lnTo>
                  <a:lnTo>
                    <a:pt x="1197" y="952"/>
                  </a:lnTo>
                  <a:lnTo>
                    <a:pt x="1201" y="947"/>
                  </a:lnTo>
                  <a:lnTo>
                    <a:pt x="1206" y="942"/>
                  </a:lnTo>
                  <a:lnTo>
                    <a:pt x="1211" y="936"/>
                  </a:lnTo>
                  <a:lnTo>
                    <a:pt x="1216" y="931"/>
                  </a:lnTo>
                  <a:lnTo>
                    <a:pt x="1221" y="926"/>
                  </a:lnTo>
                  <a:lnTo>
                    <a:pt x="1226" y="920"/>
                  </a:lnTo>
                  <a:lnTo>
                    <a:pt x="1230" y="915"/>
                  </a:lnTo>
                  <a:lnTo>
                    <a:pt x="1235" y="910"/>
                  </a:lnTo>
                  <a:lnTo>
                    <a:pt x="1240" y="904"/>
                  </a:lnTo>
                  <a:lnTo>
                    <a:pt x="1245" y="899"/>
                  </a:lnTo>
                  <a:lnTo>
                    <a:pt x="1249" y="893"/>
                  </a:lnTo>
                  <a:lnTo>
                    <a:pt x="1254" y="887"/>
                  </a:lnTo>
                  <a:lnTo>
                    <a:pt x="1259" y="882"/>
                  </a:lnTo>
                  <a:lnTo>
                    <a:pt x="1263" y="876"/>
                  </a:lnTo>
                  <a:lnTo>
                    <a:pt x="1268" y="870"/>
                  </a:lnTo>
                  <a:lnTo>
                    <a:pt x="1273" y="864"/>
                  </a:lnTo>
                  <a:lnTo>
                    <a:pt x="1277" y="858"/>
                  </a:lnTo>
                  <a:lnTo>
                    <a:pt x="1282" y="852"/>
                  </a:lnTo>
                  <a:lnTo>
                    <a:pt x="1286" y="846"/>
                  </a:lnTo>
                  <a:lnTo>
                    <a:pt x="1291" y="840"/>
                  </a:lnTo>
                  <a:lnTo>
                    <a:pt x="1296" y="834"/>
                  </a:lnTo>
                  <a:lnTo>
                    <a:pt x="1300" y="828"/>
                  </a:lnTo>
                  <a:lnTo>
                    <a:pt x="1305" y="821"/>
                  </a:lnTo>
                  <a:lnTo>
                    <a:pt x="1309" y="815"/>
                  </a:lnTo>
                  <a:lnTo>
                    <a:pt x="1314" y="809"/>
                  </a:lnTo>
                  <a:lnTo>
                    <a:pt x="1318" y="802"/>
                  </a:lnTo>
                  <a:lnTo>
                    <a:pt x="1323" y="796"/>
                  </a:lnTo>
                  <a:lnTo>
                    <a:pt x="1327" y="789"/>
                  </a:lnTo>
                  <a:lnTo>
                    <a:pt x="1331" y="782"/>
                  </a:lnTo>
                  <a:lnTo>
                    <a:pt x="1336" y="776"/>
                  </a:lnTo>
                  <a:lnTo>
                    <a:pt x="1340" y="769"/>
                  </a:lnTo>
                  <a:lnTo>
                    <a:pt x="1345" y="762"/>
                  </a:lnTo>
                  <a:lnTo>
                    <a:pt x="1349" y="755"/>
                  </a:lnTo>
                  <a:lnTo>
                    <a:pt x="1353" y="748"/>
                  </a:lnTo>
                  <a:lnTo>
                    <a:pt x="1358" y="741"/>
                  </a:lnTo>
                  <a:lnTo>
                    <a:pt x="1362" y="734"/>
                  </a:lnTo>
                  <a:lnTo>
                    <a:pt x="1366" y="727"/>
                  </a:lnTo>
                  <a:lnTo>
                    <a:pt x="1370" y="717"/>
                  </a:lnTo>
                  <a:lnTo>
                    <a:pt x="1373" y="708"/>
                  </a:lnTo>
                  <a:lnTo>
                    <a:pt x="1376" y="698"/>
                  </a:lnTo>
                  <a:lnTo>
                    <a:pt x="1379" y="688"/>
                  </a:lnTo>
                  <a:lnTo>
                    <a:pt x="1382" y="679"/>
                  </a:lnTo>
                  <a:lnTo>
                    <a:pt x="1385" y="669"/>
                  </a:lnTo>
                  <a:lnTo>
                    <a:pt x="1388" y="660"/>
                  </a:lnTo>
                  <a:lnTo>
                    <a:pt x="1391" y="650"/>
                  </a:lnTo>
                  <a:lnTo>
                    <a:pt x="1394" y="640"/>
                  </a:lnTo>
                  <a:lnTo>
                    <a:pt x="1397" y="631"/>
                  </a:lnTo>
                  <a:lnTo>
                    <a:pt x="1400" y="621"/>
                  </a:lnTo>
                  <a:lnTo>
                    <a:pt x="1403" y="612"/>
                  </a:lnTo>
                  <a:lnTo>
                    <a:pt x="1405" y="603"/>
                  </a:lnTo>
                  <a:lnTo>
                    <a:pt x="1408" y="593"/>
                  </a:lnTo>
                  <a:lnTo>
                    <a:pt x="1410" y="584"/>
                  </a:lnTo>
                  <a:lnTo>
                    <a:pt x="1413" y="574"/>
                  </a:lnTo>
                  <a:lnTo>
                    <a:pt x="1415" y="565"/>
                  </a:lnTo>
                  <a:lnTo>
                    <a:pt x="1418" y="556"/>
                  </a:lnTo>
                  <a:lnTo>
                    <a:pt x="1420" y="546"/>
                  </a:lnTo>
                  <a:lnTo>
                    <a:pt x="1422" y="537"/>
                  </a:lnTo>
                  <a:lnTo>
                    <a:pt x="1425" y="528"/>
                  </a:lnTo>
                  <a:lnTo>
                    <a:pt x="1427" y="519"/>
                  </a:lnTo>
                  <a:lnTo>
                    <a:pt x="1429" y="510"/>
                  </a:lnTo>
                  <a:lnTo>
                    <a:pt x="1431" y="501"/>
                  </a:lnTo>
                  <a:lnTo>
                    <a:pt x="1433" y="492"/>
                  </a:lnTo>
                  <a:lnTo>
                    <a:pt x="1435" y="483"/>
                  </a:lnTo>
                  <a:lnTo>
                    <a:pt x="1437" y="474"/>
                  </a:lnTo>
                  <a:lnTo>
                    <a:pt x="1439" y="465"/>
                  </a:lnTo>
                  <a:lnTo>
                    <a:pt x="1441" y="456"/>
                  </a:lnTo>
                  <a:lnTo>
                    <a:pt x="1443" y="447"/>
                  </a:lnTo>
                  <a:lnTo>
                    <a:pt x="1445" y="438"/>
                  </a:lnTo>
                  <a:lnTo>
                    <a:pt x="1447" y="430"/>
                  </a:lnTo>
                  <a:lnTo>
                    <a:pt x="1449" y="421"/>
                  </a:lnTo>
                  <a:lnTo>
                    <a:pt x="1451" y="412"/>
                  </a:lnTo>
                  <a:lnTo>
                    <a:pt x="1452" y="404"/>
                  </a:lnTo>
                  <a:lnTo>
                    <a:pt x="1454" y="395"/>
                  </a:lnTo>
                  <a:lnTo>
                    <a:pt x="1456" y="387"/>
                  </a:lnTo>
                  <a:lnTo>
                    <a:pt x="1457" y="379"/>
                  </a:lnTo>
                  <a:lnTo>
                    <a:pt x="1459" y="371"/>
                  </a:lnTo>
                  <a:lnTo>
                    <a:pt x="1460" y="362"/>
                  </a:lnTo>
                  <a:lnTo>
                    <a:pt x="1462" y="354"/>
                  </a:lnTo>
                  <a:lnTo>
                    <a:pt x="1463" y="346"/>
                  </a:lnTo>
                  <a:lnTo>
                    <a:pt x="1465" y="338"/>
                  </a:lnTo>
                  <a:lnTo>
                    <a:pt x="1466" y="330"/>
                  </a:lnTo>
                  <a:lnTo>
                    <a:pt x="1468" y="322"/>
                  </a:lnTo>
                  <a:lnTo>
                    <a:pt x="1469" y="315"/>
                  </a:lnTo>
                  <a:lnTo>
                    <a:pt x="1471" y="307"/>
                  </a:lnTo>
                  <a:lnTo>
                    <a:pt x="1472" y="300"/>
                  </a:lnTo>
                  <a:lnTo>
                    <a:pt x="1473" y="292"/>
                  </a:lnTo>
                  <a:lnTo>
                    <a:pt x="1475" y="285"/>
                  </a:lnTo>
                  <a:lnTo>
                    <a:pt x="1476" y="277"/>
                  </a:lnTo>
                  <a:lnTo>
                    <a:pt x="1477" y="270"/>
                  </a:lnTo>
                  <a:lnTo>
                    <a:pt x="1479" y="263"/>
                  </a:lnTo>
                  <a:lnTo>
                    <a:pt x="1480" y="256"/>
                  </a:lnTo>
                  <a:lnTo>
                    <a:pt x="1481" y="249"/>
                  </a:lnTo>
                  <a:lnTo>
                    <a:pt x="1482" y="242"/>
                  </a:lnTo>
                  <a:lnTo>
                    <a:pt x="1483" y="235"/>
                  </a:lnTo>
                  <a:lnTo>
                    <a:pt x="1485" y="229"/>
                  </a:lnTo>
                  <a:lnTo>
                    <a:pt x="1486" y="222"/>
                  </a:lnTo>
                  <a:lnTo>
                    <a:pt x="1487" y="216"/>
                  </a:lnTo>
                  <a:lnTo>
                    <a:pt x="1488" y="209"/>
                  </a:lnTo>
                  <a:lnTo>
                    <a:pt x="1489" y="203"/>
                  </a:lnTo>
                  <a:lnTo>
                    <a:pt x="1490" y="197"/>
                  </a:lnTo>
                  <a:lnTo>
                    <a:pt x="1492" y="191"/>
                  </a:lnTo>
                  <a:lnTo>
                    <a:pt x="1493" y="185"/>
                  </a:lnTo>
                  <a:lnTo>
                    <a:pt x="1494" y="179"/>
                  </a:lnTo>
                  <a:lnTo>
                    <a:pt x="1495" y="173"/>
                  </a:lnTo>
                  <a:lnTo>
                    <a:pt x="1496" y="168"/>
                  </a:lnTo>
                  <a:lnTo>
                    <a:pt x="1497" y="162"/>
                  </a:lnTo>
                  <a:lnTo>
                    <a:pt x="1498" y="157"/>
                  </a:lnTo>
                  <a:lnTo>
                    <a:pt x="1499" y="152"/>
                  </a:lnTo>
                  <a:lnTo>
                    <a:pt x="1500" y="147"/>
                  </a:lnTo>
                  <a:lnTo>
                    <a:pt x="1501" y="142"/>
                  </a:lnTo>
                  <a:lnTo>
                    <a:pt x="1502" y="137"/>
                  </a:lnTo>
                  <a:lnTo>
                    <a:pt x="1504" y="132"/>
                  </a:lnTo>
                  <a:lnTo>
                    <a:pt x="1505" y="127"/>
                  </a:lnTo>
                  <a:lnTo>
                    <a:pt x="1506" y="123"/>
                  </a:lnTo>
                  <a:lnTo>
                    <a:pt x="1507" y="119"/>
                  </a:lnTo>
                  <a:lnTo>
                    <a:pt x="1508" y="114"/>
                  </a:lnTo>
                  <a:lnTo>
                    <a:pt x="1509" y="110"/>
                  </a:lnTo>
                  <a:lnTo>
                    <a:pt x="1510" y="106"/>
                  </a:lnTo>
                  <a:lnTo>
                    <a:pt x="1511" y="103"/>
                  </a:lnTo>
                  <a:lnTo>
                    <a:pt x="1512" y="99"/>
                  </a:lnTo>
                  <a:lnTo>
                    <a:pt x="1513" y="96"/>
                  </a:lnTo>
                  <a:lnTo>
                    <a:pt x="1514" y="92"/>
                  </a:lnTo>
                  <a:lnTo>
                    <a:pt x="1516" y="89"/>
                  </a:lnTo>
                  <a:lnTo>
                    <a:pt x="1517" y="86"/>
                  </a:lnTo>
                  <a:lnTo>
                    <a:pt x="1518" y="83"/>
                  </a:lnTo>
                  <a:lnTo>
                    <a:pt x="1519" y="80"/>
                  </a:lnTo>
                  <a:lnTo>
                    <a:pt x="1520" y="78"/>
                  </a:lnTo>
                  <a:lnTo>
                    <a:pt x="1521" y="75"/>
                  </a:lnTo>
                  <a:lnTo>
                    <a:pt x="1523" y="73"/>
                  </a:lnTo>
                  <a:lnTo>
                    <a:pt x="1524" y="71"/>
                  </a:lnTo>
                  <a:lnTo>
                    <a:pt x="1525" y="69"/>
                  </a:lnTo>
                  <a:lnTo>
                    <a:pt x="1526" y="67"/>
                  </a:lnTo>
                  <a:lnTo>
                    <a:pt x="1528" y="65"/>
                  </a:lnTo>
                  <a:lnTo>
                    <a:pt x="1529" y="64"/>
                  </a:lnTo>
                  <a:lnTo>
                    <a:pt x="1534" y="56"/>
                  </a:lnTo>
                  <a:lnTo>
                    <a:pt x="1538" y="50"/>
                  </a:lnTo>
                  <a:lnTo>
                    <a:pt x="1543" y="44"/>
                  </a:lnTo>
                  <a:lnTo>
                    <a:pt x="1549" y="38"/>
                  </a:lnTo>
                  <a:lnTo>
                    <a:pt x="1554" y="34"/>
                  </a:lnTo>
                  <a:lnTo>
                    <a:pt x="1560" y="29"/>
                  </a:lnTo>
                  <a:lnTo>
                    <a:pt x="1566" y="25"/>
                  </a:lnTo>
                  <a:lnTo>
                    <a:pt x="1572" y="21"/>
                  </a:lnTo>
                  <a:lnTo>
                    <a:pt x="1578" y="18"/>
                  </a:lnTo>
                  <a:lnTo>
                    <a:pt x="1585" y="15"/>
                  </a:lnTo>
                  <a:lnTo>
                    <a:pt x="1591" y="13"/>
                  </a:lnTo>
                  <a:lnTo>
                    <a:pt x="1598" y="11"/>
                  </a:lnTo>
                  <a:lnTo>
                    <a:pt x="1604" y="9"/>
                  </a:lnTo>
                  <a:lnTo>
                    <a:pt x="1611" y="7"/>
                  </a:lnTo>
                  <a:lnTo>
                    <a:pt x="1618" y="6"/>
                  </a:lnTo>
                  <a:lnTo>
                    <a:pt x="1624" y="5"/>
                  </a:lnTo>
                  <a:lnTo>
                    <a:pt x="1631" y="4"/>
                  </a:lnTo>
                  <a:lnTo>
                    <a:pt x="1638" y="3"/>
                  </a:lnTo>
                  <a:lnTo>
                    <a:pt x="1645" y="2"/>
                  </a:lnTo>
                  <a:lnTo>
                    <a:pt x="1652" y="2"/>
                  </a:lnTo>
                  <a:lnTo>
                    <a:pt x="1658" y="1"/>
                  </a:lnTo>
                  <a:lnTo>
                    <a:pt x="1665" y="1"/>
                  </a:lnTo>
                  <a:lnTo>
                    <a:pt x="1671" y="1"/>
                  </a:lnTo>
                  <a:lnTo>
                    <a:pt x="1678" y="0"/>
                  </a:lnTo>
                  <a:lnTo>
                    <a:pt x="1684" y="0"/>
                  </a:lnTo>
                  <a:lnTo>
                    <a:pt x="1691" y="0"/>
                  </a:lnTo>
                  <a:lnTo>
                    <a:pt x="1703" y="0"/>
                  </a:lnTo>
                  <a:lnTo>
                    <a:pt x="1715" y="0"/>
                  </a:lnTo>
                  <a:lnTo>
                    <a:pt x="1726" y="1"/>
                  </a:lnTo>
                  <a:lnTo>
                    <a:pt x="1737" y="1"/>
                  </a:lnTo>
                  <a:lnTo>
                    <a:pt x="1747" y="3"/>
                  </a:lnTo>
                  <a:lnTo>
                    <a:pt x="1756" y="4"/>
                  </a:lnTo>
                  <a:lnTo>
                    <a:pt x="1765" y="6"/>
                  </a:lnTo>
                  <a:lnTo>
                    <a:pt x="1773" y="8"/>
                  </a:lnTo>
                  <a:lnTo>
                    <a:pt x="1781" y="10"/>
                  </a:lnTo>
                  <a:lnTo>
                    <a:pt x="1788" y="12"/>
                  </a:lnTo>
                  <a:lnTo>
                    <a:pt x="1795" y="15"/>
                  </a:lnTo>
                  <a:lnTo>
                    <a:pt x="1802" y="18"/>
                  </a:lnTo>
                  <a:lnTo>
                    <a:pt x="1807" y="20"/>
                  </a:lnTo>
                  <a:lnTo>
                    <a:pt x="1813" y="24"/>
                  </a:lnTo>
                  <a:lnTo>
                    <a:pt x="1818" y="27"/>
                  </a:lnTo>
                  <a:lnTo>
                    <a:pt x="1823" y="30"/>
                  </a:lnTo>
                  <a:lnTo>
                    <a:pt x="1827" y="33"/>
                  </a:lnTo>
                  <a:lnTo>
                    <a:pt x="1831" y="37"/>
                  </a:lnTo>
                  <a:lnTo>
                    <a:pt x="1835" y="40"/>
                  </a:lnTo>
                  <a:lnTo>
                    <a:pt x="1838" y="44"/>
                  </a:lnTo>
                  <a:lnTo>
                    <a:pt x="1841" y="47"/>
                  </a:lnTo>
                  <a:lnTo>
                    <a:pt x="1844" y="51"/>
                  </a:lnTo>
                  <a:lnTo>
                    <a:pt x="1847" y="54"/>
                  </a:lnTo>
                  <a:lnTo>
                    <a:pt x="1849" y="58"/>
                  </a:lnTo>
                  <a:lnTo>
                    <a:pt x="1851" y="61"/>
                  </a:lnTo>
                  <a:lnTo>
                    <a:pt x="1853" y="65"/>
                  </a:lnTo>
                  <a:lnTo>
                    <a:pt x="1855" y="68"/>
                  </a:lnTo>
                  <a:lnTo>
                    <a:pt x="1857" y="71"/>
                  </a:lnTo>
                  <a:lnTo>
                    <a:pt x="1859" y="78"/>
                  </a:lnTo>
                  <a:lnTo>
                    <a:pt x="1861" y="84"/>
                  </a:lnTo>
                  <a:lnTo>
                    <a:pt x="1863" y="90"/>
                  </a:lnTo>
                  <a:lnTo>
                    <a:pt x="1864" y="97"/>
                  </a:lnTo>
                  <a:lnTo>
                    <a:pt x="1866" y="103"/>
                  </a:lnTo>
                  <a:lnTo>
                    <a:pt x="1868" y="109"/>
                  </a:lnTo>
                  <a:lnTo>
                    <a:pt x="1869" y="116"/>
                  </a:lnTo>
                  <a:lnTo>
                    <a:pt x="1871" y="122"/>
                  </a:lnTo>
                  <a:lnTo>
                    <a:pt x="1873" y="129"/>
                  </a:lnTo>
                  <a:lnTo>
                    <a:pt x="1874" y="135"/>
                  </a:lnTo>
                  <a:lnTo>
                    <a:pt x="1876" y="142"/>
                  </a:lnTo>
                  <a:lnTo>
                    <a:pt x="1878" y="148"/>
                  </a:lnTo>
                  <a:lnTo>
                    <a:pt x="1879" y="155"/>
                  </a:lnTo>
                  <a:lnTo>
                    <a:pt x="1881" y="161"/>
                  </a:lnTo>
                  <a:lnTo>
                    <a:pt x="1882" y="168"/>
                  </a:lnTo>
                  <a:lnTo>
                    <a:pt x="1884" y="175"/>
                  </a:lnTo>
                  <a:lnTo>
                    <a:pt x="1885" y="181"/>
                  </a:lnTo>
                  <a:lnTo>
                    <a:pt x="1887" y="188"/>
                  </a:lnTo>
                  <a:lnTo>
                    <a:pt x="1888" y="195"/>
                  </a:lnTo>
                  <a:lnTo>
                    <a:pt x="1890" y="201"/>
                  </a:lnTo>
                  <a:lnTo>
                    <a:pt x="1891" y="208"/>
                  </a:lnTo>
                  <a:lnTo>
                    <a:pt x="1893" y="215"/>
                  </a:lnTo>
                  <a:lnTo>
                    <a:pt x="1894" y="222"/>
                  </a:lnTo>
                  <a:lnTo>
                    <a:pt x="1896" y="229"/>
                  </a:lnTo>
                  <a:lnTo>
                    <a:pt x="1897" y="235"/>
                  </a:lnTo>
                  <a:lnTo>
                    <a:pt x="1899" y="242"/>
                  </a:lnTo>
                  <a:lnTo>
                    <a:pt x="1900" y="249"/>
                  </a:lnTo>
                  <a:lnTo>
                    <a:pt x="1902" y="256"/>
                  </a:lnTo>
                  <a:lnTo>
                    <a:pt x="1903" y="263"/>
                  </a:lnTo>
                  <a:lnTo>
                    <a:pt x="1905" y="270"/>
                  </a:lnTo>
                  <a:lnTo>
                    <a:pt x="1906" y="277"/>
                  </a:lnTo>
                  <a:lnTo>
                    <a:pt x="1908" y="284"/>
                  </a:lnTo>
                  <a:lnTo>
                    <a:pt x="1909" y="291"/>
                  </a:lnTo>
                  <a:lnTo>
                    <a:pt x="1910" y="298"/>
                  </a:lnTo>
                  <a:lnTo>
                    <a:pt x="1912" y="305"/>
                  </a:lnTo>
                  <a:lnTo>
                    <a:pt x="1913" y="312"/>
                  </a:lnTo>
                  <a:lnTo>
                    <a:pt x="1915" y="319"/>
                  </a:lnTo>
                  <a:lnTo>
                    <a:pt x="1916" y="326"/>
                  </a:lnTo>
                  <a:lnTo>
                    <a:pt x="1918" y="333"/>
                  </a:lnTo>
                  <a:lnTo>
                    <a:pt x="1919" y="340"/>
                  </a:lnTo>
                  <a:lnTo>
                    <a:pt x="1921" y="347"/>
                  </a:lnTo>
                  <a:lnTo>
                    <a:pt x="1922" y="354"/>
                  </a:lnTo>
                  <a:lnTo>
                    <a:pt x="1924" y="361"/>
                  </a:lnTo>
                  <a:lnTo>
                    <a:pt x="1925" y="368"/>
                  </a:lnTo>
                  <a:lnTo>
                    <a:pt x="1927" y="376"/>
                  </a:lnTo>
                  <a:lnTo>
                    <a:pt x="1928" y="383"/>
                  </a:lnTo>
                  <a:lnTo>
                    <a:pt x="1930" y="390"/>
                  </a:lnTo>
                  <a:lnTo>
                    <a:pt x="1931" y="397"/>
                  </a:lnTo>
                  <a:lnTo>
                    <a:pt x="1933" y="404"/>
                  </a:lnTo>
                  <a:lnTo>
                    <a:pt x="1934" y="411"/>
                  </a:lnTo>
                  <a:lnTo>
                    <a:pt x="1936" y="419"/>
                  </a:lnTo>
                  <a:lnTo>
                    <a:pt x="1937" y="426"/>
                  </a:lnTo>
                  <a:lnTo>
                    <a:pt x="1939" y="433"/>
                  </a:lnTo>
                  <a:lnTo>
                    <a:pt x="1940" y="440"/>
                  </a:lnTo>
                  <a:lnTo>
                    <a:pt x="1942" y="448"/>
                  </a:lnTo>
                  <a:lnTo>
                    <a:pt x="1944" y="455"/>
                  </a:lnTo>
                  <a:lnTo>
                    <a:pt x="1945" y="462"/>
                  </a:lnTo>
                  <a:lnTo>
                    <a:pt x="1947" y="469"/>
                  </a:lnTo>
                  <a:lnTo>
                    <a:pt x="1948" y="477"/>
                  </a:lnTo>
                  <a:lnTo>
                    <a:pt x="1950" y="484"/>
                  </a:lnTo>
                  <a:lnTo>
                    <a:pt x="1952" y="491"/>
                  </a:lnTo>
                  <a:lnTo>
                    <a:pt x="1953" y="498"/>
                  </a:lnTo>
                  <a:lnTo>
                    <a:pt x="1955" y="506"/>
                  </a:lnTo>
                  <a:lnTo>
                    <a:pt x="1957" y="513"/>
                  </a:lnTo>
                  <a:lnTo>
                    <a:pt x="1959" y="520"/>
                  </a:lnTo>
                  <a:lnTo>
                    <a:pt x="1960" y="528"/>
                  </a:lnTo>
                  <a:lnTo>
                    <a:pt x="1962" y="535"/>
                  </a:lnTo>
                  <a:lnTo>
                    <a:pt x="1964" y="542"/>
                  </a:lnTo>
                  <a:lnTo>
                    <a:pt x="1966" y="549"/>
                  </a:lnTo>
                  <a:lnTo>
                    <a:pt x="1968" y="557"/>
                  </a:lnTo>
                  <a:lnTo>
                    <a:pt x="1969" y="564"/>
                  </a:lnTo>
                  <a:lnTo>
                    <a:pt x="1971" y="571"/>
                  </a:lnTo>
                  <a:lnTo>
                    <a:pt x="1973" y="579"/>
                  </a:lnTo>
                  <a:lnTo>
                    <a:pt x="1975" y="586"/>
                  </a:lnTo>
                  <a:lnTo>
                    <a:pt x="1977" y="593"/>
                  </a:lnTo>
                  <a:lnTo>
                    <a:pt x="1979" y="600"/>
                  </a:lnTo>
                  <a:lnTo>
                    <a:pt x="1981" y="608"/>
                  </a:lnTo>
                  <a:lnTo>
                    <a:pt x="1983" y="615"/>
                  </a:lnTo>
                  <a:lnTo>
                    <a:pt x="1985" y="622"/>
                  </a:lnTo>
                  <a:lnTo>
                    <a:pt x="1987" y="630"/>
                  </a:lnTo>
                  <a:lnTo>
                    <a:pt x="1990" y="637"/>
                  </a:lnTo>
                  <a:lnTo>
                    <a:pt x="1992" y="644"/>
                  </a:lnTo>
                  <a:lnTo>
                    <a:pt x="1994" y="651"/>
                  </a:lnTo>
                  <a:lnTo>
                    <a:pt x="1996" y="659"/>
                  </a:lnTo>
                  <a:lnTo>
                    <a:pt x="1998" y="666"/>
                  </a:lnTo>
                  <a:lnTo>
                    <a:pt x="2001" y="673"/>
                  </a:lnTo>
                  <a:lnTo>
                    <a:pt x="2003" y="681"/>
                  </a:lnTo>
                  <a:lnTo>
                    <a:pt x="2005" y="688"/>
                  </a:lnTo>
                  <a:lnTo>
                    <a:pt x="2008" y="695"/>
                  </a:lnTo>
                  <a:lnTo>
                    <a:pt x="2010" y="702"/>
                  </a:lnTo>
                  <a:lnTo>
                    <a:pt x="2013" y="710"/>
                  </a:lnTo>
                  <a:lnTo>
                    <a:pt x="2016" y="717"/>
                  </a:lnTo>
                  <a:lnTo>
                    <a:pt x="2020" y="724"/>
                  </a:lnTo>
                  <a:lnTo>
                    <a:pt x="2023" y="731"/>
                  </a:lnTo>
                  <a:lnTo>
                    <a:pt x="2026" y="739"/>
                  </a:lnTo>
                  <a:lnTo>
                    <a:pt x="2030" y="746"/>
                  </a:lnTo>
                  <a:lnTo>
                    <a:pt x="2033" y="753"/>
                  </a:lnTo>
                  <a:lnTo>
                    <a:pt x="2037" y="759"/>
                  </a:lnTo>
                  <a:lnTo>
                    <a:pt x="2040" y="766"/>
                  </a:lnTo>
                  <a:lnTo>
                    <a:pt x="2044" y="773"/>
                  </a:lnTo>
                  <a:lnTo>
                    <a:pt x="2047" y="780"/>
                  </a:lnTo>
                  <a:lnTo>
                    <a:pt x="2051" y="786"/>
                  </a:lnTo>
                  <a:lnTo>
                    <a:pt x="2055" y="793"/>
                  </a:lnTo>
                  <a:lnTo>
                    <a:pt x="2059" y="799"/>
                  </a:lnTo>
                  <a:lnTo>
                    <a:pt x="2063" y="806"/>
                  </a:lnTo>
                  <a:lnTo>
                    <a:pt x="2067" y="812"/>
                  </a:lnTo>
                  <a:lnTo>
                    <a:pt x="2071" y="819"/>
                  </a:lnTo>
                  <a:lnTo>
                    <a:pt x="2075" y="825"/>
                  </a:lnTo>
                  <a:lnTo>
                    <a:pt x="2079" y="831"/>
                  </a:lnTo>
                  <a:lnTo>
                    <a:pt x="2083" y="837"/>
                  </a:lnTo>
                  <a:lnTo>
                    <a:pt x="2087" y="843"/>
                  </a:lnTo>
                  <a:lnTo>
                    <a:pt x="2091" y="849"/>
                  </a:lnTo>
                  <a:lnTo>
                    <a:pt x="2095" y="855"/>
                  </a:lnTo>
                  <a:lnTo>
                    <a:pt x="2100" y="861"/>
                  </a:lnTo>
                  <a:lnTo>
                    <a:pt x="2104" y="867"/>
                  </a:lnTo>
                  <a:lnTo>
                    <a:pt x="2108" y="872"/>
                  </a:lnTo>
                  <a:lnTo>
                    <a:pt x="2113" y="878"/>
                  </a:lnTo>
                  <a:lnTo>
                    <a:pt x="2117" y="884"/>
                  </a:lnTo>
                  <a:lnTo>
                    <a:pt x="2122" y="889"/>
                  </a:lnTo>
                  <a:lnTo>
                    <a:pt x="2126" y="895"/>
                  </a:lnTo>
                  <a:lnTo>
                    <a:pt x="2131" y="900"/>
                  </a:lnTo>
                  <a:lnTo>
                    <a:pt x="2135" y="906"/>
                  </a:lnTo>
                  <a:lnTo>
                    <a:pt x="2140" y="911"/>
                  </a:lnTo>
                  <a:lnTo>
                    <a:pt x="2145" y="916"/>
                  </a:lnTo>
                  <a:lnTo>
                    <a:pt x="2150" y="922"/>
                  </a:lnTo>
                  <a:lnTo>
                    <a:pt x="2154" y="927"/>
                  </a:lnTo>
                  <a:lnTo>
                    <a:pt x="2159" y="932"/>
                  </a:lnTo>
                  <a:lnTo>
                    <a:pt x="2164" y="937"/>
                  </a:lnTo>
                  <a:lnTo>
                    <a:pt x="2169" y="942"/>
                  </a:lnTo>
                  <a:lnTo>
                    <a:pt x="2174" y="947"/>
                  </a:lnTo>
                  <a:lnTo>
                    <a:pt x="2179" y="952"/>
                  </a:lnTo>
                  <a:lnTo>
                    <a:pt x="2184" y="957"/>
                  </a:lnTo>
                  <a:lnTo>
                    <a:pt x="2189" y="962"/>
                  </a:lnTo>
                  <a:lnTo>
                    <a:pt x="2194" y="967"/>
                  </a:lnTo>
                  <a:lnTo>
                    <a:pt x="2199" y="971"/>
                  </a:lnTo>
                  <a:lnTo>
                    <a:pt x="2204" y="976"/>
                  </a:lnTo>
                  <a:lnTo>
                    <a:pt x="2209" y="981"/>
                  </a:lnTo>
                  <a:lnTo>
                    <a:pt x="2214" y="985"/>
                  </a:lnTo>
                  <a:lnTo>
                    <a:pt x="2219" y="990"/>
                  </a:lnTo>
                  <a:lnTo>
                    <a:pt x="2224" y="994"/>
                  </a:lnTo>
                  <a:lnTo>
                    <a:pt x="2230" y="999"/>
                  </a:lnTo>
                  <a:lnTo>
                    <a:pt x="2235" y="1003"/>
                  </a:lnTo>
                  <a:lnTo>
                    <a:pt x="2240" y="1008"/>
                  </a:lnTo>
                  <a:lnTo>
                    <a:pt x="2245" y="1012"/>
                  </a:lnTo>
                  <a:lnTo>
                    <a:pt x="2251" y="1016"/>
                  </a:lnTo>
                  <a:lnTo>
                    <a:pt x="2256" y="1021"/>
                  </a:lnTo>
                  <a:lnTo>
                    <a:pt x="2262" y="1025"/>
                  </a:lnTo>
                  <a:lnTo>
                    <a:pt x="2267" y="1029"/>
                  </a:lnTo>
                  <a:lnTo>
                    <a:pt x="2272" y="1033"/>
                  </a:lnTo>
                  <a:lnTo>
                    <a:pt x="2278" y="1037"/>
                  </a:lnTo>
                  <a:lnTo>
                    <a:pt x="2283" y="1042"/>
                  </a:lnTo>
                  <a:lnTo>
                    <a:pt x="2289" y="1046"/>
                  </a:lnTo>
                  <a:lnTo>
                    <a:pt x="2294" y="1050"/>
                  </a:lnTo>
                  <a:lnTo>
                    <a:pt x="2300" y="1054"/>
                  </a:lnTo>
                  <a:lnTo>
                    <a:pt x="2305" y="1058"/>
                  </a:lnTo>
                  <a:lnTo>
                    <a:pt x="2311" y="1061"/>
                  </a:lnTo>
                  <a:lnTo>
                    <a:pt x="2316" y="1065"/>
                  </a:lnTo>
                  <a:lnTo>
                    <a:pt x="2322" y="1069"/>
                  </a:lnTo>
                  <a:lnTo>
                    <a:pt x="2327" y="1073"/>
                  </a:lnTo>
                  <a:lnTo>
                    <a:pt x="2333" y="1077"/>
                  </a:lnTo>
                  <a:lnTo>
                    <a:pt x="2338" y="1081"/>
                  </a:lnTo>
                  <a:lnTo>
                    <a:pt x="2344" y="1084"/>
                  </a:lnTo>
                  <a:lnTo>
                    <a:pt x="2350" y="1088"/>
                  </a:lnTo>
                  <a:lnTo>
                    <a:pt x="2355" y="1092"/>
                  </a:lnTo>
                  <a:lnTo>
                    <a:pt x="2361" y="1095"/>
                  </a:lnTo>
                  <a:lnTo>
                    <a:pt x="2367" y="1099"/>
                  </a:lnTo>
                  <a:lnTo>
                    <a:pt x="2372" y="1103"/>
                  </a:lnTo>
                  <a:lnTo>
                    <a:pt x="2378" y="1106"/>
                  </a:lnTo>
                  <a:lnTo>
                    <a:pt x="2384" y="1110"/>
                  </a:lnTo>
                  <a:lnTo>
                    <a:pt x="2389" y="1113"/>
                  </a:lnTo>
                  <a:lnTo>
                    <a:pt x="2395" y="1117"/>
                  </a:lnTo>
                  <a:lnTo>
                    <a:pt x="2401" y="1120"/>
                  </a:lnTo>
                  <a:lnTo>
                    <a:pt x="2406" y="1124"/>
                  </a:lnTo>
                  <a:lnTo>
                    <a:pt x="2412" y="1127"/>
                  </a:lnTo>
                  <a:lnTo>
                    <a:pt x="2418" y="1131"/>
                  </a:lnTo>
                  <a:lnTo>
                    <a:pt x="2423" y="1134"/>
                  </a:lnTo>
                  <a:lnTo>
                    <a:pt x="2429" y="1137"/>
                  </a:lnTo>
                  <a:lnTo>
                    <a:pt x="2435" y="1141"/>
                  </a:lnTo>
                  <a:lnTo>
                    <a:pt x="2440" y="1144"/>
                  </a:lnTo>
                  <a:lnTo>
                    <a:pt x="2446" y="1147"/>
                  </a:lnTo>
                  <a:lnTo>
                    <a:pt x="2452" y="1151"/>
                  </a:lnTo>
                  <a:lnTo>
                    <a:pt x="2458" y="1154"/>
                  </a:lnTo>
                  <a:lnTo>
                    <a:pt x="2463" y="1157"/>
                  </a:lnTo>
                  <a:lnTo>
                    <a:pt x="2469" y="1160"/>
                  </a:lnTo>
                  <a:lnTo>
                    <a:pt x="2475" y="1164"/>
                  </a:lnTo>
                  <a:lnTo>
                    <a:pt x="2480" y="1167"/>
                  </a:lnTo>
                  <a:lnTo>
                    <a:pt x="2486" y="1170"/>
                  </a:lnTo>
                  <a:lnTo>
                    <a:pt x="2492" y="1173"/>
                  </a:lnTo>
                  <a:lnTo>
                    <a:pt x="2497" y="1177"/>
                  </a:lnTo>
                  <a:lnTo>
                    <a:pt x="2503" y="1180"/>
                  </a:lnTo>
                  <a:lnTo>
                    <a:pt x="2509" y="1183"/>
                  </a:lnTo>
                  <a:lnTo>
                    <a:pt x="2514" y="1186"/>
                  </a:lnTo>
                  <a:lnTo>
                    <a:pt x="2520" y="1189"/>
                  </a:lnTo>
                  <a:lnTo>
                    <a:pt x="2525" y="1192"/>
                  </a:lnTo>
                  <a:lnTo>
                    <a:pt x="2531" y="1195"/>
                  </a:lnTo>
                  <a:lnTo>
                    <a:pt x="2537" y="1199"/>
                  </a:lnTo>
                  <a:lnTo>
                    <a:pt x="2542" y="1202"/>
                  </a:lnTo>
                  <a:lnTo>
                    <a:pt x="2548" y="1205"/>
                  </a:lnTo>
                  <a:lnTo>
                    <a:pt x="2551" y="1199"/>
                  </a:lnTo>
                  <a:lnTo>
                    <a:pt x="2554" y="1193"/>
                  </a:lnTo>
                  <a:lnTo>
                    <a:pt x="2556" y="1187"/>
                  </a:lnTo>
                  <a:lnTo>
                    <a:pt x="2559" y="1180"/>
                  </a:lnTo>
                  <a:lnTo>
                    <a:pt x="2562" y="1174"/>
                  </a:lnTo>
                  <a:lnTo>
                    <a:pt x="2566" y="1167"/>
                  </a:lnTo>
                  <a:lnTo>
                    <a:pt x="2569" y="1160"/>
                  </a:lnTo>
                  <a:lnTo>
                    <a:pt x="2572" y="1154"/>
                  </a:lnTo>
                  <a:lnTo>
                    <a:pt x="2575" y="1147"/>
                  </a:lnTo>
                  <a:lnTo>
                    <a:pt x="2578" y="1140"/>
                  </a:lnTo>
                  <a:lnTo>
                    <a:pt x="2581" y="1133"/>
                  </a:lnTo>
                  <a:lnTo>
                    <a:pt x="2584" y="1126"/>
                  </a:lnTo>
                  <a:lnTo>
                    <a:pt x="2588" y="1119"/>
                  </a:lnTo>
                  <a:lnTo>
                    <a:pt x="2591" y="1111"/>
                  </a:lnTo>
                  <a:lnTo>
                    <a:pt x="2594" y="1104"/>
                  </a:lnTo>
                  <a:lnTo>
                    <a:pt x="2598" y="1097"/>
                  </a:lnTo>
                  <a:lnTo>
                    <a:pt x="2601" y="1090"/>
                  </a:lnTo>
                  <a:lnTo>
                    <a:pt x="2604" y="1083"/>
                  </a:lnTo>
                  <a:lnTo>
                    <a:pt x="2608" y="1076"/>
                  </a:lnTo>
                  <a:lnTo>
                    <a:pt x="2611" y="1069"/>
                  </a:lnTo>
                  <a:lnTo>
                    <a:pt x="2615" y="1063"/>
                  </a:lnTo>
                  <a:lnTo>
                    <a:pt x="2619" y="1056"/>
                  </a:lnTo>
                  <a:lnTo>
                    <a:pt x="2622" y="1049"/>
                  </a:lnTo>
                  <a:lnTo>
                    <a:pt x="2626" y="1043"/>
                  </a:lnTo>
                  <a:lnTo>
                    <a:pt x="2630" y="1036"/>
                  </a:lnTo>
                  <a:lnTo>
                    <a:pt x="2634" y="1030"/>
                  </a:lnTo>
                  <a:lnTo>
                    <a:pt x="2638" y="1024"/>
                  </a:lnTo>
                  <a:lnTo>
                    <a:pt x="2642" y="1019"/>
                  </a:lnTo>
                  <a:lnTo>
                    <a:pt x="2646" y="1013"/>
                  </a:lnTo>
                  <a:lnTo>
                    <a:pt x="2650" y="1008"/>
                  </a:lnTo>
                  <a:lnTo>
                    <a:pt x="2654" y="1002"/>
                  </a:lnTo>
                  <a:lnTo>
                    <a:pt x="2658" y="997"/>
                  </a:lnTo>
                  <a:lnTo>
                    <a:pt x="2662" y="993"/>
                  </a:lnTo>
                  <a:lnTo>
                    <a:pt x="2667" y="988"/>
                  </a:lnTo>
                  <a:lnTo>
                    <a:pt x="2671" y="984"/>
                  </a:lnTo>
                  <a:lnTo>
                    <a:pt x="2676" y="981"/>
                  </a:lnTo>
                  <a:lnTo>
                    <a:pt x="2680" y="977"/>
                  </a:lnTo>
                  <a:lnTo>
                    <a:pt x="2685" y="974"/>
                  </a:lnTo>
                  <a:lnTo>
                    <a:pt x="2690" y="971"/>
                  </a:lnTo>
                  <a:lnTo>
                    <a:pt x="2694" y="968"/>
                  </a:lnTo>
                  <a:lnTo>
                    <a:pt x="2699" y="966"/>
                  </a:lnTo>
                  <a:lnTo>
                    <a:pt x="2704" y="965"/>
                  </a:lnTo>
                  <a:lnTo>
                    <a:pt x="2709" y="965"/>
                  </a:lnTo>
                  <a:lnTo>
                    <a:pt x="2714" y="966"/>
                  </a:lnTo>
                  <a:lnTo>
                    <a:pt x="2719" y="968"/>
                  </a:lnTo>
                  <a:lnTo>
                    <a:pt x="2724" y="969"/>
                  </a:lnTo>
                  <a:lnTo>
                    <a:pt x="2729" y="971"/>
                  </a:lnTo>
                  <a:lnTo>
                    <a:pt x="2734" y="973"/>
                  </a:lnTo>
                  <a:lnTo>
                    <a:pt x="2739" y="975"/>
                  </a:lnTo>
                  <a:lnTo>
                    <a:pt x="2745" y="977"/>
                  </a:lnTo>
                  <a:lnTo>
                    <a:pt x="2750" y="979"/>
                  </a:lnTo>
                  <a:lnTo>
                    <a:pt x="2755" y="982"/>
                  </a:lnTo>
                  <a:lnTo>
                    <a:pt x="2760" y="985"/>
                  </a:lnTo>
                  <a:lnTo>
                    <a:pt x="2765" y="988"/>
                  </a:lnTo>
                  <a:lnTo>
                    <a:pt x="2771" y="991"/>
                  </a:lnTo>
                  <a:lnTo>
                    <a:pt x="2776" y="995"/>
                  </a:lnTo>
                  <a:lnTo>
                    <a:pt x="2781" y="998"/>
                  </a:lnTo>
                  <a:lnTo>
                    <a:pt x="2786" y="1002"/>
                  </a:lnTo>
                  <a:lnTo>
                    <a:pt x="2791" y="1006"/>
                  </a:lnTo>
                  <a:lnTo>
                    <a:pt x="2796" y="1011"/>
                  </a:lnTo>
                  <a:lnTo>
                    <a:pt x="2801" y="1015"/>
                  </a:lnTo>
                  <a:lnTo>
                    <a:pt x="2806" y="1020"/>
                  </a:lnTo>
                  <a:lnTo>
                    <a:pt x="2811" y="1025"/>
                  </a:lnTo>
                  <a:lnTo>
                    <a:pt x="2816" y="1030"/>
                  </a:lnTo>
                  <a:lnTo>
                    <a:pt x="2820" y="1035"/>
                  </a:lnTo>
                  <a:lnTo>
                    <a:pt x="2825" y="1041"/>
                  </a:lnTo>
                  <a:lnTo>
                    <a:pt x="2829" y="1046"/>
                  </a:lnTo>
                  <a:lnTo>
                    <a:pt x="2834" y="1052"/>
                  </a:lnTo>
                  <a:lnTo>
                    <a:pt x="2838" y="1058"/>
                  </a:lnTo>
                  <a:lnTo>
                    <a:pt x="2842" y="1065"/>
                  </a:lnTo>
                  <a:lnTo>
                    <a:pt x="2846" y="1071"/>
                  </a:lnTo>
                  <a:lnTo>
                    <a:pt x="2850" y="1078"/>
                  </a:lnTo>
                  <a:lnTo>
                    <a:pt x="2854" y="1085"/>
                  </a:lnTo>
                  <a:lnTo>
                    <a:pt x="2857" y="1092"/>
                  </a:lnTo>
                  <a:lnTo>
                    <a:pt x="2861" y="1099"/>
                  </a:lnTo>
                  <a:lnTo>
                    <a:pt x="2864" y="1107"/>
                  </a:lnTo>
                  <a:lnTo>
                    <a:pt x="2867" y="1114"/>
                  </a:lnTo>
                  <a:lnTo>
                    <a:pt x="2870" y="1122"/>
                  </a:lnTo>
                  <a:lnTo>
                    <a:pt x="2873" y="1130"/>
                  </a:lnTo>
                  <a:lnTo>
                    <a:pt x="2875" y="1138"/>
                  </a:lnTo>
                  <a:lnTo>
                    <a:pt x="2878" y="1147"/>
                  </a:lnTo>
                  <a:lnTo>
                    <a:pt x="2880" y="1155"/>
                  </a:lnTo>
                  <a:lnTo>
                    <a:pt x="2882" y="1164"/>
                  </a:lnTo>
                  <a:lnTo>
                    <a:pt x="2883" y="1173"/>
                  </a:lnTo>
                  <a:lnTo>
                    <a:pt x="2884" y="1183"/>
                  </a:lnTo>
                  <a:lnTo>
                    <a:pt x="2883" y="1192"/>
                  </a:lnTo>
                  <a:lnTo>
                    <a:pt x="2883" y="1201"/>
                  </a:lnTo>
                  <a:lnTo>
                    <a:pt x="2883" y="1210"/>
                  </a:lnTo>
                  <a:lnTo>
                    <a:pt x="2882" y="1219"/>
                  </a:lnTo>
                  <a:lnTo>
                    <a:pt x="2881" y="1228"/>
                  </a:lnTo>
                  <a:lnTo>
                    <a:pt x="2881" y="1236"/>
                  </a:lnTo>
                  <a:lnTo>
                    <a:pt x="2880" y="1245"/>
                  </a:lnTo>
                  <a:lnTo>
                    <a:pt x="2879" y="1253"/>
                  </a:lnTo>
                  <a:lnTo>
                    <a:pt x="2877" y="1261"/>
                  </a:lnTo>
                  <a:lnTo>
                    <a:pt x="2876" y="1270"/>
                  </a:lnTo>
                  <a:lnTo>
                    <a:pt x="2874" y="1278"/>
                  </a:lnTo>
                  <a:lnTo>
                    <a:pt x="2873" y="1286"/>
                  </a:lnTo>
                  <a:lnTo>
                    <a:pt x="2871" y="1293"/>
                  </a:lnTo>
                  <a:lnTo>
                    <a:pt x="2869" y="1301"/>
                  </a:lnTo>
                  <a:lnTo>
                    <a:pt x="2867" y="1308"/>
                  </a:lnTo>
                  <a:lnTo>
                    <a:pt x="2865" y="1316"/>
                  </a:lnTo>
                  <a:lnTo>
                    <a:pt x="2863" y="1323"/>
                  </a:lnTo>
                  <a:lnTo>
                    <a:pt x="2861" y="1330"/>
                  </a:lnTo>
                  <a:lnTo>
                    <a:pt x="2859" y="1337"/>
                  </a:lnTo>
                  <a:lnTo>
                    <a:pt x="2856" y="1343"/>
                  </a:lnTo>
                  <a:lnTo>
                    <a:pt x="2854" y="1350"/>
                  </a:lnTo>
                  <a:lnTo>
                    <a:pt x="2851" y="1356"/>
                  </a:lnTo>
                  <a:lnTo>
                    <a:pt x="2848" y="1362"/>
                  </a:lnTo>
                  <a:lnTo>
                    <a:pt x="2846" y="1368"/>
                  </a:lnTo>
                  <a:lnTo>
                    <a:pt x="2843" y="1374"/>
                  </a:lnTo>
                  <a:lnTo>
                    <a:pt x="2840" y="1379"/>
                  </a:lnTo>
                  <a:lnTo>
                    <a:pt x="2837" y="1385"/>
                  </a:lnTo>
                  <a:lnTo>
                    <a:pt x="2834" y="1390"/>
                  </a:lnTo>
                  <a:lnTo>
                    <a:pt x="2831" y="1395"/>
                  </a:lnTo>
                  <a:lnTo>
                    <a:pt x="2828" y="1399"/>
                  </a:lnTo>
                  <a:lnTo>
                    <a:pt x="2825" y="1403"/>
                  </a:lnTo>
                  <a:lnTo>
                    <a:pt x="2822" y="1408"/>
                  </a:lnTo>
                  <a:lnTo>
                    <a:pt x="2818" y="1412"/>
                  </a:lnTo>
                  <a:lnTo>
                    <a:pt x="2815" y="1416"/>
                  </a:lnTo>
                  <a:lnTo>
                    <a:pt x="2812" y="1420"/>
                  </a:lnTo>
                  <a:lnTo>
                    <a:pt x="2808" y="1423"/>
                  </a:lnTo>
                  <a:lnTo>
                    <a:pt x="2805" y="1427"/>
                  </a:lnTo>
                  <a:lnTo>
                    <a:pt x="2802" y="1430"/>
                  </a:lnTo>
                  <a:lnTo>
                    <a:pt x="2807" y="1433"/>
                  </a:lnTo>
                  <a:lnTo>
                    <a:pt x="2813" y="1435"/>
                  </a:lnTo>
                  <a:lnTo>
                    <a:pt x="2819" y="1438"/>
                  </a:lnTo>
                  <a:lnTo>
                    <a:pt x="2825" y="1441"/>
                  </a:lnTo>
                  <a:lnTo>
                    <a:pt x="2831" y="1443"/>
                  </a:lnTo>
                  <a:lnTo>
                    <a:pt x="2837" y="1445"/>
                  </a:lnTo>
                  <a:lnTo>
                    <a:pt x="2843" y="1448"/>
                  </a:lnTo>
                  <a:lnTo>
                    <a:pt x="2849" y="1450"/>
                  </a:lnTo>
                  <a:lnTo>
                    <a:pt x="2856" y="1452"/>
                  </a:lnTo>
                  <a:lnTo>
                    <a:pt x="2862" y="1454"/>
                  </a:lnTo>
                  <a:lnTo>
                    <a:pt x="2868" y="1456"/>
                  </a:lnTo>
                  <a:lnTo>
                    <a:pt x="2874" y="1457"/>
                  </a:lnTo>
                  <a:lnTo>
                    <a:pt x="2881" y="1459"/>
                  </a:lnTo>
                  <a:lnTo>
                    <a:pt x="2887" y="1461"/>
                  </a:lnTo>
                  <a:lnTo>
                    <a:pt x="2894" y="1462"/>
                  </a:lnTo>
                  <a:lnTo>
                    <a:pt x="2900" y="1464"/>
                  </a:lnTo>
                  <a:lnTo>
                    <a:pt x="2906" y="1465"/>
                  </a:lnTo>
                  <a:lnTo>
                    <a:pt x="2913" y="1467"/>
                  </a:lnTo>
                  <a:lnTo>
                    <a:pt x="2920" y="1468"/>
                  </a:lnTo>
                  <a:lnTo>
                    <a:pt x="2926" y="1469"/>
                  </a:lnTo>
                  <a:lnTo>
                    <a:pt x="2933" y="1470"/>
                  </a:lnTo>
                  <a:lnTo>
                    <a:pt x="2939" y="1471"/>
                  </a:lnTo>
                  <a:lnTo>
                    <a:pt x="2946" y="1472"/>
                  </a:lnTo>
                  <a:lnTo>
                    <a:pt x="2953" y="1473"/>
                  </a:lnTo>
                  <a:lnTo>
                    <a:pt x="2959" y="1474"/>
                  </a:lnTo>
                  <a:lnTo>
                    <a:pt x="2966" y="1475"/>
                  </a:lnTo>
                  <a:lnTo>
                    <a:pt x="2973" y="1476"/>
                  </a:lnTo>
                  <a:lnTo>
                    <a:pt x="2979" y="1477"/>
                  </a:lnTo>
                  <a:lnTo>
                    <a:pt x="2986" y="1478"/>
                  </a:lnTo>
                  <a:lnTo>
                    <a:pt x="2993" y="1479"/>
                  </a:lnTo>
                  <a:lnTo>
                    <a:pt x="3000" y="1480"/>
                  </a:lnTo>
                  <a:lnTo>
                    <a:pt x="3007" y="1481"/>
                  </a:lnTo>
                  <a:lnTo>
                    <a:pt x="3013" y="1481"/>
                  </a:lnTo>
                  <a:lnTo>
                    <a:pt x="3020" y="1482"/>
                  </a:lnTo>
                  <a:lnTo>
                    <a:pt x="3027" y="1483"/>
                  </a:lnTo>
                  <a:lnTo>
                    <a:pt x="3034" y="1484"/>
                  </a:lnTo>
                  <a:lnTo>
                    <a:pt x="3040" y="1485"/>
                  </a:lnTo>
                  <a:lnTo>
                    <a:pt x="3047" y="1485"/>
                  </a:lnTo>
                  <a:lnTo>
                    <a:pt x="3054" y="1486"/>
                  </a:lnTo>
                  <a:lnTo>
                    <a:pt x="3061" y="1487"/>
                  </a:lnTo>
                  <a:lnTo>
                    <a:pt x="3067" y="1488"/>
                  </a:lnTo>
                  <a:lnTo>
                    <a:pt x="3074" y="1489"/>
                  </a:lnTo>
                  <a:lnTo>
                    <a:pt x="3081" y="1490"/>
                  </a:lnTo>
                  <a:lnTo>
                    <a:pt x="3087" y="1491"/>
                  </a:lnTo>
                  <a:lnTo>
                    <a:pt x="3094" y="1492"/>
                  </a:lnTo>
                  <a:lnTo>
                    <a:pt x="3101" y="1493"/>
                  </a:lnTo>
                  <a:lnTo>
                    <a:pt x="3107" y="1494"/>
                  </a:lnTo>
                  <a:lnTo>
                    <a:pt x="3114" y="1495"/>
                  </a:lnTo>
                  <a:lnTo>
                    <a:pt x="3121" y="1496"/>
                  </a:lnTo>
                  <a:lnTo>
                    <a:pt x="3127" y="1497"/>
                  </a:lnTo>
                  <a:lnTo>
                    <a:pt x="3134" y="1499"/>
                  </a:lnTo>
                  <a:lnTo>
                    <a:pt x="3140" y="1500"/>
                  </a:lnTo>
                  <a:lnTo>
                    <a:pt x="3147" y="1502"/>
                  </a:lnTo>
                  <a:lnTo>
                    <a:pt x="3153" y="1503"/>
                  </a:lnTo>
                  <a:lnTo>
                    <a:pt x="3160" y="1505"/>
                  </a:lnTo>
                  <a:lnTo>
                    <a:pt x="3166" y="1506"/>
                  </a:lnTo>
                  <a:lnTo>
                    <a:pt x="3172" y="1508"/>
                  </a:lnTo>
                  <a:lnTo>
                    <a:pt x="3179" y="1510"/>
                  </a:lnTo>
                  <a:lnTo>
                    <a:pt x="3185" y="1512"/>
                  </a:lnTo>
                  <a:lnTo>
                    <a:pt x="3191" y="1513"/>
                  </a:lnTo>
                  <a:lnTo>
                    <a:pt x="3197" y="1516"/>
                  </a:lnTo>
                  <a:lnTo>
                    <a:pt x="3203" y="1518"/>
                  </a:lnTo>
                  <a:lnTo>
                    <a:pt x="3209" y="1520"/>
                  </a:lnTo>
                  <a:lnTo>
                    <a:pt x="3215" y="1522"/>
                  </a:lnTo>
                  <a:lnTo>
                    <a:pt x="3221" y="1525"/>
                  </a:lnTo>
                  <a:lnTo>
                    <a:pt x="3227" y="1527"/>
                  </a:lnTo>
                  <a:lnTo>
                    <a:pt x="3233" y="1530"/>
                  </a:lnTo>
                  <a:lnTo>
                    <a:pt x="3239" y="1533"/>
                  </a:lnTo>
                  <a:lnTo>
                    <a:pt x="3245" y="1536"/>
                  </a:lnTo>
                  <a:lnTo>
                    <a:pt x="3250" y="1539"/>
                  </a:lnTo>
                  <a:lnTo>
                    <a:pt x="3256" y="1542"/>
                  </a:lnTo>
                  <a:lnTo>
                    <a:pt x="3261" y="1545"/>
                  </a:lnTo>
                  <a:lnTo>
                    <a:pt x="3267" y="1549"/>
                  </a:lnTo>
                  <a:lnTo>
                    <a:pt x="3272" y="1552"/>
                  </a:lnTo>
                  <a:lnTo>
                    <a:pt x="3278" y="1556"/>
                  </a:lnTo>
                  <a:lnTo>
                    <a:pt x="3283" y="1560"/>
                  </a:lnTo>
                  <a:lnTo>
                    <a:pt x="3288" y="1564"/>
                  </a:lnTo>
                  <a:lnTo>
                    <a:pt x="3293" y="1568"/>
                  </a:lnTo>
                  <a:lnTo>
                    <a:pt x="3298" y="1573"/>
                  </a:lnTo>
                  <a:lnTo>
                    <a:pt x="3303" y="1577"/>
                  </a:lnTo>
                  <a:lnTo>
                    <a:pt x="3308" y="1582"/>
                  </a:lnTo>
                  <a:lnTo>
                    <a:pt x="3314" y="1588"/>
                  </a:lnTo>
                  <a:lnTo>
                    <a:pt x="3319" y="1594"/>
                  </a:lnTo>
                  <a:lnTo>
                    <a:pt x="3324" y="1600"/>
                  </a:lnTo>
                  <a:lnTo>
                    <a:pt x="3329" y="1606"/>
                  </a:lnTo>
                  <a:lnTo>
                    <a:pt x="3333" y="1612"/>
                  </a:lnTo>
                  <a:lnTo>
                    <a:pt x="3337" y="1618"/>
                  </a:lnTo>
                  <a:lnTo>
                    <a:pt x="3341" y="1624"/>
                  </a:lnTo>
                  <a:lnTo>
                    <a:pt x="3345" y="1631"/>
                  </a:lnTo>
                  <a:lnTo>
                    <a:pt x="3348" y="1637"/>
                  </a:lnTo>
                  <a:lnTo>
                    <a:pt x="3352" y="1644"/>
                  </a:lnTo>
                  <a:lnTo>
                    <a:pt x="3355" y="1651"/>
                  </a:lnTo>
                  <a:lnTo>
                    <a:pt x="3357" y="1657"/>
                  </a:lnTo>
                  <a:lnTo>
                    <a:pt x="3360" y="1664"/>
                  </a:lnTo>
                  <a:lnTo>
                    <a:pt x="3362" y="1671"/>
                  </a:lnTo>
                  <a:lnTo>
                    <a:pt x="3365" y="1678"/>
                  </a:lnTo>
                  <a:lnTo>
                    <a:pt x="3367" y="1685"/>
                  </a:lnTo>
                  <a:lnTo>
                    <a:pt x="3368" y="1692"/>
                  </a:lnTo>
                  <a:lnTo>
                    <a:pt x="3370" y="1699"/>
                  </a:lnTo>
                  <a:lnTo>
                    <a:pt x="3372" y="1706"/>
                  </a:lnTo>
                  <a:lnTo>
                    <a:pt x="3373" y="1712"/>
                  </a:lnTo>
                  <a:lnTo>
                    <a:pt x="3375" y="1719"/>
                  </a:lnTo>
                  <a:lnTo>
                    <a:pt x="3376" y="1726"/>
                  </a:lnTo>
                  <a:lnTo>
                    <a:pt x="3377" y="1733"/>
                  </a:lnTo>
                  <a:lnTo>
                    <a:pt x="3378" y="1740"/>
                  </a:lnTo>
                  <a:lnTo>
                    <a:pt x="3379" y="1747"/>
                  </a:lnTo>
                  <a:lnTo>
                    <a:pt x="3380" y="1754"/>
                  </a:lnTo>
                  <a:lnTo>
                    <a:pt x="3380" y="1761"/>
                  </a:lnTo>
                  <a:lnTo>
                    <a:pt x="3381" y="1768"/>
                  </a:lnTo>
                  <a:lnTo>
                    <a:pt x="3382" y="1774"/>
                  </a:lnTo>
                  <a:lnTo>
                    <a:pt x="3383" y="1781"/>
                  </a:lnTo>
                  <a:lnTo>
                    <a:pt x="3383" y="1788"/>
                  </a:lnTo>
                  <a:lnTo>
                    <a:pt x="3384" y="1794"/>
                  </a:lnTo>
                  <a:lnTo>
                    <a:pt x="3384" y="1801"/>
                  </a:lnTo>
                  <a:lnTo>
                    <a:pt x="3385" y="1807"/>
                  </a:lnTo>
                  <a:lnTo>
                    <a:pt x="3385" y="1813"/>
                  </a:lnTo>
                  <a:lnTo>
                    <a:pt x="3385" y="1816"/>
                  </a:lnTo>
                  <a:lnTo>
                    <a:pt x="3384" y="1819"/>
                  </a:lnTo>
                  <a:lnTo>
                    <a:pt x="3383" y="1821"/>
                  </a:lnTo>
                  <a:lnTo>
                    <a:pt x="3381" y="1823"/>
                  </a:lnTo>
                  <a:lnTo>
                    <a:pt x="3380" y="1826"/>
                  </a:lnTo>
                  <a:lnTo>
                    <a:pt x="3378" y="1828"/>
                  </a:lnTo>
                  <a:lnTo>
                    <a:pt x="3376" y="1830"/>
                  </a:lnTo>
                  <a:lnTo>
                    <a:pt x="3374" y="1832"/>
                  </a:lnTo>
                  <a:lnTo>
                    <a:pt x="3372" y="1834"/>
                  </a:lnTo>
                  <a:lnTo>
                    <a:pt x="3369" y="1836"/>
                  </a:lnTo>
                  <a:lnTo>
                    <a:pt x="3366" y="1837"/>
                  </a:lnTo>
                  <a:lnTo>
                    <a:pt x="3363" y="1839"/>
                  </a:lnTo>
                  <a:lnTo>
                    <a:pt x="3360" y="1841"/>
                  </a:lnTo>
                  <a:lnTo>
                    <a:pt x="3357" y="1842"/>
                  </a:lnTo>
                  <a:lnTo>
                    <a:pt x="3354" y="1844"/>
                  </a:lnTo>
                  <a:lnTo>
                    <a:pt x="3350" y="1845"/>
                  </a:lnTo>
                  <a:lnTo>
                    <a:pt x="3347" y="1846"/>
                  </a:lnTo>
                  <a:lnTo>
                    <a:pt x="3343" y="1847"/>
                  </a:lnTo>
                  <a:lnTo>
                    <a:pt x="3339" y="1849"/>
                  </a:lnTo>
                  <a:lnTo>
                    <a:pt x="3335" y="1850"/>
                  </a:lnTo>
                  <a:lnTo>
                    <a:pt x="3330" y="1851"/>
                  </a:lnTo>
                  <a:lnTo>
                    <a:pt x="3326" y="1852"/>
                  </a:lnTo>
                  <a:lnTo>
                    <a:pt x="3321" y="1853"/>
                  </a:lnTo>
                  <a:lnTo>
                    <a:pt x="3316" y="1854"/>
                  </a:lnTo>
                  <a:lnTo>
                    <a:pt x="3311" y="1854"/>
                  </a:lnTo>
                  <a:lnTo>
                    <a:pt x="3306" y="1855"/>
                  </a:lnTo>
                  <a:lnTo>
                    <a:pt x="3301" y="1856"/>
                  </a:lnTo>
                  <a:lnTo>
                    <a:pt x="3296" y="1856"/>
                  </a:lnTo>
                  <a:lnTo>
                    <a:pt x="3290" y="1857"/>
                  </a:lnTo>
                  <a:lnTo>
                    <a:pt x="3285" y="1858"/>
                  </a:lnTo>
                  <a:lnTo>
                    <a:pt x="3279" y="1858"/>
                  </a:lnTo>
                  <a:lnTo>
                    <a:pt x="3273" y="1858"/>
                  </a:lnTo>
                  <a:lnTo>
                    <a:pt x="3267" y="1859"/>
                  </a:lnTo>
                  <a:lnTo>
                    <a:pt x="3261" y="1859"/>
                  </a:lnTo>
                  <a:lnTo>
                    <a:pt x="3255" y="1860"/>
                  </a:lnTo>
                  <a:lnTo>
                    <a:pt x="3249" y="1860"/>
                  </a:lnTo>
                  <a:lnTo>
                    <a:pt x="3243" y="1860"/>
                  </a:lnTo>
                  <a:lnTo>
                    <a:pt x="3236" y="1860"/>
                  </a:lnTo>
                  <a:lnTo>
                    <a:pt x="3230" y="1860"/>
                  </a:lnTo>
                  <a:lnTo>
                    <a:pt x="3223" y="1861"/>
                  </a:lnTo>
                  <a:lnTo>
                    <a:pt x="3216" y="1861"/>
                  </a:lnTo>
                  <a:lnTo>
                    <a:pt x="3209" y="1861"/>
                  </a:lnTo>
                  <a:lnTo>
                    <a:pt x="3202" y="1861"/>
                  </a:lnTo>
                  <a:lnTo>
                    <a:pt x="3195" y="1861"/>
                  </a:lnTo>
                  <a:lnTo>
                    <a:pt x="3188" y="1861"/>
                  </a:lnTo>
                  <a:lnTo>
                    <a:pt x="3181" y="1861"/>
                  </a:lnTo>
                  <a:lnTo>
                    <a:pt x="3174" y="1861"/>
                  </a:lnTo>
                  <a:lnTo>
                    <a:pt x="3166" y="1861"/>
                  </a:lnTo>
                  <a:lnTo>
                    <a:pt x="3159" y="1861"/>
                  </a:lnTo>
                  <a:lnTo>
                    <a:pt x="3152" y="1860"/>
                  </a:lnTo>
                  <a:lnTo>
                    <a:pt x="3144" y="1860"/>
                  </a:lnTo>
                  <a:lnTo>
                    <a:pt x="3136" y="1860"/>
                  </a:lnTo>
                  <a:lnTo>
                    <a:pt x="3129" y="1860"/>
                  </a:lnTo>
                  <a:lnTo>
                    <a:pt x="3121" y="1860"/>
                  </a:lnTo>
                  <a:lnTo>
                    <a:pt x="3113" y="1860"/>
                  </a:lnTo>
                  <a:lnTo>
                    <a:pt x="3106" y="1860"/>
                  </a:lnTo>
                  <a:lnTo>
                    <a:pt x="3098" y="1859"/>
                  </a:lnTo>
                  <a:lnTo>
                    <a:pt x="3090" y="1859"/>
                  </a:lnTo>
                  <a:lnTo>
                    <a:pt x="3082" y="1859"/>
                  </a:lnTo>
                  <a:lnTo>
                    <a:pt x="3074" y="1859"/>
                  </a:lnTo>
                  <a:lnTo>
                    <a:pt x="3066" y="1859"/>
                  </a:lnTo>
                  <a:lnTo>
                    <a:pt x="3058" y="1859"/>
                  </a:lnTo>
                  <a:lnTo>
                    <a:pt x="3050" y="1858"/>
                  </a:lnTo>
                  <a:lnTo>
                    <a:pt x="3042" y="1858"/>
                  </a:lnTo>
                  <a:lnTo>
                    <a:pt x="3033" y="1858"/>
                  </a:lnTo>
                  <a:lnTo>
                    <a:pt x="3025" y="1858"/>
                  </a:lnTo>
                  <a:lnTo>
                    <a:pt x="3017" y="1858"/>
                  </a:lnTo>
                  <a:lnTo>
                    <a:pt x="3009" y="1858"/>
                  </a:lnTo>
                  <a:lnTo>
                    <a:pt x="3001" y="1858"/>
                  </a:lnTo>
                  <a:lnTo>
                    <a:pt x="2992" y="1857"/>
                  </a:lnTo>
                  <a:lnTo>
                    <a:pt x="2984" y="1857"/>
                  </a:lnTo>
                  <a:lnTo>
                    <a:pt x="2976" y="1857"/>
                  </a:lnTo>
                  <a:lnTo>
                    <a:pt x="2968" y="1857"/>
                  </a:lnTo>
                  <a:lnTo>
                    <a:pt x="2960" y="1857"/>
                  </a:lnTo>
                  <a:lnTo>
                    <a:pt x="2951" y="1857"/>
                  </a:lnTo>
                  <a:lnTo>
                    <a:pt x="2943" y="1857"/>
                  </a:lnTo>
                  <a:lnTo>
                    <a:pt x="2935" y="1857"/>
                  </a:lnTo>
                  <a:lnTo>
                    <a:pt x="2927" y="1858"/>
                  </a:lnTo>
                  <a:lnTo>
                    <a:pt x="2919" y="1858"/>
                  </a:lnTo>
                  <a:lnTo>
                    <a:pt x="2910" y="1858"/>
                  </a:lnTo>
                  <a:lnTo>
                    <a:pt x="2902" y="1858"/>
                  </a:lnTo>
                  <a:lnTo>
                    <a:pt x="2894" y="1858"/>
                  </a:lnTo>
                  <a:lnTo>
                    <a:pt x="2886" y="1858"/>
                  </a:lnTo>
                  <a:lnTo>
                    <a:pt x="2878" y="1859"/>
                  </a:lnTo>
                  <a:lnTo>
                    <a:pt x="2870" y="1859"/>
                  </a:lnTo>
                  <a:lnTo>
                    <a:pt x="2862" y="1859"/>
                  </a:lnTo>
                  <a:lnTo>
                    <a:pt x="2854" y="1860"/>
                  </a:lnTo>
                  <a:lnTo>
                    <a:pt x="2846" y="1860"/>
                  </a:lnTo>
                  <a:lnTo>
                    <a:pt x="2838" y="1861"/>
                  </a:lnTo>
                  <a:lnTo>
                    <a:pt x="2831" y="1861"/>
                  </a:lnTo>
                  <a:lnTo>
                    <a:pt x="2823" y="1862"/>
                  </a:lnTo>
                  <a:lnTo>
                    <a:pt x="2815" y="1863"/>
                  </a:lnTo>
                  <a:lnTo>
                    <a:pt x="2808" y="1863"/>
                  </a:lnTo>
                  <a:lnTo>
                    <a:pt x="2800" y="1864"/>
                  </a:lnTo>
                  <a:lnTo>
                    <a:pt x="2793" y="1865"/>
                  </a:lnTo>
                  <a:lnTo>
                    <a:pt x="2785" y="1866"/>
                  </a:lnTo>
                  <a:lnTo>
                    <a:pt x="2778" y="1867"/>
                  </a:lnTo>
                  <a:lnTo>
                    <a:pt x="2770" y="1868"/>
                  </a:lnTo>
                  <a:lnTo>
                    <a:pt x="2763" y="1869"/>
                  </a:lnTo>
                  <a:lnTo>
                    <a:pt x="2756" y="1870"/>
                  </a:lnTo>
                  <a:lnTo>
                    <a:pt x="2749" y="1871"/>
                  </a:lnTo>
                  <a:lnTo>
                    <a:pt x="2742" y="1873"/>
                  </a:lnTo>
                  <a:lnTo>
                    <a:pt x="2735" y="1874"/>
                  </a:lnTo>
                  <a:lnTo>
                    <a:pt x="2728" y="1875"/>
                  </a:lnTo>
                  <a:lnTo>
                    <a:pt x="2722" y="1877"/>
                  </a:lnTo>
                  <a:lnTo>
                    <a:pt x="2715" y="1878"/>
                  </a:lnTo>
                  <a:lnTo>
                    <a:pt x="2708" y="1880"/>
                  </a:lnTo>
                  <a:lnTo>
                    <a:pt x="2702" y="1882"/>
                  </a:lnTo>
                  <a:lnTo>
                    <a:pt x="2696" y="1884"/>
                  </a:lnTo>
                  <a:lnTo>
                    <a:pt x="2689" y="1885"/>
                  </a:lnTo>
                  <a:lnTo>
                    <a:pt x="2682" y="1890"/>
                  </a:lnTo>
                  <a:lnTo>
                    <a:pt x="2676" y="1895"/>
                  </a:lnTo>
                  <a:lnTo>
                    <a:pt x="2669" y="1899"/>
                  </a:lnTo>
                  <a:lnTo>
                    <a:pt x="2663" y="1904"/>
                  </a:lnTo>
                  <a:lnTo>
                    <a:pt x="2658" y="1909"/>
                  </a:lnTo>
                  <a:lnTo>
                    <a:pt x="2652" y="1914"/>
                  </a:lnTo>
                  <a:lnTo>
                    <a:pt x="2647" y="1919"/>
                  </a:lnTo>
                  <a:lnTo>
                    <a:pt x="2643" y="1924"/>
                  </a:lnTo>
                  <a:lnTo>
                    <a:pt x="2638" y="1930"/>
                  </a:lnTo>
                  <a:lnTo>
                    <a:pt x="2634" y="1935"/>
                  </a:lnTo>
                  <a:lnTo>
                    <a:pt x="2630" y="1941"/>
                  </a:lnTo>
                  <a:lnTo>
                    <a:pt x="2627" y="1946"/>
                  </a:lnTo>
                  <a:lnTo>
                    <a:pt x="2623" y="1952"/>
                  </a:lnTo>
                  <a:lnTo>
                    <a:pt x="2620" y="1957"/>
                  </a:lnTo>
                  <a:lnTo>
                    <a:pt x="2617" y="1963"/>
                  </a:lnTo>
                  <a:lnTo>
                    <a:pt x="2614" y="1969"/>
                  </a:lnTo>
                  <a:lnTo>
                    <a:pt x="2611" y="1975"/>
                  </a:lnTo>
                  <a:lnTo>
                    <a:pt x="2608" y="1981"/>
                  </a:lnTo>
                  <a:lnTo>
                    <a:pt x="2606" y="1987"/>
                  </a:lnTo>
                  <a:lnTo>
                    <a:pt x="2604" y="1993"/>
                  </a:lnTo>
                  <a:lnTo>
                    <a:pt x="2601" y="1999"/>
                  </a:lnTo>
                  <a:lnTo>
                    <a:pt x="2599" y="2006"/>
                  </a:lnTo>
                  <a:lnTo>
                    <a:pt x="2597" y="2012"/>
                  </a:lnTo>
                  <a:lnTo>
                    <a:pt x="2595" y="2018"/>
                  </a:lnTo>
                  <a:lnTo>
                    <a:pt x="2593" y="2025"/>
                  </a:lnTo>
                  <a:lnTo>
                    <a:pt x="2591" y="2032"/>
                  </a:lnTo>
                  <a:lnTo>
                    <a:pt x="2589" y="2038"/>
                  </a:lnTo>
                  <a:lnTo>
                    <a:pt x="2587" y="2045"/>
                  </a:lnTo>
                  <a:lnTo>
                    <a:pt x="2585" y="2052"/>
                  </a:lnTo>
                  <a:lnTo>
                    <a:pt x="2583" y="2059"/>
                  </a:lnTo>
                  <a:lnTo>
                    <a:pt x="2581" y="2066"/>
                  </a:lnTo>
                  <a:lnTo>
                    <a:pt x="2578" y="2073"/>
                  </a:lnTo>
                  <a:lnTo>
                    <a:pt x="2576" y="2080"/>
                  </a:lnTo>
                  <a:lnTo>
                    <a:pt x="2574" y="2087"/>
                  </a:lnTo>
                  <a:lnTo>
                    <a:pt x="2571" y="2081"/>
                  </a:lnTo>
                  <a:lnTo>
                    <a:pt x="2569" y="2075"/>
                  </a:lnTo>
                  <a:lnTo>
                    <a:pt x="2566" y="2070"/>
                  </a:lnTo>
                  <a:lnTo>
                    <a:pt x="2563" y="2064"/>
                  </a:lnTo>
                  <a:lnTo>
                    <a:pt x="2560" y="2058"/>
                  </a:lnTo>
                  <a:lnTo>
                    <a:pt x="2557" y="2053"/>
                  </a:lnTo>
                  <a:lnTo>
                    <a:pt x="2554" y="2047"/>
                  </a:lnTo>
                  <a:lnTo>
                    <a:pt x="2551" y="2041"/>
                  </a:lnTo>
                  <a:lnTo>
                    <a:pt x="2548" y="2036"/>
                  </a:lnTo>
                  <a:lnTo>
                    <a:pt x="2544" y="2030"/>
                  </a:lnTo>
                  <a:lnTo>
                    <a:pt x="2541" y="2025"/>
                  </a:lnTo>
                  <a:lnTo>
                    <a:pt x="2537" y="2019"/>
                  </a:lnTo>
                  <a:lnTo>
                    <a:pt x="2533" y="2014"/>
                  </a:lnTo>
                  <a:lnTo>
                    <a:pt x="2530" y="2008"/>
                  </a:lnTo>
                  <a:lnTo>
                    <a:pt x="2526" y="2003"/>
                  </a:lnTo>
                  <a:lnTo>
                    <a:pt x="2522" y="1998"/>
                  </a:lnTo>
                  <a:lnTo>
                    <a:pt x="2518" y="1992"/>
                  </a:lnTo>
                  <a:lnTo>
                    <a:pt x="2513" y="1987"/>
                  </a:lnTo>
                  <a:lnTo>
                    <a:pt x="2509" y="1982"/>
                  </a:lnTo>
                  <a:lnTo>
                    <a:pt x="2505" y="1977"/>
                  </a:lnTo>
                  <a:lnTo>
                    <a:pt x="2500" y="1972"/>
                  </a:lnTo>
                  <a:lnTo>
                    <a:pt x="2496" y="1967"/>
                  </a:lnTo>
                  <a:lnTo>
                    <a:pt x="2491" y="1962"/>
                  </a:lnTo>
                  <a:lnTo>
                    <a:pt x="2486" y="1957"/>
                  </a:lnTo>
                  <a:lnTo>
                    <a:pt x="2482" y="1952"/>
                  </a:lnTo>
                  <a:lnTo>
                    <a:pt x="2477" y="1947"/>
                  </a:lnTo>
                  <a:lnTo>
                    <a:pt x="2472" y="1943"/>
                  </a:lnTo>
                  <a:lnTo>
                    <a:pt x="2467" y="1938"/>
                  </a:lnTo>
                  <a:lnTo>
                    <a:pt x="2461" y="1933"/>
                  </a:lnTo>
                  <a:lnTo>
                    <a:pt x="2456" y="1929"/>
                  </a:lnTo>
                  <a:lnTo>
                    <a:pt x="2451" y="1924"/>
                  </a:lnTo>
                  <a:lnTo>
                    <a:pt x="2446" y="1920"/>
                  </a:lnTo>
                  <a:lnTo>
                    <a:pt x="2440" y="1916"/>
                  </a:lnTo>
                  <a:lnTo>
                    <a:pt x="2435" y="1911"/>
                  </a:lnTo>
                  <a:lnTo>
                    <a:pt x="2429" y="1907"/>
                  </a:lnTo>
                  <a:lnTo>
                    <a:pt x="2423" y="1903"/>
                  </a:lnTo>
                  <a:lnTo>
                    <a:pt x="2418" y="1899"/>
                  </a:lnTo>
                  <a:lnTo>
                    <a:pt x="2412" y="1895"/>
                  </a:lnTo>
                  <a:lnTo>
                    <a:pt x="2406" y="1891"/>
                  </a:lnTo>
                  <a:lnTo>
                    <a:pt x="2400" y="1888"/>
                  </a:lnTo>
                  <a:lnTo>
                    <a:pt x="2394" y="1884"/>
                  </a:lnTo>
                  <a:lnTo>
                    <a:pt x="2388" y="1880"/>
                  </a:lnTo>
                  <a:lnTo>
                    <a:pt x="2382" y="1877"/>
                  </a:lnTo>
                  <a:lnTo>
                    <a:pt x="2376" y="1873"/>
                  </a:lnTo>
                  <a:lnTo>
                    <a:pt x="2370" y="1870"/>
                  </a:lnTo>
                  <a:lnTo>
                    <a:pt x="2364" y="1867"/>
                  </a:lnTo>
                  <a:lnTo>
                    <a:pt x="2358" y="1864"/>
                  </a:lnTo>
                  <a:lnTo>
                    <a:pt x="2351" y="1861"/>
                  </a:lnTo>
                  <a:lnTo>
                    <a:pt x="2345" y="1858"/>
                  </a:lnTo>
                  <a:lnTo>
                    <a:pt x="2338" y="1855"/>
                  </a:lnTo>
                  <a:lnTo>
                    <a:pt x="2332" y="1852"/>
                  </a:lnTo>
                  <a:lnTo>
                    <a:pt x="2325" y="1849"/>
                  </a:lnTo>
                  <a:lnTo>
                    <a:pt x="2319" y="1847"/>
                  </a:lnTo>
                  <a:lnTo>
                    <a:pt x="2312" y="1845"/>
                  </a:lnTo>
                  <a:lnTo>
                    <a:pt x="2306" y="1842"/>
                  </a:lnTo>
                  <a:lnTo>
                    <a:pt x="2299" y="1840"/>
                  </a:lnTo>
                  <a:lnTo>
                    <a:pt x="2292" y="1838"/>
                  </a:lnTo>
                  <a:lnTo>
                    <a:pt x="2286" y="1836"/>
                  </a:lnTo>
                  <a:lnTo>
                    <a:pt x="2279" y="1834"/>
                  </a:lnTo>
                  <a:lnTo>
                    <a:pt x="2272" y="1832"/>
                  </a:lnTo>
                  <a:lnTo>
                    <a:pt x="2265" y="1831"/>
                  </a:lnTo>
                  <a:lnTo>
                    <a:pt x="2258" y="1829"/>
                  </a:lnTo>
                  <a:lnTo>
                    <a:pt x="2251" y="1828"/>
                  </a:lnTo>
                  <a:lnTo>
                    <a:pt x="2245" y="1827"/>
                  </a:lnTo>
                  <a:lnTo>
                    <a:pt x="2238" y="1826"/>
                  </a:lnTo>
                  <a:lnTo>
                    <a:pt x="2231" y="1825"/>
                  </a:lnTo>
                  <a:lnTo>
                    <a:pt x="2224" y="1824"/>
                  </a:lnTo>
                  <a:lnTo>
                    <a:pt x="2217" y="1823"/>
                  </a:lnTo>
                  <a:lnTo>
                    <a:pt x="2210" y="1823"/>
                  </a:lnTo>
                  <a:lnTo>
                    <a:pt x="2203" y="1822"/>
                  </a:lnTo>
                  <a:lnTo>
                    <a:pt x="2196" y="1822"/>
                  </a:lnTo>
                  <a:lnTo>
                    <a:pt x="2189" y="1822"/>
                  </a:lnTo>
                  <a:lnTo>
                    <a:pt x="2181" y="1822"/>
                  </a:lnTo>
                  <a:lnTo>
                    <a:pt x="2190" y="1816"/>
                  </a:lnTo>
                  <a:lnTo>
                    <a:pt x="2198" y="1809"/>
                  </a:lnTo>
                  <a:lnTo>
                    <a:pt x="2204" y="1803"/>
                  </a:lnTo>
                  <a:lnTo>
                    <a:pt x="2210" y="1797"/>
                  </a:lnTo>
                  <a:lnTo>
                    <a:pt x="2215" y="1791"/>
                  </a:lnTo>
                  <a:lnTo>
                    <a:pt x="2219" y="1785"/>
                  </a:lnTo>
                  <a:lnTo>
                    <a:pt x="2223" y="1779"/>
                  </a:lnTo>
                  <a:lnTo>
                    <a:pt x="2226" y="1772"/>
                  </a:lnTo>
                  <a:lnTo>
                    <a:pt x="2229" y="1766"/>
                  </a:lnTo>
                  <a:lnTo>
                    <a:pt x="2231" y="1760"/>
                  </a:lnTo>
                  <a:lnTo>
                    <a:pt x="2233" y="1754"/>
                  </a:lnTo>
                  <a:lnTo>
                    <a:pt x="2234" y="1748"/>
                  </a:lnTo>
                  <a:lnTo>
                    <a:pt x="2236" y="1742"/>
                  </a:lnTo>
                  <a:lnTo>
                    <a:pt x="2237" y="1736"/>
                  </a:lnTo>
                  <a:lnTo>
                    <a:pt x="2239" y="1730"/>
                  </a:lnTo>
                  <a:lnTo>
                    <a:pt x="2240" y="1724"/>
                  </a:lnTo>
                  <a:lnTo>
                    <a:pt x="2241" y="1717"/>
                  </a:lnTo>
                  <a:lnTo>
                    <a:pt x="2241" y="1709"/>
                  </a:lnTo>
                  <a:lnTo>
                    <a:pt x="2241" y="1702"/>
                  </a:lnTo>
                  <a:lnTo>
                    <a:pt x="2241" y="1695"/>
                  </a:lnTo>
                  <a:lnTo>
                    <a:pt x="2241" y="1688"/>
                  </a:lnTo>
                  <a:lnTo>
                    <a:pt x="2241" y="1681"/>
                  </a:lnTo>
                  <a:lnTo>
                    <a:pt x="2241" y="1674"/>
                  </a:lnTo>
                  <a:lnTo>
                    <a:pt x="2241" y="1667"/>
                  </a:lnTo>
                  <a:lnTo>
                    <a:pt x="2240" y="1660"/>
                  </a:lnTo>
                  <a:lnTo>
                    <a:pt x="2239" y="1652"/>
                  </a:lnTo>
                  <a:lnTo>
                    <a:pt x="2239" y="1645"/>
                  </a:lnTo>
                  <a:lnTo>
                    <a:pt x="2238" y="1638"/>
                  </a:lnTo>
                  <a:lnTo>
                    <a:pt x="2237" y="1631"/>
                  </a:lnTo>
                  <a:lnTo>
                    <a:pt x="2235" y="1624"/>
                  </a:lnTo>
                  <a:lnTo>
                    <a:pt x="2234" y="1617"/>
                  </a:lnTo>
                  <a:lnTo>
                    <a:pt x="2233" y="1610"/>
                  </a:lnTo>
                  <a:lnTo>
                    <a:pt x="2231" y="1603"/>
                  </a:lnTo>
                  <a:lnTo>
                    <a:pt x="2230" y="1596"/>
                  </a:lnTo>
                  <a:lnTo>
                    <a:pt x="2228" y="1590"/>
                  </a:lnTo>
                  <a:lnTo>
                    <a:pt x="2226" y="1583"/>
                  </a:lnTo>
                  <a:lnTo>
                    <a:pt x="2224" y="1576"/>
                  </a:lnTo>
                  <a:lnTo>
                    <a:pt x="2222" y="1569"/>
                  </a:lnTo>
                  <a:lnTo>
                    <a:pt x="2220" y="1562"/>
                  </a:lnTo>
                  <a:lnTo>
                    <a:pt x="2218" y="1555"/>
                  </a:lnTo>
                  <a:lnTo>
                    <a:pt x="2215" y="1549"/>
                  </a:lnTo>
                  <a:lnTo>
                    <a:pt x="2213" y="1542"/>
                  </a:lnTo>
                  <a:lnTo>
                    <a:pt x="2210" y="1535"/>
                  </a:lnTo>
                  <a:lnTo>
                    <a:pt x="2208" y="1529"/>
                  </a:lnTo>
                  <a:lnTo>
                    <a:pt x="2205" y="1522"/>
                  </a:lnTo>
                  <a:lnTo>
                    <a:pt x="2202" y="1515"/>
                  </a:lnTo>
                  <a:lnTo>
                    <a:pt x="2200" y="1509"/>
                  </a:lnTo>
                  <a:lnTo>
                    <a:pt x="2197" y="1502"/>
                  </a:lnTo>
                  <a:lnTo>
                    <a:pt x="2194" y="1496"/>
                  </a:lnTo>
                  <a:lnTo>
                    <a:pt x="2190" y="1489"/>
                  </a:lnTo>
                  <a:lnTo>
                    <a:pt x="2187" y="1483"/>
                  </a:lnTo>
                  <a:lnTo>
                    <a:pt x="2184" y="1477"/>
                  </a:lnTo>
                  <a:lnTo>
                    <a:pt x="2181" y="1470"/>
                  </a:lnTo>
                  <a:lnTo>
                    <a:pt x="2177" y="1464"/>
                  </a:lnTo>
                  <a:lnTo>
                    <a:pt x="2174" y="1458"/>
                  </a:lnTo>
                  <a:lnTo>
                    <a:pt x="2170" y="1452"/>
                  </a:lnTo>
                  <a:lnTo>
                    <a:pt x="2167" y="1446"/>
                  </a:lnTo>
                  <a:lnTo>
                    <a:pt x="2163" y="1440"/>
                  </a:lnTo>
                  <a:lnTo>
                    <a:pt x="2160" y="1434"/>
                  </a:lnTo>
                  <a:lnTo>
                    <a:pt x="2156" y="1428"/>
                  </a:lnTo>
                  <a:lnTo>
                    <a:pt x="2152" y="1422"/>
                  </a:lnTo>
                  <a:lnTo>
                    <a:pt x="2148" y="1416"/>
                  </a:lnTo>
                  <a:lnTo>
                    <a:pt x="2144" y="1410"/>
                  </a:lnTo>
                  <a:lnTo>
                    <a:pt x="2140" y="1404"/>
                  </a:lnTo>
                  <a:lnTo>
                    <a:pt x="2137" y="1398"/>
                  </a:lnTo>
                  <a:lnTo>
                    <a:pt x="2133" y="1394"/>
                  </a:lnTo>
                  <a:lnTo>
                    <a:pt x="2128" y="1388"/>
                  </a:lnTo>
                  <a:lnTo>
                    <a:pt x="2124" y="1382"/>
                  </a:lnTo>
                  <a:lnTo>
                    <a:pt x="2120" y="1377"/>
                  </a:lnTo>
                  <a:lnTo>
                    <a:pt x="2116" y="1372"/>
                  </a:lnTo>
                  <a:lnTo>
                    <a:pt x="2112" y="1366"/>
                  </a:lnTo>
                  <a:lnTo>
                    <a:pt x="2108" y="1361"/>
                  </a:lnTo>
                  <a:lnTo>
                    <a:pt x="2103" y="1356"/>
                  </a:lnTo>
                  <a:lnTo>
                    <a:pt x="2099" y="1350"/>
                  </a:lnTo>
                  <a:lnTo>
                    <a:pt x="2095" y="1345"/>
                  </a:lnTo>
                  <a:lnTo>
                    <a:pt x="2091" y="1340"/>
                  </a:lnTo>
                  <a:lnTo>
                    <a:pt x="2086" y="1335"/>
                  </a:lnTo>
                  <a:lnTo>
                    <a:pt x="2082" y="1330"/>
                  </a:lnTo>
                  <a:lnTo>
                    <a:pt x="2078" y="1325"/>
                  </a:lnTo>
                  <a:lnTo>
                    <a:pt x="2073" y="1320"/>
                  </a:lnTo>
                  <a:lnTo>
                    <a:pt x="2069" y="1316"/>
                  </a:lnTo>
                  <a:lnTo>
                    <a:pt x="2065" y="1311"/>
                  </a:lnTo>
                  <a:lnTo>
                    <a:pt x="2059" y="1305"/>
                  </a:lnTo>
                  <a:lnTo>
                    <a:pt x="2054" y="1299"/>
                  </a:lnTo>
                  <a:lnTo>
                    <a:pt x="2048" y="1293"/>
                  </a:lnTo>
                  <a:lnTo>
                    <a:pt x="2043" y="1288"/>
                  </a:lnTo>
                  <a:lnTo>
                    <a:pt x="2038" y="1282"/>
                  </a:lnTo>
                  <a:lnTo>
                    <a:pt x="2032" y="1276"/>
                  </a:lnTo>
                  <a:lnTo>
                    <a:pt x="2027" y="1271"/>
                  </a:lnTo>
                  <a:lnTo>
                    <a:pt x="2022" y="1265"/>
                  </a:lnTo>
                  <a:lnTo>
                    <a:pt x="2017" y="1260"/>
                  </a:lnTo>
                  <a:lnTo>
                    <a:pt x="2011" y="1254"/>
                  </a:lnTo>
                  <a:lnTo>
                    <a:pt x="2006" y="1249"/>
                  </a:lnTo>
                  <a:lnTo>
                    <a:pt x="2001" y="1244"/>
                  </a:lnTo>
                  <a:lnTo>
                    <a:pt x="1996" y="1239"/>
                  </a:lnTo>
                  <a:lnTo>
                    <a:pt x="1991" y="1234"/>
                  </a:lnTo>
                  <a:lnTo>
                    <a:pt x="1986" y="1229"/>
                  </a:lnTo>
                  <a:lnTo>
                    <a:pt x="1981" y="1224"/>
                  </a:lnTo>
                  <a:lnTo>
                    <a:pt x="1976" y="1219"/>
                  </a:lnTo>
                  <a:lnTo>
                    <a:pt x="1971" y="1214"/>
                  </a:lnTo>
                  <a:lnTo>
                    <a:pt x="1966" y="1209"/>
                  </a:lnTo>
                  <a:lnTo>
                    <a:pt x="1961" y="1205"/>
                  </a:lnTo>
                  <a:lnTo>
                    <a:pt x="1956" y="1200"/>
                  </a:lnTo>
                  <a:lnTo>
                    <a:pt x="1950" y="1196"/>
                  </a:lnTo>
                  <a:lnTo>
                    <a:pt x="1945" y="1191"/>
                  </a:lnTo>
                  <a:lnTo>
                    <a:pt x="1940" y="1187"/>
                  </a:lnTo>
                  <a:lnTo>
                    <a:pt x="1935" y="1182"/>
                  </a:lnTo>
                  <a:lnTo>
                    <a:pt x="1930" y="1178"/>
                  </a:lnTo>
                  <a:lnTo>
                    <a:pt x="1925" y="1174"/>
                  </a:lnTo>
                  <a:lnTo>
                    <a:pt x="1920" y="1170"/>
                  </a:lnTo>
                  <a:lnTo>
                    <a:pt x="1914" y="1166"/>
                  </a:lnTo>
                  <a:lnTo>
                    <a:pt x="1909" y="1162"/>
                  </a:lnTo>
                  <a:lnTo>
                    <a:pt x="1904" y="1158"/>
                  </a:lnTo>
                  <a:lnTo>
                    <a:pt x="1899" y="1154"/>
                  </a:lnTo>
                  <a:lnTo>
                    <a:pt x="1893" y="1151"/>
                  </a:lnTo>
                  <a:lnTo>
                    <a:pt x="1888" y="1147"/>
                  </a:lnTo>
                  <a:lnTo>
                    <a:pt x="1882" y="1143"/>
                  </a:lnTo>
                  <a:lnTo>
                    <a:pt x="1877" y="1140"/>
                  </a:lnTo>
                  <a:lnTo>
                    <a:pt x="1871" y="1136"/>
                  </a:lnTo>
                  <a:lnTo>
                    <a:pt x="1866" y="1133"/>
                  </a:lnTo>
                  <a:lnTo>
                    <a:pt x="1860" y="1130"/>
                  </a:lnTo>
                  <a:lnTo>
                    <a:pt x="1854" y="1127"/>
                  </a:lnTo>
                  <a:lnTo>
                    <a:pt x="1849" y="1124"/>
                  </a:lnTo>
                  <a:lnTo>
                    <a:pt x="1843" y="1121"/>
                  </a:lnTo>
                  <a:lnTo>
                    <a:pt x="1837" y="1118"/>
                  </a:lnTo>
                  <a:lnTo>
                    <a:pt x="1831" y="1115"/>
                  </a:lnTo>
                  <a:lnTo>
                    <a:pt x="1825" y="1112"/>
                  </a:lnTo>
                  <a:lnTo>
                    <a:pt x="1819" y="1109"/>
                  </a:lnTo>
                  <a:lnTo>
                    <a:pt x="1812" y="1107"/>
                  </a:lnTo>
                  <a:lnTo>
                    <a:pt x="1806" y="1104"/>
                  </a:lnTo>
                  <a:lnTo>
                    <a:pt x="1800" y="1102"/>
                  </a:lnTo>
                  <a:lnTo>
                    <a:pt x="1793" y="1099"/>
                  </a:lnTo>
                  <a:lnTo>
                    <a:pt x="1787" y="1097"/>
                  </a:lnTo>
                  <a:lnTo>
                    <a:pt x="1780" y="1095"/>
                  </a:lnTo>
                  <a:lnTo>
                    <a:pt x="1773" y="1092"/>
                  </a:lnTo>
                  <a:lnTo>
                    <a:pt x="1766" y="1090"/>
                  </a:lnTo>
                  <a:lnTo>
                    <a:pt x="1759" y="1088"/>
                  </a:lnTo>
                  <a:lnTo>
                    <a:pt x="1752" y="1086"/>
                  </a:lnTo>
                  <a:lnTo>
                    <a:pt x="1745" y="1085"/>
                  </a:lnTo>
                  <a:lnTo>
                    <a:pt x="1738" y="1083"/>
                  </a:lnTo>
                  <a:lnTo>
                    <a:pt x="1731" y="1081"/>
                  </a:lnTo>
                  <a:lnTo>
                    <a:pt x="1723" y="1080"/>
                  </a:lnTo>
                  <a:lnTo>
                    <a:pt x="1715" y="1078"/>
                  </a:lnTo>
                  <a:lnTo>
                    <a:pt x="1708" y="1077"/>
                  </a:lnTo>
                  <a:lnTo>
                    <a:pt x="1700" y="1075"/>
                  </a:lnTo>
                  <a:lnTo>
                    <a:pt x="1695" y="1075"/>
                  </a:lnTo>
                  <a:lnTo>
                    <a:pt x="1689" y="1075"/>
                  </a:lnTo>
                  <a:lnTo>
                    <a:pt x="1684" y="1075"/>
                  </a:lnTo>
                  <a:lnTo>
                    <a:pt x="1678" y="1075"/>
                  </a:lnTo>
                  <a:lnTo>
                    <a:pt x="1673" y="1075"/>
                  </a:lnTo>
                  <a:lnTo>
                    <a:pt x="1667" y="1076"/>
                  </a:lnTo>
                  <a:lnTo>
                    <a:pt x="1662" y="1077"/>
                  </a:lnTo>
                  <a:lnTo>
                    <a:pt x="1656" y="1077"/>
                  </a:lnTo>
                  <a:lnTo>
                    <a:pt x="1650" y="1078"/>
                  </a:lnTo>
                  <a:lnTo>
                    <a:pt x="1644" y="1080"/>
                  </a:lnTo>
                  <a:lnTo>
                    <a:pt x="1638" y="1081"/>
                  </a:lnTo>
                  <a:lnTo>
                    <a:pt x="1633" y="1082"/>
                  </a:lnTo>
                  <a:lnTo>
                    <a:pt x="1627" y="1084"/>
                  </a:lnTo>
                  <a:lnTo>
                    <a:pt x="1621" y="1086"/>
                  </a:lnTo>
                  <a:lnTo>
                    <a:pt x="1615" y="1087"/>
                  </a:lnTo>
                  <a:lnTo>
                    <a:pt x="1609" y="1089"/>
                  </a:lnTo>
                  <a:lnTo>
                    <a:pt x="1602" y="1092"/>
                  </a:lnTo>
                  <a:lnTo>
                    <a:pt x="1596" y="1094"/>
                  </a:lnTo>
                  <a:lnTo>
                    <a:pt x="1590" y="1096"/>
                  </a:lnTo>
                  <a:lnTo>
                    <a:pt x="1584" y="1099"/>
                  </a:lnTo>
                  <a:lnTo>
                    <a:pt x="1578" y="1101"/>
                  </a:lnTo>
                  <a:lnTo>
                    <a:pt x="1572" y="1104"/>
                  </a:lnTo>
                  <a:lnTo>
                    <a:pt x="1565" y="1107"/>
                  </a:lnTo>
                  <a:lnTo>
                    <a:pt x="1559" y="1110"/>
                  </a:lnTo>
                  <a:lnTo>
                    <a:pt x="1553" y="1113"/>
                  </a:lnTo>
                  <a:lnTo>
                    <a:pt x="1547" y="1117"/>
                  </a:lnTo>
                  <a:lnTo>
                    <a:pt x="1540" y="1120"/>
                  </a:lnTo>
                  <a:lnTo>
                    <a:pt x="1534" y="1123"/>
                  </a:lnTo>
                  <a:lnTo>
                    <a:pt x="1528" y="1127"/>
                  </a:lnTo>
                  <a:lnTo>
                    <a:pt x="1521" y="1131"/>
                  </a:lnTo>
                  <a:lnTo>
                    <a:pt x="1515" y="1134"/>
                  </a:lnTo>
                  <a:lnTo>
                    <a:pt x="1509" y="1138"/>
                  </a:lnTo>
                  <a:lnTo>
                    <a:pt x="1503" y="1142"/>
                  </a:lnTo>
                  <a:lnTo>
                    <a:pt x="1496" y="1146"/>
                  </a:lnTo>
                  <a:lnTo>
                    <a:pt x="1490" y="1150"/>
                  </a:lnTo>
                  <a:lnTo>
                    <a:pt x="1484" y="1154"/>
                  </a:lnTo>
                  <a:lnTo>
                    <a:pt x="1478" y="1159"/>
                  </a:lnTo>
                  <a:lnTo>
                    <a:pt x="1471" y="1163"/>
                  </a:lnTo>
                  <a:lnTo>
                    <a:pt x="1465" y="1167"/>
                  </a:lnTo>
                  <a:lnTo>
                    <a:pt x="1459" y="1172"/>
                  </a:lnTo>
                  <a:lnTo>
                    <a:pt x="1453" y="1177"/>
                  </a:lnTo>
                  <a:lnTo>
                    <a:pt x="1447" y="1181"/>
                  </a:lnTo>
                  <a:lnTo>
                    <a:pt x="1441" y="1186"/>
                  </a:lnTo>
                  <a:lnTo>
                    <a:pt x="1435" y="1191"/>
                  </a:lnTo>
                  <a:lnTo>
                    <a:pt x="1429" y="1195"/>
                  </a:lnTo>
                  <a:lnTo>
                    <a:pt x="1423" y="1200"/>
                  </a:lnTo>
                  <a:lnTo>
                    <a:pt x="1417" y="1205"/>
                  </a:lnTo>
                  <a:lnTo>
                    <a:pt x="1411" y="1210"/>
                  </a:lnTo>
                  <a:lnTo>
                    <a:pt x="1405" y="1215"/>
                  </a:lnTo>
                  <a:lnTo>
                    <a:pt x="1400" y="1220"/>
                  </a:lnTo>
                  <a:lnTo>
                    <a:pt x="1394" y="1225"/>
                  </a:lnTo>
                  <a:lnTo>
                    <a:pt x="1388" y="1231"/>
                  </a:lnTo>
                  <a:lnTo>
                    <a:pt x="1383" y="1236"/>
                  </a:lnTo>
                  <a:lnTo>
                    <a:pt x="1377" y="1241"/>
                  </a:lnTo>
                  <a:lnTo>
                    <a:pt x="1372" y="1246"/>
                  </a:lnTo>
                  <a:lnTo>
                    <a:pt x="1366" y="1252"/>
                  </a:lnTo>
                  <a:lnTo>
                    <a:pt x="1361" y="1257"/>
                  </a:lnTo>
                  <a:lnTo>
                    <a:pt x="1356" y="1262"/>
                  </a:lnTo>
                  <a:lnTo>
                    <a:pt x="1351" y="1268"/>
                  </a:lnTo>
                  <a:lnTo>
                    <a:pt x="1345" y="1273"/>
                  </a:lnTo>
                  <a:lnTo>
                    <a:pt x="1340" y="1278"/>
                  </a:lnTo>
                  <a:lnTo>
                    <a:pt x="1335" y="1284"/>
                  </a:lnTo>
                  <a:lnTo>
                    <a:pt x="1331" y="1289"/>
                  </a:lnTo>
                  <a:lnTo>
                    <a:pt x="1326" y="1295"/>
                  </a:lnTo>
                  <a:lnTo>
                    <a:pt x="1321" y="1300"/>
                  </a:lnTo>
                  <a:lnTo>
                    <a:pt x="1316" y="1305"/>
                  </a:lnTo>
                  <a:lnTo>
                    <a:pt x="1312" y="1311"/>
                  </a:lnTo>
                  <a:lnTo>
                    <a:pt x="1308" y="1316"/>
                  </a:lnTo>
                  <a:lnTo>
                    <a:pt x="1303" y="1322"/>
                  </a:lnTo>
                  <a:lnTo>
                    <a:pt x="1299" y="1327"/>
                  </a:lnTo>
                  <a:lnTo>
                    <a:pt x="1295" y="1333"/>
                  </a:lnTo>
                  <a:lnTo>
                    <a:pt x="1291" y="1338"/>
                  </a:lnTo>
                  <a:lnTo>
                    <a:pt x="1287" y="1343"/>
                  </a:lnTo>
                  <a:lnTo>
                    <a:pt x="1283" y="1349"/>
                  </a:lnTo>
                  <a:lnTo>
                    <a:pt x="1280" y="1354"/>
                  </a:lnTo>
                  <a:lnTo>
                    <a:pt x="1273" y="1362"/>
                  </a:lnTo>
                  <a:lnTo>
                    <a:pt x="1266" y="1371"/>
                  </a:lnTo>
                  <a:lnTo>
                    <a:pt x="1260" y="1379"/>
                  </a:lnTo>
                  <a:lnTo>
                    <a:pt x="1254" y="1387"/>
                  </a:lnTo>
                  <a:lnTo>
                    <a:pt x="1248" y="1395"/>
                  </a:lnTo>
                  <a:lnTo>
                    <a:pt x="1243" y="1401"/>
                  </a:lnTo>
                  <a:lnTo>
                    <a:pt x="1238" y="1409"/>
                  </a:lnTo>
                  <a:lnTo>
                    <a:pt x="1233" y="1416"/>
                  </a:lnTo>
                  <a:lnTo>
                    <a:pt x="1228" y="1423"/>
                  </a:lnTo>
                  <a:lnTo>
                    <a:pt x="1223" y="1430"/>
                  </a:lnTo>
                  <a:lnTo>
                    <a:pt x="1219" y="1437"/>
                  </a:lnTo>
                  <a:lnTo>
                    <a:pt x="1215" y="1444"/>
                  </a:lnTo>
                  <a:lnTo>
                    <a:pt x="1211" y="1451"/>
                  </a:lnTo>
                  <a:lnTo>
                    <a:pt x="1207" y="1457"/>
                  </a:lnTo>
                  <a:lnTo>
                    <a:pt x="1203" y="1464"/>
                  </a:lnTo>
                  <a:lnTo>
                    <a:pt x="1200" y="1470"/>
                  </a:lnTo>
                  <a:lnTo>
                    <a:pt x="1197" y="1477"/>
                  </a:lnTo>
                  <a:lnTo>
                    <a:pt x="1193" y="1483"/>
                  </a:lnTo>
                  <a:lnTo>
                    <a:pt x="1190" y="1489"/>
                  </a:lnTo>
                  <a:lnTo>
                    <a:pt x="1188" y="1495"/>
                  </a:lnTo>
                  <a:lnTo>
                    <a:pt x="1185" y="1501"/>
                  </a:lnTo>
                  <a:lnTo>
                    <a:pt x="1182" y="1507"/>
                  </a:lnTo>
                  <a:lnTo>
                    <a:pt x="1180" y="1513"/>
                  </a:lnTo>
                  <a:lnTo>
                    <a:pt x="1178" y="1518"/>
                  </a:lnTo>
                  <a:lnTo>
                    <a:pt x="1176" y="1524"/>
                  </a:lnTo>
                  <a:lnTo>
                    <a:pt x="1174" y="1530"/>
                  </a:lnTo>
                  <a:lnTo>
                    <a:pt x="1172" y="1536"/>
                  </a:lnTo>
                  <a:lnTo>
                    <a:pt x="1170" y="1541"/>
                  </a:lnTo>
                  <a:lnTo>
                    <a:pt x="1168" y="1547"/>
                  </a:lnTo>
                  <a:lnTo>
                    <a:pt x="1166" y="1553"/>
                  </a:lnTo>
                  <a:lnTo>
                    <a:pt x="1165" y="1558"/>
                  </a:lnTo>
                  <a:lnTo>
                    <a:pt x="1163" y="1564"/>
                  </a:lnTo>
                  <a:lnTo>
                    <a:pt x="1162" y="1570"/>
                  </a:lnTo>
                  <a:lnTo>
                    <a:pt x="1160" y="1575"/>
                  </a:lnTo>
                  <a:lnTo>
                    <a:pt x="1159" y="1581"/>
                  </a:lnTo>
                  <a:lnTo>
                    <a:pt x="1158" y="1587"/>
                  </a:lnTo>
                  <a:lnTo>
                    <a:pt x="1157" y="1593"/>
                  </a:lnTo>
                  <a:lnTo>
                    <a:pt x="1156" y="1598"/>
                  </a:lnTo>
                  <a:lnTo>
                    <a:pt x="1154" y="1604"/>
                  </a:lnTo>
                  <a:lnTo>
                    <a:pt x="1153" y="1610"/>
                  </a:lnTo>
                  <a:lnTo>
                    <a:pt x="1152" y="1616"/>
                  </a:lnTo>
                  <a:lnTo>
                    <a:pt x="1151" y="1622"/>
                  </a:lnTo>
                  <a:lnTo>
                    <a:pt x="1149" y="1628"/>
                  </a:lnTo>
                  <a:lnTo>
                    <a:pt x="1148" y="1635"/>
                  </a:lnTo>
                  <a:lnTo>
                    <a:pt x="1147" y="1641"/>
                  </a:lnTo>
                  <a:lnTo>
                    <a:pt x="1145" y="1647"/>
                  </a:lnTo>
                  <a:lnTo>
                    <a:pt x="1144" y="1654"/>
                  </a:lnTo>
                  <a:lnTo>
                    <a:pt x="1143" y="1660"/>
                  </a:lnTo>
                  <a:lnTo>
                    <a:pt x="1141" y="1667"/>
                  </a:lnTo>
                  <a:lnTo>
                    <a:pt x="1140" y="1674"/>
                  </a:lnTo>
                  <a:lnTo>
                    <a:pt x="1140" y="1686"/>
                  </a:lnTo>
                  <a:lnTo>
                    <a:pt x="1141" y="1697"/>
                  </a:lnTo>
                  <a:lnTo>
                    <a:pt x="1141" y="1708"/>
                  </a:lnTo>
                  <a:lnTo>
                    <a:pt x="1143" y="1718"/>
                  </a:lnTo>
                  <a:lnTo>
                    <a:pt x="1144" y="1727"/>
                  </a:lnTo>
                  <a:lnTo>
                    <a:pt x="1146" y="1736"/>
                  </a:lnTo>
                  <a:lnTo>
                    <a:pt x="1148" y="1744"/>
                  </a:lnTo>
                  <a:lnTo>
                    <a:pt x="1150" y="1751"/>
                  </a:lnTo>
                  <a:lnTo>
                    <a:pt x="1152" y="1758"/>
                  </a:lnTo>
                  <a:lnTo>
                    <a:pt x="1155" y="1764"/>
                  </a:lnTo>
                  <a:lnTo>
                    <a:pt x="1158" y="1770"/>
                  </a:lnTo>
                  <a:lnTo>
                    <a:pt x="1160" y="1776"/>
                  </a:lnTo>
                  <a:lnTo>
                    <a:pt x="1163" y="1781"/>
                  </a:lnTo>
                  <a:lnTo>
                    <a:pt x="1166" y="1786"/>
                  </a:lnTo>
                  <a:lnTo>
                    <a:pt x="1170" y="1790"/>
                  </a:lnTo>
                  <a:lnTo>
                    <a:pt x="1173" y="1794"/>
                  </a:lnTo>
                  <a:lnTo>
                    <a:pt x="1177" y="1798"/>
                  </a:lnTo>
                  <a:lnTo>
                    <a:pt x="1181" y="1802"/>
                  </a:lnTo>
                  <a:lnTo>
                    <a:pt x="1184" y="1805"/>
                  </a:lnTo>
                  <a:lnTo>
                    <a:pt x="1188" y="1809"/>
                  </a:lnTo>
                  <a:lnTo>
                    <a:pt x="1192" y="1812"/>
                  </a:lnTo>
                  <a:lnTo>
                    <a:pt x="1196" y="1815"/>
                  </a:lnTo>
                  <a:lnTo>
                    <a:pt x="1200" y="1818"/>
                  </a:lnTo>
                  <a:lnTo>
                    <a:pt x="1204" y="1822"/>
                  </a:lnTo>
                  <a:lnTo>
                    <a:pt x="1200" y="1822"/>
                  </a:lnTo>
                  <a:lnTo>
                    <a:pt x="1196" y="1823"/>
                  </a:lnTo>
                  <a:lnTo>
                    <a:pt x="1192" y="1823"/>
                  </a:lnTo>
                  <a:lnTo>
                    <a:pt x="1188" y="1823"/>
                  </a:lnTo>
                  <a:lnTo>
                    <a:pt x="1184" y="1824"/>
                  </a:lnTo>
                  <a:lnTo>
                    <a:pt x="1180" y="1825"/>
                  </a:lnTo>
                  <a:lnTo>
                    <a:pt x="1175" y="1825"/>
                  </a:lnTo>
                  <a:lnTo>
                    <a:pt x="1171" y="1826"/>
                  </a:lnTo>
                  <a:lnTo>
                    <a:pt x="1166" y="1827"/>
                  </a:lnTo>
                  <a:lnTo>
                    <a:pt x="1162" y="1827"/>
                  </a:lnTo>
                  <a:lnTo>
                    <a:pt x="1158" y="1828"/>
                  </a:lnTo>
                  <a:lnTo>
                    <a:pt x="1154" y="1829"/>
                  </a:lnTo>
                  <a:lnTo>
                    <a:pt x="1149" y="1830"/>
                  </a:lnTo>
                  <a:lnTo>
                    <a:pt x="1144" y="1831"/>
                  </a:lnTo>
                  <a:lnTo>
                    <a:pt x="1139" y="1832"/>
                  </a:lnTo>
                  <a:lnTo>
                    <a:pt x="1134" y="1833"/>
                  </a:lnTo>
                  <a:lnTo>
                    <a:pt x="1129" y="1834"/>
                  </a:lnTo>
                  <a:lnTo>
                    <a:pt x="1124" y="1835"/>
                  </a:lnTo>
                  <a:lnTo>
                    <a:pt x="1119" y="1836"/>
                  </a:lnTo>
                  <a:lnTo>
                    <a:pt x="1114" y="1838"/>
                  </a:lnTo>
                  <a:lnTo>
                    <a:pt x="1108" y="1839"/>
                  </a:lnTo>
                  <a:lnTo>
                    <a:pt x="1103" y="1841"/>
                  </a:lnTo>
                  <a:lnTo>
                    <a:pt x="1098" y="1842"/>
                  </a:lnTo>
                  <a:lnTo>
                    <a:pt x="1092" y="1844"/>
                  </a:lnTo>
                  <a:lnTo>
                    <a:pt x="1087" y="1845"/>
                  </a:lnTo>
                  <a:lnTo>
                    <a:pt x="1082" y="1847"/>
                  </a:lnTo>
                  <a:lnTo>
                    <a:pt x="1076" y="1849"/>
                  </a:lnTo>
                  <a:lnTo>
                    <a:pt x="1071" y="1851"/>
                  </a:lnTo>
                  <a:lnTo>
                    <a:pt x="1065" y="1853"/>
                  </a:lnTo>
                  <a:lnTo>
                    <a:pt x="1060" y="1855"/>
                  </a:lnTo>
                  <a:lnTo>
                    <a:pt x="1054" y="1857"/>
                  </a:lnTo>
                  <a:lnTo>
                    <a:pt x="1048" y="1860"/>
                  </a:lnTo>
                  <a:lnTo>
                    <a:pt x="1043" y="1862"/>
                  </a:lnTo>
                  <a:lnTo>
                    <a:pt x="1037" y="1865"/>
                  </a:lnTo>
                  <a:lnTo>
                    <a:pt x="1032" y="1867"/>
                  </a:lnTo>
                  <a:lnTo>
                    <a:pt x="1026" y="1870"/>
                  </a:lnTo>
                  <a:lnTo>
                    <a:pt x="1020" y="1873"/>
                  </a:lnTo>
                  <a:lnTo>
                    <a:pt x="1015" y="1876"/>
                  </a:lnTo>
                  <a:lnTo>
                    <a:pt x="1009" y="1879"/>
                  </a:lnTo>
                  <a:lnTo>
                    <a:pt x="1003" y="1882"/>
                  </a:lnTo>
                  <a:lnTo>
                    <a:pt x="998" y="1886"/>
                  </a:lnTo>
                  <a:lnTo>
                    <a:pt x="992" y="1889"/>
                  </a:lnTo>
                  <a:lnTo>
                    <a:pt x="986" y="1893"/>
                  </a:lnTo>
                  <a:lnTo>
                    <a:pt x="981" y="1896"/>
                  </a:lnTo>
                  <a:lnTo>
                    <a:pt x="975" y="1900"/>
                  </a:lnTo>
                  <a:lnTo>
                    <a:pt x="970" y="1904"/>
                  </a:lnTo>
                  <a:lnTo>
                    <a:pt x="964" y="1908"/>
                  </a:lnTo>
                  <a:lnTo>
                    <a:pt x="958" y="1912"/>
                  </a:lnTo>
                  <a:lnTo>
                    <a:pt x="953" y="1917"/>
                  </a:lnTo>
                  <a:lnTo>
                    <a:pt x="947" y="1921"/>
                  </a:lnTo>
                  <a:lnTo>
                    <a:pt x="942" y="1926"/>
                  </a:lnTo>
                  <a:lnTo>
                    <a:pt x="937" y="1931"/>
                  </a:lnTo>
                  <a:lnTo>
                    <a:pt x="931" y="1936"/>
                  </a:lnTo>
                  <a:lnTo>
                    <a:pt x="926" y="1941"/>
                  </a:lnTo>
                  <a:lnTo>
                    <a:pt x="920" y="1946"/>
                  </a:lnTo>
                  <a:lnTo>
                    <a:pt x="915" y="1951"/>
                  </a:lnTo>
                  <a:lnTo>
                    <a:pt x="910" y="1957"/>
                  </a:lnTo>
                  <a:lnTo>
                    <a:pt x="905" y="1962"/>
                  </a:lnTo>
                  <a:lnTo>
                    <a:pt x="900" y="1968"/>
                  </a:lnTo>
                  <a:lnTo>
                    <a:pt x="895" y="1974"/>
                  </a:lnTo>
                  <a:lnTo>
                    <a:pt x="889" y="1980"/>
                  </a:lnTo>
                  <a:lnTo>
                    <a:pt x="885" y="1987"/>
                  </a:lnTo>
                  <a:lnTo>
                    <a:pt x="880" y="1993"/>
                  </a:lnTo>
                  <a:lnTo>
                    <a:pt x="875" y="2000"/>
                  </a:lnTo>
                  <a:lnTo>
                    <a:pt x="870" y="2007"/>
                  </a:lnTo>
                  <a:lnTo>
                    <a:pt x="865" y="2014"/>
                  </a:lnTo>
                  <a:lnTo>
                    <a:pt x="861" y="2021"/>
                  </a:lnTo>
                  <a:lnTo>
                    <a:pt x="856" y="2029"/>
                  </a:lnTo>
                  <a:lnTo>
                    <a:pt x="852" y="2036"/>
                  </a:lnTo>
                  <a:lnTo>
                    <a:pt x="847" y="2044"/>
                  </a:lnTo>
                  <a:lnTo>
                    <a:pt x="843" y="2052"/>
                  </a:lnTo>
                  <a:lnTo>
                    <a:pt x="839" y="2060"/>
                  </a:lnTo>
                  <a:lnTo>
                    <a:pt x="834" y="2068"/>
                  </a:lnTo>
                  <a:lnTo>
                    <a:pt x="830" y="2077"/>
                  </a:lnTo>
                  <a:lnTo>
                    <a:pt x="826" y="2086"/>
                  </a:lnTo>
                  <a:lnTo>
                    <a:pt x="822" y="2095"/>
                  </a:lnTo>
                  <a:lnTo>
                    <a:pt x="819" y="2104"/>
                  </a:lnTo>
                  <a:lnTo>
                    <a:pt x="815" y="2113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5599345" y="404849"/>
              <a:ext cx="2897387" cy="1791860"/>
            </a:xfrm>
            <a:custGeom>
              <a:avLst/>
              <a:gdLst>
                <a:gd name="T0" fmla="*/ 723 w 3386"/>
                <a:gd name="T1" fmla="*/ 1906 h 2114"/>
                <a:gd name="T2" fmla="*/ 615 w 3386"/>
                <a:gd name="T3" fmla="*/ 1865 h 2114"/>
                <a:gd name="T4" fmla="*/ 409 w 3386"/>
                <a:gd name="T5" fmla="*/ 1859 h 2114"/>
                <a:gd name="T6" fmla="*/ 192 w 3386"/>
                <a:gd name="T7" fmla="*/ 1863 h 2114"/>
                <a:gd name="T8" fmla="*/ 36 w 3386"/>
                <a:gd name="T9" fmla="*/ 1844 h 2114"/>
                <a:gd name="T10" fmla="*/ 7 w 3386"/>
                <a:gd name="T11" fmla="*/ 1718 h 2114"/>
                <a:gd name="T12" fmla="*/ 97 w 3386"/>
                <a:gd name="T13" fmla="*/ 1563 h 2114"/>
                <a:gd name="T14" fmla="*/ 260 w 3386"/>
                <a:gd name="T15" fmla="*/ 1500 h 2114"/>
                <a:gd name="T16" fmla="*/ 458 w 3386"/>
                <a:gd name="T17" fmla="*/ 1471 h 2114"/>
                <a:gd name="T18" fmla="*/ 567 w 3386"/>
                <a:gd name="T19" fmla="*/ 1405 h 2114"/>
                <a:gd name="T20" fmla="*/ 501 w 3386"/>
                <a:gd name="T21" fmla="*/ 1215 h 2114"/>
                <a:gd name="T22" fmla="*/ 543 w 3386"/>
                <a:gd name="T23" fmla="*/ 1065 h 2114"/>
                <a:gd name="T24" fmla="*/ 644 w 3386"/>
                <a:gd name="T25" fmla="*/ 976 h 2114"/>
                <a:gd name="T26" fmla="*/ 757 w 3386"/>
                <a:gd name="T27" fmla="*/ 1047 h 2114"/>
                <a:gd name="T28" fmla="*/ 849 w 3386"/>
                <a:gd name="T29" fmla="*/ 1197 h 2114"/>
                <a:gd name="T30" fmla="*/ 1009 w 3386"/>
                <a:gd name="T31" fmla="*/ 1107 h 2114"/>
                <a:gd name="T32" fmla="*/ 1153 w 3386"/>
                <a:gd name="T33" fmla="*/ 995 h 2114"/>
                <a:gd name="T34" fmla="*/ 1282 w 3386"/>
                <a:gd name="T35" fmla="*/ 852 h 2114"/>
                <a:gd name="T36" fmla="*/ 1388 w 3386"/>
                <a:gd name="T37" fmla="*/ 660 h 2114"/>
                <a:gd name="T38" fmla="*/ 1451 w 3386"/>
                <a:gd name="T39" fmla="*/ 412 h 2114"/>
                <a:gd name="T40" fmla="*/ 1488 w 3386"/>
                <a:gd name="T41" fmla="*/ 209 h 2114"/>
                <a:gd name="T42" fmla="*/ 1518 w 3386"/>
                <a:gd name="T43" fmla="*/ 83 h 2114"/>
                <a:gd name="T44" fmla="*/ 1631 w 3386"/>
                <a:gd name="T45" fmla="*/ 4 h 2114"/>
                <a:gd name="T46" fmla="*/ 1827 w 3386"/>
                <a:gd name="T47" fmla="*/ 33 h 2114"/>
                <a:gd name="T48" fmla="*/ 1882 w 3386"/>
                <a:gd name="T49" fmla="*/ 168 h 2114"/>
                <a:gd name="T50" fmla="*/ 1922 w 3386"/>
                <a:gd name="T51" fmla="*/ 354 h 2114"/>
                <a:gd name="T52" fmla="*/ 1966 w 3386"/>
                <a:gd name="T53" fmla="*/ 549 h 2114"/>
                <a:gd name="T54" fmla="*/ 2026 w 3386"/>
                <a:gd name="T55" fmla="*/ 739 h 2114"/>
                <a:gd name="T56" fmla="*/ 2135 w 3386"/>
                <a:gd name="T57" fmla="*/ 906 h 2114"/>
                <a:gd name="T58" fmla="*/ 2272 w 3386"/>
                <a:gd name="T59" fmla="*/ 1033 h 2114"/>
                <a:gd name="T60" fmla="*/ 2423 w 3386"/>
                <a:gd name="T61" fmla="*/ 1134 h 2114"/>
                <a:gd name="T62" fmla="*/ 2559 w 3386"/>
                <a:gd name="T63" fmla="*/ 1180 h 2114"/>
                <a:gd name="T64" fmla="*/ 2654 w 3386"/>
                <a:gd name="T65" fmla="*/ 1002 h 2114"/>
                <a:gd name="T66" fmla="*/ 2781 w 3386"/>
                <a:gd name="T67" fmla="*/ 998 h 2114"/>
                <a:gd name="T68" fmla="*/ 2883 w 3386"/>
                <a:gd name="T69" fmla="*/ 1173 h 2114"/>
                <a:gd name="T70" fmla="*/ 2843 w 3386"/>
                <a:gd name="T71" fmla="*/ 1374 h 2114"/>
                <a:gd name="T72" fmla="*/ 2881 w 3386"/>
                <a:gd name="T73" fmla="*/ 1459 h 2114"/>
                <a:gd name="T74" fmla="*/ 3061 w 3386"/>
                <a:gd name="T75" fmla="*/ 1487 h 2114"/>
                <a:gd name="T76" fmla="*/ 3233 w 3386"/>
                <a:gd name="T77" fmla="*/ 1530 h 2114"/>
                <a:gd name="T78" fmla="*/ 3357 w 3386"/>
                <a:gd name="T79" fmla="*/ 1657 h 2114"/>
                <a:gd name="T80" fmla="*/ 3383 w 3386"/>
                <a:gd name="T81" fmla="*/ 1821 h 2114"/>
                <a:gd name="T82" fmla="*/ 3285 w 3386"/>
                <a:gd name="T83" fmla="*/ 1858 h 2114"/>
                <a:gd name="T84" fmla="*/ 3098 w 3386"/>
                <a:gd name="T85" fmla="*/ 1859 h 2114"/>
                <a:gd name="T86" fmla="*/ 2878 w 3386"/>
                <a:gd name="T87" fmla="*/ 1859 h 2114"/>
                <a:gd name="T88" fmla="*/ 2689 w 3386"/>
                <a:gd name="T89" fmla="*/ 1885 h 2114"/>
                <a:gd name="T90" fmla="*/ 2589 w 3386"/>
                <a:gd name="T91" fmla="*/ 2038 h 2114"/>
                <a:gd name="T92" fmla="*/ 2509 w 3386"/>
                <a:gd name="T93" fmla="*/ 1982 h 2114"/>
                <a:gd name="T94" fmla="*/ 2364 w 3386"/>
                <a:gd name="T95" fmla="*/ 1867 h 2114"/>
                <a:gd name="T96" fmla="*/ 2181 w 3386"/>
                <a:gd name="T97" fmla="*/ 1822 h 2114"/>
                <a:gd name="T98" fmla="*/ 2240 w 3386"/>
                <a:gd name="T99" fmla="*/ 1660 h 2114"/>
                <a:gd name="T100" fmla="*/ 2184 w 3386"/>
                <a:gd name="T101" fmla="*/ 1477 h 2114"/>
                <a:gd name="T102" fmla="*/ 2078 w 3386"/>
                <a:gd name="T103" fmla="*/ 1325 h 2114"/>
                <a:gd name="T104" fmla="*/ 1945 w 3386"/>
                <a:gd name="T105" fmla="*/ 1191 h 2114"/>
                <a:gd name="T106" fmla="*/ 1793 w 3386"/>
                <a:gd name="T107" fmla="*/ 1099 h 2114"/>
                <a:gd name="T108" fmla="*/ 1627 w 3386"/>
                <a:gd name="T109" fmla="*/ 1084 h 2114"/>
                <a:gd name="T110" fmla="*/ 1459 w 3386"/>
                <a:gd name="T111" fmla="*/ 1172 h 2114"/>
                <a:gd name="T112" fmla="*/ 1312 w 3386"/>
                <a:gd name="T113" fmla="*/ 1311 h 2114"/>
                <a:gd name="T114" fmla="*/ 1193 w 3386"/>
                <a:gd name="T115" fmla="*/ 1483 h 2114"/>
                <a:gd name="T116" fmla="*/ 1147 w 3386"/>
                <a:gd name="T117" fmla="*/ 1641 h 2114"/>
                <a:gd name="T118" fmla="*/ 1192 w 3386"/>
                <a:gd name="T119" fmla="*/ 1812 h 2114"/>
                <a:gd name="T120" fmla="*/ 1098 w 3386"/>
                <a:gd name="T121" fmla="*/ 1842 h 2114"/>
                <a:gd name="T122" fmla="*/ 947 w 3386"/>
                <a:gd name="T123" fmla="*/ 1921 h 2114"/>
                <a:gd name="T124" fmla="*/ 819 w 3386"/>
                <a:gd name="T125" fmla="*/ 2104 h 2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86"/>
                <a:gd name="T190" fmla="*/ 0 h 2114"/>
                <a:gd name="T191" fmla="*/ 3386 w 3386"/>
                <a:gd name="T192" fmla="*/ 2114 h 2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86" h="2114">
                  <a:moveTo>
                    <a:pt x="815" y="2113"/>
                  </a:moveTo>
                  <a:lnTo>
                    <a:pt x="813" y="2100"/>
                  </a:lnTo>
                  <a:lnTo>
                    <a:pt x="810" y="2087"/>
                  </a:lnTo>
                  <a:lnTo>
                    <a:pt x="807" y="2075"/>
                  </a:lnTo>
                  <a:lnTo>
                    <a:pt x="804" y="2063"/>
                  </a:lnTo>
                  <a:lnTo>
                    <a:pt x="801" y="2052"/>
                  </a:lnTo>
                  <a:lnTo>
                    <a:pt x="798" y="2041"/>
                  </a:lnTo>
                  <a:lnTo>
                    <a:pt x="795" y="2031"/>
                  </a:lnTo>
                  <a:lnTo>
                    <a:pt x="791" y="2021"/>
                  </a:lnTo>
                  <a:lnTo>
                    <a:pt x="788" y="2011"/>
                  </a:lnTo>
                  <a:lnTo>
                    <a:pt x="784" y="2002"/>
                  </a:lnTo>
                  <a:lnTo>
                    <a:pt x="781" y="1993"/>
                  </a:lnTo>
                  <a:lnTo>
                    <a:pt x="777" y="1985"/>
                  </a:lnTo>
                  <a:lnTo>
                    <a:pt x="773" y="1977"/>
                  </a:lnTo>
                  <a:lnTo>
                    <a:pt x="769" y="1970"/>
                  </a:lnTo>
                  <a:lnTo>
                    <a:pt x="765" y="1962"/>
                  </a:lnTo>
                  <a:lnTo>
                    <a:pt x="761" y="1956"/>
                  </a:lnTo>
                  <a:lnTo>
                    <a:pt x="757" y="1949"/>
                  </a:lnTo>
                  <a:lnTo>
                    <a:pt x="753" y="1943"/>
                  </a:lnTo>
                  <a:lnTo>
                    <a:pt x="749" y="1937"/>
                  </a:lnTo>
                  <a:lnTo>
                    <a:pt x="745" y="1932"/>
                  </a:lnTo>
                  <a:lnTo>
                    <a:pt x="741" y="1927"/>
                  </a:lnTo>
                  <a:lnTo>
                    <a:pt x="738" y="1922"/>
                  </a:lnTo>
                  <a:lnTo>
                    <a:pt x="734" y="1918"/>
                  </a:lnTo>
                  <a:lnTo>
                    <a:pt x="730" y="1914"/>
                  </a:lnTo>
                  <a:lnTo>
                    <a:pt x="726" y="1910"/>
                  </a:lnTo>
                  <a:lnTo>
                    <a:pt x="723" y="1906"/>
                  </a:lnTo>
                  <a:lnTo>
                    <a:pt x="719" y="1903"/>
                  </a:lnTo>
                  <a:lnTo>
                    <a:pt x="716" y="1900"/>
                  </a:lnTo>
                  <a:lnTo>
                    <a:pt x="712" y="1897"/>
                  </a:lnTo>
                  <a:lnTo>
                    <a:pt x="709" y="1894"/>
                  </a:lnTo>
                  <a:lnTo>
                    <a:pt x="706" y="1892"/>
                  </a:lnTo>
                  <a:lnTo>
                    <a:pt x="703" y="1890"/>
                  </a:lnTo>
                  <a:lnTo>
                    <a:pt x="701" y="1888"/>
                  </a:lnTo>
                  <a:lnTo>
                    <a:pt x="698" y="1886"/>
                  </a:lnTo>
                  <a:lnTo>
                    <a:pt x="696" y="1885"/>
                  </a:lnTo>
                  <a:lnTo>
                    <a:pt x="693" y="1884"/>
                  </a:lnTo>
                  <a:lnTo>
                    <a:pt x="691" y="1882"/>
                  </a:lnTo>
                  <a:lnTo>
                    <a:pt x="690" y="1882"/>
                  </a:lnTo>
                  <a:lnTo>
                    <a:pt x="688" y="1881"/>
                  </a:lnTo>
                  <a:lnTo>
                    <a:pt x="683" y="1879"/>
                  </a:lnTo>
                  <a:lnTo>
                    <a:pt x="678" y="1878"/>
                  </a:lnTo>
                  <a:lnTo>
                    <a:pt x="673" y="1876"/>
                  </a:lnTo>
                  <a:lnTo>
                    <a:pt x="668" y="1875"/>
                  </a:lnTo>
                  <a:lnTo>
                    <a:pt x="663" y="1873"/>
                  </a:lnTo>
                  <a:lnTo>
                    <a:pt x="657" y="1872"/>
                  </a:lnTo>
                  <a:lnTo>
                    <a:pt x="651" y="1871"/>
                  </a:lnTo>
                  <a:lnTo>
                    <a:pt x="646" y="1870"/>
                  </a:lnTo>
                  <a:lnTo>
                    <a:pt x="640" y="1869"/>
                  </a:lnTo>
                  <a:lnTo>
                    <a:pt x="634" y="1867"/>
                  </a:lnTo>
                  <a:lnTo>
                    <a:pt x="627" y="1867"/>
                  </a:lnTo>
                  <a:lnTo>
                    <a:pt x="621" y="1866"/>
                  </a:lnTo>
                  <a:lnTo>
                    <a:pt x="615" y="1865"/>
                  </a:lnTo>
                  <a:lnTo>
                    <a:pt x="608" y="1864"/>
                  </a:lnTo>
                  <a:lnTo>
                    <a:pt x="601" y="1863"/>
                  </a:lnTo>
                  <a:lnTo>
                    <a:pt x="595" y="1863"/>
                  </a:lnTo>
                  <a:lnTo>
                    <a:pt x="588" y="1862"/>
                  </a:lnTo>
                  <a:lnTo>
                    <a:pt x="581" y="1861"/>
                  </a:lnTo>
                  <a:lnTo>
                    <a:pt x="574" y="1861"/>
                  </a:lnTo>
                  <a:lnTo>
                    <a:pt x="567" y="1861"/>
                  </a:lnTo>
                  <a:lnTo>
                    <a:pt x="559" y="1860"/>
                  </a:lnTo>
                  <a:lnTo>
                    <a:pt x="552" y="1860"/>
                  </a:lnTo>
                  <a:lnTo>
                    <a:pt x="544" y="1859"/>
                  </a:lnTo>
                  <a:lnTo>
                    <a:pt x="537" y="1859"/>
                  </a:lnTo>
                  <a:lnTo>
                    <a:pt x="529" y="1859"/>
                  </a:lnTo>
                  <a:lnTo>
                    <a:pt x="522" y="1859"/>
                  </a:lnTo>
                  <a:lnTo>
                    <a:pt x="514" y="1859"/>
                  </a:lnTo>
                  <a:lnTo>
                    <a:pt x="506" y="1858"/>
                  </a:lnTo>
                  <a:lnTo>
                    <a:pt x="498" y="1858"/>
                  </a:lnTo>
                  <a:lnTo>
                    <a:pt x="490" y="1858"/>
                  </a:lnTo>
                  <a:lnTo>
                    <a:pt x="482" y="1858"/>
                  </a:lnTo>
                  <a:lnTo>
                    <a:pt x="474" y="1858"/>
                  </a:lnTo>
                  <a:lnTo>
                    <a:pt x="466" y="1858"/>
                  </a:lnTo>
                  <a:lnTo>
                    <a:pt x="458" y="1858"/>
                  </a:lnTo>
                  <a:lnTo>
                    <a:pt x="450" y="1858"/>
                  </a:lnTo>
                  <a:lnTo>
                    <a:pt x="442" y="1858"/>
                  </a:lnTo>
                  <a:lnTo>
                    <a:pt x="434" y="1859"/>
                  </a:lnTo>
                  <a:lnTo>
                    <a:pt x="426" y="1859"/>
                  </a:lnTo>
                  <a:lnTo>
                    <a:pt x="417" y="1859"/>
                  </a:lnTo>
                  <a:lnTo>
                    <a:pt x="409" y="1859"/>
                  </a:lnTo>
                  <a:lnTo>
                    <a:pt x="401" y="1859"/>
                  </a:lnTo>
                  <a:lnTo>
                    <a:pt x="393" y="1859"/>
                  </a:lnTo>
                  <a:lnTo>
                    <a:pt x="384" y="1860"/>
                  </a:lnTo>
                  <a:lnTo>
                    <a:pt x="376" y="1860"/>
                  </a:lnTo>
                  <a:lnTo>
                    <a:pt x="368" y="1860"/>
                  </a:lnTo>
                  <a:lnTo>
                    <a:pt x="359" y="1860"/>
                  </a:lnTo>
                  <a:lnTo>
                    <a:pt x="351" y="1860"/>
                  </a:lnTo>
                  <a:lnTo>
                    <a:pt x="343" y="1861"/>
                  </a:lnTo>
                  <a:lnTo>
                    <a:pt x="334" y="1861"/>
                  </a:lnTo>
                  <a:lnTo>
                    <a:pt x="326" y="1861"/>
                  </a:lnTo>
                  <a:lnTo>
                    <a:pt x="318" y="1861"/>
                  </a:lnTo>
                  <a:lnTo>
                    <a:pt x="310" y="1862"/>
                  </a:lnTo>
                  <a:lnTo>
                    <a:pt x="302" y="1862"/>
                  </a:lnTo>
                  <a:lnTo>
                    <a:pt x="293" y="1862"/>
                  </a:lnTo>
                  <a:lnTo>
                    <a:pt x="285" y="1862"/>
                  </a:lnTo>
                  <a:lnTo>
                    <a:pt x="277" y="1862"/>
                  </a:lnTo>
                  <a:lnTo>
                    <a:pt x="269" y="1863"/>
                  </a:lnTo>
                  <a:lnTo>
                    <a:pt x="261" y="1863"/>
                  </a:lnTo>
                  <a:lnTo>
                    <a:pt x="253" y="1863"/>
                  </a:lnTo>
                  <a:lnTo>
                    <a:pt x="245" y="1863"/>
                  </a:lnTo>
                  <a:lnTo>
                    <a:pt x="238" y="1863"/>
                  </a:lnTo>
                  <a:lnTo>
                    <a:pt x="230" y="1863"/>
                  </a:lnTo>
                  <a:lnTo>
                    <a:pt x="222" y="1863"/>
                  </a:lnTo>
                  <a:lnTo>
                    <a:pt x="214" y="1863"/>
                  </a:lnTo>
                  <a:lnTo>
                    <a:pt x="207" y="1863"/>
                  </a:lnTo>
                  <a:lnTo>
                    <a:pt x="199" y="1863"/>
                  </a:lnTo>
                  <a:lnTo>
                    <a:pt x="192" y="1863"/>
                  </a:lnTo>
                  <a:lnTo>
                    <a:pt x="185" y="1863"/>
                  </a:lnTo>
                  <a:lnTo>
                    <a:pt x="177" y="1863"/>
                  </a:lnTo>
                  <a:lnTo>
                    <a:pt x="170" y="1863"/>
                  </a:lnTo>
                  <a:lnTo>
                    <a:pt x="163" y="1863"/>
                  </a:lnTo>
                  <a:lnTo>
                    <a:pt x="156" y="1862"/>
                  </a:lnTo>
                  <a:lnTo>
                    <a:pt x="149" y="1862"/>
                  </a:lnTo>
                  <a:lnTo>
                    <a:pt x="143" y="1862"/>
                  </a:lnTo>
                  <a:lnTo>
                    <a:pt x="136" y="1861"/>
                  </a:lnTo>
                  <a:lnTo>
                    <a:pt x="130" y="1861"/>
                  </a:lnTo>
                  <a:lnTo>
                    <a:pt x="123" y="1861"/>
                  </a:lnTo>
                  <a:lnTo>
                    <a:pt x="117" y="1860"/>
                  </a:lnTo>
                  <a:lnTo>
                    <a:pt x="111" y="1860"/>
                  </a:lnTo>
                  <a:lnTo>
                    <a:pt x="105" y="1859"/>
                  </a:lnTo>
                  <a:lnTo>
                    <a:pt x="99" y="1858"/>
                  </a:lnTo>
                  <a:lnTo>
                    <a:pt x="93" y="1858"/>
                  </a:lnTo>
                  <a:lnTo>
                    <a:pt x="87" y="1857"/>
                  </a:lnTo>
                  <a:lnTo>
                    <a:pt x="82" y="1856"/>
                  </a:lnTo>
                  <a:lnTo>
                    <a:pt x="77" y="1855"/>
                  </a:lnTo>
                  <a:lnTo>
                    <a:pt x="71" y="1854"/>
                  </a:lnTo>
                  <a:lnTo>
                    <a:pt x="66" y="1853"/>
                  </a:lnTo>
                  <a:lnTo>
                    <a:pt x="62" y="1852"/>
                  </a:lnTo>
                  <a:lnTo>
                    <a:pt x="57" y="1851"/>
                  </a:lnTo>
                  <a:lnTo>
                    <a:pt x="52" y="1850"/>
                  </a:lnTo>
                  <a:lnTo>
                    <a:pt x="48" y="1849"/>
                  </a:lnTo>
                  <a:lnTo>
                    <a:pt x="44" y="1847"/>
                  </a:lnTo>
                  <a:lnTo>
                    <a:pt x="40" y="1846"/>
                  </a:lnTo>
                  <a:lnTo>
                    <a:pt x="36" y="1844"/>
                  </a:lnTo>
                  <a:lnTo>
                    <a:pt x="32" y="1843"/>
                  </a:lnTo>
                  <a:lnTo>
                    <a:pt x="29" y="1841"/>
                  </a:lnTo>
                  <a:lnTo>
                    <a:pt x="26" y="1839"/>
                  </a:lnTo>
                  <a:lnTo>
                    <a:pt x="22" y="1838"/>
                  </a:lnTo>
                  <a:lnTo>
                    <a:pt x="20" y="1836"/>
                  </a:lnTo>
                  <a:lnTo>
                    <a:pt x="17" y="1834"/>
                  </a:lnTo>
                  <a:lnTo>
                    <a:pt x="14" y="1832"/>
                  </a:lnTo>
                  <a:lnTo>
                    <a:pt x="12" y="1830"/>
                  </a:lnTo>
                  <a:lnTo>
                    <a:pt x="10" y="1827"/>
                  </a:lnTo>
                  <a:lnTo>
                    <a:pt x="8" y="1825"/>
                  </a:lnTo>
                  <a:lnTo>
                    <a:pt x="7" y="1823"/>
                  </a:lnTo>
                  <a:lnTo>
                    <a:pt x="5" y="1820"/>
                  </a:lnTo>
                  <a:lnTo>
                    <a:pt x="4" y="1817"/>
                  </a:lnTo>
                  <a:lnTo>
                    <a:pt x="3" y="1815"/>
                  </a:lnTo>
                  <a:lnTo>
                    <a:pt x="2" y="1807"/>
                  </a:lnTo>
                  <a:lnTo>
                    <a:pt x="1" y="1799"/>
                  </a:lnTo>
                  <a:lnTo>
                    <a:pt x="1" y="1790"/>
                  </a:lnTo>
                  <a:lnTo>
                    <a:pt x="0" y="1782"/>
                  </a:lnTo>
                  <a:lnTo>
                    <a:pt x="0" y="1774"/>
                  </a:lnTo>
                  <a:lnTo>
                    <a:pt x="1" y="1766"/>
                  </a:lnTo>
                  <a:lnTo>
                    <a:pt x="1" y="1758"/>
                  </a:lnTo>
                  <a:lnTo>
                    <a:pt x="2" y="1750"/>
                  </a:lnTo>
                  <a:lnTo>
                    <a:pt x="3" y="1742"/>
                  </a:lnTo>
                  <a:lnTo>
                    <a:pt x="4" y="1734"/>
                  </a:lnTo>
                  <a:lnTo>
                    <a:pt x="6" y="1726"/>
                  </a:lnTo>
                  <a:lnTo>
                    <a:pt x="7" y="1718"/>
                  </a:lnTo>
                  <a:lnTo>
                    <a:pt x="9" y="1710"/>
                  </a:lnTo>
                  <a:lnTo>
                    <a:pt x="11" y="1702"/>
                  </a:lnTo>
                  <a:lnTo>
                    <a:pt x="13" y="1695"/>
                  </a:lnTo>
                  <a:lnTo>
                    <a:pt x="16" y="1687"/>
                  </a:lnTo>
                  <a:lnTo>
                    <a:pt x="18" y="1680"/>
                  </a:lnTo>
                  <a:lnTo>
                    <a:pt x="21" y="1672"/>
                  </a:lnTo>
                  <a:lnTo>
                    <a:pt x="24" y="1665"/>
                  </a:lnTo>
                  <a:lnTo>
                    <a:pt x="27" y="1658"/>
                  </a:lnTo>
                  <a:lnTo>
                    <a:pt x="30" y="1651"/>
                  </a:lnTo>
                  <a:lnTo>
                    <a:pt x="33" y="1644"/>
                  </a:lnTo>
                  <a:lnTo>
                    <a:pt x="36" y="1638"/>
                  </a:lnTo>
                  <a:lnTo>
                    <a:pt x="40" y="1631"/>
                  </a:lnTo>
                  <a:lnTo>
                    <a:pt x="43" y="1625"/>
                  </a:lnTo>
                  <a:lnTo>
                    <a:pt x="47" y="1619"/>
                  </a:lnTo>
                  <a:lnTo>
                    <a:pt x="50" y="1613"/>
                  </a:lnTo>
                  <a:lnTo>
                    <a:pt x="54" y="1608"/>
                  </a:lnTo>
                  <a:lnTo>
                    <a:pt x="58" y="1602"/>
                  </a:lnTo>
                  <a:lnTo>
                    <a:pt x="62" y="1597"/>
                  </a:lnTo>
                  <a:lnTo>
                    <a:pt x="65" y="1592"/>
                  </a:lnTo>
                  <a:lnTo>
                    <a:pt x="69" y="1588"/>
                  </a:lnTo>
                  <a:lnTo>
                    <a:pt x="73" y="1583"/>
                  </a:lnTo>
                  <a:lnTo>
                    <a:pt x="77" y="1579"/>
                  </a:lnTo>
                  <a:lnTo>
                    <a:pt x="81" y="1575"/>
                  </a:lnTo>
                  <a:lnTo>
                    <a:pt x="85" y="1572"/>
                  </a:lnTo>
                  <a:lnTo>
                    <a:pt x="89" y="1568"/>
                  </a:lnTo>
                  <a:lnTo>
                    <a:pt x="93" y="1566"/>
                  </a:lnTo>
                  <a:lnTo>
                    <a:pt x="97" y="1563"/>
                  </a:lnTo>
                  <a:lnTo>
                    <a:pt x="100" y="1561"/>
                  </a:lnTo>
                  <a:lnTo>
                    <a:pt x="104" y="1559"/>
                  </a:lnTo>
                  <a:lnTo>
                    <a:pt x="108" y="1557"/>
                  </a:lnTo>
                  <a:lnTo>
                    <a:pt x="112" y="1556"/>
                  </a:lnTo>
                  <a:lnTo>
                    <a:pt x="117" y="1552"/>
                  </a:lnTo>
                  <a:lnTo>
                    <a:pt x="123" y="1548"/>
                  </a:lnTo>
                  <a:lnTo>
                    <a:pt x="129" y="1545"/>
                  </a:lnTo>
                  <a:lnTo>
                    <a:pt x="135" y="1542"/>
                  </a:lnTo>
                  <a:lnTo>
                    <a:pt x="142" y="1538"/>
                  </a:lnTo>
                  <a:lnTo>
                    <a:pt x="148" y="1535"/>
                  </a:lnTo>
                  <a:lnTo>
                    <a:pt x="154" y="1532"/>
                  </a:lnTo>
                  <a:lnTo>
                    <a:pt x="161" y="1530"/>
                  </a:lnTo>
                  <a:lnTo>
                    <a:pt x="168" y="1527"/>
                  </a:lnTo>
                  <a:lnTo>
                    <a:pt x="174" y="1524"/>
                  </a:lnTo>
                  <a:lnTo>
                    <a:pt x="181" y="1522"/>
                  </a:lnTo>
                  <a:lnTo>
                    <a:pt x="188" y="1519"/>
                  </a:lnTo>
                  <a:lnTo>
                    <a:pt x="195" y="1517"/>
                  </a:lnTo>
                  <a:lnTo>
                    <a:pt x="202" y="1515"/>
                  </a:lnTo>
                  <a:lnTo>
                    <a:pt x="209" y="1513"/>
                  </a:lnTo>
                  <a:lnTo>
                    <a:pt x="216" y="1511"/>
                  </a:lnTo>
                  <a:lnTo>
                    <a:pt x="223" y="1509"/>
                  </a:lnTo>
                  <a:lnTo>
                    <a:pt x="231" y="1507"/>
                  </a:lnTo>
                  <a:lnTo>
                    <a:pt x="238" y="1505"/>
                  </a:lnTo>
                  <a:lnTo>
                    <a:pt x="245" y="1504"/>
                  </a:lnTo>
                  <a:lnTo>
                    <a:pt x="252" y="1502"/>
                  </a:lnTo>
                  <a:lnTo>
                    <a:pt x="260" y="1500"/>
                  </a:lnTo>
                  <a:lnTo>
                    <a:pt x="267" y="1499"/>
                  </a:lnTo>
                  <a:lnTo>
                    <a:pt x="275" y="1498"/>
                  </a:lnTo>
                  <a:lnTo>
                    <a:pt x="282" y="1496"/>
                  </a:lnTo>
                  <a:lnTo>
                    <a:pt x="290" y="1495"/>
                  </a:lnTo>
                  <a:lnTo>
                    <a:pt x="297" y="1494"/>
                  </a:lnTo>
                  <a:lnTo>
                    <a:pt x="305" y="1492"/>
                  </a:lnTo>
                  <a:lnTo>
                    <a:pt x="312" y="1491"/>
                  </a:lnTo>
                  <a:lnTo>
                    <a:pt x="320" y="1490"/>
                  </a:lnTo>
                  <a:lnTo>
                    <a:pt x="327" y="1489"/>
                  </a:lnTo>
                  <a:lnTo>
                    <a:pt x="335" y="1488"/>
                  </a:lnTo>
                  <a:lnTo>
                    <a:pt x="342" y="1487"/>
                  </a:lnTo>
                  <a:lnTo>
                    <a:pt x="350" y="1486"/>
                  </a:lnTo>
                  <a:lnTo>
                    <a:pt x="357" y="1485"/>
                  </a:lnTo>
                  <a:lnTo>
                    <a:pt x="365" y="1484"/>
                  </a:lnTo>
                  <a:lnTo>
                    <a:pt x="372" y="1483"/>
                  </a:lnTo>
                  <a:lnTo>
                    <a:pt x="380" y="1482"/>
                  </a:lnTo>
                  <a:lnTo>
                    <a:pt x="387" y="1481"/>
                  </a:lnTo>
                  <a:lnTo>
                    <a:pt x="394" y="1480"/>
                  </a:lnTo>
                  <a:lnTo>
                    <a:pt x="402" y="1479"/>
                  </a:lnTo>
                  <a:lnTo>
                    <a:pt x="409" y="1478"/>
                  </a:lnTo>
                  <a:lnTo>
                    <a:pt x="416" y="1477"/>
                  </a:lnTo>
                  <a:lnTo>
                    <a:pt x="423" y="1476"/>
                  </a:lnTo>
                  <a:lnTo>
                    <a:pt x="430" y="1475"/>
                  </a:lnTo>
                  <a:lnTo>
                    <a:pt x="437" y="1474"/>
                  </a:lnTo>
                  <a:lnTo>
                    <a:pt x="444" y="1473"/>
                  </a:lnTo>
                  <a:lnTo>
                    <a:pt x="451" y="1472"/>
                  </a:lnTo>
                  <a:lnTo>
                    <a:pt x="458" y="1471"/>
                  </a:lnTo>
                  <a:lnTo>
                    <a:pt x="464" y="1470"/>
                  </a:lnTo>
                  <a:lnTo>
                    <a:pt x="471" y="1469"/>
                  </a:lnTo>
                  <a:lnTo>
                    <a:pt x="477" y="1467"/>
                  </a:lnTo>
                  <a:lnTo>
                    <a:pt x="484" y="1466"/>
                  </a:lnTo>
                  <a:lnTo>
                    <a:pt x="490" y="1465"/>
                  </a:lnTo>
                  <a:lnTo>
                    <a:pt x="496" y="1464"/>
                  </a:lnTo>
                  <a:lnTo>
                    <a:pt x="503" y="1462"/>
                  </a:lnTo>
                  <a:lnTo>
                    <a:pt x="509" y="1461"/>
                  </a:lnTo>
                  <a:lnTo>
                    <a:pt x="514" y="1459"/>
                  </a:lnTo>
                  <a:lnTo>
                    <a:pt x="520" y="1457"/>
                  </a:lnTo>
                  <a:lnTo>
                    <a:pt x="526" y="1456"/>
                  </a:lnTo>
                  <a:lnTo>
                    <a:pt x="531" y="1454"/>
                  </a:lnTo>
                  <a:lnTo>
                    <a:pt x="537" y="1452"/>
                  </a:lnTo>
                  <a:lnTo>
                    <a:pt x="542" y="1450"/>
                  </a:lnTo>
                  <a:lnTo>
                    <a:pt x="547" y="1448"/>
                  </a:lnTo>
                  <a:lnTo>
                    <a:pt x="552" y="1446"/>
                  </a:lnTo>
                  <a:lnTo>
                    <a:pt x="557" y="1444"/>
                  </a:lnTo>
                  <a:lnTo>
                    <a:pt x="562" y="1441"/>
                  </a:lnTo>
                  <a:lnTo>
                    <a:pt x="566" y="1439"/>
                  </a:lnTo>
                  <a:lnTo>
                    <a:pt x="571" y="1436"/>
                  </a:lnTo>
                  <a:lnTo>
                    <a:pt x="575" y="1434"/>
                  </a:lnTo>
                  <a:lnTo>
                    <a:pt x="579" y="1431"/>
                  </a:lnTo>
                  <a:lnTo>
                    <a:pt x="583" y="1428"/>
                  </a:lnTo>
                  <a:lnTo>
                    <a:pt x="577" y="1420"/>
                  </a:lnTo>
                  <a:lnTo>
                    <a:pt x="572" y="1413"/>
                  </a:lnTo>
                  <a:lnTo>
                    <a:pt x="567" y="1405"/>
                  </a:lnTo>
                  <a:lnTo>
                    <a:pt x="562" y="1397"/>
                  </a:lnTo>
                  <a:lnTo>
                    <a:pt x="557" y="1391"/>
                  </a:lnTo>
                  <a:lnTo>
                    <a:pt x="553" y="1383"/>
                  </a:lnTo>
                  <a:lnTo>
                    <a:pt x="548" y="1376"/>
                  </a:lnTo>
                  <a:lnTo>
                    <a:pt x="544" y="1368"/>
                  </a:lnTo>
                  <a:lnTo>
                    <a:pt x="540" y="1361"/>
                  </a:lnTo>
                  <a:lnTo>
                    <a:pt x="537" y="1353"/>
                  </a:lnTo>
                  <a:lnTo>
                    <a:pt x="533" y="1346"/>
                  </a:lnTo>
                  <a:lnTo>
                    <a:pt x="530" y="1339"/>
                  </a:lnTo>
                  <a:lnTo>
                    <a:pt x="527" y="1331"/>
                  </a:lnTo>
                  <a:lnTo>
                    <a:pt x="524" y="1324"/>
                  </a:lnTo>
                  <a:lnTo>
                    <a:pt x="521" y="1317"/>
                  </a:lnTo>
                  <a:lnTo>
                    <a:pt x="519" y="1310"/>
                  </a:lnTo>
                  <a:lnTo>
                    <a:pt x="516" y="1303"/>
                  </a:lnTo>
                  <a:lnTo>
                    <a:pt x="514" y="1296"/>
                  </a:lnTo>
                  <a:lnTo>
                    <a:pt x="512" y="1289"/>
                  </a:lnTo>
                  <a:lnTo>
                    <a:pt x="510" y="1282"/>
                  </a:lnTo>
                  <a:lnTo>
                    <a:pt x="509" y="1275"/>
                  </a:lnTo>
                  <a:lnTo>
                    <a:pt x="507" y="1268"/>
                  </a:lnTo>
                  <a:lnTo>
                    <a:pt x="506" y="1261"/>
                  </a:lnTo>
                  <a:lnTo>
                    <a:pt x="505" y="1254"/>
                  </a:lnTo>
                  <a:lnTo>
                    <a:pt x="504" y="1247"/>
                  </a:lnTo>
                  <a:lnTo>
                    <a:pt x="503" y="1241"/>
                  </a:lnTo>
                  <a:lnTo>
                    <a:pt x="502" y="1234"/>
                  </a:lnTo>
                  <a:lnTo>
                    <a:pt x="502" y="1227"/>
                  </a:lnTo>
                  <a:lnTo>
                    <a:pt x="502" y="1221"/>
                  </a:lnTo>
                  <a:lnTo>
                    <a:pt x="501" y="1215"/>
                  </a:lnTo>
                  <a:lnTo>
                    <a:pt x="501" y="1208"/>
                  </a:lnTo>
                  <a:lnTo>
                    <a:pt x="501" y="1202"/>
                  </a:lnTo>
                  <a:lnTo>
                    <a:pt x="502" y="1195"/>
                  </a:lnTo>
                  <a:lnTo>
                    <a:pt x="502" y="1189"/>
                  </a:lnTo>
                  <a:lnTo>
                    <a:pt x="502" y="1183"/>
                  </a:lnTo>
                  <a:lnTo>
                    <a:pt x="503" y="1177"/>
                  </a:lnTo>
                  <a:lnTo>
                    <a:pt x="504" y="1171"/>
                  </a:lnTo>
                  <a:lnTo>
                    <a:pt x="505" y="1165"/>
                  </a:lnTo>
                  <a:lnTo>
                    <a:pt x="506" y="1159"/>
                  </a:lnTo>
                  <a:lnTo>
                    <a:pt x="507" y="1153"/>
                  </a:lnTo>
                  <a:lnTo>
                    <a:pt x="508" y="1147"/>
                  </a:lnTo>
                  <a:lnTo>
                    <a:pt x="510" y="1142"/>
                  </a:lnTo>
                  <a:lnTo>
                    <a:pt x="511" y="1136"/>
                  </a:lnTo>
                  <a:lnTo>
                    <a:pt x="513" y="1131"/>
                  </a:lnTo>
                  <a:lnTo>
                    <a:pt x="515" y="1125"/>
                  </a:lnTo>
                  <a:lnTo>
                    <a:pt x="516" y="1120"/>
                  </a:lnTo>
                  <a:lnTo>
                    <a:pt x="518" y="1114"/>
                  </a:lnTo>
                  <a:lnTo>
                    <a:pt x="520" y="1109"/>
                  </a:lnTo>
                  <a:lnTo>
                    <a:pt x="523" y="1104"/>
                  </a:lnTo>
                  <a:lnTo>
                    <a:pt x="525" y="1099"/>
                  </a:lnTo>
                  <a:lnTo>
                    <a:pt x="527" y="1094"/>
                  </a:lnTo>
                  <a:lnTo>
                    <a:pt x="530" y="1089"/>
                  </a:lnTo>
                  <a:lnTo>
                    <a:pt x="532" y="1084"/>
                  </a:lnTo>
                  <a:lnTo>
                    <a:pt x="535" y="1079"/>
                  </a:lnTo>
                  <a:lnTo>
                    <a:pt x="538" y="1074"/>
                  </a:lnTo>
                  <a:lnTo>
                    <a:pt x="540" y="1070"/>
                  </a:lnTo>
                  <a:lnTo>
                    <a:pt x="543" y="1065"/>
                  </a:lnTo>
                  <a:lnTo>
                    <a:pt x="546" y="1061"/>
                  </a:lnTo>
                  <a:lnTo>
                    <a:pt x="549" y="1056"/>
                  </a:lnTo>
                  <a:lnTo>
                    <a:pt x="552" y="1052"/>
                  </a:lnTo>
                  <a:lnTo>
                    <a:pt x="556" y="1048"/>
                  </a:lnTo>
                  <a:lnTo>
                    <a:pt x="559" y="1044"/>
                  </a:lnTo>
                  <a:lnTo>
                    <a:pt x="562" y="1039"/>
                  </a:lnTo>
                  <a:lnTo>
                    <a:pt x="566" y="1036"/>
                  </a:lnTo>
                  <a:lnTo>
                    <a:pt x="569" y="1032"/>
                  </a:lnTo>
                  <a:lnTo>
                    <a:pt x="573" y="1028"/>
                  </a:lnTo>
                  <a:lnTo>
                    <a:pt x="576" y="1024"/>
                  </a:lnTo>
                  <a:lnTo>
                    <a:pt x="580" y="1021"/>
                  </a:lnTo>
                  <a:lnTo>
                    <a:pt x="584" y="1017"/>
                  </a:lnTo>
                  <a:lnTo>
                    <a:pt x="587" y="1014"/>
                  </a:lnTo>
                  <a:lnTo>
                    <a:pt x="591" y="1010"/>
                  </a:lnTo>
                  <a:lnTo>
                    <a:pt x="595" y="1007"/>
                  </a:lnTo>
                  <a:lnTo>
                    <a:pt x="599" y="1004"/>
                  </a:lnTo>
                  <a:lnTo>
                    <a:pt x="603" y="1001"/>
                  </a:lnTo>
                  <a:lnTo>
                    <a:pt x="607" y="998"/>
                  </a:lnTo>
                  <a:lnTo>
                    <a:pt x="611" y="995"/>
                  </a:lnTo>
                  <a:lnTo>
                    <a:pt x="615" y="993"/>
                  </a:lnTo>
                  <a:lnTo>
                    <a:pt x="619" y="990"/>
                  </a:lnTo>
                  <a:lnTo>
                    <a:pt x="623" y="987"/>
                  </a:lnTo>
                  <a:lnTo>
                    <a:pt x="627" y="985"/>
                  </a:lnTo>
                  <a:lnTo>
                    <a:pt x="631" y="983"/>
                  </a:lnTo>
                  <a:lnTo>
                    <a:pt x="635" y="981"/>
                  </a:lnTo>
                  <a:lnTo>
                    <a:pt x="639" y="978"/>
                  </a:lnTo>
                  <a:lnTo>
                    <a:pt x="644" y="976"/>
                  </a:lnTo>
                  <a:lnTo>
                    <a:pt x="648" y="975"/>
                  </a:lnTo>
                  <a:lnTo>
                    <a:pt x="652" y="973"/>
                  </a:lnTo>
                  <a:lnTo>
                    <a:pt x="656" y="971"/>
                  </a:lnTo>
                  <a:lnTo>
                    <a:pt x="660" y="970"/>
                  </a:lnTo>
                  <a:lnTo>
                    <a:pt x="665" y="968"/>
                  </a:lnTo>
                  <a:lnTo>
                    <a:pt x="669" y="967"/>
                  </a:lnTo>
                  <a:lnTo>
                    <a:pt x="673" y="966"/>
                  </a:lnTo>
                  <a:lnTo>
                    <a:pt x="677" y="965"/>
                  </a:lnTo>
                  <a:lnTo>
                    <a:pt x="683" y="967"/>
                  </a:lnTo>
                  <a:lnTo>
                    <a:pt x="688" y="970"/>
                  </a:lnTo>
                  <a:lnTo>
                    <a:pt x="694" y="973"/>
                  </a:lnTo>
                  <a:lnTo>
                    <a:pt x="699" y="977"/>
                  </a:lnTo>
                  <a:lnTo>
                    <a:pt x="704" y="981"/>
                  </a:lnTo>
                  <a:lnTo>
                    <a:pt x="708" y="985"/>
                  </a:lnTo>
                  <a:lnTo>
                    <a:pt x="713" y="989"/>
                  </a:lnTo>
                  <a:lnTo>
                    <a:pt x="718" y="993"/>
                  </a:lnTo>
                  <a:lnTo>
                    <a:pt x="722" y="998"/>
                  </a:lnTo>
                  <a:lnTo>
                    <a:pt x="726" y="1003"/>
                  </a:lnTo>
                  <a:lnTo>
                    <a:pt x="731" y="1008"/>
                  </a:lnTo>
                  <a:lnTo>
                    <a:pt x="735" y="1013"/>
                  </a:lnTo>
                  <a:lnTo>
                    <a:pt x="739" y="1018"/>
                  </a:lnTo>
                  <a:lnTo>
                    <a:pt x="742" y="1024"/>
                  </a:lnTo>
                  <a:lnTo>
                    <a:pt x="746" y="1029"/>
                  </a:lnTo>
                  <a:lnTo>
                    <a:pt x="750" y="1035"/>
                  </a:lnTo>
                  <a:lnTo>
                    <a:pt x="754" y="1041"/>
                  </a:lnTo>
                  <a:lnTo>
                    <a:pt x="757" y="1047"/>
                  </a:lnTo>
                  <a:lnTo>
                    <a:pt x="761" y="1053"/>
                  </a:lnTo>
                  <a:lnTo>
                    <a:pt x="764" y="1060"/>
                  </a:lnTo>
                  <a:lnTo>
                    <a:pt x="767" y="1066"/>
                  </a:lnTo>
                  <a:lnTo>
                    <a:pt x="771" y="1073"/>
                  </a:lnTo>
                  <a:lnTo>
                    <a:pt x="774" y="1079"/>
                  </a:lnTo>
                  <a:lnTo>
                    <a:pt x="777" y="1086"/>
                  </a:lnTo>
                  <a:lnTo>
                    <a:pt x="780" y="1092"/>
                  </a:lnTo>
                  <a:lnTo>
                    <a:pt x="784" y="1099"/>
                  </a:lnTo>
                  <a:lnTo>
                    <a:pt x="787" y="1106"/>
                  </a:lnTo>
                  <a:lnTo>
                    <a:pt x="790" y="1112"/>
                  </a:lnTo>
                  <a:lnTo>
                    <a:pt x="793" y="1119"/>
                  </a:lnTo>
                  <a:lnTo>
                    <a:pt x="796" y="1126"/>
                  </a:lnTo>
                  <a:lnTo>
                    <a:pt x="800" y="1132"/>
                  </a:lnTo>
                  <a:lnTo>
                    <a:pt x="803" y="1139"/>
                  </a:lnTo>
                  <a:lnTo>
                    <a:pt x="806" y="1146"/>
                  </a:lnTo>
                  <a:lnTo>
                    <a:pt x="809" y="1152"/>
                  </a:lnTo>
                  <a:lnTo>
                    <a:pt x="812" y="1159"/>
                  </a:lnTo>
                  <a:lnTo>
                    <a:pt x="816" y="1166"/>
                  </a:lnTo>
                  <a:lnTo>
                    <a:pt x="819" y="1172"/>
                  </a:lnTo>
                  <a:lnTo>
                    <a:pt x="822" y="1178"/>
                  </a:lnTo>
                  <a:lnTo>
                    <a:pt x="826" y="1185"/>
                  </a:lnTo>
                  <a:lnTo>
                    <a:pt x="829" y="1191"/>
                  </a:lnTo>
                  <a:lnTo>
                    <a:pt x="833" y="1197"/>
                  </a:lnTo>
                  <a:lnTo>
                    <a:pt x="837" y="1203"/>
                  </a:lnTo>
                  <a:lnTo>
                    <a:pt x="843" y="1200"/>
                  </a:lnTo>
                  <a:lnTo>
                    <a:pt x="849" y="1197"/>
                  </a:lnTo>
                  <a:lnTo>
                    <a:pt x="855" y="1194"/>
                  </a:lnTo>
                  <a:lnTo>
                    <a:pt x="862" y="1191"/>
                  </a:lnTo>
                  <a:lnTo>
                    <a:pt x="868" y="1188"/>
                  </a:lnTo>
                  <a:lnTo>
                    <a:pt x="874" y="1184"/>
                  </a:lnTo>
                  <a:lnTo>
                    <a:pt x="880" y="1181"/>
                  </a:lnTo>
                  <a:lnTo>
                    <a:pt x="886" y="1178"/>
                  </a:lnTo>
                  <a:lnTo>
                    <a:pt x="892" y="1175"/>
                  </a:lnTo>
                  <a:lnTo>
                    <a:pt x="898" y="1172"/>
                  </a:lnTo>
                  <a:lnTo>
                    <a:pt x="904" y="1169"/>
                  </a:lnTo>
                  <a:lnTo>
                    <a:pt x="910" y="1165"/>
                  </a:lnTo>
                  <a:lnTo>
                    <a:pt x="916" y="1162"/>
                  </a:lnTo>
                  <a:lnTo>
                    <a:pt x="922" y="1159"/>
                  </a:lnTo>
                  <a:lnTo>
                    <a:pt x="928" y="1156"/>
                  </a:lnTo>
                  <a:lnTo>
                    <a:pt x="934" y="1152"/>
                  </a:lnTo>
                  <a:lnTo>
                    <a:pt x="940" y="1149"/>
                  </a:lnTo>
                  <a:lnTo>
                    <a:pt x="946" y="1146"/>
                  </a:lnTo>
                  <a:lnTo>
                    <a:pt x="952" y="1142"/>
                  </a:lnTo>
                  <a:lnTo>
                    <a:pt x="958" y="1139"/>
                  </a:lnTo>
                  <a:lnTo>
                    <a:pt x="963" y="1135"/>
                  </a:lnTo>
                  <a:lnTo>
                    <a:pt x="969" y="1132"/>
                  </a:lnTo>
                  <a:lnTo>
                    <a:pt x="975" y="1128"/>
                  </a:lnTo>
                  <a:lnTo>
                    <a:pt x="981" y="1125"/>
                  </a:lnTo>
                  <a:lnTo>
                    <a:pt x="986" y="1121"/>
                  </a:lnTo>
                  <a:lnTo>
                    <a:pt x="992" y="1118"/>
                  </a:lnTo>
                  <a:lnTo>
                    <a:pt x="998" y="1114"/>
                  </a:lnTo>
                  <a:lnTo>
                    <a:pt x="1003" y="1111"/>
                  </a:lnTo>
                  <a:lnTo>
                    <a:pt x="1009" y="1107"/>
                  </a:lnTo>
                  <a:lnTo>
                    <a:pt x="1015" y="1103"/>
                  </a:lnTo>
                  <a:lnTo>
                    <a:pt x="1020" y="1100"/>
                  </a:lnTo>
                  <a:lnTo>
                    <a:pt x="1026" y="1096"/>
                  </a:lnTo>
                  <a:lnTo>
                    <a:pt x="1031" y="1092"/>
                  </a:lnTo>
                  <a:lnTo>
                    <a:pt x="1037" y="1088"/>
                  </a:lnTo>
                  <a:lnTo>
                    <a:pt x="1042" y="1084"/>
                  </a:lnTo>
                  <a:lnTo>
                    <a:pt x="1048" y="1080"/>
                  </a:lnTo>
                  <a:lnTo>
                    <a:pt x="1053" y="1077"/>
                  </a:lnTo>
                  <a:lnTo>
                    <a:pt x="1059" y="1073"/>
                  </a:lnTo>
                  <a:lnTo>
                    <a:pt x="1064" y="1069"/>
                  </a:lnTo>
                  <a:lnTo>
                    <a:pt x="1069" y="1065"/>
                  </a:lnTo>
                  <a:lnTo>
                    <a:pt x="1075" y="1061"/>
                  </a:lnTo>
                  <a:lnTo>
                    <a:pt x="1080" y="1057"/>
                  </a:lnTo>
                  <a:lnTo>
                    <a:pt x="1085" y="1052"/>
                  </a:lnTo>
                  <a:lnTo>
                    <a:pt x="1091" y="1048"/>
                  </a:lnTo>
                  <a:lnTo>
                    <a:pt x="1096" y="1044"/>
                  </a:lnTo>
                  <a:lnTo>
                    <a:pt x="1101" y="1040"/>
                  </a:lnTo>
                  <a:lnTo>
                    <a:pt x="1107" y="1036"/>
                  </a:lnTo>
                  <a:lnTo>
                    <a:pt x="1112" y="1031"/>
                  </a:lnTo>
                  <a:lnTo>
                    <a:pt x="1117" y="1027"/>
                  </a:lnTo>
                  <a:lnTo>
                    <a:pt x="1122" y="1023"/>
                  </a:lnTo>
                  <a:lnTo>
                    <a:pt x="1127" y="1018"/>
                  </a:lnTo>
                  <a:lnTo>
                    <a:pt x="1132" y="1014"/>
                  </a:lnTo>
                  <a:lnTo>
                    <a:pt x="1138" y="1009"/>
                  </a:lnTo>
                  <a:lnTo>
                    <a:pt x="1143" y="1005"/>
                  </a:lnTo>
                  <a:lnTo>
                    <a:pt x="1148" y="1000"/>
                  </a:lnTo>
                  <a:lnTo>
                    <a:pt x="1153" y="995"/>
                  </a:lnTo>
                  <a:lnTo>
                    <a:pt x="1158" y="991"/>
                  </a:lnTo>
                  <a:lnTo>
                    <a:pt x="1162" y="986"/>
                  </a:lnTo>
                  <a:lnTo>
                    <a:pt x="1167" y="981"/>
                  </a:lnTo>
                  <a:lnTo>
                    <a:pt x="1172" y="976"/>
                  </a:lnTo>
                  <a:lnTo>
                    <a:pt x="1177" y="972"/>
                  </a:lnTo>
                  <a:lnTo>
                    <a:pt x="1182" y="967"/>
                  </a:lnTo>
                  <a:lnTo>
                    <a:pt x="1187" y="962"/>
                  </a:lnTo>
                  <a:lnTo>
                    <a:pt x="1192" y="957"/>
                  </a:lnTo>
                  <a:lnTo>
                    <a:pt x="1197" y="952"/>
                  </a:lnTo>
                  <a:lnTo>
                    <a:pt x="1201" y="947"/>
                  </a:lnTo>
                  <a:lnTo>
                    <a:pt x="1206" y="942"/>
                  </a:lnTo>
                  <a:lnTo>
                    <a:pt x="1211" y="936"/>
                  </a:lnTo>
                  <a:lnTo>
                    <a:pt x="1216" y="931"/>
                  </a:lnTo>
                  <a:lnTo>
                    <a:pt x="1221" y="926"/>
                  </a:lnTo>
                  <a:lnTo>
                    <a:pt x="1226" y="920"/>
                  </a:lnTo>
                  <a:lnTo>
                    <a:pt x="1230" y="915"/>
                  </a:lnTo>
                  <a:lnTo>
                    <a:pt x="1235" y="910"/>
                  </a:lnTo>
                  <a:lnTo>
                    <a:pt x="1240" y="904"/>
                  </a:lnTo>
                  <a:lnTo>
                    <a:pt x="1245" y="899"/>
                  </a:lnTo>
                  <a:lnTo>
                    <a:pt x="1249" y="893"/>
                  </a:lnTo>
                  <a:lnTo>
                    <a:pt x="1254" y="887"/>
                  </a:lnTo>
                  <a:lnTo>
                    <a:pt x="1259" y="882"/>
                  </a:lnTo>
                  <a:lnTo>
                    <a:pt x="1263" y="876"/>
                  </a:lnTo>
                  <a:lnTo>
                    <a:pt x="1268" y="870"/>
                  </a:lnTo>
                  <a:lnTo>
                    <a:pt x="1273" y="864"/>
                  </a:lnTo>
                  <a:lnTo>
                    <a:pt x="1277" y="858"/>
                  </a:lnTo>
                  <a:lnTo>
                    <a:pt x="1282" y="852"/>
                  </a:lnTo>
                  <a:lnTo>
                    <a:pt x="1286" y="846"/>
                  </a:lnTo>
                  <a:lnTo>
                    <a:pt x="1291" y="840"/>
                  </a:lnTo>
                  <a:lnTo>
                    <a:pt x="1296" y="834"/>
                  </a:lnTo>
                  <a:lnTo>
                    <a:pt x="1300" y="828"/>
                  </a:lnTo>
                  <a:lnTo>
                    <a:pt x="1305" y="821"/>
                  </a:lnTo>
                  <a:lnTo>
                    <a:pt x="1309" y="815"/>
                  </a:lnTo>
                  <a:lnTo>
                    <a:pt x="1314" y="809"/>
                  </a:lnTo>
                  <a:lnTo>
                    <a:pt x="1318" y="802"/>
                  </a:lnTo>
                  <a:lnTo>
                    <a:pt x="1323" y="796"/>
                  </a:lnTo>
                  <a:lnTo>
                    <a:pt x="1327" y="789"/>
                  </a:lnTo>
                  <a:lnTo>
                    <a:pt x="1331" y="782"/>
                  </a:lnTo>
                  <a:lnTo>
                    <a:pt x="1336" y="776"/>
                  </a:lnTo>
                  <a:lnTo>
                    <a:pt x="1340" y="769"/>
                  </a:lnTo>
                  <a:lnTo>
                    <a:pt x="1345" y="762"/>
                  </a:lnTo>
                  <a:lnTo>
                    <a:pt x="1349" y="755"/>
                  </a:lnTo>
                  <a:lnTo>
                    <a:pt x="1353" y="748"/>
                  </a:lnTo>
                  <a:lnTo>
                    <a:pt x="1358" y="741"/>
                  </a:lnTo>
                  <a:lnTo>
                    <a:pt x="1362" y="734"/>
                  </a:lnTo>
                  <a:lnTo>
                    <a:pt x="1366" y="727"/>
                  </a:lnTo>
                  <a:lnTo>
                    <a:pt x="1370" y="717"/>
                  </a:lnTo>
                  <a:lnTo>
                    <a:pt x="1373" y="708"/>
                  </a:lnTo>
                  <a:lnTo>
                    <a:pt x="1376" y="698"/>
                  </a:lnTo>
                  <a:lnTo>
                    <a:pt x="1379" y="688"/>
                  </a:lnTo>
                  <a:lnTo>
                    <a:pt x="1382" y="679"/>
                  </a:lnTo>
                  <a:lnTo>
                    <a:pt x="1385" y="669"/>
                  </a:lnTo>
                  <a:lnTo>
                    <a:pt x="1388" y="660"/>
                  </a:lnTo>
                  <a:lnTo>
                    <a:pt x="1391" y="650"/>
                  </a:lnTo>
                  <a:lnTo>
                    <a:pt x="1394" y="640"/>
                  </a:lnTo>
                  <a:lnTo>
                    <a:pt x="1397" y="631"/>
                  </a:lnTo>
                  <a:lnTo>
                    <a:pt x="1400" y="621"/>
                  </a:lnTo>
                  <a:lnTo>
                    <a:pt x="1403" y="612"/>
                  </a:lnTo>
                  <a:lnTo>
                    <a:pt x="1405" y="603"/>
                  </a:lnTo>
                  <a:lnTo>
                    <a:pt x="1408" y="593"/>
                  </a:lnTo>
                  <a:lnTo>
                    <a:pt x="1410" y="584"/>
                  </a:lnTo>
                  <a:lnTo>
                    <a:pt x="1413" y="574"/>
                  </a:lnTo>
                  <a:lnTo>
                    <a:pt x="1415" y="565"/>
                  </a:lnTo>
                  <a:lnTo>
                    <a:pt x="1418" y="556"/>
                  </a:lnTo>
                  <a:lnTo>
                    <a:pt x="1420" y="546"/>
                  </a:lnTo>
                  <a:lnTo>
                    <a:pt x="1422" y="537"/>
                  </a:lnTo>
                  <a:lnTo>
                    <a:pt x="1425" y="528"/>
                  </a:lnTo>
                  <a:lnTo>
                    <a:pt x="1427" y="519"/>
                  </a:lnTo>
                  <a:lnTo>
                    <a:pt x="1429" y="510"/>
                  </a:lnTo>
                  <a:lnTo>
                    <a:pt x="1431" y="501"/>
                  </a:lnTo>
                  <a:lnTo>
                    <a:pt x="1433" y="492"/>
                  </a:lnTo>
                  <a:lnTo>
                    <a:pt x="1435" y="483"/>
                  </a:lnTo>
                  <a:lnTo>
                    <a:pt x="1437" y="474"/>
                  </a:lnTo>
                  <a:lnTo>
                    <a:pt x="1439" y="465"/>
                  </a:lnTo>
                  <a:lnTo>
                    <a:pt x="1441" y="456"/>
                  </a:lnTo>
                  <a:lnTo>
                    <a:pt x="1443" y="447"/>
                  </a:lnTo>
                  <a:lnTo>
                    <a:pt x="1445" y="438"/>
                  </a:lnTo>
                  <a:lnTo>
                    <a:pt x="1447" y="430"/>
                  </a:lnTo>
                  <a:lnTo>
                    <a:pt x="1449" y="421"/>
                  </a:lnTo>
                  <a:lnTo>
                    <a:pt x="1451" y="412"/>
                  </a:lnTo>
                  <a:lnTo>
                    <a:pt x="1452" y="404"/>
                  </a:lnTo>
                  <a:lnTo>
                    <a:pt x="1454" y="395"/>
                  </a:lnTo>
                  <a:lnTo>
                    <a:pt x="1456" y="387"/>
                  </a:lnTo>
                  <a:lnTo>
                    <a:pt x="1457" y="379"/>
                  </a:lnTo>
                  <a:lnTo>
                    <a:pt x="1459" y="371"/>
                  </a:lnTo>
                  <a:lnTo>
                    <a:pt x="1460" y="362"/>
                  </a:lnTo>
                  <a:lnTo>
                    <a:pt x="1462" y="354"/>
                  </a:lnTo>
                  <a:lnTo>
                    <a:pt x="1463" y="346"/>
                  </a:lnTo>
                  <a:lnTo>
                    <a:pt x="1465" y="338"/>
                  </a:lnTo>
                  <a:lnTo>
                    <a:pt x="1466" y="330"/>
                  </a:lnTo>
                  <a:lnTo>
                    <a:pt x="1468" y="322"/>
                  </a:lnTo>
                  <a:lnTo>
                    <a:pt x="1469" y="315"/>
                  </a:lnTo>
                  <a:lnTo>
                    <a:pt x="1471" y="307"/>
                  </a:lnTo>
                  <a:lnTo>
                    <a:pt x="1472" y="300"/>
                  </a:lnTo>
                  <a:lnTo>
                    <a:pt x="1473" y="292"/>
                  </a:lnTo>
                  <a:lnTo>
                    <a:pt x="1475" y="285"/>
                  </a:lnTo>
                  <a:lnTo>
                    <a:pt x="1476" y="277"/>
                  </a:lnTo>
                  <a:lnTo>
                    <a:pt x="1477" y="270"/>
                  </a:lnTo>
                  <a:lnTo>
                    <a:pt x="1479" y="263"/>
                  </a:lnTo>
                  <a:lnTo>
                    <a:pt x="1480" y="256"/>
                  </a:lnTo>
                  <a:lnTo>
                    <a:pt x="1481" y="249"/>
                  </a:lnTo>
                  <a:lnTo>
                    <a:pt x="1482" y="242"/>
                  </a:lnTo>
                  <a:lnTo>
                    <a:pt x="1483" y="235"/>
                  </a:lnTo>
                  <a:lnTo>
                    <a:pt x="1485" y="229"/>
                  </a:lnTo>
                  <a:lnTo>
                    <a:pt x="1486" y="222"/>
                  </a:lnTo>
                  <a:lnTo>
                    <a:pt x="1487" y="216"/>
                  </a:lnTo>
                  <a:lnTo>
                    <a:pt x="1488" y="209"/>
                  </a:lnTo>
                  <a:lnTo>
                    <a:pt x="1489" y="203"/>
                  </a:lnTo>
                  <a:lnTo>
                    <a:pt x="1490" y="197"/>
                  </a:lnTo>
                  <a:lnTo>
                    <a:pt x="1492" y="191"/>
                  </a:lnTo>
                  <a:lnTo>
                    <a:pt x="1493" y="185"/>
                  </a:lnTo>
                  <a:lnTo>
                    <a:pt x="1494" y="179"/>
                  </a:lnTo>
                  <a:lnTo>
                    <a:pt x="1495" y="173"/>
                  </a:lnTo>
                  <a:lnTo>
                    <a:pt x="1496" y="168"/>
                  </a:lnTo>
                  <a:lnTo>
                    <a:pt x="1497" y="162"/>
                  </a:lnTo>
                  <a:lnTo>
                    <a:pt x="1498" y="157"/>
                  </a:lnTo>
                  <a:lnTo>
                    <a:pt x="1499" y="152"/>
                  </a:lnTo>
                  <a:lnTo>
                    <a:pt x="1500" y="147"/>
                  </a:lnTo>
                  <a:lnTo>
                    <a:pt x="1501" y="142"/>
                  </a:lnTo>
                  <a:lnTo>
                    <a:pt x="1502" y="137"/>
                  </a:lnTo>
                  <a:lnTo>
                    <a:pt x="1504" y="132"/>
                  </a:lnTo>
                  <a:lnTo>
                    <a:pt x="1505" y="127"/>
                  </a:lnTo>
                  <a:lnTo>
                    <a:pt x="1506" y="123"/>
                  </a:lnTo>
                  <a:lnTo>
                    <a:pt x="1507" y="119"/>
                  </a:lnTo>
                  <a:lnTo>
                    <a:pt x="1508" y="114"/>
                  </a:lnTo>
                  <a:lnTo>
                    <a:pt x="1509" y="110"/>
                  </a:lnTo>
                  <a:lnTo>
                    <a:pt x="1510" y="106"/>
                  </a:lnTo>
                  <a:lnTo>
                    <a:pt x="1511" y="103"/>
                  </a:lnTo>
                  <a:lnTo>
                    <a:pt x="1512" y="99"/>
                  </a:lnTo>
                  <a:lnTo>
                    <a:pt x="1513" y="96"/>
                  </a:lnTo>
                  <a:lnTo>
                    <a:pt x="1514" y="92"/>
                  </a:lnTo>
                  <a:lnTo>
                    <a:pt x="1516" y="89"/>
                  </a:lnTo>
                  <a:lnTo>
                    <a:pt x="1517" y="86"/>
                  </a:lnTo>
                  <a:lnTo>
                    <a:pt x="1518" y="83"/>
                  </a:lnTo>
                  <a:lnTo>
                    <a:pt x="1519" y="80"/>
                  </a:lnTo>
                  <a:lnTo>
                    <a:pt x="1520" y="78"/>
                  </a:lnTo>
                  <a:lnTo>
                    <a:pt x="1521" y="75"/>
                  </a:lnTo>
                  <a:lnTo>
                    <a:pt x="1523" y="73"/>
                  </a:lnTo>
                  <a:lnTo>
                    <a:pt x="1524" y="71"/>
                  </a:lnTo>
                  <a:lnTo>
                    <a:pt x="1525" y="69"/>
                  </a:lnTo>
                  <a:lnTo>
                    <a:pt x="1526" y="67"/>
                  </a:lnTo>
                  <a:lnTo>
                    <a:pt x="1528" y="65"/>
                  </a:lnTo>
                  <a:lnTo>
                    <a:pt x="1529" y="64"/>
                  </a:lnTo>
                  <a:lnTo>
                    <a:pt x="1534" y="56"/>
                  </a:lnTo>
                  <a:lnTo>
                    <a:pt x="1538" y="50"/>
                  </a:lnTo>
                  <a:lnTo>
                    <a:pt x="1543" y="44"/>
                  </a:lnTo>
                  <a:lnTo>
                    <a:pt x="1549" y="38"/>
                  </a:lnTo>
                  <a:lnTo>
                    <a:pt x="1554" y="34"/>
                  </a:lnTo>
                  <a:lnTo>
                    <a:pt x="1560" y="29"/>
                  </a:lnTo>
                  <a:lnTo>
                    <a:pt x="1566" y="25"/>
                  </a:lnTo>
                  <a:lnTo>
                    <a:pt x="1572" y="21"/>
                  </a:lnTo>
                  <a:lnTo>
                    <a:pt x="1578" y="18"/>
                  </a:lnTo>
                  <a:lnTo>
                    <a:pt x="1585" y="15"/>
                  </a:lnTo>
                  <a:lnTo>
                    <a:pt x="1591" y="13"/>
                  </a:lnTo>
                  <a:lnTo>
                    <a:pt x="1598" y="11"/>
                  </a:lnTo>
                  <a:lnTo>
                    <a:pt x="1604" y="9"/>
                  </a:lnTo>
                  <a:lnTo>
                    <a:pt x="1611" y="7"/>
                  </a:lnTo>
                  <a:lnTo>
                    <a:pt x="1618" y="6"/>
                  </a:lnTo>
                  <a:lnTo>
                    <a:pt x="1624" y="5"/>
                  </a:lnTo>
                  <a:lnTo>
                    <a:pt x="1631" y="4"/>
                  </a:lnTo>
                  <a:lnTo>
                    <a:pt x="1638" y="3"/>
                  </a:lnTo>
                  <a:lnTo>
                    <a:pt x="1645" y="2"/>
                  </a:lnTo>
                  <a:lnTo>
                    <a:pt x="1652" y="2"/>
                  </a:lnTo>
                  <a:lnTo>
                    <a:pt x="1658" y="1"/>
                  </a:lnTo>
                  <a:lnTo>
                    <a:pt x="1665" y="1"/>
                  </a:lnTo>
                  <a:lnTo>
                    <a:pt x="1671" y="1"/>
                  </a:lnTo>
                  <a:lnTo>
                    <a:pt x="1678" y="0"/>
                  </a:lnTo>
                  <a:lnTo>
                    <a:pt x="1684" y="0"/>
                  </a:lnTo>
                  <a:lnTo>
                    <a:pt x="1691" y="0"/>
                  </a:lnTo>
                  <a:lnTo>
                    <a:pt x="1703" y="0"/>
                  </a:lnTo>
                  <a:lnTo>
                    <a:pt x="1715" y="0"/>
                  </a:lnTo>
                  <a:lnTo>
                    <a:pt x="1726" y="1"/>
                  </a:lnTo>
                  <a:lnTo>
                    <a:pt x="1737" y="1"/>
                  </a:lnTo>
                  <a:lnTo>
                    <a:pt x="1747" y="3"/>
                  </a:lnTo>
                  <a:lnTo>
                    <a:pt x="1756" y="4"/>
                  </a:lnTo>
                  <a:lnTo>
                    <a:pt x="1765" y="6"/>
                  </a:lnTo>
                  <a:lnTo>
                    <a:pt x="1773" y="8"/>
                  </a:lnTo>
                  <a:lnTo>
                    <a:pt x="1781" y="10"/>
                  </a:lnTo>
                  <a:lnTo>
                    <a:pt x="1788" y="12"/>
                  </a:lnTo>
                  <a:lnTo>
                    <a:pt x="1795" y="15"/>
                  </a:lnTo>
                  <a:lnTo>
                    <a:pt x="1802" y="18"/>
                  </a:lnTo>
                  <a:lnTo>
                    <a:pt x="1807" y="20"/>
                  </a:lnTo>
                  <a:lnTo>
                    <a:pt x="1813" y="24"/>
                  </a:lnTo>
                  <a:lnTo>
                    <a:pt x="1818" y="27"/>
                  </a:lnTo>
                  <a:lnTo>
                    <a:pt x="1823" y="30"/>
                  </a:lnTo>
                  <a:lnTo>
                    <a:pt x="1827" y="33"/>
                  </a:lnTo>
                  <a:lnTo>
                    <a:pt x="1831" y="37"/>
                  </a:lnTo>
                  <a:lnTo>
                    <a:pt x="1835" y="40"/>
                  </a:lnTo>
                  <a:lnTo>
                    <a:pt x="1838" y="44"/>
                  </a:lnTo>
                  <a:lnTo>
                    <a:pt x="1841" y="47"/>
                  </a:lnTo>
                  <a:lnTo>
                    <a:pt x="1844" y="51"/>
                  </a:lnTo>
                  <a:lnTo>
                    <a:pt x="1847" y="54"/>
                  </a:lnTo>
                  <a:lnTo>
                    <a:pt x="1849" y="58"/>
                  </a:lnTo>
                  <a:lnTo>
                    <a:pt x="1851" y="61"/>
                  </a:lnTo>
                  <a:lnTo>
                    <a:pt x="1853" y="65"/>
                  </a:lnTo>
                  <a:lnTo>
                    <a:pt x="1855" y="68"/>
                  </a:lnTo>
                  <a:lnTo>
                    <a:pt x="1857" y="71"/>
                  </a:lnTo>
                  <a:lnTo>
                    <a:pt x="1859" y="78"/>
                  </a:lnTo>
                  <a:lnTo>
                    <a:pt x="1861" y="84"/>
                  </a:lnTo>
                  <a:lnTo>
                    <a:pt x="1863" y="90"/>
                  </a:lnTo>
                  <a:lnTo>
                    <a:pt x="1864" y="97"/>
                  </a:lnTo>
                  <a:lnTo>
                    <a:pt x="1866" y="103"/>
                  </a:lnTo>
                  <a:lnTo>
                    <a:pt x="1868" y="109"/>
                  </a:lnTo>
                  <a:lnTo>
                    <a:pt x="1869" y="116"/>
                  </a:lnTo>
                  <a:lnTo>
                    <a:pt x="1871" y="122"/>
                  </a:lnTo>
                  <a:lnTo>
                    <a:pt x="1873" y="129"/>
                  </a:lnTo>
                  <a:lnTo>
                    <a:pt x="1874" y="135"/>
                  </a:lnTo>
                  <a:lnTo>
                    <a:pt x="1876" y="142"/>
                  </a:lnTo>
                  <a:lnTo>
                    <a:pt x="1878" y="148"/>
                  </a:lnTo>
                  <a:lnTo>
                    <a:pt x="1879" y="155"/>
                  </a:lnTo>
                  <a:lnTo>
                    <a:pt x="1881" y="161"/>
                  </a:lnTo>
                  <a:lnTo>
                    <a:pt x="1882" y="168"/>
                  </a:lnTo>
                  <a:lnTo>
                    <a:pt x="1884" y="175"/>
                  </a:lnTo>
                  <a:lnTo>
                    <a:pt x="1885" y="181"/>
                  </a:lnTo>
                  <a:lnTo>
                    <a:pt x="1887" y="188"/>
                  </a:lnTo>
                  <a:lnTo>
                    <a:pt x="1888" y="195"/>
                  </a:lnTo>
                  <a:lnTo>
                    <a:pt x="1890" y="201"/>
                  </a:lnTo>
                  <a:lnTo>
                    <a:pt x="1891" y="208"/>
                  </a:lnTo>
                  <a:lnTo>
                    <a:pt x="1893" y="215"/>
                  </a:lnTo>
                  <a:lnTo>
                    <a:pt x="1894" y="222"/>
                  </a:lnTo>
                  <a:lnTo>
                    <a:pt x="1896" y="229"/>
                  </a:lnTo>
                  <a:lnTo>
                    <a:pt x="1897" y="235"/>
                  </a:lnTo>
                  <a:lnTo>
                    <a:pt x="1899" y="242"/>
                  </a:lnTo>
                  <a:lnTo>
                    <a:pt x="1900" y="249"/>
                  </a:lnTo>
                  <a:lnTo>
                    <a:pt x="1902" y="256"/>
                  </a:lnTo>
                  <a:lnTo>
                    <a:pt x="1903" y="263"/>
                  </a:lnTo>
                  <a:lnTo>
                    <a:pt x="1905" y="270"/>
                  </a:lnTo>
                  <a:lnTo>
                    <a:pt x="1906" y="277"/>
                  </a:lnTo>
                  <a:lnTo>
                    <a:pt x="1908" y="284"/>
                  </a:lnTo>
                  <a:lnTo>
                    <a:pt x="1909" y="291"/>
                  </a:lnTo>
                  <a:lnTo>
                    <a:pt x="1910" y="298"/>
                  </a:lnTo>
                  <a:lnTo>
                    <a:pt x="1912" y="305"/>
                  </a:lnTo>
                  <a:lnTo>
                    <a:pt x="1913" y="312"/>
                  </a:lnTo>
                  <a:lnTo>
                    <a:pt x="1915" y="319"/>
                  </a:lnTo>
                  <a:lnTo>
                    <a:pt x="1916" y="326"/>
                  </a:lnTo>
                  <a:lnTo>
                    <a:pt x="1918" y="333"/>
                  </a:lnTo>
                  <a:lnTo>
                    <a:pt x="1919" y="340"/>
                  </a:lnTo>
                  <a:lnTo>
                    <a:pt x="1921" y="347"/>
                  </a:lnTo>
                  <a:lnTo>
                    <a:pt x="1922" y="354"/>
                  </a:lnTo>
                  <a:lnTo>
                    <a:pt x="1924" y="361"/>
                  </a:lnTo>
                  <a:lnTo>
                    <a:pt x="1925" y="368"/>
                  </a:lnTo>
                  <a:lnTo>
                    <a:pt x="1927" y="376"/>
                  </a:lnTo>
                  <a:lnTo>
                    <a:pt x="1928" y="383"/>
                  </a:lnTo>
                  <a:lnTo>
                    <a:pt x="1930" y="390"/>
                  </a:lnTo>
                  <a:lnTo>
                    <a:pt x="1931" y="397"/>
                  </a:lnTo>
                  <a:lnTo>
                    <a:pt x="1933" y="404"/>
                  </a:lnTo>
                  <a:lnTo>
                    <a:pt x="1934" y="411"/>
                  </a:lnTo>
                  <a:lnTo>
                    <a:pt x="1936" y="419"/>
                  </a:lnTo>
                  <a:lnTo>
                    <a:pt x="1937" y="426"/>
                  </a:lnTo>
                  <a:lnTo>
                    <a:pt x="1939" y="433"/>
                  </a:lnTo>
                  <a:lnTo>
                    <a:pt x="1940" y="440"/>
                  </a:lnTo>
                  <a:lnTo>
                    <a:pt x="1942" y="448"/>
                  </a:lnTo>
                  <a:lnTo>
                    <a:pt x="1944" y="455"/>
                  </a:lnTo>
                  <a:lnTo>
                    <a:pt x="1945" y="462"/>
                  </a:lnTo>
                  <a:lnTo>
                    <a:pt x="1947" y="469"/>
                  </a:lnTo>
                  <a:lnTo>
                    <a:pt x="1948" y="477"/>
                  </a:lnTo>
                  <a:lnTo>
                    <a:pt x="1950" y="484"/>
                  </a:lnTo>
                  <a:lnTo>
                    <a:pt x="1952" y="491"/>
                  </a:lnTo>
                  <a:lnTo>
                    <a:pt x="1953" y="498"/>
                  </a:lnTo>
                  <a:lnTo>
                    <a:pt x="1955" y="506"/>
                  </a:lnTo>
                  <a:lnTo>
                    <a:pt x="1957" y="513"/>
                  </a:lnTo>
                  <a:lnTo>
                    <a:pt x="1959" y="520"/>
                  </a:lnTo>
                  <a:lnTo>
                    <a:pt x="1960" y="528"/>
                  </a:lnTo>
                  <a:lnTo>
                    <a:pt x="1962" y="535"/>
                  </a:lnTo>
                  <a:lnTo>
                    <a:pt x="1964" y="542"/>
                  </a:lnTo>
                  <a:lnTo>
                    <a:pt x="1966" y="549"/>
                  </a:lnTo>
                  <a:lnTo>
                    <a:pt x="1968" y="557"/>
                  </a:lnTo>
                  <a:lnTo>
                    <a:pt x="1969" y="564"/>
                  </a:lnTo>
                  <a:lnTo>
                    <a:pt x="1971" y="571"/>
                  </a:lnTo>
                  <a:lnTo>
                    <a:pt x="1973" y="579"/>
                  </a:lnTo>
                  <a:lnTo>
                    <a:pt x="1975" y="586"/>
                  </a:lnTo>
                  <a:lnTo>
                    <a:pt x="1977" y="593"/>
                  </a:lnTo>
                  <a:lnTo>
                    <a:pt x="1979" y="600"/>
                  </a:lnTo>
                  <a:lnTo>
                    <a:pt x="1981" y="608"/>
                  </a:lnTo>
                  <a:lnTo>
                    <a:pt x="1983" y="615"/>
                  </a:lnTo>
                  <a:lnTo>
                    <a:pt x="1985" y="622"/>
                  </a:lnTo>
                  <a:lnTo>
                    <a:pt x="1987" y="630"/>
                  </a:lnTo>
                  <a:lnTo>
                    <a:pt x="1990" y="637"/>
                  </a:lnTo>
                  <a:lnTo>
                    <a:pt x="1992" y="644"/>
                  </a:lnTo>
                  <a:lnTo>
                    <a:pt x="1994" y="651"/>
                  </a:lnTo>
                  <a:lnTo>
                    <a:pt x="1996" y="659"/>
                  </a:lnTo>
                  <a:lnTo>
                    <a:pt x="1998" y="666"/>
                  </a:lnTo>
                  <a:lnTo>
                    <a:pt x="2001" y="673"/>
                  </a:lnTo>
                  <a:lnTo>
                    <a:pt x="2003" y="681"/>
                  </a:lnTo>
                  <a:lnTo>
                    <a:pt x="2005" y="688"/>
                  </a:lnTo>
                  <a:lnTo>
                    <a:pt x="2008" y="695"/>
                  </a:lnTo>
                  <a:lnTo>
                    <a:pt x="2010" y="702"/>
                  </a:lnTo>
                  <a:lnTo>
                    <a:pt x="2013" y="710"/>
                  </a:lnTo>
                  <a:lnTo>
                    <a:pt x="2016" y="717"/>
                  </a:lnTo>
                  <a:lnTo>
                    <a:pt x="2020" y="724"/>
                  </a:lnTo>
                  <a:lnTo>
                    <a:pt x="2023" y="731"/>
                  </a:lnTo>
                  <a:lnTo>
                    <a:pt x="2026" y="739"/>
                  </a:lnTo>
                  <a:lnTo>
                    <a:pt x="2030" y="746"/>
                  </a:lnTo>
                  <a:lnTo>
                    <a:pt x="2033" y="753"/>
                  </a:lnTo>
                  <a:lnTo>
                    <a:pt x="2037" y="759"/>
                  </a:lnTo>
                  <a:lnTo>
                    <a:pt x="2040" y="766"/>
                  </a:lnTo>
                  <a:lnTo>
                    <a:pt x="2044" y="773"/>
                  </a:lnTo>
                  <a:lnTo>
                    <a:pt x="2047" y="780"/>
                  </a:lnTo>
                  <a:lnTo>
                    <a:pt x="2051" y="786"/>
                  </a:lnTo>
                  <a:lnTo>
                    <a:pt x="2055" y="793"/>
                  </a:lnTo>
                  <a:lnTo>
                    <a:pt x="2059" y="799"/>
                  </a:lnTo>
                  <a:lnTo>
                    <a:pt x="2063" y="806"/>
                  </a:lnTo>
                  <a:lnTo>
                    <a:pt x="2067" y="812"/>
                  </a:lnTo>
                  <a:lnTo>
                    <a:pt x="2071" y="819"/>
                  </a:lnTo>
                  <a:lnTo>
                    <a:pt x="2075" y="825"/>
                  </a:lnTo>
                  <a:lnTo>
                    <a:pt x="2079" y="831"/>
                  </a:lnTo>
                  <a:lnTo>
                    <a:pt x="2083" y="837"/>
                  </a:lnTo>
                  <a:lnTo>
                    <a:pt x="2087" y="843"/>
                  </a:lnTo>
                  <a:lnTo>
                    <a:pt x="2091" y="849"/>
                  </a:lnTo>
                  <a:lnTo>
                    <a:pt x="2095" y="855"/>
                  </a:lnTo>
                  <a:lnTo>
                    <a:pt x="2100" y="861"/>
                  </a:lnTo>
                  <a:lnTo>
                    <a:pt x="2104" y="867"/>
                  </a:lnTo>
                  <a:lnTo>
                    <a:pt x="2108" y="872"/>
                  </a:lnTo>
                  <a:lnTo>
                    <a:pt x="2113" y="878"/>
                  </a:lnTo>
                  <a:lnTo>
                    <a:pt x="2117" y="884"/>
                  </a:lnTo>
                  <a:lnTo>
                    <a:pt x="2122" y="889"/>
                  </a:lnTo>
                  <a:lnTo>
                    <a:pt x="2126" y="895"/>
                  </a:lnTo>
                  <a:lnTo>
                    <a:pt x="2131" y="900"/>
                  </a:lnTo>
                  <a:lnTo>
                    <a:pt x="2135" y="906"/>
                  </a:lnTo>
                  <a:lnTo>
                    <a:pt x="2140" y="911"/>
                  </a:lnTo>
                  <a:lnTo>
                    <a:pt x="2145" y="916"/>
                  </a:lnTo>
                  <a:lnTo>
                    <a:pt x="2150" y="922"/>
                  </a:lnTo>
                  <a:lnTo>
                    <a:pt x="2154" y="927"/>
                  </a:lnTo>
                  <a:lnTo>
                    <a:pt x="2159" y="932"/>
                  </a:lnTo>
                  <a:lnTo>
                    <a:pt x="2164" y="937"/>
                  </a:lnTo>
                  <a:lnTo>
                    <a:pt x="2169" y="942"/>
                  </a:lnTo>
                  <a:lnTo>
                    <a:pt x="2174" y="947"/>
                  </a:lnTo>
                  <a:lnTo>
                    <a:pt x="2179" y="952"/>
                  </a:lnTo>
                  <a:lnTo>
                    <a:pt x="2184" y="957"/>
                  </a:lnTo>
                  <a:lnTo>
                    <a:pt x="2189" y="962"/>
                  </a:lnTo>
                  <a:lnTo>
                    <a:pt x="2194" y="967"/>
                  </a:lnTo>
                  <a:lnTo>
                    <a:pt x="2199" y="971"/>
                  </a:lnTo>
                  <a:lnTo>
                    <a:pt x="2204" y="976"/>
                  </a:lnTo>
                  <a:lnTo>
                    <a:pt x="2209" y="981"/>
                  </a:lnTo>
                  <a:lnTo>
                    <a:pt x="2214" y="985"/>
                  </a:lnTo>
                  <a:lnTo>
                    <a:pt x="2219" y="990"/>
                  </a:lnTo>
                  <a:lnTo>
                    <a:pt x="2224" y="994"/>
                  </a:lnTo>
                  <a:lnTo>
                    <a:pt x="2230" y="999"/>
                  </a:lnTo>
                  <a:lnTo>
                    <a:pt x="2235" y="1003"/>
                  </a:lnTo>
                  <a:lnTo>
                    <a:pt x="2240" y="1008"/>
                  </a:lnTo>
                  <a:lnTo>
                    <a:pt x="2245" y="1012"/>
                  </a:lnTo>
                  <a:lnTo>
                    <a:pt x="2251" y="1016"/>
                  </a:lnTo>
                  <a:lnTo>
                    <a:pt x="2256" y="1021"/>
                  </a:lnTo>
                  <a:lnTo>
                    <a:pt x="2262" y="1025"/>
                  </a:lnTo>
                  <a:lnTo>
                    <a:pt x="2267" y="1029"/>
                  </a:lnTo>
                  <a:lnTo>
                    <a:pt x="2272" y="1033"/>
                  </a:lnTo>
                  <a:lnTo>
                    <a:pt x="2278" y="1037"/>
                  </a:lnTo>
                  <a:lnTo>
                    <a:pt x="2283" y="1042"/>
                  </a:lnTo>
                  <a:lnTo>
                    <a:pt x="2289" y="1046"/>
                  </a:lnTo>
                  <a:lnTo>
                    <a:pt x="2294" y="1050"/>
                  </a:lnTo>
                  <a:lnTo>
                    <a:pt x="2300" y="1054"/>
                  </a:lnTo>
                  <a:lnTo>
                    <a:pt x="2305" y="1058"/>
                  </a:lnTo>
                  <a:lnTo>
                    <a:pt x="2311" y="1061"/>
                  </a:lnTo>
                  <a:lnTo>
                    <a:pt x="2316" y="1065"/>
                  </a:lnTo>
                  <a:lnTo>
                    <a:pt x="2322" y="1069"/>
                  </a:lnTo>
                  <a:lnTo>
                    <a:pt x="2327" y="1073"/>
                  </a:lnTo>
                  <a:lnTo>
                    <a:pt x="2333" y="1077"/>
                  </a:lnTo>
                  <a:lnTo>
                    <a:pt x="2338" y="1081"/>
                  </a:lnTo>
                  <a:lnTo>
                    <a:pt x="2344" y="1084"/>
                  </a:lnTo>
                  <a:lnTo>
                    <a:pt x="2350" y="1088"/>
                  </a:lnTo>
                  <a:lnTo>
                    <a:pt x="2355" y="1092"/>
                  </a:lnTo>
                  <a:lnTo>
                    <a:pt x="2361" y="1095"/>
                  </a:lnTo>
                  <a:lnTo>
                    <a:pt x="2367" y="1099"/>
                  </a:lnTo>
                  <a:lnTo>
                    <a:pt x="2372" y="1103"/>
                  </a:lnTo>
                  <a:lnTo>
                    <a:pt x="2378" y="1106"/>
                  </a:lnTo>
                  <a:lnTo>
                    <a:pt x="2384" y="1110"/>
                  </a:lnTo>
                  <a:lnTo>
                    <a:pt x="2389" y="1113"/>
                  </a:lnTo>
                  <a:lnTo>
                    <a:pt x="2395" y="1117"/>
                  </a:lnTo>
                  <a:lnTo>
                    <a:pt x="2401" y="1120"/>
                  </a:lnTo>
                  <a:lnTo>
                    <a:pt x="2406" y="1124"/>
                  </a:lnTo>
                  <a:lnTo>
                    <a:pt x="2412" y="1127"/>
                  </a:lnTo>
                  <a:lnTo>
                    <a:pt x="2418" y="1131"/>
                  </a:lnTo>
                  <a:lnTo>
                    <a:pt x="2423" y="1134"/>
                  </a:lnTo>
                  <a:lnTo>
                    <a:pt x="2429" y="1137"/>
                  </a:lnTo>
                  <a:lnTo>
                    <a:pt x="2435" y="1141"/>
                  </a:lnTo>
                  <a:lnTo>
                    <a:pt x="2440" y="1144"/>
                  </a:lnTo>
                  <a:lnTo>
                    <a:pt x="2446" y="1147"/>
                  </a:lnTo>
                  <a:lnTo>
                    <a:pt x="2452" y="1151"/>
                  </a:lnTo>
                  <a:lnTo>
                    <a:pt x="2458" y="1154"/>
                  </a:lnTo>
                  <a:lnTo>
                    <a:pt x="2463" y="1157"/>
                  </a:lnTo>
                  <a:lnTo>
                    <a:pt x="2469" y="1160"/>
                  </a:lnTo>
                  <a:lnTo>
                    <a:pt x="2475" y="1164"/>
                  </a:lnTo>
                  <a:lnTo>
                    <a:pt x="2480" y="1167"/>
                  </a:lnTo>
                  <a:lnTo>
                    <a:pt x="2486" y="1170"/>
                  </a:lnTo>
                  <a:lnTo>
                    <a:pt x="2492" y="1173"/>
                  </a:lnTo>
                  <a:lnTo>
                    <a:pt x="2497" y="1177"/>
                  </a:lnTo>
                  <a:lnTo>
                    <a:pt x="2503" y="1180"/>
                  </a:lnTo>
                  <a:lnTo>
                    <a:pt x="2509" y="1183"/>
                  </a:lnTo>
                  <a:lnTo>
                    <a:pt x="2514" y="1186"/>
                  </a:lnTo>
                  <a:lnTo>
                    <a:pt x="2520" y="1189"/>
                  </a:lnTo>
                  <a:lnTo>
                    <a:pt x="2525" y="1192"/>
                  </a:lnTo>
                  <a:lnTo>
                    <a:pt x="2531" y="1195"/>
                  </a:lnTo>
                  <a:lnTo>
                    <a:pt x="2537" y="1199"/>
                  </a:lnTo>
                  <a:lnTo>
                    <a:pt x="2542" y="1202"/>
                  </a:lnTo>
                  <a:lnTo>
                    <a:pt x="2548" y="1205"/>
                  </a:lnTo>
                  <a:lnTo>
                    <a:pt x="2551" y="1199"/>
                  </a:lnTo>
                  <a:lnTo>
                    <a:pt x="2554" y="1193"/>
                  </a:lnTo>
                  <a:lnTo>
                    <a:pt x="2556" y="1187"/>
                  </a:lnTo>
                  <a:lnTo>
                    <a:pt x="2559" y="1180"/>
                  </a:lnTo>
                  <a:lnTo>
                    <a:pt x="2562" y="1174"/>
                  </a:lnTo>
                  <a:lnTo>
                    <a:pt x="2566" y="1167"/>
                  </a:lnTo>
                  <a:lnTo>
                    <a:pt x="2569" y="1160"/>
                  </a:lnTo>
                  <a:lnTo>
                    <a:pt x="2572" y="1154"/>
                  </a:lnTo>
                  <a:lnTo>
                    <a:pt x="2575" y="1147"/>
                  </a:lnTo>
                  <a:lnTo>
                    <a:pt x="2578" y="1140"/>
                  </a:lnTo>
                  <a:lnTo>
                    <a:pt x="2581" y="1133"/>
                  </a:lnTo>
                  <a:lnTo>
                    <a:pt x="2584" y="1126"/>
                  </a:lnTo>
                  <a:lnTo>
                    <a:pt x="2588" y="1119"/>
                  </a:lnTo>
                  <a:lnTo>
                    <a:pt x="2591" y="1111"/>
                  </a:lnTo>
                  <a:lnTo>
                    <a:pt x="2594" y="1104"/>
                  </a:lnTo>
                  <a:lnTo>
                    <a:pt x="2598" y="1097"/>
                  </a:lnTo>
                  <a:lnTo>
                    <a:pt x="2601" y="1090"/>
                  </a:lnTo>
                  <a:lnTo>
                    <a:pt x="2604" y="1083"/>
                  </a:lnTo>
                  <a:lnTo>
                    <a:pt x="2608" y="1076"/>
                  </a:lnTo>
                  <a:lnTo>
                    <a:pt x="2611" y="1069"/>
                  </a:lnTo>
                  <a:lnTo>
                    <a:pt x="2615" y="1063"/>
                  </a:lnTo>
                  <a:lnTo>
                    <a:pt x="2619" y="1056"/>
                  </a:lnTo>
                  <a:lnTo>
                    <a:pt x="2622" y="1049"/>
                  </a:lnTo>
                  <a:lnTo>
                    <a:pt x="2626" y="1043"/>
                  </a:lnTo>
                  <a:lnTo>
                    <a:pt x="2630" y="1036"/>
                  </a:lnTo>
                  <a:lnTo>
                    <a:pt x="2634" y="1030"/>
                  </a:lnTo>
                  <a:lnTo>
                    <a:pt x="2638" y="1024"/>
                  </a:lnTo>
                  <a:lnTo>
                    <a:pt x="2642" y="1019"/>
                  </a:lnTo>
                  <a:lnTo>
                    <a:pt x="2646" y="1013"/>
                  </a:lnTo>
                  <a:lnTo>
                    <a:pt x="2650" y="1008"/>
                  </a:lnTo>
                  <a:lnTo>
                    <a:pt x="2654" y="1002"/>
                  </a:lnTo>
                  <a:lnTo>
                    <a:pt x="2658" y="997"/>
                  </a:lnTo>
                  <a:lnTo>
                    <a:pt x="2662" y="993"/>
                  </a:lnTo>
                  <a:lnTo>
                    <a:pt x="2667" y="988"/>
                  </a:lnTo>
                  <a:lnTo>
                    <a:pt x="2671" y="984"/>
                  </a:lnTo>
                  <a:lnTo>
                    <a:pt x="2676" y="981"/>
                  </a:lnTo>
                  <a:lnTo>
                    <a:pt x="2680" y="977"/>
                  </a:lnTo>
                  <a:lnTo>
                    <a:pt x="2685" y="974"/>
                  </a:lnTo>
                  <a:lnTo>
                    <a:pt x="2690" y="971"/>
                  </a:lnTo>
                  <a:lnTo>
                    <a:pt x="2694" y="968"/>
                  </a:lnTo>
                  <a:lnTo>
                    <a:pt x="2699" y="966"/>
                  </a:lnTo>
                  <a:lnTo>
                    <a:pt x="2704" y="965"/>
                  </a:lnTo>
                  <a:lnTo>
                    <a:pt x="2709" y="965"/>
                  </a:lnTo>
                  <a:lnTo>
                    <a:pt x="2714" y="966"/>
                  </a:lnTo>
                  <a:lnTo>
                    <a:pt x="2719" y="968"/>
                  </a:lnTo>
                  <a:lnTo>
                    <a:pt x="2724" y="969"/>
                  </a:lnTo>
                  <a:lnTo>
                    <a:pt x="2729" y="971"/>
                  </a:lnTo>
                  <a:lnTo>
                    <a:pt x="2734" y="973"/>
                  </a:lnTo>
                  <a:lnTo>
                    <a:pt x="2739" y="975"/>
                  </a:lnTo>
                  <a:lnTo>
                    <a:pt x="2745" y="977"/>
                  </a:lnTo>
                  <a:lnTo>
                    <a:pt x="2750" y="979"/>
                  </a:lnTo>
                  <a:lnTo>
                    <a:pt x="2755" y="982"/>
                  </a:lnTo>
                  <a:lnTo>
                    <a:pt x="2760" y="985"/>
                  </a:lnTo>
                  <a:lnTo>
                    <a:pt x="2765" y="988"/>
                  </a:lnTo>
                  <a:lnTo>
                    <a:pt x="2771" y="991"/>
                  </a:lnTo>
                  <a:lnTo>
                    <a:pt x="2776" y="995"/>
                  </a:lnTo>
                  <a:lnTo>
                    <a:pt x="2781" y="998"/>
                  </a:lnTo>
                  <a:lnTo>
                    <a:pt x="2786" y="1002"/>
                  </a:lnTo>
                  <a:lnTo>
                    <a:pt x="2791" y="1006"/>
                  </a:lnTo>
                  <a:lnTo>
                    <a:pt x="2796" y="1011"/>
                  </a:lnTo>
                  <a:lnTo>
                    <a:pt x="2801" y="1015"/>
                  </a:lnTo>
                  <a:lnTo>
                    <a:pt x="2806" y="1020"/>
                  </a:lnTo>
                  <a:lnTo>
                    <a:pt x="2811" y="1025"/>
                  </a:lnTo>
                  <a:lnTo>
                    <a:pt x="2816" y="1030"/>
                  </a:lnTo>
                  <a:lnTo>
                    <a:pt x="2820" y="1035"/>
                  </a:lnTo>
                  <a:lnTo>
                    <a:pt x="2825" y="1041"/>
                  </a:lnTo>
                  <a:lnTo>
                    <a:pt x="2829" y="1046"/>
                  </a:lnTo>
                  <a:lnTo>
                    <a:pt x="2834" y="1052"/>
                  </a:lnTo>
                  <a:lnTo>
                    <a:pt x="2838" y="1058"/>
                  </a:lnTo>
                  <a:lnTo>
                    <a:pt x="2842" y="1065"/>
                  </a:lnTo>
                  <a:lnTo>
                    <a:pt x="2846" y="1071"/>
                  </a:lnTo>
                  <a:lnTo>
                    <a:pt x="2850" y="1078"/>
                  </a:lnTo>
                  <a:lnTo>
                    <a:pt x="2854" y="1085"/>
                  </a:lnTo>
                  <a:lnTo>
                    <a:pt x="2857" y="1092"/>
                  </a:lnTo>
                  <a:lnTo>
                    <a:pt x="2861" y="1099"/>
                  </a:lnTo>
                  <a:lnTo>
                    <a:pt x="2864" y="1107"/>
                  </a:lnTo>
                  <a:lnTo>
                    <a:pt x="2867" y="1114"/>
                  </a:lnTo>
                  <a:lnTo>
                    <a:pt x="2870" y="1122"/>
                  </a:lnTo>
                  <a:lnTo>
                    <a:pt x="2873" y="1130"/>
                  </a:lnTo>
                  <a:lnTo>
                    <a:pt x="2875" y="1138"/>
                  </a:lnTo>
                  <a:lnTo>
                    <a:pt x="2878" y="1147"/>
                  </a:lnTo>
                  <a:lnTo>
                    <a:pt x="2880" y="1155"/>
                  </a:lnTo>
                  <a:lnTo>
                    <a:pt x="2882" y="1164"/>
                  </a:lnTo>
                  <a:lnTo>
                    <a:pt x="2883" y="1173"/>
                  </a:lnTo>
                  <a:lnTo>
                    <a:pt x="2884" y="1183"/>
                  </a:lnTo>
                  <a:lnTo>
                    <a:pt x="2883" y="1192"/>
                  </a:lnTo>
                  <a:lnTo>
                    <a:pt x="2883" y="1201"/>
                  </a:lnTo>
                  <a:lnTo>
                    <a:pt x="2883" y="1210"/>
                  </a:lnTo>
                  <a:lnTo>
                    <a:pt x="2882" y="1219"/>
                  </a:lnTo>
                  <a:lnTo>
                    <a:pt x="2881" y="1228"/>
                  </a:lnTo>
                  <a:lnTo>
                    <a:pt x="2881" y="1236"/>
                  </a:lnTo>
                  <a:lnTo>
                    <a:pt x="2880" y="1245"/>
                  </a:lnTo>
                  <a:lnTo>
                    <a:pt x="2879" y="1253"/>
                  </a:lnTo>
                  <a:lnTo>
                    <a:pt x="2877" y="1261"/>
                  </a:lnTo>
                  <a:lnTo>
                    <a:pt x="2876" y="1270"/>
                  </a:lnTo>
                  <a:lnTo>
                    <a:pt x="2874" y="1278"/>
                  </a:lnTo>
                  <a:lnTo>
                    <a:pt x="2873" y="1286"/>
                  </a:lnTo>
                  <a:lnTo>
                    <a:pt x="2871" y="1293"/>
                  </a:lnTo>
                  <a:lnTo>
                    <a:pt x="2869" y="1301"/>
                  </a:lnTo>
                  <a:lnTo>
                    <a:pt x="2867" y="1308"/>
                  </a:lnTo>
                  <a:lnTo>
                    <a:pt x="2865" y="1316"/>
                  </a:lnTo>
                  <a:lnTo>
                    <a:pt x="2863" y="1323"/>
                  </a:lnTo>
                  <a:lnTo>
                    <a:pt x="2861" y="1330"/>
                  </a:lnTo>
                  <a:lnTo>
                    <a:pt x="2859" y="1337"/>
                  </a:lnTo>
                  <a:lnTo>
                    <a:pt x="2856" y="1343"/>
                  </a:lnTo>
                  <a:lnTo>
                    <a:pt x="2854" y="1350"/>
                  </a:lnTo>
                  <a:lnTo>
                    <a:pt x="2851" y="1356"/>
                  </a:lnTo>
                  <a:lnTo>
                    <a:pt x="2848" y="1362"/>
                  </a:lnTo>
                  <a:lnTo>
                    <a:pt x="2846" y="1368"/>
                  </a:lnTo>
                  <a:lnTo>
                    <a:pt x="2843" y="1374"/>
                  </a:lnTo>
                  <a:lnTo>
                    <a:pt x="2840" y="1379"/>
                  </a:lnTo>
                  <a:lnTo>
                    <a:pt x="2837" y="1385"/>
                  </a:lnTo>
                  <a:lnTo>
                    <a:pt x="2834" y="1390"/>
                  </a:lnTo>
                  <a:lnTo>
                    <a:pt x="2831" y="1395"/>
                  </a:lnTo>
                  <a:lnTo>
                    <a:pt x="2828" y="1399"/>
                  </a:lnTo>
                  <a:lnTo>
                    <a:pt x="2825" y="1403"/>
                  </a:lnTo>
                  <a:lnTo>
                    <a:pt x="2822" y="1408"/>
                  </a:lnTo>
                  <a:lnTo>
                    <a:pt x="2818" y="1412"/>
                  </a:lnTo>
                  <a:lnTo>
                    <a:pt x="2815" y="1416"/>
                  </a:lnTo>
                  <a:lnTo>
                    <a:pt x="2812" y="1420"/>
                  </a:lnTo>
                  <a:lnTo>
                    <a:pt x="2808" y="1423"/>
                  </a:lnTo>
                  <a:lnTo>
                    <a:pt x="2805" y="1427"/>
                  </a:lnTo>
                  <a:lnTo>
                    <a:pt x="2802" y="1430"/>
                  </a:lnTo>
                  <a:lnTo>
                    <a:pt x="2807" y="1433"/>
                  </a:lnTo>
                  <a:lnTo>
                    <a:pt x="2813" y="1435"/>
                  </a:lnTo>
                  <a:lnTo>
                    <a:pt x="2819" y="1438"/>
                  </a:lnTo>
                  <a:lnTo>
                    <a:pt x="2825" y="1441"/>
                  </a:lnTo>
                  <a:lnTo>
                    <a:pt x="2831" y="1443"/>
                  </a:lnTo>
                  <a:lnTo>
                    <a:pt x="2837" y="1445"/>
                  </a:lnTo>
                  <a:lnTo>
                    <a:pt x="2843" y="1448"/>
                  </a:lnTo>
                  <a:lnTo>
                    <a:pt x="2849" y="1450"/>
                  </a:lnTo>
                  <a:lnTo>
                    <a:pt x="2856" y="1452"/>
                  </a:lnTo>
                  <a:lnTo>
                    <a:pt x="2862" y="1454"/>
                  </a:lnTo>
                  <a:lnTo>
                    <a:pt x="2868" y="1456"/>
                  </a:lnTo>
                  <a:lnTo>
                    <a:pt x="2874" y="1457"/>
                  </a:lnTo>
                  <a:lnTo>
                    <a:pt x="2881" y="1459"/>
                  </a:lnTo>
                  <a:lnTo>
                    <a:pt x="2887" y="1461"/>
                  </a:lnTo>
                  <a:lnTo>
                    <a:pt x="2894" y="1462"/>
                  </a:lnTo>
                  <a:lnTo>
                    <a:pt x="2900" y="1464"/>
                  </a:lnTo>
                  <a:lnTo>
                    <a:pt x="2906" y="1465"/>
                  </a:lnTo>
                  <a:lnTo>
                    <a:pt x="2913" y="1467"/>
                  </a:lnTo>
                  <a:lnTo>
                    <a:pt x="2920" y="1468"/>
                  </a:lnTo>
                  <a:lnTo>
                    <a:pt x="2926" y="1469"/>
                  </a:lnTo>
                  <a:lnTo>
                    <a:pt x="2933" y="1470"/>
                  </a:lnTo>
                  <a:lnTo>
                    <a:pt x="2939" y="1471"/>
                  </a:lnTo>
                  <a:lnTo>
                    <a:pt x="2946" y="1472"/>
                  </a:lnTo>
                  <a:lnTo>
                    <a:pt x="2953" y="1473"/>
                  </a:lnTo>
                  <a:lnTo>
                    <a:pt x="2959" y="1474"/>
                  </a:lnTo>
                  <a:lnTo>
                    <a:pt x="2966" y="1475"/>
                  </a:lnTo>
                  <a:lnTo>
                    <a:pt x="2973" y="1476"/>
                  </a:lnTo>
                  <a:lnTo>
                    <a:pt x="2979" y="1477"/>
                  </a:lnTo>
                  <a:lnTo>
                    <a:pt x="2986" y="1478"/>
                  </a:lnTo>
                  <a:lnTo>
                    <a:pt x="2993" y="1479"/>
                  </a:lnTo>
                  <a:lnTo>
                    <a:pt x="3000" y="1480"/>
                  </a:lnTo>
                  <a:lnTo>
                    <a:pt x="3007" y="1481"/>
                  </a:lnTo>
                  <a:lnTo>
                    <a:pt x="3013" y="1481"/>
                  </a:lnTo>
                  <a:lnTo>
                    <a:pt x="3020" y="1482"/>
                  </a:lnTo>
                  <a:lnTo>
                    <a:pt x="3027" y="1483"/>
                  </a:lnTo>
                  <a:lnTo>
                    <a:pt x="3034" y="1484"/>
                  </a:lnTo>
                  <a:lnTo>
                    <a:pt x="3040" y="1485"/>
                  </a:lnTo>
                  <a:lnTo>
                    <a:pt x="3047" y="1485"/>
                  </a:lnTo>
                  <a:lnTo>
                    <a:pt x="3054" y="1486"/>
                  </a:lnTo>
                  <a:lnTo>
                    <a:pt x="3061" y="1487"/>
                  </a:lnTo>
                  <a:lnTo>
                    <a:pt x="3067" y="1488"/>
                  </a:lnTo>
                  <a:lnTo>
                    <a:pt x="3074" y="1489"/>
                  </a:lnTo>
                  <a:lnTo>
                    <a:pt x="3081" y="1490"/>
                  </a:lnTo>
                  <a:lnTo>
                    <a:pt x="3087" y="1491"/>
                  </a:lnTo>
                  <a:lnTo>
                    <a:pt x="3094" y="1492"/>
                  </a:lnTo>
                  <a:lnTo>
                    <a:pt x="3101" y="1493"/>
                  </a:lnTo>
                  <a:lnTo>
                    <a:pt x="3107" y="1494"/>
                  </a:lnTo>
                  <a:lnTo>
                    <a:pt x="3114" y="1495"/>
                  </a:lnTo>
                  <a:lnTo>
                    <a:pt x="3121" y="1496"/>
                  </a:lnTo>
                  <a:lnTo>
                    <a:pt x="3127" y="1497"/>
                  </a:lnTo>
                  <a:lnTo>
                    <a:pt x="3134" y="1499"/>
                  </a:lnTo>
                  <a:lnTo>
                    <a:pt x="3140" y="1500"/>
                  </a:lnTo>
                  <a:lnTo>
                    <a:pt x="3147" y="1502"/>
                  </a:lnTo>
                  <a:lnTo>
                    <a:pt x="3153" y="1503"/>
                  </a:lnTo>
                  <a:lnTo>
                    <a:pt x="3160" y="1505"/>
                  </a:lnTo>
                  <a:lnTo>
                    <a:pt x="3166" y="1506"/>
                  </a:lnTo>
                  <a:lnTo>
                    <a:pt x="3172" y="1508"/>
                  </a:lnTo>
                  <a:lnTo>
                    <a:pt x="3179" y="1510"/>
                  </a:lnTo>
                  <a:lnTo>
                    <a:pt x="3185" y="1512"/>
                  </a:lnTo>
                  <a:lnTo>
                    <a:pt x="3191" y="1513"/>
                  </a:lnTo>
                  <a:lnTo>
                    <a:pt x="3197" y="1516"/>
                  </a:lnTo>
                  <a:lnTo>
                    <a:pt x="3203" y="1518"/>
                  </a:lnTo>
                  <a:lnTo>
                    <a:pt x="3209" y="1520"/>
                  </a:lnTo>
                  <a:lnTo>
                    <a:pt x="3215" y="1522"/>
                  </a:lnTo>
                  <a:lnTo>
                    <a:pt x="3221" y="1525"/>
                  </a:lnTo>
                  <a:lnTo>
                    <a:pt x="3227" y="1527"/>
                  </a:lnTo>
                  <a:lnTo>
                    <a:pt x="3233" y="1530"/>
                  </a:lnTo>
                  <a:lnTo>
                    <a:pt x="3239" y="1533"/>
                  </a:lnTo>
                  <a:lnTo>
                    <a:pt x="3245" y="1536"/>
                  </a:lnTo>
                  <a:lnTo>
                    <a:pt x="3250" y="1539"/>
                  </a:lnTo>
                  <a:lnTo>
                    <a:pt x="3256" y="1542"/>
                  </a:lnTo>
                  <a:lnTo>
                    <a:pt x="3261" y="1545"/>
                  </a:lnTo>
                  <a:lnTo>
                    <a:pt x="3267" y="1549"/>
                  </a:lnTo>
                  <a:lnTo>
                    <a:pt x="3272" y="1552"/>
                  </a:lnTo>
                  <a:lnTo>
                    <a:pt x="3278" y="1556"/>
                  </a:lnTo>
                  <a:lnTo>
                    <a:pt x="3283" y="1560"/>
                  </a:lnTo>
                  <a:lnTo>
                    <a:pt x="3288" y="1564"/>
                  </a:lnTo>
                  <a:lnTo>
                    <a:pt x="3293" y="1568"/>
                  </a:lnTo>
                  <a:lnTo>
                    <a:pt x="3298" y="1573"/>
                  </a:lnTo>
                  <a:lnTo>
                    <a:pt x="3303" y="1577"/>
                  </a:lnTo>
                  <a:lnTo>
                    <a:pt x="3308" y="1582"/>
                  </a:lnTo>
                  <a:lnTo>
                    <a:pt x="3314" y="1588"/>
                  </a:lnTo>
                  <a:lnTo>
                    <a:pt x="3319" y="1594"/>
                  </a:lnTo>
                  <a:lnTo>
                    <a:pt x="3324" y="1600"/>
                  </a:lnTo>
                  <a:lnTo>
                    <a:pt x="3329" y="1606"/>
                  </a:lnTo>
                  <a:lnTo>
                    <a:pt x="3333" y="1612"/>
                  </a:lnTo>
                  <a:lnTo>
                    <a:pt x="3337" y="1618"/>
                  </a:lnTo>
                  <a:lnTo>
                    <a:pt x="3341" y="1624"/>
                  </a:lnTo>
                  <a:lnTo>
                    <a:pt x="3345" y="1631"/>
                  </a:lnTo>
                  <a:lnTo>
                    <a:pt x="3348" y="1637"/>
                  </a:lnTo>
                  <a:lnTo>
                    <a:pt x="3352" y="1644"/>
                  </a:lnTo>
                  <a:lnTo>
                    <a:pt x="3355" y="1651"/>
                  </a:lnTo>
                  <a:lnTo>
                    <a:pt x="3357" y="1657"/>
                  </a:lnTo>
                  <a:lnTo>
                    <a:pt x="3360" y="1664"/>
                  </a:lnTo>
                  <a:lnTo>
                    <a:pt x="3362" y="1671"/>
                  </a:lnTo>
                  <a:lnTo>
                    <a:pt x="3365" y="1678"/>
                  </a:lnTo>
                  <a:lnTo>
                    <a:pt x="3367" y="1685"/>
                  </a:lnTo>
                  <a:lnTo>
                    <a:pt x="3368" y="1692"/>
                  </a:lnTo>
                  <a:lnTo>
                    <a:pt x="3370" y="1699"/>
                  </a:lnTo>
                  <a:lnTo>
                    <a:pt x="3372" y="1706"/>
                  </a:lnTo>
                  <a:lnTo>
                    <a:pt x="3373" y="1712"/>
                  </a:lnTo>
                  <a:lnTo>
                    <a:pt x="3375" y="1719"/>
                  </a:lnTo>
                  <a:lnTo>
                    <a:pt x="3376" y="1726"/>
                  </a:lnTo>
                  <a:lnTo>
                    <a:pt x="3377" y="1733"/>
                  </a:lnTo>
                  <a:lnTo>
                    <a:pt x="3378" y="1740"/>
                  </a:lnTo>
                  <a:lnTo>
                    <a:pt x="3379" y="1747"/>
                  </a:lnTo>
                  <a:lnTo>
                    <a:pt x="3380" y="1754"/>
                  </a:lnTo>
                  <a:lnTo>
                    <a:pt x="3380" y="1761"/>
                  </a:lnTo>
                  <a:lnTo>
                    <a:pt x="3381" y="1768"/>
                  </a:lnTo>
                  <a:lnTo>
                    <a:pt x="3382" y="1774"/>
                  </a:lnTo>
                  <a:lnTo>
                    <a:pt x="3383" y="1781"/>
                  </a:lnTo>
                  <a:lnTo>
                    <a:pt x="3383" y="1788"/>
                  </a:lnTo>
                  <a:lnTo>
                    <a:pt x="3384" y="1794"/>
                  </a:lnTo>
                  <a:lnTo>
                    <a:pt x="3384" y="1801"/>
                  </a:lnTo>
                  <a:lnTo>
                    <a:pt x="3385" y="1807"/>
                  </a:lnTo>
                  <a:lnTo>
                    <a:pt x="3385" y="1813"/>
                  </a:lnTo>
                  <a:lnTo>
                    <a:pt x="3385" y="1816"/>
                  </a:lnTo>
                  <a:lnTo>
                    <a:pt x="3384" y="1819"/>
                  </a:lnTo>
                  <a:lnTo>
                    <a:pt x="3383" y="1821"/>
                  </a:lnTo>
                  <a:lnTo>
                    <a:pt x="3381" y="1823"/>
                  </a:lnTo>
                  <a:lnTo>
                    <a:pt x="3380" y="1826"/>
                  </a:lnTo>
                  <a:lnTo>
                    <a:pt x="3378" y="1828"/>
                  </a:lnTo>
                  <a:lnTo>
                    <a:pt x="3376" y="1830"/>
                  </a:lnTo>
                  <a:lnTo>
                    <a:pt x="3374" y="1832"/>
                  </a:lnTo>
                  <a:lnTo>
                    <a:pt x="3372" y="1834"/>
                  </a:lnTo>
                  <a:lnTo>
                    <a:pt x="3369" y="1836"/>
                  </a:lnTo>
                  <a:lnTo>
                    <a:pt x="3366" y="1837"/>
                  </a:lnTo>
                  <a:lnTo>
                    <a:pt x="3363" y="1839"/>
                  </a:lnTo>
                  <a:lnTo>
                    <a:pt x="3360" y="1841"/>
                  </a:lnTo>
                  <a:lnTo>
                    <a:pt x="3357" y="1842"/>
                  </a:lnTo>
                  <a:lnTo>
                    <a:pt x="3354" y="1844"/>
                  </a:lnTo>
                  <a:lnTo>
                    <a:pt x="3350" y="1845"/>
                  </a:lnTo>
                  <a:lnTo>
                    <a:pt x="3347" y="1846"/>
                  </a:lnTo>
                  <a:lnTo>
                    <a:pt x="3343" y="1847"/>
                  </a:lnTo>
                  <a:lnTo>
                    <a:pt x="3339" y="1849"/>
                  </a:lnTo>
                  <a:lnTo>
                    <a:pt x="3335" y="1850"/>
                  </a:lnTo>
                  <a:lnTo>
                    <a:pt x="3330" y="1851"/>
                  </a:lnTo>
                  <a:lnTo>
                    <a:pt x="3326" y="1852"/>
                  </a:lnTo>
                  <a:lnTo>
                    <a:pt x="3321" y="1853"/>
                  </a:lnTo>
                  <a:lnTo>
                    <a:pt x="3316" y="1854"/>
                  </a:lnTo>
                  <a:lnTo>
                    <a:pt x="3311" y="1854"/>
                  </a:lnTo>
                  <a:lnTo>
                    <a:pt x="3306" y="1855"/>
                  </a:lnTo>
                  <a:lnTo>
                    <a:pt x="3301" y="1856"/>
                  </a:lnTo>
                  <a:lnTo>
                    <a:pt x="3296" y="1856"/>
                  </a:lnTo>
                  <a:lnTo>
                    <a:pt x="3290" y="1857"/>
                  </a:lnTo>
                  <a:lnTo>
                    <a:pt x="3285" y="1858"/>
                  </a:lnTo>
                  <a:lnTo>
                    <a:pt x="3279" y="1858"/>
                  </a:lnTo>
                  <a:lnTo>
                    <a:pt x="3273" y="1858"/>
                  </a:lnTo>
                  <a:lnTo>
                    <a:pt x="3267" y="1859"/>
                  </a:lnTo>
                  <a:lnTo>
                    <a:pt x="3261" y="1859"/>
                  </a:lnTo>
                  <a:lnTo>
                    <a:pt x="3255" y="1860"/>
                  </a:lnTo>
                  <a:lnTo>
                    <a:pt x="3249" y="1860"/>
                  </a:lnTo>
                  <a:lnTo>
                    <a:pt x="3243" y="1860"/>
                  </a:lnTo>
                  <a:lnTo>
                    <a:pt x="3236" y="1860"/>
                  </a:lnTo>
                  <a:lnTo>
                    <a:pt x="3230" y="1860"/>
                  </a:lnTo>
                  <a:lnTo>
                    <a:pt x="3223" y="1861"/>
                  </a:lnTo>
                  <a:lnTo>
                    <a:pt x="3216" y="1861"/>
                  </a:lnTo>
                  <a:lnTo>
                    <a:pt x="3209" y="1861"/>
                  </a:lnTo>
                  <a:lnTo>
                    <a:pt x="3202" y="1861"/>
                  </a:lnTo>
                  <a:lnTo>
                    <a:pt x="3195" y="1861"/>
                  </a:lnTo>
                  <a:lnTo>
                    <a:pt x="3188" y="1861"/>
                  </a:lnTo>
                  <a:lnTo>
                    <a:pt x="3181" y="1861"/>
                  </a:lnTo>
                  <a:lnTo>
                    <a:pt x="3174" y="1861"/>
                  </a:lnTo>
                  <a:lnTo>
                    <a:pt x="3166" y="1861"/>
                  </a:lnTo>
                  <a:lnTo>
                    <a:pt x="3159" y="1861"/>
                  </a:lnTo>
                  <a:lnTo>
                    <a:pt x="3152" y="1860"/>
                  </a:lnTo>
                  <a:lnTo>
                    <a:pt x="3144" y="1860"/>
                  </a:lnTo>
                  <a:lnTo>
                    <a:pt x="3136" y="1860"/>
                  </a:lnTo>
                  <a:lnTo>
                    <a:pt x="3129" y="1860"/>
                  </a:lnTo>
                  <a:lnTo>
                    <a:pt x="3121" y="1860"/>
                  </a:lnTo>
                  <a:lnTo>
                    <a:pt x="3113" y="1860"/>
                  </a:lnTo>
                  <a:lnTo>
                    <a:pt x="3106" y="1860"/>
                  </a:lnTo>
                  <a:lnTo>
                    <a:pt x="3098" y="1859"/>
                  </a:lnTo>
                  <a:lnTo>
                    <a:pt x="3090" y="1859"/>
                  </a:lnTo>
                  <a:lnTo>
                    <a:pt x="3082" y="1859"/>
                  </a:lnTo>
                  <a:lnTo>
                    <a:pt x="3074" y="1859"/>
                  </a:lnTo>
                  <a:lnTo>
                    <a:pt x="3066" y="1859"/>
                  </a:lnTo>
                  <a:lnTo>
                    <a:pt x="3058" y="1859"/>
                  </a:lnTo>
                  <a:lnTo>
                    <a:pt x="3050" y="1858"/>
                  </a:lnTo>
                  <a:lnTo>
                    <a:pt x="3042" y="1858"/>
                  </a:lnTo>
                  <a:lnTo>
                    <a:pt x="3033" y="1858"/>
                  </a:lnTo>
                  <a:lnTo>
                    <a:pt x="3025" y="1858"/>
                  </a:lnTo>
                  <a:lnTo>
                    <a:pt x="3017" y="1858"/>
                  </a:lnTo>
                  <a:lnTo>
                    <a:pt x="3009" y="1858"/>
                  </a:lnTo>
                  <a:lnTo>
                    <a:pt x="3001" y="1858"/>
                  </a:lnTo>
                  <a:lnTo>
                    <a:pt x="2992" y="1857"/>
                  </a:lnTo>
                  <a:lnTo>
                    <a:pt x="2984" y="1857"/>
                  </a:lnTo>
                  <a:lnTo>
                    <a:pt x="2976" y="1857"/>
                  </a:lnTo>
                  <a:lnTo>
                    <a:pt x="2968" y="1857"/>
                  </a:lnTo>
                  <a:lnTo>
                    <a:pt x="2960" y="1857"/>
                  </a:lnTo>
                  <a:lnTo>
                    <a:pt x="2951" y="1857"/>
                  </a:lnTo>
                  <a:lnTo>
                    <a:pt x="2943" y="1857"/>
                  </a:lnTo>
                  <a:lnTo>
                    <a:pt x="2935" y="1857"/>
                  </a:lnTo>
                  <a:lnTo>
                    <a:pt x="2927" y="1858"/>
                  </a:lnTo>
                  <a:lnTo>
                    <a:pt x="2919" y="1858"/>
                  </a:lnTo>
                  <a:lnTo>
                    <a:pt x="2910" y="1858"/>
                  </a:lnTo>
                  <a:lnTo>
                    <a:pt x="2902" y="1858"/>
                  </a:lnTo>
                  <a:lnTo>
                    <a:pt x="2894" y="1858"/>
                  </a:lnTo>
                  <a:lnTo>
                    <a:pt x="2886" y="1858"/>
                  </a:lnTo>
                  <a:lnTo>
                    <a:pt x="2878" y="1859"/>
                  </a:lnTo>
                  <a:lnTo>
                    <a:pt x="2870" y="1859"/>
                  </a:lnTo>
                  <a:lnTo>
                    <a:pt x="2862" y="1859"/>
                  </a:lnTo>
                  <a:lnTo>
                    <a:pt x="2854" y="1860"/>
                  </a:lnTo>
                  <a:lnTo>
                    <a:pt x="2846" y="1860"/>
                  </a:lnTo>
                  <a:lnTo>
                    <a:pt x="2838" y="1861"/>
                  </a:lnTo>
                  <a:lnTo>
                    <a:pt x="2831" y="1861"/>
                  </a:lnTo>
                  <a:lnTo>
                    <a:pt x="2823" y="1862"/>
                  </a:lnTo>
                  <a:lnTo>
                    <a:pt x="2815" y="1863"/>
                  </a:lnTo>
                  <a:lnTo>
                    <a:pt x="2808" y="1863"/>
                  </a:lnTo>
                  <a:lnTo>
                    <a:pt x="2800" y="1864"/>
                  </a:lnTo>
                  <a:lnTo>
                    <a:pt x="2793" y="1865"/>
                  </a:lnTo>
                  <a:lnTo>
                    <a:pt x="2785" y="1866"/>
                  </a:lnTo>
                  <a:lnTo>
                    <a:pt x="2778" y="1867"/>
                  </a:lnTo>
                  <a:lnTo>
                    <a:pt x="2770" y="1868"/>
                  </a:lnTo>
                  <a:lnTo>
                    <a:pt x="2763" y="1869"/>
                  </a:lnTo>
                  <a:lnTo>
                    <a:pt x="2756" y="1870"/>
                  </a:lnTo>
                  <a:lnTo>
                    <a:pt x="2749" y="1871"/>
                  </a:lnTo>
                  <a:lnTo>
                    <a:pt x="2742" y="1873"/>
                  </a:lnTo>
                  <a:lnTo>
                    <a:pt x="2735" y="1874"/>
                  </a:lnTo>
                  <a:lnTo>
                    <a:pt x="2728" y="1875"/>
                  </a:lnTo>
                  <a:lnTo>
                    <a:pt x="2722" y="1877"/>
                  </a:lnTo>
                  <a:lnTo>
                    <a:pt x="2715" y="1878"/>
                  </a:lnTo>
                  <a:lnTo>
                    <a:pt x="2708" y="1880"/>
                  </a:lnTo>
                  <a:lnTo>
                    <a:pt x="2702" y="1882"/>
                  </a:lnTo>
                  <a:lnTo>
                    <a:pt x="2696" y="1884"/>
                  </a:lnTo>
                  <a:lnTo>
                    <a:pt x="2689" y="1885"/>
                  </a:lnTo>
                  <a:lnTo>
                    <a:pt x="2682" y="1890"/>
                  </a:lnTo>
                  <a:lnTo>
                    <a:pt x="2676" y="1895"/>
                  </a:lnTo>
                  <a:lnTo>
                    <a:pt x="2669" y="1899"/>
                  </a:lnTo>
                  <a:lnTo>
                    <a:pt x="2663" y="1904"/>
                  </a:lnTo>
                  <a:lnTo>
                    <a:pt x="2658" y="1909"/>
                  </a:lnTo>
                  <a:lnTo>
                    <a:pt x="2652" y="1914"/>
                  </a:lnTo>
                  <a:lnTo>
                    <a:pt x="2647" y="1919"/>
                  </a:lnTo>
                  <a:lnTo>
                    <a:pt x="2643" y="1924"/>
                  </a:lnTo>
                  <a:lnTo>
                    <a:pt x="2638" y="1930"/>
                  </a:lnTo>
                  <a:lnTo>
                    <a:pt x="2634" y="1935"/>
                  </a:lnTo>
                  <a:lnTo>
                    <a:pt x="2630" y="1941"/>
                  </a:lnTo>
                  <a:lnTo>
                    <a:pt x="2627" y="1946"/>
                  </a:lnTo>
                  <a:lnTo>
                    <a:pt x="2623" y="1952"/>
                  </a:lnTo>
                  <a:lnTo>
                    <a:pt x="2620" y="1957"/>
                  </a:lnTo>
                  <a:lnTo>
                    <a:pt x="2617" y="1963"/>
                  </a:lnTo>
                  <a:lnTo>
                    <a:pt x="2614" y="1969"/>
                  </a:lnTo>
                  <a:lnTo>
                    <a:pt x="2611" y="1975"/>
                  </a:lnTo>
                  <a:lnTo>
                    <a:pt x="2608" y="1981"/>
                  </a:lnTo>
                  <a:lnTo>
                    <a:pt x="2606" y="1987"/>
                  </a:lnTo>
                  <a:lnTo>
                    <a:pt x="2604" y="1993"/>
                  </a:lnTo>
                  <a:lnTo>
                    <a:pt x="2601" y="1999"/>
                  </a:lnTo>
                  <a:lnTo>
                    <a:pt x="2599" y="2006"/>
                  </a:lnTo>
                  <a:lnTo>
                    <a:pt x="2597" y="2012"/>
                  </a:lnTo>
                  <a:lnTo>
                    <a:pt x="2595" y="2018"/>
                  </a:lnTo>
                  <a:lnTo>
                    <a:pt x="2593" y="2025"/>
                  </a:lnTo>
                  <a:lnTo>
                    <a:pt x="2591" y="2032"/>
                  </a:lnTo>
                  <a:lnTo>
                    <a:pt x="2589" y="2038"/>
                  </a:lnTo>
                  <a:lnTo>
                    <a:pt x="2587" y="2045"/>
                  </a:lnTo>
                  <a:lnTo>
                    <a:pt x="2585" y="2052"/>
                  </a:lnTo>
                  <a:lnTo>
                    <a:pt x="2583" y="2059"/>
                  </a:lnTo>
                  <a:lnTo>
                    <a:pt x="2581" y="2066"/>
                  </a:lnTo>
                  <a:lnTo>
                    <a:pt x="2578" y="2073"/>
                  </a:lnTo>
                  <a:lnTo>
                    <a:pt x="2576" y="2080"/>
                  </a:lnTo>
                  <a:lnTo>
                    <a:pt x="2574" y="2087"/>
                  </a:lnTo>
                  <a:lnTo>
                    <a:pt x="2571" y="2081"/>
                  </a:lnTo>
                  <a:lnTo>
                    <a:pt x="2569" y="2075"/>
                  </a:lnTo>
                  <a:lnTo>
                    <a:pt x="2566" y="2070"/>
                  </a:lnTo>
                  <a:lnTo>
                    <a:pt x="2563" y="2064"/>
                  </a:lnTo>
                  <a:lnTo>
                    <a:pt x="2560" y="2058"/>
                  </a:lnTo>
                  <a:lnTo>
                    <a:pt x="2557" y="2053"/>
                  </a:lnTo>
                  <a:lnTo>
                    <a:pt x="2554" y="2047"/>
                  </a:lnTo>
                  <a:lnTo>
                    <a:pt x="2551" y="2041"/>
                  </a:lnTo>
                  <a:lnTo>
                    <a:pt x="2548" y="2036"/>
                  </a:lnTo>
                  <a:lnTo>
                    <a:pt x="2544" y="2030"/>
                  </a:lnTo>
                  <a:lnTo>
                    <a:pt x="2541" y="2025"/>
                  </a:lnTo>
                  <a:lnTo>
                    <a:pt x="2537" y="2019"/>
                  </a:lnTo>
                  <a:lnTo>
                    <a:pt x="2533" y="2014"/>
                  </a:lnTo>
                  <a:lnTo>
                    <a:pt x="2530" y="2008"/>
                  </a:lnTo>
                  <a:lnTo>
                    <a:pt x="2526" y="2003"/>
                  </a:lnTo>
                  <a:lnTo>
                    <a:pt x="2522" y="1998"/>
                  </a:lnTo>
                  <a:lnTo>
                    <a:pt x="2518" y="1992"/>
                  </a:lnTo>
                  <a:lnTo>
                    <a:pt x="2513" y="1987"/>
                  </a:lnTo>
                  <a:lnTo>
                    <a:pt x="2509" y="1982"/>
                  </a:lnTo>
                  <a:lnTo>
                    <a:pt x="2505" y="1977"/>
                  </a:lnTo>
                  <a:lnTo>
                    <a:pt x="2500" y="1972"/>
                  </a:lnTo>
                  <a:lnTo>
                    <a:pt x="2496" y="1967"/>
                  </a:lnTo>
                  <a:lnTo>
                    <a:pt x="2491" y="1962"/>
                  </a:lnTo>
                  <a:lnTo>
                    <a:pt x="2486" y="1957"/>
                  </a:lnTo>
                  <a:lnTo>
                    <a:pt x="2482" y="1952"/>
                  </a:lnTo>
                  <a:lnTo>
                    <a:pt x="2477" y="1947"/>
                  </a:lnTo>
                  <a:lnTo>
                    <a:pt x="2472" y="1943"/>
                  </a:lnTo>
                  <a:lnTo>
                    <a:pt x="2467" y="1938"/>
                  </a:lnTo>
                  <a:lnTo>
                    <a:pt x="2461" y="1933"/>
                  </a:lnTo>
                  <a:lnTo>
                    <a:pt x="2456" y="1929"/>
                  </a:lnTo>
                  <a:lnTo>
                    <a:pt x="2451" y="1924"/>
                  </a:lnTo>
                  <a:lnTo>
                    <a:pt x="2446" y="1920"/>
                  </a:lnTo>
                  <a:lnTo>
                    <a:pt x="2440" y="1916"/>
                  </a:lnTo>
                  <a:lnTo>
                    <a:pt x="2435" y="1911"/>
                  </a:lnTo>
                  <a:lnTo>
                    <a:pt x="2429" y="1907"/>
                  </a:lnTo>
                  <a:lnTo>
                    <a:pt x="2423" y="1903"/>
                  </a:lnTo>
                  <a:lnTo>
                    <a:pt x="2418" y="1899"/>
                  </a:lnTo>
                  <a:lnTo>
                    <a:pt x="2412" y="1895"/>
                  </a:lnTo>
                  <a:lnTo>
                    <a:pt x="2406" y="1891"/>
                  </a:lnTo>
                  <a:lnTo>
                    <a:pt x="2400" y="1888"/>
                  </a:lnTo>
                  <a:lnTo>
                    <a:pt x="2394" y="1884"/>
                  </a:lnTo>
                  <a:lnTo>
                    <a:pt x="2388" y="1880"/>
                  </a:lnTo>
                  <a:lnTo>
                    <a:pt x="2382" y="1877"/>
                  </a:lnTo>
                  <a:lnTo>
                    <a:pt x="2376" y="1873"/>
                  </a:lnTo>
                  <a:lnTo>
                    <a:pt x="2370" y="1870"/>
                  </a:lnTo>
                  <a:lnTo>
                    <a:pt x="2364" y="1867"/>
                  </a:lnTo>
                  <a:lnTo>
                    <a:pt x="2358" y="1864"/>
                  </a:lnTo>
                  <a:lnTo>
                    <a:pt x="2351" y="1861"/>
                  </a:lnTo>
                  <a:lnTo>
                    <a:pt x="2345" y="1858"/>
                  </a:lnTo>
                  <a:lnTo>
                    <a:pt x="2338" y="1855"/>
                  </a:lnTo>
                  <a:lnTo>
                    <a:pt x="2332" y="1852"/>
                  </a:lnTo>
                  <a:lnTo>
                    <a:pt x="2325" y="1849"/>
                  </a:lnTo>
                  <a:lnTo>
                    <a:pt x="2319" y="1847"/>
                  </a:lnTo>
                  <a:lnTo>
                    <a:pt x="2312" y="1845"/>
                  </a:lnTo>
                  <a:lnTo>
                    <a:pt x="2306" y="1842"/>
                  </a:lnTo>
                  <a:lnTo>
                    <a:pt x="2299" y="1840"/>
                  </a:lnTo>
                  <a:lnTo>
                    <a:pt x="2292" y="1838"/>
                  </a:lnTo>
                  <a:lnTo>
                    <a:pt x="2286" y="1836"/>
                  </a:lnTo>
                  <a:lnTo>
                    <a:pt x="2279" y="1834"/>
                  </a:lnTo>
                  <a:lnTo>
                    <a:pt x="2272" y="1832"/>
                  </a:lnTo>
                  <a:lnTo>
                    <a:pt x="2265" y="1831"/>
                  </a:lnTo>
                  <a:lnTo>
                    <a:pt x="2258" y="1829"/>
                  </a:lnTo>
                  <a:lnTo>
                    <a:pt x="2251" y="1828"/>
                  </a:lnTo>
                  <a:lnTo>
                    <a:pt x="2245" y="1827"/>
                  </a:lnTo>
                  <a:lnTo>
                    <a:pt x="2238" y="1826"/>
                  </a:lnTo>
                  <a:lnTo>
                    <a:pt x="2231" y="1825"/>
                  </a:lnTo>
                  <a:lnTo>
                    <a:pt x="2224" y="1824"/>
                  </a:lnTo>
                  <a:lnTo>
                    <a:pt x="2217" y="1823"/>
                  </a:lnTo>
                  <a:lnTo>
                    <a:pt x="2210" y="1823"/>
                  </a:lnTo>
                  <a:lnTo>
                    <a:pt x="2203" y="1822"/>
                  </a:lnTo>
                  <a:lnTo>
                    <a:pt x="2196" y="1822"/>
                  </a:lnTo>
                  <a:lnTo>
                    <a:pt x="2189" y="1822"/>
                  </a:lnTo>
                  <a:lnTo>
                    <a:pt x="2181" y="1822"/>
                  </a:lnTo>
                  <a:lnTo>
                    <a:pt x="2190" y="1816"/>
                  </a:lnTo>
                  <a:lnTo>
                    <a:pt x="2198" y="1809"/>
                  </a:lnTo>
                  <a:lnTo>
                    <a:pt x="2204" y="1803"/>
                  </a:lnTo>
                  <a:lnTo>
                    <a:pt x="2210" y="1797"/>
                  </a:lnTo>
                  <a:lnTo>
                    <a:pt x="2215" y="1791"/>
                  </a:lnTo>
                  <a:lnTo>
                    <a:pt x="2219" y="1785"/>
                  </a:lnTo>
                  <a:lnTo>
                    <a:pt x="2223" y="1779"/>
                  </a:lnTo>
                  <a:lnTo>
                    <a:pt x="2226" y="1772"/>
                  </a:lnTo>
                  <a:lnTo>
                    <a:pt x="2229" y="1766"/>
                  </a:lnTo>
                  <a:lnTo>
                    <a:pt x="2231" y="1760"/>
                  </a:lnTo>
                  <a:lnTo>
                    <a:pt x="2233" y="1754"/>
                  </a:lnTo>
                  <a:lnTo>
                    <a:pt x="2234" y="1748"/>
                  </a:lnTo>
                  <a:lnTo>
                    <a:pt x="2236" y="1742"/>
                  </a:lnTo>
                  <a:lnTo>
                    <a:pt x="2237" y="1736"/>
                  </a:lnTo>
                  <a:lnTo>
                    <a:pt x="2239" y="1730"/>
                  </a:lnTo>
                  <a:lnTo>
                    <a:pt x="2240" y="1724"/>
                  </a:lnTo>
                  <a:lnTo>
                    <a:pt x="2241" y="1717"/>
                  </a:lnTo>
                  <a:lnTo>
                    <a:pt x="2241" y="1709"/>
                  </a:lnTo>
                  <a:lnTo>
                    <a:pt x="2241" y="1702"/>
                  </a:lnTo>
                  <a:lnTo>
                    <a:pt x="2241" y="1695"/>
                  </a:lnTo>
                  <a:lnTo>
                    <a:pt x="2241" y="1688"/>
                  </a:lnTo>
                  <a:lnTo>
                    <a:pt x="2241" y="1681"/>
                  </a:lnTo>
                  <a:lnTo>
                    <a:pt x="2241" y="1674"/>
                  </a:lnTo>
                  <a:lnTo>
                    <a:pt x="2241" y="1667"/>
                  </a:lnTo>
                  <a:lnTo>
                    <a:pt x="2240" y="1660"/>
                  </a:lnTo>
                  <a:lnTo>
                    <a:pt x="2239" y="1652"/>
                  </a:lnTo>
                  <a:lnTo>
                    <a:pt x="2239" y="1645"/>
                  </a:lnTo>
                  <a:lnTo>
                    <a:pt x="2238" y="1638"/>
                  </a:lnTo>
                  <a:lnTo>
                    <a:pt x="2237" y="1631"/>
                  </a:lnTo>
                  <a:lnTo>
                    <a:pt x="2235" y="1624"/>
                  </a:lnTo>
                  <a:lnTo>
                    <a:pt x="2234" y="1617"/>
                  </a:lnTo>
                  <a:lnTo>
                    <a:pt x="2233" y="1610"/>
                  </a:lnTo>
                  <a:lnTo>
                    <a:pt x="2231" y="1603"/>
                  </a:lnTo>
                  <a:lnTo>
                    <a:pt x="2230" y="1596"/>
                  </a:lnTo>
                  <a:lnTo>
                    <a:pt x="2228" y="1590"/>
                  </a:lnTo>
                  <a:lnTo>
                    <a:pt x="2226" y="1583"/>
                  </a:lnTo>
                  <a:lnTo>
                    <a:pt x="2224" y="1576"/>
                  </a:lnTo>
                  <a:lnTo>
                    <a:pt x="2222" y="1569"/>
                  </a:lnTo>
                  <a:lnTo>
                    <a:pt x="2220" y="1562"/>
                  </a:lnTo>
                  <a:lnTo>
                    <a:pt x="2218" y="1555"/>
                  </a:lnTo>
                  <a:lnTo>
                    <a:pt x="2215" y="1549"/>
                  </a:lnTo>
                  <a:lnTo>
                    <a:pt x="2213" y="1542"/>
                  </a:lnTo>
                  <a:lnTo>
                    <a:pt x="2210" y="1535"/>
                  </a:lnTo>
                  <a:lnTo>
                    <a:pt x="2208" y="1529"/>
                  </a:lnTo>
                  <a:lnTo>
                    <a:pt x="2205" y="1522"/>
                  </a:lnTo>
                  <a:lnTo>
                    <a:pt x="2202" y="1515"/>
                  </a:lnTo>
                  <a:lnTo>
                    <a:pt x="2200" y="1509"/>
                  </a:lnTo>
                  <a:lnTo>
                    <a:pt x="2197" y="1502"/>
                  </a:lnTo>
                  <a:lnTo>
                    <a:pt x="2194" y="1496"/>
                  </a:lnTo>
                  <a:lnTo>
                    <a:pt x="2190" y="1489"/>
                  </a:lnTo>
                  <a:lnTo>
                    <a:pt x="2187" y="1483"/>
                  </a:lnTo>
                  <a:lnTo>
                    <a:pt x="2184" y="1477"/>
                  </a:lnTo>
                  <a:lnTo>
                    <a:pt x="2181" y="1470"/>
                  </a:lnTo>
                  <a:lnTo>
                    <a:pt x="2177" y="1464"/>
                  </a:lnTo>
                  <a:lnTo>
                    <a:pt x="2174" y="1458"/>
                  </a:lnTo>
                  <a:lnTo>
                    <a:pt x="2170" y="1452"/>
                  </a:lnTo>
                  <a:lnTo>
                    <a:pt x="2167" y="1446"/>
                  </a:lnTo>
                  <a:lnTo>
                    <a:pt x="2163" y="1440"/>
                  </a:lnTo>
                  <a:lnTo>
                    <a:pt x="2160" y="1434"/>
                  </a:lnTo>
                  <a:lnTo>
                    <a:pt x="2156" y="1428"/>
                  </a:lnTo>
                  <a:lnTo>
                    <a:pt x="2152" y="1422"/>
                  </a:lnTo>
                  <a:lnTo>
                    <a:pt x="2148" y="1416"/>
                  </a:lnTo>
                  <a:lnTo>
                    <a:pt x="2144" y="1410"/>
                  </a:lnTo>
                  <a:lnTo>
                    <a:pt x="2140" y="1404"/>
                  </a:lnTo>
                  <a:lnTo>
                    <a:pt x="2137" y="1398"/>
                  </a:lnTo>
                  <a:lnTo>
                    <a:pt x="2133" y="1394"/>
                  </a:lnTo>
                  <a:lnTo>
                    <a:pt x="2128" y="1388"/>
                  </a:lnTo>
                  <a:lnTo>
                    <a:pt x="2124" y="1382"/>
                  </a:lnTo>
                  <a:lnTo>
                    <a:pt x="2120" y="1377"/>
                  </a:lnTo>
                  <a:lnTo>
                    <a:pt x="2116" y="1372"/>
                  </a:lnTo>
                  <a:lnTo>
                    <a:pt x="2112" y="1366"/>
                  </a:lnTo>
                  <a:lnTo>
                    <a:pt x="2108" y="1361"/>
                  </a:lnTo>
                  <a:lnTo>
                    <a:pt x="2103" y="1356"/>
                  </a:lnTo>
                  <a:lnTo>
                    <a:pt x="2099" y="1350"/>
                  </a:lnTo>
                  <a:lnTo>
                    <a:pt x="2095" y="1345"/>
                  </a:lnTo>
                  <a:lnTo>
                    <a:pt x="2091" y="1340"/>
                  </a:lnTo>
                  <a:lnTo>
                    <a:pt x="2086" y="1335"/>
                  </a:lnTo>
                  <a:lnTo>
                    <a:pt x="2082" y="1330"/>
                  </a:lnTo>
                  <a:lnTo>
                    <a:pt x="2078" y="1325"/>
                  </a:lnTo>
                  <a:lnTo>
                    <a:pt x="2073" y="1320"/>
                  </a:lnTo>
                  <a:lnTo>
                    <a:pt x="2069" y="1316"/>
                  </a:lnTo>
                  <a:lnTo>
                    <a:pt x="2065" y="1311"/>
                  </a:lnTo>
                  <a:lnTo>
                    <a:pt x="2059" y="1305"/>
                  </a:lnTo>
                  <a:lnTo>
                    <a:pt x="2054" y="1299"/>
                  </a:lnTo>
                  <a:lnTo>
                    <a:pt x="2048" y="1293"/>
                  </a:lnTo>
                  <a:lnTo>
                    <a:pt x="2043" y="1288"/>
                  </a:lnTo>
                  <a:lnTo>
                    <a:pt x="2038" y="1282"/>
                  </a:lnTo>
                  <a:lnTo>
                    <a:pt x="2032" y="1276"/>
                  </a:lnTo>
                  <a:lnTo>
                    <a:pt x="2027" y="1271"/>
                  </a:lnTo>
                  <a:lnTo>
                    <a:pt x="2022" y="1265"/>
                  </a:lnTo>
                  <a:lnTo>
                    <a:pt x="2017" y="1260"/>
                  </a:lnTo>
                  <a:lnTo>
                    <a:pt x="2011" y="1254"/>
                  </a:lnTo>
                  <a:lnTo>
                    <a:pt x="2006" y="1249"/>
                  </a:lnTo>
                  <a:lnTo>
                    <a:pt x="2001" y="1244"/>
                  </a:lnTo>
                  <a:lnTo>
                    <a:pt x="1996" y="1239"/>
                  </a:lnTo>
                  <a:lnTo>
                    <a:pt x="1991" y="1234"/>
                  </a:lnTo>
                  <a:lnTo>
                    <a:pt x="1986" y="1229"/>
                  </a:lnTo>
                  <a:lnTo>
                    <a:pt x="1981" y="1224"/>
                  </a:lnTo>
                  <a:lnTo>
                    <a:pt x="1976" y="1219"/>
                  </a:lnTo>
                  <a:lnTo>
                    <a:pt x="1971" y="1214"/>
                  </a:lnTo>
                  <a:lnTo>
                    <a:pt x="1966" y="1209"/>
                  </a:lnTo>
                  <a:lnTo>
                    <a:pt x="1961" y="1205"/>
                  </a:lnTo>
                  <a:lnTo>
                    <a:pt x="1956" y="1200"/>
                  </a:lnTo>
                  <a:lnTo>
                    <a:pt x="1950" y="1196"/>
                  </a:lnTo>
                  <a:lnTo>
                    <a:pt x="1945" y="1191"/>
                  </a:lnTo>
                  <a:lnTo>
                    <a:pt x="1940" y="1187"/>
                  </a:lnTo>
                  <a:lnTo>
                    <a:pt x="1935" y="1182"/>
                  </a:lnTo>
                  <a:lnTo>
                    <a:pt x="1930" y="1178"/>
                  </a:lnTo>
                  <a:lnTo>
                    <a:pt x="1925" y="1174"/>
                  </a:lnTo>
                  <a:lnTo>
                    <a:pt x="1920" y="1170"/>
                  </a:lnTo>
                  <a:lnTo>
                    <a:pt x="1914" y="1166"/>
                  </a:lnTo>
                  <a:lnTo>
                    <a:pt x="1909" y="1162"/>
                  </a:lnTo>
                  <a:lnTo>
                    <a:pt x="1904" y="1158"/>
                  </a:lnTo>
                  <a:lnTo>
                    <a:pt x="1899" y="1154"/>
                  </a:lnTo>
                  <a:lnTo>
                    <a:pt x="1893" y="1151"/>
                  </a:lnTo>
                  <a:lnTo>
                    <a:pt x="1888" y="1147"/>
                  </a:lnTo>
                  <a:lnTo>
                    <a:pt x="1882" y="1143"/>
                  </a:lnTo>
                  <a:lnTo>
                    <a:pt x="1877" y="1140"/>
                  </a:lnTo>
                  <a:lnTo>
                    <a:pt x="1871" y="1136"/>
                  </a:lnTo>
                  <a:lnTo>
                    <a:pt x="1866" y="1133"/>
                  </a:lnTo>
                  <a:lnTo>
                    <a:pt x="1860" y="1130"/>
                  </a:lnTo>
                  <a:lnTo>
                    <a:pt x="1854" y="1127"/>
                  </a:lnTo>
                  <a:lnTo>
                    <a:pt x="1849" y="1124"/>
                  </a:lnTo>
                  <a:lnTo>
                    <a:pt x="1843" y="1121"/>
                  </a:lnTo>
                  <a:lnTo>
                    <a:pt x="1837" y="1118"/>
                  </a:lnTo>
                  <a:lnTo>
                    <a:pt x="1831" y="1115"/>
                  </a:lnTo>
                  <a:lnTo>
                    <a:pt x="1825" y="1112"/>
                  </a:lnTo>
                  <a:lnTo>
                    <a:pt x="1819" y="1109"/>
                  </a:lnTo>
                  <a:lnTo>
                    <a:pt x="1812" y="1107"/>
                  </a:lnTo>
                  <a:lnTo>
                    <a:pt x="1806" y="1104"/>
                  </a:lnTo>
                  <a:lnTo>
                    <a:pt x="1800" y="1102"/>
                  </a:lnTo>
                  <a:lnTo>
                    <a:pt x="1793" y="1099"/>
                  </a:lnTo>
                  <a:lnTo>
                    <a:pt x="1787" y="1097"/>
                  </a:lnTo>
                  <a:lnTo>
                    <a:pt x="1780" y="1095"/>
                  </a:lnTo>
                  <a:lnTo>
                    <a:pt x="1773" y="1092"/>
                  </a:lnTo>
                  <a:lnTo>
                    <a:pt x="1766" y="1090"/>
                  </a:lnTo>
                  <a:lnTo>
                    <a:pt x="1759" y="1088"/>
                  </a:lnTo>
                  <a:lnTo>
                    <a:pt x="1752" y="1086"/>
                  </a:lnTo>
                  <a:lnTo>
                    <a:pt x="1745" y="1085"/>
                  </a:lnTo>
                  <a:lnTo>
                    <a:pt x="1738" y="1083"/>
                  </a:lnTo>
                  <a:lnTo>
                    <a:pt x="1731" y="1081"/>
                  </a:lnTo>
                  <a:lnTo>
                    <a:pt x="1723" y="1080"/>
                  </a:lnTo>
                  <a:lnTo>
                    <a:pt x="1715" y="1078"/>
                  </a:lnTo>
                  <a:lnTo>
                    <a:pt x="1708" y="1077"/>
                  </a:lnTo>
                  <a:lnTo>
                    <a:pt x="1700" y="1075"/>
                  </a:lnTo>
                  <a:lnTo>
                    <a:pt x="1695" y="1075"/>
                  </a:lnTo>
                  <a:lnTo>
                    <a:pt x="1689" y="1075"/>
                  </a:lnTo>
                  <a:lnTo>
                    <a:pt x="1684" y="1075"/>
                  </a:lnTo>
                  <a:lnTo>
                    <a:pt x="1678" y="1075"/>
                  </a:lnTo>
                  <a:lnTo>
                    <a:pt x="1673" y="1075"/>
                  </a:lnTo>
                  <a:lnTo>
                    <a:pt x="1667" y="1076"/>
                  </a:lnTo>
                  <a:lnTo>
                    <a:pt x="1662" y="1077"/>
                  </a:lnTo>
                  <a:lnTo>
                    <a:pt x="1656" y="1077"/>
                  </a:lnTo>
                  <a:lnTo>
                    <a:pt x="1650" y="1078"/>
                  </a:lnTo>
                  <a:lnTo>
                    <a:pt x="1644" y="1080"/>
                  </a:lnTo>
                  <a:lnTo>
                    <a:pt x="1638" y="1081"/>
                  </a:lnTo>
                  <a:lnTo>
                    <a:pt x="1633" y="1082"/>
                  </a:lnTo>
                  <a:lnTo>
                    <a:pt x="1627" y="1084"/>
                  </a:lnTo>
                  <a:lnTo>
                    <a:pt x="1621" y="1086"/>
                  </a:lnTo>
                  <a:lnTo>
                    <a:pt x="1615" y="1087"/>
                  </a:lnTo>
                  <a:lnTo>
                    <a:pt x="1609" y="1089"/>
                  </a:lnTo>
                  <a:lnTo>
                    <a:pt x="1602" y="1092"/>
                  </a:lnTo>
                  <a:lnTo>
                    <a:pt x="1596" y="1094"/>
                  </a:lnTo>
                  <a:lnTo>
                    <a:pt x="1590" y="1096"/>
                  </a:lnTo>
                  <a:lnTo>
                    <a:pt x="1584" y="1099"/>
                  </a:lnTo>
                  <a:lnTo>
                    <a:pt x="1578" y="1101"/>
                  </a:lnTo>
                  <a:lnTo>
                    <a:pt x="1572" y="1104"/>
                  </a:lnTo>
                  <a:lnTo>
                    <a:pt x="1565" y="1107"/>
                  </a:lnTo>
                  <a:lnTo>
                    <a:pt x="1559" y="1110"/>
                  </a:lnTo>
                  <a:lnTo>
                    <a:pt x="1553" y="1113"/>
                  </a:lnTo>
                  <a:lnTo>
                    <a:pt x="1547" y="1117"/>
                  </a:lnTo>
                  <a:lnTo>
                    <a:pt x="1540" y="1120"/>
                  </a:lnTo>
                  <a:lnTo>
                    <a:pt x="1534" y="1123"/>
                  </a:lnTo>
                  <a:lnTo>
                    <a:pt x="1528" y="1127"/>
                  </a:lnTo>
                  <a:lnTo>
                    <a:pt x="1521" y="1131"/>
                  </a:lnTo>
                  <a:lnTo>
                    <a:pt x="1515" y="1134"/>
                  </a:lnTo>
                  <a:lnTo>
                    <a:pt x="1509" y="1138"/>
                  </a:lnTo>
                  <a:lnTo>
                    <a:pt x="1503" y="1142"/>
                  </a:lnTo>
                  <a:lnTo>
                    <a:pt x="1496" y="1146"/>
                  </a:lnTo>
                  <a:lnTo>
                    <a:pt x="1490" y="1150"/>
                  </a:lnTo>
                  <a:lnTo>
                    <a:pt x="1484" y="1154"/>
                  </a:lnTo>
                  <a:lnTo>
                    <a:pt x="1478" y="1159"/>
                  </a:lnTo>
                  <a:lnTo>
                    <a:pt x="1471" y="1163"/>
                  </a:lnTo>
                  <a:lnTo>
                    <a:pt x="1465" y="1167"/>
                  </a:lnTo>
                  <a:lnTo>
                    <a:pt x="1459" y="1172"/>
                  </a:lnTo>
                  <a:lnTo>
                    <a:pt x="1453" y="1177"/>
                  </a:lnTo>
                  <a:lnTo>
                    <a:pt x="1447" y="1181"/>
                  </a:lnTo>
                  <a:lnTo>
                    <a:pt x="1441" y="1186"/>
                  </a:lnTo>
                  <a:lnTo>
                    <a:pt x="1435" y="1191"/>
                  </a:lnTo>
                  <a:lnTo>
                    <a:pt x="1429" y="1195"/>
                  </a:lnTo>
                  <a:lnTo>
                    <a:pt x="1423" y="1200"/>
                  </a:lnTo>
                  <a:lnTo>
                    <a:pt x="1417" y="1205"/>
                  </a:lnTo>
                  <a:lnTo>
                    <a:pt x="1411" y="1210"/>
                  </a:lnTo>
                  <a:lnTo>
                    <a:pt x="1405" y="1215"/>
                  </a:lnTo>
                  <a:lnTo>
                    <a:pt x="1400" y="1220"/>
                  </a:lnTo>
                  <a:lnTo>
                    <a:pt x="1394" y="1225"/>
                  </a:lnTo>
                  <a:lnTo>
                    <a:pt x="1388" y="1231"/>
                  </a:lnTo>
                  <a:lnTo>
                    <a:pt x="1383" y="1236"/>
                  </a:lnTo>
                  <a:lnTo>
                    <a:pt x="1377" y="1241"/>
                  </a:lnTo>
                  <a:lnTo>
                    <a:pt x="1372" y="1246"/>
                  </a:lnTo>
                  <a:lnTo>
                    <a:pt x="1366" y="1252"/>
                  </a:lnTo>
                  <a:lnTo>
                    <a:pt x="1361" y="1257"/>
                  </a:lnTo>
                  <a:lnTo>
                    <a:pt x="1356" y="1262"/>
                  </a:lnTo>
                  <a:lnTo>
                    <a:pt x="1351" y="1268"/>
                  </a:lnTo>
                  <a:lnTo>
                    <a:pt x="1345" y="1273"/>
                  </a:lnTo>
                  <a:lnTo>
                    <a:pt x="1340" y="1278"/>
                  </a:lnTo>
                  <a:lnTo>
                    <a:pt x="1335" y="1284"/>
                  </a:lnTo>
                  <a:lnTo>
                    <a:pt x="1331" y="1289"/>
                  </a:lnTo>
                  <a:lnTo>
                    <a:pt x="1326" y="1295"/>
                  </a:lnTo>
                  <a:lnTo>
                    <a:pt x="1321" y="1300"/>
                  </a:lnTo>
                  <a:lnTo>
                    <a:pt x="1316" y="1305"/>
                  </a:lnTo>
                  <a:lnTo>
                    <a:pt x="1312" y="1311"/>
                  </a:lnTo>
                  <a:lnTo>
                    <a:pt x="1308" y="1316"/>
                  </a:lnTo>
                  <a:lnTo>
                    <a:pt x="1303" y="1322"/>
                  </a:lnTo>
                  <a:lnTo>
                    <a:pt x="1299" y="1327"/>
                  </a:lnTo>
                  <a:lnTo>
                    <a:pt x="1295" y="1333"/>
                  </a:lnTo>
                  <a:lnTo>
                    <a:pt x="1291" y="1338"/>
                  </a:lnTo>
                  <a:lnTo>
                    <a:pt x="1287" y="1343"/>
                  </a:lnTo>
                  <a:lnTo>
                    <a:pt x="1283" y="1349"/>
                  </a:lnTo>
                  <a:lnTo>
                    <a:pt x="1280" y="1354"/>
                  </a:lnTo>
                  <a:lnTo>
                    <a:pt x="1273" y="1362"/>
                  </a:lnTo>
                  <a:lnTo>
                    <a:pt x="1266" y="1371"/>
                  </a:lnTo>
                  <a:lnTo>
                    <a:pt x="1260" y="1379"/>
                  </a:lnTo>
                  <a:lnTo>
                    <a:pt x="1254" y="1387"/>
                  </a:lnTo>
                  <a:lnTo>
                    <a:pt x="1248" y="1395"/>
                  </a:lnTo>
                  <a:lnTo>
                    <a:pt x="1243" y="1401"/>
                  </a:lnTo>
                  <a:lnTo>
                    <a:pt x="1238" y="1409"/>
                  </a:lnTo>
                  <a:lnTo>
                    <a:pt x="1233" y="1416"/>
                  </a:lnTo>
                  <a:lnTo>
                    <a:pt x="1228" y="1423"/>
                  </a:lnTo>
                  <a:lnTo>
                    <a:pt x="1223" y="1430"/>
                  </a:lnTo>
                  <a:lnTo>
                    <a:pt x="1219" y="1437"/>
                  </a:lnTo>
                  <a:lnTo>
                    <a:pt x="1215" y="1444"/>
                  </a:lnTo>
                  <a:lnTo>
                    <a:pt x="1211" y="1451"/>
                  </a:lnTo>
                  <a:lnTo>
                    <a:pt x="1207" y="1457"/>
                  </a:lnTo>
                  <a:lnTo>
                    <a:pt x="1203" y="1464"/>
                  </a:lnTo>
                  <a:lnTo>
                    <a:pt x="1200" y="1470"/>
                  </a:lnTo>
                  <a:lnTo>
                    <a:pt x="1197" y="1477"/>
                  </a:lnTo>
                  <a:lnTo>
                    <a:pt x="1193" y="1483"/>
                  </a:lnTo>
                  <a:lnTo>
                    <a:pt x="1190" y="1489"/>
                  </a:lnTo>
                  <a:lnTo>
                    <a:pt x="1188" y="1495"/>
                  </a:lnTo>
                  <a:lnTo>
                    <a:pt x="1185" y="1501"/>
                  </a:lnTo>
                  <a:lnTo>
                    <a:pt x="1182" y="1507"/>
                  </a:lnTo>
                  <a:lnTo>
                    <a:pt x="1180" y="1513"/>
                  </a:lnTo>
                  <a:lnTo>
                    <a:pt x="1178" y="1518"/>
                  </a:lnTo>
                  <a:lnTo>
                    <a:pt x="1176" y="1524"/>
                  </a:lnTo>
                  <a:lnTo>
                    <a:pt x="1174" y="1530"/>
                  </a:lnTo>
                  <a:lnTo>
                    <a:pt x="1172" y="1536"/>
                  </a:lnTo>
                  <a:lnTo>
                    <a:pt x="1170" y="1541"/>
                  </a:lnTo>
                  <a:lnTo>
                    <a:pt x="1168" y="1547"/>
                  </a:lnTo>
                  <a:lnTo>
                    <a:pt x="1166" y="1553"/>
                  </a:lnTo>
                  <a:lnTo>
                    <a:pt x="1165" y="1558"/>
                  </a:lnTo>
                  <a:lnTo>
                    <a:pt x="1163" y="1564"/>
                  </a:lnTo>
                  <a:lnTo>
                    <a:pt x="1162" y="1570"/>
                  </a:lnTo>
                  <a:lnTo>
                    <a:pt x="1160" y="1575"/>
                  </a:lnTo>
                  <a:lnTo>
                    <a:pt x="1159" y="1581"/>
                  </a:lnTo>
                  <a:lnTo>
                    <a:pt x="1158" y="1587"/>
                  </a:lnTo>
                  <a:lnTo>
                    <a:pt x="1157" y="1593"/>
                  </a:lnTo>
                  <a:lnTo>
                    <a:pt x="1156" y="1598"/>
                  </a:lnTo>
                  <a:lnTo>
                    <a:pt x="1154" y="1604"/>
                  </a:lnTo>
                  <a:lnTo>
                    <a:pt x="1153" y="1610"/>
                  </a:lnTo>
                  <a:lnTo>
                    <a:pt x="1152" y="1616"/>
                  </a:lnTo>
                  <a:lnTo>
                    <a:pt x="1151" y="1622"/>
                  </a:lnTo>
                  <a:lnTo>
                    <a:pt x="1149" y="1628"/>
                  </a:lnTo>
                  <a:lnTo>
                    <a:pt x="1148" y="1635"/>
                  </a:lnTo>
                  <a:lnTo>
                    <a:pt x="1147" y="1641"/>
                  </a:lnTo>
                  <a:lnTo>
                    <a:pt x="1145" y="1647"/>
                  </a:lnTo>
                  <a:lnTo>
                    <a:pt x="1144" y="1654"/>
                  </a:lnTo>
                  <a:lnTo>
                    <a:pt x="1143" y="1660"/>
                  </a:lnTo>
                  <a:lnTo>
                    <a:pt x="1141" y="1667"/>
                  </a:lnTo>
                  <a:lnTo>
                    <a:pt x="1140" y="1674"/>
                  </a:lnTo>
                  <a:lnTo>
                    <a:pt x="1140" y="1686"/>
                  </a:lnTo>
                  <a:lnTo>
                    <a:pt x="1141" y="1697"/>
                  </a:lnTo>
                  <a:lnTo>
                    <a:pt x="1141" y="1708"/>
                  </a:lnTo>
                  <a:lnTo>
                    <a:pt x="1143" y="1718"/>
                  </a:lnTo>
                  <a:lnTo>
                    <a:pt x="1144" y="1727"/>
                  </a:lnTo>
                  <a:lnTo>
                    <a:pt x="1146" y="1736"/>
                  </a:lnTo>
                  <a:lnTo>
                    <a:pt x="1148" y="1744"/>
                  </a:lnTo>
                  <a:lnTo>
                    <a:pt x="1150" y="1751"/>
                  </a:lnTo>
                  <a:lnTo>
                    <a:pt x="1152" y="1758"/>
                  </a:lnTo>
                  <a:lnTo>
                    <a:pt x="1155" y="1764"/>
                  </a:lnTo>
                  <a:lnTo>
                    <a:pt x="1158" y="1770"/>
                  </a:lnTo>
                  <a:lnTo>
                    <a:pt x="1160" y="1776"/>
                  </a:lnTo>
                  <a:lnTo>
                    <a:pt x="1163" y="1781"/>
                  </a:lnTo>
                  <a:lnTo>
                    <a:pt x="1166" y="1786"/>
                  </a:lnTo>
                  <a:lnTo>
                    <a:pt x="1170" y="1790"/>
                  </a:lnTo>
                  <a:lnTo>
                    <a:pt x="1173" y="1794"/>
                  </a:lnTo>
                  <a:lnTo>
                    <a:pt x="1177" y="1798"/>
                  </a:lnTo>
                  <a:lnTo>
                    <a:pt x="1181" y="1802"/>
                  </a:lnTo>
                  <a:lnTo>
                    <a:pt x="1184" y="1805"/>
                  </a:lnTo>
                  <a:lnTo>
                    <a:pt x="1188" y="1809"/>
                  </a:lnTo>
                  <a:lnTo>
                    <a:pt x="1192" y="1812"/>
                  </a:lnTo>
                  <a:lnTo>
                    <a:pt x="1196" y="1815"/>
                  </a:lnTo>
                  <a:lnTo>
                    <a:pt x="1200" y="1818"/>
                  </a:lnTo>
                  <a:lnTo>
                    <a:pt x="1204" y="1822"/>
                  </a:lnTo>
                  <a:lnTo>
                    <a:pt x="1200" y="1822"/>
                  </a:lnTo>
                  <a:lnTo>
                    <a:pt x="1196" y="1823"/>
                  </a:lnTo>
                  <a:lnTo>
                    <a:pt x="1192" y="1823"/>
                  </a:lnTo>
                  <a:lnTo>
                    <a:pt x="1188" y="1823"/>
                  </a:lnTo>
                  <a:lnTo>
                    <a:pt x="1184" y="1824"/>
                  </a:lnTo>
                  <a:lnTo>
                    <a:pt x="1180" y="1825"/>
                  </a:lnTo>
                  <a:lnTo>
                    <a:pt x="1175" y="1825"/>
                  </a:lnTo>
                  <a:lnTo>
                    <a:pt x="1171" y="1826"/>
                  </a:lnTo>
                  <a:lnTo>
                    <a:pt x="1166" y="1827"/>
                  </a:lnTo>
                  <a:lnTo>
                    <a:pt x="1162" y="1827"/>
                  </a:lnTo>
                  <a:lnTo>
                    <a:pt x="1158" y="1828"/>
                  </a:lnTo>
                  <a:lnTo>
                    <a:pt x="1154" y="1829"/>
                  </a:lnTo>
                  <a:lnTo>
                    <a:pt x="1149" y="1830"/>
                  </a:lnTo>
                  <a:lnTo>
                    <a:pt x="1144" y="1831"/>
                  </a:lnTo>
                  <a:lnTo>
                    <a:pt x="1139" y="1832"/>
                  </a:lnTo>
                  <a:lnTo>
                    <a:pt x="1134" y="1833"/>
                  </a:lnTo>
                  <a:lnTo>
                    <a:pt x="1129" y="1834"/>
                  </a:lnTo>
                  <a:lnTo>
                    <a:pt x="1124" y="1835"/>
                  </a:lnTo>
                  <a:lnTo>
                    <a:pt x="1119" y="1836"/>
                  </a:lnTo>
                  <a:lnTo>
                    <a:pt x="1114" y="1838"/>
                  </a:lnTo>
                  <a:lnTo>
                    <a:pt x="1108" y="1839"/>
                  </a:lnTo>
                  <a:lnTo>
                    <a:pt x="1103" y="1841"/>
                  </a:lnTo>
                  <a:lnTo>
                    <a:pt x="1098" y="1842"/>
                  </a:lnTo>
                  <a:lnTo>
                    <a:pt x="1092" y="1844"/>
                  </a:lnTo>
                  <a:lnTo>
                    <a:pt x="1087" y="1845"/>
                  </a:lnTo>
                  <a:lnTo>
                    <a:pt x="1082" y="1847"/>
                  </a:lnTo>
                  <a:lnTo>
                    <a:pt x="1076" y="1849"/>
                  </a:lnTo>
                  <a:lnTo>
                    <a:pt x="1071" y="1851"/>
                  </a:lnTo>
                  <a:lnTo>
                    <a:pt x="1065" y="1853"/>
                  </a:lnTo>
                  <a:lnTo>
                    <a:pt x="1060" y="1855"/>
                  </a:lnTo>
                  <a:lnTo>
                    <a:pt x="1054" y="1857"/>
                  </a:lnTo>
                  <a:lnTo>
                    <a:pt x="1048" y="1860"/>
                  </a:lnTo>
                  <a:lnTo>
                    <a:pt x="1043" y="1862"/>
                  </a:lnTo>
                  <a:lnTo>
                    <a:pt x="1037" y="1865"/>
                  </a:lnTo>
                  <a:lnTo>
                    <a:pt x="1032" y="1867"/>
                  </a:lnTo>
                  <a:lnTo>
                    <a:pt x="1026" y="1870"/>
                  </a:lnTo>
                  <a:lnTo>
                    <a:pt x="1020" y="1873"/>
                  </a:lnTo>
                  <a:lnTo>
                    <a:pt x="1015" y="1876"/>
                  </a:lnTo>
                  <a:lnTo>
                    <a:pt x="1009" y="1879"/>
                  </a:lnTo>
                  <a:lnTo>
                    <a:pt x="1003" y="1882"/>
                  </a:lnTo>
                  <a:lnTo>
                    <a:pt x="998" y="1886"/>
                  </a:lnTo>
                  <a:lnTo>
                    <a:pt x="992" y="1889"/>
                  </a:lnTo>
                  <a:lnTo>
                    <a:pt x="986" y="1893"/>
                  </a:lnTo>
                  <a:lnTo>
                    <a:pt x="981" y="1896"/>
                  </a:lnTo>
                  <a:lnTo>
                    <a:pt x="975" y="1900"/>
                  </a:lnTo>
                  <a:lnTo>
                    <a:pt x="970" y="1904"/>
                  </a:lnTo>
                  <a:lnTo>
                    <a:pt x="964" y="1908"/>
                  </a:lnTo>
                  <a:lnTo>
                    <a:pt x="958" y="1912"/>
                  </a:lnTo>
                  <a:lnTo>
                    <a:pt x="953" y="1917"/>
                  </a:lnTo>
                  <a:lnTo>
                    <a:pt x="947" y="1921"/>
                  </a:lnTo>
                  <a:lnTo>
                    <a:pt x="942" y="1926"/>
                  </a:lnTo>
                  <a:lnTo>
                    <a:pt x="937" y="1931"/>
                  </a:lnTo>
                  <a:lnTo>
                    <a:pt x="931" y="1936"/>
                  </a:lnTo>
                  <a:lnTo>
                    <a:pt x="926" y="1941"/>
                  </a:lnTo>
                  <a:lnTo>
                    <a:pt x="920" y="1946"/>
                  </a:lnTo>
                  <a:lnTo>
                    <a:pt x="915" y="1951"/>
                  </a:lnTo>
                  <a:lnTo>
                    <a:pt x="910" y="1957"/>
                  </a:lnTo>
                  <a:lnTo>
                    <a:pt x="905" y="1962"/>
                  </a:lnTo>
                  <a:lnTo>
                    <a:pt x="900" y="1968"/>
                  </a:lnTo>
                  <a:lnTo>
                    <a:pt x="895" y="1974"/>
                  </a:lnTo>
                  <a:lnTo>
                    <a:pt x="889" y="1980"/>
                  </a:lnTo>
                  <a:lnTo>
                    <a:pt x="885" y="1987"/>
                  </a:lnTo>
                  <a:lnTo>
                    <a:pt x="880" y="1993"/>
                  </a:lnTo>
                  <a:lnTo>
                    <a:pt x="875" y="2000"/>
                  </a:lnTo>
                  <a:lnTo>
                    <a:pt x="870" y="2007"/>
                  </a:lnTo>
                  <a:lnTo>
                    <a:pt x="865" y="2014"/>
                  </a:lnTo>
                  <a:lnTo>
                    <a:pt x="861" y="2021"/>
                  </a:lnTo>
                  <a:lnTo>
                    <a:pt x="856" y="2029"/>
                  </a:lnTo>
                  <a:lnTo>
                    <a:pt x="852" y="2036"/>
                  </a:lnTo>
                  <a:lnTo>
                    <a:pt x="847" y="2044"/>
                  </a:lnTo>
                  <a:lnTo>
                    <a:pt x="843" y="2052"/>
                  </a:lnTo>
                  <a:lnTo>
                    <a:pt x="839" y="2060"/>
                  </a:lnTo>
                  <a:lnTo>
                    <a:pt x="834" y="2068"/>
                  </a:lnTo>
                  <a:lnTo>
                    <a:pt x="830" y="2077"/>
                  </a:lnTo>
                  <a:lnTo>
                    <a:pt x="826" y="2086"/>
                  </a:lnTo>
                  <a:lnTo>
                    <a:pt x="822" y="2095"/>
                  </a:lnTo>
                  <a:lnTo>
                    <a:pt x="819" y="2104"/>
                  </a:lnTo>
                  <a:lnTo>
                    <a:pt x="815" y="2113"/>
                  </a:lnTo>
                </a:path>
              </a:pathLst>
            </a:custGeom>
            <a:noFill/>
            <a:ln w="28575" cap="rnd">
              <a:solidFill>
                <a:srgbClr val="FFFF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auto">
            <a:xfrm>
              <a:off x="6695577" y="2199252"/>
              <a:ext cx="773549" cy="541626"/>
            </a:xfrm>
            <a:custGeom>
              <a:avLst/>
              <a:gdLst>
                <a:gd name="T0" fmla="*/ 490 w 904"/>
                <a:gd name="T1" fmla="*/ 636 h 639"/>
                <a:gd name="T2" fmla="*/ 535 w 904"/>
                <a:gd name="T3" fmla="*/ 632 h 639"/>
                <a:gd name="T4" fmla="*/ 578 w 904"/>
                <a:gd name="T5" fmla="*/ 624 h 639"/>
                <a:gd name="T6" fmla="*/ 620 w 904"/>
                <a:gd name="T7" fmla="*/ 613 h 639"/>
                <a:gd name="T8" fmla="*/ 660 w 904"/>
                <a:gd name="T9" fmla="*/ 598 h 639"/>
                <a:gd name="T10" fmla="*/ 698 w 904"/>
                <a:gd name="T11" fmla="*/ 581 h 639"/>
                <a:gd name="T12" fmla="*/ 733 w 904"/>
                <a:gd name="T13" fmla="*/ 560 h 639"/>
                <a:gd name="T14" fmla="*/ 765 w 904"/>
                <a:gd name="T15" fmla="*/ 537 h 639"/>
                <a:gd name="T16" fmla="*/ 793 w 904"/>
                <a:gd name="T17" fmla="*/ 513 h 639"/>
                <a:gd name="T18" fmla="*/ 822 w 904"/>
                <a:gd name="T19" fmla="*/ 481 h 639"/>
                <a:gd name="T20" fmla="*/ 848 w 904"/>
                <a:gd name="T21" fmla="*/ 446 h 639"/>
                <a:gd name="T22" fmla="*/ 869 w 904"/>
                <a:gd name="T23" fmla="*/ 409 h 639"/>
                <a:gd name="T24" fmla="*/ 885 w 904"/>
                <a:gd name="T25" fmla="*/ 371 h 639"/>
                <a:gd name="T26" fmla="*/ 896 w 904"/>
                <a:gd name="T27" fmla="*/ 330 h 639"/>
                <a:gd name="T28" fmla="*/ 902 w 904"/>
                <a:gd name="T29" fmla="*/ 288 h 639"/>
                <a:gd name="T30" fmla="*/ 902 w 904"/>
                <a:gd name="T31" fmla="*/ 252 h 639"/>
                <a:gd name="T32" fmla="*/ 897 w 904"/>
                <a:gd name="T33" fmla="*/ 209 h 639"/>
                <a:gd name="T34" fmla="*/ 886 w 904"/>
                <a:gd name="T35" fmla="*/ 167 h 639"/>
                <a:gd name="T36" fmla="*/ 870 w 904"/>
                <a:gd name="T37" fmla="*/ 129 h 639"/>
                <a:gd name="T38" fmla="*/ 848 w 904"/>
                <a:gd name="T39" fmla="*/ 94 h 639"/>
                <a:gd name="T40" fmla="*/ 821 w 904"/>
                <a:gd name="T41" fmla="*/ 63 h 639"/>
                <a:gd name="T42" fmla="*/ 789 w 904"/>
                <a:gd name="T43" fmla="*/ 38 h 639"/>
                <a:gd name="T44" fmla="*/ 760 w 904"/>
                <a:gd name="T45" fmla="*/ 22 h 639"/>
                <a:gd name="T46" fmla="*/ 726 w 904"/>
                <a:gd name="T47" fmla="*/ 10 h 639"/>
                <a:gd name="T48" fmla="*/ 689 w 904"/>
                <a:gd name="T49" fmla="*/ 3 h 639"/>
                <a:gd name="T50" fmla="*/ 648 w 904"/>
                <a:gd name="T51" fmla="*/ 0 h 639"/>
                <a:gd name="T52" fmla="*/ 605 w 904"/>
                <a:gd name="T53" fmla="*/ 0 h 639"/>
                <a:gd name="T54" fmla="*/ 560 w 904"/>
                <a:gd name="T55" fmla="*/ 4 h 639"/>
                <a:gd name="T56" fmla="*/ 513 w 904"/>
                <a:gd name="T57" fmla="*/ 10 h 639"/>
                <a:gd name="T58" fmla="*/ 465 w 904"/>
                <a:gd name="T59" fmla="*/ 19 h 639"/>
                <a:gd name="T60" fmla="*/ 424 w 904"/>
                <a:gd name="T61" fmla="*/ 14 h 639"/>
                <a:gd name="T62" fmla="*/ 376 w 904"/>
                <a:gd name="T63" fmla="*/ 7 h 639"/>
                <a:gd name="T64" fmla="*/ 329 w 904"/>
                <a:gd name="T65" fmla="*/ 2 h 639"/>
                <a:gd name="T66" fmla="*/ 285 w 904"/>
                <a:gd name="T67" fmla="*/ 0 h 639"/>
                <a:gd name="T68" fmla="*/ 243 w 904"/>
                <a:gd name="T69" fmla="*/ 1 h 639"/>
                <a:gd name="T70" fmla="*/ 203 w 904"/>
                <a:gd name="T71" fmla="*/ 5 h 639"/>
                <a:gd name="T72" fmla="*/ 166 w 904"/>
                <a:gd name="T73" fmla="*/ 14 h 639"/>
                <a:gd name="T74" fmla="*/ 133 w 904"/>
                <a:gd name="T75" fmla="*/ 27 h 639"/>
                <a:gd name="T76" fmla="*/ 104 w 904"/>
                <a:gd name="T77" fmla="*/ 45 h 639"/>
                <a:gd name="T78" fmla="*/ 73 w 904"/>
                <a:gd name="T79" fmla="*/ 72 h 639"/>
                <a:gd name="T80" fmla="*/ 47 w 904"/>
                <a:gd name="T81" fmla="*/ 104 h 639"/>
                <a:gd name="T82" fmla="*/ 27 w 904"/>
                <a:gd name="T83" fmla="*/ 141 h 639"/>
                <a:gd name="T84" fmla="*/ 12 w 904"/>
                <a:gd name="T85" fmla="*/ 181 h 639"/>
                <a:gd name="T86" fmla="*/ 3 w 904"/>
                <a:gd name="T87" fmla="*/ 223 h 639"/>
                <a:gd name="T88" fmla="*/ 0 w 904"/>
                <a:gd name="T89" fmla="*/ 267 h 639"/>
                <a:gd name="T90" fmla="*/ 2 w 904"/>
                <a:gd name="T91" fmla="*/ 302 h 639"/>
                <a:gd name="T92" fmla="*/ 9 w 904"/>
                <a:gd name="T93" fmla="*/ 344 h 639"/>
                <a:gd name="T94" fmla="*/ 22 w 904"/>
                <a:gd name="T95" fmla="*/ 384 h 639"/>
                <a:gd name="T96" fmla="*/ 40 w 904"/>
                <a:gd name="T97" fmla="*/ 422 h 639"/>
                <a:gd name="T98" fmla="*/ 63 w 904"/>
                <a:gd name="T99" fmla="*/ 458 h 639"/>
                <a:gd name="T100" fmla="*/ 90 w 904"/>
                <a:gd name="T101" fmla="*/ 492 h 639"/>
                <a:gd name="T102" fmla="*/ 121 w 904"/>
                <a:gd name="T103" fmla="*/ 523 h 639"/>
                <a:gd name="T104" fmla="*/ 148 w 904"/>
                <a:gd name="T105" fmla="*/ 545 h 639"/>
                <a:gd name="T106" fmla="*/ 181 w 904"/>
                <a:gd name="T107" fmla="*/ 567 h 639"/>
                <a:gd name="T108" fmla="*/ 217 w 904"/>
                <a:gd name="T109" fmla="*/ 587 h 639"/>
                <a:gd name="T110" fmla="*/ 256 w 904"/>
                <a:gd name="T111" fmla="*/ 603 h 639"/>
                <a:gd name="T112" fmla="*/ 296 w 904"/>
                <a:gd name="T113" fmla="*/ 617 h 639"/>
                <a:gd name="T114" fmla="*/ 339 w 904"/>
                <a:gd name="T115" fmla="*/ 627 h 639"/>
                <a:gd name="T116" fmla="*/ 383 w 904"/>
                <a:gd name="T117" fmla="*/ 634 h 639"/>
                <a:gd name="T118" fmla="*/ 428 w 904"/>
                <a:gd name="T119" fmla="*/ 637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4"/>
                <a:gd name="T181" fmla="*/ 0 h 639"/>
                <a:gd name="T182" fmla="*/ 904 w 904"/>
                <a:gd name="T183" fmla="*/ 639 h 6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4" h="639">
                  <a:moveTo>
                    <a:pt x="451" y="638"/>
                  </a:moveTo>
                  <a:lnTo>
                    <a:pt x="459" y="638"/>
                  </a:lnTo>
                  <a:lnTo>
                    <a:pt x="467" y="637"/>
                  </a:lnTo>
                  <a:lnTo>
                    <a:pt x="475" y="637"/>
                  </a:lnTo>
                  <a:lnTo>
                    <a:pt x="482" y="637"/>
                  </a:lnTo>
                  <a:lnTo>
                    <a:pt x="490" y="636"/>
                  </a:lnTo>
                  <a:lnTo>
                    <a:pt x="498" y="636"/>
                  </a:lnTo>
                  <a:lnTo>
                    <a:pt x="505" y="635"/>
                  </a:lnTo>
                  <a:lnTo>
                    <a:pt x="513" y="635"/>
                  </a:lnTo>
                  <a:lnTo>
                    <a:pt x="520" y="634"/>
                  </a:lnTo>
                  <a:lnTo>
                    <a:pt x="528" y="633"/>
                  </a:lnTo>
                  <a:lnTo>
                    <a:pt x="535" y="632"/>
                  </a:lnTo>
                  <a:lnTo>
                    <a:pt x="542" y="631"/>
                  </a:lnTo>
                  <a:lnTo>
                    <a:pt x="550" y="630"/>
                  </a:lnTo>
                  <a:lnTo>
                    <a:pt x="557" y="628"/>
                  </a:lnTo>
                  <a:lnTo>
                    <a:pt x="564" y="627"/>
                  </a:lnTo>
                  <a:lnTo>
                    <a:pt x="571" y="625"/>
                  </a:lnTo>
                  <a:lnTo>
                    <a:pt x="578" y="624"/>
                  </a:lnTo>
                  <a:lnTo>
                    <a:pt x="586" y="622"/>
                  </a:lnTo>
                  <a:lnTo>
                    <a:pt x="593" y="620"/>
                  </a:lnTo>
                  <a:lnTo>
                    <a:pt x="600" y="619"/>
                  </a:lnTo>
                  <a:lnTo>
                    <a:pt x="607" y="617"/>
                  </a:lnTo>
                  <a:lnTo>
                    <a:pt x="613" y="615"/>
                  </a:lnTo>
                  <a:lnTo>
                    <a:pt x="620" y="613"/>
                  </a:lnTo>
                  <a:lnTo>
                    <a:pt x="627" y="610"/>
                  </a:lnTo>
                  <a:lnTo>
                    <a:pt x="634" y="608"/>
                  </a:lnTo>
                  <a:lnTo>
                    <a:pt x="641" y="606"/>
                  </a:lnTo>
                  <a:lnTo>
                    <a:pt x="647" y="603"/>
                  </a:lnTo>
                  <a:lnTo>
                    <a:pt x="654" y="601"/>
                  </a:lnTo>
                  <a:lnTo>
                    <a:pt x="660" y="598"/>
                  </a:lnTo>
                  <a:lnTo>
                    <a:pt x="667" y="596"/>
                  </a:lnTo>
                  <a:lnTo>
                    <a:pt x="673" y="593"/>
                  </a:lnTo>
                  <a:lnTo>
                    <a:pt x="679" y="590"/>
                  </a:lnTo>
                  <a:lnTo>
                    <a:pt x="686" y="587"/>
                  </a:lnTo>
                  <a:lnTo>
                    <a:pt x="692" y="584"/>
                  </a:lnTo>
                  <a:lnTo>
                    <a:pt x="698" y="581"/>
                  </a:lnTo>
                  <a:lnTo>
                    <a:pt x="704" y="578"/>
                  </a:lnTo>
                  <a:lnTo>
                    <a:pt x="710" y="574"/>
                  </a:lnTo>
                  <a:lnTo>
                    <a:pt x="716" y="571"/>
                  </a:lnTo>
                  <a:lnTo>
                    <a:pt x="722" y="567"/>
                  </a:lnTo>
                  <a:lnTo>
                    <a:pt x="727" y="564"/>
                  </a:lnTo>
                  <a:lnTo>
                    <a:pt x="733" y="560"/>
                  </a:lnTo>
                  <a:lnTo>
                    <a:pt x="739" y="557"/>
                  </a:lnTo>
                  <a:lnTo>
                    <a:pt x="744" y="553"/>
                  </a:lnTo>
                  <a:lnTo>
                    <a:pt x="750" y="549"/>
                  </a:lnTo>
                  <a:lnTo>
                    <a:pt x="755" y="545"/>
                  </a:lnTo>
                  <a:lnTo>
                    <a:pt x="760" y="541"/>
                  </a:lnTo>
                  <a:lnTo>
                    <a:pt x="765" y="537"/>
                  </a:lnTo>
                  <a:lnTo>
                    <a:pt x="771" y="533"/>
                  </a:lnTo>
                  <a:lnTo>
                    <a:pt x="776" y="528"/>
                  </a:lnTo>
                  <a:lnTo>
                    <a:pt x="782" y="523"/>
                  </a:lnTo>
                  <a:lnTo>
                    <a:pt x="787" y="518"/>
                  </a:lnTo>
                  <a:lnTo>
                    <a:pt x="793" y="513"/>
                  </a:lnTo>
                  <a:lnTo>
                    <a:pt x="798" y="508"/>
                  </a:lnTo>
                  <a:lnTo>
                    <a:pt x="803" y="503"/>
                  </a:lnTo>
                  <a:lnTo>
                    <a:pt x="808" y="497"/>
                  </a:lnTo>
                  <a:lnTo>
                    <a:pt x="813" y="492"/>
                  </a:lnTo>
                  <a:lnTo>
                    <a:pt x="818" y="486"/>
                  </a:lnTo>
                  <a:lnTo>
                    <a:pt x="822" y="481"/>
                  </a:lnTo>
                  <a:lnTo>
                    <a:pt x="827" y="475"/>
                  </a:lnTo>
                  <a:lnTo>
                    <a:pt x="831" y="470"/>
                  </a:lnTo>
                  <a:lnTo>
                    <a:pt x="836" y="464"/>
                  </a:lnTo>
                  <a:lnTo>
                    <a:pt x="840" y="458"/>
                  </a:lnTo>
                  <a:lnTo>
                    <a:pt x="844" y="452"/>
                  </a:lnTo>
                  <a:lnTo>
                    <a:pt x="848" y="446"/>
                  </a:lnTo>
                  <a:lnTo>
                    <a:pt x="852" y="440"/>
                  </a:lnTo>
                  <a:lnTo>
                    <a:pt x="856" y="434"/>
                  </a:lnTo>
                  <a:lnTo>
                    <a:pt x="859" y="428"/>
                  </a:lnTo>
                  <a:lnTo>
                    <a:pt x="863" y="422"/>
                  </a:lnTo>
                  <a:lnTo>
                    <a:pt x="866" y="416"/>
                  </a:lnTo>
                  <a:lnTo>
                    <a:pt x="869" y="409"/>
                  </a:lnTo>
                  <a:lnTo>
                    <a:pt x="872" y="403"/>
                  </a:lnTo>
                  <a:lnTo>
                    <a:pt x="875" y="397"/>
                  </a:lnTo>
                  <a:lnTo>
                    <a:pt x="878" y="390"/>
                  </a:lnTo>
                  <a:lnTo>
                    <a:pt x="880" y="384"/>
                  </a:lnTo>
                  <a:lnTo>
                    <a:pt x="883" y="377"/>
                  </a:lnTo>
                  <a:lnTo>
                    <a:pt x="885" y="371"/>
                  </a:lnTo>
                  <a:lnTo>
                    <a:pt x="887" y="364"/>
                  </a:lnTo>
                  <a:lnTo>
                    <a:pt x="889" y="357"/>
                  </a:lnTo>
                  <a:lnTo>
                    <a:pt x="891" y="351"/>
                  </a:lnTo>
                  <a:lnTo>
                    <a:pt x="893" y="344"/>
                  </a:lnTo>
                  <a:lnTo>
                    <a:pt x="895" y="337"/>
                  </a:lnTo>
                  <a:lnTo>
                    <a:pt x="896" y="330"/>
                  </a:lnTo>
                  <a:lnTo>
                    <a:pt x="898" y="323"/>
                  </a:lnTo>
                  <a:lnTo>
                    <a:pt x="899" y="316"/>
                  </a:lnTo>
                  <a:lnTo>
                    <a:pt x="900" y="309"/>
                  </a:lnTo>
                  <a:lnTo>
                    <a:pt x="901" y="302"/>
                  </a:lnTo>
                  <a:lnTo>
                    <a:pt x="901" y="295"/>
                  </a:lnTo>
                  <a:lnTo>
                    <a:pt x="902" y="288"/>
                  </a:lnTo>
                  <a:lnTo>
                    <a:pt x="902" y="281"/>
                  </a:lnTo>
                  <a:lnTo>
                    <a:pt x="903" y="274"/>
                  </a:lnTo>
                  <a:lnTo>
                    <a:pt x="903" y="267"/>
                  </a:lnTo>
                  <a:lnTo>
                    <a:pt x="903" y="260"/>
                  </a:lnTo>
                  <a:lnTo>
                    <a:pt x="902" y="252"/>
                  </a:lnTo>
                  <a:lnTo>
                    <a:pt x="902" y="245"/>
                  </a:lnTo>
                  <a:lnTo>
                    <a:pt x="901" y="238"/>
                  </a:lnTo>
                  <a:lnTo>
                    <a:pt x="901" y="230"/>
                  </a:lnTo>
                  <a:lnTo>
                    <a:pt x="900" y="223"/>
                  </a:lnTo>
                  <a:lnTo>
                    <a:pt x="899" y="216"/>
                  </a:lnTo>
                  <a:lnTo>
                    <a:pt x="897" y="209"/>
                  </a:lnTo>
                  <a:lnTo>
                    <a:pt x="896" y="202"/>
                  </a:lnTo>
                  <a:lnTo>
                    <a:pt x="894" y="195"/>
                  </a:lnTo>
                  <a:lnTo>
                    <a:pt x="893" y="188"/>
                  </a:lnTo>
                  <a:lnTo>
                    <a:pt x="891" y="181"/>
                  </a:lnTo>
                  <a:lnTo>
                    <a:pt x="889" y="174"/>
                  </a:lnTo>
                  <a:lnTo>
                    <a:pt x="886" y="167"/>
                  </a:lnTo>
                  <a:lnTo>
                    <a:pt x="884" y="161"/>
                  </a:lnTo>
                  <a:lnTo>
                    <a:pt x="882" y="154"/>
                  </a:lnTo>
                  <a:lnTo>
                    <a:pt x="879" y="147"/>
                  </a:lnTo>
                  <a:lnTo>
                    <a:pt x="876" y="141"/>
                  </a:lnTo>
                  <a:lnTo>
                    <a:pt x="873" y="135"/>
                  </a:lnTo>
                  <a:lnTo>
                    <a:pt x="870" y="129"/>
                  </a:lnTo>
                  <a:lnTo>
                    <a:pt x="867" y="122"/>
                  </a:lnTo>
                  <a:lnTo>
                    <a:pt x="863" y="116"/>
                  </a:lnTo>
                  <a:lnTo>
                    <a:pt x="860" y="111"/>
                  </a:lnTo>
                  <a:lnTo>
                    <a:pt x="856" y="105"/>
                  </a:lnTo>
                  <a:lnTo>
                    <a:pt x="852" y="99"/>
                  </a:lnTo>
                  <a:lnTo>
                    <a:pt x="848" y="94"/>
                  </a:lnTo>
                  <a:lnTo>
                    <a:pt x="844" y="88"/>
                  </a:lnTo>
                  <a:lnTo>
                    <a:pt x="840" y="83"/>
                  </a:lnTo>
                  <a:lnTo>
                    <a:pt x="835" y="78"/>
                  </a:lnTo>
                  <a:lnTo>
                    <a:pt x="831" y="73"/>
                  </a:lnTo>
                  <a:lnTo>
                    <a:pt x="826" y="68"/>
                  </a:lnTo>
                  <a:lnTo>
                    <a:pt x="821" y="63"/>
                  </a:lnTo>
                  <a:lnTo>
                    <a:pt x="816" y="58"/>
                  </a:lnTo>
                  <a:lnTo>
                    <a:pt x="811" y="54"/>
                  </a:lnTo>
                  <a:lnTo>
                    <a:pt x="806" y="50"/>
                  </a:lnTo>
                  <a:lnTo>
                    <a:pt x="800" y="45"/>
                  </a:lnTo>
                  <a:lnTo>
                    <a:pt x="795" y="41"/>
                  </a:lnTo>
                  <a:lnTo>
                    <a:pt x="789" y="38"/>
                  </a:lnTo>
                  <a:lnTo>
                    <a:pt x="783" y="34"/>
                  </a:lnTo>
                  <a:lnTo>
                    <a:pt x="777" y="30"/>
                  </a:lnTo>
                  <a:lnTo>
                    <a:pt x="771" y="27"/>
                  </a:lnTo>
                  <a:lnTo>
                    <a:pt x="766" y="24"/>
                  </a:lnTo>
                  <a:lnTo>
                    <a:pt x="760" y="22"/>
                  </a:lnTo>
                  <a:lnTo>
                    <a:pt x="755" y="20"/>
                  </a:lnTo>
                  <a:lnTo>
                    <a:pt x="749" y="17"/>
                  </a:lnTo>
                  <a:lnTo>
                    <a:pt x="744" y="15"/>
                  </a:lnTo>
                  <a:lnTo>
                    <a:pt x="738" y="13"/>
                  </a:lnTo>
                  <a:lnTo>
                    <a:pt x="732" y="12"/>
                  </a:lnTo>
                  <a:lnTo>
                    <a:pt x="726" y="10"/>
                  </a:lnTo>
                  <a:lnTo>
                    <a:pt x="720" y="9"/>
                  </a:lnTo>
                  <a:lnTo>
                    <a:pt x="714" y="7"/>
                  </a:lnTo>
                  <a:lnTo>
                    <a:pt x="708" y="6"/>
                  </a:lnTo>
                  <a:lnTo>
                    <a:pt x="702" y="5"/>
                  </a:lnTo>
                  <a:lnTo>
                    <a:pt x="695" y="4"/>
                  </a:lnTo>
                  <a:lnTo>
                    <a:pt x="689" y="3"/>
                  </a:lnTo>
                  <a:lnTo>
                    <a:pt x="682" y="2"/>
                  </a:lnTo>
                  <a:lnTo>
                    <a:pt x="675" y="1"/>
                  </a:lnTo>
                  <a:lnTo>
                    <a:pt x="669" y="1"/>
                  </a:lnTo>
                  <a:lnTo>
                    <a:pt x="662" y="0"/>
                  </a:lnTo>
                  <a:lnTo>
                    <a:pt x="655" y="0"/>
                  </a:lnTo>
                  <a:lnTo>
                    <a:pt x="648" y="0"/>
                  </a:lnTo>
                  <a:lnTo>
                    <a:pt x="641" y="0"/>
                  </a:lnTo>
                  <a:lnTo>
                    <a:pt x="634" y="0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613" y="0"/>
                  </a:lnTo>
                  <a:lnTo>
                    <a:pt x="605" y="0"/>
                  </a:lnTo>
                  <a:lnTo>
                    <a:pt x="598" y="1"/>
                  </a:lnTo>
                  <a:lnTo>
                    <a:pt x="590" y="1"/>
                  </a:lnTo>
                  <a:lnTo>
                    <a:pt x="583" y="2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0" y="4"/>
                  </a:lnTo>
                  <a:lnTo>
                    <a:pt x="552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2"/>
                  </a:lnTo>
                  <a:lnTo>
                    <a:pt x="497" y="13"/>
                  </a:lnTo>
                  <a:lnTo>
                    <a:pt x="489" y="14"/>
                  </a:lnTo>
                  <a:lnTo>
                    <a:pt x="481" y="16"/>
                  </a:lnTo>
                  <a:lnTo>
                    <a:pt x="473" y="17"/>
                  </a:lnTo>
                  <a:lnTo>
                    <a:pt x="465" y="19"/>
                  </a:lnTo>
                  <a:lnTo>
                    <a:pt x="457" y="20"/>
                  </a:lnTo>
                  <a:lnTo>
                    <a:pt x="448" y="19"/>
                  </a:lnTo>
                  <a:lnTo>
                    <a:pt x="440" y="17"/>
                  </a:lnTo>
                  <a:lnTo>
                    <a:pt x="432" y="16"/>
                  </a:lnTo>
                  <a:lnTo>
                    <a:pt x="424" y="14"/>
                  </a:lnTo>
                  <a:lnTo>
                    <a:pt x="416" y="13"/>
                  </a:lnTo>
                  <a:lnTo>
                    <a:pt x="408" y="12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4" y="8"/>
                  </a:lnTo>
                  <a:lnTo>
                    <a:pt x="376" y="7"/>
                  </a:lnTo>
                  <a:lnTo>
                    <a:pt x="368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5" y="4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2" y="2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8" y="0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3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2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7" y="6"/>
                  </a:lnTo>
                  <a:lnTo>
                    <a:pt x="190" y="7"/>
                  </a:lnTo>
                  <a:lnTo>
                    <a:pt x="184" y="9"/>
                  </a:lnTo>
                  <a:lnTo>
                    <a:pt x="178" y="10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4" y="22"/>
                  </a:lnTo>
                  <a:lnTo>
                    <a:pt x="138" y="24"/>
                  </a:lnTo>
                  <a:lnTo>
                    <a:pt x="133" y="27"/>
                  </a:lnTo>
                  <a:lnTo>
                    <a:pt x="127" y="30"/>
                  </a:lnTo>
                  <a:lnTo>
                    <a:pt x="121" y="34"/>
                  </a:lnTo>
                  <a:lnTo>
                    <a:pt x="115" y="37"/>
                  </a:lnTo>
                  <a:lnTo>
                    <a:pt x="109" y="41"/>
                  </a:lnTo>
                  <a:lnTo>
                    <a:pt x="104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8" y="58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7" y="202"/>
                  </a:lnTo>
                  <a:lnTo>
                    <a:pt x="5" y="209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8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7"/>
                  </a:lnTo>
                  <a:lnTo>
                    <a:pt x="9" y="344"/>
                  </a:lnTo>
                  <a:lnTo>
                    <a:pt x="11" y="351"/>
                  </a:lnTo>
                  <a:lnTo>
                    <a:pt x="13" y="357"/>
                  </a:lnTo>
                  <a:lnTo>
                    <a:pt x="15" y="364"/>
                  </a:lnTo>
                  <a:lnTo>
                    <a:pt x="17" y="371"/>
                  </a:lnTo>
                  <a:lnTo>
                    <a:pt x="20" y="377"/>
                  </a:lnTo>
                  <a:lnTo>
                    <a:pt x="22" y="384"/>
                  </a:lnTo>
                  <a:lnTo>
                    <a:pt x="25" y="390"/>
                  </a:lnTo>
                  <a:lnTo>
                    <a:pt x="28" y="397"/>
                  </a:lnTo>
                  <a:lnTo>
                    <a:pt x="31" y="403"/>
                  </a:lnTo>
                  <a:lnTo>
                    <a:pt x="34" y="409"/>
                  </a:lnTo>
                  <a:lnTo>
                    <a:pt x="37" y="416"/>
                  </a:lnTo>
                  <a:lnTo>
                    <a:pt x="40" y="422"/>
                  </a:lnTo>
                  <a:lnTo>
                    <a:pt x="44" y="428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8"/>
                  </a:lnTo>
                  <a:lnTo>
                    <a:pt x="67" y="464"/>
                  </a:lnTo>
                  <a:lnTo>
                    <a:pt x="71" y="470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5" y="486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100" y="503"/>
                  </a:lnTo>
                  <a:lnTo>
                    <a:pt x="105" y="508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7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3" y="549"/>
                  </a:lnTo>
                  <a:lnTo>
                    <a:pt x="159" y="553"/>
                  </a:lnTo>
                  <a:lnTo>
                    <a:pt x="164" y="557"/>
                  </a:lnTo>
                  <a:lnTo>
                    <a:pt x="170" y="560"/>
                  </a:lnTo>
                  <a:lnTo>
                    <a:pt x="175" y="564"/>
                  </a:lnTo>
                  <a:lnTo>
                    <a:pt x="181" y="567"/>
                  </a:lnTo>
                  <a:lnTo>
                    <a:pt x="187" y="571"/>
                  </a:lnTo>
                  <a:lnTo>
                    <a:pt x="193" y="574"/>
                  </a:lnTo>
                  <a:lnTo>
                    <a:pt x="199" y="578"/>
                  </a:lnTo>
                  <a:lnTo>
                    <a:pt x="205" y="581"/>
                  </a:lnTo>
                  <a:lnTo>
                    <a:pt x="211" y="584"/>
                  </a:lnTo>
                  <a:lnTo>
                    <a:pt x="217" y="587"/>
                  </a:lnTo>
                  <a:lnTo>
                    <a:pt x="223" y="590"/>
                  </a:lnTo>
                  <a:lnTo>
                    <a:pt x="230" y="593"/>
                  </a:lnTo>
                  <a:lnTo>
                    <a:pt x="236" y="596"/>
                  </a:lnTo>
                  <a:lnTo>
                    <a:pt x="243" y="598"/>
                  </a:lnTo>
                  <a:lnTo>
                    <a:pt x="249" y="601"/>
                  </a:lnTo>
                  <a:lnTo>
                    <a:pt x="256" y="603"/>
                  </a:lnTo>
                  <a:lnTo>
                    <a:pt x="262" y="606"/>
                  </a:lnTo>
                  <a:lnTo>
                    <a:pt x="269" y="608"/>
                  </a:lnTo>
                  <a:lnTo>
                    <a:pt x="276" y="610"/>
                  </a:lnTo>
                  <a:lnTo>
                    <a:pt x="282" y="613"/>
                  </a:lnTo>
                  <a:lnTo>
                    <a:pt x="289" y="615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0"/>
                  </a:lnTo>
                  <a:lnTo>
                    <a:pt x="317" y="622"/>
                  </a:lnTo>
                  <a:lnTo>
                    <a:pt x="324" y="624"/>
                  </a:lnTo>
                  <a:lnTo>
                    <a:pt x="331" y="625"/>
                  </a:lnTo>
                  <a:lnTo>
                    <a:pt x="339" y="627"/>
                  </a:lnTo>
                  <a:lnTo>
                    <a:pt x="346" y="628"/>
                  </a:lnTo>
                  <a:lnTo>
                    <a:pt x="353" y="630"/>
                  </a:lnTo>
                  <a:lnTo>
                    <a:pt x="361" y="631"/>
                  </a:lnTo>
                  <a:lnTo>
                    <a:pt x="368" y="632"/>
                  </a:lnTo>
                  <a:lnTo>
                    <a:pt x="375" y="633"/>
                  </a:lnTo>
                  <a:lnTo>
                    <a:pt x="383" y="634"/>
                  </a:lnTo>
                  <a:lnTo>
                    <a:pt x="390" y="635"/>
                  </a:lnTo>
                  <a:lnTo>
                    <a:pt x="398" y="635"/>
                  </a:lnTo>
                  <a:lnTo>
                    <a:pt x="405" y="636"/>
                  </a:lnTo>
                  <a:lnTo>
                    <a:pt x="413" y="636"/>
                  </a:lnTo>
                  <a:lnTo>
                    <a:pt x="421" y="637"/>
                  </a:lnTo>
                  <a:lnTo>
                    <a:pt x="428" y="637"/>
                  </a:lnTo>
                  <a:lnTo>
                    <a:pt x="436" y="637"/>
                  </a:lnTo>
                  <a:lnTo>
                    <a:pt x="444" y="638"/>
                  </a:lnTo>
                  <a:lnTo>
                    <a:pt x="451" y="638"/>
                  </a:lnTo>
                </a:path>
              </a:pathLst>
            </a:custGeom>
            <a:solidFill>
              <a:srgbClr val="999999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695577" y="2199252"/>
              <a:ext cx="773549" cy="541626"/>
            </a:xfrm>
            <a:custGeom>
              <a:avLst/>
              <a:gdLst>
                <a:gd name="T0" fmla="*/ 490 w 904"/>
                <a:gd name="T1" fmla="*/ 636 h 639"/>
                <a:gd name="T2" fmla="*/ 535 w 904"/>
                <a:gd name="T3" fmla="*/ 632 h 639"/>
                <a:gd name="T4" fmla="*/ 578 w 904"/>
                <a:gd name="T5" fmla="*/ 624 h 639"/>
                <a:gd name="T6" fmla="*/ 620 w 904"/>
                <a:gd name="T7" fmla="*/ 613 h 639"/>
                <a:gd name="T8" fmla="*/ 660 w 904"/>
                <a:gd name="T9" fmla="*/ 598 h 639"/>
                <a:gd name="T10" fmla="*/ 698 w 904"/>
                <a:gd name="T11" fmla="*/ 581 h 639"/>
                <a:gd name="T12" fmla="*/ 733 w 904"/>
                <a:gd name="T13" fmla="*/ 560 h 639"/>
                <a:gd name="T14" fmla="*/ 765 w 904"/>
                <a:gd name="T15" fmla="*/ 537 h 639"/>
                <a:gd name="T16" fmla="*/ 793 w 904"/>
                <a:gd name="T17" fmla="*/ 513 h 639"/>
                <a:gd name="T18" fmla="*/ 822 w 904"/>
                <a:gd name="T19" fmla="*/ 481 h 639"/>
                <a:gd name="T20" fmla="*/ 848 w 904"/>
                <a:gd name="T21" fmla="*/ 446 h 639"/>
                <a:gd name="T22" fmla="*/ 869 w 904"/>
                <a:gd name="T23" fmla="*/ 409 h 639"/>
                <a:gd name="T24" fmla="*/ 885 w 904"/>
                <a:gd name="T25" fmla="*/ 371 h 639"/>
                <a:gd name="T26" fmla="*/ 896 w 904"/>
                <a:gd name="T27" fmla="*/ 330 h 639"/>
                <a:gd name="T28" fmla="*/ 902 w 904"/>
                <a:gd name="T29" fmla="*/ 288 h 639"/>
                <a:gd name="T30" fmla="*/ 902 w 904"/>
                <a:gd name="T31" fmla="*/ 252 h 639"/>
                <a:gd name="T32" fmla="*/ 897 w 904"/>
                <a:gd name="T33" fmla="*/ 209 h 639"/>
                <a:gd name="T34" fmla="*/ 886 w 904"/>
                <a:gd name="T35" fmla="*/ 167 h 639"/>
                <a:gd name="T36" fmla="*/ 870 w 904"/>
                <a:gd name="T37" fmla="*/ 129 h 639"/>
                <a:gd name="T38" fmla="*/ 848 w 904"/>
                <a:gd name="T39" fmla="*/ 94 h 639"/>
                <a:gd name="T40" fmla="*/ 821 w 904"/>
                <a:gd name="T41" fmla="*/ 63 h 639"/>
                <a:gd name="T42" fmla="*/ 789 w 904"/>
                <a:gd name="T43" fmla="*/ 38 h 639"/>
                <a:gd name="T44" fmla="*/ 760 w 904"/>
                <a:gd name="T45" fmla="*/ 22 h 639"/>
                <a:gd name="T46" fmla="*/ 726 w 904"/>
                <a:gd name="T47" fmla="*/ 10 h 639"/>
                <a:gd name="T48" fmla="*/ 689 w 904"/>
                <a:gd name="T49" fmla="*/ 3 h 639"/>
                <a:gd name="T50" fmla="*/ 648 w 904"/>
                <a:gd name="T51" fmla="*/ 0 h 639"/>
                <a:gd name="T52" fmla="*/ 605 w 904"/>
                <a:gd name="T53" fmla="*/ 0 h 639"/>
                <a:gd name="T54" fmla="*/ 560 w 904"/>
                <a:gd name="T55" fmla="*/ 4 h 639"/>
                <a:gd name="T56" fmla="*/ 513 w 904"/>
                <a:gd name="T57" fmla="*/ 10 h 639"/>
                <a:gd name="T58" fmla="*/ 465 w 904"/>
                <a:gd name="T59" fmla="*/ 19 h 639"/>
                <a:gd name="T60" fmla="*/ 424 w 904"/>
                <a:gd name="T61" fmla="*/ 14 h 639"/>
                <a:gd name="T62" fmla="*/ 376 w 904"/>
                <a:gd name="T63" fmla="*/ 7 h 639"/>
                <a:gd name="T64" fmla="*/ 329 w 904"/>
                <a:gd name="T65" fmla="*/ 2 h 639"/>
                <a:gd name="T66" fmla="*/ 285 w 904"/>
                <a:gd name="T67" fmla="*/ 0 h 639"/>
                <a:gd name="T68" fmla="*/ 243 w 904"/>
                <a:gd name="T69" fmla="*/ 1 h 639"/>
                <a:gd name="T70" fmla="*/ 203 w 904"/>
                <a:gd name="T71" fmla="*/ 5 h 639"/>
                <a:gd name="T72" fmla="*/ 166 w 904"/>
                <a:gd name="T73" fmla="*/ 14 h 639"/>
                <a:gd name="T74" fmla="*/ 133 w 904"/>
                <a:gd name="T75" fmla="*/ 27 h 639"/>
                <a:gd name="T76" fmla="*/ 104 w 904"/>
                <a:gd name="T77" fmla="*/ 45 h 639"/>
                <a:gd name="T78" fmla="*/ 73 w 904"/>
                <a:gd name="T79" fmla="*/ 72 h 639"/>
                <a:gd name="T80" fmla="*/ 47 w 904"/>
                <a:gd name="T81" fmla="*/ 104 h 639"/>
                <a:gd name="T82" fmla="*/ 27 w 904"/>
                <a:gd name="T83" fmla="*/ 141 h 639"/>
                <a:gd name="T84" fmla="*/ 12 w 904"/>
                <a:gd name="T85" fmla="*/ 181 h 639"/>
                <a:gd name="T86" fmla="*/ 3 w 904"/>
                <a:gd name="T87" fmla="*/ 223 h 639"/>
                <a:gd name="T88" fmla="*/ 0 w 904"/>
                <a:gd name="T89" fmla="*/ 267 h 639"/>
                <a:gd name="T90" fmla="*/ 2 w 904"/>
                <a:gd name="T91" fmla="*/ 302 h 639"/>
                <a:gd name="T92" fmla="*/ 9 w 904"/>
                <a:gd name="T93" fmla="*/ 344 h 639"/>
                <a:gd name="T94" fmla="*/ 22 w 904"/>
                <a:gd name="T95" fmla="*/ 384 h 639"/>
                <a:gd name="T96" fmla="*/ 40 w 904"/>
                <a:gd name="T97" fmla="*/ 422 h 639"/>
                <a:gd name="T98" fmla="*/ 63 w 904"/>
                <a:gd name="T99" fmla="*/ 458 h 639"/>
                <a:gd name="T100" fmla="*/ 90 w 904"/>
                <a:gd name="T101" fmla="*/ 492 h 639"/>
                <a:gd name="T102" fmla="*/ 121 w 904"/>
                <a:gd name="T103" fmla="*/ 523 h 639"/>
                <a:gd name="T104" fmla="*/ 148 w 904"/>
                <a:gd name="T105" fmla="*/ 545 h 639"/>
                <a:gd name="T106" fmla="*/ 181 w 904"/>
                <a:gd name="T107" fmla="*/ 567 h 639"/>
                <a:gd name="T108" fmla="*/ 217 w 904"/>
                <a:gd name="T109" fmla="*/ 587 h 639"/>
                <a:gd name="T110" fmla="*/ 256 w 904"/>
                <a:gd name="T111" fmla="*/ 603 h 639"/>
                <a:gd name="T112" fmla="*/ 296 w 904"/>
                <a:gd name="T113" fmla="*/ 617 h 639"/>
                <a:gd name="T114" fmla="*/ 339 w 904"/>
                <a:gd name="T115" fmla="*/ 627 h 639"/>
                <a:gd name="T116" fmla="*/ 383 w 904"/>
                <a:gd name="T117" fmla="*/ 634 h 639"/>
                <a:gd name="T118" fmla="*/ 428 w 904"/>
                <a:gd name="T119" fmla="*/ 637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4"/>
                <a:gd name="T181" fmla="*/ 0 h 639"/>
                <a:gd name="T182" fmla="*/ 904 w 904"/>
                <a:gd name="T183" fmla="*/ 639 h 6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4" h="639">
                  <a:moveTo>
                    <a:pt x="451" y="638"/>
                  </a:moveTo>
                  <a:lnTo>
                    <a:pt x="459" y="638"/>
                  </a:lnTo>
                  <a:lnTo>
                    <a:pt x="467" y="637"/>
                  </a:lnTo>
                  <a:lnTo>
                    <a:pt x="475" y="637"/>
                  </a:lnTo>
                  <a:lnTo>
                    <a:pt x="482" y="637"/>
                  </a:lnTo>
                  <a:lnTo>
                    <a:pt x="490" y="636"/>
                  </a:lnTo>
                  <a:lnTo>
                    <a:pt x="498" y="636"/>
                  </a:lnTo>
                  <a:lnTo>
                    <a:pt x="505" y="635"/>
                  </a:lnTo>
                  <a:lnTo>
                    <a:pt x="513" y="635"/>
                  </a:lnTo>
                  <a:lnTo>
                    <a:pt x="520" y="634"/>
                  </a:lnTo>
                  <a:lnTo>
                    <a:pt x="528" y="633"/>
                  </a:lnTo>
                  <a:lnTo>
                    <a:pt x="535" y="632"/>
                  </a:lnTo>
                  <a:lnTo>
                    <a:pt x="542" y="631"/>
                  </a:lnTo>
                  <a:lnTo>
                    <a:pt x="550" y="630"/>
                  </a:lnTo>
                  <a:lnTo>
                    <a:pt x="557" y="628"/>
                  </a:lnTo>
                  <a:lnTo>
                    <a:pt x="564" y="627"/>
                  </a:lnTo>
                  <a:lnTo>
                    <a:pt x="571" y="625"/>
                  </a:lnTo>
                  <a:lnTo>
                    <a:pt x="578" y="624"/>
                  </a:lnTo>
                  <a:lnTo>
                    <a:pt x="586" y="622"/>
                  </a:lnTo>
                  <a:lnTo>
                    <a:pt x="593" y="620"/>
                  </a:lnTo>
                  <a:lnTo>
                    <a:pt x="600" y="619"/>
                  </a:lnTo>
                  <a:lnTo>
                    <a:pt x="607" y="617"/>
                  </a:lnTo>
                  <a:lnTo>
                    <a:pt x="613" y="615"/>
                  </a:lnTo>
                  <a:lnTo>
                    <a:pt x="620" y="613"/>
                  </a:lnTo>
                  <a:lnTo>
                    <a:pt x="627" y="610"/>
                  </a:lnTo>
                  <a:lnTo>
                    <a:pt x="634" y="608"/>
                  </a:lnTo>
                  <a:lnTo>
                    <a:pt x="641" y="606"/>
                  </a:lnTo>
                  <a:lnTo>
                    <a:pt x="647" y="603"/>
                  </a:lnTo>
                  <a:lnTo>
                    <a:pt x="654" y="601"/>
                  </a:lnTo>
                  <a:lnTo>
                    <a:pt x="660" y="598"/>
                  </a:lnTo>
                  <a:lnTo>
                    <a:pt x="667" y="596"/>
                  </a:lnTo>
                  <a:lnTo>
                    <a:pt x="673" y="593"/>
                  </a:lnTo>
                  <a:lnTo>
                    <a:pt x="679" y="590"/>
                  </a:lnTo>
                  <a:lnTo>
                    <a:pt x="686" y="587"/>
                  </a:lnTo>
                  <a:lnTo>
                    <a:pt x="692" y="584"/>
                  </a:lnTo>
                  <a:lnTo>
                    <a:pt x="698" y="581"/>
                  </a:lnTo>
                  <a:lnTo>
                    <a:pt x="704" y="578"/>
                  </a:lnTo>
                  <a:lnTo>
                    <a:pt x="710" y="574"/>
                  </a:lnTo>
                  <a:lnTo>
                    <a:pt x="716" y="571"/>
                  </a:lnTo>
                  <a:lnTo>
                    <a:pt x="722" y="567"/>
                  </a:lnTo>
                  <a:lnTo>
                    <a:pt x="727" y="564"/>
                  </a:lnTo>
                  <a:lnTo>
                    <a:pt x="733" y="560"/>
                  </a:lnTo>
                  <a:lnTo>
                    <a:pt x="739" y="557"/>
                  </a:lnTo>
                  <a:lnTo>
                    <a:pt x="744" y="553"/>
                  </a:lnTo>
                  <a:lnTo>
                    <a:pt x="750" y="549"/>
                  </a:lnTo>
                  <a:lnTo>
                    <a:pt x="755" y="545"/>
                  </a:lnTo>
                  <a:lnTo>
                    <a:pt x="760" y="541"/>
                  </a:lnTo>
                  <a:lnTo>
                    <a:pt x="765" y="537"/>
                  </a:lnTo>
                  <a:lnTo>
                    <a:pt x="771" y="533"/>
                  </a:lnTo>
                  <a:lnTo>
                    <a:pt x="776" y="528"/>
                  </a:lnTo>
                  <a:lnTo>
                    <a:pt x="782" y="523"/>
                  </a:lnTo>
                  <a:lnTo>
                    <a:pt x="787" y="518"/>
                  </a:lnTo>
                  <a:lnTo>
                    <a:pt x="793" y="513"/>
                  </a:lnTo>
                  <a:lnTo>
                    <a:pt x="798" y="508"/>
                  </a:lnTo>
                  <a:lnTo>
                    <a:pt x="803" y="503"/>
                  </a:lnTo>
                  <a:lnTo>
                    <a:pt x="808" y="497"/>
                  </a:lnTo>
                  <a:lnTo>
                    <a:pt x="813" y="492"/>
                  </a:lnTo>
                  <a:lnTo>
                    <a:pt x="818" y="486"/>
                  </a:lnTo>
                  <a:lnTo>
                    <a:pt x="822" y="481"/>
                  </a:lnTo>
                  <a:lnTo>
                    <a:pt x="827" y="475"/>
                  </a:lnTo>
                  <a:lnTo>
                    <a:pt x="831" y="470"/>
                  </a:lnTo>
                  <a:lnTo>
                    <a:pt x="836" y="464"/>
                  </a:lnTo>
                  <a:lnTo>
                    <a:pt x="840" y="458"/>
                  </a:lnTo>
                  <a:lnTo>
                    <a:pt x="844" y="452"/>
                  </a:lnTo>
                  <a:lnTo>
                    <a:pt x="848" y="446"/>
                  </a:lnTo>
                  <a:lnTo>
                    <a:pt x="852" y="440"/>
                  </a:lnTo>
                  <a:lnTo>
                    <a:pt x="856" y="434"/>
                  </a:lnTo>
                  <a:lnTo>
                    <a:pt x="859" y="428"/>
                  </a:lnTo>
                  <a:lnTo>
                    <a:pt x="863" y="422"/>
                  </a:lnTo>
                  <a:lnTo>
                    <a:pt x="866" y="416"/>
                  </a:lnTo>
                  <a:lnTo>
                    <a:pt x="869" y="409"/>
                  </a:lnTo>
                  <a:lnTo>
                    <a:pt x="872" y="403"/>
                  </a:lnTo>
                  <a:lnTo>
                    <a:pt x="875" y="397"/>
                  </a:lnTo>
                  <a:lnTo>
                    <a:pt x="878" y="390"/>
                  </a:lnTo>
                  <a:lnTo>
                    <a:pt x="880" y="384"/>
                  </a:lnTo>
                  <a:lnTo>
                    <a:pt x="883" y="377"/>
                  </a:lnTo>
                  <a:lnTo>
                    <a:pt x="885" y="371"/>
                  </a:lnTo>
                  <a:lnTo>
                    <a:pt x="887" y="364"/>
                  </a:lnTo>
                  <a:lnTo>
                    <a:pt x="889" y="357"/>
                  </a:lnTo>
                  <a:lnTo>
                    <a:pt x="891" y="351"/>
                  </a:lnTo>
                  <a:lnTo>
                    <a:pt x="893" y="344"/>
                  </a:lnTo>
                  <a:lnTo>
                    <a:pt x="895" y="337"/>
                  </a:lnTo>
                  <a:lnTo>
                    <a:pt x="896" y="330"/>
                  </a:lnTo>
                  <a:lnTo>
                    <a:pt x="898" y="323"/>
                  </a:lnTo>
                  <a:lnTo>
                    <a:pt x="899" y="316"/>
                  </a:lnTo>
                  <a:lnTo>
                    <a:pt x="900" y="309"/>
                  </a:lnTo>
                  <a:lnTo>
                    <a:pt x="901" y="302"/>
                  </a:lnTo>
                  <a:lnTo>
                    <a:pt x="901" y="295"/>
                  </a:lnTo>
                  <a:lnTo>
                    <a:pt x="902" y="288"/>
                  </a:lnTo>
                  <a:lnTo>
                    <a:pt x="902" y="281"/>
                  </a:lnTo>
                  <a:lnTo>
                    <a:pt x="903" y="274"/>
                  </a:lnTo>
                  <a:lnTo>
                    <a:pt x="903" y="267"/>
                  </a:lnTo>
                  <a:lnTo>
                    <a:pt x="903" y="260"/>
                  </a:lnTo>
                  <a:lnTo>
                    <a:pt x="902" y="252"/>
                  </a:lnTo>
                  <a:lnTo>
                    <a:pt x="902" y="245"/>
                  </a:lnTo>
                  <a:lnTo>
                    <a:pt x="901" y="238"/>
                  </a:lnTo>
                  <a:lnTo>
                    <a:pt x="901" y="230"/>
                  </a:lnTo>
                  <a:lnTo>
                    <a:pt x="900" y="223"/>
                  </a:lnTo>
                  <a:lnTo>
                    <a:pt x="899" y="216"/>
                  </a:lnTo>
                  <a:lnTo>
                    <a:pt x="897" y="209"/>
                  </a:lnTo>
                  <a:lnTo>
                    <a:pt x="896" y="202"/>
                  </a:lnTo>
                  <a:lnTo>
                    <a:pt x="894" y="195"/>
                  </a:lnTo>
                  <a:lnTo>
                    <a:pt x="893" y="188"/>
                  </a:lnTo>
                  <a:lnTo>
                    <a:pt x="891" y="181"/>
                  </a:lnTo>
                  <a:lnTo>
                    <a:pt x="889" y="174"/>
                  </a:lnTo>
                  <a:lnTo>
                    <a:pt x="886" y="167"/>
                  </a:lnTo>
                  <a:lnTo>
                    <a:pt x="884" y="161"/>
                  </a:lnTo>
                  <a:lnTo>
                    <a:pt x="882" y="154"/>
                  </a:lnTo>
                  <a:lnTo>
                    <a:pt x="879" y="147"/>
                  </a:lnTo>
                  <a:lnTo>
                    <a:pt x="876" y="141"/>
                  </a:lnTo>
                  <a:lnTo>
                    <a:pt x="873" y="135"/>
                  </a:lnTo>
                  <a:lnTo>
                    <a:pt x="870" y="129"/>
                  </a:lnTo>
                  <a:lnTo>
                    <a:pt x="867" y="122"/>
                  </a:lnTo>
                  <a:lnTo>
                    <a:pt x="863" y="116"/>
                  </a:lnTo>
                  <a:lnTo>
                    <a:pt x="860" y="111"/>
                  </a:lnTo>
                  <a:lnTo>
                    <a:pt x="856" y="105"/>
                  </a:lnTo>
                  <a:lnTo>
                    <a:pt x="852" y="99"/>
                  </a:lnTo>
                  <a:lnTo>
                    <a:pt x="848" y="94"/>
                  </a:lnTo>
                  <a:lnTo>
                    <a:pt x="844" y="88"/>
                  </a:lnTo>
                  <a:lnTo>
                    <a:pt x="840" y="83"/>
                  </a:lnTo>
                  <a:lnTo>
                    <a:pt x="835" y="78"/>
                  </a:lnTo>
                  <a:lnTo>
                    <a:pt x="831" y="73"/>
                  </a:lnTo>
                  <a:lnTo>
                    <a:pt x="826" y="68"/>
                  </a:lnTo>
                  <a:lnTo>
                    <a:pt x="821" y="63"/>
                  </a:lnTo>
                  <a:lnTo>
                    <a:pt x="816" y="58"/>
                  </a:lnTo>
                  <a:lnTo>
                    <a:pt x="811" y="54"/>
                  </a:lnTo>
                  <a:lnTo>
                    <a:pt x="806" y="50"/>
                  </a:lnTo>
                  <a:lnTo>
                    <a:pt x="800" y="45"/>
                  </a:lnTo>
                  <a:lnTo>
                    <a:pt x="795" y="41"/>
                  </a:lnTo>
                  <a:lnTo>
                    <a:pt x="789" y="38"/>
                  </a:lnTo>
                  <a:lnTo>
                    <a:pt x="783" y="34"/>
                  </a:lnTo>
                  <a:lnTo>
                    <a:pt x="777" y="30"/>
                  </a:lnTo>
                  <a:lnTo>
                    <a:pt x="771" y="27"/>
                  </a:lnTo>
                  <a:lnTo>
                    <a:pt x="766" y="24"/>
                  </a:lnTo>
                  <a:lnTo>
                    <a:pt x="760" y="22"/>
                  </a:lnTo>
                  <a:lnTo>
                    <a:pt x="755" y="20"/>
                  </a:lnTo>
                  <a:lnTo>
                    <a:pt x="749" y="17"/>
                  </a:lnTo>
                  <a:lnTo>
                    <a:pt x="744" y="15"/>
                  </a:lnTo>
                  <a:lnTo>
                    <a:pt x="738" y="13"/>
                  </a:lnTo>
                  <a:lnTo>
                    <a:pt x="732" y="12"/>
                  </a:lnTo>
                  <a:lnTo>
                    <a:pt x="726" y="10"/>
                  </a:lnTo>
                  <a:lnTo>
                    <a:pt x="720" y="9"/>
                  </a:lnTo>
                  <a:lnTo>
                    <a:pt x="714" y="7"/>
                  </a:lnTo>
                  <a:lnTo>
                    <a:pt x="708" y="6"/>
                  </a:lnTo>
                  <a:lnTo>
                    <a:pt x="702" y="5"/>
                  </a:lnTo>
                  <a:lnTo>
                    <a:pt x="695" y="4"/>
                  </a:lnTo>
                  <a:lnTo>
                    <a:pt x="689" y="3"/>
                  </a:lnTo>
                  <a:lnTo>
                    <a:pt x="682" y="2"/>
                  </a:lnTo>
                  <a:lnTo>
                    <a:pt x="675" y="1"/>
                  </a:lnTo>
                  <a:lnTo>
                    <a:pt x="669" y="1"/>
                  </a:lnTo>
                  <a:lnTo>
                    <a:pt x="662" y="0"/>
                  </a:lnTo>
                  <a:lnTo>
                    <a:pt x="655" y="0"/>
                  </a:lnTo>
                  <a:lnTo>
                    <a:pt x="648" y="0"/>
                  </a:lnTo>
                  <a:lnTo>
                    <a:pt x="641" y="0"/>
                  </a:lnTo>
                  <a:lnTo>
                    <a:pt x="634" y="0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613" y="0"/>
                  </a:lnTo>
                  <a:lnTo>
                    <a:pt x="605" y="0"/>
                  </a:lnTo>
                  <a:lnTo>
                    <a:pt x="598" y="1"/>
                  </a:lnTo>
                  <a:lnTo>
                    <a:pt x="590" y="1"/>
                  </a:lnTo>
                  <a:lnTo>
                    <a:pt x="583" y="2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0" y="4"/>
                  </a:lnTo>
                  <a:lnTo>
                    <a:pt x="552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2"/>
                  </a:lnTo>
                  <a:lnTo>
                    <a:pt x="497" y="13"/>
                  </a:lnTo>
                  <a:lnTo>
                    <a:pt x="489" y="14"/>
                  </a:lnTo>
                  <a:lnTo>
                    <a:pt x="481" y="16"/>
                  </a:lnTo>
                  <a:lnTo>
                    <a:pt x="473" y="17"/>
                  </a:lnTo>
                  <a:lnTo>
                    <a:pt x="465" y="19"/>
                  </a:lnTo>
                  <a:lnTo>
                    <a:pt x="457" y="20"/>
                  </a:lnTo>
                  <a:lnTo>
                    <a:pt x="448" y="19"/>
                  </a:lnTo>
                  <a:lnTo>
                    <a:pt x="440" y="17"/>
                  </a:lnTo>
                  <a:lnTo>
                    <a:pt x="432" y="16"/>
                  </a:lnTo>
                  <a:lnTo>
                    <a:pt x="424" y="14"/>
                  </a:lnTo>
                  <a:lnTo>
                    <a:pt x="416" y="13"/>
                  </a:lnTo>
                  <a:lnTo>
                    <a:pt x="408" y="12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4" y="8"/>
                  </a:lnTo>
                  <a:lnTo>
                    <a:pt x="376" y="7"/>
                  </a:lnTo>
                  <a:lnTo>
                    <a:pt x="368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5" y="4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2" y="2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8" y="0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3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2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7" y="6"/>
                  </a:lnTo>
                  <a:lnTo>
                    <a:pt x="190" y="7"/>
                  </a:lnTo>
                  <a:lnTo>
                    <a:pt x="184" y="9"/>
                  </a:lnTo>
                  <a:lnTo>
                    <a:pt x="178" y="10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4" y="22"/>
                  </a:lnTo>
                  <a:lnTo>
                    <a:pt x="138" y="24"/>
                  </a:lnTo>
                  <a:lnTo>
                    <a:pt x="133" y="27"/>
                  </a:lnTo>
                  <a:lnTo>
                    <a:pt x="127" y="30"/>
                  </a:lnTo>
                  <a:lnTo>
                    <a:pt x="121" y="34"/>
                  </a:lnTo>
                  <a:lnTo>
                    <a:pt x="115" y="37"/>
                  </a:lnTo>
                  <a:lnTo>
                    <a:pt x="109" y="41"/>
                  </a:lnTo>
                  <a:lnTo>
                    <a:pt x="104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8" y="58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7" y="202"/>
                  </a:lnTo>
                  <a:lnTo>
                    <a:pt x="5" y="209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8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7"/>
                  </a:lnTo>
                  <a:lnTo>
                    <a:pt x="9" y="344"/>
                  </a:lnTo>
                  <a:lnTo>
                    <a:pt x="11" y="351"/>
                  </a:lnTo>
                  <a:lnTo>
                    <a:pt x="13" y="357"/>
                  </a:lnTo>
                  <a:lnTo>
                    <a:pt x="15" y="364"/>
                  </a:lnTo>
                  <a:lnTo>
                    <a:pt x="17" y="371"/>
                  </a:lnTo>
                  <a:lnTo>
                    <a:pt x="20" y="377"/>
                  </a:lnTo>
                  <a:lnTo>
                    <a:pt x="22" y="384"/>
                  </a:lnTo>
                  <a:lnTo>
                    <a:pt x="25" y="390"/>
                  </a:lnTo>
                  <a:lnTo>
                    <a:pt x="28" y="397"/>
                  </a:lnTo>
                  <a:lnTo>
                    <a:pt x="31" y="403"/>
                  </a:lnTo>
                  <a:lnTo>
                    <a:pt x="34" y="409"/>
                  </a:lnTo>
                  <a:lnTo>
                    <a:pt x="37" y="416"/>
                  </a:lnTo>
                  <a:lnTo>
                    <a:pt x="40" y="422"/>
                  </a:lnTo>
                  <a:lnTo>
                    <a:pt x="44" y="428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8"/>
                  </a:lnTo>
                  <a:lnTo>
                    <a:pt x="67" y="464"/>
                  </a:lnTo>
                  <a:lnTo>
                    <a:pt x="71" y="470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5" y="486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100" y="503"/>
                  </a:lnTo>
                  <a:lnTo>
                    <a:pt x="105" y="508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7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3" y="549"/>
                  </a:lnTo>
                  <a:lnTo>
                    <a:pt x="159" y="553"/>
                  </a:lnTo>
                  <a:lnTo>
                    <a:pt x="164" y="557"/>
                  </a:lnTo>
                  <a:lnTo>
                    <a:pt x="170" y="560"/>
                  </a:lnTo>
                  <a:lnTo>
                    <a:pt x="175" y="564"/>
                  </a:lnTo>
                  <a:lnTo>
                    <a:pt x="181" y="567"/>
                  </a:lnTo>
                  <a:lnTo>
                    <a:pt x="187" y="571"/>
                  </a:lnTo>
                  <a:lnTo>
                    <a:pt x="193" y="574"/>
                  </a:lnTo>
                  <a:lnTo>
                    <a:pt x="199" y="578"/>
                  </a:lnTo>
                  <a:lnTo>
                    <a:pt x="205" y="581"/>
                  </a:lnTo>
                  <a:lnTo>
                    <a:pt x="211" y="584"/>
                  </a:lnTo>
                  <a:lnTo>
                    <a:pt x="217" y="587"/>
                  </a:lnTo>
                  <a:lnTo>
                    <a:pt x="223" y="590"/>
                  </a:lnTo>
                  <a:lnTo>
                    <a:pt x="230" y="593"/>
                  </a:lnTo>
                  <a:lnTo>
                    <a:pt x="236" y="596"/>
                  </a:lnTo>
                  <a:lnTo>
                    <a:pt x="243" y="598"/>
                  </a:lnTo>
                  <a:lnTo>
                    <a:pt x="249" y="601"/>
                  </a:lnTo>
                  <a:lnTo>
                    <a:pt x="256" y="603"/>
                  </a:lnTo>
                  <a:lnTo>
                    <a:pt x="262" y="606"/>
                  </a:lnTo>
                  <a:lnTo>
                    <a:pt x="269" y="608"/>
                  </a:lnTo>
                  <a:lnTo>
                    <a:pt x="276" y="610"/>
                  </a:lnTo>
                  <a:lnTo>
                    <a:pt x="282" y="613"/>
                  </a:lnTo>
                  <a:lnTo>
                    <a:pt x="289" y="615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0"/>
                  </a:lnTo>
                  <a:lnTo>
                    <a:pt x="317" y="622"/>
                  </a:lnTo>
                  <a:lnTo>
                    <a:pt x="324" y="624"/>
                  </a:lnTo>
                  <a:lnTo>
                    <a:pt x="331" y="625"/>
                  </a:lnTo>
                  <a:lnTo>
                    <a:pt x="339" y="627"/>
                  </a:lnTo>
                  <a:lnTo>
                    <a:pt x="346" y="628"/>
                  </a:lnTo>
                  <a:lnTo>
                    <a:pt x="353" y="630"/>
                  </a:lnTo>
                  <a:lnTo>
                    <a:pt x="361" y="631"/>
                  </a:lnTo>
                  <a:lnTo>
                    <a:pt x="368" y="632"/>
                  </a:lnTo>
                  <a:lnTo>
                    <a:pt x="375" y="633"/>
                  </a:lnTo>
                  <a:lnTo>
                    <a:pt x="383" y="634"/>
                  </a:lnTo>
                  <a:lnTo>
                    <a:pt x="390" y="635"/>
                  </a:lnTo>
                  <a:lnTo>
                    <a:pt x="398" y="635"/>
                  </a:lnTo>
                  <a:lnTo>
                    <a:pt x="405" y="636"/>
                  </a:lnTo>
                  <a:lnTo>
                    <a:pt x="413" y="636"/>
                  </a:lnTo>
                  <a:lnTo>
                    <a:pt x="421" y="637"/>
                  </a:lnTo>
                  <a:lnTo>
                    <a:pt x="428" y="637"/>
                  </a:lnTo>
                  <a:lnTo>
                    <a:pt x="436" y="637"/>
                  </a:lnTo>
                  <a:lnTo>
                    <a:pt x="444" y="638"/>
                  </a:lnTo>
                  <a:lnTo>
                    <a:pt x="451" y="63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6288266" y="1934796"/>
              <a:ext cx="1601863" cy="1122243"/>
            </a:xfrm>
            <a:custGeom>
              <a:avLst/>
              <a:gdLst>
                <a:gd name="T0" fmla="*/ 1019 w 1872"/>
                <a:gd name="T1" fmla="*/ 1320 h 1324"/>
                <a:gd name="T2" fmla="*/ 1109 w 1872"/>
                <a:gd name="T3" fmla="*/ 1311 h 1324"/>
                <a:gd name="T4" fmla="*/ 1196 w 1872"/>
                <a:gd name="T5" fmla="*/ 1295 h 1324"/>
                <a:gd name="T6" fmla="*/ 1279 w 1872"/>
                <a:gd name="T7" fmla="*/ 1273 h 1324"/>
                <a:gd name="T8" fmla="*/ 1359 w 1872"/>
                <a:gd name="T9" fmla="*/ 1245 h 1324"/>
                <a:gd name="T10" fmla="*/ 1434 w 1872"/>
                <a:gd name="T11" fmla="*/ 1211 h 1324"/>
                <a:gd name="T12" fmla="*/ 1505 w 1872"/>
                <a:gd name="T13" fmla="*/ 1171 h 1324"/>
                <a:gd name="T14" fmla="*/ 1571 w 1872"/>
                <a:gd name="T15" fmla="*/ 1126 h 1324"/>
                <a:gd name="T16" fmla="*/ 1629 w 1872"/>
                <a:gd name="T17" fmla="*/ 1076 h 1324"/>
                <a:gd name="T18" fmla="*/ 1689 w 1872"/>
                <a:gd name="T19" fmla="*/ 1015 h 1324"/>
                <a:gd name="T20" fmla="*/ 1742 w 1872"/>
                <a:gd name="T21" fmla="*/ 948 h 1324"/>
                <a:gd name="T22" fmla="*/ 1787 w 1872"/>
                <a:gd name="T23" fmla="*/ 877 h 1324"/>
                <a:gd name="T24" fmla="*/ 1822 w 1872"/>
                <a:gd name="T25" fmla="*/ 803 h 1324"/>
                <a:gd name="T26" fmla="*/ 1849 w 1872"/>
                <a:gd name="T27" fmla="*/ 725 h 1324"/>
                <a:gd name="T28" fmla="*/ 1865 w 1872"/>
                <a:gd name="T29" fmla="*/ 644 h 1324"/>
                <a:gd name="T30" fmla="*/ 1871 w 1872"/>
                <a:gd name="T31" fmla="*/ 561 h 1324"/>
                <a:gd name="T32" fmla="*/ 1868 w 1872"/>
                <a:gd name="T33" fmla="*/ 482 h 1324"/>
                <a:gd name="T34" fmla="*/ 1853 w 1872"/>
                <a:gd name="T35" fmla="*/ 398 h 1324"/>
                <a:gd name="T36" fmla="*/ 1827 w 1872"/>
                <a:gd name="T37" fmla="*/ 319 h 1324"/>
                <a:gd name="T38" fmla="*/ 1792 w 1872"/>
                <a:gd name="T39" fmla="*/ 245 h 1324"/>
                <a:gd name="T40" fmla="*/ 1746 w 1872"/>
                <a:gd name="T41" fmla="*/ 179 h 1324"/>
                <a:gd name="T42" fmla="*/ 1691 w 1872"/>
                <a:gd name="T43" fmla="*/ 121 h 1324"/>
                <a:gd name="T44" fmla="*/ 1627 w 1872"/>
                <a:gd name="T45" fmla="*/ 74 h 1324"/>
                <a:gd name="T46" fmla="*/ 1566 w 1872"/>
                <a:gd name="T47" fmla="*/ 43 h 1324"/>
                <a:gd name="T48" fmla="*/ 1497 w 1872"/>
                <a:gd name="T49" fmla="*/ 20 h 1324"/>
                <a:gd name="T50" fmla="*/ 1422 w 1872"/>
                <a:gd name="T51" fmla="*/ 6 h 1324"/>
                <a:gd name="T52" fmla="*/ 1342 w 1872"/>
                <a:gd name="T53" fmla="*/ 0 h 1324"/>
                <a:gd name="T54" fmla="*/ 1256 w 1872"/>
                <a:gd name="T55" fmla="*/ 1 h 1324"/>
                <a:gd name="T56" fmla="*/ 1166 w 1872"/>
                <a:gd name="T57" fmla="*/ 8 h 1324"/>
                <a:gd name="T58" fmla="*/ 1073 w 1872"/>
                <a:gd name="T59" fmla="*/ 20 h 1324"/>
                <a:gd name="T60" fmla="*/ 977 w 1872"/>
                <a:gd name="T61" fmla="*/ 36 h 1324"/>
                <a:gd name="T62" fmla="*/ 888 w 1872"/>
                <a:gd name="T63" fmla="*/ 32 h 1324"/>
                <a:gd name="T64" fmla="*/ 793 w 1872"/>
                <a:gd name="T65" fmla="*/ 17 h 1324"/>
                <a:gd name="T66" fmla="*/ 700 w 1872"/>
                <a:gd name="T67" fmla="*/ 6 h 1324"/>
                <a:gd name="T68" fmla="*/ 611 w 1872"/>
                <a:gd name="T69" fmla="*/ 0 h 1324"/>
                <a:gd name="T70" fmla="*/ 526 w 1872"/>
                <a:gd name="T71" fmla="*/ 0 h 1324"/>
                <a:gd name="T72" fmla="*/ 445 w 1872"/>
                <a:gd name="T73" fmla="*/ 7 h 1324"/>
                <a:gd name="T74" fmla="*/ 371 w 1872"/>
                <a:gd name="T75" fmla="*/ 22 h 1324"/>
                <a:gd name="T76" fmla="*/ 302 w 1872"/>
                <a:gd name="T77" fmla="*/ 45 h 1324"/>
                <a:gd name="T78" fmla="*/ 240 w 1872"/>
                <a:gd name="T79" fmla="*/ 77 h 1324"/>
                <a:gd name="T80" fmla="*/ 176 w 1872"/>
                <a:gd name="T81" fmla="*/ 126 h 1324"/>
                <a:gd name="T82" fmla="*/ 122 w 1872"/>
                <a:gd name="T83" fmla="*/ 184 h 1324"/>
                <a:gd name="T84" fmla="*/ 77 w 1872"/>
                <a:gd name="T85" fmla="*/ 251 h 1324"/>
                <a:gd name="T86" fmla="*/ 42 w 1872"/>
                <a:gd name="T87" fmla="*/ 325 h 1324"/>
                <a:gd name="T88" fmla="*/ 17 w 1872"/>
                <a:gd name="T89" fmla="*/ 405 h 1324"/>
                <a:gd name="T90" fmla="*/ 3 w 1872"/>
                <a:gd name="T91" fmla="*/ 489 h 1324"/>
                <a:gd name="T92" fmla="*/ 0 w 1872"/>
                <a:gd name="T93" fmla="*/ 568 h 1324"/>
                <a:gd name="T94" fmla="*/ 7 w 1872"/>
                <a:gd name="T95" fmla="*/ 651 h 1324"/>
                <a:gd name="T96" fmla="*/ 25 w 1872"/>
                <a:gd name="T97" fmla="*/ 731 h 1324"/>
                <a:gd name="T98" fmla="*/ 52 w 1872"/>
                <a:gd name="T99" fmla="*/ 809 h 1324"/>
                <a:gd name="T100" fmla="*/ 88 w 1872"/>
                <a:gd name="T101" fmla="*/ 883 h 1324"/>
                <a:gd name="T102" fmla="*/ 133 w 1872"/>
                <a:gd name="T103" fmla="*/ 954 h 1324"/>
                <a:gd name="T104" fmla="*/ 186 w 1872"/>
                <a:gd name="T105" fmla="*/ 1020 h 1324"/>
                <a:gd name="T106" fmla="*/ 248 w 1872"/>
                <a:gd name="T107" fmla="*/ 1081 h 1324"/>
                <a:gd name="T108" fmla="*/ 306 w 1872"/>
                <a:gd name="T109" fmla="*/ 1130 h 1324"/>
                <a:gd name="T110" fmla="*/ 372 w 1872"/>
                <a:gd name="T111" fmla="*/ 1175 h 1324"/>
                <a:gd name="T112" fmla="*/ 442 w 1872"/>
                <a:gd name="T113" fmla="*/ 1214 h 1324"/>
                <a:gd name="T114" fmla="*/ 518 w 1872"/>
                <a:gd name="T115" fmla="*/ 1248 h 1324"/>
                <a:gd name="T116" fmla="*/ 598 w 1872"/>
                <a:gd name="T117" fmla="*/ 1275 h 1324"/>
                <a:gd name="T118" fmla="*/ 681 w 1872"/>
                <a:gd name="T119" fmla="*/ 1297 h 1324"/>
                <a:gd name="T120" fmla="*/ 768 w 1872"/>
                <a:gd name="T121" fmla="*/ 1312 h 1324"/>
                <a:gd name="T122" fmla="*/ 858 w 1872"/>
                <a:gd name="T123" fmla="*/ 1321 h 1324"/>
                <a:gd name="T124" fmla="*/ 935 w 1872"/>
                <a:gd name="T125" fmla="*/ 1323 h 1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2"/>
                <a:gd name="T190" fmla="*/ 0 h 1324"/>
                <a:gd name="T191" fmla="*/ 1872 w 1872"/>
                <a:gd name="T192" fmla="*/ 1324 h 1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2" h="1324">
                  <a:moveTo>
                    <a:pt x="935" y="1323"/>
                  </a:moveTo>
                  <a:lnTo>
                    <a:pt x="943" y="1323"/>
                  </a:lnTo>
                  <a:lnTo>
                    <a:pt x="951" y="1323"/>
                  </a:lnTo>
                  <a:lnTo>
                    <a:pt x="958" y="1323"/>
                  </a:lnTo>
                  <a:lnTo>
                    <a:pt x="966" y="1323"/>
                  </a:lnTo>
                  <a:lnTo>
                    <a:pt x="974" y="1323"/>
                  </a:lnTo>
                  <a:lnTo>
                    <a:pt x="981" y="1322"/>
                  </a:lnTo>
                  <a:lnTo>
                    <a:pt x="989" y="1322"/>
                  </a:lnTo>
                  <a:lnTo>
                    <a:pt x="997" y="1322"/>
                  </a:lnTo>
                  <a:lnTo>
                    <a:pt x="1004" y="1321"/>
                  </a:lnTo>
                  <a:lnTo>
                    <a:pt x="1012" y="1321"/>
                  </a:lnTo>
                  <a:lnTo>
                    <a:pt x="1019" y="1320"/>
                  </a:lnTo>
                  <a:lnTo>
                    <a:pt x="1027" y="1320"/>
                  </a:lnTo>
                  <a:lnTo>
                    <a:pt x="1035" y="1319"/>
                  </a:lnTo>
                  <a:lnTo>
                    <a:pt x="1042" y="1319"/>
                  </a:lnTo>
                  <a:lnTo>
                    <a:pt x="1050" y="1318"/>
                  </a:lnTo>
                  <a:lnTo>
                    <a:pt x="1057" y="1317"/>
                  </a:lnTo>
                  <a:lnTo>
                    <a:pt x="1065" y="1317"/>
                  </a:lnTo>
                  <a:lnTo>
                    <a:pt x="1072" y="1316"/>
                  </a:lnTo>
                  <a:lnTo>
                    <a:pt x="1079" y="1315"/>
                  </a:lnTo>
                  <a:lnTo>
                    <a:pt x="1087" y="1314"/>
                  </a:lnTo>
                  <a:lnTo>
                    <a:pt x="1094" y="1313"/>
                  </a:lnTo>
                  <a:lnTo>
                    <a:pt x="1102" y="1312"/>
                  </a:lnTo>
                  <a:lnTo>
                    <a:pt x="1109" y="1311"/>
                  </a:lnTo>
                  <a:lnTo>
                    <a:pt x="1116" y="1310"/>
                  </a:lnTo>
                  <a:lnTo>
                    <a:pt x="1124" y="1309"/>
                  </a:lnTo>
                  <a:lnTo>
                    <a:pt x="1131" y="1308"/>
                  </a:lnTo>
                  <a:lnTo>
                    <a:pt x="1138" y="1306"/>
                  </a:lnTo>
                  <a:lnTo>
                    <a:pt x="1146" y="1305"/>
                  </a:lnTo>
                  <a:lnTo>
                    <a:pt x="1153" y="1304"/>
                  </a:lnTo>
                  <a:lnTo>
                    <a:pt x="1160" y="1303"/>
                  </a:lnTo>
                  <a:lnTo>
                    <a:pt x="1167" y="1301"/>
                  </a:lnTo>
                  <a:lnTo>
                    <a:pt x="1174" y="1300"/>
                  </a:lnTo>
                  <a:lnTo>
                    <a:pt x="1182" y="1298"/>
                  </a:lnTo>
                  <a:lnTo>
                    <a:pt x="1189" y="1297"/>
                  </a:lnTo>
                  <a:lnTo>
                    <a:pt x="1196" y="1295"/>
                  </a:lnTo>
                  <a:lnTo>
                    <a:pt x="1203" y="1294"/>
                  </a:lnTo>
                  <a:lnTo>
                    <a:pt x="1210" y="1292"/>
                  </a:lnTo>
                  <a:lnTo>
                    <a:pt x="1217" y="1290"/>
                  </a:lnTo>
                  <a:lnTo>
                    <a:pt x="1224" y="1289"/>
                  </a:lnTo>
                  <a:lnTo>
                    <a:pt x="1231" y="1287"/>
                  </a:lnTo>
                  <a:lnTo>
                    <a:pt x="1238" y="1285"/>
                  </a:lnTo>
                  <a:lnTo>
                    <a:pt x="1245" y="1283"/>
                  </a:lnTo>
                  <a:lnTo>
                    <a:pt x="1252" y="1281"/>
                  </a:lnTo>
                  <a:lnTo>
                    <a:pt x="1259" y="1279"/>
                  </a:lnTo>
                  <a:lnTo>
                    <a:pt x="1266" y="1277"/>
                  </a:lnTo>
                  <a:lnTo>
                    <a:pt x="1272" y="1275"/>
                  </a:lnTo>
                  <a:lnTo>
                    <a:pt x="1279" y="1273"/>
                  </a:lnTo>
                  <a:lnTo>
                    <a:pt x="1286" y="1271"/>
                  </a:lnTo>
                  <a:lnTo>
                    <a:pt x="1293" y="1269"/>
                  </a:lnTo>
                  <a:lnTo>
                    <a:pt x="1300" y="1267"/>
                  </a:lnTo>
                  <a:lnTo>
                    <a:pt x="1306" y="1264"/>
                  </a:lnTo>
                  <a:lnTo>
                    <a:pt x="1313" y="1262"/>
                  </a:lnTo>
                  <a:lnTo>
                    <a:pt x="1320" y="1260"/>
                  </a:lnTo>
                  <a:lnTo>
                    <a:pt x="1326" y="1257"/>
                  </a:lnTo>
                  <a:lnTo>
                    <a:pt x="1333" y="1255"/>
                  </a:lnTo>
                  <a:lnTo>
                    <a:pt x="1339" y="1253"/>
                  </a:lnTo>
                  <a:lnTo>
                    <a:pt x="1346" y="1250"/>
                  </a:lnTo>
                  <a:lnTo>
                    <a:pt x="1352" y="1248"/>
                  </a:lnTo>
                  <a:lnTo>
                    <a:pt x="1359" y="1245"/>
                  </a:lnTo>
                  <a:lnTo>
                    <a:pt x="1365" y="1242"/>
                  </a:lnTo>
                  <a:lnTo>
                    <a:pt x="1372" y="1240"/>
                  </a:lnTo>
                  <a:lnTo>
                    <a:pt x="1378" y="1237"/>
                  </a:lnTo>
                  <a:lnTo>
                    <a:pt x="1385" y="1234"/>
                  </a:lnTo>
                  <a:lnTo>
                    <a:pt x="1391" y="1232"/>
                  </a:lnTo>
                  <a:lnTo>
                    <a:pt x="1397" y="1229"/>
                  </a:lnTo>
                  <a:lnTo>
                    <a:pt x="1403" y="1226"/>
                  </a:lnTo>
                  <a:lnTo>
                    <a:pt x="1410" y="1223"/>
                  </a:lnTo>
                  <a:lnTo>
                    <a:pt x="1416" y="1220"/>
                  </a:lnTo>
                  <a:lnTo>
                    <a:pt x="1422" y="1217"/>
                  </a:lnTo>
                  <a:lnTo>
                    <a:pt x="1428" y="1214"/>
                  </a:lnTo>
                  <a:lnTo>
                    <a:pt x="1434" y="1211"/>
                  </a:lnTo>
                  <a:lnTo>
                    <a:pt x="1440" y="1208"/>
                  </a:lnTo>
                  <a:lnTo>
                    <a:pt x="1446" y="1205"/>
                  </a:lnTo>
                  <a:lnTo>
                    <a:pt x="1452" y="1202"/>
                  </a:lnTo>
                  <a:lnTo>
                    <a:pt x="1458" y="1198"/>
                  </a:lnTo>
                  <a:lnTo>
                    <a:pt x="1464" y="1195"/>
                  </a:lnTo>
                  <a:lnTo>
                    <a:pt x="1470" y="1192"/>
                  </a:lnTo>
                  <a:lnTo>
                    <a:pt x="1476" y="1188"/>
                  </a:lnTo>
                  <a:lnTo>
                    <a:pt x="1482" y="1185"/>
                  </a:lnTo>
                  <a:lnTo>
                    <a:pt x="1488" y="1182"/>
                  </a:lnTo>
                  <a:lnTo>
                    <a:pt x="1494" y="1178"/>
                  </a:lnTo>
                  <a:lnTo>
                    <a:pt x="1499" y="1175"/>
                  </a:lnTo>
                  <a:lnTo>
                    <a:pt x="1505" y="1171"/>
                  </a:lnTo>
                  <a:lnTo>
                    <a:pt x="1511" y="1168"/>
                  </a:lnTo>
                  <a:lnTo>
                    <a:pt x="1516" y="1164"/>
                  </a:lnTo>
                  <a:lnTo>
                    <a:pt x="1522" y="1160"/>
                  </a:lnTo>
                  <a:lnTo>
                    <a:pt x="1527" y="1157"/>
                  </a:lnTo>
                  <a:lnTo>
                    <a:pt x="1533" y="1153"/>
                  </a:lnTo>
                  <a:lnTo>
                    <a:pt x="1538" y="1149"/>
                  </a:lnTo>
                  <a:lnTo>
                    <a:pt x="1544" y="1145"/>
                  </a:lnTo>
                  <a:lnTo>
                    <a:pt x="1549" y="1142"/>
                  </a:lnTo>
                  <a:lnTo>
                    <a:pt x="1555" y="1138"/>
                  </a:lnTo>
                  <a:lnTo>
                    <a:pt x="1560" y="1134"/>
                  </a:lnTo>
                  <a:lnTo>
                    <a:pt x="1565" y="1130"/>
                  </a:lnTo>
                  <a:lnTo>
                    <a:pt x="1571" y="1126"/>
                  </a:lnTo>
                  <a:lnTo>
                    <a:pt x="1576" y="1122"/>
                  </a:lnTo>
                  <a:lnTo>
                    <a:pt x="1581" y="1118"/>
                  </a:lnTo>
                  <a:lnTo>
                    <a:pt x="1586" y="1114"/>
                  </a:lnTo>
                  <a:lnTo>
                    <a:pt x="1591" y="1109"/>
                  </a:lnTo>
                  <a:lnTo>
                    <a:pt x="1596" y="1105"/>
                  </a:lnTo>
                  <a:lnTo>
                    <a:pt x="1602" y="1101"/>
                  </a:lnTo>
                  <a:lnTo>
                    <a:pt x="1607" y="1096"/>
                  </a:lnTo>
                  <a:lnTo>
                    <a:pt x="1613" y="1091"/>
                  </a:lnTo>
                  <a:lnTo>
                    <a:pt x="1618" y="1086"/>
                  </a:lnTo>
                  <a:lnTo>
                    <a:pt x="1624" y="1081"/>
                  </a:lnTo>
                  <a:lnTo>
                    <a:pt x="1629" y="1076"/>
                  </a:lnTo>
                  <a:lnTo>
                    <a:pt x="1634" y="1071"/>
                  </a:lnTo>
                  <a:lnTo>
                    <a:pt x="1640" y="1066"/>
                  </a:lnTo>
                  <a:lnTo>
                    <a:pt x="1645" y="1061"/>
                  </a:lnTo>
                  <a:lnTo>
                    <a:pt x="1650" y="1056"/>
                  </a:lnTo>
                  <a:lnTo>
                    <a:pt x="1655" y="1051"/>
                  </a:lnTo>
                  <a:lnTo>
                    <a:pt x="1660" y="1046"/>
                  </a:lnTo>
                  <a:lnTo>
                    <a:pt x="1665" y="1041"/>
                  </a:lnTo>
                  <a:lnTo>
                    <a:pt x="1670" y="1036"/>
                  </a:lnTo>
                  <a:lnTo>
                    <a:pt x="1675" y="1031"/>
                  </a:lnTo>
                  <a:lnTo>
                    <a:pt x="1680" y="1025"/>
                  </a:lnTo>
                  <a:lnTo>
                    <a:pt x="1685" y="1020"/>
                  </a:lnTo>
                  <a:lnTo>
                    <a:pt x="1689" y="1015"/>
                  </a:lnTo>
                  <a:lnTo>
                    <a:pt x="1694" y="1009"/>
                  </a:lnTo>
                  <a:lnTo>
                    <a:pt x="1699" y="1004"/>
                  </a:lnTo>
                  <a:lnTo>
                    <a:pt x="1703" y="999"/>
                  </a:lnTo>
                  <a:lnTo>
                    <a:pt x="1708" y="993"/>
                  </a:lnTo>
                  <a:lnTo>
                    <a:pt x="1712" y="988"/>
                  </a:lnTo>
                  <a:lnTo>
                    <a:pt x="1717" y="982"/>
                  </a:lnTo>
                  <a:lnTo>
                    <a:pt x="1721" y="976"/>
                  </a:lnTo>
                  <a:lnTo>
                    <a:pt x="1725" y="971"/>
                  </a:lnTo>
                  <a:lnTo>
                    <a:pt x="1730" y="965"/>
                  </a:lnTo>
                  <a:lnTo>
                    <a:pt x="1734" y="960"/>
                  </a:lnTo>
                  <a:lnTo>
                    <a:pt x="1738" y="954"/>
                  </a:lnTo>
                  <a:lnTo>
                    <a:pt x="1742" y="948"/>
                  </a:lnTo>
                  <a:lnTo>
                    <a:pt x="1746" y="942"/>
                  </a:lnTo>
                  <a:lnTo>
                    <a:pt x="1750" y="937"/>
                  </a:lnTo>
                  <a:lnTo>
                    <a:pt x="1754" y="931"/>
                  </a:lnTo>
                  <a:lnTo>
                    <a:pt x="1758" y="925"/>
                  </a:lnTo>
                  <a:lnTo>
                    <a:pt x="1762" y="919"/>
                  </a:lnTo>
                  <a:lnTo>
                    <a:pt x="1765" y="913"/>
                  </a:lnTo>
                  <a:lnTo>
                    <a:pt x="1769" y="907"/>
                  </a:lnTo>
                  <a:lnTo>
                    <a:pt x="1773" y="901"/>
                  </a:lnTo>
                  <a:lnTo>
                    <a:pt x="1776" y="895"/>
                  </a:lnTo>
                  <a:lnTo>
                    <a:pt x="1780" y="889"/>
                  </a:lnTo>
                  <a:lnTo>
                    <a:pt x="1783" y="883"/>
                  </a:lnTo>
                  <a:lnTo>
                    <a:pt x="1787" y="877"/>
                  </a:lnTo>
                  <a:lnTo>
                    <a:pt x="1790" y="871"/>
                  </a:lnTo>
                  <a:lnTo>
                    <a:pt x="1793" y="865"/>
                  </a:lnTo>
                  <a:lnTo>
                    <a:pt x="1796" y="859"/>
                  </a:lnTo>
                  <a:lnTo>
                    <a:pt x="1799" y="853"/>
                  </a:lnTo>
                  <a:lnTo>
                    <a:pt x="1803" y="847"/>
                  </a:lnTo>
                  <a:lnTo>
                    <a:pt x="1806" y="840"/>
                  </a:lnTo>
                  <a:lnTo>
                    <a:pt x="1808" y="834"/>
                  </a:lnTo>
                  <a:lnTo>
                    <a:pt x="1811" y="828"/>
                  </a:lnTo>
                  <a:lnTo>
                    <a:pt x="1814" y="822"/>
                  </a:lnTo>
                  <a:lnTo>
                    <a:pt x="1817" y="815"/>
                  </a:lnTo>
                  <a:lnTo>
                    <a:pt x="1820" y="809"/>
                  </a:lnTo>
                  <a:lnTo>
                    <a:pt x="1822" y="803"/>
                  </a:lnTo>
                  <a:lnTo>
                    <a:pt x="1825" y="796"/>
                  </a:lnTo>
                  <a:lnTo>
                    <a:pt x="1827" y="790"/>
                  </a:lnTo>
                  <a:lnTo>
                    <a:pt x="1830" y="783"/>
                  </a:lnTo>
                  <a:lnTo>
                    <a:pt x="1832" y="777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39" y="758"/>
                  </a:lnTo>
                  <a:lnTo>
                    <a:pt x="1841" y="751"/>
                  </a:lnTo>
                  <a:lnTo>
                    <a:pt x="1843" y="744"/>
                  </a:lnTo>
                  <a:lnTo>
                    <a:pt x="1845" y="738"/>
                  </a:lnTo>
                  <a:lnTo>
                    <a:pt x="1847" y="731"/>
                  </a:lnTo>
                  <a:lnTo>
                    <a:pt x="1849" y="725"/>
                  </a:lnTo>
                  <a:lnTo>
                    <a:pt x="1850" y="718"/>
                  </a:lnTo>
                  <a:lnTo>
                    <a:pt x="1852" y="711"/>
                  </a:lnTo>
                  <a:lnTo>
                    <a:pt x="1854" y="705"/>
                  </a:lnTo>
                  <a:lnTo>
                    <a:pt x="1855" y="698"/>
                  </a:lnTo>
                  <a:lnTo>
                    <a:pt x="1857" y="691"/>
                  </a:lnTo>
                  <a:lnTo>
                    <a:pt x="1858" y="685"/>
                  </a:lnTo>
                  <a:lnTo>
                    <a:pt x="1859" y="678"/>
                  </a:lnTo>
                  <a:lnTo>
                    <a:pt x="1861" y="671"/>
                  </a:lnTo>
                  <a:lnTo>
                    <a:pt x="1862" y="664"/>
                  </a:lnTo>
                  <a:lnTo>
                    <a:pt x="1863" y="658"/>
                  </a:lnTo>
                  <a:lnTo>
                    <a:pt x="1864" y="651"/>
                  </a:lnTo>
                  <a:lnTo>
                    <a:pt x="1865" y="644"/>
                  </a:lnTo>
                  <a:lnTo>
                    <a:pt x="1866" y="637"/>
                  </a:lnTo>
                  <a:lnTo>
                    <a:pt x="1867" y="630"/>
                  </a:lnTo>
                  <a:lnTo>
                    <a:pt x="1868" y="624"/>
                  </a:lnTo>
                  <a:lnTo>
                    <a:pt x="1868" y="617"/>
                  </a:lnTo>
                  <a:lnTo>
                    <a:pt x="1869" y="610"/>
                  </a:lnTo>
                  <a:lnTo>
                    <a:pt x="1870" y="603"/>
                  </a:lnTo>
                  <a:lnTo>
                    <a:pt x="1870" y="596"/>
                  </a:lnTo>
                  <a:lnTo>
                    <a:pt x="1871" y="589"/>
                  </a:lnTo>
                  <a:lnTo>
                    <a:pt x="1871" y="582"/>
                  </a:lnTo>
                  <a:lnTo>
                    <a:pt x="1871" y="575"/>
                  </a:lnTo>
                  <a:lnTo>
                    <a:pt x="1871" y="568"/>
                  </a:lnTo>
                  <a:lnTo>
                    <a:pt x="1871" y="561"/>
                  </a:lnTo>
                  <a:lnTo>
                    <a:pt x="1871" y="554"/>
                  </a:lnTo>
                  <a:lnTo>
                    <a:pt x="1871" y="547"/>
                  </a:lnTo>
                  <a:lnTo>
                    <a:pt x="1871" y="540"/>
                  </a:lnTo>
                  <a:lnTo>
                    <a:pt x="1871" y="532"/>
                  </a:lnTo>
                  <a:lnTo>
                    <a:pt x="1871" y="525"/>
                  </a:lnTo>
                  <a:lnTo>
                    <a:pt x="1870" y="518"/>
                  </a:lnTo>
                  <a:lnTo>
                    <a:pt x="1870" y="511"/>
                  </a:lnTo>
                  <a:lnTo>
                    <a:pt x="1870" y="504"/>
                  </a:lnTo>
                  <a:lnTo>
                    <a:pt x="1869" y="496"/>
                  </a:lnTo>
                  <a:lnTo>
                    <a:pt x="1868" y="489"/>
                  </a:lnTo>
                  <a:lnTo>
                    <a:pt x="1868" y="482"/>
                  </a:lnTo>
                  <a:lnTo>
                    <a:pt x="1867" y="475"/>
                  </a:lnTo>
                  <a:lnTo>
                    <a:pt x="1866" y="468"/>
                  </a:lnTo>
                  <a:lnTo>
                    <a:pt x="1865" y="461"/>
                  </a:lnTo>
                  <a:lnTo>
                    <a:pt x="1864" y="454"/>
                  </a:lnTo>
                  <a:lnTo>
                    <a:pt x="1863" y="447"/>
                  </a:lnTo>
                  <a:lnTo>
                    <a:pt x="1861" y="440"/>
                  </a:lnTo>
                  <a:lnTo>
                    <a:pt x="1860" y="433"/>
                  </a:lnTo>
                  <a:lnTo>
                    <a:pt x="1859" y="426"/>
                  </a:lnTo>
                  <a:lnTo>
                    <a:pt x="1857" y="419"/>
                  </a:lnTo>
                  <a:lnTo>
                    <a:pt x="1856" y="412"/>
                  </a:lnTo>
                  <a:lnTo>
                    <a:pt x="1854" y="405"/>
                  </a:lnTo>
                  <a:lnTo>
                    <a:pt x="1853" y="398"/>
                  </a:lnTo>
                  <a:lnTo>
                    <a:pt x="1851" y="392"/>
                  </a:lnTo>
                  <a:lnTo>
                    <a:pt x="1849" y="385"/>
                  </a:lnTo>
                  <a:lnTo>
                    <a:pt x="1847" y="378"/>
                  </a:lnTo>
                  <a:lnTo>
                    <a:pt x="1845" y="371"/>
                  </a:lnTo>
                  <a:lnTo>
                    <a:pt x="1843" y="365"/>
                  </a:lnTo>
                  <a:lnTo>
                    <a:pt x="1841" y="358"/>
                  </a:lnTo>
                  <a:lnTo>
                    <a:pt x="1839" y="352"/>
                  </a:lnTo>
                  <a:lnTo>
                    <a:pt x="1837" y="345"/>
                  </a:lnTo>
                  <a:lnTo>
                    <a:pt x="1835" y="338"/>
                  </a:lnTo>
                  <a:lnTo>
                    <a:pt x="1832" y="332"/>
                  </a:lnTo>
                  <a:lnTo>
                    <a:pt x="1830" y="325"/>
                  </a:lnTo>
                  <a:lnTo>
                    <a:pt x="1827" y="319"/>
                  </a:lnTo>
                  <a:lnTo>
                    <a:pt x="1825" y="313"/>
                  </a:lnTo>
                  <a:lnTo>
                    <a:pt x="1822" y="306"/>
                  </a:lnTo>
                  <a:lnTo>
                    <a:pt x="1819" y="300"/>
                  </a:lnTo>
                  <a:lnTo>
                    <a:pt x="1817" y="294"/>
                  </a:lnTo>
                  <a:lnTo>
                    <a:pt x="1814" y="288"/>
                  </a:lnTo>
                  <a:lnTo>
                    <a:pt x="1811" y="281"/>
                  </a:lnTo>
                  <a:lnTo>
                    <a:pt x="1808" y="275"/>
                  </a:lnTo>
                  <a:lnTo>
                    <a:pt x="1805" y="269"/>
                  </a:lnTo>
                  <a:lnTo>
                    <a:pt x="1801" y="263"/>
                  </a:lnTo>
                  <a:lnTo>
                    <a:pt x="1798" y="257"/>
                  </a:lnTo>
                  <a:lnTo>
                    <a:pt x="1795" y="251"/>
                  </a:lnTo>
                  <a:lnTo>
                    <a:pt x="1792" y="245"/>
                  </a:lnTo>
                  <a:lnTo>
                    <a:pt x="1788" y="240"/>
                  </a:lnTo>
                  <a:lnTo>
                    <a:pt x="1785" y="234"/>
                  </a:lnTo>
                  <a:lnTo>
                    <a:pt x="1781" y="228"/>
                  </a:lnTo>
                  <a:lnTo>
                    <a:pt x="1778" y="222"/>
                  </a:lnTo>
                  <a:lnTo>
                    <a:pt x="1774" y="217"/>
                  </a:lnTo>
                  <a:lnTo>
                    <a:pt x="1770" y="211"/>
                  </a:lnTo>
                  <a:lnTo>
                    <a:pt x="1766" y="206"/>
                  </a:lnTo>
                  <a:lnTo>
                    <a:pt x="1762" y="200"/>
                  </a:lnTo>
                  <a:lnTo>
                    <a:pt x="1758" y="195"/>
                  </a:lnTo>
                  <a:lnTo>
                    <a:pt x="1754" y="190"/>
                  </a:lnTo>
                  <a:lnTo>
                    <a:pt x="1750" y="184"/>
                  </a:lnTo>
                  <a:lnTo>
                    <a:pt x="1746" y="179"/>
                  </a:lnTo>
                  <a:lnTo>
                    <a:pt x="1742" y="174"/>
                  </a:lnTo>
                  <a:lnTo>
                    <a:pt x="1738" y="169"/>
                  </a:lnTo>
                  <a:lnTo>
                    <a:pt x="1733" y="164"/>
                  </a:lnTo>
                  <a:lnTo>
                    <a:pt x="1729" y="159"/>
                  </a:lnTo>
                  <a:lnTo>
                    <a:pt x="1724" y="154"/>
                  </a:lnTo>
                  <a:lnTo>
                    <a:pt x="1720" y="149"/>
                  </a:lnTo>
                  <a:lnTo>
                    <a:pt x="1715" y="144"/>
                  </a:lnTo>
                  <a:lnTo>
                    <a:pt x="1711" y="140"/>
                  </a:lnTo>
                  <a:lnTo>
                    <a:pt x="1706" y="135"/>
                  </a:lnTo>
                  <a:lnTo>
                    <a:pt x="1701" y="130"/>
                  </a:lnTo>
                  <a:lnTo>
                    <a:pt x="1696" y="126"/>
                  </a:lnTo>
                  <a:lnTo>
                    <a:pt x="1691" y="121"/>
                  </a:lnTo>
                  <a:lnTo>
                    <a:pt x="1686" y="117"/>
                  </a:lnTo>
                  <a:lnTo>
                    <a:pt x="1681" y="113"/>
                  </a:lnTo>
                  <a:lnTo>
                    <a:pt x="1676" y="108"/>
                  </a:lnTo>
                  <a:lnTo>
                    <a:pt x="1671" y="104"/>
                  </a:lnTo>
                  <a:lnTo>
                    <a:pt x="1666" y="100"/>
                  </a:lnTo>
                  <a:lnTo>
                    <a:pt x="1660" y="96"/>
                  </a:lnTo>
                  <a:lnTo>
                    <a:pt x="1655" y="92"/>
                  </a:lnTo>
                  <a:lnTo>
                    <a:pt x="1650" y="88"/>
                  </a:lnTo>
                  <a:lnTo>
                    <a:pt x="1644" y="85"/>
                  </a:lnTo>
                  <a:lnTo>
                    <a:pt x="1639" y="81"/>
                  </a:lnTo>
                  <a:lnTo>
                    <a:pt x="1633" y="77"/>
                  </a:lnTo>
                  <a:lnTo>
                    <a:pt x="1627" y="74"/>
                  </a:lnTo>
                  <a:lnTo>
                    <a:pt x="1622" y="70"/>
                  </a:lnTo>
                  <a:lnTo>
                    <a:pt x="1616" y="67"/>
                  </a:lnTo>
                  <a:lnTo>
                    <a:pt x="1610" y="64"/>
                  </a:lnTo>
                  <a:lnTo>
                    <a:pt x="1604" y="60"/>
                  </a:lnTo>
                  <a:lnTo>
                    <a:pt x="1598" y="57"/>
                  </a:lnTo>
                  <a:lnTo>
                    <a:pt x="1593" y="55"/>
                  </a:lnTo>
                  <a:lnTo>
                    <a:pt x="1588" y="52"/>
                  </a:lnTo>
                  <a:lnTo>
                    <a:pt x="1582" y="50"/>
                  </a:lnTo>
                  <a:lnTo>
                    <a:pt x="1577" y="47"/>
                  </a:lnTo>
                  <a:lnTo>
                    <a:pt x="1572" y="45"/>
                  </a:lnTo>
                  <a:lnTo>
                    <a:pt x="1566" y="43"/>
                  </a:lnTo>
                  <a:lnTo>
                    <a:pt x="1561" y="40"/>
                  </a:lnTo>
                  <a:lnTo>
                    <a:pt x="1555" y="38"/>
                  </a:lnTo>
                  <a:lnTo>
                    <a:pt x="1550" y="36"/>
                  </a:lnTo>
                  <a:lnTo>
                    <a:pt x="1544" y="34"/>
                  </a:lnTo>
                  <a:lnTo>
                    <a:pt x="1538" y="32"/>
                  </a:lnTo>
                  <a:lnTo>
                    <a:pt x="1532" y="30"/>
                  </a:lnTo>
                  <a:lnTo>
                    <a:pt x="1527" y="28"/>
                  </a:lnTo>
                  <a:lnTo>
                    <a:pt x="1521" y="27"/>
                  </a:lnTo>
                  <a:lnTo>
                    <a:pt x="1515" y="25"/>
                  </a:lnTo>
                  <a:lnTo>
                    <a:pt x="1509" y="23"/>
                  </a:lnTo>
                  <a:lnTo>
                    <a:pt x="1503" y="22"/>
                  </a:lnTo>
                  <a:lnTo>
                    <a:pt x="1497" y="20"/>
                  </a:lnTo>
                  <a:lnTo>
                    <a:pt x="1491" y="19"/>
                  </a:lnTo>
                  <a:lnTo>
                    <a:pt x="1485" y="17"/>
                  </a:lnTo>
                  <a:lnTo>
                    <a:pt x="1479" y="16"/>
                  </a:lnTo>
                  <a:lnTo>
                    <a:pt x="1473" y="15"/>
                  </a:lnTo>
                  <a:lnTo>
                    <a:pt x="1467" y="13"/>
                  </a:lnTo>
                  <a:lnTo>
                    <a:pt x="1460" y="12"/>
                  </a:lnTo>
                  <a:lnTo>
                    <a:pt x="1454" y="11"/>
                  </a:lnTo>
                  <a:lnTo>
                    <a:pt x="1448" y="10"/>
                  </a:lnTo>
                  <a:lnTo>
                    <a:pt x="1441" y="9"/>
                  </a:lnTo>
                  <a:lnTo>
                    <a:pt x="1435" y="8"/>
                  </a:lnTo>
                  <a:lnTo>
                    <a:pt x="1429" y="7"/>
                  </a:lnTo>
                  <a:lnTo>
                    <a:pt x="1422" y="6"/>
                  </a:lnTo>
                  <a:lnTo>
                    <a:pt x="1416" y="6"/>
                  </a:lnTo>
                  <a:lnTo>
                    <a:pt x="1409" y="5"/>
                  </a:lnTo>
                  <a:lnTo>
                    <a:pt x="1402" y="4"/>
                  </a:lnTo>
                  <a:lnTo>
                    <a:pt x="1396" y="4"/>
                  </a:lnTo>
                  <a:lnTo>
                    <a:pt x="1389" y="3"/>
                  </a:lnTo>
                  <a:lnTo>
                    <a:pt x="1382" y="3"/>
                  </a:lnTo>
                  <a:lnTo>
                    <a:pt x="1376" y="2"/>
                  </a:lnTo>
                  <a:lnTo>
                    <a:pt x="1369" y="2"/>
                  </a:lnTo>
                  <a:lnTo>
                    <a:pt x="1362" y="1"/>
                  </a:lnTo>
                  <a:lnTo>
                    <a:pt x="1355" y="1"/>
                  </a:lnTo>
                  <a:lnTo>
                    <a:pt x="1348" y="1"/>
                  </a:lnTo>
                  <a:lnTo>
                    <a:pt x="1342" y="0"/>
                  </a:lnTo>
                  <a:lnTo>
                    <a:pt x="1335" y="0"/>
                  </a:lnTo>
                  <a:lnTo>
                    <a:pt x="1328" y="0"/>
                  </a:lnTo>
                  <a:lnTo>
                    <a:pt x="1321" y="0"/>
                  </a:lnTo>
                  <a:lnTo>
                    <a:pt x="1314" y="0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2" y="0"/>
                  </a:lnTo>
                  <a:lnTo>
                    <a:pt x="1285" y="0"/>
                  </a:lnTo>
                  <a:lnTo>
                    <a:pt x="1278" y="1"/>
                  </a:lnTo>
                  <a:lnTo>
                    <a:pt x="1271" y="1"/>
                  </a:lnTo>
                  <a:lnTo>
                    <a:pt x="1263" y="1"/>
                  </a:lnTo>
                  <a:lnTo>
                    <a:pt x="1256" y="1"/>
                  </a:lnTo>
                  <a:lnTo>
                    <a:pt x="1249" y="2"/>
                  </a:lnTo>
                  <a:lnTo>
                    <a:pt x="1241" y="2"/>
                  </a:lnTo>
                  <a:lnTo>
                    <a:pt x="1234" y="3"/>
                  </a:lnTo>
                  <a:lnTo>
                    <a:pt x="1227" y="3"/>
                  </a:lnTo>
                  <a:lnTo>
                    <a:pt x="1219" y="4"/>
                  </a:lnTo>
                  <a:lnTo>
                    <a:pt x="1212" y="4"/>
                  </a:lnTo>
                  <a:lnTo>
                    <a:pt x="1204" y="5"/>
                  </a:lnTo>
                  <a:lnTo>
                    <a:pt x="1197" y="5"/>
                  </a:lnTo>
                  <a:lnTo>
                    <a:pt x="1189" y="6"/>
                  </a:lnTo>
                  <a:lnTo>
                    <a:pt x="1182" y="7"/>
                  </a:lnTo>
                  <a:lnTo>
                    <a:pt x="1174" y="8"/>
                  </a:lnTo>
                  <a:lnTo>
                    <a:pt x="1166" y="8"/>
                  </a:lnTo>
                  <a:lnTo>
                    <a:pt x="1159" y="9"/>
                  </a:lnTo>
                  <a:lnTo>
                    <a:pt x="1151" y="10"/>
                  </a:lnTo>
                  <a:lnTo>
                    <a:pt x="1143" y="11"/>
                  </a:lnTo>
                  <a:lnTo>
                    <a:pt x="1136" y="12"/>
                  </a:lnTo>
                  <a:lnTo>
                    <a:pt x="1128" y="13"/>
                  </a:lnTo>
                  <a:lnTo>
                    <a:pt x="1120" y="14"/>
                  </a:lnTo>
                  <a:lnTo>
                    <a:pt x="1112" y="15"/>
                  </a:lnTo>
                  <a:lnTo>
                    <a:pt x="1105" y="16"/>
                  </a:lnTo>
                  <a:lnTo>
                    <a:pt x="1097" y="17"/>
                  </a:lnTo>
                  <a:lnTo>
                    <a:pt x="1089" y="18"/>
                  </a:lnTo>
                  <a:lnTo>
                    <a:pt x="1081" y="19"/>
                  </a:lnTo>
                  <a:lnTo>
                    <a:pt x="1073" y="20"/>
                  </a:lnTo>
                  <a:lnTo>
                    <a:pt x="1065" y="21"/>
                  </a:lnTo>
                  <a:lnTo>
                    <a:pt x="1057" y="22"/>
                  </a:lnTo>
                  <a:lnTo>
                    <a:pt x="1049" y="24"/>
                  </a:lnTo>
                  <a:lnTo>
                    <a:pt x="1041" y="25"/>
                  </a:lnTo>
                  <a:lnTo>
                    <a:pt x="1033" y="26"/>
                  </a:lnTo>
                  <a:lnTo>
                    <a:pt x="1025" y="27"/>
                  </a:lnTo>
                  <a:lnTo>
                    <a:pt x="1017" y="29"/>
                  </a:lnTo>
                  <a:lnTo>
                    <a:pt x="1009" y="30"/>
                  </a:lnTo>
                  <a:lnTo>
                    <a:pt x="1001" y="31"/>
                  </a:lnTo>
                  <a:lnTo>
                    <a:pt x="993" y="33"/>
                  </a:lnTo>
                  <a:lnTo>
                    <a:pt x="985" y="34"/>
                  </a:lnTo>
                  <a:lnTo>
                    <a:pt x="977" y="36"/>
                  </a:lnTo>
                  <a:lnTo>
                    <a:pt x="969" y="37"/>
                  </a:lnTo>
                  <a:lnTo>
                    <a:pt x="961" y="39"/>
                  </a:lnTo>
                  <a:lnTo>
                    <a:pt x="953" y="40"/>
                  </a:lnTo>
                  <a:lnTo>
                    <a:pt x="945" y="42"/>
                  </a:lnTo>
                  <a:lnTo>
                    <a:pt x="936" y="40"/>
                  </a:lnTo>
                  <a:lnTo>
                    <a:pt x="928" y="39"/>
                  </a:lnTo>
                  <a:lnTo>
                    <a:pt x="920" y="37"/>
                  </a:lnTo>
                  <a:lnTo>
                    <a:pt x="912" y="36"/>
                  </a:lnTo>
                  <a:lnTo>
                    <a:pt x="904" y="34"/>
                  </a:lnTo>
                  <a:lnTo>
                    <a:pt x="896" y="33"/>
                  </a:lnTo>
                  <a:lnTo>
                    <a:pt x="888" y="32"/>
                  </a:lnTo>
                  <a:lnTo>
                    <a:pt x="880" y="30"/>
                  </a:lnTo>
                  <a:lnTo>
                    <a:pt x="872" y="29"/>
                  </a:lnTo>
                  <a:lnTo>
                    <a:pt x="864" y="28"/>
                  </a:lnTo>
                  <a:lnTo>
                    <a:pt x="856" y="26"/>
                  </a:lnTo>
                  <a:lnTo>
                    <a:pt x="848" y="25"/>
                  </a:lnTo>
                  <a:lnTo>
                    <a:pt x="840" y="24"/>
                  </a:lnTo>
                  <a:lnTo>
                    <a:pt x="832" y="23"/>
                  </a:lnTo>
                  <a:lnTo>
                    <a:pt x="824" y="21"/>
                  </a:lnTo>
                  <a:lnTo>
                    <a:pt x="816" y="20"/>
                  </a:lnTo>
                  <a:lnTo>
                    <a:pt x="808" y="19"/>
                  </a:lnTo>
                  <a:lnTo>
                    <a:pt x="801" y="18"/>
                  </a:lnTo>
                  <a:lnTo>
                    <a:pt x="793" y="17"/>
                  </a:lnTo>
                  <a:lnTo>
                    <a:pt x="785" y="16"/>
                  </a:lnTo>
                  <a:lnTo>
                    <a:pt x="777" y="15"/>
                  </a:lnTo>
                  <a:lnTo>
                    <a:pt x="769" y="14"/>
                  </a:lnTo>
                  <a:lnTo>
                    <a:pt x="762" y="13"/>
                  </a:lnTo>
                  <a:lnTo>
                    <a:pt x="754" y="12"/>
                  </a:lnTo>
                  <a:lnTo>
                    <a:pt x="746" y="11"/>
                  </a:lnTo>
                  <a:lnTo>
                    <a:pt x="738" y="10"/>
                  </a:lnTo>
                  <a:lnTo>
                    <a:pt x="731" y="9"/>
                  </a:lnTo>
                  <a:lnTo>
                    <a:pt x="723" y="8"/>
                  </a:lnTo>
                  <a:lnTo>
                    <a:pt x="715" y="8"/>
                  </a:lnTo>
                  <a:lnTo>
                    <a:pt x="708" y="7"/>
                  </a:lnTo>
                  <a:lnTo>
                    <a:pt x="700" y="6"/>
                  </a:lnTo>
                  <a:lnTo>
                    <a:pt x="693" y="5"/>
                  </a:lnTo>
                  <a:lnTo>
                    <a:pt x="685" y="5"/>
                  </a:lnTo>
                  <a:lnTo>
                    <a:pt x="677" y="4"/>
                  </a:lnTo>
                  <a:lnTo>
                    <a:pt x="670" y="4"/>
                  </a:lnTo>
                  <a:lnTo>
                    <a:pt x="662" y="3"/>
                  </a:lnTo>
                  <a:lnTo>
                    <a:pt x="655" y="3"/>
                  </a:lnTo>
                  <a:lnTo>
                    <a:pt x="648" y="2"/>
                  </a:lnTo>
                  <a:lnTo>
                    <a:pt x="640" y="2"/>
                  </a:lnTo>
                  <a:lnTo>
                    <a:pt x="633" y="1"/>
                  </a:lnTo>
                  <a:lnTo>
                    <a:pt x="625" y="1"/>
                  </a:lnTo>
                  <a:lnTo>
                    <a:pt x="618" y="1"/>
                  </a:lnTo>
                  <a:lnTo>
                    <a:pt x="611" y="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9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68" y="0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46" y="0"/>
                  </a:lnTo>
                  <a:lnTo>
                    <a:pt x="539" y="0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19" y="1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8" y="2"/>
                  </a:lnTo>
                  <a:lnTo>
                    <a:pt x="491" y="2"/>
                  </a:lnTo>
                  <a:lnTo>
                    <a:pt x="485" y="3"/>
                  </a:lnTo>
                  <a:lnTo>
                    <a:pt x="478" y="3"/>
                  </a:lnTo>
                  <a:lnTo>
                    <a:pt x="471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2" y="6"/>
                  </a:lnTo>
                  <a:lnTo>
                    <a:pt x="445" y="7"/>
                  </a:lnTo>
                  <a:lnTo>
                    <a:pt x="439" y="8"/>
                  </a:lnTo>
                  <a:lnTo>
                    <a:pt x="432" y="9"/>
                  </a:lnTo>
                  <a:lnTo>
                    <a:pt x="426" y="10"/>
                  </a:lnTo>
                  <a:lnTo>
                    <a:pt x="419" y="11"/>
                  </a:lnTo>
                  <a:lnTo>
                    <a:pt x="413" y="12"/>
                  </a:lnTo>
                  <a:lnTo>
                    <a:pt x="407" y="13"/>
                  </a:lnTo>
                  <a:lnTo>
                    <a:pt x="401" y="15"/>
                  </a:lnTo>
                  <a:lnTo>
                    <a:pt x="395" y="16"/>
                  </a:lnTo>
                  <a:lnTo>
                    <a:pt x="389" y="17"/>
                  </a:lnTo>
                  <a:lnTo>
                    <a:pt x="383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5" y="23"/>
                  </a:lnTo>
                  <a:lnTo>
                    <a:pt x="359" y="25"/>
                  </a:lnTo>
                  <a:lnTo>
                    <a:pt x="353" y="27"/>
                  </a:lnTo>
                  <a:lnTo>
                    <a:pt x="348" y="28"/>
                  </a:lnTo>
                  <a:lnTo>
                    <a:pt x="342" y="30"/>
                  </a:lnTo>
                  <a:lnTo>
                    <a:pt x="336" y="32"/>
                  </a:lnTo>
                  <a:lnTo>
                    <a:pt x="330" y="34"/>
                  </a:lnTo>
                  <a:lnTo>
                    <a:pt x="325" y="36"/>
                  </a:lnTo>
                  <a:lnTo>
                    <a:pt x="319" y="38"/>
                  </a:lnTo>
                  <a:lnTo>
                    <a:pt x="313" y="40"/>
                  </a:lnTo>
                  <a:lnTo>
                    <a:pt x="308" y="43"/>
                  </a:lnTo>
                  <a:lnTo>
                    <a:pt x="302" y="45"/>
                  </a:lnTo>
                  <a:lnTo>
                    <a:pt x="297" y="47"/>
                  </a:lnTo>
                  <a:lnTo>
                    <a:pt x="292" y="50"/>
                  </a:lnTo>
                  <a:lnTo>
                    <a:pt x="286" y="52"/>
                  </a:lnTo>
                  <a:lnTo>
                    <a:pt x="281" y="55"/>
                  </a:lnTo>
                  <a:lnTo>
                    <a:pt x="276" y="57"/>
                  </a:lnTo>
                  <a:lnTo>
                    <a:pt x="270" y="60"/>
                  </a:lnTo>
                  <a:lnTo>
                    <a:pt x="264" y="64"/>
                  </a:lnTo>
                  <a:lnTo>
                    <a:pt x="258" y="67"/>
                  </a:lnTo>
                  <a:lnTo>
                    <a:pt x="252" y="70"/>
                  </a:lnTo>
                  <a:lnTo>
                    <a:pt x="246" y="74"/>
                  </a:lnTo>
                  <a:lnTo>
                    <a:pt x="240" y="77"/>
                  </a:lnTo>
                  <a:lnTo>
                    <a:pt x="235" y="81"/>
                  </a:lnTo>
                  <a:lnTo>
                    <a:pt x="229" y="85"/>
                  </a:lnTo>
                  <a:lnTo>
                    <a:pt x="224" y="88"/>
                  </a:lnTo>
                  <a:lnTo>
                    <a:pt x="218" y="92"/>
                  </a:lnTo>
                  <a:lnTo>
                    <a:pt x="213" y="96"/>
                  </a:lnTo>
                  <a:lnTo>
                    <a:pt x="207" y="100"/>
                  </a:lnTo>
                  <a:lnTo>
                    <a:pt x="202" y="104"/>
                  </a:lnTo>
                  <a:lnTo>
                    <a:pt x="197" y="108"/>
                  </a:lnTo>
                  <a:lnTo>
                    <a:pt x="192" y="113"/>
                  </a:lnTo>
                  <a:lnTo>
                    <a:pt x="187" y="117"/>
                  </a:lnTo>
                  <a:lnTo>
                    <a:pt x="181" y="121"/>
                  </a:lnTo>
                  <a:lnTo>
                    <a:pt x="176" y="126"/>
                  </a:lnTo>
                  <a:lnTo>
                    <a:pt x="172" y="130"/>
                  </a:lnTo>
                  <a:lnTo>
                    <a:pt x="167" y="135"/>
                  </a:lnTo>
                  <a:lnTo>
                    <a:pt x="162" y="139"/>
                  </a:lnTo>
                  <a:lnTo>
                    <a:pt x="157" y="144"/>
                  </a:lnTo>
                  <a:lnTo>
                    <a:pt x="153" y="149"/>
                  </a:lnTo>
                  <a:lnTo>
                    <a:pt x="148" y="154"/>
                  </a:lnTo>
                  <a:lnTo>
                    <a:pt x="143" y="159"/>
                  </a:lnTo>
                  <a:lnTo>
                    <a:pt x="139" y="164"/>
                  </a:lnTo>
                  <a:lnTo>
                    <a:pt x="135" y="169"/>
                  </a:lnTo>
                  <a:lnTo>
                    <a:pt x="130" y="174"/>
                  </a:lnTo>
                  <a:lnTo>
                    <a:pt x="126" y="179"/>
                  </a:lnTo>
                  <a:lnTo>
                    <a:pt x="122" y="184"/>
                  </a:lnTo>
                  <a:lnTo>
                    <a:pt x="118" y="189"/>
                  </a:lnTo>
                  <a:lnTo>
                    <a:pt x="114" y="195"/>
                  </a:lnTo>
                  <a:lnTo>
                    <a:pt x="110" y="200"/>
                  </a:lnTo>
                  <a:lnTo>
                    <a:pt x="106" y="206"/>
                  </a:lnTo>
                  <a:lnTo>
                    <a:pt x="102" y="211"/>
                  </a:lnTo>
                  <a:lnTo>
                    <a:pt x="98" y="217"/>
                  </a:lnTo>
                  <a:lnTo>
                    <a:pt x="94" y="222"/>
                  </a:lnTo>
                  <a:lnTo>
                    <a:pt x="91" y="228"/>
                  </a:lnTo>
                  <a:lnTo>
                    <a:pt x="87" y="234"/>
                  </a:lnTo>
                  <a:lnTo>
                    <a:pt x="84" y="239"/>
                  </a:lnTo>
                  <a:lnTo>
                    <a:pt x="80" y="245"/>
                  </a:lnTo>
                  <a:lnTo>
                    <a:pt x="77" y="251"/>
                  </a:lnTo>
                  <a:lnTo>
                    <a:pt x="73" y="257"/>
                  </a:lnTo>
                  <a:lnTo>
                    <a:pt x="70" y="263"/>
                  </a:lnTo>
                  <a:lnTo>
                    <a:pt x="67" y="269"/>
                  </a:lnTo>
                  <a:lnTo>
                    <a:pt x="64" y="275"/>
                  </a:lnTo>
                  <a:lnTo>
                    <a:pt x="61" y="281"/>
                  </a:lnTo>
                  <a:lnTo>
                    <a:pt x="58" y="287"/>
                  </a:lnTo>
                  <a:lnTo>
                    <a:pt x="55" y="294"/>
                  </a:lnTo>
                  <a:lnTo>
                    <a:pt x="52" y="300"/>
                  </a:lnTo>
                  <a:lnTo>
                    <a:pt x="50" y="306"/>
                  </a:lnTo>
                  <a:lnTo>
                    <a:pt x="47" y="313"/>
                  </a:lnTo>
                  <a:lnTo>
                    <a:pt x="44" y="319"/>
                  </a:lnTo>
                  <a:lnTo>
                    <a:pt x="42" y="325"/>
                  </a:lnTo>
                  <a:lnTo>
                    <a:pt x="39" y="332"/>
                  </a:lnTo>
                  <a:lnTo>
                    <a:pt x="37" y="338"/>
                  </a:lnTo>
                  <a:lnTo>
                    <a:pt x="35" y="345"/>
                  </a:lnTo>
                  <a:lnTo>
                    <a:pt x="32" y="351"/>
                  </a:lnTo>
                  <a:lnTo>
                    <a:pt x="30" y="358"/>
                  </a:lnTo>
                  <a:lnTo>
                    <a:pt x="28" y="365"/>
                  </a:lnTo>
                  <a:lnTo>
                    <a:pt x="26" y="371"/>
                  </a:lnTo>
                  <a:lnTo>
                    <a:pt x="24" y="378"/>
                  </a:lnTo>
                  <a:lnTo>
                    <a:pt x="22" y="385"/>
                  </a:lnTo>
                  <a:lnTo>
                    <a:pt x="21" y="392"/>
                  </a:lnTo>
                  <a:lnTo>
                    <a:pt x="19" y="398"/>
                  </a:lnTo>
                  <a:lnTo>
                    <a:pt x="17" y="405"/>
                  </a:lnTo>
                  <a:lnTo>
                    <a:pt x="16" y="412"/>
                  </a:lnTo>
                  <a:lnTo>
                    <a:pt x="14" y="419"/>
                  </a:lnTo>
                  <a:lnTo>
                    <a:pt x="13" y="426"/>
                  </a:lnTo>
                  <a:lnTo>
                    <a:pt x="11" y="433"/>
                  </a:lnTo>
                  <a:lnTo>
                    <a:pt x="10" y="440"/>
                  </a:lnTo>
                  <a:lnTo>
                    <a:pt x="9" y="447"/>
                  </a:lnTo>
                  <a:lnTo>
                    <a:pt x="8" y="454"/>
                  </a:lnTo>
                  <a:lnTo>
                    <a:pt x="7" y="461"/>
                  </a:lnTo>
                  <a:lnTo>
                    <a:pt x="6" y="468"/>
                  </a:lnTo>
                  <a:lnTo>
                    <a:pt x="5" y="475"/>
                  </a:lnTo>
                  <a:lnTo>
                    <a:pt x="4" y="482"/>
                  </a:lnTo>
                  <a:lnTo>
                    <a:pt x="3" y="489"/>
                  </a:lnTo>
                  <a:lnTo>
                    <a:pt x="3" y="496"/>
                  </a:lnTo>
                  <a:lnTo>
                    <a:pt x="2" y="504"/>
                  </a:lnTo>
                  <a:lnTo>
                    <a:pt x="2" y="511"/>
                  </a:lnTo>
                  <a:lnTo>
                    <a:pt x="1" y="518"/>
                  </a:lnTo>
                  <a:lnTo>
                    <a:pt x="1" y="525"/>
                  </a:lnTo>
                  <a:lnTo>
                    <a:pt x="1" y="532"/>
                  </a:lnTo>
                  <a:lnTo>
                    <a:pt x="0" y="540"/>
                  </a:lnTo>
                  <a:lnTo>
                    <a:pt x="0" y="547"/>
                  </a:lnTo>
                  <a:lnTo>
                    <a:pt x="0" y="554"/>
                  </a:lnTo>
                  <a:lnTo>
                    <a:pt x="0" y="561"/>
                  </a:lnTo>
                  <a:lnTo>
                    <a:pt x="0" y="568"/>
                  </a:lnTo>
                  <a:lnTo>
                    <a:pt x="1" y="575"/>
                  </a:lnTo>
                  <a:lnTo>
                    <a:pt x="1" y="582"/>
                  </a:lnTo>
                  <a:lnTo>
                    <a:pt x="1" y="589"/>
                  </a:lnTo>
                  <a:lnTo>
                    <a:pt x="2" y="596"/>
                  </a:lnTo>
                  <a:lnTo>
                    <a:pt x="2" y="603"/>
                  </a:lnTo>
                  <a:lnTo>
                    <a:pt x="3" y="610"/>
                  </a:lnTo>
                  <a:lnTo>
                    <a:pt x="3" y="617"/>
                  </a:lnTo>
                  <a:lnTo>
                    <a:pt x="4" y="624"/>
                  </a:lnTo>
                  <a:lnTo>
                    <a:pt x="5" y="630"/>
                  </a:lnTo>
                  <a:lnTo>
                    <a:pt x="5" y="637"/>
                  </a:lnTo>
                  <a:lnTo>
                    <a:pt x="6" y="644"/>
                  </a:lnTo>
                  <a:lnTo>
                    <a:pt x="7" y="651"/>
                  </a:lnTo>
                  <a:lnTo>
                    <a:pt x="8" y="658"/>
                  </a:lnTo>
                  <a:lnTo>
                    <a:pt x="10" y="664"/>
                  </a:lnTo>
                  <a:lnTo>
                    <a:pt x="11" y="671"/>
                  </a:lnTo>
                  <a:lnTo>
                    <a:pt x="12" y="678"/>
                  </a:lnTo>
                  <a:lnTo>
                    <a:pt x="13" y="685"/>
                  </a:lnTo>
                  <a:lnTo>
                    <a:pt x="15" y="691"/>
                  </a:lnTo>
                  <a:lnTo>
                    <a:pt x="16" y="698"/>
                  </a:lnTo>
                  <a:lnTo>
                    <a:pt x="18" y="705"/>
                  </a:lnTo>
                  <a:lnTo>
                    <a:pt x="19" y="711"/>
                  </a:lnTo>
                  <a:lnTo>
                    <a:pt x="21" y="718"/>
                  </a:lnTo>
                  <a:lnTo>
                    <a:pt x="23" y="725"/>
                  </a:lnTo>
                  <a:lnTo>
                    <a:pt x="25" y="731"/>
                  </a:lnTo>
                  <a:lnTo>
                    <a:pt x="26" y="738"/>
                  </a:lnTo>
                  <a:lnTo>
                    <a:pt x="28" y="744"/>
                  </a:lnTo>
                  <a:lnTo>
                    <a:pt x="30" y="751"/>
                  </a:lnTo>
                  <a:lnTo>
                    <a:pt x="33" y="757"/>
                  </a:lnTo>
                  <a:lnTo>
                    <a:pt x="35" y="764"/>
                  </a:lnTo>
                  <a:lnTo>
                    <a:pt x="37" y="770"/>
                  </a:lnTo>
                  <a:lnTo>
                    <a:pt x="39" y="777"/>
                  </a:lnTo>
                  <a:lnTo>
                    <a:pt x="42" y="783"/>
                  </a:lnTo>
                  <a:lnTo>
                    <a:pt x="44" y="790"/>
                  </a:lnTo>
                  <a:lnTo>
                    <a:pt x="46" y="796"/>
                  </a:lnTo>
                  <a:lnTo>
                    <a:pt x="49" y="803"/>
                  </a:lnTo>
                  <a:lnTo>
                    <a:pt x="52" y="809"/>
                  </a:lnTo>
                  <a:lnTo>
                    <a:pt x="54" y="815"/>
                  </a:lnTo>
                  <a:lnTo>
                    <a:pt x="57" y="821"/>
                  </a:lnTo>
                  <a:lnTo>
                    <a:pt x="60" y="828"/>
                  </a:lnTo>
                  <a:lnTo>
                    <a:pt x="63" y="834"/>
                  </a:lnTo>
                  <a:lnTo>
                    <a:pt x="66" y="840"/>
                  </a:lnTo>
                  <a:lnTo>
                    <a:pt x="69" y="846"/>
                  </a:lnTo>
                  <a:lnTo>
                    <a:pt x="72" y="853"/>
                  </a:lnTo>
                  <a:lnTo>
                    <a:pt x="75" y="859"/>
                  </a:lnTo>
                  <a:lnTo>
                    <a:pt x="78" y="865"/>
                  </a:lnTo>
                  <a:lnTo>
                    <a:pt x="81" y="871"/>
                  </a:lnTo>
                  <a:lnTo>
                    <a:pt x="84" y="877"/>
                  </a:lnTo>
                  <a:lnTo>
                    <a:pt x="88" y="883"/>
                  </a:lnTo>
                  <a:lnTo>
                    <a:pt x="91" y="889"/>
                  </a:lnTo>
                  <a:lnTo>
                    <a:pt x="95" y="895"/>
                  </a:lnTo>
                  <a:lnTo>
                    <a:pt x="98" y="901"/>
                  </a:lnTo>
                  <a:lnTo>
                    <a:pt x="102" y="907"/>
                  </a:lnTo>
                  <a:lnTo>
                    <a:pt x="106" y="913"/>
                  </a:lnTo>
                  <a:lnTo>
                    <a:pt x="109" y="919"/>
                  </a:lnTo>
                  <a:lnTo>
                    <a:pt x="113" y="925"/>
                  </a:lnTo>
                  <a:lnTo>
                    <a:pt x="117" y="931"/>
                  </a:lnTo>
                  <a:lnTo>
                    <a:pt x="121" y="936"/>
                  </a:lnTo>
                  <a:lnTo>
                    <a:pt x="125" y="942"/>
                  </a:lnTo>
                  <a:lnTo>
                    <a:pt x="129" y="948"/>
                  </a:lnTo>
                  <a:lnTo>
                    <a:pt x="133" y="954"/>
                  </a:lnTo>
                  <a:lnTo>
                    <a:pt x="137" y="959"/>
                  </a:lnTo>
                  <a:lnTo>
                    <a:pt x="141" y="965"/>
                  </a:lnTo>
                  <a:lnTo>
                    <a:pt x="146" y="971"/>
                  </a:lnTo>
                  <a:lnTo>
                    <a:pt x="150" y="976"/>
                  </a:lnTo>
                  <a:lnTo>
                    <a:pt x="154" y="982"/>
                  </a:lnTo>
                  <a:lnTo>
                    <a:pt x="159" y="987"/>
                  </a:lnTo>
                  <a:lnTo>
                    <a:pt x="163" y="993"/>
                  </a:lnTo>
                  <a:lnTo>
                    <a:pt x="168" y="998"/>
                  </a:lnTo>
                  <a:lnTo>
                    <a:pt x="172" y="1004"/>
                  </a:lnTo>
                  <a:lnTo>
                    <a:pt x="177" y="1009"/>
                  </a:lnTo>
                  <a:lnTo>
                    <a:pt x="182" y="1015"/>
                  </a:lnTo>
                  <a:lnTo>
                    <a:pt x="186" y="1020"/>
                  </a:lnTo>
                  <a:lnTo>
                    <a:pt x="191" y="1025"/>
                  </a:lnTo>
                  <a:lnTo>
                    <a:pt x="196" y="1030"/>
                  </a:lnTo>
                  <a:lnTo>
                    <a:pt x="201" y="1036"/>
                  </a:lnTo>
                  <a:lnTo>
                    <a:pt x="206" y="1041"/>
                  </a:lnTo>
                  <a:lnTo>
                    <a:pt x="211" y="1046"/>
                  </a:lnTo>
                  <a:lnTo>
                    <a:pt x="216" y="1051"/>
                  </a:lnTo>
                  <a:lnTo>
                    <a:pt x="221" y="1056"/>
                  </a:lnTo>
                  <a:lnTo>
                    <a:pt x="226" y="1061"/>
                  </a:lnTo>
                  <a:lnTo>
                    <a:pt x="232" y="1066"/>
                  </a:lnTo>
                  <a:lnTo>
                    <a:pt x="237" y="1071"/>
                  </a:lnTo>
                  <a:lnTo>
                    <a:pt x="242" y="1076"/>
                  </a:lnTo>
                  <a:lnTo>
                    <a:pt x="248" y="1081"/>
                  </a:lnTo>
                  <a:lnTo>
                    <a:pt x="253" y="1086"/>
                  </a:lnTo>
                  <a:lnTo>
                    <a:pt x="259" y="1091"/>
                  </a:lnTo>
                  <a:lnTo>
                    <a:pt x="264" y="1096"/>
                  </a:lnTo>
                  <a:lnTo>
                    <a:pt x="270" y="1101"/>
                  </a:lnTo>
                  <a:lnTo>
                    <a:pt x="275" y="1105"/>
                  </a:lnTo>
                  <a:lnTo>
                    <a:pt x="280" y="1109"/>
                  </a:lnTo>
                  <a:lnTo>
                    <a:pt x="286" y="1114"/>
                  </a:lnTo>
                  <a:lnTo>
                    <a:pt x="291" y="1118"/>
                  </a:lnTo>
                  <a:lnTo>
                    <a:pt x="296" y="1122"/>
                  </a:lnTo>
                  <a:lnTo>
                    <a:pt x="301" y="1126"/>
                  </a:lnTo>
                  <a:lnTo>
                    <a:pt x="306" y="1130"/>
                  </a:lnTo>
                  <a:lnTo>
                    <a:pt x="311" y="1134"/>
                  </a:lnTo>
                  <a:lnTo>
                    <a:pt x="317" y="1138"/>
                  </a:lnTo>
                  <a:lnTo>
                    <a:pt x="322" y="1142"/>
                  </a:lnTo>
                  <a:lnTo>
                    <a:pt x="327" y="1145"/>
                  </a:lnTo>
                  <a:lnTo>
                    <a:pt x="333" y="1149"/>
                  </a:lnTo>
                  <a:lnTo>
                    <a:pt x="338" y="1153"/>
                  </a:lnTo>
                  <a:lnTo>
                    <a:pt x="344" y="1157"/>
                  </a:lnTo>
                  <a:lnTo>
                    <a:pt x="349" y="1160"/>
                  </a:lnTo>
                  <a:lnTo>
                    <a:pt x="355" y="1164"/>
                  </a:lnTo>
                  <a:lnTo>
                    <a:pt x="361" y="1168"/>
                  </a:lnTo>
                  <a:lnTo>
                    <a:pt x="366" y="1171"/>
                  </a:lnTo>
                  <a:lnTo>
                    <a:pt x="372" y="1175"/>
                  </a:lnTo>
                  <a:lnTo>
                    <a:pt x="378" y="1178"/>
                  </a:lnTo>
                  <a:lnTo>
                    <a:pt x="383" y="1182"/>
                  </a:lnTo>
                  <a:lnTo>
                    <a:pt x="389" y="1185"/>
                  </a:lnTo>
                  <a:lnTo>
                    <a:pt x="395" y="1188"/>
                  </a:lnTo>
                  <a:lnTo>
                    <a:pt x="400" y="1192"/>
                  </a:lnTo>
                  <a:lnTo>
                    <a:pt x="406" y="1195"/>
                  </a:lnTo>
                  <a:lnTo>
                    <a:pt x="412" y="1198"/>
                  </a:lnTo>
                  <a:lnTo>
                    <a:pt x="418" y="1202"/>
                  </a:lnTo>
                  <a:lnTo>
                    <a:pt x="424" y="1205"/>
                  </a:lnTo>
                  <a:lnTo>
                    <a:pt x="430" y="1208"/>
                  </a:lnTo>
                  <a:lnTo>
                    <a:pt x="436" y="1211"/>
                  </a:lnTo>
                  <a:lnTo>
                    <a:pt x="442" y="1214"/>
                  </a:lnTo>
                  <a:lnTo>
                    <a:pt x="448" y="1217"/>
                  </a:lnTo>
                  <a:lnTo>
                    <a:pt x="454" y="1220"/>
                  </a:lnTo>
                  <a:lnTo>
                    <a:pt x="460" y="1223"/>
                  </a:lnTo>
                  <a:lnTo>
                    <a:pt x="467" y="1226"/>
                  </a:lnTo>
                  <a:lnTo>
                    <a:pt x="473" y="1229"/>
                  </a:lnTo>
                  <a:lnTo>
                    <a:pt x="479" y="1232"/>
                  </a:lnTo>
                  <a:lnTo>
                    <a:pt x="485" y="1234"/>
                  </a:lnTo>
                  <a:lnTo>
                    <a:pt x="492" y="1237"/>
                  </a:lnTo>
                  <a:lnTo>
                    <a:pt x="498" y="1240"/>
                  </a:lnTo>
                  <a:lnTo>
                    <a:pt x="505" y="1242"/>
                  </a:lnTo>
                  <a:lnTo>
                    <a:pt x="511" y="1245"/>
                  </a:lnTo>
                  <a:lnTo>
                    <a:pt x="518" y="1248"/>
                  </a:lnTo>
                  <a:lnTo>
                    <a:pt x="524" y="1250"/>
                  </a:lnTo>
                  <a:lnTo>
                    <a:pt x="531" y="1253"/>
                  </a:lnTo>
                  <a:lnTo>
                    <a:pt x="537" y="1255"/>
                  </a:lnTo>
                  <a:lnTo>
                    <a:pt x="544" y="1257"/>
                  </a:lnTo>
                  <a:lnTo>
                    <a:pt x="550" y="1260"/>
                  </a:lnTo>
                  <a:lnTo>
                    <a:pt x="557" y="1262"/>
                  </a:lnTo>
                  <a:lnTo>
                    <a:pt x="564" y="1264"/>
                  </a:lnTo>
                  <a:lnTo>
                    <a:pt x="570" y="1267"/>
                  </a:lnTo>
                  <a:lnTo>
                    <a:pt x="577" y="1269"/>
                  </a:lnTo>
                  <a:lnTo>
                    <a:pt x="584" y="1271"/>
                  </a:lnTo>
                  <a:lnTo>
                    <a:pt x="591" y="1273"/>
                  </a:lnTo>
                  <a:lnTo>
                    <a:pt x="598" y="1275"/>
                  </a:lnTo>
                  <a:lnTo>
                    <a:pt x="604" y="1277"/>
                  </a:lnTo>
                  <a:lnTo>
                    <a:pt x="611" y="1279"/>
                  </a:lnTo>
                  <a:lnTo>
                    <a:pt x="618" y="1281"/>
                  </a:lnTo>
                  <a:lnTo>
                    <a:pt x="625" y="1283"/>
                  </a:lnTo>
                  <a:lnTo>
                    <a:pt x="632" y="1285"/>
                  </a:lnTo>
                  <a:lnTo>
                    <a:pt x="639" y="1287"/>
                  </a:lnTo>
                  <a:lnTo>
                    <a:pt x="646" y="1289"/>
                  </a:lnTo>
                  <a:lnTo>
                    <a:pt x="653" y="1290"/>
                  </a:lnTo>
                  <a:lnTo>
                    <a:pt x="660" y="1292"/>
                  </a:lnTo>
                  <a:lnTo>
                    <a:pt x="667" y="1294"/>
                  </a:lnTo>
                  <a:lnTo>
                    <a:pt x="674" y="1295"/>
                  </a:lnTo>
                  <a:lnTo>
                    <a:pt x="681" y="1297"/>
                  </a:lnTo>
                  <a:lnTo>
                    <a:pt x="688" y="1298"/>
                  </a:lnTo>
                  <a:lnTo>
                    <a:pt x="696" y="1300"/>
                  </a:lnTo>
                  <a:lnTo>
                    <a:pt x="703" y="1301"/>
                  </a:lnTo>
                  <a:lnTo>
                    <a:pt x="710" y="1303"/>
                  </a:lnTo>
                  <a:lnTo>
                    <a:pt x="717" y="1304"/>
                  </a:lnTo>
                  <a:lnTo>
                    <a:pt x="724" y="1305"/>
                  </a:lnTo>
                  <a:lnTo>
                    <a:pt x="732" y="1306"/>
                  </a:lnTo>
                  <a:lnTo>
                    <a:pt x="739" y="1308"/>
                  </a:lnTo>
                  <a:lnTo>
                    <a:pt x="746" y="1309"/>
                  </a:lnTo>
                  <a:lnTo>
                    <a:pt x="754" y="1310"/>
                  </a:lnTo>
                  <a:lnTo>
                    <a:pt x="761" y="1311"/>
                  </a:lnTo>
                  <a:lnTo>
                    <a:pt x="768" y="1312"/>
                  </a:lnTo>
                  <a:lnTo>
                    <a:pt x="776" y="1313"/>
                  </a:lnTo>
                  <a:lnTo>
                    <a:pt x="783" y="1314"/>
                  </a:lnTo>
                  <a:lnTo>
                    <a:pt x="791" y="1315"/>
                  </a:lnTo>
                  <a:lnTo>
                    <a:pt x="798" y="1316"/>
                  </a:lnTo>
                  <a:lnTo>
                    <a:pt x="806" y="1317"/>
                  </a:lnTo>
                  <a:lnTo>
                    <a:pt x="813" y="1317"/>
                  </a:lnTo>
                  <a:lnTo>
                    <a:pt x="821" y="1318"/>
                  </a:lnTo>
                  <a:lnTo>
                    <a:pt x="828" y="1319"/>
                  </a:lnTo>
                  <a:lnTo>
                    <a:pt x="836" y="1319"/>
                  </a:lnTo>
                  <a:lnTo>
                    <a:pt x="843" y="1320"/>
                  </a:lnTo>
                  <a:lnTo>
                    <a:pt x="851" y="1320"/>
                  </a:lnTo>
                  <a:lnTo>
                    <a:pt x="858" y="1321"/>
                  </a:lnTo>
                  <a:lnTo>
                    <a:pt x="866" y="1321"/>
                  </a:lnTo>
                  <a:lnTo>
                    <a:pt x="874" y="1322"/>
                  </a:lnTo>
                  <a:lnTo>
                    <a:pt x="881" y="1322"/>
                  </a:lnTo>
                  <a:lnTo>
                    <a:pt x="889" y="1322"/>
                  </a:lnTo>
                  <a:lnTo>
                    <a:pt x="897" y="1323"/>
                  </a:lnTo>
                  <a:lnTo>
                    <a:pt x="904" y="1323"/>
                  </a:lnTo>
                  <a:lnTo>
                    <a:pt x="912" y="1323"/>
                  </a:lnTo>
                  <a:lnTo>
                    <a:pt x="920" y="1323"/>
                  </a:lnTo>
                  <a:lnTo>
                    <a:pt x="928" y="1323"/>
                  </a:lnTo>
                  <a:lnTo>
                    <a:pt x="935" y="1323"/>
                  </a:lnTo>
                </a:path>
              </a:pathLst>
            </a:custGeom>
            <a:solidFill>
              <a:srgbClr val="999999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6288266" y="1934796"/>
              <a:ext cx="1601863" cy="1122243"/>
            </a:xfrm>
            <a:custGeom>
              <a:avLst/>
              <a:gdLst>
                <a:gd name="T0" fmla="*/ 1019 w 1872"/>
                <a:gd name="T1" fmla="*/ 1320 h 1324"/>
                <a:gd name="T2" fmla="*/ 1109 w 1872"/>
                <a:gd name="T3" fmla="*/ 1311 h 1324"/>
                <a:gd name="T4" fmla="*/ 1196 w 1872"/>
                <a:gd name="T5" fmla="*/ 1295 h 1324"/>
                <a:gd name="T6" fmla="*/ 1279 w 1872"/>
                <a:gd name="T7" fmla="*/ 1273 h 1324"/>
                <a:gd name="T8" fmla="*/ 1359 w 1872"/>
                <a:gd name="T9" fmla="*/ 1245 h 1324"/>
                <a:gd name="T10" fmla="*/ 1434 w 1872"/>
                <a:gd name="T11" fmla="*/ 1211 h 1324"/>
                <a:gd name="T12" fmla="*/ 1505 w 1872"/>
                <a:gd name="T13" fmla="*/ 1171 h 1324"/>
                <a:gd name="T14" fmla="*/ 1571 w 1872"/>
                <a:gd name="T15" fmla="*/ 1126 h 1324"/>
                <a:gd name="T16" fmla="*/ 1629 w 1872"/>
                <a:gd name="T17" fmla="*/ 1076 h 1324"/>
                <a:gd name="T18" fmla="*/ 1689 w 1872"/>
                <a:gd name="T19" fmla="*/ 1015 h 1324"/>
                <a:gd name="T20" fmla="*/ 1742 w 1872"/>
                <a:gd name="T21" fmla="*/ 948 h 1324"/>
                <a:gd name="T22" fmla="*/ 1787 w 1872"/>
                <a:gd name="T23" fmla="*/ 877 h 1324"/>
                <a:gd name="T24" fmla="*/ 1822 w 1872"/>
                <a:gd name="T25" fmla="*/ 803 h 1324"/>
                <a:gd name="T26" fmla="*/ 1849 w 1872"/>
                <a:gd name="T27" fmla="*/ 725 h 1324"/>
                <a:gd name="T28" fmla="*/ 1865 w 1872"/>
                <a:gd name="T29" fmla="*/ 644 h 1324"/>
                <a:gd name="T30" fmla="*/ 1871 w 1872"/>
                <a:gd name="T31" fmla="*/ 561 h 1324"/>
                <a:gd name="T32" fmla="*/ 1868 w 1872"/>
                <a:gd name="T33" fmla="*/ 482 h 1324"/>
                <a:gd name="T34" fmla="*/ 1853 w 1872"/>
                <a:gd name="T35" fmla="*/ 398 h 1324"/>
                <a:gd name="T36" fmla="*/ 1827 w 1872"/>
                <a:gd name="T37" fmla="*/ 319 h 1324"/>
                <a:gd name="T38" fmla="*/ 1792 w 1872"/>
                <a:gd name="T39" fmla="*/ 245 h 1324"/>
                <a:gd name="T40" fmla="*/ 1746 w 1872"/>
                <a:gd name="T41" fmla="*/ 179 h 1324"/>
                <a:gd name="T42" fmla="*/ 1691 w 1872"/>
                <a:gd name="T43" fmla="*/ 121 h 1324"/>
                <a:gd name="T44" fmla="*/ 1627 w 1872"/>
                <a:gd name="T45" fmla="*/ 74 h 1324"/>
                <a:gd name="T46" fmla="*/ 1566 w 1872"/>
                <a:gd name="T47" fmla="*/ 43 h 1324"/>
                <a:gd name="T48" fmla="*/ 1497 w 1872"/>
                <a:gd name="T49" fmla="*/ 20 h 1324"/>
                <a:gd name="T50" fmla="*/ 1422 w 1872"/>
                <a:gd name="T51" fmla="*/ 6 h 1324"/>
                <a:gd name="T52" fmla="*/ 1342 w 1872"/>
                <a:gd name="T53" fmla="*/ 0 h 1324"/>
                <a:gd name="T54" fmla="*/ 1256 w 1872"/>
                <a:gd name="T55" fmla="*/ 1 h 1324"/>
                <a:gd name="T56" fmla="*/ 1166 w 1872"/>
                <a:gd name="T57" fmla="*/ 8 h 1324"/>
                <a:gd name="T58" fmla="*/ 1073 w 1872"/>
                <a:gd name="T59" fmla="*/ 20 h 1324"/>
                <a:gd name="T60" fmla="*/ 977 w 1872"/>
                <a:gd name="T61" fmla="*/ 36 h 1324"/>
                <a:gd name="T62" fmla="*/ 888 w 1872"/>
                <a:gd name="T63" fmla="*/ 32 h 1324"/>
                <a:gd name="T64" fmla="*/ 793 w 1872"/>
                <a:gd name="T65" fmla="*/ 17 h 1324"/>
                <a:gd name="T66" fmla="*/ 700 w 1872"/>
                <a:gd name="T67" fmla="*/ 6 h 1324"/>
                <a:gd name="T68" fmla="*/ 611 w 1872"/>
                <a:gd name="T69" fmla="*/ 0 h 1324"/>
                <a:gd name="T70" fmla="*/ 526 w 1872"/>
                <a:gd name="T71" fmla="*/ 0 h 1324"/>
                <a:gd name="T72" fmla="*/ 445 w 1872"/>
                <a:gd name="T73" fmla="*/ 7 h 1324"/>
                <a:gd name="T74" fmla="*/ 371 w 1872"/>
                <a:gd name="T75" fmla="*/ 22 h 1324"/>
                <a:gd name="T76" fmla="*/ 302 w 1872"/>
                <a:gd name="T77" fmla="*/ 45 h 1324"/>
                <a:gd name="T78" fmla="*/ 240 w 1872"/>
                <a:gd name="T79" fmla="*/ 77 h 1324"/>
                <a:gd name="T80" fmla="*/ 176 w 1872"/>
                <a:gd name="T81" fmla="*/ 126 h 1324"/>
                <a:gd name="T82" fmla="*/ 122 w 1872"/>
                <a:gd name="T83" fmla="*/ 184 h 1324"/>
                <a:gd name="T84" fmla="*/ 77 w 1872"/>
                <a:gd name="T85" fmla="*/ 251 h 1324"/>
                <a:gd name="T86" fmla="*/ 42 w 1872"/>
                <a:gd name="T87" fmla="*/ 325 h 1324"/>
                <a:gd name="T88" fmla="*/ 17 w 1872"/>
                <a:gd name="T89" fmla="*/ 405 h 1324"/>
                <a:gd name="T90" fmla="*/ 3 w 1872"/>
                <a:gd name="T91" fmla="*/ 489 h 1324"/>
                <a:gd name="T92" fmla="*/ 0 w 1872"/>
                <a:gd name="T93" fmla="*/ 568 h 1324"/>
                <a:gd name="T94" fmla="*/ 7 w 1872"/>
                <a:gd name="T95" fmla="*/ 651 h 1324"/>
                <a:gd name="T96" fmla="*/ 25 w 1872"/>
                <a:gd name="T97" fmla="*/ 731 h 1324"/>
                <a:gd name="T98" fmla="*/ 52 w 1872"/>
                <a:gd name="T99" fmla="*/ 809 h 1324"/>
                <a:gd name="T100" fmla="*/ 88 w 1872"/>
                <a:gd name="T101" fmla="*/ 883 h 1324"/>
                <a:gd name="T102" fmla="*/ 133 w 1872"/>
                <a:gd name="T103" fmla="*/ 954 h 1324"/>
                <a:gd name="T104" fmla="*/ 186 w 1872"/>
                <a:gd name="T105" fmla="*/ 1020 h 1324"/>
                <a:gd name="T106" fmla="*/ 248 w 1872"/>
                <a:gd name="T107" fmla="*/ 1081 h 1324"/>
                <a:gd name="T108" fmla="*/ 306 w 1872"/>
                <a:gd name="T109" fmla="*/ 1130 h 1324"/>
                <a:gd name="T110" fmla="*/ 372 w 1872"/>
                <a:gd name="T111" fmla="*/ 1175 h 1324"/>
                <a:gd name="T112" fmla="*/ 442 w 1872"/>
                <a:gd name="T113" fmla="*/ 1214 h 1324"/>
                <a:gd name="T114" fmla="*/ 518 w 1872"/>
                <a:gd name="T115" fmla="*/ 1248 h 1324"/>
                <a:gd name="T116" fmla="*/ 598 w 1872"/>
                <a:gd name="T117" fmla="*/ 1275 h 1324"/>
                <a:gd name="T118" fmla="*/ 681 w 1872"/>
                <a:gd name="T119" fmla="*/ 1297 h 1324"/>
                <a:gd name="T120" fmla="*/ 768 w 1872"/>
                <a:gd name="T121" fmla="*/ 1312 h 1324"/>
                <a:gd name="T122" fmla="*/ 858 w 1872"/>
                <a:gd name="T123" fmla="*/ 1321 h 1324"/>
                <a:gd name="T124" fmla="*/ 935 w 1872"/>
                <a:gd name="T125" fmla="*/ 1323 h 1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2"/>
                <a:gd name="T190" fmla="*/ 0 h 1324"/>
                <a:gd name="T191" fmla="*/ 1872 w 1872"/>
                <a:gd name="T192" fmla="*/ 1324 h 1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2" h="1324">
                  <a:moveTo>
                    <a:pt x="935" y="1323"/>
                  </a:moveTo>
                  <a:lnTo>
                    <a:pt x="943" y="1323"/>
                  </a:lnTo>
                  <a:lnTo>
                    <a:pt x="951" y="1323"/>
                  </a:lnTo>
                  <a:lnTo>
                    <a:pt x="958" y="1323"/>
                  </a:lnTo>
                  <a:lnTo>
                    <a:pt x="966" y="1323"/>
                  </a:lnTo>
                  <a:lnTo>
                    <a:pt x="974" y="1323"/>
                  </a:lnTo>
                  <a:lnTo>
                    <a:pt x="981" y="1322"/>
                  </a:lnTo>
                  <a:lnTo>
                    <a:pt x="989" y="1322"/>
                  </a:lnTo>
                  <a:lnTo>
                    <a:pt x="997" y="1322"/>
                  </a:lnTo>
                  <a:lnTo>
                    <a:pt x="1004" y="1321"/>
                  </a:lnTo>
                  <a:lnTo>
                    <a:pt x="1012" y="1321"/>
                  </a:lnTo>
                  <a:lnTo>
                    <a:pt x="1019" y="1320"/>
                  </a:lnTo>
                  <a:lnTo>
                    <a:pt x="1027" y="1320"/>
                  </a:lnTo>
                  <a:lnTo>
                    <a:pt x="1035" y="1319"/>
                  </a:lnTo>
                  <a:lnTo>
                    <a:pt x="1042" y="1319"/>
                  </a:lnTo>
                  <a:lnTo>
                    <a:pt x="1050" y="1318"/>
                  </a:lnTo>
                  <a:lnTo>
                    <a:pt x="1057" y="1317"/>
                  </a:lnTo>
                  <a:lnTo>
                    <a:pt x="1065" y="1317"/>
                  </a:lnTo>
                  <a:lnTo>
                    <a:pt x="1072" y="1316"/>
                  </a:lnTo>
                  <a:lnTo>
                    <a:pt x="1079" y="1315"/>
                  </a:lnTo>
                  <a:lnTo>
                    <a:pt x="1087" y="1314"/>
                  </a:lnTo>
                  <a:lnTo>
                    <a:pt x="1094" y="1313"/>
                  </a:lnTo>
                  <a:lnTo>
                    <a:pt x="1102" y="1312"/>
                  </a:lnTo>
                  <a:lnTo>
                    <a:pt x="1109" y="1311"/>
                  </a:lnTo>
                  <a:lnTo>
                    <a:pt x="1116" y="1310"/>
                  </a:lnTo>
                  <a:lnTo>
                    <a:pt x="1124" y="1309"/>
                  </a:lnTo>
                  <a:lnTo>
                    <a:pt x="1131" y="1308"/>
                  </a:lnTo>
                  <a:lnTo>
                    <a:pt x="1138" y="1306"/>
                  </a:lnTo>
                  <a:lnTo>
                    <a:pt x="1146" y="1305"/>
                  </a:lnTo>
                  <a:lnTo>
                    <a:pt x="1153" y="1304"/>
                  </a:lnTo>
                  <a:lnTo>
                    <a:pt x="1160" y="1303"/>
                  </a:lnTo>
                  <a:lnTo>
                    <a:pt x="1167" y="1301"/>
                  </a:lnTo>
                  <a:lnTo>
                    <a:pt x="1174" y="1300"/>
                  </a:lnTo>
                  <a:lnTo>
                    <a:pt x="1182" y="1298"/>
                  </a:lnTo>
                  <a:lnTo>
                    <a:pt x="1189" y="1297"/>
                  </a:lnTo>
                  <a:lnTo>
                    <a:pt x="1196" y="1295"/>
                  </a:lnTo>
                  <a:lnTo>
                    <a:pt x="1203" y="1294"/>
                  </a:lnTo>
                  <a:lnTo>
                    <a:pt x="1210" y="1292"/>
                  </a:lnTo>
                  <a:lnTo>
                    <a:pt x="1217" y="1290"/>
                  </a:lnTo>
                  <a:lnTo>
                    <a:pt x="1224" y="1289"/>
                  </a:lnTo>
                  <a:lnTo>
                    <a:pt x="1231" y="1287"/>
                  </a:lnTo>
                  <a:lnTo>
                    <a:pt x="1238" y="1285"/>
                  </a:lnTo>
                  <a:lnTo>
                    <a:pt x="1245" y="1283"/>
                  </a:lnTo>
                  <a:lnTo>
                    <a:pt x="1252" y="1281"/>
                  </a:lnTo>
                  <a:lnTo>
                    <a:pt x="1259" y="1279"/>
                  </a:lnTo>
                  <a:lnTo>
                    <a:pt x="1266" y="1277"/>
                  </a:lnTo>
                  <a:lnTo>
                    <a:pt x="1272" y="1275"/>
                  </a:lnTo>
                  <a:lnTo>
                    <a:pt x="1279" y="1273"/>
                  </a:lnTo>
                  <a:lnTo>
                    <a:pt x="1286" y="1271"/>
                  </a:lnTo>
                  <a:lnTo>
                    <a:pt x="1293" y="1269"/>
                  </a:lnTo>
                  <a:lnTo>
                    <a:pt x="1300" y="1267"/>
                  </a:lnTo>
                  <a:lnTo>
                    <a:pt x="1306" y="1264"/>
                  </a:lnTo>
                  <a:lnTo>
                    <a:pt x="1313" y="1262"/>
                  </a:lnTo>
                  <a:lnTo>
                    <a:pt x="1320" y="1260"/>
                  </a:lnTo>
                  <a:lnTo>
                    <a:pt x="1326" y="1257"/>
                  </a:lnTo>
                  <a:lnTo>
                    <a:pt x="1333" y="1255"/>
                  </a:lnTo>
                  <a:lnTo>
                    <a:pt x="1339" y="1253"/>
                  </a:lnTo>
                  <a:lnTo>
                    <a:pt x="1346" y="1250"/>
                  </a:lnTo>
                  <a:lnTo>
                    <a:pt x="1352" y="1248"/>
                  </a:lnTo>
                  <a:lnTo>
                    <a:pt x="1359" y="1245"/>
                  </a:lnTo>
                  <a:lnTo>
                    <a:pt x="1365" y="1242"/>
                  </a:lnTo>
                  <a:lnTo>
                    <a:pt x="1372" y="1240"/>
                  </a:lnTo>
                  <a:lnTo>
                    <a:pt x="1378" y="1237"/>
                  </a:lnTo>
                  <a:lnTo>
                    <a:pt x="1385" y="1234"/>
                  </a:lnTo>
                  <a:lnTo>
                    <a:pt x="1391" y="1232"/>
                  </a:lnTo>
                  <a:lnTo>
                    <a:pt x="1397" y="1229"/>
                  </a:lnTo>
                  <a:lnTo>
                    <a:pt x="1403" y="1226"/>
                  </a:lnTo>
                  <a:lnTo>
                    <a:pt x="1410" y="1223"/>
                  </a:lnTo>
                  <a:lnTo>
                    <a:pt x="1416" y="1220"/>
                  </a:lnTo>
                  <a:lnTo>
                    <a:pt x="1422" y="1217"/>
                  </a:lnTo>
                  <a:lnTo>
                    <a:pt x="1428" y="1214"/>
                  </a:lnTo>
                  <a:lnTo>
                    <a:pt x="1434" y="1211"/>
                  </a:lnTo>
                  <a:lnTo>
                    <a:pt x="1440" y="1208"/>
                  </a:lnTo>
                  <a:lnTo>
                    <a:pt x="1446" y="1205"/>
                  </a:lnTo>
                  <a:lnTo>
                    <a:pt x="1452" y="1202"/>
                  </a:lnTo>
                  <a:lnTo>
                    <a:pt x="1458" y="1198"/>
                  </a:lnTo>
                  <a:lnTo>
                    <a:pt x="1464" y="1195"/>
                  </a:lnTo>
                  <a:lnTo>
                    <a:pt x="1470" y="1192"/>
                  </a:lnTo>
                  <a:lnTo>
                    <a:pt x="1476" y="1188"/>
                  </a:lnTo>
                  <a:lnTo>
                    <a:pt x="1482" y="1185"/>
                  </a:lnTo>
                  <a:lnTo>
                    <a:pt x="1488" y="1182"/>
                  </a:lnTo>
                  <a:lnTo>
                    <a:pt x="1494" y="1178"/>
                  </a:lnTo>
                  <a:lnTo>
                    <a:pt x="1499" y="1175"/>
                  </a:lnTo>
                  <a:lnTo>
                    <a:pt x="1505" y="1171"/>
                  </a:lnTo>
                  <a:lnTo>
                    <a:pt x="1511" y="1168"/>
                  </a:lnTo>
                  <a:lnTo>
                    <a:pt x="1516" y="1164"/>
                  </a:lnTo>
                  <a:lnTo>
                    <a:pt x="1522" y="1160"/>
                  </a:lnTo>
                  <a:lnTo>
                    <a:pt x="1527" y="1157"/>
                  </a:lnTo>
                  <a:lnTo>
                    <a:pt x="1533" y="1153"/>
                  </a:lnTo>
                  <a:lnTo>
                    <a:pt x="1538" y="1149"/>
                  </a:lnTo>
                  <a:lnTo>
                    <a:pt x="1544" y="1145"/>
                  </a:lnTo>
                  <a:lnTo>
                    <a:pt x="1549" y="1142"/>
                  </a:lnTo>
                  <a:lnTo>
                    <a:pt x="1555" y="1138"/>
                  </a:lnTo>
                  <a:lnTo>
                    <a:pt x="1560" y="1134"/>
                  </a:lnTo>
                  <a:lnTo>
                    <a:pt x="1565" y="1130"/>
                  </a:lnTo>
                  <a:lnTo>
                    <a:pt x="1571" y="1126"/>
                  </a:lnTo>
                  <a:lnTo>
                    <a:pt x="1576" y="1122"/>
                  </a:lnTo>
                  <a:lnTo>
                    <a:pt x="1581" y="1118"/>
                  </a:lnTo>
                  <a:lnTo>
                    <a:pt x="1586" y="1114"/>
                  </a:lnTo>
                  <a:lnTo>
                    <a:pt x="1591" y="1109"/>
                  </a:lnTo>
                  <a:lnTo>
                    <a:pt x="1596" y="1105"/>
                  </a:lnTo>
                  <a:lnTo>
                    <a:pt x="1602" y="1101"/>
                  </a:lnTo>
                  <a:lnTo>
                    <a:pt x="1607" y="1096"/>
                  </a:lnTo>
                  <a:lnTo>
                    <a:pt x="1613" y="1091"/>
                  </a:lnTo>
                  <a:lnTo>
                    <a:pt x="1618" y="1086"/>
                  </a:lnTo>
                  <a:lnTo>
                    <a:pt x="1624" y="1081"/>
                  </a:lnTo>
                  <a:lnTo>
                    <a:pt x="1629" y="1076"/>
                  </a:lnTo>
                  <a:lnTo>
                    <a:pt x="1634" y="1071"/>
                  </a:lnTo>
                  <a:lnTo>
                    <a:pt x="1640" y="1066"/>
                  </a:lnTo>
                  <a:lnTo>
                    <a:pt x="1645" y="1061"/>
                  </a:lnTo>
                  <a:lnTo>
                    <a:pt x="1650" y="1056"/>
                  </a:lnTo>
                  <a:lnTo>
                    <a:pt x="1655" y="1051"/>
                  </a:lnTo>
                  <a:lnTo>
                    <a:pt x="1660" y="1046"/>
                  </a:lnTo>
                  <a:lnTo>
                    <a:pt x="1665" y="1041"/>
                  </a:lnTo>
                  <a:lnTo>
                    <a:pt x="1670" y="1036"/>
                  </a:lnTo>
                  <a:lnTo>
                    <a:pt x="1675" y="1031"/>
                  </a:lnTo>
                  <a:lnTo>
                    <a:pt x="1680" y="1025"/>
                  </a:lnTo>
                  <a:lnTo>
                    <a:pt x="1685" y="1020"/>
                  </a:lnTo>
                  <a:lnTo>
                    <a:pt x="1689" y="1015"/>
                  </a:lnTo>
                  <a:lnTo>
                    <a:pt x="1694" y="1009"/>
                  </a:lnTo>
                  <a:lnTo>
                    <a:pt x="1699" y="1004"/>
                  </a:lnTo>
                  <a:lnTo>
                    <a:pt x="1703" y="999"/>
                  </a:lnTo>
                  <a:lnTo>
                    <a:pt x="1708" y="993"/>
                  </a:lnTo>
                  <a:lnTo>
                    <a:pt x="1712" y="988"/>
                  </a:lnTo>
                  <a:lnTo>
                    <a:pt x="1717" y="982"/>
                  </a:lnTo>
                  <a:lnTo>
                    <a:pt x="1721" y="976"/>
                  </a:lnTo>
                  <a:lnTo>
                    <a:pt x="1725" y="971"/>
                  </a:lnTo>
                  <a:lnTo>
                    <a:pt x="1730" y="965"/>
                  </a:lnTo>
                  <a:lnTo>
                    <a:pt x="1734" y="960"/>
                  </a:lnTo>
                  <a:lnTo>
                    <a:pt x="1738" y="954"/>
                  </a:lnTo>
                  <a:lnTo>
                    <a:pt x="1742" y="948"/>
                  </a:lnTo>
                  <a:lnTo>
                    <a:pt x="1746" y="942"/>
                  </a:lnTo>
                  <a:lnTo>
                    <a:pt x="1750" y="937"/>
                  </a:lnTo>
                  <a:lnTo>
                    <a:pt x="1754" y="931"/>
                  </a:lnTo>
                  <a:lnTo>
                    <a:pt x="1758" y="925"/>
                  </a:lnTo>
                  <a:lnTo>
                    <a:pt x="1762" y="919"/>
                  </a:lnTo>
                  <a:lnTo>
                    <a:pt x="1765" y="913"/>
                  </a:lnTo>
                  <a:lnTo>
                    <a:pt x="1769" y="907"/>
                  </a:lnTo>
                  <a:lnTo>
                    <a:pt x="1773" y="901"/>
                  </a:lnTo>
                  <a:lnTo>
                    <a:pt x="1776" y="895"/>
                  </a:lnTo>
                  <a:lnTo>
                    <a:pt x="1780" y="889"/>
                  </a:lnTo>
                  <a:lnTo>
                    <a:pt x="1783" y="883"/>
                  </a:lnTo>
                  <a:lnTo>
                    <a:pt x="1787" y="877"/>
                  </a:lnTo>
                  <a:lnTo>
                    <a:pt x="1790" y="871"/>
                  </a:lnTo>
                  <a:lnTo>
                    <a:pt x="1793" y="865"/>
                  </a:lnTo>
                  <a:lnTo>
                    <a:pt x="1796" y="859"/>
                  </a:lnTo>
                  <a:lnTo>
                    <a:pt x="1799" y="853"/>
                  </a:lnTo>
                  <a:lnTo>
                    <a:pt x="1803" y="847"/>
                  </a:lnTo>
                  <a:lnTo>
                    <a:pt x="1806" y="840"/>
                  </a:lnTo>
                  <a:lnTo>
                    <a:pt x="1808" y="834"/>
                  </a:lnTo>
                  <a:lnTo>
                    <a:pt x="1811" y="828"/>
                  </a:lnTo>
                  <a:lnTo>
                    <a:pt x="1814" y="822"/>
                  </a:lnTo>
                  <a:lnTo>
                    <a:pt x="1817" y="815"/>
                  </a:lnTo>
                  <a:lnTo>
                    <a:pt x="1820" y="809"/>
                  </a:lnTo>
                  <a:lnTo>
                    <a:pt x="1822" y="803"/>
                  </a:lnTo>
                  <a:lnTo>
                    <a:pt x="1825" y="796"/>
                  </a:lnTo>
                  <a:lnTo>
                    <a:pt x="1827" y="790"/>
                  </a:lnTo>
                  <a:lnTo>
                    <a:pt x="1830" y="783"/>
                  </a:lnTo>
                  <a:lnTo>
                    <a:pt x="1832" y="777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39" y="758"/>
                  </a:lnTo>
                  <a:lnTo>
                    <a:pt x="1841" y="751"/>
                  </a:lnTo>
                  <a:lnTo>
                    <a:pt x="1843" y="744"/>
                  </a:lnTo>
                  <a:lnTo>
                    <a:pt x="1845" y="738"/>
                  </a:lnTo>
                  <a:lnTo>
                    <a:pt x="1847" y="731"/>
                  </a:lnTo>
                  <a:lnTo>
                    <a:pt x="1849" y="725"/>
                  </a:lnTo>
                  <a:lnTo>
                    <a:pt x="1850" y="718"/>
                  </a:lnTo>
                  <a:lnTo>
                    <a:pt x="1852" y="711"/>
                  </a:lnTo>
                  <a:lnTo>
                    <a:pt x="1854" y="705"/>
                  </a:lnTo>
                  <a:lnTo>
                    <a:pt x="1855" y="698"/>
                  </a:lnTo>
                  <a:lnTo>
                    <a:pt x="1857" y="691"/>
                  </a:lnTo>
                  <a:lnTo>
                    <a:pt x="1858" y="685"/>
                  </a:lnTo>
                  <a:lnTo>
                    <a:pt x="1859" y="678"/>
                  </a:lnTo>
                  <a:lnTo>
                    <a:pt x="1861" y="671"/>
                  </a:lnTo>
                  <a:lnTo>
                    <a:pt x="1862" y="664"/>
                  </a:lnTo>
                  <a:lnTo>
                    <a:pt x="1863" y="658"/>
                  </a:lnTo>
                  <a:lnTo>
                    <a:pt x="1864" y="651"/>
                  </a:lnTo>
                  <a:lnTo>
                    <a:pt x="1865" y="644"/>
                  </a:lnTo>
                  <a:lnTo>
                    <a:pt x="1866" y="637"/>
                  </a:lnTo>
                  <a:lnTo>
                    <a:pt x="1867" y="630"/>
                  </a:lnTo>
                  <a:lnTo>
                    <a:pt x="1868" y="624"/>
                  </a:lnTo>
                  <a:lnTo>
                    <a:pt x="1868" y="617"/>
                  </a:lnTo>
                  <a:lnTo>
                    <a:pt x="1869" y="610"/>
                  </a:lnTo>
                  <a:lnTo>
                    <a:pt x="1870" y="603"/>
                  </a:lnTo>
                  <a:lnTo>
                    <a:pt x="1870" y="596"/>
                  </a:lnTo>
                  <a:lnTo>
                    <a:pt x="1871" y="589"/>
                  </a:lnTo>
                  <a:lnTo>
                    <a:pt x="1871" y="582"/>
                  </a:lnTo>
                  <a:lnTo>
                    <a:pt x="1871" y="575"/>
                  </a:lnTo>
                  <a:lnTo>
                    <a:pt x="1871" y="568"/>
                  </a:lnTo>
                  <a:lnTo>
                    <a:pt x="1871" y="561"/>
                  </a:lnTo>
                  <a:lnTo>
                    <a:pt x="1871" y="554"/>
                  </a:lnTo>
                  <a:lnTo>
                    <a:pt x="1871" y="547"/>
                  </a:lnTo>
                  <a:lnTo>
                    <a:pt x="1871" y="540"/>
                  </a:lnTo>
                  <a:lnTo>
                    <a:pt x="1871" y="532"/>
                  </a:lnTo>
                  <a:lnTo>
                    <a:pt x="1871" y="525"/>
                  </a:lnTo>
                  <a:lnTo>
                    <a:pt x="1870" y="518"/>
                  </a:lnTo>
                  <a:lnTo>
                    <a:pt x="1870" y="511"/>
                  </a:lnTo>
                  <a:lnTo>
                    <a:pt x="1870" y="504"/>
                  </a:lnTo>
                  <a:lnTo>
                    <a:pt x="1869" y="496"/>
                  </a:lnTo>
                  <a:lnTo>
                    <a:pt x="1868" y="489"/>
                  </a:lnTo>
                  <a:lnTo>
                    <a:pt x="1868" y="482"/>
                  </a:lnTo>
                  <a:lnTo>
                    <a:pt x="1867" y="475"/>
                  </a:lnTo>
                  <a:lnTo>
                    <a:pt x="1866" y="468"/>
                  </a:lnTo>
                  <a:lnTo>
                    <a:pt x="1865" y="461"/>
                  </a:lnTo>
                  <a:lnTo>
                    <a:pt x="1864" y="454"/>
                  </a:lnTo>
                  <a:lnTo>
                    <a:pt x="1863" y="447"/>
                  </a:lnTo>
                  <a:lnTo>
                    <a:pt x="1861" y="440"/>
                  </a:lnTo>
                  <a:lnTo>
                    <a:pt x="1860" y="433"/>
                  </a:lnTo>
                  <a:lnTo>
                    <a:pt x="1859" y="426"/>
                  </a:lnTo>
                  <a:lnTo>
                    <a:pt x="1857" y="419"/>
                  </a:lnTo>
                  <a:lnTo>
                    <a:pt x="1856" y="412"/>
                  </a:lnTo>
                  <a:lnTo>
                    <a:pt x="1854" y="405"/>
                  </a:lnTo>
                  <a:lnTo>
                    <a:pt x="1853" y="398"/>
                  </a:lnTo>
                  <a:lnTo>
                    <a:pt x="1851" y="392"/>
                  </a:lnTo>
                  <a:lnTo>
                    <a:pt x="1849" y="385"/>
                  </a:lnTo>
                  <a:lnTo>
                    <a:pt x="1847" y="378"/>
                  </a:lnTo>
                  <a:lnTo>
                    <a:pt x="1845" y="371"/>
                  </a:lnTo>
                  <a:lnTo>
                    <a:pt x="1843" y="365"/>
                  </a:lnTo>
                  <a:lnTo>
                    <a:pt x="1841" y="358"/>
                  </a:lnTo>
                  <a:lnTo>
                    <a:pt x="1839" y="352"/>
                  </a:lnTo>
                  <a:lnTo>
                    <a:pt x="1837" y="345"/>
                  </a:lnTo>
                  <a:lnTo>
                    <a:pt x="1835" y="338"/>
                  </a:lnTo>
                  <a:lnTo>
                    <a:pt x="1832" y="332"/>
                  </a:lnTo>
                  <a:lnTo>
                    <a:pt x="1830" y="325"/>
                  </a:lnTo>
                  <a:lnTo>
                    <a:pt x="1827" y="319"/>
                  </a:lnTo>
                  <a:lnTo>
                    <a:pt x="1825" y="313"/>
                  </a:lnTo>
                  <a:lnTo>
                    <a:pt x="1822" y="306"/>
                  </a:lnTo>
                  <a:lnTo>
                    <a:pt x="1819" y="300"/>
                  </a:lnTo>
                  <a:lnTo>
                    <a:pt x="1817" y="294"/>
                  </a:lnTo>
                  <a:lnTo>
                    <a:pt x="1814" y="288"/>
                  </a:lnTo>
                  <a:lnTo>
                    <a:pt x="1811" y="281"/>
                  </a:lnTo>
                  <a:lnTo>
                    <a:pt x="1808" y="275"/>
                  </a:lnTo>
                  <a:lnTo>
                    <a:pt x="1805" y="269"/>
                  </a:lnTo>
                  <a:lnTo>
                    <a:pt x="1801" y="263"/>
                  </a:lnTo>
                  <a:lnTo>
                    <a:pt x="1798" y="257"/>
                  </a:lnTo>
                  <a:lnTo>
                    <a:pt x="1795" y="251"/>
                  </a:lnTo>
                  <a:lnTo>
                    <a:pt x="1792" y="245"/>
                  </a:lnTo>
                  <a:lnTo>
                    <a:pt x="1788" y="240"/>
                  </a:lnTo>
                  <a:lnTo>
                    <a:pt x="1785" y="234"/>
                  </a:lnTo>
                  <a:lnTo>
                    <a:pt x="1781" y="228"/>
                  </a:lnTo>
                  <a:lnTo>
                    <a:pt x="1778" y="222"/>
                  </a:lnTo>
                  <a:lnTo>
                    <a:pt x="1774" y="217"/>
                  </a:lnTo>
                  <a:lnTo>
                    <a:pt x="1770" y="211"/>
                  </a:lnTo>
                  <a:lnTo>
                    <a:pt x="1766" y="206"/>
                  </a:lnTo>
                  <a:lnTo>
                    <a:pt x="1762" y="200"/>
                  </a:lnTo>
                  <a:lnTo>
                    <a:pt x="1758" y="195"/>
                  </a:lnTo>
                  <a:lnTo>
                    <a:pt x="1754" y="190"/>
                  </a:lnTo>
                  <a:lnTo>
                    <a:pt x="1750" y="184"/>
                  </a:lnTo>
                  <a:lnTo>
                    <a:pt x="1746" y="179"/>
                  </a:lnTo>
                  <a:lnTo>
                    <a:pt x="1742" y="174"/>
                  </a:lnTo>
                  <a:lnTo>
                    <a:pt x="1738" y="169"/>
                  </a:lnTo>
                  <a:lnTo>
                    <a:pt x="1733" y="164"/>
                  </a:lnTo>
                  <a:lnTo>
                    <a:pt x="1729" y="159"/>
                  </a:lnTo>
                  <a:lnTo>
                    <a:pt x="1724" y="154"/>
                  </a:lnTo>
                  <a:lnTo>
                    <a:pt x="1720" y="149"/>
                  </a:lnTo>
                  <a:lnTo>
                    <a:pt x="1715" y="144"/>
                  </a:lnTo>
                  <a:lnTo>
                    <a:pt x="1711" y="140"/>
                  </a:lnTo>
                  <a:lnTo>
                    <a:pt x="1706" y="135"/>
                  </a:lnTo>
                  <a:lnTo>
                    <a:pt x="1701" y="130"/>
                  </a:lnTo>
                  <a:lnTo>
                    <a:pt x="1696" y="126"/>
                  </a:lnTo>
                  <a:lnTo>
                    <a:pt x="1691" y="121"/>
                  </a:lnTo>
                  <a:lnTo>
                    <a:pt x="1686" y="117"/>
                  </a:lnTo>
                  <a:lnTo>
                    <a:pt x="1681" y="113"/>
                  </a:lnTo>
                  <a:lnTo>
                    <a:pt x="1676" y="108"/>
                  </a:lnTo>
                  <a:lnTo>
                    <a:pt x="1671" y="104"/>
                  </a:lnTo>
                  <a:lnTo>
                    <a:pt x="1666" y="100"/>
                  </a:lnTo>
                  <a:lnTo>
                    <a:pt x="1660" y="96"/>
                  </a:lnTo>
                  <a:lnTo>
                    <a:pt x="1655" y="92"/>
                  </a:lnTo>
                  <a:lnTo>
                    <a:pt x="1650" y="88"/>
                  </a:lnTo>
                  <a:lnTo>
                    <a:pt x="1644" y="85"/>
                  </a:lnTo>
                  <a:lnTo>
                    <a:pt x="1639" y="81"/>
                  </a:lnTo>
                  <a:lnTo>
                    <a:pt x="1633" y="77"/>
                  </a:lnTo>
                  <a:lnTo>
                    <a:pt x="1627" y="74"/>
                  </a:lnTo>
                  <a:lnTo>
                    <a:pt x="1622" y="70"/>
                  </a:lnTo>
                  <a:lnTo>
                    <a:pt x="1616" y="67"/>
                  </a:lnTo>
                  <a:lnTo>
                    <a:pt x="1610" y="64"/>
                  </a:lnTo>
                  <a:lnTo>
                    <a:pt x="1604" y="60"/>
                  </a:lnTo>
                  <a:lnTo>
                    <a:pt x="1598" y="57"/>
                  </a:lnTo>
                  <a:lnTo>
                    <a:pt x="1593" y="55"/>
                  </a:lnTo>
                  <a:lnTo>
                    <a:pt x="1588" y="52"/>
                  </a:lnTo>
                  <a:lnTo>
                    <a:pt x="1582" y="50"/>
                  </a:lnTo>
                  <a:lnTo>
                    <a:pt x="1577" y="47"/>
                  </a:lnTo>
                  <a:lnTo>
                    <a:pt x="1572" y="45"/>
                  </a:lnTo>
                  <a:lnTo>
                    <a:pt x="1566" y="43"/>
                  </a:lnTo>
                  <a:lnTo>
                    <a:pt x="1561" y="40"/>
                  </a:lnTo>
                  <a:lnTo>
                    <a:pt x="1555" y="38"/>
                  </a:lnTo>
                  <a:lnTo>
                    <a:pt x="1550" y="36"/>
                  </a:lnTo>
                  <a:lnTo>
                    <a:pt x="1544" y="34"/>
                  </a:lnTo>
                  <a:lnTo>
                    <a:pt x="1538" y="32"/>
                  </a:lnTo>
                  <a:lnTo>
                    <a:pt x="1532" y="30"/>
                  </a:lnTo>
                  <a:lnTo>
                    <a:pt x="1527" y="28"/>
                  </a:lnTo>
                  <a:lnTo>
                    <a:pt x="1521" y="27"/>
                  </a:lnTo>
                  <a:lnTo>
                    <a:pt x="1515" y="25"/>
                  </a:lnTo>
                  <a:lnTo>
                    <a:pt x="1509" y="23"/>
                  </a:lnTo>
                  <a:lnTo>
                    <a:pt x="1503" y="22"/>
                  </a:lnTo>
                  <a:lnTo>
                    <a:pt x="1497" y="20"/>
                  </a:lnTo>
                  <a:lnTo>
                    <a:pt x="1491" y="19"/>
                  </a:lnTo>
                  <a:lnTo>
                    <a:pt x="1485" y="17"/>
                  </a:lnTo>
                  <a:lnTo>
                    <a:pt x="1479" y="16"/>
                  </a:lnTo>
                  <a:lnTo>
                    <a:pt x="1473" y="15"/>
                  </a:lnTo>
                  <a:lnTo>
                    <a:pt x="1467" y="13"/>
                  </a:lnTo>
                  <a:lnTo>
                    <a:pt x="1460" y="12"/>
                  </a:lnTo>
                  <a:lnTo>
                    <a:pt x="1454" y="11"/>
                  </a:lnTo>
                  <a:lnTo>
                    <a:pt x="1448" y="10"/>
                  </a:lnTo>
                  <a:lnTo>
                    <a:pt x="1441" y="9"/>
                  </a:lnTo>
                  <a:lnTo>
                    <a:pt x="1435" y="8"/>
                  </a:lnTo>
                  <a:lnTo>
                    <a:pt x="1429" y="7"/>
                  </a:lnTo>
                  <a:lnTo>
                    <a:pt x="1422" y="6"/>
                  </a:lnTo>
                  <a:lnTo>
                    <a:pt x="1416" y="6"/>
                  </a:lnTo>
                  <a:lnTo>
                    <a:pt x="1409" y="5"/>
                  </a:lnTo>
                  <a:lnTo>
                    <a:pt x="1402" y="4"/>
                  </a:lnTo>
                  <a:lnTo>
                    <a:pt x="1396" y="4"/>
                  </a:lnTo>
                  <a:lnTo>
                    <a:pt x="1389" y="3"/>
                  </a:lnTo>
                  <a:lnTo>
                    <a:pt x="1382" y="3"/>
                  </a:lnTo>
                  <a:lnTo>
                    <a:pt x="1376" y="2"/>
                  </a:lnTo>
                  <a:lnTo>
                    <a:pt x="1369" y="2"/>
                  </a:lnTo>
                  <a:lnTo>
                    <a:pt x="1362" y="1"/>
                  </a:lnTo>
                  <a:lnTo>
                    <a:pt x="1355" y="1"/>
                  </a:lnTo>
                  <a:lnTo>
                    <a:pt x="1348" y="1"/>
                  </a:lnTo>
                  <a:lnTo>
                    <a:pt x="1342" y="0"/>
                  </a:lnTo>
                  <a:lnTo>
                    <a:pt x="1335" y="0"/>
                  </a:lnTo>
                  <a:lnTo>
                    <a:pt x="1328" y="0"/>
                  </a:lnTo>
                  <a:lnTo>
                    <a:pt x="1321" y="0"/>
                  </a:lnTo>
                  <a:lnTo>
                    <a:pt x="1314" y="0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2" y="0"/>
                  </a:lnTo>
                  <a:lnTo>
                    <a:pt x="1285" y="0"/>
                  </a:lnTo>
                  <a:lnTo>
                    <a:pt x="1278" y="1"/>
                  </a:lnTo>
                  <a:lnTo>
                    <a:pt x="1271" y="1"/>
                  </a:lnTo>
                  <a:lnTo>
                    <a:pt x="1263" y="1"/>
                  </a:lnTo>
                  <a:lnTo>
                    <a:pt x="1256" y="1"/>
                  </a:lnTo>
                  <a:lnTo>
                    <a:pt x="1249" y="2"/>
                  </a:lnTo>
                  <a:lnTo>
                    <a:pt x="1241" y="2"/>
                  </a:lnTo>
                  <a:lnTo>
                    <a:pt x="1234" y="3"/>
                  </a:lnTo>
                  <a:lnTo>
                    <a:pt x="1227" y="3"/>
                  </a:lnTo>
                  <a:lnTo>
                    <a:pt x="1219" y="4"/>
                  </a:lnTo>
                  <a:lnTo>
                    <a:pt x="1212" y="4"/>
                  </a:lnTo>
                  <a:lnTo>
                    <a:pt x="1204" y="5"/>
                  </a:lnTo>
                  <a:lnTo>
                    <a:pt x="1197" y="5"/>
                  </a:lnTo>
                  <a:lnTo>
                    <a:pt x="1189" y="6"/>
                  </a:lnTo>
                  <a:lnTo>
                    <a:pt x="1182" y="7"/>
                  </a:lnTo>
                  <a:lnTo>
                    <a:pt x="1174" y="8"/>
                  </a:lnTo>
                  <a:lnTo>
                    <a:pt x="1166" y="8"/>
                  </a:lnTo>
                  <a:lnTo>
                    <a:pt x="1159" y="9"/>
                  </a:lnTo>
                  <a:lnTo>
                    <a:pt x="1151" y="10"/>
                  </a:lnTo>
                  <a:lnTo>
                    <a:pt x="1143" y="11"/>
                  </a:lnTo>
                  <a:lnTo>
                    <a:pt x="1136" y="12"/>
                  </a:lnTo>
                  <a:lnTo>
                    <a:pt x="1128" y="13"/>
                  </a:lnTo>
                  <a:lnTo>
                    <a:pt x="1120" y="14"/>
                  </a:lnTo>
                  <a:lnTo>
                    <a:pt x="1112" y="15"/>
                  </a:lnTo>
                  <a:lnTo>
                    <a:pt x="1105" y="16"/>
                  </a:lnTo>
                  <a:lnTo>
                    <a:pt x="1097" y="17"/>
                  </a:lnTo>
                  <a:lnTo>
                    <a:pt x="1089" y="18"/>
                  </a:lnTo>
                  <a:lnTo>
                    <a:pt x="1081" y="19"/>
                  </a:lnTo>
                  <a:lnTo>
                    <a:pt x="1073" y="20"/>
                  </a:lnTo>
                  <a:lnTo>
                    <a:pt x="1065" y="21"/>
                  </a:lnTo>
                  <a:lnTo>
                    <a:pt x="1057" y="22"/>
                  </a:lnTo>
                  <a:lnTo>
                    <a:pt x="1049" y="24"/>
                  </a:lnTo>
                  <a:lnTo>
                    <a:pt x="1041" y="25"/>
                  </a:lnTo>
                  <a:lnTo>
                    <a:pt x="1033" y="26"/>
                  </a:lnTo>
                  <a:lnTo>
                    <a:pt x="1025" y="27"/>
                  </a:lnTo>
                  <a:lnTo>
                    <a:pt x="1017" y="29"/>
                  </a:lnTo>
                  <a:lnTo>
                    <a:pt x="1009" y="30"/>
                  </a:lnTo>
                  <a:lnTo>
                    <a:pt x="1001" y="31"/>
                  </a:lnTo>
                  <a:lnTo>
                    <a:pt x="993" y="33"/>
                  </a:lnTo>
                  <a:lnTo>
                    <a:pt x="985" y="34"/>
                  </a:lnTo>
                  <a:lnTo>
                    <a:pt x="977" y="36"/>
                  </a:lnTo>
                  <a:lnTo>
                    <a:pt x="969" y="37"/>
                  </a:lnTo>
                  <a:lnTo>
                    <a:pt x="961" y="39"/>
                  </a:lnTo>
                  <a:lnTo>
                    <a:pt x="953" y="40"/>
                  </a:lnTo>
                  <a:lnTo>
                    <a:pt x="945" y="42"/>
                  </a:lnTo>
                  <a:lnTo>
                    <a:pt x="936" y="40"/>
                  </a:lnTo>
                  <a:lnTo>
                    <a:pt x="928" y="39"/>
                  </a:lnTo>
                  <a:lnTo>
                    <a:pt x="920" y="37"/>
                  </a:lnTo>
                  <a:lnTo>
                    <a:pt x="912" y="36"/>
                  </a:lnTo>
                  <a:lnTo>
                    <a:pt x="904" y="34"/>
                  </a:lnTo>
                  <a:lnTo>
                    <a:pt x="896" y="33"/>
                  </a:lnTo>
                  <a:lnTo>
                    <a:pt x="888" y="32"/>
                  </a:lnTo>
                  <a:lnTo>
                    <a:pt x="880" y="30"/>
                  </a:lnTo>
                  <a:lnTo>
                    <a:pt x="872" y="29"/>
                  </a:lnTo>
                  <a:lnTo>
                    <a:pt x="864" y="28"/>
                  </a:lnTo>
                  <a:lnTo>
                    <a:pt x="856" y="26"/>
                  </a:lnTo>
                  <a:lnTo>
                    <a:pt x="848" y="25"/>
                  </a:lnTo>
                  <a:lnTo>
                    <a:pt x="840" y="24"/>
                  </a:lnTo>
                  <a:lnTo>
                    <a:pt x="832" y="23"/>
                  </a:lnTo>
                  <a:lnTo>
                    <a:pt x="824" y="21"/>
                  </a:lnTo>
                  <a:lnTo>
                    <a:pt x="816" y="20"/>
                  </a:lnTo>
                  <a:lnTo>
                    <a:pt x="808" y="19"/>
                  </a:lnTo>
                  <a:lnTo>
                    <a:pt x="801" y="18"/>
                  </a:lnTo>
                  <a:lnTo>
                    <a:pt x="793" y="17"/>
                  </a:lnTo>
                  <a:lnTo>
                    <a:pt x="785" y="16"/>
                  </a:lnTo>
                  <a:lnTo>
                    <a:pt x="777" y="15"/>
                  </a:lnTo>
                  <a:lnTo>
                    <a:pt x="769" y="14"/>
                  </a:lnTo>
                  <a:lnTo>
                    <a:pt x="762" y="13"/>
                  </a:lnTo>
                  <a:lnTo>
                    <a:pt x="754" y="12"/>
                  </a:lnTo>
                  <a:lnTo>
                    <a:pt x="746" y="11"/>
                  </a:lnTo>
                  <a:lnTo>
                    <a:pt x="738" y="10"/>
                  </a:lnTo>
                  <a:lnTo>
                    <a:pt x="731" y="9"/>
                  </a:lnTo>
                  <a:lnTo>
                    <a:pt x="723" y="8"/>
                  </a:lnTo>
                  <a:lnTo>
                    <a:pt x="715" y="8"/>
                  </a:lnTo>
                  <a:lnTo>
                    <a:pt x="708" y="7"/>
                  </a:lnTo>
                  <a:lnTo>
                    <a:pt x="700" y="6"/>
                  </a:lnTo>
                  <a:lnTo>
                    <a:pt x="693" y="5"/>
                  </a:lnTo>
                  <a:lnTo>
                    <a:pt x="685" y="5"/>
                  </a:lnTo>
                  <a:lnTo>
                    <a:pt x="677" y="4"/>
                  </a:lnTo>
                  <a:lnTo>
                    <a:pt x="670" y="4"/>
                  </a:lnTo>
                  <a:lnTo>
                    <a:pt x="662" y="3"/>
                  </a:lnTo>
                  <a:lnTo>
                    <a:pt x="655" y="3"/>
                  </a:lnTo>
                  <a:lnTo>
                    <a:pt x="648" y="2"/>
                  </a:lnTo>
                  <a:lnTo>
                    <a:pt x="640" y="2"/>
                  </a:lnTo>
                  <a:lnTo>
                    <a:pt x="633" y="1"/>
                  </a:lnTo>
                  <a:lnTo>
                    <a:pt x="625" y="1"/>
                  </a:lnTo>
                  <a:lnTo>
                    <a:pt x="618" y="1"/>
                  </a:lnTo>
                  <a:lnTo>
                    <a:pt x="611" y="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9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68" y="0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46" y="0"/>
                  </a:lnTo>
                  <a:lnTo>
                    <a:pt x="539" y="0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19" y="1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8" y="2"/>
                  </a:lnTo>
                  <a:lnTo>
                    <a:pt x="491" y="2"/>
                  </a:lnTo>
                  <a:lnTo>
                    <a:pt x="485" y="3"/>
                  </a:lnTo>
                  <a:lnTo>
                    <a:pt x="478" y="3"/>
                  </a:lnTo>
                  <a:lnTo>
                    <a:pt x="471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2" y="6"/>
                  </a:lnTo>
                  <a:lnTo>
                    <a:pt x="445" y="7"/>
                  </a:lnTo>
                  <a:lnTo>
                    <a:pt x="439" y="8"/>
                  </a:lnTo>
                  <a:lnTo>
                    <a:pt x="432" y="9"/>
                  </a:lnTo>
                  <a:lnTo>
                    <a:pt x="426" y="10"/>
                  </a:lnTo>
                  <a:lnTo>
                    <a:pt x="419" y="11"/>
                  </a:lnTo>
                  <a:lnTo>
                    <a:pt x="413" y="12"/>
                  </a:lnTo>
                  <a:lnTo>
                    <a:pt x="407" y="13"/>
                  </a:lnTo>
                  <a:lnTo>
                    <a:pt x="401" y="15"/>
                  </a:lnTo>
                  <a:lnTo>
                    <a:pt x="395" y="16"/>
                  </a:lnTo>
                  <a:lnTo>
                    <a:pt x="389" y="17"/>
                  </a:lnTo>
                  <a:lnTo>
                    <a:pt x="383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5" y="23"/>
                  </a:lnTo>
                  <a:lnTo>
                    <a:pt x="359" y="25"/>
                  </a:lnTo>
                  <a:lnTo>
                    <a:pt x="353" y="27"/>
                  </a:lnTo>
                  <a:lnTo>
                    <a:pt x="348" y="28"/>
                  </a:lnTo>
                  <a:lnTo>
                    <a:pt x="342" y="30"/>
                  </a:lnTo>
                  <a:lnTo>
                    <a:pt x="336" y="32"/>
                  </a:lnTo>
                  <a:lnTo>
                    <a:pt x="330" y="34"/>
                  </a:lnTo>
                  <a:lnTo>
                    <a:pt x="325" y="36"/>
                  </a:lnTo>
                  <a:lnTo>
                    <a:pt x="319" y="38"/>
                  </a:lnTo>
                  <a:lnTo>
                    <a:pt x="313" y="40"/>
                  </a:lnTo>
                  <a:lnTo>
                    <a:pt x="308" y="43"/>
                  </a:lnTo>
                  <a:lnTo>
                    <a:pt x="302" y="45"/>
                  </a:lnTo>
                  <a:lnTo>
                    <a:pt x="297" y="47"/>
                  </a:lnTo>
                  <a:lnTo>
                    <a:pt x="292" y="50"/>
                  </a:lnTo>
                  <a:lnTo>
                    <a:pt x="286" y="52"/>
                  </a:lnTo>
                  <a:lnTo>
                    <a:pt x="281" y="55"/>
                  </a:lnTo>
                  <a:lnTo>
                    <a:pt x="276" y="57"/>
                  </a:lnTo>
                  <a:lnTo>
                    <a:pt x="270" y="60"/>
                  </a:lnTo>
                  <a:lnTo>
                    <a:pt x="264" y="64"/>
                  </a:lnTo>
                  <a:lnTo>
                    <a:pt x="258" y="67"/>
                  </a:lnTo>
                  <a:lnTo>
                    <a:pt x="252" y="70"/>
                  </a:lnTo>
                  <a:lnTo>
                    <a:pt x="246" y="74"/>
                  </a:lnTo>
                  <a:lnTo>
                    <a:pt x="240" y="77"/>
                  </a:lnTo>
                  <a:lnTo>
                    <a:pt x="235" y="81"/>
                  </a:lnTo>
                  <a:lnTo>
                    <a:pt x="229" y="85"/>
                  </a:lnTo>
                  <a:lnTo>
                    <a:pt x="224" y="88"/>
                  </a:lnTo>
                  <a:lnTo>
                    <a:pt x="218" y="92"/>
                  </a:lnTo>
                  <a:lnTo>
                    <a:pt x="213" y="96"/>
                  </a:lnTo>
                  <a:lnTo>
                    <a:pt x="207" y="100"/>
                  </a:lnTo>
                  <a:lnTo>
                    <a:pt x="202" y="104"/>
                  </a:lnTo>
                  <a:lnTo>
                    <a:pt x="197" y="108"/>
                  </a:lnTo>
                  <a:lnTo>
                    <a:pt x="192" y="113"/>
                  </a:lnTo>
                  <a:lnTo>
                    <a:pt x="187" y="117"/>
                  </a:lnTo>
                  <a:lnTo>
                    <a:pt x="181" y="121"/>
                  </a:lnTo>
                  <a:lnTo>
                    <a:pt x="176" y="126"/>
                  </a:lnTo>
                  <a:lnTo>
                    <a:pt x="172" y="130"/>
                  </a:lnTo>
                  <a:lnTo>
                    <a:pt x="167" y="135"/>
                  </a:lnTo>
                  <a:lnTo>
                    <a:pt x="162" y="139"/>
                  </a:lnTo>
                  <a:lnTo>
                    <a:pt x="157" y="144"/>
                  </a:lnTo>
                  <a:lnTo>
                    <a:pt x="153" y="149"/>
                  </a:lnTo>
                  <a:lnTo>
                    <a:pt x="148" y="154"/>
                  </a:lnTo>
                  <a:lnTo>
                    <a:pt x="143" y="159"/>
                  </a:lnTo>
                  <a:lnTo>
                    <a:pt x="139" y="164"/>
                  </a:lnTo>
                  <a:lnTo>
                    <a:pt x="135" y="169"/>
                  </a:lnTo>
                  <a:lnTo>
                    <a:pt x="130" y="174"/>
                  </a:lnTo>
                  <a:lnTo>
                    <a:pt x="126" y="179"/>
                  </a:lnTo>
                  <a:lnTo>
                    <a:pt x="122" y="184"/>
                  </a:lnTo>
                  <a:lnTo>
                    <a:pt x="118" y="189"/>
                  </a:lnTo>
                  <a:lnTo>
                    <a:pt x="114" y="195"/>
                  </a:lnTo>
                  <a:lnTo>
                    <a:pt x="110" y="200"/>
                  </a:lnTo>
                  <a:lnTo>
                    <a:pt x="106" y="206"/>
                  </a:lnTo>
                  <a:lnTo>
                    <a:pt x="102" y="211"/>
                  </a:lnTo>
                  <a:lnTo>
                    <a:pt x="98" y="217"/>
                  </a:lnTo>
                  <a:lnTo>
                    <a:pt x="94" y="222"/>
                  </a:lnTo>
                  <a:lnTo>
                    <a:pt x="91" y="228"/>
                  </a:lnTo>
                  <a:lnTo>
                    <a:pt x="87" y="234"/>
                  </a:lnTo>
                  <a:lnTo>
                    <a:pt x="84" y="239"/>
                  </a:lnTo>
                  <a:lnTo>
                    <a:pt x="80" y="245"/>
                  </a:lnTo>
                  <a:lnTo>
                    <a:pt x="77" y="251"/>
                  </a:lnTo>
                  <a:lnTo>
                    <a:pt x="73" y="257"/>
                  </a:lnTo>
                  <a:lnTo>
                    <a:pt x="70" y="263"/>
                  </a:lnTo>
                  <a:lnTo>
                    <a:pt x="67" y="269"/>
                  </a:lnTo>
                  <a:lnTo>
                    <a:pt x="64" y="275"/>
                  </a:lnTo>
                  <a:lnTo>
                    <a:pt x="61" y="281"/>
                  </a:lnTo>
                  <a:lnTo>
                    <a:pt x="58" y="287"/>
                  </a:lnTo>
                  <a:lnTo>
                    <a:pt x="55" y="294"/>
                  </a:lnTo>
                  <a:lnTo>
                    <a:pt x="52" y="300"/>
                  </a:lnTo>
                  <a:lnTo>
                    <a:pt x="50" y="306"/>
                  </a:lnTo>
                  <a:lnTo>
                    <a:pt x="47" y="313"/>
                  </a:lnTo>
                  <a:lnTo>
                    <a:pt x="44" y="319"/>
                  </a:lnTo>
                  <a:lnTo>
                    <a:pt x="42" y="325"/>
                  </a:lnTo>
                  <a:lnTo>
                    <a:pt x="39" y="332"/>
                  </a:lnTo>
                  <a:lnTo>
                    <a:pt x="37" y="338"/>
                  </a:lnTo>
                  <a:lnTo>
                    <a:pt x="35" y="345"/>
                  </a:lnTo>
                  <a:lnTo>
                    <a:pt x="32" y="351"/>
                  </a:lnTo>
                  <a:lnTo>
                    <a:pt x="30" y="358"/>
                  </a:lnTo>
                  <a:lnTo>
                    <a:pt x="28" y="365"/>
                  </a:lnTo>
                  <a:lnTo>
                    <a:pt x="26" y="371"/>
                  </a:lnTo>
                  <a:lnTo>
                    <a:pt x="24" y="378"/>
                  </a:lnTo>
                  <a:lnTo>
                    <a:pt x="22" y="385"/>
                  </a:lnTo>
                  <a:lnTo>
                    <a:pt x="21" y="392"/>
                  </a:lnTo>
                  <a:lnTo>
                    <a:pt x="19" y="398"/>
                  </a:lnTo>
                  <a:lnTo>
                    <a:pt x="17" y="405"/>
                  </a:lnTo>
                  <a:lnTo>
                    <a:pt x="16" y="412"/>
                  </a:lnTo>
                  <a:lnTo>
                    <a:pt x="14" y="419"/>
                  </a:lnTo>
                  <a:lnTo>
                    <a:pt x="13" y="426"/>
                  </a:lnTo>
                  <a:lnTo>
                    <a:pt x="11" y="433"/>
                  </a:lnTo>
                  <a:lnTo>
                    <a:pt x="10" y="440"/>
                  </a:lnTo>
                  <a:lnTo>
                    <a:pt x="9" y="447"/>
                  </a:lnTo>
                  <a:lnTo>
                    <a:pt x="8" y="454"/>
                  </a:lnTo>
                  <a:lnTo>
                    <a:pt x="7" y="461"/>
                  </a:lnTo>
                  <a:lnTo>
                    <a:pt x="6" y="468"/>
                  </a:lnTo>
                  <a:lnTo>
                    <a:pt x="5" y="475"/>
                  </a:lnTo>
                  <a:lnTo>
                    <a:pt x="4" y="482"/>
                  </a:lnTo>
                  <a:lnTo>
                    <a:pt x="3" y="489"/>
                  </a:lnTo>
                  <a:lnTo>
                    <a:pt x="3" y="496"/>
                  </a:lnTo>
                  <a:lnTo>
                    <a:pt x="2" y="504"/>
                  </a:lnTo>
                  <a:lnTo>
                    <a:pt x="2" y="511"/>
                  </a:lnTo>
                  <a:lnTo>
                    <a:pt x="1" y="518"/>
                  </a:lnTo>
                  <a:lnTo>
                    <a:pt x="1" y="525"/>
                  </a:lnTo>
                  <a:lnTo>
                    <a:pt x="1" y="532"/>
                  </a:lnTo>
                  <a:lnTo>
                    <a:pt x="0" y="540"/>
                  </a:lnTo>
                  <a:lnTo>
                    <a:pt x="0" y="547"/>
                  </a:lnTo>
                  <a:lnTo>
                    <a:pt x="0" y="554"/>
                  </a:lnTo>
                  <a:lnTo>
                    <a:pt x="0" y="561"/>
                  </a:lnTo>
                  <a:lnTo>
                    <a:pt x="0" y="568"/>
                  </a:lnTo>
                  <a:lnTo>
                    <a:pt x="1" y="575"/>
                  </a:lnTo>
                  <a:lnTo>
                    <a:pt x="1" y="582"/>
                  </a:lnTo>
                  <a:lnTo>
                    <a:pt x="1" y="589"/>
                  </a:lnTo>
                  <a:lnTo>
                    <a:pt x="2" y="596"/>
                  </a:lnTo>
                  <a:lnTo>
                    <a:pt x="2" y="603"/>
                  </a:lnTo>
                  <a:lnTo>
                    <a:pt x="3" y="610"/>
                  </a:lnTo>
                  <a:lnTo>
                    <a:pt x="3" y="617"/>
                  </a:lnTo>
                  <a:lnTo>
                    <a:pt x="4" y="624"/>
                  </a:lnTo>
                  <a:lnTo>
                    <a:pt x="5" y="630"/>
                  </a:lnTo>
                  <a:lnTo>
                    <a:pt x="5" y="637"/>
                  </a:lnTo>
                  <a:lnTo>
                    <a:pt x="6" y="644"/>
                  </a:lnTo>
                  <a:lnTo>
                    <a:pt x="7" y="651"/>
                  </a:lnTo>
                  <a:lnTo>
                    <a:pt x="8" y="658"/>
                  </a:lnTo>
                  <a:lnTo>
                    <a:pt x="10" y="664"/>
                  </a:lnTo>
                  <a:lnTo>
                    <a:pt x="11" y="671"/>
                  </a:lnTo>
                  <a:lnTo>
                    <a:pt x="12" y="678"/>
                  </a:lnTo>
                  <a:lnTo>
                    <a:pt x="13" y="685"/>
                  </a:lnTo>
                  <a:lnTo>
                    <a:pt x="15" y="691"/>
                  </a:lnTo>
                  <a:lnTo>
                    <a:pt x="16" y="698"/>
                  </a:lnTo>
                  <a:lnTo>
                    <a:pt x="18" y="705"/>
                  </a:lnTo>
                  <a:lnTo>
                    <a:pt x="19" y="711"/>
                  </a:lnTo>
                  <a:lnTo>
                    <a:pt x="21" y="718"/>
                  </a:lnTo>
                  <a:lnTo>
                    <a:pt x="23" y="725"/>
                  </a:lnTo>
                  <a:lnTo>
                    <a:pt x="25" y="731"/>
                  </a:lnTo>
                  <a:lnTo>
                    <a:pt x="26" y="738"/>
                  </a:lnTo>
                  <a:lnTo>
                    <a:pt x="28" y="744"/>
                  </a:lnTo>
                  <a:lnTo>
                    <a:pt x="30" y="751"/>
                  </a:lnTo>
                  <a:lnTo>
                    <a:pt x="33" y="757"/>
                  </a:lnTo>
                  <a:lnTo>
                    <a:pt x="35" y="764"/>
                  </a:lnTo>
                  <a:lnTo>
                    <a:pt x="37" y="770"/>
                  </a:lnTo>
                  <a:lnTo>
                    <a:pt x="39" y="777"/>
                  </a:lnTo>
                  <a:lnTo>
                    <a:pt x="42" y="783"/>
                  </a:lnTo>
                  <a:lnTo>
                    <a:pt x="44" y="790"/>
                  </a:lnTo>
                  <a:lnTo>
                    <a:pt x="46" y="796"/>
                  </a:lnTo>
                  <a:lnTo>
                    <a:pt x="49" y="803"/>
                  </a:lnTo>
                  <a:lnTo>
                    <a:pt x="52" y="809"/>
                  </a:lnTo>
                  <a:lnTo>
                    <a:pt x="54" y="815"/>
                  </a:lnTo>
                  <a:lnTo>
                    <a:pt x="57" y="821"/>
                  </a:lnTo>
                  <a:lnTo>
                    <a:pt x="60" y="828"/>
                  </a:lnTo>
                  <a:lnTo>
                    <a:pt x="63" y="834"/>
                  </a:lnTo>
                  <a:lnTo>
                    <a:pt x="66" y="840"/>
                  </a:lnTo>
                  <a:lnTo>
                    <a:pt x="69" y="846"/>
                  </a:lnTo>
                  <a:lnTo>
                    <a:pt x="72" y="853"/>
                  </a:lnTo>
                  <a:lnTo>
                    <a:pt x="75" y="859"/>
                  </a:lnTo>
                  <a:lnTo>
                    <a:pt x="78" y="865"/>
                  </a:lnTo>
                  <a:lnTo>
                    <a:pt x="81" y="871"/>
                  </a:lnTo>
                  <a:lnTo>
                    <a:pt x="84" y="877"/>
                  </a:lnTo>
                  <a:lnTo>
                    <a:pt x="88" y="883"/>
                  </a:lnTo>
                  <a:lnTo>
                    <a:pt x="91" y="889"/>
                  </a:lnTo>
                  <a:lnTo>
                    <a:pt x="95" y="895"/>
                  </a:lnTo>
                  <a:lnTo>
                    <a:pt x="98" y="901"/>
                  </a:lnTo>
                  <a:lnTo>
                    <a:pt x="102" y="907"/>
                  </a:lnTo>
                  <a:lnTo>
                    <a:pt x="106" y="913"/>
                  </a:lnTo>
                  <a:lnTo>
                    <a:pt x="109" y="919"/>
                  </a:lnTo>
                  <a:lnTo>
                    <a:pt x="113" y="925"/>
                  </a:lnTo>
                  <a:lnTo>
                    <a:pt x="117" y="931"/>
                  </a:lnTo>
                  <a:lnTo>
                    <a:pt x="121" y="936"/>
                  </a:lnTo>
                  <a:lnTo>
                    <a:pt x="125" y="942"/>
                  </a:lnTo>
                  <a:lnTo>
                    <a:pt x="129" y="948"/>
                  </a:lnTo>
                  <a:lnTo>
                    <a:pt x="133" y="954"/>
                  </a:lnTo>
                  <a:lnTo>
                    <a:pt x="137" y="959"/>
                  </a:lnTo>
                  <a:lnTo>
                    <a:pt x="141" y="965"/>
                  </a:lnTo>
                  <a:lnTo>
                    <a:pt x="146" y="971"/>
                  </a:lnTo>
                  <a:lnTo>
                    <a:pt x="150" y="976"/>
                  </a:lnTo>
                  <a:lnTo>
                    <a:pt x="154" y="982"/>
                  </a:lnTo>
                  <a:lnTo>
                    <a:pt x="159" y="987"/>
                  </a:lnTo>
                  <a:lnTo>
                    <a:pt x="163" y="993"/>
                  </a:lnTo>
                  <a:lnTo>
                    <a:pt x="168" y="998"/>
                  </a:lnTo>
                  <a:lnTo>
                    <a:pt x="172" y="1004"/>
                  </a:lnTo>
                  <a:lnTo>
                    <a:pt x="177" y="1009"/>
                  </a:lnTo>
                  <a:lnTo>
                    <a:pt x="182" y="1015"/>
                  </a:lnTo>
                  <a:lnTo>
                    <a:pt x="186" y="1020"/>
                  </a:lnTo>
                  <a:lnTo>
                    <a:pt x="191" y="1025"/>
                  </a:lnTo>
                  <a:lnTo>
                    <a:pt x="196" y="1030"/>
                  </a:lnTo>
                  <a:lnTo>
                    <a:pt x="201" y="1036"/>
                  </a:lnTo>
                  <a:lnTo>
                    <a:pt x="206" y="1041"/>
                  </a:lnTo>
                  <a:lnTo>
                    <a:pt x="211" y="1046"/>
                  </a:lnTo>
                  <a:lnTo>
                    <a:pt x="216" y="1051"/>
                  </a:lnTo>
                  <a:lnTo>
                    <a:pt x="221" y="1056"/>
                  </a:lnTo>
                  <a:lnTo>
                    <a:pt x="226" y="1061"/>
                  </a:lnTo>
                  <a:lnTo>
                    <a:pt x="232" y="1066"/>
                  </a:lnTo>
                  <a:lnTo>
                    <a:pt x="237" y="1071"/>
                  </a:lnTo>
                  <a:lnTo>
                    <a:pt x="242" y="1076"/>
                  </a:lnTo>
                  <a:lnTo>
                    <a:pt x="248" y="1081"/>
                  </a:lnTo>
                  <a:lnTo>
                    <a:pt x="253" y="1086"/>
                  </a:lnTo>
                  <a:lnTo>
                    <a:pt x="259" y="1091"/>
                  </a:lnTo>
                  <a:lnTo>
                    <a:pt x="264" y="1096"/>
                  </a:lnTo>
                  <a:lnTo>
                    <a:pt x="270" y="1101"/>
                  </a:lnTo>
                  <a:lnTo>
                    <a:pt x="275" y="1105"/>
                  </a:lnTo>
                  <a:lnTo>
                    <a:pt x="280" y="1109"/>
                  </a:lnTo>
                  <a:lnTo>
                    <a:pt x="286" y="1114"/>
                  </a:lnTo>
                  <a:lnTo>
                    <a:pt x="291" y="1118"/>
                  </a:lnTo>
                  <a:lnTo>
                    <a:pt x="296" y="1122"/>
                  </a:lnTo>
                  <a:lnTo>
                    <a:pt x="301" y="1126"/>
                  </a:lnTo>
                  <a:lnTo>
                    <a:pt x="306" y="1130"/>
                  </a:lnTo>
                  <a:lnTo>
                    <a:pt x="311" y="1134"/>
                  </a:lnTo>
                  <a:lnTo>
                    <a:pt x="317" y="1138"/>
                  </a:lnTo>
                  <a:lnTo>
                    <a:pt x="322" y="1142"/>
                  </a:lnTo>
                  <a:lnTo>
                    <a:pt x="327" y="1145"/>
                  </a:lnTo>
                  <a:lnTo>
                    <a:pt x="333" y="1149"/>
                  </a:lnTo>
                  <a:lnTo>
                    <a:pt x="338" y="1153"/>
                  </a:lnTo>
                  <a:lnTo>
                    <a:pt x="344" y="1157"/>
                  </a:lnTo>
                  <a:lnTo>
                    <a:pt x="349" y="1160"/>
                  </a:lnTo>
                  <a:lnTo>
                    <a:pt x="355" y="1164"/>
                  </a:lnTo>
                  <a:lnTo>
                    <a:pt x="361" y="1168"/>
                  </a:lnTo>
                  <a:lnTo>
                    <a:pt x="366" y="1171"/>
                  </a:lnTo>
                  <a:lnTo>
                    <a:pt x="372" y="1175"/>
                  </a:lnTo>
                  <a:lnTo>
                    <a:pt x="378" y="1178"/>
                  </a:lnTo>
                  <a:lnTo>
                    <a:pt x="383" y="1182"/>
                  </a:lnTo>
                  <a:lnTo>
                    <a:pt x="389" y="1185"/>
                  </a:lnTo>
                  <a:lnTo>
                    <a:pt x="395" y="1188"/>
                  </a:lnTo>
                  <a:lnTo>
                    <a:pt x="400" y="1192"/>
                  </a:lnTo>
                  <a:lnTo>
                    <a:pt x="406" y="1195"/>
                  </a:lnTo>
                  <a:lnTo>
                    <a:pt x="412" y="1198"/>
                  </a:lnTo>
                  <a:lnTo>
                    <a:pt x="418" y="1202"/>
                  </a:lnTo>
                  <a:lnTo>
                    <a:pt x="424" y="1205"/>
                  </a:lnTo>
                  <a:lnTo>
                    <a:pt x="430" y="1208"/>
                  </a:lnTo>
                  <a:lnTo>
                    <a:pt x="436" y="1211"/>
                  </a:lnTo>
                  <a:lnTo>
                    <a:pt x="442" y="1214"/>
                  </a:lnTo>
                  <a:lnTo>
                    <a:pt x="448" y="1217"/>
                  </a:lnTo>
                  <a:lnTo>
                    <a:pt x="454" y="1220"/>
                  </a:lnTo>
                  <a:lnTo>
                    <a:pt x="460" y="1223"/>
                  </a:lnTo>
                  <a:lnTo>
                    <a:pt x="467" y="1226"/>
                  </a:lnTo>
                  <a:lnTo>
                    <a:pt x="473" y="1229"/>
                  </a:lnTo>
                  <a:lnTo>
                    <a:pt x="479" y="1232"/>
                  </a:lnTo>
                  <a:lnTo>
                    <a:pt x="485" y="1234"/>
                  </a:lnTo>
                  <a:lnTo>
                    <a:pt x="492" y="1237"/>
                  </a:lnTo>
                  <a:lnTo>
                    <a:pt x="498" y="1240"/>
                  </a:lnTo>
                  <a:lnTo>
                    <a:pt x="505" y="1242"/>
                  </a:lnTo>
                  <a:lnTo>
                    <a:pt x="511" y="1245"/>
                  </a:lnTo>
                  <a:lnTo>
                    <a:pt x="518" y="1248"/>
                  </a:lnTo>
                  <a:lnTo>
                    <a:pt x="524" y="1250"/>
                  </a:lnTo>
                  <a:lnTo>
                    <a:pt x="531" y="1253"/>
                  </a:lnTo>
                  <a:lnTo>
                    <a:pt x="537" y="1255"/>
                  </a:lnTo>
                  <a:lnTo>
                    <a:pt x="544" y="1257"/>
                  </a:lnTo>
                  <a:lnTo>
                    <a:pt x="550" y="1260"/>
                  </a:lnTo>
                  <a:lnTo>
                    <a:pt x="557" y="1262"/>
                  </a:lnTo>
                  <a:lnTo>
                    <a:pt x="564" y="1264"/>
                  </a:lnTo>
                  <a:lnTo>
                    <a:pt x="570" y="1267"/>
                  </a:lnTo>
                  <a:lnTo>
                    <a:pt x="577" y="1269"/>
                  </a:lnTo>
                  <a:lnTo>
                    <a:pt x="584" y="1271"/>
                  </a:lnTo>
                  <a:lnTo>
                    <a:pt x="591" y="1273"/>
                  </a:lnTo>
                  <a:lnTo>
                    <a:pt x="598" y="1275"/>
                  </a:lnTo>
                  <a:lnTo>
                    <a:pt x="604" y="1277"/>
                  </a:lnTo>
                  <a:lnTo>
                    <a:pt x="611" y="1279"/>
                  </a:lnTo>
                  <a:lnTo>
                    <a:pt x="618" y="1281"/>
                  </a:lnTo>
                  <a:lnTo>
                    <a:pt x="625" y="1283"/>
                  </a:lnTo>
                  <a:lnTo>
                    <a:pt x="632" y="1285"/>
                  </a:lnTo>
                  <a:lnTo>
                    <a:pt x="639" y="1287"/>
                  </a:lnTo>
                  <a:lnTo>
                    <a:pt x="646" y="1289"/>
                  </a:lnTo>
                  <a:lnTo>
                    <a:pt x="653" y="1290"/>
                  </a:lnTo>
                  <a:lnTo>
                    <a:pt x="660" y="1292"/>
                  </a:lnTo>
                  <a:lnTo>
                    <a:pt x="667" y="1294"/>
                  </a:lnTo>
                  <a:lnTo>
                    <a:pt x="674" y="1295"/>
                  </a:lnTo>
                  <a:lnTo>
                    <a:pt x="681" y="1297"/>
                  </a:lnTo>
                  <a:lnTo>
                    <a:pt x="688" y="1298"/>
                  </a:lnTo>
                  <a:lnTo>
                    <a:pt x="696" y="1300"/>
                  </a:lnTo>
                  <a:lnTo>
                    <a:pt x="703" y="1301"/>
                  </a:lnTo>
                  <a:lnTo>
                    <a:pt x="710" y="1303"/>
                  </a:lnTo>
                  <a:lnTo>
                    <a:pt x="717" y="1304"/>
                  </a:lnTo>
                  <a:lnTo>
                    <a:pt x="724" y="1305"/>
                  </a:lnTo>
                  <a:lnTo>
                    <a:pt x="732" y="1306"/>
                  </a:lnTo>
                  <a:lnTo>
                    <a:pt x="739" y="1308"/>
                  </a:lnTo>
                  <a:lnTo>
                    <a:pt x="746" y="1309"/>
                  </a:lnTo>
                  <a:lnTo>
                    <a:pt x="754" y="1310"/>
                  </a:lnTo>
                  <a:lnTo>
                    <a:pt x="761" y="1311"/>
                  </a:lnTo>
                  <a:lnTo>
                    <a:pt x="768" y="1312"/>
                  </a:lnTo>
                  <a:lnTo>
                    <a:pt x="776" y="1313"/>
                  </a:lnTo>
                  <a:lnTo>
                    <a:pt x="783" y="1314"/>
                  </a:lnTo>
                  <a:lnTo>
                    <a:pt x="791" y="1315"/>
                  </a:lnTo>
                  <a:lnTo>
                    <a:pt x="798" y="1316"/>
                  </a:lnTo>
                  <a:lnTo>
                    <a:pt x="806" y="1317"/>
                  </a:lnTo>
                  <a:lnTo>
                    <a:pt x="813" y="1317"/>
                  </a:lnTo>
                  <a:lnTo>
                    <a:pt x="821" y="1318"/>
                  </a:lnTo>
                  <a:lnTo>
                    <a:pt x="828" y="1319"/>
                  </a:lnTo>
                  <a:lnTo>
                    <a:pt x="836" y="1319"/>
                  </a:lnTo>
                  <a:lnTo>
                    <a:pt x="843" y="1320"/>
                  </a:lnTo>
                  <a:lnTo>
                    <a:pt x="851" y="1320"/>
                  </a:lnTo>
                  <a:lnTo>
                    <a:pt x="858" y="1321"/>
                  </a:lnTo>
                  <a:lnTo>
                    <a:pt x="866" y="1321"/>
                  </a:lnTo>
                  <a:lnTo>
                    <a:pt x="874" y="1322"/>
                  </a:lnTo>
                  <a:lnTo>
                    <a:pt x="881" y="1322"/>
                  </a:lnTo>
                  <a:lnTo>
                    <a:pt x="889" y="1322"/>
                  </a:lnTo>
                  <a:lnTo>
                    <a:pt x="897" y="1323"/>
                  </a:lnTo>
                  <a:lnTo>
                    <a:pt x="904" y="1323"/>
                  </a:lnTo>
                  <a:lnTo>
                    <a:pt x="912" y="1323"/>
                  </a:lnTo>
                  <a:lnTo>
                    <a:pt x="920" y="1323"/>
                  </a:lnTo>
                  <a:lnTo>
                    <a:pt x="928" y="1323"/>
                  </a:lnTo>
                  <a:lnTo>
                    <a:pt x="935" y="132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6356721" y="1978871"/>
              <a:ext cx="1463240" cy="1025615"/>
            </a:xfrm>
            <a:custGeom>
              <a:avLst/>
              <a:gdLst>
                <a:gd name="T0" fmla="*/ 930 w 1710"/>
                <a:gd name="T1" fmla="*/ 1206 h 1210"/>
                <a:gd name="T2" fmla="*/ 1011 w 1710"/>
                <a:gd name="T3" fmla="*/ 1198 h 1210"/>
                <a:gd name="T4" fmla="*/ 1090 w 1710"/>
                <a:gd name="T5" fmla="*/ 1184 h 1210"/>
                <a:gd name="T6" fmla="*/ 1167 w 1710"/>
                <a:gd name="T7" fmla="*/ 1164 h 1210"/>
                <a:gd name="T8" fmla="*/ 1239 w 1710"/>
                <a:gd name="T9" fmla="*/ 1138 h 1210"/>
                <a:gd name="T10" fmla="*/ 1308 w 1710"/>
                <a:gd name="T11" fmla="*/ 1108 h 1210"/>
                <a:gd name="T12" fmla="*/ 1372 w 1710"/>
                <a:gd name="T13" fmla="*/ 1072 h 1210"/>
                <a:gd name="T14" fmla="*/ 1432 w 1710"/>
                <a:gd name="T15" fmla="*/ 1030 h 1210"/>
                <a:gd name="T16" fmla="*/ 1485 w 1710"/>
                <a:gd name="T17" fmla="*/ 986 h 1210"/>
                <a:gd name="T18" fmla="*/ 1541 w 1710"/>
                <a:gd name="T19" fmla="*/ 929 h 1210"/>
                <a:gd name="T20" fmla="*/ 1590 w 1710"/>
                <a:gd name="T21" fmla="*/ 868 h 1210"/>
                <a:gd name="T22" fmla="*/ 1631 w 1710"/>
                <a:gd name="T23" fmla="*/ 803 h 1210"/>
                <a:gd name="T24" fmla="*/ 1663 w 1710"/>
                <a:gd name="T25" fmla="*/ 735 h 1210"/>
                <a:gd name="T26" fmla="*/ 1688 w 1710"/>
                <a:gd name="T27" fmla="*/ 663 h 1210"/>
                <a:gd name="T28" fmla="*/ 1703 w 1710"/>
                <a:gd name="T29" fmla="*/ 589 h 1210"/>
                <a:gd name="T30" fmla="*/ 1709 w 1710"/>
                <a:gd name="T31" fmla="*/ 513 h 1210"/>
                <a:gd name="T32" fmla="*/ 1705 w 1710"/>
                <a:gd name="T33" fmla="*/ 441 h 1210"/>
                <a:gd name="T34" fmla="*/ 1692 w 1710"/>
                <a:gd name="T35" fmla="*/ 364 h 1210"/>
                <a:gd name="T36" fmla="*/ 1668 w 1710"/>
                <a:gd name="T37" fmla="*/ 291 h 1210"/>
                <a:gd name="T38" fmla="*/ 1635 w 1710"/>
                <a:gd name="T39" fmla="*/ 223 h 1210"/>
                <a:gd name="T40" fmla="*/ 1593 w 1710"/>
                <a:gd name="T41" fmla="*/ 162 h 1210"/>
                <a:gd name="T42" fmla="*/ 1542 w 1710"/>
                <a:gd name="T43" fmla="*/ 109 h 1210"/>
                <a:gd name="T44" fmla="*/ 1483 w 1710"/>
                <a:gd name="T45" fmla="*/ 66 h 1210"/>
                <a:gd name="T46" fmla="*/ 1427 w 1710"/>
                <a:gd name="T47" fmla="*/ 38 h 1210"/>
                <a:gd name="T48" fmla="*/ 1364 w 1710"/>
                <a:gd name="T49" fmla="*/ 17 h 1210"/>
                <a:gd name="T50" fmla="*/ 1295 w 1710"/>
                <a:gd name="T51" fmla="*/ 5 h 1210"/>
                <a:gd name="T52" fmla="*/ 1221 w 1710"/>
                <a:gd name="T53" fmla="*/ 0 h 1210"/>
                <a:gd name="T54" fmla="*/ 1143 w 1710"/>
                <a:gd name="T55" fmla="*/ 1 h 1210"/>
                <a:gd name="T56" fmla="*/ 1061 w 1710"/>
                <a:gd name="T57" fmla="*/ 8 h 1210"/>
                <a:gd name="T58" fmla="*/ 975 w 1710"/>
                <a:gd name="T59" fmla="*/ 19 h 1210"/>
                <a:gd name="T60" fmla="*/ 887 w 1710"/>
                <a:gd name="T61" fmla="*/ 33 h 1210"/>
                <a:gd name="T62" fmla="*/ 806 w 1710"/>
                <a:gd name="T63" fmla="*/ 28 h 1210"/>
                <a:gd name="T64" fmla="*/ 719 w 1710"/>
                <a:gd name="T65" fmla="*/ 15 h 1210"/>
                <a:gd name="T66" fmla="*/ 635 w 1710"/>
                <a:gd name="T67" fmla="*/ 5 h 1210"/>
                <a:gd name="T68" fmla="*/ 554 w 1710"/>
                <a:gd name="T69" fmla="*/ 0 h 1210"/>
                <a:gd name="T70" fmla="*/ 476 w 1710"/>
                <a:gd name="T71" fmla="*/ 0 h 1210"/>
                <a:gd name="T72" fmla="*/ 403 w 1710"/>
                <a:gd name="T73" fmla="*/ 7 h 1210"/>
                <a:gd name="T74" fmla="*/ 335 w 1710"/>
                <a:gd name="T75" fmla="*/ 20 h 1210"/>
                <a:gd name="T76" fmla="*/ 273 w 1710"/>
                <a:gd name="T77" fmla="*/ 42 h 1210"/>
                <a:gd name="T78" fmla="*/ 217 w 1710"/>
                <a:gd name="T79" fmla="*/ 72 h 1210"/>
                <a:gd name="T80" fmla="*/ 158 w 1710"/>
                <a:gd name="T81" fmla="*/ 117 h 1210"/>
                <a:gd name="T82" fmla="*/ 108 w 1710"/>
                <a:gd name="T83" fmla="*/ 172 h 1210"/>
                <a:gd name="T84" fmla="*/ 67 w 1710"/>
                <a:gd name="T85" fmla="*/ 235 h 1210"/>
                <a:gd name="T86" fmla="*/ 35 w 1710"/>
                <a:gd name="T87" fmla="*/ 303 h 1210"/>
                <a:gd name="T88" fmla="*/ 14 w 1710"/>
                <a:gd name="T89" fmla="*/ 377 h 1210"/>
                <a:gd name="T90" fmla="*/ 2 w 1710"/>
                <a:gd name="T91" fmla="*/ 455 h 1210"/>
                <a:gd name="T92" fmla="*/ 0 w 1710"/>
                <a:gd name="T93" fmla="*/ 527 h 1210"/>
                <a:gd name="T94" fmla="*/ 8 w 1710"/>
                <a:gd name="T95" fmla="*/ 603 h 1210"/>
                <a:gd name="T96" fmla="*/ 24 w 1710"/>
                <a:gd name="T97" fmla="*/ 676 h 1210"/>
                <a:gd name="T98" fmla="*/ 50 w 1710"/>
                <a:gd name="T99" fmla="*/ 747 h 1210"/>
                <a:gd name="T100" fmla="*/ 85 w 1710"/>
                <a:gd name="T101" fmla="*/ 815 h 1210"/>
                <a:gd name="T102" fmla="*/ 127 w 1710"/>
                <a:gd name="T103" fmla="*/ 880 h 1210"/>
                <a:gd name="T104" fmla="*/ 177 w 1710"/>
                <a:gd name="T105" fmla="*/ 940 h 1210"/>
                <a:gd name="T106" fmla="*/ 234 w 1710"/>
                <a:gd name="T107" fmla="*/ 996 h 1210"/>
                <a:gd name="T108" fmla="*/ 286 w 1710"/>
                <a:gd name="T109" fmla="*/ 1038 h 1210"/>
                <a:gd name="T110" fmla="*/ 346 w 1710"/>
                <a:gd name="T111" fmla="*/ 1078 h 1210"/>
                <a:gd name="T112" fmla="*/ 412 w 1710"/>
                <a:gd name="T113" fmla="*/ 1114 h 1210"/>
                <a:gd name="T114" fmla="*/ 481 w 1710"/>
                <a:gd name="T115" fmla="*/ 1143 h 1210"/>
                <a:gd name="T116" fmla="*/ 554 w 1710"/>
                <a:gd name="T117" fmla="*/ 1168 h 1210"/>
                <a:gd name="T118" fmla="*/ 631 w 1710"/>
                <a:gd name="T119" fmla="*/ 1187 h 1210"/>
                <a:gd name="T120" fmla="*/ 710 w 1710"/>
                <a:gd name="T121" fmla="*/ 1200 h 1210"/>
                <a:gd name="T122" fmla="*/ 793 w 1710"/>
                <a:gd name="T123" fmla="*/ 1207 h 1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1210"/>
                <a:gd name="T188" fmla="*/ 1710 w 1710"/>
                <a:gd name="T189" fmla="*/ 1210 h 1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1210">
                  <a:moveTo>
                    <a:pt x="853" y="1209"/>
                  </a:moveTo>
                  <a:lnTo>
                    <a:pt x="861" y="1209"/>
                  </a:lnTo>
                  <a:lnTo>
                    <a:pt x="869" y="1209"/>
                  </a:lnTo>
                  <a:lnTo>
                    <a:pt x="876" y="1209"/>
                  </a:lnTo>
                  <a:lnTo>
                    <a:pt x="884" y="1208"/>
                  </a:lnTo>
                  <a:lnTo>
                    <a:pt x="892" y="1208"/>
                  </a:lnTo>
                  <a:lnTo>
                    <a:pt x="899" y="1208"/>
                  </a:lnTo>
                  <a:lnTo>
                    <a:pt x="907" y="1208"/>
                  </a:lnTo>
                  <a:lnTo>
                    <a:pt x="915" y="1207"/>
                  </a:lnTo>
                  <a:lnTo>
                    <a:pt x="922" y="1207"/>
                  </a:lnTo>
                  <a:lnTo>
                    <a:pt x="930" y="1206"/>
                  </a:lnTo>
                  <a:lnTo>
                    <a:pt x="937" y="1206"/>
                  </a:lnTo>
                  <a:lnTo>
                    <a:pt x="945" y="1205"/>
                  </a:lnTo>
                  <a:lnTo>
                    <a:pt x="952" y="1205"/>
                  </a:lnTo>
                  <a:lnTo>
                    <a:pt x="960" y="1204"/>
                  </a:lnTo>
                  <a:lnTo>
                    <a:pt x="967" y="1203"/>
                  </a:lnTo>
                  <a:lnTo>
                    <a:pt x="974" y="1203"/>
                  </a:lnTo>
                  <a:lnTo>
                    <a:pt x="982" y="1202"/>
                  </a:lnTo>
                  <a:lnTo>
                    <a:pt x="989" y="1201"/>
                  </a:lnTo>
                  <a:lnTo>
                    <a:pt x="997" y="1200"/>
                  </a:lnTo>
                  <a:lnTo>
                    <a:pt x="1004" y="1199"/>
                  </a:lnTo>
                  <a:lnTo>
                    <a:pt x="1011" y="1198"/>
                  </a:lnTo>
                  <a:lnTo>
                    <a:pt x="1019" y="1197"/>
                  </a:lnTo>
                  <a:lnTo>
                    <a:pt x="1026" y="1196"/>
                  </a:lnTo>
                  <a:lnTo>
                    <a:pt x="1033" y="1195"/>
                  </a:lnTo>
                  <a:lnTo>
                    <a:pt x="1040" y="1193"/>
                  </a:lnTo>
                  <a:lnTo>
                    <a:pt x="1048" y="1192"/>
                  </a:lnTo>
                  <a:lnTo>
                    <a:pt x="1055" y="1191"/>
                  </a:lnTo>
                  <a:lnTo>
                    <a:pt x="1062" y="1190"/>
                  </a:lnTo>
                  <a:lnTo>
                    <a:pt x="1069" y="1188"/>
                  </a:lnTo>
                  <a:lnTo>
                    <a:pt x="1076" y="1187"/>
                  </a:lnTo>
                  <a:lnTo>
                    <a:pt x="1083" y="1185"/>
                  </a:lnTo>
                  <a:lnTo>
                    <a:pt x="1090" y="1184"/>
                  </a:lnTo>
                  <a:lnTo>
                    <a:pt x="1097" y="1182"/>
                  </a:lnTo>
                  <a:lnTo>
                    <a:pt x="1104" y="1181"/>
                  </a:lnTo>
                  <a:lnTo>
                    <a:pt x="1111" y="1179"/>
                  </a:lnTo>
                  <a:lnTo>
                    <a:pt x="1118" y="1177"/>
                  </a:lnTo>
                  <a:lnTo>
                    <a:pt x="1125" y="1175"/>
                  </a:lnTo>
                  <a:lnTo>
                    <a:pt x="1132" y="1174"/>
                  </a:lnTo>
                  <a:lnTo>
                    <a:pt x="1139" y="1172"/>
                  </a:lnTo>
                  <a:lnTo>
                    <a:pt x="1146" y="1170"/>
                  </a:lnTo>
                  <a:lnTo>
                    <a:pt x="1153" y="1168"/>
                  </a:lnTo>
                  <a:lnTo>
                    <a:pt x="1160" y="1166"/>
                  </a:lnTo>
                  <a:lnTo>
                    <a:pt x="1167" y="1164"/>
                  </a:lnTo>
                  <a:lnTo>
                    <a:pt x="1173" y="1162"/>
                  </a:lnTo>
                  <a:lnTo>
                    <a:pt x="1180" y="1160"/>
                  </a:lnTo>
                  <a:lnTo>
                    <a:pt x="1187" y="1158"/>
                  </a:lnTo>
                  <a:lnTo>
                    <a:pt x="1193" y="1155"/>
                  </a:lnTo>
                  <a:lnTo>
                    <a:pt x="1200" y="1153"/>
                  </a:lnTo>
                  <a:lnTo>
                    <a:pt x="1207" y="1151"/>
                  </a:lnTo>
                  <a:lnTo>
                    <a:pt x="1213" y="1148"/>
                  </a:lnTo>
                  <a:lnTo>
                    <a:pt x="1220" y="1146"/>
                  </a:lnTo>
                  <a:lnTo>
                    <a:pt x="1226" y="1143"/>
                  </a:lnTo>
                  <a:lnTo>
                    <a:pt x="1233" y="1141"/>
                  </a:lnTo>
                  <a:lnTo>
                    <a:pt x="1239" y="1138"/>
                  </a:lnTo>
                  <a:lnTo>
                    <a:pt x="1246" y="1136"/>
                  </a:lnTo>
                  <a:lnTo>
                    <a:pt x="1252" y="1133"/>
                  </a:lnTo>
                  <a:lnTo>
                    <a:pt x="1258" y="1131"/>
                  </a:lnTo>
                  <a:lnTo>
                    <a:pt x="1265" y="1128"/>
                  </a:lnTo>
                  <a:lnTo>
                    <a:pt x="1271" y="1125"/>
                  </a:lnTo>
                  <a:lnTo>
                    <a:pt x="1277" y="1122"/>
                  </a:lnTo>
                  <a:lnTo>
                    <a:pt x="1283" y="1119"/>
                  </a:lnTo>
                  <a:lnTo>
                    <a:pt x="1290" y="1117"/>
                  </a:lnTo>
                  <a:lnTo>
                    <a:pt x="1296" y="1114"/>
                  </a:lnTo>
                  <a:lnTo>
                    <a:pt x="1302" y="1111"/>
                  </a:lnTo>
                  <a:lnTo>
                    <a:pt x="1308" y="1108"/>
                  </a:lnTo>
                  <a:lnTo>
                    <a:pt x="1314" y="1105"/>
                  </a:lnTo>
                  <a:lnTo>
                    <a:pt x="1320" y="1101"/>
                  </a:lnTo>
                  <a:lnTo>
                    <a:pt x="1326" y="1098"/>
                  </a:lnTo>
                  <a:lnTo>
                    <a:pt x="1332" y="1095"/>
                  </a:lnTo>
                  <a:lnTo>
                    <a:pt x="1338" y="1092"/>
                  </a:lnTo>
                  <a:lnTo>
                    <a:pt x="1344" y="1089"/>
                  </a:lnTo>
                  <a:lnTo>
                    <a:pt x="1349" y="1085"/>
                  </a:lnTo>
                  <a:lnTo>
                    <a:pt x="1355" y="1082"/>
                  </a:lnTo>
                  <a:lnTo>
                    <a:pt x="1361" y="1078"/>
                  </a:lnTo>
                  <a:lnTo>
                    <a:pt x="1367" y="1075"/>
                  </a:lnTo>
                  <a:lnTo>
                    <a:pt x="1372" y="1072"/>
                  </a:lnTo>
                  <a:lnTo>
                    <a:pt x="1378" y="1068"/>
                  </a:lnTo>
                  <a:lnTo>
                    <a:pt x="1384" y="1064"/>
                  </a:lnTo>
                  <a:lnTo>
                    <a:pt x="1389" y="1061"/>
                  </a:lnTo>
                  <a:lnTo>
                    <a:pt x="1395" y="1057"/>
                  </a:lnTo>
                  <a:lnTo>
                    <a:pt x="1400" y="1053"/>
                  </a:lnTo>
                  <a:lnTo>
                    <a:pt x="1406" y="1050"/>
                  </a:lnTo>
                  <a:lnTo>
                    <a:pt x="1411" y="1046"/>
                  </a:lnTo>
                  <a:lnTo>
                    <a:pt x="1416" y="1042"/>
                  </a:lnTo>
                  <a:lnTo>
                    <a:pt x="1422" y="1038"/>
                  </a:lnTo>
                  <a:lnTo>
                    <a:pt x="1427" y="1034"/>
                  </a:lnTo>
                  <a:lnTo>
                    <a:pt x="1432" y="1030"/>
                  </a:lnTo>
                  <a:lnTo>
                    <a:pt x="1437" y="1026"/>
                  </a:lnTo>
                  <a:lnTo>
                    <a:pt x="1442" y="1022"/>
                  </a:lnTo>
                  <a:lnTo>
                    <a:pt x="1447" y="1018"/>
                  </a:lnTo>
                  <a:lnTo>
                    <a:pt x="1453" y="1014"/>
                  </a:lnTo>
                  <a:lnTo>
                    <a:pt x="1458" y="1010"/>
                  </a:lnTo>
                  <a:lnTo>
                    <a:pt x="1463" y="1005"/>
                  </a:lnTo>
                  <a:lnTo>
                    <a:pt x="1469" y="1000"/>
                  </a:lnTo>
                  <a:lnTo>
                    <a:pt x="1474" y="996"/>
                  </a:lnTo>
                  <a:lnTo>
                    <a:pt x="1480" y="991"/>
                  </a:lnTo>
                  <a:lnTo>
                    <a:pt x="1485" y="986"/>
                  </a:lnTo>
                  <a:lnTo>
                    <a:pt x="1491" y="981"/>
                  </a:lnTo>
                  <a:lnTo>
                    <a:pt x="1496" y="976"/>
                  </a:lnTo>
                  <a:lnTo>
                    <a:pt x="1501" y="971"/>
                  </a:lnTo>
                  <a:lnTo>
                    <a:pt x="1506" y="966"/>
                  </a:lnTo>
                  <a:lnTo>
                    <a:pt x="1511" y="961"/>
                  </a:lnTo>
                  <a:lnTo>
                    <a:pt x="1516" y="956"/>
                  </a:lnTo>
                  <a:lnTo>
                    <a:pt x="1521" y="950"/>
                  </a:lnTo>
                  <a:lnTo>
                    <a:pt x="1526" y="945"/>
                  </a:lnTo>
                  <a:lnTo>
                    <a:pt x="1531" y="940"/>
                  </a:lnTo>
                  <a:lnTo>
                    <a:pt x="1536" y="935"/>
                  </a:lnTo>
                  <a:lnTo>
                    <a:pt x="1541" y="929"/>
                  </a:lnTo>
                  <a:lnTo>
                    <a:pt x="1546" y="924"/>
                  </a:lnTo>
                  <a:lnTo>
                    <a:pt x="1550" y="918"/>
                  </a:lnTo>
                  <a:lnTo>
                    <a:pt x="1555" y="913"/>
                  </a:lnTo>
                  <a:lnTo>
                    <a:pt x="1559" y="908"/>
                  </a:lnTo>
                  <a:lnTo>
                    <a:pt x="1564" y="902"/>
                  </a:lnTo>
                  <a:lnTo>
                    <a:pt x="1568" y="897"/>
                  </a:lnTo>
                  <a:lnTo>
                    <a:pt x="1573" y="891"/>
                  </a:lnTo>
                  <a:lnTo>
                    <a:pt x="1577" y="885"/>
                  </a:lnTo>
                  <a:lnTo>
                    <a:pt x="1581" y="880"/>
                  </a:lnTo>
                  <a:lnTo>
                    <a:pt x="1585" y="874"/>
                  </a:lnTo>
                  <a:lnTo>
                    <a:pt x="1590" y="868"/>
                  </a:lnTo>
                  <a:lnTo>
                    <a:pt x="1594" y="862"/>
                  </a:lnTo>
                  <a:lnTo>
                    <a:pt x="1598" y="857"/>
                  </a:lnTo>
                  <a:lnTo>
                    <a:pt x="1602" y="851"/>
                  </a:lnTo>
                  <a:lnTo>
                    <a:pt x="1605" y="845"/>
                  </a:lnTo>
                  <a:lnTo>
                    <a:pt x="1609" y="839"/>
                  </a:lnTo>
                  <a:lnTo>
                    <a:pt x="1613" y="833"/>
                  </a:lnTo>
                  <a:lnTo>
                    <a:pt x="1617" y="827"/>
                  </a:lnTo>
                  <a:lnTo>
                    <a:pt x="1620" y="821"/>
                  </a:lnTo>
                  <a:lnTo>
                    <a:pt x="1624" y="815"/>
                  </a:lnTo>
                  <a:lnTo>
                    <a:pt x="1627" y="809"/>
                  </a:lnTo>
                  <a:lnTo>
                    <a:pt x="1631" y="803"/>
                  </a:lnTo>
                  <a:lnTo>
                    <a:pt x="1634" y="797"/>
                  </a:lnTo>
                  <a:lnTo>
                    <a:pt x="1637" y="791"/>
                  </a:lnTo>
                  <a:lnTo>
                    <a:pt x="1640" y="785"/>
                  </a:lnTo>
                  <a:lnTo>
                    <a:pt x="1643" y="779"/>
                  </a:lnTo>
                  <a:lnTo>
                    <a:pt x="1646" y="773"/>
                  </a:lnTo>
                  <a:lnTo>
                    <a:pt x="1649" y="766"/>
                  </a:lnTo>
                  <a:lnTo>
                    <a:pt x="1652" y="760"/>
                  </a:lnTo>
                  <a:lnTo>
                    <a:pt x="1655" y="754"/>
                  </a:lnTo>
                  <a:lnTo>
                    <a:pt x="1658" y="747"/>
                  </a:lnTo>
                  <a:lnTo>
                    <a:pt x="1661" y="741"/>
                  </a:lnTo>
                  <a:lnTo>
                    <a:pt x="1663" y="735"/>
                  </a:lnTo>
                  <a:lnTo>
                    <a:pt x="1666" y="728"/>
                  </a:lnTo>
                  <a:lnTo>
                    <a:pt x="1668" y="722"/>
                  </a:lnTo>
                  <a:lnTo>
                    <a:pt x="1671" y="715"/>
                  </a:lnTo>
                  <a:lnTo>
                    <a:pt x="1673" y="709"/>
                  </a:lnTo>
                  <a:lnTo>
                    <a:pt x="1676" y="703"/>
                  </a:lnTo>
                  <a:lnTo>
                    <a:pt x="1678" y="696"/>
                  </a:lnTo>
                  <a:lnTo>
                    <a:pt x="1680" y="690"/>
                  </a:lnTo>
                  <a:lnTo>
                    <a:pt x="1682" y="683"/>
                  </a:lnTo>
                  <a:lnTo>
                    <a:pt x="1684" y="676"/>
                  </a:lnTo>
                  <a:lnTo>
                    <a:pt x="1686" y="670"/>
                  </a:lnTo>
                  <a:lnTo>
                    <a:pt x="1688" y="663"/>
                  </a:lnTo>
                  <a:lnTo>
                    <a:pt x="1689" y="657"/>
                  </a:lnTo>
                  <a:lnTo>
                    <a:pt x="1691" y="650"/>
                  </a:lnTo>
                  <a:lnTo>
                    <a:pt x="1693" y="643"/>
                  </a:lnTo>
                  <a:lnTo>
                    <a:pt x="1694" y="637"/>
                  </a:lnTo>
                  <a:lnTo>
                    <a:pt x="1696" y="630"/>
                  </a:lnTo>
                  <a:lnTo>
                    <a:pt x="1697" y="623"/>
                  </a:lnTo>
                  <a:lnTo>
                    <a:pt x="1698" y="616"/>
                  </a:lnTo>
                  <a:lnTo>
                    <a:pt x="1700" y="610"/>
                  </a:lnTo>
                  <a:lnTo>
                    <a:pt x="1701" y="603"/>
                  </a:lnTo>
                  <a:lnTo>
                    <a:pt x="1702" y="596"/>
                  </a:lnTo>
                  <a:lnTo>
                    <a:pt x="1703" y="589"/>
                  </a:lnTo>
                  <a:lnTo>
                    <a:pt x="1704" y="582"/>
                  </a:lnTo>
                  <a:lnTo>
                    <a:pt x="1705" y="575"/>
                  </a:lnTo>
                  <a:lnTo>
                    <a:pt x="1705" y="569"/>
                  </a:lnTo>
                  <a:lnTo>
                    <a:pt x="1706" y="562"/>
                  </a:lnTo>
                  <a:lnTo>
                    <a:pt x="1707" y="555"/>
                  </a:lnTo>
                  <a:lnTo>
                    <a:pt x="1707" y="548"/>
                  </a:lnTo>
                  <a:lnTo>
                    <a:pt x="1708" y="541"/>
                  </a:lnTo>
                  <a:lnTo>
                    <a:pt x="1708" y="534"/>
                  </a:lnTo>
                  <a:lnTo>
                    <a:pt x="1708" y="527"/>
                  </a:lnTo>
                  <a:lnTo>
                    <a:pt x="1709" y="520"/>
                  </a:lnTo>
                  <a:lnTo>
                    <a:pt x="1709" y="513"/>
                  </a:lnTo>
                  <a:lnTo>
                    <a:pt x="1709" y="506"/>
                  </a:lnTo>
                  <a:lnTo>
                    <a:pt x="1709" y="499"/>
                  </a:lnTo>
                  <a:lnTo>
                    <a:pt x="1709" y="491"/>
                  </a:lnTo>
                  <a:lnTo>
                    <a:pt x="1708" y="484"/>
                  </a:lnTo>
                  <a:lnTo>
                    <a:pt x="1708" y="477"/>
                  </a:lnTo>
                  <a:lnTo>
                    <a:pt x="1708" y="470"/>
                  </a:lnTo>
                  <a:lnTo>
                    <a:pt x="1707" y="462"/>
                  </a:lnTo>
                  <a:lnTo>
                    <a:pt x="1707" y="455"/>
                  </a:lnTo>
                  <a:lnTo>
                    <a:pt x="1706" y="448"/>
                  </a:lnTo>
                  <a:lnTo>
                    <a:pt x="1705" y="441"/>
                  </a:lnTo>
                  <a:lnTo>
                    <a:pt x="1704" y="434"/>
                  </a:lnTo>
                  <a:lnTo>
                    <a:pt x="1704" y="427"/>
                  </a:lnTo>
                  <a:lnTo>
                    <a:pt x="1703" y="419"/>
                  </a:lnTo>
                  <a:lnTo>
                    <a:pt x="1702" y="412"/>
                  </a:lnTo>
                  <a:lnTo>
                    <a:pt x="1700" y="405"/>
                  </a:lnTo>
                  <a:lnTo>
                    <a:pt x="1699" y="398"/>
                  </a:lnTo>
                  <a:lnTo>
                    <a:pt x="1698" y="391"/>
                  </a:lnTo>
                  <a:lnTo>
                    <a:pt x="1696" y="384"/>
                  </a:lnTo>
                  <a:lnTo>
                    <a:pt x="1695" y="377"/>
                  </a:lnTo>
                  <a:lnTo>
                    <a:pt x="1693" y="371"/>
                  </a:lnTo>
                  <a:lnTo>
                    <a:pt x="1692" y="364"/>
                  </a:lnTo>
                  <a:lnTo>
                    <a:pt x="1690" y="357"/>
                  </a:lnTo>
                  <a:lnTo>
                    <a:pt x="1688" y="350"/>
                  </a:lnTo>
                  <a:lnTo>
                    <a:pt x="1686" y="343"/>
                  </a:lnTo>
                  <a:lnTo>
                    <a:pt x="1684" y="337"/>
                  </a:lnTo>
                  <a:lnTo>
                    <a:pt x="1682" y="330"/>
                  </a:lnTo>
                  <a:lnTo>
                    <a:pt x="1680" y="323"/>
                  </a:lnTo>
                  <a:lnTo>
                    <a:pt x="1678" y="317"/>
                  </a:lnTo>
                  <a:lnTo>
                    <a:pt x="1676" y="310"/>
                  </a:lnTo>
                  <a:lnTo>
                    <a:pt x="1673" y="304"/>
                  </a:lnTo>
                  <a:lnTo>
                    <a:pt x="1671" y="297"/>
                  </a:lnTo>
                  <a:lnTo>
                    <a:pt x="1668" y="291"/>
                  </a:lnTo>
                  <a:lnTo>
                    <a:pt x="1666" y="284"/>
                  </a:lnTo>
                  <a:lnTo>
                    <a:pt x="1663" y="278"/>
                  </a:lnTo>
                  <a:lnTo>
                    <a:pt x="1660" y="272"/>
                  </a:lnTo>
                  <a:lnTo>
                    <a:pt x="1657" y="265"/>
                  </a:lnTo>
                  <a:lnTo>
                    <a:pt x="1654" y="259"/>
                  </a:lnTo>
                  <a:lnTo>
                    <a:pt x="1651" y="253"/>
                  </a:lnTo>
                  <a:lnTo>
                    <a:pt x="1648" y="247"/>
                  </a:lnTo>
                  <a:lnTo>
                    <a:pt x="1645" y="241"/>
                  </a:lnTo>
                  <a:lnTo>
                    <a:pt x="1642" y="235"/>
                  </a:lnTo>
                  <a:lnTo>
                    <a:pt x="1639" y="229"/>
                  </a:lnTo>
                  <a:lnTo>
                    <a:pt x="1635" y="223"/>
                  </a:lnTo>
                  <a:lnTo>
                    <a:pt x="1632" y="217"/>
                  </a:lnTo>
                  <a:lnTo>
                    <a:pt x="1628" y="211"/>
                  </a:lnTo>
                  <a:lnTo>
                    <a:pt x="1625" y="206"/>
                  </a:lnTo>
                  <a:lnTo>
                    <a:pt x="1621" y="200"/>
                  </a:lnTo>
                  <a:lnTo>
                    <a:pt x="1617" y="194"/>
                  </a:lnTo>
                  <a:lnTo>
                    <a:pt x="1613" y="189"/>
                  </a:lnTo>
                  <a:lnTo>
                    <a:pt x="1610" y="183"/>
                  </a:lnTo>
                  <a:lnTo>
                    <a:pt x="1606" y="178"/>
                  </a:lnTo>
                  <a:lnTo>
                    <a:pt x="1602" y="173"/>
                  </a:lnTo>
                  <a:lnTo>
                    <a:pt x="1597" y="167"/>
                  </a:lnTo>
                  <a:lnTo>
                    <a:pt x="1593" y="162"/>
                  </a:lnTo>
                  <a:lnTo>
                    <a:pt x="1589" y="157"/>
                  </a:lnTo>
                  <a:lnTo>
                    <a:pt x="1585" y="152"/>
                  </a:lnTo>
                  <a:lnTo>
                    <a:pt x="1580" y="147"/>
                  </a:lnTo>
                  <a:lnTo>
                    <a:pt x="1576" y="142"/>
                  </a:lnTo>
                  <a:lnTo>
                    <a:pt x="1571" y="137"/>
                  </a:lnTo>
                  <a:lnTo>
                    <a:pt x="1567" y="132"/>
                  </a:lnTo>
                  <a:lnTo>
                    <a:pt x="1562" y="127"/>
                  </a:lnTo>
                  <a:lnTo>
                    <a:pt x="1557" y="123"/>
                  </a:lnTo>
                  <a:lnTo>
                    <a:pt x="1552" y="118"/>
                  </a:lnTo>
                  <a:lnTo>
                    <a:pt x="1547" y="114"/>
                  </a:lnTo>
                  <a:lnTo>
                    <a:pt x="1542" y="109"/>
                  </a:lnTo>
                  <a:lnTo>
                    <a:pt x="1537" y="105"/>
                  </a:lnTo>
                  <a:lnTo>
                    <a:pt x="1532" y="101"/>
                  </a:lnTo>
                  <a:lnTo>
                    <a:pt x="1527" y="96"/>
                  </a:lnTo>
                  <a:lnTo>
                    <a:pt x="1522" y="92"/>
                  </a:lnTo>
                  <a:lnTo>
                    <a:pt x="1516" y="88"/>
                  </a:lnTo>
                  <a:lnTo>
                    <a:pt x="1511" y="84"/>
                  </a:lnTo>
                  <a:lnTo>
                    <a:pt x="1506" y="80"/>
                  </a:lnTo>
                  <a:lnTo>
                    <a:pt x="1500" y="77"/>
                  </a:lnTo>
                  <a:lnTo>
                    <a:pt x="1494" y="73"/>
                  </a:lnTo>
                  <a:lnTo>
                    <a:pt x="1489" y="69"/>
                  </a:lnTo>
                  <a:lnTo>
                    <a:pt x="1483" y="66"/>
                  </a:lnTo>
                  <a:lnTo>
                    <a:pt x="1477" y="62"/>
                  </a:lnTo>
                  <a:lnTo>
                    <a:pt x="1471" y="59"/>
                  </a:lnTo>
                  <a:lnTo>
                    <a:pt x="1465" y="56"/>
                  </a:lnTo>
                  <a:lnTo>
                    <a:pt x="1459" y="52"/>
                  </a:lnTo>
                  <a:lnTo>
                    <a:pt x="1454" y="50"/>
                  </a:lnTo>
                  <a:lnTo>
                    <a:pt x="1449" y="47"/>
                  </a:lnTo>
                  <a:lnTo>
                    <a:pt x="1444" y="45"/>
                  </a:lnTo>
                  <a:lnTo>
                    <a:pt x="1438" y="42"/>
                  </a:lnTo>
                  <a:lnTo>
                    <a:pt x="1433" y="40"/>
                  </a:lnTo>
                  <a:lnTo>
                    <a:pt x="1427" y="38"/>
                  </a:lnTo>
                  <a:lnTo>
                    <a:pt x="1422" y="35"/>
                  </a:lnTo>
                  <a:lnTo>
                    <a:pt x="1416" y="33"/>
                  </a:lnTo>
                  <a:lnTo>
                    <a:pt x="1411" y="31"/>
                  </a:lnTo>
                  <a:lnTo>
                    <a:pt x="1405" y="29"/>
                  </a:lnTo>
                  <a:lnTo>
                    <a:pt x="1399" y="27"/>
                  </a:lnTo>
                  <a:lnTo>
                    <a:pt x="1394" y="26"/>
                  </a:lnTo>
                  <a:lnTo>
                    <a:pt x="1388" y="24"/>
                  </a:lnTo>
                  <a:lnTo>
                    <a:pt x="1382" y="22"/>
                  </a:lnTo>
                  <a:lnTo>
                    <a:pt x="1376" y="20"/>
                  </a:lnTo>
                  <a:lnTo>
                    <a:pt x="1370" y="19"/>
                  </a:lnTo>
                  <a:lnTo>
                    <a:pt x="1364" y="17"/>
                  </a:lnTo>
                  <a:lnTo>
                    <a:pt x="1358" y="16"/>
                  </a:lnTo>
                  <a:lnTo>
                    <a:pt x="1352" y="15"/>
                  </a:lnTo>
                  <a:lnTo>
                    <a:pt x="1346" y="13"/>
                  </a:lnTo>
                  <a:lnTo>
                    <a:pt x="1340" y="12"/>
                  </a:lnTo>
                  <a:lnTo>
                    <a:pt x="1334" y="11"/>
                  </a:lnTo>
                  <a:lnTo>
                    <a:pt x="1327" y="10"/>
                  </a:lnTo>
                  <a:lnTo>
                    <a:pt x="1321" y="9"/>
                  </a:lnTo>
                  <a:lnTo>
                    <a:pt x="1315" y="8"/>
                  </a:lnTo>
                  <a:lnTo>
                    <a:pt x="1308" y="7"/>
                  </a:lnTo>
                  <a:lnTo>
                    <a:pt x="1302" y="6"/>
                  </a:lnTo>
                  <a:lnTo>
                    <a:pt x="1295" y="5"/>
                  </a:lnTo>
                  <a:lnTo>
                    <a:pt x="1289" y="4"/>
                  </a:lnTo>
                  <a:lnTo>
                    <a:pt x="1282" y="4"/>
                  </a:lnTo>
                  <a:lnTo>
                    <a:pt x="1276" y="3"/>
                  </a:lnTo>
                  <a:lnTo>
                    <a:pt x="1269" y="3"/>
                  </a:lnTo>
                  <a:lnTo>
                    <a:pt x="1262" y="2"/>
                  </a:lnTo>
                  <a:lnTo>
                    <a:pt x="1256" y="2"/>
                  </a:lnTo>
                  <a:lnTo>
                    <a:pt x="1249" y="1"/>
                  </a:lnTo>
                  <a:lnTo>
                    <a:pt x="1242" y="1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4" y="0"/>
                  </a:lnTo>
                  <a:lnTo>
                    <a:pt x="1207" y="0"/>
                  </a:lnTo>
                  <a:lnTo>
                    <a:pt x="1200" y="0"/>
                  </a:lnTo>
                  <a:lnTo>
                    <a:pt x="1193" y="0"/>
                  </a:lnTo>
                  <a:lnTo>
                    <a:pt x="1186" y="0"/>
                  </a:lnTo>
                  <a:lnTo>
                    <a:pt x="1179" y="0"/>
                  </a:lnTo>
                  <a:lnTo>
                    <a:pt x="1172" y="0"/>
                  </a:lnTo>
                  <a:lnTo>
                    <a:pt x="1165" y="0"/>
                  </a:lnTo>
                  <a:lnTo>
                    <a:pt x="1157" y="1"/>
                  </a:lnTo>
                  <a:lnTo>
                    <a:pt x="1150" y="1"/>
                  </a:lnTo>
                  <a:lnTo>
                    <a:pt x="1143" y="1"/>
                  </a:lnTo>
                  <a:lnTo>
                    <a:pt x="1136" y="2"/>
                  </a:lnTo>
                  <a:lnTo>
                    <a:pt x="1128" y="2"/>
                  </a:lnTo>
                  <a:lnTo>
                    <a:pt x="1121" y="3"/>
                  </a:lnTo>
                  <a:lnTo>
                    <a:pt x="1113" y="3"/>
                  </a:lnTo>
                  <a:lnTo>
                    <a:pt x="1106" y="4"/>
                  </a:lnTo>
                  <a:lnTo>
                    <a:pt x="1098" y="4"/>
                  </a:lnTo>
                  <a:lnTo>
                    <a:pt x="1091" y="5"/>
                  </a:lnTo>
                  <a:lnTo>
                    <a:pt x="1083" y="6"/>
                  </a:lnTo>
                  <a:lnTo>
                    <a:pt x="1076" y="6"/>
                  </a:lnTo>
                  <a:lnTo>
                    <a:pt x="1068" y="7"/>
                  </a:lnTo>
                  <a:lnTo>
                    <a:pt x="1061" y="8"/>
                  </a:lnTo>
                  <a:lnTo>
                    <a:pt x="1053" y="9"/>
                  </a:lnTo>
                  <a:lnTo>
                    <a:pt x="1045" y="9"/>
                  </a:lnTo>
                  <a:lnTo>
                    <a:pt x="1038" y="10"/>
                  </a:lnTo>
                  <a:lnTo>
                    <a:pt x="1030" y="11"/>
                  </a:lnTo>
                  <a:lnTo>
                    <a:pt x="1022" y="12"/>
                  </a:lnTo>
                  <a:lnTo>
                    <a:pt x="1014" y="13"/>
                  </a:lnTo>
                  <a:lnTo>
                    <a:pt x="1007" y="14"/>
                  </a:lnTo>
                  <a:lnTo>
                    <a:pt x="999" y="15"/>
                  </a:lnTo>
                  <a:lnTo>
                    <a:pt x="991" y="16"/>
                  </a:lnTo>
                  <a:lnTo>
                    <a:pt x="983" y="18"/>
                  </a:lnTo>
                  <a:lnTo>
                    <a:pt x="975" y="19"/>
                  </a:lnTo>
                  <a:lnTo>
                    <a:pt x="967" y="20"/>
                  </a:lnTo>
                  <a:lnTo>
                    <a:pt x="959" y="21"/>
                  </a:lnTo>
                  <a:lnTo>
                    <a:pt x="951" y="22"/>
                  </a:lnTo>
                  <a:lnTo>
                    <a:pt x="943" y="24"/>
                  </a:lnTo>
                  <a:lnTo>
                    <a:pt x="935" y="25"/>
                  </a:lnTo>
                  <a:lnTo>
                    <a:pt x="927" y="26"/>
                  </a:lnTo>
                  <a:lnTo>
                    <a:pt x="919" y="28"/>
                  </a:lnTo>
                  <a:lnTo>
                    <a:pt x="911" y="29"/>
                  </a:lnTo>
                  <a:lnTo>
                    <a:pt x="903" y="30"/>
                  </a:lnTo>
                  <a:lnTo>
                    <a:pt x="895" y="32"/>
                  </a:lnTo>
                  <a:lnTo>
                    <a:pt x="887" y="33"/>
                  </a:lnTo>
                  <a:lnTo>
                    <a:pt x="879" y="35"/>
                  </a:lnTo>
                  <a:lnTo>
                    <a:pt x="871" y="36"/>
                  </a:lnTo>
                  <a:lnTo>
                    <a:pt x="863" y="38"/>
                  </a:lnTo>
                  <a:lnTo>
                    <a:pt x="855" y="36"/>
                  </a:lnTo>
                  <a:lnTo>
                    <a:pt x="847" y="35"/>
                  </a:lnTo>
                  <a:lnTo>
                    <a:pt x="838" y="33"/>
                  </a:lnTo>
                  <a:lnTo>
                    <a:pt x="830" y="32"/>
                  </a:lnTo>
                  <a:lnTo>
                    <a:pt x="822" y="31"/>
                  </a:lnTo>
                  <a:lnTo>
                    <a:pt x="814" y="29"/>
                  </a:lnTo>
                  <a:lnTo>
                    <a:pt x="806" y="28"/>
                  </a:lnTo>
                  <a:lnTo>
                    <a:pt x="798" y="26"/>
                  </a:lnTo>
                  <a:lnTo>
                    <a:pt x="790" y="25"/>
                  </a:lnTo>
                  <a:lnTo>
                    <a:pt x="782" y="24"/>
                  </a:lnTo>
                  <a:lnTo>
                    <a:pt x="775" y="23"/>
                  </a:lnTo>
                  <a:lnTo>
                    <a:pt x="767" y="21"/>
                  </a:lnTo>
                  <a:lnTo>
                    <a:pt x="759" y="20"/>
                  </a:lnTo>
                  <a:lnTo>
                    <a:pt x="751" y="19"/>
                  </a:lnTo>
                  <a:lnTo>
                    <a:pt x="743" y="18"/>
                  </a:lnTo>
                  <a:lnTo>
                    <a:pt x="735" y="17"/>
                  </a:lnTo>
                  <a:lnTo>
                    <a:pt x="727" y="16"/>
                  </a:lnTo>
                  <a:lnTo>
                    <a:pt x="719" y="15"/>
                  </a:lnTo>
                  <a:lnTo>
                    <a:pt x="712" y="14"/>
                  </a:lnTo>
                  <a:lnTo>
                    <a:pt x="704" y="13"/>
                  </a:lnTo>
                  <a:lnTo>
                    <a:pt x="696" y="12"/>
                  </a:lnTo>
                  <a:lnTo>
                    <a:pt x="688" y="11"/>
                  </a:lnTo>
                  <a:lnTo>
                    <a:pt x="681" y="10"/>
                  </a:lnTo>
                  <a:lnTo>
                    <a:pt x="673" y="9"/>
                  </a:lnTo>
                  <a:lnTo>
                    <a:pt x="665" y="8"/>
                  </a:lnTo>
                  <a:lnTo>
                    <a:pt x="658" y="7"/>
                  </a:lnTo>
                  <a:lnTo>
                    <a:pt x="650" y="7"/>
                  </a:lnTo>
                  <a:lnTo>
                    <a:pt x="643" y="6"/>
                  </a:lnTo>
                  <a:lnTo>
                    <a:pt x="635" y="5"/>
                  </a:lnTo>
                  <a:lnTo>
                    <a:pt x="627" y="4"/>
                  </a:lnTo>
                  <a:lnTo>
                    <a:pt x="620" y="4"/>
                  </a:lnTo>
                  <a:lnTo>
                    <a:pt x="612" y="3"/>
                  </a:lnTo>
                  <a:lnTo>
                    <a:pt x="605" y="3"/>
                  </a:lnTo>
                  <a:lnTo>
                    <a:pt x="598" y="2"/>
                  </a:lnTo>
                  <a:lnTo>
                    <a:pt x="590" y="2"/>
                  </a:lnTo>
                  <a:lnTo>
                    <a:pt x="583" y="1"/>
                  </a:lnTo>
                  <a:lnTo>
                    <a:pt x="575" y="1"/>
                  </a:lnTo>
                  <a:lnTo>
                    <a:pt x="568" y="1"/>
                  </a:lnTo>
                  <a:lnTo>
                    <a:pt x="561" y="0"/>
                  </a:lnTo>
                  <a:lnTo>
                    <a:pt x="554" y="0"/>
                  </a:lnTo>
                  <a:lnTo>
                    <a:pt x="546" y="0"/>
                  </a:lnTo>
                  <a:lnTo>
                    <a:pt x="539" y="0"/>
                  </a:lnTo>
                  <a:lnTo>
                    <a:pt x="532" y="0"/>
                  </a:lnTo>
                  <a:lnTo>
                    <a:pt x="525" y="0"/>
                  </a:lnTo>
                  <a:lnTo>
                    <a:pt x="518" y="0"/>
                  </a:lnTo>
                  <a:lnTo>
                    <a:pt x="511" y="0"/>
                  </a:lnTo>
                  <a:lnTo>
                    <a:pt x="504" y="0"/>
                  </a:lnTo>
                  <a:lnTo>
                    <a:pt x="497" y="0"/>
                  </a:lnTo>
                  <a:lnTo>
                    <a:pt x="490" y="0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1"/>
                  </a:lnTo>
                  <a:lnTo>
                    <a:pt x="462" y="1"/>
                  </a:lnTo>
                  <a:lnTo>
                    <a:pt x="456" y="2"/>
                  </a:lnTo>
                  <a:lnTo>
                    <a:pt x="449" y="2"/>
                  </a:lnTo>
                  <a:lnTo>
                    <a:pt x="442" y="3"/>
                  </a:lnTo>
                  <a:lnTo>
                    <a:pt x="436" y="3"/>
                  </a:lnTo>
                  <a:lnTo>
                    <a:pt x="429" y="4"/>
                  </a:lnTo>
                  <a:lnTo>
                    <a:pt x="422" y="4"/>
                  </a:lnTo>
                  <a:lnTo>
                    <a:pt x="416" y="5"/>
                  </a:lnTo>
                  <a:lnTo>
                    <a:pt x="409" y="6"/>
                  </a:lnTo>
                  <a:lnTo>
                    <a:pt x="403" y="7"/>
                  </a:lnTo>
                  <a:lnTo>
                    <a:pt x="396" y="8"/>
                  </a:lnTo>
                  <a:lnTo>
                    <a:pt x="390" y="9"/>
                  </a:lnTo>
                  <a:lnTo>
                    <a:pt x="384" y="10"/>
                  </a:lnTo>
                  <a:lnTo>
                    <a:pt x="377" y="11"/>
                  </a:lnTo>
                  <a:lnTo>
                    <a:pt x="371" y="12"/>
                  </a:lnTo>
                  <a:lnTo>
                    <a:pt x="365" y="13"/>
                  </a:lnTo>
                  <a:lnTo>
                    <a:pt x="359" y="15"/>
                  </a:lnTo>
                  <a:lnTo>
                    <a:pt x="353" y="16"/>
                  </a:lnTo>
                  <a:lnTo>
                    <a:pt x="347" y="17"/>
                  </a:lnTo>
                  <a:lnTo>
                    <a:pt x="341" y="19"/>
                  </a:lnTo>
                  <a:lnTo>
                    <a:pt x="335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7" y="25"/>
                  </a:lnTo>
                  <a:lnTo>
                    <a:pt x="312" y="27"/>
                  </a:lnTo>
                  <a:lnTo>
                    <a:pt x="307" y="29"/>
                  </a:lnTo>
                  <a:lnTo>
                    <a:pt x="301" y="31"/>
                  </a:lnTo>
                  <a:lnTo>
                    <a:pt x="295" y="33"/>
                  </a:lnTo>
                  <a:lnTo>
                    <a:pt x="290" y="35"/>
                  </a:lnTo>
                  <a:lnTo>
                    <a:pt x="284" y="37"/>
                  </a:lnTo>
                  <a:lnTo>
                    <a:pt x="279" y="39"/>
                  </a:lnTo>
                  <a:lnTo>
                    <a:pt x="273" y="42"/>
                  </a:lnTo>
                  <a:lnTo>
                    <a:pt x="268" y="44"/>
                  </a:lnTo>
                  <a:lnTo>
                    <a:pt x="263" y="46"/>
                  </a:lnTo>
                  <a:lnTo>
                    <a:pt x="257" y="49"/>
                  </a:lnTo>
                  <a:lnTo>
                    <a:pt x="252" y="52"/>
                  </a:lnTo>
                  <a:lnTo>
                    <a:pt x="246" y="55"/>
                  </a:lnTo>
                  <a:lnTo>
                    <a:pt x="240" y="58"/>
                  </a:lnTo>
                  <a:lnTo>
                    <a:pt x="234" y="61"/>
                  </a:lnTo>
                  <a:lnTo>
                    <a:pt x="228" y="65"/>
                  </a:lnTo>
                  <a:lnTo>
                    <a:pt x="222" y="68"/>
                  </a:lnTo>
                  <a:lnTo>
                    <a:pt x="217" y="72"/>
                  </a:lnTo>
                  <a:lnTo>
                    <a:pt x="211" y="76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4" y="87"/>
                  </a:lnTo>
                  <a:lnTo>
                    <a:pt x="189" y="91"/>
                  </a:lnTo>
                  <a:lnTo>
                    <a:pt x="184" y="96"/>
                  </a:lnTo>
                  <a:lnTo>
                    <a:pt x="178" y="100"/>
                  </a:lnTo>
                  <a:lnTo>
                    <a:pt x="173" y="104"/>
                  </a:lnTo>
                  <a:lnTo>
                    <a:pt x="168" y="108"/>
                  </a:lnTo>
                  <a:lnTo>
                    <a:pt x="163" y="113"/>
                  </a:lnTo>
                  <a:lnTo>
                    <a:pt x="158" y="117"/>
                  </a:lnTo>
                  <a:lnTo>
                    <a:pt x="153" y="122"/>
                  </a:lnTo>
                  <a:lnTo>
                    <a:pt x="148" y="127"/>
                  </a:lnTo>
                  <a:lnTo>
                    <a:pt x="143" y="132"/>
                  </a:lnTo>
                  <a:lnTo>
                    <a:pt x="139" y="136"/>
                  </a:lnTo>
                  <a:lnTo>
                    <a:pt x="134" y="141"/>
                  </a:lnTo>
                  <a:lnTo>
                    <a:pt x="130" y="146"/>
                  </a:lnTo>
                  <a:lnTo>
                    <a:pt x="125" y="151"/>
                  </a:lnTo>
                  <a:lnTo>
                    <a:pt x="121" y="156"/>
                  </a:lnTo>
                  <a:lnTo>
                    <a:pt x="116" y="162"/>
                  </a:lnTo>
                  <a:lnTo>
                    <a:pt x="112" y="167"/>
                  </a:lnTo>
                  <a:lnTo>
                    <a:pt x="108" y="172"/>
                  </a:lnTo>
                  <a:lnTo>
                    <a:pt x="104" y="177"/>
                  </a:lnTo>
                  <a:lnTo>
                    <a:pt x="100" y="183"/>
                  </a:lnTo>
                  <a:lnTo>
                    <a:pt x="96" y="188"/>
                  </a:lnTo>
                  <a:lnTo>
                    <a:pt x="92" y="194"/>
                  </a:lnTo>
                  <a:lnTo>
                    <a:pt x="88" y="200"/>
                  </a:lnTo>
                  <a:lnTo>
                    <a:pt x="84" y="205"/>
                  </a:lnTo>
                  <a:lnTo>
                    <a:pt x="81" y="211"/>
                  </a:lnTo>
                  <a:lnTo>
                    <a:pt x="77" y="217"/>
                  </a:lnTo>
                  <a:lnTo>
                    <a:pt x="74" y="223"/>
                  </a:lnTo>
                  <a:lnTo>
                    <a:pt x="70" y="229"/>
                  </a:lnTo>
                  <a:lnTo>
                    <a:pt x="67" y="235"/>
                  </a:lnTo>
                  <a:lnTo>
                    <a:pt x="64" y="241"/>
                  </a:lnTo>
                  <a:lnTo>
                    <a:pt x="60" y="247"/>
                  </a:lnTo>
                  <a:lnTo>
                    <a:pt x="57" y="253"/>
                  </a:lnTo>
                  <a:lnTo>
                    <a:pt x="54" y="259"/>
                  </a:lnTo>
                  <a:lnTo>
                    <a:pt x="51" y="265"/>
                  </a:lnTo>
                  <a:lnTo>
                    <a:pt x="49" y="271"/>
                  </a:lnTo>
                  <a:lnTo>
                    <a:pt x="46" y="278"/>
                  </a:lnTo>
                  <a:lnTo>
                    <a:pt x="43" y="284"/>
                  </a:lnTo>
                  <a:lnTo>
                    <a:pt x="40" y="290"/>
                  </a:lnTo>
                  <a:lnTo>
                    <a:pt x="38" y="297"/>
                  </a:lnTo>
                  <a:lnTo>
                    <a:pt x="35" y="303"/>
                  </a:lnTo>
                  <a:lnTo>
                    <a:pt x="33" y="310"/>
                  </a:lnTo>
                  <a:lnTo>
                    <a:pt x="31" y="317"/>
                  </a:lnTo>
                  <a:lnTo>
                    <a:pt x="28" y="323"/>
                  </a:lnTo>
                  <a:lnTo>
                    <a:pt x="26" y="330"/>
                  </a:lnTo>
                  <a:lnTo>
                    <a:pt x="24" y="336"/>
                  </a:lnTo>
                  <a:lnTo>
                    <a:pt x="22" y="343"/>
                  </a:lnTo>
                  <a:lnTo>
                    <a:pt x="20" y="350"/>
                  </a:lnTo>
                  <a:lnTo>
                    <a:pt x="19" y="357"/>
                  </a:lnTo>
                  <a:lnTo>
                    <a:pt x="17" y="364"/>
                  </a:lnTo>
                  <a:lnTo>
                    <a:pt x="15" y="370"/>
                  </a:lnTo>
                  <a:lnTo>
                    <a:pt x="14" y="377"/>
                  </a:lnTo>
                  <a:lnTo>
                    <a:pt x="12" y="384"/>
                  </a:lnTo>
                  <a:lnTo>
                    <a:pt x="11" y="391"/>
                  </a:lnTo>
                  <a:lnTo>
                    <a:pt x="9" y="398"/>
                  </a:lnTo>
                  <a:lnTo>
                    <a:pt x="8" y="405"/>
                  </a:lnTo>
                  <a:lnTo>
                    <a:pt x="7" y="412"/>
                  </a:lnTo>
                  <a:lnTo>
                    <a:pt x="6" y="419"/>
                  </a:lnTo>
                  <a:lnTo>
                    <a:pt x="5" y="427"/>
                  </a:lnTo>
                  <a:lnTo>
                    <a:pt x="4" y="434"/>
                  </a:lnTo>
                  <a:lnTo>
                    <a:pt x="3" y="441"/>
                  </a:lnTo>
                  <a:lnTo>
                    <a:pt x="2" y="448"/>
                  </a:lnTo>
                  <a:lnTo>
                    <a:pt x="2" y="455"/>
                  </a:lnTo>
                  <a:lnTo>
                    <a:pt x="1" y="462"/>
                  </a:lnTo>
                  <a:lnTo>
                    <a:pt x="1" y="470"/>
                  </a:lnTo>
                  <a:lnTo>
                    <a:pt x="0" y="477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0" y="499"/>
                  </a:lnTo>
                  <a:lnTo>
                    <a:pt x="0" y="506"/>
                  </a:lnTo>
                  <a:lnTo>
                    <a:pt x="0" y="513"/>
                  </a:lnTo>
                  <a:lnTo>
                    <a:pt x="0" y="520"/>
                  </a:lnTo>
                  <a:lnTo>
                    <a:pt x="0" y="527"/>
                  </a:lnTo>
                  <a:lnTo>
                    <a:pt x="0" y="534"/>
                  </a:lnTo>
                  <a:lnTo>
                    <a:pt x="1" y="541"/>
                  </a:lnTo>
                  <a:lnTo>
                    <a:pt x="1" y="548"/>
                  </a:lnTo>
                  <a:lnTo>
                    <a:pt x="2" y="555"/>
                  </a:lnTo>
                  <a:lnTo>
                    <a:pt x="2" y="562"/>
                  </a:lnTo>
                  <a:lnTo>
                    <a:pt x="3" y="569"/>
                  </a:lnTo>
                  <a:lnTo>
                    <a:pt x="4" y="575"/>
                  </a:lnTo>
                  <a:lnTo>
                    <a:pt x="5" y="582"/>
                  </a:lnTo>
                  <a:lnTo>
                    <a:pt x="5" y="589"/>
                  </a:lnTo>
                  <a:lnTo>
                    <a:pt x="6" y="596"/>
                  </a:lnTo>
                  <a:lnTo>
                    <a:pt x="8" y="603"/>
                  </a:lnTo>
                  <a:lnTo>
                    <a:pt x="9" y="610"/>
                  </a:lnTo>
                  <a:lnTo>
                    <a:pt x="10" y="616"/>
                  </a:lnTo>
                  <a:lnTo>
                    <a:pt x="11" y="623"/>
                  </a:lnTo>
                  <a:lnTo>
                    <a:pt x="13" y="630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50"/>
                  </a:lnTo>
                  <a:lnTo>
                    <a:pt x="19" y="657"/>
                  </a:lnTo>
                  <a:lnTo>
                    <a:pt x="21" y="663"/>
                  </a:lnTo>
                  <a:lnTo>
                    <a:pt x="23" y="670"/>
                  </a:lnTo>
                  <a:lnTo>
                    <a:pt x="24" y="676"/>
                  </a:lnTo>
                  <a:lnTo>
                    <a:pt x="26" y="683"/>
                  </a:lnTo>
                  <a:lnTo>
                    <a:pt x="29" y="690"/>
                  </a:lnTo>
                  <a:lnTo>
                    <a:pt x="31" y="696"/>
                  </a:lnTo>
                  <a:lnTo>
                    <a:pt x="33" y="703"/>
                  </a:lnTo>
                  <a:lnTo>
                    <a:pt x="35" y="709"/>
                  </a:lnTo>
                  <a:lnTo>
                    <a:pt x="37" y="715"/>
                  </a:lnTo>
                  <a:lnTo>
                    <a:pt x="40" y="722"/>
                  </a:lnTo>
                  <a:lnTo>
                    <a:pt x="42" y="728"/>
                  </a:lnTo>
                  <a:lnTo>
                    <a:pt x="45" y="735"/>
                  </a:lnTo>
                  <a:lnTo>
                    <a:pt x="48" y="741"/>
                  </a:lnTo>
                  <a:lnTo>
                    <a:pt x="50" y="747"/>
                  </a:lnTo>
                  <a:lnTo>
                    <a:pt x="53" y="754"/>
                  </a:lnTo>
                  <a:lnTo>
                    <a:pt x="56" y="760"/>
                  </a:lnTo>
                  <a:lnTo>
                    <a:pt x="59" y="766"/>
                  </a:lnTo>
                  <a:lnTo>
                    <a:pt x="62" y="773"/>
                  </a:lnTo>
                  <a:lnTo>
                    <a:pt x="65" y="779"/>
                  </a:lnTo>
                  <a:lnTo>
                    <a:pt x="68" y="785"/>
                  </a:lnTo>
                  <a:lnTo>
                    <a:pt x="71" y="791"/>
                  </a:lnTo>
                  <a:lnTo>
                    <a:pt x="74" y="797"/>
                  </a:lnTo>
                  <a:lnTo>
                    <a:pt x="78" y="803"/>
                  </a:lnTo>
                  <a:lnTo>
                    <a:pt x="81" y="809"/>
                  </a:lnTo>
                  <a:lnTo>
                    <a:pt x="85" y="815"/>
                  </a:lnTo>
                  <a:lnTo>
                    <a:pt x="88" y="821"/>
                  </a:lnTo>
                  <a:lnTo>
                    <a:pt x="92" y="827"/>
                  </a:lnTo>
                  <a:lnTo>
                    <a:pt x="95" y="833"/>
                  </a:lnTo>
                  <a:lnTo>
                    <a:pt x="99" y="839"/>
                  </a:lnTo>
                  <a:lnTo>
                    <a:pt x="103" y="845"/>
                  </a:lnTo>
                  <a:lnTo>
                    <a:pt x="107" y="851"/>
                  </a:lnTo>
                  <a:lnTo>
                    <a:pt x="111" y="857"/>
                  </a:lnTo>
                  <a:lnTo>
                    <a:pt x="115" y="862"/>
                  </a:lnTo>
                  <a:lnTo>
                    <a:pt x="119" y="868"/>
                  </a:lnTo>
                  <a:lnTo>
                    <a:pt x="123" y="874"/>
                  </a:lnTo>
                  <a:lnTo>
                    <a:pt x="127" y="880"/>
                  </a:lnTo>
                  <a:lnTo>
                    <a:pt x="131" y="885"/>
                  </a:lnTo>
                  <a:lnTo>
                    <a:pt x="135" y="891"/>
                  </a:lnTo>
                  <a:lnTo>
                    <a:pt x="140" y="897"/>
                  </a:lnTo>
                  <a:lnTo>
                    <a:pt x="144" y="902"/>
                  </a:lnTo>
                  <a:lnTo>
                    <a:pt x="149" y="908"/>
                  </a:lnTo>
                  <a:lnTo>
                    <a:pt x="153" y="913"/>
                  </a:lnTo>
                  <a:lnTo>
                    <a:pt x="158" y="918"/>
                  </a:lnTo>
                  <a:lnTo>
                    <a:pt x="162" y="924"/>
                  </a:lnTo>
                  <a:lnTo>
                    <a:pt x="167" y="929"/>
                  </a:lnTo>
                  <a:lnTo>
                    <a:pt x="172" y="935"/>
                  </a:lnTo>
                  <a:lnTo>
                    <a:pt x="177" y="940"/>
                  </a:lnTo>
                  <a:lnTo>
                    <a:pt x="182" y="945"/>
                  </a:lnTo>
                  <a:lnTo>
                    <a:pt x="187" y="950"/>
                  </a:lnTo>
                  <a:lnTo>
                    <a:pt x="192" y="956"/>
                  </a:lnTo>
                  <a:lnTo>
                    <a:pt x="197" y="961"/>
                  </a:lnTo>
                  <a:lnTo>
                    <a:pt x="202" y="966"/>
                  </a:lnTo>
                  <a:lnTo>
                    <a:pt x="207" y="971"/>
                  </a:lnTo>
                  <a:lnTo>
                    <a:pt x="212" y="976"/>
                  </a:lnTo>
                  <a:lnTo>
                    <a:pt x="218" y="981"/>
                  </a:lnTo>
                  <a:lnTo>
                    <a:pt x="223" y="986"/>
                  </a:lnTo>
                  <a:lnTo>
                    <a:pt x="228" y="991"/>
                  </a:lnTo>
                  <a:lnTo>
                    <a:pt x="234" y="996"/>
                  </a:lnTo>
                  <a:lnTo>
                    <a:pt x="239" y="1000"/>
                  </a:lnTo>
                  <a:lnTo>
                    <a:pt x="245" y="1005"/>
                  </a:lnTo>
                  <a:lnTo>
                    <a:pt x="250" y="1010"/>
                  </a:lnTo>
                  <a:lnTo>
                    <a:pt x="255" y="1014"/>
                  </a:lnTo>
                  <a:lnTo>
                    <a:pt x="260" y="1018"/>
                  </a:lnTo>
                  <a:lnTo>
                    <a:pt x="266" y="1022"/>
                  </a:lnTo>
                  <a:lnTo>
                    <a:pt x="271" y="1026"/>
                  </a:lnTo>
                  <a:lnTo>
                    <a:pt x="276" y="1030"/>
                  </a:lnTo>
                  <a:lnTo>
                    <a:pt x="281" y="1034"/>
                  </a:lnTo>
                  <a:lnTo>
                    <a:pt x="286" y="1038"/>
                  </a:lnTo>
                  <a:lnTo>
                    <a:pt x="292" y="1042"/>
                  </a:lnTo>
                  <a:lnTo>
                    <a:pt x="297" y="1046"/>
                  </a:lnTo>
                  <a:lnTo>
                    <a:pt x="303" y="1050"/>
                  </a:lnTo>
                  <a:lnTo>
                    <a:pt x="308" y="1053"/>
                  </a:lnTo>
                  <a:lnTo>
                    <a:pt x="313" y="1057"/>
                  </a:lnTo>
                  <a:lnTo>
                    <a:pt x="318" y="1061"/>
                  </a:lnTo>
                  <a:lnTo>
                    <a:pt x="324" y="1064"/>
                  </a:lnTo>
                  <a:lnTo>
                    <a:pt x="329" y="1068"/>
                  </a:lnTo>
                  <a:lnTo>
                    <a:pt x="335" y="1072"/>
                  </a:lnTo>
                  <a:lnTo>
                    <a:pt x="340" y="1075"/>
                  </a:lnTo>
                  <a:lnTo>
                    <a:pt x="346" y="1078"/>
                  </a:lnTo>
                  <a:lnTo>
                    <a:pt x="352" y="1082"/>
                  </a:lnTo>
                  <a:lnTo>
                    <a:pt x="358" y="1085"/>
                  </a:lnTo>
                  <a:lnTo>
                    <a:pt x="364" y="1089"/>
                  </a:lnTo>
                  <a:lnTo>
                    <a:pt x="369" y="1092"/>
                  </a:lnTo>
                  <a:lnTo>
                    <a:pt x="375" y="1095"/>
                  </a:lnTo>
                  <a:lnTo>
                    <a:pt x="381" y="1098"/>
                  </a:lnTo>
                  <a:lnTo>
                    <a:pt x="387" y="1101"/>
                  </a:lnTo>
                  <a:lnTo>
                    <a:pt x="393" y="1105"/>
                  </a:lnTo>
                  <a:lnTo>
                    <a:pt x="399" y="1108"/>
                  </a:lnTo>
                  <a:lnTo>
                    <a:pt x="405" y="1111"/>
                  </a:lnTo>
                  <a:lnTo>
                    <a:pt x="412" y="1114"/>
                  </a:lnTo>
                  <a:lnTo>
                    <a:pt x="418" y="1117"/>
                  </a:lnTo>
                  <a:lnTo>
                    <a:pt x="424" y="1119"/>
                  </a:lnTo>
                  <a:lnTo>
                    <a:pt x="430" y="1122"/>
                  </a:lnTo>
                  <a:lnTo>
                    <a:pt x="436" y="1125"/>
                  </a:lnTo>
                  <a:lnTo>
                    <a:pt x="443" y="1128"/>
                  </a:lnTo>
                  <a:lnTo>
                    <a:pt x="449" y="1131"/>
                  </a:lnTo>
                  <a:lnTo>
                    <a:pt x="455" y="1133"/>
                  </a:lnTo>
                  <a:lnTo>
                    <a:pt x="462" y="1136"/>
                  </a:lnTo>
                  <a:lnTo>
                    <a:pt x="468" y="1138"/>
                  </a:lnTo>
                  <a:lnTo>
                    <a:pt x="475" y="1141"/>
                  </a:lnTo>
                  <a:lnTo>
                    <a:pt x="481" y="1143"/>
                  </a:lnTo>
                  <a:lnTo>
                    <a:pt x="488" y="1146"/>
                  </a:lnTo>
                  <a:lnTo>
                    <a:pt x="494" y="1148"/>
                  </a:lnTo>
                  <a:lnTo>
                    <a:pt x="501" y="1151"/>
                  </a:lnTo>
                  <a:lnTo>
                    <a:pt x="507" y="1153"/>
                  </a:lnTo>
                  <a:lnTo>
                    <a:pt x="514" y="1155"/>
                  </a:lnTo>
                  <a:lnTo>
                    <a:pt x="521" y="1157"/>
                  </a:lnTo>
                  <a:lnTo>
                    <a:pt x="527" y="1160"/>
                  </a:lnTo>
                  <a:lnTo>
                    <a:pt x="534" y="1162"/>
                  </a:lnTo>
                  <a:lnTo>
                    <a:pt x="541" y="1164"/>
                  </a:lnTo>
                  <a:lnTo>
                    <a:pt x="548" y="1166"/>
                  </a:lnTo>
                  <a:lnTo>
                    <a:pt x="554" y="1168"/>
                  </a:lnTo>
                  <a:lnTo>
                    <a:pt x="561" y="1170"/>
                  </a:lnTo>
                  <a:lnTo>
                    <a:pt x="568" y="1172"/>
                  </a:lnTo>
                  <a:lnTo>
                    <a:pt x="575" y="1174"/>
                  </a:lnTo>
                  <a:lnTo>
                    <a:pt x="582" y="1175"/>
                  </a:lnTo>
                  <a:lnTo>
                    <a:pt x="589" y="1177"/>
                  </a:lnTo>
                  <a:lnTo>
                    <a:pt x="596" y="1179"/>
                  </a:lnTo>
                  <a:lnTo>
                    <a:pt x="603" y="1181"/>
                  </a:lnTo>
                  <a:lnTo>
                    <a:pt x="610" y="1182"/>
                  </a:lnTo>
                  <a:lnTo>
                    <a:pt x="617" y="1184"/>
                  </a:lnTo>
                  <a:lnTo>
                    <a:pt x="624" y="1185"/>
                  </a:lnTo>
                  <a:lnTo>
                    <a:pt x="631" y="1187"/>
                  </a:lnTo>
                  <a:lnTo>
                    <a:pt x="638" y="1188"/>
                  </a:lnTo>
                  <a:lnTo>
                    <a:pt x="645" y="1190"/>
                  </a:lnTo>
                  <a:lnTo>
                    <a:pt x="652" y="1191"/>
                  </a:lnTo>
                  <a:lnTo>
                    <a:pt x="660" y="1192"/>
                  </a:lnTo>
                  <a:lnTo>
                    <a:pt x="667" y="1193"/>
                  </a:lnTo>
                  <a:lnTo>
                    <a:pt x="674" y="1195"/>
                  </a:lnTo>
                  <a:lnTo>
                    <a:pt x="681" y="1196"/>
                  </a:lnTo>
                  <a:lnTo>
                    <a:pt x="689" y="1197"/>
                  </a:lnTo>
                  <a:lnTo>
                    <a:pt x="696" y="1198"/>
                  </a:lnTo>
                  <a:lnTo>
                    <a:pt x="703" y="1199"/>
                  </a:lnTo>
                  <a:lnTo>
                    <a:pt x="710" y="1200"/>
                  </a:lnTo>
                  <a:lnTo>
                    <a:pt x="718" y="1201"/>
                  </a:lnTo>
                  <a:lnTo>
                    <a:pt x="725" y="1202"/>
                  </a:lnTo>
                  <a:lnTo>
                    <a:pt x="733" y="1203"/>
                  </a:lnTo>
                  <a:lnTo>
                    <a:pt x="740" y="1203"/>
                  </a:lnTo>
                  <a:lnTo>
                    <a:pt x="747" y="1204"/>
                  </a:lnTo>
                  <a:lnTo>
                    <a:pt x="755" y="1205"/>
                  </a:lnTo>
                  <a:lnTo>
                    <a:pt x="762" y="1205"/>
                  </a:lnTo>
                  <a:lnTo>
                    <a:pt x="770" y="1206"/>
                  </a:lnTo>
                  <a:lnTo>
                    <a:pt x="777" y="1206"/>
                  </a:lnTo>
                  <a:lnTo>
                    <a:pt x="785" y="1207"/>
                  </a:lnTo>
                  <a:lnTo>
                    <a:pt x="793" y="1207"/>
                  </a:lnTo>
                  <a:lnTo>
                    <a:pt x="800" y="1208"/>
                  </a:lnTo>
                  <a:lnTo>
                    <a:pt x="808" y="1208"/>
                  </a:lnTo>
                  <a:lnTo>
                    <a:pt x="815" y="1208"/>
                  </a:lnTo>
                  <a:lnTo>
                    <a:pt x="823" y="1208"/>
                  </a:lnTo>
                  <a:lnTo>
                    <a:pt x="830" y="1209"/>
                  </a:lnTo>
                  <a:lnTo>
                    <a:pt x="838" y="1209"/>
                  </a:lnTo>
                  <a:lnTo>
                    <a:pt x="846" y="1209"/>
                  </a:lnTo>
                  <a:lnTo>
                    <a:pt x="853" y="1209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6356721" y="1978871"/>
              <a:ext cx="1463240" cy="1025615"/>
            </a:xfrm>
            <a:custGeom>
              <a:avLst/>
              <a:gdLst>
                <a:gd name="T0" fmla="*/ 930 w 1710"/>
                <a:gd name="T1" fmla="*/ 1206 h 1210"/>
                <a:gd name="T2" fmla="*/ 1011 w 1710"/>
                <a:gd name="T3" fmla="*/ 1198 h 1210"/>
                <a:gd name="T4" fmla="*/ 1090 w 1710"/>
                <a:gd name="T5" fmla="*/ 1184 h 1210"/>
                <a:gd name="T6" fmla="*/ 1167 w 1710"/>
                <a:gd name="T7" fmla="*/ 1164 h 1210"/>
                <a:gd name="T8" fmla="*/ 1239 w 1710"/>
                <a:gd name="T9" fmla="*/ 1138 h 1210"/>
                <a:gd name="T10" fmla="*/ 1308 w 1710"/>
                <a:gd name="T11" fmla="*/ 1108 h 1210"/>
                <a:gd name="T12" fmla="*/ 1372 w 1710"/>
                <a:gd name="T13" fmla="*/ 1072 h 1210"/>
                <a:gd name="T14" fmla="*/ 1432 w 1710"/>
                <a:gd name="T15" fmla="*/ 1030 h 1210"/>
                <a:gd name="T16" fmla="*/ 1485 w 1710"/>
                <a:gd name="T17" fmla="*/ 986 h 1210"/>
                <a:gd name="T18" fmla="*/ 1541 w 1710"/>
                <a:gd name="T19" fmla="*/ 929 h 1210"/>
                <a:gd name="T20" fmla="*/ 1590 w 1710"/>
                <a:gd name="T21" fmla="*/ 868 h 1210"/>
                <a:gd name="T22" fmla="*/ 1631 w 1710"/>
                <a:gd name="T23" fmla="*/ 803 h 1210"/>
                <a:gd name="T24" fmla="*/ 1663 w 1710"/>
                <a:gd name="T25" fmla="*/ 735 h 1210"/>
                <a:gd name="T26" fmla="*/ 1688 w 1710"/>
                <a:gd name="T27" fmla="*/ 663 h 1210"/>
                <a:gd name="T28" fmla="*/ 1703 w 1710"/>
                <a:gd name="T29" fmla="*/ 589 h 1210"/>
                <a:gd name="T30" fmla="*/ 1709 w 1710"/>
                <a:gd name="T31" fmla="*/ 513 h 1210"/>
                <a:gd name="T32" fmla="*/ 1705 w 1710"/>
                <a:gd name="T33" fmla="*/ 441 h 1210"/>
                <a:gd name="T34" fmla="*/ 1692 w 1710"/>
                <a:gd name="T35" fmla="*/ 364 h 1210"/>
                <a:gd name="T36" fmla="*/ 1668 w 1710"/>
                <a:gd name="T37" fmla="*/ 291 h 1210"/>
                <a:gd name="T38" fmla="*/ 1635 w 1710"/>
                <a:gd name="T39" fmla="*/ 223 h 1210"/>
                <a:gd name="T40" fmla="*/ 1593 w 1710"/>
                <a:gd name="T41" fmla="*/ 162 h 1210"/>
                <a:gd name="T42" fmla="*/ 1542 w 1710"/>
                <a:gd name="T43" fmla="*/ 109 h 1210"/>
                <a:gd name="T44" fmla="*/ 1483 w 1710"/>
                <a:gd name="T45" fmla="*/ 66 h 1210"/>
                <a:gd name="T46" fmla="*/ 1427 w 1710"/>
                <a:gd name="T47" fmla="*/ 38 h 1210"/>
                <a:gd name="T48" fmla="*/ 1364 w 1710"/>
                <a:gd name="T49" fmla="*/ 17 h 1210"/>
                <a:gd name="T50" fmla="*/ 1295 w 1710"/>
                <a:gd name="T51" fmla="*/ 5 h 1210"/>
                <a:gd name="T52" fmla="*/ 1221 w 1710"/>
                <a:gd name="T53" fmla="*/ 0 h 1210"/>
                <a:gd name="T54" fmla="*/ 1143 w 1710"/>
                <a:gd name="T55" fmla="*/ 1 h 1210"/>
                <a:gd name="T56" fmla="*/ 1061 w 1710"/>
                <a:gd name="T57" fmla="*/ 8 h 1210"/>
                <a:gd name="T58" fmla="*/ 975 w 1710"/>
                <a:gd name="T59" fmla="*/ 19 h 1210"/>
                <a:gd name="T60" fmla="*/ 887 w 1710"/>
                <a:gd name="T61" fmla="*/ 33 h 1210"/>
                <a:gd name="T62" fmla="*/ 806 w 1710"/>
                <a:gd name="T63" fmla="*/ 28 h 1210"/>
                <a:gd name="T64" fmla="*/ 719 w 1710"/>
                <a:gd name="T65" fmla="*/ 15 h 1210"/>
                <a:gd name="T66" fmla="*/ 635 w 1710"/>
                <a:gd name="T67" fmla="*/ 5 h 1210"/>
                <a:gd name="T68" fmla="*/ 554 w 1710"/>
                <a:gd name="T69" fmla="*/ 0 h 1210"/>
                <a:gd name="T70" fmla="*/ 476 w 1710"/>
                <a:gd name="T71" fmla="*/ 0 h 1210"/>
                <a:gd name="T72" fmla="*/ 403 w 1710"/>
                <a:gd name="T73" fmla="*/ 7 h 1210"/>
                <a:gd name="T74" fmla="*/ 335 w 1710"/>
                <a:gd name="T75" fmla="*/ 20 h 1210"/>
                <a:gd name="T76" fmla="*/ 273 w 1710"/>
                <a:gd name="T77" fmla="*/ 42 h 1210"/>
                <a:gd name="T78" fmla="*/ 217 w 1710"/>
                <a:gd name="T79" fmla="*/ 72 h 1210"/>
                <a:gd name="T80" fmla="*/ 158 w 1710"/>
                <a:gd name="T81" fmla="*/ 117 h 1210"/>
                <a:gd name="T82" fmla="*/ 108 w 1710"/>
                <a:gd name="T83" fmla="*/ 172 h 1210"/>
                <a:gd name="T84" fmla="*/ 67 w 1710"/>
                <a:gd name="T85" fmla="*/ 235 h 1210"/>
                <a:gd name="T86" fmla="*/ 35 w 1710"/>
                <a:gd name="T87" fmla="*/ 303 h 1210"/>
                <a:gd name="T88" fmla="*/ 14 w 1710"/>
                <a:gd name="T89" fmla="*/ 377 h 1210"/>
                <a:gd name="T90" fmla="*/ 2 w 1710"/>
                <a:gd name="T91" fmla="*/ 455 h 1210"/>
                <a:gd name="T92" fmla="*/ 0 w 1710"/>
                <a:gd name="T93" fmla="*/ 527 h 1210"/>
                <a:gd name="T94" fmla="*/ 8 w 1710"/>
                <a:gd name="T95" fmla="*/ 603 h 1210"/>
                <a:gd name="T96" fmla="*/ 24 w 1710"/>
                <a:gd name="T97" fmla="*/ 676 h 1210"/>
                <a:gd name="T98" fmla="*/ 50 w 1710"/>
                <a:gd name="T99" fmla="*/ 747 h 1210"/>
                <a:gd name="T100" fmla="*/ 85 w 1710"/>
                <a:gd name="T101" fmla="*/ 815 h 1210"/>
                <a:gd name="T102" fmla="*/ 127 w 1710"/>
                <a:gd name="T103" fmla="*/ 880 h 1210"/>
                <a:gd name="T104" fmla="*/ 177 w 1710"/>
                <a:gd name="T105" fmla="*/ 940 h 1210"/>
                <a:gd name="T106" fmla="*/ 234 w 1710"/>
                <a:gd name="T107" fmla="*/ 996 h 1210"/>
                <a:gd name="T108" fmla="*/ 286 w 1710"/>
                <a:gd name="T109" fmla="*/ 1038 h 1210"/>
                <a:gd name="T110" fmla="*/ 346 w 1710"/>
                <a:gd name="T111" fmla="*/ 1078 h 1210"/>
                <a:gd name="T112" fmla="*/ 412 w 1710"/>
                <a:gd name="T113" fmla="*/ 1114 h 1210"/>
                <a:gd name="T114" fmla="*/ 481 w 1710"/>
                <a:gd name="T115" fmla="*/ 1143 h 1210"/>
                <a:gd name="T116" fmla="*/ 554 w 1710"/>
                <a:gd name="T117" fmla="*/ 1168 h 1210"/>
                <a:gd name="T118" fmla="*/ 631 w 1710"/>
                <a:gd name="T119" fmla="*/ 1187 h 1210"/>
                <a:gd name="T120" fmla="*/ 710 w 1710"/>
                <a:gd name="T121" fmla="*/ 1200 h 1210"/>
                <a:gd name="T122" fmla="*/ 793 w 1710"/>
                <a:gd name="T123" fmla="*/ 1207 h 1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1210"/>
                <a:gd name="T188" fmla="*/ 1710 w 1710"/>
                <a:gd name="T189" fmla="*/ 1210 h 1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1210">
                  <a:moveTo>
                    <a:pt x="853" y="1209"/>
                  </a:moveTo>
                  <a:lnTo>
                    <a:pt x="861" y="1209"/>
                  </a:lnTo>
                  <a:lnTo>
                    <a:pt x="869" y="1209"/>
                  </a:lnTo>
                  <a:lnTo>
                    <a:pt x="876" y="1209"/>
                  </a:lnTo>
                  <a:lnTo>
                    <a:pt x="884" y="1208"/>
                  </a:lnTo>
                  <a:lnTo>
                    <a:pt x="892" y="1208"/>
                  </a:lnTo>
                  <a:lnTo>
                    <a:pt x="899" y="1208"/>
                  </a:lnTo>
                  <a:lnTo>
                    <a:pt x="907" y="1208"/>
                  </a:lnTo>
                  <a:lnTo>
                    <a:pt x="915" y="1207"/>
                  </a:lnTo>
                  <a:lnTo>
                    <a:pt x="922" y="1207"/>
                  </a:lnTo>
                  <a:lnTo>
                    <a:pt x="930" y="1206"/>
                  </a:lnTo>
                  <a:lnTo>
                    <a:pt x="937" y="1206"/>
                  </a:lnTo>
                  <a:lnTo>
                    <a:pt x="945" y="1205"/>
                  </a:lnTo>
                  <a:lnTo>
                    <a:pt x="952" y="1205"/>
                  </a:lnTo>
                  <a:lnTo>
                    <a:pt x="960" y="1204"/>
                  </a:lnTo>
                  <a:lnTo>
                    <a:pt x="967" y="1203"/>
                  </a:lnTo>
                  <a:lnTo>
                    <a:pt x="974" y="1203"/>
                  </a:lnTo>
                  <a:lnTo>
                    <a:pt x="982" y="1202"/>
                  </a:lnTo>
                  <a:lnTo>
                    <a:pt x="989" y="1201"/>
                  </a:lnTo>
                  <a:lnTo>
                    <a:pt x="997" y="1200"/>
                  </a:lnTo>
                  <a:lnTo>
                    <a:pt x="1004" y="1199"/>
                  </a:lnTo>
                  <a:lnTo>
                    <a:pt x="1011" y="1198"/>
                  </a:lnTo>
                  <a:lnTo>
                    <a:pt x="1019" y="1197"/>
                  </a:lnTo>
                  <a:lnTo>
                    <a:pt x="1026" y="1196"/>
                  </a:lnTo>
                  <a:lnTo>
                    <a:pt x="1033" y="1195"/>
                  </a:lnTo>
                  <a:lnTo>
                    <a:pt x="1040" y="1193"/>
                  </a:lnTo>
                  <a:lnTo>
                    <a:pt x="1048" y="1192"/>
                  </a:lnTo>
                  <a:lnTo>
                    <a:pt x="1055" y="1191"/>
                  </a:lnTo>
                  <a:lnTo>
                    <a:pt x="1062" y="1190"/>
                  </a:lnTo>
                  <a:lnTo>
                    <a:pt x="1069" y="1188"/>
                  </a:lnTo>
                  <a:lnTo>
                    <a:pt x="1076" y="1187"/>
                  </a:lnTo>
                  <a:lnTo>
                    <a:pt x="1083" y="1185"/>
                  </a:lnTo>
                  <a:lnTo>
                    <a:pt x="1090" y="1184"/>
                  </a:lnTo>
                  <a:lnTo>
                    <a:pt x="1097" y="1182"/>
                  </a:lnTo>
                  <a:lnTo>
                    <a:pt x="1104" y="1181"/>
                  </a:lnTo>
                  <a:lnTo>
                    <a:pt x="1111" y="1179"/>
                  </a:lnTo>
                  <a:lnTo>
                    <a:pt x="1118" y="1177"/>
                  </a:lnTo>
                  <a:lnTo>
                    <a:pt x="1125" y="1175"/>
                  </a:lnTo>
                  <a:lnTo>
                    <a:pt x="1132" y="1174"/>
                  </a:lnTo>
                  <a:lnTo>
                    <a:pt x="1139" y="1172"/>
                  </a:lnTo>
                  <a:lnTo>
                    <a:pt x="1146" y="1170"/>
                  </a:lnTo>
                  <a:lnTo>
                    <a:pt x="1153" y="1168"/>
                  </a:lnTo>
                  <a:lnTo>
                    <a:pt x="1160" y="1166"/>
                  </a:lnTo>
                  <a:lnTo>
                    <a:pt x="1167" y="1164"/>
                  </a:lnTo>
                  <a:lnTo>
                    <a:pt x="1173" y="1162"/>
                  </a:lnTo>
                  <a:lnTo>
                    <a:pt x="1180" y="1160"/>
                  </a:lnTo>
                  <a:lnTo>
                    <a:pt x="1187" y="1158"/>
                  </a:lnTo>
                  <a:lnTo>
                    <a:pt x="1193" y="1155"/>
                  </a:lnTo>
                  <a:lnTo>
                    <a:pt x="1200" y="1153"/>
                  </a:lnTo>
                  <a:lnTo>
                    <a:pt x="1207" y="1151"/>
                  </a:lnTo>
                  <a:lnTo>
                    <a:pt x="1213" y="1148"/>
                  </a:lnTo>
                  <a:lnTo>
                    <a:pt x="1220" y="1146"/>
                  </a:lnTo>
                  <a:lnTo>
                    <a:pt x="1226" y="1143"/>
                  </a:lnTo>
                  <a:lnTo>
                    <a:pt x="1233" y="1141"/>
                  </a:lnTo>
                  <a:lnTo>
                    <a:pt x="1239" y="1138"/>
                  </a:lnTo>
                  <a:lnTo>
                    <a:pt x="1246" y="1136"/>
                  </a:lnTo>
                  <a:lnTo>
                    <a:pt x="1252" y="1133"/>
                  </a:lnTo>
                  <a:lnTo>
                    <a:pt x="1258" y="1131"/>
                  </a:lnTo>
                  <a:lnTo>
                    <a:pt x="1265" y="1128"/>
                  </a:lnTo>
                  <a:lnTo>
                    <a:pt x="1271" y="1125"/>
                  </a:lnTo>
                  <a:lnTo>
                    <a:pt x="1277" y="1122"/>
                  </a:lnTo>
                  <a:lnTo>
                    <a:pt x="1283" y="1119"/>
                  </a:lnTo>
                  <a:lnTo>
                    <a:pt x="1290" y="1117"/>
                  </a:lnTo>
                  <a:lnTo>
                    <a:pt x="1296" y="1114"/>
                  </a:lnTo>
                  <a:lnTo>
                    <a:pt x="1302" y="1111"/>
                  </a:lnTo>
                  <a:lnTo>
                    <a:pt x="1308" y="1108"/>
                  </a:lnTo>
                  <a:lnTo>
                    <a:pt x="1314" y="1105"/>
                  </a:lnTo>
                  <a:lnTo>
                    <a:pt x="1320" y="1101"/>
                  </a:lnTo>
                  <a:lnTo>
                    <a:pt x="1326" y="1098"/>
                  </a:lnTo>
                  <a:lnTo>
                    <a:pt x="1332" y="1095"/>
                  </a:lnTo>
                  <a:lnTo>
                    <a:pt x="1338" y="1092"/>
                  </a:lnTo>
                  <a:lnTo>
                    <a:pt x="1344" y="1089"/>
                  </a:lnTo>
                  <a:lnTo>
                    <a:pt x="1349" y="1085"/>
                  </a:lnTo>
                  <a:lnTo>
                    <a:pt x="1355" y="1082"/>
                  </a:lnTo>
                  <a:lnTo>
                    <a:pt x="1361" y="1078"/>
                  </a:lnTo>
                  <a:lnTo>
                    <a:pt x="1367" y="1075"/>
                  </a:lnTo>
                  <a:lnTo>
                    <a:pt x="1372" y="1072"/>
                  </a:lnTo>
                  <a:lnTo>
                    <a:pt x="1378" y="1068"/>
                  </a:lnTo>
                  <a:lnTo>
                    <a:pt x="1384" y="1064"/>
                  </a:lnTo>
                  <a:lnTo>
                    <a:pt x="1389" y="1061"/>
                  </a:lnTo>
                  <a:lnTo>
                    <a:pt x="1395" y="1057"/>
                  </a:lnTo>
                  <a:lnTo>
                    <a:pt x="1400" y="1053"/>
                  </a:lnTo>
                  <a:lnTo>
                    <a:pt x="1406" y="1050"/>
                  </a:lnTo>
                  <a:lnTo>
                    <a:pt x="1411" y="1046"/>
                  </a:lnTo>
                  <a:lnTo>
                    <a:pt x="1416" y="1042"/>
                  </a:lnTo>
                  <a:lnTo>
                    <a:pt x="1422" y="1038"/>
                  </a:lnTo>
                  <a:lnTo>
                    <a:pt x="1427" y="1034"/>
                  </a:lnTo>
                  <a:lnTo>
                    <a:pt x="1432" y="1030"/>
                  </a:lnTo>
                  <a:lnTo>
                    <a:pt x="1437" y="1026"/>
                  </a:lnTo>
                  <a:lnTo>
                    <a:pt x="1442" y="1022"/>
                  </a:lnTo>
                  <a:lnTo>
                    <a:pt x="1447" y="1018"/>
                  </a:lnTo>
                  <a:lnTo>
                    <a:pt x="1453" y="1014"/>
                  </a:lnTo>
                  <a:lnTo>
                    <a:pt x="1458" y="1010"/>
                  </a:lnTo>
                  <a:lnTo>
                    <a:pt x="1463" y="1005"/>
                  </a:lnTo>
                  <a:lnTo>
                    <a:pt x="1469" y="1000"/>
                  </a:lnTo>
                  <a:lnTo>
                    <a:pt x="1474" y="996"/>
                  </a:lnTo>
                  <a:lnTo>
                    <a:pt x="1480" y="991"/>
                  </a:lnTo>
                  <a:lnTo>
                    <a:pt x="1485" y="986"/>
                  </a:lnTo>
                  <a:lnTo>
                    <a:pt x="1491" y="981"/>
                  </a:lnTo>
                  <a:lnTo>
                    <a:pt x="1496" y="976"/>
                  </a:lnTo>
                  <a:lnTo>
                    <a:pt x="1501" y="971"/>
                  </a:lnTo>
                  <a:lnTo>
                    <a:pt x="1506" y="966"/>
                  </a:lnTo>
                  <a:lnTo>
                    <a:pt x="1511" y="961"/>
                  </a:lnTo>
                  <a:lnTo>
                    <a:pt x="1516" y="956"/>
                  </a:lnTo>
                  <a:lnTo>
                    <a:pt x="1521" y="950"/>
                  </a:lnTo>
                  <a:lnTo>
                    <a:pt x="1526" y="945"/>
                  </a:lnTo>
                  <a:lnTo>
                    <a:pt x="1531" y="940"/>
                  </a:lnTo>
                  <a:lnTo>
                    <a:pt x="1536" y="935"/>
                  </a:lnTo>
                  <a:lnTo>
                    <a:pt x="1541" y="929"/>
                  </a:lnTo>
                  <a:lnTo>
                    <a:pt x="1546" y="924"/>
                  </a:lnTo>
                  <a:lnTo>
                    <a:pt x="1550" y="918"/>
                  </a:lnTo>
                  <a:lnTo>
                    <a:pt x="1555" y="913"/>
                  </a:lnTo>
                  <a:lnTo>
                    <a:pt x="1559" y="908"/>
                  </a:lnTo>
                  <a:lnTo>
                    <a:pt x="1564" y="902"/>
                  </a:lnTo>
                  <a:lnTo>
                    <a:pt x="1568" y="897"/>
                  </a:lnTo>
                  <a:lnTo>
                    <a:pt x="1573" y="891"/>
                  </a:lnTo>
                  <a:lnTo>
                    <a:pt x="1577" y="885"/>
                  </a:lnTo>
                  <a:lnTo>
                    <a:pt x="1581" y="880"/>
                  </a:lnTo>
                  <a:lnTo>
                    <a:pt x="1585" y="874"/>
                  </a:lnTo>
                  <a:lnTo>
                    <a:pt x="1590" y="868"/>
                  </a:lnTo>
                  <a:lnTo>
                    <a:pt x="1594" y="862"/>
                  </a:lnTo>
                  <a:lnTo>
                    <a:pt x="1598" y="857"/>
                  </a:lnTo>
                  <a:lnTo>
                    <a:pt x="1602" y="851"/>
                  </a:lnTo>
                  <a:lnTo>
                    <a:pt x="1605" y="845"/>
                  </a:lnTo>
                  <a:lnTo>
                    <a:pt x="1609" y="839"/>
                  </a:lnTo>
                  <a:lnTo>
                    <a:pt x="1613" y="833"/>
                  </a:lnTo>
                  <a:lnTo>
                    <a:pt x="1617" y="827"/>
                  </a:lnTo>
                  <a:lnTo>
                    <a:pt x="1620" y="821"/>
                  </a:lnTo>
                  <a:lnTo>
                    <a:pt x="1624" y="815"/>
                  </a:lnTo>
                  <a:lnTo>
                    <a:pt x="1627" y="809"/>
                  </a:lnTo>
                  <a:lnTo>
                    <a:pt x="1631" y="803"/>
                  </a:lnTo>
                  <a:lnTo>
                    <a:pt x="1634" y="797"/>
                  </a:lnTo>
                  <a:lnTo>
                    <a:pt x="1637" y="791"/>
                  </a:lnTo>
                  <a:lnTo>
                    <a:pt x="1640" y="785"/>
                  </a:lnTo>
                  <a:lnTo>
                    <a:pt x="1643" y="779"/>
                  </a:lnTo>
                  <a:lnTo>
                    <a:pt x="1646" y="773"/>
                  </a:lnTo>
                  <a:lnTo>
                    <a:pt x="1649" y="766"/>
                  </a:lnTo>
                  <a:lnTo>
                    <a:pt x="1652" y="760"/>
                  </a:lnTo>
                  <a:lnTo>
                    <a:pt x="1655" y="754"/>
                  </a:lnTo>
                  <a:lnTo>
                    <a:pt x="1658" y="747"/>
                  </a:lnTo>
                  <a:lnTo>
                    <a:pt x="1661" y="741"/>
                  </a:lnTo>
                  <a:lnTo>
                    <a:pt x="1663" y="735"/>
                  </a:lnTo>
                  <a:lnTo>
                    <a:pt x="1666" y="728"/>
                  </a:lnTo>
                  <a:lnTo>
                    <a:pt x="1668" y="722"/>
                  </a:lnTo>
                  <a:lnTo>
                    <a:pt x="1671" y="715"/>
                  </a:lnTo>
                  <a:lnTo>
                    <a:pt x="1673" y="709"/>
                  </a:lnTo>
                  <a:lnTo>
                    <a:pt x="1676" y="703"/>
                  </a:lnTo>
                  <a:lnTo>
                    <a:pt x="1678" y="696"/>
                  </a:lnTo>
                  <a:lnTo>
                    <a:pt x="1680" y="690"/>
                  </a:lnTo>
                  <a:lnTo>
                    <a:pt x="1682" y="683"/>
                  </a:lnTo>
                  <a:lnTo>
                    <a:pt x="1684" y="676"/>
                  </a:lnTo>
                  <a:lnTo>
                    <a:pt x="1686" y="670"/>
                  </a:lnTo>
                  <a:lnTo>
                    <a:pt x="1688" y="663"/>
                  </a:lnTo>
                  <a:lnTo>
                    <a:pt x="1689" y="657"/>
                  </a:lnTo>
                  <a:lnTo>
                    <a:pt x="1691" y="650"/>
                  </a:lnTo>
                  <a:lnTo>
                    <a:pt x="1693" y="643"/>
                  </a:lnTo>
                  <a:lnTo>
                    <a:pt x="1694" y="637"/>
                  </a:lnTo>
                  <a:lnTo>
                    <a:pt x="1696" y="630"/>
                  </a:lnTo>
                  <a:lnTo>
                    <a:pt x="1697" y="623"/>
                  </a:lnTo>
                  <a:lnTo>
                    <a:pt x="1698" y="616"/>
                  </a:lnTo>
                  <a:lnTo>
                    <a:pt x="1700" y="610"/>
                  </a:lnTo>
                  <a:lnTo>
                    <a:pt x="1701" y="603"/>
                  </a:lnTo>
                  <a:lnTo>
                    <a:pt x="1702" y="596"/>
                  </a:lnTo>
                  <a:lnTo>
                    <a:pt x="1703" y="589"/>
                  </a:lnTo>
                  <a:lnTo>
                    <a:pt x="1704" y="582"/>
                  </a:lnTo>
                  <a:lnTo>
                    <a:pt x="1705" y="575"/>
                  </a:lnTo>
                  <a:lnTo>
                    <a:pt x="1705" y="569"/>
                  </a:lnTo>
                  <a:lnTo>
                    <a:pt x="1706" y="562"/>
                  </a:lnTo>
                  <a:lnTo>
                    <a:pt x="1707" y="555"/>
                  </a:lnTo>
                  <a:lnTo>
                    <a:pt x="1707" y="548"/>
                  </a:lnTo>
                  <a:lnTo>
                    <a:pt x="1708" y="541"/>
                  </a:lnTo>
                  <a:lnTo>
                    <a:pt x="1708" y="534"/>
                  </a:lnTo>
                  <a:lnTo>
                    <a:pt x="1708" y="527"/>
                  </a:lnTo>
                  <a:lnTo>
                    <a:pt x="1709" y="520"/>
                  </a:lnTo>
                  <a:lnTo>
                    <a:pt x="1709" y="513"/>
                  </a:lnTo>
                  <a:lnTo>
                    <a:pt x="1709" y="506"/>
                  </a:lnTo>
                  <a:lnTo>
                    <a:pt x="1709" y="499"/>
                  </a:lnTo>
                  <a:lnTo>
                    <a:pt x="1709" y="491"/>
                  </a:lnTo>
                  <a:lnTo>
                    <a:pt x="1708" y="484"/>
                  </a:lnTo>
                  <a:lnTo>
                    <a:pt x="1708" y="477"/>
                  </a:lnTo>
                  <a:lnTo>
                    <a:pt x="1708" y="470"/>
                  </a:lnTo>
                  <a:lnTo>
                    <a:pt x="1707" y="462"/>
                  </a:lnTo>
                  <a:lnTo>
                    <a:pt x="1707" y="455"/>
                  </a:lnTo>
                  <a:lnTo>
                    <a:pt x="1706" y="448"/>
                  </a:lnTo>
                  <a:lnTo>
                    <a:pt x="1705" y="441"/>
                  </a:lnTo>
                  <a:lnTo>
                    <a:pt x="1704" y="434"/>
                  </a:lnTo>
                  <a:lnTo>
                    <a:pt x="1704" y="427"/>
                  </a:lnTo>
                  <a:lnTo>
                    <a:pt x="1703" y="419"/>
                  </a:lnTo>
                  <a:lnTo>
                    <a:pt x="1702" y="412"/>
                  </a:lnTo>
                  <a:lnTo>
                    <a:pt x="1700" y="405"/>
                  </a:lnTo>
                  <a:lnTo>
                    <a:pt x="1699" y="398"/>
                  </a:lnTo>
                  <a:lnTo>
                    <a:pt x="1698" y="391"/>
                  </a:lnTo>
                  <a:lnTo>
                    <a:pt x="1696" y="384"/>
                  </a:lnTo>
                  <a:lnTo>
                    <a:pt x="1695" y="377"/>
                  </a:lnTo>
                  <a:lnTo>
                    <a:pt x="1693" y="371"/>
                  </a:lnTo>
                  <a:lnTo>
                    <a:pt x="1692" y="364"/>
                  </a:lnTo>
                  <a:lnTo>
                    <a:pt x="1690" y="357"/>
                  </a:lnTo>
                  <a:lnTo>
                    <a:pt x="1688" y="350"/>
                  </a:lnTo>
                  <a:lnTo>
                    <a:pt x="1686" y="343"/>
                  </a:lnTo>
                  <a:lnTo>
                    <a:pt x="1684" y="337"/>
                  </a:lnTo>
                  <a:lnTo>
                    <a:pt x="1682" y="330"/>
                  </a:lnTo>
                  <a:lnTo>
                    <a:pt x="1680" y="323"/>
                  </a:lnTo>
                  <a:lnTo>
                    <a:pt x="1678" y="317"/>
                  </a:lnTo>
                  <a:lnTo>
                    <a:pt x="1676" y="310"/>
                  </a:lnTo>
                  <a:lnTo>
                    <a:pt x="1673" y="304"/>
                  </a:lnTo>
                  <a:lnTo>
                    <a:pt x="1671" y="297"/>
                  </a:lnTo>
                  <a:lnTo>
                    <a:pt x="1668" y="291"/>
                  </a:lnTo>
                  <a:lnTo>
                    <a:pt x="1666" y="284"/>
                  </a:lnTo>
                  <a:lnTo>
                    <a:pt x="1663" y="278"/>
                  </a:lnTo>
                  <a:lnTo>
                    <a:pt x="1660" y="272"/>
                  </a:lnTo>
                  <a:lnTo>
                    <a:pt x="1657" y="265"/>
                  </a:lnTo>
                  <a:lnTo>
                    <a:pt x="1654" y="259"/>
                  </a:lnTo>
                  <a:lnTo>
                    <a:pt x="1651" y="253"/>
                  </a:lnTo>
                  <a:lnTo>
                    <a:pt x="1648" y="247"/>
                  </a:lnTo>
                  <a:lnTo>
                    <a:pt x="1645" y="241"/>
                  </a:lnTo>
                  <a:lnTo>
                    <a:pt x="1642" y="235"/>
                  </a:lnTo>
                  <a:lnTo>
                    <a:pt x="1639" y="229"/>
                  </a:lnTo>
                  <a:lnTo>
                    <a:pt x="1635" y="223"/>
                  </a:lnTo>
                  <a:lnTo>
                    <a:pt x="1632" y="217"/>
                  </a:lnTo>
                  <a:lnTo>
                    <a:pt x="1628" y="211"/>
                  </a:lnTo>
                  <a:lnTo>
                    <a:pt x="1625" y="206"/>
                  </a:lnTo>
                  <a:lnTo>
                    <a:pt x="1621" y="200"/>
                  </a:lnTo>
                  <a:lnTo>
                    <a:pt x="1617" y="194"/>
                  </a:lnTo>
                  <a:lnTo>
                    <a:pt x="1613" y="189"/>
                  </a:lnTo>
                  <a:lnTo>
                    <a:pt x="1610" y="183"/>
                  </a:lnTo>
                  <a:lnTo>
                    <a:pt x="1606" y="178"/>
                  </a:lnTo>
                  <a:lnTo>
                    <a:pt x="1602" y="173"/>
                  </a:lnTo>
                  <a:lnTo>
                    <a:pt x="1597" y="167"/>
                  </a:lnTo>
                  <a:lnTo>
                    <a:pt x="1593" y="162"/>
                  </a:lnTo>
                  <a:lnTo>
                    <a:pt x="1589" y="157"/>
                  </a:lnTo>
                  <a:lnTo>
                    <a:pt x="1585" y="152"/>
                  </a:lnTo>
                  <a:lnTo>
                    <a:pt x="1580" y="147"/>
                  </a:lnTo>
                  <a:lnTo>
                    <a:pt x="1576" y="142"/>
                  </a:lnTo>
                  <a:lnTo>
                    <a:pt x="1571" y="137"/>
                  </a:lnTo>
                  <a:lnTo>
                    <a:pt x="1567" y="132"/>
                  </a:lnTo>
                  <a:lnTo>
                    <a:pt x="1562" y="127"/>
                  </a:lnTo>
                  <a:lnTo>
                    <a:pt x="1557" y="123"/>
                  </a:lnTo>
                  <a:lnTo>
                    <a:pt x="1552" y="118"/>
                  </a:lnTo>
                  <a:lnTo>
                    <a:pt x="1547" y="114"/>
                  </a:lnTo>
                  <a:lnTo>
                    <a:pt x="1542" y="109"/>
                  </a:lnTo>
                  <a:lnTo>
                    <a:pt x="1537" y="105"/>
                  </a:lnTo>
                  <a:lnTo>
                    <a:pt x="1532" y="101"/>
                  </a:lnTo>
                  <a:lnTo>
                    <a:pt x="1527" y="96"/>
                  </a:lnTo>
                  <a:lnTo>
                    <a:pt x="1522" y="92"/>
                  </a:lnTo>
                  <a:lnTo>
                    <a:pt x="1516" y="88"/>
                  </a:lnTo>
                  <a:lnTo>
                    <a:pt x="1511" y="84"/>
                  </a:lnTo>
                  <a:lnTo>
                    <a:pt x="1506" y="80"/>
                  </a:lnTo>
                  <a:lnTo>
                    <a:pt x="1500" y="77"/>
                  </a:lnTo>
                  <a:lnTo>
                    <a:pt x="1494" y="73"/>
                  </a:lnTo>
                  <a:lnTo>
                    <a:pt x="1489" y="69"/>
                  </a:lnTo>
                  <a:lnTo>
                    <a:pt x="1483" y="66"/>
                  </a:lnTo>
                  <a:lnTo>
                    <a:pt x="1477" y="62"/>
                  </a:lnTo>
                  <a:lnTo>
                    <a:pt x="1471" y="59"/>
                  </a:lnTo>
                  <a:lnTo>
                    <a:pt x="1465" y="56"/>
                  </a:lnTo>
                  <a:lnTo>
                    <a:pt x="1459" y="52"/>
                  </a:lnTo>
                  <a:lnTo>
                    <a:pt x="1454" y="50"/>
                  </a:lnTo>
                  <a:lnTo>
                    <a:pt x="1449" y="47"/>
                  </a:lnTo>
                  <a:lnTo>
                    <a:pt x="1444" y="45"/>
                  </a:lnTo>
                  <a:lnTo>
                    <a:pt x="1438" y="42"/>
                  </a:lnTo>
                  <a:lnTo>
                    <a:pt x="1433" y="40"/>
                  </a:lnTo>
                  <a:lnTo>
                    <a:pt x="1427" y="38"/>
                  </a:lnTo>
                  <a:lnTo>
                    <a:pt x="1422" y="35"/>
                  </a:lnTo>
                  <a:lnTo>
                    <a:pt x="1416" y="33"/>
                  </a:lnTo>
                  <a:lnTo>
                    <a:pt x="1411" y="31"/>
                  </a:lnTo>
                  <a:lnTo>
                    <a:pt x="1405" y="29"/>
                  </a:lnTo>
                  <a:lnTo>
                    <a:pt x="1399" y="27"/>
                  </a:lnTo>
                  <a:lnTo>
                    <a:pt x="1394" y="26"/>
                  </a:lnTo>
                  <a:lnTo>
                    <a:pt x="1388" y="24"/>
                  </a:lnTo>
                  <a:lnTo>
                    <a:pt x="1382" y="22"/>
                  </a:lnTo>
                  <a:lnTo>
                    <a:pt x="1376" y="20"/>
                  </a:lnTo>
                  <a:lnTo>
                    <a:pt x="1370" y="19"/>
                  </a:lnTo>
                  <a:lnTo>
                    <a:pt x="1364" y="17"/>
                  </a:lnTo>
                  <a:lnTo>
                    <a:pt x="1358" y="16"/>
                  </a:lnTo>
                  <a:lnTo>
                    <a:pt x="1352" y="15"/>
                  </a:lnTo>
                  <a:lnTo>
                    <a:pt x="1346" y="13"/>
                  </a:lnTo>
                  <a:lnTo>
                    <a:pt x="1340" y="12"/>
                  </a:lnTo>
                  <a:lnTo>
                    <a:pt x="1334" y="11"/>
                  </a:lnTo>
                  <a:lnTo>
                    <a:pt x="1327" y="10"/>
                  </a:lnTo>
                  <a:lnTo>
                    <a:pt x="1321" y="9"/>
                  </a:lnTo>
                  <a:lnTo>
                    <a:pt x="1315" y="8"/>
                  </a:lnTo>
                  <a:lnTo>
                    <a:pt x="1308" y="7"/>
                  </a:lnTo>
                  <a:lnTo>
                    <a:pt x="1302" y="6"/>
                  </a:lnTo>
                  <a:lnTo>
                    <a:pt x="1295" y="5"/>
                  </a:lnTo>
                  <a:lnTo>
                    <a:pt x="1289" y="4"/>
                  </a:lnTo>
                  <a:lnTo>
                    <a:pt x="1282" y="4"/>
                  </a:lnTo>
                  <a:lnTo>
                    <a:pt x="1276" y="3"/>
                  </a:lnTo>
                  <a:lnTo>
                    <a:pt x="1269" y="3"/>
                  </a:lnTo>
                  <a:lnTo>
                    <a:pt x="1262" y="2"/>
                  </a:lnTo>
                  <a:lnTo>
                    <a:pt x="1256" y="2"/>
                  </a:lnTo>
                  <a:lnTo>
                    <a:pt x="1249" y="1"/>
                  </a:lnTo>
                  <a:lnTo>
                    <a:pt x="1242" y="1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4" y="0"/>
                  </a:lnTo>
                  <a:lnTo>
                    <a:pt x="1207" y="0"/>
                  </a:lnTo>
                  <a:lnTo>
                    <a:pt x="1200" y="0"/>
                  </a:lnTo>
                  <a:lnTo>
                    <a:pt x="1193" y="0"/>
                  </a:lnTo>
                  <a:lnTo>
                    <a:pt x="1186" y="0"/>
                  </a:lnTo>
                  <a:lnTo>
                    <a:pt x="1179" y="0"/>
                  </a:lnTo>
                  <a:lnTo>
                    <a:pt x="1172" y="0"/>
                  </a:lnTo>
                  <a:lnTo>
                    <a:pt x="1165" y="0"/>
                  </a:lnTo>
                  <a:lnTo>
                    <a:pt x="1157" y="1"/>
                  </a:lnTo>
                  <a:lnTo>
                    <a:pt x="1150" y="1"/>
                  </a:lnTo>
                  <a:lnTo>
                    <a:pt x="1143" y="1"/>
                  </a:lnTo>
                  <a:lnTo>
                    <a:pt x="1136" y="2"/>
                  </a:lnTo>
                  <a:lnTo>
                    <a:pt x="1128" y="2"/>
                  </a:lnTo>
                  <a:lnTo>
                    <a:pt x="1121" y="3"/>
                  </a:lnTo>
                  <a:lnTo>
                    <a:pt x="1113" y="3"/>
                  </a:lnTo>
                  <a:lnTo>
                    <a:pt x="1106" y="4"/>
                  </a:lnTo>
                  <a:lnTo>
                    <a:pt x="1098" y="4"/>
                  </a:lnTo>
                  <a:lnTo>
                    <a:pt x="1091" y="5"/>
                  </a:lnTo>
                  <a:lnTo>
                    <a:pt x="1083" y="6"/>
                  </a:lnTo>
                  <a:lnTo>
                    <a:pt x="1076" y="6"/>
                  </a:lnTo>
                  <a:lnTo>
                    <a:pt x="1068" y="7"/>
                  </a:lnTo>
                  <a:lnTo>
                    <a:pt x="1061" y="8"/>
                  </a:lnTo>
                  <a:lnTo>
                    <a:pt x="1053" y="9"/>
                  </a:lnTo>
                  <a:lnTo>
                    <a:pt x="1045" y="9"/>
                  </a:lnTo>
                  <a:lnTo>
                    <a:pt x="1038" y="10"/>
                  </a:lnTo>
                  <a:lnTo>
                    <a:pt x="1030" y="11"/>
                  </a:lnTo>
                  <a:lnTo>
                    <a:pt x="1022" y="12"/>
                  </a:lnTo>
                  <a:lnTo>
                    <a:pt x="1014" y="13"/>
                  </a:lnTo>
                  <a:lnTo>
                    <a:pt x="1007" y="14"/>
                  </a:lnTo>
                  <a:lnTo>
                    <a:pt x="999" y="15"/>
                  </a:lnTo>
                  <a:lnTo>
                    <a:pt x="991" y="16"/>
                  </a:lnTo>
                  <a:lnTo>
                    <a:pt x="983" y="18"/>
                  </a:lnTo>
                  <a:lnTo>
                    <a:pt x="975" y="19"/>
                  </a:lnTo>
                  <a:lnTo>
                    <a:pt x="967" y="20"/>
                  </a:lnTo>
                  <a:lnTo>
                    <a:pt x="959" y="21"/>
                  </a:lnTo>
                  <a:lnTo>
                    <a:pt x="951" y="22"/>
                  </a:lnTo>
                  <a:lnTo>
                    <a:pt x="943" y="24"/>
                  </a:lnTo>
                  <a:lnTo>
                    <a:pt x="935" y="25"/>
                  </a:lnTo>
                  <a:lnTo>
                    <a:pt x="927" y="26"/>
                  </a:lnTo>
                  <a:lnTo>
                    <a:pt x="919" y="28"/>
                  </a:lnTo>
                  <a:lnTo>
                    <a:pt x="911" y="29"/>
                  </a:lnTo>
                  <a:lnTo>
                    <a:pt x="903" y="30"/>
                  </a:lnTo>
                  <a:lnTo>
                    <a:pt x="895" y="32"/>
                  </a:lnTo>
                  <a:lnTo>
                    <a:pt x="887" y="33"/>
                  </a:lnTo>
                  <a:lnTo>
                    <a:pt x="879" y="35"/>
                  </a:lnTo>
                  <a:lnTo>
                    <a:pt x="871" y="36"/>
                  </a:lnTo>
                  <a:lnTo>
                    <a:pt x="863" y="38"/>
                  </a:lnTo>
                  <a:lnTo>
                    <a:pt x="855" y="36"/>
                  </a:lnTo>
                  <a:lnTo>
                    <a:pt x="847" y="35"/>
                  </a:lnTo>
                  <a:lnTo>
                    <a:pt x="838" y="33"/>
                  </a:lnTo>
                  <a:lnTo>
                    <a:pt x="830" y="32"/>
                  </a:lnTo>
                  <a:lnTo>
                    <a:pt x="822" y="31"/>
                  </a:lnTo>
                  <a:lnTo>
                    <a:pt x="814" y="29"/>
                  </a:lnTo>
                  <a:lnTo>
                    <a:pt x="806" y="28"/>
                  </a:lnTo>
                  <a:lnTo>
                    <a:pt x="798" y="26"/>
                  </a:lnTo>
                  <a:lnTo>
                    <a:pt x="790" y="25"/>
                  </a:lnTo>
                  <a:lnTo>
                    <a:pt x="782" y="24"/>
                  </a:lnTo>
                  <a:lnTo>
                    <a:pt x="775" y="23"/>
                  </a:lnTo>
                  <a:lnTo>
                    <a:pt x="767" y="21"/>
                  </a:lnTo>
                  <a:lnTo>
                    <a:pt x="759" y="20"/>
                  </a:lnTo>
                  <a:lnTo>
                    <a:pt x="751" y="19"/>
                  </a:lnTo>
                  <a:lnTo>
                    <a:pt x="743" y="18"/>
                  </a:lnTo>
                  <a:lnTo>
                    <a:pt x="735" y="17"/>
                  </a:lnTo>
                  <a:lnTo>
                    <a:pt x="727" y="16"/>
                  </a:lnTo>
                  <a:lnTo>
                    <a:pt x="719" y="15"/>
                  </a:lnTo>
                  <a:lnTo>
                    <a:pt x="712" y="14"/>
                  </a:lnTo>
                  <a:lnTo>
                    <a:pt x="704" y="13"/>
                  </a:lnTo>
                  <a:lnTo>
                    <a:pt x="696" y="12"/>
                  </a:lnTo>
                  <a:lnTo>
                    <a:pt x="688" y="11"/>
                  </a:lnTo>
                  <a:lnTo>
                    <a:pt x="681" y="10"/>
                  </a:lnTo>
                  <a:lnTo>
                    <a:pt x="673" y="9"/>
                  </a:lnTo>
                  <a:lnTo>
                    <a:pt x="665" y="8"/>
                  </a:lnTo>
                  <a:lnTo>
                    <a:pt x="658" y="7"/>
                  </a:lnTo>
                  <a:lnTo>
                    <a:pt x="650" y="7"/>
                  </a:lnTo>
                  <a:lnTo>
                    <a:pt x="643" y="6"/>
                  </a:lnTo>
                  <a:lnTo>
                    <a:pt x="635" y="5"/>
                  </a:lnTo>
                  <a:lnTo>
                    <a:pt x="627" y="4"/>
                  </a:lnTo>
                  <a:lnTo>
                    <a:pt x="620" y="4"/>
                  </a:lnTo>
                  <a:lnTo>
                    <a:pt x="612" y="3"/>
                  </a:lnTo>
                  <a:lnTo>
                    <a:pt x="605" y="3"/>
                  </a:lnTo>
                  <a:lnTo>
                    <a:pt x="598" y="2"/>
                  </a:lnTo>
                  <a:lnTo>
                    <a:pt x="590" y="2"/>
                  </a:lnTo>
                  <a:lnTo>
                    <a:pt x="583" y="1"/>
                  </a:lnTo>
                  <a:lnTo>
                    <a:pt x="575" y="1"/>
                  </a:lnTo>
                  <a:lnTo>
                    <a:pt x="568" y="1"/>
                  </a:lnTo>
                  <a:lnTo>
                    <a:pt x="561" y="0"/>
                  </a:lnTo>
                  <a:lnTo>
                    <a:pt x="554" y="0"/>
                  </a:lnTo>
                  <a:lnTo>
                    <a:pt x="546" y="0"/>
                  </a:lnTo>
                  <a:lnTo>
                    <a:pt x="539" y="0"/>
                  </a:lnTo>
                  <a:lnTo>
                    <a:pt x="532" y="0"/>
                  </a:lnTo>
                  <a:lnTo>
                    <a:pt x="525" y="0"/>
                  </a:lnTo>
                  <a:lnTo>
                    <a:pt x="518" y="0"/>
                  </a:lnTo>
                  <a:lnTo>
                    <a:pt x="511" y="0"/>
                  </a:lnTo>
                  <a:lnTo>
                    <a:pt x="504" y="0"/>
                  </a:lnTo>
                  <a:lnTo>
                    <a:pt x="497" y="0"/>
                  </a:lnTo>
                  <a:lnTo>
                    <a:pt x="490" y="0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1"/>
                  </a:lnTo>
                  <a:lnTo>
                    <a:pt x="462" y="1"/>
                  </a:lnTo>
                  <a:lnTo>
                    <a:pt x="456" y="2"/>
                  </a:lnTo>
                  <a:lnTo>
                    <a:pt x="449" y="2"/>
                  </a:lnTo>
                  <a:lnTo>
                    <a:pt x="442" y="3"/>
                  </a:lnTo>
                  <a:lnTo>
                    <a:pt x="436" y="3"/>
                  </a:lnTo>
                  <a:lnTo>
                    <a:pt x="429" y="4"/>
                  </a:lnTo>
                  <a:lnTo>
                    <a:pt x="422" y="4"/>
                  </a:lnTo>
                  <a:lnTo>
                    <a:pt x="416" y="5"/>
                  </a:lnTo>
                  <a:lnTo>
                    <a:pt x="409" y="6"/>
                  </a:lnTo>
                  <a:lnTo>
                    <a:pt x="403" y="7"/>
                  </a:lnTo>
                  <a:lnTo>
                    <a:pt x="396" y="8"/>
                  </a:lnTo>
                  <a:lnTo>
                    <a:pt x="390" y="9"/>
                  </a:lnTo>
                  <a:lnTo>
                    <a:pt x="384" y="10"/>
                  </a:lnTo>
                  <a:lnTo>
                    <a:pt x="377" y="11"/>
                  </a:lnTo>
                  <a:lnTo>
                    <a:pt x="371" y="12"/>
                  </a:lnTo>
                  <a:lnTo>
                    <a:pt x="365" y="13"/>
                  </a:lnTo>
                  <a:lnTo>
                    <a:pt x="359" y="15"/>
                  </a:lnTo>
                  <a:lnTo>
                    <a:pt x="353" y="16"/>
                  </a:lnTo>
                  <a:lnTo>
                    <a:pt x="347" y="17"/>
                  </a:lnTo>
                  <a:lnTo>
                    <a:pt x="341" y="19"/>
                  </a:lnTo>
                  <a:lnTo>
                    <a:pt x="335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7" y="25"/>
                  </a:lnTo>
                  <a:lnTo>
                    <a:pt x="312" y="27"/>
                  </a:lnTo>
                  <a:lnTo>
                    <a:pt x="307" y="29"/>
                  </a:lnTo>
                  <a:lnTo>
                    <a:pt x="301" y="31"/>
                  </a:lnTo>
                  <a:lnTo>
                    <a:pt x="295" y="33"/>
                  </a:lnTo>
                  <a:lnTo>
                    <a:pt x="290" y="35"/>
                  </a:lnTo>
                  <a:lnTo>
                    <a:pt x="284" y="37"/>
                  </a:lnTo>
                  <a:lnTo>
                    <a:pt x="279" y="39"/>
                  </a:lnTo>
                  <a:lnTo>
                    <a:pt x="273" y="42"/>
                  </a:lnTo>
                  <a:lnTo>
                    <a:pt x="268" y="44"/>
                  </a:lnTo>
                  <a:lnTo>
                    <a:pt x="263" y="46"/>
                  </a:lnTo>
                  <a:lnTo>
                    <a:pt x="257" y="49"/>
                  </a:lnTo>
                  <a:lnTo>
                    <a:pt x="252" y="52"/>
                  </a:lnTo>
                  <a:lnTo>
                    <a:pt x="246" y="55"/>
                  </a:lnTo>
                  <a:lnTo>
                    <a:pt x="240" y="58"/>
                  </a:lnTo>
                  <a:lnTo>
                    <a:pt x="234" y="61"/>
                  </a:lnTo>
                  <a:lnTo>
                    <a:pt x="228" y="65"/>
                  </a:lnTo>
                  <a:lnTo>
                    <a:pt x="222" y="68"/>
                  </a:lnTo>
                  <a:lnTo>
                    <a:pt x="217" y="72"/>
                  </a:lnTo>
                  <a:lnTo>
                    <a:pt x="211" y="76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4" y="87"/>
                  </a:lnTo>
                  <a:lnTo>
                    <a:pt x="189" y="91"/>
                  </a:lnTo>
                  <a:lnTo>
                    <a:pt x="184" y="96"/>
                  </a:lnTo>
                  <a:lnTo>
                    <a:pt x="178" y="100"/>
                  </a:lnTo>
                  <a:lnTo>
                    <a:pt x="173" y="104"/>
                  </a:lnTo>
                  <a:lnTo>
                    <a:pt x="168" y="108"/>
                  </a:lnTo>
                  <a:lnTo>
                    <a:pt x="163" y="113"/>
                  </a:lnTo>
                  <a:lnTo>
                    <a:pt x="158" y="117"/>
                  </a:lnTo>
                  <a:lnTo>
                    <a:pt x="153" y="122"/>
                  </a:lnTo>
                  <a:lnTo>
                    <a:pt x="148" y="127"/>
                  </a:lnTo>
                  <a:lnTo>
                    <a:pt x="143" y="132"/>
                  </a:lnTo>
                  <a:lnTo>
                    <a:pt x="139" y="136"/>
                  </a:lnTo>
                  <a:lnTo>
                    <a:pt x="134" y="141"/>
                  </a:lnTo>
                  <a:lnTo>
                    <a:pt x="130" y="146"/>
                  </a:lnTo>
                  <a:lnTo>
                    <a:pt x="125" y="151"/>
                  </a:lnTo>
                  <a:lnTo>
                    <a:pt x="121" y="156"/>
                  </a:lnTo>
                  <a:lnTo>
                    <a:pt x="116" y="162"/>
                  </a:lnTo>
                  <a:lnTo>
                    <a:pt x="112" y="167"/>
                  </a:lnTo>
                  <a:lnTo>
                    <a:pt x="108" y="172"/>
                  </a:lnTo>
                  <a:lnTo>
                    <a:pt x="104" y="177"/>
                  </a:lnTo>
                  <a:lnTo>
                    <a:pt x="100" y="183"/>
                  </a:lnTo>
                  <a:lnTo>
                    <a:pt x="96" y="188"/>
                  </a:lnTo>
                  <a:lnTo>
                    <a:pt x="92" y="194"/>
                  </a:lnTo>
                  <a:lnTo>
                    <a:pt x="88" y="200"/>
                  </a:lnTo>
                  <a:lnTo>
                    <a:pt x="84" y="205"/>
                  </a:lnTo>
                  <a:lnTo>
                    <a:pt x="81" y="211"/>
                  </a:lnTo>
                  <a:lnTo>
                    <a:pt x="77" y="217"/>
                  </a:lnTo>
                  <a:lnTo>
                    <a:pt x="74" y="223"/>
                  </a:lnTo>
                  <a:lnTo>
                    <a:pt x="70" y="229"/>
                  </a:lnTo>
                  <a:lnTo>
                    <a:pt x="67" y="235"/>
                  </a:lnTo>
                  <a:lnTo>
                    <a:pt x="64" y="241"/>
                  </a:lnTo>
                  <a:lnTo>
                    <a:pt x="60" y="247"/>
                  </a:lnTo>
                  <a:lnTo>
                    <a:pt x="57" y="253"/>
                  </a:lnTo>
                  <a:lnTo>
                    <a:pt x="54" y="259"/>
                  </a:lnTo>
                  <a:lnTo>
                    <a:pt x="51" y="265"/>
                  </a:lnTo>
                  <a:lnTo>
                    <a:pt x="49" y="271"/>
                  </a:lnTo>
                  <a:lnTo>
                    <a:pt x="46" y="278"/>
                  </a:lnTo>
                  <a:lnTo>
                    <a:pt x="43" y="284"/>
                  </a:lnTo>
                  <a:lnTo>
                    <a:pt x="40" y="290"/>
                  </a:lnTo>
                  <a:lnTo>
                    <a:pt x="38" y="297"/>
                  </a:lnTo>
                  <a:lnTo>
                    <a:pt x="35" y="303"/>
                  </a:lnTo>
                  <a:lnTo>
                    <a:pt x="33" y="310"/>
                  </a:lnTo>
                  <a:lnTo>
                    <a:pt x="31" y="317"/>
                  </a:lnTo>
                  <a:lnTo>
                    <a:pt x="28" y="323"/>
                  </a:lnTo>
                  <a:lnTo>
                    <a:pt x="26" y="330"/>
                  </a:lnTo>
                  <a:lnTo>
                    <a:pt x="24" y="336"/>
                  </a:lnTo>
                  <a:lnTo>
                    <a:pt x="22" y="343"/>
                  </a:lnTo>
                  <a:lnTo>
                    <a:pt x="20" y="350"/>
                  </a:lnTo>
                  <a:lnTo>
                    <a:pt x="19" y="357"/>
                  </a:lnTo>
                  <a:lnTo>
                    <a:pt x="17" y="364"/>
                  </a:lnTo>
                  <a:lnTo>
                    <a:pt x="15" y="370"/>
                  </a:lnTo>
                  <a:lnTo>
                    <a:pt x="14" y="377"/>
                  </a:lnTo>
                  <a:lnTo>
                    <a:pt x="12" y="384"/>
                  </a:lnTo>
                  <a:lnTo>
                    <a:pt x="11" y="391"/>
                  </a:lnTo>
                  <a:lnTo>
                    <a:pt x="9" y="398"/>
                  </a:lnTo>
                  <a:lnTo>
                    <a:pt x="8" y="405"/>
                  </a:lnTo>
                  <a:lnTo>
                    <a:pt x="7" y="412"/>
                  </a:lnTo>
                  <a:lnTo>
                    <a:pt x="6" y="419"/>
                  </a:lnTo>
                  <a:lnTo>
                    <a:pt x="5" y="427"/>
                  </a:lnTo>
                  <a:lnTo>
                    <a:pt x="4" y="434"/>
                  </a:lnTo>
                  <a:lnTo>
                    <a:pt x="3" y="441"/>
                  </a:lnTo>
                  <a:lnTo>
                    <a:pt x="2" y="448"/>
                  </a:lnTo>
                  <a:lnTo>
                    <a:pt x="2" y="455"/>
                  </a:lnTo>
                  <a:lnTo>
                    <a:pt x="1" y="462"/>
                  </a:lnTo>
                  <a:lnTo>
                    <a:pt x="1" y="470"/>
                  </a:lnTo>
                  <a:lnTo>
                    <a:pt x="0" y="477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0" y="499"/>
                  </a:lnTo>
                  <a:lnTo>
                    <a:pt x="0" y="506"/>
                  </a:lnTo>
                  <a:lnTo>
                    <a:pt x="0" y="513"/>
                  </a:lnTo>
                  <a:lnTo>
                    <a:pt x="0" y="520"/>
                  </a:lnTo>
                  <a:lnTo>
                    <a:pt x="0" y="527"/>
                  </a:lnTo>
                  <a:lnTo>
                    <a:pt x="0" y="534"/>
                  </a:lnTo>
                  <a:lnTo>
                    <a:pt x="1" y="541"/>
                  </a:lnTo>
                  <a:lnTo>
                    <a:pt x="1" y="548"/>
                  </a:lnTo>
                  <a:lnTo>
                    <a:pt x="2" y="555"/>
                  </a:lnTo>
                  <a:lnTo>
                    <a:pt x="2" y="562"/>
                  </a:lnTo>
                  <a:lnTo>
                    <a:pt x="3" y="569"/>
                  </a:lnTo>
                  <a:lnTo>
                    <a:pt x="4" y="575"/>
                  </a:lnTo>
                  <a:lnTo>
                    <a:pt x="5" y="582"/>
                  </a:lnTo>
                  <a:lnTo>
                    <a:pt x="5" y="589"/>
                  </a:lnTo>
                  <a:lnTo>
                    <a:pt x="6" y="596"/>
                  </a:lnTo>
                  <a:lnTo>
                    <a:pt x="8" y="603"/>
                  </a:lnTo>
                  <a:lnTo>
                    <a:pt x="9" y="610"/>
                  </a:lnTo>
                  <a:lnTo>
                    <a:pt x="10" y="616"/>
                  </a:lnTo>
                  <a:lnTo>
                    <a:pt x="11" y="623"/>
                  </a:lnTo>
                  <a:lnTo>
                    <a:pt x="13" y="630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50"/>
                  </a:lnTo>
                  <a:lnTo>
                    <a:pt x="19" y="657"/>
                  </a:lnTo>
                  <a:lnTo>
                    <a:pt x="21" y="663"/>
                  </a:lnTo>
                  <a:lnTo>
                    <a:pt x="23" y="670"/>
                  </a:lnTo>
                  <a:lnTo>
                    <a:pt x="24" y="676"/>
                  </a:lnTo>
                  <a:lnTo>
                    <a:pt x="26" y="683"/>
                  </a:lnTo>
                  <a:lnTo>
                    <a:pt x="29" y="690"/>
                  </a:lnTo>
                  <a:lnTo>
                    <a:pt x="31" y="696"/>
                  </a:lnTo>
                  <a:lnTo>
                    <a:pt x="33" y="703"/>
                  </a:lnTo>
                  <a:lnTo>
                    <a:pt x="35" y="709"/>
                  </a:lnTo>
                  <a:lnTo>
                    <a:pt x="37" y="715"/>
                  </a:lnTo>
                  <a:lnTo>
                    <a:pt x="40" y="722"/>
                  </a:lnTo>
                  <a:lnTo>
                    <a:pt x="42" y="728"/>
                  </a:lnTo>
                  <a:lnTo>
                    <a:pt x="45" y="735"/>
                  </a:lnTo>
                  <a:lnTo>
                    <a:pt x="48" y="741"/>
                  </a:lnTo>
                  <a:lnTo>
                    <a:pt x="50" y="747"/>
                  </a:lnTo>
                  <a:lnTo>
                    <a:pt x="53" y="754"/>
                  </a:lnTo>
                  <a:lnTo>
                    <a:pt x="56" y="760"/>
                  </a:lnTo>
                  <a:lnTo>
                    <a:pt x="59" y="766"/>
                  </a:lnTo>
                  <a:lnTo>
                    <a:pt x="62" y="773"/>
                  </a:lnTo>
                  <a:lnTo>
                    <a:pt x="65" y="779"/>
                  </a:lnTo>
                  <a:lnTo>
                    <a:pt x="68" y="785"/>
                  </a:lnTo>
                  <a:lnTo>
                    <a:pt x="71" y="791"/>
                  </a:lnTo>
                  <a:lnTo>
                    <a:pt x="74" y="797"/>
                  </a:lnTo>
                  <a:lnTo>
                    <a:pt x="78" y="803"/>
                  </a:lnTo>
                  <a:lnTo>
                    <a:pt x="81" y="809"/>
                  </a:lnTo>
                  <a:lnTo>
                    <a:pt x="85" y="815"/>
                  </a:lnTo>
                  <a:lnTo>
                    <a:pt x="88" y="821"/>
                  </a:lnTo>
                  <a:lnTo>
                    <a:pt x="92" y="827"/>
                  </a:lnTo>
                  <a:lnTo>
                    <a:pt x="95" y="833"/>
                  </a:lnTo>
                  <a:lnTo>
                    <a:pt x="99" y="839"/>
                  </a:lnTo>
                  <a:lnTo>
                    <a:pt x="103" y="845"/>
                  </a:lnTo>
                  <a:lnTo>
                    <a:pt x="107" y="851"/>
                  </a:lnTo>
                  <a:lnTo>
                    <a:pt x="111" y="857"/>
                  </a:lnTo>
                  <a:lnTo>
                    <a:pt x="115" y="862"/>
                  </a:lnTo>
                  <a:lnTo>
                    <a:pt x="119" y="868"/>
                  </a:lnTo>
                  <a:lnTo>
                    <a:pt x="123" y="874"/>
                  </a:lnTo>
                  <a:lnTo>
                    <a:pt x="127" y="880"/>
                  </a:lnTo>
                  <a:lnTo>
                    <a:pt x="131" y="885"/>
                  </a:lnTo>
                  <a:lnTo>
                    <a:pt x="135" y="891"/>
                  </a:lnTo>
                  <a:lnTo>
                    <a:pt x="140" y="897"/>
                  </a:lnTo>
                  <a:lnTo>
                    <a:pt x="144" y="902"/>
                  </a:lnTo>
                  <a:lnTo>
                    <a:pt x="149" y="908"/>
                  </a:lnTo>
                  <a:lnTo>
                    <a:pt x="153" y="913"/>
                  </a:lnTo>
                  <a:lnTo>
                    <a:pt x="158" y="918"/>
                  </a:lnTo>
                  <a:lnTo>
                    <a:pt x="162" y="924"/>
                  </a:lnTo>
                  <a:lnTo>
                    <a:pt x="167" y="929"/>
                  </a:lnTo>
                  <a:lnTo>
                    <a:pt x="172" y="935"/>
                  </a:lnTo>
                  <a:lnTo>
                    <a:pt x="177" y="940"/>
                  </a:lnTo>
                  <a:lnTo>
                    <a:pt x="182" y="945"/>
                  </a:lnTo>
                  <a:lnTo>
                    <a:pt x="187" y="950"/>
                  </a:lnTo>
                  <a:lnTo>
                    <a:pt x="192" y="956"/>
                  </a:lnTo>
                  <a:lnTo>
                    <a:pt x="197" y="961"/>
                  </a:lnTo>
                  <a:lnTo>
                    <a:pt x="202" y="966"/>
                  </a:lnTo>
                  <a:lnTo>
                    <a:pt x="207" y="971"/>
                  </a:lnTo>
                  <a:lnTo>
                    <a:pt x="212" y="976"/>
                  </a:lnTo>
                  <a:lnTo>
                    <a:pt x="218" y="981"/>
                  </a:lnTo>
                  <a:lnTo>
                    <a:pt x="223" y="986"/>
                  </a:lnTo>
                  <a:lnTo>
                    <a:pt x="228" y="991"/>
                  </a:lnTo>
                  <a:lnTo>
                    <a:pt x="234" y="996"/>
                  </a:lnTo>
                  <a:lnTo>
                    <a:pt x="239" y="1000"/>
                  </a:lnTo>
                  <a:lnTo>
                    <a:pt x="245" y="1005"/>
                  </a:lnTo>
                  <a:lnTo>
                    <a:pt x="250" y="1010"/>
                  </a:lnTo>
                  <a:lnTo>
                    <a:pt x="255" y="1014"/>
                  </a:lnTo>
                  <a:lnTo>
                    <a:pt x="260" y="1018"/>
                  </a:lnTo>
                  <a:lnTo>
                    <a:pt x="266" y="1022"/>
                  </a:lnTo>
                  <a:lnTo>
                    <a:pt x="271" y="1026"/>
                  </a:lnTo>
                  <a:lnTo>
                    <a:pt x="276" y="1030"/>
                  </a:lnTo>
                  <a:lnTo>
                    <a:pt x="281" y="1034"/>
                  </a:lnTo>
                  <a:lnTo>
                    <a:pt x="286" y="1038"/>
                  </a:lnTo>
                  <a:lnTo>
                    <a:pt x="292" y="1042"/>
                  </a:lnTo>
                  <a:lnTo>
                    <a:pt x="297" y="1046"/>
                  </a:lnTo>
                  <a:lnTo>
                    <a:pt x="303" y="1050"/>
                  </a:lnTo>
                  <a:lnTo>
                    <a:pt x="308" y="1053"/>
                  </a:lnTo>
                  <a:lnTo>
                    <a:pt x="313" y="1057"/>
                  </a:lnTo>
                  <a:lnTo>
                    <a:pt x="318" y="1061"/>
                  </a:lnTo>
                  <a:lnTo>
                    <a:pt x="324" y="1064"/>
                  </a:lnTo>
                  <a:lnTo>
                    <a:pt x="329" y="1068"/>
                  </a:lnTo>
                  <a:lnTo>
                    <a:pt x="335" y="1072"/>
                  </a:lnTo>
                  <a:lnTo>
                    <a:pt x="340" y="1075"/>
                  </a:lnTo>
                  <a:lnTo>
                    <a:pt x="346" y="1078"/>
                  </a:lnTo>
                  <a:lnTo>
                    <a:pt x="352" y="1082"/>
                  </a:lnTo>
                  <a:lnTo>
                    <a:pt x="358" y="1085"/>
                  </a:lnTo>
                  <a:lnTo>
                    <a:pt x="364" y="1089"/>
                  </a:lnTo>
                  <a:lnTo>
                    <a:pt x="369" y="1092"/>
                  </a:lnTo>
                  <a:lnTo>
                    <a:pt x="375" y="1095"/>
                  </a:lnTo>
                  <a:lnTo>
                    <a:pt x="381" y="1098"/>
                  </a:lnTo>
                  <a:lnTo>
                    <a:pt x="387" y="1101"/>
                  </a:lnTo>
                  <a:lnTo>
                    <a:pt x="393" y="1105"/>
                  </a:lnTo>
                  <a:lnTo>
                    <a:pt x="399" y="1108"/>
                  </a:lnTo>
                  <a:lnTo>
                    <a:pt x="405" y="1111"/>
                  </a:lnTo>
                  <a:lnTo>
                    <a:pt x="412" y="1114"/>
                  </a:lnTo>
                  <a:lnTo>
                    <a:pt x="418" y="1117"/>
                  </a:lnTo>
                  <a:lnTo>
                    <a:pt x="424" y="1119"/>
                  </a:lnTo>
                  <a:lnTo>
                    <a:pt x="430" y="1122"/>
                  </a:lnTo>
                  <a:lnTo>
                    <a:pt x="436" y="1125"/>
                  </a:lnTo>
                  <a:lnTo>
                    <a:pt x="443" y="1128"/>
                  </a:lnTo>
                  <a:lnTo>
                    <a:pt x="449" y="1131"/>
                  </a:lnTo>
                  <a:lnTo>
                    <a:pt x="455" y="1133"/>
                  </a:lnTo>
                  <a:lnTo>
                    <a:pt x="462" y="1136"/>
                  </a:lnTo>
                  <a:lnTo>
                    <a:pt x="468" y="1138"/>
                  </a:lnTo>
                  <a:lnTo>
                    <a:pt x="475" y="1141"/>
                  </a:lnTo>
                  <a:lnTo>
                    <a:pt x="481" y="1143"/>
                  </a:lnTo>
                  <a:lnTo>
                    <a:pt x="488" y="1146"/>
                  </a:lnTo>
                  <a:lnTo>
                    <a:pt x="494" y="1148"/>
                  </a:lnTo>
                  <a:lnTo>
                    <a:pt x="501" y="1151"/>
                  </a:lnTo>
                  <a:lnTo>
                    <a:pt x="507" y="1153"/>
                  </a:lnTo>
                  <a:lnTo>
                    <a:pt x="514" y="1155"/>
                  </a:lnTo>
                  <a:lnTo>
                    <a:pt x="521" y="1157"/>
                  </a:lnTo>
                  <a:lnTo>
                    <a:pt x="527" y="1160"/>
                  </a:lnTo>
                  <a:lnTo>
                    <a:pt x="534" y="1162"/>
                  </a:lnTo>
                  <a:lnTo>
                    <a:pt x="541" y="1164"/>
                  </a:lnTo>
                  <a:lnTo>
                    <a:pt x="548" y="1166"/>
                  </a:lnTo>
                  <a:lnTo>
                    <a:pt x="554" y="1168"/>
                  </a:lnTo>
                  <a:lnTo>
                    <a:pt x="561" y="1170"/>
                  </a:lnTo>
                  <a:lnTo>
                    <a:pt x="568" y="1172"/>
                  </a:lnTo>
                  <a:lnTo>
                    <a:pt x="575" y="1174"/>
                  </a:lnTo>
                  <a:lnTo>
                    <a:pt x="582" y="1175"/>
                  </a:lnTo>
                  <a:lnTo>
                    <a:pt x="589" y="1177"/>
                  </a:lnTo>
                  <a:lnTo>
                    <a:pt x="596" y="1179"/>
                  </a:lnTo>
                  <a:lnTo>
                    <a:pt x="603" y="1181"/>
                  </a:lnTo>
                  <a:lnTo>
                    <a:pt x="610" y="1182"/>
                  </a:lnTo>
                  <a:lnTo>
                    <a:pt x="617" y="1184"/>
                  </a:lnTo>
                  <a:lnTo>
                    <a:pt x="624" y="1185"/>
                  </a:lnTo>
                  <a:lnTo>
                    <a:pt x="631" y="1187"/>
                  </a:lnTo>
                  <a:lnTo>
                    <a:pt x="638" y="1188"/>
                  </a:lnTo>
                  <a:lnTo>
                    <a:pt x="645" y="1190"/>
                  </a:lnTo>
                  <a:lnTo>
                    <a:pt x="652" y="1191"/>
                  </a:lnTo>
                  <a:lnTo>
                    <a:pt x="660" y="1192"/>
                  </a:lnTo>
                  <a:lnTo>
                    <a:pt x="667" y="1193"/>
                  </a:lnTo>
                  <a:lnTo>
                    <a:pt x="674" y="1195"/>
                  </a:lnTo>
                  <a:lnTo>
                    <a:pt x="681" y="1196"/>
                  </a:lnTo>
                  <a:lnTo>
                    <a:pt x="689" y="1197"/>
                  </a:lnTo>
                  <a:lnTo>
                    <a:pt x="696" y="1198"/>
                  </a:lnTo>
                  <a:lnTo>
                    <a:pt x="703" y="1199"/>
                  </a:lnTo>
                  <a:lnTo>
                    <a:pt x="710" y="1200"/>
                  </a:lnTo>
                  <a:lnTo>
                    <a:pt x="718" y="1201"/>
                  </a:lnTo>
                  <a:lnTo>
                    <a:pt x="725" y="1202"/>
                  </a:lnTo>
                  <a:lnTo>
                    <a:pt x="733" y="1203"/>
                  </a:lnTo>
                  <a:lnTo>
                    <a:pt x="740" y="1203"/>
                  </a:lnTo>
                  <a:lnTo>
                    <a:pt x="747" y="1204"/>
                  </a:lnTo>
                  <a:lnTo>
                    <a:pt x="755" y="1205"/>
                  </a:lnTo>
                  <a:lnTo>
                    <a:pt x="762" y="1205"/>
                  </a:lnTo>
                  <a:lnTo>
                    <a:pt x="770" y="1206"/>
                  </a:lnTo>
                  <a:lnTo>
                    <a:pt x="777" y="1206"/>
                  </a:lnTo>
                  <a:lnTo>
                    <a:pt x="785" y="1207"/>
                  </a:lnTo>
                  <a:lnTo>
                    <a:pt x="793" y="1207"/>
                  </a:lnTo>
                  <a:lnTo>
                    <a:pt x="800" y="1208"/>
                  </a:lnTo>
                  <a:lnTo>
                    <a:pt x="808" y="1208"/>
                  </a:lnTo>
                  <a:lnTo>
                    <a:pt x="815" y="1208"/>
                  </a:lnTo>
                  <a:lnTo>
                    <a:pt x="823" y="1208"/>
                  </a:lnTo>
                  <a:lnTo>
                    <a:pt x="830" y="1209"/>
                  </a:lnTo>
                  <a:lnTo>
                    <a:pt x="838" y="1209"/>
                  </a:lnTo>
                  <a:lnTo>
                    <a:pt x="846" y="1209"/>
                  </a:lnTo>
                  <a:lnTo>
                    <a:pt x="853" y="1209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6424322" y="2022948"/>
              <a:ext cx="1325473" cy="928987"/>
            </a:xfrm>
            <a:custGeom>
              <a:avLst/>
              <a:gdLst>
                <a:gd name="T0" fmla="*/ 842 w 1549"/>
                <a:gd name="T1" fmla="*/ 1092 h 1096"/>
                <a:gd name="T2" fmla="*/ 917 w 1549"/>
                <a:gd name="T3" fmla="*/ 1085 h 1096"/>
                <a:gd name="T4" fmla="*/ 989 w 1549"/>
                <a:gd name="T5" fmla="*/ 1072 h 1096"/>
                <a:gd name="T6" fmla="*/ 1058 w 1549"/>
                <a:gd name="T7" fmla="*/ 1053 h 1096"/>
                <a:gd name="T8" fmla="*/ 1124 w 1549"/>
                <a:gd name="T9" fmla="*/ 1030 h 1096"/>
                <a:gd name="T10" fmla="*/ 1187 w 1549"/>
                <a:gd name="T11" fmla="*/ 1002 h 1096"/>
                <a:gd name="T12" fmla="*/ 1246 w 1549"/>
                <a:gd name="T13" fmla="*/ 969 h 1096"/>
                <a:gd name="T14" fmla="*/ 1300 w 1549"/>
                <a:gd name="T15" fmla="*/ 931 h 1096"/>
                <a:gd name="T16" fmla="*/ 1348 w 1549"/>
                <a:gd name="T17" fmla="*/ 891 h 1096"/>
                <a:gd name="T18" fmla="*/ 1399 w 1549"/>
                <a:gd name="T19" fmla="*/ 839 h 1096"/>
                <a:gd name="T20" fmla="*/ 1443 w 1549"/>
                <a:gd name="T21" fmla="*/ 783 h 1096"/>
                <a:gd name="T22" fmla="*/ 1479 w 1549"/>
                <a:gd name="T23" fmla="*/ 724 h 1096"/>
                <a:gd name="T24" fmla="*/ 1509 w 1549"/>
                <a:gd name="T25" fmla="*/ 661 h 1096"/>
                <a:gd name="T26" fmla="*/ 1530 w 1549"/>
                <a:gd name="T27" fmla="*/ 596 h 1096"/>
                <a:gd name="T28" fmla="*/ 1544 w 1549"/>
                <a:gd name="T29" fmla="*/ 528 h 1096"/>
                <a:gd name="T30" fmla="*/ 1548 w 1549"/>
                <a:gd name="T31" fmla="*/ 459 h 1096"/>
                <a:gd name="T32" fmla="*/ 1544 w 1549"/>
                <a:gd name="T33" fmla="*/ 394 h 1096"/>
                <a:gd name="T34" fmla="*/ 1531 w 1549"/>
                <a:gd name="T35" fmla="*/ 324 h 1096"/>
                <a:gd name="T36" fmla="*/ 1509 w 1549"/>
                <a:gd name="T37" fmla="*/ 258 h 1096"/>
                <a:gd name="T38" fmla="*/ 1479 w 1549"/>
                <a:gd name="T39" fmla="*/ 197 h 1096"/>
                <a:gd name="T40" fmla="*/ 1440 w 1549"/>
                <a:gd name="T41" fmla="*/ 143 h 1096"/>
                <a:gd name="T42" fmla="*/ 1393 w 1549"/>
                <a:gd name="T43" fmla="*/ 96 h 1096"/>
                <a:gd name="T44" fmla="*/ 1339 w 1549"/>
                <a:gd name="T45" fmla="*/ 57 h 1096"/>
                <a:gd name="T46" fmla="*/ 1290 w 1549"/>
                <a:gd name="T47" fmla="*/ 33 h 1096"/>
                <a:gd name="T48" fmla="*/ 1232 w 1549"/>
                <a:gd name="T49" fmla="*/ 15 h 1096"/>
                <a:gd name="T50" fmla="*/ 1169 w 1549"/>
                <a:gd name="T51" fmla="*/ 4 h 1096"/>
                <a:gd name="T52" fmla="*/ 1102 w 1549"/>
                <a:gd name="T53" fmla="*/ 0 h 1096"/>
                <a:gd name="T54" fmla="*/ 1031 w 1549"/>
                <a:gd name="T55" fmla="*/ 2 h 1096"/>
                <a:gd name="T56" fmla="*/ 956 w 1549"/>
                <a:gd name="T57" fmla="*/ 8 h 1096"/>
                <a:gd name="T58" fmla="*/ 878 w 1549"/>
                <a:gd name="T59" fmla="*/ 18 h 1096"/>
                <a:gd name="T60" fmla="*/ 798 w 1549"/>
                <a:gd name="T61" fmla="*/ 32 h 1096"/>
                <a:gd name="T62" fmla="*/ 726 w 1549"/>
                <a:gd name="T63" fmla="*/ 25 h 1096"/>
                <a:gd name="T64" fmla="*/ 647 w 1549"/>
                <a:gd name="T65" fmla="*/ 13 h 1096"/>
                <a:gd name="T66" fmla="*/ 571 w 1549"/>
                <a:gd name="T67" fmla="*/ 5 h 1096"/>
                <a:gd name="T68" fmla="*/ 497 w 1549"/>
                <a:gd name="T69" fmla="*/ 0 h 1096"/>
                <a:gd name="T70" fmla="*/ 427 w 1549"/>
                <a:gd name="T71" fmla="*/ 1 h 1096"/>
                <a:gd name="T72" fmla="*/ 361 w 1549"/>
                <a:gd name="T73" fmla="*/ 7 h 1096"/>
                <a:gd name="T74" fmla="*/ 299 w 1549"/>
                <a:gd name="T75" fmla="*/ 20 h 1096"/>
                <a:gd name="T76" fmla="*/ 243 w 1549"/>
                <a:gd name="T77" fmla="*/ 40 h 1096"/>
                <a:gd name="T78" fmla="*/ 193 w 1549"/>
                <a:gd name="T79" fmla="*/ 67 h 1096"/>
                <a:gd name="T80" fmla="*/ 141 w 1549"/>
                <a:gd name="T81" fmla="*/ 109 h 1096"/>
                <a:gd name="T82" fmla="*/ 96 w 1549"/>
                <a:gd name="T83" fmla="*/ 158 h 1096"/>
                <a:gd name="T84" fmla="*/ 59 w 1549"/>
                <a:gd name="T85" fmla="*/ 215 h 1096"/>
                <a:gd name="T86" fmla="*/ 31 w 1549"/>
                <a:gd name="T87" fmla="*/ 278 h 1096"/>
                <a:gd name="T88" fmla="*/ 12 w 1549"/>
                <a:gd name="T89" fmla="*/ 345 h 1096"/>
                <a:gd name="T90" fmla="*/ 2 w 1549"/>
                <a:gd name="T91" fmla="*/ 415 h 1096"/>
                <a:gd name="T92" fmla="*/ 0 w 1549"/>
                <a:gd name="T93" fmla="*/ 480 h 1096"/>
                <a:gd name="T94" fmla="*/ 8 w 1549"/>
                <a:gd name="T95" fmla="*/ 549 h 1096"/>
                <a:gd name="T96" fmla="*/ 23 w 1549"/>
                <a:gd name="T97" fmla="*/ 615 h 1096"/>
                <a:gd name="T98" fmla="*/ 47 w 1549"/>
                <a:gd name="T99" fmla="*/ 680 h 1096"/>
                <a:gd name="T100" fmla="*/ 79 w 1549"/>
                <a:gd name="T101" fmla="*/ 742 h 1096"/>
                <a:gd name="T102" fmla="*/ 118 w 1549"/>
                <a:gd name="T103" fmla="*/ 800 h 1096"/>
                <a:gd name="T104" fmla="*/ 164 w 1549"/>
                <a:gd name="T105" fmla="*/ 855 h 1096"/>
                <a:gd name="T106" fmla="*/ 216 w 1549"/>
                <a:gd name="T107" fmla="*/ 905 h 1096"/>
                <a:gd name="T108" fmla="*/ 263 w 1549"/>
                <a:gd name="T109" fmla="*/ 943 h 1096"/>
                <a:gd name="T110" fmla="*/ 318 w 1549"/>
                <a:gd name="T111" fmla="*/ 979 h 1096"/>
                <a:gd name="T112" fmla="*/ 378 w 1549"/>
                <a:gd name="T113" fmla="*/ 1011 h 1096"/>
                <a:gd name="T114" fmla="*/ 442 w 1549"/>
                <a:gd name="T115" fmla="*/ 1038 h 1096"/>
                <a:gd name="T116" fmla="*/ 509 w 1549"/>
                <a:gd name="T117" fmla="*/ 1059 h 1096"/>
                <a:gd name="T118" fmla="*/ 580 w 1549"/>
                <a:gd name="T119" fmla="*/ 1076 h 1096"/>
                <a:gd name="T120" fmla="*/ 652 w 1549"/>
                <a:gd name="T121" fmla="*/ 1087 h 1096"/>
                <a:gd name="T122" fmla="*/ 728 w 1549"/>
                <a:gd name="T123" fmla="*/ 1094 h 10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9"/>
                <a:gd name="T187" fmla="*/ 0 h 1096"/>
                <a:gd name="T188" fmla="*/ 1549 w 1549"/>
                <a:gd name="T189" fmla="*/ 1096 h 10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9" h="1096">
                  <a:moveTo>
                    <a:pt x="774" y="1095"/>
                  </a:moveTo>
                  <a:lnTo>
                    <a:pt x="781" y="1095"/>
                  </a:lnTo>
                  <a:lnTo>
                    <a:pt x="789" y="1094"/>
                  </a:lnTo>
                  <a:lnTo>
                    <a:pt x="797" y="1094"/>
                  </a:lnTo>
                  <a:lnTo>
                    <a:pt x="804" y="1094"/>
                  </a:lnTo>
                  <a:lnTo>
                    <a:pt x="812" y="1094"/>
                  </a:lnTo>
                  <a:lnTo>
                    <a:pt x="820" y="1094"/>
                  </a:lnTo>
                  <a:lnTo>
                    <a:pt x="827" y="1093"/>
                  </a:lnTo>
                  <a:lnTo>
                    <a:pt x="835" y="1093"/>
                  </a:lnTo>
                  <a:lnTo>
                    <a:pt x="842" y="1092"/>
                  </a:lnTo>
                  <a:lnTo>
                    <a:pt x="850" y="1092"/>
                  </a:lnTo>
                  <a:lnTo>
                    <a:pt x="857" y="1091"/>
                  </a:lnTo>
                  <a:lnTo>
                    <a:pt x="865" y="1091"/>
                  </a:lnTo>
                  <a:lnTo>
                    <a:pt x="872" y="1090"/>
                  </a:lnTo>
                  <a:lnTo>
                    <a:pt x="880" y="1089"/>
                  </a:lnTo>
                  <a:lnTo>
                    <a:pt x="887" y="1088"/>
                  </a:lnTo>
                  <a:lnTo>
                    <a:pt x="895" y="1087"/>
                  </a:lnTo>
                  <a:lnTo>
                    <a:pt x="902" y="1087"/>
                  </a:lnTo>
                  <a:lnTo>
                    <a:pt x="909" y="1086"/>
                  </a:lnTo>
                  <a:lnTo>
                    <a:pt x="917" y="1085"/>
                  </a:lnTo>
                  <a:lnTo>
                    <a:pt x="924" y="1084"/>
                  </a:lnTo>
                  <a:lnTo>
                    <a:pt x="931" y="1082"/>
                  </a:lnTo>
                  <a:lnTo>
                    <a:pt x="939" y="1081"/>
                  </a:lnTo>
                  <a:lnTo>
                    <a:pt x="946" y="1080"/>
                  </a:lnTo>
                  <a:lnTo>
                    <a:pt x="953" y="1079"/>
                  </a:lnTo>
                  <a:lnTo>
                    <a:pt x="960" y="1077"/>
                  </a:lnTo>
                  <a:lnTo>
                    <a:pt x="967" y="1076"/>
                  </a:lnTo>
                  <a:lnTo>
                    <a:pt x="975" y="1075"/>
                  </a:lnTo>
                  <a:lnTo>
                    <a:pt x="982" y="1073"/>
                  </a:lnTo>
                  <a:lnTo>
                    <a:pt x="989" y="1072"/>
                  </a:lnTo>
                  <a:lnTo>
                    <a:pt x="996" y="1070"/>
                  </a:lnTo>
                  <a:lnTo>
                    <a:pt x="1003" y="1068"/>
                  </a:lnTo>
                  <a:lnTo>
                    <a:pt x="1010" y="1067"/>
                  </a:lnTo>
                  <a:lnTo>
                    <a:pt x="1017" y="1065"/>
                  </a:lnTo>
                  <a:lnTo>
                    <a:pt x="1024" y="1063"/>
                  </a:lnTo>
                  <a:lnTo>
                    <a:pt x="1031" y="1061"/>
                  </a:lnTo>
                  <a:lnTo>
                    <a:pt x="1038" y="1059"/>
                  </a:lnTo>
                  <a:lnTo>
                    <a:pt x="1045" y="1057"/>
                  </a:lnTo>
                  <a:lnTo>
                    <a:pt x="1051" y="1055"/>
                  </a:lnTo>
                  <a:lnTo>
                    <a:pt x="1058" y="1053"/>
                  </a:lnTo>
                  <a:lnTo>
                    <a:pt x="1065" y="1051"/>
                  </a:lnTo>
                  <a:lnTo>
                    <a:pt x="1072" y="1049"/>
                  </a:lnTo>
                  <a:lnTo>
                    <a:pt x="1078" y="1047"/>
                  </a:lnTo>
                  <a:lnTo>
                    <a:pt x="1085" y="1045"/>
                  </a:lnTo>
                  <a:lnTo>
                    <a:pt x="1092" y="1042"/>
                  </a:lnTo>
                  <a:lnTo>
                    <a:pt x="1098" y="1040"/>
                  </a:lnTo>
                  <a:lnTo>
                    <a:pt x="1105" y="1038"/>
                  </a:lnTo>
                  <a:lnTo>
                    <a:pt x="1111" y="1035"/>
                  </a:lnTo>
                  <a:lnTo>
                    <a:pt x="1118" y="1033"/>
                  </a:lnTo>
                  <a:lnTo>
                    <a:pt x="1124" y="1030"/>
                  </a:lnTo>
                  <a:lnTo>
                    <a:pt x="1131" y="1027"/>
                  </a:lnTo>
                  <a:lnTo>
                    <a:pt x="1137" y="1025"/>
                  </a:lnTo>
                  <a:lnTo>
                    <a:pt x="1144" y="1022"/>
                  </a:lnTo>
                  <a:lnTo>
                    <a:pt x="1150" y="1019"/>
                  </a:lnTo>
                  <a:lnTo>
                    <a:pt x="1156" y="1017"/>
                  </a:lnTo>
                  <a:lnTo>
                    <a:pt x="1162" y="1014"/>
                  </a:lnTo>
                  <a:lnTo>
                    <a:pt x="1169" y="1011"/>
                  </a:lnTo>
                  <a:lnTo>
                    <a:pt x="1175" y="1008"/>
                  </a:lnTo>
                  <a:lnTo>
                    <a:pt x="1181" y="1005"/>
                  </a:lnTo>
                  <a:lnTo>
                    <a:pt x="1187" y="1002"/>
                  </a:lnTo>
                  <a:lnTo>
                    <a:pt x="1193" y="999"/>
                  </a:lnTo>
                  <a:lnTo>
                    <a:pt x="1199" y="996"/>
                  </a:lnTo>
                  <a:lnTo>
                    <a:pt x="1205" y="992"/>
                  </a:lnTo>
                  <a:lnTo>
                    <a:pt x="1211" y="989"/>
                  </a:lnTo>
                  <a:lnTo>
                    <a:pt x="1217" y="986"/>
                  </a:lnTo>
                  <a:lnTo>
                    <a:pt x="1223" y="983"/>
                  </a:lnTo>
                  <a:lnTo>
                    <a:pt x="1229" y="979"/>
                  </a:lnTo>
                  <a:lnTo>
                    <a:pt x="1234" y="976"/>
                  </a:lnTo>
                  <a:lnTo>
                    <a:pt x="1240" y="972"/>
                  </a:lnTo>
                  <a:lnTo>
                    <a:pt x="1246" y="969"/>
                  </a:lnTo>
                  <a:lnTo>
                    <a:pt x="1252" y="965"/>
                  </a:lnTo>
                  <a:lnTo>
                    <a:pt x="1257" y="962"/>
                  </a:lnTo>
                  <a:lnTo>
                    <a:pt x="1263" y="958"/>
                  </a:lnTo>
                  <a:lnTo>
                    <a:pt x="1268" y="954"/>
                  </a:lnTo>
                  <a:lnTo>
                    <a:pt x="1274" y="951"/>
                  </a:lnTo>
                  <a:lnTo>
                    <a:pt x="1279" y="947"/>
                  </a:lnTo>
                  <a:lnTo>
                    <a:pt x="1284" y="943"/>
                  </a:lnTo>
                  <a:lnTo>
                    <a:pt x="1290" y="939"/>
                  </a:lnTo>
                  <a:lnTo>
                    <a:pt x="1295" y="935"/>
                  </a:lnTo>
                  <a:lnTo>
                    <a:pt x="1300" y="931"/>
                  </a:lnTo>
                  <a:lnTo>
                    <a:pt x="1306" y="927"/>
                  </a:lnTo>
                  <a:lnTo>
                    <a:pt x="1311" y="923"/>
                  </a:lnTo>
                  <a:lnTo>
                    <a:pt x="1316" y="919"/>
                  </a:lnTo>
                  <a:lnTo>
                    <a:pt x="1321" y="915"/>
                  </a:lnTo>
                  <a:lnTo>
                    <a:pt x="1326" y="910"/>
                  </a:lnTo>
                  <a:lnTo>
                    <a:pt x="1332" y="905"/>
                  </a:lnTo>
                  <a:lnTo>
                    <a:pt x="1338" y="900"/>
                  </a:lnTo>
                  <a:lnTo>
                    <a:pt x="1343" y="896"/>
                  </a:lnTo>
                  <a:lnTo>
                    <a:pt x="1348" y="891"/>
                  </a:lnTo>
                  <a:lnTo>
                    <a:pt x="1354" y="886"/>
                  </a:lnTo>
                  <a:lnTo>
                    <a:pt x="1359" y="881"/>
                  </a:lnTo>
                  <a:lnTo>
                    <a:pt x="1364" y="876"/>
                  </a:lnTo>
                  <a:lnTo>
                    <a:pt x="1369" y="870"/>
                  </a:lnTo>
                  <a:lnTo>
                    <a:pt x="1374" y="865"/>
                  </a:lnTo>
                  <a:lnTo>
                    <a:pt x="1379" y="860"/>
                  </a:lnTo>
                  <a:lnTo>
                    <a:pt x="1384" y="855"/>
                  </a:lnTo>
                  <a:lnTo>
                    <a:pt x="1389" y="850"/>
                  </a:lnTo>
                  <a:lnTo>
                    <a:pt x="1394" y="844"/>
                  </a:lnTo>
                  <a:lnTo>
                    <a:pt x="1399" y="839"/>
                  </a:lnTo>
                  <a:lnTo>
                    <a:pt x="1403" y="833"/>
                  </a:lnTo>
                  <a:lnTo>
                    <a:pt x="1408" y="828"/>
                  </a:lnTo>
                  <a:lnTo>
                    <a:pt x="1413" y="823"/>
                  </a:lnTo>
                  <a:lnTo>
                    <a:pt x="1417" y="817"/>
                  </a:lnTo>
                  <a:lnTo>
                    <a:pt x="1421" y="811"/>
                  </a:lnTo>
                  <a:lnTo>
                    <a:pt x="1426" y="806"/>
                  </a:lnTo>
                  <a:lnTo>
                    <a:pt x="1430" y="800"/>
                  </a:lnTo>
                  <a:lnTo>
                    <a:pt x="1434" y="795"/>
                  </a:lnTo>
                  <a:lnTo>
                    <a:pt x="1438" y="789"/>
                  </a:lnTo>
                  <a:lnTo>
                    <a:pt x="1443" y="783"/>
                  </a:lnTo>
                  <a:lnTo>
                    <a:pt x="1447" y="777"/>
                  </a:lnTo>
                  <a:lnTo>
                    <a:pt x="1450" y="771"/>
                  </a:lnTo>
                  <a:lnTo>
                    <a:pt x="1454" y="766"/>
                  </a:lnTo>
                  <a:lnTo>
                    <a:pt x="1458" y="760"/>
                  </a:lnTo>
                  <a:lnTo>
                    <a:pt x="1462" y="754"/>
                  </a:lnTo>
                  <a:lnTo>
                    <a:pt x="1465" y="748"/>
                  </a:lnTo>
                  <a:lnTo>
                    <a:pt x="1469" y="742"/>
                  </a:lnTo>
                  <a:lnTo>
                    <a:pt x="1473" y="736"/>
                  </a:lnTo>
                  <a:lnTo>
                    <a:pt x="1476" y="730"/>
                  </a:lnTo>
                  <a:lnTo>
                    <a:pt x="1479" y="724"/>
                  </a:lnTo>
                  <a:lnTo>
                    <a:pt x="1483" y="717"/>
                  </a:lnTo>
                  <a:lnTo>
                    <a:pt x="1486" y="711"/>
                  </a:lnTo>
                  <a:lnTo>
                    <a:pt x="1489" y="705"/>
                  </a:lnTo>
                  <a:lnTo>
                    <a:pt x="1492" y="699"/>
                  </a:lnTo>
                  <a:lnTo>
                    <a:pt x="1495" y="693"/>
                  </a:lnTo>
                  <a:lnTo>
                    <a:pt x="1498" y="686"/>
                  </a:lnTo>
                  <a:lnTo>
                    <a:pt x="1501" y="680"/>
                  </a:lnTo>
                  <a:lnTo>
                    <a:pt x="1503" y="674"/>
                  </a:lnTo>
                  <a:lnTo>
                    <a:pt x="1506" y="667"/>
                  </a:lnTo>
                  <a:lnTo>
                    <a:pt x="1509" y="661"/>
                  </a:lnTo>
                  <a:lnTo>
                    <a:pt x="1511" y="655"/>
                  </a:lnTo>
                  <a:lnTo>
                    <a:pt x="1514" y="648"/>
                  </a:lnTo>
                  <a:lnTo>
                    <a:pt x="1516" y="642"/>
                  </a:lnTo>
                  <a:lnTo>
                    <a:pt x="1518" y="635"/>
                  </a:lnTo>
                  <a:lnTo>
                    <a:pt x="1521" y="629"/>
                  </a:lnTo>
                  <a:lnTo>
                    <a:pt x="1523" y="622"/>
                  </a:lnTo>
                  <a:lnTo>
                    <a:pt x="1525" y="615"/>
                  </a:lnTo>
                  <a:lnTo>
                    <a:pt x="1527" y="609"/>
                  </a:lnTo>
                  <a:lnTo>
                    <a:pt x="1528" y="602"/>
                  </a:lnTo>
                  <a:lnTo>
                    <a:pt x="1530" y="596"/>
                  </a:lnTo>
                  <a:lnTo>
                    <a:pt x="1532" y="589"/>
                  </a:lnTo>
                  <a:lnTo>
                    <a:pt x="1534" y="582"/>
                  </a:lnTo>
                  <a:lnTo>
                    <a:pt x="1535" y="576"/>
                  </a:lnTo>
                  <a:lnTo>
                    <a:pt x="1537" y="569"/>
                  </a:lnTo>
                  <a:lnTo>
                    <a:pt x="1538" y="562"/>
                  </a:lnTo>
                  <a:lnTo>
                    <a:pt x="1539" y="555"/>
                  </a:lnTo>
                  <a:lnTo>
                    <a:pt x="1540" y="549"/>
                  </a:lnTo>
                  <a:lnTo>
                    <a:pt x="1542" y="542"/>
                  </a:lnTo>
                  <a:lnTo>
                    <a:pt x="1543" y="535"/>
                  </a:lnTo>
                  <a:lnTo>
                    <a:pt x="1544" y="528"/>
                  </a:lnTo>
                  <a:lnTo>
                    <a:pt x="1544" y="521"/>
                  </a:lnTo>
                  <a:lnTo>
                    <a:pt x="1545" y="514"/>
                  </a:lnTo>
                  <a:lnTo>
                    <a:pt x="1546" y="507"/>
                  </a:lnTo>
                  <a:lnTo>
                    <a:pt x="1546" y="500"/>
                  </a:lnTo>
                  <a:lnTo>
                    <a:pt x="1547" y="494"/>
                  </a:lnTo>
                  <a:lnTo>
                    <a:pt x="1547" y="487"/>
                  </a:lnTo>
                  <a:lnTo>
                    <a:pt x="1548" y="480"/>
                  </a:lnTo>
                  <a:lnTo>
                    <a:pt x="1548" y="473"/>
                  </a:lnTo>
                  <a:lnTo>
                    <a:pt x="1548" y="466"/>
                  </a:lnTo>
                  <a:lnTo>
                    <a:pt x="1548" y="459"/>
                  </a:lnTo>
                  <a:lnTo>
                    <a:pt x="1548" y="451"/>
                  </a:lnTo>
                  <a:lnTo>
                    <a:pt x="1548" y="444"/>
                  </a:lnTo>
                  <a:lnTo>
                    <a:pt x="1548" y="437"/>
                  </a:lnTo>
                  <a:lnTo>
                    <a:pt x="1547" y="430"/>
                  </a:lnTo>
                  <a:lnTo>
                    <a:pt x="1547" y="422"/>
                  </a:lnTo>
                  <a:lnTo>
                    <a:pt x="1546" y="415"/>
                  </a:lnTo>
                  <a:lnTo>
                    <a:pt x="1546" y="408"/>
                  </a:lnTo>
                  <a:lnTo>
                    <a:pt x="1545" y="401"/>
                  </a:lnTo>
                  <a:lnTo>
                    <a:pt x="1544" y="394"/>
                  </a:lnTo>
                  <a:lnTo>
                    <a:pt x="1543" y="387"/>
                  </a:lnTo>
                  <a:lnTo>
                    <a:pt x="1542" y="380"/>
                  </a:lnTo>
                  <a:lnTo>
                    <a:pt x="1541" y="372"/>
                  </a:lnTo>
                  <a:lnTo>
                    <a:pt x="1540" y="365"/>
                  </a:lnTo>
                  <a:lnTo>
                    <a:pt x="1539" y="358"/>
                  </a:lnTo>
                  <a:lnTo>
                    <a:pt x="1537" y="352"/>
                  </a:lnTo>
                  <a:lnTo>
                    <a:pt x="1536" y="345"/>
                  </a:lnTo>
                  <a:lnTo>
                    <a:pt x="1534" y="338"/>
                  </a:lnTo>
                  <a:lnTo>
                    <a:pt x="1533" y="331"/>
                  </a:lnTo>
                  <a:lnTo>
                    <a:pt x="1531" y="324"/>
                  </a:lnTo>
                  <a:lnTo>
                    <a:pt x="1529" y="317"/>
                  </a:lnTo>
                  <a:lnTo>
                    <a:pt x="1527" y="311"/>
                  </a:lnTo>
                  <a:lnTo>
                    <a:pt x="1525" y="304"/>
                  </a:lnTo>
                  <a:lnTo>
                    <a:pt x="1523" y="297"/>
                  </a:lnTo>
                  <a:lnTo>
                    <a:pt x="1521" y="291"/>
                  </a:lnTo>
                  <a:lnTo>
                    <a:pt x="1519" y="284"/>
                  </a:lnTo>
                  <a:lnTo>
                    <a:pt x="1517" y="278"/>
                  </a:lnTo>
                  <a:lnTo>
                    <a:pt x="1514" y="271"/>
                  </a:lnTo>
                  <a:lnTo>
                    <a:pt x="1512" y="265"/>
                  </a:lnTo>
                  <a:lnTo>
                    <a:pt x="1509" y="258"/>
                  </a:lnTo>
                  <a:lnTo>
                    <a:pt x="1507" y="252"/>
                  </a:lnTo>
                  <a:lnTo>
                    <a:pt x="1504" y="246"/>
                  </a:lnTo>
                  <a:lnTo>
                    <a:pt x="1501" y="239"/>
                  </a:lnTo>
                  <a:lnTo>
                    <a:pt x="1498" y="233"/>
                  </a:lnTo>
                  <a:lnTo>
                    <a:pt x="1495" y="227"/>
                  </a:lnTo>
                  <a:lnTo>
                    <a:pt x="1492" y="221"/>
                  </a:lnTo>
                  <a:lnTo>
                    <a:pt x="1489" y="215"/>
                  </a:lnTo>
                  <a:lnTo>
                    <a:pt x="1485" y="209"/>
                  </a:lnTo>
                  <a:lnTo>
                    <a:pt x="1482" y="203"/>
                  </a:lnTo>
                  <a:lnTo>
                    <a:pt x="1479" y="197"/>
                  </a:lnTo>
                  <a:lnTo>
                    <a:pt x="1475" y="192"/>
                  </a:lnTo>
                  <a:lnTo>
                    <a:pt x="1472" y="186"/>
                  </a:lnTo>
                  <a:lnTo>
                    <a:pt x="1468" y="180"/>
                  </a:lnTo>
                  <a:lnTo>
                    <a:pt x="1464" y="175"/>
                  </a:lnTo>
                  <a:lnTo>
                    <a:pt x="1460" y="169"/>
                  </a:lnTo>
                  <a:lnTo>
                    <a:pt x="1456" y="164"/>
                  </a:lnTo>
                  <a:lnTo>
                    <a:pt x="1452" y="158"/>
                  </a:lnTo>
                  <a:lnTo>
                    <a:pt x="1448" y="153"/>
                  </a:lnTo>
                  <a:lnTo>
                    <a:pt x="1444" y="148"/>
                  </a:lnTo>
                  <a:lnTo>
                    <a:pt x="1440" y="143"/>
                  </a:lnTo>
                  <a:lnTo>
                    <a:pt x="1436" y="138"/>
                  </a:lnTo>
                  <a:lnTo>
                    <a:pt x="1431" y="133"/>
                  </a:lnTo>
                  <a:lnTo>
                    <a:pt x="1427" y="128"/>
                  </a:lnTo>
                  <a:lnTo>
                    <a:pt x="1422" y="123"/>
                  </a:lnTo>
                  <a:lnTo>
                    <a:pt x="1418" y="118"/>
                  </a:lnTo>
                  <a:lnTo>
                    <a:pt x="1413" y="113"/>
                  </a:lnTo>
                  <a:lnTo>
                    <a:pt x="1408" y="109"/>
                  </a:lnTo>
                  <a:lnTo>
                    <a:pt x="1403" y="104"/>
                  </a:lnTo>
                  <a:lnTo>
                    <a:pt x="1398" y="100"/>
                  </a:lnTo>
                  <a:lnTo>
                    <a:pt x="1393" y="96"/>
                  </a:lnTo>
                  <a:lnTo>
                    <a:pt x="1388" y="91"/>
                  </a:lnTo>
                  <a:lnTo>
                    <a:pt x="1383" y="87"/>
                  </a:lnTo>
                  <a:lnTo>
                    <a:pt x="1378" y="83"/>
                  </a:lnTo>
                  <a:lnTo>
                    <a:pt x="1373" y="79"/>
                  </a:lnTo>
                  <a:lnTo>
                    <a:pt x="1367" y="75"/>
                  </a:lnTo>
                  <a:lnTo>
                    <a:pt x="1362" y="71"/>
                  </a:lnTo>
                  <a:lnTo>
                    <a:pt x="1356" y="67"/>
                  </a:lnTo>
                  <a:lnTo>
                    <a:pt x="1351" y="64"/>
                  </a:lnTo>
                  <a:lnTo>
                    <a:pt x="1345" y="60"/>
                  </a:lnTo>
                  <a:lnTo>
                    <a:pt x="1339" y="57"/>
                  </a:lnTo>
                  <a:lnTo>
                    <a:pt x="1334" y="53"/>
                  </a:lnTo>
                  <a:lnTo>
                    <a:pt x="1328" y="50"/>
                  </a:lnTo>
                  <a:lnTo>
                    <a:pt x="1322" y="47"/>
                  </a:lnTo>
                  <a:lnTo>
                    <a:pt x="1317" y="44"/>
                  </a:lnTo>
                  <a:lnTo>
                    <a:pt x="1311" y="42"/>
                  </a:lnTo>
                  <a:lnTo>
                    <a:pt x="1306" y="39"/>
                  </a:lnTo>
                  <a:lnTo>
                    <a:pt x="1301" y="37"/>
                  </a:lnTo>
                  <a:lnTo>
                    <a:pt x="1295" y="35"/>
                  </a:lnTo>
                  <a:lnTo>
                    <a:pt x="1290" y="33"/>
                  </a:lnTo>
                  <a:lnTo>
                    <a:pt x="1284" y="30"/>
                  </a:lnTo>
                  <a:lnTo>
                    <a:pt x="1279" y="28"/>
                  </a:lnTo>
                  <a:lnTo>
                    <a:pt x="1273" y="26"/>
                  </a:lnTo>
                  <a:lnTo>
                    <a:pt x="1267" y="25"/>
                  </a:lnTo>
                  <a:lnTo>
                    <a:pt x="1262" y="23"/>
                  </a:lnTo>
                  <a:lnTo>
                    <a:pt x="1256" y="21"/>
                  </a:lnTo>
                  <a:lnTo>
                    <a:pt x="1250" y="19"/>
                  </a:lnTo>
                  <a:lnTo>
                    <a:pt x="1244" y="18"/>
                  </a:lnTo>
                  <a:lnTo>
                    <a:pt x="1238" y="16"/>
                  </a:lnTo>
                  <a:lnTo>
                    <a:pt x="1232" y="15"/>
                  </a:lnTo>
                  <a:lnTo>
                    <a:pt x="1226" y="13"/>
                  </a:lnTo>
                  <a:lnTo>
                    <a:pt x="1220" y="12"/>
                  </a:lnTo>
                  <a:lnTo>
                    <a:pt x="1214" y="11"/>
                  </a:lnTo>
                  <a:lnTo>
                    <a:pt x="1208" y="10"/>
                  </a:lnTo>
                  <a:lnTo>
                    <a:pt x="1201" y="9"/>
                  </a:lnTo>
                  <a:lnTo>
                    <a:pt x="1195" y="8"/>
                  </a:lnTo>
                  <a:lnTo>
                    <a:pt x="1189" y="7"/>
                  </a:lnTo>
                  <a:lnTo>
                    <a:pt x="1182" y="6"/>
                  </a:lnTo>
                  <a:lnTo>
                    <a:pt x="1176" y="5"/>
                  </a:lnTo>
                  <a:lnTo>
                    <a:pt x="1169" y="4"/>
                  </a:lnTo>
                  <a:lnTo>
                    <a:pt x="1163" y="4"/>
                  </a:lnTo>
                  <a:lnTo>
                    <a:pt x="1156" y="3"/>
                  </a:lnTo>
                  <a:lnTo>
                    <a:pt x="1150" y="2"/>
                  </a:lnTo>
                  <a:lnTo>
                    <a:pt x="1143" y="2"/>
                  </a:lnTo>
                  <a:lnTo>
                    <a:pt x="1136" y="2"/>
                  </a:lnTo>
                  <a:lnTo>
                    <a:pt x="1130" y="1"/>
                  </a:lnTo>
                  <a:lnTo>
                    <a:pt x="1123" y="1"/>
                  </a:lnTo>
                  <a:lnTo>
                    <a:pt x="1116" y="1"/>
                  </a:lnTo>
                  <a:lnTo>
                    <a:pt x="1109" y="0"/>
                  </a:lnTo>
                  <a:lnTo>
                    <a:pt x="1102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81" y="0"/>
                  </a:lnTo>
                  <a:lnTo>
                    <a:pt x="1074" y="0"/>
                  </a:lnTo>
                  <a:lnTo>
                    <a:pt x="1067" y="0"/>
                  </a:lnTo>
                  <a:lnTo>
                    <a:pt x="1060" y="1"/>
                  </a:lnTo>
                  <a:lnTo>
                    <a:pt x="1052" y="1"/>
                  </a:lnTo>
                  <a:lnTo>
                    <a:pt x="1045" y="1"/>
                  </a:lnTo>
                  <a:lnTo>
                    <a:pt x="1038" y="1"/>
                  </a:lnTo>
                  <a:lnTo>
                    <a:pt x="1031" y="2"/>
                  </a:lnTo>
                  <a:lnTo>
                    <a:pt x="1023" y="2"/>
                  </a:lnTo>
                  <a:lnTo>
                    <a:pt x="1016" y="3"/>
                  </a:lnTo>
                  <a:lnTo>
                    <a:pt x="1009" y="3"/>
                  </a:lnTo>
                  <a:lnTo>
                    <a:pt x="1001" y="4"/>
                  </a:lnTo>
                  <a:lnTo>
                    <a:pt x="994" y="4"/>
                  </a:lnTo>
                  <a:lnTo>
                    <a:pt x="986" y="5"/>
                  </a:lnTo>
                  <a:lnTo>
                    <a:pt x="979" y="6"/>
                  </a:lnTo>
                  <a:lnTo>
                    <a:pt x="971" y="6"/>
                  </a:lnTo>
                  <a:lnTo>
                    <a:pt x="963" y="7"/>
                  </a:lnTo>
                  <a:lnTo>
                    <a:pt x="956" y="8"/>
                  </a:lnTo>
                  <a:lnTo>
                    <a:pt x="948" y="9"/>
                  </a:lnTo>
                  <a:lnTo>
                    <a:pt x="941" y="10"/>
                  </a:lnTo>
                  <a:lnTo>
                    <a:pt x="933" y="11"/>
                  </a:lnTo>
                  <a:lnTo>
                    <a:pt x="925" y="12"/>
                  </a:lnTo>
                  <a:lnTo>
                    <a:pt x="917" y="13"/>
                  </a:lnTo>
                  <a:lnTo>
                    <a:pt x="910" y="14"/>
                  </a:lnTo>
                  <a:lnTo>
                    <a:pt x="902" y="15"/>
                  </a:lnTo>
                  <a:lnTo>
                    <a:pt x="894" y="16"/>
                  </a:lnTo>
                  <a:lnTo>
                    <a:pt x="886" y="17"/>
                  </a:lnTo>
                  <a:lnTo>
                    <a:pt x="878" y="18"/>
                  </a:lnTo>
                  <a:lnTo>
                    <a:pt x="870" y="19"/>
                  </a:lnTo>
                  <a:lnTo>
                    <a:pt x="862" y="21"/>
                  </a:lnTo>
                  <a:lnTo>
                    <a:pt x="854" y="22"/>
                  </a:lnTo>
                  <a:lnTo>
                    <a:pt x="846" y="23"/>
                  </a:lnTo>
                  <a:lnTo>
                    <a:pt x="838" y="25"/>
                  </a:lnTo>
                  <a:lnTo>
                    <a:pt x="830" y="26"/>
                  </a:lnTo>
                  <a:lnTo>
                    <a:pt x="822" y="27"/>
                  </a:lnTo>
                  <a:lnTo>
                    <a:pt x="814" y="29"/>
                  </a:lnTo>
                  <a:lnTo>
                    <a:pt x="806" y="30"/>
                  </a:lnTo>
                  <a:lnTo>
                    <a:pt x="798" y="32"/>
                  </a:lnTo>
                  <a:lnTo>
                    <a:pt x="790" y="33"/>
                  </a:lnTo>
                  <a:lnTo>
                    <a:pt x="782" y="35"/>
                  </a:lnTo>
                  <a:lnTo>
                    <a:pt x="774" y="33"/>
                  </a:lnTo>
                  <a:lnTo>
                    <a:pt x="766" y="32"/>
                  </a:lnTo>
                  <a:lnTo>
                    <a:pt x="758" y="30"/>
                  </a:lnTo>
                  <a:lnTo>
                    <a:pt x="750" y="29"/>
                  </a:lnTo>
                  <a:lnTo>
                    <a:pt x="742" y="28"/>
                  </a:lnTo>
                  <a:lnTo>
                    <a:pt x="734" y="26"/>
                  </a:lnTo>
                  <a:lnTo>
                    <a:pt x="726" y="25"/>
                  </a:lnTo>
                  <a:lnTo>
                    <a:pt x="718" y="24"/>
                  </a:lnTo>
                  <a:lnTo>
                    <a:pt x="710" y="22"/>
                  </a:lnTo>
                  <a:lnTo>
                    <a:pt x="702" y="21"/>
                  </a:lnTo>
                  <a:lnTo>
                    <a:pt x="694" y="20"/>
                  </a:lnTo>
                  <a:lnTo>
                    <a:pt x="686" y="19"/>
                  </a:lnTo>
                  <a:lnTo>
                    <a:pt x="678" y="17"/>
                  </a:lnTo>
                  <a:lnTo>
                    <a:pt x="670" y="16"/>
                  </a:lnTo>
                  <a:lnTo>
                    <a:pt x="663" y="15"/>
                  </a:lnTo>
                  <a:lnTo>
                    <a:pt x="655" y="14"/>
                  </a:lnTo>
                  <a:lnTo>
                    <a:pt x="647" y="13"/>
                  </a:lnTo>
                  <a:lnTo>
                    <a:pt x="639" y="12"/>
                  </a:lnTo>
                  <a:lnTo>
                    <a:pt x="632" y="11"/>
                  </a:lnTo>
                  <a:lnTo>
                    <a:pt x="624" y="10"/>
                  </a:lnTo>
                  <a:lnTo>
                    <a:pt x="616" y="9"/>
                  </a:lnTo>
                  <a:lnTo>
                    <a:pt x="608" y="8"/>
                  </a:lnTo>
                  <a:lnTo>
                    <a:pt x="601" y="8"/>
                  </a:lnTo>
                  <a:lnTo>
                    <a:pt x="593" y="7"/>
                  </a:lnTo>
                  <a:lnTo>
                    <a:pt x="586" y="6"/>
                  </a:lnTo>
                  <a:lnTo>
                    <a:pt x="578" y="5"/>
                  </a:lnTo>
                  <a:lnTo>
                    <a:pt x="571" y="5"/>
                  </a:lnTo>
                  <a:lnTo>
                    <a:pt x="563" y="4"/>
                  </a:lnTo>
                  <a:lnTo>
                    <a:pt x="556" y="3"/>
                  </a:lnTo>
                  <a:lnTo>
                    <a:pt x="548" y="3"/>
                  </a:lnTo>
                  <a:lnTo>
                    <a:pt x="541" y="2"/>
                  </a:lnTo>
                  <a:lnTo>
                    <a:pt x="533" y="2"/>
                  </a:lnTo>
                  <a:lnTo>
                    <a:pt x="526" y="2"/>
                  </a:lnTo>
                  <a:lnTo>
                    <a:pt x="519" y="1"/>
                  </a:lnTo>
                  <a:lnTo>
                    <a:pt x="511" y="1"/>
                  </a:lnTo>
                  <a:lnTo>
                    <a:pt x="504" y="1"/>
                  </a:lnTo>
                  <a:lnTo>
                    <a:pt x="497" y="0"/>
                  </a:lnTo>
                  <a:lnTo>
                    <a:pt x="490" y="0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41" y="0"/>
                  </a:lnTo>
                  <a:lnTo>
                    <a:pt x="434" y="1"/>
                  </a:lnTo>
                  <a:lnTo>
                    <a:pt x="427" y="1"/>
                  </a:lnTo>
                  <a:lnTo>
                    <a:pt x="420" y="1"/>
                  </a:lnTo>
                  <a:lnTo>
                    <a:pt x="413" y="2"/>
                  </a:lnTo>
                  <a:lnTo>
                    <a:pt x="407" y="2"/>
                  </a:lnTo>
                  <a:lnTo>
                    <a:pt x="400" y="3"/>
                  </a:lnTo>
                  <a:lnTo>
                    <a:pt x="393" y="3"/>
                  </a:lnTo>
                  <a:lnTo>
                    <a:pt x="387" y="4"/>
                  </a:lnTo>
                  <a:lnTo>
                    <a:pt x="380" y="5"/>
                  </a:lnTo>
                  <a:lnTo>
                    <a:pt x="374" y="5"/>
                  </a:lnTo>
                  <a:lnTo>
                    <a:pt x="367" y="6"/>
                  </a:lnTo>
                  <a:lnTo>
                    <a:pt x="361" y="7"/>
                  </a:lnTo>
                  <a:lnTo>
                    <a:pt x="354" y="8"/>
                  </a:lnTo>
                  <a:lnTo>
                    <a:pt x="348" y="9"/>
                  </a:lnTo>
                  <a:lnTo>
                    <a:pt x="342" y="10"/>
                  </a:lnTo>
                  <a:lnTo>
                    <a:pt x="336" y="11"/>
                  </a:lnTo>
                  <a:lnTo>
                    <a:pt x="329" y="13"/>
                  </a:lnTo>
                  <a:lnTo>
                    <a:pt x="323" y="14"/>
                  </a:lnTo>
                  <a:lnTo>
                    <a:pt x="317" y="15"/>
                  </a:lnTo>
                  <a:lnTo>
                    <a:pt x="311" y="17"/>
                  </a:lnTo>
                  <a:lnTo>
                    <a:pt x="305" y="18"/>
                  </a:lnTo>
                  <a:lnTo>
                    <a:pt x="299" y="20"/>
                  </a:lnTo>
                  <a:lnTo>
                    <a:pt x="293" y="21"/>
                  </a:lnTo>
                  <a:lnTo>
                    <a:pt x="288" y="23"/>
                  </a:lnTo>
                  <a:lnTo>
                    <a:pt x="282" y="25"/>
                  </a:lnTo>
                  <a:lnTo>
                    <a:pt x="276" y="27"/>
                  </a:lnTo>
                  <a:lnTo>
                    <a:pt x="270" y="29"/>
                  </a:lnTo>
                  <a:lnTo>
                    <a:pt x="265" y="31"/>
                  </a:lnTo>
                  <a:lnTo>
                    <a:pt x="259" y="33"/>
                  </a:lnTo>
                  <a:lnTo>
                    <a:pt x="254" y="35"/>
                  </a:lnTo>
                  <a:lnTo>
                    <a:pt x="248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3" y="45"/>
                  </a:lnTo>
                  <a:lnTo>
                    <a:pt x="228" y="47"/>
                  </a:lnTo>
                  <a:lnTo>
                    <a:pt x="222" y="50"/>
                  </a:lnTo>
                  <a:lnTo>
                    <a:pt x="216" y="53"/>
                  </a:lnTo>
                  <a:lnTo>
                    <a:pt x="210" y="57"/>
                  </a:lnTo>
                  <a:lnTo>
                    <a:pt x="204" y="60"/>
                  </a:lnTo>
                  <a:lnTo>
                    <a:pt x="199" y="64"/>
                  </a:lnTo>
                  <a:lnTo>
                    <a:pt x="193" y="67"/>
                  </a:lnTo>
                  <a:lnTo>
                    <a:pt x="187" y="71"/>
                  </a:lnTo>
                  <a:lnTo>
                    <a:pt x="182" y="75"/>
                  </a:lnTo>
                  <a:lnTo>
                    <a:pt x="176" y="79"/>
                  </a:lnTo>
                  <a:lnTo>
                    <a:pt x="171" y="83"/>
                  </a:lnTo>
                  <a:lnTo>
                    <a:pt x="166" y="87"/>
                  </a:lnTo>
                  <a:lnTo>
                    <a:pt x="161" y="91"/>
                  </a:lnTo>
                  <a:lnTo>
                    <a:pt x="155" y="96"/>
                  </a:lnTo>
                  <a:lnTo>
                    <a:pt x="150" y="100"/>
                  </a:lnTo>
                  <a:lnTo>
                    <a:pt x="145" y="104"/>
                  </a:lnTo>
                  <a:lnTo>
                    <a:pt x="141" y="109"/>
                  </a:lnTo>
                  <a:lnTo>
                    <a:pt x="136" y="113"/>
                  </a:lnTo>
                  <a:lnTo>
                    <a:pt x="131" y="118"/>
                  </a:lnTo>
                  <a:lnTo>
                    <a:pt x="126" y="123"/>
                  </a:lnTo>
                  <a:lnTo>
                    <a:pt x="122" y="128"/>
                  </a:lnTo>
                  <a:lnTo>
                    <a:pt x="117" y="133"/>
                  </a:lnTo>
                  <a:lnTo>
                    <a:pt x="113" y="138"/>
                  </a:lnTo>
                  <a:lnTo>
                    <a:pt x="108" y="143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69"/>
                  </a:lnTo>
                  <a:lnTo>
                    <a:pt x="84" y="175"/>
                  </a:lnTo>
                  <a:lnTo>
                    <a:pt x="80" y="180"/>
                  </a:lnTo>
                  <a:lnTo>
                    <a:pt x="77" y="186"/>
                  </a:lnTo>
                  <a:lnTo>
                    <a:pt x="73" y="192"/>
                  </a:lnTo>
                  <a:lnTo>
                    <a:pt x="69" y="197"/>
                  </a:lnTo>
                  <a:lnTo>
                    <a:pt x="66" y="203"/>
                  </a:lnTo>
                  <a:lnTo>
                    <a:pt x="63" y="209"/>
                  </a:lnTo>
                  <a:lnTo>
                    <a:pt x="59" y="215"/>
                  </a:lnTo>
                  <a:lnTo>
                    <a:pt x="56" y="221"/>
                  </a:lnTo>
                  <a:lnTo>
                    <a:pt x="53" y="227"/>
                  </a:lnTo>
                  <a:lnTo>
                    <a:pt x="50" y="233"/>
                  </a:lnTo>
                  <a:lnTo>
                    <a:pt x="47" y="239"/>
                  </a:lnTo>
                  <a:lnTo>
                    <a:pt x="44" y="246"/>
                  </a:lnTo>
                  <a:lnTo>
                    <a:pt x="42" y="252"/>
                  </a:lnTo>
                  <a:lnTo>
                    <a:pt x="39" y="258"/>
                  </a:lnTo>
                  <a:lnTo>
                    <a:pt x="36" y="265"/>
                  </a:lnTo>
                  <a:lnTo>
                    <a:pt x="34" y="271"/>
                  </a:lnTo>
                  <a:lnTo>
                    <a:pt x="31" y="278"/>
                  </a:lnTo>
                  <a:lnTo>
                    <a:pt x="29" y="284"/>
                  </a:lnTo>
                  <a:lnTo>
                    <a:pt x="27" y="291"/>
                  </a:lnTo>
                  <a:lnTo>
                    <a:pt x="25" y="297"/>
                  </a:lnTo>
                  <a:lnTo>
                    <a:pt x="23" y="304"/>
                  </a:lnTo>
                  <a:lnTo>
                    <a:pt x="21" y="311"/>
                  </a:lnTo>
                  <a:lnTo>
                    <a:pt x="19" y="317"/>
                  </a:lnTo>
                  <a:lnTo>
                    <a:pt x="17" y="324"/>
                  </a:lnTo>
                  <a:lnTo>
                    <a:pt x="15" y="331"/>
                  </a:lnTo>
                  <a:lnTo>
                    <a:pt x="14" y="338"/>
                  </a:lnTo>
                  <a:lnTo>
                    <a:pt x="12" y="345"/>
                  </a:lnTo>
                  <a:lnTo>
                    <a:pt x="11" y="352"/>
                  </a:lnTo>
                  <a:lnTo>
                    <a:pt x="9" y="358"/>
                  </a:lnTo>
                  <a:lnTo>
                    <a:pt x="8" y="365"/>
                  </a:lnTo>
                  <a:lnTo>
                    <a:pt x="7" y="372"/>
                  </a:lnTo>
                  <a:lnTo>
                    <a:pt x="6" y="380"/>
                  </a:lnTo>
                  <a:lnTo>
                    <a:pt x="5" y="387"/>
                  </a:lnTo>
                  <a:lnTo>
                    <a:pt x="4" y="394"/>
                  </a:lnTo>
                  <a:lnTo>
                    <a:pt x="3" y="401"/>
                  </a:lnTo>
                  <a:lnTo>
                    <a:pt x="2" y="408"/>
                  </a:lnTo>
                  <a:lnTo>
                    <a:pt x="2" y="415"/>
                  </a:lnTo>
                  <a:lnTo>
                    <a:pt x="1" y="422"/>
                  </a:lnTo>
                  <a:lnTo>
                    <a:pt x="1" y="430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6"/>
                  </a:lnTo>
                  <a:lnTo>
                    <a:pt x="0" y="473"/>
                  </a:lnTo>
                  <a:lnTo>
                    <a:pt x="0" y="480"/>
                  </a:lnTo>
                  <a:lnTo>
                    <a:pt x="1" y="487"/>
                  </a:lnTo>
                  <a:lnTo>
                    <a:pt x="1" y="494"/>
                  </a:lnTo>
                  <a:lnTo>
                    <a:pt x="2" y="500"/>
                  </a:lnTo>
                  <a:lnTo>
                    <a:pt x="2" y="507"/>
                  </a:lnTo>
                  <a:lnTo>
                    <a:pt x="3" y="514"/>
                  </a:lnTo>
                  <a:lnTo>
                    <a:pt x="4" y="521"/>
                  </a:lnTo>
                  <a:lnTo>
                    <a:pt x="5" y="528"/>
                  </a:lnTo>
                  <a:lnTo>
                    <a:pt x="5" y="535"/>
                  </a:lnTo>
                  <a:lnTo>
                    <a:pt x="6" y="542"/>
                  </a:lnTo>
                  <a:lnTo>
                    <a:pt x="8" y="549"/>
                  </a:lnTo>
                  <a:lnTo>
                    <a:pt x="9" y="555"/>
                  </a:lnTo>
                  <a:lnTo>
                    <a:pt x="10" y="562"/>
                  </a:lnTo>
                  <a:lnTo>
                    <a:pt x="11" y="569"/>
                  </a:lnTo>
                  <a:lnTo>
                    <a:pt x="13" y="576"/>
                  </a:lnTo>
                  <a:lnTo>
                    <a:pt x="14" y="582"/>
                  </a:lnTo>
                  <a:lnTo>
                    <a:pt x="16" y="589"/>
                  </a:lnTo>
                  <a:lnTo>
                    <a:pt x="18" y="596"/>
                  </a:lnTo>
                  <a:lnTo>
                    <a:pt x="19" y="602"/>
                  </a:lnTo>
                  <a:lnTo>
                    <a:pt x="21" y="609"/>
                  </a:lnTo>
                  <a:lnTo>
                    <a:pt x="23" y="615"/>
                  </a:lnTo>
                  <a:lnTo>
                    <a:pt x="25" y="622"/>
                  </a:lnTo>
                  <a:lnTo>
                    <a:pt x="27" y="629"/>
                  </a:lnTo>
                  <a:lnTo>
                    <a:pt x="30" y="635"/>
                  </a:lnTo>
                  <a:lnTo>
                    <a:pt x="32" y="642"/>
                  </a:lnTo>
                  <a:lnTo>
                    <a:pt x="34" y="648"/>
                  </a:lnTo>
                  <a:lnTo>
                    <a:pt x="37" y="655"/>
                  </a:lnTo>
                  <a:lnTo>
                    <a:pt x="39" y="661"/>
                  </a:lnTo>
                  <a:lnTo>
                    <a:pt x="42" y="667"/>
                  </a:lnTo>
                  <a:lnTo>
                    <a:pt x="44" y="674"/>
                  </a:lnTo>
                  <a:lnTo>
                    <a:pt x="47" y="680"/>
                  </a:lnTo>
                  <a:lnTo>
                    <a:pt x="50" y="686"/>
                  </a:lnTo>
                  <a:lnTo>
                    <a:pt x="53" y="693"/>
                  </a:lnTo>
                  <a:lnTo>
                    <a:pt x="56" y="699"/>
                  </a:lnTo>
                  <a:lnTo>
                    <a:pt x="59" y="705"/>
                  </a:lnTo>
                  <a:lnTo>
                    <a:pt x="62" y="711"/>
                  </a:lnTo>
                  <a:lnTo>
                    <a:pt x="65" y="717"/>
                  </a:lnTo>
                  <a:lnTo>
                    <a:pt x="69" y="724"/>
                  </a:lnTo>
                  <a:lnTo>
                    <a:pt x="72" y="730"/>
                  </a:lnTo>
                  <a:lnTo>
                    <a:pt x="75" y="736"/>
                  </a:lnTo>
                  <a:lnTo>
                    <a:pt x="79" y="742"/>
                  </a:lnTo>
                  <a:lnTo>
                    <a:pt x="82" y="748"/>
                  </a:lnTo>
                  <a:lnTo>
                    <a:pt x="86" y="754"/>
                  </a:lnTo>
                  <a:lnTo>
                    <a:pt x="90" y="760"/>
                  </a:lnTo>
                  <a:lnTo>
                    <a:pt x="94" y="765"/>
                  </a:lnTo>
                  <a:lnTo>
                    <a:pt x="97" y="771"/>
                  </a:lnTo>
                  <a:lnTo>
                    <a:pt x="101" y="777"/>
                  </a:lnTo>
                  <a:lnTo>
                    <a:pt x="105" y="783"/>
                  </a:lnTo>
                  <a:lnTo>
                    <a:pt x="109" y="789"/>
                  </a:lnTo>
                  <a:lnTo>
                    <a:pt x="114" y="794"/>
                  </a:lnTo>
                  <a:lnTo>
                    <a:pt x="118" y="800"/>
                  </a:lnTo>
                  <a:lnTo>
                    <a:pt x="122" y="806"/>
                  </a:lnTo>
                  <a:lnTo>
                    <a:pt x="126" y="811"/>
                  </a:lnTo>
                  <a:lnTo>
                    <a:pt x="131" y="817"/>
                  </a:lnTo>
                  <a:lnTo>
                    <a:pt x="135" y="822"/>
                  </a:lnTo>
                  <a:lnTo>
                    <a:pt x="140" y="828"/>
                  </a:lnTo>
                  <a:lnTo>
                    <a:pt x="144" y="833"/>
                  </a:lnTo>
                  <a:lnTo>
                    <a:pt x="149" y="839"/>
                  </a:lnTo>
                  <a:lnTo>
                    <a:pt x="154" y="844"/>
                  </a:lnTo>
                  <a:lnTo>
                    <a:pt x="159" y="849"/>
                  </a:lnTo>
                  <a:lnTo>
                    <a:pt x="164" y="855"/>
                  </a:lnTo>
                  <a:lnTo>
                    <a:pt x="169" y="860"/>
                  </a:lnTo>
                  <a:lnTo>
                    <a:pt x="174" y="865"/>
                  </a:lnTo>
                  <a:lnTo>
                    <a:pt x="179" y="870"/>
                  </a:lnTo>
                  <a:lnTo>
                    <a:pt x="184" y="875"/>
                  </a:lnTo>
                  <a:lnTo>
                    <a:pt x="189" y="880"/>
                  </a:lnTo>
                  <a:lnTo>
                    <a:pt x="194" y="885"/>
                  </a:lnTo>
                  <a:lnTo>
                    <a:pt x="200" y="890"/>
                  </a:lnTo>
                  <a:lnTo>
                    <a:pt x="205" y="895"/>
                  </a:lnTo>
                  <a:lnTo>
                    <a:pt x="211" y="900"/>
                  </a:lnTo>
                  <a:lnTo>
                    <a:pt x="216" y="905"/>
                  </a:lnTo>
                  <a:lnTo>
                    <a:pt x="222" y="910"/>
                  </a:lnTo>
                  <a:lnTo>
                    <a:pt x="227" y="914"/>
                  </a:lnTo>
                  <a:lnTo>
                    <a:pt x="232" y="919"/>
                  </a:lnTo>
                  <a:lnTo>
                    <a:pt x="236" y="923"/>
                  </a:lnTo>
                  <a:lnTo>
                    <a:pt x="242" y="927"/>
                  </a:lnTo>
                  <a:lnTo>
                    <a:pt x="247" y="931"/>
                  </a:lnTo>
                  <a:lnTo>
                    <a:pt x="252" y="935"/>
                  </a:lnTo>
                  <a:lnTo>
                    <a:pt x="257" y="939"/>
                  </a:lnTo>
                  <a:lnTo>
                    <a:pt x="263" y="943"/>
                  </a:lnTo>
                  <a:lnTo>
                    <a:pt x="268" y="946"/>
                  </a:lnTo>
                  <a:lnTo>
                    <a:pt x="273" y="950"/>
                  </a:lnTo>
                  <a:lnTo>
                    <a:pt x="279" y="954"/>
                  </a:lnTo>
                  <a:lnTo>
                    <a:pt x="284" y="958"/>
                  </a:lnTo>
                  <a:lnTo>
                    <a:pt x="290" y="961"/>
                  </a:lnTo>
                  <a:lnTo>
                    <a:pt x="296" y="965"/>
                  </a:lnTo>
                  <a:lnTo>
                    <a:pt x="301" y="969"/>
                  </a:lnTo>
                  <a:lnTo>
                    <a:pt x="307" y="972"/>
                  </a:lnTo>
                  <a:lnTo>
                    <a:pt x="313" y="976"/>
                  </a:lnTo>
                  <a:lnTo>
                    <a:pt x="318" y="979"/>
                  </a:lnTo>
                  <a:lnTo>
                    <a:pt x="324" y="982"/>
                  </a:lnTo>
                  <a:lnTo>
                    <a:pt x="330" y="986"/>
                  </a:lnTo>
                  <a:lnTo>
                    <a:pt x="336" y="989"/>
                  </a:lnTo>
                  <a:lnTo>
                    <a:pt x="342" y="992"/>
                  </a:lnTo>
                  <a:lnTo>
                    <a:pt x="348" y="995"/>
                  </a:lnTo>
                  <a:lnTo>
                    <a:pt x="354" y="999"/>
                  </a:lnTo>
                  <a:lnTo>
                    <a:pt x="360" y="1002"/>
                  </a:lnTo>
                  <a:lnTo>
                    <a:pt x="366" y="1005"/>
                  </a:lnTo>
                  <a:lnTo>
                    <a:pt x="372" y="1008"/>
                  </a:lnTo>
                  <a:lnTo>
                    <a:pt x="378" y="1011"/>
                  </a:lnTo>
                  <a:lnTo>
                    <a:pt x="385" y="1014"/>
                  </a:lnTo>
                  <a:lnTo>
                    <a:pt x="391" y="1016"/>
                  </a:lnTo>
                  <a:lnTo>
                    <a:pt x="397" y="1019"/>
                  </a:lnTo>
                  <a:lnTo>
                    <a:pt x="403" y="1022"/>
                  </a:lnTo>
                  <a:lnTo>
                    <a:pt x="410" y="1025"/>
                  </a:lnTo>
                  <a:lnTo>
                    <a:pt x="416" y="1027"/>
                  </a:lnTo>
                  <a:lnTo>
                    <a:pt x="423" y="1030"/>
                  </a:lnTo>
                  <a:lnTo>
                    <a:pt x="429" y="1033"/>
                  </a:lnTo>
                  <a:lnTo>
                    <a:pt x="436" y="1035"/>
                  </a:lnTo>
                  <a:lnTo>
                    <a:pt x="442" y="1038"/>
                  </a:lnTo>
                  <a:lnTo>
                    <a:pt x="449" y="1040"/>
                  </a:lnTo>
                  <a:lnTo>
                    <a:pt x="455" y="1042"/>
                  </a:lnTo>
                  <a:lnTo>
                    <a:pt x="462" y="1045"/>
                  </a:lnTo>
                  <a:lnTo>
                    <a:pt x="469" y="1047"/>
                  </a:lnTo>
                  <a:lnTo>
                    <a:pt x="475" y="1049"/>
                  </a:lnTo>
                  <a:lnTo>
                    <a:pt x="482" y="1051"/>
                  </a:lnTo>
                  <a:lnTo>
                    <a:pt x="489" y="1053"/>
                  </a:lnTo>
                  <a:lnTo>
                    <a:pt x="496" y="1055"/>
                  </a:lnTo>
                  <a:lnTo>
                    <a:pt x="503" y="1057"/>
                  </a:lnTo>
                  <a:lnTo>
                    <a:pt x="509" y="1059"/>
                  </a:lnTo>
                  <a:lnTo>
                    <a:pt x="516" y="1061"/>
                  </a:lnTo>
                  <a:lnTo>
                    <a:pt x="523" y="1063"/>
                  </a:lnTo>
                  <a:lnTo>
                    <a:pt x="530" y="1065"/>
                  </a:lnTo>
                  <a:lnTo>
                    <a:pt x="537" y="1067"/>
                  </a:lnTo>
                  <a:lnTo>
                    <a:pt x="544" y="1068"/>
                  </a:lnTo>
                  <a:lnTo>
                    <a:pt x="551" y="1070"/>
                  </a:lnTo>
                  <a:lnTo>
                    <a:pt x="558" y="1072"/>
                  </a:lnTo>
                  <a:lnTo>
                    <a:pt x="565" y="1073"/>
                  </a:lnTo>
                  <a:lnTo>
                    <a:pt x="572" y="1075"/>
                  </a:lnTo>
                  <a:lnTo>
                    <a:pt x="580" y="1076"/>
                  </a:lnTo>
                  <a:lnTo>
                    <a:pt x="587" y="1077"/>
                  </a:lnTo>
                  <a:lnTo>
                    <a:pt x="594" y="1079"/>
                  </a:lnTo>
                  <a:lnTo>
                    <a:pt x="601" y="1080"/>
                  </a:lnTo>
                  <a:lnTo>
                    <a:pt x="608" y="1081"/>
                  </a:lnTo>
                  <a:lnTo>
                    <a:pt x="616" y="1082"/>
                  </a:lnTo>
                  <a:lnTo>
                    <a:pt x="623" y="1084"/>
                  </a:lnTo>
                  <a:lnTo>
                    <a:pt x="630" y="1085"/>
                  </a:lnTo>
                  <a:lnTo>
                    <a:pt x="638" y="1086"/>
                  </a:lnTo>
                  <a:lnTo>
                    <a:pt x="645" y="1087"/>
                  </a:lnTo>
                  <a:lnTo>
                    <a:pt x="652" y="1087"/>
                  </a:lnTo>
                  <a:lnTo>
                    <a:pt x="660" y="1088"/>
                  </a:lnTo>
                  <a:lnTo>
                    <a:pt x="667" y="1089"/>
                  </a:lnTo>
                  <a:lnTo>
                    <a:pt x="675" y="1090"/>
                  </a:lnTo>
                  <a:lnTo>
                    <a:pt x="682" y="1091"/>
                  </a:lnTo>
                  <a:lnTo>
                    <a:pt x="690" y="1091"/>
                  </a:lnTo>
                  <a:lnTo>
                    <a:pt x="697" y="1092"/>
                  </a:lnTo>
                  <a:lnTo>
                    <a:pt x="705" y="1092"/>
                  </a:lnTo>
                  <a:lnTo>
                    <a:pt x="712" y="1093"/>
                  </a:lnTo>
                  <a:lnTo>
                    <a:pt x="720" y="1093"/>
                  </a:lnTo>
                  <a:lnTo>
                    <a:pt x="728" y="1094"/>
                  </a:lnTo>
                  <a:lnTo>
                    <a:pt x="735" y="1094"/>
                  </a:lnTo>
                  <a:lnTo>
                    <a:pt x="743" y="1094"/>
                  </a:lnTo>
                  <a:lnTo>
                    <a:pt x="750" y="1094"/>
                  </a:lnTo>
                  <a:lnTo>
                    <a:pt x="758" y="1094"/>
                  </a:lnTo>
                  <a:lnTo>
                    <a:pt x="766" y="1095"/>
                  </a:lnTo>
                  <a:lnTo>
                    <a:pt x="774" y="1095"/>
                  </a:lnTo>
                </a:path>
              </a:pathLst>
            </a:custGeom>
            <a:solidFill>
              <a:srgbClr val="999999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6424322" y="2022948"/>
              <a:ext cx="1325473" cy="928987"/>
            </a:xfrm>
            <a:custGeom>
              <a:avLst/>
              <a:gdLst>
                <a:gd name="T0" fmla="*/ 842 w 1549"/>
                <a:gd name="T1" fmla="*/ 1092 h 1096"/>
                <a:gd name="T2" fmla="*/ 917 w 1549"/>
                <a:gd name="T3" fmla="*/ 1085 h 1096"/>
                <a:gd name="T4" fmla="*/ 989 w 1549"/>
                <a:gd name="T5" fmla="*/ 1072 h 1096"/>
                <a:gd name="T6" fmla="*/ 1058 w 1549"/>
                <a:gd name="T7" fmla="*/ 1053 h 1096"/>
                <a:gd name="T8" fmla="*/ 1124 w 1549"/>
                <a:gd name="T9" fmla="*/ 1030 h 1096"/>
                <a:gd name="T10" fmla="*/ 1187 w 1549"/>
                <a:gd name="T11" fmla="*/ 1002 h 1096"/>
                <a:gd name="T12" fmla="*/ 1246 w 1549"/>
                <a:gd name="T13" fmla="*/ 969 h 1096"/>
                <a:gd name="T14" fmla="*/ 1300 w 1549"/>
                <a:gd name="T15" fmla="*/ 931 h 1096"/>
                <a:gd name="T16" fmla="*/ 1348 w 1549"/>
                <a:gd name="T17" fmla="*/ 891 h 1096"/>
                <a:gd name="T18" fmla="*/ 1399 w 1549"/>
                <a:gd name="T19" fmla="*/ 839 h 1096"/>
                <a:gd name="T20" fmla="*/ 1443 w 1549"/>
                <a:gd name="T21" fmla="*/ 783 h 1096"/>
                <a:gd name="T22" fmla="*/ 1479 w 1549"/>
                <a:gd name="T23" fmla="*/ 724 h 1096"/>
                <a:gd name="T24" fmla="*/ 1509 w 1549"/>
                <a:gd name="T25" fmla="*/ 661 h 1096"/>
                <a:gd name="T26" fmla="*/ 1530 w 1549"/>
                <a:gd name="T27" fmla="*/ 596 h 1096"/>
                <a:gd name="T28" fmla="*/ 1544 w 1549"/>
                <a:gd name="T29" fmla="*/ 528 h 1096"/>
                <a:gd name="T30" fmla="*/ 1548 w 1549"/>
                <a:gd name="T31" fmla="*/ 459 h 1096"/>
                <a:gd name="T32" fmla="*/ 1544 w 1549"/>
                <a:gd name="T33" fmla="*/ 394 h 1096"/>
                <a:gd name="T34" fmla="*/ 1531 w 1549"/>
                <a:gd name="T35" fmla="*/ 324 h 1096"/>
                <a:gd name="T36" fmla="*/ 1509 w 1549"/>
                <a:gd name="T37" fmla="*/ 258 h 1096"/>
                <a:gd name="T38" fmla="*/ 1479 w 1549"/>
                <a:gd name="T39" fmla="*/ 197 h 1096"/>
                <a:gd name="T40" fmla="*/ 1440 w 1549"/>
                <a:gd name="T41" fmla="*/ 143 h 1096"/>
                <a:gd name="T42" fmla="*/ 1393 w 1549"/>
                <a:gd name="T43" fmla="*/ 96 h 1096"/>
                <a:gd name="T44" fmla="*/ 1339 w 1549"/>
                <a:gd name="T45" fmla="*/ 57 h 1096"/>
                <a:gd name="T46" fmla="*/ 1290 w 1549"/>
                <a:gd name="T47" fmla="*/ 33 h 1096"/>
                <a:gd name="T48" fmla="*/ 1232 w 1549"/>
                <a:gd name="T49" fmla="*/ 15 h 1096"/>
                <a:gd name="T50" fmla="*/ 1169 w 1549"/>
                <a:gd name="T51" fmla="*/ 4 h 1096"/>
                <a:gd name="T52" fmla="*/ 1102 w 1549"/>
                <a:gd name="T53" fmla="*/ 0 h 1096"/>
                <a:gd name="T54" fmla="*/ 1031 w 1549"/>
                <a:gd name="T55" fmla="*/ 2 h 1096"/>
                <a:gd name="T56" fmla="*/ 956 w 1549"/>
                <a:gd name="T57" fmla="*/ 8 h 1096"/>
                <a:gd name="T58" fmla="*/ 878 w 1549"/>
                <a:gd name="T59" fmla="*/ 18 h 1096"/>
                <a:gd name="T60" fmla="*/ 798 w 1549"/>
                <a:gd name="T61" fmla="*/ 32 h 1096"/>
                <a:gd name="T62" fmla="*/ 726 w 1549"/>
                <a:gd name="T63" fmla="*/ 25 h 1096"/>
                <a:gd name="T64" fmla="*/ 647 w 1549"/>
                <a:gd name="T65" fmla="*/ 13 h 1096"/>
                <a:gd name="T66" fmla="*/ 571 w 1549"/>
                <a:gd name="T67" fmla="*/ 5 h 1096"/>
                <a:gd name="T68" fmla="*/ 497 w 1549"/>
                <a:gd name="T69" fmla="*/ 0 h 1096"/>
                <a:gd name="T70" fmla="*/ 427 w 1549"/>
                <a:gd name="T71" fmla="*/ 1 h 1096"/>
                <a:gd name="T72" fmla="*/ 361 w 1549"/>
                <a:gd name="T73" fmla="*/ 7 h 1096"/>
                <a:gd name="T74" fmla="*/ 299 w 1549"/>
                <a:gd name="T75" fmla="*/ 20 h 1096"/>
                <a:gd name="T76" fmla="*/ 243 w 1549"/>
                <a:gd name="T77" fmla="*/ 40 h 1096"/>
                <a:gd name="T78" fmla="*/ 193 w 1549"/>
                <a:gd name="T79" fmla="*/ 67 h 1096"/>
                <a:gd name="T80" fmla="*/ 141 w 1549"/>
                <a:gd name="T81" fmla="*/ 109 h 1096"/>
                <a:gd name="T82" fmla="*/ 96 w 1549"/>
                <a:gd name="T83" fmla="*/ 158 h 1096"/>
                <a:gd name="T84" fmla="*/ 59 w 1549"/>
                <a:gd name="T85" fmla="*/ 215 h 1096"/>
                <a:gd name="T86" fmla="*/ 31 w 1549"/>
                <a:gd name="T87" fmla="*/ 278 h 1096"/>
                <a:gd name="T88" fmla="*/ 12 w 1549"/>
                <a:gd name="T89" fmla="*/ 345 h 1096"/>
                <a:gd name="T90" fmla="*/ 2 w 1549"/>
                <a:gd name="T91" fmla="*/ 415 h 1096"/>
                <a:gd name="T92" fmla="*/ 0 w 1549"/>
                <a:gd name="T93" fmla="*/ 480 h 1096"/>
                <a:gd name="T94" fmla="*/ 8 w 1549"/>
                <a:gd name="T95" fmla="*/ 549 h 1096"/>
                <a:gd name="T96" fmla="*/ 23 w 1549"/>
                <a:gd name="T97" fmla="*/ 615 h 1096"/>
                <a:gd name="T98" fmla="*/ 47 w 1549"/>
                <a:gd name="T99" fmla="*/ 680 h 1096"/>
                <a:gd name="T100" fmla="*/ 79 w 1549"/>
                <a:gd name="T101" fmla="*/ 742 h 1096"/>
                <a:gd name="T102" fmla="*/ 118 w 1549"/>
                <a:gd name="T103" fmla="*/ 800 h 1096"/>
                <a:gd name="T104" fmla="*/ 164 w 1549"/>
                <a:gd name="T105" fmla="*/ 855 h 1096"/>
                <a:gd name="T106" fmla="*/ 216 w 1549"/>
                <a:gd name="T107" fmla="*/ 905 h 1096"/>
                <a:gd name="T108" fmla="*/ 263 w 1549"/>
                <a:gd name="T109" fmla="*/ 943 h 1096"/>
                <a:gd name="T110" fmla="*/ 318 w 1549"/>
                <a:gd name="T111" fmla="*/ 979 h 1096"/>
                <a:gd name="T112" fmla="*/ 378 w 1549"/>
                <a:gd name="T113" fmla="*/ 1011 h 1096"/>
                <a:gd name="T114" fmla="*/ 442 w 1549"/>
                <a:gd name="T115" fmla="*/ 1038 h 1096"/>
                <a:gd name="T116" fmla="*/ 509 w 1549"/>
                <a:gd name="T117" fmla="*/ 1059 h 1096"/>
                <a:gd name="T118" fmla="*/ 580 w 1549"/>
                <a:gd name="T119" fmla="*/ 1076 h 1096"/>
                <a:gd name="T120" fmla="*/ 652 w 1549"/>
                <a:gd name="T121" fmla="*/ 1087 h 1096"/>
                <a:gd name="T122" fmla="*/ 728 w 1549"/>
                <a:gd name="T123" fmla="*/ 1094 h 10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9"/>
                <a:gd name="T187" fmla="*/ 0 h 1096"/>
                <a:gd name="T188" fmla="*/ 1549 w 1549"/>
                <a:gd name="T189" fmla="*/ 1096 h 10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9" h="1096">
                  <a:moveTo>
                    <a:pt x="774" y="1095"/>
                  </a:moveTo>
                  <a:lnTo>
                    <a:pt x="781" y="1095"/>
                  </a:lnTo>
                  <a:lnTo>
                    <a:pt x="789" y="1094"/>
                  </a:lnTo>
                  <a:lnTo>
                    <a:pt x="797" y="1094"/>
                  </a:lnTo>
                  <a:lnTo>
                    <a:pt x="804" y="1094"/>
                  </a:lnTo>
                  <a:lnTo>
                    <a:pt x="812" y="1094"/>
                  </a:lnTo>
                  <a:lnTo>
                    <a:pt x="820" y="1094"/>
                  </a:lnTo>
                  <a:lnTo>
                    <a:pt x="827" y="1093"/>
                  </a:lnTo>
                  <a:lnTo>
                    <a:pt x="835" y="1093"/>
                  </a:lnTo>
                  <a:lnTo>
                    <a:pt x="842" y="1092"/>
                  </a:lnTo>
                  <a:lnTo>
                    <a:pt x="850" y="1092"/>
                  </a:lnTo>
                  <a:lnTo>
                    <a:pt x="857" y="1091"/>
                  </a:lnTo>
                  <a:lnTo>
                    <a:pt x="865" y="1091"/>
                  </a:lnTo>
                  <a:lnTo>
                    <a:pt x="872" y="1090"/>
                  </a:lnTo>
                  <a:lnTo>
                    <a:pt x="880" y="1089"/>
                  </a:lnTo>
                  <a:lnTo>
                    <a:pt x="887" y="1088"/>
                  </a:lnTo>
                  <a:lnTo>
                    <a:pt x="895" y="1087"/>
                  </a:lnTo>
                  <a:lnTo>
                    <a:pt x="902" y="1087"/>
                  </a:lnTo>
                  <a:lnTo>
                    <a:pt x="909" y="1086"/>
                  </a:lnTo>
                  <a:lnTo>
                    <a:pt x="917" y="1085"/>
                  </a:lnTo>
                  <a:lnTo>
                    <a:pt x="924" y="1084"/>
                  </a:lnTo>
                  <a:lnTo>
                    <a:pt x="931" y="1082"/>
                  </a:lnTo>
                  <a:lnTo>
                    <a:pt x="939" y="1081"/>
                  </a:lnTo>
                  <a:lnTo>
                    <a:pt x="946" y="1080"/>
                  </a:lnTo>
                  <a:lnTo>
                    <a:pt x="953" y="1079"/>
                  </a:lnTo>
                  <a:lnTo>
                    <a:pt x="960" y="1077"/>
                  </a:lnTo>
                  <a:lnTo>
                    <a:pt x="967" y="1076"/>
                  </a:lnTo>
                  <a:lnTo>
                    <a:pt x="975" y="1075"/>
                  </a:lnTo>
                  <a:lnTo>
                    <a:pt x="982" y="1073"/>
                  </a:lnTo>
                  <a:lnTo>
                    <a:pt x="989" y="1072"/>
                  </a:lnTo>
                  <a:lnTo>
                    <a:pt x="996" y="1070"/>
                  </a:lnTo>
                  <a:lnTo>
                    <a:pt x="1003" y="1068"/>
                  </a:lnTo>
                  <a:lnTo>
                    <a:pt x="1010" y="1067"/>
                  </a:lnTo>
                  <a:lnTo>
                    <a:pt x="1017" y="1065"/>
                  </a:lnTo>
                  <a:lnTo>
                    <a:pt x="1024" y="1063"/>
                  </a:lnTo>
                  <a:lnTo>
                    <a:pt x="1031" y="1061"/>
                  </a:lnTo>
                  <a:lnTo>
                    <a:pt x="1038" y="1059"/>
                  </a:lnTo>
                  <a:lnTo>
                    <a:pt x="1045" y="1057"/>
                  </a:lnTo>
                  <a:lnTo>
                    <a:pt x="1051" y="1055"/>
                  </a:lnTo>
                  <a:lnTo>
                    <a:pt x="1058" y="1053"/>
                  </a:lnTo>
                  <a:lnTo>
                    <a:pt x="1065" y="1051"/>
                  </a:lnTo>
                  <a:lnTo>
                    <a:pt x="1072" y="1049"/>
                  </a:lnTo>
                  <a:lnTo>
                    <a:pt x="1078" y="1047"/>
                  </a:lnTo>
                  <a:lnTo>
                    <a:pt x="1085" y="1045"/>
                  </a:lnTo>
                  <a:lnTo>
                    <a:pt x="1092" y="1042"/>
                  </a:lnTo>
                  <a:lnTo>
                    <a:pt x="1098" y="1040"/>
                  </a:lnTo>
                  <a:lnTo>
                    <a:pt x="1105" y="1038"/>
                  </a:lnTo>
                  <a:lnTo>
                    <a:pt x="1111" y="1035"/>
                  </a:lnTo>
                  <a:lnTo>
                    <a:pt x="1118" y="1033"/>
                  </a:lnTo>
                  <a:lnTo>
                    <a:pt x="1124" y="1030"/>
                  </a:lnTo>
                  <a:lnTo>
                    <a:pt x="1131" y="1027"/>
                  </a:lnTo>
                  <a:lnTo>
                    <a:pt x="1137" y="1025"/>
                  </a:lnTo>
                  <a:lnTo>
                    <a:pt x="1144" y="1022"/>
                  </a:lnTo>
                  <a:lnTo>
                    <a:pt x="1150" y="1019"/>
                  </a:lnTo>
                  <a:lnTo>
                    <a:pt x="1156" y="1017"/>
                  </a:lnTo>
                  <a:lnTo>
                    <a:pt x="1162" y="1014"/>
                  </a:lnTo>
                  <a:lnTo>
                    <a:pt x="1169" y="1011"/>
                  </a:lnTo>
                  <a:lnTo>
                    <a:pt x="1175" y="1008"/>
                  </a:lnTo>
                  <a:lnTo>
                    <a:pt x="1181" y="1005"/>
                  </a:lnTo>
                  <a:lnTo>
                    <a:pt x="1187" y="1002"/>
                  </a:lnTo>
                  <a:lnTo>
                    <a:pt x="1193" y="999"/>
                  </a:lnTo>
                  <a:lnTo>
                    <a:pt x="1199" y="996"/>
                  </a:lnTo>
                  <a:lnTo>
                    <a:pt x="1205" y="992"/>
                  </a:lnTo>
                  <a:lnTo>
                    <a:pt x="1211" y="989"/>
                  </a:lnTo>
                  <a:lnTo>
                    <a:pt x="1217" y="986"/>
                  </a:lnTo>
                  <a:lnTo>
                    <a:pt x="1223" y="983"/>
                  </a:lnTo>
                  <a:lnTo>
                    <a:pt x="1229" y="979"/>
                  </a:lnTo>
                  <a:lnTo>
                    <a:pt x="1234" y="976"/>
                  </a:lnTo>
                  <a:lnTo>
                    <a:pt x="1240" y="972"/>
                  </a:lnTo>
                  <a:lnTo>
                    <a:pt x="1246" y="969"/>
                  </a:lnTo>
                  <a:lnTo>
                    <a:pt x="1252" y="965"/>
                  </a:lnTo>
                  <a:lnTo>
                    <a:pt x="1257" y="962"/>
                  </a:lnTo>
                  <a:lnTo>
                    <a:pt x="1263" y="958"/>
                  </a:lnTo>
                  <a:lnTo>
                    <a:pt x="1268" y="954"/>
                  </a:lnTo>
                  <a:lnTo>
                    <a:pt x="1274" y="951"/>
                  </a:lnTo>
                  <a:lnTo>
                    <a:pt x="1279" y="947"/>
                  </a:lnTo>
                  <a:lnTo>
                    <a:pt x="1284" y="943"/>
                  </a:lnTo>
                  <a:lnTo>
                    <a:pt x="1290" y="939"/>
                  </a:lnTo>
                  <a:lnTo>
                    <a:pt x="1295" y="935"/>
                  </a:lnTo>
                  <a:lnTo>
                    <a:pt x="1300" y="931"/>
                  </a:lnTo>
                  <a:lnTo>
                    <a:pt x="1306" y="927"/>
                  </a:lnTo>
                  <a:lnTo>
                    <a:pt x="1311" y="923"/>
                  </a:lnTo>
                  <a:lnTo>
                    <a:pt x="1316" y="919"/>
                  </a:lnTo>
                  <a:lnTo>
                    <a:pt x="1321" y="915"/>
                  </a:lnTo>
                  <a:lnTo>
                    <a:pt x="1326" y="910"/>
                  </a:lnTo>
                  <a:lnTo>
                    <a:pt x="1332" y="905"/>
                  </a:lnTo>
                  <a:lnTo>
                    <a:pt x="1338" y="900"/>
                  </a:lnTo>
                  <a:lnTo>
                    <a:pt x="1343" y="896"/>
                  </a:lnTo>
                  <a:lnTo>
                    <a:pt x="1348" y="891"/>
                  </a:lnTo>
                  <a:lnTo>
                    <a:pt x="1354" y="886"/>
                  </a:lnTo>
                  <a:lnTo>
                    <a:pt x="1359" y="881"/>
                  </a:lnTo>
                  <a:lnTo>
                    <a:pt x="1364" y="876"/>
                  </a:lnTo>
                  <a:lnTo>
                    <a:pt x="1369" y="870"/>
                  </a:lnTo>
                  <a:lnTo>
                    <a:pt x="1374" y="865"/>
                  </a:lnTo>
                  <a:lnTo>
                    <a:pt x="1379" y="860"/>
                  </a:lnTo>
                  <a:lnTo>
                    <a:pt x="1384" y="855"/>
                  </a:lnTo>
                  <a:lnTo>
                    <a:pt x="1389" y="850"/>
                  </a:lnTo>
                  <a:lnTo>
                    <a:pt x="1394" y="844"/>
                  </a:lnTo>
                  <a:lnTo>
                    <a:pt x="1399" y="839"/>
                  </a:lnTo>
                  <a:lnTo>
                    <a:pt x="1403" y="833"/>
                  </a:lnTo>
                  <a:lnTo>
                    <a:pt x="1408" y="828"/>
                  </a:lnTo>
                  <a:lnTo>
                    <a:pt x="1413" y="823"/>
                  </a:lnTo>
                  <a:lnTo>
                    <a:pt x="1417" y="817"/>
                  </a:lnTo>
                  <a:lnTo>
                    <a:pt x="1421" y="811"/>
                  </a:lnTo>
                  <a:lnTo>
                    <a:pt x="1426" y="806"/>
                  </a:lnTo>
                  <a:lnTo>
                    <a:pt x="1430" y="800"/>
                  </a:lnTo>
                  <a:lnTo>
                    <a:pt x="1434" y="795"/>
                  </a:lnTo>
                  <a:lnTo>
                    <a:pt x="1438" y="789"/>
                  </a:lnTo>
                  <a:lnTo>
                    <a:pt x="1443" y="783"/>
                  </a:lnTo>
                  <a:lnTo>
                    <a:pt x="1447" y="777"/>
                  </a:lnTo>
                  <a:lnTo>
                    <a:pt x="1450" y="771"/>
                  </a:lnTo>
                  <a:lnTo>
                    <a:pt x="1454" y="766"/>
                  </a:lnTo>
                  <a:lnTo>
                    <a:pt x="1458" y="760"/>
                  </a:lnTo>
                  <a:lnTo>
                    <a:pt x="1462" y="754"/>
                  </a:lnTo>
                  <a:lnTo>
                    <a:pt x="1465" y="748"/>
                  </a:lnTo>
                  <a:lnTo>
                    <a:pt x="1469" y="742"/>
                  </a:lnTo>
                  <a:lnTo>
                    <a:pt x="1473" y="736"/>
                  </a:lnTo>
                  <a:lnTo>
                    <a:pt x="1476" y="730"/>
                  </a:lnTo>
                  <a:lnTo>
                    <a:pt x="1479" y="724"/>
                  </a:lnTo>
                  <a:lnTo>
                    <a:pt x="1483" y="717"/>
                  </a:lnTo>
                  <a:lnTo>
                    <a:pt x="1486" y="711"/>
                  </a:lnTo>
                  <a:lnTo>
                    <a:pt x="1489" y="705"/>
                  </a:lnTo>
                  <a:lnTo>
                    <a:pt x="1492" y="699"/>
                  </a:lnTo>
                  <a:lnTo>
                    <a:pt x="1495" y="693"/>
                  </a:lnTo>
                  <a:lnTo>
                    <a:pt x="1498" y="686"/>
                  </a:lnTo>
                  <a:lnTo>
                    <a:pt x="1501" y="680"/>
                  </a:lnTo>
                  <a:lnTo>
                    <a:pt x="1503" y="674"/>
                  </a:lnTo>
                  <a:lnTo>
                    <a:pt x="1506" y="667"/>
                  </a:lnTo>
                  <a:lnTo>
                    <a:pt x="1509" y="661"/>
                  </a:lnTo>
                  <a:lnTo>
                    <a:pt x="1511" y="655"/>
                  </a:lnTo>
                  <a:lnTo>
                    <a:pt x="1514" y="648"/>
                  </a:lnTo>
                  <a:lnTo>
                    <a:pt x="1516" y="642"/>
                  </a:lnTo>
                  <a:lnTo>
                    <a:pt x="1518" y="635"/>
                  </a:lnTo>
                  <a:lnTo>
                    <a:pt x="1521" y="629"/>
                  </a:lnTo>
                  <a:lnTo>
                    <a:pt x="1523" y="622"/>
                  </a:lnTo>
                  <a:lnTo>
                    <a:pt x="1525" y="615"/>
                  </a:lnTo>
                  <a:lnTo>
                    <a:pt x="1527" y="609"/>
                  </a:lnTo>
                  <a:lnTo>
                    <a:pt x="1528" y="602"/>
                  </a:lnTo>
                  <a:lnTo>
                    <a:pt x="1530" y="596"/>
                  </a:lnTo>
                  <a:lnTo>
                    <a:pt x="1532" y="589"/>
                  </a:lnTo>
                  <a:lnTo>
                    <a:pt x="1534" y="582"/>
                  </a:lnTo>
                  <a:lnTo>
                    <a:pt x="1535" y="576"/>
                  </a:lnTo>
                  <a:lnTo>
                    <a:pt x="1537" y="569"/>
                  </a:lnTo>
                  <a:lnTo>
                    <a:pt x="1538" y="562"/>
                  </a:lnTo>
                  <a:lnTo>
                    <a:pt x="1539" y="555"/>
                  </a:lnTo>
                  <a:lnTo>
                    <a:pt x="1540" y="549"/>
                  </a:lnTo>
                  <a:lnTo>
                    <a:pt x="1542" y="542"/>
                  </a:lnTo>
                  <a:lnTo>
                    <a:pt x="1543" y="535"/>
                  </a:lnTo>
                  <a:lnTo>
                    <a:pt x="1544" y="528"/>
                  </a:lnTo>
                  <a:lnTo>
                    <a:pt x="1544" y="521"/>
                  </a:lnTo>
                  <a:lnTo>
                    <a:pt x="1545" y="514"/>
                  </a:lnTo>
                  <a:lnTo>
                    <a:pt x="1546" y="507"/>
                  </a:lnTo>
                  <a:lnTo>
                    <a:pt x="1546" y="500"/>
                  </a:lnTo>
                  <a:lnTo>
                    <a:pt x="1547" y="494"/>
                  </a:lnTo>
                  <a:lnTo>
                    <a:pt x="1547" y="487"/>
                  </a:lnTo>
                  <a:lnTo>
                    <a:pt x="1548" y="480"/>
                  </a:lnTo>
                  <a:lnTo>
                    <a:pt x="1548" y="473"/>
                  </a:lnTo>
                  <a:lnTo>
                    <a:pt x="1548" y="466"/>
                  </a:lnTo>
                  <a:lnTo>
                    <a:pt x="1548" y="459"/>
                  </a:lnTo>
                  <a:lnTo>
                    <a:pt x="1548" y="451"/>
                  </a:lnTo>
                  <a:lnTo>
                    <a:pt x="1548" y="444"/>
                  </a:lnTo>
                  <a:lnTo>
                    <a:pt x="1548" y="437"/>
                  </a:lnTo>
                  <a:lnTo>
                    <a:pt x="1547" y="430"/>
                  </a:lnTo>
                  <a:lnTo>
                    <a:pt x="1547" y="422"/>
                  </a:lnTo>
                  <a:lnTo>
                    <a:pt x="1546" y="415"/>
                  </a:lnTo>
                  <a:lnTo>
                    <a:pt x="1546" y="408"/>
                  </a:lnTo>
                  <a:lnTo>
                    <a:pt x="1545" y="401"/>
                  </a:lnTo>
                  <a:lnTo>
                    <a:pt x="1544" y="394"/>
                  </a:lnTo>
                  <a:lnTo>
                    <a:pt x="1543" y="387"/>
                  </a:lnTo>
                  <a:lnTo>
                    <a:pt x="1542" y="380"/>
                  </a:lnTo>
                  <a:lnTo>
                    <a:pt x="1541" y="372"/>
                  </a:lnTo>
                  <a:lnTo>
                    <a:pt x="1540" y="365"/>
                  </a:lnTo>
                  <a:lnTo>
                    <a:pt x="1539" y="358"/>
                  </a:lnTo>
                  <a:lnTo>
                    <a:pt x="1537" y="352"/>
                  </a:lnTo>
                  <a:lnTo>
                    <a:pt x="1536" y="345"/>
                  </a:lnTo>
                  <a:lnTo>
                    <a:pt x="1534" y="338"/>
                  </a:lnTo>
                  <a:lnTo>
                    <a:pt x="1533" y="331"/>
                  </a:lnTo>
                  <a:lnTo>
                    <a:pt x="1531" y="324"/>
                  </a:lnTo>
                  <a:lnTo>
                    <a:pt x="1529" y="317"/>
                  </a:lnTo>
                  <a:lnTo>
                    <a:pt x="1527" y="311"/>
                  </a:lnTo>
                  <a:lnTo>
                    <a:pt x="1525" y="304"/>
                  </a:lnTo>
                  <a:lnTo>
                    <a:pt x="1523" y="297"/>
                  </a:lnTo>
                  <a:lnTo>
                    <a:pt x="1521" y="291"/>
                  </a:lnTo>
                  <a:lnTo>
                    <a:pt x="1519" y="284"/>
                  </a:lnTo>
                  <a:lnTo>
                    <a:pt x="1517" y="278"/>
                  </a:lnTo>
                  <a:lnTo>
                    <a:pt x="1514" y="271"/>
                  </a:lnTo>
                  <a:lnTo>
                    <a:pt x="1512" y="265"/>
                  </a:lnTo>
                  <a:lnTo>
                    <a:pt x="1509" y="258"/>
                  </a:lnTo>
                  <a:lnTo>
                    <a:pt x="1507" y="252"/>
                  </a:lnTo>
                  <a:lnTo>
                    <a:pt x="1504" y="246"/>
                  </a:lnTo>
                  <a:lnTo>
                    <a:pt x="1501" y="239"/>
                  </a:lnTo>
                  <a:lnTo>
                    <a:pt x="1498" y="233"/>
                  </a:lnTo>
                  <a:lnTo>
                    <a:pt x="1495" y="227"/>
                  </a:lnTo>
                  <a:lnTo>
                    <a:pt x="1492" y="221"/>
                  </a:lnTo>
                  <a:lnTo>
                    <a:pt x="1489" y="215"/>
                  </a:lnTo>
                  <a:lnTo>
                    <a:pt x="1485" y="209"/>
                  </a:lnTo>
                  <a:lnTo>
                    <a:pt x="1482" y="203"/>
                  </a:lnTo>
                  <a:lnTo>
                    <a:pt x="1479" y="197"/>
                  </a:lnTo>
                  <a:lnTo>
                    <a:pt x="1475" y="192"/>
                  </a:lnTo>
                  <a:lnTo>
                    <a:pt x="1472" y="186"/>
                  </a:lnTo>
                  <a:lnTo>
                    <a:pt x="1468" y="180"/>
                  </a:lnTo>
                  <a:lnTo>
                    <a:pt x="1464" y="175"/>
                  </a:lnTo>
                  <a:lnTo>
                    <a:pt x="1460" y="169"/>
                  </a:lnTo>
                  <a:lnTo>
                    <a:pt x="1456" y="164"/>
                  </a:lnTo>
                  <a:lnTo>
                    <a:pt x="1452" y="158"/>
                  </a:lnTo>
                  <a:lnTo>
                    <a:pt x="1448" y="153"/>
                  </a:lnTo>
                  <a:lnTo>
                    <a:pt x="1444" y="148"/>
                  </a:lnTo>
                  <a:lnTo>
                    <a:pt x="1440" y="143"/>
                  </a:lnTo>
                  <a:lnTo>
                    <a:pt x="1436" y="138"/>
                  </a:lnTo>
                  <a:lnTo>
                    <a:pt x="1431" y="133"/>
                  </a:lnTo>
                  <a:lnTo>
                    <a:pt x="1427" y="128"/>
                  </a:lnTo>
                  <a:lnTo>
                    <a:pt x="1422" y="123"/>
                  </a:lnTo>
                  <a:lnTo>
                    <a:pt x="1418" y="118"/>
                  </a:lnTo>
                  <a:lnTo>
                    <a:pt x="1413" y="113"/>
                  </a:lnTo>
                  <a:lnTo>
                    <a:pt x="1408" y="109"/>
                  </a:lnTo>
                  <a:lnTo>
                    <a:pt x="1403" y="104"/>
                  </a:lnTo>
                  <a:lnTo>
                    <a:pt x="1398" y="100"/>
                  </a:lnTo>
                  <a:lnTo>
                    <a:pt x="1393" y="96"/>
                  </a:lnTo>
                  <a:lnTo>
                    <a:pt x="1388" y="91"/>
                  </a:lnTo>
                  <a:lnTo>
                    <a:pt x="1383" y="87"/>
                  </a:lnTo>
                  <a:lnTo>
                    <a:pt x="1378" y="83"/>
                  </a:lnTo>
                  <a:lnTo>
                    <a:pt x="1373" y="79"/>
                  </a:lnTo>
                  <a:lnTo>
                    <a:pt x="1367" y="75"/>
                  </a:lnTo>
                  <a:lnTo>
                    <a:pt x="1362" y="71"/>
                  </a:lnTo>
                  <a:lnTo>
                    <a:pt x="1356" y="67"/>
                  </a:lnTo>
                  <a:lnTo>
                    <a:pt x="1351" y="64"/>
                  </a:lnTo>
                  <a:lnTo>
                    <a:pt x="1345" y="60"/>
                  </a:lnTo>
                  <a:lnTo>
                    <a:pt x="1339" y="57"/>
                  </a:lnTo>
                  <a:lnTo>
                    <a:pt x="1334" y="53"/>
                  </a:lnTo>
                  <a:lnTo>
                    <a:pt x="1328" y="50"/>
                  </a:lnTo>
                  <a:lnTo>
                    <a:pt x="1322" y="47"/>
                  </a:lnTo>
                  <a:lnTo>
                    <a:pt x="1317" y="44"/>
                  </a:lnTo>
                  <a:lnTo>
                    <a:pt x="1311" y="42"/>
                  </a:lnTo>
                  <a:lnTo>
                    <a:pt x="1306" y="39"/>
                  </a:lnTo>
                  <a:lnTo>
                    <a:pt x="1301" y="37"/>
                  </a:lnTo>
                  <a:lnTo>
                    <a:pt x="1295" y="35"/>
                  </a:lnTo>
                  <a:lnTo>
                    <a:pt x="1290" y="33"/>
                  </a:lnTo>
                  <a:lnTo>
                    <a:pt x="1284" y="30"/>
                  </a:lnTo>
                  <a:lnTo>
                    <a:pt x="1279" y="28"/>
                  </a:lnTo>
                  <a:lnTo>
                    <a:pt x="1273" y="26"/>
                  </a:lnTo>
                  <a:lnTo>
                    <a:pt x="1267" y="25"/>
                  </a:lnTo>
                  <a:lnTo>
                    <a:pt x="1262" y="23"/>
                  </a:lnTo>
                  <a:lnTo>
                    <a:pt x="1256" y="21"/>
                  </a:lnTo>
                  <a:lnTo>
                    <a:pt x="1250" y="19"/>
                  </a:lnTo>
                  <a:lnTo>
                    <a:pt x="1244" y="18"/>
                  </a:lnTo>
                  <a:lnTo>
                    <a:pt x="1238" y="16"/>
                  </a:lnTo>
                  <a:lnTo>
                    <a:pt x="1232" y="15"/>
                  </a:lnTo>
                  <a:lnTo>
                    <a:pt x="1226" y="13"/>
                  </a:lnTo>
                  <a:lnTo>
                    <a:pt x="1220" y="12"/>
                  </a:lnTo>
                  <a:lnTo>
                    <a:pt x="1214" y="11"/>
                  </a:lnTo>
                  <a:lnTo>
                    <a:pt x="1208" y="10"/>
                  </a:lnTo>
                  <a:lnTo>
                    <a:pt x="1201" y="9"/>
                  </a:lnTo>
                  <a:lnTo>
                    <a:pt x="1195" y="8"/>
                  </a:lnTo>
                  <a:lnTo>
                    <a:pt x="1189" y="7"/>
                  </a:lnTo>
                  <a:lnTo>
                    <a:pt x="1182" y="6"/>
                  </a:lnTo>
                  <a:lnTo>
                    <a:pt x="1176" y="5"/>
                  </a:lnTo>
                  <a:lnTo>
                    <a:pt x="1169" y="4"/>
                  </a:lnTo>
                  <a:lnTo>
                    <a:pt x="1163" y="4"/>
                  </a:lnTo>
                  <a:lnTo>
                    <a:pt x="1156" y="3"/>
                  </a:lnTo>
                  <a:lnTo>
                    <a:pt x="1150" y="2"/>
                  </a:lnTo>
                  <a:lnTo>
                    <a:pt x="1143" y="2"/>
                  </a:lnTo>
                  <a:lnTo>
                    <a:pt x="1136" y="2"/>
                  </a:lnTo>
                  <a:lnTo>
                    <a:pt x="1130" y="1"/>
                  </a:lnTo>
                  <a:lnTo>
                    <a:pt x="1123" y="1"/>
                  </a:lnTo>
                  <a:lnTo>
                    <a:pt x="1116" y="1"/>
                  </a:lnTo>
                  <a:lnTo>
                    <a:pt x="1109" y="0"/>
                  </a:lnTo>
                  <a:lnTo>
                    <a:pt x="1102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81" y="0"/>
                  </a:lnTo>
                  <a:lnTo>
                    <a:pt x="1074" y="0"/>
                  </a:lnTo>
                  <a:lnTo>
                    <a:pt x="1067" y="0"/>
                  </a:lnTo>
                  <a:lnTo>
                    <a:pt x="1060" y="1"/>
                  </a:lnTo>
                  <a:lnTo>
                    <a:pt x="1052" y="1"/>
                  </a:lnTo>
                  <a:lnTo>
                    <a:pt x="1045" y="1"/>
                  </a:lnTo>
                  <a:lnTo>
                    <a:pt x="1038" y="1"/>
                  </a:lnTo>
                  <a:lnTo>
                    <a:pt x="1031" y="2"/>
                  </a:lnTo>
                  <a:lnTo>
                    <a:pt x="1023" y="2"/>
                  </a:lnTo>
                  <a:lnTo>
                    <a:pt x="1016" y="3"/>
                  </a:lnTo>
                  <a:lnTo>
                    <a:pt x="1009" y="3"/>
                  </a:lnTo>
                  <a:lnTo>
                    <a:pt x="1001" y="4"/>
                  </a:lnTo>
                  <a:lnTo>
                    <a:pt x="994" y="4"/>
                  </a:lnTo>
                  <a:lnTo>
                    <a:pt x="986" y="5"/>
                  </a:lnTo>
                  <a:lnTo>
                    <a:pt x="979" y="6"/>
                  </a:lnTo>
                  <a:lnTo>
                    <a:pt x="971" y="6"/>
                  </a:lnTo>
                  <a:lnTo>
                    <a:pt x="963" y="7"/>
                  </a:lnTo>
                  <a:lnTo>
                    <a:pt x="956" y="8"/>
                  </a:lnTo>
                  <a:lnTo>
                    <a:pt x="948" y="9"/>
                  </a:lnTo>
                  <a:lnTo>
                    <a:pt x="941" y="10"/>
                  </a:lnTo>
                  <a:lnTo>
                    <a:pt x="933" y="11"/>
                  </a:lnTo>
                  <a:lnTo>
                    <a:pt x="925" y="12"/>
                  </a:lnTo>
                  <a:lnTo>
                    <a:pt x="917" y="13"/>
                  </a:lnTo>
                  <a:lnTo>
                    <a:pt x="910" y="14"/>
                  </a:lnTo>
                  <a:lnTo>
                    <a:pt x="902" y="15"/>
                  </a:lnTo>
                  <a:lnTo>
                    <a:pt x="894" y="16"/>
                  </a:lnTo>
                  <a:lnTo>
                    <a:pt x="886" y="17"/>
                  </a:lnTo>
                  <a:lnTo>
                    <a:pt x="878" y="18"/>
                  </a:lnTo>
                  <a:lnTo>
                    <a:pt x="870" y="19"/>
                  </a:lnTo>
                  <a:lnTo>
                    <a:pt x="862" y="21"/>
                  </a:lnTo>
                  <a:lnTo>
                    <a:pt x="854" y="22"/>
                  </a:lnTo>
                  <a:lnTo>
                    <a:pt x="846" y="23"/>
                  </a:lnTo>
                  <a:lnTo>
                    <a:pt x="838" y="25"/>
                  </a:lnTo>
                  <a:lnTo>
                    <a:pt x="830" y="26"/>
                  </a:lnTo>
                  <a:lnTo>
                    <a:pt x="822" y="27"/>
                  </a:lnTo>
                  <a:lnTo>
                    <a:pt x="814" y="29"/>
                  </a:lnTo>
                  <a:lnTo>
                    <a:pt x="806" y="30"/>
                  </a:lnTo>
                  <a:lnTo>
                    <a:pt x="798" y="32"/>
                  </a:lnTo>
                  <a:lnTo>
                    <a:pt x="790" y="33"/>
                  </a:lnTo>
                  <a:lnTo>
                    <a:pt x="782" y="35"/>
                  </a:lnTo>
                  <a:lnTo>
                    <a:pt x="774" y="33"/>
                  </a:lnTo>
                  <a:lnTo>
                    <a:pt x="766" y="32"/>
                  </a:lnTo>
                  <a:lnTo>
                    <a:pt x="758" y="30"/>
                  </a:lnTo>
                  <a:lnTo>
                    <a:pt x="750" y="29"/>
                  </a:lnTo>
                  <a:lnTo>
                    <a:pt x="742" y="28"/>
                  </a:lnTo>
                  <a:lnTo>
                    <a:pt x="734" y="26"/>
                  </a:lnTo>
                  <a:lnTo>
                    <a:pt x="726" y="25"/>
                  </a:lnTo>
                  <a:lnTo>
                    <a:pt x="718" y="24"/>
                  </a:lnTo>
                  <a:lnTo>
                    <a:pt x="710" y="22"/>
                  </a:lnTo>
                  <a:lnTo>
                    <a:pt x="702" y="21"/>
                  </a:lnTo>
                  <a:lnTo>
                    <a:pt x="694" y="20"/>
                  </a:lnTo>
                  <a:lnTo>
                    <a:pt x="686" y="19"/>
                  </a:lnTo>
                  <a:lnTo>
                    <a:pt x="678" y="17"/>
                  </a:lnTo>
                  <a:lnTo>
                    <a:pt x="670" y="16"/>
                  </a:lnTo>
                  <a:lnTo>
                    <a:pt x="663" y="15"/>
                  </a:lnTo>
                  <a:lnTo>
                    <a:pt x="655" y="14"/>
                  </a:lnTo>
                  <a:lnTo>
                    <a:pt x="647" y="13"/>
                  </a:lnTo>
                  <a:lnTo>
                    <a:pt x="639" y="12"/>
                  </a:lnTo>
                  <a:lnTo>
                    <a:pt x="632" y="11"/>
                  </a:lnTo>
                  <a:lnTo>
                    <a:pt x="624" y="10"/>
                  </a:lnTo>
                  <a:lnTo>
                    <a:pt x="616" y="9"/>
                  </a:lnTo>
                  <a:lnTo>
                    <a:pt x="608" y="8"/>
                  </a:lnTo>
                  <a:lnTo>
                    <a:pt x="601" y="8"/>
                  </a:lnTo>
                  <a:lnTo>
                    <a:pt x="593" y="7"/>
                  </a:lnTo>
                  <a:lnTo>
                    <a:pt x="586" y="6"/>
                  </a:lnTo>
                  <a:lnTo>
                    <a:pt x="578" y="5"/>
                  </a:lnTo>
                  <a:lnTo>
                    <a:pt x="571" y="5"/>
                  </a:lnTo>
                  <a:lnTo>
                    <a:pt x="563" y="4"/>
                  </a:lnTo>
                  <a:lnTo>
                    <a:pt x="556" y="3"/>
                  </a:lnTo>
                  <a:lnTo>
                    <a:pt x="548" y="3"/>
                  </a:lnTo>
                  <a:lnTo>
                    <a:pt x="541" y="2"/>
                  </a:lnTo>
                  <a:lnTo>
                    <a:pt x="533" y="2"/>
                  </a:lnTo>
                  <a:lnTo>
                    <a:pt x="526" y="2"/>
                  </a:lnTo>
                  <a:lnTo>
                    <a:pt x="519" y="1"/>
                  </a:lnTo>
                  <a:lnTo>
                    <a:pt x="511" y="1"/>
                  </a:lnTo>
                  <a:lnTo>
                    <a:pt x="504" y="1"/>
                  </a:lnTo>
                  <a:lnTo>
                    <a:pt x="497" y="0"/>
                  </a:lnTo>
                  <a:lnTo>
                    <a:pt x="490" y="0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41" y="0"/>
                  </a:lnTo>
                  <a:lnTo>
                    <a:pt x="434" y="1"/>
                  </a:lnTo>
                  <a:lnTo>
                    <a:pt x="427" y="1"/>
                  </a:lnTo>
                  <a:lnTo>
                    <a:pt x="420" y="1"/>
                  </a:lnTo>
                  <a:lnTo>
                    <a:pt x="413" y="2"/>
                  </a:lnTo>
                  <a:lnTo>
                    <a:pt x="407" y="2"/>
                  </a:lnTo>
                  <a:lnTo>
                    <a:pt x="400" y="3"/>
                  </a:lnTo>
                  <a:lnTo>
                    <a:pt x="393" y="3"/>
                  </a:lnTo>
                  <a:lnTo>
                    <a:pt x="387" y="4"/>
                  </a:lnTo>
                  <a:lnTo>
                    <a:pt x="380" y="5"/>
                  </a:lnTo>
                  <a:lnTo>
                    <a:pt x="374" y="5"/>
                  </a:lnTo>
                  <a:lnTo>
                    <a:pt x="367" y="6"/>
                  </a:lnTo>
                  <a:lnTo>
                    <a:pt x="361" y="7"/>
                  </a:lnTo>
                  <a:lnTo>
                    <a:pt x="354" y="8"/>
                  </a:lnTo>
                  <a:lnTo>
                    <a:pt x="348" y="9"/>
                  </a:lnTo>
                  <a:lnTo>
                    <a:pt x="342" y="10"/>
                  </a:lnTo>
                  <a:lnTo>
                    <a:pt x="336" y="11"/>
                  </a:lnTo>
                  <a:lnTo>
                    <a:pt x="329" y="13"/>
                  </a:lnTo>
                  <a:lnTo>
                    <a:pt x="323" y="14"/>
                  </a:lnTo>
                  <a:lnTo>
                    <a:pt x="317" y="15"/>
                  </a:lnTo>
                  <a:lnTo>
                    <a:pt x="311" y="17"/>
                  </a:lnTo>
                  <a:lnTo>
                    <a:pt x="305" y="18"/>
                  </a:lnTo>
                  <a:lnTo>
                    <a:pt x="299" y="20"/>
                  </a:lnTo>
                  <a:lnTo>
                    <a:pt x="293" y="21"/>
                  </a:lnTo>
                  <a:lnTo>
                    <a:pt x="288" y="23"/>
                  </a:lnTo>
                  <a:lnTo>
                    <a:pt x="282" y="25"/>
                  </a:lnTo>
                  <a:lnTo>
                    <a:pt x="276" y="27"/>
                  </a:lnTo>
                  <a:lnTo>
                    <a:pt x="270" y="29"/>
                  </a:lnTo>
                  <a:lnTo>
                    <a:pt x="265" y="31"/>
                  </a:lnTo>
                  <a:lnTo>
                    <a:pt x="259" y="33"/>
                  </a:lnTo>
                  <a:lnTo>
                    <a:pt x="254" y="35"/>
                  </a:lnTo>
                  <a:lnTo>
                    <a:pt x="248" y="37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3" y="45"/>
                  </a:lnTo>
                  <a:lnTo>
                    <a:pt x="228" y="47"/>
                  </a:lnTo>
                  <a:lnTo>
                    <a:pt x="222" y="50"/>
                  </a:lnTo>
                  <a:lnTo>
                    <a:pt x="216" y="53"/>
                  </a:lnTo>
                  <a:lnTo>
                    <a:pt x="210" y="57"/>
                  </a:lnTo>
                  <a:lnTo>
                    <a:pt x="204" y="60"/>
                  </a:lnTo>
                  <a:lnTo>
                    <a:pt x="199" y="64"/>
                  </a:lnTo>
                  <a:lnTo>
                    <a:pt x="193" y="67"/>
                  </a:lnTo>
                  <a:lnTo>
                    <a:pt x="187" y="71"/>
                  </a:lnTo>
                  <a:lnTo>
                    <a:pt x="182" y="75"/>
                  </a:lnTo>
                  <a:lnTo>
                    <a:pt x="176" y="79"/>
                  </a:lnTo>
                  <a:lnTo>
                    <a:pt x="171" y="83"/>
                  </a:lnTo>
                  <a:lnTo>
                    <a:pt x="166" y="87"/>
                  </a:lnTo>
                  <a:lnTo>
                    <a:pt x="161" y="91"/>
                  </a:lnTo>
                  <a:lnTo>
                    <a:pt x="155" y="96"/>
                  </a:lnTo>
                  <a:lnTo>
                    <a:pt x="150" y="100"/>
                  </a:lnTo>
                  <a:lnTo>
                    <a:pt x="145" y="104"/>
                  </a:lnTo>
                  <a:lnTo>
                    <a:pt x="141" y="109"/>
                  </a:lnTo>
                  <a:lnTo>
                    <a:pt x="136" y="113"/>
                  </a:lnTo>
                  <a:lnTo>
                    <a:pt x="131" y="118"/>
                  </a:lnTo>
                  <a:lnTo>
                    <a:pt x="126" y="123"/>
                  </a:lnTo>
                  <a:lnTo>
                    <a:pt x="122" y="128"/>
                  </a:lnTo>
                  <a:lnTo>
                    <a:pt x="117" y="133"/>
                  </a:lnTo>
                  <a:lnTo>
                    <a:pt x="113" y="138"/>
                  </a:lnTo>
                  <a:lnTo>
                    <a:pt x="108" y="143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69"/>
                  </a:lnTo>
                  <a:lnTo>
                    <a:pt x="84" y="175"/>
                  </a:lnTo>
                  <a:lnTo>
                    <a:pt x="80" y="180"/>
                  </a:lnTo>
                  <a:lnTo>
                    <a:pt x="77" y="186"/>
                  </a:lnTo>
                  <a:lnTo>
                    <a:pt x="73" y="192"/>
                  </a:lnTo>
                  <a:lnTo>
                    <a:pt x="69" y="197"/>
                  </a:lnTo>
                  <a:lnTo>
                    <a:pt x="66" y="203"/>
                  </a:lnTo>
                  <a:lnTo>
                    <a:pt x="63" y="209"/>
                  </a:lnTo>
                  <a:lnTo>
                    <a:pt x="59" y="215"/>
                  </a:lnTo>
                  <a:lnTo>
                    <a:pt x="56" y="221"/>
                  </a:lnTo>
                  <a:lnTo>
                    <a:pt x="53" y="227"/>
                  </a:lnTo>
                  <a:lnTo>
                    <a:pt x="50" y="233"/>
                  </a:lnTo>
                  <a:lnTo>
                    <a:pt x="47" y="239"/>
                  </a:lnTo>
                  <a:lnTo>
                    <a:pt x="44" y="246"/>
                  </a:lnTo>
                  <a:lnTo>
                    <a:pt x="42" y="252"/>
                  </a:lnTo>
                  <a:lnTo>
                    <a:pt x="39" y="258"/>
                  </a:lnTo>
                  <a:lnTo>
                    <a:pt x="36" y="265"/>
                  </a:lnTo>
                  <a:lnTo>
                    <a:pt x="34" y="271"/>
                  </a:lnTo>
                  <a:lnTo>
                    <a:pt x="31" y="278"/>
                  </a:lnTo>
                  <a:lnTo>
                    <a:pt x="29" y="284"/>
                  </a:lnTo>
                  <a:lnTo>
                    <a:pt x="27" y="291"/>
                  </a:lnTo>
                  <a:lnTo>
                    <a:pt x="25" y="297"/>
                  </a:lnTo>
                  <a:lnTo>
                    <a:pt x="23" y="304"/>
                  </a:lnTo>
                  <a:lnTo>
                    <a:pt x="21" y="311"/>
                  </a:lnTo>
                  <a:lnTo>
                    <a:pt x="19" y="317"/>
                  </a:lnTo>
                  <a:lnTo>
                    <a:pt x="17" y="324"/>
                  </a:lnTo>
                  <a:lnTo>
                    <a:pt x="15" y="331"/>
                  </a:lnTo>
                  <a:lnTo>
                    <a:pt x="14" y="338"/>
                  </a:lnTo>
                  <a:lnTo>
                    <a:pt x="12" y="345"/>
                  </a:lnTo>
                  <a:lnTo>
                    <a:pt x="11" y="352"/>
                  </a:lnTo>
                  <a:lnTo>
                    <a:pt x="9" y="358"/>
                  </a:lnTo>
                  <a:lnTo>
                    <a:pt x="8" y="365"/>
                  </a:lnTo>
                  <a:lnTo>
                    <a:pt x="7" y="372"/>
                  </a:lnTo>
                  <a:lnTo>
                    <a:pt x="6" y="380"/>
                  </a:lnTo>
                  <a:lnTo>
                    <a:pt x="5" y="387"/>
                  </a:lnTo>
                  <a:lnTo>
                    <a:pt x="4" y="394"/>
                  </a:lnTo>
                  <a:lnTo>
                    <a:pt x="3" y="401"/>
                  </a:lnTo>
                  <a:lnTo>
                    <a:pt x="2" y="408"/>
                  </a:lnTo>
                  <a:lnTo>
                    <a:pt x="2" y="415"/>
                  </a:lnTo>
                  <a:lnTo>
                    <a:pt x="1" y="422"/>
                  </a:lnTo>
                  <a:lnTo>
                    <a:pt x="1" y="430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6"/>
                  </a:lnTo>
                  <a:lnTo>
                    <a:pt x="0" y="473"/>
                  </a:lnTo>
                  <a:lnTo>
                    <a:pt x="0" y="480"/>
                  </a:lnTo>
                  <a:lnTo>
                    <a:pt x="1" y="487"/>
                  </a:lnTo>
                  <a:lnTo>
                    <a:pt x="1" y="494"/>
                  </a:lnTo>
                  <a:lnTo>
                    <a:pt x="2" y="500"/>
                  </a:lnTo>
                  <a:lnTo>
                    <a:pt x="2" y="507"/>
                  </a:lnTo>
                  <a:lnTo>
                    <a:pt x="3" y="514"/>
                  </a:lnTo>
                  <a:lnTo>
                    <a:pt x="4" y="521"/>
                  </a:lnTo>
                  <a:lnTo>
                    <a:pt x="5" y="528"/>
                  </a:lnTo>
                  <a:lnTo>
                    <a:pt x="5" y="535"/>
                  </a:lnTo>
                  <a:lnTo>
                    <a:pt x="6" y="542"/>
                  </a:lnTo>
                  <a:lnTo>
                    <a:pt x="8" y="549"/>
                  </a:lnTo>
                  <a:lnTo>
                    <a:pt x="9" y="555"/>
                  </a:lnTo>
                  <a:lnTo>
                    <a:pt x="10" y="562"/>
                  </a:lnTo>
                  <a:lnTo>
                    <a:pt x="11" y="569"/>
                  </a:lnTo>
                  <a:lnTo>
                    <a:pt x="13" y="576"/>
                  </a:lnTo>
                  <a:lnTo>
                    <a:pt x="14" y="582"/>
                  </a:lnTo>
                  <a:lnTo>
                    <a:pt x="16" y="589"/>
                  </a:lnTo>
                  <a:lnTo>
                    <a:pt x="18" y="596"/>
                  </a:lnTo>
                  <a:lnTo>
                    <a:pt x="19" y="602"/>
                  </a:lnTo>
                  <a:lnTo>
                    <a:pt x="21" y="609"/>
                  </a:lnTo>
                  <a:lnTo>
                    <a:pt x="23" y="615"/>
                  </a:lnTo>
                  <a:lnTo>
                    <a:pt x="25" y="622"/>
                  </a:lnTo>
                  <a:lnTo>
                    <a:pt x="27" y="629"/>
                  </a:lnTo>
                  <a:lnTo>
                    <a:pt x="30" y="635"/>
                  </a:lnTo>
                  <a:lnTo>
                    <a:pt x="32" y="642"/>
                  </a:lnTo>
                  <a:lnTo>
                    <a:pt x="34" y="648"/>
                  </a:lnTo>
                  <a:lnTo>
                    <a:pt x="37" y="655"/>
                  </a:lnTo>
                  <a:lnTo>
                    <a:pt x="39" y="661"/>
                  </a:lnTo>
                  <a:lnTo>
                    <a:pt x="42" y="667"/>
                  </a:lnTo>
                  <a:lnTo>
                    <a:pt x="44" y="674"/>
                  </a:lnTo>
                  <a:lnTo>
                    <a:pt x="47" y="680"/>
                  </a:lnTo>
                  <a:lnTo>
                    <a:pt x="50" y="686"/>
                  </a:lnTo>
                  <a:lnTo>
                    <a:pt x="53" y="693"/>
                  </a:lnTo>
                  <a:lnTo>
                    <a:pt x="56" y="699"/>
                  </a:lnTo>
                  <a:lnTo>
                    <a:pt x="59" y="705"/>
                  </a:lnTo>
                  <a:lnTo>
                    <a:pt x="62" y="711"/>
                  </a:lnTo>
                  <a:lnTo>
                    <a:pt x="65" y="717"/>
                  </a:lnTo>
                  <a:lnTo>
                    <a:pt x="69" y="724"/>
                  </a:lnTo>
                  <a:lnTo>
                    <a:pt x="72" y="730"/>
                  </a:lnTo>
                  <a:lnTo>
                    <a:pt x="75" y="736"/>
                  </a:lnTo>
                  <a:lnTo>
                    <a:pt x="79" y="742"/>
                  </a:lnTo>
                  <a:lnTo>
                    <a:pt x="82" y="748"/>
                  </a:lnTo>
                  <a:lnTo>
                    <a:pt x="86" y="754"/>
                  </a:lnTo>
                  <a:lnTo>
                    <a:pt x="90" y="760"/>
                  </a:lnTo>
                  <a:lnTo>
                    <a:pt x="94" y="765"/>
                  </a:lnTo>
                  <a:lnTo>
                    <a:pt x="97" y="771"/>
                  </a:lnTo>
                  <a:lnTo>
                    <a:pt x="101" y="777"/>
                  </a:lnTo>
                  <a:lnTo>
                    <a:pt x="105" y="783"/>
                  </a:lnTo>
                  <a:lnTo>
                    <a:pt x="109" y="789"/>
                  </a:lnTo>
                  <a:lnTo>
                    <a:pt x="114" y="794"/>
                  </a:lnTo>
                  <a:lnTo>
                    <a:pt x="118" y="800"/>
                  </a:lnTo>
                  <a:lnTo>
                    <a:pt x="122" y="806"/>
                  </a:lnTo>
                  <a:lnTo>
                    <a:pt x="126" y="811"/>
                  </a:lnTo>
                  <a:lnTo>
                    <a:pt x="131" y="817"/>
                  </a:lnTo>
                  <a:lnTo>
                    <a:pt x="135" y="822"/>
                  </a:lnTo>
                  <a:lnTo>
                    <a:pt x="140" y="828"/>
                  </a:lnTo>
                  <a:lnTo>
                    <a:pt x="144" y="833"/>
                  </a:lnTo>
                  <a:lnTo>
                    <a:pt x="149" y="839"/>
                  </a:lnTo>
                  <a:lnTo>
                    <a:pt x="154" y="844"/>
                  </a:lnTo>
                  <a:lnTo>
                    <a:pt x="159" y="849"/>
                  </a:lnTo>
                  <a:lnTo>
                    <a:pt x="164" y="855"/>
                  </a:lnTo>
                  <a:lnTo>
                    <a:pt x="169" y="860"/>
                  </a:lnTo>
                  <a:lnTo>
                    <a:pt x="174" y="865"/>
                  </a:lnTo>
                  <a:lnTo>
                    <a:pt x="179" y="870"/>
                  </a:lnTo>
                  <a:lnTo>
                    <a:pt x="184" y="875"/>
                  </a:lnTo>
                  <a:lnTo>
                    <a:pt x="189" y="880"/>
                  </a:lnTo>
                  <a:lnTo>
                    <a:pt x="194" y="885"/>
                  </a:lnTo>
                  <a:lnTo>
                    <a:pt x="200" y="890"/>
                  </a:lnTo>
                  <a:lnTo>
                    <a:pt x="205" y="895"/>
                  </a:lnTo>
                  <a:lnTo>
                    <a:pt x="211" y="900"/>
                  </a:lnTo>
                  <a:lnTo>
                    <a:pt x="216" y="905"/>
                  </a:lnTo>
                  <a:lnTo>
                    <a:pt x="222" y="910"/>
                  </a:lnTo>
                  <a:lnTo>
                    <a:pt x="227" y="914"/>
                  </a:lnTo>
                  <a:lnTo>
                    <a:pt x="232" y="919"/>
                  </a:lnTo>
                  <a:lnTo>
                    <a:pt x="236" y="923"/>
                  </a:lnTo>
                  <a:lnTo>
                    <a:pt x="242" y="927"/>
                  </a:lnTo>
                  <a:lnTo>
                    <a:pt x="247" y="931"/>
                  </a:lnTo>
                  <a:lnTo>
                    <a:pt x="252" y="935"/>
                  </a:lnTo>
                  <a:lnTo>
                    <a:pt x="257" y="939"/>
                  </a:lnTo>
                  <a:lnTo>
                    <a:pt x="263" y="943"/>
                  </a:lnTo>
                  <a:lnTo>
                    <a:pt x="268" y="946"/>
                  </a:lnTo>
                  <a:lnTo>
                    <a:pt x="273" y="950"/>
                  </a:lnTo>
                  <a:lnTo>
                    <a:pt x="279" y="954"/>
                  </a:lnTo>
                  <a:lnTo>
                    <a:pt x="284" y="958"/>
                  </a:lnTo>
                  <a:lnTo>
                    <a:pt x="290" y="961"/>
                  </a:lnTo>
                  <a:lnTo>
                    <a:pt x="296" y="965"/>
                  </a:lnTo>
                  <a:lnTo>
                    <a:pt x="301" y="969"/>
                  </a:lnTo>
                  <a:lnTo>
                    <a:pt x="307" y="972"/>
                  </a:lnTo>
                  <a:lnTo>
                    <a:pt x="313" y="976"/>
                  </a:lnTo>
                  <a:lnTo>
                    <a:pt x="318" y="979"/>
                  </a:lnTo>
                  <a:lnTo>
                    <a:pt x="324" y="982"/>
                  </a:lnTo>
                  <a:lnTo>
                    <a:pt x="330" y="986"/>
                  </a:lnTo>
                  <a:lnTo>
                    <a:pt x="336" y="989"/>
                  </a:lnTo>
                  <a:lnTo>
                    <a:pt x="342" y="992"/>
                  </a:lnTo>
                  <a:lnTo>
                    <a:pt x="348" y="995"/>
                  </a:lnTo>
                  <a:lnTo>
                    <a:pt x="354" y="999"/>
                  </a:lnTo>
                  <a:lnTo>
                    <a:pt x="360" y="1002"/>
                  </a:lnTo>
                  <a:lnTo>
                    <a:pt x="366" y="1005"/>
                  </a:lnTo>
                  <a:lnTo>
                    <a:pt x="372" y="1008"/>
                  </a:lnTo>
                  <a:lnTo>
                    <a:pt x="378" y="1011"/>
                  </a:lnTo>
                  <a:lnTo>
                    <a:pt x="385" y="1014"/>
                  </a:lnTo>
                  <a:lnTo>
                    <a:pt x="391" y="1016"/>
                  </a:lnTo>
                  <a:lnTo>
                    <a:pt x="397" y="1019"/>
                  </a:lnTo>
                  <a:lnTo>
                    <a:pt x="403" y="1022"/>
                  </a:lnTo>
                  <a:lnTo>
                    <a:pt x="410" y="1025"/>
                  </a:lnTo>
                  <a:lnTo>
                    <a:pt x="416" y="1027"/>
                  </a:lnTo>
                  <a:lnTo>
                    <a:pt x="423" y="1030"/>
                  </a:lnTo>
                  <a:lnTo>
                    <a:pt x="429" y="1033"/>
                  </a:lnTo>
                  <a:lnTo>
                    <a:pt x="436" y="1035"/>
                  </a:lnTo>
                  <a:lnTo>
                    <a:pt x="442" y="1038"/>
                  </a:lnTo>
                  <a:lnTo>
                    <a:pt x="449" y="1040"/>
                  </a:lnTo>
                  <a:lnTo>
                    <a:pt x="455" y="1042"/>
                  </a:lnTo>
                  <a:lnTo>
                    <a:pt x="462" y="1045"/>
                  </a:lnTo>
                  <a:lnTo>
                    <a:pt x="469" y="1047"/>
                  </a:lnTo>
                  <a:lnTo>
                    <a:pt x="475" y="1049"/>
                  </a:lnTo>
                  <a:lnTo>
                    <a:pt x="482" y="1051"/>
                  </a:lnTo>
                  <a:lnTo>
                    <a:pt x="489" y="1053"/>
                  </a:lnTo>
                  <a:lnTo>
                    <a:pt x="496" y="1055"/>
                  </a:lnTo>
                  <a:lnTo>
                    <a:pt x="503" y="1057"/>
                  </a:lnTo>
                  <a:lnTo>
                    <a:pt x="509" y="1059"/>
                  </a:lnTo>
                  <a:lnTo>
                    <a:pt x="516" y="1061"/>
                  </a:lnTo>
                  <a:lnTo>
                    <a:pt x="523" y="1063"/>
                  </a:lnTo>
                  <a:lnTo>
                    <a:pt x="530" y="1065"/>
                  </a:lnTo>
                  <a:lnTo>
                    <a:pt x="537" y="1067"/>
                  </a:lnTo>
                  <a:lnTo>
                    <a:pt x="544" y="1068"/>
                  </a:lnTo>
                  <a:lnTo>
                    <a:pt x="551" y="1070"/>
                  </a:lnTo>
                  <a:lnTo>
                    <a:pt x="558" y="1072"/>
                  </a:lnTo>
                  <a:lnTo>
                    <a:pt x="565" y="1073"/>
                  </a:lnTo>
                  <a:lnTo>
                    <a:pt x="572" y="1075"/>
                  </a:lnTo>
                  <a:lnTo>
                    <a:pt x="580" y="1076"/>
                  </a:lnTo>
                  <a:lnTo>
                    <a:pt x="587" y="1077"/>
                  </a:lnTo>
                  <a:lnTo>
                    <a:pt x="594" y="1079"/>
                  </a:lnTo>
                  <a:lnTo>
                    <a:pt x="601" y="1080"/>
                  </a:lnTo>
                  <a:lnTo>
                    <a:pt x="608" y="1081"/>
                  </a:lnTo>
                  <a:lnTo>
                    <a:pt x="616" y="1082"/>
                  </a:lnTo>
                  <a:lnTo>
                    <a:pt x="623" y="1084"/>
                  </a:lnTo>
                  <a:lnTo>
                    <a:pt x="630" y="1085"/>
                  </a:lnTo>
                  <a:lnTo>
                    <a:pt x="638" y="1086"/>
                  </a:lnTo>
                  <a:lnTo>
                    <a:pt x="645" y="1087"/>
                  </a:lnTo>
                  <a:lnTo>
                    <a:pt x="652" y="1087"/>
                  </a:lnTo>
                  <a:lnTo>
                    <a:pt x="660" y="1088"/>
                  </a:lnTo>
                  <a:lnTo>
                    <a:pt x="667" y="1089"/>
                  </a:lnTo>
                  <a:lnTo>
                    <a:pt x="675" y="1090"/>
                  </a:lnTo>
                  <a:lnTo>
                    <a:pt x="682" y="1091"/>
                  </a:lnTo>
                  <a:lnTo>
                    <a:pt x="690" y="1091"/>
                  </a:lnTo>
                  <a:lnTo>
                    <a:pt x="697" y="1092"/>
                  </a:lnTo>
                  <a:lnTo>
                    <a:pt x="705" y="1092"/>
                  </a:lnTo>
                  <a:lnTo>
                    <a:pt x="712" y="1093"/>
                  </a:lnTo>
                  <a:lnTo>
                    <a:pt x="720" y="1093"/>
                  </a:lnTo>
                  <a:lnTo>
                    <a:pt x="728" y="1094"/>
                  </a:lnTo>
                  <a:lnTo>
                    <a:pt x="735" y="1094"/>
                  </a:lnTo>
                  <a:lnTo>
                    <a:pt x="743" y="1094"/>
                  </a:lnTo>
                  <a:lnTo>
                    <a:pt x="750" y="1094"/>
                  </a:lnTo>
                  <a:lnTo>
                    <a:pt x="758" y="1094"/>
                  </a:lnTo>
                  <a:lnTo>
                    <a:pt x="766" y="1095"/>
                  </a:lnTo>
                  <a:lnTo>
                    <a:pt x="774" y="109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6491921" y="2067023"/>
              <a:ext cx="1187706" cy="832358"/>
            </a:xfrm>
            <a:custGeom>
              <a:avLst/>
              <a:gdLst>
                <a:gd name="T0" fmla="*/ 755 w 1388"/>
                <a:gd name="T1" fmla="*/ 979 h 982"/>
                <a:gd name="T2" fmla="*/ 822 w 1388"/>
                <a:gd name="T3" fmla="*/ 972 h 982"/>
                <a:gd name="T4" fmla="*/ 887 w 1388"/>
                <a:gd name="T5" fmla="*/ 960 h 982"/>
                <a:gd name="T6" fmla="*/ 950 w 1388"/>
                <a:gd name="T7" fmla="*/ 943 h 982"/>
                <a:gd name="T8" fmla="*/ 1009 w 1388"/>
                <a:gd name="T9" fmla="*/ 922 h 982"/>
                <a:gd name="T10" fmla="*/ 1066 w 1388"/>
                <a:gd name="T11" fmla="*/ 896 h 982"/>
                <a:gd name="T12" fmla="*/ 1119 w 1388"/>
                <a:gd name="T13" fmla="*/ 866 h 982"/>
                <a:gd name="T14" fmla="*/ 1168 w 1388"/>
                <a:gd name="T15" fmla="*/ 831 h 982"/>
                <a:gd name="T16" fmla="*/ 1211 w 1388"/>
                <a:gd name="T17" fmla="*/ 795 h 982"/>
                <a:gd name="T18" fmla="*/ 1256 w 1388"/>
                <a:gd name="T19" fmla="*/ 748 h 982"/>
                <a:gd name="T20" fmla="*/ 1295 w 1388"/>
                <a:gd name="T21" fmla="*/ 697 h 982"/>
                <a:gd name="T22" fmla="*/ 1328 w 1388"/>
                <a:gd name="T23" fmla="*/ 643 h 982"/>
                <a:gd name="T24" fmla="*/ 1354 w 1388"/>
                <a:gd name="T25" fmla="*/ 587 h 982"/>
                <a:gd name="T26" fmla="*/ 1373 w 1388"/>
                <a:gd name="T27" fmla="*/ 528 h 982"/>
                <a:gd name="T28" fmla="*/ 1384 w 1388"/>
                <a:gd name="T29" fmla="*/ 466 h 982"/>
                <a:gd name="T30" fmla="*/ 1387 w 1388"/>
                <a:gd name="T31" fmla="*/ 411 h 982"/>
                <a:gd name="T32" fmla="*/ 1383 w 1388"/>
                <a:gd name="T33" fmla="*/ 346 h 982"/>
                <a:gd name="T34" fmla="*/ 1370 w 1388"/>
                <a:gd name="T35" fmla="*/ 283 h 982"/>
                <a:gd name="T36" fmla="*/ 1349 w 1388"/>
                <a:gd name="T37" fmla="*/ 224 h 982"/>
                <a:gd name="T38" fmla="*/ 1320 w 1388"/>
                <a:gd name="T39" fmla="*/ 169 h 982"/>
                <a:gd name="T40" fmla="*/ 1284 w 1388"/>
                <a:gd name="T41" fmla="*/ 121 h 982"/>
                <a:gd name="T42" fmla="*/ 1241 w 1388"/>
                <a:gd name="T43" fmla="*/ 79 h 982"/>
                <a:gd name="T44" fmla="*/ 1191 w 1388"/>
                <a:gd name="T45" fmla="*/ 45 h 982"/>
                <a:gd name="T46" fmla="*/ 1146 w 1388"/>
                <a:gd name="T47" fmla="*/ 26 h 982"/>
                <a:gd name="T48" fmla="*/ 1093 w 1388"/>
                <a:gd name="T49" fmla="*/ 11 h 982"/>
                <a:gd name="T50" fmla="*/ 1034 w 1388"/>
                <a:gd name="T51" fmla="*/ 2 h 982"/>
                <a:gd name="T52" fmla="*/ 972 w 1388"/>
                <a:gd name="T53" fmla="*/ 0 h 982"/>
                <a:gd name="T54" fmla="*/ 906 w 1388"/>
                <a:gd name="T55" fmla="*/ 2 h 982"/>
                <a:gd name="T56" fmla="*/ 837 w 1388"/>
                <a:gd name="T57" fmla="*/ 9 h 982"/>
                <a:gd name="T58" fmla="*/ 766 w 1388"/>
                <a:gd name="T59" fmla="*/ 19 h 982"/>
                <a:gd name="T60" fmla="*/ 701 w 1388"/>
                <a:gd name="T61" fmla="*/ 31 h 982"/>
                <a:gd name="T62" fmla="*/ 628 w 1388"/>
                <a:gd name="T63" fmla="*/ 18 h 982"/>
                <a:gd name="T64" fmla="*/ 557 w 1388"/>
                <a:gd name="T65" fmla="*/ 9 h 982"/>
                <a:gd name="T66" fmla="*/ 488 w 1388"/>
                <a:gd name="T67" fmla="*/ 2 h 982"/>
                <a:gd name="T68" fmla="*/ 423 w 1388"/>
                <a:gd name="T69" fmla="*/ 0 h 982"/>
                <a:gd name="T70" fmla="*/ 360 w 1388"/>
                <a:gd name="T71" fmla="*/ 2 h 982"/>
                <a:gd name="T72" fmla="*/ 302 w 1388"/>
                <a:gd name="T73" fmla="*/ 10 h 982"/>
                <a:gd name="T74" fmla="*/ 248 w 1388"/>
                <a:gd name="T75" fmla="*/ 24 h 982"/>
                <a:gd name="T76" fmla="*/ 204 w 1388"/>
                <a:gd name="T77" fmla="*/ 42 h 982"/>
                <a:gd name="T78" fmla="*/ 153 w 1388"/>
                <a:gd name="T79" fmla="*/ 75 h 982"/>
                <a:gd name="T80" fmla="*/ 108 w 1388"/>
                <a:gd name="T81" fmla="*/ 116 h 982"/>
                <a:gd name="T82" fmla="*/ 71 w 1388"/>
                <a:gd name="T83" fmla="*/ 164 h 982"/>
                <a:gd name="T84" fmla="*/ 41 w 1388"/>
                <a:gd name="T85" fmla="*/ 217 h 982"/>
                <a:gd name="T86" fmla="*/ 19 w 1388"/>
                <a:gd name="T87" fmla="*/ 276 h 982"/>
                <a:gd name="T88" fmla="*/ 6 w 1388"/>
                <a:gd name="T89" fmla="*/ 339 h 982"/>
                <a:gd name="T90" fmla="*/ 1 w 1388"/>
                <a:gd name="T91" fmla="*/ 403 h 982"/>
                <a:gd name="T92" fmla="*/ 3 w 1388"/>
                <a:gd name="T93" fmla="*/ 460 h 982"/>
                <a:gd name="T94" fmla="*/ 13 w 1388"/>
                <a:gd name="T95" fmla="*/ 521 h 982"/>
                <a:gd name="T96" fmla="*/ 31 w 1388"/>
                <a:gd name="T97" fmla="*/ 580 h 982"/>
                <a:gd name="T98" fmla="*/ 56 w 1388"/>
                <a:gd name="T99" fmla="*/ 637 h 982"/>
                <a:gd name="T100" fmla="*/ 88 w 1388"/>
                <a:gd name="T101" fmla="*/ 691 h 982"/>
                <a:gd name="T102" fmla="*/ 126 w 1388"/>
                <a:gd name="T103" fmla="*/ 742 h 982"/>
                <a:gd name="T104" fmla="*/ 170 w 1388"/>
                <a:gd name="T105" fmla="*/ 790 h 982"/>
                <a:gd name="T106" fmla="*/ 213 w 1388"/>
                <a:gd name="T107" fmla="*/ 827 h 982"/>
                <a:gd name="T108" fmla="*/ 262 w 1388"/>
                <a:gd name="T109" fmla="*/ 862 h 982"/>
                <a:gd name="T110" fmla="*/ 314 w 1388"/>
                <a:gd name="T111" fmla="*/ 893 h 982"/>
                <a:gd name="T112" fmla="*/ 370 w 1388"/>
                <a:gd name="T113" fmla="*/ 919 h 982"/>
                <a:gd name="T114" fmla="*/ 430 w 1388"/>
                <a:gd name="T115" fmla="*/ 941 h 982"/>
                <a:gd name="T116" fmla="*/ 492 w 1388"/>
                <a:gd name="T117" fmla="*/ 958 h 982"/>
                <a:gd name="T118" fmla="*/ 557 w 1388"/>
                <a:gd name="T119" fmla="*/ 971 h 982"/>
                <a:gd name="T120" fmla="*/ 624 w 1388"/>
                <a:gd name="T121" fmla="*/ 978 h 982"/>
                <a:gd name="T122" fmla="*/ 693 w 1388"/>
                <a:gd name="T123" fmla="*/ 981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8"/>
                <a:gd name="T187" fmla="*/ 0 h 982"/>
                <a:gd name="T188" fmla="*/ 1388 w 1388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8" h="982">
                  <a:moveTo>
                    <a:pt x="693" y="981"/>
                  </a:moveTo>
                  <a:lnTo>
                    <a:pt x="701" y="981"/>
                  </a:lnTo>
                  <a:lnTo>
                    <a:pt x="709" y="981"/>
                  </a:lnTo>
                  <a:lnTo>
                    <a:pt x="716" y="980"/>
                  </a:lnTo>
                  <a:lnTo>
                    <a:pt x="724" y="980"/>
                  </a:lnTo>
                  <a:lnTo>
                    <a:pt x="732" y="980"/>
                  </a:lnTo>
                  <a:lnTo>
                    <a:pt x="739" y="980"/>
                  </a:lnTo>
                  <a:lnTo>
                    <a:pt x="747" y="979"/>
                  </a:lnTo>
                  <a:lnTo>
                    <a:pt x="755" y="979"/>
                  </a:lnTo>
                  <a:lnTo>
                    <a:pt x="762" y="978"/>
                  </a:lnTo>
                  <a:lnTo>
                    <a:pt x="770" y="978"/>
                  </a:lnTo>
                  <a:lnTo>
                    <a:pt x="777" y="977"/>
                  </a:lnTo>
                  <a:lnTo>
                    <a:pt x="785" y="976"/>
                  </a:lnTo>
                  <a:lnTo>
                    <a:pt x="792" y="975"/>
                  </a:lnTo>
                  <a:lnTo>
                    <a:pt x="800" y="975"/>
                  </a:lnTo>
                  <a:lnTo>
                    <a:pt x="807" y="974"/>
                  </a:lnTo>
                  <a:lnTo>
                    <a:pt x="814" y="973"/>
                  </a:lnTo>
                  <a:lnTo>
                    <a:pt x="822" y="972"/>
                  </a:lnTo>
                  <a:lnTo>
                    <a:pt x="829" y="971"/>
                  </a:lnTo>
                  <a:lnTo>
                    <a:pt x="837" y="969"/>
                  </a:lnTo>
                  <a:lnTo>
                    <a:pt x="844" y="968"/>
                  </a:lnTo>
                  <a:lnTo>
                    <a:pt x="851" y="967"/>
                  </a:lnTo>
                  <a:lnTo>
                    <a:pt x="858" y="966"/>
                  </a:lnTo>
                  <a:lnTo>
                    <a:pt x="866" y="964"/>
                  </a:lnTo>
                  <a:lnTo>
                    <a:pt x="873" y="963"/>
                  </a:lnTo>
                  <a:lnTo>
                    <a:pt x="880" y="961"/>
                  </a:lnTo>
                  <a:lnTo>
                    <a:pt x="887" y="960"/>
                  </a:lnTo>
                  <a:lnTo>
                    <a:pt x="894" y="958"/>
                  </a:lnTo>
                  <a:lnTo>
                    <a:pt x="901" y="957"/>
                  </a:lnTo>
                  <a:lnTo>
                    <a:pt x="908" y="955"/>
                  </a:lnTo>
                  <a:lnTo>
                    <a:pt x="915" y="953"/>
                  </a:lnTo>
                  <a:lnTo>
                    <a:pt x="922" y="951"/>
                  </a:lnTo>
                  <a:lnTo>
                    <a:pt x="929" y="949"/>
                  </a:lnTo>
                  <a:lnTo>
                    <a:pt x="936" y="947"/>
                  </a:lnTo>
                  <a:lnTo>
                    <a:pt x="943" y="945"/>
                  </a:lnTo>
                  <a:lnTo>
                    <a:pt x="950" y="943"/>
                  </a:lnTo>
                  <a:lnTo>
                    <a:pt x="956" y="941"/>
                  </a:lnTo>
                  <a:lnTo>
                    <a:pt x="963" y="939"/>
                  </a:lnTo>
                  <a:lnTo>
                    <a:pt x="970" y="937"/>
                  </a:lnTo>
                  <a:lnTo>
                    <a:pt x="976" y="934"/>
                  </a:lnTo>
                  <a:lnTo>
                    <a:pt x="983" y="932"/>
                  </a:lnTo>
                  <a:lnTo>
                    <a:pt x="990" y="930"/>
                  </a:lnTo>
                  <a:lnTo>
                    <a:pt x="996" y="927"/>
                  </a:lnTo>
                  <a:lnTo>
                    <a:pt x="1003" y="925"/>
                  </a:lnTo>
                  <a:lnTo>
                    <a:pt x="1009" y="922"/>
                  </a:lnTo>
                  <a:lnTo>
                    <a:pt x="1016" y="919"/>
                  </a:lnTo>
                  <a:lnTo>
                    <a:pt x="1022" y="917"/>
                  </a:lnTo>
                  <a:lnTo>
                    <a:pt x="1029" y="914"/>
                  </a:lnTo>
                  <a:lnTo>
                    <a:pt x="1035" y="911"/>
                  </a:lnTo>
                  <a:lnTo>
                    <a:pt x="1041" y="908"/>
                  </a:lnTo>
                  <a:lnTo>
                    <a:pt x="1047" y="905"/>
                  </a:lnTo>
                  <a:lnTo>
                    <a:pt x="1054" y="902"/>
                  </a:lnTo>
                  <a:lnTo>
                    <a:pt x="1060" y="899"/>
                  </a:lnTo>
                  <a:lnTo>
                    <a:pt x="1066" y="896"/>
                  </a:lnTo>
                  <a:lnTo>
                    <a:pt x="1072" y="893"/>
                  </a:lnTo>
                  <a:lnTo>
                    <a:pt x="1078" y="890"/>
                  </a:lnTo>
                  <a:lnTo>
                    <a:pt x="1084" y="887"/>
                  </a:lnTo>
                  <a:lnTo>
                    <a:pt x="1090" y="883"/>
                  </a:lnTo>
                  <a:lnTo>
                    <a:pt x="1096" y="880"/>
                  </a:lnTo>
                  <a:lnTo>
                    <a:pt x="1102" y="877"/>
                  </a:lnTo>
                  <a:lnTo>
                    <a:pt x="1107" y="873"/>
                  </a:lnTo>
                  <a:lnTo>
                    <a:pt x="1113" y="870"/>
                  </a:lnTo>
                  <a:lnTo>
                    <a:pt x="1119" y="866"/>
                  </a:lnTo>
                  <a:lnTo>
                    <a:pt x="1124" y="862"/>
                  </a:lnTo>
                  <a:lnTo>
                    <a:pt x="1130" y="859"/>
                  </a:lnTo>
                  <a:lnTo>
                    <a:pt x="1136" y="855"/>
                  </a:lnTo>
                  <a:lnTo>
                    <a:pt x="1141" y="851"/>
                  </a:lnTo>
                  <a:lnTo>
                    <a:pt x="1146" y="847"/>
                  </a:lnTo>
                  <a:lnTo>
                    <a:pt x="1152" y="843"/>
                  </a:lnTo>
                  <a:lnTo>
                    <a:pt x="1157" y="840"/>
                  </a:lnTo>
                  <a:lnTo>
                    <a:pt x="1163" y="836"/>
                  </a:lnTo>
                  <a:lnTo>
                    <a:pt x="1168" y="831"/>
                  </a:lnTo>
                  <a:lnTo>
                    <a:pt x="1173" y="827"/>
                  </a:lnTo>
                  <a:lnTo>
                    <a:pt x="1178" y="823"/>
                  </a:lnTo>
                  <a:lnTo>
                    <a:pt x="1183" y="819"/>
                  </a:lnTo>
                  <a:lnTo>
                    <a:pt x="1189" y="814"/>
                  </a:lnTo>
                  <a:lnTo>
                    <a:pt x="1194" y="809"/>
                  </a:lnTo>
                  <a:lnTo>
                    <a:pt x="1200" y="805"/>
                  </a:lnTo>
                  <a:lnTo>
                    <a:pt x="1205" y="800"/>
                  </a:lnTo>
                  <a:lnTo>
                    <a:pt x="1211" y="795"/>
                  </a:lnTo>
                  <a:lnTo>
                    <a:pt x="1216" y="790"/>
                  </a:lnTo>
                  <a:lnTo>
                    <a:pt x="1221" y="785"/>
                  </a:lnTo>
                  <a:lnTo>
                    <a:pt x="1226" y="779"/>
                  </a:lnTo>
                  <a:lnTo>
                    <a:pt x="1232" y="774"/>
                  </a:lnTo>
                  <a:lnTo>
                    <a:pt x="1237" y="769"/>
                  </a:lnTo>
                  <a:lnTo>
                    <a:pt x="1242" y="764"/>
                  </a:lnTo>
                  <a:lnTo>
                    <a:pt x="1246" y="759"/>
                  </a:lnTo>
                  <a:lnTo>
                    <a:pt x="1251" y="753"/>
                  </a:lnTo>
                  <a:lnTo>
                    <a:pt x="1256" y="748"/>
                  </a:lnTo>
                  <a:lnTo>
                    <a:pt x="1261" y="742"/>
                  </a:lnTo>
                  <a:lnTo>
                    <a:pt x="1265" y="737"/>
                  </a:lnTo>
                  <a:lnTo>
                    <a:pt x="1270" y="731"/>
                  </a:lnTo>
                  <a:lnTo>
                    <a:pt x="1274" y="726"/>
                  </a:lnTo>
                  <a:lnTo>
                    <a:pt x="1279" y="720"/>
                  </a:lnTo>
                  <a:lnTo>
                    <a:pt x="1283" y="714"/>
                  </a:lnTo>
                  <a:lnTo>
                    <a:pt x="1287" y="709"/>
                  </a:lnTo>
                  <a:lnTo>
                    <a:pt x="1291" y="703"/>
                  </a:lnTo>
                  <a:lnTo>
                    <a:pt x="1295" y="697"/>
                  </a:lnTo>
                  <a:lnTo>
                    <a:pt x="1299" y="691"/>
                  </a:lnTo>
                  <a:lnTo>
                    <a:pt x="1303" y="685"/>
                  </a:lnTo>
                  <a:lnTo>
                    <a:pt x="1307" y="680"/>
                  </a:lnTo>
                  <a:lnTo>
                    <a:pt x="1311" y="674"/>
                  </a:lnTo>
                  <a:lnTo>
                    <a:pt x="1314" y="668"/>
                  </a:lnTo>
                  <a:lnTo>
                    <a:pt x="1318" y="662"/>
                  </a:lnTo>
                  <a:lnTo>
                    <a:pt x="1321" y="656"/>
                  </a:lnTo>
                  <a:lnTo>
                    <a:pt x="1325" y="649"/>
                  </a:lnTo>
                  <a:lnTo>
                    <a:pt x="1328" y="643"/>
                  </a:lnTo>
                  <a:lnTo>
                    <a:pt x="1331" y="637"/>
                  </a:lnTo>
                  <a:lnTo>
                    <a:pt x="1334" y="631"/>
                  </a:lnTo>
                  <a:lnTo>
                    <a:pt x="1337" y="625"/>
                  </a:lnTo>
                  <a:lnTo>
                    <a:pt x="1340" y="618"/>
                  </a:lnTo>
                  <a:lnTo>
                    <a:pt x="1343" y="612"/>
                  </a:lnTo>
                  <a:lnTo>
                    <a:pt x="1346" y="606"/>
                  </a:lnTo>
                  <a:lnTo>
                    <a:pt x="1349" y="600"/>
                  </a:lnTo>
                  <a:lnTo>
                    <a:pt x="1351" y="593"/>
                  </a:lnTo>
                  <a:lnTo>
                    <a:pt x="1354" y="587"/>
                  </a:lnTo>
                  <a:lnTo>
                    <a:pt x="1356" y="580"/>
                  </a:lnTo>
                  <a:lnTo>
                    <a:pt x="1359" y="574"/>
                  </a:lnTo>
                  <a:lnTo>
                    <a:pt x="1361" y="567"/>
                  </a:lnTo>
                  <a:lnTo>
                    <a:pt x="1363" y="561"/>
                  </a:lnTo>
                  <a:lnTo>
                    <a:pt x="1365" y="554"/>
                  </a:lnTo>
                  <a:lnTo>
                    <a:pt x="1367" y="548"/>
                  </a:lnTo>
                  <a:lnTo>
                    <a:pt x="1369" y="541"/>
                  </a:lnTo>
                  <a:lnTo>
                    <a:pt x="1371" y="534"/>
                  </a:lnTo>
                  <a:lnTo>
                    <a:pt x="1373" y="528"/>
                  </a:lnTo>
                  <a:lnTo>
                    <a:pt x="1374" y="521"/>
                  </a:lnTo>
                  <a:lnTo>
                    <a:pt x="1376" y="514"/>
                  </a:lnTo>
                  <a:lnTo>
                    <a:pt x="1377" y="507"/>
                  </a:lnTo>
                  <a:lnTo>
                    <a:pt x="1379" y="501"/>
                  </a:lnTo>
                  <a:lnTo>
                    <a:pt x="1380" y="494"/>
                  </a:lnTo>
                  <a:lnTo>
                    <a:pt x="1381" y="487"/>
                  </a:lnTo>
                  <a:lnTo>
                    <a:pt x="1382" y="480"/>
                  </a:lnTo>
                  <a:lnTo>
                    <a:pt x="1383" y="473"/>
                  </a:lnTo>
                  <a:lnTo>
                    <a:pt x="1384" y="466"/>
                  </a:lnTo>
                  <a:lnTo>
                    <a:pt x="1385" y="460"/>
                  </a:lnTo>
                  <a:lnTo>
                    <a:pt x="1385" y="453"/>
                  </a:lnTo>
                  <a:lnTo>
                    <a:pt x="1386" y="446"/>
                  </a:lnTo>
                  <a:lnTo>
                    <a:pt x="1386" y="439"/>
                  </a:lnTo>
                  <a:lnTo>
                    <a:pt x="1387" y="432"/>
                  </a:lnTo>
                  <a:lnTo>
                    <a:pt x="1387" y="425"/>
                  </a:lnTo>
                  <a:lnTo>
                    <a:pt x="1387" y="418"/>
                  </a:lnTo>
                  <a:lnTo>
                    <a:pt x="1387" y="411"/>
                  </a:lnTo>
                  <a:lnTo>
                    <a:pt x="1387" y="403"/>
                  </a:lnTo>
                  <a:lnTo>
                    <a:pt x="1387" y="396"/>
                  </a:lnTo>
                  <a:lnTo>
                    <a:pt x="1387" y="389"/>
                  </a:lnTo>
                  <a:lnTo>
                    <a:pt x="1386" y="382"/>
                  </a:lnTo>
                  <a:lnTo>
                    <a:pt x="1386" y="374"/>
                  </a:lnTo>
                  <a:lnTo>
                    <a:pt x="1385" y="367"/>
                  </a:lnTo>
                  <a:lnTo>
                    <a:pt x="1385" y="360"/>
                  </a:lnTo>
                  <a:lnTo>
                    <a:pt x="1384" y="353"/>
                  </a:lnTo>
                  <a:lnTo>
                    <a:pt x="1383" y="346"/>
                  </a:lnTo>
                  <a:lnTo>
                    <a:pt x="1382" y="339"/>
                  </a:lnTo>
                  <a:lnTo>
                    <a:pt x="1381" y="332"/>
                  </a:lnTo>
                  <a:lnTo>
                    <a:pt x="1380" y="325"/>
                  </a:lnTo>
                  <a:lnTo>
                    <a:pt x="1378" y="318"/>
                  </a:lnTo>
                  <a:lnTo>
                    <a:pt x="1377" y="311"/>
                  </a:lnTo>
                  <a:lnTo>
                    <a:pt x="1375" y="304"/>
                  </a:lnTo>
                  <a:lnTo>
                    <a:pt x="1374" y="297"/>
                  </a:lnTo>
                  <a:lnTo>
                    <a:pt x="1372" y="290"/>
                  </a:lnTo>
                  <a:lnTo>
                    <a:pt x="1370" y="283"/>
                  </a:lnTo>
                  <a:lnTo>
                    <a:pt x="1368" y="276"/>
                  </a:lnTo>
                  <a:lnTo>
                    <a:pt x="1366" y="270"/>
                  </a:lnTo>
                  <a:lnTo>
                    <a:pt x="1364" y="263"/>
                  </a:lnTo>
                  <a:lnTo>
                    <a:pt x="1362" y="256"/>
                  </a:lnTo>
                  <a:lnTo>
                    <a:pt x="1359" y="250"/>
                  </a:lnTo>
                  <a:lnTo>
                    <a:pt x="1357" y="243"/>
                  </a:lnTo>
                  <a:lnTo>
                    <a:pt x="1354" y="237"/>
                  </a:lnTo>
                  <a:lnTo>
                    <a:pt x="1352" y="230"/>
                  </a:lnTo>
                  <a:lnTo>
                    <a:pt x="1349" y="224"/>
                  </a:lnTo>
                  <a:lnTo>
                    <a:pt x="1346" y="218"/>
                  </a:lnTo>
                  <a:lnTo>
                    <a:pt x="1343" y="211"/>
                  </a:lnTo>
                  <a:lnTo>
                    <a:pt x="1340" y="205"/>
                  </a:lnTo>
                  <a:lnTo>
                    <a:pt x="1337" y="199"/>
                  </a:lnTo>
                  <a:lnTo>
                    <a:pt x="1334" y="193"/>
                  </a:lnTo>
                  <a:lnTo>
                    <a:pt x="1331" y="187"/>
                  </a:lnTo>
                  <a:lnTo>
                    <a:pt x="1327" y="181"/>
                  </a:lnTo>
                  <a:lnTo>
                    <a:pt x="1324" y="175"/>
                  </a:lnTo>
                  <a:lnTo>
                    <a:pt x="1320" y="169"/>
                  </a:lnTo>
                  <a:lnTo>
                    <a:pt x="1317" y="164"/>
                  </a:lnTo>
                  <a:lnTo>
                    <a:pt x="1313" y="158"/>
                  </a:lnTo>
                  <a:lnTo>
                    <a:pt x="1309" y="153"/>
                  </a:lnTo>
                  <a:lnTo>
                    <a:pt x="1305" y="147"/>
                  </a:lnTo>
                  <a:lnTo>
                    <a:pt x="1301" y="142"/>
                  </a:lnTo>
                  <a:lnTo>
                    <a:pt x="1297" y="136"/>
                  </a:lnTo>
                  <a:lnTo>
                    <a:pt x="1293" y="131"/>
                  </a:lnTo>
                  <a:lnTo>
                    <a:pt x="1288" y="126"/>
                  </a:lnTo>
                  <a:lnTo>
                    <a:pt x="1284" y="121"/>
                  </a:lnTo>
                  <a:lnTo>
                    <a:pt x="1280" y="116"/>
                  </a:lnTo>
                  <a:lnTo>
                    <a:pt x="1275" y="111"/>
                  </a:lnTo>
                  <a:lnTo>
                    <a:pt x="1270" y="106"/>
                  </a:lnTo>
                  <a:lnTo>
                    <a:pt x="1266" y="101"/>
                  </a:lnTo>
                  <a:lnTo>
                    <a:pt x="1261" y="97"/>
                  </a:lnTo>
                  <a:lnTo>
                    <a:pt x="1256" y="92"/>
                  </a:lnTo>
                  <a:lnTo>
                    <a:pt x="1251" y="88"/>
                  </a:lnTo>
                  <a:lnTo>
                    <a:pt x="1246" y="83"/>
                  </a:lnTo>
                  <a:lnTo>
                    <a:pt x="1241" y="79"/>
                  </a:lnTo>
                  <a:lnTo>
                    <a:pt x="1235" y="75"/>
                  </a:lnTo>
                  <a:lnTo>
                    <a:pt x="1230" y="71"/>
                  </a:lnTo>
                  <a:lnTo>
                    <a:pt x="1225" y="67"/>
                  </a:lnTo>
                  <a:lnTo>
                    <a:pt x="1219" y="63"/>
                  </a:lnTo>
                  <a:lnTo>
                    <a:pt x="1214" y="59"/>
                  </a:lnTo>
                  <a:lnTo>
                    <a:pt x="1208" y="56"/>
                  </a:lnTo>
                  <a:lnTo>
                    <a:pt x="1202" y="52"/>
                  </a:lnTo>
                  <a:lnTo>
                    <a:pt x="1196" y="49"/>
                  </a:lnTo>
                  <a:lnTo>
                    <a:pt x="1191" y="45"/>
                  </a:lnTo>
                  <a:lnTo>
                    <a:pt x="1185" y="42"/>
                  </a:lnTo>
                  <a:lnTo>
                    <a:pt x="1179" y="40"/>
                  </a:lnTo>
                  <a:lnTo>
                    <a:pt x="1174" y="37"/>
                  </a:lnTo>
                  <a:lnTo>
                    <a:pt x="1169" y="35"/>
                  </a:lnTo>
                  <a:lnTo>
                    <a:pt x="1163" y="32"/>
                  </a:lnTo>
                  <a:lnTo>
                    <a:pt x="1158" y="30"/>
                  </a:lnTo>
                  <a:lnTo>
                    <a:pt x="1152" y="28"/>
                  </a:lnTo>
                  <a:lnTo>
                    <a:pt x="1146" y="26"/>
                  </a:lnTo>
                  <a:lnTo>
                    <a:pt x="1141" y="24"/>
                  </a:lnTo>
                  <a:lnTo>
                    <a:pt x="1135" y="22"/>
                  </a:lnTo>
                  <a:lnTo>
                    <a:pt x="1129" y="20"/>
                  </a:lnTo>
                  <a:lnTo>
                    <a:pt x="1123" y="18"/>
                  </a:lnTo>
                  <a:lnTo>
                    <a:pt x="1117" y="16"/>
                  </a:lnTo>
                  <a:lnTo>
                    <a:pt x="1111" y="15"/>
                  </a:lnTo>
                  <a:lnTo>
                    <a:pt x="1105" y="13"/>
                  </a:lnTo>
                  <a:lnTo>
                    <a:pt x="1099" y="12"/>
                  </a:lnTo>
                  <a:lnTo>
                    <a:pt x="1093" y="11"/>
                  </a:lnTo>
                  <a:lnTo>
                    <a:pt x="1086" y="9"/>
                  </a:lnTo>
                  <a:lnTo>
                    <a:pt x="1080" y="8"/>
                  </a:lnTo>
                  <a:lnTo>
                    <a:pt x="1074" y="7"/>
                  </a:lnTo>
                  <a:lnTo>
                    <a:pt x="1067" y="6"/>
                  </a:lnTo>
                  <a:lnTo>
                    <a:pt x="1061" y="5"/>
                  </a:lnTo>
                  <a:lnTo>
                    <a:pt x="1054" y="4"/>
                  </a:lnTo>
                  <a:lnTo>
                    <a:pt x="1048" y="4"/>
                  </a:lnTo>
                  <a:lnTo>
                    <a:pt x="1041" y="3"/>
                  </a:lnTo>
                  <a:lnTo>
                    <a:pt x="1034" y="2"/>
                  </a:lnTo>
                  <a:lnTo>
                    <a:pt x="1028" y="2"/>
                  </a:lnTo>
                  <a:lnTo>
                    <a:pt x="1021" y="1"/>
                  </a:lnTo>
                  <a:lnTo>
                    <a:pt x="1014" y="1"/>
                  </a:lnTo>
                  <a:lnTo>
                    <a:pt x="1007" y="1"/>
                  </a:lnTo>
                  <a:lnTo>
                    <a:pt x="1000" y="0"/>
                  </a:lnTo>
                  <a:lnTo>
                    <a:pt x="993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972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0" y="0"/>
                  </a:lnTo>
                  <a:lnTo>
                    <a:pt x="943" y="0"/>
                  </a:lnTo>
                  <a:lnTo>
                    <a:pt x="936" y="1"/>
                  </a:lnTo>
                  <a:lnTo>
                    <a:pt x="928" y="1"/>
                  </a:lnTo>
                  <a:lnTo>
                    <a:pt x="921" y="1"/>
                  </a:lnTo>
                  <a:lnTo>
                    <a:pt x="914" y="2"/>
                  </a:lnTo>
                  <a:lnTo>
                    <a:pt x="906" y="2"/>
                  </a:lnTo>
                  <a:lnTo>
                    <a:pt x="899" y="3"/>
                  </a:lnTo>
                  <a:lnTo>
                    <a:pt x="891" y="4"/>
                  </a:lnTo>
                  <a:lnTo>
                    <a:pt x="883" y="4"/>
                  </a:lnTo>
                  <a:lnTo>
                    <a:pt x="876" y="5"/>
                  </a:lnTo>
                  <a:lnTo>
                    <a:pt x="868" y="6"/>
                  </a:lnTo>
                  <a:lnTo>
                    <a:pt x="860" y="6"/>
                  </a:lnTo>
                  <a:lnTo>
                    <a:pt x="853" y="7"/>
                  </a:lnTo>
                  <a:lnTo>
                    <a:pt x="845" y="8"/>
                  </a:lnTo>
                  <a:lnTo>
                    <a:pt x="837" y="9"/>
                  </a:lnTo>
                  <a:lnTo>
                    <a:pt x="829" y="10"/>
                  </a:lnTo>
                  <a:lnTo>
                    <a:pt x="821" y="11"/>
                  </a:lnTo>
                  <a:lnTo>
                    <a:pt x="814" y="12"/>
                  </a:lnTo>
                  <a:lnTo>
                    <a:pt x="806" y="13"/>
                  </a:lnTo>
                  <a:lnTo>
                    <a:pt x="798" y="14"/>
                  </a:lnTo>
                  <a:lnTo>
                    <a:pt x="790" y="16"/>
                  </a:lnTo>
                  <a:lnTo>
                    <a:pt x="782" y="17"/>
                  </a:lnTo>
                  <a:lnTo>
                    <a:pt x="774" y="18"/>
                  </a:lnTo>
                  <a:lnTo>
                    <a:pt x="766" y="19"/>
                  </a:lnTo>
                  <a:lnTo>
                    <a:pt x="758" y="21"/>
                  </a:lnTo>
                  <a:lnTo>
                    <a:pt x="750" y="22"/>
                  </a:lnTo>
                  <a:lnTo>
                    <a:pt x="741" y="23"/>
                  </a:lnTo>
                  <a:lnTo>
                    <a:pt x="733" y="25"/>
                  </a:lnTo>
                  <a:lnTo>
                    <a:pt x="725" y="26"/>
                  </a:lnTo>
                  <a:lnTo>
                    <a:pt x="717" y="28"/>
                  </a:lnTo>
                  <a:lnTo>
                    <a:pt x="709" y="29"/>
                  </a:lnTo>
                  <a:lnTo>
                    <a:pt x="701" y="31"/>
                  </a:lnTo>
                  <a:lnTo>
                    <a:pt x="692" y="29"/>
                  </a:lnTo>
                  <a:lnTo>
                    <a:pt x="684" y="28"/>
                  </a:lnTo>
                  <a:lnTo>
                    <a:pt x="676" y="26"/>
                  </a:lnTo>
                  <a:lnTo>
                    <a:pt x="668" y="25"/>
                  </a:lnTo>
                  <a:lnTo>
                    <a:pt x="660" y="24"/>
                  </a:lnTo>
                  <a:lnTo>
                    <a:pt x="652" y="22"/>
                  </a:lnTo>
                  <a:lnTo>
                    <a:pt x="644" y="21"/>
                  </a:lnTo>
                  <a:lnTo>
                    <a:pt x="636" y="20"/>
                  </a:lnTo>
                  <a:lnTo>
                    <a:pt x="628" y="18"/>
                  </a:lnTo>
                  <a:lnTo>
                    <a:pt x="620" y="17"/>
                  </a:lnTo>
                  <a:lnTo>
                    <a:pt x="612" y="16"/>
                  </a:lnTo>
                  <a:lnTo>
                    <a:pt x="604" y="15"/>
                  </a:lnTo>
                  <a:lnTo>
                    <a:pt x="596" y="14"/>
                  </a:lnTo>
                  <a:lnTo>
                    <a:pt x="588" y="13"/>
                  </a:lnTo>
                  <a:lnTo>
                    <a:pt x="580" y="12"/>
                  </a:lnTo>
                  <a:lnTo>
                    <a:pt x="573" y="11"/>
                  </a:lnTo>
                  <a:lnTo>
                    <a:pt x="565" y="10"/>
                  </a:lnTo>
                  <a:lnTo>
                    <a:pt x="557" y="9"/>
                  </a:lnTo>
                  <a:lnTo>
                    <a:pt x="549" y="8"/>
                  </a:lnTo>
                  <a:lnTo>
                    <a:pt x="542" y="7"/>
                  </a:lnTo>
                  <a:lnTo>
                    <a:pt x="534" y="6"/>
                  </a:lnTo>
                  <a:lnTo>
                    <a:pt x="526" y="5"/>
                  </a:lnTo>
                  <a:lnTo>
                    <a:pt x="519" y="5"/>
                  </a:lnTo>
                  <a:lnTo>
                    <a:pt x="511" y="4"/>
                  </a:lnTo>
                  <a:lnTo>
                    <a:pt x="503" y="3"/>
                  </a:lnTo>
                  <a:lnTo>
                    <a:pt x="496" y="3"/>
                  </a:lnTo>
                  <a:lnTo>
                    <a:pt x="488" y="2"/>
                  </a:lnTo>
                  <a:lnTo>
                    <a:pt x="481" y="2"/>
                  </a:lnTo>
                  <a:lnTo>
                    <a:pt x="474" y="1"/>
                  </a:lnTo>
                  <a:lnTo>
                    <a:pt x="466" y="1"/>
                  </a:lnTo>
                  <a:lnTo>
                    <a:pt x="459" y="1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437" y="0"/>
                  </a:lnTo>
                  <a:lnTo>
                    <a:pt x="430" y="0"/>
                  </a:lnTo>
                  <a:lnTo>
                    <a:pt x="423" y="0"/>
                  </a:lnTo>
                  <a:lnTo>
                    <a:pt x="416" y="0"/>
                  </a:lnTo>
                  <a:lnTo>
                    <a:pt x="409" y="0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8" y="1"/>
                  </a:lnTo>
                  <a:lnTo>
                    <a:pt x="381" y="1"/>
                  </a:lnTo>
                  <a:lnTo>
                    <a:pt x="374" y="1"/>
                  </a:lnTo>
                  <a:lnTo>
                    <a:pt x="367" y="2"/>
                  </a:lnTo>
                  <a:lnTo>
                    <a:pt x="360" y="2"/>
                  </a:lnTo>
                  <a:lnTo>
                    <a:pt x="354" y="3"/>
                  </a:lnTo>
                  <a:lnTo>
                    <a:pt x="347" y="3"/>
                  </a:lnTo>
                  <a:lnTo>
                    <a:pt x="341" y="4"/>
                  </a:lnTo>
                  <a:lnTo>
                    <a:pt x="334" y="5"/>
                  </a:lnTo>
                  <a:lnTo>
                    <a:pt x="327" y="6"/>
                  </a:lnTo>
                  <a:lnTo>
                    <a:pt x="321" y="7"/>
                  </a:lnTo>
                  <a:lnTo>
                    <a:pt x="315" y="8"/>
                  </a:lnTo>
                  <a:lnTo>
                    <a:pt x="308" y="9"/>
                  </a:lnTo>
                  <a:lnTo>
                    <a:pt x="302" y="10"/>
                  </a:lnTo>
                  <a:lnTo>
                    <a:pt x="296" y="11"/>
                  </a:lnTo>
                  <a:lnTo>
                    <a:pt x="290" y="13"/>
                  </a:lnTo>
                  <a:lnTo>
                    <a:pt x="283" y="14"/>
                  </a:lnTo>
                  <a:lnTo>
                    <a:pt x="277" y="15"/>
                  </a:lnTo>
                  <a:lnTo>
                    <a:pt x="271" y="17"/>
                  </a:lnTo>
                  <a:lnTo>
                    <a:pt x="265" y="19"/>
                  </a:lnTo>
                  <a:lnTo>
                    <a:pt x="260" y="20"/>
                  </a:lnTo>
                  <a:lnTo>
                    <a:pt x="254" y="22"/>
                  </a:lnTo>
                  <a:lnTo>
                    <a:pt x="248" y="24"/>
                  </a:lnTo>
                  <a:lnTo>
                    <a:pt x="242" y="26"/>
                  </a:lnTo>
                  <a:lnTo>
                    <a:pt x="237" y="28"/>
                  </a:lnTo>
                  <a:lnTo>
                    <a:pt x="231" y="30"/>
                  </a:lnTo>
                  <a:lnTo>
                    <a:pt x="226" y="32"/>
                  </a:lnTo>
                  <a:lnTo>
                    <a:pt x="220" y="35"/>
                  </a:lnTo>
                  <a:lnTo>
                    <a:pt x="215" y="37"/>
                  </a:lnTo>
                  <a:lnTo>
                    <a:pt x="209" y="40"/>
                  </a:lnTo>
                  <a:lnTo>
                    <a:pt x="204" y="42"/>
                  </a:lnTo>
                  <a:lnTo>
                    <a:pt x="198" y="45"/>
                  </a:lnTo>
                  <a:lnTo>
                    <a:pt x="192" y="49"/>
                  </a:lnTo>
                  <a:lnTo>
                    <a:pt x="186" y="52"/>
                  </a:lnTo>
                  <a:lnTo>
                    <a:pt x="180" y="56"/>
                  </a:lnTo>
                  <a:lnTo>
                    <a:pt x="174" y="59"/>
                  </a:lnTo>
                  <a:lnTo>
                    <a:pt x="169" y="63"/>
                  </a:lnTo>
                  <a:lnTo>
                    <a:pt x="163" y="67"/>
                  </a:lnTo>
                  <a:lnTo>
                    <a:pt x="158" y="71"/>
                  </a:lnTo>
                  <a:lnTo>
                    <a:pt x="153" y="75"/>
                  </a:lnTo>
                  <a:lnTo>
                    <a:pt x="148" y="79"/>
                  </a:lnTo>
                  <a:lnTo>
                    <a:pt x="143" y="83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27" y="97"/>
                  </a:lnTo>
                  <a:lnTo>
                    <a:pt x="123" y="101"/>
                  </a:lnTo>
                  <a:lnTo>
                    <a:pt x="118" y="106"/>
                  </a:lnTo>
                  <a:lnTo>
                    <a:pt x="113" y="111"/>
                  </a:lnTo>
                  <a:lnTo>
                    <a:pt x="108" y="116"/>
                  </a:lnTo>
                  <a:lnTo>
                    <a:pt x="104" y="121"/>
                  </a:lnTo>
                  <a:lnTo>
                    <a:pt x="99" y="126"/>
                  </a:lnTo>
                  <a:lnTo>
                    <a:pt x="95" y="131"/>
                  </a:lnTo>
                  <a:lnTo>
                    <a:pt x="91" y="136"/>
                  </a:lnTo>
                  <a:lnTo>
                    <a:pt x="87" y="141"/>
                  </a:lnTo>
                  <a:lnTo>
                    <a:pt x="83" y="147"/>
                  </a:lnTo>
                  <a:lnTo>
                    <a:pt x="79" y="152"/>
                  </a:lnTo>
                  <a:lnTo>
                    <a:pt x="75" y="158"/>
                  </a:lnTo>
                  <a:lnTo>
                    <a:pt x="71" y="164"/>
                  </a:lnTo>
                  <a:lnTo>
                    <a:pt x="67" y="169"/>
                  </a:lnTo>
                  <a:lnTo>
                    <a:pt x="64" y="175"/>
                  </a:lnTo>
                  <a:lnTo>
                    <a:pt x="60" y="181"/>
                  </a:lnTo>
                  <a:lnTo>
                    <a:pt x="57" y="187"/>
                  </a:lnTo>
                  <a:lnTo>
                    <a:pt x="54" y="193"/>
                  </a:lnTo>
                  <a:lnTo>
                    <a:pt x="50" y="199"/>
                  </a:lnTo>
                  <a:lnTo>
                    <a:pt x="47" y="205"/>
                  </a:lnTo>
                  <a:lnTo>
                    <a:pt x="44" y="211"/>
                  </a:lnTo>
                  <a:lnTo>
                    <a:pt x="41" y="217"/>
                  </a:lnTo>
                  <a:lnTo>
                    <a:pt x="39" y="224"/>
                  </a:lnTo>
                  <a:lnTo>
                    <a:pt x="36" y="230"/>
                  </a:lnTo>
                  <a:lnTo>
                    <a:pt x="33" y="237"/>
                  </a:lnTo>
                  <a:lnTo>
                    <a:pt x="31" y="243"/>
                  </a:lnTo>
                  <a:lnTo>
                    <a:pt x="28" y="250"/>
                  </a:lnTo>
                  <a:lnTo>
                    <a:pt x="26" y="256"/>
                  </a:lnTo>
                  <a:lnTo>
                    <a:pt x="24" y="263"/>
                  </a:lnTo>
                  <a:lnTo>
                    <a:pt x="22" y="269"/>
                  </a:lnTo>
                  <a:lnTo>
                    <a:pt x="19" y="276"/>
                  </a:lnTo>
                  <a:lnTo>
                    <a:pt x="18" y="283"/>
                  </a:lnTo>
                  <a:lnTo>
                    <a:pt x="16" y="290"/>
                  </a:lnTo>
                  <a:lnTo>
                    <a:pt x="14" y="297"/>
                  </a:lnTo>
                  <a:lnTo>
                    <a:pt x="12" y="304"/>
                  </a:lnTo>
                  <a:lnTo>
                    <a:pt x="11" y="310"/>
                  </a:lnTo>
                  <a:lnTo>
                    <a:pt x="9" y="317"/>
                  </a:lnTo>
                  <a:lnTo>
                    <a:pt x="8" y="324"/>
                  </a:lnTo>
                  <a:lnTo>
                    <a:pt x="7" y="332"/>
                  </a:lnTo>
                  <a:lnTo>
                    <a:pt x="6" y="339"/>
                  </a:lnTo>
                  <a:lnTo>
                    <a:pt x="5" y="346"/>
                  </a:lnTo>
                  <a:lnTo>
                    <a:pt x="4" y="353"/>
                  </a:lnTo>
                  <a:lnTo>
                    <a:pt x="3" y="360"/>
                  </a:lnTo>
                  <a:lnTo>
                    <a:pt x="2" y="367"/>
                  </a:lnTo>
                  <a:lnTo>
                    <a:pt x="2" y="374"/>
                  </a:lnTo>
                  <a:lnTo>
                    <a:pt x="1" y="382"/>
                  </a:lnTo>
                  <a:lnTo>
                    <a:pt x="1" y="389"/>
                  </a:lnTo>
                  <a:lnTo>
                    <a:pt x="1" y="396"/>
                  </a:lnTo>
                  <a:lnTo>
                    <a:pt x="1" y="403"/>
                  </a:lnTo>
                  <a:lnTo>
                    <a:pt x="0" y="411"/>
                  </a:lnTo>
                  <a:lnTo>
                    <a:pt x="1" y="418"/>
                  </a:lnTo>
                  <a:lnTo>
                    <a:pt x="1" y="425"/>
                  </a:lnTo>
                  <a:lnTo>
                    <a:pt x="1" y="432"/>
                  </a:lnTo>
                  <a:lnTo>
                    <a:pt x="1" y="439"/>
                  </a:lnTo>
                  <a:lnTo>
                    <a:pt x="2" y="446"/>
                  </a:lnTo>
                  <a:lnTo>
                    <a:pt x="2" y="453"/>
                  </a:lnTo>
                  <a:lnTo>
                    <a:pt x="3" y="460"/>
                  </a:lnTo>
                  <a:lnTo>
                    <a:pt x="4" y="466"/>
                  </a:lnTo>
                  <a:lnTo>
                    <a:pt x="5" y="473"/>
                  </a:lnTo>
                  <a:lnTo>
                    <a:pt x="6" y="480"/>
                  </a:lnTo>
                  <a:lnTo>
                    <a:pt x="7" y="487"/>
                  </a:lnTo>
                  <a:lnTo>
                    <a:pt x="8" y="494"/>
                  </a:lnTo>
                  <a:lnTo>
                    <a:pt x="9" y="501"/>
                  </a:lnTo>
                  <a:lnTo>
                    <a:pt x="10" y="507"/>
                  </a:lnTo>
                  <a:lnTo>
                    <a:pt x="12" y="514"/>
                  </a:lnTo>
                  <a:lnTo>
                    <a:pt x="13" y="521"/>
                  </a:lnTo>
                  <a:lnTo>
                    <a:pt x="15" y="528"/>
                  </a:lnTo>
                  <a:lnTo>
                    <a:pt x="17" y="534"/>
                  </a:lnTo>
                  <a:lnTo>
                    <a:pt x="18" y="541"/>
                  </a:lnTo>
                  <a:lnTo>
                    <a:pt x="20" y="548"/>
                  </a:lnTo>
                  <a:lnTo>
                    <a:pt x="22" y="554"/>
                  </a:lnTo>
                  <a:lnTo>
                    <a:pt x="24" y="561"/>
                  </a:lnTo>
                  <a:lnTo>
                    <a:pt x="26" y="567"/>
                  </a:lnTo>
                  <a:lnTo>
                    <a:pt x="29" y="574"/>
                  </a:lnTo>
                  <a:lnTo>
                    <a:pt x="31" y="580"/>
                  </a:lnTo>
                  <a:lnTo>
                    <a:pt x="34" y="587"/>
                  </a:lnTo>
                  <a:lnTo>
                    <a:pt x="36" y="593"/>
                  </a:lnTo>
                  <a:lnTo>
                    <a:pt x="39" y="600"/>
                  </a:lnTo>
                  <a:lnTo>
                    <a:pt x="41" y="606"/>
                  </a:lnTo>
                  <a:lnTo>
                    <a:pt x="44" y="612"/>
                  </a:lnTo>
                  <a:lnTo>
                    <a:pt x="47" y="618"/>
                  </a:lnTo>
                  <a:lnTo>
                    <a:pt x="50" y="625"/>
                  </a:lnTo>
                  <a:lnTo>
                    <a:pt x="53" y="631"/>
                  </a:lnTo>
                  <a:lnTo>
                    <a:pt x="56" y="637"/>
                  </a:lnTo>
                  <a:lnTo>
                    <a:pt x="59" y="643"/>
                  </a:lnTo>
                  <a:lnTo>
                    <a:pt x="63" y="649"/>
                  </a:lnTo>
                  <a:lnTo>
                    <a:pt x="66" y="656"/>
                  </a:lnTo>
                  <a:lnTo>
                    <a:pt x="70" y="662"/>
                  </a:lnTo>
                  <a:lnTo>
                    <a:pt x="73" y="668"/>
                  </a:lnTo>
                  <a:lnTo>
                    <a:pt x="77" y="674"/>
                  </a:lnTo>
                  <a:lnTo>
                    <a:pt x="80" y="680"/>
                  </a:lnTo>
                  <a:lnTo>
                    <a:pt x="84" y="685"/>
                  </a:lnTo>
                  <a:lnTo>
                    <a:pt x="88" y="691"/>
                  </a:lnTo>
                  <a:lnTo>
                    <a:pt x="92" y="697"/>
                  </a:lnTo>
                  <a:lnTo>
                    <a:pt x="96" y="703"/>
                  </a:lnTo>
                  <a:lnTo>
                    <a:pt x="100" y="709"/>
                  </a:lnTo>
                  <a:lnTo>
                    <a:pt x="104" y="714"/>
                  </a:lnTo>
                  <a:lnTo>
                    <a:pt x="109" y="720"/>
                  </a:lnTo>
                  <a:lnTo>
                    <a:pt x="113" y="726"/>
                  </a:lnTo>
                  <a:lnTo>
                    <a:pt x="117" y="731"/>
                  </a:lnTo>
                  <a:lnTo>
                    <a:pt x="122" y="737"/>
                  </a:lnTo>
                  <a:lnTo>
                    <a:pt x="126" y="742"/>
                  </a:lnTo>
                  <a:lnTo>
                    <a:pt x="131" y="748"/>
                  </a:lnTo>
                  <a:lnTo>
                    <a:pt x="136" y="753"/>
                  </a:lnTo>
                  <a:lnTo>
                    <a:pt x="141" y="759"/>
                  </a:lnTo>
                  <a:lnTo>
                    <a:pt x="146" y="764"/>
                  </a:lnTo>
                  <a:lnTo>
                    <a:pt x="150" y="769"/>
                  </a:lnTo>
                  <a:lnTo>
                    <a:pt x="155" y="774"/>
                  </a:lnTo>
                  <a:lnTo>
                    <a:pt x="160" y="779"/>
                  </a:lnTo>
                  <a:lnTo>
                    <a:pt x="165" y="785"/>
                  </a:lnTo>
                  <a:lnTo>
                    <a:pt x="170" y="790"/>
                  </a:lnTo>
                  <a:lnTo>
                    <a:pt x="175" y="795"/>
                  </a:lnTo>
                  <a:lnTo>
                    <a:pt x="181" y="800"/>
                  </a:lnTo>
                  <a:lnTo>
                    <a:pt x="186" y="805"/>
                  </a:lnTo>
                  <a:lnTo>
                    <a:pt x="191" y="809"/>
                  </a:lnTo>
                  <a:lnTo>
                    <a:pt x="197" y="814"/>
                  </a:lnTo>
                  <a:lnTo>
                    <a:pt x="203" y="819"/>
                  </a:lnTo>
                  <a:lnTo>
                    <a:pt x="208" y="823"/>
                  </a:lnTo>
                  <a:lnTo>
                    <a:pt x="213" y="827"/>
                  </a:lnTo>
                  <a:lnTo>
                    <a:pt x="218" y="831"/>
                  </a:lnTo>
                  <a:lnTo>
                    <a:pt x="223" y="836"/>
                  </a:lnTo>
                  <a:lnTo>
                    <a:pt x="229" y="840"/>
                  </a:lnTo>
                  <a:lnTo>
                    <a:pt x="234" y="843"/>
                  </a:lnTo>
                  <a:lnTo>
                    <a:pt x="239" y="847"/>
                  </a:lnTo>
                  <a:lnTo>
                    <a:pt x="245" y="851"/>
                  </a:lnTo>
                  <a:lnTo>
                    <a:pt x="250" y="855"/>
                  </a:lnTo>
                  <a:lnTo>
                    <a:pt x="256" y="859"/>
                  </a:lnTo>
                  <a:lnTo>
                    <a:pt x="262" y="862"/>
                  </a:lnTo>
                  <a:lnTo>
                    <a:pt x="267" y="866"/>
                  </a:lnTo>
                  <a:lnTo>
                    <a:pt x="273" y="870"/>
                  </a:lnTo>
                  <a:lnTo>
                    <a:pt x="279" y="873"/>
                  </a:lnTo>
                  <a:lnTo>
                    <a:pt x="284" y="877"/>
                  </a:lnTo>
                  <a:lnTo>
                    <a:pt x="290" y="880"/>
                  </a:lnTo>
                  <a:lnTo>
                    <a:pt x="296" y="883"/>
                  </a:lnTo>
                  <a:lnTo>
                    <a:pt x="302" y="887"/>
                  </a:lnTo>
                  <a:lnTo>
                    <a:pt x="308" y="890"/>
                  </a:lnTo>
                  <a:lnTo>
                    <a:pt x="314" y="893"/>
                  </a:lnTo>
                  <a:lnTo>
                    <a:pt x="320" y="896"/>
                  </a:lnTo>
                  <a:lnTo>
                    <a:pt x="326" y="899"/>
                  </a:lnTo>
                  <a:lnTo>
                    <a:pt x="333" y="902"/>
                  </a:lnTo>
                  <a:lnTo>
                    <a:pt x="339" y="905"/>
                  </a:lnTo>
                  <a:lnTo>
                    <a:pt x="345" y="908"/>
                  </a:lnTo>
                  <a:lnTo>
                    <a:pt x="351" y="911"/>
                  </a:lnTo>
                  <a:lnTo>
                    <a:pt x="358" y="914"/>
                  </a:lnTo>
                  <a:lnTo>
                    <a:pt x="364" y="917"/>
                  </a:lnTo>
                  <a:lnTo>
                    <a:pt x="370" y="919"/>
                  </a:lnTo>
                  <a:lnTo>
                    <a:pt x="377" y="922"/>
                  </a:lnTo>
                  <a:lnTo>
                    <a:pt x="383" y="925"/>
                  </a:lnTo>
                  <a:lnTo>
                    <a:pt x="390" y="927"/>
                  </a:lnTo>
                  <a:lnTo>
                    <a:pt x="396" y="930"/>
                  </a:lnTo>
                  <a:lnTo>
                    <a:pt x="403" y="932"/>
                  </a:lnTo>
                  <a:lnTo>
                    <a:pt x="410" y="934"/>
                  </a:lnTo>
                  <a:lnTo>
                    <a:pt x="416" y="937"/>
                  </a:lnTo>
                  <a:lnTo>
                    <a:pt x="423" y="939"/>
                  </a:lnTo>
                  <a:lnTo>
                    <a:pt x="430" y="941"/>
                  </a:lnTo>
                  <a:lnTo>
                    <a:pt x="437" y="943"/>
                  </a:lnTo>
                  <a:lnTo>
                    <a:pt x="444" y="945"/>
                  </a:lnTo>
                  <a:lnTo>
                    <a:pt x="450" y="947"/>
                  </a:lnTo>
                  <a:lnTo>
                    <a:pt x="457" y="949"/>
                  </a:lnTo>
                  <a:lnTo>
                    <a:pt x="464" y="951"/>
                  </a:lnTo>
                  <a:lnTo>
                    <a:pt x="471" y="953"/>
                  </a:lnTo>
                  <a:lnTo>
                    <a:pt x="478" y="955"/>
                  </a:lnTo>
                  <a:lnTo>
                    <a:pt x="485" y="957"/>
                  </a:lnTo>
                  <a:lnTo>
                    <a:pt x="492" y="958"/>
                  </a:lnTo>
                  <a:lnTo>
                    <a:pt x="499" y="960"/>
                  </a:lnTo>
                  <a:lnTo>
                    <a:pt x="507" y="961"/>
                  </a:lnTo>
                  <a:lnTo>
                    <a:pt x="514" y="963"/>
                  </a:lnTo>
                  <a:lnTo>
                    <a:pt x="521" y="964"/>
                  </a:lnTo>
                  <a:lnTo>
                    <a:pt x="528" y="966"/>
                  </a:lnTo>
                  <a:lnTo>
                    <a:pt x="535" y="967"/>
                  </a:lnTo>
                  <a:lnTo>
                    <a:pt x="543" y="968"/>
                  </a:lnTo>
                  <a:lnTo>
                    <a:pt x="550" y="969"/>
                  </a:lnTo>
                  <a:lnTo>
                    <a:pt x="557" y="971"/>
                  </a:lnTo>
                  <a:lnTo>
                    <a:pt x="565" y="972"/>
                  </a:lnTo>
                  <a:lnTo>
                    <a:pt x="572" y="973"/>
                  </a:lnTo>
                  <a:lnTo>
                    <a:pt x="579" y="974"/>
                  </a:lnTo>
                  <a:lnTo>
                    <a:pt x="587" y="975"/>
                  </a:lnTo>
                  <a:lnTo>
                    <a:pt x="594" y="975"/>
                  </a:lnTo>
                  <a:lnTo>
                    <a:pt x="602" y="976"/>
                  </a:lnTo>
                  <a:lnTo>
                    <a:pt x="609" y="977"/>
                  </a:lnTo>
                  <a:lnTo>
                    <a:pt x="617" y="978"/>
                  </a:lnTo>
                  <a:lnTo>
                    <a:pt x="624" y="978"/>
                  </a:lnTo>
                  <a:lnTo>
                    <a:pt x="632" y="979"/>
                  </a:lnTo>
                  <a:lnTo>
                    <a:pt x="639" y="979"/>
                  </a:lnTo>
                  <a:lnTo>
                    <a:pt x="647" y="980"/>
                  </a:lnTo>
                  <a:lnTo>
                    <a:pt x="655" y="980"/>
                  </a:lnTo>
                  <a:lnTo>
                    <a:pt x="662" y="980"/>
                  </a:lnTo>
                  <a:lnTo>
                    <a:pt x="670" y="980"/>
                  </a:lnTo>
                  <a:lnTo>
                    <a:pt x="678" y="981"/>
                  </a:lnTo>
                  <a:lnTo>
                    <a:pt x="685" y="981"/>
                  </a:lnTo>
                  <a:lnTo>
                    <a:pt x="693" y="981"/>
                  </a:lnTo>
                </a:path>
              </a:pathLst>
            </a:custGeom>
            <a:solidFill>
              <a:srgbClr val="999999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6491921" y="2067023"/>
              <a:ext cx="1187706" cy="832358"/>
            </a:xfrm>
            <a:custGeom>
              <a:avLst/>
              <a:gdLst>
                <a:gd name="T0" fmla="*/ 755 w 1388"/>
                <a:gd name="T1" fmla="*/ 979 h 982"/>
                <a:gd name="T2" fmla="*/ 822 w 1388"/>
                <a:gd name="T3" fmla="*/ 972 h 982"/>
                <a:gd name="T4" fmla="*/ 887 w 1388"/>
                <a:gd name="T5" fmla="*/ 960 h 982"/>
                <a:gd name="T6" fmla="*/ 950 w 1388"/>
                <a:gd name="T7" fmla="*/ 943 h 982"/>
                <a:gd name="T8" fmla="*/ 1009 w 1388"/>
                <a:gd name="T9" fmla="*/ 922 h 982"/>
                <a:gd name="T10" fmla="*/ 1066 w 1388"/>
                <a:gd name="T11" fmla="*/ 896 h 982"/>
                <a:gd name="T12" fmla="*/ 1119 w 1388"/>
                <a:gd name="T13" fmla="*/ 866 h 982"/>
                <a:gd name="T14" fmla="*/ 1168 w 1388"/>
                <a:gd name="T15" fmla="*/ 831 h 982"/>
                <a:gd name="T16" fmla="*/ 1211 w 1388"/>
                <a:gd name="T17" fmla="*/ 795 h 982"/>
                <a:gd name="T18" fmla="*/ 1256 w 1388"/>
                <a:gd name="T19" fmla="*/ 748 h 982"/>
                <a:gd name="T20" fmla="*/ 1295 w 1388"/>
                <a:gd name="T21" fmla="*/ 697 h 982"/>
                <a:gd name="T22" fmla="*/ 1328 w 1388"/>
                <a:gd name="T23" fmla="*/ 643 h 982"/>
                <a:gd name="T24" fmla="*/ 1354 w 1388"/>
                <a:gd name="T25" fmla="*/ 587 h 982"/>
                <a:gd name="T26" fmla="*/ 1373 w 1388"/>
                <a:gd name="T27" fmla="*/ 528 h 982"/>
                <a:gd name="T28" fmla="*/ 1384 w 1388"/>
                <a:gd name="T29" fmla="*/ 466 h 982"/>
                <a:gd name="T30" fmla="*/ 1387 w 1388"/>
                <a:gd name="T31" fmla="*/ 411 h 982"/>
                <a:gd name="T32" fmla="*/ 1383 w 1388"/>
                <a:gd name="T33" fmla="*/ 346 h 982"/>
                <a:gd name="T34" fmla="*/ 1370 w 1388"/>
                <a:gd name="T35" fmla="*/ 283 h 982"/>
                <a:gd name="T36" fmla="*/ 1349 w 1388"/>
                <a:gd name="T37" fmla="*/ 224 h 982"/>
                <a:gd name="T38" fmla="*/ 1320 w 1388"/>
                <a:gd name="T39" fmla="*/ 169 h 982"/>
                <a:gd name="T40" fmla="*/ 1284 w 1388"/>
                <a:gd name="T41" fmla="*/ 121 h 982"/>
                <a:gd name="T42" fmla="*/ 1241 w 1388"/>
                <a:gd name="T43" fmla="*/ 79 h 982"/>
                <a:gd name="T44" fmla="*/ 1191 w 1388"/>
                <a:gd name="T45" fmla="*/ 45 h 982"/>
                <a:gd name="T46" fmla="*/ 1146 w 1388"/>
                <a:gd name="T47" fmla="*/ 26 h 982"/>
                <a:gd name="T48" fmla="*/ 1093 w 1388"/>
                <a:gd name="T49" fmla="*/ 11 h 982"/>
                <a:gd name="T50" fmla="*/ 1034 w 1388"/>
                <a:gd name="T51" fmla="*/ 2 h 982"/>
                <a:gd name="T52" fmla="*/ 972 w 1388"/>
                <a:gd name="T53" fmla="*/ 0 h 982"/>
                <a:gd name="T54" fmla="*/ 906 w 1388"/>
                <a:gd name="T55" fmla="*/ 2 h 982"/>
                <a:gd name="T56" fmla="*/ 837 w 1388"/>
                <a:gd name="T57" fmla="*/ 9 h 982"/>
                <a:gd name="T58" fmla="*/ 766 w 1388"/>
                <a:gd name="T59" fmla="*/ 19 h 982"/>
                <a:gd name="T60" fmla="*/ 701 w 1388"/>
                <a:gd name="T61" fmla="*/ 31 h 982"/>
                <a:gd name="T62" fmla="*/ 628 w 1388"/>
                <a:gd name="T63" fmla="*/ 18 h 982"/>
                <a:gd name="T64" fmla="*/ 557 w 1388"/>
                <a:gd name="T65" fmla="*/ 9 h 982"/>
                <a:gd name="T66" fmla="*/ 488 w 1388"/>
                <a:gd name="T67" fmla="*/ 2 h 982"/>
                <a:gd name="T68" fmla="*/ 423 w 1388"/>
                <a:gd name="T69" fmla="*/ 0 h 982"/>
                <a:gd name="T70" fmla="*/ 360 w 1388"/>
                <a:gd name="T71" fmla="*/ 2 h 982"/>
                <a:gd name="T72" fmla="*/ 302 w 1388"/>
                <a:gd name="T73" fmla="*/ 10 h 982"/>
                <a:gd name="T74" fmla="*/ 248 w 1388"/>
                <a:gd name="T75" fmla="*/ 24 h 982"/>
                <a:gd name="T76" fmla="*/ 204 w 1388"/>
                <a:gd name="T77" fmla="*/ 42 h 982"/>
                <a:gd name="T78" fmla="*/ 153 w 1388"/>
                <a:gd name="T79" fmla="*/ 75 h 982"/>
                <a:gd name="T80" fmla="*/ 108 w 1388"/>
                <a:gd name="T81" fmla="*/ 116 h 982"/>
                <a:gd name="T82" fmla="*/ 71 w 1388"/>
                <a:gd name="T83" fmla="*/ 164 h 982"/>
                <a:gd name="T84" fmla="*/ 41 w 1388"/>
                <a:gd name="T85" fmla="*/ 217 h 982"/>
                <a:gd name="T86" fmla="*/ 19 w 1388"/>
                <a:gd name="T87" fmla="*/ 276 h 982"/>
                <a:gd name="T88" fmla="*/ 6 w 1388"/>
                <a:gd name="T89" fmla="*/ 339 h 982"/>
                <a:gd name="T90" fmla="*/ 1 w 1388"/>
                <a:gd name="T91" fmla="*/ 403 h 982"/>
                <a:gd name="T92" fmla="*/ 3 w 1388"/>
                <a:gd name="T93" fmla="*/ 460 h 982"/>
                <a:gd name="T94" fmla="*/ 13 w 1388"/>
                <a:gd name="T95" fmla="*/ 521 h 982"/>
                <a:gd name="T96" fmla="*/ 31 w 1388"/>
                <a:gd name="T97" fmla="*/ 580 h 982"/>
                <a:gd name="T98" fmla="*/ 56 w 1388"/>
                <a:gd name="T99" fmla="*/ 637 h 982"/>
                <a:gd name="T100" fmla="*/ 88 w 1388"/>
                <a:gd name="T101" fmla="*/ 691 h 982"/>
                <a:gd name="T102" fmla="*/ 126 w 1388"/>
                <a:gd name="T103" fmla="*/ 742 h 982"/>
                <a:gd name="T104" fmla="*/ 170 w 1388"/>
                <a:gd name="T105" fmla="*/ 790 h 982"/>
                <a:gd name="T106" fmla="*/ 213 w 1388"/>
                <a:gd name="T107" fmla="*/ 827 h 982"/>
                <a:gd name="T108" fmla="*/ 262 w 1388"/>
                <a:gd name="T109" fmla="*/ 862 h 982"/>
                <a:gd name="T110" fmla="*/ 314 w 1388"/>
                <a:gd name="T111" fmla="*/ 893 h 982"/>
                <a:gd name="T112" fmla="*/ 370 w 1388"/>
                <a:gd name="T113" fmla="*/ 919 h 982"/>
                <a:gd name="T114" fmla="*/ 430 w 1388"/>
                <a:gd name="T115" fmla="*/ 941 h 982"/>
                <a:gd name="T116" fmla="*/ 492 w 1388"/>
                <a:gd name="T117" fmla="*/ 958 h 982"/>
                <a:gd name="T118" fmla="*/ 557 w 1388"/>
                <a:gd name="T119" fmla="*/ 971 h 982"/>
                <a:gd name="T120" fmla="*/ 624 w 1388"/>
                <a:gd name="T121" fmla="*/ 978 h 982"/>
                <a:gd name="T122" fmla="*/ 693 w 1388"/>
                <a:gd name="T123" fmla="*/ 981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8"/>
                <a:gd name="T187" fmla="*/ 0 h 982"/>
                <a:gd name="T188" fmla="*/ 1388 w 1388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8" h="982">
                  <a:moveTo>
                    <a:pt x="693" y="981"/>
                  </a:moveTo>
                  <a:lnTo>
                    <a:pt x="701" y="981"/>
                  </a:lnTo>
                  <a:lnTo>
                    <a:pt x="709" y="981"/>
                  </a:lnTo>
                  <a:lnTo>
                    <a:pt x="716" y="980"/>
                  </a:lnTo>
                  <a:lnTo>
                    <a:pt x="724" y="980"/>
                  </a:lnTo>
                  <a:lnTo>
                    <a:pt x="732" y="980"/>
                  </a:lnTo>
                  <a:lnTo>
                    <a:pt x="739" y="980"/>
                  </a:lnTo>
                  <a:lnTo>
                    <a:pt x="747" y="979"/>
                  </a:lnTo>
                  <a:lnTo>
                    <a:pt x="755" y="979"/>
                  </a:lnTo>
                  <a:lnTo>
                    <a:pt x="762" y="978"/>
                  </a:lnTo>
                  <a:lnTo>
                    <a:pt x="770" y="978"/>
                  </a:lnTo>
                  <a:lnTo>
                    <a:pt x="777" y="977"/>
                  </a:lnTo>
                  <a:lnTo>
                    <a:pt x="785" y="976"/>
                  </a:lnTo>
                  <a:lnTo>
                    <a:pt x="792" y="975"/>
                  </a:lnTo>
                  <a:lnTo>
                    <a:pt x="800" y="975"/>
                  </a:lnTo>
                  <a:lnTo>
                    <a:pt x="807" y="974"/>
                  </a:lnTo>
                  <a:lnTo>
                    <a:pt x="814" y="973"/>
                  </a:lnTo>
                  <a:lnTo>
                    <a:pt x="822" y="972"/>
                  </a:lnTo>
                  <a:lnTo>
                    <a:pt x="829" y="971"/>
                  </a:lnTo>
                  <a:lnTo>
                    <a:pt x="837" y="969"/>
                  </a:lnTo>
                  <a:lnTo>
                    <a:pt x="844" y="968"/>
                  </a:lnTo>
                  <a:lnTo>
                    <a:pt x="851" y="967"/>
                  </a:lnTo>
                  <a:lnTo>
                    <a:pt x="858" y="966"/>
                  </a:lnTo>
                  <a:lnTo>
                    <a:pt x="866" y="964"/>
                  </a:lnTo>
                  <a:lnTo>
                    <a:pt x="873" y="963"/>
                  </a:lnTo>
                  <a:lnTo>
                    <a:pt x="880" y="961"/>
                  </a:lnTo>
                  <a:lnTo>
                    <a:pt x="887" y="960"/>
                  </a:lnTo>
                  <a:lnTo>
                    <a:pt x="894" y="958"/>
                  </a:lnTo>
                  <a:lnTo>
                    <a:pt x="901" y="957"/>
                  </a:lnTo>
                  <a:lnTo>
                    <a:pt x="908" y="955"/>
                  </a:lnTo>
                  <a:lnTo>
                    <a:pt x="915" y="953"/>
                  </a:lnTo>
                  <a:lnTo>
                    <a:pt x="922" y="951"/>
                  </a:lnTo>
                  <a:lnTo>
                    <a:pt x="929" y="949"/>
                  </a:lnTo>
                  <a:lnTo>
                    <a:pt x="936" y="947"/>
                  </a:lnTo>
                  <a:lnTo>
                    <a:pt x="943" y="945"/>
                  </a:lnTo>
                  <a:lnTo>
                    <a:pt x="950" y="943"/>
                  </a:lnTo>
                  <a:lnTo>
                    <a:pt x="956" y="941"/>
                  </a:lnTo>
                  <a:lnTo>
                    <a:pt x="963" y="939"/>
                  </a:lnTo>
                  <a:lnTo>
                    <a:pt x="970" y="937"/>
                  </a:lnTo>
                  <a:lnTo>
                    <a:pt x="976" y="934"/>
                  </a:lnTo>
                  <a:lnTo>
                    <a:pt x="983" y="932"/>
                  </a:lnTo>
                  <a:lnTo>
                    <a:pt x="990" y="930"/>
                  </a:lnTo>
                  <a:lnTo>
                    <a:pt x="996" y="927"/>
                  </a:lnTo>
                  <a:lnTo>
                    <a:pt x="1003" y="925"/>
                  </a:lnTo>
                  <a:lnTo>
                    <a:pt x="1009" y="922"/>
                  </a:lnTo>
                  <a:lnTo>
                    <a:pt x="1016" y="919"/>
                  </a:lnTo>
                  <a:lnTo>
                    <a:pt x="1022" y="917"/>
                  </a:lnTo>
                  <a:lnTo>
                    <a:pt x="1029" y="914"/>
                  </a:lnTo>
                  <a:lnTo>
                    <a:pt x="1035" y="911"/>
                  </a:lnTo>
                  <a:lnTo>
                    <a:pt x="1041" y="908"/>
                  </a:lnTo>
                  <a:lnTo>
                    <a:pt x="1047" y="905"/>
                  </a:lnTo>
                  <a:lnTo>
                    <a:pt x="1054" y="902"/>
                  </a:lnTo>
                  <a:lnTo>
                    <a:pt x="1060" y="899"/>
                  </a:lnTo>
                  <a:lnTo>
                    <a:pt x="1066" y="896"/>
                  </a:lnTo>
                  <a:lnTo>
                    <a:pt x="1072" y="893"/>
                  </a:lnTo>
                  <a:lnTo>
                    <a:pt x="1078" y="890"/>
                  </a:lnTo>
                  <a:lnTo>
                    <a:pt x="1084" y="887"/>
                  </a:lnTo>
                  <a:lnTo>
                    <a:pt x="1090" y="883"/>
                  </a:lnTo>
                  <a:lnTo>
                    <a:pt x="1096" y="880"/>
                  </a:lnTo>
                  <a:lnTo>
                    <a:pt x="1102" y="877"/>
                  </a:lnTo>
                  <a:lnTo>
                    <a:pt x="1107" y="873"/>
                  </a:lnTo>
                  <a:lnTo>
                    <a:pt x="1113" y="870"/>
                  </a:lnTo>
                  <a:lnTo>
                    <a:pt x="1119" y="866"/>
                  </a:lnTo>
                  <a:lnTo>
                    <a:pt x="1124" y="862"/>
                  </a:lnTo>
                  <a:lnTo>
                    <a:pt x="1130" y="859"/>
                  </a:lnTo>
                  <a:lnTo>
                    <a:pt x="1136" y="855"/>
                  </a:lnTo>
                  <a:lnTo>
                    <a:pt x="1141" y="851"/>
                  </a:lnTo>
                  <a:lnTo>
                    <a:pt x="1146" y="847"/>
                  </a:lnTo>
                  <a:lnTo>
                    <a:pt x="1152" y="843"/>
                  </a:lnTo>
                  <a:lnTo>
                    <a:pt x="1157" y="840"/>
                  </a:lnTo>
                  <a:lnTo>
                    <a:pt x="1163" y="836"/>
                  </a:lnTo>
                  <a:lnTo>
                    <a:pt x="1168" y="831"/>
                  </a:lnTo>
                  <a:lnTo>
                    <a:pt x="1173" y="827"/>
                  </a:lnTo>
                  <a:lnTo>
                    <a:pt x="1178" y="823"/>
                  </a:lnTo>
                  <a:lnTo>
                    <a:pt x="1183" y="819"/>
                  </a:lnTo>
                  <a:lnTo>
                    <a:pt x="1189" y="814"/>
                  </a:lnTo>
                  <a:lnTo>
                    <a:pt x="1194" y="809"/>
                  </a:lnTo>
                  <a:lnTo>
                    <a:pt x="1200" y="805"/>
                  </a:lnTo>
                  <a:lnTo>
                    <a:pt x="1205" y="800"/>
                  </a:lnTo>
                  <a:lnTo>
                    <a:pt x="1211" y="795"/>
                  </a:lnTo>
                  <a:lnTo>
                    <a:pt x="1216" y="790"/>
                  </a:lnTo>
                  <a:lnTo>
                    <a:pt x="1221" y="785"/>
                  </a:lnTo>
                  <a:lnTo>
                    <a:pt x="1226" y="779"/>
                  </a:lnTo>
                  <a:lnTo>
                    <a:pt x="1232" y="774"/>
                  </a:lnTo>
                  <a:lnTo>
                    <a:pt x="1237" y="769"/>
                  </a:lnTo>
                  <a:lnTo>
                    <a:pt x="1242" y="764"/>
                  </a:lnTo>
                  <a:lnTo>
                    <a:pt x="1246" y="759"/>
                  </a:lnTo>
                  <a:lnTo>
                    <a:pt x="1251" y="753"/>
                  </a:lnTo>
                  <a:lnTo>
                    <a:pt x="1256" y="748"/>
                  </a:lnTo>
                  <a:lnTo>
                    <a:pt x="1261" y="742"/>
                  </a:lnTo>
                  <a:lnTo>
                    <a:pt x="1265" y="737"/>
                  </a:lnTo>
                  <a:lnTo>
                    <a:pt x="1270" y="731"/>
                  </a:lnTo>
                  <a:lnTo>
                    <a:pt x="1274" y="726"/>
                  </a:lnTo>
                  <a:lnTo>
                    <a:pt x="1279" y="720"/>
                  </a:lnTo>
                  <a:lnTo>
                    <a:pt x="1283" y="714"/>
                  </a:lnTo>
                  <a:lnTo>
                    <a:pt x="1287" y="709"/>
                  </a:lnTo>
                  <a:lnTo>
                    <a:pt x="1291" y="703"/>
                  </a:lnTo>
                  <a:lnTo>
                    <a:pt x="1295" y="697"/>
                  </a:lnTo>
                  <a:lnTo>
                    <a:pt x="1299" y="691"/>
                  </a:lnTo>
                  <a:lnTo>
                    <a:pt x="1303" y="685"/>
                  </a:lnTo>
                  <a:lnTo>
                    <a:pt x="1307" y="680"/>
                  </a:lnTo>
                  <a:lnTo>
                    <a:pt x="1311" y="674"/>
                  </a:lnTo>
                  <a:lnTo>
                    <a:pt x="1314" y="668"/>
                  </a:lnTo>
                  <a:lnTo>
                    <a:pt x="1318" y="662"/>
                  </a:lnTo>
                  <a:lnTo>
                    <a:pt x="1321" y="656"/>
                  </a:lnTo>
                  <a:lnTo>
                    <a:pt x="1325" y="649"/>
                  </a:lnTo>
                  <a:lnTo>
                    <a:pt x="1328" y="643"/>
                  </a:lnTo>
                  <a:lnTo>
                    <a:pt x="1331" y="637"/>
                  </a:lnTo>
                  <a:lnTo>
                    <a:pt x="1334" y="631"/>
                  </a:lnTo>
                  <a:lnTo>
                    <a:pt x="1337" y="625"/>
                  </a:lnTo>
                  <a:lnTo>
                    <a:pt x="1340" y="618"/>
                  </a:lnTo>
                  <a:lnTo>
                    <a:pt x="1343" y="612"/>
                  </a:lnTo>
                  <a:lnTo>
                    <a:pt x="1346" y="606"/>
                  </a:lnTo>
                  <a:lnTo>
                    <a:pt x="1349" y="600"/>
                  </a:lnTo>
                  <a:lnTo>
                    <a:pt x="1351" y="593"/>
                  </a:lnTo>
                  <a:lnTo>
                    <a:pt x="1354" y="587"/>
                  </a:lnTo>
                  <a:lnTo>
                    <a:pt x="1356" y="580"/>
                  </a:lnTo>
                  <a:lnTo>
                    <a:pt x="1359" y="574"/>
                  </a:lnTo>
                  <a:lnTo>
                    <a:pt x="1361" y="567"/>
                  </a:lnTo>
                  <a:lnTo>
                    <a:pt x="1363" y="561"/>
                  </a:lnTo>
                  <a:lnTo>
                    <a:pt x="1365" y="554"/>
                  </a:lnTo>
                  <a:lnTo>
                    <a:pt x="1367" y="548"/>
                  </a:lnTo>
                  <a:lnTo>
                    <a:pt x="1369" y="541"/>
                  </a:lnTo>
                  <a:lnTo>
                    <a:pt x="1371" y="534"/>
                  </a:lnTo>
                  <a:lnTo>
                    <a:pt x="1373" y="528"/>
                  </a:lnTo>
                  <a:lnTo>
                    <a:pt x="1374" y="521"/>
                  </a:lnTo>
                  <a:lnTo>
                    <a:pt x="1376" y="514"/>
                  </a:lnTo>
                  <a:lnTo>
                    <a:pt x="1377" y="507"/>
                  </a:lnTo>
                  <a:lnTo>
                    <a:pt x="1379" y="501"/>
                  </a:lnTo>
                  <a:lnTo>
                    <a:pt x="1380" y="494"/>
                  </a:lnTo>
                  <a:lnTo>
                    <a:pt x="1381" y="487"/>
                  </a:lnTo>
                  <a:lnTo>
                    <a:pt x="1382" y="480"/>
                  </a:lnTo>
                  <a:lnTo>
                    <a:pt x="1383" y="473"/>
                  </a:lnTo>
                  <a:lnTo>
                    <a:pt x="1384" y="466"/>
                  </a:lnTo>
                  <a:lnTo>
                    <a:pt x="1385" y="460"/>
                  </a:lnTo>
                  <a:lnTo>
                    <a:pt x="1385" y="453"/>
                  </a:lnTo>
                  <a:lnTo>
                    <a:pt x="1386" y="446"/>
                  </a:lnTo>
                  <a:lnTo>
                    <a:pt x="1386" y="439"/>
                  </a:lnTo>
                  <a:lnTo>
                    <a:pt x="1387" y="432"/>
                  </a:lnTo>
                  <a:lnTo>
                    <a:pt x="1387" y="425"/>
                  </a:lnTo>
                  <a:lnTo>
                    <a:pt x="1387" y="418"/>
                  </a:lnTo>
                  <a:lnTo>
                    <a:pt x="1387" y="411"/>
                  </a:lnTo>
                  <a:lnTo>
                    <a:pt x="1387" y="403"/>
                  </a:lnTo>
                  <a:lnTo>
                    <a:pt x="1387" y="396"/>
                  </a:lnTo>
                  <a:lnTo>
                    <a:pt x="1387" y="389"/>
                  </a:lnTo>
                  <a:lnTo>
                    <a:pt x="1386" y="382"/>
                  </a:lnTo>
                  <a:lnTo>
                    <a:pt x="1386" y="374"/>
                  </a:lnTo>
                  <a:lnTo>
                    <a:pt x="1385" y="367"/>
                  </a:lnTo>
                  <a:lnTo>
                    <a:pt x="1385" y="360"/>
                  </a:lnTo>
                  <a:lnTo>
                    <a:pt x="1384" y="353"/>
                  </a:lnTo>
                  <a:lnTo>
                    <a:pt x="1383" y="346"/>
                  </a:lnTo>
                  <a:lnTo>
                    <a:pt x="1382" y="339"/>
                  </a:lnTo>
                  <a:lnTo>
                    <a:pt x="1381" y="332"/>
                  </a:lnTo>
                  <a:lnTo>
                    <a:pt x="1380" y="325"/>
                  </a:lnTo>
                  <a:lnTo>
                    <a:pt x="1378" y="318"/>
                  </a:lnTo>
                  <a:lnTo>
                    <a:pt x="1377" y="311"/>
                  </a:lnTo>
                  <a:lnTo>
                    <a:pt x="1375" y="304"/>
                  </a:lnTo>
                  <a:lnTo>
                    <a:pt x="1374" y="297"/>
                  </a:lnTo>
                  <a:lnTo>
                    <a:pt x="1372" y="290"/>
                  </a:lnTo>
                  <a:lnTo>
                    <a:pt x="1370" y="283"/>
                  </a:lnTo>
                  <a:lnTo>
                    <a:pt x="1368" y="276"/>
                  </a:lnTo>
                  <a:lnTo>
                    <a:pt x="1366" y="270"/>
                  </a:lnTo>
                  <a:lnTo>
                    <a:pt x="1364" y="263"/>
                  </a:lnTo>
                  <a:lnTo>
                    <a:pt x="1362" y="256"/>
                  </a:lnTo>
                  <a:lnTo>
                    <a:pt x="1359" y="250"/>
                  </a:lnTo>
                  <a:lnTo>
                    <a:pt x="1357" y="243"/>
                  </a:lnTo>
                  <a:lnTo>
                    <a:pt x="1354" y="237"/>
                  </a:lnTo>
                  <a:lnTo>
                    <a:pt x="1352" y="230"/>
                  </a:lnTo>
                  <a:lnTo>
                    <a:pt x="1349" y="224"/>
                  </a:lnTo>
                  <a:lnTo>
                    <a:pt x="1346" y="218"/>
                  </a:lnTo>
                  <a:lnTo>
                    <a:pt x="1343" y="211"/>
                  </a:lnTo>
                  <a:lnTo>
                    <a:pt x="1340" y="205"/>
                  </a:lnTo>
                  <a:lnTo>
                    <a:pt x="1337" y="199"/>
                  </a:lnTo>
                  <a:lnTo>
                    <a:pt x="1334" y="193"/>
                  </a:lnTo>
                  <a:lnTo>
                    <a:pt x="1331" y="187"/>
                  </a:lnTo>
                  <a:lnTo>
                    <a:pt x="1327" y="181"/>
                  </a:lnTo>
                  <a:lnTo>
                    <a:pt x="1324" y="175"/>
                  </a:lnTo>
                  <a:lnTo>
                    <a:pt x="1320" y="169"/>
                  </a:lnTo>
                  <a:lnTo>
                    <a:pt x="1317" y="164"/>
                  </a:lnTo>
                  <a:lnTo>
                    <a:pt x="1313" y="158"/>
                  </a:lnTo>
                  <a:lnTo>
                    <a:pt x="1309" y="153"/>
                  </a:lnTo>
                  <a:lnTo>
                    <a:pt x="1305" y="147"/>
                  </a:lnTo>
                  <a:lnTo>
                    <a:pt x="1301" y="142"/>
                  </a:lnTo>
                  <a:lnTo>
                    <a:pt x="1297" y="136"/>
                  </a:lnTo>
                  <a:lnTo>
                    <a:pt x="1293" y="131"/>
                  </a:lnTo>
                  <a:lnTo>
                    <a:pt x="1288" y="126"/>
                  </a:lnTo>
                  <a:lnTo>
                    <a:pt x="1284" y="121"/>
                  </a:lnTo>
                  <a:lnTo>
                    <a:pt x="1280" y="116"/>
                  </a:lnTo>
                  <a:lnTo>
                    <a:pt x="1275" y="111"/>
                  </a:lnTo>
                  <a:lnTo>
                    <a:pt x="1270" y="106"/>
                  </a:lnTo>
                  <a:lnTo>
                    <a:pt x="1266" y="101"/>
                  </a:lnTo>
                  <a:lnTo>
                    <a:pt x="1261" y="97"/>
                  </a:lnTo>
                  <a:lnTo>
                    <a:pt x="1256" y="92"/>
                  </a:lnTo>
                  <a:lnTo>
                    <a:pt x="1251" y="88"/>
                  </a:lnTo>
                  <a:lnTo>
                    <a:pt x="1246" y="83"/>
                  </a:lnTo>
                  <a:lnTo>
                    <a:pt x="1241" y="79"/>
                  </a:lnTo>
                  <a:lnTo>
                    <a:pt x="1235" y="75"/>
                  </a:lnTo>
                  <a:lnTo>
                    <a:pt x="1230" y="71"/>
                  </a:lnTo>
                  <a:lnTo>
                    <a:pt x="1225" y="67"/>
                  </a:lnTo>
                  <a:lnTo>
                    <a:pt x="1219" y="63"/>
                  </a:lnTo>
                  <a:lnTo>
                    <a:pt x="1214" y="59"/>
                  </a:lnTo>
                  <a:lnTo>
                    <a:pt x="1208" y="56"/>
                  </a:lnTo>
                  <a:lnTo>
                    <a:pt x="1202" y="52"/>
                  </a:lnTo>
                  <a:lnTo>
                    <a:pt x="1196" y="49"/>
                  </a:lnTo>
                  <a:lnTo>
                    <a:pt x="1191" y="45"/>
                  </a:lnTo>
                  <a:lnTo>
                    <a:pt x="1185" y="42"/>
                  </a:lnTo>
                  <a:lnTo>
                    <a:pt x="1179" y="40"/>
                  </a:lnTo>
                  <a:lnTo>
                    <a:pt x="1174" y="37"/>
                  </a:lnTo>
                  <a:lnTo>
                    <a:pt x="1169" y="35"/>
                  </a:lnTo>
                  <a:lnTo>
                    <a:pt x="1163" y="32"/>
                  </a:lnTo>
                  <a:lnTo>
                    <a:pt x="1158" y="30"/>
                  </a:lnTo>
                  <a:lnTo>
                    <a:pt x="1152" y="28"/>
                  </a:lnTo>
                  <a:lnTo>
                    <a:pt x="1146" y="26"/>
                  </a:lnTo>
                  <a:lnTo>
                    <a:pt x="1141" y="24"/>
                  </a:lnTo>
                  <a:lnTo>
                    <a:pt x="1135" y="22"/>
                  </a:lnTo>
                  <a:lnTo>
                    <a:pt x="1129" y="20"/>
                  </a:lnTo>
                  <a:lnTo>
                    <a:pt x="1123" y="18"/>
                  </a:lnTo>
                  <a:lnTo>
                    <a:pt x="1117" y="16"/>
                  </a:lnTo>
                  <a:lnTo>
                    <a:pt x="1111" y="15"/>
                  </a:lnTo>
                  <a:lnTo>
                    <a:pt x="1105" y="13"/>
                  </a:lnTo>
                  <a:lnTo>
                    <a:pt x="1099" y="12"/>
                  </a:lnTo>
                  <a:lnTo>
                    <a:pt x="1093" y="11"/>
                  </a:lnTo>
                  <a:lnTo>
                    <a:pt x="1086" y="9"/>
                  </a:lnTo>
                  <a:lnTo>
                    <a:pt x="1080" y="8"/>
                  </a:lnTo>
                  <a:lnTo>
                    <a:pt x="1074" y="7"/>
                  </a:lnTo>
                  <a:lnTo>
                    <a:pt x="1067" y="6"/>
                  </a:lnTo>
                  <a:lnTo>
                    <a:pt x="1061" y="5"/>
                  </a:lnTo>
                  <a:lnTo>
                    <a:pt x="1054" y="4"/>
                  </a:lnTo>
                  <a:lnTo>
                    <a:pt x="1048" y="4"/>
                  </a:lnTo>
                  <a:lnTo>
                    <a:pt x="1041" y="3"/>
                  </a:lnTo>
                  <a:lnTo>
                    <a:pt x="1034" y="2"/>
                  </a:lnTo>
                  <a:lnTo>
                    <a:pt x="1028" y="2"/>
                  </a:lnTo>
                  <a:lnTo>
                    <a:pt x="1021" y="1"/>
                  </a:lnTo>
                  <a:lnTo>
                    <a:pt x="1014" y="1"/>
                  </a:lnTo>
                  <a:lnTo>
                    <a:pt x="1007" y="1"/>
                  </a:lnTo>
                  <a:lnTo>
                    <a:pt x="1000" y="0"/>
                  </a:lnTo>
                  <a:lnTo>
                    <a:pt x="993" y="0"/>
                  </a:lnTo>
                  <a:lnTo>
                    <a:pt x="986" y="0"/>
                  </a:lnTo>
                  <a:lnTo>
                    <a:pt x="979" y="0"/>
                  </a:lnTo>
                  <a:lnTo>
                    <a:pt x="972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0" y="0"/>
                  </a:lnTo>
                  <a:lnTo>
                    <a:pt x="943" y="0"/>
                  </a:lnTo>
                  <a:lnTo>
                    <a:pt x="936" y="1"/>
                  </a:lnTo>
                  <a:lnTo>
                    <a:pt x="928" y="1"/>
                  </a:lnTo>
                  <a:lnTo>
                    <a:pt x="921" y="1"/>
                  </a:lnTo>
                  <a:lnTo>
                    <a:pt x="914" y="2"/>
                  </a:lnTo>
                  <a:lnTo>
                    <a:pt x="906" y="2"/>
                  </a:lnTo>
                  <a:lnTo>
                    <a:pt x="899" y="3"/>
                  </a:lnTo>
                  <a:lnTo>
                    <a:pt x="891" y="4"/>
                  </a:lnTo>
                  <a:lnTo>
                    <a:pt x="883" y="4"/>
                  </a:lnTo>
                  <a:lnTo>
                    <a:pt x="876" y="5"/>
                  </a:lnTo>
                  <a:lnTo>
                    <a:pt x="868" y="6"/>
                  </a:lnTo>
                  <a:lnTo>
                    <a:pt x="860" y="6"/>
                  </a:lnTo>
                  <a:lnTo>
                    <a:pt x="853" y="7"/>
                  </a:lnTo>
                  <a:lnTo>
                    <a:pt x="845" y="8"/>
                  </a:lnTo>
                  <a:lnTo>
                    <a:pt x="837" y="9"/>
                  </a:lnTo>
                  <a:lnTo>
                    <a:pt x="829" y="10"/>
                  </a:lnTo>
                  <a:lnTo>
                    <a:pt x="821" y="11"/>
                  </a:lnTo>
                  <a:lnTo>
                    <a:pt x="814" y="12"/>
                  </a:lnTo>
                  <a:lnTo>
                    <a:pt x="806" y="13"/>
                  </a:lnTo>
                  <a:lnTo>
                    <a:pt x="798" y="14"/>
                  </a:lnTo>
                  <a:lnTo>
                    <a:pt x="790" y="16"/>
                  </a:lnTo>
                  <a:lnTo>
                    <a:pt x="782" y="17"/>
                  </a:lnTo>
                  <a:lnTo>
                    <a:pt x="774" y="18"/>
                  </a:lnTo>
                  <a:lnTo>
                    <a:pt x="766" y="19"/>
                  </a:lnTo>
                  <a:lnTo>
                    <a:pt x="758" y="21"/>
                  </a:lnTo>
                  <a:lnTo>
                    <a:pt x="750" y="22"/>
                  </a:lnTo>
                  <a:lnTo>
                    <a:pt x="741" y="23"/>
                  </a:lnTo>
                  <a:lnTo>
                    <a:pt x="733" y="25"/>
                  </a:lnTo>
                  <a:lnTo>
                    <a:pt x="725" y="26"/>
                  </a:lnTo>
                  <a:lnTo>
                    <a:pt x="717" y="28"/>
                  </a:lnTo>
                  <a:lnTo>
                    <a:pt x="709" y="29"/>
                  </a:lnTo>
                  <a:lnTo>
                    <a:pt x="701" y="31"/>
                  </a:lnTo>
                  <a:lnTo>
                    <a:pt x="692" y="29"/>
                  </a:lnTo>
                  <a:lnTo>
                    <a:pt x="684" y="28"/>
                  </a:lnTo>
                  <a:lnTo>
                    <a:pt x="676" y="26"/>
                  </a:lnTo>
                  <a:lnTo>
                    <a:pt x="668" y="25"/>
                  </a:lnTo>
                  <a:lnTo>
                    <a:pt x="660" y="24"/>
                  </a:lnTo>
                  <a:lnTo>
                    <a:pt x="652" y="22"/>
                  </a:lnTo>
                  <a:lnTo>
                    <a:pt x="644" y="21"/>
                  </a:lnTo>
                  <a:lnTo>
                    <a:pt x="636" y="20"/>
                  </a:lnTo>
                  <a:lnTo>
                    <a:pt x="628" y="18"/>
                  </a:lnTo>
                  <a:lnTo>
                    <a:pt x="620" y="17"/>
                  </a:lnTo>
                  <a:lnTo>
                    <a:pt x="612" y="16"/>
                  </a:lnTo>
                  <a:lnTo>
                    <a:pt x="604" y="15"/>
                  </a:lnTo>
                  <a:lnTo>
                    <a:pt x="596" y="14"/>
                  </a:lnTo>
                  <a:lnTo>
                    <a:pt x="588" y="13"/>
                  </a:lnTo>
                  <a:lnTo>
                    <a:pt x="580" y="12"/>
                  </a:lnTo>
                  <a:lnTo>
                    <a:pt x="573" y="11"/>
                  </a:lnTo>
                  <a:lnTo>
                    <a:pt x="565" y="10"/>
                  </a:lnTo>
                  <a:lnTo>
                    <a:pt x="557" y="9"/>
                  </a:lnTo>
                  <a:lnTo>
                    <a:pt x="549" y="8"/>
                  </a:lnTo>
                  <a:lnTo>
                    <a:pt x="542" y="7"/>
                  </a:lnTo>
                  <a:lnTo>
                    <a:pt x="534" y="6"/>
                  </a:lnTo>
                  <a:lnTo>
                    <a:pt x="526" y="5"/>
                  </a:lnTo>
                  <a:lnTo>
                    <a:pt x="519" y="5"/>
                  </a:lnTo>
                  <a:lnTo>
                    <a:pt x="511" y="4"/>
                  </a:lnTo>
                  <a:lnTo>
                    <a:pt x="503" y="3"/>
                  </a:lnTo>
                  <a:lnTo>
                    <a:pt x="496" y="3"/>
                  </a:lnTo>
                  <a:lnTo>
                    <a:pt x="488" y="2"/>
                  </a:lnTo>
                  <a:lnTo>
                    <a:pt x="481" y="2"/>
                  </a:lnTo>
                  <a:lnTo>
                    <a:pt x="474" y="1"/>
                  </a:lnTo>
                  <a:lnTo>
                    <a:pt x="466" y="1"/>
                  </a:lnTo>
                  <a:lnTo>
                    <a:pt x="459" y="1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437" y="0"/>
                  </a:lnTo>
                  <a:lnTo>
                    <a:pt x="430" y="0"/>
                  </a:lnTo>
                  <a:lnTo>
                    <a:pt x="423" y="0"/>
                  </a:lnTo>
                  <a:lnTo>
                    <a:pt x="416" y="0"/>
                  </a:lnTo>
                  <a:lnTo>
                    <a:pt x="409" y="0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8" y="1"/>
                  </a:lnTo>
                  <a:lnTo>
                    <a:pt x="381" y="1"/>
                  </a:lnTo>
                  <a:lnTo>
                    <a:pt x="374" y="1"/>
                  </a:lnTo>
                  <a:lnTo>
                    <a:pt x="367" y="2"/>
                  </a:lnTo>
                  <a:lnTo>
                    <a:pt x="360" y="2"/>
                  </a:lnTo>
                  <a:lnTo>
                    <a:pt x="354" y="3"/>
                  </a:lnTo>
                  <a:lnTo>
                    <a:pt x="347" y="3"/>
                  </a:lnTo>
                  <a:lnTo>
                    <a:pt x="341" y="4"/>
                  </a:lnTo>
                  <a:lnTo>
                    <a:pt x="334" y="5"/>
                  </a:lnTo>
                  <a:lnTo>
                    <a:pt x="327" y="6"/>
                  </a:lnTo>
                  <a:lnTo>
                    <a:pt x="321" y="7"/>
                  </a:lnTo>
                  <a:lnTo>
                    <a:pt x="315" y="8"/>
                  </a:lnTo>
                  <a:lnTo>
                    <a:pt x="308" y="9"/>
                  </a:lnTo>
                  <a:lnTo>
                    <a:pt x="302" y="10"/>
                  </a:lnTo>
                  <a:lnTo>
                    <a:pt x="296" y="11"/>
                  </a:lnTo>
                  <a:lnTo>
                    <a:pt x="290" y="13"/>
                  </a:lnTo>
                  <a:lnTo>
                    <a:pt x="283" y="14"/>
                  </a:lnTo>
                  <a:lnTo>
                    <a:pt x="277" y="15"/>
                  </a:lnTo>
                  <a:lnTo>
                    <a:pt x="271" y="17"/>
                  </a:lnTo>
                  <a:lnTo>
                    <a:pt x="265" y="19"/>
                  </a:lnTo>
                  <a:lnTo>
                    <a:pt x="260" y="20"/>
                  </a:lnTo>
                  <a:lnTo>
                    <a:pt x="254" y="22"/>
                  </a:lnTo>
                  <a:lnTo>
                    <a:pt x="248" y="24"/>
                  </a:lnTo>
                  <a:lnTo>
                    <a:pt x="242" y="26"/>
                  </a:lnTo>
                  <a:lnTo>
                    <a:pt x="237" y="28"/>
                  </a:lnTo>
                  <a:lnTo>
                    <a:pt x="231" y="30"/>
                  </a:lnTo>
                  <a:lnTo>
                    <a:pt x="226" y="32"/>
                  </a:lnTo>
                  <a:lnTo>
                    <a:pt x="220" y="35"/>
                  </a:lnTo>
                  <a:lnTo>
                    <a:pt x="215" y="37"/>
                  </a:lnTo>
                  <a:lnTo>
                    <a:pt x="209" y="40"/>
                  </a:lnTo>
                  <a:lnTo>
                    <a:pt x="204" y="42"/>
                  </a:lnTo>
                  <a:lnTo>
                    <a:pt x="198" y="45"/>
                  </a:lnTo>
                  <a:lnTo>
                    <a:pt x="192" y="49"/>
                  </a:lnTo>
                  <a:lnTo>
                    <a:pt x="186" y="52"/>
                  </a:lnTo>
                  <a:lnTo>
                    <a:pt x="180" y="56"/>
                  </a:lnTo>
                  <a:lnTo>
                    <a:pt x="174" y="59"/>
                  </a:lnTo>
                  <a:lnTo>
                    <a:pt x="169" y="63"/>
                  </a:lnTo>
                  <a:lnTo>
                    <a:pt x="163" y="67"/>
                  </a:lnTo>
                  <a:lnTo>
                    <a:pt x="158" y="71"/>
                  </a:lnTo>
                  <a:lnTo>
                    <a:pt x="153" y="75"/>
                  </a:lnTo>
                  <a:lnTo>
                    <a:pt x="148" y="79"/>
                  </a:lnTo>
                  <a:lnTo>
                    <a:pt x="143" y="83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27" y="97"/>
                  </a:lnTo>
                  <a:lnTo>
                    <a:pt x="123" y="101"/>
                  </a:lnTo>
                  <a:lnTo>
                    <a:pt x="118" y="106"/>
                  </a:lnTo>
                  <a:lnTo>
                    <a:pt x="113" y="111"/>
                  </a:lnTo>
                  <a:lnTo>
                    <a:pt x="108" y="116"/>
                  </a:lnTo>
                  <a:lnTo>
                    <a:pt x="104" y="121"/>
                  </a:lnTo>
                  <a:lnTo>
                    <a:pt x="99" y="126"/>
                  </a:lnTo>
                  <a:lnTo>
                    <a:pt x="95" y="131"/>
                  </a:lnTo>
                  <a:lnTo>
                    <a:pt x="91" y="136"/>
                  </a:lnTo>
                  <a:lnTo>
                    <a:pt x="87" y="141"/>
                  </a:lnTo>
                  <a:lnTo>
                    <a:pt x="83" y="147"/>
                  </a:lnTo>
                  <a:lnTo>
                    <a:pt x="79" y="152"/>
                  </a:lnTo>
                  <a:lnTo>
                    <a:pt x="75" y="158"/>
                  </a:lnTo>
                  <a:lnTo>
                    <a:pt x="71" y="164"/>
                  </a:lnTo>
                  <a:lnTo>
                    <a:pt x="67" y="169"/>
                  </a:lnTo>
                  <a:lnTo>
                    <a:pt x="64" y="175"/>
                  </a:lnTo>
                  <a:lnTo>
                    <a:pt x="60" y="181"/>
                  </a:lnTo>
                  <a:lnTo>
                    <a:pt x="57" y="187"/>
                  </a:lnTo>
                  <a:lnTo>
                    <a:pt x="54" y="193"/>
                  </a:lnTo>
                  <a:lnTo>
                    <a:pt x="50" y="199"/>
                  </a:lnTo>
                  <a:lnTo>
                    <a:pt x="47" y="205"/>
                  </a:lnTo>
                  <a:lnTo>
                    <a:pt x="44" y="211"/>
                  </a:lnTo>
                  <a:lnTo>
                    <a:pt x="41" y="217"/>
                  </a:lnTo>
                  <a:lnTo>
                    <a:pt x="39" y="224"/>
                  </a:lnTo>
                  <a:lnTo>
                    <a:pt x="36" y="230"/>
                  </a:lnTo>
                  <a:lnTo>
                    <a:pt x="33" y="237"/>
                  </a:lnTo>
                  <a:lnTo>
                    <a:pt x="31" y="243"/>
                  </a:lnTo>
                  <a:lnTo>
                    <a:pt x="28" y="250"/>
                  </a:lnTo>
                  <a:lnTo>
                    <a:pt x="26" y="256"/>
                  </a:lnTo>
                  <a:lnTo>
                    <a:pt x="24" y="263"/>
                  </a:lnTo>
                  <a:lnTo>
                    <a:pt x="22" y="269"/>
                  </a:lnTo>
                  <a:lnTo>
                    <a:pt x="19" y="276"/>
                  </a:lnTo>
                  <a:lnTo>
                    <a:pt x="18" y="283"/>
                  </a:lnTo>
                  <a:lnTo>
                    <a:pt x="16" y="290"/>
                  </a:lnTo>
                  <a:lnTo>
                    <a:pt x="14" y="297"/>
                  </a:lnTo>
                  <a:lnTo>
                    <a:pt x="12" y="304"/>
                  </a:lnTo>
                  <a:lnTo>
                    <a:pt x="11" y="310"/>
                  </a:lnTo>
                  <a:lnTo>
                    <a:pt x="9" y="317"/>
                  </a:lnTo>
                  <a:lnTo>
                    <a:pt x="8" y="324"/>
                  </a:lnTo>
                  <a:lnTo>
                    <a:pt x="7" y="332"/>
                  </a:lnTo>
                  <a:lnTo>
                    <a:pt x="6" y="339"/>
                  </a:lnTo>
                  <a:lnTo>
                    <a:pt x="5" y="346"/>
                  </a:lnTo>
                  <a:lnTo>
                    <a:pt x="4" y="353"/>
                  </a:lnTo>
                  <a:lnTo>
                    <a:pt x="3" y="360"/>
                  </a:lnTo>
                  <a:lnTo>
                    <a:pt x="2" y="367"/>
                  </a:lnTo>
                  <a:lnTo>
                    <a:pt x="2" y="374"/>
                  </a:lnTo>
                  <a:lnTo>
                    <a:pt x="1" y="382"/>
                  </a:lnTo>
                  <a:lnTo>
                    <a:pt x="1" y="389"/>
                  </a:lnTo>
                  <a:lnTo>
                    <a:pt x="1" y="396"/>
                  </a:lnTo>
                  <a:lnTo>
                    <a:pt x="1" y="403"/>
                  </a:lnTo>
                  <a:lnTo>
                    <a:pt x="0" y="411"/>
                  </a:lnTo>
                  <a:lnTo>
                    <a:pt x="1" y="418"/>
                  </a:lnTo>
                  <a:lnTo>
                    <a:pt x="1" y="425"/>
                  </a:lnTo>
                  <a:lnTo>
                    <a:pt x="1" y="432"/>
                  </a:lnTo>
                  <a:lnTo>
                    <a:pt x="1" y="439"/>
                  </a:lnTo>
                  <a:lnTo>
                    <a:pt x="2" y="446"/>
                  </a:lnTo>
                  <a:lnTo>
                    <a:pt x="2" y="453"/>
                  </a:lnTo>
                  <a:lnTo>
                    <a:pt x="3" y="460"/>
                  </a:lnTo>
                  <a:lnTo>
                    <a:pt x="4" y="466"/>
                  </a:lnTo>
                  <a:lnTo>
                    <a:pt x="5" y="473"/>
                  </a:lnTo>
                  <a:lnTo>
                    <a:pt x="6" y="480"/>
                  </a:lnTo>
                  <a:lnTo>
                    <a:pt x="7" y="487"/>
                  </a:lnTo>
                  <a:lnTo>
                    <a:pt x="8" y="494"/>
                  </a:lnTo>
                  <a:lnTo>
                    <a:pt x="9" y="501"/>
                  </a:lnTo>
                  <a:lnTo>
                    <a:pt x="10" y="507"/>
                  </a:lnTo>
                  <a:lnTo>
                    <a:pt x="12" y="514"/>
                  </a:lnTo>
                  <a:lnTo>
                    <a:pt x="13" y="521"/>
                  </a:lnTo>
                  <a:lnTo>
                    <a:pt x="15" y="528"/>
                  </a:lnTo>
                  <a:lnTo>
                    <a:pt x="17" y="534"/>
                  </a:lnTo>
                  <a:lnTo>
                    <a:pt x="18" y="541"/>
                  </a:lnTo>
                  <a:lnTo>
                    <a:pt x="20" y="548"/>
                  </a:lnTo>
                  <a:lnTo>
                    <a:pt x="22" y="554"/>
                  </a:lnTo>
                  <a:lnTo>
                    <a:pt x="24" y="561"/>
                  </a:lnTo>
                  <a:lnTo>
                    <a:pt x="26" y="567"/>
                  </a:lnTo>
                  <a:lnTo>
                    <a:pt x="29" y="574"/>
                  </a:lnTo>
                  <a:lnTo>
                    <a:pt x="31" y="580"/>
                  </a:lnTo>
                  <a:lnTo>
                    <a:pt x="34" y="587"/>
                  </a:lnTo>
                  <a:lnTo>
                    <a:pt x="36" y="593"/>
                  </a:lnTo>
                  <a:lnTo>
                    <a:pt x="39" y="600"/>
                  </a:lnTo>
                  <a:lnTo>
                    <a:pt x="41" y="606"/>
                  </a:lnTo>
                  <a:lnTo>
                    <a:pt x="44" y="612"/>
                  </a:lnTo>
                  <a:lnTo>
                    <a:pt x="47" y="618"/>
                  </a:lnTo>
                  <a:lnTo>
                    <a:pt x="50" y="625"/>
                  </a:lnTo>
                  <a:lnTo>
                    <a:pt x="53" y="631"/>
                  </a:lnTo>
                  <a:lnTo>
                    <a:pt x="56" y="637"/>
                  </a:lnTo>
                  <a:lnTo>
                    <a:pt x="59" y="643"/>
                  </a:lnTo>
                  <a:lnTo>
                    <a:pt x="63" y="649"/>
                  </a:lnTo>
                  <a:lnTo>
                    <a:pt x="66" y="656"/>
                  </a:lnTo>
                  <a:lnTo>
                    <a:pt x="70" y="662"/>
                  </a:lnTo>
                  <a:lnTo>
                    <a:pt x="73" y="668"/>
                  </a:lnTo>
                  <a:lnTo>
                    <a:pt x="77" y="674"/>
                  </a:lnTo>
                  <a:lnTo>
                    <a:pt x="80" y="680"/>
                  </a:lnTo>
                  <a:lnTo>
                    <a:pt x="84" y="685"/>
                  </a:lnTo>
                  <a:lnTo>
                    <a:pt x="88" y="691"/>
                  </a:lnTo>
                  <a:lnTo>
                    <a:pt x="92" y="697"/>
                  </a:lnTo>
                  <a:lnTo>
                    <a:pt x="96" y="703"/>
                  </a:lnTo>
                  <a:lnTo>
                    <a:pt x="100" y="709"/>
                  </a:lnTo>
                  <a:lnTo>
                    <a:pt x="104" y="714"/>
                  </a:lnTo>
                  <a:lnTo>
                    <a:pt x="109" y="720"/>
                  </a:lnTo>
                  <a:lnTo>
                    <a:pt x="113" y="726"/>
                  </a:lnTo>
                  <a:lnTo>
                    <a:pt x="117" y="731"/>
                  </a:lnTo>
                  <a:lnTo>
                    <a:pt x="122" y="737"/>
                  </a:lnTo>
                  <a:lnTo>
                    <a:pt x="126" y="742"/>
                  </a:lnTo>
                  <a:lnTo>
                    <a:pt x="131" y="748"/>
                  </a:lnTo>
                  <a:lnTo>
                    <a:pt x="136" y="753"/>
                  </a:lnTo>
                  <a:lnTo>
                    <a:pt x="141" y="759"/>
                  </a:lnTo>
                  <a:lnTo>
                    <a:pt x="146" y="764"/>
                  </a:lnTo>
                  <a:lnTo>
                    <a:pt x="150" y="769"/>
                  </a:lnTo>
                  <a:lnTo>
                    <a:pt x="155" y="774"/>
                  </a:lnTo>
                  <a:lnTo>
                    <a:pt x="160" y="779"/>
                  </a:lnTo>
                  <a:lnTo>
                    <a:pt x="165" y="785"/>
                  </a:lnTo>
                  <a:lnTo>
                    <a:pt x="170" y="790"/>
                  </a:lnTo>
                  <a:lnTo>
                    <a:pt x="175" y="795"/>
                  </a:lnTo>
                  <a:lnTo>
                    <a:pt x="181" y="800"/>
                  </a:lnTo>
                  <a:lnTo>
                    <a:pt x="186" y="805"/>
                  </a:lnTo>
                  <a:lnTo>
                    <a:pt x="191" y="809"/>
                  </a:lnTo>
                  <a:lnTo>
                    <a:pt x="197" y="814"/>
                  </a:lnTo>
                  <a:lnTo>
                    <a:pt x="203" y="819"/>
                  </a:lnTo>
                  <a:lnTo>
                    <a:pt x="208" y="823"/>
                  </a:lnTo>
                  <a:lnTo>
                    <a:pt x="213" y="827"/>
                  </a:lnTo>
                  <a:lnTo>
                    <a:pt x="218" y="831"/>
                  </a:lnTo>
                  <a:lnTo>
                    <a:pt x="223" y="836"/>
                  </a:lnTo>
                  <a:lnTo>
                    <a:pt x="229" y="840"/>
                  </a:lnTo>
                  <a:lnTo>
                    <a:pt x="234" y="843"/>
                  </a:lnTo>
                  <a:lnTo>
                    <a:pt x="239" y="847"/>
                  </a:lnTo>
                  <a:lnTo>
                    <a:pt x="245" y="851"/>
                  </a:lnTo>
                  <a:lnTo>
                    <a:pt x="250" y="855"/>
                  </a:lnTo>
                  <a:lnTo>
                    <a:pt x="256" y="859"/>
                  </a:lnTo>
                  <a:lnTo>
                    <a:pt x="262" y="862"/>
                  </a:lnTo>
                  <a:lnTo>
                    <a:pt x="267" y="866"/>
                  </a:lnTo>
                  <a:lnTo>
                    <a:pt x="273" y="870"/>
                  </a:lnTo>
                  <a:lnTo>
                    <a:pt x="279" y="873"/>
                  </a:lnTo>
                  <a:lnTo>
                    <a:pt x="284" y="877"/>
                  </a:lnTo>
                  <a:lnTo>
                    <a:pt x="290" y="880"/>
                  </a:lnTo>
                  <a:lnTo>
                    <a:pt x="296" y="883"/>
                  </a:lnTo>
                  <a:lnTo>
                    <a:pt x="302" y="887"/>
                  </a:lnTo>
                  <a:lnTo>
                    <a:pt x="308" y="890"/>
                  </a:lnTo>
                  <a:lnTo>
                    <a:pt x="314" y="893"/>
                  </a:lnTo>
                  <a:lnTo>
                    <a:pt x="320" y="896"/>
                  </a:lnTo>
                  <a:lnTo>
                    <a:pt x="326" y="899"/>
                  </a:lnTo>
                  <a:lnTo>
                    <a:pt x="333" y="902"/>
                  </a:lnTo>
                  <a:lnTo>
                    <a:pt x="339" y="905"/>
                  </a:lnTo>
                  <a:lnTo>
                    <a:pt x="345" y="908"/>
                  </a:lnTo>
                  <a:lnTo>
                    <a:pt x="351" y="911"/>
                  </a:lnTo>
                  <a:lnTo>
                    <a:pt x="358" y="914"/>
                  </a:lnTo>
                  <a:lnTo>
                    <a:pt x="364" y="917"/>
                  </a:lnTo>
                  <a:lnTo>
                    <a:pt x="370" y="919"/>
                  </a:lnTo>
                  <a:lnTo>
                    <a:pt x="377" y="922"/>
                  </a:lnTo>
                  <a:lnTo>
                    <a:pt x="383" y="925"/>
                  </a:lnTo>
                  <a:lnTo>
                    <a:pt x="390" y="927"/>
                  </a:lnTo>
                  <a:lnTo>
                    <a:pt x="396" y="930"/>
                  </a:lnTo>
                  <a:lnTo>
                    <a:pt x="403" y="932"/>
                  </a:lnTo>
                  <a:lnTo>
                    <a:pt x="410" y="934"/>
                  </a:lnTo>
                  <a:lnTo>
                    <a:pt x="416" y="937"/>
                  </a:lnTo>
                  <a:lnTo>
                    <a:pt x="423" y="939"/>
                  </a:lnTo>
                  <a:lnTo>
                    <a:pt x="430" y="941"/>
                  </a:lnTo>
                  <a:lnTo>
                    <a:pt x="437" y="943"/>
                  </a:lnTo>
                  <a:lnTo>
                    <a:pt x="444" y="945"/>
                  </a:lnTo>
                  <a:lnTo>
                    <a:pt x="450" y="947"/>
                  </a:lnTo>
                  <a:lnTo>
                    <a:pt x="457" y="949"/>
                  </a:lnTo>
                  <a:lnTo>
                    <a:pt x="464" y="951"/>
                  </a:lnTo>
                  <a:lnTo>
                    <a:pt x="471" y="953"/>
                  </a:lnTo>
                  <a:lnTo>
                    <a:pt x="478" y="955"/>
                  </a:lnTo>
                  <a:lnTo>
                    <a:pt x="485" y="957"/>
                  </a:lnTo>
                  <a:lnTo>
                    <a:pt x="492" y="958"/>
                  </a:lnTo>
                  <a:lnTo>
                    <a:pt x="499" y="960"/>
                  </a:lnTo>
                  <a:lnTo>
                    <a:pt x="507" y="961"/>
                  </a:lnTo>
                  <a:lnTo>
                    <a:pt x="514" y="963"/>
                  </a:lnTo>
                  <a:lnTo>
                    <a:pt x="521" y="964"/>
                  </a:lnTo>
                  <a:lnTo>
                    <a:pt x="528" y="966"/>
                  </a:lnTo>
                  <a:lnTo>
                    <a:pt x="535" y="967"/>
                  </a:lnTo>
                  <a:lnTo>
                    <a:pt x="543" y="968"/>
                  </a:lnTo>
                  <a:lnTo>
                    <a:pt x="550" y="969"/>
                  </a:lnTo>
                  <a:lnTo>
                    <a:pt x="557" y="971"/>
                  </a:lnTo>
                  <a:lnTo>
                    <a:pt x="565" y="972"/>
                  </a:lnTo>
                  <a:lnTo>
                    <a:pt x="572" y="973"/>
                  </a:lnTo>
                  <a:lnTo>
                    <a:pt x="579" y="974"/>
                  </a:lnTo>
                  <a:lnTo>
                    <a:pt x="587" y="975"/>
                  </a:lnTo>
                  <a:lnTo>
                    <a:pt x="594" y="975"/>
                  </a:lnTo>
                  <a:lnTo>
                    <a:pt x="602" y="976"/>
                  </a:lnTo>
                  <a:lnTo>
                    <a:pt x="609" y="977"/>
                  </a:lnTo>
                  <a:lnTo>
                    <a:pt x="617" y="978"/>
                  </a:lnTo>
                  <a:lnTo>
                    <a:pt x="624" y="978"/>
                  </a:lnTo>
                  <a:lnTo>
                    <a:pt x="632" y="979"/>
                  </a:lnTo>
                  <a:lnTo>
                    <a:pt x="639" y="979"/>
                  </a:lnTo>
                  <a:lnTo>
                    <a:pt x="647" y="980"/>
                  </a:lnTo>
                  <a:lnTo>
                    <a:pt x="655" y="980"/>
                  </a:lnTo>
                  <a:lnTo>
                    <a:pt x="662" y="980"/>
                  </a:lnTo>
                  <a:lnTo>
                    <a:pt x="670" y="980"/>
                  </a:lnTo>
                  <a:lnTo>
                    <a:pt x="678" y="981"/>
                  </a:lnTo>
                  <a:lnTo>
                    <a:pt x="685" y="981"/>
                  </a:lnTo>
                  <a:lnTo>
                    <a:pt x="693" y="981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6559521" y="2111100"/>
              <a:ext cx="1049939" cy="734883"/>
            </a:xfrm>
            <a:custGeom>
              <a:avLst/>
              <a:gdLst>
                <a:gd name="T0" fmla="*/ 667 w 1227"/>
                <a:gd name="T1" fmla="*/ 865 h 867"/>
                <a:gd name="T2" fmla="*/ 727 w 1227"/>
                <a:gd name="T3" fmla="*/ 858 h 867"/>
                <a:gd name="T4" fmla="*/ 785 w 1227"/>
                <a:gd name="T5" fmla="*/ 848 h 867"/>
                <a:gd name="T6" fmla="*/ 841 w 1227"/>
                <a:gd name="T7" fmla="*/ 833 h 867"/>
                <a:gd name="T8" fmla="*/ 895 w 1227"/>
                <a:gd name="T9" fmla="*/ 813 h 867"/>
                <a:gd name="T10" fmla="*/ 945 w 1227"/>
                <a:gd name="T11" fmla="*/ 790 h 867"/>
                <a:gd name="T12" fmla="*/ 992 w 1227"/>
                <a:gd name="T13" fmla="*/ 763 h 867"/>
                <a:gd name="T14" fmla="*/ 1036 w 1227"/>
                <a:gd name="T15" fmla="*/ 732 h 867"/>
                <a:gd name="T16" fmla="*/ 1073 w 1227"/>
                <a:gd name="T17" fmla="*/ 699 h 867"/>
                <a:gd name="T18" fmla="*/ 1113 w 1227"/>
                <a:gd name="T19" fmla="*/ 657 h 867"/>
                <a:gd name="T20" fmla="*/ 1148 w 1227"/>
                <a:gd name="T21" fmla="*/ 612 h 867"/>
                <a:gd name="T22" fmla="*/ 1176 w 1227"/>
                <a:gd name="T23" fmla="*/ 563 h 867"/>
                <a:gd name="T24" fmla="*/ 1199 w 1227"/>
                <a:gd name="T25" fmla="*/ 513 h 867"/>
                <a:gd name="T26" fmla="*/ 1215 w 1227"/>
                <a:gd name="T27" fmla="*/ 460 h 867"/>
                <a:gd name="T28" fmla="*/ 1224 w 1227"/>
                <a:gd name="T29" fmla="*/ 405 h 867"/>
                <a:gd name="T30" fmla="*/ 1226 w 1227"/>
                <a:gd name="T31" fmla="*/ 356 h 867"/>
                <a:gd name="T32" fmla="*/ 1221 w 1227"/>
                <a:gd name="T33" fmla="*/ 297 h 867"/>
                <a:gd name="T34" fmla="*/ 1208 w 1227"/>
                <a:gd name="T35" fmla="*/ 241 h 867"/>
                <a:gd name="T36" fmla="*/ 1188 w 1227"/>
                <a:gd name="T37" fmla="*/ 189 h 867"/>
                <a:gd name="T38" fmla="*/ 1161 w 1227"/>
                <a:gd name="T39" fmla="*/ 141 h 867"/>
                <a:gd name="T40" fmla="*/ 1128 w 1227"/>
                <a:gd name="T41" fmla="*/ 98 h 867"/>
                <a:gd name="T42" fmla="*/ 1087 w 1227"/>
                <a:gd name="T43" fmla="*/ 62 h 867"/>
                <a:gd name="T44" fmla="*/ 1047 w 1227"/>
                <a:gd name="T45" fmla="*/ 37 h 867"/>
                <a:gd name="T46" fmla="*/ 1003 w 1227"/>
                <a:gd name="T47" fmla="*/ 19 h 867"/>
                <a:gd name="T48" fmla="*/ 954 w 1227"/>
                <a:gd name="T49" fmla="*/ 7 h 867"/>
                <a:gd name="T50" fmla="*/ 901 w 1227"/>
                <a:gd name="T51" fmla="*/ 1 h 867"/>
                <a:gd name="T52" fmla="*/ 845 w 1227"/>
                <a:gd name="T53" fmla="*/ 0 h 867"/>
                <a:gd name="T54" fmla="*/ 786 w 1227"/>
                <a:gd name="T55" fmla="*/ 3 h 867"/>
                <a:gd name="T56" fmla="*/ 724 w 1227"/>
                <a:gd name="T57" fmla="*/ 10 h 867"/>
                <a:gd name="T58" fmla="*/ 660 w 1227"/>
                <a:gd name="T59" fmla="*/ 20 h 867"/>
                <a:gd name="T60" fmla="*/ 603 w 1227"/>
                <a:gd name="T61" fmla="*/ 25 h 867"/>
                <a:gd name="T62" fmla="*/ 539 w 1227"/>
                <a:gd name="T63" fmla="*/ 14 h 867"/>
                <a:gd name="T64" fmla="*/ 477 w 1227"/>
                <a:gd name="T65" fmla="*/ 6 h 867"/>
                <a:gd name="T66" fmla="*/ 417 w 1227"/>
                <a:gd name="T67" fmla="*/ 1 h 867"/>
                <a:gd name="T68" fmla="*/ 360 w 1227"/>
                <a:gd name="T69" fmla="*/ 0 h 867"/>
                <a:gd name="T70" fmla="*/ 305 w 1227"/>
                <a:gd name="T71" fmla="*/ 3 h 867"/>
                <a:gd name="T72" fmla="*/ 254 w 1227"/>
                <a:gd name="T73" fmla="*/ 11 h 867"/>
                <a:gd name="T74" fmla="*/ 208 w 1227"/>
                <a:gd name="T75" fmla="*/ 25 h 867"/>
                <a:gd name="T76" fmla="*/ 168 w 1227"/>
                <a:gd name="T77" fmla="*/ 44 h 867"/>
                <a:gd name="T78" fmla="*/ 124 w 1227"/>
                <a:gd name="T79" fmla="*/ 75 h 867"/>
                <a:gd name="T80" fmla="*/ 85 w 1227"/>
                <a:gd name="T81" fmla="*/ 114 h 867"/>
                <a:gd name="T82" fmla="*/ 55 w 1227"/>
                <a:gd name="T83" fmla="*/ 158 h 867"/>
                <a:gd name="T84" fmla="*/ 30 w 1227"/>
                <a:gd name="T85" fmla="*/ 208 h 867"/>
                <a:gd name="T86" fmla="*/ 13 w 1227"/>
                <a:gd name="T87" fmla="*/ 262 h 867"/>
                <a:gd name="T88" fmla="*/ 3 w 1227"/>
                <a:gd name="T89" fmla="*/ 319 h 867"/>
                <a:gd name="T90" fmla="*/ 1 w 1227"/>
                <a:gd name="T91" fmla="*/ 370 h 867"/>
                <a:gd name="T92" fmla="*/ 5 w 1227"/>
                <a:gd name="T93" fmla="*/ 426 h 867"/>
                <a:gd name="T94" fmla="*/ 17 w 1227"/>
                <a:gd name="T95" fmla="*/ 480 h 867"/>
                <a:gd name="T96" fmla="*/ 35 w 1227"/>
                <a:gd name="T97" fmla="*/ 532 h 867"/>
                <a:gd name="T98" fmla="*/ 60 w 1227"/>
                <a:gd name="T99" fmla="*/ 582 h 867"/>
                <a:gd name="T100" fmla="*/ 90 w 1227"/>
                <a:gd name="T101" fmla="*/ 629 h 867"/>
                <a:gd name="T102" fmla="*/ 127 w 1227"/>
                <a:gd name="T103" fmla="*/ 673 h 867"/>
                <a:gd name="T104" fmla="*/ 169 w 1227"/>
                <a:gd name="T105" fmla="*/ 714 h 867"/>
                <a:gd name="T106" fmla="*/ 206 w 1227"/>
                <a:gd name="T107" fmla="*/ 744 h 867"/>
                <a:gd name="T108" fmla="*/ 251 w 1227"/>
                <a:gd name="T109" fmla="*/ 774 h 867"/>
                <a:gd name="T110" fmla="*/ 299 w 1227"/>
                <a:gd name="T111" fmla="*/ 799 h 867"/>
                <a:gd name="T112" fmla="*/ 351 w 1227"/>
                <a:gd name="T113" fmla="*/ 821 h 867"/>
                <a:gd name="T114" fmla="*/ 405 w 1227"/>
                <a:gd name="T115" fmla="*/ 839 h 867"/>
                <a:gd name="T116" fmla="*/ 462 w 1227"/>
                <a:gd name="T117" fmla="*/ 852 h 867"/>
                <a:gd name="T118" fmla="*/ 521 w 1227"/>
                <a:gd name="T119" fmla="*/ 861 h 867"/>
                <a:gd name="T120" fmla="*/ 582 w 1227"/>
                <a:gd name="T121" fmla="*/ 866 h 8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7"/>
                <a:gd name="T184" fmla="*/ 0 h 867"/>
                <a:gd name="T185" fmla="*/ 1227 w 1227"/>
                <a:gd name="T186" fmla="*/ 867 h 8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7" h="867">
                  <a:moveTo>
                    <a:pt x="613" y="866"/>
                  </a:moveTo>
                  <a:lnTo>
                    <a:pt x="621" y="866"/>
                  </a:lnTo>
                  <a:lnTo>
                    <a:pt x="628" y="866"/>
                  </a:lnTo>
                  <a:lnTo>
                    <a:pt x="636" y="866"/>
                  </a:lnTo>
                  <a:lnTo>
                    <a:pt x="644" y="866"/>
                  </a:lnTo>
                  <a:lnTo>
                    <a:pt x="651" y="865"/>
                  </a:lnTo>
                  <a:lnTo>
                    <a:pt x="659" y="865"/>
                  </a:lnTo>
                  <a:lnTo>
                    <a:pt x="667" y="865"/>
                  </a:lnTo>
                  <a:lnTo>
                    <a:pt x="674" y="864"/>
                  </a:lnTo>
                  <a:lnTo>
                    <a:pt x="682" y="863"/>
                  </a:lnTo>
                  <a:lnTo>
                    <a:pt x="689" y="863"/>
                  </a:lnTo>
                  <a:lnTo>
                    <a:pt x="697" y="862"/>
                  </a:lnTo>
                  <a:lnTo>
                    <a:pt x="705" y="861"/>
                  </a:lnTo>
                  <a:lnTo>
                    <a:pt x="712" y="860"/>
                  </a:lnTo>
                  <a:lnTo>
                    <a:pt x="719" y="859"/>
                  </a:lnTo>
                  <a:lnTo>
                    <a:pt x="727" y="858"/>
                  </a:lnTo>
                  <a:lnTo>
                    <a:pt x="734" y="857"/>
                  </a:lnTo>
                  <a:lnTo>
                    <a:pt x="742" y="856"/>
                  </a:lnTo>
                  <a:lnTo>
                    <a:pt x="749" y="855"/>
                  </a:lnTo>
                  <a:lnTo>
                    <a:pt x="756" y="853"/>
                  </a:lnTo>
                  <a:lnTo>
                    <a:pt x="764" y="852"/>
                  </a:lnTo>
                  <a:lnTo>
                    <a:pt x="771" y="851"/>
                  </a:lnTo>
                  <a:lnTo>
                    <a:pt x="778" y="849"/>
                  </a:lnTo>
                  <a:lnTo>
                    <a:pt x="785" y="848"/>
                  </a:lnTo>
                  <a:lnTo>
                    <a:pt x="792" y="846"/>
                  </a:lnTo>
                  <a:lnTo>
                    <a:pt x="799" y="844"/>
                  </a:lnTo>
                  <a:lnTo>
                    <a:pt x="806" y="842"/>
                  </a:lnTo>
                  <a:lnTo>
                    <a:pt x="813" y="841"/>
                  </a:lnTo>
                  <a:lnTo>
                    <a:pt x="820" y="839"/>
                  </a:lnTo>
                  <a:lnTo>
                    <a:pt x="827" y="837"/>
                  </a:lnTo>
                  <a:lnTo>
                    <a:pt x="834" y="835"/>
                  </a:lnTo>
                  <a:lnTo>
                    <a:pt x="841" y="833"/>
                  </a:lnTo>
                  <a:lnTo>
                    <a:pt x="848" y="830"/>
                  </a:lnTo>
                  <a:lnTo>
                    <a:pt x="855" y="828"/>
                  </a:lnTo>
                  <a:lnTo>
                    <a:pt x="861" y="826"/>
                  </a:lnTo>
                  <a:lnTo>
                    <a:pt x="868" y="823"/>
                  </a:lnTo>
                  <a:lnTo>
                    <a:pt x="875" y="821"/>
                  </a:lnTo>
                  <a:lnTo>
                    <a:pt x="881" y="819"/>
                  </a:lnTo>
                  <a:lnTo>
                    <a:pt x="888" y="816"/>
                  </a:lnTo>
                  <a:lnTo>
                    <a:pt x="895" y="813"/>
                  </a:lnTo>
                  <a:lnTo>
                    <a:pt x="901" y="811"/>
                  </a:lnTo>
                  <a:lnTo>
                    <a:pt x="907" y="808"/>
                  </a:lnTo>
                  <a:lnTo>
                    <a:pt x="914" y="805"/>
                  </a:lnTo>
                  <a:lnTo>
                    <a:pt x="920" y="802"/>
                  </a:lnTo>
                  <a:lnTo>
                    <a:pt x="926" y="799"/>
                  </a:lnTo>
                  <a:lnTo>
                    <a:pt x="933" y="796"/>
                  </a:lnTo>
                  <a:lnTo>
                    <a:pt x="939" y="793"/>
                  </a:lnTo>
                  <a:lnTo>
                    <a:pt x="945" y="790"/>
                  </a:lnTo>
                  <a:lnTo>
                    <a:pt x="951" y="787"/>
                  </a:lnTo>
                  <a:lnTo>
                    <a:pt x="957" y="784"/>
                  </a:lnTo>
                  <a:lnTo>
                    <a:pt x="963" y="780"/>
                  </a:lnTo>
                  <a:lnTo>
                    <a:pt x="969" y="777"/>
                  </a:lnTo>
                  <a:lnTo>
                    <a:pt x="975" y="774"/>
                  </a:lnTo>
                  <a:lnTo>
                    <a:pt x="981" y="770"/>
                  </a:lnTo>
                  <a:lnTo>
                    <a:pt x="986" y="767"/>
                  </a:lnTo>
                  <a:lnTo>
                    <a:pt x="992" y="763"/>
                  </a:lnTo>
                  <a:lnTo>
                    <a:pt x="998" y="759"/>
                  </a:lnTo>
                  <a:lnTo>
                    <a:pt x="1003" y="756"/>
                  </a:lnTo>
                  <a:lnTo>
                    <a:pt x="1009" y="752"/>
                  </a:lnTo>
                  <a:lnTo>
                    <a:pt x="1014" y="748"/>
                  </a:lnTo>
                  <a:lnTo>
                    <a:pt x="1020" y="744"/>
                  </a:lnTo>
                  <a:lnTo>
                    <a:pt x="1025" y="740"/>
                  </a:lnTo>
                  <a:lnTo>
                    <a:pt x="1030" y="736"/>
                  </a:lnTo>
                  <a:lnTo>
                    <a:pt x="1036" y="732"/>
                  </a:lnTo>
                  <a:lnTo>
                    <a:pt x="1041" y="728"/>
                  </a:lnTo>
                  <a:lnTo>
                    <a:pt x="1046" y="724"/>
                  </a:lnTo>
                  <a:lnTo>
                    <a:pt x="1052" y="719"/>
                  </a:lnTo>
                  <a:lnTo>
                    <a:pt x="1057" y="714"/>
                  </a:lnTo>
                  <a:lnTo>
                    <a:pt x="1063" y="709"/>
                  </a:lnTo>
                  <a:lnTo>
                    <a:pt x="1068" y="704"/>
                  </a:lnTo>
                  <a:lnTo>
                    <a:pt x="1073" y="699"/>
                  </a:lnTo>
                  <a:lnTo>
                    <a:pt x="1079" y="694"/>
                  </a:lnTo>
                  <a:lnTo>
                    <a:pt x="1084" y="689"/>
                  </a:lnTo>
                  <a:lnTo>
                    <a:pt x="1089" y="684"/>
                  </a:lnTo>
                  <a:lnTo>
                    <a:pt x="1094" y="679"/>
                  </a:lnTo>
                  <a:lnTo>
                    <a:pt x="1099" y="673"/>
                  </a:lnTo>
                  <a:lnTo>
                    <a:pt x="1104" y="668"/>
                  </a:lnTo>
                  <a:lnTo>
                    <a:pt x="1109" y="662"/>
                  </a:lnTo>
                  <a:lnTo>
                    <a:pt x="1113" y="657"/>
                  </a:lnTo>
                  <a:lnTo>
                    <a:pt x="1118" y="652"/>
                  </a:lnTo>
                  <a:lnTo>
                    <a:pt x="1122" y="646"/>
                  </a:lnTo>
                  <a:lnTo>
                    <a:pt x="1127" y="640"/>
                  </a:lnTo>
                  <a:lnTo>
                    <a:pt x="1131" y="635"/>
                  </a:lnTo>
                  <a:lnTo>
                    <a:pt x="1135" y="629"/>
                  </a:lnTo>
                  <a:lnTo>
                    <a:pt x="1140" y="623"/>
                  </a:lnTo>
                  <a:lnTo>
                    <a:pt x="1144" y="617"/>
                  </a:lnTo>
                  <a:lnTo>
                    <a:pt x="1148" y="612"/>
                  </a:lnTo>
                  <a:lnTo>
                    <a:pt x="1152" y="606"/>
                  </a:lnTo>
                  <a:lnTo>
                    <a:pt x="1155" y="600"/>
                  </a:lnTo>
                  <a:lnTo>
                    <a:pt x="1159" y="594"/>
                  </a:lnTo>
                  <a:lnTo>
                    <a:pt x="1163" y="588"/>
                  </a:lnTo>
                  <a:lnTo>
                    <a:pt x="1166" y="582"/>
                  </a:lnTo>
                  <a:lnTo>
                    <a:pt x="1170" y="576"/>
                  </a:lnTo>
                  <a:lnTo>
                    <a:pt x="1173" y="570"/>
                  </a:lnTo>
                  <a:lnTo>
                    <a:pt x="1176" y="563"/>
                  </a:lnTo>
                  <a:lnTo>
                    <a:pt x="1180" y="557"/>
                  </a:lnTo>
                  <a:lnTo>
                    <a:pt x="1183" y="551"/>
                  </a:lnTo>
                  <a:lnTo>
                    <a:pt x="1186" y="545"/>
                  </a:lnTo>
                  <a:lnTo>
                    <a:pt x="1188" y="538"/>
                  </a:lnTo>
                  <a:lnTo>
                    <a:pt x="1191" y="532"/>
                  </a:lnTo>
                  <a:lnTo>
                    <a:pt x="1194" y="525"/>
                  </a:lnTo>
                  <a:lnTo>
                    <a:pt x="1196" y="519"/>
                  </a:lnTo>
                  <a:lnTo>
                    <a:pt x="1199" y="513"/>
                  </a:lnTo>
                  <a:lnTo>
                    <a:pt x="1201" y="506"/>
                  </a:lnTo>
                  <a:lnTo>
                    <a:pt x="1203" y="499"/>
                  </a:lnTo>
                  <a:lnTo>
                    <a:pt x="1206" y="493"/>
                  </a:lnTo>
                  <a:lnTo>
                    <a:pt x="1208" y="486"/>
                  </a:lnTo>
                  <a:lnTo>
                    <a:pt x="1210" y="480"/>
                  </a:lnTo>
                  <a:lnTo>
                    <a:pt x="1211" y="473"/>
                  </a:lnTo>
                  <a:lnTo>
                    <a:pt x="1213" y="466"/>
                  </a:lnTo>
                  <a:lnTo>
                    <a:pt x="1215" y="460"/>
                  </a:lnTo>
                  <a:lnTo>
                    <a:pt x="1216" y="453"/>
                  </a:lnTo>
                  <a:lnTo>
                    <a:pt x="1218" y="446"/>
                  </a:lnTo>
                  <a:lnTo>
                    <a:pt x="1219" y="439"/>
                  </a:lnTo>
                  <a:lnTo>
                    <a:pt x="1220" y="432"/>
                  </a:lnTo>
                  <a:lnTo>
                    <a:pt x="1221" y="426"/>
                  </a:lnTo>
                  <a:lnTo>
                    <a:pt x="1222" y="419"/>
                  </a:lnTo>
                  <a:lnTo>
                    <a:pt x="1223" y="412"/>
                  </a:lnTo>
                  <a:lnTo>
                    <a:pt x="1224" y="405"/>
                  </a:lnTo>
                  <a:lnTo>
                    <a:pt x="1225" y="398"/>
                  </a:lnTo>
                  <a:lnTo>
                    <a:pt x="1225" y="391"/>
                  </a:lnTo>
                  <a:lnTo>
                    <a:pt x="1226" y="384"/>
                  </a:lnTo>
                  <a:lnTo>
                    <a:pt x="1226" y="377"/>
                  </a:lnTo>
                  <a:lnTo>
                    <a:pt x="1226" y="370"/>
                  </a:lnTo>
                  <a:lnTo>
                    <a:pt x="1226" y="363"/>
                  </a:lnTo>
                  <a:lnTo>
                    <a:pt x="1226" y="356"/>
                  </a:lnTo>
                  <a:lnTo>
                    <a:pt x="1226" y="348"/>
                  </a:lnTo>
                  <a:lnTo>
                    <a:pt x="1226" y="341"/>
                  </a:lnTo>
                  <a:lnTo>
                    <a:pt x="1225" y="333"/>
                  </a:lnTo>
                  <a:lnTo>
                    <a:pt x="1225" y="326"/>
                  </a:lnTo>
                  <a:lnTo>
                    <a:pt x="1224" y="319"/>
                  </a:lnTo>
                  <a:lnTo>
                    <a:pt x="1223" y="312"/>
                  </a:lnTo>
                  <a:lnTo>
                    <a:pt x="1222" y="304"/>
                  </a:lnTo>
                  <a:lnTo>
                    <a:pt x="1221" y="297"/>
                  </a:lnTo>
                  <a:lnTo>
                    <a:pt x="1220" y="290"/>
                  </a:lnTo>
                  <a:lnTo>
                    <a:pt x="1219" y="283"/>
                  </a:lnTo>
                  <a:lnTo>
                    <a:pt x="1217" y="276"/>
                  </a:lnTo>
                  <a:lnTo>
                    <a:pt x="1216" y="269"/>
                  </a:lnTo>
                  <a:lnTo>
                    <a:pt x="1214" y="262"/>
                  </a:lnTo>
                  <a:lnTo>
                    <a:pt x="1212" y="255"/>
                  </a:lnTo>
                  <a:lnTo>
                    <a:pt x="1210" y="248"/>
                  </a:lnTo>
                  <a:lnTo>
                    <a:pt x="1208" y="241"/>
                  </a:lnTo>
                  <a:lnTo>
                    <a:pt x="1206" y="235"/>
                  </a:lnTo>
                  <a:lnTo>
                    <a:pt x="1204" y="228"/>
                  </a:lnTo>
                  <a:lnTo>
                    <a:pt x="1202" y="221"/>
                  </a:lnTo>
                  <a:lnTo>
                    <a:pt x="1199" y="215"/>
                  </a:lnTo>
                  <a:lnTo>
                    <a:pt x="1197" y="208"/>
                  </a:lnTo>
                  <a:lnTo>
                    <a:pt x="1194" y="202"/>
                  </a:lnTo>
                  <a:lnTo>
                    <a:pt x="1191" y="195"/>
                  </a:lnTo>
                  <a:lnTo>
                    <a:pt x="1188" y="189"/>
                  </a:lnTo>
                  <a:lnTo>
                    <a:pt x="1185" y="183"/>
                  </a:lnTo>
                  <a:lnTo>
                    <a:pt x="1182" y="176"/>
                  </a:lnTo>
                  <a:lnTo>
                    <a:pt x="1179" y="170"/>
                  </a:lnTo>
                  <a:lnTo>
                    <a:pt x="1176" y="164"/>
                  </a:lnTo>
                  <a:lnTo>
                    <a:pt x="1172" y="158"/>
                  </a:lnTo>
                  <a:lnTo>
                    <a:pt x="1169" y="152"/>
                  </a:lnTo>
                  <a:lnTo>
                    <a:pt x="1165" y="147"/>
                  </a:lnTo>
                  <a:lnTo>
                    <a:pt x="1161" y="141"/>
                  </a:lnTo>
                  <a:lnTo>
                    <a:pt x="1157" y="135"/>
                  </a:lnTo>
                  <a:lnTo>
                    <a:pt x="1154" y="130"/>
                  </a:lnTo>
                  <a:lnTo>
                    <a:pt x="1149" y="124"/>
                  </a:lnTo>
                  <a:lnTo>
                    <a:pt x="1145" y="119"/>
                  </a:lnTo>
                  <a:lnTo>
                    <a:pt x="1141" y="114"/>
                  </a:lnTo>
                  <a:lnTo>
                    <a:pt x="1137" y="108"/>
                  </a:lnTo>
                  <a:lnTo>
                    <a:pt x="1132" y="103"/>
                  </a:lnTo>
                  <a:lnTo>
                    <a:pt x="1128" y="98"/>
                  </a:lnTo>
                  <a:lnTo>
                    <a:pt x="1123" y="94"/>
                  </a:lnTo>
                  <a:lnTo>
                    <a:pt x="1118" y="89"/>
                  </a:lnTo>
                  <a:lnTo>
                    <a:pt x="1113" y="84"/>
                  </a:lnTo>
                  <a:lnTo>
                    <a:pt x="1108" y="80"/>
                  </a:lnTo>
                  <a:lnTo>
                    <a:pt x="1103" y="75"/>
                  </a:lnTo>
                  <a:lnTo>
                    <a:pt x="1098" y="71"/>
                  </a:lnTo>
                  <a:lnTo>
                    <a:pt x="1093" y="67"/>
                  </a:lnTo>
                  <a:lnTo>
                    <a:pt x="1087" y="62"/>
                  </a:lnTo>
                  <a:lnTo>
                    <a:pt x="1082" y="59"/>
                  </a:lnTo>
                  <a:lnTo>
                    <a:pt x="1076" y="55"/>
                  </a:lnTo>
                  <a:lnTo>
                    <a:pt x="1070" y="51"/>
                  </a:lnTo>
                  <a:lnTo>
                    <a:pt x="1065" y="47"/>
                  </a:lnTo>
                  <a:lnTo>
                    <a:pt x="1059" y="44"/>
                  </a:lnTo>
                  <a:lnTo>
                    <a:pt x="1053" y="41"/>
                  </a:lnTo>
                  <a:lnTo>
                    <a:pt x="1047" y="37"/>
                  </a:lnTo>
                  <a:lnTo>
                    <a:pt x="1042" y="35"/>
                  </a:lnTo>
                  <a:lnTo>
                    <a:pt x="1036" y="32"/>
                  </a:lnTo>
                  <a:lnTo>
                    <a:pt x="1031" y="30"/>
                  </a:lnTo>
                  <a:lnTo>
                    <a:pt x="1025" y="27"/>
                  </a:lnTo>
                  <a:lnTo>
                    <a:pt x="1020" y="25"/>
                  </a:lnTo>
                  <a:lnTo>
                    <a:pt x="1014" y="23"/>
                  </a:lnTo>
                  <a:lnTo>
                    <a:pt x="1008" y="21"/>
                  </a:lnTo>
                  <a:lnTo>
                    <a:pt x="1003" y="19"/>
                  </a:lnTo>
                  <a:lnTo>
                    <a:pt x="997" y="17"/>
                  </a:lnTo>
                  <a:lnTo>
                    <a:pt x="991" y="16"/>
                  </a:lnTo>
                  <a:lnTo>
                    <a:pt x="985" y="14"/>
                  </a:lnTo>
                  <a:lnTo>
                    <a:pt x="979" y="12"/>
                  </a:lnTo>
                  <a:lnTo>
                    <a:pt x="973" y="11"/>
                  </a:lnTo>
                  <a:lnTo>
                    <a:pt x="967" y="10"/>
                  </a:lnTo>
                  <a:lnTo>
                    <a:pt x="960" y="8"/>
                  </a:lnTo>
                  <a:lnTo>
                    <a:pt x="954" y="7"/>
                  </a:lnTo>
                  <a:lnTo>
                    <a:pt x="948" y="6"/>
                  </a:lnTo>
                  <a:lnTo>
                    <a:pt x="941" y="5"/>
                  </a:lnTo>
                  <a:lnTo>
                    <a:pt x="935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5" y="2"/>
                  </a:lnTo>
                  <a:lnTo>
                    <a:pt x="908" y="2"/>
                  </a:lnTo>
                  <a:lnTo>
                    <a:pt x="901" y="1"/>
                  </a:lnTo>
                  <a:lnTo>
                    <a:pt x="895" y="1"/>
                  </a:lnTo>
                  <a:lnTo>
                    <a:pt x="888" y="0"/>
                  </a:lnTo>
                  <a:lnTo>
                    <a:pt x="881" y="0"/>
                  </a:lnTo>
                  <a:lnTo>
                    <a:pt x="874" y="0"/>
                  </a:lnTo>
                  <a:lnTo>
                    <a:pt x="867" y="0"/>
                  </a:lnTo>
                  <a:lnTo>
                    <a:pt x="859" y="0"/>
                  </a:lnTo>
                  <a:lnTo>
                    <a:pt x="852" y="0"/>
                  </a:lnTo>
                  <a:lnTo>
                    <a:pt x="845" y="0"/>
                  </a:lnTo>
                  <a:lnTo>
                    <a:pt x="838" y="0"/>
                  </a:lnTo>
                  <a:lnTo>
                    <a:pt x="831" y="0"/>
                  </a:lnTo>
                  <a:lnTo>
                    <a:pt x="823" y="1"/>
                  </a:lnTo>
                  <a:lnTo>
                    <a:pt x="816" y="1"/>
                  </a:lnTo>
                  <a:lnTo>
                    <a:pt x="808" y="2"/>
                  </a:lnTo>
                  <a:lnTo>
                    <a:pt x="801" y="2"/>
                  </a:lnTo>
                  <a:lnTo>
                    <a:pt x="793" y="3"/>
                  </a:lnTo>
                  <a:lnTo>
                    <a:pt x="786" y="3"/>
                  </a:lnTo>
                  <a:lnTo>
                    <a:pt x="778" y="4"/>
                  </a:lnTo>
                  <a:lnTo>
                    <a:pt x="771" y="5"/>
                  </a:lnTo>
                  <a:lnTo>
                    <a:pt x="763" y="6"/>
                  </a:lnTo>
                  <a:lnTo>
                    <a:pt x="755" y="6"/>
                  </a:lnTo>
                  <a:lnTo>
                    <a:pt x="747" y="7"/>
                  </a:lnTo>
                  <a:lnTo>
                    <a:pt x="740" y="8"/>
                  </a:lnTo>
                  <a:lnTo>
                    <a:pt x="732" y="9"/>
                  </a:lnTo>
                  <a:lnTo>
                    <a:pt x="724" y="10"/>
                  </a:lnTo>
                  <a:lnTo>
                    <a:pt x="716" y="11"/>
                  </a:lnTo>
                  <a:lnTo>
                    <a:pt x="708" y="12"/>
                  </a:lnTo>
                  <a:lnTo>
                    <a:pt x="700" y="14"/>
                  </a:lnTo>
                  <a:lnTo>
                    <a:pt x="692" y="15"/>
                  </a:lnTo>
                  <a:lnTo>
                    <a:pt x="684" y="16"/>
                  </a:lnTo>
                  <a:lnTo>
                    <a:pt x="676" y="17"/>
                  </a:lnTo>
                  <a:lnTo>
                    <a:pt x="668" y="19"/>
                  </a:lnTo>
                  <a:lnTo>
                    <a:pt x="660" y="20"/>
                  </a:lnTo>
                  <a:lnTo>
                    <a:pt x="652" y="22"/>
                  </a:lnTo>
                  <a:lnTo>
                    <a:pt x="644" y="23"/>
                  </a:lnTo>
                  <a:lnTo>
                    <a:pt x="636" y="25"/>
                  </a:lnTo>
                  <a:lnTo>
                    <a:pt x="627" y="26"/>
                  </a:lnTo>
                  <a:lnTo>
                    <a:pt x="619" y="28"/>
                  </a:lnTo>
                  <a:lnTo>
                    <a:pt x="611" y="26"/>
                  </a:lnTo>
                  <a:lnTo>
                    <a:pt x="603" y="25"/>
                  </a:lnTo>
                  <a:lnTo>
                    <a:pt x="595" y="23"/>
                  </a:lnTo>
                  <a:lnTo>
                    <a:pt x="587" y="22"/>
                  </a:lnTo>
                  <a:lnTo>
                    <a:pt x="579" y="20"/>
                  </a:lnTo>
                  <a:lnTo>
                    <a:pt x="571" y="19"/>
                  </a:lnTo>
                  <a:lnTo>
                    <a:pt x="563" y="18"/>
                  </a:lnTo>
                  <a:lnTo>
                    <a:pt x="555" y="16"/>
                  </a:lnTo>
                  <a:lnTo>
                    <a:pt x="547" y="15"/>
                  </a:lnTo>
                  <a:lnTo>
                    <a:pt x="539" y="14"/>
                  </a:lnTo>
                  <a:lnTo>
                    <a:pt x="531" y="13"/>
                  </a:lnTo>
                  <a:lnTo>
                    <a:pt x="523" y="12"/>
                  </a:lnTo>
                  <a:lnTo>
                    <a:pt x="516" y="11"/>
                  </a:lnTo>
                  <a:lnTo>
                    <a:pt x="508" y="10"/>
                  </a:lnTo>
                  <a:lnTo>
                    <a:pt x="500" y="9"/>
                  </a:lnTo>
                  <a:lnTo>
                    <a:pt x="492" y="8"/>
                  </a:lnTo>
                  <a:lnTo>
                    <a:pt x="485" y="7"/>
                  </a:lnTo>
                  <a:lnTo>
                    <a:pt x="477" y="6"/>
                  </a:lnTo>
                  <a:lnTo>
                    <a:pt x="469" y="5"/>
                  </a:lnTo>
                  <a:lnTo>
                    <a:pt x="462" y="4"/>
                  </a:lnTo>
                  <a:lnTo>
                    <a:pt x="454" y="4"/>
                  </a:lnTo>
                  <a:lnTo>
                    <a:pt x="447" y="3"/>
                  </a:lnTo>
                  <a:lnTo>
                    <a:pt x="439" y="2"/>
                  </a:lnTo>
                  <a:lnTo>
                    <a:pt x="432" y="2"/>
                  </a:lnTo>
                  <a:lnTo>
                    <a:pt x="424" y="1"/>
                  </a:lnTo>
                  <a:lnTo>
                    <a:pt x="417" y="1"/>
                  </a:lnTo>
                  <a:lnTo>
                    <a:pt x="410" y="1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346" y="0"/>
                  </a:lnTo>
                  <a:lnTo>
                    <a:pt x="339" y="0"/>
                  </a:lnTo>
                  <a:lnTo>
                    <a:pt x="332" y="1"/>
                  </a:lnTo>
                  <a:lnTo>
                    <a:pt x="325" y="1"/>
                  </a:lnTo>
                  <a:lnTo>
                    <a:pt x="318" y="2"/>
                  </a:lnTo>
                  <a:lnTo>
                    <a:pt x="312" y="2"/>
                  </a:lnTo>
                  <a:lnTo>
                    <a:pt x="305" y="3"/>
                  </a:lnTo>
                  <a:lnTo>
                    <a:pt x="299" y="4"/>
                  </a:lnTo>
                  <a:lnTo>
                    <a:pt x="292" y="5"/>
                  </a:lnTo>
                  <a:lnTo>
                    <a:pt x="286" y="6"/>
                  </a:lnTo>
                  <a:lnTo>
                    <a:pt x="279" y="7"/>
                  </a:lnTo>
                  <a:lnTo>
                    <a:pt x="273" y="8"/>
                  </a:lnTo>
                  <a:lnTo>
                    <a:pt x="267" y="9"/>
                  </a:lnTo>
                  <a:lnTo>
                    <a:pt x="261" y="10"/>
                  </a:lnTo>
                  <a:lnTo>
                    <a:pt x="254" y="11"/>
                  </a:lnTo>
                  <a:lnTo>
                    <a:pt x="248" y="13"/>
                  </a:lnTo>
                  <a:lnTo>
                    <a:pt x="242" y="14"/>
                  </a:lnTo>
                  <a:lnTo>
                    <a:pt x="236" y="16"/>
                  </a:lnTo>
                  <a:lnTo>
                    <a:pt x="230" y="18"/>
                  </a:lnTo>
                  <a:lnTo>
                    <a:pt x="225" y="19"/>
                  </a:lnTo>
                  <a:lnTo>
                    <a:pt x="219" y="21"/>
                  </a:lnTo>
                  <a:lnTo>
                    <a:pt x="213" y="23"/>
                  </a:lnTo>
                  <a:lnTo>
                    <a:pt x="208" y="25"/>
                  </a:lnTo>
                  <a:lnTo>
                    <a:pt x="202" y="28"/>
                  </a:lnTo>
                  <a:lnTo>
                    <a:pt x="197" y="30"/>
                  </a:lnTo>
                  <a:lnTo>
                    <a:pt x="191" y="32"/>
                  </a:lnTo>
                  <a:lnTo>
                    <a:pt x="186" y="35"/>
                  </a:lnTo>
                  <a:lnTo>
                    <a:pt x="180" y="37"/>
                  </a:lnTo>
                  <a:lnTo>
                    <a:pt x="174" y="41"/>
                  </a:lnTo>
                  <a:lnTo>
                    <a:pt x="168" y="44"/>
                  </a:lnTo>
                  <a:lnTo>
                    <a:pt x="162" y="47"/>
                  </a:lnTo>
                  <a:lnTo>
                    <a:pt x="157" y="51"/>
                  </a:lnTo>
                  <a:lnTo>
                    <a:pt x="151" y="55"/>
                  </a:lnTo>
                  <a:lnTo>
                    <a:pt x="145" y="59"/>
                  </a:lnTo>
                  <a:lnTo>
                    <a:pt x="140" y="62"/>
                  </a:lnTo>
                  <a:lnTo>
                    <a:pt x="134" y="67"/>
                  </a:lnTo>
                  <a:lnTo>
                    <a:pt x="129" y="71"/>
                  </a:lnTo>
                  <a:lnTo>
                    <a:pt x="124" y="75"/>
                  </a:lnTo>
                  <a:lnTo>
                    <a:pt x="119" y="80"/>
                  </a:lnTo>
                  <a:lnTo>
                    <a:pt x="113" y="84"/>
                  </a:lnTo>
                  <a:lnTo>
                    <a:pt x="109" y="89"/>
                  </a:lnTo>
                  <a:lnTo>
                    <a:pt x="104" y="94"/>
                  </a:lnTo>
                  <a:lnTo>
                    <a:pt x="99" y="98"/>
                  </a:lnTo>
                  <a:lnTo>
                    <a:pt x="94" y="103"/>
                  </a:lnTo>
                  <a:lnTo>
                    <a:pt x="90" y="108"/>
                  </a:lnTo>
                  <a:lnTo>
                    <a:pt x="85" y="114"/>
                  </a:lnTo>
                  <a:lnTo>
                    <a:pt x="81" y="119"/>
                  </a:lnTo>
                  <a:lnTo>
                    <a:pt x="78" y="124"/>
                  </a:lnTo>
                  <a:lnTo>
                    <a:pt x="74" y="130"/>
                  </a:lnTo>
                  <a:lnTo>
                    <a:pt x="70" y="135"/>
                  </a:lnTo>
                  <a:lnTo>
                    <a:pt x="66" y="141"/>
                  </a:lnTo>
                  <a:lnTo>
                    <a:pt x="62" y="147"/>
                  </a:lnTo>
                  <a:lnTo>
                    <a:pt x="58" y="152"/>
                  </a:lnTo>
                  <a:lnTo>
                    <a:pt x="55" y="158"/>
                  </a:lnTo>
                  <a:lnTo>
                    <a:pt x="51" y="164"/>
                  </a:lnTo>
                  <a:lnTo>
                    <a:pt x="48" y="170"/>
                  </a:lnTo>
                  <a:lnTo>
                    <a:pt x="45" y="176"/>
                  </a:lnTo>
                  <a:lnTo>
                    <a:pt x="41" y="183"/>
                  </a:lnTo>
                  <a:lnTo>
                    <a:pt x="38" y="189"/>
                  </a:lnTo>
                  <a:lnTo>
                    <a:pt x="35" y="195"/>
                  </a:lnTo>
                  <a:lnTo>
                    <a:pt x="33" y="202"/>
                  </a:lnTo>
                  <a:lnTo>
                    <a:pt x="30" y="208"/>
                  </a:lnTo>
                  <a:lnTo>
                    <a:pt x="27" y="215"/>
                  </a:lnTo>
                  <a:lnTo>
                    <a:pt x="25" y="221"/>
                  </a:lnTo>
                  <a:lnTo>
                    <a:pt x="23" y="228"/>
                  </a:lnTo>
                  <a:lnTo>
                    <a:pt x="20" y="235"/>
                  </a:lnTo>
                  <a:lnTo>
                    <a:pt x="18" y="241"/>
                  </a:lnTo>
                  <a:lnTo>
                    <a:pt x="16" y="248"/>
                  </a:lnTo>
                  <a:lnTo>
                    <a:pt x="14" y="255"/>
                  </a:lnTo>
                  <a:lnTo>
                    <a:pt x="13" y="262"/>
                  </a:lnTo>
                  <a:lnTo>
                    <a:pt x="11" y="269"/>
                  </a:lnTo>
                  <a:lnTo>
                    <a:pt x="9" y="276"/>
                  </a:lnTo>
                  <a:lnTo>
                    <a:pt x="8" y="283"/>
                  </a:lnTo>
                  <a:lnTo>
                    <a:pt x="7" y="290"/>
                  </a:lnTo>
                  <a:lnTo>
                    <a:pt x="5" y="297"/>
                  </a:lnTo>
                  <a:lnTo>
                    <a:pt x="4" y="304"/>
                  </a:lnTo>
                  <a:lnTo>
                    <a:pt x="4" y="312"/>
                  </a:lnTo>
                  <a:lnTo>
                    <a:pt x="3" y="319"/>
                  </a:lnTo>
                  <a:lnTo>
                    <a:pt x="2" y="326"/>
                  </a:lnTo>
                  <a:lnTo>
                    <a:pt x="1" y="333"/>
                  </a:lnTo>
                  <a:lnTo>
                    <a:pt x="1" y="341"/>
                  </a:lnTo>
                  <a:lnTo>
                    <a:pt x="1" y="348"/>
                  </a:lnTo>
                  <a:lnTo>
                    <a:pt x="1" y="356"/>
                  </a:lnTo>
                  <a:lnTo>
                    <a:pt x="0" y="363"/>
                  </a:lnTo>
                  <a:lnTo>
                    <a:pt x="1" y="370"/>
                  </a:lnTo>
                  <a:lnTo>
                    <a:pt x="1" y="377"/>
                  </a:lnTo>
                  <a:lnTo>
                    <a:pt x="1" y="384"/>
                  </a:lnTo>
                  <a:lnTo>
                    <a:pt x="1" y="391"/>
                  </a:lnTo>
                  <a:lnTo>
                    <a:pt x="2" y="398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4" y="419"/>
                  </a:lnTo>
                  <a:lnTo>
                    <a:pt x="5" y="426"/>
                  </a:lnTo>
                  <a:lnTo>
                    <a:pt x="6" y="432"/>
                  </a:lnTo>
                  <a:lnTo>
                    <a:pt x="7" y="439"/>
                  </a:lnTo>
                  <a:lnTo>
                    <a:pt x="9" y="446"/>
                  </a:lnTo>
                  <a:lnTo>
                    <a:pt x="10" y="453"/>
                  </a:lnTo>
                  <a:lnTo>
                    <a:pt x="12" y="460"/>
                  </a:lnTo>
                  <a:lnTo>
                    <a:pt x="13" y="466"/>
                  </a:lnTo>
                  <a:lnTo>
                    <a:pt x="15" y="473"/>
                  </a:lnTo>
                  <a:lnTo>
                    <a:pt x="17" y="480"/>
                  </a:lnTo>
                  <a:lnTo>
                    <a:pt x="19" y="486"/>
                  </a:lnTo>
                  <a:lnTo>
                    <a:pt x="21" y="493"/>
                  </a:lnTo>
                  <a:lnTo>
                    <a:pt x="23" y="499"/>
                  </a:lnTo>
                  <a:lnTo>
                    <a:pt x="25" y="506"/>
                  </a:lnTo>
                  <a:lnTo>
                    <a:pt x="28" y="513"/>
                  </a:lnTo>
                  <a:lnTo>
                    <a:pt x="30" y="519"/>
                  </a:lnTo>
                  <a:lnTo>
                    <a:pt x="33" y="525"/>
                  </a:lnTo>
                  <a:lnTo>
                    <a:pt x="35" y="532"/>
                  </a:lnTo>
                  <a:lnTo>
                    <a:pt x="38" y="538"/>
                  </a:lnTo>
                  <a:lnTo>
                    <a:pt x="41" y="545"/>
                  </a:lnTo>
                  <a:lnTo>
                    <a:pt x="44" y="551"/>
                  </a:lnTo>
                  <a:lnTo>
                    <a:pt x="47" y="557"/>
                  </a:lnTo>
                  <a:lnTo>
                    <a:pt x="50" y="563"/>
                  </a:lnTo>
                  <a:lnTo>
                    <a:pt x="53" y="570"/>
                  </a:lnTo>
                  <a:lnTo>
                    <a:pt x="57" y="576"/>
                  </a:lnTo>
                  <a:lnTo>
                    <a:pt x="60" y="582"/>
                  </a:lnTo>
                  <a:lnTo>
                    <a:pt x="64" y="588"/>
                  </a:lnTo>
                  <a:lnTo>
                    <a:pt x="67" y="594"/>
                  </a:lnTo>
                  <a:lnTo>
                    <a:pt x="71" y="600"/>
                  </a:lnTo>
                  <a:lnTo>
                    <a:pt x="75" y="606"/>
                  </a:lnTo>
                  <a:lnTo>
                    <a:pt x="78" y="612"/>
                  </a:lnTo>
                  <a:lnTo>
                    <a:pt x="82" y="617"/>
                  </a:lnTo>
                  <a:lnTo>
                    <a:pt x="86" y="623"/>
                  </a:lnTo>
                  <a:lnTo>
                    <a:pt x="90" y="629"/>
                  </a:lnTo>
                  <a:lnTo>
                    <a:pt x="94" y="635"/>
                  </a:lnTo>
                  <a:lnTo>
                    <a:pt x="99" y="640"/>
                  </a:lnTo>
                  <a:lnTo>
                    <a:pt x="103" y="646"/>
                  </a:lnTo>
                  <a:lnTo>
                    <a:pt x="108" y="652"/>
                  </a:lnTo>
                  <a:lnTo>
                    <a:pt x="112" y="657"/>
                  </a:lnTo>
                  <a:lnTo>
                    <a:pt x="117" y="662"/>
                  </a:lnTo>
                  <a:lnTo>
                    <a:pt x="122" y="668"/>
                  </a:lnTo>
                  <a:lnTo>
                    <a:pt x="127" y="673"/>
                  </a:lnTo>
                  <a:lnTo>
                    <a:pt x="132" y="679"/>
                  </a:lnTo>
                  <a:lnTo>
                    <a:pt x="137" y="684"/>
                  </a:lnTo>
                  <a:lnTo>
                    <a:pt x="142" y="689"/>
                  </a:lnTo>
                  <a:lnTo>
                    <a:pt x="147" y="694"/>
                  </a:lnTo>
                  <a:lnTo>
                    <a:pt x="152" y="699"/>
                  </a:lnTo>
                  <a:lnTo>
                    <a:pt x="158" y="704"/>
                  </a:lnTo>
                  <a:lnTo>
                    <a:pt x="163" y="709"/>
                  </a:lnTo>
                  <a:lnTo>
                    <a:pt x="169" y="714"/>
                  </a:lnTo>
                  <a:lnTo>
                    <a:pt x="174" y="719"/>
                  </a:lnTo>
                  <a:lnTo>
                    <a:pt x="180" y="724"/>
                  </a:lnTo>
                  <a:lnTo>
                    <a:pt x="185" y="728"/>
                  </a:lnTo>
                  <a:lnTo>
                    <a:pt x="190" y="732"/>
                  </a:lnTo>
                  <a:lnTo>
                    <a:pt x="195" y="736"/>
                  </a:lnTo>
                  <a:lnTo>
                    <a:pt x="201" y="740"/>
                  </a:lnTo>
                  <a:lnTo>
                    <a:pt x="206" y="744"/>
                  </a:lnTo>
                  <a:lnTo>
                    <a:pt x="211" y="748"/>
                  </a:lnTo>
                  <a:lnTo>
                    <a:pt x="217" y="752"/>
                  </a:lnTo>
                  <a:lnTo>
                    <a:pt x="222" y="756"/>
                  </a:lnTo>
                  <a:lnTo>
                    <a:pt x="228" y="759"/>
                  </a:lnTo>
                  <a:lnTo>
                    <a:pt x="234" y="763"/>
                  </a:lnTo>
                  <a:lnTo>
                    <a:pt x="239" y="767"/>
                  </a:lnTo>
                  <a:lnTo>
                    <a:pt x="245" y="770"/>
                  </a:lnTo>
                  <a:lnTo>
                    <a:pt x="251" y="774"/>
                  </a:lnTo>
                  <a:lnTo>
                    <a:pt x="257" y="777"/>
                  </a:lnTo>
                  <a:lnTo>
                    <a:pt x="263" y="780"/>
                  </a:lnTo>
                  <a:lnTo>
                    <a:pt x="269" y="784"/>
                  </a:lnTo>
                  <a:lnTo>
                    <a:pt x="275" y="787"/>
                  </a:lnTo>
                  <a:lnTo>
                    <a:pt x="281" y="790"/>
                  </a:lnTo>
                  <a:lnTo>
                    <a:pt x="287" y="793"/>
                  </a:lnTo>
                  <a:lnTo>
                    <a:pt x="293" y="796"/>
                  </a:lnTo>
                  <a:lnTo>
                    <a:pt x="299" y="799"/>
                  </a:lnTo>
                  <a:lnTo>
                    <a:pt x="306" y="802"/>
                  </a:lnTo>
                  <a:lnTo>
                    <a:pt x="312" y="805"/>
                  </a:lnTo>
                  <a:lnTo>
                    <a:pt x="318" y="808"/>
                  </a:lnTo>
                  <a:lnTo>
                    <a:pt x="325" y="811"/>
                  </a:lnTo>
                  <a:lnTo>
                    <a:pt x="331" y="813"/>
                  </a:lnTo>
                  <a:lnTo>
                    <a:pt x="338" y="816"/>
                  </a:lnTo>
                  <a:lnTo>
                    <a:pt x="344" y="819"/>
                  </a:lnTo>
                  <a:lnTo>
                    <a:pt x="351" y="821"/>
                  </a:lnTo>
                  <a:lnTo>
                    <a:pt x="358" y="823"/>
                  </a:lnTo>
                  <a:lnTo>
                    <a:pt x="364" y="826"/>
                  </a:lnTo>
                  <a:lnTo>
                    <a:pt x="371" y="828"/>
                  </a:lnTo>
                  <a:lnTo>
                    <a:pt x="378" y="830"/>
                  </a:lnTo>
                  <a:lnTo>
                    <a:pt x="385" y="833"/>
                  </a:lnTo>
                  <a:lnTo>
                    <a:pt x="391" y="835"/>
                  </a:lnTo>
                  <a:lnTo>
                    <a:pt x="398" y="837"/>
                  </a:lnTo>
                  <a:lnTo>
                    <a:pt x="405" y="839"/>
                  </a:lnTo>
                  <a:lnTo>
                    <a:pt x="412" y="841"/>
                  </a:lnTo>
                  <a:lnTo>
                    <a:pt x="419" y="842"/>
                  </a:lnTo>
                  <a:lnTo>
                    <a:pt x="426" y="844"/>
                  </a:lnTo>
                  <a:lnTo>
                    <a:pt x="433" y="846"/>
                  </a:lnTo>
                  <a:lnTo>
                    <a:pt x="441" y="848"/>
                  </a:lnTo>
                  <a:lnTo>
                    <a:pt x="448" y="849"/>
                  </a:lnTo>
                  <a:lnTo>
                    <a:pt x="455" y="851"/>
                  </a:lnTo>
                  <a:lnTo>
                    <a:pt x="462" y="852"/>
                  </a:lnTo>
                  <a:lnTo>
                    <a:pt x="469" y="853"/>
                  </a:lnTo>
                  <a:lnTo>
                    <a:pt x="477" y="855"/>
                  </a:lnTo>
                  <a:lnTo>
                    <a:pt x="484" y="856"/>
                  </a:lnTo>
                  <a:lnTo>
                    <a:pt x="491" y="857"/>
                  </a:lnTo>
                  <a:lnTo>
                    <a:pt x="499" y="858"/>
                  </a:lnTo>
                  <a:lnTo>
                    <a:pt x="506" y="859"/>
                  </a:lnTo>
                  <a:lnTo>
                    <a:pt x="514" y="860"/>
                  </a:lnTo>
                  <a:lnTo>
                    <a:pt x="521" y="861"/>
                  </a:lnTo>
                  <a:lnTo>
                    <a:pt x="529" y="862"/>
                  </a:lnTo>
                  <a:lnTo>
                    <a:pt x="536" y="863"/>
                  </a:lnTo>
                  <a:lnTo>
                    <a:pt x="544" y="863"/>
                  </a:lnTo>
                  <a:lnTo>
                    <a:pt x="551" y="864"/>
                  </a:lnTo>
                  <a:lnTo>
                    <a:pt x="559" y="865"/>
                  </a:lnTo>
                  <a:lnTo>
                    <a:pt x="567" y="865"/>
                  </a:lnTo>
                  <a:lnTo>
                    <a:pt x="574" y="865"/>
                  </a:lnTo>
                  <a:lnTo>
                    <a:pt x="582" y="866"/>
                  </a:lnTo>
                  <a:lnTo>
                    <a:pt x="590" y="866"/>
                  </a:lnTo>
                  <a:lnTo>
                    <a:pt x="597" y="866"/>
                  </a:lnTo>
                  <a:lnTo>
                    <a:pt x="605" y="866"/>
                  </a:lnTo>
                  <a:lnTo>
                    <a:pt x="613" y="866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6559521" y="2111100"/>
              <a:ext cx="1049939" cy="734883"/>
            </a:xfrm>
            <a:custGeom>
              <a:avLst/>
              <a:gdLst>
                <a:gd name="T0" fmla="*/ 667 w 1227"/>
                <a:gd name="T1" fmla="*/ 865 h 867"/>
                <a:gd name="T2" fmla="*/ 727 w 1227"/>
                <a:gd name="T3" fmla="*/ 858 h 867"/>
                <a:gd name="T4" fmla="*/ 785 w 1227"/>
                <a:gd name="T5" fmla="*/ 848 h 867"/>
                <a:gd name="T6" fmla="*/ 841 w 1227"/>
                <a:gd name="T7" fmla="*/ 833 h 867"/>
                <a:gd name="T8" fmla="*/ 895 w 1227"/>
                <a:gd name="T9" fmla="*/ 813 h 867"/>
                <a:gd name="T10" fmla="*/ 945 w 1227"/>
                <a:gd name="T11" fmla="*/ 790 h 867"/>
                <a:gd name="T12" fmla="*/ 992 w 1227"/>
                <a:gd name="T13" fmla="*/ 763 h 867"/>
                <a:gd name="T14" fmla="*/ 1036 w 1227"/>
                <a:gd name="T15" fmla="*/ 732 h 867"/>
                <a:gd name="T16" fmla="*/ 1073 w 1227"/>
                <a:gd name="T17" fmla="*/ 699 h 867"/>
                <a:gd name="T18" fmla="*/ 1113 w 1227"/>
                <a:gd name="T19" fmla="*/ 657 h 867"/>
                <a:gd name="T20" fmla="*/ 1148 w 1227"/>
                <a:gd name="T21" fmla="*/ 612 h 867"/>
                <a:gd name="T22" fmla="*/ 1176 w 1227"/>
                <a:gd name="T23" fmla="*/ 563 h 867"/>
                <a:gd name="T24" fmla="*/ 1199 w 1227"/>
                <a:gd name="T25" fmla="*/ 513 h 867"/>
                <a:gd name="T26" fmla="*/ 1215 w 1227"/>
                <a:gd name="T27" fmla="*/ 460 h 867"/>
                <a:gd name="T28" fmla="*/ 1224 w 1227"/>
                <a:gd name="T29" fmla="*/ 405 h 867"/>
                <a:gd name="T30" fmla="*/ 1226 w 1227"/>
                <a:gd name="T31" fmla="*/ 356 h 867"/>
                <a:gd name="T32" fmla="*/ 1221 w 1227"/>
                <a:gd name="T33" fmla="*/ 297 h 867"/>
                <a:gd name="T34" fmla="*/ 1208 w 1227"/>
                <a:gd name="T35" fmla="*/ 241 h 867"/>
                <a:gd name="T36" fmla="*/ 1188 w 1227"/>
                <a:gd name="T37" fmla="*/ 189 h 867"/>
                <a:gd name="T38" fmla="*/ 1161 w 1227"/>
                <a:gd name="T39" fmla="*/ 141 h 867"/>
                <a:gd name="T40" fmla="*/ 1128 w 1227"/>
                <a:gd name="T41" fmla="*/ 98 h 867"/>
                <a:gd name="T42" fmla="*/ 1087 w 1227"/>
                <a:gd name="T43" fmla="*/ 62 h 867"/>
                <a:gd name="T44" fmla="*/ 1047 w 1227"/>
                <a:gd name="T45" fmla="*/ 37 h 867"/>
                <a:gd name="T46" fmla="*/ 1003 w 1227"/>
                <a:gd name="T47" fmla="*/ 19 h 867"/>
                <a:gd name="T48" fmla="*/ 954 w 1227"/>
                <a:gd name="T49" fmla="*/ 7 h 867"/>
                <a:gd name="T50" fmla="*/ 901 w 1227"/>
                <a:gd name="T51" fmla="*/ 1 h 867"/>
                <a:gd name="T52" fmla="*/ 845 w 1227"/>
                <a:gd name="T53" fmla="*/ 0 h 867"/>
                <a:gd name="T54" fmla="*/ 786 w 1227"/>
                <a:gd name="T55" fmla="*/ 3 h 867"/>
                <a:gd name="T56" fmla="*/ 724 w 1227"/>
                <a:gd name="T57" fmla="*/ 10 h 867"/>
                <a:gd name="T58" fmla="*/ 660 w 1227"/>
                <a:gd name="T59" fmla="*/ 20 h 867"/>
                <a:gd name="T60" fmla="*/ 603 w 1227"/>
                <a:gd name="T61" fmla="*/ 25 h 867"/>
                <a:gd name="T62" fmla="*/ 539 w 1227"/>
                <a:gd name="T63" fmla="*/ 14 h 867"/>
                <a:gd name="T64" fmla="*/ 477 w 1227"/>
                <a:gd name="T65" fmla="*/ 6 h 867"/>
                <a:gd name="T66" fmla="*/ 417 w 1227"/>
                <a:gd name="T67" fmla="*/ 1 h 867"/>
                <a:gd name="T68" fmla="*/ 360 w 1227"/>
                <a:gd name="T69" fmla="*/ 0 h 867"/>
                <a:gd name="T70" fmla="*/ 305 w 1227"/>
                <a:gd name="T71" fmla="*/ 3 h 867"/>
                <a:gd name="T72" fmla="*/ 254 w 1227"/>
                <a:gd name="T73" fmla="*/ 11 h 867"/>
                <a:gd name="T74" fmla="*/ 208 w 1227"/>
                <a:gd name="T75" fmla="*/ 25 h 867"/>
                <a:gd name="T76" fmla="*/ 168 w 1227"/>
                <a:gd name="T77" fmla="*/ 44 h 867"/>
                <a:gd name="T78" fmla="*/ 124 w 1227"/>
                <a:gd name="T79" fmla="*/ 75 h 867"/>
                <a:gd name="T80" fmla="*/ 85 w 1227"/>
                <a:gd name="T81" fmla="*/ 114 h 867"/>
                <a:gd name="T82" fmla="*/ 55 w 1227"/>
                <a:gd name="T83" fmla="*/ 158 h 867"/>
                <a:gd name="T84" fmla="*/ 30 w 1227"/>
                <a:gd name="T85" fmla="*/ 208 h 867"/>
                <a:gd name="T86" fmla="*/ 13 w 1227"/>
                <a:gd name="T87" fmla="*/ 262 h 867"/>
                <a:gd name="T88" fmla="*/ 3 w 1227"/>
                <a:gd name="T89" fmla="*/ 319 h 867"/>
                <a:gd name="T90" fmla="*/ 1 w 1227"/>
                <a:gd name="T91" fmla="*/ 370 h 867"/>
                <a:gd name="T92" fmla="*/ 5 w 1227"/>
                <a:gd name="T93" fmla="*/ 426 h 867"/>
                <a:gd name="T94" fmla="*/ 17 w 1227"/>
                <a:gd name="T95" fmla="*/ 480 h 867"/>
                <a:gd name="T96" fmla="*/ 35 w 1227"/>
                <a:gd name="T97" fmla="*/ 532 h 867"/>
                <a:gd name="T98" fmla="*/ 60 w 1227"/>
                <a:gd name="T99" fmla="*/ 582 h 867"/>
                <a:gd name="T100" fmla="*/ 90 w 1227"/>
                <a:gd name="T101" fmla="*/ 629 h 867"/>
                <a:gd name="T102" fmla="*/ 127 w 1227"/>
                <a:gd name="T103" fmla="*/ 673 h 867"/>
                <a:gd name="T104" fmla="*/ 169 w 1227"/>
                <a:gd name="T105" fmla="*/ 714 h 867"/>
                <a:gd name="T106" fmla="*/ 206 w 1227"/>
                <a:gd name="T107" fmla="*/ 744 h 867"/>
                <a:gd name="T108" fmla="*/ 251 w 1227"/>
                <a:gd name="T109" fmla="*/ 774 h 867"/>
                <a:gd name="T110" fmla="*/ 299 w 1227"/>
                <a:gd name="T111" fmla="*/ 799 h 867"/>
                <a:gd name="T112" fmla="*/ 351 w 1227"/>
                <a:gd name="T113" fmla="*/ 821 h 867"/>
                <a:gd name="T114" fmla="*/ 405 w 1227"/>
                <a:gd name="T115" fmla="*/ 839 h 867"/>
                <a:gd name="T116" fmla="*/ 462 w 1227"/>
                <a:gd name="T117" fmla="*/ 852 h 867"/>
                <a:gd name="T118" fmla="*/ 521 w 1227"/>
                <a:gd name="T119" fmla="*/ 861 h 867"/>
                <a:gd name="T120" fmla="*/ 582 w 1227"/>
                <a:gd name="T121" fmla="*/ 866 h 8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7"/>
                <a:gd name="T184" fmla="*/ 0 h 867"/>
                <a:gd name="T185" fmla="*/ 1227 w 1227"/>
                <a:gd name="T186" fmla="*/ 867 h 8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7" h="867">
                  <a:moveTo>
                    <a:pt x="613" y="866"/>
                  </a:moveTo>
                  <a:lnTo>
                    <a:pt x="621" y="866"/>
                  </a:lnTo>
                  <a:lnTo>
                    <a:pt x="628" y="866"/>
                  </a:lnTo>
                  <a:lnTo>
                    <a:pt x="636" y="866"/>
                  </a:lnTo>
                  <a:lnTo>
                    <a:pt x="644" y="866"/>
                  </a:lnTo>
                  <a:lnTo>
                    <a:pt x="651" y="865"/>
                  </a:lnTo>
                  <a:lnTo>
                    <a:pt x="659" y="865"/>
                  </a:lnTo>
                  <a:lnTo>
                    <a:pt x="667" y="865"/>
                  </a:lnTo>
                  <a:lnTo>
                    <a:pt x="674" y="864"/>
                  </a:lnTo>
                  <a:lnTo>
                    <a:pt x="682" y="863"/>
                  </a:lnTo>
                  <a:lnTo>
                    <a:pt x="689" y="863"/>
                  </a:lnTo>
                  <a:lnTo>
                    <a:pt x="697" y="862"/>
                  </a:lnTo>
                  <a:lnTo>
                    <a:pt x="705" y="861"/>
                  </a:lnTo>
                  <a:lnTo>
                    <a:pt x="712" y="860"/>
                  </a:lnTo>
                  <a:lnTo>
                    <a:pt x="719" y="859"/>
                  </a:lnTo>
                  <a:lnTo>
                    <a:pt x="727" y="858"/>
                  </a:lnTo>
                  <a:lnTo>
                    <a:pt x="734" y="857"/>
                  </a:lnTo>
                  <a:lnTo>
                    <a:pt x="742" y="856"/>
                  </a:lnTo>
                  <a:lnTo>
                    <a:pt x="749" y="855"/>
                  </a:lnTo>
                  <a:lnTo>
                    <a:pt x="756" y="853"/>
                  </a:lnTo>
                  <a:lnTo>
                    <a:pt x="764" y="852"/>
                  </a:lnTo>
                  <a:lnTo>
                    <a:pt x="771" y="851"/>
                  </a:lnTo>
                  <a:lnTo>
                    <a:pt x="778" y="849"/>
                  </a:lnTo>
                  <a:lnTo>
                    <a:pt x="785" y="848"/>
                  </a:lnTo>
                  <a:lnTo>
                    <a:pt x="792" y="846"/>
                  </a:lnTo>
                  <a:lnTo>
                    <a:pt x="799" y="844"/>
                  </a:lnTo>
                  <a:lnTo>
                    <a:pt x="806" y="842"/>
                  </a:lnTo>
                  <a:lnTo>
                    <a:pt x="813" y="841"/>
                  </a:lnTo>
                  <a:lnTo>
                    <a:pt x="820" y="839"/>
                  </a:lnTo>
                  <a:lnTo>
                    <a:pt x="827" y="837"/>
                  </a:lnTo>
                  <a:lnTo>
                    <a:pt x="834" y="835"/>
                  </a:lnTo>
                  <a:lnTo>
                    <a:pt x="841" y="833"/>
                  </a:lnTo>
                  <a:lnTo>
                    <a:pt x="848" y="830"/>
                  </a:lnTo>
                  <a:lnTo>
                    <a:pt x="855" y="828"/>
                  </a:lnTo>
                  <a:lnTo>
                    <a:pt x="861" y="826"/>
                  </a:lnTo>
                  <a:lnTo>
                    <a:pt x="868" y="823"/>
                  </a:lnTo>
                  <a:lnTo>
                    <a:pt x="875" y="821"/>
                  </a:lnTo>
                  <a:lnTo>
                    <a:pt x="881" y="819"/>
                  </a:lnTo>
                  <a:lnTo>
                    <a:pt x="888" y="816"/>
                  </a:lnTo>
                  <a:lnTo>
                    <a:pt x="895" y="813"/>
                  </a:lnTo>
                  <a:lnTo>
                    <a:pt x="901" y="811"/>
                  </a:lnTo>
                  <a:lnTo>
                    <a:pt x="907" y="808"/>
                  </a:lnTo>
                  <a:lnTo>
                    <a:pt x="914" y="805"/>
                  </a:lnTo>
                  <a:lnTo>
                    <a:pt x="920" y="802"/>
                  </a:lnTo>
                  <a:lnTo>
                    <a:pt x="926" y="799"/>
                  </a:lnTo>
                  <a:lnTo>
                    <a:pt x="933" y="796"/>
                  </a:lnTo>
                  <a:lnTo>
                    <a:pt x="939" y="793"/>
                  </a:lnTo>
                  <a:lnTo>
                    <a:pt x="945" y="790"/>
                  </a:lnTo>
                  <a:lnTo>
                    <a:pt x="951" y="787"/>
                  </a:lnTo>
                  <a:lnTo>
                    <a:pt x="957" y="784"/>
                  </a:lnTo>
                  <a:lnTo>
                    <a:pt x="963" y="780"/>
                  </a:lnTo>
                  <a:lnTo>
                    <a:pt x="969" y="777"/>
                  </a:lnTo>
                  <a:lnTo>
                    <a:pt x="975" y="774"/>
                  </a:lnTo>
                  <a:lnTo>
                    <a:pt x="981" y="770"/>
                  </a:lnTo>
                  <a:lnTo>
                    <a:pt x="986" y="767"/>
                  </a:lnTo>
                  <a:lnTo>
                    <a:pt x="992" y="763"/>
                  </a:lnTo>
                  <a:lnTo>
                    <a:pt x="998" y="759"/>
                  </a:lnTo>
                  <a:lnTo>
                    <a:pt x="1003" y="756"/>
                  </a:lnTo>
                  <a:lnTo>
                    <a:pt x="1009" y="752"/>
                  </a:lnTo>
                  <a:lnTo>
                    <a:pt x="1014" y="748"/>
                  </a:lnTo>
                  <a:lnTo>
                    <a:pt x="1020" y="744"/>
                  </a:lnTo>
                  <a:lnTo>
                    <a:pt x="1025" y="740"/>
                  </a:lnTo>
                  <a:lnTo>
                    <a:pt x="1030" y="736"/>
                  </a:lnTo>
                  <a:lnTo>
                    <a:pt x="1036" y="732"/>
                  </a:lnTo>
                  <a:lnTo>
                    <a:pt x="1041" y="728"/>
                  </a:lnTo>
                  <a:lnTo>
                    <a:pt x="1046" y="724"/>
                  </a:lnTo>
                  <a:lnTo>
                    <a:pt x="1052" y="719"/>
                  </a:lnTo>
                  <a:lnTo>
                    <a:pt x="1057" y="714"/>
                  </a:lnTo>
                  <a:lnTo>
                    <a:pt x="1063" y="709"/>
                  </a:lnTo>
                  <a:lnTo>
                    <a:pt x="1068" y="704"/>
                  </a:lnTo>
                  <a:lnTo>
                    <a:pt x="1073" y="699"/>
                  </a:lnTo>
                  <a:lnTo>
                    <a:pt x="1079" y="694"/>
                  </a:lnTo>
                  <a:lnTo>
                    <a:pt x="1084" y="689"/>
                  </a:lnTo>
                  <a:lnTo>
                    <a:pt x="1089" y="684"/>
                  </a:lnTo>
                  <a:lnTo>
                    <a:pt x="1094" y="679"/>
                  </a:lnTo>
                  <a:lnTo>
                    <a:pt x="1099" y="673"/>
                  </a:lnTo>
                  <a:lnTo>
                    <a:pt x="1104" y="668"/>
                  </a:lnTo>
                  <a:lnTo>
                    <a:pt x="1109" y="662"/>
                  </a:lnTo>
                  <a:lnTo>
                    <a:pt x="1113" y="657"/>
                  </a:lnTo>
                  <a:lnTo>
                    <a:pt x="1118" y="652"/>
                  </a:lnTo>
                  <a:lnTo>
                    <a:pt x="1122" y="646"/>
                  </a:lnTo>
                  <a:lnTo>
                    <a:pt x="1127" y="640"/>
                  </a:lnTo>
                  <a:lnTo>
                    <a:pt x="1131" y="635"/>
                  </a:lnTo>
                  <a:lnTo>
                    <a:pt x="1135" y="629"/>
                  </a:lnTo>
                  <a:lnTo>
                    <a:pt x="1140" y="623"/>
                  </a:lnTo>
                  <a:lnTo>
                    <a:pt x="1144" y="617"/>
                  </a:lnTo>
                  <a:lnTo>
                    <a:pt x="1148" y="612"/>
                  </a:lnTo>
                  <a:lnTo>
                    <a:pt x="1152" y="606"/>
                  </a:lnTo>
                  <a:lnTo>
                    <a:pt x="1155" y="600"/>
                  </a:lnTo>
                  <a:lnTo>
                    <a:pt x="1159" y="594"/>
                  </a:lnTo>
                  <a:lnTo>
                    <a:pt x="1163" y="588"/>
                  </a:lnTo>
                  <a:lnTo>
                    <a:pt x="1166" y="582"/>
                  </a:lnTo>
                  <a:lnTo>
                    <a:pt x="1170" y="576"/>
                  </a:lnTo>
                  <a:lnTo>
                    <a:pt x="1173" y="570"/>
                  </a:lnTo>
                  <a:lnTo>
                    <a:pt x="1176" y="563"/>
                  </a:lnTo>
                  <a:lnTo>
                    <a:pt x="1180" y="557"/>
                  </a:lnTo>
                  <a:lnTo>
                    <a:pt x="1183" y="551"/>
                  </a:lnTo>
                  <a:lnTo>
                    <a:pt x="1186" y="545"/>
                  </a:lnTo>
                  <a:lnTo>
                    <a:pt x="1188" y="538"/>
                  </a:lnTo>
                  <a:lnTo>
                    <a:pt x="1191" y="532"/>
                  </a:lnTo>
                  <a:lnTo>
                    <a:pt x="1194" y="525"/>
                  </a:lnTo>
                  <a:lnTo>
                    <a:pt x="1196" y="519"/>
                  </a:lnTo>
                  <a:lnTo>
                    <a:pt x="1199" y="513"/>
                  </a:lnTo>
                  <a:lnTo>
                    <a:pt x="1201" y="506"/>
                  </a:lnTo>
                  <a:lnTo>
                    <a:pt x="1203" y="499"/>
                  </a:lnTo>
                  <a:lnTo>
                    <a:pt x="1206" y="493"/>
                  </a:lnTo>
                  <a:lnTo>
                    <a:pt x="1208" y="486"/>
                  </a:lnTo>
                  <a:lnTo>
                    <a:pt x="1210" y="480"/>
                  </a:lnTo>
                  <a:lnTo>
                    <a:pt x="1211" y="473"/>
                  </a:lnTo>
                  <a:lnTo>
                    <a:pt x="1213" y="466"/>
                  </a:lnTo>
                  <a:lnTo>
                    <a:pt x="1215" y="460"/>
                  </a:lnTo>
                  <a:lnTo>
                    <a:pt x="1216" y="453"/>
                  </a:lnTo>
                  <a:lnTo>
                    <a:pt x="1218" y="446"/>
                  </a:lnTo>
                  <a:lnTo>
                    <a:pt x="1219" y="439"/>
                  </a:lnTo>
                  <a:lnTo>
                    <a:pt x="1220" y="432"/>
                  </a:lnTo>
                  <a:lnTo>
                    <a:pt x="1221" y="426"/>
                  </a:lnTo>
                  <a:lnTo>
                    <a:pt x="1222" y="419"/>
                  </a:lnTo>
                  <a:lnTo>
                    <a:pt x="1223" y="412"/>
                  </a:lnTo>
                  <a:lnTo>
                    <a:pt x="1224" y="405"/>
                  </a:lnTo>
                  <a:lnTo>
                    <a:pt x="1225" y="398"/>
                  </a:lnTo>
                  <a:lnTo>
                    <a:pt x="1225" y="391"/>
                  </a:lnTo>
                  <a:lnTo>
                    <a:pt x="1226" y="384"/>
                  </a:lnTo>
                  <a:lnTo>
                    <a:pt x="1226" y="377"/>
                  </a:lnTo>
                  <a:lnTo>
                    <a:pt x="1226" y="370"/>
                  </a:lnTo>
                  <a:lnTo>
                    <a:pt x="1226" y="363"/>
                  </a:lnTo>
                  <a:lnTo>
                    <a:pt x="1226" y="356"/>
                  </a:lnTo>
                  <a:lnTo>
                    <a:pt x="1226" y="348"/>
                  </a:lnTo>
                  <a:lnTo>
                    <a:pt x="1226" y="341"/>
                  </a:lnTo>
                  <a:lnTo>
                    <a:pt x="1225" y="333"/>
                  </a:lnTo>
                  <a:lnTo>
                    <a:pt x="1225" y="326"/>
                  </a:lnTo>
                  <a:lnTo>
                    <a:pt x="1224" y="319"/>
                  </a:lnTo>
                  <a:lnTo>
                    <a:pt x="1223" y="312"/>
                  </a:lnTo>
                  <a:lnTo>
                    <a:pt x="1222" y="304"/>
                  </a:lnTo>
                  <a:lnTo>
                    <a:pt x="1221" y="297"/>
                  </a:lnTo>
                  <a:lnTo>
                    <a:pt x="1220" y="290"/>
                  </a:lnTo>
                  <a:lnTo>
                    <a:pt x="1219" y="283"/>
                  </a:lnTo>
                  <a:lnTo>
                    <a:pt x="1217" y="276"/>
                  </a:lnTo>
                  <a:lnTo>
                    <a:pt x="1216" y="269"/>
                  </a:lnTo>
                  <a:lnTo>
                    <a:pt x="1214" y="262"/>
                  </a:lnTo>
                  <a:lnTo>
                    <a:pt x="1212" y="255"/>
                  </a:lnTo>
                  <a:lnTo>
                    <a:pt x="1210" y="248"/>
                  </a:lnTo>
                  <a:lnTo>
                    <a:pt x="1208" y="241"/>
                  </a:lnTo>
                  <a:lnTo>
                    <a:pt x="1206" y="235"/>
                  </a:lnTo>
                  <a:lnTo>
                    <a:pt x="1204" y="228"/>
                  </a:lnTo>
                  <a:lnTo>
                    <a:pt x="1202" y="221"/>
                  </a:lnTo>
                  <a:lnTo>
                    <a:pt x="1199" y="215"/>
                  </a:lnTo>
                  <a:lnTo>
                    <a:pt x="1197" y="208"/>
                  </a:lnTo>
                  <a:lnTo>
                    <a:pt x="1194" y="202"/>
                  </a:lnTo>
                  <a:lnTo>
                    <a:pt x="1191" y="195"/>
                  </a:lnTo>
                  <a:lnTo>
                    <a:pt x="1188" y="189"/>
                  </a:lnTo>
                  <a:lnTo>
                    <a:pt x="1185" y="183"/>
                  </a:lnTo>
                  <a:lnTo>
                    <a:pt x="1182" y="176"/>
                  </a:lnTo>
                  <a:lnTo>
                    <a:pt x="1179" y="170"/>
                  </a:lnTo>
                  <a:lnTo>
                    <a:pt x="1176" y="164"/>
                  </a:lnTo>
                  <a:lnTo>
                    <a:pt x="1172" y="158"/>
                  </a:lnTo>
                  <a:lnTo>
                    <a:pt x="1169" y="152"/>
                  </a:lnTo>
                  <a:lnTo>
                    <a:pt x="1165" y="147"/>
                  </a:lnTo>
                  <a:lnTo>
                    <a:pt x="1161" y="141"/>
                  </a:lnTo>
                  <a:lnTo>
                    <a:pt x="1157" y="135"/>
                  </a:lnTo>
                  <a:lnTo>
                    <a:pt x="1154" y="130"/>
                  </a:lnTo>
                  <a:lnTo>
                    <a:pt x="1149" y="124"/>
                  </a:lnTo>
                  <a:lnTo>
                    <a:pt x="1145" y="119"/>
                  </a:lnTo>
                  <a:lnTo>
                    <a:pt x="1141" y="114"/>
                  </a:lnTo>
                  <a:lnTo>
                    <a:pt x="1137" y="108"/>
                  </a:lnTo>
                  <a:lnTo>
                    <a:pt x="1132" y="103"/>
                  </a:lnTo>
                  <a:lnTo>
                    <a:pt x="1128" y="98"/>
                  </a:lnTo>
                  <a:lnTo>
                    <a:pt x="1123" y="94"/>
                  </a:lnTo>
                  <a:lnTo>
                    <a:pt x="1118" y="89"/>
                  </a:lnTo>
                  <a:lnTo>
                    <a:pt x="1113" y="84"/>
                  </a:lnTo>
                  <a:lnTo>
                    <a:pt x="1108" y="80"/>
                  </a:lnTo>
                  <a:lnTo>
                    <a:pt x="1103" y="75"/>
                  </a:lnTo>
                  <a:lnTo>
                    <a:pt x="1098" y="71"/>
                  </a:lnTo>
                  <a:lnTo>
                    <a:pt x="1093" y="67"/>
                  </a:lnTo>
                  <a:lnTo>
                    <a:pt x="1087" y="62"/>
                  </a:lnTo>
                  <a:lnTo>
                    <a:pt x="1082" y="59"/>
                  </a:lnTo>
                  <a:lnTo>
                    <a:pt x="1076" y="55"/>
                  </a:lnTo>
                  <a:lnTo>
                    <a:pt x="1070" y="51"/>
                  </a:lnTo>
                  <a:lnTo>
                    <a:pt x="1065" y="47"/>
                  </a:lnTo>
                  <a:lnTo>
                    <a:pt x="1059" y="44"/>
                  </a:lnTo>
                  <a:lnTo>
                    <a:pt x="1053" y="41"/>
                  </a:lnTo>
                  <a:lnTo>
                    <a:pt x="1047" y="37"/>
                  </a:lnTo>
                  <a:lnTo>
                    <a:pt x="1042" y="35"/>
                  </a:lnTo>
                  <a:lnTo>
                    <a:pt x="1036" y="32"/>
                  </a:lnTo>
                  <a:lnTo>
                    <a:pt x="1031" y="30"/>
                  </a:lnTo>
                  <a:lnTo>
                    <a:pt x="1025" y="27"/>
                  </a:lnTo>
                  <a:lnTo>
                    <a:pt x="1020" y="25"/>
                  </a:lnTo>
                  <a:lnTo>
                    <a:pt x="1014" y="23"/>
                  </a:lnTo>
                  <a:lnTo>
                    <a:pt x="1008" y="21"/>
                  </a:lnTo>
                  <a:lnTo>
                    <a:pt x="1003" y="19"/>
                  </a:lnTo>
                  <a:lnTo>
                    <a:pt x="997" y="17"/>
                  </a:lnTo>
                  <a:lnTo>
                    <a:pt x="991" y="16"/>
                  </a:lnTo>
                  <a:lnTo>
                    <a:pt x="985" y="14"/>
                  </a:lnTo>
                  <a:lnTo>
                    <a:pt x="979" y="12"/>
                  </a:lnTo>
                  <a:lnTo>
                    <a:pt x="973" y="11"/>
                  </a:lnTo>
                  <a:lnTo>
                    <a:pt x="967" y="10"/>
                  </a:lnTo>
                  <a:lnTo>
                    <a:pt x="960" y="8"/>
                  </a:lnTo>
                  <a:lnTo>
                    <a:pt x="954" y="7"/>
                  </a:lnTo>
                  <a:lnTo>
                    <a:pt x="948" y="6"/>
                  </a:lnTo>
                  <a:lnTo>
                    <a:pt x="941" y="5"/>
                  </a:lnTo>
                  <a:lnTo>
                    <a:pt x="935" y="4"/>
                  </a:lnTo>
                  <a:lnTo>
                    <a:pt x="928" y="4"/>
                  </a:lnTo>
                  <a:lnTo>
                    <a:pt x="922" y="3"/>
                  </a:lnTo>
                  <a:lnTo>
                    <a:pt x="915" y="2"/>
                  </a:lnTo>
                  <a:lnTo>
                    <a:pt x="908" y="2"/>
                  </a:lnTo>
                  <a:lnTo>
                    <a:pt x="901" y="1"/>
                  </a:lnTo>
                  <a:lnTo>
                    <a:pt x="895" y="1"/>
                  </a:lnTo>
                  <a:lnTo>
                    <a:pt x="888" y="0"/>
                  </a:lnTo>
                  <a:lnTo>
                    <a:pt x="881" y="0"/>
                  </a:lnTo>
                  <a:lnTo>
                    <a:pt x="874" y="0"/>
                  </a:lnTo>
                  <a:lnTo>
                    <a:pt x="867" y="0"/>
                  </a:lnTo>
                  <a:lnTo>
                    <a:pt x="859" y="0"/>
                  </a:lnTo>
                  <a:lnTo>
                    <a:pt x="852" y="0"/>
                  </a:lnTo>
                  <a:lnTo>
                    <a:pt x="845" y="0"/>
                  </a:lnTo>
                  <a:lnTo>
                    <a:pt x="838" y="0"/>
                  </a:lnTo>
                  <a:lnTo>
                    <a:pt x="831" y="0"/>
                  </a:lnTo>
                  <a:lnTo>
                    <a:pt x="823" y="1"/>
                  </a:lnTo>
                  <a:lnTo>
                    <a:pt x="816" y="1"/>
                  </a:lnTo>
                  <a:lnTo>
                    <a:pt x="808" y="2"/>
                  </a:lnTo>
                  <a:lnTo>
                    <a:pt x="801" y="2"/>
                  </a:lnTo>
                  <a:lnTo>
                    <a:pt x="793" y="3"/>
                  </a:lnTo>
                  <a:lnTo>
                    <a:pt x="786" y="3"/>
                  </a:lnTo>
                  <a:lnTo>
                    <a:pt x="778" y="4"/>
                  </a:lnTo>
                  <a:lnTo>
                    <a:pt x="771" y="5"/>
                  </a:lnTo>
                  <a:lnTo>
                    <a:pt x="763" y="6"/>
                  </a:lnTo>
                  <a:lnTo>
                    <a:pt x="755" y="6"/>
                  </a:lnTo>
                  <a:lnTo>
                    <a:pt x="747" y="7"/>
                  </a:lnTo>
                  <a:lnTo>
                    <a:pt x="740" y="8"/>
                  </a:lnTo>
                  <a:lnTo>
                    <a:pt x="732" y="9"/>
                  </a:lnTo>
                  <a:lnTo>
                    <a:pt x="724" y="10"/>
                  </a:lnTo>
                  <a:lnTo>
                    <a:pt x="716" y="11"/>
                  </a:lnTo>
                  <a:lnTo>
                    <a:pt x="708" y="12"/>
                  </a:lnTo>
                  <a:lnTo>
                    <a:pt x="700" y="14"/>
                  </a:lnTo>
                  <a:lnTo>
                    <a:pt x="692" y="15"/>
                  </a:lnTo>
                  <a:lnTo>
                    <a:pt x="684" y="16"/>
                  </a:lnTo>
                  <a:lnTo>
                    <a:pt x="676" y="17"/>
                  </a:lnTo>
                  <a:lnTo>
                    <a:pt x="668" y="19"/>
                  </a:lnTo>
                  <a:lnTo>
                    <a:pt x="660" y="20"/>
                  </a:lnTo>
                  <a:lnTo>
                    <a:pt x="652" y="22"/>
                  </a:lnTo>
                  <a:lnTo>
                    <a:pt x="644" y="23"/>
                  </a:lnTo>
                  <a:lnTo>
                    <a:pt x="636" y="25"/>
                  </a:lnTo>
                  <a:lnTo>
                    <a:pt x="627" y="26"/>
                  </a:lnTo>
                  <a:lnTo>
                    <a:pt x="619" y="28"/>
                  </a:lnTo>
                  <a:lnTo>
                    <a:pt x="611" y="26"/>
                  </a:lnTo>
                  <a:lnTo>
                    <a:pt x="603" y="25"/>
                  </a:lnTo>
                  <a:lnTo>
                    <a:pt x="595" y="23"/>
                  </a:lnTo>
                  <a:lnTo>
                    <a:pt x="587" y="22"/>
                  </a:lnTo>
                  <a:lnTo>
                    <a:pt x="579" y="20"/>
                  </a:lnTo>
                  <a:lnTo>
                    <a:pt x="571" y="19"/>
                  </a:lnTo>
                  <a:lnTo>
                    <a:pt x="563" y="18"/>
                  </a:lnTo>
                  <a:lnTo>
                    <a:pt x="555" y="16"/>
                  </a:lnTo>
                  <a:lnTo>
                    <a:pt x="547" y="15"/>
                  </a:lnTo>
                  <a:lnTo>
                    <a:pt x="539" y="14"/>
                  </a:lnTo>
                  <a:lnTo>
                    <a:pt x="531" y="13"/>
                  </a:lnTo>
                  <a:lnTo>
                    <a:pt x="523" y="12"/>
                  </a:lnTo>
                  <a:lnTo>
                    <a:pt x="516" y="11"/>
                  </a:lnTo>
                  <a:lnTo>
                    <a:pt x="508" y="10"/>
                  </a:lnTo>
                  <a:lnTo>
                    <a:pt x="500" y="9"/>
                  </a:lnTo>
                  <a:lnTo>
                    <a:pt x="492" y="8"/>
                  </a:lnTo>
                  <a:lnTo>
                    <a:pt x="485" y="7"/>
                  </a:lnTo>
                  <a:lnTo>
                    <a:pt x="477" y="6"/>
                  </a:lnTo>
                  <a:lnTo>
                    <a:pt x="469" y="5"/>
                  </a:lnTo>
                  <a:lnTo>
                    <a:pt x="462" y="4"/>
                  </a:lnTo>
                  <a:lnTo>
                    <a:pt x="454" y="4"/>
                  </a:lnTo>
                  <a:lnTo>
                    <a:pt x="447" y="3"/>
                  </a:lnTo>
                  <a:lnTo>
                    <a:pt x="439" y="2"/>
                  </a:lnTo>
                  <a:lnTo>
                    <a:pt x="432" y="2"/>
                  </a:lnTo>
                  <a:lnTo>
                    <a:pt x="424" y="1"/>
                  </a:lnTo>
                  <a:lnTo>
                    <a:pt x="417" y="1"/>
                  </a:lnTo>
                  <a:lnTo>
                    <a:pt x="410" y="1"/>
                  </a:lnTo>
                  <a:lnTo>
                    <a:pt x="402" y="0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346" y="0"/>
                  </a:lnTo>
                  <a:lnTo>
                    <a:pt x="339" y="0"/>
                  </a:lnTo>
                  <a:lnTo>
                    <a:pt x="332" y="1"/>
                  </a:lnTo>
                  <a:lnTo>
                    <a:pt x="325" y="1"/>
                  </a:lnTo>
                  <a:lnTo>
                    <a:pt x="318" y="2"/>
                  </a:lnTo>
                  <a:lnTo>
                    <a:pt x="312" y="2"/>
                  </a:lnTo>
                  <a:lnTo>
                    <a:pt x="305" y="3"/>
                  </a:lnTo>
                  <a:lnTo>
                    <a:pt x="299" y="4"/>
                  </a:lnTo>
                  <a:lnTo>
                    <a:pt x="292" y="5"/>
                  </a:lnTo>
                  <a:lnTo>
                    <a:pt x="286" y="6"/>
                  </a:lnTo>
                  <a:lnTo>
                    <a:pt x="279" y="7"/>
                  </a:lnTo>
                  <a:lnTo>
                    <a:pt x="273" y="8"/>
                  </a:lnTo>
                  <a:lnTo>
                    <a:pt x="267" y="9"/>
                  </a:lnTo>
                  <a:lnTo>
                    <a:pt x="261" y="10"/>
                  </a:lnTo>
                  <a:lnTo>
                    <a:pt x="254" y="11"/>
                  </a:lnTo>
                  <a:lnTo>
                    <a:pt x="248" y="13"/>
                  </a:lnTo>
                  <a:lnTo>
                    <a:pt x="242" y="14"/>
                  </a:lnTo>
                  <a:lnTo>
                    <a:pt x="236" y="16"/>
                  </a:lnTo>
                  <a:lnTo>
                    <a:pt x="230" y="18"/>
                  </a:lnTo>
                  <a:lnTo>
                    <a:pt x="225" y="19"/>
                  </a:lnTo>
                  <a:lnTo>
                    <a:pt x="219" y="21"/>
                  </a:lnTo>
                  <a:lnTo>
                    <a:pt x="213" y="23"/>
                  </a:lnTo>
                  <a:lnTo>
                    <a:pt x="208" y="25"/>
                  </a:lnTo>
                  <a:lnTo>
                    <a:pt x="202" y="28"/>
                  </a:lnTo>
                  <a:lnTo>
                    <a:pt x="197" y="30"/>
                  </a:lnTo>
                  <a:lnTo>
                    <a:pt x="191" y="32"/>
                  </a:lnTo>
                  <a:lnTo>
                    <a:pt x="186" y="35"/>
                  </a:lnTo>
                  <a:lnTo>
                    <a:pt x="180" y="37"/>
                  </a:lnTo>
                  <a:lnTo>
                    <a:pt x="174" y="41"/>
                  </a:lnTo>
                  <a:lnTo>
                    <a:pt x="168" y="44"/>
                  </a:lnTo>
                  <a:lnTo>
                    <a:pt x="162" y="47"/>
                  </a:lnTo>
                  <a:lnTo>
                    <a:pt x="157" y="51"/>
                  </a:lnTo>
                  <a:lnTo>
                    <a:pt x="151" y="55"/>
                  </a:lnTo>
                  <a:lnTo>
                    <a:pt x="145" y="59"/>
                  </a:lnTo>
                  <a:lnTo>
                    <a:pt x="140" y="62"/>
                  </a:lnTo>
                  <a:lnTo>
                    <a:pt x="134" y="67"/>
                  </a:lnTo>
                  <a:lnTo>
                    <a:pt x="129" y="71"/>
                  </a:lnTo>
                  <a:lnTo>
                    <a:pt x="124" y="75"/>
                  </a:lnTo>
                  <a:lnTo>
                    <a:pt x="119" y="80"/>
                  </a:lnTo>
                  <a:lnTo>
                    <a:pt x="113" y="84"/>
                  </a:lnTo>
                  <a:lnTo>
                    <a:pt x="109" y="89"/>
                  </a:lnTo>
                  <a:lnTo>
                    <a:pt x="104" y="94"/>
                  </a:lnTo>
                  <a:lnTo>
                    <a:pt x="99" y="98"/>
                  </a:lnTo>
                  <a:lnTo>
                    <a:pt x="94" y="103"/>
                  </a:lnTo>
                  <a:lnTo>
                    <a:pt x="90" y="108"/>
                  </a:lnTo>
                  <a:lnTo>
                    <a:pt x="85" y="114"/>
                  </a:lnTo>
                  <a:lnTo>
                    <a:pt x="81" y="119"/>
                  </a:lnTo>
                  <a:lnTo>
                    <a:pt x="78" y="124"/>
                  </a:lnTo>
                  <a:lnTo>
                    <a:pt x="74" y="130"/>
                  </a:lnTo>
                  <a:lnTo>
                    <a:pt x="70" y="135"/>
                  </a:lnTo>
                  <a:lnTo>
                    <a:pt x="66" y="141"/>
                  </a:lnTo>
                  <a:lnTo>
                    <a:pt x="62" y="147"/>
                  </a:lnTo>
                  <a:lnTo>
                    <a:pt x="58" y="152"/>
                  </a:lnTo>
                  <a:lnTo>
                    <a:pt x="55" y="158"/>
                  </a:lnTo>
                  <a:lnTo>
                    <a:pt x="51" y="164"/>
                  </a:lnTo>
                  <a:lnTo>
                    <a:pt x="48" y="170"/>
                  </a:lnTo>
                  <a:lnTo>
                    <a:pt x="45" y="176"/>
                  </a:lnTo>
                  <a:lnTo>
                    <a:pt x="41" y="183"/>
                  </a:lnTo>
                  <a:lnTo>
                    <a:pt x="38" y="189"/>
                  </a:lnTo>
                  <a:lnTo>
                    <a:pt x="35" y="195"/>
                  </a:lnTo>
                  <a:lnTo>
                    <a:pt x="33" y="202"/>
                  </a:lnTo>
                  <a:lnTo>
                    <a:pt x="30" y="208"/>
                  </a:lnTo>
                  <a:lnTo>
                    <a:pt x="27" y="215"/>
                  </a:lnTo>
                  <a:lnTo>
                    <a:pt x="25" y="221"/>
                  </a:lnTo>
                  <a:lnTo>
                    <a:pt x="23" y="228"/>
                  </a:lnTo>
                  <a:lnTo>
                    <a:pt x="20" y="235"/>
                  </a:lnTo>
                  <a:lnTo>
                    <a:pt x="18" y="241"/>
                  </a:lnTo>
                  <a:lnTo>
                    <a:pt x="16" y="248"/>
                  </a:lnTo>
                  <a:lnTo>
                    <a:pt x="14" y="255"/>
                  </a:lnTo>
                  <a:lnTo>
                    <a:pt x="13" y="262"/>
                  </a:lnTo>
                  <a:lnTo>
                    <a:pt x="11" y="269"/>
                  </a:lnTo>
                  <a:lnTo>
                    <a:pt x="9" y="276"/>
                  </a:lnTo>
                  <a:lnTo>
                    <a:pt x="8" y="283"/>
                  </a:lnTo>
                  <a:lnTo>
                    <a:pt x="7" y="290"/>
                  </a:lnTo>
                  <a:lnTo>
                    <a:pt x="5" y="297"/>
                  </a:lnTo>
                  <a:lnTo>
                    <a:pt x="4" y="304"/>
                  </a:lnTo>
                  <a:lnTo>
                    <a:pt x="4" y="312"/>
                  </a:lnTo>
                  <a:lnTo>
                    <a:pt x="3" y="319"/>
                  </a:lnTo>
                  <a:lnTo>
                    <a:pt x="2" y="326"/>
                  </a:lnTo>
                  <a:lnTo>
                    <a:pt x="1" y="333"/>
                  </a:lnTo>
                  <a:lnTo>
                    <a:pt x="1" y="341"/>
                  </a:lnTo>
                  <a:lnTo>
                    <a:pt x="1" y="348"/>
                  </a:lnTo>
                  <a:lnTo>
                    <a:pt x="1" y="356"/>
                  </a:lnTo>
                  <a:lnTo>
                    <a:pt x="0" y="363"/>
                  </a:lnTo>
                  <a:lnTo>
                    <a:pt x="1" y="370"/>
                  </a:lnTo>
                  <a:lnTo>
                    <a:pt x="1" y="377"/>
                  </a:lnTo>
                  <a:lnTo>
                    <a:pt x="1" y="384"/>
                  </a:lnTo>
                  <a:lnTo>
                    <a:pt x="1" y="391"/>
                  </a:lnTo>
                  <a:lnTo>
                    <a:pt x="2" y="398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4" y="419"/>
                  </a:lnTo>
                  <a:lnTo>
                    <a:pt x="5" y="426"/>
                  </a:lnTo>
                  <a:lnTo>
                    <a:pt x="6" y="432"/>
                  </a:lnTo>
                  <a:lnTo>
                    <a:pt x="7" y="439"/>
                  </a:lnTo>
                  <a:lnTo>
                    <a:pt x="9" y="446"/>
                  </a:lnTo>
                  <a:lnTo>
                    <a:pt x="10" y="453"/>
                  </a:lnTo>
                  <a:lnTo>
                    <a:pt x="12" y="460"/>
                  </a:lnTo>
                  <a:lnTo>
                    <a:pt x="13" y="466"/>
                  </a:lnTo>
                  <a:lnTo>
                    <a:pt x="15" y="473"/>
                  </a:lnTo>
                  <a:lnTo>
                    <a:pt x="17" y="480"/>
                  </a:lnTo>
                  <a:lnTo>
                    <a:pt x="19" y="486"/>
                  </a:lnTo>
                  <a:lnTo>
                    <a:pt x="21" y="493"/>
                  </a:lnTo>
                  <a:lnTo>
                    <a:pt x="23" y="499"/>
                  </a:lnTo>
                  <a:lnTo>
                    <a:pt x="25" y="506"/>
                  </a:lnTo>
                  <a:lnTo>
                    <a:pt x="28" y="513"/>
                  </a:lnTo>
                  <a:lnTo>
                    <a:pt x="30" y="519"/>
                  </a:lnTo>
                  <a:lnTo>
                    <a:pt x="33" y="525"/>
                  </a:lnTo>
                  <a:lnTo>
                    <a:pt x="35" y="532"/>
                  </a:lnTo>
                  <a:lnTo>
                    <a:pt x="38" y="538"/>
                  </a:lnTo>
                  <a:lnTo>
                    <a:pt x="41" y="545"/>
                  </a:lnTo>
                  <a:lnTo>
                    <a:pt x="44" y="551"/>
                  </a:lnTo>
                  <a:lnTo>
                    <a:pt x="47" y="557"/>
                  </a:lnTo>
                  <a:lnTo>
                    <a:pt x="50" y="563"/>
                  </a:lnTo>
                  <a:lnTo>
                    <a:pt x="53" y="570"/>
                  </a:lnTo>
                  <a:lnTo>
                    <a:pt x="57" y="576"/>
                  </a:lnTo>
                  <a:lnTo>
                    <a:pt x="60" y="582"/>
                  </a:lnTo>
                  <a:lnTo>
                    <a:pt x="64" y="588"/>
                  </a:lnTo>
                  <a:lnTo>
                    <a:pt x="67" y="594"/>
                  </a:lnTo>
                  <a:lnTo>
                    <a:pt x="71" y="600"/>
                  </a:lnTo>
                  <a:lnTo>
                    <a:pt x="75" y="606"/>
                  </a:lnTo>
                  <a:lnTo>
                    <a:pt x="78" y="612"/>
                  </a:lnTo>
                  <a:lnTo>
                    <a:pt x="82" y="617"/>
                  </a:lnTo>
                  <a:lnTo>
                    <a:pt x="86" y="623"/>
                  </a:lnTo>
                  <a:lnTo>
                    <a:pt x="90" y="629"/>
                  </a:lnTo>
                  <a:lnTo>
                    <a:pt x="94" y="635"/>
                  </a:lnTo>
                  <a:lnTo>
                    <a:pt x="99" y="640"/>
                  </a:lnTo>
                  <a:lnTo>
                    <a:pt x="103" y="646"/>
                  </a:lnTo>
                  <a:lnTo>
                    <a:pt x="108" y="652"/>
                  </a:lnTo>
                  <a:lnTo>
                    <a:pt x="112" y="657"/>
                  </a:lnTo>
                  <a:lnTo>
                    <a:pt x="117" y="662"/>
                  </a:lnTo>
                  <a:lnTo>
                    <a:pt x="122" y="668"/>
                  </a:lnTo>
                  <a:lnTo>
                    <a:pt x="127" y="673"/>
                  </a:lnTo>
                  <a:lnTo>
                    <a:pt x="132" y="679"/>
                  </a:lnTo>
                  <a:lnTo>
                    <a:pt x="137" y="684"/>
                  </a:lnTo>
                  <a:lnTo>
                    <a:pt x="142" y="689"/>
                  </a:lnTo>
                  <a:lnTo>
                    <a:pt x="147" y="694"/>
                  </a:lnTo>
                  <a:lnTo>
                    <a:pt x="152" y="699"/>
                  </a:lnTo>
                  <a:lnTo>
                    <a:pt x="158" y="704"/>
                  </a:lnTo>
                  <a:lnTo>
                    <a:pt x="163" y="709"/>
                  </a:lnTo>
                  <a:lnTo>
                    <a:pt x="169" y="714"/>
                  </a:lnTo>
                  <a:lnTo>
                    <a:pt x="174" y="719"/>
                  </a:lnTo>
                  <a:lnTo>
                    <a:pt x="180" y="724"/>
                  </a:lnTo>
                  <a:lnTo>
                    <a:pt x="185" y="728"/>
                  </a:lnTo>
                  <a:lnTo>
                    <a:pt x="190" y="732"/>
                  </a:lnTo>
                  <a:lnTo>
                    <a:pt x="195" y="736"/>
                  </a:lnTo>
                  <a:lnTo>
                    <a:pt x="201" y="740"/>
                  </a:lnTo>
                  <a:lnTo>
                    <a:pt x="206" y="744"/>
                  </a:lnTo>
                  <a:lnTo>
                    <a:pt x="211" y="748"/>
                  </a:lnTo>
                  <a:lnTo>
                    <a:pt x="217" y="752"/>
                  </a:lnTo>
                  <a:lnTo>
                    <a:pt x="222" y="756"/>
                  </a:lnTo>
                  <a:lnTo>
                    <a:pt x="228" y="759"/>
                  </a:lnTo>
                  <a:lnTo>
                    <a:pt x="234" y="763"/>
                  </a:lnTo>
                  <a:lnTo>
                    <a:pt x="239" y="767"/>
                  </a:lnTo>
                  <a:lnTo>
                    <a:pt x="245" y="770"/>
                  </a:lnTo>
                  <a:lnTo>
                    <a:pt x="251" y="774"/>
                  </a:lnTo>
                  <a:lnTo>
                    <a:pt x="257" y="777"/>
                  </a:lnTo>
                  <a:lnTo>
                    <a:pt x="263" y="780"/>
                  </a:lnTo>
                  <a:lnTo>
                    <a:pt x="269" y="784"/>
                  </a:lnTo>
                  <a:lnTo>
                    <a:pt x="275" y="787"/>
                  </a:lnTo>
                  <a:lnTo>
                    <a:pt x="281" y="790"/>
                  </a:lnTo>
                  <a:lnTo>
                    <a:pt x="287" y="793"/>
                  </a:lnTo>
                  <a:lnTo>
                    <a:pt x="293" y="796"/>
                  </a:lnTo>
                  <a:lnTo>
                    <a:pt x="299" y="799"/>
                  </a:lnTo>
                  <a:lnTo>
                    <a:pt x="306" y="802"/>
                  </a:lnTo>
                  <a:lnTo>
                    <a:pt x="312" y="805"/>
                  </a:lnTo>
                  <a:lnTo>
                    <a:pt x="318" y="808"/>
                  </a:lnTo>
                  <a:lnTo>
                    <a:pt x="325" y="811"/>
                  </a:lnTo>
                  <a:lnTo>
                    <a:pt x="331" y="813"/>
                  </a:lnTo>
                  <a:lnTo>
                    <a:pt x="338" y="816"/>
                  </a:lnTo>
                  <a:lnTo>
                    <a:pt x="344" y="819"/>
                  </a:lnTo>
                  <a:lnTo>
                    <a:pt x="351" y="821"/>
                  </a:lnTo>
                  <a:lnTo>
                    <a:pt x="358" y="823"/>
                  </a:lnTo>
                  <a:lnTo>
                    <a:pt x="364" y="826"/>
                  </a:lnTo>
                  <a:lnTo>
                    <a:pt x="371" y="828"/>
                  </a:lnTo>
                  <a:lnTo>
                    <a:pt x="378" y="830"/>
                  </a:lnTo>
                  <a:lnTo>
                    <a:pt x="385" y="833"/>
                  </a:lnTo>
                  <a:lnTo>
                    <a:pt x="391" y="835"/>
                  </a:lnTo>
                  <a:lnTo>
                    <a:pt x="398" y="837"/>
                  </a:lnTo>
                  <a:lnTo>
                    <a:pt x="405" y="839"/>
                  </a:lnTo>
                  <a:lnTo>
                    <a:pt x="412" y="841"/>
                  </a:lnTo>
                  <a:lnTo>
                    <a:pt x="419" y="842"/>
                  </a:lnTo>
                  <a:lnTo>
                    <a:pt x="426" y="844"/>
                  </a:lnTo>
                  <a:lnTo>
                    <a:pt x="433" y="846"/>
                  </a:lnTo>
                  <a:lnTo>
                    <a:pt x="441" y="848"/>
                  </a:lnTo>
                  <a:lnTo>
                    <a:pt x="448" y="849"/>
                  </a:lnTo>
                  <a:lnTo>
                    <a:pt x="455" y="851"/>
                  </a:lnTo>
                  <a:lnTo>
                    <a:pt x="462" y="852"/>
                  </a:lnTo>
                  <a:lnTo>
                    <a:pt x="469" y="853"/>
                  </a:lnTo>
                  <a:lnTo>
                    <a:pt x="477" y="855"/>
                  </a:lnTo>
                  <a:lnTo>
                    <a:pt x="484" y="856"/>
                  </a:lnTo>
                  <a:lnTo>
                    <a:pt x="491" y="857"/>
                  </a:lnTo>
                  <a:lnTo>
                    <a:pt x="499" y="858"/>
                  </a:lnTo>
                  <a:lnTo>
                    <a:pt x="506" y="859"/>
                  </a:lnTo>
                  <a:lnTo>
                    <a:pt x="514" y="860"/>
                  </a:lnTo>
                  <a:lnTo>
                    <a:pt x="521" y="861"/>
                  </a:lnTo>
                  <a:lnTo>
                    <a:pt x="529" y="862"/>
                  </a:lnTo>
                  <a:lnTo>
                    <a:pt x="536" y="863"/>
                  </a:lnTo>
                  <a:lnTo>
                    <a:pt x="544" y="863"/>
                  </a:lnTo>
                  <a:lnTo>
                    <a:pt x="551" y="864"/>
                  </a:lnTo>
                  <a:lnTo>
                    <a:pt x="559" y="865"/>
                  </a:lnTo>
                  <a:lnTo>
                    <a:pt x="567" y="865"/>
                  </a:lnTo>
                  <a:lnTo>
                    <a:pt x="574" y="865"/>
                  </a:lnTo>
                  <a:lnTo>
                    <a:pt x="582" y="866"/>
                  </a:lnTo>
                  <a:lnTo>
                    <a:pt x="590" y="866"/>
                  </a:lnTo>
                  <a:lnTo>
                    <a:pt x="597" y="866"/>
                  </a:lnTo>
                  <a:lnTo>
                    <a:pt x="605" y="866"/>
                  </a:lnTo>
                  <a:lnTo>
                    <a:pt x="613" y="866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6627122" y="2155175"/>
              <a:ext cx="912172" cy="638255"/>
            </a:xfrm>
            <a:custGeom>
              <a:avLst/>
              <a:gdLst>
                <a:gd name="T0" fmla="*/ 578 w 1066"/>
                <a:gd name="T1" fmla="*/ 751 h 753"/>
                <a:gd name="T2" fmla="*/ 631 w 1066"/>
                <a:gd name="T3" fmla="*/ 745 h 753"/>
                <a:gd name="T4" fmla="*/ 681 w 1066"/>
                <a:gd name="T5" fmla="*/ 736 h 753"/>
                <a:gd name="T6" fmla="*/ 730 w 1066"/>
                <a:gd name="T7" fmla="*/ 723 h 753"/>
                <a:gd name="T8" fmla="*/ 776 w 1066"/>
                <a:gd name="T9" fmla="*/ 707 h 753"/>
                <a:gd name="T10" fmla="*/ 820 w 1066"/>
                <a:gd name="T11" fmla="*/ 687 h 753"/>
                <a:gd name="T12" fmla="*/ 860 w 1066"/>
                <a:gd name="T13" fmla="*/ 663 h 753"/>
                <a:gd name="T14" fmla="*/ 898 w 1066"/>
                <a:gd name="T15" fmla="*/ 636 h 753"/>
                <a:gd name="T16" fmla="*/ 931 w 1066"/>
                <a:gd name="T17" fmla="*/ 609 h 753"/>
                <a:gd name="T18" fmla="*/ 966 w 1066"/>
                <a:gd name="T19" fmla="*/ 572 h 753"/>
                <a:gd name="T20" fmla="*/ 996 w 1066"/>
                <a:gd name="T21" fmla="*/ 532 h 753"/>
                <a:gd name="T22" fmla="*/ 1022 w 1066"/>
                <a:gd name="T23" fmla="*/ 489 h 753"/>
                <a:gd name="T24" fmla="*/ 1041 w 1066"/>
                <a:gd name="T25" fmla="*/ 445 h 753"/>
                <a:gd name="T26" fmla="*/ 1055 w 1066"/>
                <a:gd name="T27" fmla="*/ 398 h 753"/>
                <a:gd name="T28" fmla="*/ 1063 w 1066"/>
                <a:gd name="T29" fmla="*/ 350 h 753"/>
                <a:gd name="T30" fmla="*/ 1065 w 1066"/>
                <a:gd name="T31" fmla="*/ 307 h 753"/>
                <a:gd name="T32" fmla="*/ 1060 w 1066"/>
                <a:gd name="T33" fmla="*/ 257 h 753"/>
                <a:gd name="T34" fmla="*/ 1049 w 1066"/>
                <a:gd name="T35" fmla="*/ 208 h 753"/>
                <a:gd name="T36" fmla="*/ 1032 w 1066"/>
                <a:gd name="T37" fmla="*/ 163 h 753"/>
                <a:gd name="T38" fmla="*/ 1008 w 1066"/>
                <a:gd name="T39" fmla="*/ 122 h 753"/>
                <a:gd name="T40" fmla="*/ 979 w 1066"/>
                <a:gd name="T41" fmla="*/ 85 h 753"/>
                <a:gd name="T42" fmla="*/ 944 w 1066"/>
                <a:gd name="T43" fmla="*/ 54 h 753"/>
                <a:gd name="T44" fmla="*/ 910 w 1066"/>
                <a:gd name="T45" fmla="*/ 32 h 753"/>
                <a:gd name="T46" fmla="*/ 871 w 1066"/>
                <a:gd name="T47" fmla="*/ 16 h 753"/>
                <a:gd name="T48" fmla="*/ 829 w 1066"/>
                <a:gd name="T49" fmla="*/ 6 h 753"/>
                <a:gd name="T50" fmla="*/ 782 w 1066"/>
                <a:gd name="T51" fmla="*/ 1 h 753"/>
                <a:gd name="T52" fmla="*/ 733 w 1066"/>
                <a:gd name="T53" fmla="*/ 0 h 753"/>
                <a:gd name="T54" fmla="*/ 681 w 1066"/>
                <a:gd name="T55" fmla="*/ 3 h 753"/>
                <a:gd name="T56" fmla="*/ 627 w 1066"/>
                <a:gd name="T57" fmla="*/ 9 h 753"/>
                <a:gd name="T58" fmla="*/ 571 w 1066"/>
                <a:gd name="T59" fmla="*/ 18 h 753"/>
                <a:gd name="T60" fmla="*/ 522 w 1066"/>
                <a:gd name="T61" fmla="*/ 21 h 753"/>
                <a:gd name="T62" fmla="*/ 465 w 1066"/>
                <a:gd name="T63" fmla="*/ 12 h 753"/>
                <a:gd name="T64" fmla="*/ 410 w 1066"/>
                <a:gd name="T65" fmla="*/ 5 h 753"/>
                <a:gd name="T66" fmla="*/ 357 w 1066"/>
                <a:gd name="T67" fmla="*/ 1 h 753"/>
                <a:gd name="T68" fmla="*/ 307 w 1066"/>
                <a:gd name="T69" fmla="*/ 0 h 753"/>
                <a:gd name="T70" fmla="*/ 259 w 1066"/>
                <a:gd name="T71" fmla="*/ 3 h 753"/>
                <a:gd name="T72" fmla="*/ 214 w 1066"/>
                <a:gd name="T73" fmla="*/ 11 h 753"/>
                <a:gd name="T74" fmla="*/ 174 w 1066"/>
                <a:gd name="T75" fmla="*/ 25 h 753"/>
                <a:gd name="T76" fmla="*/ 139 w 1066"/>
                <a:gd name="T77" fmla="*/ 42 h 753"/>
                <a:gd name="T78" fmla="*/ 102 w 1066"/>
                <a:gd name="T79" fmla="*/ 71 h 753"/>
                <a:gd name="T80" fmla="*/ 69 w 1066"/>
                <a:gd name="T81" fmla="*/ 105 h 753"/>
                <a:gd name="T82" fmla="*/ 43 w 1066"/>
                <a:gd name="T83" fmla="*/ 145 h 753"/>
                <a:gd name="T84" fmla="*/ 23 w 1066"/>
                <a:gd name="T85" fmla="*/ 188 h 753"/>
                <a:gd name="T86" fmla="*/ 9 w 1066"/>
                <a:gd name="T87" fmla="*/ 236 h 753"/>
                <a:gd name="T88" fmla="*/ 1 w 1066"/>
                <a:gd name="T89" fmla="*/ 285 h 753"/>
                <a:gd name="T90" fmla="*/ 1 w 1066"/>
                <a:gd name="T91" fmla="*/ 329 h 753"/>
                <a:gd name="T92" fmla="*/ 6 w 1066"/>
                <a:gd name="T93" fmla="*/ 378 h 753"/>
                <a:gd name="T94" fmla="*/ 17 w 1066"/>
                <a:gd name="T95" fmla="*/ 425 h 753"/>
                <a:gd name="T96" fmla="*/ 35 w 1066"/>
                <a:gd name="T97" fmla="*/ 471 h 753"/>
                <a:gd name="T98" fmla="*/ 57 w 1066"/>
                <a:gd name="T99" fmla="*/ 514 h 753"/>
                <a:gd name="T100" fmla="*/ 86 w 1066"/>
                <a:gd name="T101" fmla="*/ 555 h 753"/>
                <a:gd name="T102" fmla="*/ 119 w 1066"/>
                <a:gd name="T103" fmla="*/ 593 h 753"/>
                <a:gd name="T104" fmla="*/ 157 w 1066"/>
                <a:gd name="T105" fmla="*/ 628 h 753"/>
                <a:gd name="T106" fmla="*/ 189 w 1066"/>
                <a:gd name="T107" fmla="*/ 652 h 753"/>
                <a:gd name="T108" fmla="*/ 229 w 1066"/>
                <a:gd name="T109" fmla="*/ 678 h 753"/>
                <a:gd name="T110" fmla="*/ 273 w 1066"/>
                <a:gd name="T111" fmla="*/ 699 h 753"/>
                <a:gd name="T112" fmla="*/ 319 w 1066"/>
                <a:gd name="T113" fmla="*/ 717 h 753"/>
                <a:gd name="T114" fmla="*/ 367 w 1066"/>
                <a:gd name="T115" fmla="*/ 732 h 753"/>
                <a:gd name="T116" fmla="*/ 418 w 1066"/>
                <a:gd name="T117" fmla="*/ 743 h 753"/>
                <a:gd name="T118" fmla="*/ 471 w 1066"/>
                <a:gd name="T119" fmla="*/ 749 h 753"/>
                <a:gd name="T120" fmla="*/ 525 w 1066"/>
                <a:gd name="T121" fmla="*/ 752 h 7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6"/>
                <a:gd name="T184" fmla="*/ 0 h 753"/>
                <a:gd name="T185" fmla="*/ 1066 w 1066"/>
                <a:gd name="T186" fmla="*/ 753 h 7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6" h="753">
                  <a:moveTo>
                    <a:pt x="532" y="752"/>
                  </a:moveTo>
                  <a:lnTo>
                    <a:pt x="540" y="752"/>
                  </a:lnTo>
                  <a:lnTo>
                    <a:pt x="548" y="752"/>
                  </a:lnTo>
                  <a:lnTo>
                    <a:pt x="556" y="752"/>
                  </a:lnTo>
                  <a:lnTo>
                    <a:pt x="563" y="751"/>
                  </a:lnTo>
                  <a:lnTo>
                    <a:pt x="571" y="751"/>
                  </a:lnTo>
                  <a:lnTo>
                    <a:pt x="578" y="751"/>
                  </a:lnTo>
                  <a:lnTo>
                    <a:pt x="586" y="750"/>
                  </a:lnTo>
                  <a:lnTo>
                    <a:pt x="594" y="749"/>
                  </a:lnTo>
                  <a:lnTo>
                    <a:pt x="601" y="749"/>
                  </a:lnTo>
                  <a:lnTo>
                    <a:pt x="609" y="748"/>
                  </a:lnTo>
                  <a:lnTo>
                    <a:pt x="616" y="747"/>
                  </a:lnTo>
                  <a:lnTo>
                    <a:pt x="623" y="746"/>
                  </a:lnTo>
                  <a:lnTo>
                    <a:pt x="631" y="745"/>
                  </a:lnTo>
                  <a:lnTo>
                    <a:pt x="638" y="744"/>
                  </a:lnTo>
                  <a:lnTo>
                    <a:pt x="645" y="743"/>
                  </a:lnTo>
                  <a:lnTo>
                    <a:pt x="653" y="742"/>
                  </a:lnTo>
                  <a:lnTo>
                    <a:pt x="660" y="740"/>
                  </a:lnTo>
                  <a:lnTo>
                    <a:pt x="667" y="739"/>
                  </a:lnTo>
                  <a:lnTo>
                    <a:pt x="674" y="738"/>
                  </a:lnTo>
                  <a:lnTo>
                    <a:pt x="681" y="736"/>
                  </a:lnTo>
                  <a:lnTo>
                    <a:pt x="688" y="734"/>
                  </a:lnTo>
                  <a:lnTo>
                    <a:pt x="695" y="733"/>
                  </a:lnTo>
                  <a:lnTo>
                    <a:pt x="702" y="731"/>
                  </a:lnTo>
                  <a:lnTo>
                    <a:pt x="709" y="729"/>
                  </a:lnTo>
                  <a:lnTo>
                    <a:pt x="716" y="727"/>
                  </a:lnTo>
                  <a:lnTo>
                    <a:pt x="723" y="725"/>
                  </a:lnTo>
                  <a:lnTo>
                    <a:pt x="730" y="723"/>
                  </a:lnTo>
                  <a:lnTo>
                    <a:pt x="737" y="721"/>
                  </a:lnTo>
                  <a:lnTo>
                    <a:pt x="743" y="719"/>
                  </a:lnTo>
                  <a:lnTo>
                    <a:pt x="750" y="717"/>
                  </a:lnTo>
                  <a:lnTo>
                    <a:pt x="757" y="714"/>
                  </a:lnTo>
                  <a:lnTo>
                    <a:pt x="763" y="712"/>
                  </a:lnTo>
                  <a:lnTo>
                    <a:pt x="770" y="709"/>
                  </a:lnTo>
                  <a:lnTo>
                    <a:pt x="776" y="707"/>
                  </a:lnTo>
                  <a:lnTo>
                    <a:pt x="782" y="704"/>
                  </a:lnTo>
                  <a:lnTo>
                    <a:pt x="789" y="701"/>
                  </a:lnTo>
                  <a:lnTo>
                    <a:pt x="795" y="699"/>
                  </a:lnTo>
                  <a:lnTo>
                    <a:pt x="801" y="696"/>
                  </a:lnTo>
                  <a:lnTo>
                    <a:pt x="807" y="693"/>
                  </a:lnTo>
                  <a:lnTo>
                    <a:pt x="814" y="690"/>
                  </a:lnTo>
                  <a:lnTo>
                    <a:pt x="820" y="687"/>
                  </a:lnTo>
                  <a:lnTo>
                    <a:pt x="826" y="684"/>
                  </a:lnTo>
                  <a:lnTo>
                    <a:pt x="832" y="680"/>
                  </a:lnTo>
                  <a:lnTo>
                    <a:pt x="838" y="677"/>
                  </a:lnTo>
                  <a:lnTo>
                    <a:pt x="843" y="674"/>
                  </a:lnTo>
                  <a:lnTo>
                    <a:pt x="849" y="670"/>
                  </a:lnTo>
                  <a:lnTo>
                    <a:pt x="855" y="667"/>
                  </a:lnTo>
                  <a:lnTo>
                    <a:pt x="860" y="663"/>
                  </a:lnTo>
                  <a:lnTo>
                    <a:pt x="866" y="660"/>
                  </a:lnTo>
                  <a:lnTo>
                    <a:pt x="872" y="656"/>
                  </a:lnTo>
                  <a:lnTo>
                    <a:pt x="877" y="652"/>
                  </a:lnTo>
                  <a:lnTo>
                    <a:pt x="882" y="648"/>
                  </a:lnTo>
                  <a:lnTo>
                    <a:pt x="888" y="644"/>
                  </a:lnTo>
                  <a:lnTo>
                    <a:pt x="893" y="640"/>
                  </a:lnTo>
                  <a:lnTo>
                    <a:pt x="898" y="636"/>
                  </a:lnTo>
                  <a:lnTo>
                    <a:pt x="903" y="632"/>
                  </a:lnTo>
                  <a:lnTo>
                    <a:pt x="908" y="628"/>
                  </a:lnTo>
                  <a:lnTo>
                    <a:pt x="914" y="623"/>
                  </a:lnTo>
                  <a:lnTo>
                    <a:pt x="920" y="618"/>
                  </a:lnTo>
                  <a:lnTo>
                    <a:pt x="925" y="614"/>
                  </a:lnTo>
                  <a:lnTo>
                    <a:pt x="931" y="609"/>
                  </a:lnTo>
                  <a:lnTo>
                    <a:pt x="936" y="603"/>
                  </a:lnTo>
                  <a:lnTo>
                    <a:pt x="941" y="598"/>
                  </a:lnTo>
                  <a:lnTo>
                    <a:pt x="946" y="593"/>
                  </a:lnTo>
                  <a:lnTo>
                    <a:pt x="951" y="588"/>
                  </a:lnTo>
                  <a:lnTo>
                    <a:pt x="956" y="582"/>
                  </a:lnTo>
                  <a:lnTo>
                    <a:pt x="961" y="577"/>
                  </a:lnTo>
                  <a:lnTo>
                    <a:pt x="966" y="572"/>
                  </a:lnTo>
                  <a:lnTo>
                    <a:pt x="970" y="566"/>
                  </a:lnTo>
                  <a:lnTo>
                    <a:pt x="975" y="561"/>
                  </a:lnTo>
                  <a:lnTo>
                    <a:pt x="979" y="555"/>
                  </a:lnTo>
                  <a:lnTo>
                    <a:pt x="984" y="549"/>
                  </a:lnTo>
                  <a:lnTo>
                    <a:pt x="988" y="543"/>
                  </a:lnTo>
                  <a:lnTo>
                    <a:pt x="992" y="538"/>
                  </a:lnTo>
                  <a:lnTo>
                    <a:pt x="996" y="532"/>
                  </a:lnTo>
                  <a:lnTo>
                    <a:pt x="1000" y="526"/>
                  </a:lnTo>
                  <a:lnTo>
                    <a:pt x="1004" y="520"/>
                  </a:lnTo>
                  <a:lnTo>
                    <a:pt x="1008" y="514"/>
                  </a:lnTo>
                  <a:lnTo>
                    <a:pt x="1011" y="508"/>
                  </a:lnTo>
                  <a:lnTo>
                    <a:pt x="1015" y="502"/>
                  </a:lnTo>
                  <a:lnTo>
                    <a:pt x="1018" y="496"/>
                  </a:lnTo>
                  <a:lnTo>
                    <a:pt x="1022" y="489"/>
                  </a:lnTo>
                  <a:lnTo>
                    <a:pt x="1025" y="483"/>
                  </a:lnTo>
                  <a:lnTo>
                    <a:pt x="1028" y="477"/>
                  </a:lnTo>
                  <a:lnTo>
                    <a:pt x="1031" y="471"/>
                  </a:lnTo>
                  <a:lnTo>
                    <a:pt x="1034" y="464"/>
                  </a:lnTo>
                  <a:lnTo>
                    <a:pt x="1036" y="458"/>
                  </a:lnTo>
                  <a:lnTo>
                    <a:pt x="1039" y="451"/>
                  </a:lnTo>
                  <a:lnTo>
                    <a:pt x="1041" y="445"/>
                  </a:lnTo>
                  <a:lnTo>
                    <a:pt x="1044" y="438"/>
                  </a:lnTo>
                  <a:lnTo>
                    <a:pt x="1046" y="432"/>
                  </a:lnTo>
                  <a:lnTo>
                    <a:pt x="1048" y="425"/>
                  </a:lnTo>
                  <a:lnTo>
                    <a:pt x="1050" y="418"/>
                  </a:lnTo>
                  <a:lnTo>
                    <a:pt x="1052" y="412"/>
                  </a:lnTo>
                  <a:lnTo>
                    <a:pt x="1054" y="405"/>
                  </a:lnTo>
                  <a:lnTo>
                    <a:pt x="1055" y="398"/>
                  </a:lnTo>
                  <a:lnTo>
                    <a:pt x="1057" y="391"/>
                  </a:lnTo>
                  <a:lnTo>
                    <a:pt x="1058" y="384"/>
                  </a:lnTo>
                  <a:lnTo>
                    <a:pt x="1059" y="378"/>
                  </a:lnTo>
                  <a:lnTo>
                    <a:pt x="1061" y="371"/>
                  </a:lnTo>
                  <a:lnTo>
                    <a:pt x="1062" y="364"/>
                  </a:lnTo>
                  <a:lnTo>
                    <a:pt x="1062" y="357"/>
                  </a:lnTo>
                  <a:lnTo>
                    <a:pt x="1063" y="350"/>
                  </a:lnTo>
                  <a:lnTo>
                    <a:pt x="1064" y="343"/>
                  </a:lnTo>
                  <a:lnTo>
                    <a:pt x="1064" y="336"/>
                  </a:lnTo>
                  <a:lnTo>
                    <a:pt x="1065" y="329"/>
                  </a:lnTo>
                  <a:lnTo>
                    <a:pt x="1065" y="322"/>
                  </a:lnTo>
                  <a:lnTo>
                    <a:pt x="1065" y="315"/>
                  </a:lnTo>
                  <a:lnTo>
                    <a:pt x="1065" y="307"/>
                  </a:lnTo>
                  <a:lnTo>
                    <a:pt x="1065" y="300"/>
                  </a:lnTo>
                  <a:lnTo>
                    <a:pt x="1064" y="293"/>
                  </a:lnTo>
                  <a:lnTo>
                    <a:pt x="1064" y="285"/>
                  </a:lnTo>
                  <a:lnTo>
                    <a:pt x="1063" y="278"/>
                  </a:lnTo>
                  <a:lnTo>
                    <a:pt x="1062" y="271"/>
                  </a:lnTo>
                  <a:lnTo>
                    <a:pt x="1061" y="264"/>
                  </a:lnTo>
                  <a:lnTo>
                    <a:pt x="1060" y="257"/>
                  </a:lnTo>
                  <a:lnTo>
                    <a:pt x="1059" y="250"/>
                  </a:lnTo>
                  <a:lnTo>
                    <a:pt x="1058" y="243"/>
                  </a:lnTo>
                  <a:lnTo>
                    <a:pt x="1056" y="236"/>
                  </a:lnTo>
                  <a:lnTo>
                    <a:pt x="1055" y="229"/>
                  </a:lnTo>
                  <a:lnTo>
                    <a:pt x="1053" y="222"/>
                  </a:lnTo>
                  <a:lnTo>
                    <a:pt x="1051" y="215"/>
                  </a:lnTo>
                  <a:lnTo>
                    <a:pt x="1049" y="208"/>
                  </a:lnTo>
                  <a:lnTo>
                    <a:pt x="1047" y="202"/>
                  </a:lnTo>
                  <a:lnTo>
                    <a:pt x="1045" y="195"/>
                  </a:lnTo>
                  <a:lnTo>
                    <a:pt x="1043" y="188"/>
                  </a:lnTo>
                  <a:lnTo>
                    <a:pt x="1040" y="182"/>
                  </a:lnTo>
                  <a:lnTo>
                    <a:pt x="1038" y="176"/>
                  </a:lnTo>
                  <a:lnTo>
                    <a:pt x="1035" y="169"/>
                  </a:lnTo>
                  <a:lnTo>
                    <a:pt x="1032" y="163"/>
                  </a:lnTo>
                  <a:lnTo>
                    <a:pt x="1029" y="157"/>
                  </a:lnTo>
                  <a:lnTo>
                    <a:pt x="1026" y="151"/>
                  </a:lnTo>
                  <a:lnTo>
                    <a:pt x="1023" y="145"/>
                  </a:lnTo>
                  <a:lnTo>
                    <a:pt x="1019" y="139"/>
                  </a:lnTo>
                  <a:lnTo>
                    <a:pt x="1016" y="133"/>
                  </a:lnTo>
                  <a:lnTo>
                    <a:pt x="1012" y="127"/>
                  </a:lnTo>
                  <a:lnTo>
                    <a:pt x="1008" y="122"/>
                  </a:lnTo>
                  <a:lnTo>
                    <a:pt x="1004" y="116"/>
                  </a:lnTo>
                  <a:lnTo>
                    <a:pt x="1001" y="111"/>
                  </a:lnTo>
                  <a:lnTo>
                    <a:pt x="996" y="105"/>
                  </a:lnTo>
                  <a:lnTo>
                    <a:pt x="992" y="100"/>
                  </a:lnTo>
                  <a:lnTo>
                    <a:pt x="988" y="95"/>
                  </a:lnTo>
                  <a:lnTo>
                    <a:pt x="983" y="90"/>
                  </a:lnTo>
                  <a:lnTo>
                    <a:pt x="979" y="85"/>
                  </a:lnTo>
                  <a:lnTo>
                    <a:pt x="974" y="80"/>
                  </a:lnTo>
                  <a:lnTo>
                    <a:pt x="969" y="75"/>
                  </a:lnTo>
                  <a:lnTo>
                    <a:pt x="965" y="71"/>
                  </a:lnTo>
                  <a:lnTo>
                    <a:pt x="960" y="66"/>
                  </a:lnTo>
                  <a:lnTo>
                    <a:pt x="954" y="62"/>
                  </a:lnTo>
                  <a:lnTo>
                    <a:pt x="949" y="58"/>
                  </a:lnTo>
                  <a:lnTo>
                    <a:pt x="944" y="54"/>
                  </a:lnTo>
                  <a:lnTo>
                    <a:pt x="938" y="50"/>
                  </a:lnTo>
                  <a:lnTo>
                    <a:pt x="933" y="46"/>
                  </a:lnTo>
                  <a:lnTo>
                    <a:pt x="927" y="42"/>
                  </a:lnTo>
                  <a:lnTo>
                    <a:pt x="922" y="39"/>
                  </a:lnTo>
                  <a:lnTo>
                    <a:pt x="916" y="36"/>
                  </a:lnTo>
                  <a:lnTo>
                    <a:pt x="910" y="32"/>
                  </a:lnTo>
                  <a:lnTo>
                    <a:pt x="904" y="30"/>
                  </a:lnTo>
                  <a:lnTo>
                    <a:pt x="899" y="27"/>
                  </a:lnTo>
                  <a:lnTo>
                    <a:pt x="894" y="25"/>
                  </a:lnTo>
                  <a:lnTo>
                    <a:pt x="888" y="23"/>
                  </a:lnTo>
                  <a:lnTo>
                    <a:pt x="883" y="20"/>
                  </a:lnTo>
                  <a:lnTo>
                    <a:pt x="877" y="18"/>
                  </a:lnTo>
                  <a:lnTo>
                    <a:pt x="871" y="16"/>
                  </a:lnTo>
                  <a:lnTo>
                    <a:pt x="865" y="15"/>
                  </a:lnTo>
                  <a:lnTo>
                    <a:pt x="859" y="13"/>
                  </a:lnTo>
                  <a:lnTo>
                    <a:pt x="853" y="11"/>
                  </a:lnTo>
                  <a:lnTo>
                    <a:pt x="847" y="10"/>
                  </a:lnTo>
                  <a:lnTo>
                    <a:pt x="841" y="9"/>
                  </a:lnTo>
                  <a:lnTo>
                    <a:pt x="835" y="7"/>
                  </a:lnTo>
                  <a:lnTo>
                    <a:pt x="829" y="6"/>
                  </a:lnTo>
                  <a:lnTo>
                    <a:pt x="822" y="5"/>
                  </a:lnTo>
                  <a:lnTo>
                    <a:pt x="816" y="4"/>
                  </a:lnTo>
                  <a:lnTo>
                    <a:pt x="809" y="3"/>
                  </a:lnTo>
                  <a:lnTo>
                    <a:pt x="803" y="3"/>
                  </a:lnTo>
                  <a:lnTo>
                    <a:pt x="796" y="2"/>
                  </a:lnTo>
                  <a:lnTo>
                    <a:pt x="789" y="1"/>
                  </a:lnTo>
                  <a:lnTo>
                    <a:pt x="782" y="1"/>
                  </a:lnTo>
                  <a:lnTo>
                    <a:pt x="776" y="1"/>
                  </a:lnTo>
                  <a:lnTo>
                    <a:pt x="769" y="0"/>
                  </a:lnTo>
                  <a:lnTo>
                    <a:pt x="762" y="0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40" y="0"/>
                  </a:lnTo>
                  <a:lnTo>
                    <a:pt x="733" y="0"/>
                  </a:lnTo>
                  <a:lnTo>
                    <a:pt x="726" y="0"/>
                  </a:lnTo>
                  <a:lnTo>
                    <a:pt x="718" y="1"/>
                  </a:lnTo>
                  <a:lnTo>
                    <a:pt x="711" y="1"/>
                  </a:lnTo>
                  <a:lnTo>
                    <a:pt x="704" y="1"/>
                  </a:lnTo>
                  <a:lnTo>
                    <a:pt x="696" y="2"/>
                  </a:lnTo>
                  <a:lnTo>
                    <a:pt x="689" y="2"/>
                  </a:lnTo>
                  <a:lnTo>
                    <a:pt x="681" y="3"/>
                  </a:lnTo>
                  <a:lnTo>
                    <a:pt x="673" y="4"/>
                  </a:lnTo>
                  <a:lnTo>
                    <a:pt x="666" y="5"/>
                  </a:lnTo>
                  <a:lnTo>
                    <a:pt x="658" y="5"/>
                  </a:lnTo>
                  <a:lnTo>
                    <a:pt x="650" y="6"/>
                  </a:lnTo>
                  <a:lnTo>
                    <a:pt x="643" y="7"/>
                  </a:lnTo>
                  <a:lnTo>
                    <a:pt x="635" y="8"/>
                  </a:lnTo>
                  <a:lnTo>
                    <a:pt x="627" y="9"/>
                  </a:lnTo>
                  <a:lnTo>
                    <a:pt x="619" y="10"/>
                  </a:lnTo>
                  <a:lnTo>
                    <a:pt x="611" y="11"/>
                  </a:lnTo>
                  <a:lnTo>
                    <a:pt x="603" y="13"/>
                  </a:lnTo>
                  <a:lnTo>
                    <a:pt x="595" y="14"/>
                  </a:lnTo>
                  <a:lnTo>
                    <a:pt x="587" y="15"/>
                  </a:lnTo>
                  <a:lnTo>
                    <a:pt x="579" y="16"/>
                  </a:lnTo>
                  <a:lnTo>
                    <a:pt x="571" y="18"/>
                  </a:lnTo>
                  <a:lnTo>
                    <a:pt x="563" y="19"/>
                  </a:lnTo>
                  <a:lnTo>
                    <a:pt x="554" y="21"/>
                  </a:lnTo>
                  <a:lnTo>
                    <a:pt x="546" y="22"/>
                  </a:lnTo>
                  <a:lnTo>
                    <a:pt x="538" y="24"/>
                  </a:lnTo>
                  <a:lnTo>
                    <a:pt x="530" y="22"/>
                  </a:lnTo>
                  <a:lnTo>
                    <a:pt x="522" y="21"/>
                  </a:lnTo>
                  <a:lnTo>
                    <a:pt x="513" y="19"/>
                  </a:lnTo>
                  <a:lnTo>
                    <a:pt x="505" y="18"/>
                  </a:lnTo>
                  <a:lnTo>
                    <a:pt x="497" y="17"/>
                  </a:lnTo>
                  <a:lnTo>
                    <a:pt x="489" y="15"/>
                  </a:lnTo>
                  <a:lnTo>
                    <a:pt x="481" y="14"/>
                  </a:lnTo>
                  <a:lnTo>
                    <a:pt x="473" y="13"/>
                  </a:lnTo>
                  <a:lnTo>
                    <a:pt x="465" y="12"/>
                  </a:lnTo>
                  <a:lnTo>
                    <a:pt x="457" y="10"/>
                  </a:lnTo>
                  <a:lnTo>
                    <a:pt x="449" y="9"/>
                  </a:lnTo>
                  <a:lnTo>
                    <a:pt x="441" y="8"/>
                  </a:lnTo>
                  <a:lnTo>
                    <a:pt x="434" y="7"/>
                  </a:lnTo>
                  <a:lnTo>
                    <a:pt x="426" y="6"/>
                  </a:lnTo>
                  <a:lnTo>
                    <a:pt x="418" y="6"/>
                  </a:lnTo>
                  <a:lnTo>
                    <a:pt x="410" y="5"/>
                  </a:lnTo>
                  <a:lnTo>
                    <a:pt x="402" y="4"/>
                  </a:lnTo>
                  <a:lnTo>
                    <a:pt x="395" y="3"/>
                  </a:lnTo>
                  <a:lnTo>
                    <a:pt x="387" y="3"/>
                  </a:lnTo>
                  <a:lnTo>
                    <a:pt x="380" y="2"/>
                  </a:lnTo>
                  <a:lnTo>
                    <a:pt x="372" y="1"/>
                  </a:lnTo>
                  <a:lnTo>
                    <a:pt x="365" y="1"/>
                  </a:lnTo>
                  <a:lnTo>
                    <a:pt x="357" y="1"/>
                  </a:lnTo>
                  <a:lnTo>
                    <a:pt x="350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8" y="0"/>
                  </a:lnTo>
                  <a:lnTo>
                    <a:pt x="321" y="0"/>
                  </a:lnTo>
                  <a:lnTo>
                    <a:pt x="314" y="0"/>
                  </a:lnTo>
                  <a:lnTo>
                    <a:pt x="307" y="0"/>
                  </a:lnTo>
                  <a:lnTo>
                    <a:pt x="300" y="0"/>
                  </a:lnTo>
                  <a:lnTo>
                    <a:pt x="293" y="1"/>
                  </a:lnTo>
                  <a:lnTo>
                    <a:pt x="286" y="1"/>
                  </a:lnTo>
                  <a:lnTo>
                    <a:pt x="279" y="1"/>
                  </a:lnTo>
                  <a:lnTo>
                    <a:pt x="272" y="2"/>
                  </a:lnTo>
                  <a:lnTo>
                    <a:pt x="265" y="3"/>
                  </a:lnTo>
                  <a:lnTo>
                    <a:pt x="259" y="3"/>
                  </a:lnTo>
                  <a:lnTo>
                    <a:pt x="252" y="4"/>
                  </a:lnTo>
                  <a:lnTo>
                    <a:pt x="246" y="5"/>
                  </a:lnTo>
                  <a:lnTo>
                    <a:pt x="239" y="6"/>
                  </a:lnTo>
                  <a:lnTo>
                    <a:pt x="233" y="7"/>
                  </a:lnTo>
                  <a:lnTo>
                    <a:pt x="227" y="9"/>
                  </a:lnTo>
                  <a:lnTo>
                    <a:pt x="220" y="10"/>
                  </a:lnTo>
                  <a:lnTo>
                    <a:pt x="214" y="11"/>
                  </a:lnTo>
                  <a:lnTo>
                    <a:pt x="208" y="13"/>
                  </a:lnTo>
                  <a:lnTo>
                    <a:pt x="202" y="15"/>
                  </a:lnTo>
                  <a:lnTo>
                    <a:pt x="196" y="17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9" y="23"/>
                  </a:lnTo>
                  <a:lnTo>
                    <a:pt x="174" y="25"/>
                  </a:lnTo>
                  <a:lnTo>
                    <a:pt x="168" y="27"/>
                  </a:lnTo>
                  <a:lnTo>
                    <a:pt x="163" y="30"/>
                  </a:lnTo>
                  <a:lnTo>
                    <a:pt x="157" y="32"/>
                  </a:lnTo>
                  <a:lnTo>
                    <a:pt x="151" y="36"/>
                  </a:lnTo>
                  <a:lnTo>
                    <a:pt x="145" y="39"/>
                  </a:lnTo>
                  <a:lnTo>
                    <a:pt x="139" y="42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3" y="54"/>
                  </a:lnTo>
                  <a:lnTo>
                    <a:pt x="117" y="58"/>
                  </a:lnTo>
                  <a:lnTo>
                    <a:pt x="112" y="62"/>
                  </a:lnTo>
                  <a:lnTo>
                    <a:pt x="107" y="66"/>
                  </a:lnTo>
                  <a:lnTo>
                    <a:pt x="102" y="71"/>
                  </a:lnTo>
                  <a:lnTo>
                    <a:pt x="97" y="75"/>
                  </a:lnTo>
                  <a:lnTo>
                    <a:pt x="92" y="80"/>
                  </a:lnTo>
                  <a:lnTo>
                    <a:pt x="87" y="85"/>
                  </a:lnTo>
                  <a:lnTo>
                    <a:pt x="82" y="90"/>
                  </a:lnTo>
                  <a:lnTo>
                    <a:pt x="78" y="95"/>
                  </a:lnTo>
                  <a:lnTo>
                    <a:pt x="74" y="100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61" y="116"/>
                  </a:lnTo>
                  <a:lnTo>
                    <a:pt x="57" y="121"/>
                  </a:lnTo>
                  <a:lnTo>
                    <a:pt x="53" y="127"/>
                  </a:lnTo>
                  <a:lnTo>
                    <a:pt x="50" y="133"/>
                  </a:lnTo>
                  <a:lnTo>
                    <a:pt x="46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37" y="157"/>
                  </a:lnTo>
                  <a:lnTo>
                    <a:pt x="33" y="163"/>
                  </a:lnTo>
                  <a:lnTo>
                    <a:pt x="31" y="169"/>
                  </a:lnTo>
                  <a:lnTo>
                    <a:pt x="28" y="175"/>
                  </a:lnTo>
                  <a:lnTo>
                    <a:pt x="25" y="182"/>
                  </a:lnTo>
                  <a:lnTo>
                    <a:pt x="23" y="188"/>
                  </a:lnTo>
                  <a:lnTo>
                    <a:pt x="20" y="195"/>
                  </a:lnTo>
                  <a:lnTo>
                    <a:pt x="18" y="202"/>
                  </a:lnTo>
                  <a:lnTo>
                    <a:pt x="16" y="208"/>
                  </a:lnTo>
                  <a:lnTo>
                    <a:pt x="14" y="215"/>
                  </a:lnTo>
                  <a:lnTo>
                    <a:pt x="12" y="222"/>
                  </a:lnTo>
                  <a:lnTo>
                    <a:pt x="10" y="229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6" y="250"/>
                  </a:lnTo>
                  <a:lnTo>
                    <a:pt x="5" y="257"/>
                  </a:lnTo>
                  <a:lnTo>
                    <a:pt x="4" y="264"/>
                  </a:lnTo>
                  <a:lnTo>
                    <a:pt x="3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1" y="300"/>
                  </a:lnTo>
                  <a:lnTo>
                    <a:pt x="0" y="307"/>
                  </a:lnTo>
                  <a:lnTo>
                    <a:pt x="0" y="315"/>
                  </a:lnTo>
                  <a:lnTo>
                    <a:pt x="0" y="322"/>
                  </a:lnTo>
                  <a:lnTo>
                    <a:pt x="1" y="329"/>
                  </a:lnTo>
                  <a:lnTo>
                    <a:pt x="1" y="336"/>
                  </a:lnTo>
                  <a:lnTo>
                    <a:pt x="1" y="343"/>
                  </a:lnTo>
                  <a:lnTo>
                    <a:pt x="2" y="350"/>
                  </a:lnTo>
                  <a:lnTo>
                    <a:pt x="3" y="357"/>
                  </a:lnTo>
                  <a:lnTo>
                    <a:pt x="4" y="364"/>
                  </a:lnTo>
                  <a:lnTo>
                    <a:pt x="5" y="371"/>
                  </a:lnTo>
                  <a:lnTo>
                    <a:pt x="6" y="378"/>
                  </a:lnTo>
                  <a:lnTo>
                    <a:pt x="7" y="384"/>
                  </a:lnTo>
                  <a:lnTo>
                    <a:pt x="8" y="391"/>
                  </a:lnTo>
                  <a:lnTo>
                    <a:pt x="10" y="398"/>
                  </a:lnTo>
                  <a:lnTo>
                    <a:pt x="12" y="405"/>
                  </a:lnTo>
                  <a:lnTo>
                    <a:pt x="13" y="412"/>
                  </a:lnTo>
                  <a:lnTo>
                    <a:pt x="15" y="418"/>
                  </a:lnTo>
                  <a:lnTo>
                    <a:pt x="17" y="425"/>
                  </a:lnTo>
                  <a:lnTo>
                    <a:pt x="19" y="432"/>
                  </a:lnTo>
                  <a:lnTo>
                    <a:pt x="22" y="438"/>
                  </a:lnTo>
                  <a:lnTo>
                    <a:pt x="24" y="445"/>
                  </a:lnTo>
                  <a:lnTo>
                    <a:pt x="26" y="451"/>
                  </a:lnTo>
                  <a:lnTo>
                    <a:pt x="29" y="458"/>
                  </a:lnTo>
                  <a:lnTo>
                    <a:pt x="32" y="464"/>
                  </a:lnTo>
                  <a:lnTo>
                    <a:pt x="35" y="471"/>
                  </a:lnTo>
                  <a:lnTo>
                    <a:pt x="37" y="477"/>
                  </a:lnTo>
                  <a:lnTo>
                    <a:pt x="41" y="483"/>
                  </a:lnTo>
                  <a:lnTo>
                    <a:pt x="44" y="489"/>
                  </a:lnTo>
                  <a:lnTo>
                    <a:pt x="47" y="496"/>
                  </a:lnTo>
                  <a:lnTo>
                    <a:pt x="50" y="502"/>
                  </a:lnTo>
                  <a:lnTo>
                    <a:pt x="54" y="508"/>
                  </a:lnTo>
                  <a:lnTo>
                    <a:pt x="57" y="514"/>
                  </a:lnTo>
                  <a:lnTo>
                    <a:pt x="61" y="520"/>
                  </a:lnTo>
                  <a:lnTo>
                    <a:pt x="65" y="526"/>
                  </a:lnTo>
                  <a:lnTo>
                    <a:pt x="69" y="532"/>
                  </a:lnTo>
                  <a:lnTo>
                    <a:pt x="73" y="538"/>
                  </a:lnTo>
                  <a:lnTo>
                    <a:pt x="77" y="543"/>
                  </a:lnTo>
                  <a:lnTo>
                    <a:pt x="81" y="549"/>
                  </a:lnTo>
                  <a:lnTo>
                    <a:pt x="86" y="555"/>
                  </a:lnTo>
                  <a:lnTo>
                    <a:pt x="90" y="561"/>
                  </a:lnTo>
                  <a:lnTo>
                    <a:pt x="95" y="566"/>
                  </a:lnTo>
                  <a:lnTo>
                    <a:pt x="99" y="572"/>
                  </a:lnTo>
                  <a:lnTo>
                    <a:pt x="104" y="577"/>
                  </a:lnTo>
                  <a:lnTo>
                    <a:pt x="109" y="582"/>
                  </a:lnTo>
                  <a:lnTo>
                    <a:pt x="114" y="588"/>
                  </a:lnTo>
                  <a:lnTo>
                    <a:pt x="119" y="593"/>
                  </a:lnTo>
                  <a:lnTo>
                    <a:pt x="124" y="598"/>
                  </a:lnTo>
                  <a:lnTo>
                    <a:pt x="129" y="603"/>
                  </a:lnTo>
                  <a:lnTo>
                    <a:pt x="135" y="609"/>
                  </a:lnTo>
                  <a:lnTo>
                    <a:pt x="140" y="614"/>
                  </a:lnTo>
                  <a:lnTo>
                    <a:pt x="146" y="618"/>
                  </a:lnTo>
                  <a:lnTo>
                    <a:pt x="151" y="623"/>
                  </a:lnTo>
                  <a:lnTo>
                    <a:pt x="157" y="628"/>
                  </a:lnTo>
                  <a:lnTo>
                    <a:pt x="162" y="632"/>
                  </a:lnTo>
                  <a:lnTo>
                    <a:pt x="167" y="637"/>
                  </a:lnTo>
                  <a:lnTo>
                    <a:pt x="173" y="641"/>
                  </a:lnTo>
                  <a:lnTo>
                    <a:pt x="178" y="645"/>
                  </a:lnTo>
                  <a:lnTo>
                    <a:pt x="183" y="649"/>
                  </a:lnTo>
                  <a:lnTo>
                    <a:pt x="189" y="652"/>
                  </a:lnTo>
                  <a:lnTo>
                    <a:pt x="194" y="656"/>
                  </a:lnTo>
                  <a:lnTo>
                    <a:pt x="200" y="660"/>
                  </a:lnTo>
                  <a:lnTo>
                    <a:pt x="206" y="664"/>
                  </a:lnTo>
                  <a:lnTo>
                    <a:pt x="211" y="667"/>
                  </a:lnTo>
                  <a:lnTo>
                    <a:pt x="217" y="671"/>
                  </a:lnTo>
                  <a:lnTo>
                    <a:pt x="223" y="674"/>
                  </a:lnTo>
                  <a:lnTo>
                    <a:pt x="229" y="678"/>
                  </a:lnTo>
                  <a:lnTo>
                    <a:pt x="235" y="681"/>
                  </a:lnTo>
                  <a:lnTo>
                    <a:pt x="241" y="684"/>
                  </a:lnTo>
                  <a:lnTo>
                    <a:pt x="247" y="687"/>
                  </a:lnTo>
                  <a:lnTo>
                    <a:pt x="254" y="690"/>
                  </a:lnTo>
                  <a:lnTo>
                    <a:pt x="260" y="693"/>
                  </a:lnTo>
                  <a:lnTo>
                    <a:pt x="266" y="696"/>
                  </a:lnTo>
                  <a:lnTo>
                    <a:pt x="273" y="699"/>
                  </a:lnTo>
                  <a:lnTo>
                    <a:pt x="279" y="702"/>
                  </a:lnTo>
                  <a:lnTo>
                    <a:pt x="286" y="705"/>
                  </a:lnTo>
                  <a:lnTo>
                    <a:pt x="292" y="707"/>
                  </a:lnTo>
                  <a:lnTo>
                    <a:pt x="299" y="710"/>
                  </a:lnTo>
                  <a:lnTo>
                    <a:pt x="305" y="713"/>
                  </a:lnTo>
                  <a:lnTo>
                    <a:pt x="312" y="715"/>
                  </a:lnTo>
                  <a:lnTo>
                    <a:pt x="319" y="717"/>
                  </a:lnTo>
                  <a:lnTo>
                    <a:pt x="326" y="720"/>
                  </a:lnTo>
                  <a:lnTo>
                    <a:pt x="332" y="722"/>
                  </a:lnTo>
                  <a:lnTo>
                    <a:pt x="339" y="724"/>
                  </a:lnTo>
                  <a:lnTo>
                    <a:pt x="346" y="726"/>
                  </a:lnTo>
                  <a:lnTo>
                    <a:pt x="353" y="728"/>
                  </a:lnTo>
                  <a:lnTo>
                    <a:pt x="360" y="730"/>
                  </a:lnTo>
                  <a:lnTo>
                    <a:pt x="367" y="732"/>
                  </a:lnTo>
                  <a:lnTo>
                    <a:pt x="375" y="734"/>
                  </a:lnTo>
                  <a:lnTo>
                    <a:pt x="382" y="735"/>
                  </a:lnTo>
                  <a:lnTo>
                    <a:pt x="389" y="737"/>
                  </a:lnTo>
                  <a:lnTo>
                    <a:pt x="396" y="738"/>
                  </a:lnTo>
                  <a:lnTo>
                    <a:pt x="403" y="740"/>
                  </a:lnTo>
                  <a:lnTo>
                    <a:pt x="411" y="741"/>
                  </a:lnTo>
                  <a:lnTo>
                    <a:pt x="418" y="743"/>
                  </a:lnTo>
                  <a:lnTo>
                    <a:pt x="426" y="744"/>
                  </a:lnTo>
                  <a:lnTo>
                    <a:pt x="433" y="745"/>
                  </a:lnTo>
                  <a:lnTo>
                    <a:pt x="440" y="746"/>
                  </a:lnTo>
                  <a:lnTo>
                    <a:pt x="448" y="747"/>
                  </a:lnTo>
                  <a:lnTo>
                    <a:pt x="455" y="748"/>
                  </a:lnTo>
                  <a:lnTo>
                    <a:pt x="463" y="749"/>
                  </a:lnTo>
                  <a:lnTo>
                    <a:pt x="471" y="749"/>
                  </a:lnTo>
                  <a:lnTo>
                    <a:pt x="478" y="750"/>
                  </a:lnTo>
                  <a:lnTo>
                    <a:pt x="486" y="750"/>
                  </a:lnTo>
                  <a:lnTo>
                    <a:pt x="494" y="751"/>
                  </a:lnTo>
                  <a:lnTo>
                    <a:pt x="501" y="751"/>
                  </a:lnTo>
                  <a:lnTo>
                    <a:pt x="509" y="752"/>
                  </a:lnTo>
                  <a:lnTo>
                    <a:pt x="517" y="752"/>
                  </a:lnTo>
                  <a:lnTo>
                    <a:pt x="525" y="752"/>
                  </a:lnTo>
                  <a:lnTo>
                    <a:pt x="532" y="752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627122" y="2155175"/>
              <a:ext cx="912172" cy="638255"/>
            </a:xfrm>
            <a:custGeom>
              <a:avLst/>
              <a:gdLst>
                <a:gd name="T0" fmla="*/ 578 w 1066"/>
                <a:gd name="T1" fmla="*/ 751 h 753"/>
                <a:gd name="T2" fmla="*/ 631 w 1066"/>
                <a:gd name="T3" fmla="*/ 745 h 753"/>
                <a:gd name="T4" fmla="*/ 681 w 1066"/>
                <a:gd name="T5" fmla="*/ 736 h 753"/>
                <a:gd name="T6" fmla="*/ 730 w 1066"/>
                <a:gd name="T7" fmla="*/ 723 h 753"/>
                <a:gd name="T8" fmla="*/ 776 w 1066"/>
                <a:gd name="T9" fmla="*/ 707 h 753"/>
                <a:gd name="T10" fmla="*/ 820 w 1066"/>
                <a:gd name="T11" fmla="*/ 687 h 753"/>
                <a:gd name="T12" fmla="*/ 860 w 1066"/>
                <a:gd name="T13" fmla="*/ 663 h 753"/>
                <a:gd name="T14" fmla="*/ 898 w 1066"/>
                <a:gd name="T15" fmla="*/ 636 h 753"/>
                <a:gd name="T16" fmla="*/ 931 w 1066"/>
                <a:gd name="T17" fmla="*/ 609 h 753"/>
                <a:gd name="T18" fmla="*/ 966 w 1066"/>
                <a:gd name="T19" fmla="*/ 572 h 753"/>
                <a:gd name="T20" fmla="*/ 996 w 1066"/>
                <a:gd name="T21" fmla="*/ 532 h 753"/>
                <a:gd name="T22" fmla="*/ 1022 w 1066"/>
                <a:gd name="T23" fmla="*/ 489 h 753"/>
                <a:gd name="T24" fmla="*/ 1041 w 1066"/>
                <a:gd name="T25" fmla="*/ 445 h 753"/>
                <a:gd name="T26" fmla="*/ 1055 w 1066"/>
                <a:gd name="T27" fmla="*/ 398 h 753"/>
                <a:gd name="T28" fmla="*/ 1063 w 1066"/>
                <a:gd name="T29" fmla="*/ 350 h 753"/>
                <a:gd name="T30" fmla="*/ 1065 w 1066"/>
                <a:gd name="T31" fmla="*/ 307 h 753"/>
                <a:gd name="T32" fmla="*/ 1060 w 1066"/>
                <a:gd name="T33" fmla="*/ 257 h 753"/>
                <a:gd name="T34" fmla="*/ 1049 w 1066"/>
                <a:gd name="T35" fmla="*/ 208 h 753"/>
                <a:gd name="T36" fmla="*/ 1032 w 1066"/>
                <a:gd name="T37" fmla="*/ 163 h 753"/>
                <a:gd name="T38" fmla="*/ 1008 w 1066"/>
                <a:gd name="T39" fmla="*/ 122 h 753"/>
                <a:gd name="T40" fmla="*/ 979 w 1066"/>
                <a:gd name="T41" fmla="*/ 85 h 753"/>
                <a:gd name="T42" fmla="*/ 944 w 1066"/>
                <a:gd name="T43" fmla="*/ 54 h 753"/>
                <a:gd name="T44" fmla="*/ 910 w 1066"/>
                <a:gd name="T45" fmla="*/ 32 h 753"/>
                <a:gd name="T46" fmla="*/ 871 w 1066"/>
                <a:gd name="T47" fmla="*/ 16 h 753"/>
                <a:gd name="T48" fmla="*/ 829 w 1066"/>
                <a:gd name="T49" fmla="*/ 6 h 753"/>
                <a:gd name="T50" fmla="*/ 782 w 1066"/>
                <a:gd name="T51" fmla="*/ 1 h 753"/>
                <a:gd name="T52" fmla="*/ 733 w 1066"/>
                <a:gd name="T53" fmla="*/ 0 h 753"/>
                <a:gd name="T54" fmla="*/ 681 w 1066"/>
                <a:gd name="T55" fmla="*/ 3 h 753"/>
                <a:gd name="T56" fmla="*/ 627 w 1066"/>
                <a:gd name="T57" fmla="*/ 9 h 753"/>
                <a:gd name="T58" fmla="*/ 571 w 1066"/>
                <a:gd name="T59" fmla="*/ 18 h 753"/>
                <a:gd name="T60" fmla="*/ 522 w 1066"/>
                <a:gd name="T61" fmla="*/ 21 h 753"/>
                <a:gd name="T62" fmla="*/ 465 w 1066"/>
                <a:gd name="T63" fmla="*/ 12 h 753"/>
                <a:gd name="T64" fmla="*/ 410 w 1066"/>
                <a:gd name="T65" fmla="*/ 5 h 753"/>
                <a:gd name="T66" fmla="*/ 357 w 1066"/>
                <a:gd name="T67" fmla="*/ 1 h 753"/>
                <a:gd name="T68" fmla="*/ 307 w 1066"/>
                <a:gd name="T69" fmla="*/ 0 h 753"/>
                <a:gd name="T70" fmla="*/ 259 w 1066"/>
                <a:gd name="T71" fmla="*/ 3 h 753"/>
                <a:gd name="T72" fmla="*/ 214 w 1066"/>
                <a:gd name="T73" fmla="*/ 11 h 753"/>
                <a:gd name="T74" fmla="*/ 174 w 1066"/>
                <a:gd name="T75" fmla="*/ 25 h 753"/>
                <a:gd name="T76" fmla="*/ 139 w 1066"/>
                <a:gd name="T77" fmla="*/ 42 h 753"/>
                <a:gd name="T78" fmla="*/ 102 w 1066"/>
                <a:gd name="T79" fmla="*/ 71 h 753"/>
                <a:gd name="T80" fmla="*/ 69 w 1066"/>
                <a:gd name="T81" fmla="*/ 105 h 753"/>
                <a:gd name="T82" fmla="*/ 43 w 1066"/>
                <a:gd name="T83" fmla="*/ 145 h 753"/>
                <a:gd name="T84" fmla="*/ 23 w 1066"/>
                <a:gd name="T85" fmla="*/ 188 h 753"/>
                <a:gd name="T86" fmla="*/ 9 w 1066"/>
                <a:gd name="T87" fmla="*/ 236 h 753"/>
                <a:gd name="T88" fmla="*/ 1 w 1066"/>
                <a:gd name="T89" fmla="*/ 285 h 753"/>
                <a:gd name="T90" fmla="*/ 1 w 1066"/>
                <a:gd name="T91" fmla="*/ 329 h 753"/>
                <a:gd name="T92" fmla="*/ 6 w 1066"/>
                <a:gd name="T93" fmla="*/ 378 h 753"/>
                <a:gd name="T94" fmla="*/ 17 w 1066"/>
                <a:gd name="T95" fmla="*/ 425 h 753"/>
                <a:gd name="T96" fmla="*/ 35 w 1066"/>
                <a:gd name="T97" fmla="*/ 471 h 753"/>
                <a:gd name="T98" fmla="*/ 57 w 1066"/>
                <a:gd name="T99" fmla="*/ 514 h 753"/>
                <a:gd name="T100" fmla="*/ 86 w 1066"/>
                <a:gd name="T101" fmla="*/ 555 h 753"/>
                <a:gd name="T102" fmla="*/ 119 w 1066"/>
                <a:gd name="T103" fmla="*/ 593 h 753"/>
                <a:gd name="T104" fmla="*/ 157 w 1066"/>
                <a:gd name="T105" fmla="*/ 628 h 753"/>
                <a:gd name="T106" fmla="*/ 189 w 1066"/>
                <a:gd name="T107" fmla="*/ 652 h 753"/>
                <a:gd name="T108" fmla="*/ 229 w 1066"/>
                <a:gd name="T109" fmla="*/ 678 h 753"/>
                <a:gd name="T110" fmla="*/ 273 w 1066"/>
                <a:gd name="T111" fmla="*/ 699 h 753"/>
                <a:gd name="T112" fmla="*/ 319 w 1066"/>
                <a:gd name="T113" fmla="*/ 717 h 753"/>
                <a:gd name="T114" fmla="*/ 367 w 1066"/>
                <a:gd name="T115" fmla="*/ 732 h 753"/>
                <a:gd name="T116" fmla="*/ 418 w 1066"/>
                <a:gd name="T117" fmla="*/ 743 h 753"/>
                <a:gd name="T118" fmla="*/ 471 w 1066"/>
                <a:gd name="T119" fmla="*/ 749 h 753"/>
                <a:gd name="T120" fmla="*/ 525 w 1066"/>
                <a:gd name="T121" fmla="*/ 752 h 7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6"/>
                <a:gd name="T184" fmla="*/ 0 h 753"/>
                <a:gd name="T185" fmla="*/ 1066 w 1066"/>
                <a:gd name="T186" fmla="*/ 753 h 7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6" h="753">
                  <a:moveTo>
                    <a:pt x="532" y="752"/>
                  </a:moveTo>
                  <a:lnTo>
                    <a:pt x="540" y="752"/>
                  </a:lnTo>
                  <a:lnTo>
                    <a:pt x="548" y="752"/>
                  </a:lnTo>
                  <a:lnTo>
                    <a:pt x="556" y="752"/>
                  </a:lnTo>
                  <a:lnTo>
                    <a:pt x="563" y="751"/>
                  </a:lnTo>
                  <a:lnTo>
                    <a:pt x="571" y="751"/>
                  </a:lnTo>
                  <a:lnTo>
                    <a:pt x="578" y="751"/>
                  </a:lnTo>
                  <a:lnTo>
                    <a:pt x="586" y="750"/>
                  </a:lnTo>
                  <a:lnTo>
                    <a:pt x="594" y="749"/>
                  </a:lnTo>
                  <a:lnTo>
                    <a:pt x="601" y="749"/>
                  </a:lnTo>
                  <a:lnTo>
                    <a:pt x="609" y="748"/>
                  </a:lnTo>
                  <a:lnTo>
                    <a:pt x="616" y="747"/>
                  </a:lnTo>
                  <a:lnTo>
                    <a:pt x="623" y="746"/>
                  </a:lnTo>
                  <a:lnTo>
                    <a:pt x="631" y="745"/>
                  </a:lnTo>
                  <a:lnTo>
                    <a:pt x="638" y="744"/>
                  </a:lnTo>
                  <a:lnTo>
                    <a:pt x="645" y="743"/>
                  </a:lnTo>
                  <a:lnTo>
                    <a:pt x="653" y="742"/>
                  </a:lnTo>
                  <a:lnTo>
                    <a:pt x="660" y="740"/>
                  </a:lnTo>
                  <a:lnTo>
                    <a:pt x="667" y="739"/>
                  </a:lnTo>
                  <a:lnTo>
                    <a:pt x="674" y="738"/>
                  </a:lnTo>
                  <a:lnTo>
                    <a:pt x="681" y="736"/>
                  </a:lnTo>
                  <a:lnTo>
                    <a:pt x="688" y="734"/>
                  </a:lnTo>
                  <a:lnTo>
                    <a:pt x="695" y="733"/>
                  </a:lnTo>
                  <a:lnTo>
                    <a:pt x="702" y="731"/>
                  </a:lnTo>
                  <a:lnTo>
                    <a:pt x="709" y="729"/>
                  </a:lnTo>
                  <a:lnTo>
                    <a:pt x="716" y="727"/>
                  </a:lnTo>
                  <a:lnTo>
                    <a:pt x="723" y="725"/>
                  </a:lnTo>
                  <a:lnTo>
                    <a:pt x="730" y="723"/>
                  </a:lnTo>
                  <a:lnTo>
                    <a:pt x="737" y="721"/>
                  </a:lnTo>
                  <a:lnTo>
                    <a:pt x="743" y="719"/>
                  </a:lnTo>
                  <a:lnTo>
                    <a:pt x="750" y="717"/>
                  </a:lnTo>
                  <a:lnTo>
                    <a:pt x="757" y="714"/>
                  </a:lnTo>
                  <a:lnTo>
                    <a:pt x="763" y="712"/>
                  </a:lnTo>
                  <a:lnTo>
                    <a:pt x="770" y="709"/>
                  </a:lnTo>
                  <a:lnTo>
                    <a:pt x="776" y="707"/>
                  </a:lnTo>
                  <a:lnTo>
                    <a:pt x="782" y="704"/>
                  </a:lnTo>
                  <a:lnTo>
                    <a:pt x="789" y="701"/>
                  </a:lnTo>
                  <a:lnTo>
                    <a:pt x="795" y="699"/>
                  </a:lnTo>
                  <a:lnTo>
                    <a:pt x="801" y="696"/>
                  </a:lnTo>
                  <a:lnTo>
                    <a:pt x="807" y="693"/>
                  </a:lnTo>
                  <a:lnTo>
                    <a:pt x="814" y="690"/>
                  </a:lnTo>
                  <a:lnTo>
                    <a:pt x="820" y="687"/>
                  </a:lnTo>
                  <a:lnTo>
                    <a:pt x="826" y="684"/>
                  </a:lnTo>
                  <a:lnTo>
                    <a:pt x="832" y="680"/>
                  </a:lnTo>
                  <a:lnTo>
                    <a:pt x="838" y="677"/>
                  </a:lnTo>
                  <a:lnTo>
                    <a:pt x="843" y="674"/>
                  </a:lnTo>
                  <a:lnTo>
                    <a:pt x="849" y="670"/>
                  </a:lnTo>
                  <a:lnTo>
                    <a:pt x="855" y="667"/>
                  </a:lnTo>
                  <a:lnTo>
                    <a:pt x="860" y="663"/>
                  </a:lnTo>
                  <a:lnTo>
                    <a:pt x="866" y="660"/>
                  </a:lnTo>
                  <a:lnTo>
                    <a:pt x="872" y="656"/>
                  </a:lnTo>
                  <a:lnTo>
                    <a:pt x="877" y="652"/>
                  </a:lnTo>
                  <a:lnTo>
                    <a:pt x="882" y="648"/>
                  </a:lnTo>
                  <a:lnTo>
                    <a:pt x="888" y="644"/>
                  </a:lnTo>
                  <a:lnTo>
                    <a:pt x="893" y="640"/>
                  </a:lnTo>
                  <a:lnTo>
                    <a:pt x="898" y="636"/>
                  </a:lnTo>
                  <a:lnTo>
                    <a:pt x="903" y="632"/>
                  </a:lnTo>
                  <a:lnTo>
                    <a:pt x="908" y="628"/>
                  </a:lnTo>
                  <a:lnTo>
                    <a:pt x="914" y="623"/>
                  </a:lnTo>
                  <a:lnTo>
                    <a:pt x="920" y="618"/>
                  </a:lnTo>
                  <a:lnTo>
                    <a:pt x="925" y="614"/>
                  </a:lnTo>
                  <a:lnTo>
                    <a:pt x="931" y="609"/>
                  </a:lnTo>
                  <a:lnTo>
                    <a:pt x="936" y="603"/>
                  </a:lnTo>
                  <a:lnTo>
                    <a:pt x="941" y="598"/>
                  </a:lnTo>
                  <a:lnTo>
                    <a:pt x="946" y="593"/>
                  </a:lnTo>
                  <a:lnTo>
                    <a:pt x="951" y="588"/>
                  </a:lnTo>
                  <a:lnTo>
                    <a:pt x="956" y="582"/>
                  </a:lnTo>
                  <a:lnTo>
                    <a:pt x="961" y="577"/>
                  </a:lnTo>
                  <a:lnTo>
                    <a:pt x="966" y="572"/>
                  </a:lnTo>
                  <a:lnTo>
                    <a:pt x="970" y="566"/>
                  </a:lnTo>
                  <a:lnTo>
                    <a:pt x="975" y="561"/>
                  </a:lnTo>
                  <a:lnTo>
                    <a:pt x="979" y="555"/>
                  </a:lnTo>
                  <a:lnTo>
                    <a:pt x="984" y="549"/>
                  </a:lnTo>
                  <a:lnTo>
                    <a:pt x="988" y="543"/>
                  </a:lnTo>
                  <a:lnTo>
                    <a:pt x="992" y="538"/>
                  </a:lnTo>
                  <a:lnTo>
                    <a:pt x="996" y="532"/>
                  </a:lnTo>
                  <a:lnTo>
                    <a:pt x="1000" y="526"/>
                  </a:lnTo>
                  <a:lnTo>
                    <a:pt x="1004" y="520"/>
                  </a:lnTo>
                  <a:lnTo>
                    <a:pt x="1008" y="514"/>
                  </a:lnTo>
                  <a:lnTo>
                    <a:pt x="1011" y="508"/>
                  </a:lnTo>
                  <a:lnTo>
                    <a:pt x="1015" y="502"/>
                  </a:lnTo>
                  <a:lnTo>
                    <a:pt x="1018" y="496"/>
                  </a:lnTo>
                  <a:lnTo>
                    <a:pt x="1022" y="489"/>
                  </a:lnTo>
                  <a:lnTo>
                    <a:pt x="1025" y="483"/>
                  </a:lnTo>
                  <a:lnTo>
                    <a:pt x="1028" y="477"/>
                  </a:lnTo>
                  <a:lnTo>
                    <a:pt x="1031" y="471"/>
                  </a:lnTo>
                  <a:lnTo>
                    <a:pt x="1034" y="464"/>
                  </a:lnTo>
                  <a:lnTo>
                    <a:pt x="1036" y="458"/>
                  </a:lnTo>
                  <a:lnTo>
                    <a:pt x="1039" y="451"/>
                  </a:lnTo>
                  <a:lnTo>
                    <a:pt x="1041" y="445"/>
                  </a:lnTo>
                  <a:lnTo>
                    <a:pt x="1044" y="438"/>
                  </a:lnTo>
                  <a:lnTo>
                    <a:pt x="1046" y="432"/>
                  </a:lnTo>
                  <a:lnTo>
                    <a:pt x="1048" y="425"/>
                  </a:lnTo>
                  <a:lnTo>
                    <a:pt x="1050" y="418"/>
                  </a:lnTo>
                  <a:lnTo>
                    <a:pt x="1052" y="412"/>
                  </a:lnTo>
                  <a:lnTo>
                    <a:pt x="1054" y="405"/>
                  </a:lnTo>
                  <a:lnTo>
                    <a:pt x="1055" y="398"/>
                  </a:lnTo>
                  <a:lnTo>
                    <a:pt x="1057" y="391"/>
                  </a:lnTo>
                  <a:lnTo>
                    <a:pt x="1058" y="384"/>
                  </a:lnTo>
                  <a:lnTo>
                    <a:pt x="1059" y="378"/>
                  </a:lnTo>
                  <a:lnTo>
                    <a:pt x="1061" y="371"/>
                  </a:lnTo>
                  <a:lnTo>
                    <a:pt x="1062" y="364"/>
                  </a:lnTo>
                  <a:lnTo>
                    <a:pt x="1062" y="357"/>
                  </a:lnTo>
                  <a:lnTo>
                    <a:pt x="1063" y="350"/>
                  </a:lnTo>
                  <a:lnTo>
                    <a:pt x="1064" y="343"/>
                  </a:lnTo>
                  <a:lnTo>
                    <a:pt x="1064" y="336"/>
                  </a:lnTo>
                  <a:lnTo>
                    <a:pt x="1065" y="329"/>
                  </a:lnTo>
                  <a:lnTo>
                    <a:pt x="1065" y="322"/>
                  </a:lnTo>
                  <a:lnTo>
                    <a:pt x="1065" y="315"/>
                  </a:lnTo>
                  <a:lnTo>
                    <a:pt x="1065" y="307"/>
                  </a:lnTo>
                  <a:lnTo>
                    <a:pt x="1065" y="300"/>
                  </a:lnTo>
                  <a:lnTo>
                    <a:pt x="1064" y="293"/>
                  </a:lnTo>
                  <a:lnTo>
                    <a:pt x="1064" y="285"/>
                  </a:lnTo>
                  <a:lnTo>
                    <a:pt x="1063" y="278"/>
                  </a:lnTo>
                  <a:lnTo>
                    <a:pt x="1062" y="271"/>
                  </a:lnTo>
                  <a:lnTo>
                    <a:pt x="1061" y="264"/>
                  </a:lnTo>
                  <a:lnTo>
                    <a:pt x="1060" y="257"/>
                  </a:lnTo>
                  <a:lnTo>
                    <a:pt x="1059" y="250"/>
                  </a:lnTo>
                  <a:lnTo>
                    <a:pt x="1058" y="243"/>
                  </a:lnTo>
                  <a:lnTo>
                    <a:pt x="1056" y="236"/>
                  </a:lnTo>
                  <a:lnTo>
                    <a:pt x="1055" y="229"/>
                  </a:lnTo>
                  <a:lnTo>
                    <a:pt x="1053" y="222"/>
                  </a:lnTo>
                  <a:lnTo>
                    <a:pt x="1051" y="215"/>
                  </a:lnTo>
                  <a:lnTo>
                    <a:pt x="1049" y="208"/>
                  </a:lnTo>
                  <a:lnTo>
                    <a:pt x="1047" y="202"/>
                  </a:lnTo>
                  <a:lnTo>
                    <a:pt x="1045" y="195"/>
                  </a:lnTo>
                  <a:lnTo>
                    <a:pt x="1043" y="188"/>
                  </a:lnTo>
                  <a:lnTo>
                    <a:pt x="1040" y="182"/>
                  </a:lnTo>
                  <a:lnTo>
                    <a:pt x="1038" y="176"/>
                  </a:lnTo>
                  <a:lnTo>
                    <a:pt x="1035" y="169"/>
                  </a:lnTo>
                  <a:lnTo>
                    <a:pt x="1032" y="163"/>
                  </a:lnTo>
                  <a:lnTo>
                    <a:pt x="1029" y="157"/>
                  </a:lnTo>
                  <a:lnTo>
                    <a:pt x="1026" y="151"/>
                  </a:lnTo>
                  <a:lnTo>
                    <a:pt x="1023" y="145"/>
                  </a:lnTo>
                  <a:lnTo>
                    <a:pt x="1019" y="139"/>
                  </a:lnTo>
                  <a:lnTo>
                    <a:pt x="1016" y="133"/>
                  </a:lnTo>
                  <a:lnTo>
                    <a:pt x="1012" y="127"/>
                  </a:lnTo>
                  <a:lnTo>
                    <a:pt x="1008" y="122"/>
                  </a:lnTo>
                  <a:lnTo>
                    <a:pt x="1004" y="116"/>
                  </a:lnTo>
                  <a:lnTo>
                    <a:pt x="1001" y="111"/>
                  </a:lnTo>
                  <a:lnTo>
                    <a:pt x="996" y="105"/>
                  </a:lnTo>
                  <a:lnTo>
                    <a:pt x="992" y="100"/>
                  </a:lnTo>
                  <a:lnTo>
                    <a:pt x="988" y="95"/>
                  </a:lnTo>
                  <a:lnTo>
                    <a:pt x="983" y="90"/>
                  </a:lnTo>
                  <a:lnTo>
                    <a:pt x="979" y="85"/>
                  </a:lnTo>
                  <a:lnTo>
                    <a:pt x="974" y="80"/>
                  </a:lnTo>
                  <a:lnTo>
                    <a:pt x="969" y="75"/>
                  </a:lnTo>
                  <a:lnTo>
                    <a:pt x="965" y="71"/>
                  </a:lnTo>
                  <a:lnTo>
                    <a:pt x="960" y="66"/>
                  </a:lnTo>
                  <a:lnTo>
                    <a:pt x="954" y="62"/>
                  </a:lnTo>
                  <a:lnTo>
                    <a:pt x="949" y="58"/>
                  </a:lnTo>
                  <a:lnTo>
                    <a:pt x="944" y="54"/>
                  </a:lnTo>
                  <a:lnTo>
                    <a:pt x="938" y="50"/>
                  </a:lnTo>
                  <a:lnTo>
                    <a:pt x="933" y="46"/>
                  </a:lnTo>
                  <a:lnTo>
                    <a:pt x="927" y="42"/>
                  </a:lnTo>
                  <a:lnTo>
                    <a:pt x="922" y="39"/>
                  </a:lnTo>
                  <a:lnTo>
                    <a:pt x="916" y="36"/>
                  </a:lnTo>
                  <a:lnTo>
                    <a:pt x="910" y="32"/>
                  </a:lnTo>
                  <a:lnTo>
                    <a:pt x="904" y="30"/>
                  </a:lnTo>
                  <a:lnTo>
                    <a:pt x="899" y="27"/>
                  </a:lnTo>
                  <a:lnTo>
                    <a:pt x="894" y="25"/>
                  </a:lnTo>
                  <a:lnTo>
                    <a:pt x="888" y="23"/>
                  </a:lnTo>
                  <a:lnTo>
                    <a:pt x="883" y="20"/>
                  </a:lnTo>
                  <a:lnTo>
                    <a:pt x="877" y="18"/>
                  </a:lnTo>
                  <a:lnTo>
                    <a:pt x="871" y="16"/>
                  </a:lnTo>
                  <a:lnTo>
                    <a:pt x="865" y="15"/>
                  </a:lnTo>
                  <a:lnTo>
                    <a:pt x="859" y="13"/>
                  </a:lnTo>
                  <a:lnTo>
                    <a:pt x="853" y="11"/>
                  </a:lnTo>
                  <a:lnTo>
                    <a:pt x="847" y="10"/>
                  </a:lnTo>
                  <a:lnTo>
                    <a:pt x="841" y="9"/>
                  </a:lnTo>
                  <a:lnTo>
                    <a:pt x="835" y="7"/>
                  </a:lnTo>
                  <a:lnTo>
                    <a:pt x="829" y="6"/>
                  </a:lnTo>
                  <a:lnTo>
                    <a:pt x="822" y="5"/>
                  </a:lnTo>
                  <a:lnTo>
                    <a:pt x="816" y="4"/>
                  </a:lnTo>
                  <a:lnTo>
                    <a:pt x="809" y="3"/>
                  </a:lnTo>
                  <a:lnTo>
                    <a:pt x="803" y="3"/>
                  </a:lnTo>
                  <a:lnTo>
                    <a:pt x="796" y="2"/>
                  </a:lnTo>
                  <a:lnTo>
                    <a:pt x="789" y="1"/>
                  </a:lnTo>
                  <a:lnTo>
                    <a:pt x="782" y="1"/>
                  </a:lnTo>
                  <a:lnTo>
                    <a:pt x="776" y="1"/>
                  </a:lnTo>
                  <a:lnTo>
                    <a:pt x="769" y="0"/>
                  </a:lnTo>
                  <a:lnTo>
                    <a:pt x="762" y="0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40" y="0"/>
                  </a:lnTo>
                  <a:lnTo>
                    <a:pt x="733" y="0"/>
                  </a:lnTo>
                  <a:lnTo>
                    <a:pt x="726" y="0"/>
                  </a:lnTo>
                  <a:lnTo>
                    <a:pt x="718" y="1"/>
                  </a:lnTo>
                  <a:lnTo>
                    <a:pt x="711" y="1"/>
                  </a:lnTo>
                  <a:lnTo>
                    <a:pt x="704" y="1"/>
                  </a:lnTo>
                  <a:lnTo>
                    <a:pt x="696" y="2"/>
                  </a:lnTo>
                  <a:lnTo>
                    <a:pt x="689" y="2"/>
                  </a:lnTo>
                  <a:lnTo>
                    <a:pt x="681" y="3"/>
                  </a:lnTo>
                  <a:lnTo>
                    <a:pt x="673" y="4"/>
                  </a:lnTo>
                  <a:lnTo>
                    <a:pt x="666" y="5"/>
                  </a:lnTo>
                  <a:lnTo>
                    <a:pt x="658" y="5"/>
                  </a:lnTo>
                  <a:lnTo>
                    <a:pt x="650" y="6"/>
                  </a:lnTo>
                  <a:lnTo>
                    <a:pt x="643" y="7"/>
                  </a:lnTo>
                  <a:lnTo>
                    <a:pt x="635" y="8"/>
                  </a:lnTo>
                  <a:lnTo>
                    <a:pt x="627" y="9"/>
                  </a:lnTo>
                  <a:lnTo>
                    <a:pt x="619" y="10"/>
                  </a:lnTo>
                  <a:lnTo>
                    <a:pt x="611" y="11"/>
                  </a:lnTo>
                  <a:lnTo>
                    <a:pt x="603" y="13"/>
                  </a:lnTo>
                  <a:lnTo>
                    <a:pt x="595" y="14"/>
                  </a:lnTo>
                  <a:lnTo>
                    <a:pt x="587" y="15"/>
                  </a:lnTo>
                  <a:lnTo>
                    <a:pt x="579" y="16"/>
                  </a:lnTo>
                  <a:lnTo>
                    <a:pt x="571" y="18"/>
                  </a:lnTo>
                  <a:lnTo>
                    <a:pt x="563" y="19"/>
                  </a:lnTo>
                  <a:lnTo>
                    <a:pt x="554" y="21"/>
                  </a:lnTo>
                  <a:lnTo>
                    <a:pt x="546" y="22"/>
                  </a:lnTo>
                  <a:lnTo>
                    <a:pt x="538" y="24"/>
                  </a:lnTo>
                  <a:lnTo>
                    <a:pt x="530" y="22"/>
                  </a:lnTo>
                  <a:lnTo>
                    <a:pt x="522" y="21"/>
                  </a:lnTo>
                  <a:lnTo>
                    <a:pt x="513" y="19"/>
                  </a:lnTo>
                  <a:lnTo>
                    <a:pt x="505" y="18"/>
                  </a:lnTo>
                  <a:lnTo>
                    <a:pt x="497" y="17"/>
                  </a:lnTo>
                  <a:lnTo>
                    <a:pt x="489" y="15"/>
                  </a:lnTo>
                  <a:lnTo>
                    <a:pt x="481" y="14"/>
                  </a:lnTo>
                  <a:lnTo>
                    <a:pt x="473" y="13"/>
                  </a:lnTo>
                  <a:lnTo>
                    <a:pt x="465" y="12"/>
                  </a:lnTo>
                  <a:lnTo>
                    <a:pt x="457" y="10"/>
                  </a:lnTo>
                  <a:lnTo>
                    <a:pt x="449" y="9"/>
                  </a:lnTo>
                  <a:lnTo>
                    <a:pt x="441" y="8"/>
                  </a:lnTo>
                  <a:lnTo>
                    <a:pt x="434" y="7"/>
                  </a:lnTo>
                  <a:lnTo>
                    <a:pt x="426" y="6"/>
                  </a:lnTo>
                  <a:lnTo>
                    <a:pt x="418" y="6"/>
                  </a:lnTo>
                  <a:lnTo>
                    <a:pt x="410" y="5"/>
                  </a:lnTo>
                  <a:lnTo>
                    <a:pt x="402" y="4"/>
                  </a:lnTo>
                  <a:lnTo>
                    <a:pt x="395" y="3"/>
                  </a:lnTo>
                  <a:lnTo>
                    <a:pt x="387" y="3"/>
                  </a:lnTo>
                  <a:lnTo>
                    <a:pt x="380" y="2"/>
                  </a:lnTo>
                  <a:lnTo>
                    <a:pt x="372" y="1"/>
                  </a:lnTo>
                  <a:lnTo>
                    <a:pt x="365" y="1"/>
                  </a:lnTo>
                  <a:lnTo>
                    <a:pt x="357" y="1"/>
                  </a:lnTo>
                  <a:lnTo>
                    <a:pt x="350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8" y="0"/>
                  </a:lnTo>
                  <a:lnTo>
                    <a:pt x="321" y="0"/>
                  </a:lnTo>
                  <a:lnTo>
                    <a:pt x="314" y="0"/>
                  </a:lnTo>
                  <a:lnTo>
                    <a:pt x="307" y="0"/>
                  </a:lnTo>
                  <a:lnTo>
                    <a:pt x="300" y="0"/>
                  </a:lnTo>
                  <a:lnTo>
                    <a:pt x="293" y="1"/>
                  </a:lnTo>
                  <a:lnTo>
                    <a:pt x="286" y="1"/>
                  </a:lnTo>
                  <a:lnTo>
                    <a:pt x="279" y="1"/>
                  </a:lnTo>
                  <a:lnTo>
                    <a:pt x="272" y="2"/>
                  </a:lnTo>
                  <a:lnTo>
                    <a:pt x="265" y="3"/>
                  </a:lnTo>
                  <a:lnTo>
                    <a:pt x="259" y="3"/>
                  </a:lnTo>
                  <a:lnTo>
                    <a:pt x="252" y="4"/>
                  </a:lnTo>
                  <a:lnTo>
                    <a:pt x="246" y="5"/>
                  </a:lnTo>
                  <a:lnTo>
                    <a:pt x="239" y="6"/>
                  </a:lnTo>
                  <a:lnTo>
                    <a:pt x="233" y="7"/>
                  </a:lnTo>
                  <a:lnTo>
                    <a:pt x="227" y="9"/>
                  </a:lnTo>
                  <a:lnTo>
                    <a:pt x="220" y="10"/>
                  </a:lnTo>
                  <a:lnTo>
                    <a:pt x="214" y="11"/>
                  </a:lnTo>
                  <a:lnTo>
                    <a:pt x="208" y="13"/>
                  </a:lnTo>
                  <a:lnTo>
                    <a:pt x="202" y="15"/>
                  </a:lnTo>
                  <a:lnTo>
                    <a:pt x="196" y="17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9" y="23"/>
                  </a:lnTo>
                  <a:lnTo>
                    <a:pt x="174" y="25"/>
                  </a:lnTo>
                  <a:lnTo>
                    <a:pt x="168" y="27"/>
                  </a:lnTo>
                  <a:lnTo>
                    <a:pt x="163" y="30"/>
                  </a:lnTo>
                  <a:lnTo>
                    <a:pt x="157" y="32"/>
                  </a:lnTo>
                  <a:lnTo>
                    <a:pt x="151" y="36"/>
                  </a:lnTo>
                  <a:lnTo>
                    <a:pt x="145" y="39"/>
                  </a:lnTo>
                  <a:lnTo>
                    <a:pt x="139" y="42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3" y="54"/>
                  </a:lnTo>
                  <a:lnTo>
                    <a:pt x="117" y="58"/>
                  </a:lnTo>
                  <a:lnTo>
                    <a:pt x="112" y="62"/>
                  </a:lnTo>
                  <a:lnTo>
                    <a:pt x="107" y="66"/>
                  </a:lnTo>
                  <a:lnTo>
                    <a:pt x="102" y="71"/>
                  </a:lnTo>
                  <a:lnTo>
                    <a:pt x="97" y="75"/>
                  </a:lnTo>
                  <a:lnTo>
                    <a:pt x="92" y="80"/>
                  </a:lnTo>
                  <a:lnTo>
                    <a:pt x="87" y="85"/>
                  </a:lnTo>
                  <a:lnTo>
                    <a:pt x="82" y="90"/>
                  </a:lnTo>
                  <a:lnTo>
                    <a:pt x="78" y="95"/>
                  </a:lnTo>
                  <a:lnTo>
                    <a:pt x="74" y="100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61" y="116"/>
                  </a:lnTo>
                  <a:lnTo>
                    <a:pt x="57" y="121"/>
                  </a:lnTo>
                  <a:lnTo>
                    <a:pt x="53" y="127"/>
                  </a:lnTo>
                  <a:lnTo>
                    <a:pt x="50" y="133"/>
                  </a:lnTo>
                  <a:lnTo>
                    <a:pt x="46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37" y="157"/>
                  </a:lnTo>
                  <a:lnTo>
                    <a:pt x="33" y="163"/>
                  </a:lnTo>
                  <a:lnTo>
                    <a:pt x="31" y="169"/>
                  </a:lnTo>
                  <a:lnTo>
                    <a:pt x="28" y="175"/>
                  </a:lnTo>
                  <a:lnTo>
                    <a:pt x="25" y="182"/>
                  </a:lnTo>
                  <a:lnTo>
                    <a:pt x="23" y="188"/>
                  </a:lnTo>
                  <a:lnTo>
                    <a:pt x="20" y="195"/>
                  </a:lnTo>
                  <a:lnTo>
                    <a:pt x="18" y="202"/>
                  </a:lnTo>
                  <a:lnTo>
                    <a:pt x="16" y="208"/>
                  </a:lnTo>
                  <a:lnTo>
                    <a:pt x="14" y="215"/>
                  </a:lnTo>
                  <a:lnTo>
                    <a:pt x="12" y="222"/>
                  </a:lnTo>
                  <a:lnTo>
                    <a:pt x="10" y="229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6" y="250"/>
                  </a:lnTo>
                  <a:lnTo>
                    <a:pt x="5" y="257"/>
                  </a:lnTo>
                  <a:lnTo>
                    <a:pt x="4" y="264"/>
                  </a:lnTo>
                  <a:lnTo>
                    <a:pt x="3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1" y="300"/>
                  </a:lnTo>
                  <a:lnTo>
                    <a:pt x="0" y="307"/>
                  </a:lnTo>
                  <a:lnTo>
                    <a:pt x="0" y="315"/>
                  </a:lnTo>
                  <a:lnTo>
                    <a:pt x="0" y="322"/>
                  </a:lnTo>
                  <a:lnTo>
                    <a:pt x="1" y="329"/>
                  </a:lnTo>
                  <a:lnTo>
                    <a:pt x="1" y="336"/>
                  </a:lnTo>
                  <a:lnTo>
                    <a:pt x="1" y="343"/>
                  </a:lnTo>
                  <a:lnTo>
                    <a:pt x="2" y="350"/>
                  </a:lnTo>
                  <a:lnTo>
                    <a:pt x="3" y="357"/>
                  </a:lnTo>
                  <a:lnTo>
                    <a:pt x="4" y="364"/>
                  </a:lnTo>
                  <a:lnTo>
                    <a:pt x="5" y="371"/>
                  </a:lnTo>
                  <a:lnTo>
                    <a:pt x="6" y="378"/>
                  </a:lnTo>
                  <a:lnTo>
                    <a:pt x="7" y="384"/>
                  </a:lnTo>
                  <a:lnTo>
                    <a:pt x="8" y="391"/>
                  </a:lnTo>
                  <a:lnTo>
                    <a:pt x="10" y="398"/>
                  </a:lnTo>
                  <a:lnTo>
                    <a:pt x="12" y="405"/>
                  </a:lnTo>
                  <a:lnTo>
                    <a:pt x="13" y="412"/>
                  </a:lnTo>
                  <a:lnTo>
                    <a:pt x="15" y="418"/>
                  </a:lnTo>
                  <a:lnTo>
                    <a:pt x="17" y="425"/>
                  </a:lnTo>
                  <a:lnTo>
                    <a:pt x="19" y="432"/>
                  </a:lnTo>
                  <a:lnTo>
                    <a:pt x="22" y="438"/>
                  </a:lnTo>
                  <a:lnTo>
                    <a:pt x="24" y="445"/>
                  </a:lnTo>
                  <a:lnTo>
                    <a:pt x="26" y="451"/>
                  </a:lnTo>
                  <a:lnTo>
                    <a:pt x="29" y="458"/>
                  </a:lnTo>
                  <a:lnTo>
                    <a:pt x="32" y="464"/>
                  </a:lnTo>
                  <a:lnTo>
                    <a:pt x="35" y="471"/>
                  </a:lnTo>
                  <a:lnTo>
                    <a:pt x="37" y="477"/>
                  </a:lnTo>
                  <a:lnTo>
                    <a:pt x="41" y="483"/>
                  </a:lnTo>
                  <a:lnTo>
                    <a:pt x="44" y="489"/>
                  </a:lnTo>
                  <a:lnTo>
                    <a:pt x="47" y="496"/>
                  </a:lnTo>
                  <a:lnTo>
                    <a:pt x="50" y="502"/>
                  </a:lnTo>
                  <a:lnTo>
                    <a:pt x="54" y="508"/>
                  </a:lnTo>
                  <a:lnTo>
                    <a:pt x="57" y="514"/>
                  </a:lnTo>
                  <a:lnTo>
                    <a:pt x="61" y="520"/>
                  </a:lnTo>
                  <a:lnTo>
                    <a:pt x="65" y="526"/>
                  </a:lnTo>
                  <a:lnTo>
                    <a:pt x="69" y="532"/>
                  </a:lnTo>
                  <a:lnTo>
                    <a:pt x="73" y="538"/>
                  </a:lnTo>
                  <a:lnTo>
                    <a:pt x="77" y="543"/>
                  </a:lnTo>
                  <a:lnTo>
                    <a:pt x="81" y="549"/>
                  </a:lnTo>
                  <a:lnTo>
                    <a:pt x="86" y="555"/>
                  </a:lnTo>
                  <a:lnTo>
                    <a:pt x="90" y="561"/>
                  </a:lnTo>
                  <a:lnTo>
                    <a:pt x="95" y="566"/>
                  </a:lnTo>
                  <a:lnTo>
                    <a:pt x="99" y="572"/>
                  </a:lnTo>
                  <a:lnTo>
                    <a:pt x="104" y="577"/>
                  </a:lnTo>
                  <a:lnTo>
                    <a:pt x="109" y="582"/>
                  </a:lnTo>
                  <a:lnTo>
                    <a:pt x="114" y="588"/>
                  </a:lnTo>
                  <a:lnTo>
                    <a:pt x="119" y="593"/>
                  </a:lnTo>
                  <a:lnTo>
                    <a:pt x="124" y="598"/>
                  </a:lnTo>
                  <a:lnTo>
                    <a:pt x="129" y="603"/>
                  </a:lnTo>
                  <a:lnTo>
                    <a:pt x="135" y="609"/>
                  </a:lnTo>
                  <a:lnTo>
                    <a:pt x="140" y="614"/>
                  </a:lnTo>
                  <a:lnTo>
                    <a:pt x="146" y="618"/>
                  </a:lnTo>
                  <a:lnTo>
                    <a:pt x="151" y="623"/>
                  </a:lnTo>
                  <a:lnTo>
                    <a:pt x="157" y="628"/>
                  </a:lnTo>
                  <a:lnTo>
                    <a:pt x="162" y="632"/>
                  </a:lnTo>
                  <a:lnTo>
                    <a:pt x="167" y="637"/>
                  </a:lnTo>
                  <a:lnTo>
                    <a:pt x="173" y="641"/>
                  </a:lnTo>
                  <a:lnTo>
                    <a:pt x="178" y="645"/>
                  </a:lnTo>
                  <a:lnTo>
                    <a:pt x="183" y="649"/>
                  </a:lnTo>
                  <a:lnTo>
                    <a:pt x="189" y="652"/>
                  </a:lnTo>
                  <a:lnTo>
                    <a:pt x="194" y="656"/>
                  </a:lnTo>
                  <a:lnTo>
                    <a:pt x="200" y="660"/>
                  </a:lnTo>
                  <a:lnTo>
                    <a:pt x="206" y="664"/>
                  </a:lnTo>
                  <a:lnTo>
                    <a:pt x="211" y="667"/>
                  </a:lnTo>
                  <a:lnTo>
                    <a:pt x="217" y="671"/>
                  </a:lnTo>
                  <a:lnTo>
                    <a:pt x="223" y="674"/>
                  </a:lnTo>
                  <a:lnTo>
                    <a:pt x="229" y="678"/>
                  </a:lnTo>
                  <a:lnTo>
                    <a:pt x="235" y="681"/>
                  </a:lnTo>
                  <a:lnTo>
                    <a:pt x="241" y="684"/>
                  </a:lnTo>
                  <a:lnTo>
                    <a:pt x="247" y="687"/>
                  </a:lnTo>
                  <a:lnTo>
                    <a:pt x="254" y="690"/>
                  </a:lnTo>
                  <a:lnTo>
                    <a:pt x="260" y="693"/>
                  </a:lnTo>
                  <a:lnTo>
                    <a:pt x="266" y="696"/>
                  </a:lnTo>
                  <a:lnTo>
                    <a:pt x="273" y="699"/>
                  </a:lnTo>
                  <a:lnTo>
                    <a:pt x="279" y="702"/>
                  </a:lnTo>
                  <a:lnTo>
                    <a:pt x="286" y="705"/>
                  </a:lnTo>
                  <a:lnTo>
                    <a:pt x="292" y="707"/>
                  </a:lnTo>
                  <a:lnTo>
                    <a:pt x="299" y="710"/>
                  </a:lnTo>
                  <a:lnTo>
                    <a:pt x="305" y="713"/>
                  </a:lnTo>
                  <a:lnTo>
                    <a:pt x="312" y="715"/>
                  </a:lnTo>
                  <a:lnTo>
                    <a:pt x="319" y="717"/>
                  </a:lnTo>
                  <a:lnTo>
                    <a:pt x="326" y="720"/>
                  </a:lnTo>
                  <a:lnTo>
                    <a:pt x="332" y="722"/>
                  </a:lnTo>
                  <a:lnTo>
                    <a:pt x="339" y="724"/>
                  </a:lnTo>
                  <a:lnTo>
                    <a:pt x="346" y="726"/>
                  </a:lnTo>
                  <a:lnTo>
                    <a:pt x="353" y="728"/>
                  </a:lnTo>
                  <a:lnTo>
                    <a:pt x="360" y="730"/>
                  </a:lnTo>
                  <a:lnTo>
                    <a:pt x="367" y="732"/>
                  </a:lnTo>
                  <a:lnTo>
                    <a:pt x="375" y="734"/>
                  </a:lnTo>
                  <a:lnTo>
                    <a:pt x="382" y="735"/>
                  </a:lnTo>
                  <a:lnTo>
                    <a:pt x="389" y="737"/>
                  </a:lnTo>
                  <a:lnTo>
                    <a:pt x="396" y="738"/>
                  </a:lnTo>
                  <a:lnTo>
                    <a:pt x="403" y="740"/>
                  </a:lnTo>
                  <a:lnTo>
                    <a:pt x="411" y="741"/>
                  </a:lnTo>
                  <a:lnTo>
                    <a:pt x="418" y="743"/>
                  </a:lnTo>
                  <a:lnTo>
                    <a:pt x="426" y="744"/>
                  </a:lnTo>
                  <a:lnTo>
                    <a:pt x="433" y="745"/>
                  </a:lnTo>
                  <a:lnTo>
                    <a:pt x="440" y="746"/>
                  </a:lnTo>
                  <a:lnTo>
                    <a:pt x="448" y="747"/>
                  </a:lnTo>
                  <a:lnTo>
                    <a:pt x="455" y="748"/>
                  </a:lnTo>
                  <a:lnTo>
                    <a:pt x="463" y="749"/>
                  </a:lnTo>
                  <a:lnTo>
                    <a:pt x="471" y="749"/>
                  </a:lnTo>
                  <a:lnTo>
                    <a:pt x="478" y="750"/>
                  </a:lnTo>
                  <a:lnTo>
                    <a:pt x="486" y="750"/>
                  </a:lnTo>
                  <a:lnTo>
                    <a:pt x="494" y="751"/>
                  </a:lnTo>
                  <a:lnTo>
                    <a:pt x="501" y="751"/>
                  </a:lnTo>
                  <a:lnTo>
                    <a:pt x="509" y="752"/>
                  </a:lnTo>
                  <a:lnTo>
                    <a:pt x="517" y="752"/>
                  </a:lnTo>
                  <a:lnTo>
                    <a:pt x="525" y="752"/>
                  </a:lnTo>
                  <a:lnTo>
                    <a:pt x="532" y="75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6695577" y="2199252"/>
              <a:ext cx="773549" cy="541626"/>
            </a:xfrm>
            <a:custGeom>
              <a:avLst/>
              <a:gdLst>
                <a:gd name="T0" fmla="*/ 490 w 904"/>
                <a:gd name="T1" fmla="*/ 636 h 639"/>
                <a:gd name="T2" fmla="*/ 535 w 904"/>
                <a:gd name="T3" fmla="*/ 632 h 639"/>
                <a:gd name="T4" fmla="*/ 578 w 904"/>
                <a:gd name="T5" fmla="*/ 624 h 639"/>
                <a:gd name="T6" fmla="*/ 620 w 904"/>
                <a:gd name="T7" fmla="*/ 613 h 639"/>
                <a:gd name="T8" fmla="*/ 660 w 904"/>
                <a:gd name="T9" fmla="*/ 598 h 639"/>
                <a:gd name="T10" fmla="*/ 698 w 904"/>
                <a:gd name="T11" fmla="*/ 581 h 639"/>
                <a:gd name="T12" fmla="*/ 733 w 904"/>
                <a:gd name="T13" fmla="*/ 560 h 639"/>
                <a:gd name="T14" fmla="*/ 765 w 904"/>
                <a:gd name="T15" fmla="*/ 537 h 639"/>
                <a:gd name="T16" fmla="*/ 793 w 904"/>
                <a:gd name="T17" fmla="*/ 513 h 639"/>
                <a:gd name="T18" fmla="*/ 822 w 904"/>
                <a:gd name="T19" fmla="*/ 481 h 639"/>
                <a:gd name="T20" fmla="*/ 848 w 904"/>
                <a:gd name="T21" fmla="*/ 446 h 639"/>
                <a:gd name="T22" fmla="*/ 869 w 904"/>
                <a:gd name="T23" fmla="*/ 409 h 639"/>
                <a:gd name="T24" fmla="*/ 885 w 904"/>
                <a:gd name="T25" fmla="*/ 371 h 639"/>
                <a:gd name="T26" fmla="*/ 896 w 904"/>
                <a:gd name="T27" fmla="*/ 330 h 639"/>
                <a:gd name="T28" fmla="*/ 902 w 904"/>
                <a:gd name="T29" fmla="*/ 288 h 639"/>
                <a:gd name="T30" fmla="*/ 902 w 904"/>
                <a:gd name="T31" fmla="*/ 252 h 639"/>
                <a:gd name="T32" fmla="*/ 897 w 904"/>
                <a:gd name="T33" fmla="*/ 209 h 639"/>
                <a:gd name="T34" fmla="*/ 886 w 904"/>
                <a:gd name="T35" fmla="*/ 167 h 639"/>
                <a:gd name="T36" fmla="*/ 870 w 904"/>
                <a:gd name="T37" fmla="*/ 129 h 639"/>
                <a:gd name="T38" fmla="*/ 848 w 904"/>
                <a:gd name="T39" fmla="*/ 94 h 639"/>
                <a:gd name="T40" fmla="*/ 821 w 904"/>
                <a:gd name="T41" fmla="*/ 63 h 639"/>
                <a:gd name="T42" fmla="*/ 789 w 904"/>
                <a:gd name="T43" fmla="*/ 38 h 639"/>
                <a:gd name="T44" fmla="*/ 760 w 904"/>
                <a:gd name="T45" fmla="*/ 22 h 639"/>
                <a:gd name="T46" fmla="*/ 726 w 904"/>
                <a:gd name="T47" fmla="*/ 10 h 639"/>
                <a:gd name="T48" fmla="*/ 689 w 904"/>
                <a:gd name="T49" fmla="*/ 3 h 639"/>
                <a:gd name="T50" fmla="*/ 648 w 904"/>
                <a:gd name="T51" fmla="*/ 0 h 639"/>
                <a:gd name="T52" fmla="*/ 605 w 904"/>
                <a:gd name="T53" fmla="*/ 0 h 639"/>
                <a:gd name="T54" fmla="*/ 560 w 904"/>
                <a:gd name="T55" fmla="*/ 4 h 639"/>
                <a:gd name="T56" fmla="*/ 513 w 904"/>
                <a:gd name="T57" fmla="*/ 10 h 639"/>
                <a:gd name="T58" fmla="*/ 465 w 904"/>
                <a:gd name="T59" fmla="*/ 19 h 639"/>
                <a:gd name="T60" fmla="*/ 424 w 904"/>
                <a:gd name="T61" fmla="*/ 14 h 639"/>
                <a:gd name="T62" fmla="*/ 376 w 904"/>
                <a:gd name="T63" fmla="*/ 7 h 639"/>
                <a:gd name="T64" fmla="*/ 329 w 904"/>
                <a:gd name="T65" fmla="*/ 2 h 639"/>
                <a:gd name="T66" fmla="*/ 285 w 904"/>
                <a:gd name="T67" fmla="*/ 0 h 639"/>
                <a:gd name="T68" fmla="*/ 243 w 904"/>
                <a:gd name="T69" fmla="*/ 1 h 639"/>
                <a:gd name="T70" fmla="*/ 203 w 904"/>
                <a:gd name="T71" fmla="*/ 5 h 639"/>
                <a:gd name="T72" fmla="*/ 166 w 904"/>
                <a:gd name="T73" fmla="*/ 14 h 639"/>
                <a:gd name="T74" fmla="*/ 133 w 904"/>
                <a:gd name="T75" fmla="*/ 27 h 639"/>
                <a:gd name="T76" fmla="*/ 104 w 904"/>
                <a:gd name="T77" fmla="*/ 45 h 639"/>
                <a:gd name="T78" fmla="*/ 73 w 904"/>
                <a:gd name="T79" fmla="*/ 72 h 639"/>
                <a:gd name="T80" fmla="*/ 47 w 904"/>
                <a:gd name="T81" fmla="*/ 104 h 639"/>
                <a:gd name="T82" fmla="*/ 27 w 904"/>
                <a:gd name="T83" fmla="*/ 141 h 639"/>
                <a:gd name="T84" fmla="*/ 12 w 904"/>
                <a:gd name="T85" fmla="*/ 181 h 639"/>
                <a:gd name="T86" fmla="*/ 3 w 904"/>
                <a:gd name="T87" fmla="*/ 223 h 639"/>
                <a:gd name="T88" fmla="*/ 0 w 904"/>
                <a:gd name="T89" fmla="*/ 267 h 639"/>
                <a:gd name="T90" fmla="*/ 2 w 904"/>
                <a:gd name="T91" fmla="*/ 302 h 639"/>
                <a:gd name="T92" fmla="*/ 9 w 904"/>
                <a:gd name="T93" fmla="*/ 344 h 639"/>
                <a:gd name="T94" fmla="*/ 22 w 904"/>
                <a:gd name="T95" fmla="*/ 384 h 639"/>
                <a:gd name="T96" fmla="*/ 40 w 904"/>
                <a:gd name="T97" fmla="*/ 422 h 639"/>
                <a:gd name="T98" fmla="*/ 63 w 904"/>
                <a:gd name="T99" fmla="*/ 458 h 639"/>
                <a:gd name="T100" fmla="*/ 90 w 904"/>
                <a:gd name="T101" fmla="*/ 492 h 639"/>
                <a:gd name="T102" fmla="*/ 121 w 904"/>
                <a:gd name="T103" fmla="*/ 523 h 639"/>
                <a:gd name="T104" fmla="*/ 148 w 904"/>
                <a:gd name="T105" fmla="*/ 545 h 639"/>
                <a:gd name="T106" fmla="*/ 181 w 904"/>
                <a:gd name="T107" fmla="*/ 567 h 639"/>
                <a:gd name="T108" fmla="*/ 217 w 904"/>
                <a:gd name="T109" fmla="*/ 587 h 639"/>
                <a:gd name="T110" fmla="*/ 256 w 904"/>
                <a:gd name="T111" fmla="*/ 603 h 639"/>
                <a:gd name="T112" fmla="*/ 296 w 904"/>
                <a:gd name="T113" fmla="*/ 617 h 639"/>
                <a:gd name="T114" fmla="*/ 339 w 904"/>
                <a:gd name="T115" fmla="*/ 627 h 639"/>
                <a:gd name="T116" fmla="*/ 383 w 904"/>
                <a:gd name="T117" fmla="*/ 634 h 639"/>
                <a:gd name="T118" fmla="*/ 428 w 904"/>
                <a:gd name="T119" fmla="*/ 637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4"/>
                <a:gd name="T181" fmla="*/ 0 h 639"/>
                <a:gd name="T182" fmla="*/ 904 w 904"/>
                <a:gd name="T183" fmla="*/ 639 h 6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4" h="639">
                  <a:moveTo>
                    <a:pt x="451" y="638"/>
                  </a:moveTo>
                  <a:lnTo>
                    <a:pt x="459" y="638"/>
                  </a:lnTo>
                  <a:lnTo>
                    <a:pt x="467" y="637"/>
                  </a:lnTo>
                  <a:lnTo>
                    <a:pt x="475" y="637"/>
                  </a:lnTo>
                  <a:lnTo>
                    <a:pt x="482" y="637"/>
                  </a:lnTo>
                  <a:lnTo>
                    <a:pt x="490" y="636"/>
                  </a:lnTo>
                  <a:lnTo>
                    <a:pt x="498" y="636"/>
                  </a:lnTo>
                  <a:lnTo>
                    <a:pt x="505" y="635"/>
                  </a:lnTo>
                  <a:lnTo>
                    <a:pt x="513" y="635"/>
                  </a:lnTo>
                  <a:lnTo>
                    <a:pt x="520" y="634"/>
                  </a:lnTo>
                  <a:lnTo>
                    <a:pt x="528" y="633"/>
                  </a:lnTo>
                  <a:lnTo>
                    <a:pt x="535" y="632"/>
                  </a:lnTo>
                  <a:lnTo>
                    <a:pt x="542" y="631"/>
                  </a:lnTo>
                  <a:lnTo>
                    <a:pt x="550" y="630"/>
                  </a:lnTo>
                  <a:lnTo>
                    <a:pt x="557" y="628"/>
                  </a:lnTo>
                  <a:lnTo>
                    <a:pt x="564" y="627"/>
                  </a:lnTo>
                  <a:lnTo>
                    <a:pt x="571" y="625"/>
                  </a:lnTo>
                  <a:lnTo>
                    <a:pt x="578" y="624"/>
                  </a:lnTo>
                  <a:lnTo>
                    <a:pt x="586" y="622"/>
                  </a:lnTo>
                  <a:lnTo>
                    <a:pt x="593" y="620"/>
                  </a:lnTo>
                  <a:lnTo>
                    <a:pt x="600" y="619"/>
                  </a:lnTo>
                  <a:lnTo>
                    <a:pt x="607" y="617"/>
                  </a:lnTo>
                  <a:lnTo>
                    <a:pt x="613" y="615"/>
                  </a:lnTo>
                  <a:lnTo>
                    <a:pt x="620" y="613"/>
                  </a:lnTo>
                  <a:lnTo>
                    <a:pt x="627" y="610"/>
                  </a:lnTo>
                  <a:lnTo>
                    <a:pt x="634" y="608"/>
                  </a:lnTo>
                  <a:lnTo>
                    <a:pt x="641" y="606"/>
                  </a:lnTo>
                  <a:lnTo>
                    <a:pt x="647" y="603"/>
                  </a:lnTo>
                  <a:lnTo>
                    <a:pt x="654" y="601"/>
                  </a:lnTo>
                  <a:lnTo>
                    <a:pt x="660" y="598"/>
                  </a:lnTo>
                  <a:lnTo>
                    <a:pt x="667" y="596"/>
                  </a:lnTo>
                  <a:lnTo>
                    <a:pt x="673" y="593"/>
                  </a:lnTo>
                  <a:lnTo>
                    <a:pt x="679" y="590"/>
                  </a:lnTo>
                  <a:lnTo>
                    <a:pt x="686" y="587"/>
                  </a:lnTo>
                  <a:lnTo>
                    <a:pt x="692" y="584"/>
                  </a:lnTo>
                  <a:lnTo>
                    <a:pt x="698" y="581"/>
                  </a:lnTo>
                  <a:lnTo>
                    <a:pt x="704" y="578"/>
                  </a:lnTo>
                  <a:lnTo>
                    <a:pt x="710" y="574"/>
                  </a:lnTo>
                  <a:lnTo>
                    <a:pt x="716" y="571"/>
                  </a:lnTo>
                  <a:lnTo>
                    <a:pt x="722" y="567"/>
                  </a:lnTo>
                  <a:lnTo>
                    <a:pt x="727" y="564"/>
                  </a:lnTo>
                  <a:lnTo>
                    <a:pt x="733" y="560"/>
                  </a:lnTo>
                  <a:lnTo>
                    <a:pt x="739" y="557"/>
                  </a:lnTo>
                  <a:lnTo>
                    <a:pt x="744" y="553"/>
                  </a:lnTo>
                  <a:lnTo>
                    <a:pt x="750" y="549"/>
                  </a:lnTo>
                  <a:lnTo>
                    <a:pt x="755" y="545"/>
                  </a:lnTo>
                  <a:lnTo>
                    <a:pt x="760" y="541"/>
                  </a:lnTo>
                  <a:lnTo>
                    <a:pt x="765" y="537"/>
                  </a:lnTo>
                  <a:lnTo>
                    <a:pt x="771" y="533"/>
                  </a:lnTo>
                  <a:lnTo>
                    <a:pt x="776" y="528"/>
                  </a:lnTo>
                  <a:lnTo>
                    <a:pt x="782" y="523"/>
                  </a:lnTo>
                  <a:lnTo>
                    <a:pt x="787" y="518"/>
                  </a:lnTo>
                  <a:lnTo>
                    <a:pt x="793" y="513"/>
                  </a:lnTo>
                  <a:lnTo>
                    <a:pt x="798" y="508"/>
                  </a:lnTo>
                  <a:lnTo>
                    <a:pt x="803" y="503"/>
                  </a:lnTo>
                  <a:lnTo>
                    <a:pt x="808" y="497"/>
                  </a:lnTo>
                  <a:lnTo>
                    <a:pt x="813" y="492"/>
                  </a:lnTo>
                  <a:lnTo>
                    <a:pt x="818" y="486"/>
                  </a:lnTo>
                  <a:lnTo>
                    <a:pt x="822" y="481"/>
                  </a:lnTo>
                  <a:lnTo>
                    <a:pt x="827" y="475"/>
                  </a:lnTo>
                  <a:lnTo>
                    <a:pt x="831" y="470"/>
                  </a:lnTo>
                  <a:lnTo>
                    <a:pt x="836" y="464"/>
                  </a:lnTo>
                  <a:lnTo>
                    <a:pt x="840" y="458"/>
                  </a:lnTo>
                  <a:lnTo>
                    <a:pt x="844" y="452"/>
                  </a:lnTo>
                  <a:lnTo>
                    <a:pt x="848" y="446"/>
                  </a:lnTo>
                  <a:lnTo>
                    <a:pt x="852" y="440"/>
                  </a:lnTo>
                  <a:lnTo>
                    <a:pt x="856" y="434"/>
                  </a:lnTo>
                  <a:lnTo>
                    <a:pt x="859" y="428"/>
                  </a:lnTo>
                  <a:lnTo>
                    <a:pt x="863" y="422"/>
                  </a:lnTo>
                  <a:lnTo>
                    <a:pt x="866" y="416"/>
                  </a:lnTo>
                  <a:lnTo>
                    <a:pt x="869" y="409"/>
                  </a:lnTo>
                  <a:lnTo>
                    <a:pt x="872" y="403"/>
                  </a:lnTo>
                  <a:lnTo>
                    <a:pt x="875" y="397"/>
                  </a:lnTo>
                  <a:lnTo>
                    <a:pt x="878" y="390"/>
                  </a:lnTo>
                  <a:lnTo>
                    <a:pt x="880" y="384"/>
                  </a:lnTo>
                  <a:lnTo>
                    <a:pt x="883" y="377"/>
                  </a:lnTo>
                  <a:lnTo>
                    <a:pt x="885" y="371"/>
                  </a:lnTo>
                  <a:lnTo>
                    <a:pt x="887" y="364"/>
                  </a:lnTo>
                  <a:lnTo>
                    <a:pt x="889" y="357"/>
                  </a:lnTo>
                  <a:lnTo>
                    <a:pt x="891" y="351"/>
                  </a:lnTo>
                  <a:lnTo>
                    <a:pt x="893" y="344"/>
                  </a:lnTo>
                  <a:lnTo>
                    <a:pt x="895" y="337"/>
                  </a:lnTo>
                  <a:lnTo>
                    <a:pt x="896" y="330"/>
                  </a:lnTo>
                  <a:lnTo>
                    <a:pt x="898" y="323"/>
                  </a:lnTo>
                  <a:lnTo>
                    <a:pt x="899" y="316"/>
                  </a:lnTo>
                  <a:lnTo>
                    <a:pt x="900" y="309"/>
                  </a:lnTo>
                  <a:lnTo>
                    <a:pt x="901" y="302"/>
                  </a:lnTo>
                  <a:lnTo>
                    <a:pt x="901" y="295"/>
                  </a:lnTo>
                  <a:lnTo>
                    <a:pt x="902" y="288"/>
                  </a:lnTo>
                  <a:lnTo>
                    <a:pt x="902" y="281"/>
                  </a:lnTo>
                  <a:lnTo>
                    <a:pt x="903" y="274"/>
                  </a:lnTo>
                  <a:lnTo>
                    <a:pt x="903" y="267"/>
                  </a:lnTo>
                  <a:lnTo>
                    <a:pt x="903" y="260"/>
                  </a:lnTo>
                  <a:lnTo>
                    <a:pt x="902" y="252"/>
                  </a:lnTo>
                  <a:lnTo>
                    <a:pt x="902" y="245"/>
                  </a:lnTo>
                  <a:lnTo>
                    <a:pt x="901" y="238"/>
                  </a:lnTo>
                  <a:lnTo>
                    <a:pt x="901" y="230"/>
                  </a:lnTo>
                  <a:lnTo>
                    <a:pt x="900" y="223"/>
                  </a:lnTo>
                  <a:lnTo>
                    <a:pt x="899" y="216"/>
                  </a:lnTo>
                  <a:lnTo>
                    <a:pt x="897" y="209"/>
                  </a:lnTo>
                  <a:lnTo>
                    <a:pt x="896" y="202"/>
                  </a:lnTo>
                  <a:lnTo>
                    <a:pt x="894" y="195"/>
                  </a:lnTo>
                  <a:lnTo>
                    <a:pt x="893" y="188"/>
                  </a:lnTo>
                  <a:lnTo>
                    <a:pt x="891" y="181"/>
                  </a:lnTo>
                  <a:lnTo>
                    <a:pt x="889" y="174"/>
                  </a:lnTo>
                  <a:lnTo>
                    <a:pt x="886" y="167"/>
                  </a:lnTo>
                  <a:lnTo>
                    <a:pt x="884" y="161"/>
                  </a:lnTo>
                  <a:lnTo>
                    <a:pt x="882" y="154"/>
                  </a:lnTo>
                  <a:lnTo>
                    <a:pt x="879" y="147"/>
                  </a:lnTo>
                  <a:lnTo>
                    <a:pt x="876" y="141"/>
                  </a:lnTo>
                  <a:lnTo>
                    <a:pt x="873" y="135"/>
                  </a:lnTo>
                  <a:lnTo>
                    <a:pt x="870" y="129"/>
                  </a:lnTo>
                  <a:lnTo>
                    <a:pt x="867" y="122"/>
                  </a:lnTo>
                  <a:lnTo>
                    <a:pt x="863" y="116"/>
                  </a:lnTo>
                  <a:lnTo>
                    <a:pt x="860" y="111"/>
                  </a:lnTo>
                  <a:lnTo>
                    <a:pt x="856" y="105"/>
                  </a:lnTo>
                  <a:lnTo>
                    <a:pt x="852" y="99"/>
                  </a:lnTo>
                  <a:lnTo>
                    <a:pt x="848" y="94"/>
                  </a:lnTo>
                  <a:lnTo>
                    <a:pt x="844" y="88"/>
                  </a:lnTo>
                  <a:lnTo>
                    <a:pt x="840" y="83"/>
                  </a:lnTo>
                  <a:lnTo>
                    <a:pt x="835" y="78"/>
                  </a:lnTo>
                  <a:lnTo>
                    <a:pt x="831" y="73"/>
                  </a:lnTo>
                  <a:lnTo>
                    <a:pt x="826" y="68"/>
                  </a:lnTo>
                  <a:lnTo>
                    <a:pt x="821" y="63"/>
                  </a:lnTo>
                  <a:lnTo>
                    <a:pt x="816" y="58"/>
                  </a:lnTo>
                  <a:lnTo>
                    <a:pt x="811" y="54"/>
                  </a:lnTo>
                  <a:lnTo>
                    <a:pt x="806" y="50"/>
                  </a:lnTo>
                  <a:lnTo>
                    <a:pt x="800" y="45"/>
                  </a:lnTo>
                  <a:lnTo>
                    <a:pt x="795" y="41"/>
                  </a:lnTo>
                  <a:lnTo>
                    <a:pt x="789" y="38"/>
                  </a:lnTo>
                  <a:lnTo>
                    <a:pt x="783" y="34"/>
                  </a:lnTo>
                  <a:lnTo>
                    <a:pt x="777" y="30"/>
                  </a:lnTo>
                  <a:lnTo>
                    <a:pt x="771" y="27"/>
                  </a:lnTo>
                  <a:lnTo>
                    <a:pt x="766" y="24"/>
                  </a:lnTo>
                  <a:lnTo>
                    <a:pt x="760" y="22"/>
                  </a:lnTo>
                  <a:lnTo>
                    <a:pt x="755" y="20"/>
                  </a:lnTo>
                  <a:lnTo>
                    <a:pt x="749" y="17"/>
                  </a:lnTo>
                  <a:lnTo>
                    <a:pt x="744" y="15"/>
                  </a:lnTo>
                  <a:lnTo>
                    <a:pt x="738" y="13"/>
                  </a:lnTo>
                  <a:lnTo>
                    <a:pt x="732" y="12"/>
                  </a:lnTo>
                  <a:lnTo>
                    <a:pt x="726" y="10"/>
                  </a:lnTo>
                  <a:lnTo>
                    <a:pt x="720" y="9"/>
                  </a:lnTo>
                  <a:lnTo>
                    <a:pt x="714" y="7"/>
                  </a:lnTo>
                  <a:lnTo>
                    <a:pt x="708" y="6"/>
                  </a:lnTo>
                  <a:lnTo>
                    <a:pt x="702" y="5"/>
                  </a:lnTo>
                  <a:lnTo>
                    <a:pt x="695" y="4"/>
                  </a:lnTo>
                  <a:lnTo>
                    <a:pt x="689" y="3"/>
                  </a:lnTo>
                  <a:lnTo>
                    <a:pt x="682" y="2"/>
                  </a:lnTo>
                  <a:lnTo>
                    <a:pt x="675" y="1"/>
                  </a:lnTo>
                  <a:lnTo>
                    <a:pt x="669" y="1"/>
                  </a:lnTo>
                  <a:lnTo>
                    <a:pt x="662" y="0"/>
                  </a:lnTo>
                  <a:lnTo>
                    <a:pt x="655" y="0"/>
                  </a:lnTo>
                  <a:lnTo>
                    <a:pt x="648" y="0"/>
                  </a:lnTo>
                  <a:lnTo>
                    <a:pt x="641" y="0"/>
                  </a:lnTo>
                  <a:lnTo>
                    <a:pt x="634" y="0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613" y="0"/>
                  </a:lnTo>
                  <a:lnTo>
                    <a:pt x="605" y="0"/>
                  </a:lnTo>
                  <a:lnTo>
                    <a:pt x="598" y="1"/>
                  </a:lnTo>
                  <a:lnTo>
                    <a:pt x="590" y="1"/>
                  </a:lnTo>
                  <a:lnTo>
                    <a:pt x="583" y="2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0" y="4"/>
                  </a:lnTo>
                  <a:lnTo>
                    <a:pt x="552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2"/>
                  </a:lnTo>
                  <a:lnTo>
                    <a:pt x="497" y="13"/>
                  </a:lnTo>
                  <a:lnTo>
                    <a:pt x="489" y="14"/>
                  </a:lnTo>
                  <a:lnTo>
                    <a:pt x="481" y="16"/>
                  </a:lnTo>
                  <a:lnTo>
                    <a:pt x="473" y="17"/>
                  </a:lnTo>
                  <a:lnTo>
                    <a:pt x="465" y="19"/>
                  </a:lnTo>
                  <a:lnTo>
                    <a:pt x="457" y="20"/>
                  </a:lnTo>
                  <a:lnTo>
                    <a:pt x="448" y="19"/>
                  </a:lnTo>
                  <a:lnTo>
                    <a:pt x="440" y="17"/>
                  </a:lnTo>
                  <a:lnTo>
                    <a:pt x="432" y="16"/>
                  </a:lnTo>
                  <a:lnTo>
                    <a:pt x="424" y="14"/>
                  </a:lnTo>
                  <a:lnTo>
                    <a:pt x="416" y="13"/>
                  </a:lnTo>
                  <a:lnTo>
                    <a:pt x="408" y="12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4" y="8"/>
                  </a:lnTo>
                  <a:lnTo>
                    <a:pt x="376" y="7"/>
                  </a:lnTo>
                  <a:lnTo>
                    <a:pt x="368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5" y="4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2" y="2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8" y="0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3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2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7" y="6"/>
                  </a:lnTo>
                  <a:lnTo>
                    <a:pt x="190" y="7"/>
                  </a:lnTo>
                  <a:lnTo>
                    <a:pt x="184" y="9"/>
                  </a:lnTo>
                  <a:lnTo>
                    <a:pt x="178" y="10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4" y="22"/>
                  </a:lnTo>
                  <a:lnTo>
                    <a:pt x="138" y="24"/>
                  </a:lnTo>
                  <a:lnTo>
                    <a:pt x="133" y="27"/>
                  </a:lnTo>
                  <a:lnTo>
                    <a:pt x="127" y="30"/>
                  </a:lnTo>
                  <a:lnTo>
                    <a:pt x="121" y="34"/>
                  </a:lnTo>
                  <a:lnTo>
                    <a:pt x="115" y="37"/>
                  </a:lnTo>
                  <a:lnTo>
                    <a:pt x="109" y="41"/>
                  </a:lnTo>
                  <a:lnTo>
                    <a:pt x="104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8" y="58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7" y="202"/>
                  </a:lnTo>
                  <a:lnTo>
                    <a:pt x="5" y="209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8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7"/>
                  </a:lnTo>
                  <a:lnTo>
                    <a:pt x="9" y="344"/>
                  </a:lnTo>
                  <a:lnTo>
                    <a:pt x="11" y="351"/>
                  </a:lnTo>
                  <a:lnTo>
                    <a:pt x="13" y="357"/>
                  </a:lnTo>
                  <a:lnTo>
                    <a:pt x="15" y="364"/>
                  </a:lnTo>
                  <a:lnTo>
                    <a:pt x="17" y="371"/>
                  </a:lnTo>
                  <a:lnTo>
                    <a:pt x="20" y="377"/>
                  </a:lnTo>
                  <a:lnTo>
                    <a:pt x="22" y="384"/>
                  </a:lnTo>
                  <a:lnTo>
                    <a:pt x="25" y="390"/>
                  </a:lnTo>
                  <a:lnTo>
                    <a:pt x="28" y="397"/>
                  </a:lnTo>
                  <a:lnTo>
                    <a:pt x="31" y="403"/>
                  </a:lnTo>
                  <a:lnTo>
                    <a:pt x="34" y="409"/>
                  </a:lnTo>
                  <a:lnTo>
                    <a:pt x="37" y="416"/>
                  </a:lnTo>
                  <a:lnTo>
                    <a:pt x="40" y="422"/>
                  </a:lnTo>
                  <a:lnTo>
                    <a:pt x="44" y="428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8"/>
                  </a:lnTo>
                  <a:lnTo>
                    <a:pt x="67" y="464"/>
                  </a:lnTo>
                  <a:lnTo>
                    <a:pt x="71" y="470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5" y="486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100" y="503"/>
                  </a:lnTo>
                  <a:lnTo>
                    <a:pt x="105" y="508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7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3" y="549"/>
                  </a:lnTo>
                  <a:lnTo>
                    <a:pt x="159" y="553"/>
                  </a:lnTo>
                  <a:lnTo>
                    <a:pt x="164" y="557"/>
                  </a:lnTo>
                  <a:lnTo>
                    <a:pt x="170" y="560"/>
                  </a:lnTo>
                  <a:lnTo>
                    <a:pt x="175" y="564"/>
                  </a:lnTo>
                  <a:lnTo>
                    <a:pt x="181" y="567"/>
                  </a:lnTo>
                  <a:lnTo>
                    <a:pt x="187" y="571"/>
                  </a:lnTo>
                  <a:lnTo>
                    <a:pt x="193" y="574"/>
                  </a:lnTo>
                  <a:lnTo>
                    <a:pt x="199" y="578"/>
                  </a:lnTo>
                  <a:lnTo>
                    <a:pt x="205" y="581"/>
                  </a:lnTo>
                  <a:lnTo>
                    <a:pt x="211" y="584"/>
                  </a:lnTo>
                  <a:lnTo>
                    <a:pt x="217" y="587"/>
                  </a:lnTo>
                  <a:lnTo>
                    <a:pt x="223" y="590"/>
                  </a:lnTo>
                  <a:lnTo>
                    <a:pt x="230" y="593"/>
                  </a:lnTo>
                  <a:lnTo>
                    <a:pt x="236" y="596"/>
                  </a:lnTo>
                  <a:lnTo>
                    <a:pt x="243" y="598"/>
                  </a:lnTo>
                  <a:lnTo>
                    <a:pt x="249" y="601"/>
                  </a:lnTo>
                  <a:lnTo>
                    <a:pt x="256" y="603"/>
                  </a:lnTo>
                  <a:lnTo>
                    <a:pt x="262" y="606"/>
                  </a:lnTo>
                  <a:lnTo>
                    <a:pt x="269" y="608"/>
                  </a:lnTo>
                  <a:lnTo>
                    <a:pt x="276" y="610"/>
                  </a:lnTo>
                  <a:lnTo>
                    <a:pt x="282" y="613"/>
                  </a:lnTo>
                  <a:lnTo>
                    <a:pt x="289" y="615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0"/>
                  </a:lnTo>
                  <a:lnTo>
                    <a:pt x="317" y="622"/>
                  </a:lnTo>
                  <a:lnTo>
                    <a:pt x="324" y="624"/>
                  </a:lnTo>
                  <a:lnTo>
                    <a:pt x="331" y="625"/>
                  </a:lnTo>
                  <a:lnTo>
                    <a:pt x="339" y="627"/>
                  </a:lnTo>
                  <a:lnTo>
                    <a:pt x="346" y="628"/>
                  </a:lnTo>
                  <a:lnTo>
                    <a:pt x="353" y="630"/>
                  </a:lnTo>
                  <a:lnTo>
                    <a:pt x="361" y="631"/>
                  </a:lnTo>
                  <a:lnTo>
                    <a:pt x="368" y="632"/>
                  </a:lnTo>
                  <a:lnTo>
                    <a:pt x="375" y="633"/>
                  </a:lnTo>
                  <a:lnTo>
                    <a:pt x="383" y="634"/>
                  </a:lnTo>
                  <a:lnTo>
                    <a:pt x="390" y="635"/>
                  </a:lnTo>
                  <a:lnTo>
                    <a:pt x="398" y="635"/>
                  </a:lnTo>
                  <a:lnTo>
                    <a:pt x="405" y="636"/>
                  </a:lnTo>
                  <a:lnTo>
                    <a:pt x="413" y="636"/>
                  </a:lnTo>
                  <a:lnTo>
                    <a:pt x="421" y="637"/>
                  </a:lnTo>
                  <a:lnTo>
                    <a:pt x="428" y="637"/>
                  </a:lnTo>
                  <a:lnTo>
                    <a:pt x="436" y="637"/>
                  </a:lnTo>
                  <a:lnTo>
                    <a:pt x="444" y="638"/>
                  </a:lnTo>
                  <a:lnTo>
                    <a:pt x="451" y="638"/>
                  </a:lnTo>
                </a:path>
              </a:pathLst>
            </a:custGeom>
            <a:solidFill>
              <a:srgbClr val="999999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6695577" y="2199252"/>
              <a:ext cx="773549" cy="541626"/>
            </a:xfrm>
            <a:custGeom>
              <a:avLst/>
              <a:gdLst>
                <a:gd name="T0" fmla="*/ 490 w 904"/>
                <a:gd name="T1" fmla="*/ 636 h 639"/>
                <a:gd name="T2" fmla="*/ 535 w 904"/>
                <a:gd name="T3" fmla="*/ 632 h 639"/>
                <a:gd name="T4" fmla="*/ 578 w 904"/>
                <a:gd name="T5" fmla="*/ 624 h 639"/>
                <a:gd name="T6" fmla="*/ 620 w 904"/>
                <a:gd name="T7" fmla="*/ 613 h 639"/>
                <a:gd name="T8" fmla="*/ 660 w 904"/>
                <a:gd name="T9" fmla="*/ 598 h 639"/>
                <a:gd name="T10" fmla="*/ 698 w 904"/>
                <a:gd name="T11" fmla="*/ 581 h 639"/>
                <a:gd name="T12" fmla="*/ 733 w 904"/>
                <a:gd name="T13" fmla="*/ 560 h 639"/>
                <a:gd name="T14" fmla="*/ 765 w 904"/>
                <a:gd name="T15" fmla="*/ 537 h 639"/>
                <a:gd name="T16" fmla="*/ 793 w 904"/>
                <a:gd name="T17" fmla="*/ 513 h 639"/>
                <a:gd name="T18" fmla="*/ 822 w 904"/>
                <a:gd name="T19" fmla="*/ 481 h 639"/>
                <a:gd name="T20" fmla="*/ 848 w 904"/>
                <a:gd name="T21" fmla="*/ 446 h 639"/>
                <a:gd name="T22" fmla="*/ 869 w 904"/>
                <a:gd name="T23" fmla="*/ 409 h 639"/>
                <a:gd name="T24" fmla="*/ 885 w 904"/>
                <a:gd name="T25" fmla="*/ 371 h 639"/>
                <a:gd name="T26" fmla="*/ 896 w 904"/>
                <a:gd name="T27" fmla="*/ 330 h 639"/>
                <a:gd name="T28" fmla="*/ 902 w 904"/>
                <a:gd name="T29" fmla="*/ 288 h 639"/>
                <a:gd name="T30" fmla="*/ 902 w 904"/>
                <a:gd name="T31" fmla="*/ 252 h 639"/>
                <a:gd name="T32" fmla="*/ 897 w 904"/>
                <a:gd name="T33" fmla="*/ 209 h 639"/>
                <a:gd name="T34" fmla="*/ 886 w 904"/>
                <a:gd name="T35" fmla="*/ 167 h 639"/>
                <a:gd name="T36" fmla="*/ 870 w 904"/>
                <a:gd name="T37" fmla="*/ 129 h 639"/>
                <a:gd name="T38" fmla="*/ 848 w 904"/>
                <a:gd name="T39" fmla="*/ 94 h 639"/>
                <a:gd name="T40" fmla="*/ 821 w 904"/>
                <a:gd name="T41" fmla="*/ 63 h 639"/>
                <a:gd name="T42" fmla="*/ 789 w 904"/>
                <a:gd name="T43" fmla="*/ 38 h 639"/>
                <a:gd name="T44" fmla="*/ 760 w 904"/>
                <a:gd name="T45" fmla="*/ 22 h 639"/>
                <a:gd name="T46" fmla="*/ 726 w 904"/>
                <a:gd name="T47" fmla="*/ 10 h 639"/>
                <a:gd name="T48" fmla="*/ 689 w 904"/>
                <a:gd name="T49" fmla="*/ 3 h 639"/>
                <a:gd name="T50" fmla="*/ 648 w 904"/>
                <a:gd name="T51" fmla="*/ 0 h 639"/>
                <a:gd name="T52" fmla="*/ 605 w 904"/>
                <a:gd name="T53" fmla="*/ 0 h 639"/>
                <a:gd name="T54" fmla="*/ 560 w 904"/>
                <a:gd name="T55" fmla="*/ 4 h 639"/>
                <a:gd name="T56" fmla="*/ 513 w 904"/>
                <a:gd name="T57" fmla="*/ 10 h 639"/>
                <a:gd name="T58" fmla="*/ 465 w 904"/>
                <a:gd name="T59" fmla="*/ 19 h 639"/>
                <a:gd name="T60" fmla="*/ 424 w 904"/>
                <a:gd name="T61" fmla="*/ 14 h 639"/>
                <a:gd name="T62" fmla="*/ 376 w 904"/>
                <a:gd name="T63" fmla="*/ 7 h 639"/>
                <a:gd name="T64" fmla="*/ 329 w 904"/>
                <a:gd name="T65" fmla="*/ 2 h 639"/>
                <a:gd name="T66" fmla="*/ 285 w 904"/>
                <a:gd name="T67" fmla="*/ 0 h 639"/>
                <a:gd name="T68" fmla="*/ 243 w 904"/>
                <a:gd name="T69" fmla="*/ 1 h 639"/>
                <a:gd name="T70" fmla="*/ 203 w 904"/>
                <a:gd name="T71" fmla="*/ 5 h 639"/>
                <a:gd name="T72" fmla="*/ 166 w 904"/>
                <a:gd name="T73" fmla="*/ 14 h 639"/>
                <a:gd name="T74" fmla="*/ 133 w 904"/>
                <a:gd name="T75" fmla="*/ 27 h 639"/>
                <a:gd name="T76" fmla="*/ 104 w 904"/>
                <a:gd name="T77" fmla="*/ 45 h 639"/>
                <a:gd name="T78" fmla="*/ 73 w 904"/>
                <a:gd name="T79" fmla="*/ 72 h 639"/>
                <a:gd name="T80" fmla="*/ 47 w 904"/>
                <a:gd name="T81" fmla="*/ 104 h 639"/>
                <a:gd name="T82" fmla="*/ 27 w 904"/>
                <a:gd name="T83" fmla="*/ 141 h 639"/>
                <a:gd name="T84" fmla="*/ 12 w 904"/>
                <a:gd name="T85" fmla="*/ 181 h 639"/>
                <a:gd name="T86" fmla="*/ 3 w 904"/>
                <a:gd name="T87" fmla="*/ 223 h 639"/>
                <a:gd name="T88" fmla="*/ 0 w 904"/>
                <a:gd name="T89" fmla="*/ 267 h 639"/>
                <a:gd name="T90" fmla="*/ 2 w 904"/>
                <a:gd name="T91" fmla="*/ 302 h 639"/>
                <a:gd name="T92" fmla="*/ 9 w 904"/>
                <a:gd name="T93" fmla="*/ 344 h 639"/>
                <a:gd name="T94" fmla="*/ 22 w 904"/>
                <a:gd name="T95" fmla="*/ 384 h 639"/>
                <a:gd name="T96" fmla="*/ 40 w 904"/>
                <a:gd name="T97" fmla="*/ 422 h 639"/>
                <a:gd name="T98" fmla="*/ 63 w 904"/>
                <a:gd name="T99" fmla="*/ 458 h 639"/>
                <a:gd name="T100" fmla="*/ 90 w 904"/>
                <a:gd name="T101" fmla="*/ 492 h 639"/>
                <a:gd name="T102" fmla="*/ 121 w 904"/>
                <a:gd name="T103" fmla="*/ 523 h 639"/>
                <a:gd name="T104" fmla="*/ 148 w 904"/>
                <a:gd name="T105" fmla="*/ 545 h 639"/>
                <a:gd name="T106" fmla="*/ 181 w 904"/>
                <a:gd name="T107" fmla="*/ 567 h 639"/>
                <a:gd name="T108" fmla="*/ 217 w 904"/>
                <a:gd name="T109" fmla="*/ 587 h 639"/>
                <a:gd name="T110" fmla="*/ 256 w 904"/>
                <a:gd name="T111" fmla="*/ 603 h 639"/>
                <a:gd name="T112" fmla="*/ 296 w 904"/>
                <a:gd name="T113" fmla="*/ 617 h 639"/>
                <a:gd name="T114" fmla="*/ 339 w 904"/>
                <a:gd name="T115" fmla="*/ 627 h 639"/>
                <a:gd name="T116" fmla="*/ 383 w 904"/>
                <a:gd name="T117" fmla="*/ 634 h 639"/>
                <a:gd name="T118" fmla="*/ 428 w 904"/>
                <a:gd name="T119" fmla="*/ 637 h 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4"/>
                <a:gd name="T181" fmla="*/ 0 h 639"/>
                <a:gd name="T182" fmla="*/ 904 w 904"/>
                <a:gd name="T183" fmla="*/ 639 h 6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4" h="639">
                  <a:moveTo>
                    <a:pt x="451" y="638"/>
                  </a:moveTo>
                  <a:lnTo>
                    <a:pt x="459" y="638"/>
                  </a:lnTo>
                  <a:lnTo>
                    <a:pt x="467" y="637"/>
                  </a:lnTo>
                  <a:lnTo>
                    <a:pt x="475" y="637"/>
                  </a:lnTo>
                  <a:lnTo>
                    <a:pt x="482" y="637"/>
                  </a:lnTo>
                  <a:lnTo>
                    <a:pt x="490" y="636"/>
                  </a:lnTo>
                  <a:lnTo>
                    <a:pt x="498" y="636"/>
                  </a:lnTo>
                  <a:lnTo>
                    <a:pt x="505" y="635"/>
                  </a:lnTo>
                  <a:lnTo>
                    <a:pt x="513" y="635"/>
                  </a:lnTo>
                  <a:lnTo>
                    <a:pt x="520" y="634"/>
                  </a:lnTo>
                  <a:lnTo>
                    <a:pt x="528" y="633"/>
                  </a:lnTo>
                  <a:lnTo>
                    <a:pt x="535" y="632"/>
                  </a:lnTo>
                  <a:lnTo>
                    <a:pt x="542" y="631"/>
                  </a:lnTo>
                  <a:lnTo>
                    <a:pt x="550" y="630"/>
                  </a:lnTo>
                  <a:lnTo>
                    <a:pt x="557" y="628"/>
                  </a:lnTo>
                  <a:lnTo>
                    <a:pt x="564" y="627"/>
                  </a:lnTo>
                  <a:lnTo>
                    <a:pt x="571" y="625"/>
                  </a:lnTo>
                  <a:lnTo>
                    <a:pt x="578" y="624"/>
                  </a:lnTo>
                  <a:lnTo>
                    <a:pt x="586" y="622"/>
                  </a:lnTo>
                  <a:lnTo>
                    <a:pt x="593" y="620"/>
                  </a:lnTo>
                  <a:lnTo>
                    <a:pt x="600" y="619"/>
                  </a:lnTo>
                  <a:lnTo>
                    <a:pt x="607" y="617"/>
                  </a:lnTo>
                  <a:lnTo>
                    <a:pt x="613" y="615"/>
                  </a:lnTo>
                  <a:lnTo>
                    <a:pt x="620" y="613"/>
                  </a:lnTo>
                  <a:lnTo>
                    <a:pt x="627" y="610"/>
                  </a:lnTo>
                  <a:lnTo>
                    <a:pt x="634" y="608"/>
                  </a:lnTo>
                  <a:lnTo>
                    <a:pt x="641" y="606"/>
                  </a:lnTo>
                  <a:lnTo>
                    <a:pt x="647" y="603"/>
                  </a:lnTo>
                  <a:lnTo>
                    <a:pt x="654" y="601"/>
                  </a:lnTo>
                  <a:lnTo>
                    <a:pt x="660" y="598"/>
                  </a:lnTo>
                  <a:lnTo>
                    <a:pt x="667" y="596"/>
                  </a:lnTo>
                  <a:lnTo>
                    <a:pt x="673" y="593"/>
                  </a:lnTo>
                  <a:lnTo>
                    <a:pt x="679" y="590"/>
                  </a:lnTo>
                  <a:lnTo>
                    <a:pt x="686" y="587"/>
                  </a:lnTo>
                  <a:lnTo>
                    <a:pt x="692" y="584"/>
                  </a:lnTo>
                  <a:lnTo>
                    <a:pt x="698" y="581"/>
                  </a:lnTo>
                  <a:lnTo>
                    <a:pt x="704" y="578"/>
                  </a:lnTo>
                  <a:lnTo>
                    <a:pt x="710" y="574"/>
                  </a:lnTo>
                  <a:lnTo>
                    <a:pt x="716" y="571"/>
                  </a:lnTo>
                  <a:lnTo>
                    <a:pt x="722" y="567"/>
                  </a:lnTo>
                  <a:lnTo>
                    <a:pt x="727" y="564"/>
                  </a:lnTo>
                  <a:lnTo>
                    <a:pt x="733" y="560"/>
                  </a:lnTo>
                  <a:lnTo>
                    <a:pt x="739" y="557"/>
                  </a:lnTo>
                  <a:lnTo>
                    <a:pt x="744" y="553"/>
                  </a:lnTo>
                  <a:lnTo>
                    <a:pt x="750" y="549"/>
                  </a:lnTo>
                  <a:lnTo>
                    <a:pt x="755" y="545"/>
                  </a:lnTo>
                  <a:lnTo>
                    <a:pt x="760" y="541"/>
                  </a:lnTo>
                  <a:lnTo>
                    <a:pt x="765" y="537"/>
                  </a:lnTo>
                  <a:lnTo>
                    <a:pt x="771" y="533"/>
                  </a:lnTo>
                  <a:lnTo>
                    <a:pt x="776" y="528"/>
                  </a:lnTo>
                  <a:lnTo>
                    <a:pt x="782" y="523"/>
                  </a:lnTo>
                  <a:lnTo>
                    <a:pt x="787" y="518"/>
                  </a:lnTo>
                  <a:lnTo>
                    <a:pt x="793" y="513"/>
                  </a:lnTo>
                  <a:lnTo>
                    <a:pt x="798" y="508"/>
                  </a:lnTo>
                  <a:lnTo>
                    <a:pt x="803" y="503"/>
                  </a:lnTo>
                  <a:lnTo>
                    <a:pt x="808" y="497"/>
                  </a:lnTo>
                  <a:lnTo>
                    <a:pt x="813" y="492"/>
                  </a:lnTo>
                  <a:lnTo>
                    <a:pt x="818" y="486"/>
                  </a:lnTo>
                  <a:lnTo>
                    <a:pt x="822" y="481"/>
                  </a:lnTo>
                  <a:lnTo>
                    <a:pt x="827" y="475"/>
                  </a:lnTo>
                  <a:lnTo>
                    <a:pt x="831" y="470"/>
                  </a:lnTo>
                  <a:lnTo>
                    <a:pt x="836" y="464"/>
                  </a:lnTo>
                  <a:lnTo>
                    <a:pt x="840" y="458"/>
                  </a:lnTo>
                  <a:lnTo>
                    <a:pt x="844" y="452"/>
                  </a:lnTo>
                  <a:lnTo>
                    <a:pt x="848" y="446"/>
                  </a:lnTo>
                  <a:lnTo>
                    <a:pt x="852" y="440"/>
                  </a:lnTo>
                  <a:lnTo>
                    <a:pt x="856" y="434"/>
                  </a:lnTo>
                  <a:lnTo>
                    <a:pt x="859" y="428"/>
                  </a:lnTo>
                  <a:lnTo>
                    <a:pt x="863" y="422"/>
                  </a:lnTo>
                  <a:lnTo>
                    <a:pt x="866" y="416"/>
                  </a:lnTo>
                  <a:lnTo>
                    <a:pt x="869" y="409"/>
                  </a:lnTo>
                  <a:lnTo>
                    <a:pt x="872" y="403"/>
                  </a:lnTo>
                  <a:lnTo>
                    <a:pt x="875" y="397"/>
                  </a:lnTo>
                  <a:lnTo>
                    <a:pt x="878" y="390"/>
                  </a:lnTo>
                  <a:lnTo>
                    <a:pt x="880" y="384"/>
                  </a:lnTo>
                  <a:lnTo>
                    <a:pt x="883" y="377"/>
                  </a:lnTo>
                  <a:lnTo>
                    <a:pt x="885" y="371"/>
                  </a:lnTo>
                  <a:lnTo>
                    <a:pt x="887" y="364"/>
                  </a:lnTo>
                  <a:lnTo>
                    <a:pt x="889" y="357"/>
                  </a:lnTo>
                  <a:lnTo>
                    <a:pt x="891" y="351"/>
                  </a:lnTo>
                  <a:lnTo>
                    <a:pt x="893" y="344"/>
                  </a:lnTo>
                  <a:lnTo>
                    <a:pt x="895" y="337"/>
                  </a:lnTo>
                  <a:lnTo>
                    <a:pt x="896" y="330"/>
                  </a:lnTo>
                  <a:lnTo>
                    <a:pt x="898" y="323"/>
                  </a:lnTo>
                  <a:lnTo>
                    <a:pt x="899" y="316"/>
                  </a:lnTo>
                  <a:lnTo>
                    <a:pt x="900" y="309"/>
                  </a:lnTo>
                  <a:lnTo>
                    <a:pt x="901" y="302"/>
                  </a:lnTo>
                  <a:lnTo>
                    <a:pt x="901" y="295"/>
                  </a:lnTo>
                  <a:lnTo>
                    <a:pt x="902" y="288"/>
                  </a:lnTo>
                  <a:lnTo>
                    <a:pt x="902" y="281"/>
                  </a:lnTo>
                  <a:lnTo>
                    <a:pt x="903" y="274"/>
                  </a:lnTo>
                  <a:lnTo>
                    <a:pt x="903" y="267"/>
                  </a:lnTo>
                  <a:lnTo>
                    <a:pt x="903" y="260"/>
                  </a:lnTo>
                  <a:lnTo>
                    <a:pt x="902" y="252"/>
                  </a:lnTo>
                  <a:lnTo>
                    <a:pt x="902" y="245"/>
                  </a:lnTo>
                  <a:lnTo>
                    <a:pt x="901" y="238"/>
                  </a:lnTo>
                  <a:lnTo>
                    <a:pt x="901" y="230"/>
                  </a:lnTo>
                  <a:lnTo>
                    <a:pt x="900" y="223"/>
                  </a:lnTo>
                  <a:lnTo>
                    <a:pt x="899" y="216"/>
                  </a:lnTo>
                  <a:lnTo>
                    <a:pt x="897" y="209"/>
                  </a:lnTo>
                  <a:lnTo>
                    <a:pt x="896" y="202"/>
                  </a:lnTo>
                  <a:lnTo>
                    <a:pt x="894" y="195"/>
                  </a:lnTo>
                  <a:lnTo>
                    <a:pt x="893" y="188"/>
                  </a:lnTo>
                  <a:lnTo>
                    <a:pt x="891" y="181"/>
                  </a:lnTo>
                  <a:lnTo>
                    <a:pt x="889" y="174"/>
                  </a:lnTo>
                  <a:lnTo>
                    <a:pt x="886" y="167"/>
                  </a:lnTo>
                  <a:lnTo>
                    <a:pt x="884" y="161"/>
                  </a:lnTo>
                  <a:lnTo>
                    <a:pt x="882" y="154"/>
                  </a:lnTo>
                  <a:lnTo>
                    <a:pt x="879" y="147"/>
                  </a:lnTo>
                  <a:lnTo>
                    <a:pt x="876" y="141"/>
                  </a:lnTo>
                  <a:lnTo>
                    <a:pt x="873" y="135"/>
                  </a:lnTo>
                  <a:lnTo>
                    <a:pt x="870" y="129"/>
                  </a:lnTo>
                  <a:lnTo>
                    <a:pt x="867" y="122"/>
                  </a:lnTo>
                  <a:lnTo>
                    <a:pt x="863" y="116"/>
                  </a:lnTo>
                  <a:lnTo>
                    <a:pt x="860" y="111"/>
                  </a:lnTo>
                  <a:lnTo>
                    <a:pt x="856" y="105"/>
                  </a:lnTo>
                  <a:lnTo>
                    <a:pt x="852" y="99"/>
                  </a:lnTo>
                  <a:lnTo>
                    <a:pt x="848" y="94"/>
                  </a:lnTo>
                  <a:lnTo>
                    <a:pt x="844" y="88"/>
                  </a:lnTo>
                  <a:lnTo>
                    <a:pt x="840" y="83"/>
                  </a:lnTo>
                  <a:lnTo>
                    <a:pt x="835" y="78"/>
                  </a:lnTo>
                  <a:lnTo>
                    <a:pt x="831" y="73"/>
                  </a:lnTo>
                  <a:lnTo>
                    <a:pt x="826" y="68"/>
                  </a:lnTo>
                  <a:lnTo>
                    <a:pt x="821" y="63"/>
                  </a:lnTo>
                  <a:lnTo>
                    <a:pt x="816" y="58"/>
                  </a:lnTo>
                  <a:lnTo>
                    <a:pt x="811" y="54"/>
                  </a:lnTo>
                  <a:lnTo>
                    <a:pt x="806" y="50"/>
                  </a:lnTo>
                  <a:lnTo>
                    <a:pt x="800" y="45"/>
                  </a:lnTo>
                  <a:lnTo>
                    <a:pt x="795" y="41"/>
                  </a:lnTo>
                  <a:lnTo>
                    <a:pt x="789" y="38"/>
                  </a:lnTo>
                  <a:lnTo>
                    <a:pt x="783" y="34"/>
                  </a:lnTo>
                  <a:lnTo>
                    <a:pt x="777" y="30"/>
                  </a:lnTo>
                  <a:lnTo>
                    <a:pt x="771" y="27"/>
                  </a:lnTo>
                  <a:lnTo>
                    <a:pt x="766" y="24"/>
                  </a:lnTo>
                  <a:lnTo>
                    <a:pt x="760" y="22"/>
                  </a:lnTo>
                  <a:lnTo>
                    <a:pt x="755" y="20"/>
                  </a:lnTo>
                  <a:lnTo>
                    <a:pt x="749" y="17"/>
                  </a:lnTo>
                  <a:lnTo>
                    <a:pt x="744" y="15"/>
                  </a:lnTo>
                  <a:lnTo>
                    <a:pt x="738" y="13"/>
                  </a:lnTo>
                  <a:lnTo>
                    <a:pt x="732" y="12"/>
                  </a:lnTo>
                  <a:lnTo>
                    <a:pt x="726" y="10"/>
                  </a:lnTo>
                  <a:lnTo>
                    <a:pt x="720" y="9"/>
                  </a:lnTo>
                  <a:lnTo>
                    <a:pt x="714" y="7"/>
                  </a:lnTo>
                  <a:lnTo>
                    <a:pt x="708" y="6"/>
                  </a:lnTo>
                  <a:lnTo>
                    <a:pt x="702" y="5"/>
                  </a:lnTo>
                  <a:lnTo>
                    <a:pt x="695" y="4"/>
                  </a:lnTo>
                  <a:lnTo>
                    <a:pt x="689" y="3"/>
                  </a:lnTo>
                  <a:lnTo>
                    <a:pt x="682" y="2"/>
                  </a:lnTo>
                  <a:lnTo>
                    <a:pt x="675" y="1"/>
                  </a:lnTo>
                  <a:lnTo>
                    <a:pt x="669" y="1"/>
                  </a:lnTo>
                  <a:lnTo>
                    <a:pt x="662" y="0"/>
                  </a:lnTo>
                  <a:lnTo>
                    <a:pt x="655" y="0"/>
                  </a:lnTo>
                  <a:lnTo>
                    <a:pt x="648" y="0"/>
                  </a:lnTo>
                  <a:lnTo>
                    <a:pt x="641" y="0"/>
                  </a:lnTo>
                  <a:lnTo>
                    <a:pt x="634" y="0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613" y="0"/>
                  </a:lnTo>
                  <a:lnTo>
                    <a:pt x="605" y="0"/>
                  </a:lnTo>
                  <a:lnTo>
                    <a:pt x="598" y="1"/>
                  </a:lnTo>
                  <a:lnTo>
                    <a:pt x="590" y="1"/>
                  </a:lnTo>
                  <a:lnTo>
                    <a:pt x="583" y="2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0" y="4"/>
                  </a:lnTo>
                  <a:lnTo>
                    <a:pt x="552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2"/>
                  </a:lnTo>
                  <a:lnTo>
                    <a:pt x="497" y="13"/>
                  </a:lnTo>
                  <a:lnTo>
                    <a:pt x="489" y="14"/>
                  </a:lnTo>
                  <a:lnTo>
                    <a:pt x="481" y="16"/>
                  </a:lnTo>
                  <a:lnTo>
                    <a:pt x="473" y="17"/>
                  </a:lnTo>
                  <a:lnTo>
                    <a:pt x="465" y="19"/>
                  </a:lnTo>
                  <a:lnTo>
                    <a:pt x="457" y="20"/>
                  </a:lnTo>
                  <a:lnTo>
                    <a:pt x="448" y="19"/>
                  </a:lnTo>
                  <a:lnTo>
                    <a:pt x="440" y="17"/>
                  </a:lnTo>
                  <a:lnTo>
                    <a:pt x="432" y="16"/>
                  </a:lnTo>
                  <a:lnTo>
                    <a:pt x="424" y="14"/>
                  </a:lnTo>
                  <a:lnTo>
                    <a:pt x="416" y="13"/>
                  </a:lnTo>
                  <a:lnTo>
                    <a:pt x="408" y="12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4" y="8"/>
                  </a:lnTo>
                  <a:lnTo>
                    <a:pt x="376" y="7"/>
                  </a:lnTo>
                  <a:lnTo>
                    <a:pt x="368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5" y="4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2" y="2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8" y="0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3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2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7" y="6"/>
                  </a:lnTo>
                  <a:lnTo>
                    <a:pt x="190" y="7"/>
                  </a:lnTo>
                  <a:lnTo>
                    <a:pt x="184" y="9"/>
                  </a:lnTo>
                  <a:lnTo>
                    <a:pt x="178" y="10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4" y="22"/>
                  </a:lnTo>
                  <a:lnTo>
                    <a:pt x="138" y="24"/>
                  </a:lnTo>
                  <a:lnTo>
                    <a:pt x="133" y="27"/>
                  </a:lnTo>
                  <a:lnTo>
                    <a:pt x="127" y="30"/>
                  </a:lnTo>
                  <a:lnTo>
                    <a:pt x="121" y="34"/>
                  </a:lnTo>
                  <a:lnTo>
                    <a:pt x="115" y="37"/>
                  </a:lnTo>
                  <a:lnTo>
                    <a:pt x="109" y="41"/>
                  </a:lnTo>
                  <a:lnTo>
                    <a:pt x="104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8" y="58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8" y="194"/>
                  </a:lnTo>
                  <a:lnTo>
                    <a:pt x="7" y="202"/>
                  </a:lnTo>
                  <a:lnTo>
                    <a:pt x="5" y="209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8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7"/>
                  </a:lnTo>
                  <a:lnTo>
                    <a:pt x="9" y="344"/>
                  </a:lnTo>
                  <a:lnTo>
                    <a:pt x="11" y="351"/>
                  </a:lnTo>
                  <a:lnTo>
                    <a:pt x="13" y="357"/>
                  </a:lnTo>
                  <a:lnTo>
                    <a:pt x="15" y="364"/>
                  </a:lnTo>
                  <a:lnTo>
                    <a:pt x="17" y="371"/>
                  </a:lnTo>
                  <a:lnTo>
                    <a:pt x="20" y="377"/>
                  </a:lnTo>
                  <a:lnTo>
                    <a:pt x="22" y="384"/>
                  </a:lnTo>
                  <a:lnTo>
                    <a:pt x="25" y="390"/>
                  </a:lnTo>
                  <a:lnTo>
                    <a:pt x="28" y="397"/>
                  </a:lnTo>
                  <a:lnTo>
                    <a:pt x="31" y="403"/>
                  </a:lnTo>
                  <a:lnTo>
                    <a:pt x="34" y="409"/>
                  </a:lnTo>
                  <a:lnTo>
                    <a:pt x="37" y="416"/>
                  </a:lnTo>
                  <a:lnTo>
                    <a:pt x="40" y="422"/>
                  </a:lnTo>
                  <a:lnTo>
                    <a:pt x="44" y="428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8"/>
                  </a:lnTo>
                  <a:lnTo>
                    <a:pt x="67" y="464"/>
                  </a:lnTo>
                  <a:lnTo>
                    <a:pt x="71" y="470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5" y="486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100" y="503"/>
                  </a:lnTo>
                  <a:lnTo>
                    <a:pt x="105" y="508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7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3" y="549"/>
                  </a:lnTo>
                  <a:lnTo>
                    <a:pt x="159" y="553"/>
                  </a:lnTo>
                  <a:lnTo>
                    <a:pt x="164" y="557"/>
                  </a:lnTo>
                  <a:lnTo>
                    <a:pt x="170" y="560"/>
                  </a:lnTo>
                  <a:lnTo>
                    <a:pt x="175" y="564"/>
                  </a:lnTo>
                  <a:lnTo>
                    <a:pt x="181" y="567"/>
                  </a:lnTo>
                  <a:lnTo>
                    <a:pt x="187" y="571"/>
                  </a:lnTo>
                  <a:lnTo>
                    <a:pt x="193" y="574"/>
                  </a:lnTo>
                  <a:lnTo>
                    <a:pt x="199" y="578"/>
                  </a:lnTo>
                  <a:lnTo>
                    <a:pt x="205" y="581"/>
                  </a:lnTo>
                  <a:lnTo>
                    <a:pt x="211" y="584"/>
                  </a:lnTo>
                  <a:lnTo>
                    <a:pt x="217" y="587"/>
                  </a:lnTo>
                  <a:lnTo>
                    <a:pt x="223" y="590"/>
                  </a:lnTo>
                  <a:lnTo>
                    <a:pt x="230" y="593"/>
                  </a:lnTo>
                  <a:lnTo>
                    <a:pt x="236" y="596"/>
                  </a:lnTo>
                  <a:lnTo>
                    <a:pt x="243" y="598"/>
                  </a:lnTo>
                  <a:lnTo>
                    <a:pt x="249" y="601"/>
                  </a:lnTo>
                  <a:lnTo>
                    <a:pt x="256" y="603"/>
                  </a:lnTo>
                  <a:lnTo>
                    <a:pt x="262" y="606"/>
                  </a:lnTo>
                  <a:lnTo>
                    <a:pt x="269" y="608"/>
                  </a:lnTo>
                  <a:lnTo>
                    <a:pt x="276" y="610"/>
                  </a:lnTo>
                  <a:lnTo>
                    <a:pt x="282" y="613"/>
                  </a:lnTo>
                  <a:lnTo>
                    <a:pt x="289" y="615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0"/>
                  </a:lnTo>
                  <a:lnTo>
                    <a:pt x="317" y="622"/>
                  </a:lnTo>
                  <a:lnTo>
                    <a:pt x="324" y="624"/>
                  </a:lnTo>
                  <a:lnTo>
                    <a:pt x="331" y="625"/>
                  </a:lnTo>
                  <a:lnTo>
                    <a:pt x="339" y="627"/>
                  </a:lnTo>
                  <a:lnTo>
                    <a:pt x="346" y="628"/>
                  </a:lnTo>
                  <a:lnTo>
                    <a:pt x="353" y="630"/>
                  </a:lnTo>
                  <a:lnTo>
                    <a:pt x="361" y="631"/>
                  </a:lnTo>
                  <a:lnTo>
                    <a:pt x="368" y="632"/>
                  </a:lnTo>
                  <a:lnTo>
                    <a:pt x="375" y="633"/>
                  </a:lnTo>
                  <a:lnTo>
                    <a:pt x="383" y="634"/>
                  </a:lnTo>
                  <a:lnTo>
                    <a:pt x="390" y="635"/>
                  </a:lnTo>
                  <a:lnTo>
                    <a:pt x="398" y="635"/>
                  </a:lnTo>
                  <a:lnTo>
                    <a:pt x="405" y="636"/>
                  </a:lnTo>
                  <a:lnTo>
                    <a:pt x="413" y="636"/>
                  </a:lnTo>
                  <a:lnTo>
                    <a:pt x="421" y="637"/>
                  </a:lnTo>
                  <a:lnTo>
                    <a:pt x="428" y="637"/>
                  </a:lnTo>
                  <a:lnTo>
                    <a:pt x="436" y="637"/>
                  </a:lnTo>
                  <a:lnTo>
                    <a:pt x="444" y="638"/>
                  </a:lnTo>
                  <a:lnTo>
                    <a:pt x="451" y="63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6223233" y="2000910"/>
              <a:ext cx="106962" cy="184780"/>
            </a:xfrm>
            <a:custGeom>
              <a:avLst/>
              <a:gdLst>
                <a:gd name="T0" fmla="*/ 124 w 125"/>
                <a:gd name="T1" fmla="*/ 217 h 218"/>
                <a:gd name="T2" fmla="*/ 122 w 125"/>
                <a:gd name="T3" fmla="*/ 208 h 218"/>
                <a:gd name="T4" fmla="*/ 120 w 125"/>
                <a:gd name="T5" fmla="*/ 200 h 218"/>
                <a:gd name="T6" fmla="*/ 117 w 125"/>
                <a:gd name="T7" fmla="*/ 192 h 218"/>
                <a:gd name="T8" fmla="*/ 115 w 125"/>
                <a:gd name="T9" fmla="*/ 184 h 218"/>
                <a:gd name="T10" fmla="*/ 113 w 125"/>
                <a:gd name="T11" fmla="*/ 176 h 218"/>
                <a:gd name="T12" fmla="*/ 111 w 125"/>
                <a:gd name="T13" fmla="*/ 169 h 218"/>
                <a:gd name="T14" fmla="*/ 109 w 125"/>
                <a:gd name="T15" fmla="*/ 162 h 218"/>
                <a:gd name="T16" fmla="*/ 107 w 125"/>
                <a:gd name="T17" fmla="*/ 155 h 218"/>
                <a:gd name="T18" fmla="*/ 105 w 125"/>
                <a:gd name="T19" fmla="*/ 148 h 218"/>
                <a:gd name="T20" fmla="*/ 103 w 125"/>
                <a:gd name="T21" fmla="*/ 141 h 218"/>
                <a:gd name="T22" fmla="*/ 101 w 125"/>
                <a:gd name="T23" fmla="*/ 135 h 218"/>
                <a:gd name="T24" fmla="*/ 98 w 125"/>
                <a:gd name="T25" fmla="*/ 128 h 218"/>
                <a:gd name="T26" fmla="*/ 96 w 125"/>
                <a:gd name="T27" fmla="*/ 122 h 218"/>
                <a:gd name="T28" fmla="*/ 94 w 125"/>
                <a:gd name="T29" fmla="*/ 116 h 218"/>
                <a:gd name="T30" fmla="*/ 91 w 125"/>
                <a:gd name="T31" fmla="*/ 110 h 218"/>
                <a:gd name="T32" fmla="*/ 89 w 125"/>
                <a:gd name="T33" fmla="*/ 104 h 218"/>
                <a:gd name="T34" fmla="*/ 86 w 125"/>
                <a:gd name="T35" fmla="*/ 98 h 218"/>
                <a:gd name="T36" fmla="*/ 84 w 125"/>
                <a:gd name="T37" fmla="*/ 93 h 218"/>
                <a:gd name="T38" fmla="*/ 81 w 125"/>
                <a:gd name="T39" fmla="*/ 87 h 218"/>
                <a:gd name="T40" fmla="*/ 78 w 125"/>
                <a:gd name="T41" fmla="*/ 82 h 218"/>
                <a:gd name="T42" fmla="*/ 75 w 125"/>
                <a:gd name="T43" fmla="*/ 76 h 218"/>
                <a:gd name="T44" fmla="*/ 71 w 125"/>
                <a:gd name="T45" fmla="*/ 71 h 218"/>
                <a:gd name="T46" fmla="*/ 68 w 125"/>
                <a:gd name="T47" fmla="*/ 66 h 218"/>
                <a:gd name="T48" fmla="*/ 64 w 125"/>
                <a:gd name="T49" fmla="*/ 61 h 218"/>
                <a:gd name="T50" fmla="*/ 60 w 125"/>
                <a:gd name="T51" fmla="*/ 56 h 218"/>
                <a:gd name="T52" fmla="*/ 56 w 125"/>
                <a:gd name="T53" fmla="*/ 50 h 218"/>
                <a:gd name="T54" fmla="*/ 52 w 125"/>
                <a:gd name="T55" fmla="*/ 45 h 218"/>
                <a:gd name="T56" fmla="*/ 47 w 125"/>
                <a:gd name="T57" fmla="*/ 40 h 218"/>
                <a:gd name="T58" fmla="*/ 42 w 125"/>
                <a:gd name="T59" fmla="*/ 35 h 218"/>
                <a:gd name="T60" fmla="*/ 37 w 125"/>
                <a:gd name="T61" fmla="*/ 30 h 218"/>
                <a:gd name="T62" fmla="*/ 32 w 125"/>
                <a:gd name="T63" fmla="*/ 25 h 218"/>
                <a:gd name="T64" fmla="*/ 26 w 125"/>
                <a:gd name="T65" fmla="*/ 20 h 218"/>
                <a:gd name="T66" fmla="*/ 20 w 125"/>
                <a:gd name="T67" fmla="*/ 15 h 218"/>
                <a:gd name="T68" fmla="*/ 14 w 125"/>
                <a:gd name="T69" fmla="*/ 10 h 218"/>
                <a:gd name="T70" fmla="*/ 7 w 125"/>
                <a:gd name="T71" fmla="*/ 5 h 218"/>
                <a:gd name="T72" fmla="*/ 0 w 125"/>
                <a:gd name="T73" fmla="*/ 0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218"/>
                <a:gd name="T113" fmla="*/ 125 w 125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218">
                  <a:moveTo>
                    <a:pt x="124" y="217"/>
                  </a:moveTo>
                  <a:lnTo>
                    <a:pt x="122" y="208"/>
                  </a:lnTo>
                  <a:lnTo>
                    <a:pt x="120" y="200"/>
                  </a:lnTo>
                  <a:lnTo>
                    <a:pt x="117" y="192"/>
                  </a:lnTo>
                  <a:lnTo>
                    <a:pt x="115" y="184"/>
                  </a:lnTo>
                  <a:lnTo>
                    <a:pt x="113" y="176"/>
                  </a:lnTo>
                  <a:lnTo>
                    <a:pt x="111" y="169"/>
                  </a:lnTo>
                  <a:lnTo>
                    <a:pt x="109" y="162"/>
                  </a:lnTo>
                  <a:lnTo>
                    <a:pt x="107" y="155"/>
                  </a:lnTo>
                  <a:lnTo>
                    <a:pt x="105" y="148"/>
                  </a:lnTo>
                  <a:lnTo>
                    <a:pt x="103" y="141"/>
                  </a:lnTo>
                  <a:lnTo>
                    <a:pt x="101" y="135"/>
                  </a:lnTo>
                  <a:lnTo>
                    <a:pt x="98" y="128"/>
                  </a:lnTo>
                  <a:lnTo>
                    <a:pt x="96" y="122"/>
                  </a:lnTo>
                  <a:lnTo>
                    <a:pt x="94" y="116"/>
                  </a:lnTo>
                  <a:lnTo>
                    <a:pt x="91" y="110"/>
                  </a:lnTo>
                  <a:lnTo>
                    <a:pt x="89" y="104"/>
                  </a:lnTo>
                  <a:lnTo>
                    <a:pt x="86" y="98"/>
                  </a:lnTo>
                  <a:lnTo>
                    <a:pt x="84" y="93"/>
                  </a:lnTo>
                  <a:lnTo>
                    <a:pt x="81" y="87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1" y="71"/>
                  </a:lnTo>
                  <a:lnTo>
                    <a:pt x="68" y="66"/>
                  </a:lnTo>
                  <a:lnTo>
                    <a:pt x="64" y="61"/>
                  </a:lnTo>
                  <a:lnTo>
                    <a:pt x="60" y="56"/>
                  </a:lnTo>
                  <a:lnTo>
                    <a:pt x="56" y="50"/>
                  </a:lnTo>
                  <a:lnTo>
                    <a:pt x="52" y="45"/>
                  </a:lnTo>
                  <a:lnTo>
                    <a:pt x="47" y="40"/>
                  </a:lnTo>
                  <a:lnTo>
                    <a:pt x="42" y="35"/>
                  </a:lnTo>
                  <a:lnTo>
                    <a:pt x="37" y="30"/>
                  </a:lnTo>
                  <a:lnTo>
                    <a:pt x="32" y="25"/>
                  </a:lnTo>
                  <a:lnTo>
                    <a:pt x="26" y="20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5599345" y="1948357"/>
              <a:ext cx="589574" cy="53400"/>
            </a:xfrm>
            <a:custGeom>
              <a:avLst/>
              <a:gdLst>
                <a:gd name="T0" fmla="*/ 681 w 689"/>
                <a:gd name="T1" fmla="*/ 60 h 63"/>
                <a:gd name="T2" fmla="*/ 668 w 689"/>
                <a:gd name="T3" fmla="*/ 57 h 63"/>
                <a:gd name="T4" fmla="*/ 654 w 689"/>
                <a:gd name="T5" fmla="*/ 54 h 63"/>
                <a:gd name="T6" fmla="*/ 640 w 689"/>
                <a:gd name="T7" fmla="*/ 51 h 63"/>
                <a:gd name="T8" fmla="*/ 625 w 689"/>
                <a:gd name="T9" fmla="*/ 49 h 63"/>
                <a:gd name="T10" fmla="*/ 611 w 689"/>
                <a:gd name="T11" fmla="*/ 47 h 63"/>
                <a:gd name="T12" fmla="*/ 596 w 689"/>
                <a:gd name="T13" fmla="*/ 45 h 63"/>
                <a:gd name="T14" fmla="*/ 581 w 689"/>
                <a:gd name="T15" fmla="*/ 44 h 63"/>
                <a:gd name="T16" fmla="*/ 565 w 689"/>
                <a:gd name="T17" fmla="*/ 42 h 63"/>
                <a:gd name="T18" fmla="*/ 550 w 689"/>
                <a:gd name="T19" fmla="*/ 41 h 63"/>
                <a:gd name="T20" fmla="*/ 534 w 689"/>
                <a:gd name="T21" fmla="*/ 40 h 63"/>
                <a:gd name="T22" fmla="*/ 518 w 689"/>
                <a:gd name="T23" fmla="*/ 40 h 63"/>
                <a:gd name="T24" fmla="*/ 502 w 689"/>
                <a:gd name="T25" fmla="*/ 39 h 63"/>
                <a:gd name="T26" fmla="*/ 486 w 689"/>
                <a:gd name="T27" fmla="*/ 39 h 63"/>
                <a:gd name="T28" fmla="*/ 469 w 689"/>
                <a:gd name="T29" fmla="*/ 39 h 63"/>
                <a:gd name="T30" fmla="*/ 453 w 689"/>
                <a:gd name="T31" fmla="*/ 38 h 63"/>
                <a:gd name="T32" fmla="*/ 437 w 689"/>
                <a:gd name="T33" fmla="*/ 38 h 63"/>
                <a:gd name="T34" fmla="*/ 420 w 689"/>
                <a:gd name="T35" fmla="*/ 39 h 63"/>
                <a:gd name="T36" fmla="*/ 404 w 689"/>
                <a:gd name="T37" fmla="*/ 39 h 63"/>
                <a:gd name="T38" fmla="*/ 388 w 689"/>
                <a:gd name="T39" fmla="*/ 39 h 63"/>
                <a:gd name="T40" fmla="*/ 371 w 689"/>
                <a:gd name="T41" fmla="*/ 40 h 63"/>
                <a:gd name="T42" fmla="*/ 355 w 689"/>
                <a:gd name="T43" fmla="*/ 40 h 63"/>
                <a:gd name="T44" fmla="*/ 339 w 689"/>
                <a:gd name="T45" fmla="*/ 40 h 63"/>
                <a:gd name="T46" fmla="*/ 323 w 689"/>
                <a:gd name="T47" fmla="*/ 41 h 63"/>
                <a:gd name="T48" fmla="*/ 307 w 689"/>
                <a:gd name="T49" fmla="*/ 41 h 63"/>
                <a:gd name="T50" fmla="*/ 291 w 689"/>
                <a:gd name="T51" fmla="*/ 42 h 63"/>
                <a:gd name="T52" fmla="*/ 276 w 689"/>
                <a:gd name="T53" fmla="*/ 42 h 63"/>
                <a:gd name="T54" fmla="*/ 260 w 689"/>
                <a:gd name="T55" fmla="*/ 43 h 63"/>
                <a:gd name="T56" fmla="*/ 245 w 689"/>
                <a:gd name="T57" fmla="*/ 43 h 63"/>
                <a:gd name="T58" fmla="*/ 230 w 689"/>
                <a:gd name="T59" fmla="*/ 43 h 63"/>
                <a:gd name="T60" fmla="*/ 215 w 689"/>
                <a:gd name="T61" fmla="*/ 44 h 63"/>
                <a:gd name="T62" fmla="*/ 201 w 689"/>
                <a:gd name="T63" fmla="*/ 44 h 63"/>
                <a:gd name="T64" fmla="*/ 187 w 689"/>
                <a:gd name="T65" fmla="*/ 44 h 63"/>
                <a:gd name="T66" fmla="*/ 173 w 689"/>
                <a:gd name="T67" fmla="*/ 44 h 63"/>
                <a:gd name="T68" fmla="*/ 160 w 689"/>
                <a:gd name="T69" fmla="*/ 43 h 63"/>
                <a:gd name="T70" fmla="*/ 147 w 689"/>
                <a:gd name="T71" fmla="*/ 43 h 63"/>
                <a:gd name="T72" fmla="*/ 134 w 689"/>
                <a:gd name="T73" fmla="*/ 42 h 63"/>
                <a:gd name="T74" fmla="*/ 122 w 689"/>
                <a:gd name="T75" fmla="*/ 42 h 63"/>
                <a:gd name="T76" fmla="*/ 110 w 689"/>
                <a:gd name="T77" fmla="*/ 41 h 63"/>
                <a:gd name="T78" fmla="*/ 98 w 689"/>
                <a:gd name="T79" fmla="*/ 40 h 63"/>
                <a:gd name="T80" fmla="*/ 87 w 689"/>
                <a:gd name="T81" fmla="*/ 38 h 63"/>
                <a:gd name="T82" fmla="*/ 77 w 689"/>
                <a:gd name="T83" fmla="*/ 37 h 63"/>
                <a:gd name="T84" fmla="*/ 67 w 689"/>
                <a:gd name="T85" fmla="*/ 35 h 63"/>
                <a:gd name="T86" fmla="*/ 57 w 689"/>
                <a:gd name="T87" fmla="*/ 33 h 63"/>
                <a:gd name="T88" fmla="*/ 49 w 689"/>
                <a:gd name="T89" fmla="*/ 30 h 63"/>
                <a:gd name="T90" fmla="*/ 40 w 689"/>
                <a:gd name="T91" fmla="*/ 28 h 63"/>
                <a:gd name="T92" fmla="*/ 33 w 689"/>
                <a:gd name="T93" fmla="*/ 25 h 63"/>
                <a:gd name="T94" fmla="*/ 26 w 689"/>
                <a:gd name="T95" fmla="*/ 21 h 63"/>
                <a:gd name="T96" fmla="*/ 19 w 689"/>
                <a:gd name="T97" fmla="*/ 18 h 63"/>
                <a:gd name="T98" fmla="*/ 13 w 689"/>
                <a:gd name="T99" fmla="*/ 14 h 63"/>
                <a:gd name="T100" fmla="*/ 8 w 689"/>
                <a:gd name="T101" fmla="*/ 10 h 63"/>
                <a:gd name="T102" fmla="*/ 4 w 689"/>
                <a:gd name="T103" fmla="*/ 5 h 63"/>
                <a:gd name="T104" fmla="*/ 0 w 689"/>
                <a:gd name="T105" fmla="*/ 0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9"/>
                <a:gd name="T160" fmla="*/ 0 h 63"/>
                <a:gd name="T161" fmla="*/ 689 w 689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9" h="63">
                  <a:moveTo>
                    <a:pt x="688" y="62"/>
                  </a:moveTo>
                  <a:lnTo>
                    <a:pt x="681" y="60"/>
                  </a:lnTo>
                  <a:lnTo>
                    <a:pt x="675" y="58"/>
                  </a:lnTo>
                  <a:lnTo>
                    <a:pt x="668" y="57"/>
                  </a:lnTo>
                  <a:lnTo>
                    <a:pt x="661" y="55"/>
                  </a:lnTo>
                  <a:lnTo>
                    <a:pt x="654" y="54"/>
                  </a:lnTo>
                  <a:lnTo>
                    <a:pt x="647" y="52"/>
                  </a:lnTo>
                  <a:lnTo>
                    <a:pt x="640" y="51"/>
                  </a:lnTo>
                  <a:lnTo>
                    <a:pt x="633" y="50"/>
                  </a:lnTo>
                  <a:lnTo>
                    <a:pt x="625" y="49"/>
                  </a:lnTo>
                  <a:lnTo>
                    <a:pt x="618" y="48"/>
                  </a:lnTo>
                  <a:lnTo>
                    <a:pt x="611" y="47"/>
                  </a:lnTo>
                  <a:lnTo>
                    <a:pt x="603" y="46"/>
                  </a:lnTo>
                  <a:lnTo>
                    <a:pt x="596" y="45"/>
                  </a:lnTo>
                  <a:lnTo>
                    <a:pt x="588" y="44"/>
                  </a:lnTo>
                  <a:lnTo>
                    <a:pt x="581" y="44"/>
                  </a:lnTo>
                  <a:lnTo>
                    <a:pt x="573" y="43"/>
                  </a:lnTo>
                  <a:lnTo>
                    <a:pt x="565" y="42"/>
                  </a:lnTo>
                  <a:lnTo>
                    <a:pt x="557" y="42"/>
                  </a:lnTo>
                  <a:lnTo>
                    <a:pt x="550" y="41"/>
                  </a:lnTo>
                  <a:lnTo>
                    <a:pt x="542" y="41"/>
                  </a:lnTo>
                  <a:lnTo>
                    <a:pt x="534" y="40"/>
                  </a:lnTo>
                  <a:lnTo>
                    <a:pt x="526" y="40"/>
                  </a:lnTo>
                  <a:lnTo>
                    <a:pt x="518" y="40"/>
                  </a:lnTo>
                  <a:lnTo>
                    <a:pt x="510" y="39"/>
                  </a:lnTo>
                  <a:lnTo>
                    <a:pt x="502" y="39"/>
                  </a:lnTo>
                  <a:lnTo>
                    <a:pt x="494" y="39"/>
                  </a:lnTo>
                  <a:lnTo>
                    <a:pt x="486" y="39"/>
                  </a:lnTo>
                  <a:lnTo>
                    <a:pt x="478" y="39"/>
                  </a:lnTo>
                  <a:lnTo>
                    <a:pt x="469" y="39"/>
                  </a:lnTo>
                  <a:lnTo>
                    <a:pt x="461" y="38"/>
                  </a:lnTo>
                  <a:lnTo>
                    <a:pt x="453" y="38"/>
                  </a:lnTo>
                  <a:lnTo>
                    <a:pt x="445" y="38"/>
                  </a:lnTo>
                  <a:lnTo>
                    <a:pt x="437" y="38"/>
                  </a:lnTo>
                  <a:lnTo>
                    <a:pt x="429" y="39"/>
                  </a:lnTo>
                  <a:lnTo>
                    <a:pt x="420" y="39"/>
                  </a:lnTo>
                  <a:lnTo>
                    <a:pt x="412" y="39"/>
                  </a:lnTo>
                  <a:lnTo>
                    <a:pt x="404" y="39"/>
                  </a:lnTo>
                  <a:lnTo>
                    <a:pt x="396" y="39"/>
                  </a:lnTo>
                  <a:lnTo>
                    <a:pt x="388" y="39"/>
                  </a:lnTo>
                  <a:lnTo>
                    <a:pt x="380" y="39"/>
                  </a:lnTo>
                  <a:lnTo>
                    <a:pt x="371" y="40"/>
                  </a:lnTo>
                  <a:lnTo>
                    <a:pt x="363" y="40"/>
                  </a:lnTo>
                  <a:lnTo>
                    <a:pt x="355" y="40"/>
                  </a:lnTo>
                  <a:lnTo>
                    <a:pt x="347" y="40"/>
                  </a:lnTo>
                  <a:lnTo>
                    <a:pt x="339" y="40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5" y="41"/>
                  </a:lnTo>
                  <a:lnTo>
                    <a:pt x="307" y="41"/>
                  </a:lnTo>
                  <a:lnTo>
                    <a:pt x="299" y="42"/>
                  </a:lnTo>
                  <a:lnTo>
                    <a:pt x="291" y="42"/>
                  </a:lnTo>
                  <a:lnTo>
                    <a:pt x="283" y="42"/>
                  </a:lnTo>
                  <a:lnTo>
                    <a:pt x="276" y="42"/>
                  </a:lnTo>
                  <a:lnTo>
                    <a:pt x="268" y="42"/>
                  </a:lnTo>
                  <a:lnTo>
                    <a:pt x="260" y="43"/>
                  </a:lnTo>
                  <a:lnTo>
                    <a:pt x="253" y="43"/>
                  </a:lnTo>
                  <a:lnTo>
                    <a:pt x="245" y="43"/>
                  </a:lnTo>
                  <a:lnTo>
                    <a:pt x="238" y="43"/>
                  </a:lnTo>
                  <a:lnTo>
                    <a:pt x="230" y="43"/>
                  </a:lnTo>
                  <a:lnTo>
                    <a:pt x="223" y="43"/>
                  </a:lnTo>
                  <a:lnTo>
                    <a:pt x="215" y="44"/>
                  </a:lnTo>
                  <a:lnTo>
                    <a:pt x="208" y="44"/>
                  </a:lnTo>
                  <a:lnTo>
                    <a:pt x="201" y="44"/>
                  </a:lnTo>
                  <a:lnTo>
                    <a:pt x="194" y="44"/>
                  </a:lnTo>
                  <a:lnTo>
                    <a:pt x="187" y="44"/>
                  </a:lnTo>
                  <a:lnTo>
                    <a:pt x="180" y="44"/>
                  </a:lnTo>
                  <a:lnTo>
                    <a:pt x="173" y="44"/>
                  </a:lnTo>
                  <a:lnTo>
                    <a:pt x="166" y="43"/>
                  </a:lnTo>
                  <a:lnTo>
                    <a:pt x="160" y="43"/>
                  </a:lnTo>
                  <a:lnTo>
                    <a:pt x="153" y="43"/>
                  </a:lnTo>
                  <a:lnTo>
                    <a:pt x="147" y="43"/>
                  </a:lnTo>
                  <a:lnTo>
                    <a:pt x="140" y="43"/>
                  </a:lnTo>
                  <a:lnTo>
                    <a:pt x="134" y="42"/>
                  </a:lnTo>
                  <a:lnTo>
                    <a:pt x="128" y="42"/>
                  </a:lnTo>
                  <a:lnTo>
                    <a:pt x="122" y="42"/>
                  </a:lnTo>
                  <a:lnTo>
                    <a:pt x="116" y="41"/>
                  </a:lnTo>
                  <a:lnTo>
                    <a:pt x="110" y="41"/>
                  </a:lnTo>
                  <a:lnTo>
                    <a:pt x="104" y="40"/>
                  </a:lnTo>
                  <a:lnTo>
                    <a:pt x="98" y="40"/>
                  </a:lnTo>
                  <a:lnTo>
                    <a:pt x="93" y="39"/>
                  </a:lnTo>
                  <a:lnTo>
                    <a:pt x="87" y="38"/>
                  </a:lnTo>
                  <a:lnTo>
                    <a:pt x="82" y="37"/>
                  </a:lnTo>
                  <a:lnTo>
                    <a:pt x="77" y="37"/>
                  </a:lnTo>
                  <a:lnTo>
                    <a:pt x="72" y="36"/>
                  </a:lnTo>
                  <a:lnTo>
                    <a:pt x="67" y="35"/>
                  </a:lnTo>
                  <a:lnTo>
                    <a:pt x="62" y="34"/>
                  </a:lnTo>
                  <a:lnTo>
                    <a:pt x="57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4" y="29"/>
                  </a:lnTo>
                  <a:lnTo>
                    <a:pt x="40" y="28"/>
                  </a:lnTo>
                  <a:lnTo>
                    <a:pt x="36" y="26"/>
                  </a:lnTo>
                  <a:lnTo>
                    <a:pt x="33" y="25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2" y="20"/>
                  </a:lnTo>
                  <a:lnTo>
                    <a:pt x="19" y="18"/>
                  </a:lnTo>
                  <a:lnTo>
                    <a:pt x="16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5599345" y="1615244"/>
              <a:ext cx="499727" cy="333961"/>
            </a:xfrm>
            <a:custGeom>
              <a:avLst/>
              <a:gdLst>
                <a:gd name="T0" fmla="*/ 0 w 584"/>
                <a:gd name="T1" fmla="*/ 376 h 394"/>
                <a:gd name="T2" fmla="*/ 1 w 584"/>
                <a:gd name="T3" fmla="*/ 352 h 394"/>
                <a:gd name="T4" fmla="*/ 2 w 584"/>
                <a:gd name="T5" fmla="*/ 329 h 394"/>
                <a:gd name="T6" fmla="*/ 5 w 584"/>
                <a:gd name="T7" fmla="*/ 308 h 394"/>
                <a:gd name="T8" fmla="*/ 9 w 584"/>
                <a:gd name="T9" fmla="*/ 288 h 394"/>
                <a:gd name="T10" fmla="*/ 13 w 584"/>
                <a:gd name="T11" fmla="*/ 269 h 394"/>
                <a:gd name="T12" fmla="*/ 19 w 584"/>
                <a:gd name="T13" fmla="*/ 251 h 394"/>
                <a:gd name="T14" fmla="*/ 25 w 584"/>
                <a:gd name="T15" fmla="*/ 234 h 394"/>
                <a:gd name="T16" fmla="*/ 32 w 584"/>
                <a:gd name="T17" fmla="*/ 218 h 394"/>
                <a:gd name="T18" fmla="*/ 40 w 584"/>
                <a:gd name="T19" fmla="*/ 203 h 394"/>
                <a:gd name="T20" fmla="*/ 49 w 584"/>
                <a:gd name="T21" fmla="*/ 190 h 394"/>
                <a:gd name="T22" fmla="*/ 58 w 584"/>
                <a:gd name="T23" fmla="*/ 177 h 394"/>
                <a:gd name="T24" fmla="*/ 68 w 584"/>
                <a:gd name="T25" fmla="*/ 165 h 394"/>
                <a:gd name="T26" fmla="*/ 79 w 584"/>
                <a:gd name="T27" fmla="*/ 154 h 394"/>
                <a:gd name="T28" fmla="*/ 90 w 584"/>
                <a:gd name="T29" fmla="*/ 144 h 394"/>
                <a:gd name="T30" fmla="*/ 102 w 584"/>
                <a:gd name="T31" fmla="*/ 134 h 394"/>
                <a:gd name="T32" fmla="*/ 114 w 584"/>
                <a:gd name="T33" fmla="*/ 126 h 394"/>
                <a:gd name="T34" fmla="*/ 127 w 584"/>
                <a:gd name="T35" fmla="*/ 118 h 394"/>
                <a:gd name="T36" fmla="*/ 140 w 584"/>
                <a:gd name="T37" fmla="*/ 110 h 394"/>
                <a:gd name="T38" fmla="*/ 154 w 584"/>
                <a:gd name="T39" fmla="*/ 104 h 394"/>
                <a:gd name="T40" fmla="*/ 168 w 584"/>
                <a:gd name="T41" fmla="*/ 98 h 394"/>
                <a:gd name="T42" fmla="*/ 183 w 584"/>
                <a:gd name="T43" fmla="*/ 92 h 394"/>
                <a:gd name="T44" fmla="*/ 198 w 584"/>
                <a:gd name="T45" fmla="*/ 87 h 394"/>
                <a:gd name="T46" fmla="*/ 213 w 584"/>
                <a:gd name="T47" fmla="*/ 82 h 394"/>
                <a:gd name="T48" fmla="*/ 228 w 584"/>
                <a:gd name="T49" fmla="*/ 78 h 394"/>
                <a:gd name="T50" fmla="*/ 243 w 584"/>
                <a:gd name="T51" fmla="*/ 75 h 394"/>
                <a:gd name="T52" fmla="*/ 259 w 584"/>
                <a:gd name="T53" fmla="*/ 71 h 394"/>
                <a:gd name="T54" fmla="*/ 275 w 584"/>
                <a:gd name="T55" fmla="*/ 68 h 394"/>
                <a:gd name="T56" fmla="*/ 291 w 584"/>
                <a:gd name="T57" fmla="*/ 65 h 394"/>
                <a:gd name="T58" fmla="*/ 307 w 584"/>
                <a:gd name="T59" fmla="*/ 63 h 394"/>
                <a:gd name="T60" fmla="*/ 323 w 584"/>
                <a:gd name="T61" fmla="*/ 60 h 394"/>
                <a:gd name="T62" fmla="*/ 339 w 584"/>
                <a:gd name="T63" fmla="*/ 58 h 394"/>
                <a:gd name="T64" fmla="*/ 355 w 584"/>
                <a:gd name="T65" fmla="*/ 56 h 394"/>
                <a:gd name="T66" fmla="*/ 370 w 584"/>
                <a:gd name="T67" fmla="*/ 54 h 394"/>
                <a:gd name="T68" fmla="*/ 386 w 584"/>
                <a:gd name="T69" fmla="*/ 52 h 394"/>
                <a:gd name="T70" fmla="*/ 402 w 584"/>
                <a:gd name="T71" fmla="*/ 50 h 394"/>
                <a:gd name="T72" fmla="*/ 417 w 584"/>
                <a:gd name="T73" fmla="*/ 48 h 394"/>
                <a:gd name="T74" fmla="*/ 432 w 584"/>
                <a:gd name="T75" fmla="*/ 46 h 394"/>
                <a:gd name="T76" fmla="*/ 447 w 584"/>
                <a:gd name="T77" fmla="*/ 44 h 394"/>
                <a:gd name="T78" fmla="*/ 462 w 584"/>
                <a:gd name="T79" fmla="*/ 42 h 394"/>
                <a:gd name="T80" fmla="*/ 476 w 584"/>
                <a:gd name="T81" fmla="*/ 39 h 394"/>
                <a:gd name="T82" fmla="*/ 490 w 584"/>
                <a:gd name="T83" fmla="*/ 36 h 394"/>
                <a:gd name="T84" fmla="*/ 503 w 584"/>
                <a:gd name="T85" fmla="*/ 33 h 394"/>
                <a:gd name="T86" fmla="*/ 516 w 584"/>
                <a:gd name="T87" fmla="*/ 30 h 394"/>
                <a:gd name="T88" fmla="*/ 529 w 584"/>
                <a:gd name="T89" fmla="*/ 26 h 394"/>
                <a:gd name="T90" fmla="*/ 541 w 584"/>
                <a:gd name="T91" fmla="*/ 22 h 394"/>
                <a:gd name="T92" fmla="*/ 552 w 584"/>
                <a:gd name="T93" fmla="*/ 17 h 394"/>
                <a:gd name="T94" fmla="*/ 563 w 584"/>
                <a:gd name="T95" fmla="*/ 12 h 394"/>
                <a:gd name="T96" fmla="*/ 573 w 584"/>
                <a:gd name="T97" fmla="*/ 6 h 394"/>
                <a:gd name="T98" fmla="*/ 583 w 584"/>
                <a:gd name="T99" fmla="*/ 0 h 3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4"/>
                <a:gd name="T151" fmla="*/ 0 h 394"/>
                <a:gd name="T152" fmla="*/ 584 w 584"/>
                <a:gd name="T153" fmla="*/ 394 h 3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4" h="394">
                  <a:moveTo>
                    <a:pt x="0" y="393"/>
                  </a:moveTo>
                  <a:lnTo>
                    <a:pt x="0" y="384"/>
                  </a:lnTo>
                  <a:lnTo>
                    <a:pt x="0" y="376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1" y="352"/>
                  </a:lnTo>
                  <a:lnTo>
                    <a:pt x="1" y="344"/>
                  </a:lnTo>
                  <a:lnTo>
                    <a:pt x="2" y="337"/>
                  </a:lnTo>
                  <a:lnTo>
                    <a:pt x="2" y="329"/>
                  </a:lnTo>
                  <a:lnTo>
                    <a:pt x="3" y="322"/>
                  </a:lnTo>
                  <a:lnTo>
                    <a:pt x="4" y="315"/>
                  </a:lnTo>
                  <a:lnTo>
                    <a:pt x="5" y="308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8"/>
                  </a:lnTo>
                  <a:lnTo>
                    <a:pt x="10" y="281"/>
                  </a:lnTo>
                  <a:lnTo>
                    <a:pt x="12" y="275"/>
                  </a:lnTo>
                  <a:lnTo>
                    <a:pt x="13" y="269"/>
                  </a:lnTo>
                  <a:lnTo>
                    <a:pt x="15" y="262"/>
                  </a:lnTo>
                  <a:lnTo>
                    <a:pt x="17" y="256"/>
                  </a:lnTo>
                  <a:lnTo>
                    <a:pt x="19" y="251"/>
                  </a:lnTo>
                  <a:lnTo>
                    <a:pt x="21" y="245"/>
                  </a:lnTo>
                  <a:lnTo>
                    <a:pt x="23" y="239"/>
                  </a:lnTo>
                  <a:lnTo>
                    <a:pt x="25" y="234"/>
                  </a:lnTo>
                  <a:lnTo>
                    <a:pt x="27" y="228"/>
                  </a:lnTo>
                  <a:lnTo>
                    <a:pt x="30" y="223"/>
                  </a:lnTo>
                  <a:lnTo>
                    <a:pt x="32" y="218"/>
                  </a:lnTo>
                  <a:lnTo>
                    <a:pt x="35" y="213"/>
                  </a:lnTo>
                  <a:lnTo>
                    <a:pt x="37" y="208"/>
                  </a:lnTo>
                  <a:lnTo>
                    <a:pt x="40" y="203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49" y="190"/>
                  </a:lnTo>
                  <a:lnTo>
                    <a:pt x="52" y="185"/>
                  </a:lnTo>
                  <a:lnTo>
                    <a:pt x="55" y="181"/>
                  </a:lnTo>
                  <a:lnTo>
                    <a:pt x="58" y="177"/>
                  </a:lnTo>
                  <a:lnTo>
                    <a:pt x="61" y="173"/>
                  </a:lnTo>
                  <a:lnTo>
                    <a:pt x="65" y="169"/>
                  </a:lnTo>
                  <a:lnTo>
                    <a:pt x="68" y="165"/>
                  </a:lnTo>
                  <a:lnTo>
                    <a:pt x="72" y="161"/>
                  </a:lnTo>
                  <a:lnTo>
                    <a:pt x="75" y="157"/>
                  </a:lnTo>
                  <a:lnTo>
                    <a:pt x="79" y="154"/>
                  </a:lnTo>
                  <a:lnTo>
                    <a:pt x="83" y="150"/>
                  </a:lnTo>
                  <a:lnTo>
                    <a:pt x="86" y="147"/>
                  </a:lnTo>
                  <a:lnTo>
                    <a:pt x="90" y="144"/>
                  </a:lnTo>
                  <a:lnTo>
                    <a:pt x="94" y="140"/>
                  </a:lnTo>
                  <a:lnTo>
                    <a:pt x="98" y="137"/>
                  </a:lnTo>
                  <a:lnTo>
                    <a:pt x="102" y="134"/>
                  </a:lnTo>
                  <a:lnTo>
                    <a:pt x="106" y="131"/>
                  </a:lnTo>
                  <a:lnTo>
                    <a:pt x="110" y="128"/>
                  </a:lnTo>
                  <a:lnTo>
                    <a:pt x="114" y="126"/>
                  </a:lnTo>
                  <a:lnTo>
                    <a:pt x="119" y="123"/>
                  </a:lnTo>
                  <a:lnTo>
                    <a:pt x="123" y="120"/>
                  </a:lnTo>
                  <a:lnTo>
                    <a:pt x="127" y="118"/>
                  </a:lnTo>
                  <a:lnTo>
                    <a:pt x="132" y="115"/>
                  </a:lnTo>
                  <a:lnTo>
                    <a:pt x="136" y="113"/>
                  </a:lnTo>
                  <a:lnTo>
                    <a:pt x="140" y="110"/>
                  </a:lnTo>
                  <a:lnTo>
                    <a:pt x="145" y="108"/>
                  </a:lnTo>
                  <a:lnTo>
                    <a:pt x="150" y="106"/>
                  </a:lnTo>
                  <a:lnTo>
                    <a:pt x="154" y="104"/>
                  </a:lnTo>
                  <a:lnTo>
                    <a:pt x="159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3" y="96"/>
                  </a:lnTo>
                  <a:lnTo>
                    <a:pt x="178" y="94"/>
                  </a:lnTo>
                  <a:lnTo>
                    <a:pt x="183" y="92"/>
                  </a:lnTo>
                  <a:lnTo>
                    <a:pt x="188" y="90"/>
                  </a:lnTo>
                  <a:lnTo>
                    <a:pt x="193" y="89"/>
                  </a:lnTo>
                  <a:lnTo>
                    <a:pt x="198" y="87"/>
                  </a:lnTo>
                  <a:lnTo>
                    <a:pt x="203" y="85"/>
                  </a:lnTo>
                  <a:lnTo>
                    <a:pt x="208" y="84"/>
                  </a:lnTo>
                  <a:lnTo>
                    <a:pt x="213" y="82"/>
                  </a:lnTo>
                  <a:lnTo>
                    <a:pt x="218" y="81"/>
                  </a:lnTo>
                  <a:lnTo>
                    <a:pt x="223" y="80"/>
                  </a:lnTo>
                  <a:lnTo>
                    <a:pt x="228" y="78"/>
                  </a:lnTo>
                  <a:lnTo>
                    <a:pt x="233" y="77"/>
                  </a:lnTo>
                  <a:lnTo>
                    <a:pt x="238" y="76"/>
                  </a:lnTo>
                  <a:lnTo>
                    <a:pt x="243" y="75"/>
                  </a:lnTo>
                  <a:lnTo>
                    <a:pt x="249" y="73"/>
                  </a:lnTo>
                  <a:lnTo>
                    <a:pt x="254" y="72"/>
                  </a:lnTo>
                  <a:lnTo>
                    <a:pt x="259" y="71"/>
                  </a:lnTo>
                  <a:lnTo>
                    <a:pt x="264" y="70"/>
                  </a:lnTo>
                  <a:lnTo>
                    <a:pt x="270" y="69"/>
                  </a:lnTo>
                  <a:lnTo>
                    <a:pt x="275" y="68"/>
                  </a:lnTo>
                  <a:lnTo>
                    <a:pt x="280" y="67"/>
                  </a:lnTo>
                  <a:lnTo>
                    <a:pt x="286" y="66"/>
                  </a:lnTo>
                  <a:lnTo>
                    <a:pt x="291" y="65"/>
                  </a:lnTo>
                  <a:lnTo>
                    <a:pt x="296" y="65"/>
                  </a:lnTo>
                  <a:lnTo>
                    <a:pt x="301" y="64"/>
                  </a:lnTo>
                  <a:lnTo>
                    <a:pt x="307" y="63"/>
                  </a:lnTo>
                  <a:lnTo>
                    <a:pt x="312" y="62"/>
                  </a:lnTo>
                  <a:lnTo>
                    <a:pt x="317" y="61"/>
                  </a:lnTo>
                  <a:lnTo>
                    <a:pt x="323" y="60"/>
                  </a:lnTo>
                  <a:lnTo>
                    <a:pt x="328" y="60"/>
                  </a:lnTo>
                  <a:lnTo>
                    <a:pt x="333" y="59"/>
                  </a:lnTo>
                  <a:lnTo>
                    <a:pt x="339" y="58"/>
                  </a:lnTo>
                  <a:lnTo>
                    <a:pt x="344" y="58"/>
                  </a:lnTo>
                  <a:lnTo>
                    <a:pt x="349" y="57"/>
                  </a:lnTo>
                  <a:lnTo>
                    <a:pt x="355" y="56"/>
                  </a:lnTo>
                  <a:lnTo>
                    <a:pt x="360" y="56"/>
                  </a:lnTo>
                  <a:lnTo>
                    <a:pt x="365" y="55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1" y="53"/>
                  </a:lnTo>
                  <a:lnTo>
                    <a:pt x="386" y="52"/>
                  </a:lnTo>
                  <a:lnTo>
                    <a:pt x="391" y="52"/>
                  </a:lnTo>
                  <a:lnTo>
                    <a:pt x="397" y="51"/>
                  </a:lnTo>
                  <a:lnTo>
                    <a:pt x="402" y="50"/>
                  </a:lnTo>
                  <a:lnTo>
                    <a:pt x="407" y="50"/>
                  </a:lnTo>
                  <a:lnTo>
                    <a:pt x="412" y="49"/>
                  </a:lnTo>
                  <a:lnTo>
                    <a:pt x="417" y="48"/>
                  </a:lnTo>
                  <a:lnTo>
                    <a:pt x="422" y="48"/>
                  </a:lnTo>
                  <a:lnTo>
                    <a:pt x="427" y="47"/>
                  </a:lnTo>
                  <a:lnTo>
                    <a:pt x="432" y="46"/>
                  </a:lnTo>
                  <a:lnTo>
                    <a:pt x="437" y="45"/>
                  </a:lnTo>
                  <a:lnTo>
                    <a:pt x="442" y="45"/>
                  </a:lnTo>
                  <a:lnTo>
                    <a:pt x="447" y="44"/>
                  </a:lnTo>
                  <a:lnTo>
                    <a:pt x="452" y="43"/>
                  </a:lnTo>
                  <a:lnTo>
                    <a:pt x="457" y="42"/>
                  </a:lnTo>
                  <a:lnTo>
                    <a:pt x="462" y="42"/>
                  </a:lnTo>
                  <a:lnTo>
                    <a:pt x="466" y="41"/>
                  </a:lnTo>
                  <a:lnTo>
                    <a:pt x="471" y="40"/>
                  </a:lnTo>
                  <a:lnTo>
                    <a:pt x="476" y="39"/>
                  </a:lnTo>
                  <a:lnTo>
                    <a:pt x="481" y="38"/>
                  </a:lnTo>
                  <a:lnTo>
                    <a:pt x="485" y="37"/>
                  </a:lnTo>
                  <a:lnTo>
                    <a:pt x="490" y="36"/>
                  </a:lnTo>
                  <a:lnTo>
                    <a:pt x="494" y="35"/>
                  </a:lnTo>
                  <a:lnTo>
                    <a:pt x="499" y="34"/>
                  </a:lnTo>
                  <a:lnTo>
                    <a:pt x="503" y="33"/>
                  </a:lnTo>
                  <a:lnTo>
                    <a:pt x="508" y="32"/>
                  </a:lnTo>
                  <a:lnTo>
                    <a:pt x="512" y="31"/>
                  </a:lnTo>
                  <a:lnTo>
                    <a:pt x="516" y="30"/>
                  </a:lnTo>
                  <a:lnTo>
                    <a:pt x="520" y="28"/>
                  </a:lnTo>
                  <a:lnTo>
                    <a:pt x="525" y="27"/>
                  </a:lnTo>
                  <a:lnTo>
                    <a:pt x="529" y="26"/>
                  </a:lnTo>
                  <a:lnTo>
                    <a:pt x="533" y="24"/>
                  </a:lnTo>
                  <a:lnTo>
                    <a:pt x="537" y="23"/>
                  </a:lnTo>
                  <a:lnTo>
                    <a:pt x="541" y="22"/>
                  </a:lnTo>
                  <a:lnTo>
                    <a:pt x="545" y="20"/>
                  </a:lnTo>
                  <a:lnTo>
                    <a:pt x="548" y="19"/>
                  </a:lnTo>
                  <a:lnTo>
                    <a:pt x="552" y="17"/>
                  </a:lnTo>
                  <a:lnTo>
                    <a:pt x="556" y="15"/>
                  </a:lnTo>
                  <a:lnTo>
                    <a:pt x="559" y="14"/>
                  </a:lnTo>
                  <a:lnTo>
                    <a:pt x="563" y="12"/>
                  </a:lnTo>
                  <a:lnTo>
                    <a:pt x="566" y="10"/>
                  </a:lnTo>
                  <a:lnTo>
                    <a:pt x="570" y="8"/>
                  </a:lnTo>
                  <a:lnTo>
                    <a:pt x="573" y="6"/>
                  </a:lnTo>
                  <a:lnTo>
                    <a:pt x="576" y="4"/>
                  </a:lnTo>
                  <a:lnTo>
                    <a:pt x="580" y="2"/>
                  </a:lnTo>
                  <a:lnTo>
                    <a:pt x="583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6139289" y="1649997"/>
              <a:ext cx="213924" cy="150028"/>
            </a:xfrm>
            <a:custGeom>
              <a:avLst/>
              <a:gdLst>
                <a:gd name="T0" fmla="*/ 249 w 250"/>
                <a:gd name="T1" fmla="*/ 176 h 177"/>
                <a:gd name="T2" fmla="*/ 242 w 250"/>
                <a:gd name="T3" fmla="*/ 173 h 177"/>
                <a:gd name="T4" fmla="*/ 235 w 250"/>
                <a:gd name="T5" fmla="*/ 169 h 177"/>
                <a:gd name="T6" fmla="*/ 229 w 250"/>
                <a:gd name="T7" fmla="*/ 166 h 177"/>
                <a:gd name="T8" fmla="*/ 223 w 250"/>
                <a:gd name="T9" fmla="*/ 162 h 177"/>
                <a:gd name="T10" fmla="*/ 217 w 250"/>
                <a:gd name="T11" fmla="*/ 158 h 177"/>
                <a:gd name="T12" fmla="*/ 211 w 250"/>
                <a:gd name="T13" fmla="*/ 155 h 177"/>
                <a:gd name="T14" fmla="*/ 206 w 250"/>
                <a:gd name="T15" fmla="*/ 151 h 177"/>
                <a:gd name="T16" fmla="*/ 200 w 250"/>
                <a:gd name="T17" fmla="*/ 147 h 177"/>
                <a:gd name="T18" fmla="*/ 195 w 250"/>
                <a:gd name="T19" fmla="*/ 143 h 177"/>
                <a:gd name="T20" fmla="*/ 190 w 250"/>
                <a:gd name="T21" fmla="*/ 139 h 177"/>
                <a:gd name="T22" fmla="*/ 185 w 250"/>
                <a:gd name="T23" fmla="*/ 135 h 177"/>
                <a:gd name="T24" fmla="*/ 180 w 250"/>
                <a:gd name="T25" fmla="*/ 131 h 177"/>
                <a:gd name="T26" fmla="*/ 175 w 250"/>
                <a:gd name="T27" fmla="*/ 127 h 177"/>
                <a:gd name="T28" fmla="*/ 171 w 250"/>
                <a:gd name="T29" fmla="*/ 122 h 177"/>
                <a:gd name="T30" fmla="*/ 166 w 250"/>
                <a:gd name="T31" fmla="*/ 118 h 177"/>
                <a:gd name="T32" fmla="*/ 162 w 250"/>
                <a:gd name="T33" fmla="*/ 114 h 177"/>
                <a:gd name="T34" fmla="*/ 157 w 250"/>
                <a:gd name="T35" fmla="*/ 110 h 177"/>
                <a:gd name="T36" fmla="*/ 153 w 250"/>
                <a:gd name="T37" fmla="*/ 106 h 177"/>
                <a:gd name="T38" fmla="*/ 148 w 250"/>
                <a:gd name="T39" fmla="*/ 101 h 177"/>
                <a:gd name="T40" fmla="*/ 144 w 250"/>
                <a:gd name="T41" fmla="*/ 97 h 177"/>
                <a:gd name="T42" fmla="*/ 140 w 250"/>
                <a:gd name="T43" fmla="*/ 93 h 177"/>
                <a:gd name="T44" fmla="*/ 135 w 250"/>
                <a:gd name="T45" fmla="*/ 89 h 177"/>
                <a:gd name="T46" fmla="*/ 131 w 250"/>
                <a:gd name="T47" fmla="*/ 84 h 177"/>
                <a:gd name="T48" fmla="*/ 127 w 250"/>
                <a:gd name="T49" fmla="*/ 80 h 177"/>
                <a:gd name="T50" fmla="*/ 122 w 250"/>
                <a:gd name="T51" fmla="*/ 76 h 177"/>
                <a:gd name="T52" fmla="*/ 118 w 250"/>
                <a:gd name="T53" fmla="*/ 72 h 177"/>
                <a:gd name="T54" fmla="*/ 113 w 250"/>
                <a:gd name="T55" fmla="*/ 68 h 177"/>
                <a:gd name="T56" fmla="*/ 109 w 250"/>
                <a:gd name="T57" fmla="*/ 63 h 177"/>
                <a:gd name="T58" fmla="*/ 104 w 250"/>
                <a:gd name="T59" fmla="*/ 59 h 177"/>
                <a:gd name="T60" fmla="*/ 99 w 250"/>
                <a:gd name="T61" fmla="*/ 55 h 177"/>
                <a:gd name="T62" fmla="*/ 94 w 250"/>
                <a:gd name="T63" fmla="*/ 51 h 177"/>
                <a:gd name="T64" fmla="*/ 89 w 250"/>
                <a:gd name="T65" fmla="*/ 47 h 177"/>
                <a:gd name="T66" fmla="*/ 84 w 250"/>
                <a:gd name="T67" fmla="*/ 44 h 177"/>
                <a:gd name="T68" fmla="*/ 79 w 250"/>
                <a:gd name="T69" fmla="*/ 40 h 177"/>
                <a:gd name="T70" fmla="*/ 73 w 250"/>
                <a:gd name="T71" fmla="*/ 36 h 177"/>
                <a:gd name="T72" fmla="*/ 68 w 250"/>
                <a:gd name="T73" fmla="*/ 32 h 177"/>
                <a:gd name="T74" fmla="*/ 62 w 250"/>
                <a:gd name="T75" fmla="*/ 29 h 177"/>
                <a:gd name="T76" fmla="*/ 56 w 250"/>
                <a:gd name="T77" fmla="*/ 25 h 177"/>
                <a:gd name="T78" fmla="*/ 50 w 250"/>
                <a:gd name="T79" fmla="*/ 22 h 177"/>
                <a:gd name="T80" fmla="*/ 43 w 250"/>
                <a:gd name="T81" fmla="*/ 18 h 177"/>
                <a:gd name="T82" fmla="*/ 37 w 250"/>
                <a:gd name="T83" fmla="*/ 15 h 177"/>
                <a:gd name="T84" fmla="*/ 30 w 250"/>
                <a:gd name="T85" fmla="*/ 12 h 177"/>
                <a:gd name="T86" fmla="*/ 23 w 250"/>
                <a:gd name="T87" fmla="*/ 9 h 177"/>
                <a:gd name="T88" fmla="*/ 15 w 250"/>
                <a:gd name="T89" fmla="*/ 6 h 177"/>
                <a:gd name="T90" fmla="*/ 8 w 250"/>
                <a:gd name="T91" fmla="*/ 3 h 177"/>
                <a:gd name="T92" fmla="*/ 0 w 250"/>
                <a:gd name="T93" fmla="*/ 0 h 1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0"/>
                <a:gd name="T142" fmla="*/ 0 h 177"/>
                <a:gd name="T143" fmla="*/ 250 w 250"/>
                <a:gd name="T144" fmla="*/ 177 h 1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0" h="177">
                  <a:moveTo>
                    <a:pt x="249" y="176"/>
                  </a:moveTo>
                  <a:lnTo>
                    <a:pt x="242" y="173"/>
                  </a:lnTo>
                  <a:lnTo>
                    <a:pt x="235" y="169"/>
                  </a:lnTo>
                  <a:lnTo>
                    <a:pt x="229" y="166"/>
                  </a:lnTo>
                  <a:lnTo>
                    <a:pt x="223" y="162"/>
                  </a:lnTo>
                  <a:lnTo>
                    <a:pt x="217" y="158"/>
                  </a:lnTo>
                  <a:lnTo>
                    <a:pt x="211" y="155"/>
                  </a:lnTo>
                  <a:lnTo>
                    <a:pt x="206" y="151"/>
                  </a:lnTo>
                  <a:lnTo>
                    <a:pt x="200" y="147"/>
                  </a:lnTo>
                  <a:lnTo>
                    <a:pt x="195" y="143"/>
                  </a:lnTo>
                  <a:lnTo>
                    <a:pt x="190" y="139"/>
                  </a:lnTo>
                  <a:lnTo>
                    <a:pt x="185" y="135"/>
                  </a:lnTo>
                  <a:lnTo>
                    <a:pt x="180" y="131"/>
                  </a:lnTo>
                  <a:lnTo>
                    <a:pt x="175" y="127"/>
                  </a:lnTo>
                  <a:lnTo>
                    <a:pt x="171" y="122"/>
                  </a:lnTo>
                  <a:lnTo>
                    <a:pt x="166" y="118"/>
                  </a:lnTo>
                  <a:lnTo>
                    <a:pt x="162" y="114"/>
                  </a:lnTo>
                  <a:lnTo>
                    <a:pt x="157" y="110"/>
                  </a:lnTo>
                  <a:lnTo>
                    <a:pt x="153" y="106"/>
                  </a:lnTo>
                  <a:lnTo>
                    <a:pt x="148" y="101"/>
                  </a:lnTo>
                  <a:lnTo>
                    <a:pt x="144" y="97"/>
                  </a:lnTo>
                  <a:lnTo>
                    <a:pt x="140" y="93"/>
                  </a:lnTo>
                  <a:lnTo>
                    <a:pt x="135" y="89"/>
                  </a:lnTo>
                  <a:lnTo>
                    <a:pt x="131" y="84"/>
                  </a:lnTo>
                  <a:lnTo>
                    <a:pt x="127" y="80"/>
                  </a:lnTo>
                  <a:lnTo>
                    <a:pt x="122" y="76"/>
                  </a:lnTo>
                  <a:lnTo>
                    <a:pt x="118" y="72"/>
                  </a:lnTo>
                  <a:lnTo>
                    <a:pt x="113" y="68"/>
                  </a:lnTo>
                  <a:lnTo>
                    <a:pt x="109" y="63"/>
                  </a:lnTo>
                  <a:lnTo>
                    <a:pt x="104" y="59"/>
                  </a:lnTo>
                  <a:lnTo>
                    <a:pt x="99" y="55"/>
                  </a:lnTo>
                  <a:lnTo>
                    <a:pt x="94" y="51"/>
                  </a:lnTo>
                  <a:lnTo>
                    <a:pt x="89" y="47"/>
                  </a:lnTo>
                  <a:lnTo>
                    <a:pt x="84" y="44"/>
                  </a:lnTo>
                  <a:lnTo>
                    <a:pt x="79" y="40"/>
                  </a:lnTo>
                  <a:lnTo>
                    <a:pt x="73" y="36"/>
                  </a:lnTo>
                  <a:lnTo>
                    <a:pt x="68" y="32"/>
                  </a:lnTo>
                  <a:lnTo>
                    <a:pt x="62" y="29"/>
                  </a:lnTo>
                  <a:lnTo>
                    <a:pt x="56" y="25"/>
                  </a:lnTo>
                  <a:lnTo>
                    <a:pt x="50" y="22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2"/>
                  </a:lnTo>
                  <a:lnTo>
                    <a:pt x="23" y="9"/>
                  </a:lnTo>
                  <a:lnTo>
                    <a:pt x="15" y="6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6028049" y="1221950"/>
              <a:ext cx="152314" cy="428894"/>
            </a:xfrm>
            <a:custGeom>
              <a:avLst/>
              <a:gdLst>
                <a:gd name="T0" fmla="*/ 126 w 178"/>
                <a:gd name="T1" fmla="*/ 503 h 506"/>
                <a:gd name="T2" fmla="*/ 118 w 178"/>
                <a:gd name="T3" fmla="*/ 499 h 506"/>
                <a:gd name="T4" fmla="*/ 111 w 178"/>
                <a:gd name="T5" fmla="*/ 494 h 506"/>
                <a:gd name="T6" fmla="*/ 103 w 178"/>
                <a:gd name="T7" fmla="*/ 488 h 506"/>
                <a:gd name="T8" fmla="*/ 96 w 178"/>
                <a:gd name="T9" fmla="*/ 483 h 506"/>
                <a:gd name="T10" fmla="*/ 89 w 178"/>
                <a:gd name="T11" fmla="*/ 476 h 506"/>
                <a:gd name="T12" fmla="*/ 82 w 178"/>
                <a:gd name="T13" fmla="*/ 469 h 506"/>
                <a:gd name="T14" fmla="*/ 76 w 178"/>
                <a:gd name="T15" fmla="*/ 462 h 506"/>
                <a:gd name="T16" fmla="*/ 69 w 178"/>
                <a:gd name="T17" fmla="*/ 455 h 506"/>
                <a:gd name="T18" fmla="*/ 63 w 178"/>
                <a:gd name="T19" fmla="*/ 447 h 506"/>
                <a:gd name="T20" fmla="*/ 57 w 178"/>
                <a:gd name="T21" fmla="*/ 438 h 506"/>
                <a:gd name="T22" fmla="*/ 51 w 178"/>
                <a:gd name="T23" fmla="*/ 430 h 506"/>
                <a:gd name="T24" fmla="*/ 46 w 178"/>
                <a:gd name="T25" fmla="*/ 421 h 506"/>
                <a:gd name="T26" fmla="*/ 40 w 178"/>
                <a:gd name="T27" fmla="*/ 412 h 506"/>
                <a:gd name="T28" fmla="*/ 35 w 178"/>
                <a:gd name="T29" fmla="*/ 403 h 506"/>
                <a:gd name="T30" fmla="*/ 31 w 178"/>
                <a:gd name="T31" fmla="*/ 393 h 506"/>
                <a:gd name="T32" fmla="*/ 26 w 178"/>
                <a:gd name="T33" fmla="*/ 383 h 506"/>
                <a:gd name="T34" fmla="*/ 22 w 178"/>
                <a:gd name="T35" fmla="*/ 372 h 506"/>
                <a:gd name="T36" fmla="*/ 18 w 178"/>
                <a:gd name="T37" fmla="*/ 362 h 506"/>
                <a:gd name="T38" fmla="*/ 15 w 178"/>
                <a:gd name="T39" fmla="*/ 351 h 506"/>
                <a:gd name="T40" fmla="*/ 12 w 178"/>
                <a:gd name="T41" fmla="*/ 340 h 506"/>
                <a:gd name="T42" fmla="*/ 9 w 178"/>
                <a:gd name="T43" fmla="*/ 329 h 506"/>
                <a:gd name="T44" fmla="*/ 7 w 178"/>
                <a:gd name="T45" fmla="*/ 318 h 506"/>
                <a:gd name="T46" fmla="*/ 4 w 178"/>
                <a:gd name="T47" fmla="*/ 307 h 506"/>
                <a:gd name="T48" fmla="*/ 3 w 178"/>
                <a:gd name="T49" fmla="*/ 295 h 506"/>
                <a:gd name="T50" fmla="*/ 1 w 178"/>
                <a:gd name="T51" fmla="*/ 284 h 506"/>
                <a:gd name="T52" fmla="*/ 0 w 178"/>
                <a:gd name="T53" fmla="*/ 272 h 506"/>
                <a:gd name="T54" fmla="*/ 0 w 178"/>
                <a:gd name="T55" fmla="*/ 261 h 506"/>
                <a:gd name="T56" fmla="*/ 0 w 178"/>
                <a:gd name="T57" fmla="*/ 249 h 506"/>
                <a:gd name="T58" fmla="*/ 0 w 178"/>
                <a:gd name="T59" fmla="*/ 238 h 506"/>
                <a:gd name="T60" fmla="*/ 0 w 178"/>
                <a:gd name="T61" fmla="*/ 226 h 506"/>
                <a:gd name="T62" fmla="*/ 1 w 178"/>
                <a:gd name="T63" fmla="*/ 215 h 506"/>
                <a:gd name="T64" fmla="*/ 3 w 178"/>
                <a:gd name="T65" fmla="*/ 203 h 506"/>
                <a:gd name="T66" fmla="*/ 5 w 178"/>
                <a:gd name="T67" fmla="*/ 192 h 506"/>
                <a:gd name="T68" fmla="*/ 7 w 178"/>
                <a:gd name="T69" fmla="*/ 180 h 506"/>
                <a:gd name="T70" fmla="*/ 10 w 178"/>
                <a:gd name="T71" fmla="*/ 169 h 506"/>
                <a:gd name="T72" fmla="*/ 14 w 178"/>
                <a:gd name="T73" fmla="*/ 158 h 506"/>
                <a:gd name="T74" fmla="*/ 18 w 178"/>
                <a:gd name="T75" fmla="*/ 147 h 506"/>
                <a:gd name="T76" fmla="*/ 22 w 178"/>
                <a:gd name="T77" fmla="*/ 136 h 506"/>
                <a:gd name="T78" fmla="*/ 27 w 178"/>
                <a:gd name="T79" fmla="*/ 126 h 506"/>
                <a:gd name="T80" fmla="*/ 33 w 178"/>
                <a:gd name="T81" fmla="*/ 116 h 506"/>
                <a:gd name="T82" fmla="*/ 39 w 178"/>
                <a:gd name="T83" fmla="*/ 105 h 506"/>
                <a:gd name="T84" fmla="*/ 45 w 178"/>
                <a:gd name="T85" fmla="*/ 95 h 506"/>
                <a:gd name="T86" fmla="*/ 52 w 178"/>
                <a:gd name="T87" fmla="*/ 86 h 506"/>
                <a:gd name="T88" fmla="*/ 60 w 178"/>
                <a:gd name="T89" fmla="*/ 76 h 506"/>
                <a:gd name="T90" fmla="*/ 68 w 178"/>
                <a:gd name="T91" fmla="*/ 67 h 506"/>
                <a:gd name="T92" fmla="*/ 77 w 178"/>
                <a:gd name="T93" fmla="*/ 59 h 506"/>
                <a:gd name="T94" fmla="*/ 87 w 178"/>
                <a:gd name="T95" fmla="*/ 50 h 506"/>
                <a:gd name="T96" fmla="*/ 97 w 178"/>
                <a:gd name="T97" fmla="*/ 42 h 506"/>
                <a:gd name="T98" fmla="*/ 107 w 178"/>
                <a:gd name="T99" fmla="*/ 34 h 506"/>
                <a:gd name="T100" fmla="*/ 118 w 178"/>
                <a:gd name="T101" fmla="*/ 27 h 506"/>
                <a:gd name="T102" fmla="*/ 130 w 178"/>
                <a:gd name="T103" fmla="*/ 20 h 506"/>
                <a:gd name="T104" fmla="*/ 143 w 178"/>
                <a:gd name="T105" fmla="*/ 14 h 506"/>
                <a:gd name="T106" fmla="*/ 156 w 178"/>
                <a:gd name="T107" fmla="*/ 8 h 506"/>
                <a:gd name="T108" fmla="*/ 170 w 178"/>
                <a:gd name="T109" fmla="*/ 2 h 5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8"/>
                <a:gd name="T166" fmla="*/ 0 h 506"/>
                <a:gd name="T167" fmla="*/ 178 w 178"/>
                <a:gd name="T168" fmla="*/ 506 h 5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8" h="506">
                  <a:moveTo>
                    <a:pt x="130" y="505"/>
                  </a:moveTo>
                  <a:lnTo>
                    <a:pt x="126" y="503"/>
                  </a:lnTo>
                  <a:lnTo>
                    <a:pt x="122" y="501"/>
                  </a:lnTo>
                  <a:lnTo>
                    <a:pt x="118" y="499"/>
                  </a:lnTo>
                  <a:lnTo>
                    <a:pt x="114" y="496"/>
                  </a:lnTo>
                  <a:lnTo>
                    <a:pt x="111" y="494"/>
                  </a:lnTo>
                  <a:lnTo>
                    <a:pt x="107" y="491"/>
                  </a:lnTo>
                  <a:lnTo>
                    <a:pt x="103" y="488"/>
                  </a:lnTo>
                  <a:lnTo>
                    <a:pt x="100" y="486"/>
                  </a:lnTo>
                  <a:lnTo>
                    <a:pt x="96" y="483"/>
                  </a:lnTo>
                  <a:lnTo>
                    <a:pt x="93" y="479"/>
                  </a:lnTo>
                  <a:lnTo>
                    <a:pt x="89" y="476"/>
                  </a:lnTo>
                  <a:lnTo>
                    <a:pt x="86" y="473"/>
                  </a:lnTo>
                  <a:lnTo>
                    <a:pt x="82" y="469"/>
                  </a:lnTo>
                  <a:lnTo>
                    <a:pt x="79" y="466"/>
                  </a:lnTo>
                  <a:lnTo>
                    <a:pt x="76" y="462"/>
                  </a:lnTo>
                  <a:lnTo>
                    <a:pt x="72" y="458"/>
                  </a:lnTo>
                  <a:lnTo>
                    <a:pt x="69" y="455"/>
                  </a:lnTo>
                  <a:lnTo>
                    <a:pt x="66" y="451"/>
                  </a:lnTo>
                  <a:lnTo>
                    <a:pt x="63" y="447"/>
                  </a:lnTo>
                  <a:lnTo>
                    <a:pt x="60" y="442"/>
                  </a:lnTo>
                  <a:lnTo>
                    <a:pt x="57" y="438"/>
                  </a:lnTo>
                  <a:lnTo>
                    <a:pt x="54" y="434"/>
                  </a:lnTo>
                  <a:lnTo>
                    <a:pt x="51" y="430"/>
                  </a:lnTo>
                  <a:lnTo>
                    <a:pt x="48" y="426"/>
                  </a:lnTo>
                  <a:lnTo>
                    <a:pt x="46" y="421"/>
                  </a:lnTo>
                  <a:lnTo>
                    <a:pt x="43" y="417"/>
                  </a:lnTo>
                  <a:lnTo>
                    <a:pt x="40" y="412"/>
                  </a:lnTo>
                  <a:lnTo>
                    <a:pt x="38" y="407"/>
                  </a:lnTo>
                  <a:lnTo>
                    <a:pt x="35" y="403"/>
                  </a:lnTo>
                  <a:lnTo>
                    <a:pt x="33" y="398"/>
                  </a:lnTo>
                  <a:lnTo>
                    <a:pt x="31" y="393"/>
                  </a:lnTo>
                  <a:lnTo>
                    <a:pt x="29" y="388"/>
                  </a:lnTo>
                  <a:lnTo>
                    <a:pt x="26" y="383"/>
                  </a:lnTo>
                  <a:lnTo>
                    <a:pt x="24" y="378"/>
                  </a:lnTo>
                  <a:lnTo>
                    <a:pt x="22" y="372"/>
                  </a:lnTo>
                  <a:lnTo>
                    <a:pt x="20" y="367"/>
                  </a:lnTo>
                  <a:lnTo>
                    <a:pt x="18" y="362"/>
                  </a:lnTo>
                  <a:lnTo>
                    <a:pt x="17" y="356"/>
                  </a:lnTo>
                  <a:lnTo>
                    <a:pt x="15" y="351"/>
                  </a:lnTo>
                  <a:lnTo>
                    <a:pt x="13" y="346"/>
                  </a:lnTo>
                  <a:lnTo>
                    <a:pt x="12" y="340"/>
                  </a:lnTo>
                  <a:lnTo>
                    <a:pt x="10" y="335"/>
                  </a:lnTo>
                  <a:lnTo>
                    <a:pt x="9" y="329"/>
                  </a:lnTo>
                  <a:lnTo>
                    <a:pt x="8" y="324"/>
                  </a:lnTo>
                  <a:lnTo>
                    <a:pt x="7" y="318"/>
                  </a:lnTo>
                  <a:lnTo>
                    <a:pt x="5" y="312"/>
                  </a:lnTo>
                  <a:lnTo>
                    <a:pt x="4" y="307"/>
                  </a:lnTo>
                  <a:lnTo>
                    <a:pt x="3" y="301"/>
                  </a:lnTo>
                  <a:lnTo>
                    <a:pt x="3" y="295"/>
                  </a:lnTo>
                  <a:lnTo>
                    <a:pt x="2" y="290"/>
                  </a:lnTo>
                  <a:lnTo>
                    <a:pt x="1" y="284"/>
                  </a:lnTo>
                  <a:lnTo>
                    <a:pt x="1" y="278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1" y="220"/>
                  </a:lnTo>
                  <a:lnTo>
                    <a:pt x="1" y="215"/>
                  </a:lnTo>
                  <a:lnTo>
                    <a:pt x="2" y="209"/>
                  </a:lnTo>
                  <a:lnTo>
                    <a:pt x="3" y="203"/>
                  </a:lnTo>
                  <a:lnTo>
                    <a:pt x="4" y="197"/>
                  </a:lnTo>
                  <a:lnTo>
                    <a:pt x="5" y="192"/>
                  </a:lnTo>
                  <a:lnTo>
                    <a:pt x="6" y="186"/>
                  </a:lnTo>
                  <a:lnTo>
                    <a:pt x="7" y="180"/>
                  </a:lnTo>
                  <a:lnTo>
                    <a:pt x="9" y="175"/>
                  </a:lnTo>
                  <a:lnTo>
                    <a:pt x="10" y="169"/>
                  </a:lnTo>
                  <a:lnTo>
                    <a:pt x="12" y="164"/>
                  </a:lnTo>
                  <a:lnTo>
                    <a:pt x="14" y="158"/>
                  </a:lnTo>
                  <a:lnTo>
                    <a:pt x="16" y="153"/>
                  </a:lnTo>
                  <a:lnTo>
                    <a:pt x="18" y="147"/>
                  </a:lnTo>
                  <a:lnTo>
                    <a:pt x="20" y="142"/>
                  </a:lnTo>
                  <a:lnTo>
                    <a:pt x="22" y="136"/>
                  </a:lnTo>
                  <a:lnTo>
                    <a:pt x="25" y="131"/>
                  </a:lnTo>
                  <a:lnTo>
                    <a:pt x="27" y="126"/>
                  </a:lnTo>
                  <a:lnTo>
                    <a:pt x="30" y="121"/>
                  </a:lnTo>
                  <a:lnTo>
                    <a:pt x="33" y="116"/>
                  </a:lnTo>
                  <a:lnTo>
                    <a:pt x="36" y="110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5" y="95"/>
                  </a:lnTo>
                  <a:lnTo>
                    <a:pt x="49" y="91"/>
                  </a:lnTo>
                  <a:lnTo>
                    <a:pt x="52" y="86"/>
                  </a:lnTo>
                  <a:lnTo>
                    <a:pt x="56" y="81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68" y="67"/>
                  </a:lnTo>
                  <a:lnTo>
                    <a:pt x="73" y="63"/>
                  </a:lnTo>
                  <a:lnTo>
                    <a:pt x="77" y="59"/>
                  </a:lnTo>
                  <a:lnTo>
                    <a:pt x="82" y="54"/>
                  </a:lnTo>
                  <a:lnTo>
                    <a:pt x="87" y="50"/>
                  </a:lnTo>
                  <a:lnTo>
                    <a:pt x="91" y="46"/>
                  </a:lnTo>
                  <a:lnTo>
                    <a:pt x="97" y="42"/>
                  </a:lnTo>
                  <a:lnTo>
                    <a:pt x="102" y="38"/>
                  </a:lnTo>
                  <a:lnTo>
                    <a:pt x="107" y="34"/>
                  </a:lnTo>
                  <a:lnTo>
                    <a:pt x="113" y="31"/>
                  </a:lnTo>
                  <a:lnTo>
                    <a:pt x="118" y="27"/>
                  </a:lnTo>
                  <a:lnTo>
                    <a:pt x="124" y="24"/>
                  </a:lnTo>
                  <a:lnTo>
                    <a:pt x="130" y="20"/>
                  </a:lnTo>
                  <a:lnTo>
                    <a:pt x="137" y="17"/>
                  </a:lnTo>
                  <a:lnTo>
                    <a:pt x="143" y="14"/>
                  </a:lnTo>
                  <a:lnTo>
                    <a:pt x="149" y="11"/>
                  </a:lnTo>
                  <a:lnTo>
                    <a:pt x="156" y="8"/>
                  </a:lnTo>
                  <a:lnTo>
                    <a:pt x="163" y="5"/>
                  </a:lnTo>
                  <a:lnTo>
                    <a:pt x="170" y="2"/>
                  </a:lnTo>
                  <a:lnTo>
                    <a:pt x="177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6179507" y="1221950"/>
              <a:ext cx="368805" cy="367865"/>
            </a:xfrm>
            <a:custGeom>
              <a:avLst/>
              <a:gdLst>
                <a:gd name="T0" fmla="*/ 4 w 431"/>
                <a:gd name="T1" fmla="*/ 1 h 434"/>
                <a:gd name="T2" fmla="*/ 11 w 431"/>
                <a:gd name="T3" fmla="*/ 5 h 434"/>
                <a:gd name="T4" fmla="*/ 18 w 431"/>
                <a:gd name="T5" fmla="*/ 10 h 434"/>
                <a:gd name="T6" fmla="*/ 24 w 431"/>
                <a:gd name="T7" fmla="*/ 15 h 434"/>
                <a:gd name="T8" fmla="*/ 30 w 431"/>
                <a:gd name="T9" fmla="*/ 20 h 434"/>
                <a:gd name="T10" fmla="*/ 37 w 431"/>
                <a:gd name="T11" fmla="*/ 26 h 434"/>
                <a:gd name="T12" fmla="*/ 43 w 431"/>
                <a:gd name="T13" fmla="*/ 32 h 434"/>
                <a:gd name="T14" fmla="*/ 48 w 431"/>
                <a:gd name="T15" fmla="*/ 39 h 434"/>
                <a:gd name="T16" fmla="*/ 54 w 431"/>
                <a:gd name="T17" fmla="*/ 46 h 434"/>
                <a:gd name="T18" fmla="*/ 59 w 431"/>
                <a:gd name="T19" fmla="*/ 54 h 434"/>
                <a:gd name="T20" fmla="*/ 65 w 431"/>
                <a:gd name="T21" fmla="*/ 62 h 434"/>
                <a:gd name="T22" fmla="*/ 70 w 431"/>
                <a:gd name="T23" fmla="*/ 70 h 434"/>
                <a:gd name="T24" fmla="*/ 75 w 431"/>
                <a:gd name="T25" fmla="*/ 79 h 434"/>
                <a:gd name="T26" fmla="*/ 80 w 431"/>
                <a:gd name="T27" fmla="*/ 88 h 434"/>
                <a:gd name="T28" fmla="*/ 85 w 431"/>
                <a:gd name="T29" fmla="*/ 97 h 434"/>
                <a:gd name="T30" fmla="*/ 91 w 431"/>
                <a:gd name="T31" fmla="*/ 106 h 434"/>
                <a:gd name="T32" fmla="*/ 96 w 431"/>
                <a:gd name="T33" fmla="*/ 116 h 434"/>
                <a:gd name="T34" fmla="*/ 100 w 431"/>
                <a:gd name="T35" fmla="*/ 125 h 434"/>
                <a:gd name="T36" fmla="*/ 105 w 431"/>
                <a:gd name="T37" fmla="*/ 135 h 434"/>
                <a:gd name="T38" fmla="*/ 110 w 431"/>
                <a:gd name="T39" fmla="*/ 146 h 434"/>
                <a:gd name="T40" fmla="*/ 116 w 431"/>
                <a:gd name="T41" fmla="*/ 156 h 434"/>
                <a:gd name="T42" fmla="*/ 121 w 431"/>
                <a:gd name="T43" fmla="*/ 166 h 434"/>
                <a:gd name="T44" fmla="*/ 126 w 431"/>
                <a:gd name="T45" fmla="*/ 177 h 434"/>
                <a:gd name="T46" fmla="*/ 131 w 431"/>
                <a:gd name="T47" fmla="*/ 187 h 434"/>
                <a:gd name="T48" fmla="*/ 136 w 431"/>
                <a:gd name="T49" fmla="*/ 198 h 434"/>
                <a:gd name="T50" fmla="*/ 142 w 431"/>
                <a:gd name="T51" fmla="*/ 209 h 434"/>
                <a:gd name="T52" fmla="*/ 147 w 431"/>
                <a:gd name="T53" fmla="*/ 219 h 434"/>
                <a:gd name="T54" fmla="*/ 153 w 431"/>
                <a:gd name="T55" fmla="*/ 230 h 434"/>
                <a:gd name="T56" fmla="*/ 159 w 431"/>
                <a:gd name="T57" fmla="*/ 241 h 434"/>
                <a:gd name="T58" fmla="*/ 165 w 431"/>
                <a:gd name="T59" fmla="*/ 251 h 434"/>
                <a:gd name="T60" fmla="*/ 171 w 431"/>
                <a:gd name="T61" fmla="*/ 262 h 434"/>
                <a:gd name="T62" fmla="*/ 177 w 431"/>
                <a:gd name="T63" fmla="*/ 272 h 434"/>
                <a:gd name="T64" fmla="*/ 184 w 431"/>
                <a:gd name="T65" fmla="*/ 282 h 434"/>
                <a:gd name="T66" fmla="*/ 191 w 431"/>
                <a:gd name="T67" fmla="*/ 292 h 434"/>
                <a:gd name="T68" fmla="*/ 198 w 431"/>
                <a:gd name="T69" fmla="*/ 302 h 434"/>
                <a:gd name="T70" fmla="*/ 205 w 431"/>
                <a:gd name="T71" fmla="*/ 312 h 434"/>
                <a:gd name="T72" fmla="*/ 213 w 431"/>
                <a:gd name="T73" fmla="*/ 322 h 434"/>
                <a:gd name="T74" fmla="*/ 221 w 431"/>
                <a:gd name="T75" fmla="*/ 331 h 434"/>
                <a:gd name="T76" fmla="*/ 229 w 431"/>
                <a:gd name="T77" fmla="*/ 340 h 434"/>
                <a:gd name="T78" fmla="*/ 238 w 431"/>
                <a:gd name="T79" fmla="*/ 349 h 434"/>
                <a:gd name="T80" fmla="*/ 247 w 431"/>
                <a:gd name="T81" fmla="*/ 357 h 434"/>
                <a:gd name="T82" fmla="*/ 256 w 431"/>
                <a:gd name="T83" fmla="*/ 365 h 434"/>
                <a:gd name="T84" fmla="*/ 265 w 431"/>
                <a:gd name="T85" fmla="*/ 373 h 434"/>
                <a:gd name="T86" fmla="*/ 275 w 431"/>
                <a:gd name="T87" fmla="*/ 381 h 434"/>
                <a:gd name="T88" fmla="*/ 286 w 431"/>
                <a:gd name="T89" fmla="*/ 388 h 434"/>
                <a:gd name="T90" fmla="*/ 297 w 431"/>
                <a:gd name="T91" fmla="*/ 394 h 434"/>
                <a:gd name="T92" fmla="*/ 308 w 431"/>
                <a:gd name="T93" fmla="*/ 401 h 434"/>
                <a:gd name="T94" fmla="*/ 319 w 431"/>
                <a:gd name="T95" fmla="*/ 407 h 434"/>
                <a:gd name="T96" fmla="*/ 331 w 431"/>
                <a:gd name="T97" fmla="*/ 412 h 434"/>
                <a:gd name="T98" fmla="*/ 344 w 431"/>
                <a:gd name="T99" fmla="*/ 417 h 434"/>
                <a:gd name="T100" fmla="*/ 357 w 431"/>
                <a:gd name="T101" fmla="*/ 421 h 434"/>
                <a:gd name="T102" fmla="*/ 371 w 431"/>
                <a:gd name="T103" fmla="*/ 425 h 434"/>
                <a:gd name="T104" fmla="*/ 385 w 431"/>
                <a:gd name="T105" fmla="*/ 428 h 434"/>
                <a:gd name="T106" fmla="*/ 399 w 431"/>
                <a:gd name="T107" fmla="*/ 431 h 434"/>
                <a:gd name="T108" fmla="*/ 415 w 431"/>
                <a:gd name="T109" fmla="*/ 432 h 434"/>
                <a:gd name="T110" fmla="*/ 430 w 431"/>
                <a:gd name="T111" fmla="*/ 433 h 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1"/>
                <a:gd name="T169" fmla="*/ 0 h 434"/>
                <a:gd name="T170" fmla="*/ 431 w 431"/>
                <a:gd name="T171" fmla="*/ 434 h 4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1" h="434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7" y="17"/>
                  </a:lnTo>
                  <a:lnTo>
                    <a:pt x="30" y="20"/>
                  </a:lnTo>
                  <a:lnTo>
                    <a:pt x="34" y="23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3" y="32"/>
                  </a:lnTo>
                  <a:lnTo>
                    <a:pt x="45" y="36"/>
                  </a:lnTo>
                  <a:lnTo>
                    <a:pt x="48" y="39"/>
                  </a:lnTo>
                  <a:lnTo>
                    <a:pt x="51" y="43"/>
                  </a:lnTo>
                  <a:lnTo>
                    <a:pt x="54" y="46"/>
                  </a:lnTo>
                  <a:lnTo>
                    <a:pt x="57" y="50"/>
                  </a:lnTo>
                  <a:lnTo>
                    <a:pt x="59" y="54"/>
                  </a:lnTo>
                  <a:lnTo>
                    <a:pt x="62" y="58"/>
                  </a:lnTo>
                  <a:lnTo>
                    <a:pt x="65" y="62"/>
                  </a:lnTo>
                  <a:lnTo>
                    <a:pt x="67" y="66"/>
                  </a:lnTo>
                  <a:lnTo>
                    <a:pt x="70" y="70"/>
                  </a:lnTo>
                  <a:lnTo>
                    <a:pt x="73" y="74"/>
                  </a:lnTo>
                  <a:lnTo>
                    <a:pt x="75" y="79"/>
                  </a:lnTo>
                  <a:lnTo>
                    <a:pt x="78" y="83"/>
                  </a:lnTo>
                  <a:lnTo>
                    <a:pt x="80" y="88"/>
                  </a:lnTo>
                  <a:lnTo>
                    <a:pt x="83" y="92"/>
                  </a:lnTo>
                  <a:lnTo>
                    <a:pt x="85" y="97"/>
                  </a:lnTo>
                  <a:lnTo>
                    <a:pt x="88" y="101"/>
                  </a:lnTo>
                  <a:lnTo>
                    <a:pt x="91" y="106"/>
                  </a:lnTo>
                  <a:lnTo>
                    <a:pt x="93" y="111"/>
                  </a:lnTo>
                  <a:lnTo>
                    <a:pt x="96" y="116"/>
                  </a:lnTo>
                  <a:lnTo>
                    <a:pt x="98" y="121"/>
                  </a:lnTo>
                  <a:lnTo>
                    <a:pt x="100" y="125"/>
                  </a:lnTo>
                  <a:lnTo>
                    <a:pt x="103" y="130"/>
                  </a:lnTo>
                  <a:lnTo>
                    <a:pt x="105" y="135"/>
                  </a:lnTo>
                  <a:lnTo>
                    <a:pt x="108" y="140"/>
                  </a:lnTo>
                  <a:lnTo>
                    <a:pt x="110" y="146"/>
                  </a:lnTo>
                  <a:lnTo>
                    <a:pt x="113" y="151"/>
                  </a:lnTo>
                  <a:lnTo>
                    <a:pt x="116" y="156"/>
                  </a:lnTo>
                  <a:lnTo>
                    <a:pt x="118" y="161"/>
                  </a:lnTo>
                  <a:lnTo>
                    <a:pt x="121" y="166"/>
                  </a:lnTo>
                  <a:lnTo>
                    <a:pt x="123" y="172"/>
                  </a:lnTo>
                  <a:lnTo>
                    <a:pt x="126" y="177"/>
                  </a:lnTo>
                  <a:lnTo>
                    <a:pt x="128" y="182"/>
                  </a:lnTo>
                  <a:lnTo>
                    <a:pt x="131" y="187"/>
                  </a:lnTo>
                  <a:lnTo>
                    <a:pt x="134" y="193"/>
                  </a:lnTo>
                  <a:lnTo>
                    <a:pt x="136" y="198"/>
                  </a:lnTo>
                  <a:lnTo>
                    <a:pt x="139" y="203"/>
                  </a:lnTo>
                  <a:lnTo>
                    <a:pt x="142" y="209"/>
                  </a:lnTo>
                  <a:lnTo>
                    <a:pt x="145" y="214"/>
                  </a:lnTo>
                  <a:lnTo>
                    <a:pt x="147" y="219"/>
                  </a:lnTo>
                  <a:lnTo>
                    <a:pt x="150" y="225"/>
                  </a:lnTo>
                  <a:lnTo>
                    <a:pt x="153" y="230"/>
                  </a:lnTo>
                  <a:lnTo>
                    <a:pt x="156" y="235"/>
                  </a:lnTo>
                  <a:lnTo>
                    <a:pt x="159" y="241"/>
                  </a:lnTo>
                  <a:lnTo>
                    <a:pt x="162" y="246"/>
                  </a:lnTo>
                  <a:lnTo>
                    <a:pt x="165" y="251"/>
                  </a:lnTo>
                  <a:lnTo>
                    <a:pt x="168" y="256"/>
                  </a:lnTo>
                  <a:lnTo>
                    <a:pt x="171" y="262"/>
                  </a:lnTo>
                  <a:lnTo>
                    <a:pt x="174" y="267"/>
                  </a:lnTo>
                  <a:lnTo>
                    <a:pt x="177" y="272"/>
                  </a:lnTo>
                  <a:lnTo>
                    <a:pt x="181" y="277"/>
                  </a:lnTo>
                  <a:lnTo>
                    <a:pt x="184" y="282"/>
                  </a:lnTo>
                  <a:lnTo>
                    <a:pt x="188" y="287"/>
                  </a:lnTo>
                  <a:lnTo>
                    <a:pt x="191" y="292"/>
                  </a:lnTo>
                  <a:lnTo>
                    <a:pt x="194" y="297"/>
                  </a:lnTo>
                  <a:lnTo>
                    <a:pt x="198" y="302"/>
                  </a:lnTo>
                  <a:lnTo>
                    <a:pt x="202" y="307"/>
                  </a:lnTo>
                  <a:lnTo>
                    <a:pt x="205" y="312"/>
                  </a:lnTo>
                  <a:lnTo>
                    <a:pt x="209" y="317"/>
                  </a:lnTo>
                  <a:lnTo>
                    <a:pt x="213" y="322"/>
                  </a:lnTo>
                  <a:lnTo>
                    <a:pt x="217" y="326"/>
                  </a:lnTo>
                  <a:lnTo>
                    <a:pt x="221" y="331"/>
                  </a:lnTo>
                  <a:lnTo>
                    <a:pt x="225" y="335"/>
                  </a:lnTo>
                  <a:lnTo>
                    <a:pt x="229" y="340"/>
                  </a:lnTo>
                  <a:lnTo>
                    <a:pt x="233" y="344"/>
                  </a:lnTo>
                  <a:lnTo>
                    <a:pt x="238" y="349"/>
                  </a:lnTo>
                  <a:lnTo>
                    <a:pt x="242" y="353"/>
                  </a:lnTo>
                  <a:lnTo>
                    <a:pt x="247" y="357"/>
                  </a:lnTo>
                  <a:lnTo>
                    <a:pt x="251" y="361"/>
                  </a:lnTo>
                  <a:lnTo>
                    <a:pt x="256" y="365"/>
                  </a:lnTo>
                  <a:lnTo>
                    <a:pt x="261" y="369"/>
                  </a:lnTo>
                  <a:lnTo>
                    <a:pt x="265" y="373"/>
                  </a:lnTo>
                  <a:lnTo>
                    <a:pt x="270" y="377"/>
                  </a:lnTo>
                  <a:lnTo>
                    <a:pt x="275" y="381"/>
                  </a:lnTo>
                  <a:lnTo>
                    <a:pt x="281" y="384"/>
                  </a:lnTo>
                  <a:lnTo>
                    <a:pt x="286" y="388"/>
                  </a:lnTo>
                  <a:lnTo>
                    <a:pt x="291" y="391"/>
                  </a:lnTo>
                  <a:lnTo>
                    <a:pt x="297" y="394"/>
                  </a:lnTo>
                  <a:lnTo>
                    <a:pt x="302" y="398"/>
                  </a:lnTo>
                  <a:lnTo>
                    <a:pt x="308" y="401"/>
                  </a:lnTo>
                  <a:lnTo>
                    <a:pt x="314" y="404"/>
                  </a:lnTo>
                  <a:lnTo>
                    <a:pt x="319" y="407"/>
                  </a:lnTo>
                  <a:lnTo>
                    <a:pt x="325" y="409"/>
                  </a:lnTo>
                  <a:lnTo>
                    <a:pt x="331" y="412"/>
                  </a:lnTo>
                  <a:lnTo>
                    <a:pt x="338" y="414"/>
                  </a:lnTo>
                  <a:lnTo>
                    <a:pt x="344" y="417"/>
                  </a:lnTo>
                  <a:lnTo>
                    <a:pt x="351" y="419"/>
                  </a:lnTo>
                  <a:lnTo>
                    <a:pt x="357" y="421"/>
                  </a:lnTo>
                  <a:lnTo>
                    <a:pt x="364" y="423"/>
                  </a:lnTo>
                  <a:lnTo>
                    <a:pt x="371" y="425"/>
                  </a:lnTo>
                  <a:lnTo>
                    <a:pt x="378" y="427"/>
                  </a:lnTo>
                  <a:lnTo>
                    <a:pt x="385" y="428"/>
                  </a:lnTo>
                  <a:lnTo>
                    <a:pt x="392" y="430"/>
                  </a:lnTo>
                  <a:lnTo>
                    <a:pt x="399" y="431"/>
                  </a:lnTo>
                  <a:lnTo>
                    <a:pt x="407" y="431"/>
                  </a:lnTo>
                  <a:lnTo>
                    <a:pt x="415" y="432"/>
                  </a:lnTo>
                  <a:lnTo>
                    <a:pt x="422" y="433"/>
                  </a:lnTo>
                  <a:lnTo>
                    <a:pt x="430" y="433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6318985" y="572677"/>
              <a:ext cx="556203" cy="851854"/>
            </a:xfrm>
            <a:custGeom>
              <a:avLst/>
              <a:gdLst>
                <a:gd name="T0" fmla="*/ 27 w 650"/>
                <a:gd name="T1" fmla="*/ 990 h 1005"/>
                <a:gd name="T2" fmla="*/ 63 w 650"/>
                <a:gd name="T3" fmla="*/ 971 h 1005"/>
                <a:gd name="T4" fmla="*/ 96 w 650"/>
                <a:gd name="T5" fmla="*/ 953 h 1005"/>
                <a:gd name="T6" fmla="*/ 128 w 650"/>
                <a:gd name="T7" fmla="*/ 934 h 1005"/>
                <a:gd name="T8" fmla="*/ 159 w 650"/>
                <a:gd name="T9" fmla="*/ 915 h 1005"/>
                <a:gd name="T10" fmla="*/ 188 w 650"/>
                <a:gd name="T11" fmla="*/ 896 h 1005"/>
                <a:gd name="T12" fmla="*/ 216 w 650"/>
                <a:gd name="T13" fmla="*/ 877 h 1005"/>
                <a:gd name="T14" fmla="*/ 242 w 650"/>
                <a:gd name="T15" fmla="*/ 858 h 1005"/>
                <a:gd name="T16" fmla="*/ 268 w 650"/>
                <a:gd name="T17" fmla="*/ 839 h 1005"/>
                <a:gd name="T18" fmla="*/ 291 w 650"/>
                <a:gd name="T19" fmla="*/ 820 h 1005"/>
                <a:gd name="T20" fmla="*/ 314 w 650"/>
                <a:gd name="T21" fmla="*/ 801 h 1005"/>
                <a:gd name="T22" fmla="*/ 334 w 650"/>
                <a:gd name="T23" fmla="*/ 781 h 1005"/>
                <a:gd name="T24" fmla="*/ 355 w 650"/>
                <a:gd name="T25" fmla="*/ 762 h 1005"/>
                <a:gd name="T26" fmla="*/ 374 w 650"/>
                <a:gd name="T27" fmla="*/ 742 h 1005"/>
                <a:gd name="T28" fmla="*/ 392 w 650"/>
                <a:gd name="T29" fmla="*/ 723 h 1005"/>
                <a:gd name="T30" fmla="*/ 409 w 650"/>
                <a:gd name="T31" fmla="*/ 703 h 1005"/>
                <a:gd name="T32" fmla="*/ 425 w 650"/>
                <a:gd name="T33" fmla="*/ 684 h 1005"/>
                <a:gd name="T34" fmla="*/ 440 w 650"/>
                <a:gd name="T35" fmla="*/ 664 h 1005"/>
                <a:gd name="T36" fmla="*/ 454 w 650"/>
                <a:gd name="T37" fmla="*/ 644 h 1005"/>
                <a:gd name="T38" fmla="*/ 467 w 650"/>
                <a:gd name="T39" fmla="*/ 624 h 1005"/>
                <a:gd name="T40" fmla="*/ 480 w 650"/>
                <a:gd name="T41" fmla="*/ 604 h 1005"/>
                <a:gd name="T42" fmla="*/ 491 w 650"/>
                <a:gd name="T43" fmla="*/ 584 h 1005"/>
                <a:gd name="T44" fmla="*/ 502 w 650"/>
                <a:gd name="T45" fmla="*/ 563 h 1005"/>
                <a:gd name="T46" fmla="*/ 512 w 650"/>
                <a:gd name="T47" fmla="*/ 543 h 1005"/>
                <a:gd name="T48" fmla="*/ 522 w 650"/>
                <a:gd name="T49" fmla="*/ 522 h 1005"/>
                <a:gd name="T50" fmla="*/ 531 w 650"/>
                <a:gd name="T51" fmla="*/ 502 h 1005"/>
                <a:gd name="T52" fmla="*/ 539 w 650"/>
                <a:gd name="T53" fmla="*/ 481 h 1005"/>
                <a:gd name="T54" fmla="*/ 547 w 650"/>
                <a:gd name="T55" fmla="*/ 460 h 1005"/>
                <a:gd name="T56" fmla="*/ 554 w 650"/>
                <a:gd name="T57" fmla="*/ 439 h 1005"/>
                <a:gd name="T58" fmla="*/ 560 w 650"/>
                <a:gd name="T59" fmla="*/ 418 h 1005"/>
                <a:gd name="T60" fmla="*/ 567 w 650"/>
                <a:gd name="T61" fmla="*/ 397 h 1005"/>
                <a:gd name="T62" fmla="*/ 572 w 650"/>
                <a:gd name="T63" fmla="*/ 376 h 1005"/>
                <a:gd name="T64" fmla="*/ 578 w 650"/>
                <a:gd name="T65" fmla="*/ 354 h 1005"/>
                <a:gd name="T66" fmla="*/ 583 w 650"/>
                <a:gd name="T67" fmla="*/ 333 h 1005"/>
                <a:gd name="T68" fmla="*/ 588 w 650"/>
                <a:gd name="T69" fmla="*/ 311 h 1005"/>
                <a:gd name="T70" fmla="*/ 593 w 650"/>
                <a:gd name="T71" fmla="*/ 290 h 1005"/>
                <a:gd name="T72" fmla="*/ 597 w 650"/>
                <a:gd name="T73" fmla="*/ 268 h 1005"/>
                <a:gd name="T74" fmla="*/ 601 w 650"/>
                <a:gd name="T75" fmla="*/ 246 h 1005"/>
                <a:gd name="T76" fmla="*/ 606 w 650"/>
                <a:gd name="T77" fmla="*/ 223 h 1005"/>
                <a:gd name="T78" fmla="*/ 610 w 650"/>
                <a:gd name="T79" fmla="*/ 201 h 1005"/>
                <a:gd name="T80" fmla="*/ 614 w 650"/>
                <a:gd name="T81" fmla="*/ 179 h 1005"/>
                <a:gd name="T82" fmla="*/ 618 w 650"/>
                <a:gd name="T83" fmla="*/ 156 h 1005"/>
                <a:gd name="T84" fmla="*/ 622 w 650"/>
                <a:gd name="T85" fmla="*/ 133 h 1005"/>
                <a:gd name="T86" fmla="*/ 626 w 650"/>
                <a:gd name="T87" fmla="*/ 111 h 1005"/>
                <a:gd name="T88" fmla="*/ 631 w 650"/>
                <a:gd name="T89" fmla="*/ 88 h 1005"/>
                <a:gd name="T90" fmla="*/ 635 w 650"/>
                <a:gd name="T91" fmla="*/ 64 h 1005"/>
                <a:gd name="T92" fmla="*/ 640 w 650"/>
                <a:gd name="T93" fmla="*/ 41 h 1005"/>
                <a:gd name="T94" fmla="*/ 645 w 650"/>
                <a:gd name="T95" fmla="*/ 18 h 10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0"/>
                <a:gd name="T145" fmla="*/ 0 h 1005"/>
                <a:gd name="T146" fmla="*/ 650 w 650"/>
                <a:gd name="T147" fmla="*/ 1005 h 10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0" h="1005">
                  <a:moveTo>
                    <a:pt x="0" y="1004"/>
                  </a:moveTo>
                  <a:lnTo>
                    <a:pt x="9" y="999"/>
                  </a:lnTo>
                  <a:lnTo>
                    <a:pt x="18" y="995"/>
                  </a:lnTo>
                  <a:lnTo>
                    <a:pt x="27" y="990"/>
                  </a:lnTo>
                  <a:lnTo>
                    <a:pt x="36" y="985"/>
                  </a:lnTo>
                  <a:lnTo>
                    <a:pt x="45" y="981"/>
                  </a:lnTo>
                  <a:lnTo>
                    <a:pt x="54" y="976"/>
                  </a:lnTo>
                  <a:lnTo>
                    <a:pt x="63" y="971"/>
                  </a:lnTo>
                  <a:lnTo>
                    <a:pt x="71" y="967"/>
                  </a:lnTo>
                  <a:lnTo>
                    <a:pt x="80" y="962"/>
                  </a:lnTo>
                  <a:lnTo>
                    <a:pt x="88" y="957"/>
                  </a:lnTo>
                  <a:lnTo>
                    <a:pt x="96" y="953"/>
                  </a:lnTo>
                  <a:lnTo>
                    <a:pt x="104" y="948"/>
                  </a:lnTo>
                  <a:lnTo>
                    <a:pt x="112" y="943"/>
                  </a:lnTo>
                  <a:lnTo>
                    <a:pt x="120" y="939"/>
                  </a:lnTo>
                  <a:lnTo>
                    <a:pt x="128" y="934"/>
                  </a:lnTo>
                  <a:lnTo>
                    <a:pt x="136" y="929"/>
                  </a:lnTo>
                  <a:lnTo>
                    <a:pt x="144" y="924"/>
                  </a:lnTo>
                  <a:lnTo>
                    <a:pt x="151" y="920"/>
                  </a:lnTo>
                  <a:lnTo>
                    <a:pt x="159" y="915"/>
                  </a:lnTo>
                  <a:lnTo>
                    <a:pt x="166" y="910"/>
                  </a:lnTo>
                  <a:lnTo>
                    <a:pt x="174" y="906"/>
                  </a:lnTo>
                  <a:lnTo>
                    <a:pt x="181" y="901"/>
                  </a:lnTo>
                  <a:lnTo>
                    <a:pt x="188" y="896"/>
                  </a:lnTo>
                  <a:lnTo>
                    <a:pt x="195" y="891"/>
                  </a:lnTo>
                  <a:lnTo>
                    <a:pt x="202" y="887"/>
                  </a:lnTo>
                  <a:lnTo>
                    <a:pt x="209" y="882"/>
                  </a:lnTo>
                  <a:lnTo>
                    <a:pt x="216" y="877"/>
                  </a:lnTo>
                  <a:lnTo>
                    <a:pt x="223" y="872"/>
                  </a:lnTo>
                  <a:lnTo>
                    <a:pt x="229" y="868"/>
                  </a:lnTo>
                  <a:lnTo>
                    <a:pt x="236" y="863"/>
                  </a:lnTo>
                  <a:lnTo>
                    <a:pt x="242" y="858"/>
                  </a:lnTo>
                  <a:lnTo>
                    <a:pt x="249" y="853"/>
                  </a:lnTo>
                  <a:lnTo>
                    <a:pt x="255" y="849"/>
                  </a:lnTo>
                  <a:lnTo>
                    <a:pt x="261" y="844"/>
                  </a:lnTo>
                  <a:lnTo>
                    <a:pt x="268" y="839"/>
                  </a:lnTo>
                  <a:lnTo>
                    <a:pt x="274" y="834"/>
                  </a:lnTo>
                  <a:lnTo>
                    <a:pt x="280" y="829"/>
                  </a:lnTo>
                  <a:lnTo>
                    <a:pt x="286" y="825"/>
                  </a:lnTo>
                  <a:lnTo>
                    <a:pt x="291" y="820"/>
                  </a:lnTo>
                  <a:lnTo>
                    <a:pt x="297" y="815"/>
                  </a:lnTo>
                  <a:lnTo>
                    <a:pt x="303" y="810"/>
                  </a:lnTo>
                  <a:lnTo>
                    <a:pt x="308" y="805"/>
                  </a:lnTo>
                  <a:lnTo>
                    <a:pt x="314" y="801"/>
                  </a:lnTo>
                  <a:lnTo>
                    <a:pt x="318" y="796"/>
                  </a:lnTo>
                  <a:lnTo>
                    <a:pt x="324" y="791"/>
                  </a:lnTo>
                  <a:lnTo>
                    <a:pt x="329" y="786"/>
                  </a:lnTo>
                  <a:lnTo>
                    <a:pt x="334" y="781"/>
                  </a:lnTo>
                  <a:lnTo>
                    <a:pt x="340" y="776"/>
                  </a:lnTo>
                  <a:lnTo>
                    <a:pt x="345" y="772"/>
                  </a:lnTo>
                  <a:lnTo>
                    <a:pt x="350" y="767"/>
                  </a:lnTo>
                  <a:lnTo>
                    <a:pt x="355" y="762"/>
                  </a:lnTo>
                  <a:lnTo>
                    <a:pt x="360" y="757"/>
                  </a:lnTo>
                  <a:lnTo>
                    <a:pt x="364" y="752"/>
                  </a:lnTo>
                  <a:lnTo>
                    <a:pt x="369" y="747"/>
                  </a:lnTo>
                  <a:lnTo>
                    <a:pt x="374" y="742"/>
                  </a:lnTo>
                  <a:lnTo>
                    <a:pt x="378" y="738"/>
                  </a:lnTo>
                  <a:lnTo>
                    <a:pt x="383" y="733"/>
                  </a:lnTo>
                  <a:lnTo>
                    <a:pt x="387" y="728"/>
                  </a:lnTo>
                  <a:lnTo>
                    <a:pt x="392" y="723"/>
                  </a:lnTo>
                  <a:lnTo>
                    <a:pt x="396" y="718"/>
                  </a:lnTo>
                  <a:lnTo>
                    <a:pt x="400" y="713"/>
                  </a:lnTo>
                  <a:lnTo>
                    <a:pt x="405" y="708"/>
                  </a:lnTo>
                  <a:lnTo>
                    <a:pt x="409" y="703"/>
                  </a:lnTo>
                  <a:lnTo>
                    <a:pt x="413" y="698"/>
                  </a:lnTo>
                  <a:lnTo>
                    <a:pt x="417" y="693"/>
                  </a:lnTo>
                  <a:lnTo>
                    <a:pt x="421" y="688"/>
                  </a:lnTo>
                  <a:lnTo>
                    <a:pt x="425" y="684"/>
                  </a:lnTo>
                  <a:lnTo>
                    <a:pt x="429" y="679"/>
                  </a:lnTo>
                  <a:lnTo>
                    <a:pt x="433" y="674"/>
                  </a:lnTo>
                  <a:lnTo>
                    <a:pt x="436" y="669"/>
                  </a:lnTo>
                  <a:lnTo>
                    <a:pt x="440" y="664"/>
                  </a:lnTo>
                  <a:lnTo>
                    <a:pt x="444" y="659"/>
                  </a:lnTo>
                  <a:lnTo>
                    <a:pt x="447" y="654"/>
                  </a:lnTo>
                  <a:lnTo>
                    <a:pt x="451" y="649"/>
                  </a:lnTo>
                  <a:lnTo>
                    <a:pt x="454" y="644"/>
                  </a:lnTo>
                  <a:lnTo>
                    <a:pt x="457" y="639"/>
                  </a:lnTo>
                  <a:lnTo>
                    <a:pt x="461" y="634"/>
                  </a:lnTo>
                  <a:lnTo>
                    <a:pt x="464" y="629"/>
                  </a:lnTo>
                  <a:lnTo>
                    <a:pt x="467" y="624"/>
                  </a:lnTo>
                  <a:lnTo>
                    <a:pt x="471" y="619"/>
                  </a:lnTo>
                  <a:lnTo>
                    <a:pt x="474" y="614"/>
                  </a:lnTo>
                  <a:lnTo>
                    <a:pt x="477" y="609"/>
                  </a:lnTo>
                  <a:lnTo>
                    <a:pt x="480" y="604"/>
                  </a:lnTo>
                  <a:lnTo>
                    <a:pt x="483" y="599"/>
                  </a:lnTo>
                  <a:lnTo>
                    <a:pt x="486" y="594"/>
                  </a:lnTo>
                  <a:lnTo>
                    <a:pt x="489" y="589"/>
                  </a:lnTo>
                  <a:lnTo>
                    <a:pt x="491" y="584"/>
                  </a:lnTo>
                  <a:lnTo>
                    <a:pt x="494" y="578"/>
                  </a:lnTo>
                  <a:lnTo>
                    <a:pt x="497" y="573"/>
                  </a:lnTo>
                  <a:lnTo>
                    <a:pt x="500" y="568"/>
                  </a:lnTo>
                  <a:lnTo>
                    <a:pt x="502" y="563"/>
                  </a:lnTo>
                  <a:lnTo>
                    <a:pt x="505" y="558"/>
                  </a:lnTo>
                  <a:lnTo>
                    <a:pt x="507" y="553"/>
                  </a:lnTo>
                  <a:lnTo>
                    <a:pt x="510" y="548"/>
                  </a:lnTo>
                  <a:lnTo>
                    <a:pt x="512" y="543"/>
                  </a:lnTo>
                  <a:lnTo>
                    <a:pt x="515" y="538"/>
                  </a:lnTo>
                  <a:lnTo>
                    <a:pt x="517" y="533"/>
                  </a:lnTo>
                  <a:lnTo>
                    <a:pt x="520" y="528"/>
                  </a:lnTo>
                  <a:lnTo>
                    <a:pt x="522" y="522"/>
                  </a:lnTo>
                  <a:lnTo>
                    <a:pt x="524" y="517"/>
                  </a:lnTo>
                  <a:lnTo>
                    <a:pt x="526" y="512"/>
                  </a:lnTo>
                  <a:lnTo>
                    <a:pt x="529" y="507"/>
                  </a:lnTo>
                  <a:lnTo>
                    <a:pt x="531" y="502"/>
                  </a:lnTo>
                  <a:lnTo>
                    <a:pt x="533" y="497"/>
                  </a:lnTo>
                  <a:lnTo>
                    <a:pt x="535" y="491"/>
                  </a:lnTo>
                  <a:lnTo>
                    <a:pt x="537" y="486"/>
                  </a:lnTo>
                  <a:lnTo>
                    <a:pt x="539" y="481"/>
                  </a:lnTo>
                  <a:lnTo>
                    <a:pt x="541" y="476"/>
                  </a:lnTo>
                  <a:lnTo>
                    <a:pt x="543" y="471"/>
                  </a:lnTo>
                  <a:lnTo>
                    <a:pt x="545" y="465"/>
                  </a:lnTo>
                  <a:lnTo>
                    <a:pt x="547" y="460"/>
                  </a:lnTo>
                  <a:lnTo>
                    <a:pt x="548" y="455"/>
                  </a:lnTo>
                  <a:lnTo>
                    <a:pt x="550" y="450"/>
                  </a:lnTo>
                  <a:lnTo>
                    <a:pt x="552" y="445"/>
                  </a:lnTo>
                  <a:lnTo>
                    <a:pt x="554" y="439"/>
                  </a:lnTo>
                  <a:lnTo>
                    <a:pt x="555" y="434"/>
                  </a:lnTo>
                  <a:lnTo>
                    <a:pt x="557" y="429"/>
                  </a:lnTo>
                  <a:lnTo>
                    <a:pt x="559" y="424"/>
                  </a:lnTo>
                  <a:lnTo>
                    <a:pt x="560" y="418"/>
                  </a:lnTo>
                  <a:lnTo>
                    <a:pt x="562" y="413"/>
                  </a:lnTo>
                  <a:lnTo>
                    <a:pt x="564" y="408"/>
                  </a:lnTo>
                  <a:lnTo>
                    <a:pt x="565" y="402"/>
                  </a:lnTo>
                  <a:lnTo>
                    <a:pt x="567" y="397"/>
                  </a:lnTo>
                  <a:lnTo>
                    <a:pt x="568" y="392"/>
                  </a:lnTo>
                  <a:lnTo>
                    <a:pt x="570" y="387"/>
                  </a:lnTo>
                  <a:lnTo>
                    <a:pt x="571" y="381"/>
                  </a:lnTo>
                  <a:lnTo>
                    <a:pt x="572" y="376"/>
                  </a:lnTo>
                  <a:lnTo>
                    <a:pt x="574" y="371"/>
                  </a:lnTo>
                  <a:lnTo>
                    <a:pt x="575" y="365"/>
                  </a:lnTo>
                  <a:lnTo>
                    <a:pt x="577" y="360"/>
                  </a:lnTo>
                  <a:lnTo>
                    <a:pt x="578" y="354"/>
                  </a:lnTo>
                  <a:lnTo>
                    <a:pt x="579" y="349"/>
                  </a:lnTo>
                  <a:lnTo>
                    <a:pt x="581" y="344"/>
                  </a:lnTo>
                  <a:lnTo>
                    <a:pt x="582" y="338"/>
                  </a:lnTo>
                  <a:lnTo>
                    <a:pt x="583" y="333"/>
                  </a:lnTo>
                  <a:lnTo>
                    <a:pt x="584" y="328"/>
                  </a:lnTo>
                  <a:lnTo>
                    <a:pt x="586" y="322"/>
                  </a:lnTo>
                  <a:lnTo>
                    <a:pt x="587" y="317"/>
                  </a:lnTo>
                  <a:lnTo>
                    <a:pt x="588" y="311"/>
                  </a:lnTo>
                  <a:lnTo>
                    <a:pt x="589" y="306"/>
                  </a:lnTo>
                  <a:lnTo>
                    <a:pt x="590" y="300"/>
                  </a:lnTo>
                  <a:lnTo>
                    <a:pt x="592" y="295"/>
                  </a:lnTo>
                  <a:lnTo>
                    <a:pt x="593" y="290"/>
                  </a:lnTo>
                  <a:lnTo>
                    <a:pt x="594" y="284"/>
                  </a:lnTo>
                  <a:lnTo>
                    <a:pt x="595" y="279"/>
                  </a:lnTo>
                  <a:lnTo>
                    <a:pt x="596" y="273"/>
                  </a:lnTo>
                  <a:lnTo>
                    <a:pt x="597" y="268"/>
                  </a:lnTo>
                  <a:lnTo>
                    <a:pt x="598" y="262"/>
                  </a:lnTo>
                  <a:lnTo>
                    <a:pt x="599" y="257"/>
                  </a:lnTo>
                  <a:lnTo>
                    <a:pt x="600" y="251"/>
                  </a:lnTo>
                  <a:lnTo>
                    <a:pt x="601" y="246"/>
                  </a:lnTo>
                  <a:lnTo>
                    <a:pt x="603" y="240"/>
                  </a:lnTo>
                  <a:lnTo>
                    <a:pt x="604" y="235"/>
                  </a:lnTo>
                  <a:lnTo>
                    <a:pt x="605" y="229"/>
                  </a:lnTo>
                  <a:lnTo>
                    <a:pt x="606" y="223"/>
                  </a:lnTo>
                  <a:lnTo>
                    <a:pt x="607" y="218"/>
                  </a:lnTo>
                  <a:lnTo>
                    <a:pt x="608" y="212"/>
                  </a:lnTo>
                  <a:lnTo>
                    <a:pt x="609" y="207"/>
                  </a:lnTo>
                  <a:lnTo>
                    <a:pt x="610" y="201"/>
                  </a:lnTo>
                  <a:lnTo>
                    <a:pt x="611" y="196"/>
                  </a:lnTo>
                  <a:lnTo>
                    <a:pt x="612" y="190"/>
                  </a:lnTo>
                  <a:lnTo>
                    <a:pt x="613" y="184"/>
                  </a:lnTo>
                  <a:lnTo>
                    <a:pt x="614" y="179"/>
                  </a:lnTo>
                  <a:lnTo>
                    <a:pt x="615" y="173"/>
                  </a:lnTo>
                  <a:lnTo>
                    <a:pt x="616" y="167"/>
                  </a:lnTo>
                  <a:lnTo>
                    <a:pt x="617" y="162"/>
                  </a:lnTo>
                  <a:lnTo>
                    <a:pt x="618" y="156"/>
                  </a:lnTo>
                  <a:lnTo>
                    <a:pt x="619" y="151"/>
                  </a:lnTo>
                  <a:lnTo>
                    <a:pt x="620" y="145"/>
                  </a:lnTo>
                  <a:lnTo>
                    <a:pt x="621" y="139"/>
                  </a:lnTo>
                  <a:lnTo>
                    <a:pt x="622" y="133"/>
                  </a:lnTo>
                  <a:lnTo>
                    <a:pt x="623" y="128"/>
                  </a:lnTo>
                  <a:lnTo>
                    <a:pt x="624" y="122"/>
                  </a:lnTo>
                  <a:lnTo>
                    <a:pt x="625" y="116"/>
                  </a:lnTo>
                  <a:lnTo>
                    <a:pt x="626" y="111"/>
                  </a:lnTo>
                  <a:lnTo>
                    <a:pt x="627" y="105"/>
                  </a:lnTo>
                  <a:lnTo>
                    <a:pt x="628" y="99"/>
                  </a:lnTo>
                  <a:lnTo>
                    <a:pt x="629" y="93"/>
                  </a:lnTo>
                  <a:lnTo>
                    <a:pt x="631" y="88"/>
                  </a:lnTo>
                  <a:lnTo>
                    <a:pt x="632" y="82"/>
                  </a:lnTo>
                  <a:lnTo>
                    <a:pt x="633" y="76"/>
                  </a:lnTo>
                  <a:lnTo>
                    <a:pt x="634" y="70"/>
                  </a:lnTo>
                  <a:lnTo>
                    <a:pt x="635" y="64"/>
                  </a:lnTo>
                  <a:lnTo>
                    <a:pt x="636" y="59"/>
                  </a:lnTo>
                  <a:lnTo>
                    <a:pt x="637" y="53"/>
                  </a:lnTo>
                  <a:lnTo>
                    <a:pt x="639" y="47"/>
                  </a:lnTo>
                  <a:lnTo>
                    <a:pt x="640" y="41"/>
                  </a:lnTo>
                  <a:lnTo>
                    <a:pt x="641" y="35"/>
                  </a:lnTo>
                  <a:lnTo>
                    <a:pt x="642" y="29"/>
                  </a:lnTo>
                  <a:lnTo>
                    <a:pt x="643" y="24"/>
                  </a:lnTo>
                  <a:lnTo>
                    <a:pt x="645" y="18"/>
                  </a:lnTo>
                  <a:lnTo>
                    <a:pt x="646" y="12"/>
                  </a:lnTo>
                  <a:lnTo>
                    <a:pt x="647" y="6"/>
                  </a:lnTo>
                  <a:lnTo>
                    <a:pt x="649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6874332" y="406544"/>
              <a:ext cx="171995" cy="166981"/>
            </a:xfrm>
            <a:custGeom>
              <a:avLst/>
              <a:gdLst>
                <a:gd name="T0" fmla="*/ 0 w 201"/>
                <a:gd name="T1" fmla="*/ 196 h 197"/>
                <a:gd name="T2" fmla="*/ 1 w 201"/>
                <a:gd name="T3" fmla="*/ 192 h 197"/>
                <a:gd name="T4" fmla="*/ 2 w 201"/>
                <a:gd name="T5" fmla="*/ 188 h 197"/>
                <a:gd name="T6" fmla="*/ 3 w 201"/>
                <a:gd name="T7" fmla="*/ 184 h 197"/>
                <a:gd name="T8" fmla="*/ 3 w 201"/>
                <a:gd name="T9" fmla="*/ 179 h 197"/>
                <a:gd name="T10" fmla="*/ 4 w 201"/>
                <a:gd name="T11" fmla="*/ 175 h 197"/>
                <a:gd name="T12" fmla="*/ 5 w 201"/>
                <a:gd name="T13" fmla="*/ 170 h 197"/>
                <a:gd name="T14" fmla="*/ 6 w 201"/>
                <a:gd name="T15" fmla="*/ 166 h 197"/>
                <a:gd name="T16" fmla="*/ 7 w 201"/>
                <a:gd name="T17" fmla="*/ 161 h 197"/>
                <a:gd name="T18" fmla="*/ 8 w 201"/>
                <a:gd name="T19" fmla="*/ 157 h 197"/>
                <a:gd name="T20" fmla="*/ 9 w 201"/>
                <a:gd name="T21" fmla="*/ 152 h 197"/>
                <a:gd name="T22" fmla="*/ 9 w 201"/>
                <a:gd name="T23" fmla="*/ 147 h 197"/>
                <a:gd name="T24" fmla="*/ 10 w 201"/>
                <a:gd name="T25" fmla="*/ 142 h 197"/>
                <a:gd name="T26" fmla="*/ 11 w 201"/>
                <a:gd name="T27" fmla="*/ 137 h 197"/>
                <a:gd name="T28" fmla="*/ 12 w 201"/>
                <a:gd name="T29" fmla="*/ 132 h 197"/>
                <a:gd name="T30" fmla="*/ 13 w 201"/>
                <a:gd name="T31" fmla="*/ 127 h 197"/>
                <a:gd name="T32" fmla="*/ 15 w 201"/>
                <a:gd name="T33" fmla="*/ 122 h 197"/>
                <a:gd name="T34" fmla="*/ 16 w 201"/>
                <a:gd name="T35" fmla="*/ 118 h 197"/>
                <a:gd name="T36" fmla="*/ 17 w 201"/>
                <a:gd name="T37" fmla="*/ 113 h 197"/>
                <a:gd name="T38" fmla="*/ 18 w 201"/>
                <a:gd name="T39" fmla="*/ 108 h 197"/>
                <a:gd name="T40" fmla="*/ 20 w 201"/>
                <a:gd name="T41" fmla="*/ 103 h 197"/>
                <a:gd name="T42" fmla="*/ 22 w 201"/>
                <a:gd name="T43" fmla="*/ 98 h 197"/>
                <a:gd name="T44" fmla="*/ 23 w 201"/>
                <a:gd name="T45" fmla="*/ 93 h 197"/>
                <a:gd name="T46" fmla="*/ 25 w 201"/>
                <a:gd name="T47" fmla="*/ 88 h 197"/>
                <a:gd name="T48" fmla="*/ 27 w 201"/>
                <a:gd name="T49" fmla="*/ 83 h 197"/>
                <a:gd name="T50" fmla="*/ 29 w 201"/>
                <a:gd name="T51" fmla="*/ 79 h 197"/>
                <a:gd name="T52" fmla="*/ 31 w 201"/>
                <a:gd name="T53" fmla="*/ 74 h 197"/>
                <a:gd name="T54" fmla="*/ 34 w 201"/>
                <a:gd name="T55" fmla="*/ 69 h 197"/>
                <a:gd name="T56" fmla="*/ 37 w 201"/>
                <a:gd name="T57" fmla="*/ 65 h 197"/>
                <a:gd name="T58" fmla="*/ 39 w 201"/>
                <a:gd name="T59" fmla="*/ 61 h 197"/>
                <a:gd name="T60" fmla="*/ 42 w 201"/>
                <a:gd name="T61" fmla="*/ 56 h 197"/>
                <a:gd name="T62" fmla="*/ 45 w 201"/>
                <a:gd name="T63" fmla="*/ 52 h 197"/>
                <a:gd name="T64" fmla="*/ 49 w 201"/>
                <a:gd name="T65" fmla="*/ 48 h 197"/>
                <a:gd name="T66" fmla="*/ 52 w 201"/>
                <a:gd name="T67" fmla="*/ 44 h 197"/>
                <a:gd name="T68" fmla="*/ 56 w 201"/>
                <a:gd name="T69" fmla="*/ 40 h 197"/>
                <a:gd name="T70" fmla="*/ 60 w 201"/>
                <a:gd name="T71" fmla="*/ 36 h 197"/>
                <a:gd name="T72" fmla="*/ 64 w 201"/>
                <a:gd name="T73" fmla="*/ 33 h 197"/>
                <a:gd name="T74" fmla="*/ 69 w 201"/>
                <a:gd name="T75" fmla="*/ 29 h 197"/>
                <a:gd name="T76" fmla="*/ 73 w 201"/>
                <a:gd name="T77" fmla="*/ 26 h 197"/>
                <a:gd name="T78" fmla="*/ 78 w 201"/>
                <a:gd name="T79" fmla="*/ 23 h 197"/>
                <a:gd name="T80" fmla="*/ 84 w 201"/>
                <a:gd name="T81" fmla="*/ 20 h 197"/>
                <a:gd name="T82" fmla="*/ 89 w 201"/>
                <a:gd name="T83" fmla="*/ 17 h 197"/>
                <a:gd name="T84" fmla="*/ 95 w 201"/>
                <a:gd name="T85" fmla="*/ 14 h 197"/>
                <a:gd name="T86" fmla="*/ 101 w 201"/>
                <a:gd name="T87" fmla="*/ 12 h 197"/>
                <a:gd name="T88" fmla="*/ 107 w 201"/>
                <a:gd name="T89" fmla="*/ 10 h 197"/>
                <a:gd name="T90" fmla="*/ 114 w 201"/>
                <a:gd name="T91" fmla="*/ 8 h 197"/>
                <a:gd name="T92" fmla="*/ 121 w 201"/>
                <a:gd name="T93" fmla="*/ 6 h 197"/>
                <a:gd name="T94" fmla="*/ 128 w 201"/>
                <a:gd name="T95" fmla="*/ 4 h 197"/>
                <a:gd name="T96" fmla="*/ 136 w 201"/>
                <a:gd name="T97" fmla="*/ 3 h 197"/>
                <a:gd name="T98" fmla="*/ 144 w 201"/>
                <a:gd name="T99" fmla="*/ 2 h 197"/>
                <a:gd name="T100" fmla="*/ 152 w 201"/>
                <a:gd name="T101" fmla="*/ 1 h 197"/>
                <a:gd name="T102" fmla="*/ 161 w 201"/>
                <a:gd name="T103" fmla="*/ 0 h 197"/>
                <a:gd name="T104" fmla="*/ 170 w 201"/>
                <a:gd name="T105" fmla="*/ 0 h 197"/>
                <a:gd name="T106" fmla="*/ 180 w 201"/>
                <a:gd name="T107" fmla="*/ 0 h 197"/>
                <a:gd name="T108" fmla="*/ 189 w 201"/>
                <a:gd name="T109" fmla="*/ 0 h 197"/>
                <a:gd name="T110" fmla="*/ 200 w 201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197"/>
                <a:gd name="T170" fmla="*/ 201 w 201"/>
                <a:gd name="T171" fmla="*/ 197 h 1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197">
                  <a:moveTo>
                    <a:pt x="0" y="196"/>
                  </a:moveTo>
                  <a:lnTo>
                    <a:pt x="1" y="192"/>
                  </a:lnTo>
                  <a:lnTo>
                    <a:pt x="2" y="188"/>
                  </a:lnTo>
                  <a:lnTo>
                    <a:pt x="3" y="184"/>
                  </a:lnTo>
                  <a:lnTo>
                    <a:pt x="3" y="179"/>
                  </a:lnTo>
                  <a:lnTo>
                    <a:pt x="4" y="175"/>
                  </a:lnTo>
                  <a:lnTo>
                    <a:pt x="5" y="170"/>
                  </a:lnTo>
                  <a:lnTo>
                    <a:pt x="6" y="166"/>
                  </a:lnTo>
                  <a:lnTo>
                    <a:pt x="7" y="161"/>
                  </a:lnTo>
                  <a:lnTo>
                    <a:pt x="8" y="157"/>
                  </a:lnTo>
                  <a:lnTo>
                    <a:pt x="9" y="152"/>
                  </a:lnTo>
                  <a:lnTo>
                    <a:pt x="9" y="147"/>
                  </a:lnTo>
                  <a:lnTo>
                    <a:pt x="10" y="142"/>
                  </a:lnTo>
                  <a:lnTo>
                    <a:pt x="11" y="137"/>
                  </a:lnTo>
                  <a:lnTo>
                    <a:pt x="12" y="132"/>
                  </a:lnTo>
                  <a:lnTo>
                    <a:pt x="13" y="127"/>
                  </a:lnTo>
                  <a:lnTo>
                    <a:pt x="15" y="122"/>
                  </a:lnTo>
                  <a:lnTo>
                    <a:pt x="16" y="118"/>
                  </a:lnTo>
                  <a:lnTo>
                    <a:pt x="17" y="113"/>
                  </a:lnTo>
                  <a:lnTo>
                    <a:pt x="18" y="108"/>
                  </a:lnTo>
                  <a:lnTo>
                    <a:pt x="20" y="103"/>
                  </a:lnTo>
                  <a:lnTo>
                    <a:pt x="22" y="98"/>
                  </a:lnTo>
                  <a:lnTo>
                    <a:pt x="23" y="93"/>
                  </a:lnTo>
                  <a:lnTo>
                    <a:pt x="25" y="88"/>
                  </a:lnTo>
                  <a:lnTo>
                    <a:pt x="27" y="83"/>
                  </a:lnTo>
                  <a:lnTo>
                    <a:pt x="29" y="79"/>
                  </a:lnTo>
                  <a:lnTo>
                    <a:pt x="31" y="74"/>
                  </a:lnTo>
                  <a:lnTo>
                    <a:pt x="34" y="69"/>
                  </a:lnTo>
                  <a:lnTo>
                    <a:pt x="37" y="65"/>
                  </a:lnTo>
                  <a:lnTo>
                    <a:pt x="39" y="61"/>
                  </a:lnTo>
                  <a:lnTo>
                    <a:pt x="42" y="56"/>
                  </a:lnTo>
                  <a:lnTo>
                    <a:pt x="45" y="52"/>
                  </a:lnTo>
                  <a:lnTo>
                    <a:pt x="49" y="48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4" y="33"/>
                  </a:lnTo>
                  <a:lnTo>
                    <a:pt x="69" y="29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84" y="20"/>
                  </a:lnTo>
                  <a:lnTo>
                    <a:pt x="89" y="17"/>
                  </a:lnTo>
                  <a:lnTo>
                    <a:pt x="95" y="14"/>
                  </a:lnTo>
                  <a:lnTo>
                    <a:pt x="101" y="12"/>
                  </a:lnTo>
                  <a:lnTo>
                    <a:pt x="107" y="10"/>
                  </a:lnTo>
                  <a:lnTo>
                    <a:pt x="114" y="8"/>
                  </a:lnTo>
                  <a:lnTo>
                    <a:pt x="121" y="6"/>
                  </a:lnTo>
                  <a:lnTo>
                    <a:pt x="128" y="4"/>
                  </a:lnTo>
                  <a:lnTo>
                    <a:pt x="136" y="3"/>
                  </a:lnTo>
                  <a:lnTo>
                    <a:pt x="144" y="2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20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6574838" y="1597445"/>
              <a:ext cx="87281" cy="354303"/>
            </a:xfrm>
            <a:custGeom>
              <a:avLst/>
              <a:gdLst>
                <a:gd name="T0" fmla="*/ 56 w 102"/>
                <a:gd name="T1" fmla="*/ 413 h 418"/>
                <a:gd name="T2" fmla="*/ 47 w 102"/>
                <a:gd name="T3" fmla="*/ 406 h 418"/>
                <a:gd name="T4" fmla="*/ 38 w 102"/>
                <a:gd name="T5" fmla="*/ 398 h 418"/>
                <a:gd name="T6" fmla="*/ 31 w 102"/>
                <a:gd name="T7" fmla="*/ 390 h 418"/>
                <a:gd name="T8" fmla="*/ 24 w 102"/>
                <a:gd name="T9" fmla="*/ 381 h 418"/>
                <a:gd name="T10" fmla="*/ 19 w 102"/>
                <a:gd name="T11" fmla="*/ 371 h 418"/>
                <a:gd name="T12" fmla="*/ 14 w 102"/>
                <a:gd name="T13" fmla="*/ 361 h 418"/>
                <a:gd name="T14" fmla="*/ 10 w 102"/>
                <a:gd name="T15" fmla="*/ 351 h 418"/>
                <a:gd name="T16" fmla="*/ 7 w 102"/>
                <a:gd name="T17" fmla="*/ 340 h 418"/>
                <a:gd name="T18" fmla="*/ 4 w 102"/>
                <a:gd name="T19" fmla="*/ 328 h 418"/>
                <a:gd name="T20" fmla="*/ 2 w 102"/>
                <a:gd name="T21" fmla="*/ 316 h 418"/>
                <a:gd name="T22" fmla="*/ 1 w 102"/>
                <a:gd name="T23" fmla="*/ 304 h 418"/>
                <a:gd name="T24" fmla="*/ 0 w 102"/>
                <a:gd name="T25" fmla="*/ 292 h 418"/>
                <a:gd name="T26" fmla="*/ 0 w 102"/>
                <a:gd name="T27" fmla="*/ 279 h 418"/>
                <a:gd name="T28" fmla="*/ 1 w 102"/>
                <a:gd name="T29" fmla="*/ 266 h 418"/>
                <a:gd name="T30" fmla="*/ 2 w 102"/>
                <a:gd name="T31" fmla="*/ 253 h 418"/>
                <a:gd name="T32" fmla="*/ 4 w 102"/>
                <a:gd name="T33" fmla="*/ 240 h 418"/>
                <a:gd name="T34" fmla="*/ 6 w 102"/>
                <a:gd name="T35" fmla="*/ 227 h 418"/>
                <a:gd name="T36" fmla="*/ 8 w 102"/>
                <a:gd name="T37" fmla="*/ 213 h 418"/>
                <a:gd name="T38" fmla="*/ 11 w 102"/>
                <a:gd name="T39" fmla="*/ 200 h 418"/>
                <a:gd name="T40" fmla="*/ 15 w 102"/>
                <a:gd name="T41" fmla="*/ 186 h 418"/>
                <a:gd name="T42" fmla="*/ 19 w 102"/>
                <a:gd name="T43" fmla="*/ 173 h 418"/>
                <a:gd name="T44" fmla="*/ 22 w 102"/>
                <a:gd name="T45" fmla="*/ 159 h 418"/>
                <a:gd name="T46" fmla="*/ 27 w 102"/>
                <a:gd name="T47" fmla="*/ 146 h 418"/>
                <a:gd name="T48" fmla="*/ 31 w 102"/>
                <a:gd name="T49" fmla="*/ 133 h 418"/>
                <a:gd name="T50" fmla="*/ 37 w 102"/>
                <a:gd name="T51" fmla="*/ 120 h 418"/>
                <a:gd name="T52" fmla="*/ 42 w 102"/>
                <a:gd name="T53" fmla="*/ 107 h 418"/>
                <a:gd name="T54" fmla="*/ 47 w 102"/>
                <a:gd name="T55" fmla="*/ 95 h 418"/>
                <a:gd name="T56" fmla="*/ 53 w 102"/>
                <a:gd name="T57" fmla="*/ 83 h 418"/>
                <a:gd name="T58" fmla="*/ 59 w 102"/>
                <a:gd name="T59" fmla="*/ 71 h 418"/>
                <a:gd name="T60" fmla="*/ 65 w 102"/>
                <a:gd name="T61" fmla="*/ 59 h 418"/>
                <a:gd name="T62" fmla="*/ 71 w 102"/>
                <a:gd name="T63" fmla="*/ 48 h 418"/>
                <a:gd name="T64" fmla="*/ 77 w 102"/>
                <a:gd name="T65" fmla="*/ 38 h 418"/>
                <a:gd name="T66" fmla="*/ 83 w 102"/>
                <a:gd name="T67" fmla="*/ 28 h 418"/>
                <a:gd name="T68" fmla="*/ 89 w 102"/>
                <a:gd name="T69" fmla="*/ 18 h 418"/>
                <a:gd name="T70" fmla="*/ 95 w 102"/>
                <a:gd name="T71" fmla="*/ 9 h 418"/>
                <a:gd name="T72" fmla="*/ 101 w 102"/>
                <a:gd name="T73" fmla="*/ 0 h 4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418"/>
                <a:gd name="T113" fmla="*/ 102 w 102"/>
                <a:gd name="T114" fmla="*/ 418 h 4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418">
                  <a:moveTo>
                    <a:pt x="61" y="417"/>
                  </a:moveTo>
                  <a:lnTo>
                    <a:pt x="56" y="413"/>
                  </a:lnTo>
                  <a:lnTo>
                    <a:pt x="52" y="410"/>
                  </a:lnTo>
                  <a:lnTo>
                    <a:pt x="47" y="406"/>
                  </a:lnTo>
                  <a:lnTo>
                    <a:pt x="43" y="402"/>
                  </a:lnTo>
                  <a:lnTo>
                    <a:pt x="38" y="398"/>
                  </a:lnTo>
                  <a:lnTo>
                    <a:pt x="34" y="394"/>
                  </a:lnTo>
                  <a:lnTo>
                    <a:pt x="31" y="390"/>
                  </a:lnTo>
                  <a:lnTo>
                    <a:pt x="27" y="385"/>
                  </a:lnTo>
                  <a:lnTo>
                    <a:pt x="24" y="381"/>
                  </a:lnTo>
                  <a:lnTo>
                    <a:pt x="21" y="376"/>
                  </a:lnTo>
                  <a:lnTo>
                    <a:pt x="19" y="371"/>
                  </a:lnTo>
                  <a:lnTo>
                    <a:pt x="17" y="366"/>
                  </a:lnTo>
                  <a:lnTo>
                    <a:pt x="14" y="361"/>
                  </a:lnTo>
                  <a:lnTo>
                    <a:pt x="12" y="356"/>
                  </a:lnTo>
                  <a:lnTo>
                    <a:pt x="10" y="351"/>
                  </a:lnTo>
                  <a:lnTo>
                    <a:pt x="8" y="345"/>
                  </a:lnTo>
                  <a:lnTo>
                    <a:pt x="7" y="340"/>
                  </a:lnTo>
                  <a:lnTo>
                    <a:pt x="5" y="334"/>
                  </a:lnTo>
                  <a:lnTo>
                    <a:pt x="4" y="328"/>
                  </a:lnTo>
                  <a:lnTo>
                    <a:pt x="3" y="322"/>
                  </a:lnTo>
                  <a:lnTo>
                    <a:pt x="2" y="316"/>
                  </a:lnTo>
                  <a:lnTo>
                    <a:pt x="1" y="310"/>
                  </a:lnTo>
                  <a:lnTo>
                    <a:pt x="1" y="304"/>
                  </a:lnTo>
                  <a:lnTo>
                    <a:pt x="0" y="298"/>
                  </a:lnTo>
                  <a:lnTo>
                    <a:pt x="0" y="292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1" y="266"/>
                  </a:lnTo>
                  <a:lnTo>
                    <a:pt x="1" y="260"/>
                  </a:lnTo>
                  <a:lnTo>
                    <a:pt x="2" y="253"/>
                  </a:lnTo>
                  <a:lnTo>
                    <a:pt x="3" y="246"/>
                  </a:lnTo>
                  <a:lnTo>
                    <a:pt x="4" y="240"/>
                  </a:lnTo>
                  <a:lnTo>
                    <a:pt x="5" y="233"/>
                  </a:lnTo>
                  <a:lnTo>
                    <a:pt x="6" y="227"/>
                  </a:lnTo>
                  <a:lnTo>
                    <a:pt x="7" y="220"/>
                  </a:lnTo>
                  <a:lnTo>
                    <a:pt x="8" y="213"/>
                  </a:lnTo>
                  <a:lnTo>
                    <a:pt x="10" y="206"/>
                  </a:lnTo>
                  <a:lnTo>
                    <a:pt x="11" y="200"/>
                  </a:lnTo>
                  <a:lnTo>
                    <a:pt x="13" y="193"/>
                  </a:lnTo>
                  <a:lnTo>
                    <a:pt x="15" y="186"/>
                  </a:lnTo>
                  <a:lnTo>
                    <a:pt x="17" y="179"/>
                  </a:lnTo>
                  <a:lnTo>
                    <a:pt x="19" y="173"/>
                  </a:lnTo>
                  <a:lnTo>
                    <a:pt x="20" y="166"/>
                  </a:lnTo>
                  <a:lnTo>
                    <a:pt x="22" y="159"/>
                  </a:lnTo>
                  <a:lnTo>
                    <a:pt x="24" y="153"/>
                  </a:lnTo>
                  <a:lnTo>
                    <a:pt x="27" y="146"/>
                  </a:lnTo>
                  <a:lnTo>
                    <a:pt x="29" y="140"/>
                  </a:lnTo>
                  <a:lnTo>
                    <a:pt x="31" y="133"/>
                  </a:lnTo>
                  <a:lnTo>
                    <a:pt x="34" y="127"/>
                  </a:lnTo>
                  <a:lnTo>
                    <a:pt x="37" y="120"/>
                  </a:lnTo>
                  <a:lnTo>
                    <a:pt x="39" y="114"/>
                  </a:lnTo>
                  <a:lnTo>
                    <a:pt x="42" y="107"/>
                  </a:lnTo>
                  <a:lnTo>
                    <a:pt x="45" y="101"/>
                  </a:lnTo>
                  <a:lnTo>
                    <a:pt x="47" y="95"/>
                  </a:lnTo>
                  <a:lnTo>
                    <a:pt x="50" y="89"/>
                  </a:lnTo>
                  <a:lnTo>
                    <a:pt x="53" y="83"/>
                  </a:lnTo>
                  <a:lnTo>
                    <a:pt x="56" y="77"/>
                  </a:lnTo>
                  <a:lnTo>
                    <a:pt x="59" y="71"/>
                  </a:lnTo>
                  <a:lnTo>
                    <a:pt x="62" y="65"/>
                  </a:lnTo>
                  <a:lnTo>
                    <a:pt x="65" y="59"/>
                  </a:lnTo>
                  <a:lnTo>
                    <a:pt x="68" y="54"/>
                  </a:lnTo>
                  <a:lnTo>
                    <a:pt x="71" y="48"/>
                  </a:lnTo>
                  <a:lnTo>
                    <a:pt x="74" y="43"/>
                  </a:lnTo>
                  <a:lnTo>
                    <a:pt x="77" y="38"/>
                  </a:lnTo>
                  <a:lnTo>
                    <a:pt x="80" y="33"/>
                  </a:lnTo>
                  <a:lnTo>
                    <a:pt x="83" y="28"/>
                  </a:lnTo>
                  <a:lnTo>
                    <a:pt x="86" y="23"/>
                  </a:lnTo>
                  <a:lnTo>
                    <a:pt x="89" y="18"/>
                  </a:lnTo>
                  <a:lnTo>
                    <a:pt x="92" y="13"/>
                  </a:lnTo>
                  <a:lnTo>
                    <a:pt x="95" y="9"/>
                  </a:lnTo>
                  <a:lnTo>
                    <a:pt x="98" y="5"/>
                  </a:lnTo>
                  <a:lnTo>
                    <a:pt x="101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6661264" y="1317731"/>
              <a:ext cx="385063" cy="280561"/>
            </a:xfrm>
            <a:custGeom>
              <a:avLst/>
              <a:gdLst>
                <a:gd name="T0" fmla="*/ 5 w 450"/>
                <a:gd name="T1" fmla="*/ 324 h 331"/>
                <a:gd name="T2" fmla="*/ 14 w 450"/>
                <a:gd name="T3" fmla="*/ 312 h 331"/>
                <a:gd name="T4" fmla="*/ 24 w 450"/>
                <a:gd name="T5" fmla="*/ 299 h 331"/>
                <a:gd name="T6" fmla="*/ 33 w 450"/>
                <a:gd name="T7" fmla="*/ 287 h 331"/>
                <a:gd name="T8" fmla="*/ 43 w 450"/>
                <a:gd name="T9" fmla="*/ 274 h 331"/>
                <a:gd name="T10" fmla="*/ 52 w 450"/>
                <a:gd name="T11" fmla="*/ 262 h 331"/>
                <a:gd name="T12" fmla="*/ 62 w 450"/>
                <a:gd name="T13" fmla="*/ 250 h 331"/>
                <a:gd name="T14" fmla="*/ 72 w 450"/>
                <a:gd name="T15" fmla="*/ 238 h 331"/>
                <a:gd name="T16" fmla="*/ 82 w 450"/>
                <a:gd name="T17" fmla="*/ 227 h 331"/>
                <a:gd name="T18" fmla="*/ 92 w 450"/>
                <a:gd name="T19" fmla="*/ 215 h 331"/>
                <a:gd name="T20" fmla="*/ 102 w 450"/>
                <a:gd name="T21" fmla="*/ 204 h 331"/>
                <a:gd name="T22" fmla="*/ 112 w 450"/>
                <a:gd name="T23" fmla="*/ 193 h 331"/>
                <a:gd name="T24" fmla="*/ 122 w 450"/>
                <a:gd name="T25" fmla="*/ 182 h 331"/>
                <a:gd name="T26" fmla="*/ 132 w 450"/>
                <a:gd name="T27" fmla="*/ 171 h 331"/>
                <a:gd name="T28" fmla="*/ 142 w 450"/>
                <a:gd name="T29" fmla="*/ 161 h 331"/>
                <a:gd name="T30" fmla="*/ 153 w 450"/>
                <a:gd name="T31" fmla="*/ 151 h 331"/>
                <a:gd name="T32" fmla="*/ 163 w 450"/>
                <a:gd name="T33" fmla="*/ 141 h 331"/>
                <a:gd name="T34" fmla="*/ 174 w 450"/>
                <a:gd name="T35" fmla="*/ 132 h 331"/>
                <a:gd name="T36" fmla="*/ 184 w 450"/>
                <a:gd name="T37" fmla="*/ 122 h 331"/>
                <a:gd name="T38" fmla="*/ 195 w 450"/>
                <a:gd name="T39" fmla="*/ 113 h 331"/>
                <a:gd name="T40" fmla="*/ 206 w 450"/>
                <a:gd name="T41" fmla="*/ 104 h 331"/>
                <a:gd name="T42" fmla="*/ 216 w 450"/>
                <a:gd name="T43" fmla="*/ 96 h 331"/>
                <a:gd name="T44" fmla="*/ 227 w 450"/>
                <a:gd name="T45" fmla="*/ 88 h 331"/>
                <a:gd name="T46" fmla="*/ 238 w 450"/>
                <a:gd name="T47" fmla="*/ 80 h 331"/>
                <a:gd name="T48" fmla="*/ 249 w 450"/>
                <a:gd name="T49" fmla="*/ 72 h 331"/>
                <a:gd name="T50" fmla="*/ 260 w 450"/>
                <a:gd name="T51" fmla="*/ 65 h 331"/>
                <a:gd name="T52" fmla="*/ 272 w 450"/>
                <a:gd name="T53" fmla="*/ 58 h 331"/>
                <a:gd name="T54" fmla="*/ 283 w 450"/>
                <a:gd name="T55" fmla="*/ 52 h 331"/>
                <a:gd name="T56" fmla="*/ 294 w 450"/>
                <a:gd name="T57" fmla="*/ 46 h 331"/>
                <a:gd name="T58" fmla="*/ 306 w 450"/>
                <a:gd name="T59" fmla="*/ 40 h 331"/>
                <a:gd name="T60" fmla="*/ 317 w 450"/>
                <a:gd name="T61" fmla="*/ 34 h 331"/>
                <a:gd name="T62" fmla="*/ 329 w 450"/>
                <a:gd name="T63" fmla="*/ 29 h 331"/>
                <a:gd name="T64" fmla="*/ 340 w 450"/>
                <a:gd name="T65" fmla="*/ 24 h 331"/>
                <a:gd name="T66" fmla="*/ 352 w 450"/>
                <a:gd name="T67" fmla="*/ 20 h 331"/>
                <a:gd name="T68" fmla="*/ 364 w 450"/>
                <a:gd name="T69" fmla="*/ 16 h 331"/>
                <a:gd name="T70" fmla="*/ 376 w 450"/>
                <a:gd name="T71" fmla="*/ 13 h 331"/>
                <a:gd name="T72" fmla="*/ 388 w 450"/>
                <a:gd name="T73" fmla="*/ 10 h 331"/>
                <a:gd name="T74" fmla="*/ 400 w 450"/>
                <a:gd name="T75" fmla="*/ 7 h 331"/>
                <a:gd name="T76" fmla="*/ 412 w 450"/>
                <a:gd name="T77" fmla="*/ 5 h 331"/>
                <a:gd name="T78" fmla="*/ 424 w 450"/>
                <a:gd name="T79" fmla="*/ 3 h 331"/>
                <a:gd name="T80" fmla="*/ 436 w 450"/>
                <a:gd name="T81" fmla="*/ 1 h 331"/>
                <a:gd name="T82" fmla="*/ 449 w 450"/>
                <a:gd name="T83" fmla="*/ 0 h 3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0"/>
                <a:gd name="T127" fmla="*/ 0 h 331"/>
                <a:gd name="T128" fmla="*/ 450 w 450"/>
                <a:gd name="T129" fmla="*/ 331 h 3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0" h="331">
                  <a:moveTo>
                    <a:pt x="0" y="330"/>
                  </a:moveTo>
                  <a:lnTo>
                    <a:pt x="5" y="324"/>
                  </a:lnTo>
                  <a:lnTo>
                    <a:pt x="9" y="318"/>
                  </a:lnTo>
                  <a:lnTo>
                    <a:pt x="14" y="312"/>
                  </a:lnTo>
                  <a:lnTo>
                    <a:pt x="19" y="306"/>
                  </a:lnTo>
                  <a:lnTo>
                    <a:pt x="24" y="299"/>
                  </a:lnTo>
                  <a:lnTo>
                    <a:pt x="28" y="293"/>
                  </a:lnTo>
                  <a:lnTo>
                    <a:pt x="33" y="287"/>
                  </a:lnTo>
                  <a:lnTo>
                    <a:pt x="38" y="281"/>
                  </a:lnTo>
                  <a:lnTo>
                    <a:pt x="43" y="274"/>
                  </a:lnTo>
                  <a:lnTo>
                    <a:pt x="47" y="268"/>
                  </a:lnTo>
                  <a:lnTo>
                    <a:pt x="52" y="262"/>
                  </a:lnTo>
                  <a:lnTo>
                    <a:pt x="57" y="256"/>
                  </a:lnTo>
                  <a:lnTo>
                    <a:pt x="62" y="250"/>
                  </a:lnTo>
                  <a:lnTo>
                    <a:pt x="67" y="244"/>
                  </a:lnTo>
                  <a:lnTo>
                    <a:pt x="72" y="238"/>
                  </a:lnTo>
                  <a:lnTo>
                    <a:pt x="77" y="232"/>
                  </a:lnTo>
                  <a:lnTo>
                    <a:pt x="82" y="227"/>
                  </a:lnTo>
                  <a:lnTo>
                    <a:pt x="87" y="221"/>
                  </a:lnTo>
                  <a:lnTo>
                    <a:pt x="92" y="215"/>
                  </a:lnTo>
                  <a:lnTo>
                    <a:pt x="97" y="210"/>
                  </a:lnTo>
                  <a:lnTo>
                    <a:pt x="102" y="204"/>
                  </a:lnTo>
                  <a:lnTo>
                    <a:pt x="107" y="198"/>
                  </a:lnTo>
                  <a:lnTo>
                    <a:pt x="112" y="193"/>
                  </a:lnTo>
                  <a:lnTo>
                    <a:pt x="117" y="187"/>
                  </a:lnTo>
                  <a:lnTo>
                    <a:pt x="122" y="182"/>
                  </a:lnTo>
                  <a:lnTo>
                    <a:pt x="127" y="177"/>
                  </a:lnTo>
                  <a:lnTo>
                    <a:pt x="132" y="171"/>
                  </a:lnTo>
                  <a:lnTo>
                    <a:pt x="137" y="166"/>
                  </a:lnTo>
                  <a:lnTo>
                    <a:pt x="142" y="161"/>
                  </a:lnTo>
                  <a:lnTo>
                    <a:pt x="147" y="156"/>
                  </a:lnTo>
                  <a:lnTo>
                    <a:pt x="153" y="151"/>
                  </a:lnTo>
                  <a:lnTo>
                    <a:pt x="158" y="146"/>
                  </a:lnTo>
                  <a:lnTo>
                    <a:pt x="163" y="141"/>
                  </a:lnTo>
                  <a:lnTo>
                    <a:pt x="168" y="136"/>
                  </a:lnTo>
                  <a:lnTo>
                    <a:pt x="174" y="132"/>
                  </a:lnTo>
                  <a:lnTo>
                    <a:pt x="179" y="127"/>
                  </a:lnTo>
                  <a:lnTo>
                    <a:pt x="184" y="122"/>
                  </a:lnTo>
                  <a:lnTo>
                    <a:pt x="190" y="118"/>
                  </a:lnTo>
                  <a:lnTo>
                    <a:pt x="195" y="113"/>
                  </a:lnTo>
                  <a:lnTo>
                    <a:pt x="200" y="109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6" y="96"/>
                  </a:lnTo>
                  <a:lnTo>
                    <a:pt x="222" y="92"/>
                  </a:lnTo>
                  <a:lnTo>
                    <a:pt x="227" y="88"/>
                  </a:lnTo>
                  <a:lnTo>
                    <a:pt x="233" y="84"/>
                  </a:lnTo>
                  <a:lnTo>
                    <a:pt x="238" y="80"/>
                  </a:lnTo>
                  <a:lnTo>
                    <a:pt x="244" y="76"/>
                  </a:lnTo>
                  <a:lnTo>
                    <a:pt x="249" y="72"/>
                  </a:lnTo>
                  <a:lnTo>
                    <a:pt x="255" y="69"/>
                  </a:lnTo>
                  <a:lnTo>
                    <a:pt x="260" y="65"/>
                  </a:lnTo>
                  <a:lnTo>
                    <a:pt x="266" y="62"/>
                  </a:lnTo>
                  <a:lnTo>
                    <a:pt x="272" y="58"/>
                  </a:lnTo>
                  <a:lnTo>
                    <a:pt x="277" y="55"/>
                  </a:lnTo>
                  <a:lnTo>
                    <a:pt x="283" y="52"/>
                  </a:lnTo>
                  <a:lnTo>
                    <a:pt x="289" y="49"/>
                  </a:lnTo>
                  <a:lnTo>
                    <a:pt x="294" y="46"/>
                  </a:lnTo>
                  <a:lnTo>
                    <a:pt x="300" y="43"/>
                  </a:lnTo>
                  <a:lnTo>
                    <a:pt x="306" y="40"/>
                  </a:lnTo>
                  <a:lnTo>
                    <a:pt x="311" y="37"/>
                  </a:lnTo>
                  <a:lnTo>
                    <a:pt x="317" y="34"/>
                  </a:lnTo>
                  <a:lnTo>
                    <a:pt x="323" y="32"/>
                  </a:lnTo>
                  <a:lnTo>
                    <a:pt x="329" y="29"/>
                  </a:lnTo>
                  <a:lnTo>
                    <a:pt x="334" y="27"/>
                  </a:lnTo>
                  <a:lnTo>
                    <a:pt x="340" y="24"/>
                  </a:lnTo>
                  <a:lnTo>
                    <a:pt x="346" y="22"/>
                  </a:lnTo>
                  <a:lnTo>
                    <a:pt x="352" y="20"/>
                  </a:lnTo>
                  <a:lnTo>
                    <a:pt x="358" y="18"/>
                  </a:lnTo>
                  <a:lnTo>
                    <a:pt x="364" y="16"/>
                  </a:lnTo>
                  <a:lnTo>
                    <a:pt x="370" y="14"/>
                  </a:lnTo>
                  <a:lnTo>
                    <a:pt x="376" y="13"/>
                  </a:lnTo>
                  <a:lnTo>
                    <a:pt x="382" y="11"/>
                  </a:lnTo>
                  <a:lnTo>
                    <a:pt x="388" y="10"/>
                  </a:lnTo>
                  <a:lnTo>
                    <a:pt x="394" y="8"/>
                  </a:lnTo>
                  <a:lnTo>
                    <a:pt x="400" y="7"/>
                  </a:lnTo>
                  <a:lnTo>
                    <a:pt x="406" y="6"/>
                  </a:lnTo>
                  <a:lnTo>
                    <a:pt x="412" y="5"/>
                  </a:lnTo>
                  <a:lnTo>
                    <a:pt x="418" y="4"/>
                  </a:lnTo>
                  <a:lnTo>
                    <a:pt x="424" y="3"/>
                  </a:lnTo>
                  <a:lnTo>
                    <a:pt x="430" y="2"/>
                  </a:lnTo>
                  <a:lnTo>
                    <a:pt x="436" y="1"/>
                  </a:lnTo>
                  <a:lnTo>
                    <a:pt x="442" y="1"/>
                  </a:lnTo>
                  <a:lnTo>
                    <a:pt x="449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7833653" y="2000910"/>
              <a:ext cx="106962" cy="184780"/>
            </a:xfrm>
            <a:custGeom>
              <a:avLst/>
              <a:gdLst>
                <a:gd name="T0" fmla="*/ 0 w 125"/>
                <a:gd name="T1" fmla="*/ 217 h 218"/>
                <a:gd name="T2" fmla="*/ 3 w 125"/>
                <a:gd name="T3" fmla="*/ 208 h 218"/>
                <a:gd name="T4" fmla="*/ 5 w 125"/>
                <a:gd name="T5" fmla="*/ 200 h 218"/>
                <a:gd name="T6" fmla="*/ 7 w 125"/>
                <a:gd name="T7" fmla="*/ 192 h 218"/>
                <a:gd name="T8" fmla="*/ 9 w 125"/>
                <a:gd name="T9" fmla="*/ 184 h 218"/>
                <a:gd name="T10" fmla="*/ 11 w 125"/>
                <a:gd name="T11" fmla="*/ 176 h 218"/>
                <a:gd name="T12" fmla="*/ 13 w 125"/>
                <a:gd name="T13" fmla="*/ 169 h 218"/>
                <a:gd name="T14" fmla="*/ 15 w 125"/>
                <a:gd name="T15" fmla="*/ 162 h 218"/>
                <a:gd name="T16" fmla="*/ 17 w 125"/>
                <a:gd name="T17" fmla="*/ 155 h 218"/>
                <a:gd name="T18" fmla="*/ 20 w 125"/>
                <a:gd name="T19" fmla="*/ 148 h 218"/>
                <a:gd name="T20" fmla="*/ 22 w 125"/>
                <a:gd name="T21" fmla="*/ 141 h 218"/>
                <a:gd name="T22" fmla="*/ 24 w 125"/>
                <a:gd name="T23" fmla="*/ 135 h 218"/>
                <a:gd name="T24" fmla="*/ 26 w 125"/>
                <a:gd name="T25" fmla="*/ 128 h 218"/>
                <a:gd name="T26" fmla="*/ 28 w 125"/>
                <a:gd name="T27" fmla="*/ 122 h 218"/>
                <a:gd name="T28" fmla="*/ 31 w 125"/>
                <a:gd name="T29" fmla="*/ 116 h 218"/>
                <a:gd name="T30" fmla="*/ 33 w 125"/>
                <a:gd name="T31" fmla="*/ 110 h 218"/>
                <a:gd name="T32" fmla="*/ 35 w 125"/>
                <a:gd name="T33" fmla="*/ 104 h 218"/>
                <a:gd name="T34" fmla="*/ 38 w 125"/>
                <a:gd name="T35" fmla="*/ 98 h 218"/>
                <a:gd name="T36" fmla="*/ 41 w 125"/>
                <a:gd name="T37" fmla="*/ 93 h 218"/>
                <a:gd name="T38" fmla="*/ 44 w 125"/>
                <a:gd name="T39" fmla="*/ 87 h 218"/>
                <a:gd name="T40" fmla="*/ 47 w 125"/>
                <a:gd name="T41" fmla="*/ 82 h 218"/>
                <a:gd name="T42" fmla="*/ 50 w 125"/>
                <a:gd name="T43" fmla="*/ 76 h 218"/>
                <a:gd name="T44" fmla="*/ 53 w 125"/>
                <a:gd name="T45" fmla="*/ 71 h 218"/>
                <a:gd name="T46" fmla="*/ 57 w 125"/>
                <a:gd name="T47" fmla="*/ 66 h 218"/>
                <a:gd name="T48" fmla="*/ 60 w 125"/>
                <a:gd name="T49" fmla="*/ 61 h 218"/>
                <a:gd name="T50" fmla="*/ 64 w 125"/>
                <a:gd name="T51" fmla="*/ 56 h 218"/>
                <a:gd name="T52" fmla="*/ 68 w 125"/>
                <a:gd name="T53" fmla="*/ 50 h 218"/>
                <a:gd name="T54" fmla="*/ 73 w 125"/>
                <a:gd name="T55" fmla="*/ 45 h 218"/>
                <a:gd name="T56" fmla="*/ 77 w 125"/>
                <a:gd name="T57" fmla="*/ 40 h 218"/>
                <a:gd name="T58" fmla="*/ 82 w 125"/>
                <a:gd name="T59" fmla="*/ 35 h 218"/>
                <a:gd name="T60" fmla="*/ 87 w 125"/>
                <a:gd name="T61" fmla="*/ 30 h 218"/>
                <a:gd name="T62" fmla="*/ 93 w 125"/>
                <a:gd name="T63" fmla="*/ 25 h 218"/>
                <a:gd name="T64" fmla="*/ 98 w 125"/>
                <a:gd name="T65" fmla="*/ 20 h 218"/>
                <a:gd name="T66" fmla="*/ 104 w 125"/>
                <a:gd name="T67" fmla="*/ 15 h 218"/>
                <a:gd name="T68" fmla="*/ 111 w 125"/>
                <a:gd name="T69" fmla="*/ 10 h 218"/>
                <a:gd name="T70" fmla="*/ 117 w 125"/>
                <a:gd name="T71" fmla="*/ 5 h 218"/>
                <a:gd name="T72" fmla="*/ 124 w 125"/>
                <a:gd name="T73" fmla="*/ 0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218"/>
                <a:gd name="T113" fmla="*/ 125 w 125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218">
                  <a:moveTo>
                    <a:pt x="0" y="217"/>
                  </a:moveTo>
                  <a:lnTo>
                    <a:pt x="3" y="208"/>
                  </a:lnTo>
                  <a:lnTo>
                    <a:pt x="5" y="200"/>
                  </a:lnTo>
                  <a:lnTo>
                    <a:pt x="7" y="192"/>
                  </a:lnTo>
                  <a:lnTo>
                    <a:pt x="9" y="184"/>
                  </a:lnTo>
                  <a:lnTo>
                    <a:pt x="11" y="176"/>
                  </a:lnTo>
                  <a:lnTo>
                    <a:pt x="13" y="169"/>
                  </a:lnTo>
                  <a:lnTo>
                    <a:pt x="15" y="162"/>
                  </a:lnTo>
                  <a:lnTo>
                    <a:pt x="17" y="155"/>
                  </a:lnTo>
                  <a:lnTo>
                    <a:pt x="20" y="148"/>
                  </a:lnTo>
                  <a:lnTo>
                    <a:pt x="22" y="141"/>
                  </a:lnTo>
                  <a:lnTo>
                    <a:pt x="24" y="135"/>
                  </a:lnTo>
                  <a:lnTo>
                    <a:pt x="26" y="128"/>
                  </a:lnTo>
                  <a:lnTo>
                    <a:pt x="28" y="122"/>
                  </a:lnTo>
                  <a:lnTo>
                    <a:pt x="31" y="116"/>
                  </a:lnTo>
                  <a:lnTo>
                    <a:pt x="33" y="110"/>
                  </a:lnTo>
                  <a:lnTo>
                    <a:pt x="35" y="104"/>
                  </a:lnTo>
                  <a:lnTo>
                    <a:pt x="38" y="98"/>
                  </a:lnTo>
                  <a:lnTo>
                    <a:pt x="41" y="93"/>
                  </a:lnTo>
                  <a:lnTo>
                    <a:pt x="44" y="87"/>
                  </a:lnTo>
                  <a:lnTo>
                    <a:pt x="47" y="82"/>
                  </a:lnTo>
                  <a:lnTo>
                    <a:pt x="50" y="76"/>
                  </a:lnTo>
                  <a:lnTo>
                    <a:pt x="53" y="71"/>
                  </a:lnTo>
                  <a:lnTo>
                    <a:pt x="57" y="66"/>
                  </a:lnTo>
                  <a:lnTo>
                    <a:pt x="60" y="61"/>
                  </a:lnTo>
                  <a:lnTo>
                    <a:pt x="64" y="56"/>
                  </a:lnTo>
                  <a:lnTo>
                    <a:pt x="68" y="50"/>
                  </a:lnTo>
                  <a:lnTo>
                    <a:pt x="73" y="45"/>
                  </a:lnTo>
                  <a:lnTo>
                    <a:pt x="77" y="40"/>
                  </a:lnTo>
                  <a:lnTo>
                    <a:pt x="82" y="35"/>
                  </a:lnTo>
                  <a:lnTo>
                    <a:pt x="87" y="30"/>
                  </a:lnTo>
                  <a:lnTo>
                    <a:pt x="93" y="25"/>
                  </a:lnTo>
                  <a:lnTo>
                    <a:pt x="98" y="20"/>
                  </a:lnTo>
                  <a:lnTo>
                    <a:pt x="104" y="15"/>
                  </a:lnTo>
                  <a:lnTo>
                    <a:pt x="111" y="10"/>
                  </a:lnTo>
                  <a:lnTo>
                    <a:pt x="117" y="5"/>
                  </a:lnTo>
                  <a:lnTo>
                    <a:pt x="124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7939759" y="1948357"/>
              <a:ext cx="591286" cy="53400"/>
            </a:xfrm>
            <a:custGeom>
              <a:avLst/>
              <a:gdLst>
                <a:gd name="T0" fmla="*/ 7 w 691"/>
                <a:gd name="T1" fmla="*/ 60 h 63"/>
                <a:gd name="T2" fmla="*/ 20 w 691"/>
                <a:gd name="T3" fmla="*/ 57 h 63"/>
                <a:gd name="T4" fmla="*/ 34 w 691"/>
                <a:gd name="T5" fmla="*/ 54 h 63"/>
                <a:gd name="T6" fmla="*/ 48 w 691"/>
                <a:gd name="T7" fmla="*/ 51 h 63"/>
                <a:gd name="T8" fmla="*/ 63 w 691"/>
                <a:gd name="T9" fmla="*/ 49 h 63"/>
                <a:gd name="T10" fmla="*/ 77 w 691"/>
                <a:gd name="T11" fmla="*/ 47 h 63"/>
                <a:gd name="T12" fmla="*/ 92 w 691"/>
                <a:gd name="T13" fmla="*/ 45 h 63"/>
                <a:gd name="T14" fmla="*/ 108 w 691"/>
                <a:gd name="T15" fmla="*/ 44 h 63"/>
                <a:gd name="T16" fmla="*/ 123 w 691"/>
                <a:gd name="T17" fmla="*/ 42 h 63"/>
                <a:gd name="T18" fmla="*/ 139 w 691"/>
                <a:gd name="T19" fmla="*/ 41 h 63"/>
                <a:gd name="T20" fmla="*/ 155 w 691"/>
                <a:gd name="T21" fmla="*/ 40 h 63"/>
                <a:gd name="T22" fmla="*/ 171 w 691"/>
                <a:gd name="T23" fmla="*/ 40 h 63"/>
                <a:gd name="T24" fmla="*/ 187 w 691"/>
                <a:gd name="T25" fmla="*/ 39 h 63"/>
                <a:gd name="T26" fmla="*/ 203 w 691"/>
                <a:gd name="T27" fmla="*/ 39 h 63"/>
                <a:gd name="T28" fmla="*/ 219 w 691"/>
                <a:gd name="T29" fmla="*/ 39 h 63"/>
                <a:gd name="T30" fmla="*/ 236 w 691"/>
                <a:gd name="T31" fmla="*/ 38 h 63"/>
                <a:gd name="T32" fmla="*/ 252 w 691"/>
                <a:gd name="T33" fmla="*/ 38 h 63"/>
                <a:gd name="T34" fmla="*/ 268 w 691"/>
                <a:gd name="T35" fmla="*/ 39 h 63"/>
                <a:gd name="T36" fmla="*/ 285 w 691"/>
                <a:gd name="T37" fmla="*/ 39 h 63"/>
                <a:gd name="T38" fmla="*/ 301 w 691"/>
                <a:gd name="T39" fmla="*/ 39 h 63"/>
                <a:gd name="T40" fmla="*/ 318 w 691"/>
                <a:gd name="T41" fmla="*/ 40 h 63"/>
                <a:gd name="T42" fmla="*/ 334 w 691"/>
                <a:gd name="T43" fmla="*/ 40 h 63"/>
                <a:gd name="T44" fmla="*/ 350 w 691"/>
                <a:gd name="T45" fmla="*/ 40 h 63"/>
                <a:gd name="T46" fmla="*/ 366 w 691"/>
                <a:gd name="T47" fmla="*/ 41 h 63"/>
                <a:gd name="T48" fmla="*/ 382 w 691"/>
                <a:gd name="T49" fmla="*/ 41 h 63"/>
                <a:gd name="T50" fmla="*/ 398 w 691"/>
                <a:gd name="T51" fmla="*/ 42 h 63"/>
                <a:gd name="T52" fmla="*/ 414 w 691"/>
                <a:gd name="T53" fmla="*/ 42 h 63"/>
                <a:gd name="T54" fmla="*/ 429 w 691"/>
                <a:gd name="T55" fmla="*/ 43 h 63"/>
                <a:gd name="T56" fmla="*/ 444 w 691"/>
                <a:gd name="T57" fmla="*/ 43 h 63"/>
                <a:gd name="T58" fmla="*/ 459 w 691"/>
                <a:gd name="T59" fmla="*/ 43 h 63"/>
                <a:gd name="T60" fmla="*/ 474 w 691"/>
                <a:gd name="T61" fmla="*/ 44 h 63"/>
                <a:gd name="T62" fmla="*/ 489 w 691"/>
                <a:gd name="T63" fmla="*/ 44 h 63"/>
                <a:gd name="T64" fmla="*/ 503 w 691"/>
                <a:gd name="T65" fmla="*/ 44 h 63"/>
                <a:gd name="T66" fmla="*/ 517 w 691"/>
                <a:gd name="T67" fmla="*/ 44 h 63"/>
                <a:gd name="T68" fmla="*/ 530 w 691"/>
                <a:gd name="T69" fmla="*/ 43 h 63"/>
                <a:gd name="T70" fmla="*/ 543 w 691"/>
                <a:gd name="T71" fmla="*/ 43 h 63"/>
                <a:gd name="T72" fmla="*/ 556 w 691"/>
                <a:gd name="T73" fmla="*/ 42 h 63"/>
                <a:gd name="T74" fmla="*/ 568 w 691"/>
                <a:gd name="T75" fmla="*/ 42 h 63"/>
                <a:gd name="T76" fmla="*/ 580 w 691"/>
                <a:gd name="T77" fmla="*/ 41 h 63"/>
                <a:gd name="T78" fmla="*/ 592 w 691"/>
                <a:gd name="T79" fmla="*/ 40 h 63"/>
                <a:gd name="T80" fmla="*/ 603 w 691"/>
                <a:gd name="T81" fmla="*/ 38 h 63"/>
                <a:gd name="T82" fmla="*/ 613 w 691"/>
                <a:gd name="T83" fmla="*/ 37 h 63"/>
                <a:gd name="T84" fmla="*/ 623 w 691"/>
                <a:gd name="T85" fmla="*/ 35 h 63"/>
                <a:gd name="T86" fmla="*/ 633 w 691"/>
                <a:gd name="T87" fmla="*/ 33 h 63"/>
                <a:gd name="T88" fmla="*/ 642 w 691"/>
                <a:gd name="T89" fmla="*/ 30 h 63"/>
                <a:gd name="T90" fmla="*/ 650 w 691"/>
                <a:gd name="T91" fmla="*/ 28 h 63"/>
                <a:gd name="T92" fmla="*/ 658 w 691"/>
                <a:gd name="T93" fmla="*/ 25 h 63"/>
                <a:gd name="T94" fmla="*/ 665 w 691"/>
                <a:gd name="T95" fmla="*/ 21 h 63"/>
                <a:gd name="T96" fmla="*/ 671 w 691"/>
                <a:gd name="T97" fmla="*/ 18 h 63"/>
                <a:gd name="T98" fmla="*/ 677 w 691"/>
                <a:gd name="T99" fmla="*/ 14 h 63"/>
                <a:gd name="T100" fmla="*/ 682 w 691"/>
                <a:gd name="T101" fmla="*/ 10 h 63"/>
                <a:gd name="T102" fmla="*/ 686 w 691"/>
                <a:gd name="T103" fmla="*/ 5 h 63"/>
                <a:gd name="T104" fmla="*/ 690 w 691"/>
                <a:gd name="T105" fmla="*/ 0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1"/>
                <a:gd name="T160" fmla="*/ 0 h 63"/>
                <a:gd name="T161" fmla="*/ 691 w 6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1" h="63">
                  <a:moveTo>
                    <a:pt x="0" y="62"/>
                  </a:moveTo>
                  <a:lnTo>
                    <a:pt x="7" y="60"/>
                  </a:lnTo>
                  <a:lnTo>
                    <a:pt x="13" y="58"/>
                  </a:lnTo>
                  <a:lnTo>
                    <a:pt x="20" y="57"/>
                  </a:lnTo>
                  <a:lnTo>
                    <a:pt x="27" y="55"/>
                  </a:lnTo>
                  <a:lnTo>
                    <a:pt x="34" y="54"/>
                  </a:lnTo>
                  <a:lnTo>
                    <a:pt x="41" y="52"/>
                  </a:lnTo>
                  <a:lnTo>
                    <a:pt x="48" y="51"/>
                  </a:lnTo>
                  <a:lnTo>
                    <a:pt x="55" y="50"/>
                  </a:lnTo>
                  <a:lnTo>
                    <a:pt x="63" y="49"/>
                  </a:lnTo>
                  <a:lnTo>
                    <a:pt x="70" y="48"/>
                  </a:lnTo>
                  <a:lnTo>
                    <a:pt x="77" y="47"/>
                  </a:lnTo>
                  <a:lnTo>
                    <a:pt x="85" y="46"/>
                  </a:lnTo>
                  <a:lnTo>
                    <a:pt x="92" y="45"/>
                  </a:lnTo>
                  <a:lnTo>
                    <a:pt x="100" y="44"/>
                  </a:lnTo>
                  <a:lnTo>
                    <a:pt x="108" y="44"/>
                  </a:lnTo>
                  <a:lnTo>
                    <a:pt x="115" y="43"/>
                  </a:lnTo>
                  <a:lnTo>
                    <a:pt x="123" y="42"/>
                  </a:lnTo>
                  <a:lnTo>
                    <a:pt x="131" y="42"/>
                  </a:lnTo>
                  <a:lnTo>
                    <a:pt x="139" y="41"/>
                  </a:lnTo>
                  <a:lnTo>
                    <a:pt x="147" y="41"/>
                  </a:lnTo>
                  <a:lnTo>
                    <a:pt x="155" y="40"/>
                  </a:lnTo>
                  <a:lnTo>
                    <a:pt x="163" y="40"/>
                  </a:lnTo>
                  <a:lnTo>
                    <a:pt x="171" y="40"/>
                  </a:lnTo>
                  <a:lnTo>
                    <a:pt x="179" y="39"/>
                  </a:lnTo>
                  <a:lnTo>
                    <a:pt x="187" y="39"/>
                  </a:lnTo>
                  <a:lnTo>
                    <a:pt x="195" y="39"/>
                  </a:lnTo>
                  <a:lnTo>
                    <a:pt x="203" y="39"/>
                  </a:lnTo>
                  <a:lnTo>
                    <a:pt x="211" y="39"/>
                  </a:lnTo>
                  <a:lnTo>
                    <a:pt x="219" y="39"/>
                  </a:lnTo>
                  <a:lnTo>
                    <a:pt x="227" y="38"/>
                  </a:lnTo>
                  <a:lnTo>
                    <a:pt x="236" y="38"/>
                  </a:lnTo>
                  <a:lnTo>
                    <a:pt x="244" y="38"/>
                  </a:lnTo>
                  <a:lnTo>
                    <a:pt x="252" y="38"/>
                  </a:lnTo>
                  <a:lnTo>
                    <a:pt x="260" y="39"/>
                  </a:lnTo>
                  <a:lnTo>
                    <a:pt x="268" y="39"/>
                  </a:lnTo>
                  <a:lnTo>
                    <a:pt x="277" y="39"/>
                  </a:lnTo>
                  <a:lnTo>
                    <a:pt x="285" y="39"/>
                  </a:lnTo>
                  <a:lnTo>
                    <a:pt x="293" y="39"/>
                  </a:lnTo>
                  <a:lnTo>
                    <a:pt x="301" y="39"/>
                  </a:lnTo>
                  <a:lnTo>
                    <a:pt x="310" y="39"/>
                  </a:lnTo>
                  <a:lnTo>
                    <a:pt x="318" y="40"/>
                  </a:lnTo>
                  <a:lnTo>
                    <a:pt x="326" y="40"/>
                  </a:lnTo>
                  <a:lnTo>
                    <a:pt x="334" y="40"/>
                  </a:lnTo>
                  <a:lnTo>
                    <a:pt x="342" y="40"/>
                  </a:lnTo>
                  <a:lnTo>
                    <a:pt x="350" y="40"/>
                  </a:lnTo>
                  <a:lnTo>
                    <a:pt x="358" y="41"/>
                  </a:lnTo>
                  <a:lnTo>
                    <a:pt x="366" y="41"/>
                  </a:lnTo>
                  <a:lnTo>
                    <a:pt x="374" y="41"/>
                  </a:lnTo>
                  <a:lnTo>
                    <a:pt x="382" y="41"/>
                  </a:lnTo>
                  <a:lnTo>
                    <a:pt x="390" y="42"/>
                  </a:lnTo>
                  <a:lnTo>
                    <a:pt x="398" y="42"/>
                  </a:lnTo>
                  <a:lnTo>
                    <a:pt x="406" y="42"/>
                  </a:lnTo>
                  <a:lnTo>
                    <a:pt x="414" y="42"/>
                  </a:lnTo>
                  <a:lnTo>
                    <a:pt x="422" y="42"/>
                  </a:lnTo>
                  <a:lnTo>
                    <a:pt x="429" y="43"/>
                  </a:lnTo>
                  <a:lnTo>
                    <a:pt x="437" y="43"/>
                  </a:lnTo>
                  <a:lnTo>
                    <a:pt x="444" y="43"/>
                  </a:lnTo>
                  <a:lnTo>
                    <a:pt x="452" y="43"/>
                  </a:lnTo>
                  <a:lnTo>
                    <a:pt x="459" y="43"/>
                  </a:lnTo>
                  <a:lnTo>
                    <a:pt x="467" y="43"/>
                  </a:lnTo>
                  <a:lnTo>
                    <a:pt x="474" y="44"/>
                  </a:lnTo>
                  <a:lnTo>
                    <a:pt x="482" y="44"/>
                  </a:lnTo>
                  <a:lnTo>
                    <a:pt x="489" y="44"/>
                  </a:lnTo>
                  <a:lnTo>
                    <a:pt x="496" y="44"/>
                  </a:lnTo>
                  <a:lnTo>
                    <a:pt x="503" y="44"/>
                  </a:lnTo>
                  <a:lnTo>
                    <a:pt x="510" y="44"/>
                  </a:lnTo>
                  <a:lnTo>
                    <a:pt x="517" y="44"/>
                  </a:lnTo>
                  <a:lnTo>
                    <a:pt x="524" y="43"/>
                  </a:lnTo>
                  <a:lnTo>
                    <a:pt x="530" y="43"/>
                  </a:lnTo>
                  <a:lnTo>
                    <a:pt x="537" y="43"/>
                  </a:lnTo>
                  <a:lnTo>
                    <a:pt x="543" y="43"/>
                  </a:lnTo>
                  <a:lnTo>
                    <a:pt x="550" y="43"/>
                  </a:lnTo>
                  <a:lnTo>
                    <a:pt x="556" y="42"/>
                  </a:lnTo>
                  <a:lnTo>
                    <a:pt x="562" y="42"/>
                  </a:lnTo>
                  <a:lnTo>
                    <a:pt x="568" y="42"/>
                  </a:lnTo>
                  <a:lnTo>
                    <a:pt x="574" y="41"/>
                  </a:lnTo>
                  <a:lnTo>
                    <a:pt x="580" y="41"/>
                  </a:lnTo>
                  <a:lnTo>
                    <a:pt x="586" y="40"/>
                  </a:lnTo>
                  <a:lnTo>
                    <a:pt x="592" y="40"/>
                  </a:lnTo>
                  <a:lnTo>
                    <a:pt x="597" y="39"/>
                  </a:lnTo>
                  <a:lnTo>
                    <a:pt x="603" y="38"/>
                  </a:lnTo>
                  <a:lnTo>
                    <a:pt x="608" y="37"/>
                  </a:lnTo>
                  <a:lnTo>
                    <a:pt x="613" y="37"/>
                  </a:lnTo>
                  <a:lnTo>
                    <a:pt x="618" y="36"/>
                  </a:lnTo>
                  <a:lnTo>
                    <a:pt x="623" y="35"/>
                  </a:lnTo>
                  <a:lnTo>
                    <a:pt x="628" y="34"/>
                  </a:lnTo>
                  <a:lnTo>
                    <a:pt x="633" y="33"/>
                  </a:lnTo>
                  <a:lnTo>
                    <a:pt x="637" y="32"/>
                  </a:lnTo>
                  <a:lnTo>
                    <a:pt x="642" y="30"/>
                  </a:lnTo>
                  <a:lnTo>
                    <a:pt x="646" y="29"/>
                  </a:lnTo>
                  <a:lnTo>
                    <a:pt x="650" y="28"/>
                  </a:lnTo>
                  <a:lnTo>
                    <a:pt x="654" y="26"/>
                  </a:lnTo>
                  <a:lnTo>
                    <a:pt x="658" y="25"/>
                  </a:lnTo>
                  <a:lnTo>
                    <a:pt x="661" y="23"/>
                  </a:lnTo>
                  <a:lnTo>
                    <a:pt x="665" y="21"/>
                  </a:lnTo>
                  <a:lnTo>
                    <a:pt x="668" y="20"/>
                  </a:lnTo>
                  <a:lnTo>
                    <a:pt x="671" y="18"/>
                  </a:lnTo>
                  <a:lnTo>
                    <a:pt x="674" y="16"/>
                  </a:lnTo>
                  <a:lnTo>
                    <a:pt x="677" y="14"/>
                  </a:lnTo>
                  <a:lnTo>
                    <a:pt x="680" y="12"/>
                  </a:lnTo>
                  <a:lnTo>
                    <a:pt x="682" y="10"/>
                  </a:lnTo>
                  <a:lnTo>
                    <a:pt x="684" y="7"/>
                  </a:lnTo>
                  <a:lnTo>
                    <a:pt x="686" y="5"/>
                  </a:lnTo>
                  <a:lnTo>
                    <a:pt x="688" y="2"/>
                  </a:lnTo>
                  <a:lnTo>
                    <a:pt x="69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7995294" y="1615244"/>
              <a:ext cx="500582" cy="333961"/>
            </a:xfrm>
            <a:custGeom>
              <a:avLst/>
              <a:gdLst>
                <a:gd name="T0" fmla="*/ 584 w 585"/>
                <a:gd name="T1" fmla="*/ 376 h 394"/>
                <a:gd name="T2" fmla="*/ 584 w 585"/>
                <a:gd name="T3" fmla="*/ 352 h 394"/>
                <a:gd name="T4" fmla="*/ 582 w 585"/>
                <a:gd name="T5" fmla="*/ 329 h 394"/>
                <a:gd name="T6" fmla="*/ 579 w 585"/>
                <a:gd name="T7" fmla="*/ 308 h 394"/>
                <a:gd name="T8" fmla="*/ 576 w 585"/>
                <a:gd name="T9" fmla="*/ 288 h 394"/>
                <a:gd name="T10" fmla="*/ 571 w 585"/>
                <a:gd name="T11" fmla="*/ 269 h 394"/>
                <a:gd name="T12" fmla="*/ 565 w 585"/>
                <a:gd name="T13" fmla="*/ 251 h 394"/>
                <a:gd name="T14" fmla="*/ 559 w 585"/>
                <a:gd name="T15" fmla="*/ 234 h 394"/>
                <a:gd name="T16" fmla="*/ 552 w 585"/>
                <a:gd name="T17" fmla="*/ 218 h 394"/>
                <a:gd name="T18" fmla="*/ 544 w 585"/>
                <a:gd name="T19" fmla="*/ 203 h 394"/>
                <a:gd name="T20" fmla="*/ 535 w 585"/>
                <a:gd name="T21" fmla="*/ 190 h 394"/>
                <a:gd name="T22" fmla="*/ 526 w 585"/>
                <a:gd name="T23" fmla="*/ 177 h 394"/>
                <a:gd name="T24" fmla="*/ 516 w 585"/>
                <a:gd name="T25" fmla="*/ 165 h 394"/>
                <a:gd name="T26" fmla="*/ 505 w 585"/>
                <a:gd name="T27" fmla="*/ 154 h 394"/>
                <a:gd name="T28" fmla="*/ 494 w 585"/>
                <a:gd name="T29" fmla="*/ 144 h 394"/>
                <a:gd name="T30" fmla="*/ 482 w 585"/>
                <a:gd name="T31" fmla="*/ 134 h 394"/>
                <a:gd name="T32" fmla="*/ 470 w 585"/>
                <a:gd name="T33" fmla="*/ 126 h 394"/>
                <a:gd name="T34" fmla="*/ 457 w 585"/>
                <a:gd name="T35" fmla="*/ 118 h 394"/>
                <a:gd name="T36" fmla="*/ 443 w 585"/>
                <a:gd name="T37" fmla="*/ 110 h 394"/>
                <a:gd name="T38" fmla="*/ 430 w 585"/>
                <a:gd name="T39" fmla="*/ 104 h 394"/>
                <a:gd name="T40" fmla="*/ 415 w 585"/>
                <a:gd name="T41" fmla="*/ 98 h 394"/>
                <a:gd name="T42" fmla="*/ 401 w 585"/>
                <a:gd name="T43" fmla="*/ 92 h 394"/>
                <a:gd name="T44" fmla="*/ 386 w 585"/>
                <a:gd name="T45" fmla="*/ 87 h 394"/>
                <a:gd name="T46" fmla="*/ 371 w 585"/>
                <a:gd name="T47" fmla="*/ 82 h 394"/>
                <a:gd name="T48" fmla="*/ 356 w 585"/>
                <a:gd name="T49" fmla="*/ 78 h 394"/>
                <a:gd name="T50" fmla="*/ 340 w 585"/>
                <a:gd name="T51" fmla="*/ 75 h 394"/>
                <a:gd name="T52" fmla="*/ 324 w 585"/>
                <a:gd name="T53" fmla="*/ 71 h 394"/>
                <a:gd name="T54" fmla="*/ 309 w 585"/>
                <a:gd name="T55" fmla="*/ 68 h 394"/>
                <a:gd name="T56" fmla="*/ 293 w 585"/>
                <a:gd name="T57" fmla="*/ 65 h 394"/>
                <a:gd name="T58" fmla="*/ 277 w 585"/>
                <a:gd name="T59" fmla="*/ 63 h 394"/>
                <a:gd name="T60" fmla="*/ 261 w 585"/>
                <a:gd name="T61" fmla="*/ 60 h 394"/>
                <a:gd name="T62" fmla="*/ 245 w 585"/>
                <a:gd name="T63" fmla="*/ 58 h 394"/>
                <a:gd name="T64" fmla="*/ 229 w 585"/>
                <a:gd name="T65" fmla="*/ 56 h 394"/>
                <a:gd name="T66" fmla="*/ 213 w 585"/>
                <a:gd name="T67" fmla="*/ 54 h 394"/>
                <a:gd name="T68" fmla="*/ 197 w 585"/>
                <a:gd name="T69" fmla="*/ 52 h 394"/>
                <a:gd name="T70" fmla="*/ 181 w 585"/>
                <a:gd name="T71" fmla="*/ 50 h 394"/>
                <a:gd name="T72" fmla="*/ 166 w 585"/>
                <a:gd name="T73" fmla="*/ 48 h 394"/>
                <a:gd name="T74" fmla="*/ 151 w 585"/>
                <a:gd name="T75" fmla="*/ 46 h 394"/>
                <a:gd name="T76" fmla="*/ 136 w 585"/>
                <a:gd name="T77" fmla="*/ 44 h 394"/>
                <a:gd name="T78" fmla="*/ 121 w 585"/>
                <a:gd name="T79" fmla="*/ 42 h 394"/>
                <a:gd name="T80" fmla="*/ 107 w 585"/>
                <a:gd name="T81" fmla="*/ 39 h 394"/>
                <a:gd name="T82" fmla="*/ 93 w 585"/>
                <a:gd name="T83" fmla="*/ 36 h 394"/>
                <a:gd name="T84" fmla="*/ 80 w 585"/>
                <a:gd name="T85" fmla="*/ 33 h 394"/>
                <a:gd name="T86" fmla="*/ 67 w 585"/>
                <a:gd name="T87" fmla="*/ 30 h 394"/>
                <a:gd name="T88" fmla="*/ 54 w 585"/>
                <a:gd name="T89" fmla="*/ 26 h 394"/>
                <a:gd name="T90" fmla="*/ 42 w 585"/>
                <a:gd name="T91" fmla="*/ 22 h 394"/>
                <a:gd name="T92" fmla="*/ 31 w 585"/>
                <a:gd name="T93" fmla="*/ 17 h 394"/>
                <a:gd name="T94" fmla="*/ 20 w 585"/>
                <a:gd name="T95" fmla="*/ 12 h 394"/>
                <a:gd name="T96" fmla="*/ 9 w 585"/>
                <a:gd name="T97" fmla="*/ 6 h 394"/>
                <a:gd name="T98" fmla="*/ 0 w 585"/>
                <a:gd name="T99" fmla="*/ 0 h 3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5"/>
                <a:gd name="T151" fmla="*/ 0 h 394"/>
                <a:gd name="T152" fmla="*/ 585 w 585"/>
                <a:gd name="T153" fmla="*/ 394 h 3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5" h="394">
                  <a:moveTo>
                    <a:pt x="584" y="393"/>
                  </a:moveTo>
                  <a:lnTo>
                    <a:pt x="584" y="384"/>
                  </a:lnTo>
                  <a:lnTo>
                    <a:pt x="584" y="376"/>
                  </a:lnTo>
                  <a:lnTo>
                    <a:pt x="584" y="368"/>
                  </a:lnTo>
                  <a:lnTo>
                    <a:pt x="584" y="360"/>
                  </a:lnTo>
                  <a:lnTo>
                    <a:pt x="584" y="352"/>
                  </a:lnTo>
                  <a:lnTo>
                    <a:pt x="583" y="344"/>
                  </a:lnTo>
                  <a:lnTo>
                    <a:pt x="583" y="337"/>
                  </a:lnTo>
                  <a:lnTo>
                    <a:pt x="582" y="329"/>
                  </a:lnTo>
                  <a:lnTo>
                    <a:pt x="581" y="322"/>
                  </a:lnTo>
                  <a:lnTo>
                    <a:pt x="580" y="315"/>
                  </a:lnTo>
                  <a:lnTo>
                    <a:pt x="579" y="308"/>
                  </a:lnTo>
                  <a:lnTo>
                    <a:pt x="578" y="301"/>
                  </a:lnTo>
                  <a:lnTo>
                    <a:pt x="577" y="294"/>
                  </a:lnTo>
                  <a:lnTo>
                    <a:pt x="576" y="288"/>
                  </a:lnTo>
                  <a:lnTo>
                    <a:pt x="574" y="281"/>
                  </a:lnTo>
                  <a:lnTo>
                    <a:pt x="573" y="275"/>
                  </a:lnTo>
                  <a:lnTo>
                    <a:pt x="571" y="269"/>
                  </a:lnTo>
                  <a:lnTo>
                    <a:pt x="569" y="262"/>
                  </a:lnTo>
                  <a:lnTo>
                    <a:pt x="567" y="256"/>
                  </a:lnTo>
                  <a:lnTo>
                    <a:pt x="565" y="251"/>
                  </a:lnTo>
                  <a:lnTo>
                    <a:pt x="563" y="245"/>
                  </a:lnTo>
                  <a:lnTo>
                    <a:pt x="561" y="239"/>
                  </a:lnTo>
                  <a:lnTo>
                    <a:pt x="559" y="234"/>
                  </a:lnTo>
                  <a:lnTo>
                    <a:pt x="557" y="228"/>
                  </a:lnTo>
                  <a:lnTo>
                    <a:pt x="554" y="223"/>
                  </a:lnTo>
                  <a:lnTo>
                    <a:pt x="552" y="218"/>
                  </a:lnTo>
                  <a:lnTo>
                    <a:pt x="549" y="213"/>
                  </a:lnTo>
                  <a:lnTo>
                    <a:pt x="547" y="208"/>
                  </a:lnTo>
                  <a:lnTo>
                    <a:pt x="544" y="203"/>
                  </a:lnTo>
                  <a:lnTo>
                    <a:pt x="541" y="199"/>
                  </a:lnTo>
                  <a:lnTo>
                    <a:pt x="538" y="194"/>
                  </a:lnTo>
                  <a:lnTo>
                    <a:pt x="535" y="190"/>
                  </a:lnTo>
                  <a:lnTo>
                    <a:pt x="532" y="185"/>
                  </a:lnTo>
                  <a:lnTo>
                    <a:pt x="529" y="181"/>
                  </a:lnTo>
                  <a:lnTo>
                    <a:pt x="526" y="177"/>
                  </a:lnTo>
                  <a:lnTo>
                    <a:pt x="523" y="173"/>
                  </a:lnTo>
                  <a:lnTo>
                    <a:pt x="519" y="169"/>
                  </a:lnTo>
                  <a:lnTo>
                    <a:pt x="516" y="165"/>
                  </a:lnTo>
                  <a:lnTo>
                    <a:pt x="512" y="161"/>
                  </a:lnTo>
                  <a:lnTo>
                    <a:pt x="509" y="157"/>
                  </a:lnTo>
                  <a:lnTo>
                    <a:pt x="505" y="154"/>
                  </a:lnTo>
                  <a:lnTo>
                    <a:pt x="501" y="150"/>
                  </a:lnTo>
                  <a:lnTo>
                    <a:pt x="498" y="147"/>
                  </a:lnTo>
                  <a:lnTo>
                    <a:pt x="494" y="144"/>
                  </a:lnTo>
                  <a:lnTo>
                    <a:pt x="490" y="140"/>
                  </a:lnTo>
                  <a:lnTo>
                    <a:pt x="486" y="137"/>
                  </a:lnTo>
                  <a:lnTo>
                    <a:pt x="482" y="134"/>
                  </a:lnTo>
                  <a:lnTo>
                    <a:pt x="478" y="131"/>
                  </a:lnTo>
                  <a:lnTo>
                    <a:pt x="474" y="128"/>
                  </a:lnTo>
                  <a:lnTo>
                    <a:pt x="470" y="126"/>
                  </a:lnTo>
                  <a:lnTo>
                    <a:pt x="465" y="123"/>
                  </a:lnTo>
                  <a:lnTo>
                    <a:pt x="461" y="120"/>
                  </a:lnTo>
                  <a:lnTo>
                    <a:pt x="457" y="118"/>
                  </a:lnTo>
                  <a:lnTo>
                    <a:pt x="452" y="115"/>
                  </a:lnTo>
                  <a:lnTo>
                    <a:pt x="448" y="113"/>
                  </a:lnTo>
                  <a:lnTo>
                    <a:pt x="443" y="110"/>
                  </a:lnTo>
                  <a:lnTo>
                    <a:pt x="439" y="108"/>
                  </a:lnTo>
                  <a:lnTo>
                    <a:pt x="434" y="106"/>
                  </a:lnTo>
                  <a:lnTo>
                    <a:pt x="430" y="104"/>
                  </a:lnTo>
                  <a:lnTo>
                    <a:pt x="425" y="102"/>
                  </a:lnTo>
                  <a:lnTo>
                    <a:pt x="420" y="100"/>
                  </a:lnTo>
                  <a:lnTo>
                    <a:pt x="415" y="98"/>
                  </a:lnTo>
                  <a:lnTo>
                    <a:pt x="411" y="96"/>
                  </a:lnTo>
                  <a:lnTo>
                    <a:pt x="406" y="94"/>
                  </a:lnTo>
                  <a:lnTo>
                    <a:pt x="401" y="92"/>
                  </a:lnTo>
                  <a:lnTo>
                    <a:pt x="396" y="90"/>
                  </a:lnTo>
                  <a:lnTo>
                    <a:pt x="391" y="89"/>
                  </a:lnTo>
                  <a:lnTo>
                    <a:pt x="386" y="87"/>
                  </a:lnTo>
                  <a:lnTo>
                    <a:pt x="381" y="85"/>
                  </a:lnTo>
                  <a:lnTo>
                    <a:pt x="376" y="84"/>
                  </a:lnTo>
                  <a:lnTo>
                    <a:pt x="371" y="82"/>
                  </a:lnTo>
                  <a:lnTo>
                    <a:pt x="366" y="81"/>
                  </a:lnTo>
                  <a:lnTo>
                    <a:pt x="361" y="80"/>
                  </a:lnTo>
                  <a:lnTo>
                    <a:pt x="356" y="78"/>
                  </a:lnTo>
                  <a:lnTo>
                    <a:pt x="351" y="77"/>
                  </a:lnTo>
                  <a:lnTo>
                    <a:pt x="345" y="76"/>
                  </a:lnTo>
                  <a:lnTo>
                    <a:pt x="340" y="75"/>
                  </a:lnTo>
                  <a:lnTo>
                    <a:pt x="335" y="73"/>
                  </a:lnTo>
                  <a:lnTo>
                    <a:pt x="330" y="72"/>
                  </a:lnTo>
                  <a:lnTo>
                    <a:pt x="324" y="71"/>
                  </a:lnTo>
                  <a:lnTo>
                    <a:pt x="319" y="70"/>
                  </a:lnTo>
                  <a:lnTo>
                    <a:pt x="314" y="69"/>
                  </a:lnTo>
                  <a:lnTo>
                    <a:pt x="309" y="68"/>
                  </a:lnTo>
                  <a:lnTo>
                    <a:pt x="303" y="67"/>
                  </a:lnTo>
                  <a:lnTo>
                    <a:pt x="298" y="66"/>
                  </a:lnTo>
                  <a:lnTo>
                    <a:pt x="293" y="65"/>
                  </a:lnTo>
                  <a:lnTo>
                    <a:pt x="287" y="65"/>
                  </a:lnTo>
                  <a:lnTo>
                    <a:pt x="282" y="64"/>
                  </a:lnTo>
                  <a:lnTo>
                    <a:pt x="277" y="63"/>
                  </a:lnTo>
                  <a:lnTo>
                    <a:pt x="271" y="62"/>
                  </a:lnTo>
                  <a:lnTo>
                    <a:pt x="266" y="61"/>
                  </a:lnTo>
                  <a:lnTo>
                    <a:pt x="261" y="60"/>
                  </a:lnTo>
                  <a:lnTo>
                    <a:pt x="255" y="60"/>
                  </a:lnTo>
                  <a:lnTo>
                    <a:pt x="250" y="59"/>
                  </a:lnTo>
                  <a:lnTo>
                    <a:pt x="245" y="58"/>
                  </a:lnTo>
                  <a:lnTo>
                    <a:pt x="239" y="58"/>
                  </a:lnTo>
                  <a:lnTo>
                    <a:pt x="234" y="57"/>
                  </a:lnTo>
                  <a:lnTo>
                    <a:pt x="229" y="56"/>
                  </a:lnTo>
                  <a:lnTo>
                    <a:pt x="223" y="56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4"/>
                  </a:lnTo>
                  <a:lnTo>
                    <a:pt x="202" y="53"/>
                  </a:lnTo>
                  <a:lnTo>
                    <a:pt x="197" y="52"/>
                  </a:lnTo>
                  <a:lnTo>
                    <a:pt x="192" y="52"/>
                  </a:lnTo>
                  <a:lnTo>
                    <a:pt x="187" y="51"/>
                  </a:lnTo>
                  <a:lnTo>
                    <a:pt x="181" y="50"/>
                  </a:lnTo>
                  <a:lnTo>
                    <a:pt x="176" y="50"/>
                  </a:lnTo>
                  <a:lnTo>
                    <a:pt x="171" y="49"/>
                  </a:lnTo>
                  <a:lnTo>
                    <a:pt x="166" y="48"/>
                  </a:lnTo>
                  <a:lnTo>
                    <a:pt x="161" y="48"/>
                  </a:lnTo>
                  <a:lnTo>
                    <a:pt x="156" y="47"/>
                  </a:lnTo>
                  <a:lnTo>
                    <a:pt x="151" y="46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6" y="44"/>
                  </a:lnTo>
                  <a:lnTo>
                    <a:pt x="131" y="43"/>
                  </a:lnTo>
                  <a:lnTo>
                    <a:pt x="126" y="42"/>
                  </a:lnTo>
                  <a:lnTo>
                    <a:pt x="121" y="42"/>
                  </a:lnTo>
                  <a:lnTo>
                    <a:pt x="117" y="41"/>
                  </a:lnTo>
                  <a:lnTo>
                    <a:pt x="112" y="40"/>
                  </a:lnTo>
                  <a:lnTo>
                    <a:pt x="107" y="39"/>
                  </a:lnTo>
                  <a:lnTo>
                    <a:pt x="102" y="38"/>
                  </a:lnTo>
                  <a:lnTo>
                    <a:pt x="98" y="37"/>
                  </a:lnTo>
                  <a:lnTo>
                    <a:pt x="93" y="36"/>
                  </a:lnTo>
                  <a:lnTo>
                    <a:pt x="89" y="35"/>
                  </a:lnTo>
                  <a:lnTo>
                    <a:pt x="84" y="34"/>
                  </a:lnTo>
                  <a:lnTo>
                    <a:pt x="80" y="33"/>
                  </a:lnTo>
                  <a:lnTo>
                    <a:pt x="75" y="32"/>
                  </a:lnTo>
                  <a:lnTo>
                    <a:pt x="71" y="31"/>
                  </a:lnTo>
                  <a:lnTo>
                    <a:pt x="67" y="30"/>
                  </a:lnTo>
                  <a:lnTo>
                    <a:pt x="62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7" y="15"/>
                  </a:lnTo>
                  <a:lnTo>
                    <a:pt x="23" y="14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7741153" y="1649997"/>
              <a:ext cx="213924" cy="150028"/>
            </a:xfrm>
            <a:custGeom>
              <a:avLst/>
              <a:gdLst>
                <a:gd name="T0" fmla="*/ 0 w 250"/>
                <a:gd name="T1" fmla="*/ 176 h 177"/>
                <a:gd name="T2" fmla="*/ 7 w 250"/>
                <a:gd name="T3" fmla="*/ 173 h 177"/>
                <a:gd name="T4" fmla="*/ 14 w 250"/>
                <a:gd name="T5" fmla="*/ 169 h 177"/>
                <a:gd name="T6" fmla="*/ 20 w 250"/>
                <a:gd name="T7" fmla="*/ 166 h 177"/>
                <a:gd name="T8" fmla="*/ 26 w 250"/>
                <a:gd name="T9" fmla="*/ 162 h 177"/>
                <a:gd name="T10" fmla="*/ 32 w 250"/>
                <a:gd name="T11" fmla="*/ 158 h 177"/>
                <a:gd name="T12" fmla="*/ 38 w 250"/>
                <a:gd name="T13" fmla="*/ 155 h 177"/>
                <a:gd name="T14" fmla="*/ 43 w 250"/>
                <a:gd name="T15" fmla="*/ 151 h 177"/>
                <a:gd name="T16" fmla="*/ 48 w 250"/>
                <a:gd name="T17" fmla="*/ 147 h 177"/>
                <a:gd name="T18" fmla="*/ 54 w 250"/>
                <a:gd name="T19" fmla="*/ 143 h 177"/>
                <a:gd name="T20" fmla="*/ 59 w 250"/>
                <a:gd name="T21" fmla="*/ 139 h 177"/>
                <a:gd name="T22" fmla="*/ 64 w 250"/>
                <a:gd name="T23" fmla="*/ 135 h 177"/>
                <a:gd name="T24" fmla="*/ 69 w 250"/>
                <a:gd name="T25" fmla="*/ 131 h 177"/>
                <a:gd name="T26" fmla="*/ 73 w 250"/>
                <a:gd name="T27" fmla="*/ 127 h 177"/>
                <a:gd name="T28" fmla="*/ 78 w 250"/>
                <a:gd name="T29" fmla="*/ 122 h 177"/>
                <a:gd name="T30" fmla="*/ 82 w 250"/>
                <a:gd name="T31" fmla="*/ 118 h 177"/>
                <a:gd name="T32" fmla="*/ 87 w 250"/>
                <a:gd name="T33" fmla="*/ 114 h 177"/>
                <a:gd name="T34" fmla="*/ 91 w 250"/>
                <a:gd name="T35" fmla="*/ 110 h 177"/>
                <a:gd name="T36" fmla="*/ 96 w 250"/>
                <a:gd name="T37" fmla="*/ 106 h 177"/>
                <a:gd name="T38" fmla="*/ 100 w 250"/>
                <a:gd name="T39" fmla="*/ 101 h 177"/>
                <a:gd name="T40" fmla="*/ 105 w 250"/>
                <a:gd name="T41" fmla="*/ 97 h 177"/>
                <a:gd name="T42" fmla="*/ 109 w 250"/>
                <a:gd name="T43" fmla="*/ 93 h 177"/>
                <a:gd name="T44" fmla="*/ 113 w 250"/>
                <a:gd name="T45" fmla="*/ 89 h 177"/>
                <a:gd name="T46" fmla="*/ 118 w 250"/>
                <a:gd name="T47" fmla="*/ 84 h 177"/>
                <a:gd name="T48" fmla="*/ 122 w 250"/>
                <a:gd name="T49" fmla="*/ 80 h 177"/>
                <a:gd name="T50" fmla="*/ 126 w 250"/>
                <a:gd name="T51" fmla="*/ 76 h 177"/>
                <a:gd name="T52" fmla="*/ 131 w 250"/>
                <a:gd name="T53" fmla="*/ 72 h 177"/>
                <a:gd name="T54" fmla="*/ 135 w 250"/>
                <a:gd name="T55" fmla="*/ 68 h 177"/>
                <a:gd name="T56" fmla="*/ 140 w 250"/>
                <a:gd name="T57" fmla="*/ 63 h 177"/>
                <a:gd name="T58" fmla="*/ 145 w 250"/>
                <a:gd name="T59" fmla="*/ 59 h 177"/>
                <a:gd name="T60" fmla="*/ 149 w 250"/>
                <a:gd name="T61" fmla="*/ 55 h 177"/>
                <a:gd name="T62" fmla="*/ 154 w 250"/>
                <a:gd name="T63" fmla="*/ 51 h 177"/>
                <a:gd name="T64" fmla="*/ 159 w 250"/>
                <a:gd name="T65" fmla="*/ 47 h 177"/>
                <a:gd name="T66" fmla="*/ 165 w 250"/>
                <a:gd name="T67" fmla="*/ 44 h 177"/>
                <a:gd name="T68" fmla="*/ 170 w 250"/>
                <a:gd name="T69" fmla="*/ 40 h 177"/>
                <a:gd name="T70" fmla="*/ 175 w 250"/>
                <a:gd name="T71" fmla="*/ 36 h 177"/>
                <a:gd name="T72" fmla="*/ 181 w 250"/>
                <a:gd name="T73" fmla="*/ 32 h 177"/>
                <a:gd name="T74" fmla="*/ 187 w 250"/>
                <a:gd name="T75" fmla="*/ 29 h 177"/>
                <a:gd name="T76" fmla="*/ 193 w 250"/>
                <a:gd name="T77" fmla="*/ 25 h 177"/>
                <a:gd name="T78" fmla="*/ 199 w 250"/>
                <a:gd name="T79" fmla="*/ 22 h 177"/>
                <a:gd name="T80" fmla="*/ 205 w 250"/>
                <a:gd name="T81" fmla="*/ 18 h 177"/>
                <a:gd name="T82" fmla="*/ 212 w 250"/>
                <a:gd name="T83" fmla="*/ 15 h 177"/>
                <a:gd name="T84" fmla="*/ 219 w 250"/>
                <a:gd name="T85" fmla="*/ 12 h 177"/>
                <a:gd name="T86" fmla="*/ 226 w 250"/>
                <a:gd name="T87" fmla="*/ 9 h 177"/>
                <a:gd name="T88" fmla="*/ 234 w 250"/>
                <a:gd name="T89" fmla="*/ 6 h 177"/>
                <a:gd name="T90" fmla="*/ 241 w 250"/>
                <a:gd name="T91" fmla="*/ 3 h 177"/>
                <a:gd name="T92" fmla="*/ 249 w 250"/>
                <a:gd name="T93" fmla="*/ 0 h 1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0"/>
                <a:gd name="T142" fmla="*/ 0 h 177"/>
                <a:gd name="T143" fmla="*/ 250 w 250"/>
                <a:gd name="T144" fmla="*/ 177 h 1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0" h="177">
                  <a:moveTo>
                    <a:pt x="0" y="176"/>
                  </a:moveTo>
                  <a:lnTo>
                    <a:pt x="7" y="173"/>
                  </a:lnTo>
                  <a:lnTo>
                    <a:pt x="14" y="169"/>
                  </a:lnTo>
                  <a:lnTo>
                    <a:pt x="20" y="166"/>
                  </a:lnTo>
                  <a:lnTo>
                    <a:pt x="26" y="162"/>
                  </a:lnTo>
                  <a:lnTo>
                    <a:pt x="32" y="158"/>
                  </a:lnTo>
                  <a:lnTo>
                    <a:pt x="38" y="155"/>
                  </a:lnTo>
                  <a:lnTo>
                    <a:pt x="43" y="151"/>
                  </a:lnTo>
                  <a:lnTo>
                    <a:pt x="48" y="147"/>
                  </a:lnTo>
                  <a:lnTo>
                    <a:pt x="54" y="143"/>
                  </a:lnTo>
                  <a:lnTo>
                    <a:pt x="59" y="139"/>
                  </a:lnTo>
                  <a:lnTo>
                    <a:pt x="64" y="135"/>
                  </a:lnTo>
                  <a:lnTo>
                    <a:pt x="69" y="131"/>
                  </a:lnTo>
                  <a:lnTo>
                    <a:pt x="73" y="127"/>
                  </a:lnTo>
                  <a:lnTo>
                    <a:pt x="78" y="122"/>
                  </a:lnTo>
                  <a:lnTo>
                    <a:pt x="82" y="118"/>
                  </a:lnTo>
                  <a:lnTo>
                    <a:pt x="87" y="114"/>
                  </a:lnTo>
                  <a:lnTo>
                    <a:pt x="91" y="110"/>
                  </a:lnTo>
                  <a:lnTo>
                    <a:pt x="96" y="106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9" y="93"/>
                  </a:lnTo>
                  <a:lnTo>
                    <a:pt x="113" y="89"/>
                  </a:lnTo>
                  <a:lnTo>
                    <a:pt x="118" y="84"/>
                  </a:lnTo>
                  <a:lnTo>
                    <a:pt x="122" y="80"/>
                  </a:lnTo>
                  <a:lnTo>
                    <a:pt x="126" y="76"/>
                  </a:lnTo>
                  <a:lnTo>
                    <a:pt x="131" y="72"/>
                  </a:lnTo>
                  <a:lnTo>
                    <a:pt x="135" y="68"/>
                  </a:lnTo>
                  <a:lnTo>
                    <a:pt x="140" y="63"/>
                  </a:lnTo>
                  <a:lnTo>
                    <a:pt x="145" y="59"/>
                  </a:lnTo>
                  <a:lnTo>
                    <a:pt x="149" y="55"/>
                  </a:lnTo>
                  <a:lnTo>
                    <a:pt x="154" y="51"/>
                  </a:lnTo>
                  <a:lnTo>
                    <a:pt x="159" y="47"/>
                  </a:lnTo>
                  <a:lnTo>
                    <a:pt x="165" y="44"/>
                  </a:lnTo>
                  <a:lnTo>
                    <a:pt x="170" y="40"/>
                  </a:lnTo>
                  <a:lnTo>
                    <a:pt x="175" y="36"/>
                  </a:lnTo>
                  <a:lnTo>
                    <a:pt x="181" y="32"/>
                  </a:lnTo>
                  <a:lnTo>
                    <a:pt x="187" y="29"/>
                  </a:lnTo>
                  <a:lnTo>
                    <a:pt x="193" y="25"/>
                  </a:lnTo>
                  <a:lnTo>
                    <a:pt x="199" y="22"/>
                  </a:lnTo>
                  <a:lnTo>
                    <a:pt x="205" y="18"/>
                  </a:lnTo>
                  <a:lnTo>
                    <a:pt x="212" y="15"/>
                  </a:lnTo>
                  <a:lnTo>
                    <a:pt x="219" y="12"/>
                  </a:lnTo>
                  <a:lnTo>
                    <a:pt x="226" y="9"/>
                  </a:lnTo>
                  <a:lnTo>
                    <a:pt x="234" y="6"/>
                  </a:lnTo>
                  <a:lnTo>
                    <a:pt x="241" y="3"/>
                  </a:lnTo>
                  <a:lnTo>
                    <a:pt x="249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7913147" y="1221950"/>
              <a:ext cx="154025" cy="428894"/>
            </a:xfrm>
            <a:custGeom>
              <a:avLst/>
              <a:gdLst>
                <a:gd name="T0" fmla="*/ 52 w 180"/>
                <a:gd name="T1" fmla="*/ 503 h 506"/>
                <a:gd name="T2" fmla="*/ 60 w 180"/>
                <a:gd name="T3" fmla="*/ 499 h 506"/>
                <a:gd name="T4" fmla="*/ 67 w 180"/>
                <a:gd name="T5" fmla="*/ 494 h 506"/>
                <a:gd name="T6" fmla="*/ 75 w 180"/>
                <a:gd name="T7" fmla="*/ 488 h 506"/>
                <a:gd name="T8" fmla="*/ 82 w 180"/>
                <a:gd name="T9" fmla="*/ 483 h 506"/>
                <a:gd name="T10" fmla="*/ 89 w 180"/>
                <a:gd name="T11" fmla="*/ 476 h 506"/>
                <a:gd name="T12" fmla="*/ 96 w 180"/>
                <a:gd name="T13" fmla="*/ 469 h 506"/>
                <a:gd name="T14" fmla="*/ 103 w 180"/>
                <a:gd name="T15" fmla="*/ 462 h 506"/>
                <a:gd name="T16" fmla="*/ 109 w 180"/>
                <a:gd name="T17" fmla="*/ 455 h 506"/>
                <a:gd name="T18" fmla="*/ 115 w 180"/>
                <a:gd name="T19" fmla="*/ 447 h 506"/>
                <a:gd name="T20" fmla="*/ 121 w 180"/>
                <a:gd name="T21" fmla="*/ 438 h 506"/>
                <a:gd name="T22" fmla="*/ 127 w 180"/>
                <a:gd name="T23" fmla="*/ 430 h 506"/>
                <a:gd name="T24" fmla="*/ 133 w 180"/>
                <a:gd name="T25" fmla="*/ 421 h 506"/>
                <a:gd name="T26" fmla="*/ 138 w 180"/>
                <a:gd name="T27" fmla="*/ 412 h 506"/>
                <a:gd name="T28" fmla="*/ 143 w 180"/>
                <a:gd name="T29" fmla="*/ 403 h 506"/>
                <a:gd name="T30" fmla="*/ 148 w 180"/>
                <a:gd name="T31" fmla="*/ 393 h 506"/>
                <a:gd name="T32" fmla="*/ 152 w 180"/>
                <a:gd name="T33" fmla="*/ 383 h 506"/>
                <a:gd name="T34" fmla="*/ 156 w 180"/>
                <a:gd name="T35" fmla="*/ 372 h 506"/>
                <a:gd name="T36" fmla="*/ 160 w 180"/>
                <a:gd name="T37" fmla="*/ 362 h 506"/>
                <a:gd name="T38" fmla="*/ 163 w 180"/>
                <a:gd name="T39" fmla="*/ 351 h 506"/>
                <a:gd name="T40" fmla="*/ 167 w 180"/>
                <a:gd name="T41" fmla="*/ 340 h 506"/>
                <a:gd name="T42" fmla="*/ 169 w 180"/>
                <a:gd name="T43" fmla="*/ 329 h 506"/>
                <a:gd name="T44" fmla="*/ 172 w 180"/>
                <a:gd name="T45" fmla="*/ 318 h 506"/>
                <a:gd name="T46" fmla="*/ 174 w 180"/>
                <a:gd name="T47" fmla="*/ 307 h 506"/>
                <a:gd name="T48" fmla="*/ 176 w 180"/>
                <a:gd name="T49" fmla="*/ 295 h 506"/>
                <a:gd name="T50" fmla="*/ 177 w 180"/>
                <a:gd name="T51" fmla="*/ 284 h 506"/>
                <a:gd name="T52" fmla="*/ 178 w 180"/>
                <a:gd name="T53" fmla="*/ 272 h 506"/>
                <a:gd name="T54" fmla="*/ 179 w 180"/>
                <a:gd name="T55" fmla="*/ 261 h 506"/>
                <a:gd name="T56" fmla="*/ 179 w 180"/>
                <a:gd name="T57" fmla="*/ 249 h 506"/>
                <a:gd name="T58" fmla="*/ 179 w 180"/>
                <a:gd name="T59" fmla="*/ 238 h 506"/>
                <a:gd name="T60" fmla="*/ 178 w 180"/>
                <a:gd name="T61" fmla="*/ 226 h 506"/>
                <a:gd name="T62" fmla="*/ 177 w 180"/>
                <a:gd name="T63" fmla="*/ 215 h 506"/>
                <a:gd name="T64" fmla="*/ 175 w 180"/>
                <a:gd name="T65" fmla="*/ 203 h 506"/>
                <a:gd name="T66" fmla="*/ 173 w 180"/>
                <a:gd name="T67" fmla="*/ 192 h 506"/>
                <a:gd name="T68" fmla="*/ 171 w 180"/>
                <a:gd name="T69" fmla="*/ 180 h 506"/>
                <a:gd name="T70" fmla="*/ 168 w 180"/>
                <a:gd name="T71" fmla="*/ 169 h 506"/>
                <a:gd name="T72" fmla="*/ 165 w 180"/>
                <a:gd name="T73" fmla="*/ 158 h 506"/>
                <a:gd name="T74" fmla="*/ 161 w 180"/>
                <a:gd name="T75" fmla="*/ 147 h 506"/>
                <a:gd name="T76" fmla="*/ 156 w 180"/>
                <a:gd name="T77" fmla="*/ 136 h 506"/>
                <a:gd name="T78" fmla="*/ 151 w 180"/>
                <a:gd name="T79" fmla="*/ 126 h 506"/>
                <a:gd name="T80" fmla="*/ 146 w 180"/>
                <a:gd name="T81" fmla="*/ 116 h 506"/>
                <a:gd name="T82" fmla="*/ 140 w 180"/>
                <a:gd name="T83" fmla="*/ 105 h 506"/>
                <a:gd name="T84" fmla="*/ 133 w 180"/>
                <a:gd name="T85" fmla="*/ 95 h 506"/>
                <a:gd name="T86" fmla="*/ 126 w 180"/>
                <a:gd name="T87" fmla="*/ 86 h 506"/>
                <a:gd name="T88" fmla="*/ 118 w 180"/>
                <a:gd name="T89" fmla="*/ 76 h 506"/>
                <a:gd name="T90" fmla="*/ 110 w 180"/>
                <a:gd name="T91" fmla="*/ 67 h 506"/>
                <a:gd name="T92" fmla="*/ 101 w 180"/>
                <a:gd name="T93" fmla="*/ 59 h 506"/>
                <a:gd name="T94" fmla="*/ 91 w 180"/>
                <a:gd name="T95" fmla="*/ 50 h 506"/>
                <a:gd name="T96" fmla="*/ 81 w 180"/>
                <a:gd name="T97" fmla="*/ 42 h 506"/>
                <a:gd name="T98" fmla="*/ 71 w 180"/>
                <a:gd name="T99" fmla="*/ 34 h 506"/>
                <a:gd name="T100" fmla="*/ 59 w 180"/>
                <a:gd name="T101" fmla="*/ 27 h 506"/>
                <a:gd name="T102" fmla="*/ 47 w 180"/>
                <a:gd name="T103" fmla="*/ 20 h 506"/>
                <a:gd name="T104" fmla="*/ 35 w 180"/>
                <a:gd name="T105" fmla="*/ 14 h 506"/>
                <a:gd name="T106" fmla="*/ 21 w 180"/>
                <a:gd name="T107" fmla="*/ 8 h 506"/>
                <a:gd name="T108" fmla="*/ 7 w 180"/>
                <a:gd name="T109" fmla="*/ 2 h 5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506"/>
                <a:gd name="T167" fmla="*/ 180 w 180"/>
                <a:gd name="T168" fmla="*/ 506 h 5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506">
                  <a:moveTo>
                    <a:pt x="48" y="505"/>
                  </a:moveTo>
                  <a:lnTo>
                    <a:pt x="52" y="503"/>
                  </a:lnTo>
                  <a:lnTo>
                    <a:pt x="56" y="501"/>
                  </a:lnTo>
                  <a:lnTo>
                    <a:pt x="60" y="499"/>
                  </a:lnTo>
                  <a:lnTo>
                    <a:pt x="64" y="496"/>
                  </a:lnTo>
                  <a:lnTo>
                    <a:pt x="67" y="494"/>
                  </a:lnTo>
                  <a:lnTo>
                    <a:pt x="71" y="491"/>
                  </a:lnTo>
                  <a:lnTo>
                    <a:pt x="75" y="488"/>
                  </a:lnTo>
                  <a:lnTo>
                    <a:pt x="78" y="486"/>
                  </a:lnTo>
                  <a:lnTo>
                    <a:pt x="82" y="483"/>
                  </a:lnTo>
                  <a:lnTo>
                    <a:pt x="86" y="479"/>
                  </a:lnTo>
                  <a:lnTo>
                    <a:pt x="89" y="476"/>
                  </a:lnTo>
                  <a:lnTo>
                    <a:pt x="93" y="473"/>
                  </a:lnTo>
                  <a:lnTo>
                    <a:pt x="96" y="469"/>
                  </a:lnTo>
                  <a:lnTo>
                    <a:pt x="99" y="466"/>
                  </a:lnTo>
                  <a:lnTo>
                    <a:pt x="103" y="462"/>
                  </a:lnTo>
                  <a:lnTo>
                    <a:pt x="106" y="458"/>
                  </a:lnTo>
                  <a:lnTo>
                    <a:pt x="109" y="455"/>
                  </a:lnTo>
                  <a:lnTo>
                    <a:pt x="112" y="451"/>
                  </a:lnTo>
                  <a:lnTo>
                    <a:pt x="115" y="447"/>
                  </a:lnTo>
                  <a:lnTo>
                    <a:pt x="118" y="442"/>
                  </a:lnTo>
                  <a:lnTo>
                    <a:pt x="121" y="438"/>
                  </a:lnTo>
                  <a:lnTo>
                    <a:pt x="124" y="434"/>
                  </a:lnTo>
                  <a:lnTo>
                    <a:pt x="127" y="430"/>
                  </a:lnTo>
                  <a:lnTo>
                    <a:pt x="130" y="426"/>
                  </a:lnTo>
                  <a:lnTo>
                    <a:pt x="133" y="421"/>
                  </a:lnTo>
                  <a:lnTo>
                    <a:pt x="135" y="417"/>
                  </a:lnTo>
                  <a:lnTo>
                    <a:pt x="138" y="412"/>
                  </a:lnTo>
                  <a:lnTo>
                    <a:pt x="140" y="407"/>
                  </a:lnTo>
                  <a:lnTo>
                    <a:pt x="143" y="403"/>
                  </a:lnTo>
                  <a:lnTo>
                    <a:pt x="145" y="398"/>
                  </a:lnTo>
                  <a:lnTo>
                    <a:pt x="148" y="393"/>
                  </a:lnTo>
                  <a:lnTo>
                    <a:pt x="150" y="388"/>
                  </a:lnTo>
                  <a:lnTo>
                    <a:pt x="152" y="383"/>
                  </a:lnTo>
                  <a:lnTo>
                    <a:pt x="154" y="378"/>
                  </a:lnTo>
                  <a:lnTo>
                    <a:pt x="156" y="372"/>
                  </a:lnTo>
                  <a:lnTo>
                    <a:pt x="158" y="367"/>
                  </a:lnTo>
                  <a:lnTo>
                    <a:pt x="160" y="362"/>
                  </a:lnTo>
                  <a:lnTo>
                    <a:pt x="162" y="356"/>
                  </a:lnTo>
                  <a:lnTo>
                    <a:pt x="163" y="351"/>
                  </a:lnTo>
                  <a:lnTo>
                    <a:pt x="165" y="346"/>
                  </a:lnTo>
                  <a:lnTo>
                    <a:pt x="167" y="340"/>
                  </a:lnTo>
                  <a:lnTo>
                    <a:pt x="168" y="335"/>
                  </a:lnTo>
                  <a:lnTo>
                    <a:pt x="169" y="329"/>
                  </a:lnTo>
                  <a:lnTo>
                    <a:pt x="171" y="324"/>
                  </a:lnTo>
                  <a:lnTo>
                    <a:pt x="172" y="318"/>
                  </a:lnTo>
                  <a:lnTo>
                    <a:pt x="173" y="312"/>
                  </a:lnTo>
                  <a:lnTo>
                    <a:pt x="174" y="307"/>
                  </a:lnTo>
                  <a:lnTo>
                    <a:pt x="175" y="301"/>
                  </a:lnTo>
                  <a:lnTo>
                    <a:pt x="176" y="295"/>
                  </a:lnTo>
                  <a:lnTo>
                    <a:pt x="177" y="290"/>
                  </a:lnTo>
                  <a:lnTo>
                    <a:pt x="177" y="284"/>
                  </a:lnTo>
                  <a:lnTo>
                    <a:pt x="178" y="278"/>
                  </a:lnTo>
                  <a:lnTo>
                    <a:pt x="178" y="272"/>
                  </a:lnTo>
                  <a:lnTo>
                    <a:pt x="179" y="267"/>
                  </a:lnTo>
                  <a:lnTo>
                    <a:pt x="179" y="261"/>
                  </a:lnTo>
                  <a:lnTo>
                    <a:pt x="179" y="255"/>
                  </a:lnTo>
                  <a:lnTo>
                    <a:pt x="179" y="249"/>
                  </a:lnTo>
                  <a:lnTo>
                    <a:pt x="179" y="243"/>
                  </a:lnTo>
                  <a:lnTo>
                    <a:pt x="179" y="238"/>
                  </a:lnTo>
                  <a:lnTo>
                    <a:pt x="178" y="232"/>
                  </a:lnTo>
                  <a:lnTo>
                    <a:pt x="178" y="226"/>
                  </a:lnTo>
                  <a:lnTo>
                    <a:pt x="178" y="220"/>
                  </a:lnTo>
                  <a:lnTo>
                    <a:pt x="177" y="215"/>
                  </a:lnTo>
                  <a:lnTo>
                    <a:pt x="176" y="209"/>
                  </a:lnTo>
                  <a:lnTo>
                    <a:pt x="175" y="203"/>
                  </a:lnTo>
                  <a:lnTo>
                    <a:pt x="174" y="197"/>
                  </a:lnTo>
                  <a:lnTo>
                    <a:pt x="173" y="192"/>
                  </a:lnTo>
                  <a:lnTo>
                    <a:pt x="172" y="186"/>
                  </a:lnTo>
                  <a:lnTo>
                    <a:pt x="171" y="180"/>
                  </a:lnTo>
                  <a:lnTo>
                    <a:pt x="169" y="175"/>
                  </a:lnTo>
                  <a:lnTo>
                    <a:pt x="168" y="169"/>
                  </a:lnTo>
                  <a:lnTo>
                    <a:pt x="166" y="164"/>
                  </a:lnTo>
                  <a:lnTo>
                    <a:pt x="165" y="158"/>
                  </a:lnTo>
                  <a:lnTo>
                    <a:pt x="163" y="153"/>
                  </a:lnTo>
                  <a:lnTo>
                    <a:pt x="161" y="147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54" y="131"/>
                  </a:lnTo>
                  <a:lnTo>
                    <a:pt x="151" y="126"/>
                  </a:lnTo>
                  <a:lnTo>
                    <a:pt x="148" y="121"/>
                  </a:lnTo>
                  <a:lnTo>
                    <a:pt x="146" y="116"/>
                  </a:lnTo>
                  <a:lnTo>
                    <a:pt x="143" y="110"/>
                  </a:lnTo>
                  <a:lnTo>
                    <a:pt x="140" y="105"/>
                  </a:lnTo>
                  <a:lnTo>
                    <a:pt x="136" y="100"/>
                  </a:lnTo>
                  <a:lnTo>
                    <a:pt x="133" y="95"/>
                  </a:lnTo>
                  <a:lnTo>
                    <a:pt x="130" y="91"/>
                  </a:lnTo>
                  <a:lnTo>
                    <a:pt x="126" y="86"/>
                  </a:lnTo>
                  <a:lnTo>
                    <a:pt x="122" y="81"/>
                  </a:lnTo>
                  <a:lnTo>
                    <a:pt x="118" y="76"/>
                  </a:lnTo>
                  <a:lnTo>
                    <a:pt x="114" y="72"/>
                  </a:lnTo>
                  <a:lnTo>
                    <a:pt x="110" y="67"/>
                  </a:lnTo>
                  <a:lnTo>
                    <a:pt x="105" y="63"/>
                  </a:lnTo>
                  <a:lnTo>
                    <a:pt x="101" y="59"/>
                  </a:lnTo>
                  <a:lnTo>
                    <a:pt x="96" y="54"/>
                  </a:lnTo>
                  <a:lnTo>
                    <a:pt x="91" y="50"/>
                  </a:lnTo>
                  <a:lnTo>
                    <a:pt x="87" y="46"/>
                  </a:lnTo>
                  <a:lnTo>
                    <a:pt x="81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5" y="31"/>
                  </a:lnTo>
                  <a:lnTo>
                    <a:pt x="59" y="27"/>
                  </a:lnTo>
                  <a:lnTo>
                    <a:pt x="53" y="24"/>
                  </a:lnTo>
                  <a:lnTo>
                    <a:pt x="47" y="20"/>
                  </a:lnTo>
                  <a:lnTo>
                    <a:pt x="41" y="17"/>
                  </a:lnTo>
                  <a:lnTo>
                    <a:pt x="35" y="14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7544342" y="1221950"/>
              <a:ext cx="369661" cy="367865"/>
            </a:xfrm>
            <a:custGeom>
              <a:avLst/>
              <a:gdLst>
                <a:gd name="T0" fmla="*/ 428 w 432"/>
                <a:gd name="T1" fmla="*/ 1 h 434"/>
                <a:gd name="T2" fmla="*/ 421 w 432"/>
                <a:gd name="T3" fmla="*/ 5 h 434"/>
                <a:gd name="T4" fmla="*/ 414 w 432"/>
                <a:gd name="T5" fmla="*/ 10 h 434"/>
                <a:gd name="T6" fmla="*/ 407 w 432"/>
                <a:gd name="T7" fmla="*/ 15 h 434"/>
                <a:gd name="T8" fmla="*/ 401 w 432"/>
                <a:gd name="T9" fmla="*/ 20 h 434"/>
                <a:gd name="T10" fmla="*/ 395 w 432"/>
                <a:gd name="T11" fmla="*/ 26 h 434"/>
                <a:gd name="T12" fmla="*/ 389 w 432"/>
                <a:gd name="T13" fmla="*/ 32 h 434"/>
                <a:gd name="T14" fmla="*/ 383 w 432"/>
                <a:gd name="T15" fmla="*/ 39 h 434"/>
                <a:gd name="T16" fmla="*/ 378 w 432"/>
                <a:gd name="T17" fmla="*/ 46 h 434"/>
                <a:gd name="T18" fmla="*/ 372 w 432"/>
                <a:gd name="T19" fmla="*/ 54 h 434"/>
                <a:gd name="T20" fmla="*/ 367 w 432"/>
                <a:gd name="T21" fmla="*/ 62 h 434"/>
                <a:gd name="T22" fmla="*/ 361 w 432"/>
                <a:gd name="T23" fmla="*/ 70 h 434"/>
                <a:gd name="T24" fmla="*/ 356 w 432"/>
                <a:gd name="T25" fmla="*/ 79 h 434"/>
                <a:gd name="T26" fmla="*/ 351 w 432"/>
                <a:gd name="T27" fmla="*/ 88 h 434"/>
                <a:gd name="T28" fmla="*/ 346 w 432"/>
                <a:gd name="T29" fmla="*/ 97 h 434"/>
                <a:gd name="T30" fmla="*/ 341 w 432"/>
                <a:gd name="T31" fmla="*/ 106 h 434"/>
                <a:gd name="T32" fmla="*/ 336 w 432"/>
                <a:gd name="T33" fmla="*/ 116 h 434"/>
                <a:gd name="T34" fmla="*/ 331 w 432"/>
                <a:gd name="T35" fmla="*/ 125 h 434"/>
                <a:gd name="T36" fmla="*/ 326 w 432"/>
                <a:gd name="T37" fmla="*/ 135 h 434"/>
                <a:gd name="T38" fmla="*/ 321 w 432"/>
                <a:gd name="T39" fmla="*/ 146 h 434"/>
                <a:gd name="T40" fmla="*/ 316 w 432"/>
                <a:gd name="T41" fmla="*/ 156 h 434"/>
                <a:gd name="T42" fmla="*/ 311 w 432"/>
                <a:gd name="T43" fmla="*/ 166 h 434"/>
                <a:gd name="T44" fmla="*/ 306 w 432"/>
                <a:gd name="T45" fmla="*/ 177 h 434"/>
                <a:gd name="T46" fmla="*/ 300 w 432"/>
                <a:gd name="T47" fmla="*/ 187 h 434"/>
                <a:gd name="T48" fmla="*/ 295 w 432"/>
                <a:gd name="T49" fmla="*/ 198 h 434"/>
                <a:gd name="T50" fmla="*/ 290 w 432"/>
                <a:gd name="T51" fmla="*/ 209 h 434"/>
                <a:gd name="T52" fmla="*/ 284 w 432"/>
                <a:gd name="T53" fmla="*/ 219 h 434"/>
                <a:gd name="T54" fmla="*/ 278 w 432"/>
                <a:gd name="T55" fmla="*/ 230 h 434"/>
                <a:gd name="T56" fmla="*/ 273 w 432"/>
                <a:gd name="T57" fmla="*/ 241 h 434"/>
                <a:gd name="T58" fmla="*/ 267 w 432"/>
                <a:gd name="T59" fmla="*/ 251 h 434"/>
                <a:gd name="T60" fmla="*/ 260 w 432"/>
                <a:gd name="T61" fmla="*/ 262 h 434"/>
                <a:gd name="T62" fmla="*/ 254 w 432"/>
                <a:gd name="T63" fmla="*/ 272 h 434"/>
                <a:gd name="T64" fmla="*/ 247 w 432"/>
                <a:gd name="T65" fmla="*/ 282 h 434"/>
                <a:gd name="T66" fmla="*/ 240 w 432"/>
                <a:gd name="T67" fmla="*/ 292 h 434"/>
                <a:gd name="T68" fmla="*/ 233 w 432"/>
                <a:gd name="T69" fmla="*/ 302 h 434"/>
                <a:gd name="T70" fmla="*/ 226 w 432"/>
                <a:gd name="T71" fmla="*/ 312 h 434"/>
                <a:gd name="T72" fmla="*/ 218 w 432"/>
                <a:gd name="T73" fmla="*/ 322 h 434"/>
                <a:gd name="T74" fmla="*/ 210 w 432"/>
                <a:gd name="T75" fmla="*/ 331 h 434"/>
                <a:gd name="T76" fmla="*/ 202 w 432"/>
                <a:gd name="T77" fmla="*/ 340 h 434"/>
                <a:gd name="T78" fmla="*/ 193 w 432"/>
                <a:gd name="T79" fmla="*/ 349 h 434"/>
                <a:gd name="T80" fmla="*/ 185 w 432"/>
                <a:gd name="T81" fmla="*/ 357 h 434"/>
                <a:gd name="T82" fmla="*/ 175 w 432"/>
                <a:gd name="T83" fmla="*/ 365 h 434"/>
                <a:gd name="T84" fmla="*/ 166 w 432"/>
                <a:gd name="T85" fmla="*/ 373 h 434"/>
                <a:gd name="T86" fmla="*/ 156 w 432"/>
                <a:gd name="T87" fmla="*/ 381 h 434"/>
                <a:gd name="T88" fmla="*/ 145 w 432"/>
                <a:gd name="T89" fmla="*/ 388 h 434"/>
                <a:gd name="T90" fmla="*/ 134 w 432"/>
                <a:gd name="T91" fmla="*/ 394 h 434"/>
                <a:gd name="T92" fmla="*/ 123 w 432"/>
                <a:gd name="T93" fmla="*/ 401 h 434"/>
                <a:gd name="T94" fmla="*/ 112 w 432"/>
                <a:gd name="T95" fmla="*/ 407 h 434"/>
                <a:gd name="T96" fmla="*/ 99 w 432"/>
                <a:gd name="T97" fmla="*/ 412 h 434"/>
                <a:gd name="T98" fmla="*/ 87 w 432"/>
                <a:gd name="T99" fmla="*/ 417 h 434"/>
                <a:gd name="T100" fmla="*/ 74 w 432"/>
                <a:gd name="T101" fmla="*/ 421 h 434"/>
                <a:gd name="T102" fmla="*/ 60 w 432"/>
                <a:gd name="T103" fmla="*/ 425 h 434"/>
                <a:gd name="T104" fmla="*/ 46 w 432"/>
                <a:gd name="T105" fmla="*/ 428 h 434"/>
                <a:gd name="T106" fmla="*/ 31 w 432"/>
                <a:gd name="T107" fmla="*/ 431 h 434"/>
                <a:gd name="T108" fmla="*/ 16 w 432"/>
                <a:gd name="T109" fmla="*/ 432 h 434"/>
                <a:gd name="T110" fmla="*/ 0 w 432"/>
                <a:gd name="T111" fmla="*/ 433 h 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2"/>
                <a:gd name="T169" fmla="*/ 0 h 434"/>
                <a:gd name="T170" fmla="*/ 432 w 432"/>
                <a:gd name="T171" fmla="*/ 434 h 4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2" h="434">
                  <a:moveTo>
                    <a:pt x="431" y="0"/>
                  </a:moveTo>
                  <a:lnTo>
                    <a:pt x="428" y="1"/>
                  </a:lnTo>
                  <a:lnTo>
                    <a:pt x="424" y="3"/>
                  </a:lnTo>
                  <a:lnTo>
                    <a:pt x="421" y="5"/>
                  </a:lnTo>
                  <a:lnTo>
                    <a:pt x="417" y="8"/>
                  </a:lnTo>
                  <a:lnTo>
                    <a:pt x="414" y="10"/>
                  </a:lnTo>
                  <a:lnTo>
                    <a:pt x="411" y="12"/>
                  </a:lnTo>
                  <a:lnTo>
                    <a:pt x="407" y="15"/>
                  </a:lnTo>
                  <a:lnTo>
                    <a:pt x="404" y="17"/>
                  </a:lnTo>
                  <a:lnTo>
                    <a:pt x="401" y="20"/>
                  </a:lnTo>
                  <a:lnTo>
                    <a:pt x="398" y="23"/>
                  </a:lnTo>
                  <a:lnTo>
                    <a:pt x="395" y="26"/>
                  </a:lnTo>
                  <a:lnTo>
                    <a:pt x="392" y="29"/>
                  </a:lnTo>
                  <a:lnTo>
                    <a:pt x="389" y="32"/>
                  </a:lnTo>
                  <a:lnTo>
                    <a:pt x="386" y="36"/>
                  </a:lnTo>
                  <a:lnTo>
                    <a:pt x="383" y="39"/>
                  </a:lnTo>
                  <a:lnTo>
                    <a:pt x="380" y="43"/>
                  </a:lnTo>
                  <a:lnTo>
                    <a:pt x="378" y="46"/>
                  </a:lnTo>
                  <a:lnTo>
                    <a:pt x="375" y="50"/>
                  </a:lnTo>
                  <a:lnTo>
                    <a:pt x="372" y="54"/>
                  </a:lnTo>
                  <a:lnTo>
                    <a:pt x="369" y="58"/>
                  </a:lnTo>
                  <a:lnTo>
                    <a:pt x="367" y="62"/>
                  </a:lnTo>
                  <a:lnTo>
                    <a:pt x="364" y="66"/>
                  </a:lnTo>
                  <a:lnTo>
                    <a:pt x="361" y="70"/>
                  </a:lnTo>
                  <a:lnTo>
                    <a:pt x="359" y="74"/>
                  </a:lnTo>
                  <a:lnTo>
                    <a:pt x="356" y="79"/>
                  </a:lnTo>
                  <a:lnTo>
                    <a:pt x="354" y="83"/>
                  </a:lnTo>
                  <a:lnTo>
                    <a:pt x="351" y="88"/>
                  </a:lnTo>
                  <a:lnTo>
                    <a:pt x="349" y="92"/>
                  </a:lnTo>
                  <a:lnTo>
                    <a:pt x="346" y="97"/>
                  </a:lnTo>
                  <a:lnTo>
                    <a:pt x="344" y="101"/>
                  </a:lnTo>
                  <a:lnTo>
                    <a:pt x="341" y="106"/>
                  </a:lnTo>
                  <a:lnTo>
                    <a:pt x="338" y="111"/>
                  </a:lnTo>
                  <a:lnTo>
                    <a:pt x="336" y="116"/>
                  </a:lnTo>
                  <a:lnTo>
                    <a:pt x="334" y="121"/>
                  </a:lnTo>
                  <a:lnTo>
                    <a:pt x="331" y="125"/>
                  </a:lnTo>
                  <a:lnTo>
                    <a:pt x="329" y="130"/>
                  </a:lnTo>
                  <a:lnTo>
                    <a:pt x="326" y="135"/>
                  </a:lnTo>
                  <a:lnTo>
                    <a:pt x="324" y="140"/>
                  </a:lnTo>
                  <a:lnTo>
                    <a:pt x="321" y="146"/>
                  </a:lnTo>
                  <a:lnTo>
                    <a:pt x="318" y="151"/>
                  </a:lnTo>
                  <a:lnTo>
                    <a:pt x="316" y="156"/>
                  </a:lnTo>
                  <a:lnTo>
                    <a:pt x="313" y="161"/>
                  </a:lnTo>
                  <a:lnTo>
                    <a:pt x="311" y="166"/>
                  </a:lnTo>
                  <a:lnTo>
                    <a:pt x="308" y="172"/>
                  </a:lnTo>
                  <a:lnTo>
                    <a:pt x="306" y="177"/>
                  </a:lnTo>
                  <a:lnTo>
                    <a:pt x="303" y="182"/>
                  </a:lnTo>
                  <a:lnTo>
                    <a:pt x="300" y="187"/>
                  </a:lnTo>
                  <a:lnTo>
                    <a:pt x="298" y="193"/>
                  </a:lnTo>
                  <a:lnTo>
                    <a:pt x="295" y="198"/>
                  </a:lnTo>
                  <a:lnTo>
                    <a:pt x="292" y="203"/>
                  </a:lnTo>
                  <a:lnTo>
                    <a:pt x="290" y="209"/>
                  </a:lnTo>
                  <a:lnTo>
                    <a:pt x="287" y="214"/>
                  </a:lnTo>
                  <a:lnTo>
                    <a:pt x="284" y="219"/>
                  </a:lnTo>
                  <a:lnTo>
                    <a:pt x="281" y="225"/>
                  </a:lnTo>
                  <a:lnTo>
                    <a:pt x="278" y="230"/>
                  </a:lnTo>
                  <a:lnTo>
                    <a:pt x="275" y="235"/>
                  </a:lnTo>
                  <a:lnTo>
                    <a:pt x="273" y="241"/>
                  </a:lnTo>
                  <a:lnTo>
                    <a:pt x="270" y="246"/>
                  </a:lnTo>
                  <a:lnTo>
                    <a:pt x="267" y="251"/>
                  </a:lnTo>
                  <a:lnTo>
                    <a:pt x="263" y="256"/>
                  </a:lnTo>
                  <a:lnTo>
                    <a:pt x="260" y="262"/>
                  </a:lnTo>
                  <a:lnTo>
                    <a:pt x="257" y="267"/>
                  </a:lnTo>
                  <a:lnTo>
                    <a:pt x="254" y="272"/>
                  </a:lnTo>
                  <a:lnTo>
                    <a:pt x="251" y="277"/>
                  </a:lnTo>
                  <a:lnTo>
                    <a:pt x="247" y="282"/>
                  </a:lnTo>
                  <a:lnTo>
                    <a:pt x="244" y="287"/>
                  </a:lnTo>
                  <a:lnTo>
                    <a:pt x="240" y="292"/>
                  </a:lnTo>
                  <a:lnTo>
                    <a:pt x="237" y="297"/>
                  </a:lnTo>
                  <a:lnTo>
                    <a:pt x="233" y="302"/>
                  </a:lnTo>
                  <a:lnTo>
                    <a:pt x="230" y="307"/>
                  </a:lnTo>
                  <a:lnTo>
                    <a:pt x="226" y="312"/>
                  </a:lnTo>
                  <a:lnTo>
                    <a:pt x="222" y="317"/>
                  </a:lnTo>
                  <a:lnTo>
                    <a:pt x="218" y="322"/>
                  </a:lnTo>
                  <a:lnTo>
                    <a:pt x="214" y="326"/>
                  </a:lnTo>
                  <a:lnTo>
                    <a:pt x="210" y="331"/>
                  </a:lnTo>
                  <a:lnTo>
                    <a:pt x="206" y="335"/>
                  </a:lnTo>
                  <a:lnTo>
                    <a:pt x="202" y="340"/>
                  </a:lnTo>
                  <a:lnTo>
                    <a:pt x="198" y="344"/>
                  </a:lnTo>
                  <a:lnTo>
                    <a:pt x="193" y="349"/>
                  </a:lnTo>
                  <a:lnTo>
                    <a:pt x="189" y="353"/>
                  </a:lnTo>
                  <a:lnTo>
                    <a:pt x="185" y="357"/>
                  </a:lnTo>
                  <a:lnTo>
                    <a:pt x="180" y="361"/>
                  </a:lnTo>
                  <a:lnTo>
                    <a:pt x="175" y="365"/>
                  </a:lnTo>
                  <a:lnTo>
                    <a:pt x="171" y="369"/>
                  </a:lnTo>
                  <a:lnTo>
                    <a:pt x="166" y="373"/>
                  </a:lnTo>
                  <a:lnTo>
                    <a:pt x="161" y="377"/>
                  </a:lnTo>
                  <a:lnTo>
                    <a:pt x="156" y="381"/>
                  </a:lnTo>
                  <a:lnTo>
                    <a:pt x="151" y="384"/>
                  </a:lnTo>
                  <a:lnTo>
                    <a:pt x="145" y="388"/>
                  </a:lnTo>
                  <a:lnTo>
                    <a:pt x="140" y="391"/>
                  </a:lnTo>
                  <a:lnTo>
                    <a:pt x="134" y="394"/>
                  </a:lnTo>
                  <a:lnTo>
                    <a:pt x="129" y="398"/>
                  </a:lnTo>
                  <a:lnTo>
                    <a:pt x="123" y="401"/>
                  </a:lnTo>
                  <a:lnTo>
                    <a:pt x="117" y="404"/>
                  </a:lnTo>
                  <a:lnTo>
                    <a:pt x="112" y="407"/>
                  </a:lnTo>
                  <a:lnTo>
                    <a:pt x="106" y="409"/>
                  </a:lnTo>
                  <a:lnTo>
                    <a:pt x="99" y="412"/>
                  </a:lnTo>
                  <a:lnTo>
                    <a:pt x="93" y="414"/>
                  </a:lnTo>
                  <a:lnTo>
                    <a:pt x="87" y="417"/>
                  </a:lnTo>
                  <a:lnTo>
                    <a:pt x="80" y="419"/>
                  </a:lnTo>
                  <a:lnTo>
                    <a:pt x="74" y="421"/>
                  </a:lnTo>
                  <a:lnTo>
                    <a:pt x="67" y="423"/>
                  </a:lnTo>
                  <a:lnTo>
                    <a:pt x="60" y="425"/>
                  </a:lnTo>
                  <a:lnTo>
                    <a:pt x="53" y="427"/>
                  </a:lnTo>
                  <a:lnTo>
                    <a:pt x="46" y="428"/>
                  </a:lnTo>
                  <a:lnTo>
                    <a:pt x="39" y="430"/>
                  </a:lnTo>
                  <a:lnTo>
                    <a:pt x="31" y="431"/>
                  </a:lnTo>
                  <a:lnTo>
                    <a:pt x="24" y="431"/>
                  </a:lnTo>
                  <a:lnTo>
                    <a:pt x="16" y="432"/>
                  </a:lnTo>
                  <a:lnTo>
                    <a:pt x="8" y="433"/>
                  </a:lnTo>
                  <a:lnTo>
                    <a:pt x="0" y="433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7216611" y="572677"/>
              <a:ext cx="558770" cy="851854"/>
            </a:xfrm>
            <a:custGeom>
              <a:avLst/>
              <a:gdLst>
                <a:gd name="T0" fmla="*/ 624 w 653"/>
                <a:gd name="T1" fmla="*/ 990 h 1005"/>
                <a:gd name="T2" fmla="*/ 589 w 653"/>
                <a:gd name="T3" fmla="*/ 971 h 1005"/>
                <a:gd name="T4" fmla="*/ 555 w 653"/>
                <a:gd name="T5" fmla="*/ 953 h 1005"/>
                <a:gd name="T6" fmla="*/ 523 w 653"/>
                <a:gd name="T7" fmla="*/ 934 h 1005"/>
                <a:gd name="T8" fmla="*/ 492 w 653"/>
                <a:gd name="T9" fmla="*/ 915 h 1005"/>
                <a:gd name="T10" fmla="*/ 463 w 653"/>
                <a:gd name="T11" fmla="*/ 896 h 1005"/>
                <a:gd name="T12" fmla="*/ 435 w 653"/>
                <a:gd name="T13" fmla="*/ 877 h 1005"/>
                <a:gd name="T14" fmla="*/ 408 w 653"/>
                <a:gd name="T15" fmla="*/ 858 h 1005"/>
                <a:gd name="T16" fmla="*/ 383 w 653"/>
                <a:gd name="T17" fmla="*/ 839 h 1005"/>
                <a:gd name="T18" fmla="*/ 359 w 653"/>
                <a:gd name="T19" fmla="*/ 820 h 1005"/>
                <a:gd name="T20" fmla="*/ 337 w 653"/>
                <a:gd name="T21" fmla="*/ 801 h 1005"/>
                <a:gd name="T22" fmla="*/ 315 w 653"/>
                <a:gd name="T23" fmla="*/ 781 h 1005"/>
                <a:gd name="T24" fmla="*/ 295 w 653"/>
                <a:gd name="T25" fmla="*/ 762 h 1005"/>
                <a:gd name="T26" fmla="*/ 276 w 653"/>
                <a:gd name="T27" fmla="*/ 742 h 1005"/>
                <a:gd name="T28" fmla="*/ 257 w 653"/>
                <a:gd name="T29" fmla="*/ 723 h 1005"/>
                <a:gd name="T30" fmla="*/ 240 w 653"/>
                <a:gd name="T31" fmla="*/ 703 h 1005"/>
                <a:gd name="T32" fmla="*/ 224 w 653"/>
                <a:gd name="T33" fmla="*/ 684 h 1005"/>
                <a:gd name="T34" fmla="*/ 209 w 653"/>
                <a:gd name="T35" fmla="*/ 664 h 1005"/>
                <a:gd name="T36" fmla="*/ 195 w 653"/>
                <a:gd name="T37" fmla="*/ 644 h 1005"/>
                <a:gd name="T38" fmla="*/ 182 w 653"/>
                <a:gd name="T39" fmla="*/ 624 h 1005"/>
                <a:gd name="T40" fmla="*/ 169 w 653"/>
                <a:gd name="T41" fmla="*/ 604 h 1005"/>
                <a:gd name="T42" fmla="*/ 158 w 653"/>
                <a:gd name="T43" fmla="*/ 584 h 1005"/>
                <a:gd name="T44" fmla="*/ 147 w 653"/>
                <a:gd name="T45" fmla="*/ 563 h 1005"/>
                <a:gd name="T46" fmla="*/ 137 w 653"/>
                <a:gd name="T47" fmla="*/ 543 h 1005"/>
                <a:gd name="T48" fmla="*/ 127 w 653"/>
                <a:gd name="T49" fmla="*/ 522 h 1005"/>
                <a:gd name="T50" fmla="*/ 118 w 653"/>
                <a:gd name="T51" fmla="*/ 502 h 1005"/>
                <a:gd name="T52" fmla="*/ 110 w 653"/>
                <a:gd name="T53" fmla="*/ 481 h 1005"/>
                <a:gd name="T54" fmla="*/ 102 w 653"/>
                <a:gd name="T55" fmla="*/ 460 h 1005"/>
                <a:gd name="T56" fmla="*/ 95 w 653"/>
                <a:gd name="T57" fmla="*/ 439 h 1005"/>
                <a:gd name="T58" fmla="*/ 88 w 653"/>
                <a:gd name="T59" fmla="*/ 418 h 1005"/>
                <a:gd name="T60" fmla="*/ 82 w 653"/>
                <a:gd name="T61" fmla="*/ 397 h 1005"/>
                <a:gd name="T62" fmla="*/ 76 w 653"/>
                <a:gd name="T63" fmla="*/ 376 h 1005"/>
                <a:gd name="T64" fmla="*/ 71 w 653"/>
                <a:gd name="T65" fmla="*/ 354 h 1005"/>
                <a:gd name="T66" fmla="*/ 66 w 653"/>
                <a:gd name="T67" fmla="*/ 333 h 1005"/>
                <a:gd name="T68" fmla="*/ 61 w 653"/>
                <a:gd name="T69" fmla="*/ 311 h 1005"/>
                <a:gd name="T70" fmla="*/ 56 w 653"/>
                <a:gd name="T71" fmla="*/ 290 h 1005"/>
                <a:gd name="T72" fmla="*/ 52 w 653"/>
                <a:gd name="T73" fmla="*/ 268 h 1005"/>
                <a:gd name="T74" fmla="*/ 47 w 653"/>
                <a:gd name="T75" fmla="*/ 246 h 1005"/>
                <a:gd name="T76" fmla="*/ 43 w 653"/>
                <a:gd name="T77" fmla="*/ 223 h 1005"/>
                <a:gd name="T78" fmla="*/ 39 w 653"/>
                <a:gd name="T79" fmla="*/ 201 h 1005"/>
                <a:gd name="T80" fmla="*/ 35 w 653"/>
                <a:gd name="T81" fmla="*/ 179 h 1005"/>
                <a:gd name="T82" fmla="*/ 31 w 653"/>
                <a:gd name="T83" fmla="*/ 156 h 1005"/>
                <a:gd name="T84" fmla="*/ 27 w 653"/>
                <a:gd name="T85" fmla="*/ 133 h 1005"/>
                <a:gd name="T86" fmla="*/ 22 w 653"/>
                <a:gd name="T87" fmla="*/ 111 h 1005"/>
                <a:gd name="T88" fmla="*/ 18 w 653"/>
                <a:gd name="T89" fmla="*/ 88 h 1005"/>
                <a:gd name="T90" fmla="*/ 14 w 653"/>
                <a:gd name="T91" fmla="*/ 64 h 1005"/>
                <a:gd name="T92" fmla="*/ 9 w 653"/>
                <a:gd name="T93" fmla="*/ 41 h 1005"/>
                <a:gd name="T94" fmla="*/ 4 w 653"/>
                <a:gd name="T95" fmla="*/ 18 h 10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3"/>
                <a:gd name="T145" fmla="*/ 0 h 1005"/>
                <a:gd name="T146" fmla="*/ 653 w 653"/>
                <a:gd name="T147" fmla="*/ 1005 h 10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3" h="1005">
                  <a:moveTo>
                    <a:pt x="652" y="1004"/>
                  </a:moveTo>
                  <a:lnTo>
                    <a:pt x="642" y="999"/>
                  </a:lnTo>
                  <a:lnTo>
                    <a:pt x="633" y="995"/>
                  </a:lnTo>
                  <a:lnTo>
                    <a:pt x="624" y="990"/>
                  </a:lnTo>
                  <a:lnTo>
                    <a:pt x="615" y="985"/>
                  </a:lnTo>
                  <a:lnTo>
                    <a:pt x="606" y="981"/>
                  </a:lnTo>
                  <a:lnTo>
                    <a:pt x="598" y="976"/>
                  </a:lnTo>
                  <a:lnTo>
                    <a:pt x="589" y="971"/>
                  </a:lnTo>
                  <a:lnTo>
                    <a:pt x="580" y="967"/>
                  </a:lnTo>
                  <a:lnTo>
                    <a:pt x="572" y="962"/>
                  </a:lnTo>
                  <a:lnTo>
                    <a:pt x="563" y="957"/>
                  </a:lnTo>
                  <a:lnTo>
                    <a:pt x="555" y="953"/>
                  </a:lnTo>
                  <a:lnTo>
                    <a:pt x="547" y="948"/>
                  </a:lnTo>
                  <a:lnTo>
                    <a:pt x="539" y="943"/>
                  </a:lnTo>
                  <a:lnTo>
                    <a:pt x="531" y="939"/>
                  </a:lnTo>
                  <a:lnTo>
                    <a:pt x="523" y="934"/>
                  </a:lnTo>
                  <a:lnTo>
                    <a:pt x="515" y="929"/>
                  </a:lnTo>
                  <a:lnTo>
                    <a:pt x="507" y="924"/>
                  </a:lnTo>
                  <a:lnTo>
                    <a:pt x="500" y="920"/>
                  </a:lnTo>
                  <a:lnTo>
                    <a:pt x="492" y="915"/>
                  </a:lnTo>
                  <a:lnTo>
                    <a:pt x="485" y="910"/>
                  </a:lnTo>
                  <a:lnTo>
                    <a:pt x="477" y="906"/>
                  </a:lnTo>
                  <a:lnTo>
                    <a:pt x="470" y="901"/>
                  </a:lnTo>
                  <a:lnTo>
                    <a:pt x="463" y="896"/>
                  </a:lnTo>
                  <a:lnTo>
                    <a:pt x="456" y="891"/>
                  </a:lnTo>
                  <a:lnTo>
                    <a:pt x="449" y="887"/>
                  </a:lnTo>
                  <a:lnTo>
                    <a:pt x="442" y="882"/>
                  </a:lnTo>
                  <a:lnTo>
                    <a:pt x="435" y="877"/>
                  </a:lnTo>
                  <a:lnTo>
                    <a:pt x="428" y="872"/>
                  </a:lnTo>
                  <a:lnTo>
                    <a:pt x="421" y="868"/>
                  </a:lnTo>
                  <a:lnTo>
                    <a:pt x="415" y="863"/>
                  </a:lnTo>
                  <a:lnTo>
                    <a:pt x="408" y="858"/>
                  </a:lnTo>
                  <a:lnTo>
                    <a:pt x="402" y="853"/>
                  </a:lnTo>
                  <a:lnTo>
                    <a:pt x="396" y="849"/>
                  </a:lnTo>
                  <a:lnTo>
                    <a:pt x="389" y="844"/>
                  </a:lnTo>
                  <a:lnTo>
                    <a:pt x="383" y="839"/>
                  </a:lnTo>
                  <a:lnTo>
                    <a:pt x="377" y="834"/>
                  </a:lnTo>
                  <a:lnTo>
                    <a:pt x="371" y="829"/>
                  </a:lnTo>
                  <a:lnTo>
                    <a:pt x="365" y="825"/>
                  </a:lnTo>
                  <a:lnTo>
                    <a:pt x="359" y="820"/>
                  </a:lnTo>
                  <a:lnTo>
                    <a:pt x="353" y="815"/>
                  </a:lnTo>
                  <a:lnTo>
                    <a:pt x="348" y="810"/>
                  </a:lnTo>
                  <a:lnTo>
                    <a:pt x="342" y="805"/>
                  </a:lnTo>
                  <a:lnTo>
                    <a:pt x="337" y="801"/>
                  </a:lnTo>
                  <a:lnTo>
                    <a:pt x="331" y="796"/>
                  </a:lnTo>
                  <a:lnTo>
                    <a:pt x="326" y="791"/>
                  </a:lnTo>
                  <a:lnTo>
                    <a:pt x="320" y="786"/>
                  </a:lnTo>
                  <a:lnTo>
                    <a:pt x="315" y="781"/>
                  </a:lnTo>
                  <a:lnTo>
                    <a:pt x="310" y="776"/>
                  </a:lnTo>
                  <a:lnTo>
                    <a:pt x="305" y="772"/>
                  </a:lnTo>
                  <a:lnTo>
                    <a:pt x="300" y="767"/>
                  </a:lnTo>
                  <a:lnTo>
                    <a:pt x="295" y="762"/>
                  </a:lnTo>
                  <a:lnTo>
                    <a:pt x="290" y="757"/>
                  </a:lnTo>
                  <a:lnTo>
                    <a:pt x="285" y="752"/>
                  </a:lnTo>
                  <a:lnTo>
                    <a:pt x="280" y="747"/>
                  </a:lnTo>
                  <a:lnTo>
                    <a:pt x="276" y="742"/>
                  </a:lnTo>
                  <a:lnTo>
                    <a:pt x="271" y="738"/>
                  </a:lnTo>
                  <a:lnTo>
                    <a:pt x="266" y="733"/>
                  </a:lnTo>
                  <a:lnTo>
                    <a:pt x="262" y="728"/>
                  </a:lnTo>
                  <a:lnTo>
                    <a:pt x="257" y="723"/>
                  </a:lnTo>
                  <a:lnTo>
                    <a:pt x="253" y="718"/>
                  </a:lnTo>
                  <a:lnTo>
                    <a:pt x="249" y="713"/>
                  </a:lnTo>
                  <a:lnTo>
                    <a:pt x="245" y="708"/>
                  </a:lnTo>
                  <a:lnTo>
                    <a:pt x="240" y="703"/>
                  </a:lnTo>
                  <a:lnTo>
                    <a:pt x="236" y="698"/>
                  </a:lnTo>
                  <a:lnTo>
                    <a:pt x="232" y="693"/>
                  </a:lnTo>
                  <a:lnTo>
                    <a:pt x="228" y="688"/>
                  </a:lnTo>
                  <a:lnTo>
                    <a:pt x="224" y="684"/>
                  </a:lnTo>
                  <a:lnTo>
                    <a:pt x="220" y="679"/>
                  </a:lnTo>
                  <a:lnTo>
                    <a:pt x="217" y="674"/>
                  </a:lnTo>
                  <a:lnTo>
                    <a:pt x="213" y="669"/>
                  </a:lnTo>
                  <a:lnTo>
                    <a:pt x="209" y="664"/>
                  </a:lnTo>
                  <a:lnTo>
                    <a:pt x="206" y="659"/>
                  </a:lnTo>
                  <a:lnTo>
                    <a:pt x="202" y="654"/>
                  </a:lnTo>
                  <a:lnTo>
                    <a:pt x="198" y="649"/>
                  </a:lnTo>
                  <a:lnTo>
                    <a:pt x="195" y="644"/>
                  </a:lnTo>
                  <a:lnTo>
                    <a:pt x="192" y="639"/>
                  </a:lnTo>
                  <a:lnTo>
                    <a:pt x="188" y="634"/>
                  </a:lnTo>
                  <a:lnTo>
                    <a:pt x="185" y="629"/>
                  </a:lnTo>
                  <a:lnTo>
                    <a:pt x="182" y="624"/>
                  </a:lnTo>
                  <a:lnTo>
                    <a:pt x="179" y="619"/>
                  </a:lnTo>
                  <a:lnTo>
                    <a:pt x="175" y="614"/>
                  </a:lnTo>
                  <a:lnTo>
                    <a:pt x="172" y="609"/>
                  </a:lnTo>
                  <a:lnTo>
                    <a:pt x="169" y="604"/>
                  </a:lnTo>
                  <a:lnTo>
                    <a:pt x="166" y="599"/>
                  </a:lnTo>
                  <a:lnTo>
                    <a:pt x="163" y="594"/>
                  </a:lnTo>
                  <a:lnTo>
                    <a:pt x="160" y="589"/>
                  </a:lnTo>
                  <a:lnTo>
                    <a:pt x="158" y="584"/>
                  </a:lnTo>
                  <a:lnTo>
                    <a:pt x="155" y="578"/>
                  </a:lnTo>
                  <a:lnTo>
                    <a:pt x="152" y="573"/>
                  </a:lnTo>
                  <a:lnTo>
                    <a:pt x="149" y="568"/>
                  </a:lnTo>
                  <a:lnTo>
                    <a:pt x="147" y="563"/>
                  </a:lnTo>
                  <a:lnTo>
                    <a:pt x="144" y="558"/>
                  </a:lnTo>
                  <a:lnTo>
                    <a:pt x="142" y="553"/>
                  </a:lnTo>
                  <a:lnTo>
                    <a:pt x="139" y="548"/>
                  </a:lnTo>
                  <a:lnTo>
                    <a:pt x="137" y="543"/>
                  </a:lnTo>
                  <a:lnTo>
                    <a:pt x="134" y="538"/>
                  </a:lnTo>
                  <a:lnTo>
                    <a:pt x="132" y="533"/>
                  </a:lnTo>
                  <a:lnTo>
                    <a:pt x="129" y="528"/>
                  </a:lnTo>
                  <a:lnTo>
                    <a:pt x="127" y="522"/>
                  </a:lnTo>
                  <a:lnTo>
                    <a:pt x="125" y="517"/>
                  </a:lnTo>
                  <a:lnTo>
                    <a:pt x="123" y="512"/>
                  </a:lnTo>
                  <a:lnTo>
                    <a:pt x="120" y="507"/>
                  </a:lnTo>
                  <a:lnTo>
                    <a:pt x="118" y="502"/>
                  </a:lnTo>
                  <a:lnTo>
                    <a:pt x="116" y="497"/>
                  </a:lnTo>
                  <a:lnTo>
                    <a:pt x="114" y="491"/>
                  </a:lnTo>
                  <a:lnTo>
                    <a:pt x="112" y="486"/>
                  </a:lnTo>
                  <a:lnTo>
                    <a:pt x="110" y="481"/>
                  </a:lnTo>
                  <a:lnTo>
                    <a:pt x="108" y="476"/>
                  </a:lnTo>
                  <a:lnTo>
                    <a:pt x="106" y="471"/>
                  </a:lnTo>
                  <a:lnTo>
                    <a:pt x="104" y="465"/>
                  </a:lnTo>
                  <a:lnTo>
                    <a:pt x="102" y="460"/>
                  </a:lnTo>
                  <a:lnTo>
                    <a:pt x="100" y="455"/>
                  </a:lnTo>
                  <a:lnTo>
                    <a:pt x="99" y="450"/>
                  </a:lnTo>
                  <a:lnTo>
                    <a:pt x="97" y="445"/>
                  </a:lnTo>
                  <a:lnTo>
                    <a:pt x="95" y="439"/>
                  </a:lnTo>
                  <a:lnTo>
                    <a:pt x="93" y="434"/>
                  </a:lnTo>
                  <a:lnTo>
                    <a:pt x="92" y="429"/>
                  </a:lnTo>
                  <a:lnTo>
                    <a:pt x="90" y="424"/>
                  </a:lnTo>
                  <a:lnTo>
                    <a:pt x="88" y="418"/>
                  </a:lnTo>
                  <a:lnTo>
                    <a:pt x="87" y="413"/>
                  </a:lnTo>
                  <a:lnTo>
                    <a:pt x="85" y="408"/>
                  </a:lnTo>
                  <a:lnTo>
                    <a:pt x="84" y="402"/>
                  </a:lnTo>
                  <a:lnTo>
                    <a:pt x="82" y="397"/>
                  </a:lnTo>
                  <a:lnTo>
                    <a:pt x="81" y="392"/>
                  </a:lnTo>
                  <a:lnTo>
                    <a:pt x="79" y="387"/>
                  </a:lnTo>
                  <a:lnTo>
                    <a:pt x="78" y="381"/>
                  </a:lnTo>
                  <a:lnTo>
                    <a:pt x="76" y="376"/>
                  </a:lnTo>
                  <a:lnTo>
                    <a:pt x="75" y="371"/>
                  </a:lnTo>
                  <a:lnTo>
                    <a:pt x="73" y="365"/>
                  </a:lnTo>
                  <a:lnTo>
                    <a:pt x="72" y="360"/>
                  </a:lnTo>
                  <a:lnTo>
                    <a:pt x="71" y="354"/>
                  </a:lnTo>
                  <a:lnTo>
                    <a:pt x="69" y="349"/>
                  </a:lnTo>
                  <a:lnTo>
                    <a:pt x="68" y="344"/>
                  </a:lnTo>
                  <a:lnTo>
                    <a:pt x="67" y="338"/>
                  </a:lnTo>
                  <a:lnTo>
                    <a:pt x="66" y="333"/>
                  </a:lnTo>
                  <a:lnTo>
                    <a:pt x="64" y="328"/>
                  </a:lnTo>
                  <a:lnTo>
                    <a:pt x="63" y="322"/>
                  </a:lnTo>
                  <a:lnTo>
                    <a:pt x="62" y="317"/>
                  </a:lnTo>
                  <a:lnTo>
                    <a:pt x="61" y="311"/>
                  </a:lnTo>
                  <a:lnTo>
                    <a:pt x="60" y="306"/>
                  </a:lnTo>
                  <a:lnTo>
                    <a:pt x="58" y="300"/>
                  </a:lnTo>
                  <a:lnTo>
                    <a:pt x="57" y="295"/>
                  </a:lnTo>
                  <a:lnTo>
                    <a:pt x="56" y="290"/>
                  </a:lnTo>
                  <a:lnTo>
                    <a:pt x="55" y="284"/>
                  </a:lnTo>
                  <a:lnTo>
                    <a:pt x="54" y="279"/>
                  </a:lnTo>
                  <a:lnTo>
                    <a:pt x="53" y="273"/>
                  </a:lnTo>
                  <a:lnTo>
                    <a:pt x="52" y="268"/>
                  </a:lnTo>
                  <a:lnTo>
                    <a:pt x="50" y="262"/>
                  </a:lnTo>
                  <a:lnTo>
                    <a:pt x="49" y="257"/>
                  </a:lnTo>
                  <a:lnTo>
                    <a:pt x="48" y="251"/>
                  </a:lnTo>
                  <a:lnTo>
                    <a:pt x="47" y="246"/>
                  </a:lnTo>
                  <a:lnTo>
                    <a:pt x="46" y="240"/>
                  </a:lnTo>
                  <a:lnTo>
                    <a:pt x="45" y="235"/>
                  </a:lnTo>
                  <a:lnTo>
                    <a:pt x="44" y="229"/>
                  </a:lnTo>
                  <a:lnTo>
                    <a:pt x="43" y="223"/>
                  </a:lnTo>
                  <a:lnTo>
                    <a:pt x="42" y="218"/>
                  </a:lnTo>
                  <a:lnTo>
                    <a:pt x="41" y="212"/>
                  </a:lnTo>
                  <a:lnTo>
                    <a:pt x="40" y="207"/>
                  </a:lnTo>
                  <a:lnTo>
                    <a:pt x="39" y="201"/>
                  </a:lnTo>
                  <a:lnTo>
                    <a:pt x="38" y="196"/>
                  </a:lnTo>
                  <a:lnTo>
                    <a:pt x="37" y="190"/>
                  </a:lnTo>
                  <a:lnTo>
                    <a:pt x="36" y="184"/>
                  </a:lnTo>
                  <a:lnTo>
                    <a:pt x="35" y="179"/>
                  </a:lnTo>
                  <a:lnTo>
                    <a:pt x="34" y="173"/>
                  </a:lnTo>
                  <a:lnTo>
                    <a:pt x="33" y="167"/>
                  </a:lnTo>
                  <a:lnTo>
                    <a:pt x="32" y="162"/>
                  </a:lnTo>
                  <a:lnTo>
                    <a:pt x="31" y="156"/>
                  </a:lnTo>
                  <a:lnTo>
                    <a:pt x="30" y="151"/>
                  </a:lnTo>
                  <a:lnTo>
                    <a:pt x="29" y="145"/>
                  </a:lnTo>
                  <a:lnTo>
                    <a:pt x="28" y="139"/>
                  </a:lnTo>
                  <a:lnTo>
                    <a:pt x="27" y="133"/>
                  </a:lnTo>
                  <a:lnTo>
                    <a:pt x="26" y="128"/>
                  </a:lnTo>
                  <a:lnTo>
                    <a:pt x="25" y="122"/>
                  </a:lnTo>
                  <a:lnTo>
                    <a:pt x="24" y="116"/>
                  </a:lnTo>
                  <a:lnTo>
                    <a:pt x="22" y="111"/>
                  </a:lnTo>
                  <a:lnTo>
                    <a:pt x="21" y="105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18" y="88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5" y="70"/>
                  </a:lnTo>
                  <a:lnTo>
                    <a:pt x="14" y="64"/>
                  </a:lnTo>
                  <a:lnTo>
                    <a:pt x="12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9" y="41"/>
                  </a:lnTo>
                  <a:lnTo>
                    <a:pt x="8" y="35"/>
                  </a:lnTo>
                  <a:lnTo>
                    <a:pt x="6" y="29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7044616" y="406544"/>
              <a:ext cx="172851" cy="166981"/>
            </a:xfrm>
            <a:custGeom>
              <a:avLst/>
              <a:gdLst>
                <a:gd name="T0" fmla="*/ 201 w 202"/>
                <a:gd name="T1" fmla="*/ 196 h 197"/>
                <a:gd name="T2" fmla="*/ 200 w 202"/>
                <a:gd name="T3" fmla="*/ 192 h 197"/>
                <a:gd name="T4" fmla="*/ 199 w 202"/>
                <a:gd name="T5" fmla="*/ 188 h 197"/>
                <a:gd name="T6" fmla="*/ 198 w 202"/>
                <a:gd name="T7" fmla="*/ 184 h 197"/>
                <a:gd name="T8" fmla="*/ 197 w 202"/>
                <a:gd name="T9" fmla="*/ 179 h 197"/>
                <a:gd name="T10" fmla="*/ 196 w 202"/>
                <a:gd name="T11" fmla="*/ 175 h 197"/>
                <a:gd name="T12" fmla="*/ 195 w 202"/>
                <a:gd name="T13" fmla="*/ 170 h 197"/>
                <a:gd name="T14" fmla="*/ 195 w 202"/>
                <a:gd name="T15" fmla="*/ 166 h 197"/>
                <a:gd name="T16" fmla="*/ 194 w 202"/>
                <a:gd name="T17" fmla="*/ 161 h 197"/>
                <a:gd name="T18" fmla="*/ 193 w 202"/>
                <a:gd name="T19" fmla="*/ 157 h 197"/>
                <a:gd name="T20" fmla="*/ 192 w 202"/>
                <a:gd name="T21" fmla="*/ 152 h 197"/>
                <a:gd name="T22" fmla="*/ 191 w 202"/>
                <a:gd name="T23" fmla="*/ 147 h 197"/>
                <a:gd name="T24" fmla="*/ 190 w 202"/>
                <a:gd name="T25" fmla="*/ 142 h 197"/>
                <a:gd name="T26" fmla="*/ 189 w 202"/>
                <a:gd name="T27" fmla="*/ 137 h 197"/>
                <a:gd name="T28" fmla="*/ 188 w 202"/>
                <a:gd name="T29" fmla="*/ 132 h 197"/>
                <a:gd name="T30" fmla="*/ 187 w 202"/>
                <a:gd name="T31" fmla="*/ 127 h 197"/>
                <a:gd name="T32" fmla="*/ 186 w 202"/>
                <a:gd name="T33" fmla="*/ 122 h 197"/>
                <a:gd name="T34" fmla="*/ 185 w 202"/>
                <a:gd name="T35" fmla="*/ 118 h 197"/>
                <a:gd name="T36" fmla="*/ 183 w 202"/>
                <a:gd name="T37" fmla="*/ 113 h 197"/>
                <a:gd name="T38" fmla="*/ 182 w 202"/>
                <a:gd name="T39" fmla="*/ 108 h 197"/>
                <a:gd name="T40" fmla="*/ 180 w 202"/>
                <a:gd name="T41" fmla="*/ 103 h 197"/>
                <a:gd name="T42" fmla="*/ 179 w 202"/>
                <a:gd name="T43" fmla="*/ 98 h 197"/>
                <a:gd name="T44" fmla="*/ 177 w 202"/>
                <a:gd name="T45" fmla="*/ 93 h 197"/>
                <a:gd name="T46" fmla="*/ 175 w 202"/>
                <a:gd name="T47" fmla="*/ 88 h 197"/>
                <a:gd name="T48" fmla="*/ 173 w 202"/>
                <a:gd name="T49" fmla="*/ 83 h 197"/>
                <a:gd name="T50" fmla="*/ 171 w 202"/>
                <a:gd name="T51" fmla="*/ 79 h 197"/>
                <a:gd name="T52" fmla="*/ 169 w 202"/>
                <a:gd name="T53" fmla="*/ 74 h 197"/>
                <a:gd name="T54" fmla="*/ 166 w 202"/>
                <a:gd name="T55" fmla="*/ 69 h 197"/>
                <a:gd name="T56" fmla="*/ 164 w 202"/>
                <a:gd name="T57" fmla="*/ 65 h 197"/>
                <a:gd name="T58" fmla="*/ 161 w 202"/>
                <a:gd name="T59" fmla="*/ 61 h 197"/>
                <a:gd name="T60" fmla="*/ 158 w 202"/>
                <a:gd name="T61" fmla="*/ 56 h 197"/>
                <a:gd name="T62" fmla="*/ 155 w 202"/>
                <a:gd name="T63" fmla="*/ 52 h 197"/>
                <a:gd name="T64" fmla="*/ 152 w 202"/>
                <a:gd name="T65" fmla="*/ 48 h 197"/>
                <a:gd name="T66" fmla="*/ 148 w 202"/>
                <a:gd name="T67" fmla="*/ 44 h 197"/>
                <a:gd name="T68" fmla="*/ 144 w 202"/>
                <a:gd name="T69" fmla="*/ 40 h 197"/>
                <a:gd name="T70" fmla="*/ 140 w 202"/>
                <a:gd name="T71" fmla="*/ 36 h 197"/>
                <a:gd name="T72" fmla="*/ 136 w 202"/>
                <a:gd name="T73" fmla="*/ 33 h 197"/>
                <a:gd name="T74" fmla="*/ 131 w 202"/>
                <a:gd name="T75" fmla="*/ 29 h 197"/>
                <a:gd name="T76" fmla="*/ 127 w 202"/>
                <a:gd name="T77" fmla="*/ 26 h 197"/>
                <a:gd name="T78" fmla="*/ 122 w 202"/>
                <a:gd name="T79" fmla="*/ 23 h 197"/>
                <a:gd name="T80" fmla="*/ 116 w 202"/>
                <a:gd name="T81" fmla="*/ 20 h 197"/>
                <a:gd name="T82" fmla="*/ 111 w 202"/>
                <a:gd name="T83" fmla="*/ 17 h 197"/>
                <a:gd name="T84" fmla="*/ 105 w 202"/>
                <a:gd name="T85" fmla="*/ 14 h 197"/>
                <a:gd name="T86" fmla="*/ 99 w 202"/>
                <a:gd name="T87" fmla="*/ 12 h 197"/>
                <a:gd name="T88" fmla="*/ 93 w 202"/>
                <a:gd name="T89" fmla="*/ 10 h 197"/>
                <a:gd name="T90" fmla="*/ 86 w 202"/>
                <a:gd name="T91" fmla="*/ 8 h 197"/>
                <a:gd name="T92" fmla="*/ 79 w 202"/>
                <a:gd name="T93" fmla="*/ 6 h 197"/>
                <a:gd name="T94" fmla="*/ 71 w 202"/>
                <a:gd name="T95" fmla="*/ 4 h 197"/>
                <a:gd name="T96" fmla="*/ 64 w 202"/>
                <a:gd name="T97" fmla="*/ 3 h 197"/>
                <a:gd name="T98" fmla="*/ 56 w 202"/>
                <a:gd name="T99" fmla="*/ 2 h 197"/>
                <a:gd name="T100" fmla="*/ 47 w 202"/>
                <a:gd name="T101" fmla="*/ 1 h 197"/>
                <a:gd name="T102" fmla="*/ 38 w 202"/>
                <a:gd name="T103" fmla="*/ 0 h 197"/>
                <a:gd name="T104" fmla="*/ 29 w 202"/>
                <a:gd name="T105" fmla="*/ 0 h 197"/>
                <a:gd name="T106" fmla="*/ 20 w 202"/>
                <a:gd name="T107" fmla="*/ 0 h 197"/>
                <a:gd name="T108" fmla="*/ 10 w 202"/>
                <a:gd name="T109" fmla="*/ 0 h 197"/>
                <a:gd name="T110" fmla="*/ 0 w 202"/>
                <a:gd name="T111" fmla="*/ 0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2"/>
                <a:gd name="T169" fmla="*/ 0 h 197"/>
                <a:gd name="T170" fmla="*/ 202 w 202"/>
                <a:gd name="T171" fmla="*/ 197 h 1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2" h="197">
                  <a:moveTo>
                    <a:pt x="201" y="196"/>
                  </a:moveTo>
                  <a:lnTo>
                    <a:pt x="200" y="192"/>
                  </a:lnTo>
                  <a:lnTo>
                    <a:pt x="199" y="188"/>
                  </a:lnTo>
                  <a:lnTo>
                    <a:pt x="198" y="184"/>
                  </a:lnTo>
                  <a:lnTo>
                    <a:pt x="197" y="179"/>
                  </a:lnTo>
                  <a:lnTo>
                    <a:pt x="196" y="175"/>
                  </a:lnTo>
                  <a:lnTo>
                    <a:pt x="195" y="170"/>
                  </a:lnTo>
                  <a:lnTo>
                    <a:pt x="195" y="166"/>
                  </a:lnTo>
                  <a:lnTo>
                    <a:pt x="194" y="161"/>
                  </a:lnTo>
                  <a:lnTo>
                    <a:pt x="193" y="157"/>
                  </a:lnTo>
                  <a:lnTo>
                    <a:pt x="192" y="152"/>
                  </a:lnTo>
                  <a:lnTo>
                    <a:pt x="191" y="147"/>
                  </a:lnTo>
                  <a:lnTo>
                    <a:pt x="190" y="142"/>
                  </a:lnTo>
                  <a:lnTo>
                    <a:pt x="189" y="137"/>
                  </a:lnTo>
                  <a:lnTo>
                    <a:pt x="188" y="132"/>
                  </a:lnTo>
                  <a:lnTo>
                    <a:pt x="187" y="127"/>
                  </a:lnTo>
                  <a:lnTo>
                    <a:pt x="186" y="122"/>
                  </a:lnTo>
                  <a:lnTo>
                    <a:pt x="185" y="118"/>
                  </a:lnTo>
                  <a:lnTo>
                    <a:pt x="183" y="113"/>
                  </a:lnTo>
                  <a:lnTo>
                    <a:pt x="182" y="108"/>
                  </a:lnTo>
                  <a:lnTo>
                    <a:pt x="180" y="103"/>
                  </a:lnTo>
                  <a:lnTo>
                    <a:pt x="179" y="98"/>
                  </a:lnTo>
                  <a:lnTo>
                    <a:pt x="177" y="93"/>
                  </a:lnTo>
                  <a:lnTo>
                    <a:pt x="175" y="88"/>
                  </a:lnTo>
                  <a:lnTo>
                    <a:pt x="173" y="83"/>
                  </a:lnTo>
                  <a:lnTo>
                    <a:pt x="171" y="79"/>
                  </a:lnTo>
                  <a:lnTo>
                    <a:pt x="169" y="74"/>
                  </a:lnTo>
                  <a:lnTo>
                    <a:pt x="166" y="69"/>
                  </a:lnTo>
                  <a:lnTo>
                    <a:pt x="164" y="65"/>
                  </a:lnTo>
                  <a:lnTo>
                    <a:pt x="161" y="61"/>
                  </a:lnTo>
                  <a:lnTo>
                    <a:pt x="158" y="56"/>
                  </a:lnTo>
                  <a:lnTo>
                    <a:pt x="155" y="52"/>
                  </a:lnTo>
                  <a:lnTo>
                    <a:pt x="152" y="48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0" y="36"/>
                  </a:lnTo>
                  <a:lnTo>
                    <a:pt x="136" y="33"/>
                  </a:lnTo>
                  <a:lnTo>
                    <a:pt x="131" y="29"/>
                  </a:lnTo>
                  <a:lnTo>
                    <a:pt x="127" y="26"/>
                  </a:lnTo>
                  <a:lnTo>
                    <a:pt x="122" y="23"/>
                  </a:lnTo>
                  <a:lnTo>
                    <a:pt x="116" y="20"/>
                  </a:lnTo>
                  <a:lnTo>
                    <a:pt x="111" y="17"/>
                  </a:lnTo>
                  <a:lnTo>
                    <a:pt x="105" y="14"/>
                  </a:lnTo>
                  <a:lnTo>
                    <a:pt x="99" y="12"/>
                  </a:lnTo>
                  <a:lnTo>
                    <a:pt x="93" y="10"/>
                  </a:lnTo>
                  <a:lnTo>
                    <a:pt x="86" y="8"/>
                  </a:lnTo>
                  <a:lnTo>
                    <a:pt x="79" y="6"/>
                  </a:lnTo>
                  <a:lnTo>
                    <a:pt x="71" y="4"/>
                  </a:lnTo>
                  <a:lnTo>
                    <a:pt x="64" y="3"/>
                  </a:lnTo>
                  <a:lnTo>
                    <a:pt x="56" y="2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7429679" y="1597445"/>
              <a:ext cx="88137" cy="354303"/>
            </a:xfrm>
            <a:custGeom>
              <a:avLst/>
              <a:gdLst>
                <a:gd name="T0" fmla="*/ 45 w 103"/>
                <a:gd name="T1" fmla="*/ 413 h 418"/>
                <a:gd name="T2" fmla="*/ 54 w 103"/>
                <a:gd name="T3" fmla="*/ 406 h 418"/>
                <a:gd name="T4" fmla="*/ 63 w 103"/>
                <a:gd name="T5" fmla="*/ 398 h 418"/>
                <a:gd name="T6" fmla="*/ 70 w 103"/>
                <a:gd name="T7" fmla="*/ 390 h 418"/>
                <a:gd name="T8" fmla="*/ 77 w 103"/>
                <a:gd name="T9" fmla="*/ 381 h 418"/>
                <a:gd name="T10" fmla="*/ 83 w 103"/>
                <a:gd name="T11" fmla="*/ 371 h 418"/>
                <a:gd name="T12" fmla="*/ 88 w 103"/>
                <a:gd name="T13" fmla="*/ 361 h 418"/>
                <a:gd name="T14" fmla="*/ 92 w 103"/>
                <a:gd name="T15" fmla="*/ 351 h 418"/>
                <a:gd name="T16" fmla="*/ 96 w 103"/>
                <a:gd name="T17" fmla="*/ 340 h 418"/>
                <a:gd name="T18" fmla="*/ 98 w 103"/>
                <a:gd name="T19" fmla="*/ 328 h 418"/>
                <a:gd name="T20" fmla="*/ 100 w 103"/>
                <a:gd name="T21" fmla="*/ 316 h 418"/>
                <a:gd name="T22" fmla="*/ 102 w 103"/>
                <a:gd name="T23" fmla="*/ 304 h 418"/>
                <a:gd name="T24" fmla="*/ 102 w 103"/>
                <a:gd name="T25" fmla="*/ 292 h 418"/>
                <a:gd name="T26" fmla="*/ 102 w 103"/>
                <a:gd name="T27" fmla="*/ 279 h 418"/>
                <a:gd name="T28" fmla="*/ 102 w 103"/>
                <a:gd name="T29" fmla="*/ 266 h 418"/>
                <a:gd name="T30" fmla="*/ 100 w 103"/>
                <a:gd name="T31" fmla="*/ 253 h 418"/>
                <a:gd name="T32" fmla="*/ 99 w 103"/>
                <a:gd name="T33" fmla="*/ 240 h 418"/>
                <a:gd name="T34" fmla="*/ 97 w 103"/>
                <a:gd name="T35" fmla="*/ 227 h 418"/>
                <a:gd name="T36" fmla="*/ 94 w 103"/>
                <a:gd name="T37" fmla="*/ 213 h 418"/>
                <a:gd name="T38" fmla="*/ 91 w 103"/>
                <a:gd name="T39" fmla="*/ 200 h 418"/>
                <a:gd name="T40" fmla="*/ 87 w 103"/>
                <a:gd name="T41" fmla="*/ 186 h 418"/>
                <a:gd name="T42" fmla="*/ 83 w 103"/>
                <a:gd name="T43" fmla="*/ 173 h 418"/>
                <a:gd name="T44" fmla="*/ 79 w 103"/>
                <a:gd name="T45" fmla="*/ 159 h 418"/>
                <a:gd name="T46" fmla="*/ 75 w 103"/>
                <a:gd name="T47" fmla="*/ 146 h 418"/>
                <a:gd name="T48" fmla="*/ 70 w 103"/>
                <a:gd name="T49" fmla="*/ 133 h 418"/>
                <a:gd name="T50" fmla="*/ 65 w 103"/>
                <a:gd name="T51" fmla="*/ 120 h 418"/>
                <a:gd name="T52" fmla="*/ 59 w 103"/>
                <a:gd name="T53" fmla="*/ 107 h 418"/>
                <a:gd name="T54" fmla="*/ 54 w 103"/>
                <a:gd name="T55" fmla="*/ 95 h 418"/>
                <a:gd name="T56" fmla="*/ 48 w 103"/>
                <a:gd name="T57" fmla="*/ 83 h 418"/>
                <a:gd name="T58" fmla="*/ 42 w 103"/>
                <a:gd name="T59" fmla="*/ 71 h 418"/>
                <a:gd name="T60" fmla="*/ 36 w 103"/>
                <a:gd name="T61" fmla="*/ 59 h 418"/>
                <a:gd name="T62" fmla="*/ 30 w 103"/>
                <a:gd name="T63" fmla="*/ 48 h 418"/>
                <a:gd name="T64" fmla="*/ 24 w 103"/>
                <a:gd name="T65" fmla="*/ 38 h 418"/>
                <a:gd name="T66" fmla="*/ 18 w 103"/>
                <a:gd name="T67" fmla="*/ 28 h 418"/>
                <a:gd name="T68" fmla="*/ 12 w 103"/>
                <a:gd name="T69" fmla="*/ 18 h 418"/>
                <a:gd name="T70" fmla="*/ 6 w 103"/>
                <a:gd name="T71" fmla="*/ 9 h 418"/>
                <a:gd name="T72" fmla="*/ 0 w 103"/>
                <a:gd name="T73" fmla="*/ 0 h 4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418"/>
                <a:gd name="T113" fmla="*/ 103 w 103"/>
                <a:gd name="T114" fmla="*/ 418 h 4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418">
                  <a:moveTo>
                    <a:pt x="40" y="417"/>
                  </a:moveTo>
                  <a:lnTo>
                    <a:pt x="45" y="413"/>
                  </a:lnTo>
                  <a:lnTo>
                    <a:pt x="50" y="410"/>
                  </a:lnTo>
                  <a:lnTo>
                    <a:pt x="54" y="406"/>
                  </a:lnTo>
                  <a:lnTo>
                    <a:pt x="59" y="402"/>
                  </a:lnTo>
                  <a:lnTo>
                    <a:pt x="63" y="398"/>
                  </a:lnTo>
                  <a:lnTo>
                    <a:pt x="67" y="394"/>
                  </a:lnTo>
                  <a:lnTo>
                    <a:pt x="70" y="390"/>
                  </a:lnTo>
                  <a:lnTo>
                    <a:pt x="74" y="385"/>
                  </a:lnTo>
                  <a:lnTo>
                    <a:pt x="77" y="381"/>
                  </a:lnTo>
                  <a:lnTo>
                    <a:pt x="80" y="376"/>
                  </a:lnTo>
                  <a:lnTo>
                    <a:pt x="83" y="371"/>
                  </a:lnTo>
                  <a:lnTo>
                    <a:pt x="86" y="366"/>
                  </a:lnTo>
                  <a:lnTo>
                    <a:pt x="88" y="361"/>
                  </a:lnTo>
                  <a:lnTo>
                    <a:pt x="90" y="356"/>
                  </a:lnTo>
                  <a:lnTo>
                    <a:pt x="92" y="351"/>
                  </a:lnTo>
                  <a:lnTo>
                    <a:pt x="94" y="345"/>
                  </a:lnTo>
                  <a:lnTo>
                    <a:pt x="96" y="340"/>
                  </a:lnTo>
                  <a:lnTo>
                    <a:pt x="97" y="334"/>
                  </a:lnTo>
                  <a:lnTo>
                    <a:pt x="98" y="328"/>
                  </a:lnTo>
                  <a:lnTo>
                    <a:pt x="99" y="322"/>
                  </a:lnTo>
                  <a:lnTo>
                    <a:pt x="100" y="316"/>
                  </a:lnTo>
                  <a:lnTo>
                    <a:pt x="101" y="310"/>
                  </a:lnTo>
                  <a:lnTo>
                    <a:pt x="102" y="304"/>
                  </a:lnTo>
                  <a:lnTo>
                    <a:pt x="102" y="298"/>
                  </a:lnTo>
                  <a:lnTo>
                    <a:pt x="102" y="292"/>
                  </a:lnTo>
                  <a:lnTo>
                    <a:pt x="102" y="285"/>
                  </a:lnTo>
                  <a:lnTo>
                    <a:pt x="102" y="279"/>
                  </a:lnTo>
                  <a:lnTo>
                    <a:pt x="102" y="273"/>
                  </a:lnTo>
                  <a:lnTo>
                    <a:pt x="102" y="266"/>
                  </a:lnTo>
                  <a:lnTo>
                    <a:pt x="101" y="260"/>
                  </a:lnTo>
                  <a:lnTo>
                    <a:pt x="100" y="253"/>
                  </a:lnTo>
                  <a:lnTo>
                    <a:pt x="100" y="246"/>
                  </a:lnTo>
                  <a:lnTo>
                    <a:pt x="99" y="240"/>
                  </a:lnTo>
                  <a:lnTo>
                    <a:pt x="98" y="233"/>
                  </a:lnTo>
                  <a:lnTo>
                    <a:pt x="97" y="227"/>
                  </a:lnTo>
                  <a:lnTo>
                    <a:pt x="95" y="220"/>
                  </a:lnTo>
                  <a:lnTo>
                    <a:pt x="94" y="213"/>
                  </a:lnTo>
                  <a:lnTo>
                    <a:pt x="92" y="206"/>
                  </a:lnTo>
                  <a:lnTo>
                    <a:pt x="91" y="200"/>
                  </a:lnTo>
                  <a:lnTo>
                    <a:pt x="89" y="193"/>
                  </a:lnTo>
                  <a:lnTo>
                    <a:pt x="87" y="186"/>
                  </a:lnTo>
                  <a:lnTo>
                    <a:pt x="85" y="179"/>
                  </a:lnTo>
                  <a:lnTo>
                    <a:pt x="83" y="173"/>
                  </a:lnTo>
                  <a:lnTo>
                    <a:pt x="81" y="166"/>
                  </a:lnTo>
                  <a:lnTo>
                    <a:pt x="79" y="159"/>
                  </a:lnTo>
                  <a:lnTo>
                    <a:pt x="77" y="153"/>
                  </a:lnTo>
                  <a:lnTo>
                    <a:pt x="75" y="146"/>
                  </a:lnTo>
                  <a:lnTo>
                    <a:pt x="72" y="140"/>
                  </a:lnTo>
                  <a:lnTo>
                    <a:pt x="70" y="133"/>
                  </a:lnTo>
                  <a:lnTo>
                    <a:pt x="67" y="127"/>
                  </a:lnTo>
                  <a:lnTo>
                    <a:pt x="65" y="120"/>
                  </a:lnTo>
                  <a:lnTo>
                    <a:pt x="62" y="114"/>
                  </a:lnTo>
                  <a:lnTo>
                    <a:pt x="59" y="107"/>
                  </a:lnTo>
                  <a:lnTo>
                    <a:pt x="57" y="101"/>
                  </a:lnTo>
                  <a:lnTo>
                    <a:pt x="54" y="95"/>
                  </a:lnTo>
                  <a:lnTo>
                    <a:pt x="51" y="89"/>
                  </a:lnTo>
                  <a:lnTo>
                    <a:pt x="48" y="83"/>
                  </a:lnTo>
                  <a:lnTo>
                    <a:pt x="45" y="77"/>
                  </a:lnTo>
                  <a:lnTo>
                    <a:pt x="42" y="71"/>
                  </a:lnTo>
                  <a:lnTo>
                    <a:pt x="39" y="65"/>
                  </a:lnTo>
                  <a:lnTo>
                    <a:pt x="36" y="59"/>
                  </a:lnTo>
                  <a:lnTo>
                    <a:pt x="33" y="54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4" y="38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9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7044616" y="1317731"/>
              <a:ext cx="385919" cy="280561"/>
            </a:xfrm>
            <a:custGeom>
              <a:avLst/>
              <a:gdLst>
                <a:gd name="T0" fmla="*/ 445 w 451"/>
                <a:gd name="T1" fmla="*/ 324 h 331"/>
                <a:gd name="T2" fmla="*/ 436 w 451"/>
                <a:gd name="T3" fmla="*/ 312 h 331"/>
                <a:gd name="T4" fmla="*/ 426 w 451"/>
                <a:gd name="T5" fmla="*/ 299 h 331"/>
                <a:gd name="T6" fmla="*/ 417 w 451"/>
                <a:gd name="T7" fmla="*/ 287 h 331"/>
                <a:gd name="T8" fmla="*/ 407 w 451"/>
                <a:gd name="T9" fmla="*/ 274 h 331"/>
                <a:gd name="T10" fmla="*/ 398 w 451"/>
                <a:gd name="T11" fmla="*/ 262 h 331"/>
                <a:gd name="T12" fmla="*/ 388 w 451"/>
                <a:gd name="T13" fmla="*/ 250 h 331"/>
                <a:gd name="T14" fmla="*/ 378 w 451"/>
                <a:gd name="T15" fmla="*/ 238 h 331"/>
                <a:gd name="T16" fmla="*/ 368 w 451"/>
                <a:gd name="T17" fmla="*/ 227 h 331"/>
                <a:gd name="T18" fmla="*/ 358 w 451"/>
                <a:gd name="T19" fmla="*/ 215 h 331"/>
                <a:gd name="T20" fmla="*/ 348 w 451"/>
                <a:gd name="T21" fmla="*/ 204 h 331"/>
                <a:gd name="T22" fmla="*/ 338 w 451"/>
                <a:gd name="T23" fmla="*/ 193 h 331"/>
                <a:gd name="T24" fmla="*/ 328 w 451"/>
                <a:gd name="T25" fmla="*/ 182 h 331"/>
                <a:gd name="T26" fmla="*/ 318 w 451"/>
                <a:gd name="T27" fmla="*/ 171 h 331"/>
                <a:gd name="T28" fmla="*/ 307 w 451"/>
                <a:gd name="T29" fmla="*/ 161 h 331"/>
                <a:gd name="T30" fmla="*/ 297 w 451"/>
                <a:gd name="T31" fmla="*/ 151 h 331"/>
                <a:gd name="T32" fmla="*/ 287 w 451"/>
                <a:gd name="T33" fmla="*/ 141 h 331"/>
                <a:gd name="T34" fmla="*/ 276 w 451"/>
                <a:gd name="T35" fmla="*/ 132 h 331"/>
                <a:gd name="T36" fmla="*/ 265 w 451"/>
                <a:gd name="T37" fmla="*/ 122 h 331"/>
                <a:gd name="T38" fmla="*/ 255 w 451"/>
                <a:gd name="T39" fmla="*/ 113 h 331"/>
                <a:gd name="T40" fmla="*/ 244 w 451"/>
                <a:gd name="T41" fmla="*/ 104 h 331"/>
                <a:gd name="T42" fmla="*/ 233 w 451"/>
                <a:gd name="T43" fmla="*/ 96 h 331"/>
                <a:gd name="T44" fmla="*/ 222 w 451"/>
                <a:gd name="T45" fmla="*/ 88 h 331"/>
                <a:gd name="T46" fmla="*/ 211 w 451"/>
                <a:gd name="T47" fmla="*/ 80 h 331"/>
                <a:gd name="T48" fmla="*/ 200 w 451"/>
                <a:gd name="T49" fmla="*/ 72 h 331"/>
                <a:gd name="T50" fmla="*/ 189 w 451"/>
                <a:gd name="T51" fmla="*/ 65 h 331"/>
                <a:gd name="T52" fmla="*/ 178 w 451"/>
                <a:gd name="T53" fmla="*/ 58 h 331"/>
                <a:gd name="T54" fmla="*/ 166 w 451"/>
                <a:gd name="T55" fmla="*/ 52 h 331"/>
                <a:gd name="T56" fmla="*/ 155 w 451"/>
                <a:gd name="T57" fmla="*/ 46 h 331"/>
                <a:gd name="T58" fmla="*/ 144 w 451"/>
                <a:gd name="T59" fmla="*/ 40 h 331"/>
                <a:gd name="T60" fmla="*/ 132 w 451"/>
                <a:gd name="T61" fmla="*/ 34 h 331"/>
                <a:gd name="T62" fmla="*/ 120 w 451"/>
                <a:gd name="T63" fmla="*/ 29 h 331"/>
                <a:gd name="T64" fmla="*/ 109 w 451"/>
                <a:gd name="T65" fmla="*/ 24 h 331"/>
                <a:gd name="T66" fmla="*/ 97 w 451"/>
                <a:gd name="T67" fmla="*/ 20 h 331"/>
                <a:gd name="T68" fmla="*/ 85 w 451"/>
                <a:gd name="T69" fmla="*/ 16 h 331"/>
                <a:gd name="T70" fmla="*/ 73 w 451"/>
                <a:gd name="T71" fmla="*/ 13 h 331"/>
                <a:gd name="T72" fmla="*/ 61 w 451"/>
                <a:gd name="T73" fmla="*/ 10 h 331"/>
                <a:gd name="T74" fmla="*/ 49 w 451"/>
                <a:gd name="T75" fmla="*/ 7 h 331"/>
                <a:gd name="T76" fmla="*/ 37 w 451"/>
                <a:gd name="T77" fmla="*/ 5 h 331"/>
                <a:gd name="T78" fmla="*/ 24 w 451"/>
                <a:gd name="T79" fmla="*/ 3 h 331"/>
                <a:gd name="T80" fmla="*/ 12 w 451"/>
                <a:gd name="T81" fmla="*/ 1 h 331"/>
                <a:gd name="T82" fmla="*/ 0 w 451"/>
                <a:gd name="T83" fmla="*/ 0 h 3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331"/>
                <a:gd name="T128" fmla="*/ 451 w 451"/>
                <a:gd name="T129" fmla="*/ 331 h 3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331">
                  <a:moveTo>
                    <a:pt x="450" y="330"/>
                  </a:moveTo>
                  <a:lnTo>
                    <a:pt x="445" y="324"/>
                  </a:lnTo>
                  <a:lnTo>
                    <a:pt x="441" y="318"/>
                  </a:lnTo>
                  <a:lnTo>
                    <a:pt x="436" y="312"/>
                  </a:lnTo>
                  <a:lnTo>
                    <a:pt x="431" y="306"/>
                  </a:lnTo>
                  <a:lnTo>
                    <a:pt x="426" y="299"/>
                  </a:lnTo>
                  <a:lnTo>
                    <a:pt x="422" y="293"/>
                  </a:lnTo>
                  <a:lnTo>
                    <a:pt x="417" y="287"/>
                  </a:lnTo>
                  <a:lnTo>
                    <a:pt x="412" y="281"/>
                  </a:lnTo>
                  <a:lnTo>
                    <a:pt x="407" y="274"/>
                  </a:lnTo>
                  <a:lnTo>
                    <a:pt x="403" y="268"/>
                  </a:lnTo>
                  <a:lnTo>
                    <a:pt x="398" y="262"/>
                  </a:lnTo>
                  <a:lnTo>
                    <a:pt x="393" y="256"/>
                  </a:lnTo>
                  <a:lnTo>
                    <a:pt x="388" y="250"/>
                  </a:lnTo>
                  <a:lnTo>
                    <a:pt x="383" y="244"/>
                  </a:lnTo>
                  <a:lnTo>
                    <a:pt x="378" y="238"/>
                  </a:lnTo>
                  <a:lnTo>
                    <a:pt x="373" y="232"/>
                  </a:lnTo>
                  <a:lnTo>
                    <a:pt x="368" y="227"/>
                  </a:lnTo>
                  <a:lnTo>
                    <a:pt x="363" y="221"/>
                  </a:lnTo>
                  <a:lnTo>
                    <a:pt x="358" y="215"/>
                  </a:lnTo>
                  <a:lnTo>
                    <a:pt x="353" y="210"/>
                  </a:lnTo>
                  <a:lnTo>
                    <a:pt x="348" y="204"/>
                  </a:lnTo>
                  <a:lnTo>
                    <a:pt x="343" y="198"/>
                  </a:lnTo>
                  <a:lnTo>
                    <a:pt x="338" y="193"/>
                  </a:lnTo>
                  <a:lnTo>
                    <a:pt x="333" y="187"/>
                  </a:lnTo>
                  <a:lnTo>
                    <a:pt x="328" y="182"/>
                  </a:lnTo>
                  <a:lnTo>
                    <a:pt x="323" y="177"/>
                  </a:lnTo>
                  <a:lnTo>
                    <a:pt x="318" y="171"/>
                  </a:lnTo>
                  <a:lnTo>
                    <a:pt x="313" y="166"/>
                  </a:lnTo>
                  <a:lnTo>
                    <a:pt x="307" y="161"/>
                  </a:lnTo>
                  <a:lnTo>
                    <a:pt x="302" y="156"/>
                  </a:lnTo>
                  <a:lnTo>
                    <a:pt x="297" y="151"/>
                  </a:lnTo>
                  <a:lnTo>
                    <a:pt x="292" y="146"/>
                  </a:lnTo>
                  <a:lnTo>
                    <a:pt x="287" y="141"/>
                  </a:lnTo>
                  <a:lnTo>
                    <a:pt x="281" y="136"/>
                  </a:lnTo>
                  <a:lnTo>
                    <a:pt x="276" y="132"/>
                  </a:lnTo>
                  <a:lnTo>
                    <a:pt x="271" y="127"/>
                  </a:lnTo>
                  <a:lnTo>
                    <a:pt x="265" y="122"/>
                  </a:lnTo>
                  <a:lnTo>
                    <a:pt x="260" y="118"/>
                  </a:lnTo>
                  <a:lnTo>
                    <a:pt x="255" y="113"/>
                  </a:lnTo>
                  <a:lnTo>
                    <a:pt x="249" y="109"/>
                  </a:lnTo>
                  <a:lnTo>
                    <a:pt x="244" y="104"/>
                  </a:lnTo>
                  <a:lnTo>
                    <a:pt x="239" y="100"/>
                  </a:lnTo>
                  <a:lnTo>
                    <a:pt x="233" y="96"/>
                  </a:lnTo>
                  <a:lnTo>
                    <a:pt x="228" y="92"/>
                  </a:lnTo>
                  <a:lnTo>
                    <a:pt x="222" y="88"/>
                  </a:lnTo>
                  <a:lnTo>
                    <a:pt x="217" y="84"/>
                  </a:lnTo>
                  <a:lnTo>
                    <a:pt x="211" y="80"/>
                  </a:lnTo>
                  <a:lnTo>
                    <a:pt x="206" y="76"/>
                  </a:lnTo>
                  <a:lnTo>
                    <a:pt x="200" y="72"/>
                  </a:lnTo>
                  <a:lnTo>
                    <a:pt x="195" y="69"/>
                  </a:lnTo>
                  <a:lnTo>
                    <a:pt x="189" y="65"/>
                  </a:lnTo>
                  <a:lnTo>
                    <a:pt x="183" y="62"/>
                  </a:lnTo>
                  <a:lnTo>
                    <a:pt x="178" y="58"/>
                  </a:lnTo>
                  <a:lnTo>
                    <a:pt x="172" y="55"/>
                  </a:lnTo>
                  <a:lnTo>
                    <a:pt x="166" y="52"/>
                  </a:lnTo>
                  <a:lnTo>
                    <a:pt x="161" y="49"/>
                  </a:lnTo>
                  <a:lnTo>
                    <a:pt x="155" y="46"/>
                  </a:lnTo>
                  <a:lnTo>
                    <a:pt x="149" y="43"/>
                  </a:lnTo>
                  <a:lnTo>
                    <a:pt x="144" y="40"/>
                  </a:lnTo>
                  <a:lnTo>
                    <a:pt x="138" y="37"/>
                  </a:lnTo>
                  <a:lnTo>
                    <a:pt x="132" y="34"/>
                  </a:lnTo>
                  <a:lnTo>
                    <a:pt x="126" y="32"/>
                  </a:lnTo>
                  <a:lnTo>
                    <a:pt x="120" y="29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7" y="20"/>
                  </a:lnTo>
                  <a:lnTo>
                    <a:pt x="91" y="18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3" y="13"/>
                  </a:lnTo>
                  <a:lnTo>
                    <a:pt x="67" y="11"/>
                  </a:lnTo>
                  <a:lnTo>
                    <a:pt x="61" y="10"/>
                  </a:lnTo>
                  <a:lnTo>
                    <a:pt x="55" y="8"/>
                  </a:lnTo>
                  <a:lnTo>
                    <a:pt x="49" y="7"/>
                  </a:lnTo>
                  <a:lnTo>
                    <a:pt x="43" y="6"/>
                  </a:lnTo>
                  <a:lnTo>
                    <a:pt x="37" y="5"/>
                  </a:lnTo>
                  <a:lnTo>
                    <a:pt x="31" y="4"/>
                  </a:lnTo>
                  <a:lnTo>
                    <a:pt x="24" y="3"/>
                  </a:lnTo>
                  <a:lnTo>
                    <a:pt x="18" y="2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7042049" y="619296"/>
              <a:ext cx="856" cy="411094"/>
            </a:xfrm>
            <a:custGeom>
              <a:avLst/>
              <a:gdLst>
                <a:gd name="T0" fmla="*/ 0 w 1"/>
                <a:gd name="T1" fmla="*/ 0 h 485"/>
                <a:gd name="T2" fmla="*/ 0 w 1"/>
                <a:gd name="T3" fmla="*/ 3 h 485"/>
                <a:gd name="T4" fmla="*/ 0 w 1"/>
                <a:gd name="T5" fmla="*/ 8 h 485"/>
                <a:gd name="T6" fmla="*/ 0 w 1"/>
                <a:gd name="T7" fmla="*/ 15 h 485"/>
                <a:gd name="T8" fmla="*/ 0 w 1"/>
                <a:gd name="T9" fmla="*/ 24 h 485"/>
                <a:gd name="T10" fmla="*/ 0 w 1"/>
                <a:gd name="T11" fmla="*/ 35 h 485"/>
                <a:gd name="T12" fmla="*/ 0 w 1"/>
                <a:gd name="T13" fmla="*/ 48 h 485"/>
                <a:gd name="T14" fmla="*/ 0 w 1"/>
                <a:gd name="T15" fmla="*/ 62 h 485"/>
                <a:gd name="T16" fmla="*/ 0 w 1"/>
                <a:gd name="T17" fmla="*/ 78 h 485"/>
                <a:gd name="T18" fmla="*/ 0 w 1"/>
                <a:gd name="T19" fmla="*/ 95 h 485"/>
                <a:gd name="T20" fmla="*/ 0 w 1"/>
                <a:gd name="T21" fmla="*/ 113 h 485"/>
                <a:gd name="T22" fmla="*/ 0 w 1"/>
                <a:gd name="T23" fmla="*/ 132 h 485"/>
                <a:gd name="T24" fmla="*/ 0 w 1"/>
                <a:gd name="T25" fmla="*/ 152 h 485"/>
                <a:gd name="T26" fmla="*/ 0 w 1"/>
                <a:gd name="T27" fmla="*/ 173 h 485"/>
                <a:gd name="T28" fmla="*/ 0 w 1"/>
                <a:gd name="T29" fmla="*/ 194 h 485"/>
                <a:gd name="T30" fmla="*/ 0 w 1"/>
                <a:gd name="T31" fmla="*/ 215 h 485"/>
                <a:gd name="T32" fmla="*/ 0 w 1"/>
                <a:gd name="T33" fmla="*/ 237 h 485"/>
                <a:gd name="T34" fmla="*/ 0 w 1"/>
                <a:gd name="T35" fmla="*/ 258 h 485"/>
                <a:gd name="T36" fmla="*/ 0 w 1"/>
                <a:gd name="T37" fmla="*/ 280 h 485"/>
                <a:gd name="T38" fmla="*/ 0 w 1"/>
                <a:gd name="T39" fmla="*/ 301 h 485"/>
                <a:gd name="T40" fmla="*/ 0 w 1"/>
                <a:gd name="T41" fmla="*/ 322 h 485"/>
                <a:gd name="T42" fmla="*/ 0 w 1"/>
                <a:gd name="T43" fmla="*/ 342 h 485"/>
                <a:gd name="T44" fmla="*/ 0 w 1"/>
                <a:gd name="T45" fmla="*/ 362 h 485"/>
                <a:gd name="T46" fmla="*/ 0 w 1"/>
                <a:gd name="T47" fmla="*/ 381 h 485"/>
                <a:gd name="T48" fmla="*/ 0 w 1"/>
                <a:gd name="T49" fmla="*/ 398 h 485"/>
                <a:gd name="T50" fmla="*/ 0 w 1"/>
                <a:gd name="T51" fmla="*/ 415 h 485"/>
                <a:gd name="T52" fmla="*/ 0 w 1"/>
                <a:gd name="T53" fmla="*/ 430 h 485"/>
                <a:gd name="T54" fmla="*/ 0 w 1"/>
                <a:gd name="T55" fmla="*/ 443 h 485"/>
                <a:gd name="T56" fmla="*/ 0 w 1"/>
                <a:gd name="T57" fmla="*/ 455 h 485"/>
                <a:gd name="T58" fmla="*/ 0 w 1"/>
                <a:gd name="T59" fmla="*/ 465 h 485"/>
                <a:gd name="T60" fmla="*/ 0 w 1"/>
                <a:gd name="T61" fmla="*/ 473 h 485"/>
                <a:gd name="T62" fmla="*/ 0 w 1"/>
                <a:gd name="T63" fmla="*/ 479 h 485"/>
                <a:gd name="T64" fmla="*/ 0 w 1"/>
                <a:gd name="T65" fmla="*/ 483 h 485"/>
                <a:gd name="T66" fmla="*/ 0 w 1"/>
                <a:gd name="T67" fmla="*/ 484 h 4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"/>
                <a:gd name="T103" fmla="*/ 0 h 485"/>
                <a:gd name="T104" fmla="*/ 1 w 1"/>
                <a:gd name="T105" fmla="*/ 485 h 4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" h="48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73"/>
                  </a:lnTo>
                  <a:lnTo>
                    <a:pt x="0" y="183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5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0" y="269"/>
                  </a:lnTo>
                  <a:lnTo>
                    <a:pt x="0" y="280"/>
                  </a:lnTo>
                  <a:lnTo>
                    <a:pt x="0" y="291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0" y="342"/>
                  </a:lnTo>
                  <a:lnTo>
                    <a:pt x="0" y="352"/>
                  </a:lnTo>
                  <a:lnTo>
                    <a:pt x="0" y="362"/>
                  </a:lnTo>
                  <a:lnTo>
                    <a:pt x="0" y="371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0" y="398"/>
                  </a:lnTo>
                  <a:lnTo>
                    <a:pt x="0" y="407"/>
                  </a:lnTo>
                  <a:lnTo>
                    <a:pt x="0" y="415"/>
                  </a:lnTo>
                  <a:lnTo>
                    <a:pt x="0" y="422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0" y="449"/>
                  </a:lnTo>
                  <a:lnTo>
                    <a:pt x="0" y="455"/>
                  </a:lnTo>
                  <a:lnTo>
                    <a:pt x="0" y="461"/>
                  </a:lnTo>
                  <a:lnTo>
                    <a:pt x="0" y="465"/>
                  </a:lnTo>
                  <a:lnTo>
                    <a:pt x="0" y="470"/>
                  </a:lnTo>
                  <a:lnTo>
                    <a:pt x="0" y="473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0" y="482"/>
                  </a:lnTo>
                  <a:lnTo>
                    <a:pt x="0" y="483"/>
                  </a:lnTo>
                  <a:lnTo>
                    <a:pt x="0" y="48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6693010" y="2200947"/>
              <a:ext cx="776117" cy="539931"/>
            </a:xfrm>
            <a:custGeom>
              <a:avLst/>
              <a:gdLst>
                <a:gd name="T0" fmla="*/ 491 w 907"/>
                <a:gd name="T1" fmla="*/ 635 h 637"/>
                <a:gd name="T2" fmla="*/ 536 w 907"/>
                <a:gd name="T3" fmla="*/ 630 h 637"/>
                <a:gd name="T4" fmla="*/ 580 w 907"/>
                <a:gd name="T5" fmla="*/ 622 h 637"/>
                <a:gd name="T6" fmla="*/ 622 w 907"/>
                <a:gd name="T7" fmla="*/ 611 h 637"/>
                <a:gd name="T8" fmla="*/ 662 w 907"/>
                <a:gd name="T9" fmla="*/ 597 h 637"/>
                <a:gd name="T10" fmla="*/ 700 w 907"/>
                <a:gd name="T11" fmla="*/ 579 h 637"/>
                <a:gd name="T12" fmla="*/ 735 w 907"/>
                <a:gd name="T13" fmla="*/ 559 h 637"/>
                <a:gd name="T14" fmla="*/ 768 w 907"/>
                <a:gd name="T15" fmla="*/ 535 h 637"/>
                <a:gd name="T16" fmla="*/ 795 w 907"/>
                <a:gd name="T17" fmla="*/ 511 h 637"/>
                <a:gd name="T18" fmla="*/ 825 w 907"/>
                <a:gd name="T19" fmla="*/ 480 h 637"/>
                <a:gd name="T20" fmla="*/ 851 w 907"/>
                <a:gd name="T21" fmla="*/ 445 h 637"/>
                <a:gd name="T22" fmla="*/ 872 w 907"/>
                <a:gd name="T23" fmla="*/ 408 h 637"/>
                <a:gd name="T24" fmla="*/ 888 w 907"/>
                <a:gd name="T25" fmla="*/ 370 h 637"/>
                <a:gd name="T26" fmla="*/ 899 w 907"/>
                <a:gd name="T27" fmla="*/ 329 h 637"/>
                <a:gd name="T28" fmla="*/ 905 w 907"/>
                <a:gd name="T29" fmla="*/ 287 h 637"/>
                <a:gd name="T30" fmla="*/ 905 w 907"/>
                <a:gd name="T31" fmla="*/ 251 h 637"/>
                <a:gd name="T32" fmla="*/ 900 w 907"/>
                <a:gd name="T33" fmla="*/ 208 h 637"/>
                <a:gd name="T34" fmla="*/ 889 w 907"/>
                <a:gd name="T35" fmla="*/ 166 h 637"/>
                <a:gd name="T36" fmla="*/ 873 w 907"/>
                <a:gd name="T37" fmla="*/ 128 h 637"/>
                <a:gd name="T38" fmla="*/ 851 w 907"/>
                <a:gd name="T39" fmla="*/ 93 h 637"/>
                <a:gd name="T40" fmla="*/ 823 w 907"/>
                <a:gd name="T41" fmla="*/ 63 h 637"/>
                <a:gd name="T42" fmla="*/ 791 w 907"/>
                <a:gd name="T43" fmla="*/ 38 h 637"/>
                <a:gd name="T44" fmla="*/ 762 w 907"/>
                <a:gd name="T45" fmla="*/ 23 h 637"/>
                <a:gd name="T46" fmla="*/ 727 w 907"/>
                <a:gd name="T47" fmla="*/ 12 h 637"/>
                <a:gd name="T48" fmla="*/ 689 w 907"/>
                <a:gd name="T49" fmla="*/ 5 h 637"/>
                <a:gd name="T50" fmla="*/ 648 w 907"/>
                <a:gd name="T51" fmla="*/ 2 h 637"/>
                <a:gd name="T52" fmla="*/ 605 w 907"/>
                <a:gd name="T53" fmla="*/ 2 h 637"/>
                <a:gd name="T54" fmla="*/ 559 w 907"/>
                <a:gd name="T55" fmla="*/ 6 h 637"/>
                <a:gd name="T56" fmla="*/ 512 w 907"/>
                <a:gd name="T57" fmla="*/ 11 h 637"/>
                <a:gd name="T58" fmla="*/ 463 w 907"/>
                <a:gd name="T59" fmla="*/ 18 h 637"/>
                <a:gd name="T60" fmla="*/ 422 w 907"/>
                <a:gd name="T61" fmla="*/ 13 h 637"/>
                <a:gd name="T62" fmla="*/ 374 w 907"/>
                <a:gd name="T63" fmla="*/ 6 h 637"/>
                <a:gd name="T64" fmla="*/ 327 w 907"/>
                <a:gd name="T65" fmla="*/ 1 h 637"/>
                <a:gd name="T66" fmla="*/ 283 w 907"/>
                <a:gd name="T67" fmla="*/ 0 h 637"/>
                <a:gd name="T68" fmla="*/ 241 w 907"/>
                <a:gd name="T69" fmla="*/ 2 h 637"/>
                <a:gd name="T70" fmla="*/ 202 w 907"/>
                <a:gd name="T71" fmla="*/ 8 h 637"/>
                <a:gd name="T72" fmla="*/ 165 w 907"/>
                <a:gd name="T73" fmla="*/ 18 h 637"/>
                <a:gd name="T74" fmla="*/ 133 w 907"/>
                <a:gd name="T75" fmla="*/ 32 h 637"/>
                <a:gd name="T76" fmla="*/ 103 w 907"/>
                <a:gd name="T77" fmla="*/ 51 h 637"/>
                <a:gd name="T78" fmla="*/ 72 w 907"/>
                <a:gd name="T79" fmla="*/ 78 h 637"/>
                <a:gd name="T80" fmla="*/ 46 w 907"/>
                <a:gd name="T81" fmla="*/ 111 h 637"/>
                <a:gd name="T82" fmla="*/ 25 w 907"/>
                <a:gd name="T83" fmla="*/ 147 h 637"/>
                <a:gd name="T84" fmla="*/ 11 w 907"/>
                <a:gd name="T85" fmla="*/ 187 h 637"/>
                <a:gd name="T86" fmla="*/ 2 w 907"/>
                <a:gd name="T87" fmla="*/ 229 h 637"/>
                <a:gd name="T88" fmla="*/ 0 w 907"/>
                <a:gd name="T89" fmla="*/ 266 h 637"/>
                <a:gd name="T90" fmla="*/ 3 w 907"/>
                <a:gd name="T91" fmla="*/ 309 h 637"/>
                <a:gd name="T92" fmla="*/ 11 w 907"/>
                <a:gd name="T93" fmla="*/ 350 h 637"/>
                <a:gd name="T94" fmla="*/ 25 w 907"/>
                <a:gd name="T95" fmla="*/ 389 h 637"/>
                <a:gd name="T96" fmla="*/ 44 w 907"/>
                <a:gd name="T97" fmla="*/ 427 h 637"/>
                <a:gd name="T98" fmla="*/ 68 w 907"/>
                <a:gd name="T99" fmla="*/ 462 h 637"/>
                <a:gd name="T100" fmla="*/ 95 w 907"/>
                <a:gd name="T101" fmla="*/ 496 h 637"/>
                <a:gd name="T102" fmla="*/ 127 w 907"/>
                <a:gd name="T103" fmla="*/ 526 h 637"/>
                <a:gd name="T104" fmla="*/ 154 w 907"/>
                <a:gd name="T105" fmla="*/ 547 h 637"/>
                <a:gd name="T106" fmla="*/ 188 w 907"/>
                <a:gd name="T107" fmla="*/ 569 h 637"/>
                <a:gd name="T108" fmla="*/ 224 w 907"/>
                <a:gd name="T109" fmla="*/ 588 h 637"/>
                <a:gd name="T110" fmla="*/ 263 w 907"/>
                <a:gd name="T111" fmla="*/ 604 h 637"/>
                <a:gd name="T112" fmla="*/ 304 w 907"/>
                <a:gd name="T113" fmla="*/ 617 h 637"/>
                <a:gd name="T114" fmla="*/ 347 w 907"/>
                <a:gd name="T115" fmla="*/ 627 h 637"/>
                <a:gd name="T116" fmla="*/ 391 w 907"/>
                <a:gd name="T117" fmla="*/ 633 h 637"/>
                <a:gd name="T118" fmla="*/ 437 w 907"/>
                <a:gd name="T119" fmla="*/ 636 h 6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7"/>
                <a:gd name="T181" fmla="*/ 0 h 637"/>
                <a:gd name="T182" fmla="*/ 907 w 907"/>
                <a:gd name="T183" fmla="*/ 637 h 6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7" h="637">
                  <a:moveTo>
                    <a:pt x="453" y="636"/>
                  </a:moveTo>
                  <a:lnTo>
                    <a:pt x="460" y="636"/>
                  </a:lnTo>
                  <a:lnTo>
                    <a:pt x="468" y="636"/>
                  </a:lnTo>
                  <a:lnTo>
                    <a:pt x="476" y="636"/>
                  </a:lnTo>
                  <a:lnTo>
                    <a:pt x="483" y="635"/>
                  </a:lnTo>
                  <a:lnTo>
                    <a:pt x="491" y="635"/>
                  </a:lnTo>
                  <a:lnTo>
                    <a:pt x="499" y="634"/>
                  </a:lnTo>
                  <a:lnTo>
                    <a:pt x="506" y="634"/>
                  </a:lnTo>
                  <a:lnTo>
                    <a:pt x="514" y="633"/>
                  </a:lnTo>
                  <a:lnTo>
                    <a:pt x="521" y="632"/>
                  </a:lnTo>
                  <a:lnTo>
                    <a:pt x="529" y="631"/>
                  </a:lnTo>
                  <a:lnTo>
                    <a:pt x="536" y="630"/>
                  </a:lnTo>
                  <a:lnTo>
                    <a:pt x="544" y="629"/>
                  </a:lnTo>
                  <a:lnTo>
                    <a:pt x="551" y="628"/>
                  </a:lnTo>
                  <a:lnTo>
                    <a:pt x="558" y="627"/>
                  </a:lnTo>
                  <a:lnTo>
                    <a:pt x="565" y="625"/>
                  </a:lnTo>
                  <a:lnTo>
                    <a:pt x="573" y="624"/>
                  </a:lnTo>
                  <a:lnTo>
                    <a:pt x="580" y="622"/>
                  </a:lnTo>
                  <a:lnTo>
                    <a:pt x="587" y="621"/>
                  </a:lnTo>
                  <a:lnTo>
                    <a:pt x="594" y="619"/>
                  </a:lnTo>
                  <a:lnTo>
                    <a:pt x="601" y="617"/>
                  </a:lnTo>
                  <a:lnTo>
                    <a:pt x="608" y="615"/>
                  </a:lnTo>
                  <a:lnTo>
                    <a:pt x="615" y="613"/>
                  </a:lnTo>
                  <a:lnTo>
                    <a:pt x="622" y="611"/>
                  </a:lnTo>
                  <a:lnTo>
                    <a:pt x="629" y="609"/>
                  </a:lnTo>
                  <a:lnTo>
                    <a:pt x="635" y="607"/>
                  </a:lnTo>
                  <a:lnTo>
                    <a:pt x="642" y="604"/>
                  </a:lnTo>
                  <a:lnTo>
                    <a:pt x="649" y="602"/>
                  </a:lnTo>
                  <a:lnTo>
                    <a:pt x="655" y="600"/>
                  </a:lnTo>
                  <a:lnTo>
                    <a:pt x="662" y="597"/>
                  </a:lnTo>
                  <a:lnTo>
                    <a:pt x="668" y="594"/>
                  </a:lnTo>
                  <a:lnTo>
                    <a:pt x="675" y="591"/>
                  </a:lnTo>
                  <a:lnTo>
                    <a:pt x="681" y="589"/>
                  </a:lnTo>
                  <a:lnTo>
                    <a:pt x="687" y="586"/>
                  </a:lnTo>
                  <a:lnTo>
                    <a:pt x="694" y="583"/>
                  </a:lnTo>
                  <a:lnTo>
                    <a:pt x="700" y="579"/>
                  </a:lnTo>
                  <a:lnTo>
                    <a:pt x="706" y="576"/>
                  </a:lnTo>
                  <a:lnTo>
                    <a:pt x="712" y="573"/>
                  </a:lnTo>
                  <a:lnTo>
                    <a:pt x="718" y="570"/>
                  </a:lnTo>
                  <a:lnTo>
                    <a:pt x="724" y="566"/>
                  </a:lnTo>
                  <a:lnTo>
                    <a:pt x="729" y="563"/>
                  </a:lnTo>
                  <a:lnTo>
                    <a:pt x="735" y="559"/>
                  </a:lnTo>
                  <a:lnTo>
                    <a:pt x="741" y="555"/>
                  </a:lnTo>
                  <a:lnTo>
                    <a:pt x="746" y="551"/>
                  </a:lnTo>
                  <a:lnTo>
                    <a:pt x="752" y="548"/>
                  </a:lnTo>
                  <a:lnTo>
                    <a:pt x="757" y="544"/>
                  </a:lnTo>
                  <a:lnTo>
                    <a:pt x="763" y="540"/>
                  </a:lnTo>
                  <a:lnTo>
                    <a:pt x="768" y="535"/>
                  </a:lnTo>
                  <a:lnTo>
                    <a:pt x="773" y="531"/>
                  </a:lnTo>
                  <a:lnTo>
                    <a:pt x="779" y="526"/>
                  </a:lnTo>
                  <a:lnTo>
                    <a:pt x="784" y="522"/>
                  </a:lnTo>
                  <a:lnTo>
                    <a:pt x="790" y="517"/>
                  </a:lnTo>
                  <a:lnTo>
                    <a:pt x="795" y="511"/>
                  </a:lnTo>
                  <a:lnTo>
                    <a:pt x="800" y="506"/>
                  </a:lnTo>
                  <a:lnTo>
                    <a:pt x="806" y="501"/>
                  </a:lnTo>
                  <a:lnTo>
                    <a:pt x="811" y="496"/>
                  </a:lnTo>
                  <a:lnTo>
                    <a:pt x="816" y="491"/>
                  </a:lnTo>
                  <a:lnTo>
                    <a:pt x="820" y="485"/>
                  </a:lnTo>
                  <a:lnTo>
                    <a:pt x="825" y="480"/>
                  </a:lnTo>
                  <a:lnTo>
                    <a:pt x="830" y="474"/>
                  </a:lnTo>
                  <a:lnTo>
                    <a:pt x="834" y="468"/>
                  </a:lnTo>
                  <a:lnTo>
                    <a:pt x="838" y="463"/>
                  </a:lnTo>
                  <a:lnTo>
                    <a:pt x="843" y="457"/>
                  </a:lnTo>
                  <a:lnTo>
                    <a:pt x="847" y="451"/>
                  </a:lnTo>
                  <a:lnTo>
                    <a:pt x="851" y="445"/>
                  </a:lnTo>
                  <a:lnTo>
                    <a:pt x="855" y="439"/>
                  </a:lnTo>
                  <a:lnTo>
                    <a:pt x="858" y="433"/>
                  </a:lnTo>
                  <a:lnTo>
                    <a:pt x="862" y="427"/>
                  </a:lnTo>
                  <a:lnTo>
                    <a:pt x="865" y="421"/>
                  </a:lnTo>
                  <a:lnTo>
                    <a:pt x="869" y="415"/>
                  </a:lnTo>
                  <a:lnTo>
                    <a:pt x="872" y="408"/>
                  </a:lnTo>
                  <a:lnTo>
                    <a:pt x="875" y="402"/>
                  </a:lnTo>
                  <a:lnTo>
                    <a:pt x="878" y="396"/>
                  </a:lnTo>
                  <a:lnTo>
                    <a:pt x="881" y="389"/>
                  </a:lnTo>
                  <a:lnTo>
                    <a:pt x="883" y="383"/>
                  </a:lnTo>
                  <a:lnTo>
                    <a:pt x="886" y="376"/>
                  </a:lnTo>
                  <a:lnTo>
                    <a:pt x="888" y="370"/>
                  </a:lnTo>
                  <a:lnTo>
                    <a:pt x="890" y="363"/>
                  </a:lnTo>
                  <a:lnTo>
                    <a:pt x="892" y="356"/>
                  </a:lnTo>
                  <a:lnTo>
                    <a:pt x="894" y="350"/>
                  </a:lnTo>
                  <a:lnTo>
                    <a:pt x="896" y="343"/>
                  </a:lnTo>
                  <a:lnTo>
                    <a:pt x="898" y="336"/>
                  </a:lnTo>
                  <a:lnTo>
                    <a:pt x="899" y="329"/>
                  </a:lnTo>
                  <a:lnTo>
                    <a:pt x="901" y="322"/>
                  </a:lnTo>
                  <a:lnTo>
                    <a:pt x="902" y="315"/>
                  </a:lnTo>
                  <a:lnTo>
                    <a:pt x="903" y="309"/>
                  </a:lnTo>
                  <a:lnTo>
                    <a:pt x="904" y="302"/>
                  </a:lnTo>
                  <a:lnTo>
                    <a:pt x="904" y="295"/>
                  </a:lnTo>
                  <a:lnTo>
                    <a:pt x="905" y="287"/>
                  </a:lnTo>
                  <a:lnTo>
                    <a:pt x="905" y="280"/>
                  </a:lnTo>
                  <a:lnTo>
                    <a:pt x="906" y="273"/>
                  </a:lnTo>
                  <a:lnTo>
                    <a:pt x="906" y="266"/>
                  </a:lnTo>
                  <a:lnTo>
                    <a:pt x="906" y="259"/>
                  </a:lnTo>
                  <a:lnTo>
                    <a:pt x="905" y="251"/>
                  </a:lnTo>
                  <a:lnTo>
                    <a:pt x="905" y="244"/>
                  </a:lnTo>
                  <a:lnTo>
                    <a:pt x="904" y="237"/>
                  </a:lnTo>
                  <a:lnTo>
                    <a:pt x="904" y="229"/>
                  </a:lnTo>
                  <a:lnTo>
                    <a:pt x="903" y="222"/>
                  </a:lnTo>
                  <a:lnTo>
                    <a:pt x="902" y="215"/>
                  </a:lnTo>
                  <a:lnTo>
                    <a:pt x="900" y="208"/>
                  </a:lnTo>
                  <a:lnTo>
                    <a:pt x="899" y="201"/>
                  </a:lnTo>
                  <a:lnTo>
                    <a:pt x="897" y="194"/>
                  </a:lnTo>
                  <a:lnTo>
                    <a:pt x="896" y="187"/>
                  </a:lnTo>
                  <a:lnTo>
                    <a:pt x="894" y="180"/>
                  </a:lnTo>
                  <a:lnTo>
                    <a:pt x="892" y="173"/>
                  </a:lnTo>
                  <a:lnTo>
                    <a:pt x="889" y="166"/>
                  </a:lnTo>
                  <a:lnTo>
                    <a:pt x="887" y="160"/>
                  </a:lnTo>
                  <a:lnTo>
                    <a:pt x="884" y="153"/>
                  </a:lnTo>
                  <a:lnTo>
                    <a:pt x="882" y="147"/>
                  </a:lnTo>
                  <a:lnTo>
                    <a:pt x="879" y="140"/>
                  </a:lnTo>
                  <a:lnTo>
                    <a:pt x="876" y="134"/>
                  </a:lnTo>
                  <a:lnTo>
                    <a:pt x="873" y="128"/>
                  </a:lnTo>
                  <a:lnTo>
                    <a:pt x="869" y="122"/>
                  </a:lnTo>
                  <a:lnTo>
                    <a:pt x="866" y="116"/>
                  </a:lnTo>
                  <a:lnTo>
                    <a:pt x="862" y="110"/>
                  </a:lnTo>
                  <a:lnTo>
                    <a:pt x="859" y="104"/>
                  </a:lnTo>
                  <a:lnTo>
                    <a:pt x="855" y="98"/>
                  </a:lnTo>
                  <a:lnTo>
                    <a:pt x="851" y="93"/>
                  </a:lnTo>
                  <a:lnTo>
                    <a:pt x="846" y="87"/>
                  </a:lnTo>
                  <a:lnTo>
                    <a:pt x="842" y="82"/>
                  </a:lnTo>
                  <a:lnTo>
                    <a:pt x="838" y="77"/>
                  </a:lnTo>
                  <a:lnTo>
                    <a:pt x="833" y="72"/>
                  </a:lnTo>
                  <a:lnTo>
                    <a:pt x="828" y="67"/>
                  </a:lnTo>
                  <a:lnTo>
                    <a:pt x="823" y="63"/>
                  </a:lnTo>
                  <a:lnTo>
                    <a:pt x="818" y="58"/>
                  </a:lnTo>
                  <a:lnTo>
                    <a:pt x="813" y="54"/>
                  </a:lnTo>
                  <a:lnTo>
                    <a:pt x="808" y="50"/>
                  </a:lnTo>
                  <a:lnTo>
                    <a:pt x="802" y="45"/>
                  </a:lnTo>
                  <a:lnTo>
                    <a:pt x="797" y="42"/>
                  </a:lnTo>
                  <a:lnTo>
                    <a:pt x="791" y="38"/>
                  </a:lnTo>
                  <a:lnTo>
                    <a:pt x="785" y="34"/>
                  </a:lnTo>
                  <a:lnTo>
                    <a:pt x="779" y="31"/>
                  </a:lnTo>
                  <a:lnTo>
                    <a:pt x="773" y="28"/>
                  </a:lnTo>
                  <a:lnTo>
                    <a:pt x="768" y="25"/>
                  </a:lnTo>
                  <a:lnTo>
                    <a:pt x="762" y="23"/>
                  </a:lnTo>
                  <a:lnTo>
                    <a:pt x="757" y="21"/>
                  </a:lnTo>
                  <a:lnTo>
                    <a:pt x="751" y="19"/>
                  </a:lnTo>
                  <a:lnTo>
                    <a:pt x="745" y="17"/>
                  </a:lnTo>
                  <a:lnTo>
                    <a:pt x="739" y="15"/>
                  </a:lnTo>
                  <a:lnTo>
                    <a:pt x="733" y="13"/>
                  </a:lnTo>
                  <a:lnTo>
                    <a:pt x="727" y="12"/>
                  </a:lnTo>
                  <a:lnTo>
                    <a:pt x="721" y="10"/>
                  </a:lnTo>
                  <a:lnTo>
                    <a:pt x="715" y="9"/>
                  </a:lnTo>
                  <a:lnTo>
                    <a:pt x="709" y="8"/>
                  </a:lnTo>
                  <a:lnTo>
                    <a:pt x="702" y="7"/>
                  </a:lnTo>
                  <a:lnTo>
                    <a:pt x="696" y="6"/>
                  </a:lnTo>
                  <a:lnTo>
                    <a:pt x="689" y="5"/>
                  </a:lnTo>
                  <a:lnTo>
                    <a:pt x="683" y="4"/>
                  </a:lnTo>
                  <a:lnTo>
                    <a:pt x="676" y="3"/>
                  </a:lnTo>
                  <a:lnTo>
                    <a:pt x="669" y="3"/>
                  </a:lnTo>
                  <a:lnTo>
                    <a:pt x="662" y="3"/>
                  </a:lnTo>
                  <a:lnTo>
                    <a:pt x="655" y="2"/>
                  </a:lnTo>
                  <a:lnTo>
                    <a:pt x="648" y="2"/>
                  </a:lnTo>
                  <a:lnTo>
                    <a:pt x="641" y="2"/>
                  </a:lnTo>
                  <a:lnTo>
                    <a:pt x="634" y="2"/>
                  </a:lnTo>
                  <a:lnTo>
                    <a:pt x="627" y="2"/>
                  </a:lnTo>
                  <a:lnTo>
                    <a:pt x="620" y="2"/>
                  </a:lnTo>
                  <a:lnTo>
                    <a:pt x="612" y="2"/>
                  </a:lnTo>
                  <a:lnTo>
                    <a:pt x="605" y="2"/>
                  </a:lnTo>
                  <a:lnTo>
                    <a:pt x="597" y="3"/>
                  </a:lnTo>
                  <a:lnTo>
                    <a:pt x="590" y="3"/>
                  </a:lnTo>
                  <a:lnTo>
                    <a:pt x="582" y="4"/>
                  </a:lnTo>
                  <a:lnTo>
                    <a:pt x="575" y="4"/>
                  </a:lnTo>
                  <a:lnTo>
                    <a:pt x="567" y="5"/>
                  </a:lnTo>
                  <a:lnTo>
                    <a:pt x="559" y="6"/>
                  </a:lnTo>
                  <a:lnTo>
                    <a:pt x="551" y="6"/>
                  </a:lnTo>
                  <a:lnTo>
                    <a:pt x="543" y="7"/>
                  </a:lnTo>
                  <a:lnTo>
                    <a:pt x="536" y="8"/>
                  </a:lnTo>
                  <a:lnTo>
                    <a:pt x="528" y="9"/>
                  </a:lnTo>
                  <a:lnTo>
                    <a:pt x="520" y="10"/>
                  </a:lnTo>
                  <a:lnTo>
                    <a:pt x="512" y="11"/>
                  </a:lnTo>
                  <a:lnTo>
                    <a:pt x="504" y="12"/>
                  </a:lnTo>
                  <a:lnTo>
                    <a:pt x="495" y="13"/>
                  </a:lnTo>
                  <a:lnTo>
                    <a:pt x="487" y="14"/>
                  </a:lnTo>
                  <a:lnTo>
                    <a:pt x="479" y="15"/>
                  </a:lnTo>
                  <a:lnTo>
                    <a:pt x="471" y="17"/>
                  </a:lnTo>
                  <a:lnTo>
                    <a:pt x="463" y="18"/>
                  </a:lnTo>
                  <a:lnTo>
                    <a:pt x="454" y="19"/>
                  </a:lnTo>
                  <a:lnTo>
                    <a:pt x="446" y="17"/>
                  </a:lnTo>
                  <a:lnTo>
                    <a:pt x="438" y="16"/>
                  </a:lnTo>
                  <a:lnTo>
                    <a:pt x="430" y="14"/>
                  </a:lnTo>
                  <a:lnTo>
                    <a:pt x="422" y="13"/>
                  </a:lnTo>
                  <a:lnTo>
                    <a:pt x="413" y="12"/>
                  </a:lnTo>
                  <a:lnTo>
                    <a:pt x="405" y="10"/>
                  </a:lnTo>
                  <a:lnTo>
                    <a:pt x="397" y="9"/>
                  </a:lnTo>
                  <a:lnTo>
                    <a:pt x="389" y="8"/>
                  </a:lnTo>
                  <a:lnTo>
                    <a:pt x="381" y="7"/>
                  </a:lnTo>
                  <a:lnTo>
                    <a:pt x="374" y="6"/>
                  </a:lnTo>
                  <a:lnTo>
                    <a:pt x="366" y="5"/>
                  </a:lnTo>
                  <a:lnTo>
                    <a:pt x="358" y="4"/>
                  </a:lnTo>
                  <a:lnTo>
                    <a:pt x="350" y="3"/>
                  </a:lnTo>
                  <a:lnTo>
                    <a:pt x="342" y="2"/>
                  </a:lnTo>
                  <a:lnTo>
                    <a:pt x="335" y="2"/>
                  </a:lnTo>
                  <a:lnTo>
                    <a:pt x="327" y="1"/>
                  </a:lnTo>
                  <a:lnTo>
                    <a:pt x="320" y="1"/>
                  </a:lnTo>
                  <a:lnTo>
                    <a:pt x="312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3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62" y="0"/>
                  </a:lnTo>
                  <a:lnTo>
                    <a:pt x="255" y="1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3"/>
                  </a:lnTo>
                  <a:lnTo>
                    <a:pt x="227" y="3"/>
                  </a:lnTo>
                  <a:lnTo>
                    <a:pt x="221" y="4"/>
                  </a:lnTo>
                  <a:lnTo>
                    <a:pt x="214" y="5"/>
                  </a:lnTo>
                  <a:lnTo>
                    <a:pt x="208" y="6"/>
                  </a:lnTo>
                  <a:lnTo>
                    <a:pt x="202" y="8"/>
                  </a:lnTo>
                  <a:lnTo>
                    <a:pt x="195" y="9"/>
                  </a:lnTo>
                  <a:lnTo>
                    <a:pt x="189" y="10"/>
                  </a:lnTo>
                  <a:lnTo>
                    <a:pt x="183" y="12"/>
                  </a:lnTo>
                  <a:lnTo>
                    <a:pt x="177" y="14"/>
                  </a:lnTo>
                  <a:lnTo>
                    <a:pt x="171" y="16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4" y="22"/>
                  </a:lnTo>
                  <a:lnTo>
                    <a:pt x="149" y="24"/>
                  </a:lnTo>
                  <a:lnTo>
                    <a:pt x="143" y="27"/>
                  </a:lnTo>
                  <a:lnTo>
                    <a:pt x="138" y="29"/>
                  </a:lnTo>
                  <a:lnTo>
                    <a:pt x="133" y="32"/>
                  </a:lnTo>
                  <a:lnTo>
                    <a:pt x="126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9" y="47"/>
                  </a:lnTo>
                  <a:lnTo>
                    <a:pt x="103" y="51"/>
                  </a:lnTo>
                  <a:lnTo>
                    <a:pt x="97" y="55"/>
                  </a:lnTo>
                  <a:lnTo>
                    <a:pt x="92" y="59"/>
                  </a:lnTo>
                  <a:lnTo>
                    <a:pt x="87" y="64"/>
                  </a:lnTo>
                  <a:lnTo>
                    <a:pt x="82" y="69"/>
                  </a:lnTo>
                  <a:lnTo>
                    <a:pt x="77" y="74"/>
                  </a:lnTo>
                  <a:lnTo>
                    <a:pt x="72" y="78"/>
                  </a:lnTo>
                  <a:lnTo>
                    <a:pt x="67" y="84"/>
                  </a:lnTo>
                  <a:lnTo>
                    <a:pt x="63" y="89"/>
                  </a:lnTo>
                  <a:lnTo>
                    <a:pt x="58" y="94"/>
                  </a:lnTo>
                  <a:lnTo>
                    <a:pt x="54" y="100"/>
                  </a:lnTo>
                  <a:lnTo>
                    <a:pt x="50" y="105"/>
                  </a:lnTo>
                  <a:lnTo>
                    <a:pt x="46" y="111"/>
                  </a:lnTo>
                  <a:lnTo>
                    <a:pt x="42" y="117"/>
                  </a:lnTo>
                  <a:lnTo>
                    <a:pt x="38" y="123"/>
                  </a:lnTo>
                  <a:lnTo>
                    <a:pt x="35" y="129"/>
                  </a:lnTo>
                  <a:lnTo>
                    <a:pt x="32" y="135"/>
                  </a:lnTo>
                  <a:lnTo>
                    <a:pt x="28" y="141"/>
                  </a:lnTo>
                  <a:lnTo>
                    <a:pt x="25" y="147"/>
                  </a:lnTo>
                  <a:lnTo>
                    <a:pt x="23" y="154"/>
                  </a:lnTo>
                  <a:lnTo>
                    <a:pt x="20" y="160"/>
                  </a:lnTo>
                  <a:lnTo>
                    <a:pt x="17" y="167"/>
                  </a:lnTo>
                  <a:lnTo>
                    <a:pt x="15" y="173"/>
                  </a:lnTo>
                  <a:lnTo>
                    <a:pt x="13" y="180"/>
                  </a:lnTo>
                  <a:lnTo>
                    <a:pt x="11" y="187"/>
                  </a:lnTo>
                  <a:lnTo>
                    <a:pt x="9" y="194"/>
                  </a:lnTo>
                  <a:lnTo>
                    <a:pt x="7" y="201"/>
                  </a:lnTo>
                  <a:lnTo>
                    <a:pt x="6" y="208"/>
                  </a:lnTo>
                  <a:lnTo>
                    <a:pt x="4" y="215"/>
                  </a:lnTo>
                  <a:lnTo>
                    <a:pt x="3" y="222"/>
                  </a:lnTo>
                  <a:lnTo>
                    <a:pt x="2" y="229"/>
                  </a:lnTo>
                  <a:lnTo>
                    <a:pt x="1" y="237"/>
                  </a:lnTo>
                  <a:lnTo>
                    <a:pt x="1" y="244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7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5"/>
                  </a:lnTo>
                  <a:lnTo>
                    <a:pt x="5" y="322"/>
                  </a:lnTo>
                  <a:lnTo>
                    <a:pt x="7" y="329"/>
                  </a:lnTo>
                  <a:lnTo>
                    <a:pt x="8" y="336"/>
                  </a:lnTo>
                  <a:lnTo>
                    <a:pt x="10" y="343"/>
                  </a:lnTo>
                  <a:lnTo>
                    <a:pt x="11" y="350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8" y="370"/>
                  </a:lnTo>
                  <a:lnTo>
                    <a:pt x="20" y="376"/>
                  </a:lnTo>
                  <a:lnTo>
                    <a:pt x="23" y="383"/>
                  </a:lnTo>
                  <a:lnTo>
                    <a:pt x="25" y="389"/>
                  </a:lnTo>
                  <a:lnTo>
                    <a:pt x="28" y="396"/>
                  </a:lnTo>
                  <a:lnTo>
                    <a:pt x="31" y="402"/>
                  </a:lnTo>
                  <a:lnTo>
                    <a:pt x="34" y="408"/>
                  </a:lnTo>
                  <a:lnTo>
                    <a:pt x="37" y="415"/>
                  </a:lnTo>
                  <a:lnTo>
                    <a:pt x="41" y="421"/>
                  </a:lnTo>
                  <a:lnTo>
                    <a:pt x="44" y="427"/>
                  </a:lnTo>
                  <a:lnTo>
                    <a:pt x="48" y="433"/>
                  </a:lnTo>
                  <a:lnTo>
                    <a:pt x="51" y="439"/>
                  </a:lnTo>
                  <a:lnTo>
                    <a:pt x="55" y="445"/>
                  </a:lnTo>
                  <a:lnTo>
                    <a:pt x="59" y="451"/>
                  </a:lnTo>
                  <a:lnTo>
                    <a:pt x="63" y="457"/>
                  </a:lnTo>
                  <a:lnTo>
                    <a:pt x="68" y="462"/>
                  </a:lnTo>
                  <a:lnTo>
                    <a:pt x="72" y="468"/>
                  </a:lnTo>
                  <a:lnTo>
                    <a:pt x="76" y="474"/>
                  </a:lnTo>
                  <a:lnTo>
                    <a:pt x="81" y="479"/>
                  </a:lnTo>
                  <a:lnTo>
                    <a:pt x="86" y="485"/>
                  </a:lnTo>
                  <a:lnTo>
                    <a:pt x="91" y="490"/>
                  </a:lnTo>
                  <a:lnTo>
                    <a:pt x="95" y="496"/>
                  </a:lnTo>
                  <a:lnTo>
                    <a:pt x="100" y="501"/>
                  </a:lnTo>
                  <a:lnTo>
                    <a:pt x="106" y="506"/>
                  </a:lnTo>
                  <a:lnTo>
                    <a:pt x="111" y="511"/>
                  </a:lnTo>
                  <a:lnTo>
                    <a:pt x="116" y="516"/>
                  </a:lnTo>
                  <a:lnTo>
                    <a:pt x="122" y="521"/>
                  </a:lnTo>
                  <a:lnTo>
                    <a:pt x="127" y="526"/>
                  </a:lnTo>
                  <a:lnTo>
                    <a:pt x="133" y="531"/>
                  </a:lnTo>
                  <a:lnTo>
                    <a:pt x="138" y="535"/>
                  </a:lnTo>
                  <a:lnTo>
                    <a:pt x="143" y="539"/>
                  </a:lnTo>
                  <a:lnTo>
                    <a:pt x="149" y="543"/>
                  </a:lnTo>
                  <a:lnTo>
                    <a:pt x="154" y="547"/>
                  </a:lnTo>
                  <a:lnTo>
                    <a:pt x="159" y="551"/>
                  </a:lnTo>
                  <a:lnTo>
                    <a:pt x="165" y="555"/>
                  </a:lnTo>
                  <a:lnTo>
                    <a:pt x="170" y="559"/>
                  </a:lnTo>
                  <a:lnTo>
                    <a:pt x="176" y="562"/>
                  </a:lnTo>
                  <a:lnTo>
                    <a:pt x="182" y="566"/>
                  </a:lnTo>
                  <a:lnTo>
                    <a:pt x="188" y="569"/>
                  </a:lnTo>
                  <a:lnTo>
                    <a:pt x="194" y="573"/>
                  </a:lnTo>
                  <a:lnTo>
                    <a:pt x="200" y="576"/>
                  </a:lnTo>
                  <a:lnTo>
                    <a:pt x="206" y="579"/>
                  </a:lnTo>
                  <a:lnTo>
                    <a:pt x="212" y="582"/>
                  </a:lnTo>
                  <a:lnTo>
                    <a:pt x="218" y="585"/>
                  </a:lnTo>
                  <a:lnTo>
                    <a:pt x="224" y="588"/>
                  </a:lnTo>
                  <a:lnTo>
                    <a:pt x="231" y="591"/>
                  </a:lnTo>
                  <a:lnTo>
                    <a:pt x="237" y="594"/>
                  </a:lnTo>
                  <a:lnTo>
                    <a:pt x="243" y="597"/>
                  </a:lnTo>
                  <a:lnTo>
                    <a:pt x="250" y="599"/>
                  </a:lnTo>
                  <a:lnTo>
                    <a:pt x="256" y="602"/>
                  </a:lnTo>
                  <a:lnTo>
                    <a:pt x="263" y="604"/>
                  </a:lnTo>
                  <a:lnTo>
                    <a:pt x="270" y="607"/>
                  </a:lnTo>
                  <a:lnTo>
                    <a:pt x="277" y="609"/>
                  </a:lnTo>
                  <a:lnTo>
                    <a:pt x="283" y="611"/>
                  </a:lnTo>
                  <a:lnTo>
                    <a:pt x="290" y="613"/>
                  </a:lnTo>
                  <a:lnTo>
                    <a:pt x="297" y="615"/>
                  </a:lnTo>
                  <a:lnTo>
                    <a:pt x="304" y="617"/>
                  </a:lnTo>
                  <a:lnTo>
                    <a:pt x="311" y="619"/>
                  </a:lnTo>
                  <a:lnTo>
                    <a:pt x="318" y="621"/>
                  </a:lnTo>
                  <a:lnTo>
                    <a:pt x="325" y="622"/>
                  </a:lnTo>
                  <a:lnTo>
                    <a:pt x="332" y="624"/>
                  </a:lnTo>
                  <a:lnTo>
                    <a:pt x="340" y="625"/>
                  </a:lnTo>
                  <a:lnTo>
                    <a:pt x="347" y="627"/>
                  </a:lnTo>
                  <a:lnTo>
                    <a:pt x="354" y="628"/>
                  </a:lnTo>
                  <a:lnTo>
                    <a:pt x="362" y="629"/>
                  </a:lnTo>
                  <a:lnTo>
                    <a:pt x="369" y="630"/>
                  </a:lnTo>
                  <a:lnTo>
                    <a:pt x="376" y="631"/>
                  </a:lnTo>
                  <a:lnTo>
                    <a:pt x="384" y="632"/>
                  </a:lnTo>
                  <a:lnTo>
                    <a:pt x="391" y="633"/>
                  </a:lnTo>
                  <a:lnTo>
                    <a:pt x="399" y="634"/>
                  </a:lnTo>
                  <a:lnTo>
                    <a:pt x="407" y="634"/>
                  </a:lnTo>
                  <a:lnTo>
                    <a:pt x="414" y="635"/>
                  </a:lnTo>
                  <a:lnTo>
                    <a:pt x="422" y="635"/>
                  </a:lnTo>
                  <a:lnTo>
                    <a:pt x="429" y="636"/>
                  </a:lnTo>
                  <a:lnTo>
                    <a:pt x="437" y="636"/>
                  </a:lnTo>
                  <a:lnTo>
                    <a:pt x="445" y="636"/>
                  </a:lnTo>
                  <a:lnTo>
                    <a:pt x="453" y="636"/>
                  </a:lnTo>
                </a:path>
              </a:pathLst>
            </a:custGeom>
            <a:noFill/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7321861" y="1577102"/>
              <a:ext cx="1037104" cy="951025"/>
            </a:xfrm>
            <a:custGeom>
              <a:avLst/>
              <a:gdLst>
                <a:gd name="T0" fmla="*/ 37 w 1212"/>
                <a:gd name="T1" fmla="*/ 176 h 1122"/>
                <a:gd name="T2" fmla="*/ 79 w 1212"/>
                <a:gd name="T3" fmla="*/ 200 h 1122"/>
                <a:gd name="T4" fmla="*/ 121 w 1212"/>
                <a:gd name="T5" fmla="*/ 225 h 1122"/>
                <a:gd name="T6" fmla="*/ 163 w 1212"/>
                <a:gd name="T7" fmla="*/ 250 h 1122"/>
                <a:gd name="T8" fmla="*/ 206 w 1212"/>
                <a:gd name="T9" fmla="*/ 277 h 1122"/>
                <a:gd name="T10" fmla="*/ 249 w 1212"/>
                <a:gd name="T11" fmla="*/ 305 h 1122"/>
                <a:gd name="T12" fmla="*/ 292 w 1212"/>
                <a:gd name="T13" fmla="*/ 334 h 1122"/>
                <a:gd name="T14" fmla="*/ 335 w 1212"/>
                <a:gd name="T15" fmla="*/ 363 h 1122"/>
                <a:gd name="T16" fmla="*/ 378 w 1212"/>
                <a:gd name="T17" fmla="*/ 394 h 1122"/>
                <a:gd name="T18" fmla="*/ 422 w 1212"/>
                <a:gd name="T19" fmla="*/ 427 h 1122"/>
                <a:gd name="T20" fmla="*/ 465 w 1212"/>
                <a:gd name="T21" fmla="*/ 460 h 1122"/>
                <a:gd name="T22" fmla="*/ 508 w 1212"/>
                <a:gd name="T23" fmla="*/ 494 h 1122"/>
                <a:gd name="T24" fmla="*/ 551 w 1212"/>
                <a:gd name="T25" fmla="*/ 530 h 1122"/>
                <a:gd name="T26" fmla="*/ 594 w 1212"/>
                <a:gd name="T27" fmla="*/ 567 h 1122"/>
                <a:gd name="T28" fmla="*/ 637 w 1212"/>
                <a:gd name="T29" fmla="*/ 605 h 1122"/>
                <a:gd name="T30" fmla="*/ 680 w 1212"/>
                <a:gd name="T31" fmla="*/ 645 h 1122"/>
                <a:gd name="T32" fmla="*/ 722 w 1212"/>
                <a:gd name="T33" fmla="*/ 685 h 1122"/>
                <a:gd name="T34" fmla="*/ 765 w 1212"/>
                <a:gd name="T35" fmla="*/ 727 h 1122"/>
                <a:gd name="T36" fmla="*/ 806 w 1212"/>
                <a:gd name="T37" fmla="*/ 771 h 1122"/>
                <a:gd name="T38" fmla="*/ 848 w 1212"/>
                <a:gd name="T39" fmla="*/ 816 h 1122"/>
                <a:gd name="T40" fmla="*/ 889 w 1212"/>
                <a:gd name="T41" fmla="*/ 862 h 1122"/>
                <a:gd name="T42" fmla="*/ 930 w 1212"/>
                <a:gd name="T43" fmla="*/ 909 h 1122"/>
                <a:gd name="T44" fmla="*/ 970 w 1212"/>
                <a:gd name="T45" fmla="*/ 958 h 1122"/>
                <a:gd name="T46" fmla="*/ 1009 w 1212"/>
                <a:gd name="T47" fmla="*/ 1009 h 1122"/>
                <a:gd name="T48" fmla="*/ 1048 w 1212"/>
                <a:gd name="T49" fmla="*/ 1061 h 1122"/>
                <a:gd name="T50" fmla="*/ 1087 w 1212"/>
                <a:gd name="T51" fmla="*/ 1114 h 1122"/>
                <a:gd name="T52" fmla="*/ 1120 w 1212"/>
                <a:gd name="T53" fmla="*/ 1102 h 1122"/>
                <a:gd name="T54" fmla="*/ 1191 w 1212"/>
                <a:gd name="T55" fmla="*/ 1054 h 1122"/>
                <a:gd name="T56" fmla="*/ 1201 w 1212"/>
                <a:gd name="T57" fmla="*/ 1027 h 1122"/>
                <a:gd name="T58" fmla="*/ 1160 w 1212"/>
                <a:gd name="T59" fmla="*/ 979 h 1122"/>
                <a:gd name="T60" fmla="*/ 1119 w 1212"/>
                <a:gd name="T61" fmla="*/ 931 h 1122"/>
                <a:gd name="T62" fmla="*/ 1077 w 1212"/>
                <a:gd name="T63" fmla="*/ 884 h 1122"/>
                <a:gd name="T64" fmla="*/ 1034 w 1212"/>
                <a:gd name="T65" fmla="*/ 837 h 1122"/>
                <a:gd name="T66" fmla="*/ 991 w 1212"/>
                <a:gd name="T67" fmla="*/ 790 h 1122"/>
                <a:gd name="T68" fmla="*/ 948 w 1212"/>
                <a:gd name="T69" fmla="*/ 744 h 1122"/>
                <a:gd name="T70" fmla="*/ 904 w 1212"/>
                <a:gd name="T71" fmla="*/ 699 h 1122"/>
                <a:gd name="T72" fmla="*/ 860 w 1212"/>
                <a:gd name="T73" fmla="*/ 655 h 1122"/>
                <a:gd name="T74" fmla="*/ 816 w 1212"/>
                <a:gd name="T75" fmla="*/ 611 h 1122"/>
                <a:gd name="T76" fmla="*/ 771 w 1212"/>
                <a:gd name="T77" fmla="*/ 568 h 1122"/>
                <a:gd name="T78" fmla="*/ 727 w 1212"/>
                <a:gd name="T79" fmla="*/ 526 h 1122"/>
                <a:gd name="T80" fmla="*/ 682 w 1212"/>
                <a:gd name="T81" fmla="*/ 485 h 1122"/>
                <a:gd name="T82" fmla="*/ 638 w 1212"/>
                <a:gd name="T83" fmla="*/ 444 h 1122"/>
                <a:gd name="T84" fmla="*/ 593 w 1212"/>
                <a:gd name="T85" fmla="*/ 405 h 1122"/>
                <a:gd name="T86" fmla="*/ 549 w 1212"/>
                <a:gd name="T87" fmla="*/ 367 h 1122"/>
                <a:gd name="T88" fmla="*/ 505 w 1212"/>
                <a:gd name="T89" fmla="*/ 330 h 1122"/>
                <a:gd name="T90" fmla="*/ 461 w 1212"/>
                <a:gd name="T91" fmla="*/ 295 h 1122"/>
                <a:gd name="T92" fmla="*/ 417 w 1212"/>
                <a:gd name="T93" fmla="*/ 260 h 1122"/>
                <a:gd name="T94" fmla="*/ 373 w 1212"/>
                <a:gd name="T95" fmla="*/ 227 h 1122"/>
                <a:gd name="T96" fmla="*/ 330 w 1212"/>
                <a:gd name="T97" fmla="*/ 195 h 1122"/>
                <a:gd name="T98" fmla="*/ 287 w 1212"/>
                <a:gd name="T99" fmla="*/ 165 h 1122"/>
                <a:gd name="T100" fmla="*/ 245 w 1212"/>
                <a:gd name="T101" fmla="*/ 136 h 1122"/>
                <a:gd name="T102" fmla="*/ 203 w 1212"/>
                <a:gd name="T103" fmla="*/ 109 h 1122"/>
                <a:gd name="T104" fmla="*/ 162 w 1212"/>
                <a:gd name="T105" fmla="*/ 84 h 1122"/>
                <a:gd name="T106" fmla="*/ 121 w 1212"/>
                <a:gd name="T107" fmla="*/ 60 h 1122"/>
                <a:gd name="T108" fmla="*/ 81 w 1212"/>
                <a:gd name="T109" fmla="*/ 38 h 1122"/>
                <a:gd name="T110" fmla="*/ 42 w 1212"/>
                <a:gd name="T111" fmla="*/ 17 h 1122"/>
                <a:gd name="T112" fmla="*/ 3 w 1212"/>
                <a:gd name="T113" fmla="*/ 0 h 1122"/>
                <a:gd name="T114" fmla="*/ 2 w 1212"/>
                <a:gd name="T115" fmla="*/ 40 h 1122"/>
                <a:gd name="T116" fmla="*/ 1 w 1212"/>
                <a:gd name="T117" fmla="*/ 125 h 1122"/>
                <a:gd name="T118" fmla="*/ 0 w 1212"/>
                <a:gd name="T119" fmla="*/ 156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2"/>
                <a:gd name="T181" fmla="*/ 0 h 1122"/>
                <a:gd name="T182" fmla="*/ 1212 w 1212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2" h="1122">
                  <a:moveTo>
                    <a:pt x="0" y="156"/>
                  </a:moveTo>
                  <a:lnTo>
                    <a:pt x="6" y="159"/>
                  </a:lnTo>
                  <a:lnTo>
                    <a:pt x="11" y="162"/>
                  </a:lnTo>
                  <a:lnTo>
                    <a:pt x="16" y="165"/>
                  </a:lnTo>
                  <a:lnTo>
                    <a:pt x="21" y="167"/>
                  </a:lnTo>
                  <a:lnTo>
                    <a:pt x="26" y="170"/>
                  </a:lnTo>
                  <a:lnTo>
                    <a:pt x="31" y="173"/>
                  </a:lnTo>
                  <a:lnTo>
                    <a:pt x="37" y="176"/>
                  </a:lnTo>
                  <a:lnTo>
                    <a:pt x="42" y="179"/>
                  </a:lnTo>
                  <a:lnTo>
                    <a:pt x="47" y="182"/>
                  </a:lnTo>
                  <a:lnTo>
                    <a:pt x="52" y="185"/>
                  </a:lnTo>
                  <a:lnTo>
                    <a:pt x="58" y="188"/>
                  </a:lnTo>
                  <a:lnTo>
                    <a:pt x="63" y="191"/>
                  </a:lnTo>
                  <a:lnTo>
                    <a:pt x="68" y="194"/>
                  </a:lnTo>
                  <a:lnTo>
                    <a:pt x="73" y="197"/>
                  </a:lnTo>
                  <a:lnTo>
                    <a:pt x="79" y="200"/>
                  </a:lnTo>
                  <a:lnTo>
                    <a:pt x="84" y="203"/>
                  </a:lnTo>
                  <a:lnTo>
                    <a:pt x="89" y="206"/>
                  </a:lnTo>
                  <a:lnTo>
                    <a:pt x="94" y="209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0" y="218"/>
                  </a:lnTo>
                  <a:lnTo>
                    <a:pt x="115" y="221"/>
                  </a:lnTo>
                  <a:lnTo>
                    <a:pt x="121" y="225"/>
                  </a:lnTo>
                  <a:lnTo>
                    <a:pt x="126" y="228"/>
                  </a:lnTo>
                  <a:lnTo>
                    <a:pt x="131" y="231"/>
                  </a:lnTo>
                  <a:lnTo>
                    <a:pt x="137" y="234"/>
                  </a:lnTo>
                  <a:lnTo>
                    <a:pt x="142" y="237"/>
                  </a:lnTo>
                  <a:lnTo>
                    <a:pt x="147" y="241"/>
                  </a:lnTo>
                  <a:lnTo>
                    <a:pt x="153" y="244"/>
                  </a:lnTo>
                  <a:lnTo>
                    <a:pt x="158" y="247"/>
                  </a:lnTo>
                  <a:lnTo>
                    <a:pt x="163" y="250"/>
                  </a:lnTo>
                  <a:lnTo>
                    <a:pt x="169" y="254"/>
                  </a:lnTo>
                  <a:lnTo>
                    <a:pt x="174" y="257"/>
                  </a:lnTo>
                  <a:lnTo>
                    <a:pt x="179" y="260"/>
                  </a:lnTo>
                  <a:lnTo>
                    <a:pt x="185" y="264"/>
                  </a:lnTo>
                  <a:lnTo>
                    <a:pt x="190" y="267"/>
                  </a:lnTo>
                  <a:lnTo>
                    <a:pt x="195" y="270"/>
                  </a:lnTo>
                  <a:lnTo>
                    <a:pt x="201" y="274"/>
                  </a:lnTo>
                  <a:lnTo>
                    <a:pt x="206" y="277"/>
                  </a:lnTo>
                  <a:lnTo>
                    <a:pt x="211" y="280"/>
                  </a:lnTo>
                  <a:lnTo>
                    <a:pt x="217" y="284"/>
                  </a:lnTo>
                  <a:lnTo>
                    <a:pt x="222" y="287"/>
                  </a:lnTo>
                  <a:lnTo>
                    <a:pt x="227" y="291"/>
                  </a:lnTo>
                  <a:lnTo>
                    <a:pt x="233" y="294"/>
                  </a:lnTo>
                  <a:lnTo>
                    <a:pt x="238" y="298"/>
                  </a:lnTo>
                  <a:lnTo>
                    <a:pt x="243" y="301"/>
                  </a:lnTo>
                  <a:lnTo>
                    <a:pt x="249" y="305"/>
                  </a:lnTo>
                  <a:lnTo>
                    <a:pt x="254" y="308"/>
                  </a:lnTo>
                  <a:lnTo>
                    <a:pt x="260" y="312"/>
                  </a:lnTo>
                  <a:lnTo>
                    <a:pt x="265" y="315"/>
                  </a:lnTo>
                  <a:lnTo>
                    <a:pt x="270" y="319"/>
                  </a:lnTo>
                  <a:lnTo>
                    <a:pt x="276" y="323"/>
                  </a:lnTo>
                  <a:lnTo>
                    <a:pt x="281" y="326"/>
                  </a:lnTo>
                  <a:lnTo>
                    <a:pt x="286" y="330"/>
                  </a:lnTo>
                  <a:lnTo>
                    <a:pt x="292" y="334"/>
                  </a:lnTo>
                  <a:lnTo>
                    <a:pt x="297" y="337"/>
                  </a:lnTo>
                  <a:lnTo>
                    <a:pt x="303" y="341"/>
                  </a:lnTo>
                  <a:lnTo>
                    <a:pt x="308" y="345"/>
                  </a:lnTo>
                  <a:lnTo>
                    <a:pt x="313" y="348"/>
                  </a:lnTo>
                  <a:lnTo>
                    <a:pt x="319" y="352"/>
                  </a:lnTo>
                  <a:lnTo>
                    <a:pt x="324" y="356"/>
                  </a:lnTo>
                  <a:lnTo>
                    <a:pt x="330" y="360"/>
                  </a:lnTo>
                  <a:lnTo>
                    <a:pt x="335" y="363"/>
                  </a:lnTo>
                  <a:lnTo>
                    <a:pt x="340" y="367"/>
                  </a:lnTo>
                  <a:lnTo>
                    <a:pt x="346" y="371"/>
                  </a:lnTo>
                  <a:lnTo>
                    <a:pt x="351" y="375"/>
                  </a:lnTo>
                  <a:lnTo>
                    <a:pt x="357" y="379"/>
                  </a:lnTo>
                  <a:lnTo>
                    <a:pt x="362" y="383"/>
                  </a:lnTo>
                  <a:lnTo>
                    <a:pt x="367" y="387"/>
                  </a:lnTo>
                  <a:lnTo>
                    <a:pt x="373" y="391"/>
                  </a:lnTo>
                  <a:lnTo>
                    <a:pt x="378" y="394"/>
                  </a:lnTo>
                  <a:lnTo>
                    <a:pt x="384" y="398"/>
                  </a:lnTo>
                  <a:lnTo>
                    <a:pt x="389" y="402"/>
                  </a:lnTo>
                  <a:lnTo>
                    <a:pt x="395" y="406"/>
                  </a:lnTo>
                  <a:lnTo>
                    <a:pt x="400" y="410"/>
                  </a:lnTo>
                  <a:lnTo>
                    <a:pt x="405" y="414"/>
                  </a:lnTo>
                  <a:lnTo>
                    <a:pt x="411" y="418"/>
                  </a:lnTo>
                  <a:lnTo>
                    <a:pt x="416" y="423"/>
                  </a:lnTo>
                  <a:lnTo>
                    <a:pt x="422" y="427"/>
                  </a:lnTo>
                  <a:lnTo>
                    <a:pt x="427" y="431"/>
                  </a:lnTo>
                  <a:lnTo>
                    <a:pt x="432" y="435"/>
                  </a:lnTo>
                  <a:lnTo>
                    <a:pt x="438" y="439"/>
                  </a:lnTo>
                  <a:lnTo>
                    <a:pt x="443" y="443"/>
                  </a:lnTo>
                  <a:lnTo>
                    <a:pt x="449" y="447"/>
                  </a:lnTo>
                  <a:lnTo>
                    <a:pt x="454" y="451"/>
                  </a:lnTo>
                  <a:lnTo>
                    <a:pt x="460" y="456"/>
                  </a:lnTo>
                  <a:lnTo>
                    <a:pt x="465" y="460"/>
                  </a:lnTo>
                  <a:lnTo>
                    <a:pt x="470" y="464"/>
                  </a:lnTo>
                  <a:lnTo>
                    <a:pt x="476" y="468"/>
                  </a:lnTo>
                  <a:lnTo>
                    <a:pt x="481" y="473"/>
                  </a:lnTo>
                  <a:lnTo>
                    <a:pt x="487" y="477"/>
                  </a:lnTo>
                  <a:lnTo>
                    <a:pt x="492" y="481"/>
                  </a:lnTo>
                  <a:lnTo>
                    <a:pt x="497" y="486"/>
                  </a:lnTo>
                  <a:lnTo>
                    <a:pt x="503" y="490"/>
                  </a:lnTo>
                  <a:lnTo>
                    <a:pt x="508" y="494"/>
                  </a:lnTo>
                  <a:lnTo>
                    <a:pt x="514" y="499"/>
                  </a:lnTo>
                  <a:lnTo>
                    <a:pt x="519" y="503"/>
                  </a:lnTo>
                  <a:lnTo>
                    <a:pt x="524" y="508"/>
                  </a:lnTo>
                  <a:lnTo>
                    <a:pt x="530" y="512"/>
                  </a:lnTo>
                  <a:lnTo>
                    <a:pt x="535" y="517"/>
                  </a:lnTo>
                  <a:lnTo>
                    <a:pt x="541" y="521"/>
                  </a:lnTo>
                  <a:lnTo>
                    <a:pt x="546" y="526"/>
                  </a:lnTo>
                  <a:lnTo>
                    <a:pt x="551" y="530"/>
                  </a:lnTo>
                  <a:lnTo>
                    <a:pt x="557" y="535"/>
                  </a:lnTo>
                  <a:lnTo>
                    <a:pt x="562" y="539"/>
                  </a:lnTo>
                  <a:lnTo>
                    <a:pt x="568" y="544"/>
                  </a:lnTo>
                  <a:lnTo>
                    <a:pt x="573" y="548"/>
                  </a:lnTo>
                  <a:lnTo>
                    <a:pt x="578" y="553"/>
                  </a:lnTo>
                  <a:lnTo>
                    <a:pt x="584" y="558"/>
                  </a:lnTo>
                  <a:lnTo>
                    <a:pt x="589" y="562"/>
                  </a:lnTo>
                  <a:lnTo>
                    <a:pt x="594" y="567"/>
                  </a:lnTo>
                  <a:lnTo>
                    <a:pt x="600" y="572"/>
                  </a:lnTo>
                  <a:lnTo>
                    <a:pt x="605" y="576"/>
                  </a:lnTo>
                  <a:lnTo>
                    <a:pt x="611" y="581"/>
                  </a:lnTo>
                  <a:lnTo>
                    <a:pt x="616" y="586"/>
                  </a:lnTo>
                  <a:lnTo>
                    <a:pt x="621" y="591"/>
                  </a:lnTo>
                  <a:lnTo>
                    <a:pt x="627" y="595"/>
                  </a:lnTo>
                  <a:lnTo>
                    <a:pt x="632" y="600"/>
                  </a:lnTo>
                  <a:lnTo>
                    <a:pt x="637" y="605"/>
                  </a:lnTo>
                  <a:lnTo>
                    <a:pt x="643" y="610"/>
                  </a:lnTo>
                  <a:lnTo>
                    <a:pt x="648" y="615"/>
                  </a:lnTo>
                  <a:lnTo>
                    <a:pt x="653" y="620"/>
                  </a:lnTo>
                  <a:lnTo>
                    <a:pt x="659" y="625"/>
                  </a:lnTo>
                  <a:lnTo>
                    <a:pt x="664" y="630"/>
                  </a:lnTo>
                  <a:lnTo>
                    <a:pt x="669" y="635"/>
                  </a:lnTo>
                  <a:lnTo>
                    <a:pt x="675" y="640"/>
                  </a:lnTo>
                  <a:lnTo>
                    <a:pt x="680" y="645"/>
                  </a:lnTo>
                  <a:lnTo>
                    <a:pt x="685" y="650"/>
                  </a:lnTo>
                  <a:lnTo>
                    <a:pt x="691" y="655"/>
                  </a:lnTo>
                  <a:lnTo>
                    <a:pt x="696" y="660"/>
                  </a:lnTo>
                  <a:lnTo>
                    <a:pt x="701" y="665"/>
                  </a:lnTo>
                  <a:lnTo>
                    <a:pt x="707" y="670"/>
                  </a:lnTo>
                  <a:lnTo>
                    <a:pt x="712" y="675"/>
                  </a:lnTo>
                  <a:lnTo>
                    <a:pt x="717" y="680"/>
                  </a:lnTo>
                  <a:lnTo>
                    <a:pt x="722" y="685"/>
                  </a:lnTo>
                  <a:lnTo>
                    <a:pt x="728" y="690"/>
                  </a:lnTo>
                  <a:lnTo>
                    <a:pt x="733" y="696"/>
                  </a:lnTo>
                  <a:lnTo>
                    <a:pt x="738" y="701"/>
                  </a:lnTo>
                  <a:lnTo>
                    <a:pt x="744" y="706"/>
                  </a:lnTo>
                  <a:lnTo>
                    <a:pt x="749" y="711"/>
                  </a:lnTo>
                  <a:lnTo>
                    <a:pt x="754" y="717"/>
                  </a:lnTo>
                  <a:lnTo>
                    <a:pt x="759" y="722"/>
                  </a:lnTo>
                  <a:lnTo>
                    <a:pt x="765" y="727"/>
                  </a:lnTo>
                  <a:lnTo>
                    <a:pt x="770" y="733"/>
                  </a:lnTo>
                  <a:lnTo>
                    <a:pt x="775" y="738"/>
                  </a:lnTo>
                  <a:lnTo>
                    <a:pt x="780" y="743"/>
                  </a:lnTo>
                  <a:lnTo>
                    <a:pt x="786" y="749"/>
                  </a:lnTo>
                  <a:lnTo>
                    <a:pt x="791" y="754"/>
                  </a:lnTo>
                  <a:lnTo>
                    <a:pt x="796" y="760"/>
                  </a:lnTo>
                  <a:lnTo>
                    <a:pt x="801" y="765"/>
                  </a:lnTo>
                  <a:lnTo>
                    <a:pt x="806" y="771"/>
                  </a:lnTo>
                  <a:lnTo>
                    <a:pt x="812" y="776"/>
                  </a:lnTo>
                  <a:lnTo>
                    <a:pt x="817" y="782"/>
                  </a:lnTo>
                  <a:lnTo>
                    <a:pt x="822" y="787"/>
                  </a:lnTo>
                  <a:lnTo>
                    <a:pt x="827" y="793"/>
                  </a:lnTo>
                  <a:lnTo>
                    <a:pt x="832" y="799"/>
                  </a:lnTo>
                  <a:lnTo>
                    <a:pt x="838" y="804"/>
                  </a:lnTo>
                  <a:lnTo>
                    <a:pt x="843" y="810"/>
                  </a:lnTo>
                  <a:lnTo>
                    <a:pt x="848" y="816"/>
                  </a:lnTo>
                  <a:lnTo>
                    <a:pt x="853" y="821"/>
                  </a:lnTo>
                  <a:lnTo>
                    <a:pt x="858" y="827"/>
                  </a:lnTo>
                  <a:lnTo>
                    <a:pt x="863" y="833"/>
                  </a:lnTo>
                  <a:lnTo>
                    <a:pt x="869" y="838"/>
                  </a:lnTo>
                  <a:lnTo>
                    <a:pt x="874" y="844"/>
                  </a:lnTo>
                  <a:lnTo>
                    <a:pt x="879" y="850"/>
                  </a:lnTo>
                  <a:lnTo>
                    <a:pt x="884" y="856"/>
                  </a:lnTo>
                  <a:lnTo>
                    <a:pt x="889" y="862"/>
                  </a:lnTo>
                  <a:lnTo>
                    <a:pt x="894" y="868"/>
                  </a:lnTo>
                  <a:lnTo>
                    <a:pt x="899" y="873"/>
                  </a:lnTo>
                  <a:lnTo>
                    <a:pt x="904" y="879"/>
                  </a:lnTo>
                  <a:lnTo>
                    <a:pt x="909" y="885"/>
                  </a:lnTo>
                  <a:lnTo>
                    <a:pt x="914" y="891"/>
                  </a:lnTo>
                  <a:lnTo>
                    <a:pt x="920" y="897"/>
                  </a:lnTo>
                  <a:lnTo>
                    <a:pt x="925" y="903"/>
                  </a:lnTo>
                  <a:lnTo>
                    <a:pt x="930" y="909"/>
                  </a:lnTo>
                  <a:lnTo>
                    <a:pt x="935" y="915"/>
                  </a:lnTo>
                  <a:lnTo>
                    <a:pt x="940" y="921"/>
                  </a:lnTo>
                  <a:lnTo>
                    <a:pt x="945" y="928"/>
                  </a:lnTo>
                  <a:lnTo>
                    <a:pt x="950" y="934"/>
                  </a:lnTo>
                  <a:lnTo>
                    <a:pt x="955" y="940"/>
                  </a:lnTo>
                  <a:lnTo>
                    <a:pt x="960" y="946"/>
                  </a:lnTo>
                  <a:lnTo>
                    <a:pt x="965" y="952"/>
                  </a:lnTo>
                  <a:lnTo>
                    <a:pt x="970" y="958"/>
                  </a:lnTo>
                  <a:lnTo>
                    <a:pt x="975" y="965"/>
                  </a:lnTo>
                  <a:lnTo>
                    <a:pt x="980" y="971"/>
                  </a:lnTo>
                  <a:lnTo>
                    <a:pt x="985" y="977"/>
                  </a:lnTo>
                  <a:lnTo>
                    <a:pt x="990" y="983"/>
                  </a:lnTo>
                  <a:lnTo>
                    <a:pt x="995" y="990"/>
                  </a:lnTo>
                  <a:lnTo>
                    <a:pt x="1000" y="996"/>
                  </a:lnTo>
                  <a:lnTo>
                    <a:pt x="1004" y="1003"/>
                  </a:lnTo>
                  <a:lnTo>
                    <a:pt x="1009" y="1009"/>
                  </a:lnTo>
                  <a:lnTo>
                    <a:pt x="1014" y="1015"/>
                  </a:lnTo>
                  <a:lnTo>
                    <a:pt x="1019" y="1022"/>
                  </a:lnTo>
                  <a:lnTo>
                    <a:pt x="1024" y="1028"/>
                  </a:lnTo>
                  <a:lnTo>
                    <a:pt x="1029" y="1035"/>
                  </a:lnTo>
                  <a:lnTo>
                    <a:pt x="1034" y="1041"/>
                  </a:lnTo>
                  <a:lnTo>
                    <a:pt x="1039" y="1048"/>
                  </a:lnTo>
                  <a:lnTo>
                    <a:pt x="1044" y="1054"/>
                  </a:lnTo>
                  <a:lnTo>
                    <a:pt x="1048" y="1061"/>
                  </a:lnTo>
                  <a:lnTo>
                    <a:pt x="1053" y="1068"/>
                  </a:lnTo>
                  <a:lnTo>
                    <a:pt x="1058" y="1074"/>
                  </a:lnTo>
                  <a:lnTo>
                    <a:pt x="1063" y="1081"/>
                  </a:lnTo>
                  <a:lnTo>
                    <a:pt x="1068" y="1088"/>
                  </a:lnTo>
                  <a:lnTo>
                    <a:pt x="1073" y="1094"/>
                  </a:lnTo>
                  <a:lnTo>
                    <a:pt x="1077" y="1101"/>
                  </a:lnTo>
                  <a:lnTo>
                    <a:pt x="1082" y="1108"/>
                  </a:lnTo>
                  <a:lnTo>
                    <a:pt x="1087" y="1114"/>
                  </a:lnTo>
                  <a:lnTo>
                    <a:pt x="1092" y="1121"/>
                  </a:lnTo>
                  <a:lnTo>
                    <a:pt x="1093" y="1121"/>
                  </a:lnTo>
                  <a:lnTo>
                    <a:pt x="1095" y="1119"/>
                  </a:lnTo>
                  <a:lnTo>
                    <a:pt x="1100" y="1116"/>
                  </a:lnTo>
                  <a:lnTo>
                    <a:pt x="1105" y="1112"/>
                  </a:lnTo>
                  <a:lnTo>
                    <a:pt x="1112" y="1107"/>
                  </a:lnTo>
                  <a:lnTo>
                    <a:pt x="1120" y="1102"/>
                  </a:lnTo>
                  <a:lnTo>
                    <a:pt x="1128" y="1096"/>
                  </a:lnTo>
                  <a:lnTo>
                    <a:pt x="1137" y="1090"/>
                  </a:lnTo>
                  <a:lnTo>
                    <a:pt x="1147" y="1084"/>
                  </a:lnTo>
                  <a:lnTo>
                    <a:pt x="1156" y="1077"/>
                  </a:lnTo>
                  <a:lnTo>
                    <a:pt x="1166" y="1071"/>
                  </a:lnTo>
                  <a:lnTo>
                    <a:pt x="1175" y="1065"/>
                  </a:lnTo>
                  <a:lnTo>
                    <a:pt x="1183" y="1059"/>
                  </a:lnTo>
                  <a:lnTo>
                    <a:pt x="1191" y="1054"/>
                  </a:lnTo>
                  <a:lnTo>
                    <a:pt x="1198" y="1049"/>
                  </a:lnTo>
                  <a:lnTo>
                    <a:pt x="1203" y="1045"/>
                  </a:lnTo>
                  <a:lnTo>
                    <a:pt x="1208" y="1042"/>
                  </a:lnTo>
                  <a:lnTo>
                    <a:pt x="1210" y="1040"/>
                  </a:lnTo>
                  <a:lnTo>
                    <a:pt x="1211" y="1040"/>
                  </a:lnTo>
                  <a:lnTo>
                    <a:pt x="1206" y="1033"/>
                  </a:lnTo>
                  <a:lnTo>
                    <a:pt x="1201" y="1027"/>
                  </a:lnTo>
                  <a:lnTo>
                    <a:pt x="1196" y="1021"/>
                  </a:lnTo>
                  <a:lnTo>
                    <a:pt x="1191" y="1015"/>
                  </a:lnTo>
                  <a:lnTo>
                    <a:pt x="1186" y="1009"/>
                  </a:lnTo>
                  <a:lnTo>
                    <a:pt x="1181" y="1003"/>
                  </a:lnTo>
                  <a:lnTo>
                    <a:pt x="1176" y="997"/>
                  </a:lnTo>
                  <a:lnTo>
                    <a:pt x="1170" y="991"/>
                  </a:lnTo>
                  <a:lnTo>
                    <a:pt x="1165" y="985"/>
                  </a:lnTo>
                  <a:lnTo>
                    <a:pt x="1160" y="979"/>
                  </a:lnTo>
                  <a:lnTo>
                    <a:pt x="1155" y="973"/>
                  </a:lnTo>
                  <a:lnTo>
                    <a:pt x="1150" y="967"/>
                  </a:lnTo>
                  <a:lnTo>
                    <a:pt x="1145" y="961"/>
                  </a:lnTo>
                  <a:lnTo>
                    <a:pt x="1139" y="955"/>
                  </a:lnTo>
                  <a:lnTo>
                    <a:pt x="1134" y="949"/>
                  </a:lnTo>
                  <a:lnTo>
                    <a:pt x="1129" y="943"/>
                  </a:lnTo>
                  <a:lnTo>
                    <a:pt x="1124" y="937"/>
                  </a:lnTo>
                  <a:lnTo>
                    <a:pt x="1119" y="931"/>
                  </a:lnTo>
                  <a:lnTo>
                    <a:pt x="1113" y="925"/>
                  </a:lnTo>
                  <a:lnTo>
                    <a:pt x="1108" y="919"/>
                  </a:lnTo>
                  <a:lnTo>
                    <a:pt x="1103" y="913"/>
                  </a:lnTo>
                  <a:lnTo>
                    <a:pt x="1098" y="908"/>
                  </a:lnTo>
                  <a:lnTo>
                    <a:pt x="1092" y="902"/>
                  </a:lnTo>
                  <a:lnTo>
                    <a:pt x="1087" y="896"/>
                  </a:lnTo>
                  <a:lnTo>
                    <a:pt x="1082" y="890"/>
                  </a:lnTo>
                  <a:lnTo>
                    <a:pt x="1077" y="884"/>
                  </a:lnTo>
                  <a:lnTo>
                    <a:pt x="1071" y="878"/>
                  </a:lnTo>
                  <a:lnTo>
                    <a:pt x="1066" y="872"/>
                  </a:lnTo>
                  <a:lnTo>
                    <a:pt x="1061" y="866"/>
                  </a:lnTo>
                  <a:lnTo>
                    <a:pt x="1055" y="860"/>
                  </a:lnTo>
                  <a:lnTo>
                    <a:pt x="1050" y="854"/>
                  </a:lnTo>
                  <a:lnTo>
                    <a:pt x="1045" y="849"/>
                  </a:lnTo>
                  <a:lnTo>
                    <a:pt x="1039" y="843"/>
                  </a:lnTo>
                  <a:lnTo>
                    <a:pt x="1034" y="837"/>
                  </a:lnTo>
                  <a:lnTo>
                    <a:pt x="1029" y="831"/>
                  </a:lnTo>
                  <a:lnTo>
                    <a:pt x="1023" y="825"/>
                  </a:lnTo>
                  <a:lnTo>
                    <a:pt x="1018" y="819"/>
                  </a:lnTo>
                  <a:lnTo>
                    <a:pt x="1012" y="814"/>
                  </a:lnTo>
                  <a:lnTo>
                    <a:pt x="1007" y="808"/>
                  </a:lnTo>
                  <a:lnTo>
                    <a:pt x="1002" y="802"/>
                  </a:lnTo>
                  <a:lnTo>
                    <a:pt x="996" y="796"/>
                  </a:lnTo>
                  <a:lnTo>
                    <a:pt x="991" y="790"/>
                  </a:lnTo>
                  <a:lnTo>
                    <a:pt x="986" y="785"/>
                  </a:lnTo>
                  <a:lnTo>
                    <a:pt x="980" y="779"/>
                  </a:lnTo>
                  <a:lnTo>
                    <a:pt x="975" y="773"/>
                  </a:lnTo>
                  <a:lnTo>
                    <a:pt x="969" y="767"/>
                  </a:lnTo>
                  <a:lnTo>
                    <a:pt x="964" y="762"/>
                  </a:lnTo>
                  <a:lnTo>
                    <a:pt x="958" y="756"/>
                  </a:lnTo>
                  <a:lnTo>
                    <a:pt x="953" y="750"/>
                  </a:lnTo>
                  <a:lnTo>
                    <a:pt x="948" y="744"/>
                  </a:lnTo>
                  <a:lnTo>
                    <a:pt x="942" y="739"/>
                  </a:lnTo>
                  <a:lnTo>
                    <a:pt x="937" y="733"/>
                  </a:lnTo>
                  <a:lnTo>
                    <a:pt x="931" y="727"/>
                  </a:lnTo>
                  <a:lnTo>
                    <a:pt x="926" y="722"/>
                  </a:lnTo>
                  <a:lnTo>
                    <a:pt x="920" y="716"/>
                  </a:lnTo>
                  <a:lnTo>
                    <a:pt x="915" y="710"/>
                  </a:lnTo>
                  <a:lnTo>
                    <a:pt x="909" y="705"/>
                  </a:lnTo>
                  <a:lnTo>
                    <a:pt x="904" y="699"/>
                  </a:lnTo>
                  <a:lnTo>
                    <a:pt x="898" y="694"/>
                  </a:lnTo>
                  <a:lnTo>
                    <a:pt x="893" y="688"/>
                  </a:lnTo>
                  <a:lnTo>
                    <a:pt x="887" y="682"/>
                  </a:lnTo>
                  <a:lnTo>
                    <a:pt x="882" y="677"/>
                  </a:lnTo>
                  <a:lnTo>
                    <a:pt x="876" y="671"/>
                  </a:lnTo>
                  <a:lnTo>
                    <a:pt x="871" y="666"/>
                  </a:lnTo>
                  <a:lnTo>
                    <a:pt x="865" y="660"/>
                  </a:lnTo>
                  <a:lnTo>
                    <a:pt x="860" y="655"/>
                  </a:lnTo>
                  <a:lnTo>
                    <a:pt x="854" y="649"/>
                  </a:lnTo>
                  <a:lnTo>
                    <a:pt x="849" y="644"/>
                  </a:lnTo>
                  <a:lnTo>
                    <a:pt x="843" y="638"/>
                  </a:lnTo>
                  <a:lnTo>
                    <a:pt x="838" y="633"/>
                  </a:lnTo>
                  <a:lnTo>
                    <a:pt x="832" y="627"/>
                  </a:lnTo>
                  <a:lnTo>
                    <a:pt x="827" y="622"/>
                  </a:lnTo>
                  <a:lnTo>
                    <a:pt x="821" y="616"/>
                  </a:lnTo>
                  <a:lnTo>
                    <a:pt x="816" y="611"/>
                  </a:lnTo>
                  <a:lnTo>
                    <a:pt x="810" y="605"/>
                  </a:lnTo>
                  <a:lnTo>
                    <a:pt x="805" y="600"/>
                  </a:lnTo>
                  <a:lnTo>
                    <a:pt x="799" y="595"/>
                  </a:lnTo>
                  <a:lnTo>
                    <a:pt x="794" y="589"/>
                  </a:lnTo>
                  <a:lnTo>
                    <a:pt x="788" y="584"/>
                  </a:lnTo>
                  <a:lnTo>
                    <a:pt x="782" y="579"/>
                  </a:lnTo>
                  <a:lnTo>
                    <a:pt x="777" y="573"/>
                  </a:lnTo>
                  <a:lnTo>
                    <a:pt x="771" y="568"/>
                  </a:lnTo>
                  <a:lnTo>
                    <a:pt x="766" y="563"/>
                  </a:lnTo>
                  <a:lnTo>
                    <a:pt x="760" y="557"/>
                  </a:lnTo>
                  <a:lnTo>
                    <a:pt x="755" y="552"/>
                  </a:lnTo>
                  <a:lnTo>
                    <a:pt x="749" y="547"/>
                  </a:lnTo>
                  <a:lnTo>
                    <a:pt x="744" y="541"/>
                  </a:lnTo>
                  <a:lnTo>
                    <a:pt x="738" y="536"/>
                  </a:lnTo>
                  <a:lnTo>
                    <a:pt x="732" y="531"/>
                  </a:lnTo>
                  <a:lnTo>
                    <a:pt x="727" y="526"/>
                  </a:lnTo>
                  <a:lnTo>
                    <a:pt x="721" y="521"/>
                  </a:lnTo>
                  <a:lnTo>
                    <a:pt x="716" y="515"/>
                  </a:lnTo>
                  <a:lnTo>
                    <a:pt x="710" y="510"/>
                  </a:lnTo>
                  <a:lnTo>
                    <a:pt x="705" y="505"/>
                  </a:lnTo>
                  <a:lnTo>
                    <a:pt x="699" y="500"/>
                  </a:lnTo>
                  <a:lnTo>
                    <a:pt x="694" y="495"/>
                  </a:lnTo>
                  <a:lnTo>
                    <a:pt x="688" y="490"/>
                  </a:lnTo>
                  <a:lnTo>
                    <a:pt x="682" y="485"/>
                  </a:lnTo>
                  <a:lnTo>
                    <a:pt x="677" y="479"/>
                  </a:lnTo>
                  <a:lnTo>
                    <a:pt x="671" y="474"/>
                  </a:lnTo>
                  <a:lnTo>
                    <a:pt x="666" y="469"/>
                  </a:lnTo>
                  <a:lnTo>
                    <a:pt x="660" y="464"/>
                  </a:lnTo>
                  <a:lnTo>
                    <a:pt x="655" y="459"/>
                  </a:lnTo>
                  <a:lnTo>
                    <a:pt x="649" y="454"/>
                  </a:lnTo>
                  <a:lnTo>
                    <a:pt x="643" y="449"/>
                  </a:lnTo>
                  <a:lnTo>
                    <a:pt x="638" y="444"/>
                  </a:lnTo>
                  <a:lnTo>
                    <a:pt x="632" y="439"/>
                  </a:lnTo>
                  <a:lnTo>
                    <a:pt x="627" y="434"/>
                  </a:lnTo>
                  <a:lnTo>
                    <a:pt x="621" y="430"/>
                  </a:lnTo>
                  <a:lnTo>
                    <a:pt x="616" y="425"/>
                  </a:lnTo>
                  <a:lnTo>
                    <a:pt x="610" y="420"/>
                  </a:lnTo>
                  <a:lnTo>
                    <a:pt x="604" y="415"/>
                  </a:lnTo>
                  <a:lnTo>
                    <a:pt x="599" y="410"/>
                  </a:lnTo>
                  <a:lnTo>
                    <a:pt x="593" y="405"/>
                  </a:lnTo>
                  <a:lnTo>
                    <a:pt x="588" y="400"/>
                  </a:lnTo>
                  <a:lnTo>
                    <a:pt x="582" y="396"/>
                  </a:lnTo>
                  <a:lnTo>
                    <a:pt x="577" y="391"/>
                  </a:lnTo>
                  <a:lnTo>
                    <a:pt x="571" y="386"/>
                  </a:lnTo>
                  <a:lnTo>
                    <a:pt x="566" y="381"/>
                  </a:lnTo>
                  <a:lnTo>
                    <a:pt x="560" y="377"/>
                  </a:lnTo>
                  <a:lnTo>
                    <a:pt x="554" y="372"/>
                  </a:lnTo>
                  <a:lnTo>
                    <a:pt x="549" y="367"/>
                  </a:lnTo>
                  <a:lnTo>
                    <a:pt x="543" y="362"/>
                  </a:lnTo>
                  <a:lnTo>
                    <a:pt x="538" y="358"/>
                  </a:lnTo>
                  <a:lnTo>
                    <a:pt x="532" y="353"/>
                  </a:lnTo>
                  <a:lnTo>
                    <a:pt x="527" y="349"/>
                  </a:lnTo>
                  <a:lnTo>
                    <a:pt x="521" y="344"/>
                  </a:lnTo>
                  <a:lnTo>
                    <a:pt x="516" y="339"/>
                  </a:lnTo>
                  <a:lnTo>
                    <a:pt x="510" y="335"/>
                  </a:lnTo>
                  <a:lnTo>
                    <a:pt x="505" y="330"/>
                  </a:lnTo>
                  <a:lnTo>
                    <a:pt x="499" y="326"/>
                  </a:lnTo>
                  <a:lnTo>
                    <a:pt x="494" y="321"/>
                  </a:lnTo>
                  <a:lnTo>
                    <a:pt x="488" y="317"/>
                  </a:lnTo>
                  <a:lnTo>
                    <a:pt x="483" y="312"/>
                  </a:lnTo>
                  <a:lnTo>
                    <a:pt x="477" y="308"/>
                  </a:lnTo>
                  <a:lnTo>
                    <a:pt x="472" y="303"/>
                  </a:lnTo>
                  <a:lnTo>
                    <a:pt x="466" y="299"/>
                  </a:lnTo>
                  <a:lnTo>
                    <a:pt x="461" y="295"/>
                  </a:lnTo>
                  <a:lnTo>
                    <a:pt x="455" y="290"/>
                  </a:lnTo>
                  <a:lnTo>
                    <a:pt x="450" y="286"/>
                  </a:lnTo>
                  <a:lnTo>
                    <a:pt x="444" y="281"/>
                  </a:lnTo>
                  <a:lnTo>
                    <a:pt x="439" y="277"/>
                  </a:lnTo>
                  <a:lnTo>
                    <a:pt x="433" y="273"/>
                  </a:lnTo>
                  <a:lnTo>
                    <a:pt x="428" y="269"/>
                  </a:lnTo>
                  <a:lnTo>
                    <a:pt x="422" y="264"/>
                  </a:lnTo>
                  <a:lnTo>
                    <a:pt x="417" y="260"/>
                  </a:lnTo>
                  <a:lnTo>
                    <a:pt x="411" y="256"/>
                  </a:lnTo>
                  <a:lnTo>
                    <a:pt x="406" y="252"/>
                  </a:lnTo>
                  <a:lnTo>
                    <a:pt x="400" y="248"/>
                  </a:lnTo>
                  <a:lnTo>
                    <a:pt x="395" y="243"/>
                  </a:lnTo>
                  <a:lnTo>
                    <a:pt x="389" y="239"/>
                  </a:lnTo>
                  <a:lnTo>
                    <a:pt x="384" y="235"/>
                  </a:lnTo>
                  <a:lnTo>
                    <a:pt x="379" y="231"/>
                  </a:lnTo>
                  <a:lnTo>
                    <a:pt x="373" y="227"/>
                  </a:lnTo>
                  <a:lnTo>
                    <a:pt x="368" y="223"/>
                  </a:lnTo>
                  <a:lnTo>
                    <a:pt x="362" y="219"/>
                  </a:lnTo>
                  <a:lnTo>
                    <a:pt x="357" y="215"/>
                  </a:lnTo>
                  <a:lnTo>
                    <a:pt x="352" y="211"/>
                  </a:lnTo>
                  <a:lnTo>
                    <a:pt x="346" y="207"/>
                  </a:lnTo>
                  <a:lnTo>
                    <a:pt x="341" y="203"/>
                  </a:lnTo>
                  <a:lnTo>
                    <a:pt x="335" y="199"/>
                  </a:lnTo>
                  <a:lnTo>
                    <a:pt x="330" y="195"/>
                  </a:lnTo>
                  <a:lnTo>
                    <a:pt x="325" y="192"/>
                  </a:lnTo>
                  <a:lnTo>
                    <a:pt x="319" y="188"/>
                  </a:lnTo>
                  <a:lnTo>
                    <a:pt x="314" y="184"/>
                  </a:lnTo>
                  <a:lnTo>
                    <a:pt x="309" y="180"/>
                  </a:lnTo>
                  <a:lnTo>
                    <a:pt x="303" y="176"/>
                  </a:lnTo>
                  <a:lnTo>
                    <a:pt x="298" y="173"/>
                  </a:lnTo>
                  <a:lnTo>
                    <a:pt x="293" y="169"/>
                  </a:lnTo>
                  <a:lnTo>
                    <a:pt x="287" y="165"/>
                  </a:lnTo>
                  <a:lnTo>
                    <a:pt x="282" y="161"/>
                  </a:lnTo>
                  <a:lnTo>
                    <a:pt x="277" y="158"/>
                  </a:lnTo>
                  <a:lnTo>
                    <a:pt x="271" y="154"/>
                  </a:lnTo>
                  <a:lnTo>
                    <a:pt x="266" y="151"/>
                  </a:lnTo>
                  <a:lnTo>
                    <a:pt x="261" y="147"/>
                  </a:lnTo>
                  <a:lnTo>
                    <a:pt x="255" y="143"/>
                  </a:lnTo>
                  <a:lnTo>
                    <a:pt x="250" y="140"/>
                  </a:lnTo>
                  <a:lnTo>
                    <a:pt x="245" y="136"/>
                  </a:lnTo>
                  <a:lnTo>
                    <a:pt x="240" y="133"/>
                  </a:lnTo>
                  <a:lnTo>
                    <a:pt x="234" y="129"/>
                  </a:lnTo>
                  <a:lnTo>
                    <a:pt x="229" y="126"/>
                  </a:lnTo>
                  <a:lnTo>
                    <a:pt x="224" y="123"/>
                  </a:lnTo>
                  <a:lnTo>
                    <a:pt x="219" y="119"/>
                  </a:lnTo>
                  <a:lnTo>
                    <a:pt x="213" y="116"/>
                  </a:lnTo>
                  <a:lnTo>
                    <a:pt x="208" y="113"/>
                  </a:lnTo>
                  <a:lnTo>
                    <a:pt x="203" y="109"/>
                  </a:lnTo>
                  <a:lnTo>
                    <a:pt x="198" y="106"/>
                  </a:lnTo>
                  <a:lnTo>
                    <a:pt x="193" y="103"/>
                  </a:lnTo>
                  <a:lnTo>
                    <a:pt x="187" y="100"/>
                  </a:lnTo>
                  <a:lnTo>
                    <a:pt x="182" y="96"/>
                  </a:lnTo>
                  <a:lnTo>
                    <a:pt x="177" y="93"/>
                  </a:lnTo>
                  <a:lnTo>
                    <a:pt x="172" y="90"/>
                  </a:lnTo>
                  <a:lnTo>
                    <a:pt x="167" y="87"/>
                  </a:lnTo>
                  <a:lnTo>
                    <a:pt x="162" y="84"/>
                  </a:lnTo>
                  <a:lnTo>
                    <a:pt x="157" y="81"/>
                  </a:lnTo>
                  <a:lnTo>
                    <a:pt x="151" y="78"/>
                  </a:lnTo>
                  <a:lnTo>
                    <a:pt x="146" y="75"/>
                  </a:lnTo>
                  <a:lnTo>
                    <a:pt x="141" y="72"/>
                  </a:lnTo>
                  <a:lnTo>
                    <a:pt x="136" y="69"/>
                  </a:lnTo>
                  <a:lnTo>
                    <a:pt x="131" y="66"/>
                  </a:lnTo>
                  <a:lnTo>
                    <a:pt x="126" y="63"/>
                  </a:lnTo>
                  <a:lnTo>
                    <a:pt x="121" y="60"/>
                  </a:lnTo>
                  <a:lnTo>
                    <a:pt x="116" y="57"/>
                  </a:lnTo>
                  <a:lnTo>
                    <a:pt x="111" y="54"/>
                  </a:lnTo>
                  <a:lnTo>
                    <a:pt x="106" y="51"/>
                  </a:lnTo>
                  <a:lnTo>
                    <a:pt x="101" y="49"/>
                  </a:lnTo>
                  <a:lnTo>
                    <a:pt x="96" y="46"/>
                  </a:lnTo>
                  <a:lnTo>
                    <a:pt x="91" y="43"/>
                  </a:lnTo>
                  <a:lnTo>
                    <a:pt x="86" y="40"/>
                  </a:lnTo>
                  <a:lnTo>
                    <a:pt x="81" y="38"/>
                  </a:lnTo>
                  <a:lnTo>
                    <a:pt x="76" y="35"/>
                  </a:lnTo>
                  <a:lnTo>
                    <a:pt x="71" y="33"/>
                  </a:lnTo>
                  <a:lnTo>
                    <a:pt x="66" y="30"/>
                  </a:lnTo>
                  <a:lnTo>
                    <a:pt x="61" y="27"/>
                  </a:lnTo>
                  <a:lnTo>
                    <a:pt x="56" y="25"/>
                  </a:lnTo>
                  <a:lnTo>
                    <a:pt x="51" y="22"/>
                  </a:lnTo>
                  <a:lnTo>
                    <a:pt x="47" y="20"/>
                  </a:lnTo>
                  <a:lnTo>
                    <a:pt x="42" y="17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2" y="9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21"/>
                  </a:lnTo>
                  <a:lnTo>
                    <a:pt x="3" y="30"/>
                  </a:lnTo>
                  <a:lnTo>
                    <a:pt x="2" y="40"/>
                  </a:lnTo>
                  <a:lnTo>
                    <a:pt x="2" y="50"/>
                  </a:lnTo>
                  <a:lnTo>
                    <a:pt x="2" y="61"/>
                  </a:lnTo>
                  <a:lnTo>
                    <a:pt x="2" y="72"/>
                  </a:lnTo>
                  <a:lnTo>
                    <a:pt x="2" y="83"/>
                  </a:lnTo>
                  <a:lnTo>
                    <a:pt x="1" y="94"/>
                  </a:lnTo>
                  <a:lnTo>
                    <a:pt x="1" y="105"/>
                  </a:lnTo>
                  <a:lnTo>
                    <a:pt x="1" y="115"/>
                  </a:lnTo>
                  <a:lnTo>
                    <a:pt x="1" y="125"/>
                  </a:lnTo>
                  <a:lnTo>
                    <a:pt x="1" y="134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5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7321861" y="1577102"/>
              <a:ext cx="1037104" cy="951025"/>
            </a:xfrm>
            <a:custGeom>
              <a:avLst/>
              <a:gdLst>
                <a:gd name="T0" fmla="*/ 37 w 1212"/>
                <a:gd name="T1" fmla="*/ 176 h 1122"/>
                <a:gd name="T2" fmla="*/ 79 w 1212"/>
                <a:gd name="T3" fmla="*/ 200 h 1122"/>
                <a:gd name="T4" fmla="*/ 121 w 1212"/>
                <a:gd name="T5" fmla="*/ 225 h 1122"/>
                <a:gd name="T6" fmla="*/ 163 w 1212"/>
                <a:gd name="T7" fmla="*/ 250 h 1122"/>
                <a:gd name="T8" fmla="*/ 206 w 1212"/>
                <a:gd name="T9" fmla="*/ 277 h 1122"/>
                <a:gd name="T10" fmla="*/ 249 w 1212"/>
                <a:gd name="T11" fmla="*/ 305 h 1122"/>
                <a:gd name="T12" fmla="*/ 292 w 1212"/>
                <a:gd name="T13" fmla="*/ 334 h 1122"/>
                <a:gd name="T14" fmla="*/ 335 w 1212"/>
                <a:gd name="T15" fmla="*/ 363 h 1122"/>
                <a:gd name="T16" fmla="*/ 378 w 1212"/>
                <a:gd name="T17" fmla="*/ 394 h 1122"/>
                <a:gd name="T18" fmla="*/ 422 w 1212"/>
                <a:gd name="T19" fmla="*/ 427 h 1122"/>
                <a:gd name="T20" fmla="*/ 465 w 1212"/>
                <a:gd name="T21" fmla="*/ 460 h 1122"/>
                <a:gd name="T22" fmla="*/ 508 w 1212"/>
                <a:gd name="T23" fmla="*/ 494 h 1122"/>
                <a:gd name="T24" fmla="*/ 551 w 1212"/>
                <a:gd name="T25" fmla="*/ 530 h 1122"/>
                <a:gd name="T26" fmla="*/ 594 w 1212"/>
                <a:gd name="T27" fmla="*/ 567 h 1122"/>
                <a:gd name="T28" fmla="*/ 637 w 1212"/>
                <a:gd name="T29" fmla="*/ 605 h 1122"/>
                <a:gd name="T30" fmla="*/ 680 w 1212"/>
                <a:gd name="T31" fmla="*/ 645 h 1122"/>
                <a:gd name="T32" fmla="*/ 722 w 1212"/>
                <a:gd name="T33" fmla="*/ 685 h 1122"/>
                <a:gd name="T34" fmla="*/ 765 w 1212"/>
                <a:gd name="T35" fmla="*/ 727 h 1122"/>
                <a:gd name="T36" fmla="*/ 806 w 1212"/>
                <a:gd name="T37" fmla="*/ 771 h 1122"/>
                <a:gd name="T38" fmla="*/ 848 w 1212"/>
                <a:gd name="T39" fmla="*/ 816 h 1122"/>
                <a:gd name="T40" fmla="*/ 889 w 1212"/>
                <a:gd name="T41" fmla="*/ 862 h 1122"/>
                <a:gd name="T42" fmla="*/ 930 w 1212"/>
                <a:gd name="T43" fmla="*/ 909 h 1122"/>
                <a:gd name="T44" fmla="*/ 970 w 1212"/>
                <a:gd name="T45" fmla="*/ 958 h 1122"/>
                <a:gd name="T46" fmla="*/ 1009 w 1212"/>
                <a:gd name="T47" fmla="*/ 1009 h 1122"/>
                <a:gd name="T48" fmla="*/ 1048 w 1212"/>
                <a:gd name="T49" fmla="*/ 1061 h 1122"/>
                <a:gd name="T50" fmla="*/ 1087 w 1212"/>
                <a:gd name="T51" fmla="*/ 1114 h 1122"/>
                <a:gd name="T52" fmla="*/ 1120 w 1212"/>
                <a:gd name="T53" fmla="*/ 1102 h 1122"/>
                <a:gd name="T54" fmla="*/ 1191 w 1212"/>
                <a:gd name="T55" fmla="*/ 1054 h 1122"/>
                <a:gd name="T56" fmla="*/ 1201 w 1212"/>
                <a:gd name="T57" fmla="*/ 1027 h 1122"/>
                <a:gd name="T58" fmla="*/ 1160 w 1212"/>
                <a:gd name="T59" fmla="*/ 979 h 1122"/>
                <a:gd name="T60" fmla="*/ 1119 w 1212"/>
                <a:gd name="T61" fmla="*/ 931 h 1122"/>
                <a:gd name="T62" fmla="*/ 1077 w 1212"/>
                <a:gd name="T63" fmla="*/ 884 h 1122"/>
                <a:gd name="T64" fmla="*/ 1034 w 1212"/>
                <a:gd name="T65" fmla="*/ 837 h 1122"/>
                <a:gd name="T66" fmla="*/ 991 w 1212"/>
                <a:gd name="T67" fmla="*/ 790 h 1122"/>
                <a:gd name="T68" fmla="*/ 948 w 1212"/>
                <a:gd name="T69" fmla="*/ 744 h 1122"/>
                <a:gd name="T70" fmla="*/ 904 w 1212"/>
                <a:gd name="T71" fmla="*/ 699 h 1122"/>
                <a:gd name="T72" fmla="*/ 860 w 1212"/>
                <a:gd name="T73" fmla="*/ 655 h 1122"/>
                <a:gd name="T74" fmla="*/ 816 w 1212"/>
                <a:gd name="T75" fmla="*/ 611 h 1122"/>
                <a:gd name="T76" fmla="*/ 771 w 1212"/>
                <a:gd name="T77" fmla="*/ 568 h 1122"/>
                <a:gd name="T78" fmla="*/ 727 w 1212"/>
                <a:gd name="T79" fmla="*/ 526 h 1122"/>
                <a:gd name="T80" fmla="*/ 682 w 1212"/>
                <a:gd name="T81" fmla="*/ 485 h 1122"/>
                <a:gd name="T82" fmla="*/ 638 w 1212"/>
                <a:gd name="T83" fmla="*/ 444 h 1122"/>
                <a:gd name="T84" fmla="*/ 593 w 1212"/>
                <a:gd name="T85" fmla="*/ 405 h 1122"/>
                <a:gd name="T86" fmla="*/ 549 w 1212"/>
                <a:gd name="T87" fmla="*/ 367 h 1122"/>
                <a:gd name="T88" fmla="*/ 505 w 1212"/>
                <a:gd name="T89" fmla="*/ 330 h 1122"/>
                <a:gd name="T90" fmla="*/ 461 w 1212"/>
                <a:gd name="T91" fmla="*/ 295 h 1122"/>
                <a:gd name="T92" fmla="*/ 417 w 1212"/>
                <a:gd name="T93" fmla="*/ 260 h 1122"/>
                <a:gd name="T94" fmla="*/ 373 w 1212"/>
                <a:gd name="T95" fmla="*/ 227 h 1122"/>
                <a:gd name="T96" fmla="*/ 330 w 1212"/>
                <a:gd name="T97" fmla="*/ 195 h 1122"/>
                <a:gd name="T98" fmla="*/ 287 w 1212"/>
                <a:gd name="T99" fmla="*/ 165 h 1122"/>
                <a:gd name="T100" fmla="*/ 245 w 1212"/>
                <a:gd name="T101" fmla="*/ 136 h 1122"/>
                <a:gd name="T102" fmla="*/ 203 w 1212"/>
                <a:gd name="T103" fmla="*/ 109 h 1122"/>
                <a:gd name="T104" fmla="*/ 162 w 1212"/>
                <a:gd name="T105" fmla="*/ 84 h 1122"/>
                <a:gd name="T106" fmla="*/ 121 w 1212"/>
                <a:gd name="T107" fmla="*/ 60 h 1122"/>
                <a:gd name="T108" fmla="*/ 81 w 1212"/>
                <a:gd name="T109" fmla="*/ 38 h 1122"/>
                <a:gd name="T110" fmla="*/ 42 w 1212"/>
                <a:gd name="T111" fmla="*/ 17 h 1122"/>
                <a:gd name="T112" fmla="*/ 3 w 1212"/>
                <a:gd name="T113" fmla="*/ 0 h 1122"/>
                <a:gd name="T114" fmla="*/ 2 w 1212"/>
                <a:gd name="T115" fmla="*/ 40 h 1122"/>
                <a:gd name="T116" fmla="*/ 1 w 1212"/>
                <a:gd name="T117" fmla="*/ 125 h 1122"/>
                <a:gd name="T118" fmla="*/ 0 w 1212"/>
                <a:gd name="T119" fmla="*/ 156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2"/>
                <a:gd name="T181" fmla="*/ 0 h 1122"/>
                <a:gd name="T182" fmla="*/ 1212 w 1212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2" h="1122">
                  <a:moveTo>
                    <a:pt x="0" y="156"/>
                  </a:moveTo>
                  <a:lnTo>
                    <a:pt x="6" y="159"/>
                  </a:lnTo>
                  <a:lnTo>
                    <a:pt x="11" y="162"/>
                  </a:lnTo>
                  <a:lnTo>
                    <a:pt x="16" y="165"/>
                  </a:lnTo>
                  <a:lnTo>
                    <a:pt x="21" y="167"/>
                  </a:lnTo>
                  <a:lnTo>
                    <a:pt x="26" y="170"/>
                  </a:lnTo>
                  <a:lnTo>
                    <a:pt x="31" y="173"/>
                  </a:lnTo>
                  <a:lnTo>
                    <a:pt x="37" y="176"/>
                  </a:lnTo>
                  <a:lnTo>
                    <a:pt x="42" y="179"/>
                  </a:lnTo>
                  <a:lnTo>
                    <a:pt x="47" y="182"/>
                  </a:lnTo>
                  <a:lnTo>
                    <a:pt x="52" y="185"/>
                  </a:lnTo>
                  <a:lnTo>
                    <a:pt x="58" y="188"/>
                  </a:lnTo>
                  <a:lnTo>
                    <a:pt x="63" y="191"/>
                  </a:lnTo>
                  <a:lnTo>
                    <a:pt x="68" y="194"/>
                  </a:lnTo>
                  <a:lnTo>
                    <a:pt x="73" y="197"/>
                  </a:lnTo>
                  <a:lnTo>
                    <a:pt x="79" y="200"/>
                  </a:lnTo>
                  <a:lnTo>
                    <a:pt x="84" y="203"/>
                  </a:lnTo>
                  <a:lnTo>
                    <a:pt x="89" y="206"/>
                  </a:lnTo>
                  <a:lnTo>
                    <a:pt x="94" y="209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0" y="218"/>
                  </a:lnTo>
                  <a:lnTo>
                    <a:pt x="115" y="221"/>
                  </a:lnTo>
                  <a:lnTo>
                    <a:pt x="121" y="225"/>
                  </a:lnTo>
                  <a:lnTo>
                    <a:pt x="126" y="228"/>
                  </a:lnTo>
                  <a:lnTo>
                    <a:pt x="131" y="231"/>
                  </a:lnTo>
                  <a:lnTo>
                    <a:pt x="137" y="234"/>
                  </a:lnTo>
                  <a:lnTo>
                    <a:pt x="142" y="237"/>
                  </a:lnTo>
                  <a:lnTo>
                    <a:pt x="147" y="241"/>
                  </a:lnTo>
                  <a:lnTo>
                    <a:pt x="153" y="244"/>
                  </a:lnTo>
                  <a:lnTo>
                    <a:pt x="158" y="247"/>
                  </a:lnTo>
                  <a:lnTo>
                    <a:pt x="163" y="250"/>
                  </a:lnTo>
                  <a:lnTo>
                    <a:pt x="169" y="254"/>
                  </a:lnTo>
                  <a:lnTo>
                    <a:pt x="174" y="257"/>
                  </a:lnTo>
                  <a:lnTo>
                    <a:pt x="179" y="260"/>
                  </a:lnTo>
                  <a:lnTo>
                    <a:pt x="185" y="264"/>
                  </a:lnTo>
                  <a:lnTo>
                    <a:pt x="190" y="267"/>
                  </a:lnTo>
                  <a:lnTo>
                    <a:pt x="195" y="270"/>
                  </a:lnTo>
                  <a:lnTo>
                    <a:pt x="201" y="274"/>
                  </a:lnTo>
                  <a:lnTo>
                    <a:pt x="206" y="277"/>
                  </a:lnTo>
                  <a:lnTo>
                    <a:pt x="211" y="280"/>
                  </a:lnTo>
                  <a:lnTo>
                    <a:pt x="217" y="284"/>
                  </a:lnTo>
                  <a:lnTo>
                    <a:pt x="222" y="287"/>
                  </a:lnTo>
                  <a:lnTo>
                    <a:pt x="227" y="291"/>
                  </a:lnTo>
                  <a:lnTo>
                    <a:pt x="233" y="294"/>
                  </a:lnTo>
                  <a:lnTo>
                    <a:pt x="238" y="298"/>
                  </a:lnTo>
                  <a:lnTo>
                    <a:pt x="243" y="301"/>
                  </a:lnTo>
                  <a:lnTo>
                    <a:pt x="249" y="305"/>
                  </a:lnTo>
                  <a:lnTo>
                    <a:pt x="254" y="308"/>
                  </a:lnTo>
                  <a:lnTo>
                    <a:pt x="260" y="312"/>
                  </a:lnTo>
                  <a:lnTo>
                    <a:pt x="265" y="315"/>
                  </a:lnTo>
                  <a:lnTo>
                    <a:pt x="270" y="319"/>
                  </a:lnTo>
                  <a:lnTo>
                    <a:pt x="276" y="323"/>
                  </a:lnTo>
                  <a:lnTo>
                    <a:pt x="281" y="326"/>
                  </a:lnTo>
                  <a:lnTo>
                    <a:pt x="286" y="330"/>
                  </a:lnTo>
                  <a:lnTo>
                    <a:pt x="292" y="334"/>
                  </a:lnTo>
                  <a:lnTo>
                    <a:pt x="297" y="337"/>
                  </a:lnTo>
                  <a:lnTo>
                    <a:pt x="303" y="341"/>
                  </a:lnTo>
                  <a:lnTo>
                    <a:pt x="308" y="345"/>
                  </a:lnTo>
                  <a:lnTo>
                    <a:pt x="313" y="348"/>
                  </a:lnTo>
                  <a:lnTo>
                    <a:pt x="319" y="352"/>
                  </a:lnTo>
                  <a:lnTo>
                    <a:pt x="324" y="356"/>
                  </a:lnTo>
                  <a:lnTo>
                    <a:pt x="330" y="360"/>
                  </a:lnTo>
                  <a:lnTo>
                    <a:pt x="335" y="363"/>
                  </a:lnTo>
                  <a:lnTo>
                    <a:pt x="340" y="367"/>
                  </a:lnTo>
                  <a:lnTo>
                    <a:pt x="346" y="371"/>
                  </a:lnTo>
                  <a:lnTo>
                    <a:pt x="351" y="375"/>
                  </a:lnTo>
                  <a:lnTo>
                    <a:pt x="357" y="379"/>
                  </a:lnTo>
                  <a:lnTo>
                    <a:pt x="362" y="383"/>
                  </a:lnTo>
                  <a:lnTo>
                    <a:pt x="367" y="387"/>
                  </a:lnTo>
                  <a:lnTo>
                    <a:pt x="373" y="391"/>
                  </a:lnTo>
                  <a:lnTo>
                    <a:pt x="378" y="394"/>
                  </a:lnTo>
                  <a:lnTo>
                    <a:pt x="384" y="398"/>
                  </a:lnTo>
                  <a:lnTo>
                    <a:pt x="389" y="402"/>
                  </a:lnTo>
                  <a:lnTo>
                    <a:pt x="395" y="406"/>
                  </a:lnTo>
                  <a:lnTo>
                    <a:pt x="400" y="410"/>
                  </a:lnTo>
                  <a:lnTo>
                    <a:pt x="405" y="414"/>
                  </a:lnTo>
                  <a:lnTo>
                    <a:pt x="411" y="418"/>
                  </a:lnTo>
                  <a:lnTo>
                    <a:pt x="416" y="423"/>
                  </a:lnTo>
                  <a:lnTo>
                    <a:pt x="422" y="427"/>
                  </a:lnTo>
                  <a:lnTo>
                    <a:pt x="427" y="431"/>
                  </a:lnTo>
                  <a:lnTo>
                    <a:pt x="432" y="435"/>
                  </a:lnTo>
                  <a:lnTo>
                    <a:pt x="438" y="439"/>
                  </a:lnTo>
                  <a:lnTo>
                    <a:pt x="443" y="443"/>
                  </a:lnTo>
                  <a:lnTo>
                    <a:pt x="449" y="447"/>
                  </a:lnTo>
                  <a:lnTo>
                    <a:pt x="454" y="451"/>
                  </a:lnTo>
                  <a:lnTo>
                    <a:pt x="460" y="456"/>
                  </a:lnTo>
                  <a:lnTo>
                    <a:pt x="465" y="460"/>
                  </a:lnTo>
                  <a:lnTo>
                    <a:pt x="470" y="464"/>
                  </a:lnTo>
                  <a:lnTo>
                    <a:pt x="476" y="468"/>
                  </a:lnTo>
                  <a:lnTo>
                    <a:pt x="481" y="473"/>
                  </a:lnTo>
                  <a:lnTo>
                    <a:pt x="487" y="477"/>
                  </a:lnTo>
                  <a:lnTo>
                    <a:pt x="492" y="481"/>
                  </a:lnTo>
                  <a:lnTo>
                    <a:pt x="497" y="486"/>
                  </a:lnTo>
                  <a:lnTo>
                    <a:pt x="503" y="490"/>
                  </a:lnTo>
                  <a:lnTo>
                    <a:pt x="508" y="494"/>
                  </a:lnTo>
                  <a:lnTo>
                    <a:pt x="514" y="499"/>
                  </a:lnTo>
                  <a:lnTo>
                    <a:pt x="519" y="503"/>
                  </a:lnTo>
                  <a:lnTo>
                    <a:pt x="524" y="508"/>
                  </a:lnTo>
                  <a:lnTo>
                    <a:pt x="530" y="512"/>
                  </a:lnTo>
                  <a:lnTo>
                    <a:pt x="535" y="517"/>
                  </a:lnTo>
                  <a:lnTo>
                    <a:pt x="541" y="521"/>
                  </a:lnTo>
                  <a:lnTo>
                    <a:pt x="546" y="526"/>
                  </a:lnTo>
                  <a:lnTo>
                    <a:pt x="551" y="530"/>
                  </a:lnTo>
                  <a:lnTo>
                    <a:pt x="557" y="535"/>
                  </a:lnTo>
                  <a:lnTo>
                    <a:pt x="562" y="539"/>
                  </a:lnTo>
                  <a:lnTo>
                    <a:pt x="568" y="544"/>
                  </a:lnTo>
                  <a:lnTo>
                    <a:pt x="573" y="548"/>
                  </a:lnTo>
                  <a:lnTo>
                    <a:pt x="578" y="553"/>
                  </a:lnTo>
                  <a:lnTo>
                    <a:pt x="584" y="558"/>
                  </a:lnTo>
                  <a:lnTo>
                    <a:pt x="589" y="562"/>
                  </a:lnTo>
                  <a:lnTo>
                    <a:pt x="594" y="567"/>
                  </a:lnTo>
                  <a:lnTo>
                    <a:pt x="600" y="572"/>
                  </a:lnTo>
                  <a:lnTo>
                    <a:pt x="605" y="576"/>
                  </a:lnTo>
                  <a:lnTo>
                    <a:pt x="611" y="581"/>
                  </a:lnTo>
                  <a:lnTo>
                    <a:pt x="616" y="586"/>
                  </a:lnTo>
                  <a:lnTo>
                    <a:pt x="621" y="591"/>
                  </a:lnTo>
                  <a:lnTo>
                    <a:pt x="627" y="595"/>
                  </a:lnTo>
                  <a:lnTo>
                    <a:pt x="632" y="600"/>
                  </a:lnTo>
                  <a:lnTo>
                    <a:pt x="637" y="605"/>
                  </a:lnTo>
                  <a:lnTo>
                    <a:pt x="643" y="610"/>
                  </a:lnTo>
                  <a:lnTo>
                    <a:pt x="648" y="615"/>
                  </a:lnTo>
                  <a:lnTo>
                    <a:pt x="653" y="620"/>
                  </a:lnTo>
                  <a:lnTo>
                    <a:pt x="659" y="625"/>
                  </a:lnTo>
                  <a:lnTo>
                    <a:pt x="664" y="630"/>
                  </a:lnTo>
                  <a:lnTo>
                    <a:pt x="669" y="635"/>
                  </a:lnTo>
                  <a:lnTo>
                    <a:pt x="675" y="640"/>
                  </a:lnTo>
                  <a:lnTo>
                    <a:pt x="680" y="645"/>
                  </a:lnTo>
                  <a:lnTo>
                    <a:pt x="685" y="650"/>
                  </a:lnTo>
                  <a:lnTo>
                    <a:pt x="691" y="655"/>
                  </a:lnTo>
                  <a:lnTo>
                    <a:pt x="696" y="660"/>
                  </a:lnTo>
                  <a:lnTo>
                    <a:pt x="701" y="665"/>
                  </a:lnTo>
                  <a:lnTo>
                    <a:pt x="707" y="670"/>
                  </a:lnTo>
                  <a:lnTo>
                    <a:pt x="712" y="675"/>
                  </a:lnTo>
                  <a:lnTo>
                    <a:pt x="717" y="680"/>
                  </a:lnTo>
                  <a:lnTo>
                    <a:pt x="722" y="685"/>
                  </a:lnTo>
                  <a:lnTo>
                    <a:pt x="728" y="690"/>
                  </a:lnTo>
                  <a:lnTo>
                    <a:pt x="733" y="696"/>
                  </a:lnTo>
                  <a:lnTo>
                    <a:pt x="738" y="701"/>
                  </a:lnTo>
                  <a:lnTo>
                    <a:pt x="744" y="706"/>
                  </a:lnTo>
                  <a:lnTo>
                    <a:pt x="749" y="711"/>
                  </a:lnTo>
                  <a:lnTo>
                    <a:pt x="754" y="717"/>
                  </a:lnTo>
                  <a:lnTo>
                    <a:pt x="759" y="722"/>
                  </a:lnTo>
                  <a:lnTo>
                    <a:pt x="765" y="727"/>
                  </a:lnTo>
                  <a:lnTo>
                    <a:pt x="770" y="733"/>
                  </a:lnTo>
                  <a:lnTo>
                    <a:pt x="775" y="738"/>
                  </a:lnTo>
                  <a:lnTo>
                    <a:pt x="780" y="743"/>
                  </a:lnTo>
                  <a:lnTo>
                    <a:pt x="786" y="749"/>
                  </a:lnTo>
                  <a:lnTo>
                    <a:pt x="791" y="754"/>
                  </a:lnTo>
                  <a:lnTo>
                    <a:pt x="796" y="760"/>
                  </a:lnTo>
                  <a:lnTo>
                    <a:pt x="801" y="765"/>
                  </a:lnTo>
                  <a:lnTo>
                    <a:pt x="806" y="771"/>
                  </a:lnTo>
                  <a:lnTo>
                    <a:pt x="812" y="776"/>
                  </a:lnTo>
                  <a:lnTo>
                    <a:pt x="817" y="782"/>
                  </a:lnTo>
                  <a:lnTo>
                    <a:pt x="822" y="787"/>
                  </a:lnTo>
                  <a:lnTo>
                    <a:pt x="827" y="793"/>
                  </a:lnTo>
                  <a:lnTo>
                    <a:pt x="832" y="799"/>
                  </a:lnTo>
                  <a:lnTo>
                    <a:pt x="838" y="804"/>
                  </a:lnTo>
                  <a:lnTo>
                    <a:pt x="843" y="810"/>
                  </a:lnTo>
                  <a:lnTo>
                    <a:pt x="848" y="816"/>
                  </a:lnTo>
                  <a:lnTo>
                    <a:pt x="853" y="821"/>
                  </a:lnTo>
                  <a:lnTo>
                    <a:pt x="858" y="827"/>
                  </a:lnTo>
                  <a:lnTo>
                    <a:pt x="863" y="833"/>
                  </a:lnTo>
                  <a:lnTo>
                    <a:pt x="869" y="838"/>
                  </a:lnTo>
                  <a:lnTo>
                    <a:pt x="874" y="844"/>
                  </a:lnTo>
                  <a:lnTo>
                    <a:pt x="879" y="850"/>
                  </a:lnTo>
                  <a:lnTo>
                    <a:pt x="884" y="856"/>
                  </a:lnTo>
                  <a:lnTo>
                    <a:pt x="889" y="862"/>
                  </a:lnTo>
                  <a:lnTo>
                    <a:pt x="894" y="868"/>
                  </a:lnTo>
                  <a:lnTo>
                    <a:pt x="899" y="873"/>
                  </a:lnTo>
                  <a:lnTo>
                    <a:pt x="904" y="879"/>
                  </a:lnTo>
                  <a:lnTo>
                    <a:pt x="909" y="885"/>
                  </a:lnTo>
                  <a:lnTo>
                    <a:pt x="914" y="891"/>
                  </a:lnTo>
                  <a:lnTo>
                    <a:pt x="920" y="897"/>
                  </a:lnTo>
                  <a:lnTo>
                    <a:pt x="925" y="903"/>
                  </a:lnTo>
                  <a:lnTo>
                    <a:pt x="930" y="909"/>
                  </a:lnTo>
                  <a:lnTo>
                    <a:pt x="935" y="915"/>
                  </a:lnTo>
                  <a:lnTo>
                    <a:pt x="940" y="921"/>
                  </a:lnTo>
                  <a:lnTo>
                    <a:pt x="945" y="928"/>
                  </a:lnTo>
                  <a:lnTo>
                    <a:pt x="950" y="934"/>
                  </a:lnTo>
                  <a:lnTo>
                    <a:pt x="955" y="940"/>
                  </a:lnTo>
                  <a:lnTo>
                    <a:pt x="960" y="946"/>
                  </a:lnTo>
                  <a:lnTo>
                    <a:pt x="965" y="952"/>
                  </a:lnTo>
                  <a:lnTo>
                    <a:pt x="970" y="958"/>
                  </a:lnTo>
                  <a:lnTo>
                    <a:pt x="975" y="965"/>
                  </a:lnTo>
                  <a:lnTo>
                    <a:pt x="980" y="971"/>
                  </a:lnTo>
                  <a:lnTo>
                    <a:pt x="985" y="977"/>
                  </a:lnTo>
                  <a:lnTo>
                    <a:pt x="990" y="983"/>
                  </a:lnTo>
                  <a:lnTo>
                    <a:pt x="995" y="990"/>
                  </a:lnTo>
                  <a:lnTo>
                    <a:pt x="1000" y="996"/>
                  </a:lnTo>
                  <a:lnTo>
                    <a:pt x="1004" y="1003"/>
                  </a:lnTo>
                  <a:lnTo>
                    <a:pt x="1009" y="1009"/>
                  </a:lnTo>
                  <a:lnTo>
                    <a:pt x="1014" y="1015"/>
                  </a:lnTo>
                  <a:lnTo>
                    <a:pt x="1019" y="1022"/>
                  </a:lnTo>
                  <a:lnTo>
                    <a:pt x="1024" y="1028"/>
                  </a:lnTo>
                  <a:lnTo>
                    <a:pt x="1029" y="1035"/>
                  </a:lnTo>
                  <a:lnTo>
                    <a:pt x="1034" y="1041"/>
                  </a:lnTo>
                  <a:lnTo>
                    <a:pt x="1039" y="1048"/>
                  </a:lnTo>
                  <a:lnTo>
                    <a:pt x="1044" y="1054"/>
                  </a:lnTo>
                  <a:lnTo>
                    <a:pt x="1048" y="1061"/>
                  </a:lnTo>
                  <a:lnTo>
                    <a:pt x="1053" y="1068"/>
                  </a:lnTo>
                  <a:lnTo>
                    <a:pt x="1058" y="1074"/>
                  </a:lnTo>
                  <a:lnTo>
                    <a:pt x="1063" y="1081"/>
                  </a:lnTo>
                  <a:lnTo>
                    <a:pt x="1068" y="1088"/>
                  </a:lnTo>
                  <a:lnTo>
                    <a:pt x="1073" y="1094"/>
                  </a:lnTo>
                  <a:lnTo>
                    <a:pt x="1077" y="1101"/>
                  </a:lnTo>
                  <a:lnTo>
                    <a:pt x="1082" y="1108"/>
                  </a:lnTo>
                  <a:lnTo>
                    <a:pt x="1087" y="1114"/>
                  </a:lnTo>
                  <a:lnTo>
                    <a:pt x="1092" y="1121"/>
                  </a:lnTo>
                  <a:lnTo>
                    <a:pt x="1093" y="1121"/>
                  </a:lnTo>
                  <a:lnTo>
                    <a:pt x="1095" y="1119"/>
                  </a:lnTo>
                  <a:lnTo>
                    <a:pt x="1100" y="1116"/>
                  </a:lnTo>
                  <a:lnTo>
                    <a:pt x="1105" y="1112"/>
                  </a:lnTo>
                  <a:lnTo>
                    <a:pt x="1112" y="1107"/>
                  </a:lnTo>
                  <a:lnTo>
                    <a:pt x="1120" y="1102"/>
                  </a:lnTo>
                  <a:lnTo>
                    <a:pt x="1128" y="1096"/>
                  </a:lnTo>
                  <a:lnTo>
                    <a:pt x="1137" y="1090"/>
                  </a:lnTo>
                  <a:lnTo>
                    <a:pt x="1147" y="1084"/>
                  </a:lnTo>
                  <a:lnTo>
                    <a:pt x="1156" y="1077"/>
                  </a:lnTo>
                  <a:lnTo>
                    <a:pt x="1166" y="1071"/>
                  </a:lnTo>
                  <a:lnTo>
                    <a:pt x="1175" y="1065"/>
                  </a:lnTo>
                  <a:lnTo>
                    <a:pt x="1183" y="1059"/>
                  </a:lnTo>
                  <a:lnTo>
                    <a:pt x="1191" y="1054"/>
                  </a:lnTo>
                  <a:lnTo>
                    <a:pt x="1198" y="1049"/>
                  </a:lnTo>
                  <a:lnTo>
                    <a:pt x="1203" y="1045"/>
                  </a:lnTo>
                  <a:lnTo>
                    <a:pt x="1208" y="1042"/>
                  </a:lnTo>
                  <a:lnTo>
                    <a:pt x="1210" y="1040"/>
                  </a:lnTo>
                  <a:lnTo>
                    <a:pt x="1211" y="1040"/>
                  </a:lnTo>
                  <a:lnTo>
                    <a:pt x="1206" y="1033"/>
                  </a:lnTo>
                  <a:lnTo>
                    <a:pt x="1201" y="1027"/>
                  </a:lnTo>
                  <a:lnTo>
                    <a:pt x="1196" y="1021"/>
                  </a:lnTo>
                  <a:lnTo>
                    <a:pt x="1191" y="1015"/>
                  </a:lnTo>
                  <a:lnTo>
                    <a:pt x="1186" y="1009"/>
                  </a:lnTo>
                  <a:lnTo>
                    <a:pt x="1181" y="1003"/>
                  </a:lnTo>
                  <a:lnTo>
                    <a:pt x="1176" y="997"/>
                  </a:lnTo>
                  <a:lnTo>
                    <a:pt x="1170" y="991"/>
                  </a:lnTo>
                  <a:lnTo>
                    <a:pt x="1165" y="985"/>
                  </a:lnTo>
                  <a:lnTo>
                    <a:pt x="1160" y="979"/>
                  </a:lnTo>
                  <a:lnTo>
                    <a:pt x="1155" y="973"/>
                  </a:lnTo>
                  <a:lnTo>
                    <a:pt x="1150" y="967"/>
                  </a:lnTo>
                  <a:lnTo>
                    <a:pt x="1145" y="961"/>
                  </a:lnTo>
                  <a:lnTo>
                    <a:pt x="1139" y="955"/>
                  </a:lnTo>
                  <a:lnTo>
                    <a:pt x="1134" y="949"/>
                  </a:lnTo>
                  <a:lnTo>
                    <a:pt x="1129" y="943"/>
                  </a:lnTo>
                  <a:lnTo>
                    <a:pt x="1124" y="937"/>
                  </a:lnTo>
                  <a:lnTo>
                    <a:pt x="1119" y="931"/>
                  </a:lnTo>
                  <a:lnTo>
                    <a:pt x="1113" y="925"/>
                  </a:lnTo>
                  <a:lnTo>
                    <a:pt x="1108" y="919"/>
                  </a:lnTo>
                  <a:lnTo>
                    <a:pt x="1103" y="913"/>
                  </a:lnTo>
                  <a:lnTo>
                    <a:pt x="1098" y="908"/>
                  </a:lnTo>
                  <a:lnTo>
                    <a:pt x="1092" y="902"/>
                  </a:lnTo>
                  <a:lnTo>
                    <a:pt x="1087" y="896"/>
                  </a:lnTo>
                  <a:lnTo>
                    <a:pt x="1082" y="890"/>
                  </a:lnTo>
                  <a:lnTo>
                    <a:pt x="1077" y="884"/>
                  </a:lnTo>
                  <a:lnTo>
                    <a:pt x="1071" y="878"/>
                  </a:lnTo>
                  <a:lnTo>
                    <a:pt x="1066" y="872"/>
                  </a:lnTo>
                  <a:lnTo>
                    <a:pt x="1061" y="866"/>
                  </a:lnTo>
                  <a:lnTo>
                    <a:pt x="1055" y="860"/>
                  </a:lnTo>
                  <a:lnTo>
                    <a:pt x="1050" y="854"/>
                  </a:lnTo>
                  <a:lnTo>
                    <a:pt x="1045" y="849"/>
                  </a:lnTo>
                  <a:lnTo>
                    <a:pt x="1039" y="843"/>
                  </a:lnTo>
                  <a:lnTo>
                    <a:pt x="1034" y="837"/>
                  </a:lnTo>
                  <a:lnTo>
                    <a:pt x="1029" y="831"/>
                  </a:lnTo>
                  <a:lnTo>
                    <a:pt x="1023" y="825"/>
                  </a:lnTo>
                  <a:lnTo>
                    <a:pt x="1018" y="819"/>
                  </a:lnTo>
                  <a:lnTo>
                    <a:pt x="1012" y="814"/>
                  </a:lnTo>
                  <a:lnTo>
                    <a:pt x="1007" y="808"/>
                  </a:lnTo>
                  <a:lnTo>
                    <a:pt x="1002" y="802"/>
                  </a:lnTo>
                  <a:lnTo>
                    <a:pt x="996" y="796"/>
                  </a:lnTo>
                  <a:lnTo>
                    <a:pt x="991" y="790"/>
                  </a:lnTo>
                  <a:lnTo>
                    <a:pt x="986" y="785"/>
                  </a:lnTo>
                  <a:lnTo>
                    <a:pt x="980" y="779"/>
                  </a:lnTo>
                  <a:lnTo>
                    <a:pt x="975" y="773"/>
                  </a:lnTo>
                  <a:lnTo>
                    <a:pt x="969" y="767"/>
                  </a:lnTo>
                  <a:lnTo>
                    <a:pt x="964" y="762"/>
                  </a:lnTo>
                  <a:lnTo>
                    <a:pt x="958" y="756"/>
                  </a:lnTo>
                  <a:lnTo>
                    <a:pt x="953" y="750"/>
                  </a:lnTo>
                  <a:lnTo>
                    <a:pt x="948" y="744"/>
                  </a:lnTo>
                  <a:lnTo>
                    <a:pt x="942" y="739"/>
                  </a:lnTo>
                  <a:lnTo>
                    <a:pt x="937" y="733"/>
                  </a:lnTo>
                  <a:lnTo>
                    <a:pt x="931" y="727"/>
                  </a:lnTo>
                  <a:lnTo>
                    <a:pt x="926" y="722"/>
                  </a:lnTo>
                  <a:lnTo>
                    <a:pt x="920" y="716"/>
                  </a:lnTo>
                  <a:lnTo>
                    <a:pt x="915" y="710"/>
                  </a:lnTo>
                  <a:lnTo>
                    <a:pt x="909" y="705"/>
                  </a:lnTo>
                  <a:lnTo>
                    <a:pt x="904" y="699"/>
                  </a:lnTo>
                  <a:lnTo>
                    <a:pt x="898" y="694"/>
                  </a:lnTo>
                  <a:lnTo>
                    <a:pt x="893" y="688"/>
                  </a:lnTo>
                  <a:lnTo>
                    <a:pt x="887" y="682"/>
                  </a:lnTo>
                  <a:lnTo>
                    <a:pt x="882" y="677"/>
                  </a:lnTo>
                  <a:lnTo>
                    <a:pt x="876" y="671"/>
                  </a:lnTo>
                  <a:lnTo>
                    <a:pt x="871" y="666"/>
                  </a:lnTo>
                  <a:lnTo>
                    <a:pt x="865" y="660"/>
                  </a:lnTo>
                  <a:lnTo>
                    <a:pt x="860" y="655"/>
                  </a:lnTo>
                  <a:lnTo>
                    <a:pt x="854" y="649"/>
                  </a:lnTo>
                  <a:lnTo>
                    <a:pt x="849" y="644"/>
                  </a:lnTo>
                  <a:lnTo>
                    <a:pt x="843" y="638"/>
                  </a:lnTo>
                  <a:lnTo>
                    <a:pt x="838" y="633"/>
                  </a:lnTo>
                  <a:lnTo>
                    <a:pt x="832" y="627"/>
                  </a:lnTo>
                  <a:lnTo>
                    <a:pt x="827" y="622"/>
                  </a:lnTo>
                  <a:lnTo>
                    <a:pt x="821" y="616"/>
                  </a:lnTo>
                  <a:lnTo>
                    <a:pt x="816" y="611"/>
                  </a:lnTo>
                  <a:lnTo>
                    <a:pt x="810" y="605"/>
                  </a:lnTo>
                  <a:lnTo>
                    <a:pt x="805" y="600"/>
                  </a:lnTo>
                  <a:lnTo>
                    <a:pt x="799" y="595"/>
                  </a:lnTo>
                  <a:lnTo>
                    <a:pt x="794" y="589"/>
                  </a:lnTo>
                  <a:lnTo>
                    <a:pt x="788" y="584"/>
                  </a:lnTo>
                  <a:lnTo>
                    <a:pt x="782" y="579"/>
                  </a:lnTo>
                  <a:lnTo>
                    <a:pt x="777" y="573"/>
                  </a:lnTo>
                  <a:lnTo>
                    <a:pt x="771" y="568"/>
                  </a:lnTo>
                  <a:lnTo>
                    <a:pt x="766" y="563"/>
                  </a:lnTo>
                  <a:lnTo>
                    <a:pt x="760" y="557"/>
                  </a:lnTo>
                  <a:lnTo>
                    <a:pt x="755" y="552"/>
                  </a:lnTo>
                  <a:lnTo>
                    <a:pt x="749" y="547"/>
                  </a:lnTo>
                  <a:lnTo>
                    <a:pt x="744" y="541"/>
                  </a:lnTo>
                  <a:lnTo>
                    <a:pt x="738" y="536"/>
                  </a:lnTo>
                  <a:lnTo>
                    <a:pt x="732" y="531"/>
                  </a:lnTo>
                  <a:lnTo>
                    <a:pt x="727" y="526"/>
                  </a:lnTo>
                  <a:lnTo>
                    <a:pt x="721" y="521"/>
                  </a:lnTo>
                  <a:lnTo>
                    <a:pt x="716" y="515"/>
                  </a:lnTo>
                  <a:lnTo>
                    <a:pt x="710" y="510"/>
                  </a:lnTo>
                  <a:lnTo>
                    <a:pt x="705" y="505"/>
                  </a:lnTo>
                  <a:lnTo>
                    <a:pt x="699" y="500"/>
                  </a:lnTo>
                  <a:lnTo>
                    <a:pt x="694" y="495"/>
                  </a:lnTo>
                  <a:lnTo>
                    <a:pt x="688" y="490"/>
                  </a:lnTo>
                  <a:lnTo>
                    <a:pt x="682" y="485"/>
                  </a:lnTo>
                  <a:lnTo>
                    <a:pt x="677" y="479"/>
                  </a:lnTo>
                  <a:lnTo>
                    <a:pt x="671" y="474"/>
                  </a:lnTo>
                  <a:lnTo>
                    <a:pt x="666" y="469"/>
                  </a:lnTo>
                  <a:lnTo>
                    <a:pt x="660" y="464"/>
                  </a:lnTo>
                  <a:lnTo>
                    <a:pt x="655" y="459"/>
                  </a:lnTo>
                  <a:lnTo>
                    <a:pt x="649" y="454"/>
                  </a:lnTo>
                  <a:lnTo>
                    <a:pt x="643" y="449"/>
                  </a:lnTo>
                  <a:lnTo>
                    <a:pt x="638" y="444"/>
                  </a:lnTo>
                  <a:lnTo>
                    <a:pt x="632" y="439"/>
                  </a:lnTo>
                  <a:lnTo>
                    <a:pt x="627" y="434"/>
                  </a:lnTo>
                  <a:lnTo>
                    <a:pt x="621" y="430"/>
                  </a:lnTo>
                  <a:lnTo>
                    <a:pt x="616" y="425"/>
                  </a:lnTo>
                  <a:lnTo>
                    <a:pt x="610" y="420"/>
                  </a:lnTo>
                  <a:lnTo>
                    <a:pt x="604" y="415"/>
                  </a:lnTo>
                  <a:lnTo>
                    <a:pt x="599" y="410"/>
                  </a:lnTo>
                  <a:lnTo>
                    <a:pt x="593" y="405"/>
                  </a:lnTo>
                  <a:lnTo>
                    <a:pt x="588" y="400"/>
                  </a:lnTo>
                  <a:lnTo>
                    <a:pt x="582" y="396"/>
                  </a:lnTo>
                  <a:lnTo>
                    <a:pt x="577" y="391"/>
                  </a:lnTo>
                  <a:lnTo>
                    <a:pt x="571" y="386"/>
                  </a:lnTo>
                  <a:lnTo>
                    <a:pt x="566" y="381"/>
                  </a:lnTo>
                  <a:lnTo>
                    <a:pt x="560" y="377"/>
                  </a:lnTo>
                  <a:lnTo>
                    <a:pt x="554" y="372"/>
                  </a:lnTo>
                  <a:lnTo>
                    <a:pt x="549" y="367"/>
                  </a:lnTo>
                  <a:lnTo>
                    <a:pt x="543" y="362"/>
                  </a:lnTo>
                  <a:lnTo>
                    <a:pt x="538" y="358"/>
                  </a:lnTo>
                  <a:lnTo>
                    <a:pt x="532" y="353"/>
                  </a:lnTo>
                  <a:lnTo>
                    <a:pt x="527" y="349"/>
                  </a:lnTo>
                  <a:lnTo>
                    <a:pt x="521" y="344"/>
                  </a:lnTo>
                  <a:lnTo>
                    <a:pt x="516" y="339"/>
                  </a:lnTo>
                  <a:lnTo>
                    <a:pt x="510" y="335"/>
                  </a:lnTo>
                  <a:lnTo>
                    <a:pt x="505" y="330"/>
                  </a:lnTo>
                  <a:lnTo>
                    <a:pt x="499" y="326"/>
                  </a:lnTo>
                  <a:lnTo>
                    <a:pt x="494" y="321"/>
                  </a:lnTo>
                  <a:lnTo>
                    <a:pt x="488" y="317"/>
                  </a:lnTo>
                  <a:lnTo>
                    <a:pt x="483" y="312"/>
                  </a:lnTo>
                  <a:lnTo>
                    <a:pt x="477" y="308"/>
                  </a:lnTo>
                  <a:lnTo>
                    <a:pt x="472" y="303"/>
                  </a:lnTo>
                  <a:lnTo>
                    <a:pt x="466" y="299"/>
                  </a:lnTo>
                  <a:lnTo>
                    <a:pt x="461" y="295"/>
                  </a:lnTo>
                  <a:lnTo>
                    <a:pt x="455" y="290"/>
                  </a:lnTo>
                  <a:lnTo>
                    <a:pt x="450" y="286"/>
                  </a:lnTo>
                  <a:lnTo>
                    <a:pt x="444" y="281"/>
                  </a:lnTo>
                  <a:lnTo>
                    <a:pt x="439" y="277"/>
                  </a:lnTo>
                  <a:lnTo>
                    <a:pt x="433" y="273"/>
                  </a:lnTo>
                  <a:lnTo>
                    <a:pt x="428" y="269"/>
                  </a:lnTo>
                  <a:lnTo>
                    <a:pt x="422" y="264"/>
                  </a:lnTo>
                  <a:lnTo>
                    <a:pt x="417" y="260"/>
                  </a:lnTo>
                  <a:lnTo>
                    <a:pt x="411" y="256"/>
                  </a:lnTo>
                  <a:lnTo>
                    <a:pt x="406" y="252"/>
                  </a:lnTo>
                  <a:lnTo>
                    <a:pt x="400" y="248"/>
                  </a:lnTo>
                  <a:lnTo>
                    <a:pt x="395" y="243"/>
                  </a:lnTo>
                  <a:lnTo>
                    <a:pt x="389" y="239"/>
                  </a:lnTo>
                  <a:lnTo>
                    <a:pt x="384" y="235"/>
                  </a:lnTo>
                  <a:lnTo>
                    <a:pt x="379" y="231"/>
                  </a:lnTo>
                  <a:lnTo>
                    <a:pt x="373" y="227"/>
                  </a:lnTo>
                  <a:lnTo>
                    <a:pt x="368" y="223"/>
                  </a:lnTo>
                  <a:lnTo>
                    <a:pt x="362" y="219"/>
                  </a:lnTo>
                  <a:lnTo>
                    <a:pt x="357" y="215"/>
                  </a:lnTo>
                  <a:lnTo>
                    <a:pt x="352" y="211"/>
                  </a:lnTo>
                  <a:lnTo>
                    <a:pt x="346" y="207"/>
                  </a:lnTo>
                  <a:lnTo>
                    <a:pt x="341" y="203"/>
                  </a:lnTo>
                  <a:lnTo>
                    <a:pt x="335" y="199"/>
                  </a:lnTo>
                  <a:lnTo>
                    <a:pt x="330" y="195"/>
                  </a:lnTo>
                  <a:lnTo>
                    <a:pt x="325" y="192"/>
                  </a:lnTo>
                  <a:lnTo>
                    <a:pt x="319" y="188"/>
                  </a:lnTo>
                  <a:lnTo>
                    <a:pt x="314" y="184"/>
                  </a:lnTo>
                  <a:lnTo>
                    <a:pt x="309" y="180"/>
                  </a:lnTo>
                  <a:lnTo>
                    <a:pt x="303" y="176"/>
                  </a:lnTo>
                  <a:lnTo>
                    <a:pt x="298" y="173"/>
                  </a:lnTo>
                  <a:lnTo>
                    <a:pt x="293" y="169"/>
                  </a:lnTo>
                  <a:lnTo>
                    <a:pt x="287" y="165"/>
                  </a:lnTo>
                  <a:lnTo>
                    <a:pt x="282" y="161"/>
                  </a:lnTo>
                  <a:lnTo>
                    <a:pt x="277" y="158"/>
                  </a:lnTo>
                  <a:lnTo>
                    <a:pt x="271" y="154"/>
                  </a:lnTo>
                  <a:lnTo>
                    <a:pt x="266" y="151"/>
                  </a:lnTo>
                  <a:lnTo>
                    <a:pt x="261" y="147"/>
                  </a:lnTo>
                  <a:lnTo>
                    <a:pt x="255" y="143"/>
                  </a:lnTo>
                  <a:lnTo>
                    <a:pt x="250" y="140"/>
                  </a:lnTo>
                  <a:lnTo>
                    <a:pt x="245" y="136"/>
                  </a:lnTo>
                  <a:lnTo>
                    <a:pt x="240" y="133"/>
                  </a:lnTo>
                  <a:lnTo>
                    <a:pt x="234" y="129"/>
                  </a:lnTo>
                  <a:lnTo>
                    <a:pt x="229" y="126"/>
                  </a:lnTo>
                  <a:lnTo>
                    <a:pt x="224" y="123"/>
                  </a:lnTo>
                  <a:lnTo>
                    <a:pt x="219" y="119"/>
                  </a:lnTo>
                  <a:lnTo>
                    <a:pt x="213" y="116"/>
                  </a:lnTo>
                  <a:lnTo>
                    <a:pt x="208" y="113"/>
                  </a:lnTo>
                  <a:lnTo>
                    <a:pt x="203" y="109"/>
                  </a:lnTo>
                  <a:lnTo>
                    <a:pt x="198" y="106"/>
                  </a:lnTo>
                  <a:lnTo>
                    <a:pt x="193" y="103"/>
                  </a:lnTo>
                  <a:lnTo>
                    <a:pt x="187" y="100"/>
                  </a:lnTo>
                  <a:lnTo>
                    <a:pt x="182" y="96"/>
                  </a:lnTo>
                  <a:lnTo>
                    <a:pt x="177" y="93"/>
                  </a:lnTo>
                  <a:lnTo>
                    <a:pt x="172" y="90"/>
                  </a:lnTo>
                  <a:lnTo>
                    <a:pt x="167" y="87"/>
                  </a:lnTo>
                  <a:lnTo>
                    <a:pt x="162" y="84"/>
                  </a:lnTo>
                  <a:lnTo>
                    <a:pt x="157" y="81"/>
                  </a:lnTo>
                  <a:lnTo>
                    <a:pt x="151" y="78"/>
                  </a:lnTo>
                  <a:lnTo>
                    <a:pt x="146" y="75"/>
                  </a:lnTo>
                  <a:lnTo>
                    <a:pt x="141" y="72"/>
                  </a:lnTo>
                  <a:lnTo>
                    <a:pt x="136" y="69"/>
                  </a:lnTo>
                  <a:lnTo>
                    <a:pt x="131" y="66"/>
                  </a:lnTo>
                  <a:lnTo>
                    <a:pt x="126" y="63"/>
                  </a:lnTo>
                  <a:lnTo>
                    <a:pt x="121" y="60"/>
                  </a:lnTo>
                  <a:lnTo>
                    <a:pt x="116" y="57"/>
                  </a:lnTo>
                  <a:lnTo>
                    <a:pt x="111" y="54"/>
                  </a:lnTo>
                  <a:lnTo>
                    <a:pt x="106" y="51"/>
                  </a:lnTo>
                  <a:lnTo>
                    <a:pt x="101" y="49"/>
                  </a:lnTo>
                  <a:lnTo>
                    <a:pt x="96" y="46"/>
                  </a:lnTo>
                  <a:lnTo>
                    <a:pt x="91" y="43"/>
                  </a:lnTo>
                  <a:lnTo>
                    <a:pt x="86" y="40"/>
                  </a:lnTo>
                  <a:lnTo>
                    <a:pt x="81" y="38"/>
                  </a:lnTo>
                  <a:lnTo>
                    <a:pt x="76" y="35"/>
                  </a:lnTo>
                  <a:lnTo>
                    <a:pt x="71" y="33"/>
                  </a:lnTo>
                  <a:lnTo>
                    <a:pt x="66" y="30"/>
                  </a:lnTo>
                  <a:lnTo>
                    <a:pt x="61" y="27"/>
                  </a:lnTo>
                  <a:lnTo>
                    <a:pt x="56" y="25"/>
                  </a:lnTo>
                  <a:lnTo>
                    <a:pt x="51" y="22"/>
                  </a:lnTo>
                  <a:lnTo>
                    <a:pt x="47" y="20"/>
                  </a:lnTo>
                  <a:lnTo>
                    <a:pt x="42" y="17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2" y="9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21"/>
                  </a:lnTo>
                  <a:lnTo>
                    <a:pt x="3" y="30"/>
                  </a:lnTo>
                  <a:lnTo>
                    <a:pt x="2" y="40"/>
                  </a:lnTo>
                  <a:lnTo>
                    <a:pt x="2" y="50"/>
                  </a:lnTo>
                  <a:lnTo>
                    <a:pt x="2" y="61"/>
                  </a:lnTo>
                  <a:lnTo>
                    <a:pt x="2" y="72"/>
                  </a:lnTo>
                  <a:lnTo>
                    <a:pt x="2" y="83"/>
                  </a:lnTo>
                  <a:lnTo>
                    <a:pt x="1" y="94"/>
                  </a:lnTo>
                  <a:lnTo>
                    <a:pt x="1" y="105"/>
                  </a:lnTo>
                  <a:lnTo>
                    <a:pt x="1" y="115"/>
                  </a:lnTo>
                  <a:lnTo>
                    <a:pt x="1" y="125"/>
                  </a:lnTo>
                  <a:lnTo>
                    <a:pt x="1" y="134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8294017" y="2457774"/>
              <a:ext cx="104395" cy="77981"/>
            </a:xfrm>
            <a:custGeom>
              <a:avLst/>
              <a:gdLst>
                <a:gd name="T0" fmla="*/ 73 w 122"/>
                <a:gd name="T1" fmla="*/ 63 h 92"/>
                <a:gd name="T2" fmla="*/ 82 w 122"/>
                <a:gd name="T3" fmla="*/ 57 h 92"/>
                <a:gd name="T4" fmla="*/ 89 w 122"/>
                <a:gd name="T5" fmla="*/ 50 h 92"/>
                <a:gd name="T6" fmla="*/ 97 w 122"/>
                <a:gd name="T7" fmla="*/ 44 h 92"/>
                <a:gd name="T8" fmla="*/ 103 w 122"/>
                <a:gd name="T9" fmla="*/ 37 h 92"/>
                <a:gd name="T10" fmla="*/ 109 w 122"/>
                <a:gd name="T11" fmla="*/ 31 h 92"/>
                <a:gd name="T12" fmla="*/ 113 w 122"/>
                <a:gd name="T13" fmla="*/ 25 h 92"/>
                <a:gd name="T14" fmla="*/ 117 w 122"/>
                <a:gd name="T15" fmla="*/ 20 h 92"/>
                <a:gd name="T16" fmla="*/ 119 w 122"/>
                <a:gd name="T17" fmla="*/ 15 h 92"/>
                <a:gd name="T18" fmla="*/ 121 w 122"/>
                <a:gd name="T19" fmla="*/ 10 h 92"/>
                <a:gd name="T20" fmla="*/ 121 w 122"/>
                <a:gd name="T21" fmla="*/ 6 h 92"/>
                <a:gd name="T22" fmla="*/ 120 w 122"/>
                <a:gd name="T23" fmla="*/ 3 h 92"/>
                <a:gd name="T24" fmla="*/ 120 w 122"/>
                <a:gd name="T25" fmla="*/ 3 h 92"/>
                <a:gd name="T26" fmla="*/ 117 w 122"/>
                <a:gd name="T27" fmla="*/ 1 h 92"/>
                <a:gd name="T28" fmla="*/ 113 w 122"/>
                <a:gd name="T29" fmla="*/ 0 h 92"/>
                <a:gd name="T30" fmla="*/ 109 w 122"/>
                <a:gd name="T31" fmla="*/ 0 h 92"/>
                <a:gd name="T32" fmla="*/ 103 w 122"/>
                <a:gd name="T33" fmla="*/ 1 h 92"/>
                <a:gd name="T34" fmla="*/ 97 w 122"/>
                <a:gd name="T35" fmla="*/ 2 h 92"/>
                <a:gd name="T36" fmla="*/ 90 w 122"/>
                <a:gd name="T37" fmla="*/ 4 h 92"/>
                <a:gd name="T38" fmla="*/ 82 w 122"/>
                <a:gd name="T39" fmla="*/ 8 h 92"/>
                <a:gd name="T40" fmla="*/ 74 w 122"/>
                <a:gd name="T41" fmla="*/ 12 h 92"/>
                <a:gd name="T42" fmla="*/ 65 w 122"/>
                <a:gd name="T43" fmla="*/ 16 h 92"/>
                <a:gd name="T44" fmla="*/ 56 w 122"/>
                <a:gd name="T45" fmla="*/ 21 h 92"/>
                <a:gd name="T46" fmla="*/ 47 w 122"/>
                <a:gd name="T47" fmla="*/ 27 h 92"/>
                <a:gd name="T48" fmla="*/ 47 w 122"/>
                <a:gd name="T49" fmla="*/ 27 h 92"/>
                <a:gd name="T50" fmla="*/ 39 w 122"/>
                <a:gd name="T51" fmla="*/ 34 h 92"/>
                <a:gd name="T52" fmla="*/ 31 w 122"/>
                <a:gd name="T53" fmla="*/ 40 h 92"/>
                <a:gd name="T54" fmla="*/ 24 w 122"/>
                <a:gd name="T55" fmla="*/ 47 h 92"/>
                <a:gd name="T56" fmla="*/ 17 w 122"/>
                <a:gd name="T57" fmla="*/ 53 h 92"/>
                <a:gd name="T58" fmla="*/ 12 w 122"/>
                <a:gd name="T59" fmla="*/ 59 h 92"/>
                <a:gd name="T60" fmla="*/ 7 w 122"/>
                <a:gd name="T61" fmla="*/ 65 h 92"/>
                <a:gd name="T62" fmla="*/ 4 w 122"/>
                <a:gd name="T63" fmla="*/ 71 h 92"/>
                <a:gd name="T64" fmla="*/ 1 w 122"/>
                <a:gd name="T65" fmla="*/ 76 h 92"/>
                <a:gd name="T66" fmla="*/ 0 w 122"/>
                <a:gd name="T67" fmla="*/ 80 h 92"/>
                <a:gd name="T68" fmla="*/ 0 w 122"/>
                <a:gd name="T69" fmla="*/ 84 h 92"/>
                <a:gd name="T70" fmla="*/ 1 w 122"/>
                <a:gd name="T71" fmla="*/ 87 h 92"/>
                <a:gd name="T72" fmla="*/ 1 w 122"/>
                <a:gd name="T73" fmla="*/ 87 h 92"/>
                <a:gd name="T74" fmla="*/ 4 w 122"/>
                <a:gd name="T75" fmla="*/ 90 h 92"/>
                <a:gd name="T76" fmla="*/ 7 w 122"/>
                <a:gd name="T77" fmla="*/ 91 h 92"/>
                <a:gd name="T78" fmla="*/ 12 w 122"/>
                <a:gd name="T79" fmla="*/ 91 h 92"/>
                <a:gd name="T80" fmla="*/ 18 w 122"/>
                <a:gd name="T81" fmla="*/ 90 h 92"/>
                <a:gd name="T82" fmla="*/ 24 w 122"/>
                <a:gd name="T83" fmla="*/ 89 h 92"/>
                <a:gd name="T84" fmla="*/ 31 w 122"/>
                <a:gd name="T85" fmla="*/ 86 h 92"/>
                <a:gd name="T86" fmla="*/ 39 w 122"/>
                <a:gd name="T87" fmla="*/ 83 h 92"/>
                <a:gd name="T88" fmla="*/ 47 w 122"/>
                <a:gd name="T89" fmla="*/ 79 h 92"/>
                <a:gd name="T90" fmla="*/ 55 w 122"/>
                <a:gd name="T91" fmla="*/ 74 h 92"/>
                <a:gd name="T92" fmla="*/ 64 w 122"/>
                <a:gd name="T93" fmla="*/ 69 h 92"/>
                <a:gd name="T94" fmla="*/ 73 w 122"/>
                <a:gd name="T95" fmla="*/ 63 h 92"/>
                <a:gd name="T96" fmla="*/ 73 w 122"/>
                <a:gd name="T97" fmla="*/ 63 h 92"/>
                <a:gd name="T98" fmla="*/ 73 w 122"/>
                <a:gd name="T99" fmla="*/ 63 h 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92"/>
                <a:gd name="T152" fmla="*/ 122 w 122"/>
                <a:gd name="T153" fmla="*/ 92 h 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92">
                  <a:moveTo>
                    <a:pt x="73" y="63"/>
                  </a:moveTo>
                  <a:lnTo>
                    <a:pt x="82" y="57"/>
                  </a:lnTo>
                  <a:lnTo>
                    <a:pt x="89" y="50"/>
                  </a:lnTo>
                  <a:lnTo>
                    <a:pt x="97" y="44"/>
                  </a:lnTo>
                  <a:lnTo>
                    <a:pt x="103" y="37"/>
                  </a:lnTo>
                  <a:lnTo>
                    <a:pt x="109" y="31"/>
                  </a:lnTo>
                  <a:lnTo>
                    <a:pt x="113" y="25"/>
                  </a:lnTo>
                  <a:lnTo>
                    <a:pt x="117" y="20"/>
                  </a:lnTo>
                  <a:lnTo>
                    <a:pt x="119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3" y="1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8"/>
                  </a:lnTo>
                  <a:lnTo>
                    <a:pt x="74" y="12"/>
                  </a:lnTo>
                  <a:lnTo>
                    <a:pt x="65" y="16"/>
                  </a:lnTo>
                  <a:lnTo>
                    <a:pt x="56" y="21"/>
                  </a:lnTo>
                  <a:lnTo>
                    <a:pt x="47" y="27"/>
                  </a:lnTo>
                  <a:lnTo>
                    <a:pt x="39" y="34"/>
                  </a:lnTo>
                  <a:lnTo>
                    <a:pt x="31" y="40"/>
                  </a:lnTo>
                  <a:lnTo>
                    <a:pt x="24" y="47"/>
                  </a:lnTo>
                  <a:lnTo>
                    <a:pt x="17" y="53"/>
                  </a:lnTo>
                  <a:lnTo>
                    <a:pt x="12" y="59"/>
                  </a:lnTo>
                  <a:lnTo>
                    <a:pt x="7" y="65"/>
                  </a:lnTo>
                  <a:lnTo>
                    <a:pt x="4" y="71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18" y="90"/>
                  </a:lnTo>
                  <a:lnTo>
                    <a:pt x="24" y="89"/>
                  </a:lnTo>
                  <a:lnTo>
                    <a:pt x="31" y="86"/>
                  </a:lnTo>
                  <a:lnTo>
                    <a:pt x="39" y="83"/>
                  </a:lnTo>
                  <a:lnTo>
                    <a:pt x="47" y="79"/>
                  </a:lnTo>
                  <a:lnTo>
                    <a:pt x="55" y="74"/>
                  </a:lnTo>
                  <a:lnTo>
                    <a:pt x="64" y="69"/>
                  </a:lnTo>
                  <a:lnTo>
                    <a:pt x="73" y="63"/>
                  </a:lnTo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8294017" y="2457774"/>
              <a:ext cx="104395" cy="77981"/>
            </a:xfrm>
            <a:custGeom>
              <a:avLst/>
              <a:gdLst>
                <a:gd name="T0" fmla="*/ 73 w 122"/>
                <a:gd name="T1" fmla="*/ 63 h 92"/>
                <a:gd name="T2" fmla="*/ 82 w 122"/>
                <a:gd name="T3" fmla="*/ 57 h 92"/>
                <a:gd name="T4" fmla="*/ 89 w 122"/>
                <a:gd name="T5" fmla="*/ 50 h 92"/>
                <a:gd name="T6" fmla="*/ 97 w 122"/>
                <a:gd name="T7" fmla="*/ 44 h 92"/>
                <a:gd name="T8" fmla="*/ 103 w 122"/>
                <a:gd name="T9" fmla="*/ 37 h 92"/>
                <a:gd name="T10" fmla="*/ 109 w 122"/>
                <a:gd name="T11" fmla="*/ 31 h 92"/>
                <a:gd name="T12" fmla="*/ 113 w 122"/>
                <a:gd name="T13" fmla="*/ 25 h 92"/>
                <a:gd name="T14" fmla="*/ 117 w 122"/>
                <a:gd name="T15" fmla="*/ 20 h 92"/>
                <a:gd name="T16" fmla="*/ 119 w 122"/>
                <a:gd name="T17" fmla="*/ 15 h 92"/>
                <a:gd name="T18" fmla="*/ 121 w 122"/>
                <a:gd name="T19" fmla="*/ 10 h 92"/>
                <a:gd name="T20" fmla="*/ 121 w 122"/>
                <a:gd name="T21" fmla="*/ 6 h 92"/>
                <a:gd name="T22" fmla="*/ 120 w 122"/>
                <a:gd name="T23" fmla="*/ 3 h 92"/>
                <a:gd name="T24" fmla="*/ 120 w 122"/>
                <a:gd name="T25" fmla="*/ 3 h 92"/>
                <a:gd name="T26" fmla="*/ 117 w 122"/>
                <a:gd name="T27" fmla="*/ 1 h 92"/>
                <a:gd name="T28" fmla="*/ 113 w 122"/>
                <a:gd name="T29" fmla="*/ 0 h 92"/>
                <a:gd name="T30" fmla="*/ 109 w 122"/>
                <a:gd name="T31" fmla="*/ 0 h 92"/>
                <a:gd name="T32" fmla="*/ 103 w 122"/>
                <a:gd name="T33" fmla="*/ 1 h 92"/>
                <a:gd name="T34" fmla="*/ 97 w 122"/>
                <a:gd name="T35" fmla="*/ 2 h 92"/>
                <a:gd name="T36" fmla="*/ 90 w 122"/>
                <a:gd name="T37" fmla="*/ 4 h 92"/>
                <a:gd name="T38" fmla="*/ 82 w 122"/>
                <a:gd name="T39" fmla="*/ 8 h 92"/>
                <a:gd name="T40" fmla="*/ 74 w 122"/>
                <a:gd name="T41" fmla="*/ 12 h 92"/>
                <a:gd name="T42" fmla="*/ 65 w 122"/>
                <a:gd name="T43" fmla="*/ 16 h 92"/>
                <a:gd name="T44" fmla="*/ 56 w 122"/>
                <a:gd name="T45" fmla="*/ 21 h 92"/>
                <a:gd name="T46" fmla="*/ 47 w 122"/>
                <a:gd name="T47" fmla="*/ 27 h 92"/>
                <a:gd name="T48" fmla="*/ 47 w 122"/>
                <a:gd name="T49" fmla="*/ 27 h 92"/>
                <a:gd name="T50" fmla="*/ 39 w 122"/>
                <a:gd name="T51" fmla="*/ 34 h 92"/>
                <a:gd name="T52" fmla="*/ 31 w 122"/>
                <a:gd name="T53" fmla="*/ 40 h 92"/>
                <a:gd name="T54" fmla="*/ 24 w 122"/>
                <a:gd name="T55" fmla="*/ 47 h 92"/>
                <a:gd name="T56" fmla="*/ 17 w 122"/>
                <a:gd name="T57" fmla="*/ 53 h 92"/>
                <a:gd name="T58" fmla="*/ 12 w 122"/>
                <a:gd name="T59" fmla="*/ 59 h 92"/>
                <a:gd name="T60" fmla="*/ 7 w 122"/>
                <a:gd name="T61" fmla="*/ 65 h 92"/>
                <a:gd name="T62" fmla="*/ 4 w 122"/>
                <a:gd name="T63" fmla="*/ 71 h 92"/>
                <a:gd name="T64" fmla="*/ 1 w 122"/>
                <a:gd name="T65" fmla="*/ 76 h 92"/>
                <a:gd name="T66" fmla="*/ 0 w 122"/>
                <a:gd name="T67" fmla="*/ 80 h 92"/>
                <a:gd name="T68" fmla="*/ 0 w 122"/>
                <a:gd name="T69" fmla="*/ 84 h 92"/>
                <a:gd name="T70" fmla="*/ 1 w 122"/>
                <a:gd name="T71" fmla="*/ 87 h 92"/>
                <a:gd name="T72" fmla="*/ 1 w 122"/>
                <a:gd name="T73" fmla="*/ 87 h 92"/>
                <a:gd name="T74" fmla="*/ 4 w 122"/>
                <a:gd name="T75" fmla="*/ 90 h 92"/>
                <a:gd name="T76" fmla="*/ 7 w 122"/>
                <a:gd name="T77" fmla="*/ 91 h 92"/>
                <a:gd name="T78" fmla="*/ 12 w 122"/>
                <a:gd name="T79" fmla="*/ 91 h 92"/>
                <a:gd name="T80" fmla="*/ 18 w 122"/>
                <a:gd name="T81" fmla="*/ 90 h 92"/>
                <a:gd name="T82" fmla="*/ 24 w 122"/>
                <a:gd name="T83" fmla="*/ 89 h 92"/>
                <a:gd name="T84" fmla="*/ 31 w 122"/>
                <a:gd name="T85" fmla="*/ 86 h 92"/>
                <a:gd name="T86" fmla="*/ 39 w 122"/>
                <a:gd name="T87" fmla="*/ 83 h 92"/>
                <a:gd name="T88" fmla="*/ 47 w 122"/>
                <a:gd name="T89" fmla="*/ 79 h 92"/>
                <a:gd name="T90" fmla="*/ 55 w 122"/>
                <a:gd name="T91" fmla="*/ 74 h 92"/>
                <a:gd name="T92" fmla="*/ 64 w 122"/>
                <a:gd name="T93" fmla="*/ 69 h 92"/>
                <a:gd name="T94" fmla="*/ 73 w 122"/>
                <a:gd name="T95" fmla="*/ 63 h 92"/>
                <a:gd name="T96" fmla="*/ 73 w 122"/>
                <a:gd name="T97" fmla="*/ 63 h 92"/>
                <a:gd name="T98" fmla="*/ 73 w 122"/>
                <a:gd name="T99" fmla="*/ 63 h 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92"/>
                <a:gd name="T152" fmla="*/ 122 w 122"/>
                <a:gd name="T153" fmla="*/ 92 h 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92">
                  <a:moveTo>
                    <a:pt x="73" y="63"/>
                  </a:moveTo>
                  <a:lnTo>
                    <a:pt x="82" y="57"/>
                  </a:lnTo>
                  <a:lnTo>
                    <a:pt x="89" y="50"/>
                  </a:lnTo>
                  <a:lnTo>
                    <a:pt x="97" y="44"/>
                  </a:lnTo>
                  <a:lnTo>
                    <a:pt x="103" y="37"/>
                  </a:lnTo>
                  <a:lnTo>
                    <a:pt x="109" y="31"/>
                  </a:lnTo>
                  <a:lnTo>
                    <a:pt x="113" y="25"/>
                  </a:lnTo>
                  <a:lnTo>
                    <a:pt x="117" y="20"/>
                  </a:lnTo>
                  <a:lnTo>
                    <a:pt x="119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3" y="1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8"/>
                  </a:lnTo>
                  <a:lnTo>
                    <a:pt x="74" y="12"/>
                  </a:lnTo>
                  <a:lnTo>
                    <a:pt x="65" y="16"/>
                  </a:lnTo>
                  <a:lnTo>
                    <a:pt x="56" y="21"/>
                  </a:lnTo>
                  <a:lnTo>
                    <a:pt x="47" y="27"/>
                  </a:lnTo>
                  <a:lnTo>
                    <a:pt x="39" y="34"/>
                  </a:lnTo>
                  <a:lnTo>
                    <a:pt x="31" y="40"/>
                  </a:lnTo>
                  <a:lnTo>
                    <a:pt x="24" y="47"/>
                  </a:lnTo>
                  <a:lnTo>
                    <a:pt x="17" y="53"/>
                  </a:lnTo>
                  <a:lnTo>
                    <a:pt x="12" y="59"/>
                  </a:lnTo>
                  <a:lnTo>
                    <a:pt x="7" y="65"/>
                  </a:lnTo>
                  <a:lnTo>
                    <a:pt x="4" y="71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18" y="90"/>
                  </a:lnTo>
                  <a:lnTo>
                    <a:pt x="24" y="89"/>
                  </a:lnTo>
                  <a:lnTo>
                    <a:pt x="31" y="86"/>
                  </a:lnTo>
                  <a:lnTo>
                    <a:pt x="39" y="83"/>
                  </a:lnTo>
                  <a:lnTo>
                    <a:pt x="47" y="79"/>
                  </a:lnTo>
                  <a:lnTo>
                    <a:pt x="55" y="74"/>
                  </a:lnTo>
                  <a:lnTo>
                    <a:pt x="64" y="69"/>
                  </a:lnTo>
                  <a:lnTo>
                    <a:pt x="73" y="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61" name="Group 316"/>
            <p:cNvGrpSpPr>
              <a:grpSpLocks/>
            </p:cNvGrpSpPr>
            <p:nvPr/>
          </p:nvGrpSpPr>
          <p:grpSpPr bwMode="auto">
            <a:xfrm>
              <a:off x="6657841" y="1853425"/>
              <a:ext cx="1038815" cy="887454"/>
              <a:chOff x="2958" y="2145"/>
              <a:chExt cx="1214" cy="1047"/>
            </a:xfrm>
          </p:grpSpPr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>
                <a:off x="2958" y="2555"/>
                <a:ext cx="907" cy="637"/>
              </a:xfrm>
              <a:custGeom>
                <a:avLst/>
                <a:gdLst>
                  <a:gd name="T0" fmla="*/ 491 w 907"/>
                  <a:gd name="T1" fmla="*/ 635 h 637"/>
                  <a:gd name="T2" fmla="*/ 536 w 907"/>
                  <a:gd name="T3" fmla="*/ 630 h 637"/>
                  <a:gd name="T4" fmla="*/ 580 w 907"/>
                  <a:gd name="T5" fmla="*/ 622 h 637"/>
                  <a:gd name="T6" fmla="*/ 622 w 907"/>
                  <a:gd name="T7" fmla="*/ 611 h 637"/>
                  <a:gd name="T8" fmla="*/ 662 w 907"/>
                  <a:gd name="T9" fmla="*/ 597 h 637"/>
                  <a:gd name="T10" fmla="*/ 700 w 907"/>
                  <a:gd name="T11" fmla="*/ 579 h 637"/>
                  <a:gd name="T12" fmla="*/ 735 w 907"/>
                  <a:gd name="T13" fmla="*/ 559 h 637"/>
                  <a:gd name="T14" fmla="*/ 768 w 907"/>
                  <a:gd name="T15" fmla="*/ 535 h 637"/>
                  <a:gd name="T16" fmla="*/ 795 w 907"/>
                  <a:gd name="T17" fmla="*/ 511 h 637"/>
                  <a:gd name="T18" fmla="*/ 825 w 907"/>
                  <a:gd name="T19" fmla="*/ 480 h 637"/>
                  <a:gd name="T20" fmla="*/ 851 w 907"/>
                  <a:gd name="T21" fmla="*/ 445 h 637"/>
                  <a:gd name="T22" fmla="*/ 872 w 907"/>
                  <a:gd name="T23" fmla="*/ 408 h 637"/>
                  <a:gd name="T24" fmla="*/ 888 w 907"/>
                  <a:gd name="T25" fmla="*/ 370 h 637"/>
                  <a:gd name="T26" fmla="*/ 899 w 907"/>
                  <a:gd name="T27" fmla="*/ 329 h 637"/>
                  <a:gd name="T28" fmla="*/ 905 w 907"/>
                  <a:gd name="T29" fmla="*/ 287 h 637"/>
                  <a:gd name="T30" fmla="*/ 905 w 907"/>
                  <a:gd name="T31" fmla="*/ 251 h 637"/>
                  <a:gd name="T32" fmla="*/ 900 w 907"/>
                  <a:gd name="T33" fmla="*/ 208 h 637"/>
                  <a:gd name="T34" fmla="*/ 889 w 907"/>
                  <a:gd name="T35" fmla="*/ 166 h 637"/>
                  <a:gd name="T36" fmla="*/ 873 w 907"/>
                  <a:gd name="T37" fmla="*/ 128 h 637"/>
                  <a:gd name="T38" fmla="*/ 851 w 907"/>
                  <a:gd name="T39" fmla="*/ 93 h 637"/>
                  <a:gd name="T40" fmla="*/ 823 w 907"/>
                  <a:gd name="T41" fmla="*/ 63 h 637"/>
                  <a:gd name="T42" fmla="*/ 791 w 907"/>
                  <a:gd name="T43" fmla="*/ 38 h 637"/>
                  <a:gd name="T44" fmla="*/ 762 w 907"/>
                  <a:gd name="T45" fmla="*/ 23 h 637"/>
                  <a:gd name="T46" fmla="*/ 727 w 907"/>
                  <a:gd name="T47" fmla="*/ 12 h 637"/>
                  <a:gd name="T48" fmla="*/ 689 w 907"/>
                  <a:gd name="T49" fmla="*/ 5 h 637"/>
                  <a:gd name="T50" fmla="*/ 648 w 907"/>
                  <a:gd name="T51" fmla="*/ 2 h 637"/>
                  <a:gd name="T52" fmla="*/ 605 w 907"/>
                  <a:gd name="T53" fmla="*/ 2 h 637"/>
                  <a:gd name="T54" fmla="*/ 559 w 907"/>
                  <a:gd name="T55" fmla="*/ 6 h 637"/>
                  <a:gd name="T56" fmla="*/ 512 w 907"/>
                  <a:gd name="T57" fmla="*/ 11 h 637"/>
                  <a:gd name="T58" fmla="*/ 463 w 907"/>
                  <a:gd name="T59" fmla="*/ 18 h 637"/>
                  <a:gd name="T60" fmla="*/ 422 w 907"/>
                  <a:gd name="T61" fmla="*/ 13 h 637"/>
                  <a:gd name="T62" fmla="*/ 374 w 907"/>
                  <a:gd name="T63" fmla="*/ 6 h 637"/>
                  <a:gd name="T64" fmla="*/ 327 w 907"/>
                  <a:gd name="T65" fmla="*/ 1 h 637"/>
                  <a:gd name="T66" fmla="*/ 283 w 907"/>
                  <a:gd name="T67" fmla="*/ 0 h 637"/>
                  <a:gd name="T68" fmla="*/ 241 w 907"/>
                  <a:gd name="T69" fmla="*/ 2 h 637"/>
                  <a:gd name="T70" fmla="*/ 202 w 907"/>
                  <a:gd name="T71" fmla="*/ 8 h 637"/>
                  <a:gd name="T72" fmla="*/ 165 w 907"/>
                  <a:gd name="T73" fmla="*/ 18 h 637"/>
                  <a:gd name="T74" fmla="*/ 133 w 907"/>
                  <a:gd name="T75" fmla="*/ 32 h 637"/>
                  <a:gd name="T76" fmla="*/ 103 w 907"/>
                  <a:gd name="T77" fmla="*/ 51 h 637"/>
                  <a:gd name="T78" fmla="*/ 72 w 907"/>
                  <a:gd name="T79" fmla="*/ 78 h 637"/>
                  <a:gd name="T80" fmla="*/ 46 w 907"/>
                  <a:gd name="T81" fmla="*/ 111 h 637"/>
                  <a:gd name="T82" fmla="*/ 25 w 907"/>
                  <a:gd name="T83" fmla="*/ 147 h 637"/>
                  <a:gd name="T84" fmla="*/ 11 w 907"/>
                  <a:gd name="T85" fmla="*/ 187 h 637"/>
                  <a:gd name="T86" fmla="*/ 2 w 907"/>
                  <a:gd name="T87" fmla="*/ 229 h 637"/>
                  <a:gd name="T88" fmla="*/ 0 w 907"/>
                  <a:gd name="T89" fmla="*/ 266 h 637"/>
                  <a:gd name="T90" fmla="*/ 3 w 907"/>
                  <a:gd name="T91" fmla="*/ 309 h 637"/>
                  <a:gd name="T92" fmla="*/ 11 w 907"/>
                  <a:gd name="T93" fmla="*/ 350 h 637"/>
                  <a:gd name="T94" fmla="*/ 25 w 907"/>
                  <a:gd name="T95" fmla="*/ 389 h 637"/>
                  <a:gd name="T96" fmla="*/ 44 w 907"/>
                  <a:gd name="T97" fmla="*/ 427 h 637"/>
                  <a:gd name="T98" fmla="*/ 68 w 907"/>
                  <a:gd name="T99" fmla="*/ 462 h 637"/>
                  <a:gd name="T100" fmla="*/ 95 w 907"/>
                  <a:gd name="T101" fmla="*/ 496 h 637"/>
                  <a:gd name="T102" fmla="*/ 127 w 907"/>
                  <a:gd name="T103" fmla="*/ 526 h 637"/>
                  <a:gd name="T104" fmla="*/ 154 w 907"/>
                  <a:gd name="T105" fmla="*/ 547 h 637"/>
                  <a:gd name="T106" fmla="*/ 188 w 907"/>
                  <a:gd name="T107" fmla="*/ 569 h 637"/>
                  <a:gd name="T108" fmla="*/ 224 w 907"/>
                  <a:gd name="T109" fmla="*/ 588 h 637"/>
                  <a:gd name="T110" fmla="*/ 263 w 907"/>
                  <a:gd name="T111" fmla="*/ 604 h 637"/>
                  <a:gd name="T112" fmla="*/ 304 w 907"/>
                  <a:gd name="T113" fmla="*/ 617 h 637"/>
                  <a:gd name="T114" fmla="*/ 347 w 907"/>
                  <a:gd name="T115" fmla="*/ 627 h 637"/>
                  <a:gd name="T116" fmla="*/ 391 w 907"/>
                  <a:gd name="T117" fmla="*/ 633 h 637"/>
                  <a:gd name="T118" fmla="*/ 437 w 907"/>
                  <a:gd name="T119" fmla="*/ 636 h 6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7"/>
                  <a:gd name="T181" fmla="*/ 0 h 637"/>
                  <a:gd name="T182" fmla="*/ 907 w 907"/>
                  <a:gd name="T183" fmla="*/ 637 h 6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7" h="637">
                    <a:moveTo>
                      <a:pt x="453" y="636"/>
                    </a:moveTo>
                    <a:lnTo>
                      <a:pt x="460" y="636"/>
                    </a:lnTo>
                    <a:lnTo>
                      <a:pt x="468" y="636"/>
                    </a:lnTo>
                    <a:lnTo>
                      <a:pt x="476" y="636"/>
                    </a:lnTo>
                    <a:lnTo>
                      <a:pt x="483" y="635"/>
                    </a:lnTo>
                    <a:lnTo>
                      <a:pt x="491" y="635"/>
                    </a:lnTo>
                    <a:lnTo>
                      <a:pt x="499" y="634"/>
                    </a:lnTo>
                    <a:lnTo>
                      <a:pt x="506" y="634"/>
                    </a:lnTo>
                    <a:lnTo>
                      <a:pt x="514" y="633"/>
                    </a:lnTo>
                    <a:lnTo>
                      <a:pt x="521" y="632"/>
                    </a:lnTo>
                    <a:lnTo>
                      <a:pt x="529" y="631"/>
                    </a:lnTo>
                    <a:lnTo>
                      <a:pt x="536" y="630"/>
                    </a:lnTo>
                    <a:lnTo>
                      <a:pt x="544" y="629"/>
                    </a:lnTo>
                    <a:lnTo>
                      <a:pt x="551" y="628"/>
                    </a:lnTo>
                    <a:lnTo>
                      <a:pt x="558" y="627"/>
                    </a:lnTo>
                    <a:lnTo>
                      <a:pt x="565" y="625"/>
                    </a:lnTo>
                    <a:lnTo>
                      <a:pt x="573" y="624"/>
                    </a:lnTo>
                    <a:lnTo>
                      <a:pt x="580" y="622"/>
                    </a:lnTo>
                    <a:lnTo>
                      <a:pt x="587" y="621"/>
                    </a:lnTo>
                    <a:lnTo>
                      <a:pt x="594" y="619"/>
                    </a:lnTo>
                    <a:lnTo>
                      <a:pt x="601" y="617"/>
                    </a:lnTo>
                    <a:lnTo>
                      <a:pt x="608" y="615"/>
                    </a:lnTo>
                    <a:lnTo>
                      <a:pt x="615" y="613"/>
                    </a:lnTo>
                    <a:lnTo>
                      <a:pt x="622" y="611"/>
                    </a:lnTo>
                    <a:lnTo>
                      <a:pt x="629" y="609"/>
                    </a:lnTo>
                    <a:lnTo>
                      <a:pt x="635" y="607"/>
                    </a:lnTo>
                    <a:lnTo>
                      <a:pt x="642" y="604"/>
                    </a:lnTo>
                    <a:lnTo>
                      <a:pt x="649" y="602"/>
                    </a:lnTo>
                    <a:lnTo>
                      <a:pt x="655" y="600"/>
                    </a:lnTo>
                    <a:lnTo>
                      <a:pt x="662" y="597"/>
                    </a:lnTo>
                    <a:lnTo>
                      <a:pt x="668" y="594"/>
                    </a:lnTo>
                    <a:lnTo>
                      <a:pt x="675" y="591"/>
                    </a:lnTo>
                    <a:lnTo>
                      <a:pt x="681" y="589"/>
                    </a:lnTo>
                    <a:lnTo>
                      <a:pt x="687" y="586"/>
                    </a:lnTo>
                    <a:lnTo>
                      <a:pt x="694" y="583"/>
                    </a:lnTo>
                    <a:lnTo>
                      <a:pt x="700" y="579"/>
                    </a:lnTo>
                    <a:lnTo>
                      <a:pt x="706" y="576"/>
                    </a:lnTo>
                    <a:lnTo>
                      <a:pt x="712" y="573"/>
                    </a:lnTo>
                    <a:lnTo>
                      <a:pt x="718" y="570"/>
                    </a:lnTo>
                    <a:lnTo>
                      <a:pt x="724" y="566"/>
                    </a:lnTo>
                    <a:lnTo>
                      <a:pt x="729" y="563"/>
                    </a:lnTo>
                    <a:lnTo>
                      <a:pt x="735" y="559"/>
                    </a:lnTo>
                    <a:lnTo>
                      <a:pt x="741" y="555"/>
                    </a:lnTo>
                    <a:lnTo>
                      <a:pt x="746" y="551"/>
                    </a:lnTo>
                    <a:lnTo>
                      <a:pt x="752" y="548"/>
                    </a:lnTo>
                    <a:lnTo>
                      <a:pt x="757" y="544"/>
                    </a:lnTo>
                    <a:lnTo>
                      <a:pt x="763" y="540"/>
                    </a:lnTo>
                    <a:lnTo>
                      <a:pt x="768" y="535"/>
                    </a:lnTo>
                    <a:lnTo>
                      <a:pt x="773" y="531"/>
                    </a:lnTo>
                    <a:lnTo>
                      <a:pt x="779" y="526"/>
                    </a:lnTo>
                    <a:lnTo>
                      <a:pt x="784" y="522"/>
                    </a:lnTo>
                    <a:lnTo>
                      <a:pt x="790" y="517"/>
                    </a:lnTo>
                    <a:lnTo>
                      <a:pt x="795" y="511"/>
                    </a:lnTo>
                    <a:lnTo>
                      <a:pt x="800" y="506"/>
                    </a:lnTo>
                    <a:lnTo>
                      <a:pt x="806" y="501"/>
                    </a:lnTo>
                    <a:lnTo>
                      <a:pt x="811" y="496"/>
                    </a:lnTo>
                    <a:lnTo>
                      <a:pt x="816" y="491"/>
                    </a:lnTo>
                    <a:lnTo>
                      <a:pt x="820" y="485"/>
                    </a:lnTo>
                    <a:lnTo>
                      <a:pt x="825" y="480"/>
                    </a:lnTo>
                    <a:lnTo>
                      <a:pt x="830" y="474"/>
                    </a:lnTo>
                    <a:lnTo>
                      <a:pt x="834" y="468"/>
                    </a:lnTo>
                    <a:lnTo>
                      <a:pt x="838" y="463"/>
                    </a:lnTo>
                    <a:lnTo>
                      <a:pt x="843" y="457"/>
                    </a:lnTo>
                    <a:lnTo>
                      <a:pt x="847" y="451"/>
                    </a:lnTo>
                    <a:lnTo>
                      <a:pt x="851" y="445"/>
                    </a:lnTo>
                    <a:lnTo>
                      <a:pt x="855" y="439"/>
                    </a:lnTo>
                    <a:lnTo>
                      <a:pt x="858" y="433"/>
                    </a:lnTo>
                    <a:lnTo>
                      <a:pt x="862" y="427"/>
                    </a:lnTo>
                    <a:lnTo>
                      <a:pt x="865" y="421"/>
                    </a:lnTo>
                    <a:lnTo>
                      <a:pt x="869" y="415"/>
                    </a:lnTo>
                    <a:lnTo>
                      <a:pt x="872" y="408"/>
                    </a:lnTo>
                    <a:lnTo>
                      <a:pt x="875" y="402"/>
                    </a:lnTo>
                    <a:lnTo>
                      <a:pt x="878" y="396"/>
                    </a:lnTo>
                    <a:lnTo>
                      <a:pt x="881" y="389"/>
                    </a:lnTo>
                    <a:lnTo>
                      <a:pt x="883" y="383"/>
                    </a:lnTo>
                    <a:lnTo>
                      <a:pt x="886" y="376"/>
                    </a:lnTo>
                    <a:lnTo>
                      <a:pt x="888" y="370"/>
                    </a:lnTo>
                    <a:lnTo>
                      <a:pt x="890" y="363"/>
                    </a:lnTo>
                    <a:lnTo>
                      <a:pt x="892" y="356"/>
                    </a:lnTo>
                    <a:lnTo>
                      <a:pt x="894" y="350"/>
                    </a:lnTo>
                    <a:lnTo>
                      <a:pt x="896" y="343"/>
                    </a:lnTo>
                    <a:lnTo>
                      <a:pt x="898" y="336"/>
                    </a:lnTo>
                    <a:lnTo>
                      <a:pt x="899" y="329"/>
                    </a:lnTo>
                    <a:lnTo>
                      <a:pt x="901" y="322"/>
                    </a:lnTo>
                    <a:lnTo>
                      <a:pt x="902" y="315"/>
                    </a:lnTo>
                    <a:lnTo>
                      <a:pt x="903" y="309"/>
                    </a:lnTo>
                    <a:lnTo>
                      <a:pt x="904" y="302"/>
                    </a:lnTo>
                    <a:lnTo>
                      <a:pt x="904" y="295"/>
                    </a:lnTo>
                    <a:lnTo>
                      <a:pt x="905" y="287"/>
                    </a:lnTo>
                    <a:lnTo>
                      <a:pt x="905" y="280"/>
                    </a:lnTo>
                    <a:lnTo>
                      <a:pt x="906" y="273"/>
                    </a:lnTo>
                    <a:lnTo>
                      <a:pt x="906" y="266"/>
                    </a:lnTo>
                    <a:lnTo>
                      <a:pt x="906" y="259"/>
                    </a:lnTo>
                    <a:lnTo>
                      <a:pt x="905" y="251"/>
                    </a:lnTo>
                    <a:lnTo>
                      <a:pt x="905" y="244"/>
                    </a:lnTo>
                    <a:lnTo>
                      <a:pt x="904" y="237"/>
                    </a:lnTo>
                    <a:lnTo>
                      <a:pt x="904" y="229"/>
                    </a:lnTo>
                    <a:lnTo>
                      <a:pt x="903" y="222"/>
                    </a:lnTo>
                    <a:lnTo>
                      <a:pt x="902" y="215"/>
                    </a:lnTo>
                    <a:lnTo>
                      <a:pt x="900" y="208"/>
                    </a:lnTo>
                    <a:lnTo>
                      <a:pt x="899" y="201"/>
                    </a:lnTo>
                    <a:lnTo>
                      <a:pt x="897" y="194"/>
                    </a:lnTo>
                    <a:lnTo>
                      <a:pt x="896" y="187"/>
                    </a:lnTo>
                    <a:lnTo>
                      <a:pt x="894" y="180"/>
                    </a:lnTo>
                    <a:lnTo>
                      <a:pt x="892" y="173"/>
                    </a:lnTo>
                    <a:lnTo>
                      <a:pt x="889" y="166"/>
                    </a:lnTo>
                    <a:lnTo>
                      <a:pt x="887" y="160"/>
                    </a:lnTo>
                    <a:lnTo>
                      <a:pt x="884" y="153"/>
                    </a:lnTo>
                    <a:lnTo>
                      <a:pt x="882" y="147"/>
                    </a:lnTo>
                    <a:lnTo>
                      <a:pt x="879" y="140"/>
                    </a:lnTo>
                    <a:lnTo>
                      <a:pt x="876" y="134"/>
                    </a:lnTo>
                    <a:lnTo>
                      <a:pt x="873" y="128"/>
                    </a:lnTo>
                    <a:lnTo>
                      <a:pt x="869" y="122"/>
                    </a:lnTo>
                    <a:lnTo>
                      <a:pt x="866" y="116"/>
                    </a:lnTo>
                    <a:lnTo>
                      <a:pt x="862" y="110"/>
                    </a:lnTo>
                    <a:lnTo>
                      <a:pt x="859" y="104"/>
                    </a:lnTo>
                    <a:lnTo>
                      <a:pt x="855" y="98"/>
                    </a:lnTo>
                    <a:lnTo>
                      <a:pt x="851" y="93"/>
                    </a:lnTo>
                    <a:lnTo>
                      <a:pt x="846" y="87"/>
                    </a:lnTo>
                    <a:lnTo>
                      <a:pt x="842" y="82"/>
                    </a:lnTo>
                    <a:lnTo>
                      <a:pt x="838" y="77"/>
                    </a:lnTo>
                    <a:lnTo>
                      <a:pt x="833" y="72"/>
                    </a:lnTo>
                    <a:lnTo>
                      <a:pt x="828" y="67"/>
                    </a:lnTo>
                    <a:lnTo>
                      <a:pt x="823" y="63"/>
                    </a:lnTo>
                    <a:lnTo>
                      <a:pt x="818" y="58"/>
                    </a:lnTo>
                    <a:lnTo>
                      <a:pt x="813" y="54"/>
                    </a:lnTo>
                    <a:lnTo>
                      <a:pt x="808" y="50"/>
                    </a:lnTo>
                    <a:lnTo>
                      <a:pt x="802" y="45"/>
                    </a:lnTo>
                    <a:lnTo>
                      <a:pt x="797" y="42"/>
                    </a:lnTo>
                    <a:lnTo>
                      <a:pt x="791" y="38"/>
                    </a:lnTo>
                    <a:lnTo>
                      <a:pt x="785" y="34"/>
                    </a:lnTo>
                    <a:lnTo>
                      <a:pt x="779" y="31"/>
                    </a:lnTo>
                    <a:lnTo>
                      <a:pt x="773" y="28"/>
                    </a:lnTo>
                    <a:lnTo>
                      <a:pt x="768" y="25"/>
                    </a:lnTo>
                    <a:lnTo>
                      <a:pt x="762" y="23"/>
                    </a:lnTo>
                    <a:lnTo>
                      <a:pt x="757" y="21"/>
                    </a:lnTo>
                    <a:lnTo>
                      <a:pt x="751" y="19"/>
                    </a:lnTo>
                    <a:lnTo>
                      <a:pt x="745" y="17"/>
                    </a:lnTo>
                    <a:lnTo>
                      <a:pt x="739" y="15"/>
                    </a:lnTo>
                    <a:lnTo>
                      <a:pt x="733" y="13"/>
                    </a:lnTo>
                    <a:lnTo>
                      <a:pt x="727" y="12"/>
                    </a:lnTo>
                    <a:lnTo>
                      <a:pt x="721" y="10"/>
                    </a:lnTo>
                    <a:lnTo>
                      <a:pt x="715" y="9"/>
                    </a:lnTo>
                    <a:lnTo>
                      <a:pt x="709" y="8"/>
                    </a:lnTo>
                    <a:lnTo>
                      <a:pt x="702" y="7"/>
                    </a:lnTo>
                    <a:lnTo>
                      <a:pt x="696" y="6"/>
                    </a:lnTo>
                    <a:lnTo>
                      <a:pt x="689" y="5"/>
                    </a:lnTo>
                    <a:lnTo>
                      <a:pt x="683" y="4"/>
                    </a:lnTo>
                    <a:lnTo>
                      <a:pt x="676" y="3"/>
                    </a:lnTo>
                    <a:lnTo>
                      <a:pt x="669" y="3"/>
                    </a:lnTo>
                    <a:lnTo>
                      <a:pt x="662" y="3"/>
                    </a:lnTo>
                    <a:lnTo>
                      <a:pt x="655" y="2"/>
                    </a:lnTo>
                    <a:lnTo>
                      <a:pt x="648" y="2"/>
                    </a:lnTo>
                    <a:lnTo>
                      <a:pt x="641" y="2"/>
                    </a:lnTo>
                    <a:lnTo>
                      <a:pt x="634" y="2"/>
                    </a:lnTo>
                    <a:lnTo>
                      <a:pt x="627" y="2"/>
                    </a:lnTo>
                    <a:lnTo>
                      <a:pt x="620" y="2"/>
                    </a:lnTo>
                    <a:lnTo>
                      <a:pt x="612" y="2"/>
                    </a:lnTo>
                    <a:lnTo>
                      <a:pt x="605" y="2"/>
                    </a:lnTo>
                    <a:lnTo>
                      <a:pt x="597" y="3"/>
                    </a:lnTo>
                    <a:lnTo>
                      <a:pt x="590" y="3"/>
                    </a:lnTo>
                    <a:lnTo>
                      <a:pt x="582" y="4"/>
                    </a:lnTo>
                    <a:lnTo>
                      <a:pt x="575" y="4"/>
                    </a:lnTo>
                    <a:lnTo>
                      <a:pt x="567" y="5"/>
                    </a:lnTo>
                    <a:lnTo>
                      <a:pt x="559" y="6"/>
                    </a:lnTo>
                    <a:lnTo>
                      <a:pt x="551" y="6"/>
                    </a:lnTo>
                    <a:lnTo>
                      <a:pt x="543" y="7"/>
                    </a:lnTo>
                    <a:lnTo>
                      <a:pt x="536" y="8"/>
                    </a:lnTo>
                    <a:lnTo>
                      <a:pt x="528" y="9"/>
                    </a:lnTo>
                    <a:lnTo>
                      <a:pt x="520" y="10"/>
                    </a:lnTo>
                    <a:lnTo>
                      <a:pt x="512" y="11"/>
                    </a:lnTo>
                    <a:lnTo>
                      <a:pt x="504" y="12"/>
                    </a:lnTo>
                    <a:lnTo>
                      <a:pt x="495" y="13"/>
                    </a:lnTo>
                    <a:lnTo>
                      <a:pt x="487" y="14"/>
                    </a:lnTo>
                    <a:lnTo>
                      <a:pt x="479" y="15"/>
                    </a:lnTo>
                    <a:lnTo>
                      <a:pt x="471" y="17"/>
                    </a:lnTo>
                    <a:lnTo>
                      <a:pt x="463" y="18"/>
                    </a:lnTo>
                    <a:lnTo>
                      <a:pt x="454" y="19"/>
                    </a:lnTo>
                    <a:lnTo>
                      <a:pt x="446" y="17"/>
                    </a:lnTo>
                    <a:lnTo>
                      <a:pt x="438" y="16"/>
                    </a:lnTo>
                    <a:lnTo>
                      <a:pt x="430" y="14"/>
                    </a:lnTo>
                    <a:lnTo>
                      <a:pt x="422" y="13"/>
                    </a:lnTo>
                    <a:lnTo>
                      <a:pt x="413" y="12"/>
                    </a:lnTo>
                    <a:lnTo>
                      <a:pt x="405" y="10"/>
                    </a:lnTo>
                    <a:lnTo>
                      <a:pt x="397" y="9"/>
                    </a:lnTo>
                    <a:lnTo>
                      <a:pt x="389" y="8"/>
                    </a:lnTo>
                    <a:lnTo>
                      <a:pt x="381" y="7"/>
                    </a:lnTo>
                    <a:lnTo>
                      <a:pt x="374" y="6"/>
                    </a:lnTo>
                    <a:lnTo>
                      <a:pt x="366" y="5"/>
                    </a:lnTo>
                    <a:lnTo>
                      <a:pt x="358" y="4"/>
                    </a:lnTo>
                    <a:lnTo>
                      <a:pt x="350" y="3"/>
                    </a:lnTo>
                    <a:lnTo>
                      <a:pt x="342" y="2"/>
                    </a:lnTo>
                    <a:lnTo>
                      <a:pt x="335" y="2"/>
                    </a:lnTo>
                    <a:lnTo>
                      <a:pt x="327" y="1"/>
                    </a:lnTo>
                    <a:lnTo>
                      <a:pt x="320" y="1"/>
                    </a:lnTo>
                    <a:lnTo>
                      <a:pt x="312" y="0"/>
                    </a:lnTo>
                    <a:lnTo>
                      <a:pt x="305" y="0"/>
                    </a:lnTo>
                    <a:lnTo>
                      <a:pt x="297" y="0"/>
                    </a:lnTo>
                    <a:lnTo>
                      <a:pt x="290" y="0"/>
                    </a:lnTo>
                    <a:lnTo>
                      <a:pt x="283" y="0"/>
                    </a:lnTo>
                    <a:lnTo>
                      <a:pt x="276" y="0"/>
                    </a:lnTo>
                    <a:lnTo>
                      <a:pt x="269" y="0"/>
                    </a:lnTo>
                    <a:lnTo>
                      <a:pt x="262" y="0"/>
                    </a:lnTo>
                    <a:lnTo>
                      <a:pt x="255" y="1"/>
                    </a:lnTo>
                    <a:lnTo>
                      <a:pt x="248" y="1"/>
                    </a:lnTo>
                    <a:lnTo>
                      <a:pt x="241" y="2"/>
                    </a:lnTo>
                    <a:lnTo>
                      <a:pt x="234" y="3"/>
                    </a:lnTo>
                    <a:lnTo>
                      <a:pt x="227" y="3"/>
                    </a:lnTo>
                    <a:lnTo>
                      <a:pt x="221" y="4"/>
                    </a:lnTo>
                    <a:lnTo>
                      <a:pt x="214" y="5"/>
                    </a:lnTo>
                    <a:lnTo>
                      <a:pt x="208" y="6"/>
                    </a:lnTo>
                    <a:lnTo>
                      <a:pt x="202" y="8"/>
                    </a:lnTo>
                    <a:lnTo>
                      <a:pt x="195" y="9"/>
                    </a:lnTo>
                    <a:lnTo>
                      <a:pt x="189" y="10"/>
                    </a:lnTo>
                    <a:lnTo>
                      <a:pt x="183" y="12"/>
                    </a:lnTo>
                    <a:lnTo>
                      <a:pt x="177" y="14"/>
                    </a:lnTo>
                    <a:lnTo>
                      <a:pt x="171" y="16"/>
                    </a:lnTo>
                    <a:lnTo>
                      <a:pt x="165" y="18"/>
                    </a:lnTo>
                    <a:lnTo>
                      <a:pt x="160" y="20"/>
                    </a:lnTo>
                    <a:lnTo>
                      <a:pt x="154" y="22"/>
                    </a:lnTo>
                    <a:lnTo>
                      <a:pt x="149" y="24"/>
                    </a:lnTo>
                    <a:lnTo>
                      <a:pt x="143" y="27"/>
                    </a:lnTo>
                    <a:lnTo>
                      <a:pt x="138" y="29"/>
                    </a:lnTo>
                    <a:lnTo>
                      <a:pt x="133" y="32"/>
                    </a:lnTo>
                    <a:lnTo>
                      <a:pt x="126" y="35"/>
                    </a:lnTo>
                    <a:lnTo>
                      <a:pt x="120" y="39"/>
                    </a:lnTo>
                    <a:lnTo>
                      <a:pt x="114" y="43"/>
                    </a:lnTo>
                    <a:lnTo>
                      <a:pt x="109" y="47"/>
                    </a:lnTo>
                    <a:lnTo>
                      <a:pt x="103" y="51"/>
                    </a:lnTo>
                    <a:lnTo>
                      <a:pt x="97" y="55"/>
                    </a:lnTo>
                    <a:lnTo>
                      <a:pt x="92" y="59"/>
                    </a:lnTo>
                    <a:lnTo>
                      <a:pt x="87" y="64"/>
                    </a:lnTo>
                    <a:lnTo>
                      <a:pt x="82" y="69"/>
                    </a:lnTo>
                    <a:lnTo>
                      <a:pt x="77" y="74"/>
                    </a:lnTo>
                    <a:lnTo>
                      <a:pt x="72" y="78"/>
                    </a:lnTo>
                    <a:lnTo>
                      <a:pt x="67" y="84"/>
                    </a:lnTo>
                    <a:lnTo>
                      <a:pt x="63" y="89"/>
                    </a:lnTo>
                    <a:lnTo>
                      <a:pt x="58" y="94"/>
                    </a:lnTo>
                    <a:lnTo>
                      <a:pt x="54" y="100"/>
                    </a:lnTo>
                    <a:lnTo>
                      <a:pt x="50" y="105"/>
                    </a:lnTo>
                    <a:lnTo>
                      <a:pt x="46" y="111"/>
                    </a:lnTo>
                    <a:lnTo>
                      <a:pt x="42" y="117"/>
                    </a:lnTo>
                    <a:lnTo>
                      <a:pt x="38" y="123"/>
                    </a:lnTo>
                    <a:lnTo>
                      <a:pt x="35" y="129"/>
                    </a:lnTo>
                    <a:lnTo>
                      <a:pt x="32" y="135"/>
                    </a:lnTo>
                    <a:lnTo>
                      <a:pt x="28" y="141"/>
                    </a:lnTo>
                    <a:lnTo>
                      <a:pt x="25" y="147"/>
                    </a:lnTo>
                    <a:lnTo>
                      <a:pt x="23" y="154"/>
                    </a:lnTo>
                    <a:lnTo>
                      <a:pt x="20" y="160"/>
                    </a:lnTo>
                    <a:lnTo>
                      <a:pt x="17" y="167"/>
                    </a:lnTo>
                    <a:lnTo>
                      <a:pt x="15" y="173"/>
                    </a:lnTo>
                    <a:lnTo>
                      <a:pt x="13" y="180"/>
                    </a:lnTo>
                    <a:lnTo>
                      <a:pt x="11" y="187"/>
                    </a:lnTo>
                    <a:lnTo>
                      <a:pt x="9" y="194"/>
                    </a:lnTo>
                    <a:lnTo>
                      <a:pt x="7" y="201"/>
                    </a:lnTo>
                    <a:lnTo>
                      <a:pt x="6" y="208"/>
                    </a:lnTo>
                    <a:lnTo>
                      <a:pt x="4" y="215"/>
                    </a:lnTo>
                    <a:lnTo>
                      <a:pt x="3" y="222"/>
                    </a:lnTo>
                    <a:lnTo>
                      <a:pt x="2" y="229"/>
                    </a:lnTo>
                    <a:lnTo>
                      <a:pt x="1" y="237"/>
                    </a:lnTo>
                    <a:lnTo>
                      <a:pt x="1" y="24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0" y="266"/>
                    </a:lnTo>
                    <a:lnTo>
                      <a:pt x="0" y="273"/>
                    </a:lnTo>
                    <a:lnTo>
                      <a:pt x="0" y="280"/>
                    </a:lnTo>
                    <a:lnTo>
                      <a:pt x="1" y="287"/>
                    </a:lnTo>
                    <a:lnTo>
                      <a:pt x="1" y="295"/>
                    </a:lnTo>
                    <a:lnTo>
                      <a:pt x="2" y="302"/>
                    </a:lnTo>
                    <a:lnTo>
                      <a:pt x="3" y="309"/>
                    </a:lnTo>
                    <a:lnTo>
                      <a:pt x="4" y="315"/>
                    </a:lnTo>
                    <a:lnTo>
                      <a:pt x="5" y="322"/>
                    </a:lnTo>
                    <a:lnTo>
                      <a:pt x="7" y="329"/>
                    </a:lnTo>
                    <a:lnTo>
                      <a:pt x="8" y="336"/>
                    </a:lnTo>
                    <a:lnTo>
                      <a:pt x="10" y="343"/>
                    </a:lnTo>
                    <a:lnTo>
                      <a:pt x="11" y="350"/>
                    </a:lnTo>
                    <a:lnTo>
                      <a:pt x="13" y="356"/>
                    </a:lnTo>
                    <a:lnTo>
                      <a:pt x="15" y="363"/>
                    </a:lnTo>
                    <a:lnTo>
                      <a:pt x="18" y="370"/>
                    </a:lnTo>
                    <a:lnTo>
                      <a:pt x="20" y="376"/>
                    </a:lnTo>
                    <a:lnTo>
                      <a:pt x="23" y="383"/>
                    </a:lnTo>
                    <a:lnTo>
                      <a:pt x="25" y="389"/>
                    </a:lnTo>
                    <a:lnTo>
                      <a:pt x="28" y="396"/>
                    </a:lnTo>
                    <a:lnTo>
                      <a:pt x="31" y="402"/>
                    </a:lnTo>
                    <a:lnTo>
                      <a:pt x="34" y="408"/>
                    </a:lnTo>
                    <a:lnTo>
                      <a:pt x="37" y="415"/>
                    </a:lnTo>
                    <a:lnTo>
                      <a:pt x="41" y="421"/>
                    </a:lnTo>
                    <a:lnTo>
                      <a:pt x="44" y="427"/>
                    </a:lnTo>
                    <a:lnTo>
                      <a:pt x="48" y="433"/>
                    </a:lnTo>
                    <a:lnTo>
                      <a:pt x="51" y="439"/>
                    </a:lnTo>
                    <a:lnTo>
                      <a:pt x="55" y="445"/>
                    </a:lnTo>
                    <a:lnTo>
                      <a:pt x="59" y="451"/>
                    </a:lnTo>
                    <a:lnTo>
                      <a:pt x="63" y="457"/>
                    </a:lnTo>
                    <a:lnTo>
                      <a:pt x="68" y="462"/>
                    </a:lnTo>
                    <a:lnTo>
                      <a:pt x="72" y="468"/>
                    </a:lnTo>
                    <a:lnTo>
                      <a:pt x="76" y="474"/>
                    </a:lnTo>
                    <a:lnTo>
                      <a:pt x="81" y="479"/>
                    </a:lnTo>
                    <a:lnTo>
                      <a:pt x="86" y="485"/>
                    </a:lnTo>
                    <a:lnTo>
                      <a:pt x="91" y="490"/>
                    </a:lnTo>
                    <a:lnTo>
                      <a:pt x="95" y="496"/>
                    </a:lnTo>
                    <a:lnTo>
                      <a:pt x="100" y="501"/>
                    </a:lnTo>
                    <a:lnTo>
                      <a:pt x="106" y="506"/>
                    </a:lnTo>
                    <a:lnTo>
                      <a:pt x="111" y="511"/>
                    </a:lnTo>
                    <a:lnTo>
                      <a:pt x="116" y="516"/>
                    </a:lnTo>
                    <a:lnTo>
                      <a:pt x="122" y="521"/>
                    </a:lnTo>
                    <a:lnTo>
                      <a:pt x="127" y="526"/>
                    </a:lnTo>
                    <a:lnTo>
                      <a:pt x="133" y="531"/>
                    </a:lnTo>
                    <a:lnTo>
                      <a:pt x="138" y="535"/>
                    </a:lnTo>
                    <a:lnTo>
                      <a:pt x="143" y="539"/>
                    </a:lnTo>
                    <a:lnTo>
                      <a:pt x="149" y="543"/>
                    </a:lnTo>
                    <a:lnTo>
                      <a:pt x="154" y="547"/>
                    </a:lnTo>
                    <a:lnTo>
                      <a:pt x="159" y="551"/>
                    </a:lnTo>
                    <a:lnTo>
                      <a:pt x="165" y="555"/>
                    </a:lnTo>
                    <a:lnTo>
                      <a:pt x="170" y="559"/>
                    </a:lnTo>
                    <a:lnTo>
                      <a:pt x="176" y="562"/>
                    </a:lnTo>
                    <a:lnTo>
                      <a:pt x="182" y="566"/>
                    </a:lnTo>
                    <a:lnTo>
                      <a:pt x="188" y="569"/>
                    </a:lnTo>
                    <a:lnTo>
                      <a:pt x="194" y="573"/>
                    </a:lnTo>
                    <a:lnTo>
                      <a:pt x="200" y="576"/>
                    </a:lnTo>
                    <a:lnTo>
                      <a:pt x="206" y="579"/>
                    </a:lnTo>
                    <a:lnTo>
                      <a:pt x="212" y="582"/>
                    </a:lnTo>
                    <a:lnTo>
                      <a:pt x="218" y="585"/>
                    </a:lnTo>
                    <a:lnTo>
                      <a:pt x="224" y="588"/>
                    </a:lnTo>
                    <a:lnTo>
                      <a:pt x="231" y="591"/>
                    </a:lnTo>
                    <a:lnTo>
                      <a:pt x="237" y="594"/>
                    </a:lnTo>
                    <a:lnTo>
                      <a:pt x="243" y="597"/>
                    </a:lnTo>
                    <a:lnTo>
                      <a:pt x="250" y="599"/>
                    </a:lnTo>
                    <a:lnTo>
                      <a:pt x="256" y="602"/>
                    </a:lnTo>
                    <a:lnTo>
                      <a:pt x="263" y="604"/>
                    </a:lnTo>
                    <a:lnTo>
                      <a:pt x="270" y="607"/>
                    </a:lnTo>
                    <a:lnTo>
                      <a:pt x="277" y="609"/>
                    </a:lnTo>
                    <a:lnTo>
                      <a:pt x="283" y="611"/>
                    </a:lnTo>
                    <a:lnTo>
                      <a:pt x="290" y="613"/>
                    </a:lnTo>
                    <a:lnTo>
                      <a:pt x="297" y="615"/>
                    </a:lnTo>
                    <a:lnTo>
                      <a:pt x="304" y="617"/>
                    </a:lnTo>
                    <a:lnTo>
                      <a:pt x="311" y="619"/>
                    </a:lnTo>
                    <a:lnTo>
                      <a:pt x="318" y="621"/>
                    </a:lnTo>
                    <a:lnTo>
                      <a:pt x="325" y="622"/>
                    </a:lnTo>
                    <a:lnTo>
                      <a:pt x="332" y="624"/>
                    </a:lnTo>
                    <a:lnTo>
                      <a:pt x="340" y="625"/>
                    </a:lnTo>
                    <a:lnTo>
                      <a:pt x="347" y="627"/>
                    </a:lnTo>
                    <a:lnTo>
                      <a:pt x="354" y="628"/>
                    </a:lnTo>
                    <a:lnTo>
                      <a:pt x="362" y="629"/>
                    </a:lnTo>
                    <a:lnTo>
                      <a:pt x="369" y="630"/>
                    </a:lnTo>
                    <a:lnTo>
                      <a:pt x="376" y="631"/>
                    </a:lnTo>
                    <a:lnTo>
                      <a:pt x="384" y="632"/>
                    </a:lnTo>
                    <a:lnTo>
                      <a:pt x="391" y="633"/>
                    </a:lnTo>
                    <a:lnTo>
                      <a:pt x="399" y="634"/>
                    </a:lnTo>
                    <a:lnTo>
                      <a:pt x="407" y="634"/>
                    </a:lnTo>
                    <a:lnTo>
                      <a:pt x="414" y="635"/>
                    </a:lnTo>
                    <a:lnTo>
                      <a:pt x="422" y="635"/>
                    </a:lnTo>
                    <a:lnTo>
                      <a:pt x="429" y="636"/>
                    </a:lnTo>
                    <a:lnTo>
                      <a:pt x="437" y="636"/>
                    </a:lnTo>
                    <a:lnTo>
                      <a:pt x="445" y="636"/>
                    </a:lnTo>
                    <a:lnTo>
                      <a:pt x="453" y="63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49"/>
              <p:cNvSpPr>
                <a:spLocks/>
              </p:cNvSpPr>
              <p:nvPr/>
            </p:nvSpPr>
            <p:spPr bwMode="auto">
              <a:xfrm>
                <a:off x="3696" y="2145"/>
                <a:ext cx="476" cy="519"/>
              </a:xfrm>
              <a:custGeom>
                <a:avLst/>
                <a:gdLst>
                  <a:gd name="T0" fmla="*/ 2 w 476"/>
                  <a:gd name="T1" fmla="*/ 456 h 519"/>
                  <a:gd name="T2" fmla="*/ 6 w 476"/>
                  <a:gd name="T3" fmla="*/ 432 h 519"/>
                  <a:gd name="T4" fmla="*/ 12 w 476"/>
                  <a:gd name="T5" fmla="*/ 408 h 519"/>
                  <a:gd name="T6" fmla="*/ 20 w 476"/>
                  <a:gd name="T7" fmla="*/ 382 h 519"/>
                  <a:gd name="T8" fmla="*/ 28 w 476"/>
                  <a:gd name="T9" fmla="*/ 355 h 519"/>
                  <a:gd name="T10" fmla="*/ 39 w 476"/>
                  <a:gd name="T11" fmla="*/ 327 h 519"/>
                  <a:gd name="T12" fmla="*/ 50 w 476"/>
                  <a:gd name="T13" fmla="*/ 299 h 519"/>
                  <a:gd name="T14" fmla="*/ 62 w 476"/>
                  <a:gd name="T15" fmla="*/ 270 h 519"/>
                  <a:gd name="T16" fmla="*/ 76 w 476"/>
                  <a:gd name="T17" fmla="*/ 242 h 519"/>
                  <a:gd name="T18" fmla="*/ 90 w 476"/>
                  <a:gd name="T19" fmla="*/ 213 h 519"/>
                  <a:gd name="T20" fmla="*/ 104 w 476"/>
                  <a:gd name="T21" fmla="*/ 185 h 519"/>
                  <a:gd name="T22" fmla="*/ 119 w 476"/>
                  <a:gd name="T23" fmla="*/ 157 h 519"/>
                  <a:gd name="T24" fmla="*/ 135 w 476"/>
                  <a:gd name="T25" fmla="*/ 131 h 519"/>
                  <a:gd name="T26" fmla="*/ 151 w 476"/>
                  <a:gd name="T27" fmla="*/ 105 h 519"/>
                  <a:gd name="T28" fmla="*/ 166 w 476"/>
                  <a:gd name="T29" fmla="*/ 80 h 519"/>
                  <a:gd name="T30" fmla="*/ 182 w 476"/>
                  <a:gd name="T31" fmla="*/ 57 h 519"/>
                  <a:gd name="T32" fmla="*/ 198 w 476"/>
                  <a:gd name="T33" fmla="*/ 36 h 519"/>
                  <a:gd name="T34" fmla="*/ 209 w 476"/>
                  <a:gd name="T35" fmla="*/ 21 h 519"/>
                  <a:gd name="T36" fmla="*/ 235 w 476"/>
                  <a:gd name="T37" fmla="*/ 11 h 519"/>
                  <a:gd name="T38" fmla="*/ 261 w 476"/>
                  <a:gd name="T39" fmla="*/ 4 h 519"/>
                  <a:gd name="T40" fmla="*/ 287 w 476"/>
                  <a:gd name="T41" fmla="*/ 1 h 519"/>
                  <a:gd name="T42" fmla="*/ 314 w 476"/>
                  <a:gd name="T43" fmla="*/ 1 h 519"/>
                  <a:gd name="T44" fmla="*/ 339 w 476"/>
                  <a:gd name="T45" fmla="*/ 4 h 519"/>
                  <a:gd name="T46" fmla="*/ 364 w 476"/>
                  <a:gd name="T47" fmla="*/ 11 h 519"/>
                  <a:gd name="T48" fmla="*/ 387 w 476"/>
                  <a:gd name="T49" fmla="*/ 20 h 519"/>
                  <a:gd name="T50" fmla="*/ 409 w 476"/>
                  <a:gd name="T51" fmla="*/ 31 h 519"/>
                  <a:gd name="T52" fmla="*/ 428 w 476"/>
                  <a:gd name="T53" fmla="*/ 45 h 519"/>
                  <a:gd name="T54" fmla="*/ 444 w 476"/>
                  <a:gd name="T55" fmla="*/ 60 h 519"/>
                  <a:gd name="T56" fmla="*/ 458 w 476"/>
                  <a:gd name="T57" fmla="*/ 77 h 519"/>
                  <a:gd name="T58" fmla="*/ 467 w 476"/>
                  <a:gd name="T59" fmla="*/ 96 h 519"/>
                  <a:gd name="T60" fmla="*/ 473 w 476"/>
                  <a:gd name="T61" fmla="*/ 115 h 519"/>
                  <a:gd name="T62" fmla="*/ 475 w 476"/>
                  <a:gd name="T63" fmla="*/ 135 h 519"/>
                  <a:gd name="T64" fmla="*/ 472 w 476"/>
                  <a:gd name="T65" fmla="*/ 151 h 519"/>
                  <a:gd name="T66" fmla="*/ 461 w 476"/>
                  <a:gd name="T67" fmla="*/ 181 h 519"/>
                  <a:gd name="T68" fmla="*/ 448 w 476"/>
                  <a:gd name="T69" fmla="*/ 210 h 519"/>
                  <a:gd name="T70" fmla="*/ 434 w 476"/>
                  <a:gd name="T71" fmla="*/ 237 h 519"/>
                  <a:gd name="T72" fmla="*/ 419 w 476"/>
                  <a:gd name="T73" fmla="*/ 263 h 519"/>
                  <a:gd name="T74" fmla="*/ 403 w 476"/>
                  <a:gd name="T75" fmla="*/ 288 h 519"/>
                  <a:gd name="T76" fmla="*/ 386 w 476"/>
                  <a:gd name="T77" fmla="*/ 311 h 519"/>
                  <a:gd name="T78" fmla="*/ 369 w 476"/>
                  <a:gd name="T79" fmla="*/ 333 h 519"/>
                  <a:gd name="T80" fmla="*/ 350 w 476"/>
                  <a:gd name="T81" fmla="*/ 354 h 519"/>
                  <a:gd name="T82" fmla="*/ 330 w 476"/>
                  <a:gd name="T83" fmla="*/ 373 h 519"/>
                  <a:gd name="T84" fmla="*/ 319 w 476"/>
                  <a:gd name="T85" fmla="*/ 382 h 519"/>
                  <a:gd name="T86" fmla="*/ 306 w 476"/>
                  <a:gd name="T87" fmla="*/ 392 h 519"/>
                  <a:gd name="T88" fmla="*/ 281 w 476"/>
                  <a:gd name="T89" fmla="*/ 411 h 519"/>
                  <a:gd name="T90" fmla="*/ 247 w 476"/>
                  <a:gd name="T91" fmla="*/ 436 h 519"/>
                  <a:gd name="T92" fmla="*/ 211 w 476"/>
                  <a:gd name="T93" fmla="*/ 463 h 519"/>
                  <a:gd name="T94" fmla="*/ 178 w 476"/>
                  <a:gd name="T95" fmla="*/ 488 h 519"/>
                  <a:gd name="T96" fmla="*/ 152 w 476"/>
                  <a:gd name="T97" fmla="*/ 508 h 519"/>
                  <a:gd name="T98" fmla="*/ 139 w 476"/>
                  <a:gd name="T99" fmla="*/ 517 h 519"/>
                  <a:gd name="T100" fmla="*/ 134 w 476"/>
                  <a:gd name="T101" fmla="*/ 516 h 519"/>
                  <a:gd name="T102" fmla="*/ 106 w 476"/>
                  <a:gd name="T103" fmla="*/ 507 h 519"/>
                  <a:gd name="T104" fmla="*/ 64 w 476"/>
                  <a:gd name="T105" fmla="*/ 493 h 519"/>
                  <a:gd name="T106" fmla="*/ 24 w 476"/>
                  <a:gd name="T107" fmla="*/ 480 h 519"/>
                  <a:gd name="T108" fmla="*/ 1 w 476"/>
                  <a:gd name="T109" fmla="*/ 472 h 5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6"/>
                  <a:gd name="T166" fmla="*/ 0 h 519"/>
                  <a:gd name="T167" fmla="*/ 476 w 476"/>
                  <a:gd name="T168" fmla="*/ 519 h 5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6" h="519">
                    <a:moveTo>
                      <a:pt x="0" y="472"/>
                    </a:moveTo>
                    <a:lnTo>
                      <a:pt x="1" y="467"/>
                    </a:lnTo>
                    <a:lnTo>
                      <a:pt x="1" y="461"/>
                    </a:lnTo>
                    <a:lnTo>
                      <a:pt x="2" y="456"/>
                    </a:lnTo>
                    <a:lnTo>
                      <a:pt x="3" y="450"/>
                    </a:lnTo>
                    <a:lnTo>
                      <a:pt x="4" y="444"/>
                    </a:lnTo>
                    <a:lnTo>
                      <a:pt x="5" y="438"/>
                    </a:lnTo>
                    <a:lnTo>
                      <a:pt x="6" y="432"/>
                    </a:lnTo>
                    <a:lnTo>
                      <a:pt x="8" y="426"/>
                    </a:lnTo>
                    <a:lnTo>
                      <a:pt x="9" y="420"/>
                    </a:lnTo>
                    <a:lnTo>
                      <a:pt x="10" y="414"/>
                    </a:lnTo>
                    <a:lnTo>
                      <a:pt x="12" y="408"/>
                    </a:lnTo>
                    <a:lnTo>
                      <a:pt x="14" y="401"/>
                    </a:lnTo>
                    <a:lnTo>
                      <a:pt x="16" y="395"/>
                    </a:lnTo>
                    <a:lnTo>
                      <a:pt x="18" y="388"/>
                    </a:lnTo>
                    <a:lnTo>
                      <a:pt x="20" y="382"/>
                    </a:lnTo>
                    <a:lnTo>
                      <a:pt x="22" y="375"/>
                    </a:lnTo>
                    <a:lnTo>
                      <a:pt x="24" y="368"/>
                    </a:lnTo>
                    <a:lnTo>
                      <a:pt x="26" y="362"/>
                    </a:lnTo>
                    <a:lnTo>
                      <a:pt x="28" y="355"/>
                    </a:lnTo>
                    <a:lnTo>
                      <a:pt x="31" y="348"/>
                    </a:lnTo>
                    <a:lnTo>
                      <a:pt x="33" y="341"/>
                    </a:lnTo>
                    <a:lnTo>
                      <a:pt x="36" y="334"/>
                    </a:lnTo>
                    <a:lnTo>
                      <a:pt x="39" y="327"/>
                    </a:lnTo>
                    <a:lnTo>
                      <a:pt x="41" y="320"/>
                    </a:lnTo>
                    <a:lnTo>
                      <a:pt x="44" y="313"/>
                    </a:lnTo>
                    <a:lnTo>
                      <a:pt x="47" y="306"/>
                    </a:lnTo>
                    <a:lnTo>
                      <a:pt x="50" y="299"/>
                    </a:lnTo>
                    <a:lnTo>
                      <a:pt x="53" y="292"/>
                    </a:lnTo>
                    <a:lnTo>
                      <a:pt x="56" y="285"/>
                    </a:lnTo>
                    <a:lnTo>
                      <a:pt x="59" y="277"/>
                    </a:lnTo>
                    <a:lnTo>
                      <a:pt x="62" y="270"/>
                    </a:lnTo>
                    <a:lnTo>
                      <a:pt x="66" y="263"/>
                    </a:lnTo>
                    <a:lnTo>
                      <a:pt x="69" y="256"/>
                    </a:lnTo>
                    <a:lnTo>
                      <a:pt x="72" y="249"/>
                    </a:lnTo>
                    <a:lnTo>
                      <a:pt x="76" y="242"/>
                    </a:lnTo>
                    <a:lnTo>
                      <a:pt x="79" y="234"/>
                    </a:lnTo>
                    <a:lnTo>
                      <a:pt x="82" y="227"/>
                    </a:lnTo>
                    <a:lnTo>
                      <a:pt x="86" y="220"/>
                    </a:lnTo>
                    <a:lnTo>
                      <a:pt x="90" y="213"/>
                    </a:lnTo>
                    <a:lnTo>
                      <a:pt x="93" y="206"/>
                    </a:lnTo>
                    <a:lnTo>
                      <a:pt x="97" y="199"/>
                    </a:lnTo>
                    <a:lnTo>
                      <a:pt x="100" y="192"/>
                    </a:lnTo>
                    <a:lnTo>
                      <a:pt x="104" y="185"/>
                    </a:lnTo>
                    <a:lnTo>
                      <a:pt x="108" y="178"/>
                    </a:lnTo>
                    <a:lnTo>
                      <a:pt x="112" y="171"/>
                    </a:lnTo>
                    <a:lnTo>
                      <a:pt x="116" y="164"/>
                    </a:lnTo>
                    <a:lnTo>
                      <a:pt x="119" y="157"/>
                    </a:lnTo>
                    <a:lnTo>
                      <a:pt x="123" y="151"/>
                    </a:lnTo>
                    <a:lnTo>
                      <a:pt x="127" y="144"/>
                    </a:lnTo>
                    <a:lnTo>
                      <a:pt x="131" y="137"/>
                    </a:lnTo>
                    <a:lnTo>
                      <a:pt x="135" y="131"/>
                    </a:lnTo>
                    <a:lnTo>
                      <a:pt x="139" y="124"/>
                    </a:lnTo>
                    <a:lnTo>
                      <a:pt x="143" y="117"/>
                    </a:lnTo>
                    <a:lnTo>
                      <a:pt x="147" y="111"/>
                    </a:lnTo>
                    <a:lnTo>
                      <a:pt x="151" y="105"/>
                    </a:lnTo>
                    <a:lnTo>
                      <a:pt x="154" y="99"/>
                    </a:lnTo>
                    <a:lnTo>
                      <a:pt x="158" y="92"/>
                    </a:lnTo>
                    <a:lnTo>
                      <a:pt x="162" y="86"/>
                    </a:lnTo>
                    <a:lnTo>
                      <a:pt x="166" y="80"/>
                    </a:lnTo>
                    <a:lnTo>
                      <a:pt x="170" y="74"/>
                    </a:lnTo>
                    <a:lnTo>
                      <a:pt x="174" y="69"/>
                    </a:lnTo>
                    <a:lnTo>
                      <a:pt x="178" y="63"/>
                    </a:lnTo>
                    <a:lnTo>
                      <a:pt x="182" y="57"/>
                    </a:lnTo>
                    <a:lnTo>
                      <a:pt x="186" y="52"/>
                    </a:lnTo>
                    <a:lnTo>
                      <a:pt x="190" y="46"/>
                    </a:lnTo>
                    <a:lnTo>
                      <a:pt x="194" y="41"/>
                    </a:lnTo>
                    <a:lnTo>
                      <a:pt x="198" y="36"/>
                    </a:lnTo>
                    <a:lnTo>
                      <a:pt x="202" y="31"/>
                    </a:lnTo>
                    <a:lnTo>
                      <a:pt x="205" y="26"/>
                    </a:lnTo>
                    <a:lnTo>
                      <a:pt x="209" y="21"/>
                    </a:lnTo>
                    <a:lnTo>
                      <a:pt x="216" y="18"/>
                    </a:lnTo>
                    <a:lnTo>
                      <a:pt x="222" y="15"/>
                    </a:lnTo>
                    <a:lnTo>
                      <a:pt x="228" y="13"/>
                    </a:lnTo>
                    <a:lnTo>
                      <a:pt x="235" y="11"/>
                    </a:lnTo>
                    <a:lnTo>
                      <a:pt x="241" y="8"/>
                    </a:lnTo>
                    <a:lnTo>
                      <a:pt x="248" y="7"/>
                    </a:lnTo>
                    <a:lnTo>
                      <a:pt x="254" y="5"/>
                    </a:lnTo>
                    <a:lnTo>
                      <a:pt x="261" y="4"/>
                    </a:lnTo>
                    <a:lnTo>
                      <a:pt x="267" y="3"/>
                    </a:lnTo>
                    <a:lnTo>
                      <a:pt x="274" y="2"/>
                    </a:lnTo>
                    <a:lnTo>
                      <a:pt x="281" y="1"/>
                    </a:lnTo>
                    <a:lnTo>
                      <a:pt x="287" y="1"/>
                    </a:lnTo>
                    <a:lnTo>
                      <a:pt x="294" y="0"/>
                    </a:lnTo>
                    <a:lnTo>
                      <a:pt x="301" y="0"/>
                    </a:lnTo>
                    <a:lnTo>
                      <a:pt x="307" y="1"/>
                    </a:lnTo>
                    <a:lnTo>
                      <a:pt x="314" y="1"/>
                    </a:lnTo>
                    <a:lnTo>
                      <a:pt x="320" y="2"/>
                    </a:lnTo>
                    <a:lnTo>
                      <a:pt x="327" y="2"/>
                    </a:lnTo>
                    <a:lnTo>
                      <a:pt x="333" y="3"/>
                    </a:lnTo>
                    <a:lnTo>
                      <a:pt x="339" y="4"/>
                    </a:lnTo>
                    <a:lnTo>
                      <a:pt x="346" y="6"/>
                    </a:lnTo>
                    <a:lnTo>
                      <a:pt x="352" y="7"/>
                    </a:lnTo>
                    <a:lnTo>
                      <a:pt x="358" y="9"/>
                    </a:lnTo>
                    <a:lnTo>
                      <a:pt x="364" y="11"/>
                    </a:lnTo>
                    <a:lnTo>
                      <a:pt x="370" y="13"/>
                    </a:lnTo>
                    <a:lnTo>
                      <a:pt x="376" y="15"/>
                    </a:lnTo>
                    <a:lnTo>
                      <a:pt x="382" y="17"/>
                    </a:lnTo>
                    <a:lnTo>
                      <a:pt x="387" y="20"/>
                    </a:lnTo>
                    <a:lnTo>
                      <a:pt x="393" y="22"/>
                    </a:lnTo>
                    <a:lnTo>
                      <a:pt x="398" y="25"/>
                    </a:lnTo>
                    <a:lnTo>
                      <a:pt x="404" y="28"/>
                    </a:lnTo>
                    <a:lnTo>
                      <a:pt x="409" y="31"/>
                    </a:lnTo>
                    <a:lnTo>
                      <a:pt x="414" y="34"/>
                    </a:lnTo>
                    <a:lnTo>
                      <a:pt x="419" y="38"/>
                    </a:lnTo>
                    <a:lnTo>
                      <a:pt x="423" y="41"/>
                    </a:lnTo>
                    <a:lnTo>
                      <a:pt x="428" y="45"/>
                    </a:lnTo>
                    <a:lnTo>
                      <a:pt x="432" y="48"/>
                    </a:lnTo>
                    <a:lnTo>
                      <a:pt x="436" y="52"/>
                    </a:lnTo>
                    <a:lnTo>
                      <a:pt x="440" y="56"/>
                    </a:lnTo>
                    <a:lnTo>
                      <a:pt x="444" y="60"/>
                    </a:lnTo>
                    <a:lnTo>
                      <a:pt x="448" y="64"/>
                    </a:lnTo>
                    <a:lnTo>
                      <a:pt x="451" y="68"/>
                    </a:lnTo>
                    <a:lnTo>
                      <a:pt x="455" y="73"/>
                    </a:lnTo>
                    <a:lnTo>
                      <a:pt x="458" y="77"/>
                    </a:lnTo>
                    <a:lnTo>
                      <a:pt x="460" y="82"/>
                    </a:lnTo>
                    <a:lnTo>
                      <a:pt x="463" y="86"/>
                    </a:lnTo>
                    <a:lnTo>
                      <a:pt x="465" y="91"/>
                    </a:lnTo>
                    <a:lnTo>
                      <a:pt x="467" y="96"/>
                    </a:lnTo>
                    <a:lnTo>
                      <a:pt x="469" y="100"/>
                    </a:lnTo>
                    <a:lnTo>
                      <a:pt x="471" y="105"/>
                    </a:lnTo>
                    <a:lnTo>
                      <a:pt x="472" y="110"/>
                    </a:lnTo>
                    <a:lnTo>
                      <a:pt x="473" y="115"/>
                    </a:lnTo>
                    <a:lnTo>
                      <a:pt x="474" y="120"/>
                    </a:lnTo>
                    <a:lnTo>
                      <a:pt x="474" y="125"/>
                    </a:lnTo>
                    <a:lnTo>
                      <a:pt x="475" y="130"/>
                    </a:lnTo>
                    <a:lnTo>
                      <a:pt x="475" y="135"/>
                    </a:lnTo>
                    <a:lnTo>
                      <a:pt x="474" y="141"/>
                    </a:lnTo>
                    <a:lnTo>
                      <a:pt x="473" y="146"/>
                    </a:lnTo>
                    <a:lnTo>
                      <a:pt x="472" y="151"/>
                    </a:lnTo>
                    <a:lnTo>
                      <a:pt x="470" y="159"/>
                    </a:lnTo>
                    <a:lnTo>
                      <a:pt x="467" y="166"/>
                    </a:lnTo>
                    <a:lnTo>
                      <a:pt x="464" y="174"/>
                    </a:lnTo>
                    <a:lnTo>
                      <a:pt x="461" y="181"/>
                    </a:lnTo>
                    <a:lnTo>
                      <a:pt x="457" y="188"/>
                    </a:lnTo>
                    <a:lnTo>
                      <a:pt x="454" y="196"/>
                    </a:lnTo>
                    <a:lnTo>
                      <a:pt x="451" y="203"/>
                    </a:lnTo>
                    <a:lnTo>
                      <a:pt x="448" y="210"/>
                    </a:lnTo>
                    <a:lnTo>
                      <a:pt x="444" y="217"/>
                    </a:lnTo>
                    <a:lnTo>
                      <a:pt x="441" y="224"/>
                    </a:lnTo>
                    <a:lnTo>
                      <a:pt x="437" y="231"/>
                    </a:lnTo>
                    <a:lnTo>
                      <a:pt x="434" y="237"/>
                    </a:lnTo>
                    <a:lnTo>
                      <a:pt x="430" y="244"/>
                    </a:lnTo>
                    <a:lnTo>
                      <a:pt x="427" y="250"/>
                    </a:lnTo>
                    <a:lnTo>
                      <a:pt x="423" y="257"/>
                    </a:lnTo>
                    <a:lnTo>
                      <a:pt x="419" y="263"/>
                    </a:lnTo>
                    <a:lnTo>
                      <a:pt x="415" y="270"/>
                    </a:lnTo>
                    <a:lnTo>
                      <a:pt x="411" y="276"/>
                    </a:lnTo>
                    <a:lnTo>
                      <a:pt x="407" y="282"/>
                    </a:lnTo>
                    <a:lnTo>
                      <a:pt x="403" y="288"/>
                    </a:lnTo>
                    <a:lnTo>
                      <a:pt x="399" y="294"/>
                    </a:lnTo>
                    <a:lnTo>
                      <a:pt x="395" y="300"/>
                    </a:lnTo>
                    <a:lnTo>
                      <a:pt x="391" y="306"/>
                    </a:lnTo>
                    <a:lnTo>
                      <a:pt x="386" y="311"/>
                    </a:lnTo>
                    <a:lnTo>
                      <a:pt x="382" y="317"/>
                    </a:lnTo>
                    <a:lnTo>
                      <a:pt x="378" y="322"/>
                    </a:lnTo>
                    <a:lnTo>
                      <a:pt x="373" y="328"/>
                    </a:lnTo>
                    <a:lnTo>
                      <a:pt x="369" y="333"/>
                    </a:lnTo>
                    <a:lnTo>
                      <a:pt x="364" y="338"/>
                    </a:lnTo>
                    <a:lnTo>
                      <a:pt x="359" y="344"/>
                    </a:lnTo>
                    <a:lnTo>
                      <a:pt x="355" y="349"/>
                    </a:lnTo>
                    <a:lnTo>
                      <a:pt x="350" y="354"/>
                    </a:lnTo>
                    <a:lnTo>
                      <a:pt x="345" y="359"/>
                    </a:lnTo>
                    <a:lnTo>
                      <a:pt x="340" y="363"/>
                    </a:lnTo>
                    <a:lnTo>
                      <a:pt x="335" y="368"/>
                    </a:lnTo>
                    <a:lnTo>
                      <a:pt x="330" y="373"/>
                    </a:lnTo>
                    <a:lnTo>
                      <a:pt x="325" y="377"/>
                    </a:lnTo>
                    <a:lnTo>
                      <a:pt x="320" y="382"/>
                    </a:lnTo>
                    <a:lnTo>
                      <a:pt x="319" y="382"/>
                    </a:lnTo>
                    <a:lnTo>
                      <a:pt x="317" y="384"/>
                    </a:lnTo>
                    <a:lnTo>
                      <a:pt x="315" y="386"/>
                    </a:lnTo>
                    <a:lnTo>
                      <a:pt x="311" y="389"/>
                    </a:lnTo>
                    <a:lnTo>
                      <a:pt x="306" y="392"/>
                    </a:lnTo>
                    <a:lnTo>
                      <a:pt x="301" y="396"/>
                    </a:lnTo>
                    <a:lnTo>
                      <a:pt x="295" y="401"/>
                    </a:lnTo>
                    <a:lnTo>
                      <a:pt x="288" y="406"/>
                    </a:lnTo>
                    <a:lnTo>
                      <a:pt x="281" y="411"/>
                    </a:lnTo>
                    <a:lnTo>
                      <a:pt x="273" y="417"/>
                    </a:lnTo>
                    <a:lnTo>
                      <a:pt x="264" y="423"/>
                    </a:lnTo>
                    <a:lnTo>
                      <a:pt x="256" y="430"/>
                    </a:lnTo>
                    <a:lnTo>
                      <a:pt x="247" y="436"/>
                    </a:lnTo>
                    <a:lnTo>
                      <a:pt x="238" y="443"/>
                    </a:lnTo>
                    <a:lnTo>
                      <a:pt x="229" y="450"/>
                    </a:lnTo>
                    <a:lnTo>
                      <a:pt x="220" y="457"/>
                    </a:lnTo>
                    <a:lnTo>
                      <a:pt x="211" y="463"/>
                    </a:lnTo>
                    <a:lnTo>
                      <a:pt x="202" y="470"/>
                    </a:lnTo>
                    <a:lnTo>
                      <a:pt x="194" y="476"/>
                    </a:lnTo>
                    <a:lnTo>
                      <a:pt x="186" y="483"/>
                    </a:lnTo>
                    <a:lnTo>
                      <a:pt x="178" y="488"/>
                    </a:lnTo>
                    <a:lnTo>
                      <a:pt x="170" y="494"/>
                    </a:lnTo>
                    <a:lnTo>
                      <a:pt x="164" y="499"/>
                    </a:lnTo>
                    <a:lnTo>
                      <a:pt x="157" y="504"/>
                    </a:lnTo>
                    <a:lnTo>
                      <a:pt x="152" y="508"/>
                    </a:lnTo>
                    <a:lnTo>
                      <a:pt x="147" y="511"/>
                    </a:lnTo>
                    <a:lnTo>
                      <a:pt x="144" y="514"/>
                    </a:lnTo>
                    <a:lnTo>
                      <a:pt x="141" y="516"/>
                    </a:lnTo>
                    <a:lnTo>
                      <a:pt x="139" y="517"/>
                    </a:lnTo>
                    <a:lnTo>
                      <a:pt x="139" y="518"/>
                    </a:lnTo>
                    <a:lnTo>
                      <a:pt x="137" y="517"/>
                    </a:lnTo>
                    <a:lnTo>
                      <a:pt x="134" y="516"/>
                    </a:lnTo>
                    <a:lnTo>
                      <a:pt x="129" y="515"/>
                    </a:lnTo>
                    <a:lnTo>
                      <a:pt x="123" y="512"/>
                    </a:lnTo>
                    <a:lnTo>
                      <a:pt x="115" y="510"/>
                    </a:lnTo>
                    <a:lnTo>
                      <a:pt x="106" y="507"/>
                    </a:lnTo>
                    <a:lnTo>
                      <a:pt x="96" y="504"/>
                    </a:lnTo>
                    <a:lnTo>
                      <a:pt x="86" y="500"/>
                    </a:lnTo>
                    <a:lnTo>
                      <a:pt x="75" y="497"/>
                    </a:lnTo>
                    <a:lnTo>
                      <a:pt x="64" y="493"/>
                    </a:lnTo>
                    <a:lnTo>
                      <a:pt x="53" y="489"/>
                    </a:lnTo>
                    <a:lnTo>
                      <a:pt x="43" y="486"/>
                    </a:lnTo>
                    <a:lnTo>
                      <a:pt x="33" y="483"/>
                    </a:lnTo>
                    <a:lnTo>
                      <a:pt x="24" y="480"/>
                    </a:lnTo>
                    <a:lnTo>
                      <a:pt x="16" y="477"/>
                    </a:lnTo>
                    <a:lnTo>
                      <a:pt x="9" y="475"/>
                    </a:lnTo>
                    <a:lnTo>
                      <a:pt x="4" y="473"/>
                    </a:lnTo>
                    <a:lnTo>
                      <a:pt x="1" y="472"/>
                    </a:lnTo>
                    <a:lnTo>
                      <a:pt x="0" y="472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7289345" y="1853425"/>
              <a:ext cx="407311" cy="439912"/>
            </a:xfrm>
            <a:custGeom>
              <a:avLst/>
              <a:gdLst>
                <a:gd name="T0" fmla="*/ 2 w 476"/>
                <a:gd name="T1" fmla="*/ 456 h 519"/>
                <a:gd name="T2" fmla="*/ 6 w 476"/>
                <a:gd name="T3" fmla="*/ 432 h 519"/>
                <a:gd name="T4" fmla="*/ 12 w 476"/>
                <a:gd name="T5" fmla="*/ 408 h 519"/>
                <a:gd name="T6" fmla="*/ 20 w 476"/>
                <a:gd name="T7" fmla="*/ 382 h 519"/>
                <a:gd name="T8" fmla="*/ 28 w 476"/>
                <a:gd name="T9" fmla="*/ 355 h 519"/>
                <a:gd name="T10" fmla="*/ 39 w 476"/>
                <a:gd name="T11" fmla="*/ 327 h 519"/>
                <a:gd name="T12" fmla="*/ 50 w 476"/>
                <a:gd name="T13" fmla="*/ 299 h 519"/>
                <a:gd name="T14" fmla="*/ 62 w 476"/>
                <a:gd name="T15" fmla="*/ 270 h 519"/>
                <a:gd name="T16" fmla="*/ 76 w 476"/>
                <a:gd name="T17" fmla="*/ 242 h 519"/>
                <a:gd name="T18" fmla="*/ 90 w 476"/>
                <a:gd name="T19" fmla="*/ 213 h 519"/>
                <a:gd name="T20" fmla="*/ 104 w 476"/>
                <a:gd name="T21" fmla="*/ 185 h 519"/>
                <a:gd name="T22" fmla="*/ 119 w 476"/>
                <a:gd name="T23" fmla="*/ 157 h 519"/>
                <a:gd name="T24" fmla="*/ 135 w 476"/>
                <a:gd name="T25" fmla="*/ 131 h 519"/>
                <a:gd name="T26" fmla="*/ 151 w 476"/>
                <a:gd name="T27" fmla="*/ 105 h 519"/>
                <a:gd name="T28" fmla="*/ 166 w 476"/>
                <a:gd name="T29" fmla="*/ 80 h 519"/>
                <a:gd name="T30" fmla="*/ 182 w 476"/>
                <a:gd name="T31" fmla="*/ 57 h 519"/>
                <a:gd name="T32" fmla="*/ 198 w 476"/>
                <a:gd name="T33" fmla="*/ 36 h 519"/>
                <a:gd name="T34" fmla="*/ 209 w 476"/>
                <a:gd name="T35" fmla="*/ 21 h 519"/>
                <a:gd name="T36" fmla="*/ 235 w 476"/>
                <a:gd name="T37" fmla="*/ 11 h 519"/>
                <a:gd name="T38" fmla="*/ 261 w 476"/>
                <a:gd name="T39" fmla="*/ 4 h 519"/>
                <a:gd name="T40" fmla="*/ 287 w 476"/>
                <a:gd name="T41" fmla="*/ 1 h 519"/>
                <a:gd name="T42" fmla="*/ 314 w 476"/>
                <a:gd name="T43" fmla="*/ 1 h 519"/>
                <a:gd name="T44" fmla="*/ 339 w 476"/>
                <a:gd name="T45" fmla="*/ 4 h 519"/>
                <a:gd name="T46" fmla="*/ 364 w 476"/>
                <a:gd name="T47" fmla="*/ 11 h 519"/>
                <a:gd name="T48" fmla="*/ 387 w 476"/>
                <a:gd name="T49" fmla="*/ 20 h 519"/>
                <a:gd name="T50" fmla="*/ 409 w 476"/>
                <a:gd name="T51" fmla="*/ 31 h 519"/>
                <a:gd name="T52" fmla="*/ 428 w 476"/>
                <a:gd name="T53" fmla="*/ 45 h 519"/>
                <a:gd name="T54" fmla="*/ 444 w 476"/>
                <a:gd name="T55" fmla="*/ 60 h 519"/>
                <a:gd name="T56" fmla="*/ 458 w 476"/>
                <a:gd name="T57" fmla="*/ 77 h 519"/>
                <a:gd name="T58" fmla="*/ 467 w 476"/>
                <a:gd name="T59" fmla="*/ 96 h 519"/>
                <a:gd name="T60" fmla="*/ 473 w 476"/>
                <a:gd name="T61" fmla="*/ 115 h 519"/>
                <a:gd name="T62" fmla="*/ 475 w 476"/>
                <a:gd name="T63" fmla="*/ 135 h 519"/>
                <a:gd name="T64" fmla="*/ 472 w 476"/>
                <a:gd name="T65" fmla="*/ 151 h 519"/>
                <a:gd name="T66" fmla="*/ 461 w 476"/>
                <a:gd name="T67" fmla="*/ 181 h 519"/>
                <a:gd name="T68" fmla="*/ 448 w 476"/>
                <a:gd name="T69" fmla="*/ 210 h 519"/>
                <a:gd name="T70" fmla="*/ 434 w 476"/>
                <a:gd name="T71" fmla="*/ 237 h 519"/>
                <a:gd name="T72" fmla="*/ 419 w 476"/>
                <a:gd name="T73" fmla="*/ 263 h 519"/>
                <a:gd name="T74" fmla="*/ 403 w 476"/>
                <a:gd name="T75" fmla="*/ 288 h 519"/>
                <a:gd name="T76" fmla="*/ 386 w 476"/>
                <a:gd name="T77" fmla="*/ 311 h 519"/>
                <a:gd name="T78" fmla="*/ 369 w 476"/>
                <a:gd name="T79" fmla="*/ 333 h 519"/>
                <a:gd name="T80" fmla="*/ 350 w 476"/>
                <a:gd name="T81" fmla="*/ 354 h 519"/>
                <a:gd name="T82" fmla="*/ 330 w 476"/>
                <a:gd name="T83" fmla="*/ 373 h 519"/>
                <a:gd name="T84" fmla="*/ 319 w 476"/>
                <a:gd name="T85" fmla="*/ 382 h 519"/>
                <a:gd name="T86" fmla="*/ 306 w 476"/>
                <a:gd name="T87" fmla="*/ 392 h 519"/>
                <a:gd name="T88" fmla="*/ 281 w 476"/>
                <a:gd name="T89" fmla="*/ 411 h 519"/>
                <a:gd name="T90" fmla="*/ 247 w 476"/>
                <a:gd name="T91" fmla="*/ 436 h 519"/>
                <a:gd name="T92" fmla="*/ 211 w 476"/>
                <a:gd name="T93" fmla="*/ 463 h 519"/>
                <a:gd name="T94" fmla="*/ 178 w 476"/>
                <a:gd name="T95" fmla="*/ 488 h 519"/>
                <a:gd name="T96" fmla="*/ 152 w 476"/>
                <a:gd name="T97" fmla="*/ 508 h 519"/>
                <a:gd name="T98" fmla="*/ 139 w 476"/>
                <a:gd name="T99" fmla="*/ 517 h 519"/>
                <a:gd name="T100" fmla="*/ 134 w 476"/>
                <a:gd name="T101" fmla="*/ 516 h 519"/>
                <a:gd name="T102" fmla="*/ 106 w 476"/>
                <a:gd name="T103" fmla="*/ 507 h 519"/>
                <a:gd name="T104" fmla="*/ 64 w 476"/>
                <a:gd name="T105" fmla="*/ 493 h 519"/>
                <a:gd name="T106" fmla="*/ 24 w 476"/>
                <a:gd name="T107" fmla="*/ 480 h 519"/>
                <a:gd name="T108" fmla="*/ 1 w 476"/>
                <a:gd name="T109" fmla="*/ 472 h 5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6"/>
                <a:gd name="T166" fmla="*/ 0 h 519"/>
                <a:gd name="T167" fmla="*/ 476 w 476"/>
                <a:gd name="T168" fmla="*/ 519 h 5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6" h="519">
                  <a:moveTo>
                    <a:pt x="0" y="472"/>
                  </a:moveTo>
                  <a:lnTo>
                    <a:pt x="1" y="467"/>
                  </a:lnTo>
                  <a:lnTo>
                    <a:pt x="1" y="461"/>
                  </a:lnTo>
                  <a:lnTo>
                    <a:pt x="2" y="456"/>
                  </a:lnTo>
                  <a:lnTo>
                    <a:pt x="3" y="450"/>
                  </a:lnTo>
                  <a:lnTo>
                    <a:pt x="4" y="444"/>
                  </a:lnTo>
                  <a:lnTo>
                    <a:pt x="5" y="438"/>
                  </a:lnTo>
                  <a:lnTo>
                    <a:pt x="6" y="432"/>
                  </a:lnTo>
                  <a:lnTo>
                    <a:pt x="8" y="426"/>
                  </a:lnTo>
                  <a:lnTo>
                    <a:pt x="9" y="420"/>
                  </a:lnTo>
                  <a:lnTo>
                    <a:pt x="10" y="414"/>
                  </a:lnTo>
                  <a:lnTo>
                    <a:pt x="12" y="408"/>
                  </a:lnTo>
                  <a:lnTo>
                    <a:pt x="14" y="401"/>
                  </a:lnTo>
                  <a:lnTo>
                    <a:pt x="16" y="395"/>
                  </a:lnTo>
                  <a:lnTo>
                    <a:pt x="18" y="388"/>
                  </a:lnTo>
                  <a:lnTo>
                    <a:pt x="20" y="382"/>
                  </a:lnTo>
                  <a:lnTo>
                    <a:pt x="22" y="375"/>
                  </a:lnTo>
                  <a:lnTo>
                    <a:pt x="24" y="368"/>
                  </a:lnTo>
                  <a:lnTo>
                    <a:pt x="26" y="362"/>
                  </a:lnTo>
                  <a:lnTo>
                    <a:pt x="28" y="355"/>
                  </a:lnTo>
                  <a:lnTo>
                    <a:pt x="31" y="348"/>
                  </a:lnTo>
                  <a:lnTo>
                    <a:pt x="33" y="341"/>
                  </a:lnTo>
                  <a:lnTo>
                    <a:pt x="36" y="334"/>
                  </a:lnTo>
                  <a:lnTo>
                    <a:pt x="39" y="327"/>
                  </a:lnTo>
                  <a:lnTo>
                    <a:pt x="41" y="320"/>
                  </a:lnTo>
                  <a:lnTo>
                    <a:pt x="44" y="313"/>
                  </a:lnTo>
                  <a:lnTo>
                    <a:pt x="47" y="306"/>
                  </a:lnTo>
                  <a:lnTo>
                    <a:pt x="50" y="299"/>
                  </a:lnTo>
                  <a:lnTo>
                    <a:pt x="53" y="292"/>
                  </a:lnTo>
                  <a:lnTo>
                    <a:pt x="56" y="285"/>
                  </a:lnTo>
                  <a:lnTo>
                    <a:pt x="59" y="277"/>
                  </a:lnTo>
                  <a:lnTo>
                    <a:pt x="62" y="270"/>
                  </a:lnTo>
                  <a:lnTo>
                    <a:pt x="66" y="263"/>
                  </a:lnTo>
                  <a:lnTo>
                    <a:pt x="69" y="256"/>
                  </a:lnTo>
                  <a:lnTo>
                    <a:pt x="72" y="249"/>
                  </a:lnTo>
                  <a:lnTo>
                    <a:pt x="76" y="242"/>
                  </a:lnTo>
                  <a:lnTo>
                    <a:pt x="79" y="234"/>
                  </a:lnTo>
                  <a:lnTo>
                    <a:pt x="82" y="227"/>
                  </a:lnTo>
                  <a:lnTo>
                    <a:pt x="86" y="220"/>
                  </a:lnTo>
                  <a:lnTo>
                    <a:pt x="90" y="213"/>
                  </a:lnTo>
                  <a:lnTo>
                    <a:pt x="93" y="206"/>
                  </a:lnTo>
                  <a:lnTo>
                    <a:pt x="97" y="199"/>
                  </a:lnTo>
                  <a:lnTo>
                    <a:pt x="100" y="192"/>
                  </a:lnTo>
                  <a:lnTo>
                    <a:pt x="104" y="185"/>
                  </a:lnTo>
                  <a:lnTo>
                    <a:pt x="108" y="178"/>
                  </a:lnTo>
                  <a:lnTo>
                    <a:pt x="112" y="171"/>
                  </a:lnTo>
                  <a:lnTo>
                    <a:pt x="116" y="164"/>
                  </a:lnTo>
                  <a:lnTo>
                    <a:pt x="119" y="157"/>
                  </a:lnTo>
                  <a:lnTo>
                    <a:pt x="123" y="151"/>
                  </a:lnTo>
                  <a:lnTo>
                    <a:pt x="127" y="144"/>
                  </a:lnTo>
                  <a:lnTo>
                    <a:pt x="131" y="137"/>
                  </a:lnTo>
                  <a:lnTo>
                    <a:pt x="135" y="131"/>
                  </a:lnTo>
                  <a:lnTo>
                    <a:pt x="139" y="124"/>
                  </a:lnTo>
                  <a:lnTo>
                    <a:pt x="143" y="117"/>
                  </a:lnTo>
                  <a:lnTo>
                    <a:pt x="147" y="111"/>
                  </a:lnTo>
                  <a:lnTo>
                    <a:pt x="151" y="105"/>
                  </a:lnTo>
                  <a:lnTo>
                    <a:pt x="154" y="99"/>
                  </a:lnTo>
                  <a:lnTo>
                    <a:pt x="158" y="92"/>
                  </a:lnTo>
                  <a:lnTo>
                    <a:pt x="162" y="86"/>
                  </a:lnTo>
                  <a:lnTo>
                    <a:pt x="166" y="80"/>
                  </a:lnTo>
                  <a:lnTo>
                    <a:pt x="170" y="74"/>
                  </a:lnTo>
                  <a:lnTo>
                    <a:pt x="174" y="69"/>
                  </a:lnTo>
                  <a:lnTo>
                    <a:pt x="178" y="63"/>
                  </a:lnTo>
                  <a:lnTo>
                    <a:pt x="182" y="57"/>
                  </a:lnTo>
                  <a:lnTo>
                    <a:pt x="186" y="52"/>
                  </a:lnTo>
                  <a:lnTo>
                    <a:pt x="190" y="46"/>
                  </a:lnTo>
                  <a:lnTo>
                    <a:pt x="194" y="41"/>
                  </a:lnTo>
                  <a:lnTo>
                    <a:pt x="198" y="36"/>
                  </a:lnTo>
                  <a:lnTo>
                    <a:pt x="202" y="31"/>
                  </a:lnTo>
                  <a:lnTo>
                    <a:pt x="205" y="26"/>
                  </a:lnTo>
                  <a:lnTo>
                    <a:pt x="209" y="21"/>
                  </a:lnTo>
                  <a:lnTo>
                    <a:pt x="216" y="18"/>
                  </a:lnTo>
                  <a:lnTo>
                    <a:pt x="222" y="15"/>
                  </a:lnTo>
                  <a:lnTo>
                    <a:pt x="228" y="13"/>
                  </a:lnTo>
                  <a:lnTo>
                    <a:pt x="235" y="11"/>
                  </a:lnTo>
                  <a:lnTo>
                    <a:pt x="241" y="8"/>
                  </a:lnTo>
                  <a:lnTo>
                    <a:pt x="248" y="7"/>
                  </a:lnTo>
                  <a:lnTo>
                    <a:pt x="254" y="5"/>
                  </a:lnTo>
                  <a:lnTo>
                    <a:pt x="261" y="4"/>
                  </a:lnTo>
                  <a:lnTo>
                    <a:pt x="267" y="3"/>
                  </a:lnTo>
                  <a:lnTo>
                    <a:pt x="274" y="2"/>
                  </a:lnTo>
                  <a:lnTo>
                    <a:pt x="281" y="1"/>
                  </a:lnTo>
                  <a:lnTo>
                    <a:pt x="287" y="1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1"/>
                  </a:lnTo>
                  <a:lnTo>
                    <a:pt x="314" y="1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3" y="3"/>
                  </a:lnTo>
                  <a:lnTo>
                    <a:pt x="339" y="4"/>
                  </a:lnTo>
                  <a:lnTo>
                    <a:pt x="346" y="6"/>
                  </a:lnTo>
                  <a:lnTo>
                    <a:pt x="352" y="7"/>
                  </a:lnTo>
                  <a:lnTo>
                    <a:pt x="358" y="9"/>
                  </a:lnTo>
                  <a:lnTo>
                    <a:pt x="364" y="11"/>
                  </a:lnTo>
                  <a:lnTo>
                    <a:pt x="370" y="13"/>
                  </a:lnTo>
                  <a:lnTo>
                    <a:pt x="376" y="15"/>
                  </a:lnTo>
                  <a:lnTo>
                    <a:pt x="382" y="17"/>
                  </a:lnTo>
                  <a:lnTo>
                    <a:pt x="387" y="20"/>
                  </a:lnTo>
                  <a:lnTo>
                    <a:pt x="393" y="22"/>
                  </a:lnTo>
                  <a:lnTo>
                    <a:pt x="398" y="25"/>
                  </a:lnTo>
                  <a:lnTo>
                    <a:pt x="404" y="28"/>
                  </a:lnTo>
                  <a:lnTo>
                    <a:pt x="409" y="31"/>
                  </a:lnTo>
                  <a:lnTo>
                    <a:pt x="414" y="34"/>
                  </a:lnTo>
                  <a:lnTo>
                    <a:pt x="419" y="38"/>
                  </a:lnTo>
                  <a:lnTo>
                    <a:pt x="423" y="41"/>
                  </a:lnTo>
                  <a:lnTo>
                    <a:pt x="428" y="45"/>
                  </a:lnTo>
                  <a:lnTo>
                    <a:pt x="432" y="48"/>
                  </a:lnTo>
                  <a:lnTo>
                    <a:pt x="436" y="52"/>
                  </a:lnTo>
                  <a:lnTo>
                    <a:pt x="440" y="56"/>
                  </a:lnTo>
                  <a:lnTo>
                    <a:pt x="444" y="60"/>
                  </a:lnTo>
                  <a:lnTo>
                    <a:pt x="448" y="64"/>
                  </a:lnTo>
                  <a:lnTo>
                    <a:pt x="451" y="68"/>
                  </a:lnTo>
                  <a:lnTo>
                    <a:pt x="455" y="73"/>
                  </a:lnTo>
                  <a:lnTo>
                    <a:pt x="458" y="77"/>
                  </a:lnTo>
                  <a:lnTo>
                    <a:pt x="460" y="82"/>
                  </a:lnTo>
                  <a:lnTo>
                    <a:pt x="463" y="86"/>
                  </a:lnTo>
                  <a:lnTo>
                    <a:pt x="465" y="91"/>
                  </a:lnTo>
                  <a:lnTo>
                    <a:pt x="467" y="96"/>
                  </a:lnTo>
                  <a:lnTo>
                    <a:pt x="469" y="100"/>
                  </a:lnTo>
                  <a:lnTo>
                    <a:pt x="471" y="105"/>
                  </a:lnTo>
                  <a:lnTo>
                    <a:pt x="472" y="110"/>
                  </a:lnTo>
                  <a:lnTo>
                    <a:pt x="473" y="115"/>
                  </a:lnTo>
                  <a:lnTo>
                    <a:pt x="474" y="120"/>
                  </a:lnTo>
                  <a:lnTo>
                    <a:pt x="474" y="125"/>
                  </a:lnTo>
                  <a:lnTo>
                    <a:pt x="475" y="130"/>
                  </a:lnTo>
                  <a:lnTo>
                    <a:pt x="475" y="135"/>
                  </a:lnTo>
                  <a:lnTo>
                    <a:pt x="474" y="141"/>
                  </a:lnTo>
                  <a:lnTo>
                    <a:pt x="473" y="146"/>
                  </a:lnTo>
                  <a:lnTo>
                    <a:pt x="472" y="151"/>
                  </a:lnTo>
                  <a:lnTo>
                    <a:pt x="470" y="159"/>
                  </a:lnTo>
                  <a:lnTo>
                    <a:pt x="467" y="166"/>
                  </a:lnTo>
                  <a:lnTo>
                    <a:pt x="464" y="174"/>
                  </a:lnTo>
                  <a:lnTo>
                    <a:pt x="461" y="181"/>
                  </a:lnTo>
                  <a:lnTo>
                    <a:pt x="457" y="188"/>
                  </a:lnTo>
                  <a:lnTo>
                    <a:pt x="454" y="196"/>
                  </a:lnTo>
                  <a:lnTo>
                    <a:pt x="451" y="203"/>
                  </a:lnTo>
                  <a:lnTo>
                    <a:pt x="448" y="210"/>
                  </a:lnTo>
                  <a:lnTo>
                    <a:pt x="444" y="217"/>
                  </a:lnTo>
                  <a:lnTo>
                    <a:pt x="441" y="224"/>
                  </a:lnTo>
                  <a:lnTo>
                    <a:pt x="437" y="231"/>
                  </a:lnTo>
                  <a:lnTo>
                    <a:pt x="434" y="237"/>
                  </a:lnTo>
                  <a:lnTo>
                    <a:pt x="430" y="244"/>
                  </a:lnTo>
                  <a:lnTo>
                    <a:pt x="427" y="250"/>
                  </a:lnTo>
                  <a:lnTo>
                    <a:pt x="423" y="257"/>
                  </a:lnTo>
                  <a:lnTo>
                    <a:pt x="419" y="263"/>
                  </a:lnTo>
                  <a:lnTo>
                    <a:pt x="415" y="270"/>
                  </a:lnTo>
                  <a:lnTo>
                    <a:pt x="411" y="276"/>
                  </a:lnTo>
                  <a:lnTo>
                    <a:pt x="407" y="282"/>
                  </a:lnTo>
                  <a:lnTo>
                    <a:pt x="403" y="288"/>
                  </a:lnTo>
                  <a:lnTo>
                    <a:pt x="399" y="294"/>
                  </a:lnTo>
                  <a:lnTo>
                    <a:pt x="395" y="300"/>
                  </a:lnTo>
                  <a:lnTo>
                    <a:pt x="391" y="306"/>
                  </a:lnTo>
                  <a:lnTo>
                    <a:pt x="386" y="311"/>
                  </a:lnTo>
                  <a:lnTo>
                    <a:pt x="382" y="317"/>
                  </a:lnTo>
                  <a:lnTo>
                    <a:pt x="378" y="322"/>
                  </a:lnTo>
                  <a:lnTo>
                    <a:pt x="373" y="328"/>
                  </a:lnTo>
                  <a:lnTo>
                    <a:pt x="369" y="333"/>
                  </a:lnTo>
                  <a:lnTo>
                    <a:pt x="364" y="338"/>
                  </a:lnTo>
                  <a:lnTo>
                    <a:pt x="359" y="344"/>
                  </a:lnTo>
                  <a:lnTo>
                    <a:pt x="355" y="349"/>
                  </a:lnTo>
                  <a:lnTo>
                    <a:pt x="350" y="354"/>
                  </a:lnTo>
                  <a:lnTo>
                    <a:pt x="345" y="359"/>
                  </a:lnTo>
                  <a:lnTo>
                    <a:pt x="340" y="363"/>
                  </a:lnTo>
                  <a:lnTo>
                    <a:pt x="335" y="368"/>
                  </a:lnTo>
                  <a:lnTo>
                    <a:pt x="330" y="373"/>
                  </a:lnTo>
                  <a:lnTo>
                    <a:pt x="325" y="377"/>
                  </a:lnTo>
                  <a:lnTo>
                    <a:pt x="320" y="382"/>
                  </a:lnTo>
                  <a:lnTo>
                    <a:pt x="319" y="382"/>
                  </a:lnTo>
                  <a:lnTo>
                    <a:pt x="317" y="384"/>
                  </a:lnTo>
                  <a:lnTo>
                    <a:pt x="315" y="386"/>
                  </a:lnTo>
                  <a:lnTo>
                    <a:pt x="311" y="389"/>
                  </a:lnTo>
                  <a:lnTo>
                    <a:pt x="306" y="392"/>
                  </a:lnTo>
                  <a:lnTo>
                    <a:pt x="301" y="396"/>
                  </a:lnTo>
                  <a:lnTo>
                    <a:pt x="295" y="401"/>
                  </a:lnTo>
                  <a:lnTo>
                    <a:pt x="288" y="406"/>
                  </a:lnTo>
                  <a:lnTo>
                    <a:pt x="281" y="411"/>
                  </a:lnTo>
                  <a:lnTo>
                    <a:pt x="273" y="417"/>
                  </a:lnTo>
                  <a:lnTo>
                    <a:pt x="264" y="423"/>
                  </a:lnTo>
                  <a:lnTo>
                    <a:pt x="256" y="430"/>
                  </a:lnTo>
                  <a:lnTo>
                    <a:pt x="247" y="436"/>
                  </a:lnTo>
                  <a:lnTo>
                    <a:pt x="238" y="443"/>
                  </a:lnTo>
                  <a:lnTo>
                    <a:pt x="229" y="450"/>
                  </a:lnTo>
                  <a:lnTo>
                    <a:pt x="220" y="457"/>
                  </a:lnTo>
                  <a:lnTo>
                    <a:pt x="211" y="463"/>
                  </a:lnTo>
                  <a:lnTo>
                    <a:pt x="202" y="470"/>
                  </a:lnTo>
                  <a:lnTo>
                    <a:pt x="194" y="476"/>
                  </a:lnTo>
                  <a:lnTo>
                    <a:pt x="186" y="483"/>
                  </a:lnTo>
                  <a:lnTo>
                    <a:pt x="178" y="488"/>
                  </a:lnTo>
                  <a:lnTo>
                    <a:pt x="170" y="494"/>
                  </a:lnTo>
                  <a:lnTo>
                    <a:pt x="164" y="499"/>
                  </a:lnTo>
                  <a:lnTo>
                    <a:pt x="157" y="504"/>
                  </a:lnTo>
                  <a:lnTo>
                    <a:pt x="152" y="508"/>
                  </a:lnTo>
                  <a:lnTo>
                    <a:pt x="147" y="511"/>
                  </a:lnTo>
                  <a:lnTo>
                    <a:pt x="144" y="514"/>
                  </a:lnTo>
                  <a:lnTo>
                    <a:pt x="141" y="516"/>
                  </a:lnTo>
                  <a:lnTo>
                    <a:pt x="139" y="517"/>
                  </a:lnTo>
                  <a:lnTo>
                    <a:pt x="139" y="518"/>
                  </a:lnTo>
                  <a:lnTo>
                    <a:pt x="137" y="517"/>
                  </a:lnTo>
                  <a:lnTo>
                    <a:pt x="134" y="516"/>
                  </a:lnTo>
                  <a:lnTo>
                    <a:pt x="129" y="515"/>
                  </a:lnTo>
                  <a:lnTo>
                    <a:pt x="123" y="512"/>
                  </a:lnTo>
                  <a:lnTo>
                    <a:pt x="115" y="510"/>
                  </a:lnTo>
                  <a:lnTo>
                    <a:pt x="106" y="507"/>
                  </a:lnTo>
                  <a:lnTo>
                    <a:pt x="96" y="504"/>
                  </a:lnTo>
                  <a:lnTo>
                    <a:pt x="86" y="500"/>
                  </a:lnTo>
                  <a:lnTo>
                    <a:pt x="75" y="497"/>
                  </a:lnTo>
                  <a:lnTo>
                    <a:pt x="64" y="493"/>
                  </a:lnTo>
                  <a:lnTo>
                    <a:pt x="53" y="489"/>
                  </a:lnTo>
                  <a:lnTo>
                    <a:pt x="43" y="486"/>
                  </a:lnTo>
                  <a:lnTo>
                    <a:pt x="33" y="483"/>
                  </a:lnTo>
                  <a:lnTo>
                    <a:pt x="24" y="480"/>
                  </a:lnTo>
                  <a:lnTo>
                    <a:pt x="16" y="477"/>
                  </a:lnTo>
                  <a:lnTo>
                    <a:pt x="9" y="475"/>
                  </a:lnTo>
                  <a:lnTo>
                    <a:pt x="4" y="473"/>
                  </a:lnTo>
                  <a:lnTo>
                    <a:pt x="1" y="472"/>
                  </a:lnTo>
                  <a:lnTo>
                    <a:pt x="0" y="47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63" name="Gruppe 62"/>
            <p:cNvGrpSpPr/>
            <p:nvPr/>
          </p:nvGrpSpPr>
          <p:grpSpPr>
            <a:xfrm>
              <a:off x="7362935" y="1638978"/>
              <a:ext cx="539944" cy="463646"/>
              <a:chOff x="6401453" y="3602716"/>
              <a:chExt cx="816248" cy="706992"/>
            </a:xfrm>
          </p:grpSpPr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612306" y="3602716"/>
                <a:ext cx="447578" cy="201628"/>
              </a:xfrm>
              <a:custGeom>
                <a:avLst/>
                <a:gdLst>
                  <a:gd name="T0" fmla="*/ 5 w 346"/>
                  <a:gd name="T1" fmla="*/ 7 h 156"/>
                  <a:gd name="T2" fmla="*/ 13 w 346"/>
                  <a:gd name="T3" fmla="*/ 20 h 156"/>
                  <a:gd name="T4" fmla="*/ 21 w 346"/>
                  <a:gd name="T5" fmla="*/ 33 h 156"/>
                  <a:gd name="T6" fmla="*/ 29 w 346"/>
                  <a:gd name="T7" fmla="*/ 45 h 156"/>
                  <a:gd name="T8" fmla="*/ 38 w 346"/>
                  <a:gd name="T9" fmla="*/ 57 h 156"/>
                  <a:gd name="T10" fmla="*/ 46 w 346"/>
                  <a:gd name="T11" fmla="*/ 68 h 156"/>
                  <a:gd name="T12" fmla="*/ 54 w 346"/>
                  <a:gd name="T13" fmla="*/ 78 h 156"/>
                  <a:gd name="T14" fmla="*/ 63 w 346"/>
                  <a:gd name="T15" fmla="*/ 88 h 156"/>
                  <a:gd name="T16" fmla="*/ 71 w 346"/>
                  <a:gd name="T17" fmla="*/ 97 h 156"/>
                  <a:gd name="T18" fmla="*/ 79 w 346"/>
                  <a:gd name="T19" fmla="*/ 106 h 156"/>
                  <a:gd name="T20" fmla="*/ 88 w 346"/>
                  <a:gd name="T21" fmla="*/ 114 h 156"/>
                  <a:gd name="T22" fmla="*/ 96 w 346"/>
                  <a:gd name="T23" fmla="*/ 121 h 156"/>
                  <a:gd name="T24" fmla="*/ 105 w 346"/>
                  <a:gd name="T25" fmla="*/ 128 h 156"/>
                  <a:gd name="T26" fmla="*/ 113 w 346"/>
                  <a:gd name="T27" fmla="*/ 133 h 156"/>
                  <a:gd name="T28" fmla="*/ 122 w 346"/>
                  <a:gd name="T29" fmla="*/ 139 h 156"/>
                  <a:gd name="T30" fmla="*/ 130 w 346"/>
                  <a:gd name="T31" fmla="*/ 143 h 156"/>
                  <a:gd name="T32" fmla="*/ 139 w 346"/>
                  <a:gd name="T33" fmla="*/ 147 h 156"/>
                  <a:gd name="T34" fmla="*/ 148 w 346"/>
                  <a:gd name="T35" fmla="*/ 150 h 156"/>
                  <a:gd name="T36" fmla="*/ 157 w 346"/>
                  <a:gd name="T37" fmla="*/ 153 h 156"/>
                  <a:gd name="T38" fmla="*/ 166 w 346"/>
                  <a:gd name="T39" fmla="*/ 154 h 156"/>
                  <a:gd name="T40" fmla="*/ 175 w 346"/>
                  <a:gd name="T41" fmla="*/ 155 h 156"/>
                  <a:gd name="T42" fmla="*/ 184 w 346"/>
                  <a:gd name="T43" fmla="*/ 155 h 156"/>
                  <a:gd name="T44" fmla="*/ 193 w 346"/>
                  <a:gd name="T45" fmla="*/ 154 h 156"/>
                  <a:gd name="T46" fmla="*/ 202 w 346"/>
                  <a:gd name="T47" fmla="*/ 153 h 156"/>
                  <a:gd name="T48" fmla="*/ 211 w 346"/>
                  <a:gd name="T49" fmla="*/ 151 h 156"/>
                  <a:gd name="T50" fmla="*/ 220 w 346"/>
                  <a:gd name="T51" fmla="*/ 148 h 156"/>
                  <a:gd name="T52" fmla="*/ 230 w 346"/>
                  <a:gd name="T53" fmla="*/ 144 h 156"/>
                  <a:gd name="T54" fmla="*/ 239 w 346"/>
                  <a:gd name="T55" fmla="*/ 139 h 156"/>
                  <a:gd name="T56" fmla="*/ 249 w 346"/>
                  <a:gd name="T57" fmla="*/ 133 h 156"/>
                  <a:gd name="T58" fmla="*/ 259 w 346"/>
                  <a:gd name="T59" fmla="*/ 127 h 156"/>
                  <a:gd name="T60" fmla="*/ 268 w 346"/>
                  <a:gd name="T61" fmla="*/ 120 h 156"/>
                  <a:gd name="T62" fmla="*/ 278 w 346"/>
                  <a:gd name="T63" fmla="*/ 111 h 156"/>
                  <a:gd name="T64" fmla="*/ 288 w 346"/>
                  <a:gd name="T65" fmla="*/ 102 h 156"/>
                  <a:gd name="T66" fmla="*/ 298 w 346"/>
                  <a:gd name="T67" fmla="*/ 92 h 156"/>
                  <a:gd name="T68" fmla="*/ 309 w 346"/>
                  <a:gd name="T69" fmla="*/ 81 h 156"/>
                  <a:gd name="T70" fmla="*/ 319 w 346"/>
                  <a:gd name="T71" fmla="*/ 69 h 156"/>
                  <a:gd name="T72" fmla="*/ 329 w 346"/>
                  <a:gd name="T73" fmla="*/ 56 h 156"/>
                  <a:gd name="T74" fmla="*/ 340 w 346"/>
                  <a:gd name="T75" fmla="*/ 43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6"/>
                  <a:gd name="T115" fmla="*/ 0 h 156"/>
                  <a:gd name="T116" fmla="*/ 346 w 346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6" h="156">
                    <a:moveTo>
                      <a:pt x="0" y="0"/>
                    </a:moveTo>
                    <a:lnTo>
                      <a:pt x="5" y="7"/>
                    </a:lnTo>
                    <a:lnTo>
                      <a:pt x="9" y="14"/>
                    </a:lnTo>
                    <a:lnTo>
                      <a:pt x="13" y="20"/>
                    </a:lnTo>
                    <a:lnTo>
                      <a:pt x="17" y="27"/>
                    </a:lnTo>
                    <a:lnTo>
                      <a:pt x="21" y="33"/>
                    </a:lnTo>
                    <a:lnTo>
                      <a:pt x="25" y="39"/>
                    </a:lnTo>
                    <a:lnTo>
                      <a:pt x="29" y="45"/>
                    </a:lnTo>
                    <a:lnTo>
                      <a:pt x="33" y="51"/>
                    </a:lnTo>
                    <a:lnTo>
                      <a:pt x="38" y="57"/>
                    </a:lnTo>
                    <a:lnTo>
                      <a:pt x="42" y="62"/>
                    </a:lnTo>
                    <a:lnTo>
                      <a:pt x="46" y="68"/>
                    </a:lnTo>
                    <a:lnTo>
                      <a:pt x="50" y="73"/>
                    </a:lnTo>
                    <a:lnTo>
                      <a:pt x="54" y="78"/>
                    </a:lnTo>
                    <a:lnTo>
                      <a:pt x="58" y="83"/>
                    </a:lnTo>
                    <a:lnTo>
                      <a:pt x="63" y="88"/>
                    </a:lnTo>
                    <a:lnTo>
                      <a:pt x="67" y="93"/>
                    </a:lnTo>
                    <a:lnTo>
                      <a:pt x="71" y="97"/>
                    </a:lnTo>
                    <a:lnTo>
                      <a:pt x="75" y="102"/>
                    </a:lnTo>
                    <a:lnTo>
                      <a:pt x="79" y="106"/>
                    </a:lnTo>
                    <a:lnTo>
                      <a:pt x="83" y="110"/>
                    </a:lnTo>
                    <a:lnTo>
                      <a:pt x="88" y="114"/>
                    </a:lnTo>
                    <a:lnTo>
                      <a:pt x="92" y="117"/>
                    </a:lnTo>
                    <a:lnTo>
                      <a:pt x="96" y="121"/>
                    </a:lnTo>
                    <a:lnTo>
                      <a:pt x="100" y="124"/>
                    </a:lnTo>
                    <a:lnTo>
                      <a:pt x="105" y="128"/>
                    </a:lnTo>
                    <a:lnTo>
                      <a:pt x="109" y="131"/>
                    </a:lnTo>
                    <a:lnTo>
                      <a:pt x="113" y="133"/>
                    </a:lnTo>
                    <a:lnTo>
                      <a:pt x="117" y="136"/>
                    </a:lnTo>
                    <a:lnTo>
                      <a:pt x="122" y="139"/>
                    </a:lnTo>
                    <a:lnTo>
                      <a:pt x="126" y="141"/>
                    </a:lnTo>
                    <a:lnTo>
                      <a:pt x="130" y="143"/>
                    </a:lnTo>
                    <a:lnTo>
                      <a:pt x="135" y="145"/>
                    </a:lnTo>
                    <a:lnTo>
                      <a:pt x="139" y="147"/>
                    </a:lnTo>
                    <a:lnTo>
                      <a:pt x="144" y="149"/>
                    </a:lnTo>
                    <a:lnTo>
                      <a:pt x="148" y="150"/>
                    </a:lnTo>
                    <a:lnTo>
                      <a:pt x="152" y="151"/>
                    </a:lnTo>
                    <a:lnTo>
                      <a:pt x="157" y="153"/>
                    </a:lnTo>
                    <a:lnTo>
                      <a:pt x="161" y="153"/>
                    </a:lnTo>
                    <a:lnTo>
                      <a:pt x="166" y="154"/>
                    </a:lnTo>
                    <a:lnTo>
                      <a:pt x="170" y="155"/>
                    </a:lnTo>
                    <a:lnTo>
                      <a:pt x="175" y="155"/>
                    </a:lnTo>
                    <a:lnTo>
                      <a:pt x="179" y="155"/>
                    </a:lnTo>
                    <a:lnTo>
                      <a:pt x="184" y="155"/>
                    </a:lnTo>
                    <a:lnTo>
                      <a:pt x="188" y="155"/>
                    </a:lnTo>
                    <a:lnTo>
                      <a:pt x="193" y="154"/>
                    </a:lnTo>
                    <a:lnTo>
                      <a:pt x="197" y="154"/>
                    </a:lnTo>
                    <a:lnTo>
                      <a:pt x="202" y="153"/>
                    </a:lnTo>
                    <a:lnTo>
                      <a:pt x="206" y="152"/>
                    </a:lnTo>
                    <a:lnTo>
                      <a:pt x="211" y="151"/>
                    </a:lnTo>
                    <a:lnTo>
                      <a:pt x="216" y="149"/>
                    </a:lnTo>
                    <a:lnTo>
                      <a:pt x="220" y="148"/>
                    </a:lnTo>
                    <a:lnTo>
                      <a:pt x="225" y="146"/>
                    </a:lnTo>
                    <a:lnTo>
                      <a:pt x="230" y="144"/>
                    </a:lnTo>
                    <a:lnTo>
                      <a:pt x="235" y="141"/>
                    </a:lnTo>
                    <a:lnTo>
                      <a:pt x="239" y="139"/>
                    </a:lnTo>
                    <a:lnTo>
                      <a:pt x="244" y="136"/>
                    </a:lnTo>
                    <a:lnTo>
                      <a:pt x="249" y="133"/>
                    </a:lnTo>
                    <a:lnTo>
                      <a:pt x="254" y="130"/>
                    </a:lnTo>
                    <a:lnTo>
                      <a:pt x="259" y="127"/>
                    </a:lnTo>
                    <a:lnTo>
                      <a:pt x="263" y="123"/>
                    </a:lnTo>
                    <a:lnTo>
                      <a:pt x="268" y="120"/>
                    </a:lnTo>
                    <a:lnTo>
                      <a:pt x="273" y="116"/>
                    </a:lnTo>
                    <a:lnTo>
                      <a:pt x="278" y="111"/>
                    </a:lnTo>
                    <a:lnTo>
                      <a:pt x="283" y="107"/>
                    </a:lnTo>
                    <a:lnTo>
                      <a:pt x="288" y="102"/>
                    </a:lnTo>
                    <a:lnTo>
                      <a:pt x="293" y="97"/>
                    </a:lnTo>
                    <a:lnTo>
                      <a:pt x="298" y="92"/>
                    </a:lnTo>
                    <a:lnTo>
                      <a:pt x="304" y="87"/>
                    </a:lnTo>
                    <a:lnTo>
                      <a:pt x="309" y="81"/>
                    </a:lnTo>
                    <a:lnTo>
                      <a:pt x="314" y="75"/>
                    </a:lnTo>
                    <a:lnTo>
                      <a:pt x="319" y="69"/>
                    </a:lnTo>
                    <a:lnTo>
                      <a:pt x="324" y="63"/>
                    </a:lnTo>
                    <a:lnTo>
                      <a:pt x="329" y="56"/>
                    </a:lnTo>
                    <a:lnTo>
                      <a:pt x="335" y="50"/>
                    </a:lnTo>
                    <a:lnTo>
                      <a:pt x="340" y="43"/>
                    </a:lnTo>
                    <a:lnTo>
                      <a:pt x="345" y="35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auto">
              <a:xfrm>
                <a:off x="6982270" y="3647953"/>
                <a:ext cx="235431" cy="347680"/>
              </a:xfrm>
              <a:custGeom>
                <a:avLst/>
                <a:gdLst>
                  <a:gd name="T0" fmla="*/ 56 w 182"/>
                  <a:gd name="T1" fmla="*/ 6 h 269"/>
                  <a:gd name="T2" fmla="*/ 49 w 182"/>
                  <a:gd name="T3" fmla="*/ 18 h 269"/>
                  <a:gd name="T4" fmla="*/ 42 w 182"/>
                  <a:gd name="T5" fmla="*/ 30 h 269"/>
                  <a:gd name="T6" fmla="*/ 36 w 182"/>
                  <a:gd name="T7" fmla="*/ 41 h 269"/>
                  <a:gd name="T8" fmla="*/ 30 w 182"/>
                  <a:gd name="T9" fmla="*/ 53 h 269"/>
                  <a:gd name="T10" fmla="*/ 25 w 182"/>
                  <a:gd name="T11" fmla="*/ 65 h 269"/>
                  <a:gd name="T12" fmla="*/ 20 w 182"/>
                  <a:gd name="T13" fmla="*/ 76 h 269"/>
                  <a:gd name="T14" fmla="*/ 16 w 182"/>
                  <a:gd name="T15" fmla="*/ 87 h 269"/>
                  <a:gd name="T16" fmla="*/ 12 w 182"/>
                  <a:gd name="T17" fmla="*/ 98 h 269"/>
                  <a:gd name="T18" fmla="*/ 9 w 182"/>
                  <a:gd name="T19" fmla="*/ 109 h 269"/>
                  <a:gd name="T20" fmla="*/ 6 w 182"/>
                  <a:gd name="T21" fmla="*/ 120 h 269"/>
                  <a:gd name="T22" fmla="*/ 3 w 182"/>
                  <a:gd name="T23" fmla="*/ 130 h 269"/>
                  <a:gd name="T24" fmla="*/ 2 w 182"/>
                  <a:gd name="T25" fmla="*/ 141 h 269"/>
                  <a:gd name="T26" fmla="*/ 1 w 182"/>
                  <a:gd name="T27" fmla="*/ 151 h 269"/>
                  <a:gd name="T28" fmla="*/ 0 w 182"/>
                  <a:gd name="T29" fmla="*/ 160 h 269"/>
                  <a:gd name="T30" fmla="*/ 0 w 182"/>
                  <a:gd name="T31" fmla="*/ 170 h 269"/>
                  <a:gd name="T32" fmla="*/ 1 w 182"/>
                  <a:gd name="T33" fmla="*/ 179 h 269"/>
                  <a:gd name="T34" fmla="*/ 2 w 182"/>
                  <a:gd name="T35" fmla="*/ 188 h 269"/>
                  <a:gd name="T36" fmla="*/ 4 w 182"/>
                  <a:gd name="T37" fmla="*/ 196 h 269"/>
                  <a:gd name="T38" fmla="*/ 7 w 182"/>
                  <a:gd name="T39" fmla="*/ 205 h 269"/>
                  <a:gd name="T40" fmla="*/ 10 w 182"/>
                  <a:gd name="T41" fmla="*/ 212 h 269"/>
                  <a:gd name="T42" fmla="*/ 15 w 182"/>
                  <a:gd name="T43" fmla="*/ 220 h 269"/>
                  <a:gd name="T44" fmla="*/ 19 w 182"/>
                  <a:gd name="T45" fmla="*/ 226 h 269"/>
                  <a:gd name="T46" fmla="*/ 25 w 182"/>
                  <a:gd name="T47" fmla="*/ 233 h 269"/>
                  <a:gd name="T48" fmla="*/ 31 w 182"/>
                  <a:gd name="T49" fmla="*/ 239 h 269"/>
                  <a:gd name="T50" fmla="*/ 38 w 182"/>
                  <a:gd name="T51" fmla="*/ 244 h 269"/>
                  <a:gd name="T52" fmla="*/ 46 w 182"/>
                  <a:gd name="T53" fmla="*/ 249 h 269"/>
                  <a:gd name="T54" fmla="*/ 55 w 182"/>
                  <a:gd name="T55" fmla="*/ 254 h 269"/>
                  <a:gd name="T56" fmla="*/ 65 w 182"/>
                  <a:gd name="T57" fmla="*/ 258 h 269"/>
                  <a:gd name="T58" fmla="*/ 75 w 182"/>
                  <a:gd name="T59" fmla="*/ 261 h 269"/>
                  <a:gd name="T60" fmla="*/ 86 w 182"/>
                  <a:gd name="T61" fmla="*/ 264 h 269"/>
                  <a:gd name="T62" fmla="*/ 98 w 182"/>
                  <a:gd name="T63" fmla="*/ 266 h 269"/>
                  <a:gd name="T64" fmla="*/ 111 w 182"/>
                  <a:gd name="T65" fmla="*/ 267 h 269"/>
                  <a:gd name="T66" fmla="*/ 125 w 182"/>
                  <a:gd name="T67" fmla="*/ 268 h 269"/>
                  <a:gd name="T68" fmla="*/ 140 w 182"/>
                  <a:gd name="T69" fmla="*/ 268 h 269"/>
                  <a:gd name="T70" fmla="*/ 156 w 182"/>
                  <a:gd name="T71" fmla="*/ 268 h 269"/>
                  <a:gd name="T72" fmla="*/ 173 w 182"/>
                  <a:gd name="T73" fmla="*/ 266 h 2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2"/>
                  <a:gd name="T112" fmla="*/ 0 h 269"/>
                  <a:gd name="T113" fmla="*/ 182 w 182"/>
                  <a:gd name="T114" fmla="*/ 269 h 2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2" h="269">
                    <a:moveTo>
                      <a:pt x="59" y="0"/>
                    </a:moveTo>
                    <a:lnTo>
                      <a:pt x="56" y="6"/>
                    </a:lnTo>
                    <a:lnTo>
                      <a:pt x="52" y="12"/>
                    </a:lnTo>
                    <a:lnTo>
                      <a:pt x="49" y="18"/>
                    </a:lnTo>
                    <a:lnTo>
                      <a:pt x="45" y="24"/>
                    </a:lnTo>
                    <a:lnTo>
                      <a:pt x="42" y="30"/>
                    </a:lnTo>
                    <a:lnTo>
                      <a:pt x="39" y="36"/>
                    </a:lnTo>
                    <a:lnTo>
                      <a:pt x="36" y="41"/>
                    </a:lnTo>
                    <a:lnTo>
                      <a:pt x="33" y="47"/>
                    </a:lnTo>
                    <a:lnTo>
                      <a:pt x="30" y="53"/>
                    </a:lnTo>
                    <a:lnTo>
                      <a:pt x="28" y="59"/>
                    </a:lnTo>
                    <a:lnTo>
                      <a:pt x="25" y="65"/>
                    </a:lnTo>
                    <a:lnTo>
                      <a:pt x="22" y="70"/>
                    </a:lnTo>
                    <a:lnTo>
                      <a:pt x="20" y="76"/>
                    </a:lnTo>
                    <a:lnTo>
                      <a:pt x="18" y="82"/>
                    </a:lnTo>
                    <a:lnTo>
                      <a:pt x="16" y="87"/>
                    </a:lnTo>
                    <a:lnTo>
                      <a:pt x="14" y="93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9" y="109"/>
                    </a:lnTo>
                    <a:lnTo>
                      <a:pt x="7" y="115"/>
                    </a:lnTo>
                    <a:lnTo>
                      <a:pt x="6" y="120"/>
                    </a:lnTo>
                    <a:lnTo>
                      <a:pt x="5" y="125"/>
                    </a:lnTo>
                    <a:lnTo>
                      <a:pt x="3" y="130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1" y="146"/>
                    </a:lnTo>
                    <a:lnTo>
                      <a:pt x="1" y="151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70"/>
                    </a:lnTo>
                    <a:lnTo>
                      <a:pt x="1" y="175"/>
                    </a:lnTo>
                    <a:lnTo>
                      <a:pt x="1" y="179"/>
                    </a:lnTo>
                    <a:lnTo>
                      <a:pt x="2" y="184"/>
                    </a:lnTo>
                    <a:lnTo>
                      <a:pt x="2" y="188"/>
                    </a:lnTo>
                    <a:lnTo>
                      <a:pt x="3" y="192"/>
                    </a:lnTo>
                    <a:lnTo>
                      <a:pt x="4" y="196"/>
                    </a:lnTo>
                    <a:lnTo>
                      <a:pt x="6" y="201"/>
                    </a:lnTo>
                    <a:lnTo>
                      <a:pt x="7" y="205"/>
                    </a:lnTo>
                    <a:lnTo>
                      <a:pt x="9" y="208"/>
                    </a:lnTo>
                    <a:lnTo>
                      <a:pt x="10" y="212"/>
                    </a:lnTo>
                    <a:lnTo>
                      <a:pt x="12" y="216"/>
                    </a:lnTo>
                    <a:lnTo>
                      <a:pt x="15" y="220"/>
                    </a:lnTo>
                    <a:lnTo>
                      <a:pt x="17" y="223"/>
                    </a:lnTo>
                    <a:lnTo>
                      <a:pt x="19" y="226"/>
                    </a:lnTo>
                    <a:lnTo>
                      <a:pt x="22" y="230"/>
                    </a:lnTo>
                    <a:lnTo>
                      <a:pt x="25" y="233"/>
                    </a:lnTo>
                    <a:lnTo>
                      <a:pt x="28" y="236"/>
                    </a:lnTo>
                    <a:lnTo>
                      <a:pt x="31" y="239"/>
                    </a:lnTo>
                    <a:lnTo>
                      <a:pt x="35" y="242"/>
                    </a:lnTo>
                    <a:lnTo>
                      <a:pt x="38" y="244"/>
                    </a:lnTo>
                    <a:lnTo>
                      <a:pt x="42" y="247"/>
                    </a:lnTo>
                    <a:lnTo>
                      <a:pt x="46" y="249"/>
                    </a:lnTo>
                    <a:lnTo>
                      <a:pt x="51" y="252"/>
                    </a:lnTo>
                    <a:lnTo>
                      <a:pt x="55" y="254"/>
                    </a:lnTo>
                    <a:lnTo>
                      <a:pt x="60" y="256"/>
                    </a:lnTo>
                    <a:lnTo>
                      <a:pt x="65" y="258"/>
                    </a:lnTo>
                    <a:lnTo>
                      <a:pt x="70" y="259"/>
                    </a:lnTo>
                    <a:lnTo>
                      <a:pt x="75" y="261"/>
                    </a:lnTo>
                    <a:lnTo>
                      <a:pt x="80" y="262"/>
                    </a:lnTo>
                    <a:lnTo>
                      <a:pt x="86" y="264"/>
                    </a:lnTo>
                    <a:lnTo>
                      <a:pt x="92" y="265"/>
                    </a:lnTo>
                    <a:lnTo>
                      <a:pt x="98" y="266"/>
                    </a:lnTo>
                    <a:lnTo>
                      <a:pt x="105" y="267"/>
                    </a:lnTo>
                    <a:lnTo>
                      <a:pt x="111" y="267"/>
                    </a:lnTo>
                    <a:lnTo>
                      <a:pt x="118" y="268"/>
                    </a:lnTo>
                    <a:lnTo>
                      <a:pt x="125" y="268"/>
                    </a:lnTo>
                    <a:lnTo>
                      <a:pt x="133" y="268"/>
                    </a:lnTo>
                    <a:lnTo>
                      <a:pt x="140" y="268"/>
                    </a:lnTo>
                    <a:lnTo>
                      <a:pt x="148" y="268"/>
                    </a:lnTo>
                    <a:lnTo>
                      <a:pt x="156" y="268"/>
                    </a:lnTo>
                    <a:lnTo>
                      <a:pt x="164" y="267"/>
                    </a:lnTo>
                    <a:lnTo>
                      <a:pt x="173" y="266"/>
                    </a:lnTo>
                    <a:lnTo>
                      <a:pt x="181" y="266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7026251" y="3991755"/>
                <a:ext cx="191450" cy="245573"/>
              </a:xfrm>
              <a:custGeom>
                <a:avLst/>
                <a:gdLst>
                  <a:gd name="T0" fmla="*/ 147 w 148"/>
                  <a:gd name="T1" fmla="*/ 0 h 190"/>
                  <a:gd name="T2" fmla="*/ 136 w 148"/>
                  <a:gd name="T3" fmla="*/ 3 h 190"/>
                  <a:gd name="T4" fmla="*/ 125 w 148"/>
                  <a:gd name="T5" fmla="*/ 7 h 190"/>
                  <a:gd name="T6" fmla="*/ 115 w 148"/>
                  <a:gd name="T7" fmla="*/ 10 h 190"/>
                  <a:gd name="T8" fmla="*/ 105 w 148"/>
                  <a:gd name="T9" fmla="*/ 14 h 190"/>
                  <a:gd name="T10" fmla="*/ 96 w 148"/>
                  <a:gd name="T11" fmla="*/ 17 h 190"/>
                  <a:gd name="T12" fmla="*/ 87 w 148"/>
                  <a:gd name="T13" fmla="*/ 21 h 190"/>
                  <a:gd name="T14" fmla="*/ 79 w 148"/>
                  <a:gd name="T15" fmla="*/ 24 h 190"/>
                  <a:gd name="T16" fmla="*/ 71 w 148"/>
                  <a:gd name="T17" fmla="*/ 27 h 190"/>
                  <a:gd name="T18" fmla="*/ 64 w 148"/>
                  <a:gd name="T19" fmla="*/ 31 h 190"/>
                  <a:gd name="T20" fmla="*/ 57 w 148"/>
                  <a:gd name="T21" fmla="*/ 34 h 190"/>
                  <a:gd name="T22" fmla="*/ 51 w 148"/>
                  <a:gd name="T23" fmla="*/ 38 h 190"/>
                  <a:gd name="T24" fmla="*/ 45 w 148"/>
                  <a:gd name="T25" fmla="*/ 41 h 190"/>
                  <a:gd name="T26" fmla="*/ 39 w 148"/>
                  <a:gd name="T27" fmla="*/ 44 h 190"/>
                  <a:gd name="T28" fmla="*/ 34 w 148"/>
                  <a:gd name="T29" fmla="*/ 48 h 190"/>
                  <a:gd name="T30" fmla="*/ 30 w 148"/>
                  <a:gd name="T31" fmla="*/ 51 h 190"/>
                  <a:gd name="T32" fmla="*/ 25 w 148"/>
                  <a:gd name="T33" fmla="*/ 55 h 190"/>
                  <a:gd name="T34" fmla="*/ 21 w 148"/>
                  <a:gd name="T35" fmla="*/ 58 h 190"/>
                  <a:gd name="T36" fmla="*/ 18 w 148"/>
                  <a:gd name="T37" fmla="*/ 62 h 190"/>
                  <a:gd name="T38" fmla="*/ 15 w 148"/>
                  <a:gd name="T39" fmla="*/ 66 h 190"/>
                  <a:gd name="T40" fmla="*/ 12 w 148"/>
                  <a:gd name="T41" fmla="*/ 69 h 190"/>
                  <a:gd name="T42" fmla="*/ 9 w 148"/>
                  <a:gd name="T43" fmla="*/ 73 h 190"/>
                  <a:gd name="T44" fmla="*/ 7 w 148"/>
                  <a:gd name="T45" fmla="*/ 77 h 190"/>
                  <a:gd name="T46" fmla="*/ 5 w 148"/>
                  <a:gd name="T47" fmla="*/ 81 h 190"/>
                  <a:gd name="T48" fmla="*/ 4 w 148"/>
                  <a:gd name="T49" fmla="*/ 85 h 190"/>
                  <a:gd name="T50" fmla="*/ 2 w 148"/>
                  <a:gd name="T51" fmla="*/ 89 h 190"/>
                  <a:gd name="T52" fmla="*/ 1 w 148"/>
                  <a:gd name="T53" fmla="*/ 93 h 190"/>
                  <a:gd name="T54" fmla="*/ 1 w 148"/>
                  <a:gd name="T55" fmla="*/ 97 h 190"/>
                  <a:gd name="T56" fmla="*/ 0 w 148"/>
                  <a:gd name="T57" fmla="*/ 102 h 190"/>
                  <a:gd name="T58" fmla="*/ 0 w 148"/>
                  <a:gd name="T59" fmla="*/ 106 h 190"/>
                  <a:gd name="T60" fmla="*/ 0 w 148"/>
                  <a:gd name="T61" fmla="*/ 111 h 190"/>
                  <a:gd name="T62" fmla="*/ 0 w 148"/>
                  <a:gd name="T63" fmla="*/ 115 h 190"/>
                  <a:gd name="T64" fmla="*/ 0 w 148"/>
                  <a:gd name="T65" fmla="*/ 120 h 190"/>
                  <a:gd name="T66" fmla="*/ 1 w 148"/>
                  <a:gd name="T67" fmla="*/ 125 h 190"/>
                  <a:gd name="T68" fmla="*/ 1 w 148"/>
                  <a:gd name="T69" fmla="*/ 130 h 190"/>
                  <a:gd name="T70" fmla="*/ 2 w 148"/>
                  <a:gd name="T71" fmla="*/ 135 h 190"/>
                  <a:gd name="T72" fmla="*/ 3 w 148"/>
                  <a:gd name="T73" fmla="*/ 140 h 190"/>
                  <a:gd name="T74" fmla="*/ 5 w 148"/>
                  <a:gd name="T75" fmla="*/ 146 h 190"/>
                  <a:gd name="T76" fmla="*/ 6 w 148"/>
                  <a:gd name="T77" fmla="*/ 152 h 190"/>
                  <a:gd name="T78" fmla="*/ 7 w 148"/>
                  <a:gd name="T79" fmla="*/ 157 h 190"/>
                  <a:gd name="T80" fmla="*/ 9 w 148"/>
                  <a:gd name="T81" fmla="*/ 163 h 190"/>
                  <a:gd name="T82" fmla="*/ 10 w 148"/>
                  <a:gd name="T83" fmla="*/ 169 h 190"/>
                  <a:gd name="T84" fmla="*/ 12 w 148"/>
                  <a:gd name="T85" fmla="*/ 176 h 190"/>
                  <a:gd name="T86" fmla="*/ 14 w 148"/>
                  <a:gd name="T87" fmla="*/ 182 h 190"/>
                  <a:gd name="T88" fmla="*/ 16 w 148"/>
                  <a:gd name="T89" fmla="*/ 189 h 1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8"/>
                  <a:gd name="T136" fmla="*/ 0 h 190"/>
                  <a:gd name="T137" fmla="*/ 148 w 148"/>
                  <a:gd name="T138" fmla="*/ 190 h 1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8" h="190">
                    <a:moveTo>
                      <a:pt x="147" y="0"/>
                    </a:moveTo>
                    <a:lnTo>
                      <a:pt x="136" y="3"/>
                    </a:lnTo>
                    <a:lnTo>
                      <a:pt x="125" y="7"/>
                    </a:lnTo>
                    <a:lnTo>
                      <a:pt x="115" y="10"/>
                    </a:lnTo>
                    <a:lnTo>
                      <a:pt x="105" y="14"/>
                    </a:lnTo>
                    <a:lnTo>
                      <a:pt x="96" y="17"/>
                    </a:lnTo>
                    <a:lnTo>
                      <a:pt x="87" y="21"/>
                    </a:lnTo>
                    <a:lnTo>
                      <a:pt x="79" y="24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7" y="34"/>
                    </a:lnTo>
                    <a:lnTo>
                      <a:pt x="51" y="38"/>
                    </a:lnTo>
                    <a:lnTo>
                      <a:pt x="45" y="41"/>
                    </a:lnTo>
                    <a:lnTo>
                      <a:pt x="39" y="44"/>
                    </a:lnTo>
                    <a:lnTo>
                      <a:pt x="34" y="48"/>
                    </a:lnTo>
                    <a:lnTo>
                      <a:pt x="30" y="51"/>
                    </a:lnTo>
                    <a:lnTo>
                      <a:pt x="25" y="55"/>
                    </a:lnTo>
                    <a:lnTo>
                      <a:pt x="21" y="58"/>
                    </a:lnTo>
                    <a:lnTo>
                      <a:pt x="18" y="62"/>
                    </a:lnTo>
                    <a:lnTo>
                      <a:pt x="15" y="66"/>
                    </a:lnTo>
                    <a:lnTo>
                      <a:pt x="12" y="69"/>
                    </a:lnTo>
                    <a:lnTo>
                      <a:pt x="9" y="73"/>
                    </a:lnTo>
                    <a:lnTo>
                      <a:pt x="7" y="77"/>
                    </a:lnTo>
                    <a:lnTo>
                      <a:pt x="5" y="81"/>
                    </a:lnTo>
                    <a:lnTo>
                      <a:pt x="4" y="85"/>
                    </a:lnTo>
                    <a:lnTo>
                      <a:pt x="2" y="89"/>
                    </a:lnTo>
                    <a:lnTo>
                      <a:pt x="1" y="93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1" y="130"/>
                    </a:lnTo>
                    <a:lnTo>
                      <a:pt x="2" y="135"/>
                    </a:lnTo>
                    <a:lnTo>
                      <a:pt x="3" y="140"/>
                    </a:lnTo>
                    <a:lnTo>
                      <a:pt x="5" y="146"/>
                    </a:lnTo>
                    <a:lnTo>
                      <a:pt x="6" y="152"/>
                    </a:lnTo>
                    <a:lnTo>
                      <a:pt x="7" y="157"/>
                    </a:lnTo>
                    <a:lnTo>
                      <a:pt x="9" y="163"/>
                    </a:lnTo>
                    <a:lnTo>
                      <a:pt x="10" y="169"/>
                    </a:lnTo>
                    <a:lnTo>
                      <a:pt x="12" y="176"/>
                    </a:lnTo>
                    <a:lnTo>
                      <a:pt x="14" y="182"/>
                    </a:lnTo>
                    <a:lnTo>
                      <a:pt x="16" y="189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6625242" y="4131344"/>
                <a:ext cx="423000" cy="178364"/>
              </a:xfrm>
              <a:custGeom>
                <a:avLst/>
                <a:gdLst>
                  <a:gd name="T0" fmla="*/ 320 w 327"/>
                  <a:gd name="T1" fmla="*/ 74 h 138"/>
                  <a:gd name="T2" fmla="*/ 310 w 327"/>
                  <a:gd name="T3" fmla="*/ 62 h 138"/>
                  <a:gd name="T4" fmla="*/ 299 w 327"/>
                  <a:gd name="T5" fmla="*/ 52 h 138"/>
                  <a:gd name="T6" fmla="*/ 288 w 327"/>
                  <a:gd name="T7" fmla="*/ 42 h 138"/>
                  <a:gd name="T8" fmla="*/ 278 w 327"/>
                  <a:gd name="T9" fmla="*/ 33 h 138"/>
                  <a:gd name="T10" fmla="*/ 267 w 327"/>
                  <a:gd name="T11" fmla="*/ 25 h 138"/>
                  <a:gd name="T12" fmla="*/ 257 w 327"/>
                  <a:gd name="T13" fmla="*/ 19 h 138"/>
                  <a:gd name="T14" fmla="*/ 246 w 327"/>
                  <a:gd name="T15" fmla="*/ 13 h 138"/>
                  <a:gd name="T16" fmla="*/ 236 w 327"/>
                  <a:gd name="T17" fmla="*/ 9 h 138"/>
                  <a:gd name="T18" fmla="*/ 226 w 327"/>
                  <a:gd name="T19" fmla="*/ 5 h 138"/>
                  <a:gd name="T20" fmla="*/ 215 w 327"/>
                  <a:gd name="T21" fmla="*/ 2 h 138"/>
                  <a:gd name="T22" fmla="*/ 205 w 327"/>
                  <a:gd name="T23" fmla="*/ 1 h 138"/>
                  <a:gd name="T24" fmla="*/ 195 w 327"/>
                  <a:gd name="T25" fmla="*/ 0 h 138"/>
                  <a:gd name="T26" fmla="*/ 185 w 327"/>
                  <a:gd name="T27" fmla="*/ 0 h 138"/>
                  <a:gd name="T28" fmla="*/ 175 w 327"/>
                  <a:gd name="T29" fmla="*/ 1 h 138"/>
                  <a:gd name="T30" fmla="*/ 165 w 327"/>
                  <a:gd name="T31" fmla="*/ 2 h 138"/>
                  <a:gd name="T32" fmla="*/ 155 w 327"/>
                  <a:gd name="T33" fmla="*/ 5 h 138"/>
                  <a:gd name="T34" fmla="*/ 145 w 327"/>
                  <a:gd name="T35" fmla="*/ 8 h 138"/>
                  <a:gd name="T36" fmla="*/ 136 w 327"/>
                  <a:gd name="T37" fmla="*/ 12 h 138"/>
                  <a:gd name="T38" fmla="*/ 126 w 327"/>
                  <a:gd name="T39" fmla="*/ 17 h 138"/>
                  <a:gd name="T40" fmla="*/ 116 w 327"/>
                  <a:gd name="T41" fmla="*/ 22 h 138"/>
                  <a:gd name="T42" fmla="*/ 107 w 327"/>
                  <a:gd name="T43" fmla="*/ 28 h 138"/>
                  <a:gd name="T44" fmla="*/ 97 w 327"/>
                  <a:gd name="T45" fmla="*/ 35 h 138"/>
                  <a:gd name="T46" fmla="*/ 88 w 327"/>
                  <a:gd name="T47" fmla="*/ 42 h 138"/>
                  <a:gd name="T48" fmla="*/ 78 w 327"/>
                  <a:gd name="T49" fmla="*/ 50 h 138"/>
                  <a:gd name="T50" fmla="*/ 69 w 327"/>
                  <a:gd name="T51" fmla="*/ 58 h 138"/>
                  <a:gd name="T52" fmla="*/ 59 w 327"/>
                  <a:gd name="T53" fmla="*/ 67 h 138"/>
                  <a:gd name="T54" fmla="*/ 50 w 327"/>
                  <a:gd name="T55" fmla="*/ 77 h 138"/>
                  <a:gd name="T56" fmla="*/ 41 w 327"/>
                  <a:gd name="T57" fmla="*/ 87 h 138"/>
                  <a:gd name="T58" fmla="*/ 32 w 327"/>
                  <a:gd name="T59" fmla="*/ 97 h 138"/>
                  <a:gd name="T60" fmla="*/ 23 w 327"/>
                  <a:gd name="T61" fmla="*/ 108 h 138"/>
                  <a:gd name="T62" fmla="*/ 14 w 327"/>
                  <a:gd name="T63" fmla="*/ 119 h 138"/>
                  <a:gd name="T64" fmla="*/ 5 w 327"/>
                  <a:gd name="T65" fmla="*/ 131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7"/>
                  <a:gd name="T100" fmla="*/ 0 h 138"/>
                  <a:gd name="T101" fmla="*/ 327 w 327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7" h="138">
                    <a:moveTo>
                      <a:pt x="326" y="81"/>
                    </a:moveTo>
                    <a:lnTo>
                      <a:pt x="320" y="74"/>
                    </a:lnTo>
                    <a:lnTo>
                      <a:pt x="315" y="68"/>
                    </a:lnTo>
                    <a:lnTo>
                      <a:pt x="310" y="62"/>
                    </a:lnTo>
                    <a:lnTo>
                      <a:pt x="304" y="57"/>
                    </a:lnTo>
                    <a:lnTo>
                      <a:pt x="299" y="52"/>
                    </a:lnTo>
                    <a:lnTo>
                      <a:pt x="294" y="46"/>
                    </a:lnTo>
                    <a:lnTo>
                      <a:pt x="288" y="42"/>
                    </a:lnTo>
                    <a:lnTo>
                      <a:pt x="283" y="37"/>
                    </a:lnTo>
                    <a:lnTo>
                      <a:pt x="278" y="33"/>
                    </a:lnTo>
                    <a:lnTo>
                      <a:pt x="272" y="29"/>
                    </a:lnTo>
                    <a:lnTo>
                      <a:pt x="267" y="25"/>
                    </a:lnTo>
                    <a:lnTo>
                      <a:pt x="262" y="22"/>
                    </a:lnTo>
                    <a:lnTo>
                      <a:pt x="257" y="19"/>
                    </a:lnTo>
                    <a:lnTo>
                      <a:pt x="252" y="16"/>
                    </a:lnTo>
                    <a:lnTo>
                      <a:pt x="246" y="13"/>
                    </a:lnTo>
                    <a:lnTo>
                      <a:pt x="241" y="11"/>
                    </a:lnTo>
                    <a:lnTo>
                      <a:pt x="236" y="9"/>
                    </a:lnTo>
                    <a:lnTo>
                      <a:pt x="231" y="7"/>
                    </a:lnTo>
                    <a:lnTo>
                      <a:pt x="226" y="5"/>
                    </a:lnTo>
                    <a:lnTo>
                      <a:pt x="221" y="4"/>
                    </a:lnTo>
                    <a:lnTo>
                      <a:pt x="215" y="2"/>
                    </a:lnTo>
                    <a:lnTo>
                      <a:pt x="210" y="2"/>
                    </a:lnTo>
                    <a:lnTo>
                      <a:pt x="205" y="1"/>
                    </a:lnTo>
                    <a:lnTo>
                      <a:pt x="200" y="0"/>
                    </a:lnTo>
                    <a:lnTo>
                      <a:pt x="195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80" y="0"/>
                    </a:lnTo>
                    <a:lnTo>
                      <a:pt x="175" y="1"/>
                    </a:lnTo>
                    <a:lnTo>
                      <a:pt x="170" y="2"/>
                    </a:lnTo>
                    <a:lnTo>
                      <a:pt x="165" y="2"/>
                    </a:lnTo>
                    <a:lnTo>
                      <a:pt x="160" y="4"/>
                    </a:lnTo>
                    <a:lnTo>
                      <a:pt x="155" y="5"/>
                    </a:lnTo>
                    <a:lnTo>
                      <a:pt x="150" y="6"/>
                    </a:lnTo>
                    <a:lnTo>
                      <a:pt x="145" y="8"/>
                    </a:lnTo>
                    <a:lnTo>
                      <a:pt x="141" y="10"/>
                    </a:lnTo>
                    <a:lnTo>
                      <a:pt x="136" y="12"/>
                    </a:lnTo>
                    <a:lnTo>
                      <a:pt x="131" y="14"/>
                    </a:lnTo>
                    <a:lnTo>
                      <a:pt x="126" y="17"/>
                    </a:lnTo>
                    <a:lnTo>
                      <a:pt x="121" y="19"/>
                    </a:lnTo>
                    <a:lnTo>
                      <a:pt x="116" y="22"/>
                    </a:lnTo>
                    <a:lnTo>
                      <a:pt x="111" y="25"/>
                    </a:lnTo>
                    <a:lnTo>
                      <a:pt x="107" y="28"/>
                    </a:lnTo>
                    <a:lnTo>
                      <a:pt x="102" y="31"/>
                    </a:lnTo>
                    <a:lnTo>
                      <a:pt x="97" y="35"/>
                    </a:lnTo>
                    <a:lnTo>
                      <a:pt x="92" y="38"/>
                    </a:lnTo>
                    <a:lnTo>
                      <a:pt x="88" y="42"/>
                    </a:lnTo>
                    <a:lnTo>
                      <a:pt x="83" y="46"/>
                    </a:lnTo>
                    <a:lnTo>
                      <a:pt x="78" y="50"/>
                    </a:lnTo>
                    <a:lnTo>
                      <a:pt x="73" y="54"/>
                    </a:lnTo>
                    <a:lnTo>
                      <a:pt x="69" y="58"/>
                    </a:lnTo>
                    <a:lnTo>
                      <a:pt x="64" y="63"/>
                    </a:lnTo>
                    <a:lnTo>
                      <a:pt x="59" y="67"/>
                    </a:lnTo>
                    <a:lnTo>
                      <a:pt x="55" y="72"/>
                    </a:lnTo>
                    <a:lnTo>
                      <a:pt x="50" y="77"/>
                    </a:lnTo>
                    <a:lnTo>
                      <a:pt x="46" y="82"/>
                    </a:lnTo>
                    <a:lnTo>
                      <a:pt x="41" y="87"/>
                    </a:lnTo>
                    <a:lnTo>
                      <a:pt x="36" y="92"/>
                    </a:lnTo>
                    <a:lnTo>
                      <a:pt x="32" y="97"/>
                    </a:lnTo>
                    <a:lnTo>
                      <a:pt x="27" y="103"/>
                    </a:lnTo>
                    <a:lnTo>
                      <a:pt x="23" y="108"/>
                    </a:lnTo>
                    <a:lnTo>
                      <a:pt x="18" y="114"/>
                    </a:lnTo>
                    <a:lnTo>
                      <a:pt x="14" y="119"/>
                    </a:lnTo>
                    <a:lnTo>
                      <a:pt x="9" y="125"/>
                    </a:lnTo>
                    <a:lnTo>
                      <a:pt x="5" y="131"/>
                    </a:lnTo>
                    <a:lnTo>
                      <a:pt x="0" y="137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6401453" y="3924546"/>
                <a:ext cx="267771" cy="385162"/>
              </a:xfrm>
              <a:custGeom>
                <a:avLst/>
                <a:gdLst>
                  <a:gd name="T0" fmla="*/ 177 w 207"/>
                  <a:gd name="T1" fmla="*/ 292 h 298"/>
                  <a:gd name="T2" fmla="*/ 184 w 207"/>
                  <a:gd name="T3" fmla="*/ 282 h 298"/>
                  <a:gd name="T4" fmla="*/ 190 w 207"/>
                  <a:gd name="T5" fmla="*/ 273 h 298"/>
                  <a:gd name="T6" fmla="*/ 195 w 207"/>
                  <a:gd name="T7" fmla="*/ 263 h 298"/>
                  <a:gd name="T8" fmla="*/ 199 w 207"/>
                  <a:gd name="T9" fmla="*/ 252 h 298"/>
                  <a:gd name="T10" fmla="*/ 202 w 207"/>
                  <a:gd name="T11" fmla="*/ 242 h 298"/>
                  <a:gd name="T12" fmla="*/ 204 w 207"/>
                  <a:gd name="T13" fmla="*/ 232 h 298"/>
                  <a:gd name="T14" fmla="*/ 206 w 207"/>
                  <a:gd name="T15" fmla="*/ 221 h 298"/>
                  <a:gd name="T16" fmla="*/ 206 w 207"/>
                  <a:gd name="T17" fmla="*/ 211 h 298"/>
                  <a:gd name="T18" fmla="*/ 205 w 207"/>
                  <a:gd name="T19" fmla="*/ 200 h 298"/>
                  <a:gd name="T20" fmla="*/ 204 w 207"/>
                  <a:gd name="T21" fmla="*/ 190 h 298"/>
                  <a:gd name="T22" fmla="*/ 201 w 207"/>
                  <a:gd name="T23" fmla="*/ 179 h 298"/>
                  <a:gd name="T24" fmla="*/ 198 w 207"/>
                  <a:gd name="T25" fmla="*/ 169 h 298"/>
                  <a:gd name="T26" fmla="*/ 194 w 207"/>
                  <a:gd name="T27" fmla="*/ 158 h 298"/>
                  <a:gd name="T28" fmla="*/ 190 w 207"/>
                  <a:gd name="T29" fmla="*/ 148 h 298"/>
                  <a:gd name="T30" fmla="*/ 184 w 207"/>
                  <a:gd name="T31" fmla="*/ 138 h 298"/>
                  <a:gd name="T32" fmla="*/ 178 w 207"/>
                  <a:gd name="T33" fmla="*/ 127 h 298"/>
                  <a:gd name="T34" fmla="*/ 172 w 207"/>
                  <a:gd name="T35" fmla="*/ 117 h 298"/>
                  <a:gd name="T36" fmla="*/ 164 w 207"/>
                  <a:gd name="T37" fmla="*/ 108 h 298"/>
                  <a:gd name="T38" fmla="*/ 156 w 207"/>
                  <a:gd name="T39" fmla="*/ 98 h 298"/>
                  <a:gd name="T40" fmla="*/ 148 w 207"/>
                  <a:gd name="T41" fmla="*/ 89 h 298"/>
                  <a:gd name="T42" fmla="*/ 139 w 207"/>
                  <a:gd name="T43" fmla="*/ 80 h 298"/>
                  <a:gd name="T44" fmla="*/ 129 w 207"/>
                  <a:gd name="T45" fmla="*/ 71 h 298"/>
                  <a:gd name="T46" fmla="*/ 119 w 207"/>
                  <a:gd name="T47" fmla="*/ 62 h 298"/>
                  <a:gd name="T48" fmla="*/ 108 w 207"/>
                  <a:gd name="T49" fmla="*/ 54 h 298"/>
                  <a:gd name="T50" fmla="*/ 97 w 207"/>
                  <a:gd name="T51" fmla="*/ 46 h 298"/>
                  <a:gd name="T52" fmla="*/ 85 w 207"/>
                  <a:gd name="T53" fmla="*/ 39 h 298"/>
                  <a:gd name="T54" fmla="*/ 73 w 207"/>
                  <a:gd name="T55" fmla="*/ 32 h 298"/>
                  <a:gd name="T56" fmla="*/ 61 w 207"/>
                  <a:gd name="T57" fmla="*/ 25 h 298"/>
                  <a:gd name="T58" fmla="*/ 48 w 207"/>
                  <a:gd name="T59" fmla="*/ 19 h 298"/>
                  <a:gd name="T60" fmla="*/ 35 w 207"/>
                  <a:gd name="T61" fmla="*/ 13 h 298"/>
                  <a:gd name="T62" fmla="*/ 21 w 207"/>
                  <a:gd name="T63" fmla="*/ 7 h 298"/>
                  <a:gd name="T64" fmla="*/ 7 w 207"/>
                  <a:gd name="T65" fmla="*/ 3 h 2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298"/>
                  <a:gd name="T101" fmla="*/ 207 w 207"/>
                  <a:gd name="T102" fmla="*/ 298 h 2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298">
                    <a:moveTo>
                      <a:pt x="173" y="297"/>
                    </a:moveTo>
                    <a:lnTo>
                      <a:pt x="177" y="292"/>
                    </a:lnTo>
                    <a:lnTo>
                      <a:pt x="181" y="287"/>
                    </a:lnTo>
                    <a:lnTo>
                      <a:pt x="184" y="282"/>
                    </a:lnTo>
                    <a:lnTo>
                      <a:pt x="187" y="277"/>
                    </a:lnTo>
                    <a:lnTo>
                      <a:pt x="190" y="273"/>
                    </a:lnTo>
                    <a:lnTo>
                      <a:pt x="193" y="268"/>
                    </a:lnTo>
                    <a:lnTo>
                      <a:pt x="195" y="263"/>
                    </a:lnTo>
                    <a:lnTo>
                      <a:pt x="197" y="257"/>
                    </a:lnTo>
                    <a:lnTo>
                      <a:pt x="199" y="252"/>
                    </a:lnTo>
                    <a:lnTo>
                      <a:pt x="201" y="247"/>
                    </a:lnTo>
                    <a:lnTo>
                      <a:pt x="202" y="242"/>
                    </a:lnTo>
                    <a:lnTo>
                      <a:pt x="203" y="237"/>
                    </a:lnTo>
                    <a:lnTo>
                      <a:pt x="204" y="232"/>
                    </a:lnTo>
                    <a:lnTo>
                      <a:pt x="205" y="226"/>
                    </a:lnTo>
                    <a:lnTo>
                      <a:pt x="206" y="221"/>
                    </a:lnTo>
                    <a:lnTo>
                      <a:pt x="206" y="216"/>
                    </a:lnTo>
                    <a:lnTo>
                      <a:pt x="206" y="211"/>
                    </a:lnTo>
                    <a:lnTo>
                      <a:pt x="206" y="205"/>
                    </a:lnTo>
                    <a:lnTo>
                      <a:pt x="205" y="200"/>
                    </a:lnTo>
                    <a:lnTo>
                      <a:pt x="205" y="195"/>
                    </a:lnTo>
                    <a:lnTo>
                      <a:pt x="204" y="190"/>
                    </a:lnTo>
                    <a:lnTo>
                      <a:pt x="203" y="184"/>
                    </a:lnTo>
                    <a:lnTo>
                      <a:pt x="201" y="179"/>
                    </a:lnTo>
                    <a:lnTo>
                      <a:pt x="200" y="174"/>
                    </a:lnTo>
                    <a:lnTo>
                      <a:pt x="198" y="169"/>
                    </a:lnTo>
                    <a:lnTo>
                      <a:pt x="196" y="163"/>
                    </a:lnTo>
                    <a:lnTo>
                      <a:pt x="194" y="158"/>
                    </a:lnTo>
                    <a:lnTo>
                      <a:pt x="192" y="153"/>
                    </a:lnTo>
                    <a:lnTo>
                      <a:pt x="190" y="148"/>
                    </a:lnTo>
                    <a:lnTo>
                      <a:pt x="187" y="143"/>
                    </a:lnTo>
                    <a:lnTo>
                      <a:pt x="184" y="138"/>
                    </a:lnTo>
                    <a:lnTo>
                      <a:pt x="181" y="132"/>
                    </a:lnTo>
                    <a:lnTo>
                      <a:pt x="178" y="127"/>
                    </a:lnTo>
                    <a:lnTo>
                      <a:pt x="175" y="122"/>
                    </a:lnTo>
                    <a:lnTo>
                      <a:pt x="172" y="117"/>
                    </a:lnTo>
                    <a:lnTo>
                      <a:pt x="168" y="113"/>
                    </a:lnTo>
                    <a:lnTo>
                      <a:pt x="164" y="108"/>
                    </a:lnTo>
                    <a:lnTo>
                      <a:pt x="160" y="103"/>
                    </a:lnTo>
                    <a:lnTo>
                      <a:pt x="156" y="98"/>
                    </a:lnTo>
                    <a:lnTo>
                      <a:pt x="152" y="93"/>
                    </a:lnTo>
                    <a:lnTo>
                      <a:pt x="148" y="89"/>
                    </a:lnTo>
                    <a:lnTo>
                      <a:pt x="143" y="84"/>
                    </a:lnTo>
                    <a:lnTo>
                      <a:pt x="139" y="80"/>
                    </a:lnTo>
                    <a:lnTo>
                      <a:pt x="134" y="75"/>
                    </a:lnTo>
                    <a:lnTo>
                      <a:pt x="129" y="71"/>
                    </a:lnTo>
                    <a:lnTo>
                      <a:pt x="124" y="67"/>
                    </a:lnTo>
                    <a:lnTo>
                      <a:pt x="119" y="62"/>
                    </a:lnTo>
                    <a:lnTo>
                      <a:pt x="113" y="58"/>
                    </a:lnTo>
                    <a:lnTo>
                      <a:pt x="108" y="54"/>
                    </a:lnTo>
                    <a:lnTo>
                      <a:pt x="102" y="50"/>
                    </a:lnTo>
                    <a:lnTo>
                      <a:pt x="97" y="46"/>
                    </a:lnTo>
                    <a:lnTo>
                      <a:pt x="91" y="42"/>
                    </a:lnTo>
                    <a:lnTo>
                      <a:pt x="85" y="39"/>
                    </a:lnTo>
                    <a:lnTo>
                      <a:pt x="79" y="35"/>
                    </a:lnTo>
                    <a:lnTo>
                      <a:pt x="73" y="32"/>
                    </a:lnTo>
                    <a:lnTo>
                      <a:pt x="67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8" y="19"/>
                    </a:lnTo>
                    <a:lnTo>
                      <a:pt x="41" y="16"/>
                    </a:lnTo>
                    <a:lnTo>
                      <a:pt x="35" y="13"/>
                    </a:lnTo>
                    <a:lnTo>
                      <a:pt x="28" y="10"/>
                    </a:lnTo>
                    <a:lnTo>
                      <a:pt x="21" y="7"/>
                    </a:lnTo>
                    <a:lnTo>
                      <a:pt x="14" y="5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6401453" y="3609178"/>
                <a:ext cx="238018" cy="317953"/>
              </a:xfrm>
              <a:custGeom>
                <a:avLst/>
                <a:gdLst>
                  <a:gd name="T0" fmla="*/ 6 w 184"/>
                  <a:gd name="T1" fmla="*/ 245 h 246"/>
                  <a:gd name="T2" fmla="*/ 16 w 184"/>
                  <a:gd name="T3" fmla="*/ 245 h 246"/>
                  <a:gd name="T4" fmla="*/ 27 w 184"/>
                  <a:gd name="T5" fmla="*/ 245 h 246"/>
                  <a:gd name="T6" fmla="*/ 38 w 184"/>
                  <a:gd name="T7" fmla="*/ 244 h 246"/>
                  <a:gd name="T8" fmla="*/ 48 w 184"/>
                  <a:gd name="T9" fmla="*/ 243 h 246"/>
                  <a:gd name="T10" fmla="*/ 59 w 184"/>
                  <a:gd name="T11" fmla="*/ 242 h 246"/>
                  <a:gd name="T12" fmla="*/ 69 w 184"/>
                  <a:gd name="T13" fmla="*/ 240 h 246"/>
                  <a:gd name="T14" fmla="*/ 79 w 184"/>
                  <a:gd name="T15" fmla="*/ 238 h 246"/>
                  <a:gd name="T16" fmla="*/ 89 w 184"/>
                  <a:gd name="T17" fmla="*/ 236 h 246"/>
                  <a:gd name="T18" fmla="*/ 99 w 184"/>
                  <a:gd name="T19" fmla="*/ 233 h 246"/>
                  <a:gd name="T20" fmla="*/ 108 w 184"/>
                  <a:gd name="T21" fmla="*/ 229 h 246"/>
                  <a:gd name="T22" fmla="*/ 117 w 184"/>
                  <a:gd name="T23" fmla="*/ 225 h 246"/>
                  <a:gd name="T24" fmla="*/ 126 w 184"/>
                  <a:gd name="T25" fmla="*/ 221 h 246"/>
                  <a:gd name="T26" fmla="*/ 134 w 184"/>
                  <a:gd name="T27" fmla="*/ 216 h 246"/>
                  <a:gd name="T28" fmla="*/ 141 w 184"/>
                  <a:gd name="T29" fmla="*/ 210 h 246"/>
                  <a:gd name="T30" fmla="*/ 148 w 184"/>
                  <a:gd name="T31" fmla="*/ 204 h 246"/>
                  <a:gd name="T32" fmla="*/ 155 w 184"/>
                  <a:gd name="T33" fmla="*/ 197 h 246"/>
                  <a:gd name="T34" fmla="*/ 161 w 184"/>
                  <a:gd name="T35" fmla="*/ 190 h 246"/>
                  <a:gd name="T36" fmla="*/ 166 w 184"/>
                  <a:gd name="T37" fmla="*/ 182 h 246"/>
                  <a:gd name="T38" fmla="*/ 171 w 184"/>
                  <a:gd name="T39" fmla="*/ 173 h 246"/>
                  <a:gd name="T40" fmla="*/ 175 w 184"/>
                  <a:gd name="T41" fmla="*/ 164 h 246"/>
                  <a:gd name="T42" fmla="*/ 178 w 184"/>
                  <a:gd name="T43" fmla="*/ 154 h 246"/>
                  <a:gd name="T44" fmla="*/ 181 w 184"/>
                  <a:gd name="T45" fmla="*/ 143 h 246"/>
                  <a:gd name="T46" fmla="*/ 182 w 184"/>
                  <a:gd name="T47" fmla="*/ 131 h 246"/>
                  <a:gd name="T48" fmla="*/ 183 w 184"/>
                  <a:gd name="T49" fmla="*/ 119 h 246"/>
                  <a:gd name="T50" fmla="*/ 183 w 184"/>
                  <a:gd name="T51" fmla="*/ 106 h 246"/>
                  <a:gd name="T52" fmla="*/ 182 w 184"/>
                  <a:gd name="T53" fmla="*/ 92 h 246"/>
                  <a:gd name="T54" fmla="*/ 180 w 184"/>
                  <a:gd name="T55" fmla="*/ 77 h 246"/>
                  <a:gd name="T56" fmla="*/ 177 w 184"/>
                  <a:gd name="T57" fmla="*/ 61 h 246"/>
                  <a:gd name="T58" fmla="*/ 173 w 184"/>
                  <a:gd name="T59" fmla="*/ 45 h 246"/>
                  <a:gd name="T60" fmla="*/ 168 w 184"/>
                  <a:gd name="T61" fmla="*/ 28 h 246"/>
                  <a:gd name="T62" fmla="*/ 161 w 184"/>
                  <a:gd name="T63" fmla="*/ 9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246"/>
                  <a:gd name="T98" fmla="*/ 184 w 184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246">
                    <a:moveTo>
                      <a:pt x="0" y="244"/>
                    </a:moveTo>
                    <a:lnTo>
                      <a:pt x="6" y="245"/>
                    </a:lnTo>
                    <a:lnTo>
                      <a:pt x="11" y="245"/>
                    </a:lnTo>
                    <a:lnTo>
                      <a:pt x="16" y="245"/>
                    </a:lnTo>
                    <a:lnTo>
                      <a:pt x="22" y="245"/>
                    </a:lnTo>
                    <a:lnTo>
                      <a:pt x="27" y="245"/>
                    </a:lnTo>
                    <a:lnTo>
                      <a:pt x="33" y="244"/>
                    </a:lnTo>
                    <a:lnTo>
                      <a:pt x="38" y="244"/>
                    </a:lnTo>
                    <a:lnTo>
                      <a:pt x="43" y="244"/>
                    </a:lnTo>
                    <a:lnTo>
                      <a:pt x="48" y="243"/>
                    </a:lnTo>
                    <a:lnTo>
                      <a:pt x="54" y="243"/>
                    </a:lnTo>
                    <a:lnTo>
                      <a:pt x="59" y="242"/>
                    </a:lnTo>
                    <a:lnTo>
                      <a:pt x="64" y="241"/>
                    </a:lnTo>
                    <a:lnTo>
                      <a:pt x="69" y="240"/>
                    </a:lnTo>
                    <a:lnTo>
                      <a:pt x="74" y="239"/>
                    </a:lnTo>
                    <a:lnTo>
                      <a:pt x="79" y="238"/>
                    </a:lnTo>
                    <a:lnTo>
                      <a:pt x="84" y="237"/>
                    </a:lnTo>
                    <a:lnTo>
                      <a:pt x="89" y="236"/>
                    </a:lnTo>
                    <a:lnTo>
                      <a:pt x="94" y="234"/>
                    </a:lnTo>
                    <a:lnTo>
                      <a:pt x="99" y="233"/>
                    </a:lnTo>
                    <a:lnTo>
                      <a:pt x="103" y="231"/>
                    </a:lnTo>
                    <a:lnTo>
                      <a:pt x="108" y="229"/>
                    </a:lnTo>
                    <a:lnTo>
                      <a:pt x="113" y="228"/>
                    </a:lnTo>
                    <a:lnTo>
                      <a:pt x="117" y="225"/>
                    </a:lnTo>
                    <a:lnTo>
                      <a:pt x="121" y="223"/>
                    </a:lnTo>
                    <a:lnTo>
                      <a:pt x="126" y="221"/>
                    </a:lnTo>
                    <a:lnTo>
                      <a:pt x="130" y="219"/>
                    </a:lnTo>
                    <a:lnTo>
                      <a:pt x="134" y="216"/>
                    </a:lnTo>
                    <a:lnTo>
                      <a:pt x="137" y="213"/>
                    </a:lnTo>
                    <a:lnTo>
                      <a:pt x="141" y="210"/>
                    </a:lnTo>
                    <a:lnTo>
                      <a:pt x="145" y="207"/>
                    </a:lnTo>
                    <a:lnTo>
                      <a:pt x="148" y="204"/>
                    </a:lnTo>
                    <a:lnTo>
                      <a:pt x="152" y="201"/>
                    </a:lnTo>
                    <a:lnTo>
                      <a:pt x="155" y="197"/>
                    </a:lnTo>
                    <a:lnTo>
                      <a:pt x="158" y="194"/>
                    </a:lnTo>
                    <a:lnTo>
                      <a:pt x="161" y="190"/>
                    </a:lnTo>
                    <a:lnTo>
                      <a:pt x="164" y="186"/>
                    </a:lnTo>
                    <a:lnTo>
                      <a:pt x="166" y="182"/>
                    </a:lnTo>
                    <a:lnTo>
                      <a:pt x="169" y="178"/>
                    </a:lnTo>
                    <a:lnTo>
                      <a:pt x="171" y="173"/>
                    </a:lnTo>
                    <a:lnTo>
                      <a:pt x="173" y="168"/>
                    </a:lnTo>
                    <a:lnTo>
                      <a:pt x="175" y="164"/>
                    </a:lnTo>
                    <a:lnTo>
                      <a:pt x="177" y="159"/>
                    </a:lnTo>
                    <a:lnTo>
                      <a:pt x="178" y="154"/>
                    </a:lnTo>
                    <a:lnTo>
                      <a:pt x="180" y="148"/>
                    </a:lnTo>
                    <a:lnTo>
                      <a:pt x="181" y="143"/>
                    </a:lnTo>
                    <a:lnTo>
                      <a:pt x="182" y="137"/>
                    </a:lnTo>
                    <a:lnTo>
                      <a:pt x="182" y="131"/>
                    </a:lnTo>
                    <a:lnTo>
                      <a:pt x="183" y="125"/>
                    </a:lnTo>
                    <a:lnTo>
                      <a:pt x="183" y="119"/>
                    </a:lnTo>
                    <a:lnTo>
                      <a:pt x="183" y="112"/>
                    </a:lnTo>
                    <a:lnTo>
                      <a:pt x="183" y="106"/>
                    </a:lnTo>
                    <a:lnTo>
                      <a:pt x="183" y="99"/>
                    </a:lnTo>
                    <a:lnTo>
                      <a:pt x="182" y="92"/>
                    </a:lnTo>
                    <a:lnTo>
                      <a:pt x="181" y="84"/>
                    </a:lnTo>
                    <a:lnTo>
                      <a:pt x="180" y="77"/>
                    </a:lnTo>
                    <a:lnTo>
                      <a:pt x="179" y="69"/>
                    </a:lnTo>
                    <a:lnTo>
                      <a:pt x="177" y="61"/>
                    </a:lnTo>
                    <a:lnTo>
                      <a:pt x="175" y="53"/>
                    </a:lnTo>
                    <a:lnTo>
                      <a:pt x="173" y="45"/>
                    </a:lnTo>
                    <a:lnTo>
                      <a:pt x="170" y="36"/>
                    </a:lnTo>
                    <a:lnTo>
                      <a:pt x="168" y="28"/>
                    </a:lnTo>
                    <a:lnTo>
                      <a:pt x="165" y="19"/>
                    </a:lnTo>
                    <a:lnTo>
                      <a:pt x="161" y="9"/>
                    </a:lnTo>
                    <a:lnTo>
                      <a:pt x="158" y="0"/>
                    </a:lnTo>
                  </a:path>
                </a:pathLst>
              </a:custGeom>
              <a:noFill/>
              <a:ln w="76200" cap="rnd">
                <a:solidFill>
                  <a:srgbClr val="9900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8424939" y="2560336"/>
              <a:ext cx="574172" cy="311922"/>
            </a:xfrm>
            <a:custGeom>
              <a:avLst/>
              <a:gdLst>
                <a:gd name="T0" fmla="*/ 7 w 671"/>
                <a:gd name="T1" fmla="*/ 3 h 368"/>
                <a:gd name="T2" fmla="*/ 35 w 671"/>
                <a:gd name="T3" fmla="*/ 11 h 368"/>
                <a:gd name="T4" fmla="*/ 77 w 671"/>
                <a:gd name="T5" fmla="*/ 25 h 368"/>
                <a:gd name="T6" fmla="*/ 126 w 671"/>
                <a:gd name="T7" fmla="*/ 41 h 368"/>
                <a:gd name="T8" fmla="*/ 178 w 671"/>
                <a:gd name="T9" fmla="*/ 58 h 368"/>
                <a:gd name="T10" fmla="*/ 225 w 671"/>
                <a:gd name="T11" fmla="*/ 73 h 368"/>
                <a:gd name="T12" fmla="*/ 262 w 671"/>
                <a:gd name="T13" fmla="*/ 85 h 368"/>
                <a:gd name="T14" fmla="*/ 282 w 671"/>
                <a:gd name="T15" fmla="*/ 91 h 368"/>
                <a:gd name="T16" fmla="*/ 277 w 671"/>
                <a:gd name="T17" fmla="*/ 98 h 368"/>
                <a:gd name="T18" fmla="*/ 235 w 671"/>
                <a:gd name="T19" fmla="*/ 136 h 368"/>
                <a:gd name="T20" fmla="*/ 230 w 671"/>
                <a:gd name="T21" fmla="*/ 144 h 368"/>
                <a:gd name="T22" fmla="*/ 253 w 671"/>
                <a:gd name="T23" fmla="*/ 151 h 368"/>
                <a:gd name="T24" fmla="*/ 294 w 671"/>
                <a:gd name="T25" fmla="*/ 165 h 368"/>
                <a:gd name="T26" fmla="*/ 345 w 671"/>
                <a:gd name="T27" fmla="*/ 182 h 368"/>
                <a:gd name="T28" fmla="*/ 396 w 671"/>
                <a:gd name="T29" fmla="*/ 199 h 368"/>
                <a:gd name="T30" fmla="*/ 439 w 671"/>
                <a:gd name="T31" fmla="*/ 214 h 368"/>
                <a:gd name="T32" fmla="*/ 467 w 671"/>
                <a:gd name="T33" fmla="*/ 223 h 368"/>
                <a:gd name="T34" fmla="*/ 470 w 671"/>
                <a:gd name="T35" fmla="*/ 227 h 368"/>
                <a:gd name="T36" fmla="*/ 433 w 671"/>
                <a:gd name="T37" fmla="*/ 263 h 368"/>
                <a:gd name="T38" fmla="*/ 436 w 671"/>
                <a:gd name="T39" fmla="*/ 267 h 368"/>
                <a:gd name="T40" fmla="*/ 463 w 671"/>
                <a:gd name="T41" fmla="*/ 279 h 368"/>
                <a:gd name="T42" fmla="*/ 505 w 671"/>
                <a:gd name="T43" fmla="*/ 297 h 368"/>
                <a:gd name="T44" fmla="*/ 556 w 671"/>
                <a:gd name="T45" fmla="*/ 318 h 368"/>
                <a:gd name="T46" fmla="*/ 605 w 671"/>
                <a:gd name="T47" fmla="*/ 339 h 368"/>
                <a:gd name="T48" fmla="*/ 645 w 671"/>
                <a:gd name="T49" fmla="*/ 357 h 368"/>
                <a:gd name="T50" fmla="*/ 668 w 671"/>
                <a:gd name="T51" fmla="*/ 366 h 368"/>
                <a:gd name="T52" fmla="*/ 668 w 671"/>
                <a:gd name="T53" fmla="*/ 367 h 368"/>
                <a:gd name="T54" fmla="*/ 650 w 671"/>
                <a:gd name="T55" fmla="*/ 363 h 368"/>
                <a:gd name="T56" fmla="*/ 617 w 671"/>
                <a:gd name="T57" fmla="*/ 354 h 368"/>
                <a:gd name="T58" fmla="*/ 572 w 671"/>
                <a:gd name="T59" fmla="*/ 344 h 368"/>
                <a:gd name="T60" fmla="*/ 521 w 671"/>
                <a:gd name="T61" fmla="*/ 331 h 368"/>
                <a:gd name="T62" fmla="*/ 468 w 671"/>
                <a:gd name="T63" fmla="*/ 319 h 368"/>
                <a:gd name="T64" fmla="*/ 418 w 671"/>
                <a:gd name="T65" fmla="*/ 307 h 368"/>
                <a:gd name="T66" fmla="*/ 375 w 671"/>
                <a:gd name="T67" fmla="*/ 296 h 368"/>
                <a:gd name="T68" fmla="*/ 345 w 671"/>
                <a:gd name="T69" fmla="*/ 289 h 368"/>
                <a:gd name="T70" fmla="*/ 330 w 671"/>
                <a:gd name="T71" fmla="*/ 286 h 368"/>
                <a:gd name="T72" fmla="*/ 344 w 671"/>
                <a:gd name="T73" fmla="*/ 271 h 368"/>
                <a:gd name="T74" fmla="*/ 375 w 671"/>
                <a:gd name="T75" fmla="*/ 240 h 368"/>
                <a:gd name="T76" fmla="*/ 366 w 671"/>
                <a:gd name="T77" fmla="*/ 237 h 368"/>
                <a:gd name="T78" fmla="*/ 334 w 671"/>
                <a:gd name="T79" fmla="*/ 226 h 368"/>
                <a:gd name="T80" fmla="*/ 288 w 671"/>
                <a:gd name="T81" fmla="*/ 211 h 368"/>
                <a:gd name="T82" fmla="*/ 235 w 671"/>
                <a:gd name="T83" fmla="*/ 194 h 368"/>
                <a:gd name="T84" fmla="*/ 185 w 671"/>
                <a:gd name="T85" fmla="*/ 177 h 368"/>
                <a:gd name="T86" fmla="*/ 146 w 671"/>
                <a:gd name="T87" fmla="*/ 164 h 368"/>
                <a:gd name="T88" fmla="*/ 127 w 671"/>
                <a:gd name="T89" fmla="*/ 158 h 368"/>
                <a:gd name="T90" fmla="*/ 142 w 671"/>
                <a:gd name="T91" fmla="*/ 146 h 368"/>
                <a:gd name="T92" fmla="*/ 186 w 671"/>
                <a:gd name="T93" fmla="*/ 113 h 368"/>
                <a:gd name="T94" fmla="*/ 182 w 671"/>
                <a:gd name="T95" fmla="*/ 109 h 368"/>
                <a:gd name="T96" fmla="*/ 153 w 671"/>
                <a:gd name="T97" fmla="*/ 91 h 368"/>
                <a:gd name="T98" fmla="*/ 108 w 671"/>
                <a:gd name="T99" fmla="*/ 65 h 368"/>
                <a:gd name="T100" fmla="*/ 60 w 671"/>
                <a:gd name="T101" fmla="*/ 36 h 368"/>
                <a:gd name="T102" fmla="*/ 21 w 671"/>
                <a:gd name="T103" fmla="*/ 12 h 368"/>
                <a:gd name="T104" fmla="*/ 0 w 671"/>
                <a:gd name="T105" fmla="*/ 0 h 3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1"/>
                <a:gd name="T160" fmla="*/ 0 h 368"/>
                <a:gd name="T161" fmla="*/ 671 w 671"/>
                <a:gd name="T162" fmla="*/ 368 h 3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1" h="368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42" y="14"/>
                  </a:lnTo>
                  <a:lnTo>
                    <a:pt x="50" y="16"/>
                  </a:lnTo>
                  <a:lnTo>
                    <a:pt x="59" y="19"/>
                  </a:lnTo>
                  <a:lnTo>
                    <a:pt x="67" y="22"/>
                  </a:lnTo>
                  <a:lnTo>
                    <a:pt x="77" y="25"/>
                  </a:lnTo>
                  <a:lnTo>
                    <a:pt x="86" y="28"/>
                  </a:lnTo>
                  <a:lnTo>
                    <a:pt x="96" y="31"/>
                  </a:lnTo>
                  <a:lnTo>
                    <a:pt x="106" y="34"/>
                  </a:lnTo>
                  <a:lnTo>
                    <a:pt x="116" y="38"/>
                  </a:lnTo>
                  <a:lnTo>
                    <a:pt x="126" y="41"/>
                  </a:lnTo>
                  <a:lnTo>
                    <a:pt x="137" y="44"/>
                  </a:lnTo>
                  <a:lnTo>
                    <a:pt x="147" y="48"/>
                  </a:lnTo>
                  <a:lnTo>
                    <a:pt x="158" y="51"/>
                  </a:lnTo>
                  <a:lnTo>
                    <a:pt x="168" y="54"/>
                  </a:lnTo>
                  <a:lnTo>
                    <a:pt x="178" y="58"/>
                  </a:lnTo>
                  <a:lnTo>
                    <a:pt x="188" y="61"/>
                  </a:lnTo>
                  <a:lnTo>
                    <a:pt x="198" y="64"/>
                  </a:lnTo>
                  <a:lnTo>
                    <a:pt x="207" y="67"/>
                  </a:lnTo>
                  <a:lnTo>
                    <a:pt x="217" y="70"/>
                  </a:lnTo>
                  <a:lnTo>
                    <a:pt x="225" y="73"/>
                  </a:lnTo>
                  <a:lnTo>
                    <a:pt x="234" y="76"/>
                  </a:lnTo>
                  <a:lnTo>
                    <a:pt x="242" y="78"/>
                  </a:lnTo>
                  <a:lnTo>
                    <a:pt x="249" y="81"/>
                  </a:lnTo>
                  <a:lnTo>
                    <a:pt x="256" y="83"/>
                  </a:lnTo>
                  <a:lnTo>
                    <a:pt x="262" y="85"/>
                  </a:lnTo>
                  <a:lnTo>
                    <a:pt x="268" y="87"/>
                  </a:lnTo>
                  <a:lnTo>
                    <a:pt x="273" y="88"/>
                  </a:lnTo>
                  <a:lnTo>
                    <a:pt x="277" y="90"/>
                  </a:lnTo>
                  <a:lnTo>
                    <a:pt x="280" y="91"/>
                  </a:lnTo>
                  <a:lnTo>
                    <a:pt x="282" y="91"/>
                  </a:lnTo>
                  <a:lnTo>
                    <a:pt x="284" y="92"/>
                  </a:lnTo>
                  <a:lnTo>
                    <a:pt x="282" y="94"/>
                  </a:lnTo>
                  <a:lnTo>
                    <a:pt x="277" y="98"/>
                  </a:lnTo>
                  <a:lnTo>
                    <a:pt x="270" y="105"/>
                  </a:lnTo>
                  <a:lnTo>
                    <a:pt x="261" y="113"/>
                  </a:lnTo>
                  <a:lnTo>
                    <a:pt x="251" y="122"/>
                  </a:lnTo>
                  <a:lnTo>
                    <a:pt x="243" y="130"/>
                  </a:lnTo>
                  <a:lnTo>
                    <a:pt x="235" y="136"/>
                  </a:lnTo>
                  <a:lnTo>
                    <a:pt x="230" y="141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30" y="144"/>
                  </a:lnTo>
                  <a:lnTo>
                    <a:pt x="233" y="144"/>
                  </a:lnTo>
                  <a:lnTo>
                    <a:pt x="237" y="146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3" y="151"/>
                  </a:lnTo>
                  <a:lnTo>
                    <a:pt x="260" y="154"/>
                  </a:lnTo>
                  <a:lnTo>
                    <a:pt x="268" y="156"/>
                  </a:lnTo>
                  <a:lnTo>
                    <a:pt x="276" y="159"/>
                  </a:lnTo>
                  <a:lnTo>
                    <a:pt x="285" y="162"/>
                  </a:lnTo>
                  <a:lnTo>
                    <a:pt x="294" y="165"/>
                  </a:lnTo>
                  <a:lnTo>
                    <a:pt x="304" y="168"/>
                  </a:lnTo>
                  <a:lnTo>
                    <a:pt x="314" y="172"/>
                  </a:lnTo>
                  <a:lnTo>
                    <a:pt x="324" y="175"/>
                  </a:lnTo>
                  <a:lnTo>
                    <a:pt x="334" y="178"/>
                  </a:lnTo>
                  <a:lnTo>
                    <a:pt x="345" y="182"/>
                  </a:lnTo>
                  <a:lnTo>
                    <a:pt x="355" y="185"/>
                  </a:lnTo>
                  <a:lnTo>
                    <a:pt x="365" y="189"/>
                  </a:lnTo>
                  <a:lnTo>
                    <a:pt x="376" y="192"/>
                  </a:lnTo>
                  <a:lnTo>
                    <a:pt x="386" y="196"/>
                  </a:lnTo>
                  <a:lnTo>
                    <a:pt x="396" y="199"/>
                  </a:lnTo>
                  <a:lnTo>
                    <a:pt x="405" y="202"/>
                  </a:lnTo>
                  <a:lnTo>
                    <a:pt x="415" y="205"/>
                  </a:lnTo>
                  <a:lnTo>
                    <a:pt x="423" y="208"/>
                  </a:lnTo>
                  <a:lnTo>
                    <a:pt x="432" y="211"/>
                  </a:lnTo>
                  <a:lnTo>
                    <a:pt x="439" y="214"/>
                  </a:lnTo>
                  <a:lnTo>
                    <a:pt x="446" y="216"/>
                  </a:lnTo>
                  <a:lnTo>
                    <a:pt x="453" y="218"/>
                  </a:lnTo>
                  <a:lnTo>
                    <a:pt x="458" y="220"/>
                  </a:lnTo>
                  <a:lnTo>
                    <a:pt x="463" y="222"/>
                  </a:lnTo>
                  <a:lnTo>
                    <a:pt x="467" y="223"/>
                  </a:lnTo>
                  <a:lnTo>
                    <a:pt x="469" y="224"/>
                  </a:lnTo>
                  <a:lnTo>
                    <a:pt x="471" y="224"/>
                  </a:lnTo>
                  <a:lnTo>
                    <a:pt x="472" y="225"/>
                  </a:lnTo>
                  <a:lnTo>
                    <a:pt x="470" y="227"/>
                  </a:lnTo>
                  <a:lnTo>
                    <a:pt x="464" y="233"/>
                  </a:lnTo>
                  <a:lnTo>
                    <a:pt x="456" y="241"/>
                  </a:lnTo>
                  <a:lnTo>
                    <a:pt x="447" y="249"/>
                  </a:lnTo>
                  <a:lnTo>
                    <a:pt x="439" y="257"/>
                  </a:lnTo>
                  <a:lnTo>
                    <a:pt x="433" y="263"/>
                  </a:lnTo>
                  <a:lnTo>
                    <a:pt x="431" y="265"/>
                  </a:lnTo>
                  <a:lnTo>
                    <a:pt x="432" y="265"/>
                  </a:lnTo>
                  <a:lnTo>
                    <a:pt x="433" y="266"/>
                  </a:lnTo>
                  <a:lnTo>
                    <a:pt x="436" y="267"/>
                  </a:lnTo>
                  <a:lnTo>
                    <a:pt x="440" y="269"/>
                  </a:lnTo>
                  <a:lnTo>
                    <a:pt x="444" y="271"/>
                  </a:lnTo>
                  <a:lnTo>
                    <a:pt x="450" y="273"/>
                  </a:lnTo>
                  <a:lnTo>
                    <a:pt x="456" y="276"/>
                  </a:lnTo>
                  <a:lnTo>
                    <a:pt x="463" y="279"/>
                  </a:lnTo>
                  <a:lnTo>
                    <a:pt x="470" y="282"/>
                  </a:lnTo>
                  <a:lnTo>
                    <a:pt x="478" y="285"/>
                  </a:lnTo>
                  <a:lnTo>
                    <a:pt x="487" y="289"/>
                  </a:lnTo>
                  <a:lnTo>
                    <a:pt x="496" y="293"/>
                  </a:lnTo>
                  <a:lnTo>
                    <a:pt x="505" y="297"/>
                  </a:lnTo>
                  <a:lnTo>
                    <a:pt x="515" y="301"/>
                  </a:lnTo>
                  <a:lnTo>
                    <a:pt x="525" y="305"/>
                  </a:lnTo>
                  <a:lnTo>
                    <a:pt x="535" y="310"/>
                  </a:lnTo>
                  <a:lnTo>
                    <a:pt x="545" y="314"/>
                  </a:lnTo>
                  <a:lnTo>
                    <a:pt x="556" y="318"/>
                  </a:lnTo>
                  <a:lnTo>
                    <a:pt x="566" y="323"/>
                  </a:lnTo>
                  <a:lnTo>
                    <a:pt x="576" y="327"/>
                  </a:lnTo>
                  <a:lnTo>
                    <a:pt x="586" y="331"/>
                  </a:lnTo>
                  <a:lnTo>
                    <a:pt x="596" y="335"/>
                  </a:lnTo>
                  <a:lnTo>
                    <a:pt x="605" y="339"/>
                  </a:lnTo>
                  <a:lnTo>
                    <a:pt x="614" y="343"/>
                  </a:lnTo>
                  <a:lnTo>
                    <a:pt x="623" y="347"/>
                  </a:lnTo>
                  <a:lnTo>
                    <a:pt x="631" y="350"/>
                  </a:lnTo>
                  <a:lnTo>
                    <a:pt x="638" y="354"/>
                  </a:lnTo>
                  <a:lnTo>
                    <a:pt x="645" y="357"/>
                  </a:lnTo>
                  <a:lnTo>
                    <a:pt x="651" y="359"/>
                  </a:lnTo>
                  <a:lnTo>
                    <a:pt x="657" y="362"/>
                  </a:lnTo>
                  <a:lnTo>
                    <a:pt x="661" y="364"/>
                  </a:lnTo>
                  <a:lnTo>
                    <a:pt x="665" y="365"/>
                  </a:lnTo>
                  <a:lnTo>
                    <a:pt x="668" y="366"/>
                  </a:lnTo>
                  <a:lnTo>
                    <a:pt x="669" y="367"/>
                  </a:lnTo>
                  <a:lnTo>
                    <a:pt x="670" y="367"/>
                  </a:lnTo>
                  <a:lnTo>
                    <a:pt x="669" y="367"/>
                  </a:lnTo>
                  <a:lnTo>
                    <a:pt x="668" y="367"/>
                  </a:lnTo>
                  <a:lnTo>
                    <a:pt x="666" y="366"/>
                  </a:lnTo>
                  <a:lnTo>
                    <a:pt x="663" y="366"/>
                  </a:lnTo>
                  <a:lnTo>
                    <a:pt x="660" y="365"/>
                  </a:lnTo>
                  <a:lnTo>
                    <a:pt x="655" y="364"/>
                  </a:lnTo>
                  <a:lnTo>
                    <a:pt x="650" y="363"/>
                  </a:lnTo>
                  <a:lnTo>
                    <a:pt x="645" y="361"/>
                  </a:lnTo>
                  <a:lnTo>
                    <a:pt x="639" y="360"/>
                  </a:lnTo>
                  <a:lnTo>
                    <a:pt x="632" y="358"/>
                  </a:lnTo>
                  <a:lnTo>
                    <a:pt x="625" y="356"/>
                  </a:lnTo>
                  <a:lnTo>
                    <a:pt x="617" y="354"/>
                  </a:lnTo>
                  <a:lnTo>
                    <a:pt x="609" y="353"/>
                  </a:lnTo>
                  <a:lnTo>
                    <a:pt x="600" y="350"/>
                  </a:lnTo>
                  <a:lnTo>
                    <a:pt x="591" y="348"/>
                  </a:lnTo>
                  <a:lnTo>
                    <a:pt x="582" y="346"/>
                  </a:lnTo>
                  <a:lnTo>
                    <a:pt x="572" y="344"/>
                  </a:lnTo>
                  <a:lnTo>
                    <a:pt x="562" y="341"/>
                  </a:lnTo>
                  <a:lnTo>
                    <a:pt x="552" y="339"/>
                  </a:lnTo>
                  <a:lnTo>
                    <a:pt x="542" y="336"/>
                  </a:lnTo>
                  <a:lnTo>
                    <a:pt x="532" y="334"/>
                  </a:lnTo>
                  <a:lnTo>
                    <a:pt x="521" y="331"/>
                  </a:lnTo>
                  <a:lnTo>
                    <a:pt x="511" y="329"/>
                  </a:lnTo>
                  <a:lnTo>
                    <a:pt x="500" y="326"/>
                  </a:lnTo>
                  <a:lnTo>
                    <a:pt x="489" y="324"/>
                  </a:lnTo>
                  <a:lnTo>
                    <a:pt x="479" y="321"/>
                  </a:lnTo>
                  <a:lnTo>
                    <a:pt x="468" y="319"/>
                  </a:lnTo>
                  <a:lnTo>
                    <a:pt x="458" y="316"/>
                  </a:lnTo>
                  <a:lnTo>
                    <a:pt x="448" y="314"/>
                  </a:lnTo>
                  <a:lnTo>
                    <a:pt x="438" y="311"/>
                  </a:lnTo>
                  <a:lnTo>
                    <a:pt x="428" y="309"/>
                  </a:lnTo>
                  <a:lnTo>
                    <a:pt x="418" y="307"/>
                  </a:lnTo>
                  <a:lnTo>
                    <a:pt x="409" y="304"/>
                  </a:lnTo>
                  <a:lnTo>
                    <a:pt x="400" y="302"/>
                  </a:lnTo>
                  <a:lnTo>
                    <a:pt x="391" y="300"/>
                  </a:lnTo>
                  <a:lnTo>
                    <a:pt x="383" y="298"/>
                  </a:lnTo>
                  <a:lnTo>
                    <a:pt x="375" y="296"/>
                  </a:lnTo>
                  <a:lnTo>
                    <a:pt x="368" y="295"/>
                  </a:lnTo>
                  <a:lnTo>
                    <a:pt x="361" y="293"/>
                  </a:lnTo>
                  <a:lnTo>
                    <a:pt x="355" y="292"/>
                  </a:lnTo>
                  <a:lnTo>
                    <a:pt x="350" y="290"/>
                  </a:lnTo>
                  <a:lnTo>
                    <a:pt x="345" y="289"/>
                  </a:lnTo>
                  <a:lnTo>
                    <a:pt x="340" y="288"/>
                  </a:lnTo>
                  <a:lnTo>
                    <a:pt x="337" y="287"/>
                  </a:lnTo>
                  <a:lnTo>
                    <a:pt x="334" y="286"/>
                  </a:lnTo>
                  <a:lnTo>
                    <a:pt x="332" y="286"/>
                  </a:lnTo>
                  <a:lnTo>
                    <a:pt x="330" y="286"/>
                  </a:lnTo>
                  <a:lnTo>
                    <a:pt x="330" y="285"/>
                  </a:lnTo>
                  <a:lnTo>
                    <a:pt x="332" y="284"/>
                  </a:lnTo>
                  <a:lnTo>
                    <a:pt x="337" y="278"/>
                  </a:lnTo>
                  <a:lnTo>
                    <a:pt x="344" y="271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8" y="247"/>
                  </a:lnTo>
                  <a:lnTo>
                    <a:pt x="373" y="242"/>
                  </a:lnTo>
                  <a:lnTo>
                    <a:pt x="375" y="240"/>
                  </a:lnTo>
                  <a:lnTo>
                    <a:pt x="373" y="239"/>
                  </a:lnTo>
                  <a:lnTo>
                    <a:pt x="370" y="238"/>
                  </a:lnTo>
                  <a:lnTo>
                    <a:pt x="366" y="237"/>
                  </a:lnTo>
                  <a:lnTo>
                    <a:pt x="361" y="235"/>
                  </a:lnTo>
                  <a:lnTo>
                    <a:pt x="356" y="233"/>
                  </a:lnTo>
                  <a:lnTo>
                    <a:pt x="349" y="231"/>
                  </a:lnTo>
                  <a:lnTo>
                    <a:pt x="342" y="229"/>
                  </a:lnTo>
                  <a:lnTo>
                    <a:pt x="334" y="226"/>
                  </a:lnTo>
                  <a:lnTo>
                    <a:pt x="326" y="224"/>
                  </a:lnTo>
                  <a:lnTo>
                    <a:pt x="317" y="221"/>
                  </a:lnTo>
                  <a:lnTo>
                    <a:pt x="308" y="218"/>
                  </a:lnTo>
                  <a:lnTo>
                    <a:pt x="298" y="214"/>
                  </a:lnTo>
                  <a:lnTo>
                    <a:pt x="288" y="211"/>
                  </a:lnTo>
                  <a:lnTo>
                    <a:pt x="277" y="208"/>
                  </a:lnTo>
                  <a:lnTo>
                    <a:pt x="267" y="204"/>
                  </a:lnTo>
                  <a:lnTo>
                    <a:pt x="256" y="201"/>
                  </a:lnTo>
                  <a:lnTo>
                    <a:pt x="245" y="197"/>
                  </a:lnTo>
                  <a:lnTo>
                    <a:pt x="235" y="194"/>
                  </a:lnTo>
                  <a:lnTo>
                    <a:pt x="224" y="190"/>
                  </a:lnTo>
                  <a:lnTo>
                    <a:pt x="214" y="187"/>
                  </a:lnTo>
                  <a:lnTo>
                    <a:pt x="204" y="183"/>
                  </a:lnTo>
                  <a:lnTo>
                    <a:pt x="194" y="180"/>
                  </a:lnTo>
                  <a:lnTo>
                    <a:pt x="185" y="177"/>
                  </a:lnTo>
                  <a:lnTo>
                    <a:pt x="176" y="174"/>
                  </a:lnTo>
                  <a:lnTo>
                    <a:pt x="167" y="171"/>
                  </a:lnTo>
                  <a:lnTo>
                    <a:pt x="159" y="169"/>
                  </a:lnTo>
                  <a:lnTo>
                    <a:pt x="152" y="167"/>
                  </a:lnTo>
                  <a:lnTo>
                    <a:pt x="146" y="164"/>
                  </a:lnTo>
                  <a:lnTo>
                    <a:pt x="140" y="163"/>
                  </a:lnTo>
                  <a:lnTo>
                    <a:pt x="135" y="161"/>
                  </a:lnTo>
                  <a:lnTo>
                    <a:pt x="131" y="160"/>
                  </a:lnTo>
                  <a:lnTo>
                    <a:pt x="129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8" y="156"/>
                  </a:lnTo>
                  <a:lnTo>
                    <a:pt x="134" y="152"/>
                  </a:lnTo>
                  <a:lnTo>
                    <a:pt x="142" y="146"/>
                  </a:lnTo>
                  <a:lnTo>
                    <a:pt x="152" y="139"/>
                  </a:lnTo>
                  <a:lnTo>
                    <a:pt x="162" y="131"/>
                  </a:lnTo>
                  <a:lnTo>
                    <a:pt x="172" y="124"/>
                  </a:lnTo>
                  <a:lnTo>
                    <a:pt x="180" y="118"/>
                  </a:lnTo>
                  <a:lnTo>
                    <a:pt x="186" y="113"/>
                  </a:lnTo>
                  <a:lnTo>
                    <a:pt x="188" y="112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82" y="109"/>
                  </a:lnTo>
                  <a:lnTo>
                    <a:pt x="178" y="106"/>
                  </a:lnTo>
                  <a:lnTo>
                    <a:pt x="173" y="103"/>
                  </a:lnTo>
                  <a:lnTo>
                    <a:pt x="167" y="99"/>
                  </a:lnTo>
                  <a:lnTo>
                    <a:pt x="160" y="95"/>
                  </a:lnTo>
                  <a:lnTo>
                    <a:pt x="153" y="91"/>
                  </a:lnTo>
                  <a:lnTo>
                    <a:pt x="145" y="86"/>
                  </a:lnTo>
                  <a:lnTo>
                    <a:pt x="136" y="81"/>
                  </a:lnTo>
                  <a:lnTo>
                    <a:pt x="127" y="76"/>
                  </a:lnTo>
                  <a:lnTo>
                    <a:pt x="118" y="70"/>
                  </a:lnTo>
                  <a:lnTo>
                    <a:pt x="108" y="65"/>
                  </a:lnTo>
                  <a:lnTo>
                    <a:pt x="99" y="59"/>
                  </a:lnTo>
                  <a:lnTo>
                    <a:pt x="89" y="53"/>
                  </a:lnTo>
                  <a:lnTo>
                    <a:pt x="79" y="47"/>
                  </a:lnTo>
                  <a:lnTo>
                    <a:pt x="70" y="42"/>
                  </a:lnTo>
                  <a:lnTo>
                    <a:pt x="60" y="36"/>
                  </a:lnTo>
                  <a:lnTo>
                    <a:pt x="51" y="31"/>
                  </a:lnTo>
                  <a:lnTo>
                    <a:pt x="43" y="26"/>
                  </a:lnTo>
                  <a:lnTo>
                    <a:pt x="35" y="21"/>
                  </a:lnTo>
                  <a:lnTo>
                    <a:pt x="27" y="16"/>
                  </a:lnTo>
                  <a:lnTo>
                    <a:pt x="21" y="12"/>
                  </a:lnTo>
                  <a:lnTo>
                    <a:pt x="15" y="9"/>
                  </a:lnTo>
                  <a:lnTo>
                    <a:pt x="10" y="6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8424939" y="2560336"/>
              <a:ext cx="574172" cy="311922"/>
            </a:xfrm>
            <a:custGeom>
              <a:avLst/>
              <a:gdLst>
                <a:gd name="T0" fmla="*/ 7 w 671"/>
                <a:gd name="T1" fmla="*/ 3 h 368"/>
                <a:gd name="T2" fmla="*/ 35 w 671"/>
                <a:gd name="T3" fmla="*/ 11 h 368"/>
                <a:gd name="T4" fmla="*/ 77 w 671"/>
                <a:gd name="T5" fmla="*/ 25 h 368"/>
                <a:gd name="T6" fmla="*/ 126 w 671"/>
                <a:gd name="T7" fmla="*/ 41 h 368"/>
                <a:gd name="T8" fmla="*/ 178 w 671"/>
                <a:gd name="T9" fmla="*/ 58 h 368"/>
                <a:gd name="T10" fmla="*/ 225 w 671"/>
                <a:gd name="T11" fmla="*/ 73 h 368"/>
                <a:gd name="T12" fmla="*/ 262 w 671"/>
                <a:gd name="T13" fmla="*/ 85 h 368"/>
                <a:gd name="T14" fmla="*/ 282 w 671"/>
                <a:gd name="T15" fmla="*/ 91 h 368"/>
                <a:gd name="T16" fmla="*/ 277 w 671"/>
                <a:gd name="T17" fmla="*/ 98 h 368"/>
                <a:gd name="T18" fmla="*/ 235 w 671"/>
                <a:gd name="T19" fmla="*/ 136 h 368"/>
                <a:gd name="T20" fmla="*/ 230 w 671"/>
                <a:gd name="T21" fmla="*/ 144 h 368"/>
                <a:gd name="T22" fmla="*/ 253 w 671"/>
                <a:gd name="T23" fmla="*/ 151 h 368"/>
                <a:gd name="T24" fmla="*/ 294 w 671"/>
                <a:gd name="T25" fmla="*/ 165 h 368"/>
                <a:gd name="T26" fmla="*/ 345 w 671"/>
                <a:gd name="T27" fmla="*/ 182 h 368"/>
                <a:gd name="T28" fmla="*/ 396 w 671"/>
                <a:gd name="T29" fmla="*/ 199 h 368"/>
                <a:gd name="T30" fmla="*/ 439 w 671"/>
                <a:gd name="T31" fmla="*/ 214 h 368"/>
                <a:gd name="T32" fmla="*/ 467 w 671"/>
                <a:gd name="T33" fmla="*/ 223 h 368"/>
                <a:gd name="T34" fmla="*/ 470 w 671"/>
                <a:gd name="T35" fmla="*/ 227 h 368"/>
                <a:gd name="T36" fmla="*/ 433 w 671"/>
                <a:gd name="T37" fmla="*/ 263 h 368"/>
                <a:gd name="T38" fmla="*/ 436 w 671"/>
                <a:gd name="T39" fmla="*/ 267 h 368"/>
                <a:gd name="T40" fmla="*/ 463 w 671"/>
                <a:gd name="T41" fmla="*/ 279 h 368"/>
                <a:gd name="T42" fmla="*/ 505 w 671"/>
                <a:gd name="T43" fmla="*/ 297 h 368"/>
                <a:gd name="T44" fmla="*/ 556 w 671"/>
                <a:gd name="T45" fmla="*/ 318 h 368"/>
                <a:gd name="T46" fmla="*/ 605 w 671"/>
                <a:gd name="T47" fmla="*/ 339 h 368"/>
                <a:gd name="T48" fmla="*/ 645 w 671"/>
                <a:gd name="T49" fmla="*/ 357 h 368"/>
                <a:gd name="T50" fmla="*/ 668 w 671"/>
                <a:gd name="T51" fmla="*/ 366 h 368"/>
                <a:gd name="T52" fmla="*/ 668 w 671"/>
                <a:gd name="T53" fmla="*/ 367 h 368"/>
                <a:gd name="T54" fmla="*/ 650 w 671"/>
                <a:gd name="T55" fmla="*/ 363 h 368"/>
                <a:gd name="T56" fmla="*/ 617 w 671"/>
                <a:gd name="T57" fmla="*/ 354 h 368"/>
                <a:gd name="T58" fmla="*/ 572 w 671"/>
                <a:gd name="T59" fmla="*/ 344 h 368"/>
                <a:gd name="T60" fmla="*/ 521 w 671"/>
                <a:gd name="T61" fmla="*/ 331 h 368"/>
                <a:gd name="T62" fmla="*/ 468 w 671"/>
                <a:gd name="T63" fmla="*/ 319 h 368"/>
                <a:gd name="T64" fmla="*/ 418 w 671"/>
                <a:gd name="T65" fmla="*/ 307 h 368"/>
                <a:gd name="T66" fmla="*/ 375 w 671"/>
                <a:gd name="T67" fmla="*/ 296 h 368"/>
                <a:gd name="T68" fmla="*/ 345 w 671"/>
                <a:gd name="T69" fmla="*/ 289 h 368"/>
                <a:gd name="T70" fmla="*/ 330 w 671"/>
                <a:gd name="T71" fmla="*/ 286 h 368"/>
                <a:gd name="T72" fmla="*/ 344 w 671"/>
                <a:gd name="T73" fmla="*/ 271 h 368"/>
                <a:gd name="T74" fmla="*/ 375 w 671"/>
                <a:gd name="T75" fmla="*/ 240 h 368"/>
                <a:gd name="T76" fmla="*/ 366 w 671"/>
                <a:gd name="T77" fmla="*/ 237 h 368"/>
                <a:gd name="T78" fmla="*/ 334 w 671"/>
                <a:gd name="T79" fmla="*/ 226 h 368"/>
                <a:gd name="T80" fmla="*/ 288 w 671"/>
                <a:gd name="T81" fmla="*/ 211 h 368"/>
                <a:gd name="T82" fmla="*/ 235 w 671"/>
                <a:gd name="T83" fmla="*/ 194 h 368"/>
                <a:gd name="T84" fmla="*/ 185 w 671"/>
                <a:gd name="T85" fmla="*/ 177 h 368"/>
                <a:gd name="T86" fmla="*/ 146 w 671"/>
                <a:gd name="T87" fmla="*/ 164 h 368"/>
                <a:gd name="T88" fmla="*/ 127 w 671"/>
                <a:gd name="T89" fmla="*/ 158 h 368"/>
                <a:gd name="T90" fmla="*/ 142 w 671"/>
                <a:gd name="T91" fmla="*/ 146 h 368"/>
                <a:gd name="T92" fmla="*/ 186 w 671"/>
                <a:gd name="T93" fmla="*/ 113 h 368"/>
                <a:gd name="T94" fmla="*/ 182 w 671"/>
                <a:gd name="T95" fmla="*/ 109 h 368"/>
                <a:gd name="T96" fmla="*/ 153 w 671"/>
                <a:gd name="T97" fmla="*/ 91 h 368"/>
                <a:gd name="T98" fmla="*/ 108 w 671"/>
                <a:gd name="T99" fmla="*/ 65 h 368"/>
                <a:gd name="T100" fmla="*/ 60 w 671"/>
                <a:gd name="T101" fmla="*/ 36 h 368"/>
                <a:gd name="T102" fmla="*/ 21 w 671"/>
                <a:gd name="T103" fmla="*/ 12 h 368"/>
                <a:gd name="T104" fmla="*/ 0 w 671"/>
                <a:gd name="T105" fmla="*/ 0 h 3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1"/>
                <a:gd name="T160" fmla="*/ 0 h 368"/>
                <a:gd name="T161" fmla="*/ 671 w 671"/>
                <a:gd name="T162" fmla="*/ 368 h 3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1" h="368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42" y="14"/>
                  </a:lnTo>
                  <a:lnTo>
                    <a:pt x="50" y="16"/>
                  </a:lnTo>
                  <a:lnTo>
                    <a:pt x="59" y="19"/>
                  </a:lnTo>
                  <a:lnTo>
                    <a:pt x="67" y="22"/>
                  </a:lnTo>
                  <a:lnTo>
                    <a:pt x="77" y="25"/>
                  </a:lnTo>
                  <a:lnTo>
                    <a:pt x="86" y="28"/>
                  </a:lnTo>
                  <a:lnTo>
                    <a:pt x="96" y="31"/>
                  </a:lnTo>
                  <a:lnTo>
                    <a:pt x="106" y="34"/>
                  </a:lnTo>
                  <a:lnTo>
                    <a:pt x="116" y="38"/>
                  </a:lnTo>
                  <a:lnTo>
                    <a:pt x="126" y="41"/>
                  </a:lnTo>
                  <a:lnTo>
                    <a:pt x="137" y="44"/>
                  </a:lnTo>
                  <a:lnTo>
                    <a:pt x="147" y="48"/>
                  </a:lnTo>
                  <a:lnTo>
                    <a:pt x="158" y="51"/>
                  </a:lnTo>
                  <a:lnTo>
                    <a:pt x="168" y="54"/>
                  </a:lnTo>
                  <a:lnTo>
                    <a:pt x="178" y="58"/>
                  </a:lnTo>
                  <a:lnTo>
                    <a:pt x="188" y="61"/>
                  </a:lnTo>
                  <a:lnTo>
                    <a:pt x="198" y="64"/>
                  </a:lnTo>
                  <a:lnTo>
                    <a:pt x="207" y="67"/>
                  </a:lnTo>
                  <a:lnTo>
                    <a:pt x="217" y="70"/>
                  </a:lnTo>
                  <a:lnTo>
                    <a:pt x="225" y="73"/>
                  </a:lnTo>
                  <a:lnTo>
                    <a:pt x="234" y="76"/>
                  </a:lnTo>
                  <a:lnTo>
                    <a:pt x="242" y="78"/>
                  </a:lnTo>
                  <a:lnTo>
                    <a:pt x="249" y="81"/>
                  </a:lnTo>
                  <a:lnTo>
                    <a:pt x="256" y="83"/>
                  </a:lnTo>
                  <a:lnTo>
                    <a:pt x="262" y="85"/>
                  </a:lnTo>
                  <a:lnTo>
                    <a:pt x="268" y="87"/>
                  </a:lnTo>
                  <a:lnTo>
                    <a:pt x="273" y="88"/>
                  </a:lnTo>
                  <a:lnTo>
                    <a:pt x="277" y="90"/>
                  </a:lnTo>
                  <a:lnTo>
                    <a:pt x="280" y="91"/>
                  </a:lnTo>
                  <a:lnTo>
                    <a:pt x="282" y="91"/>
                  </a:lnTo>
                  <a:lnTo>
                    <a:pt x="284" y="92"/>
                  </a:lnTo>
                  <a:lnTo>
                    <a:pt x="282" y="94"/>
                  </a:lnTo>
                  <a:lnTo>
                    <a:pt x="277" y="98"/>
                  </a:lnTo>
                  <a:lnTo>
                    <a:pt x="270" y="105"/>
                  </a:lnTo>
                  <a:lnTo>
                    <a:pt x="261" y="113"/>
                  </a:lnTo>
                  <a:lnTo>
                    <a:pt x="251" y="122"/>
                  </a:lnTo>
                  <a:lnTo>
                    <a:pt x="243" y="130"/>
                  </a:lnTo>
                  <a:lnTo>
                    <a:pt x="235" y="136"/>
                  </a:lnTo>
                  <a:lnTo>
                    <a:pt x="230" y="141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30" y="144"/>
                  </a:lnTo>
                  <a:lnTo>
                    <a:pt x="233" y="144"/>
                  </a:lnTo>
                  <a:lnTo>
                    <a:pt x="237" y="146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3" y="151"/>
                  </a:lnTo>
                  <a:lnTo>
                    <a:pt x="260" y="154"/>
                  </a:lnTo>
                  <a:lnTo>
                    <a:pt x="268" y="156"/>
                  </a:lnTo>
                  <a:lnTo>
                    <a:pt x="276" y="159"/>
                  </a:lnTo>
                  <a:lnTo>
                    <a:pt x="285" y="162"/>
                  </a:lnTo>
                  <a:lnTo>
                    <a:pt x="294" y="165"/>
                  </a:lnTo>
                  <a:lnTo>
                    <a:pt x="304" y="168"/>
                  </a:lnTo>
                  <a:lnTo>
                    <a:pt x="314" y="172"/>
                  </a:lnTo>
                  <a:lnTo>
                    <a:pt x="324" y="175"/>
                  </a:lnTo>
                  <a:lnTo>
                    <a:pt x="334" y="178"/>
                  </a:lnTo>
                  <a:lnTo>
                    <a:pt x="345" y="182"/>
                  </a:lnTo>
                  <a:lnTo>
                    <a:pt x="355" y="185"/>
                  </a:lnTo>
                  <a:lnTo>
                    <a:pt x="365" y="189"/>
                  </a:lnTo>
                  <a:lnTo>
                    <a:pt x="376" y="192"/>
                  </a:lnTo>
                  <a:lnTo>
                    <a:pt x="386" y="196"/>
                  </a:lnTo>
                  <a:lnTo>
                    <a:pt x="396" y="199"/>
                  </a:lnTo>
                  <a:lnTo>
                    <a:pt x="405" y="202"/>
                  </a:lnTo>
                  <a:lnTo>
                    <a:pt x="415" y="205"/>
                  </a:lnTo>
                  <a:lnTo>
                    <a:pt x="423" y="208"/>
                  </a:lnTo>
                  <a:lnTo>
                    <a:pt x="432" y="211"/>
                  </a:lnTo>
                  <a:lnTo>
                    <a:pt x="439" y="214"/>
                  </a:lnTo>
                  <a:lnTo>
                    <a:pt x="446" y="216"/>
                  </a:lnTo>
                  <a:lnTo>
                    <a:pt x="453" y="218"/>
                  </a:lnTo>
                  <a:lnTo>
                    <a:pt x="458" y="220"/>
                  </a:lnTo>
                  <a:lnTo>
                    <a:pt x="463" y="222"/>
                  </a:lnTo>
                  <a:lnTo>
                    <a:pt x="467" y="223"/>
                  </a:lnTo>
                  <a:lnTo>
                    <a:pt x="469" y="224"/>
                  </a:lnTo>
                  <a:lnTo>
                    <a:pt x="471" y="224"/>
                  </a:lnTo>
                  <a:lnTo>
                    <a:pt x="472" y="225"/>
                  </a:lnTo>
                  <a:lnTo>
                    <a:pt x="470" y="227"/>
                  </a:lnTo>
                  <a:lnTo>
                    <a:pt x="464" y="233"/>
                  </a:lnTo>
                  <a:lnTo>
                    <a:pt x="456" y="241"/>
                  </a:lnTo>
                  <a:lnTo>
                    <a:pt x="447" y="249"/>
                  </a:lnTo>
                  <a:lnTo>
                    <a:pt x="439" y="257"/>
                  </a:lnTo>
                  <a:lnTo>
                    <a:pt x="433" y="263"/>
                  </a:lnTo>
                  <a:lnTo>
                    <a:pt x="431" y="265"/>
                  </a:lnTo>
                  <a:lnTo>
                    <a:pt x="432" y="265"/>
                  </a:lnTo>
                  <a:lnTo>
                    <a:pt x="433" y="266"/>
                  </a:lnTo>
                  <a:lnTo>
                    <a:pt x="436" y="267"/>
                  </a:lnTo>
                  <a:lnTo>
                    <a:pt x="440" y="269"/>
                  </a:lnTo>
                  <a:lnTo>
                    <a:pt x="444" y="271"/>
                  </a:lnTo>
                  <a:lnTo>
                    <a:pt x="450" y="273"/>
                  </a:lnTo>
                  <a:lnTo>
                    <a:pt x="456" y="276"/>
                  </a:lnTo>
                  <a:lnTo>
                    <a:pt x="463" y="279"/>
                  </a:lnTo>
                  <a:lnTo>
                    <a:pt x="470" y="282"/>
                  </a:lnTo>
                  <a:lnTo>
                    <a:pt x="478" y="285"/>
                  </a:lnTo>
                  <a:lnTo>
                    <a:pt x="487" y="289"/>
                  </a:lnTo>
                  <a:lnTo>
                    <a:pt x="496" y="293"/>
                  </a:lnTo>
                  <a:lnTo>
                    <a:pt x="505" y="297"/>
                  </a:lnTo>
                  <a:lnTo>
                    <a:pt x="515" y="301"/>
                  </a:lnTo>
                  <a:lnTo>
                    <a:pt x="525" y="305"/>
                  </a:lnTo>
                  <a:lnTo>
                    <a:pt x="535" y="310"/>
                  </a:lnTo>
                  <a:lnTo>
                    <a:pt x="545" y="314"/>
                  </a:lnTo>
                  <a:lnTo>
                    <a:pt x="556" y="318"/>
                  </a:lnTo>
                  <a:lnTo>
                    <a:pt x="566" y="323"/>
                  </a:lnTo>
                  <a:lnTo>
                    <a:pt x="576" y="327"/>
                  </a:lnTo>
                  <a:lnTo>
                    <a:pt x="586" y="331"/>
                  </a:lnTo>
                  <a:lnTo>
                    <a:pt x="596" y="335"/>
                  </a:lnTo>
                  <a:lnTo>
                    <a:pt x="605" y="339"/>
                  </a:lnTo>
                  <a:lnTo>
                    <a:pt x="614" y="343"/>
                  </a:lnTo>
                  <a:lnTo>
                    <a:pt x="623" y="347"/>
                  </a:lnTo>
                  <a:lnTo>
                    <a:pt x="631" y="350"/>
                  </a:lnTo>
                  <a:lnTo>
                    <a:pt x="638" y="354"/>
                  </a:lnTo>
                  <a:lnTo>
                    <a:pt x="645" y="357"/>
                  </a:lnTo>
                  <a:lnTo>
                    <a:pt x="651" y="359"/>
                  </a:lnTo>
                  <a:lnTo>
                    <a:pt x="657" y="362"/>
                  </a:lnTo>
                  <a:lnTo>
                    <a:pt x="661" y="364"/>
                  </a:lnTo>
                  <a:lnTo>
                    <a:pt x="665" y="365"/>
                  </a:lnTo>
                  <a:lnTo>
                    <a:pt x="668" y="366"/>
                  </a:lnTo>
                  <a:lnTo>
                    <a:pt x="669" y="367"/>
                  </a:lnTo>
                  <a:lnTo>
                    <a:pt x="670" y="367"/>
                  </a:lnTo>
                  <a:lnTo>
                    <a:pt x="669" y="367"/>
                  </a:lnTo>
                  <a:lnTo>
                    <a:pt x="668" y="367"/>
                  </a:lnTo>
                  <a:lnTo>
                    <a:pt x="666" y="366"/>
                  </a:lnTo>
                  <a:lnTo>
                    <a:pt x="663" y="366"/>
                  </a:lnTo>
                  <a:lnTo>
                    <a:pt x="660" y="365"/>
                  </a:lnTo>
                  <a:lnTo>
                    <a:pt x="655" y="364"/>
                  </a:lnTo>
                  <a:lnTo>
                    <a:pt x="650" y="363"/>
                  </a:lnTo>
                  <a:lnTo>
                    <a:pt x="645" y="361"/>
                  </a:lnTo>
                  <a:lnTo>
                    <a:pt x="639" y="360"/>
                  </a:lnTo>
                  <a:lnTo>
                    <a:pt x="632" y="358"/>
                  </a:lnTo>
                  <a:lnTo>
                    <a:pt x="625" y="356"/>
                  </a:lnTo>
                  <a:lnTo>
                    <a:pt x="617" y="354"/>
                  </a:lnTo>
                  <a:lnTo>
                    <a:pt x="609" y="353"/>
                  </a:lnTo>
                  <a:lnTo>
                    <a:pt x="600" y="350"/>
                  </a:lnTo>
                  <a:lnTo>
                    <a:pt x="591" y="348"/>
                  </a:lnTo>
                  <a:lnTo>
                    <a:pt x="582" y="346"/>
                  </a:lnTo>
                  <a:lnTo>
                    <a:pt x="572" y="344"/>
                  </a:lnTo>
                  <a:lnTo>
                    <a:pt x="562" y="341"/>
                  </a:lnTo>
                  <a:lnTo>
                    <a:pt x="552" y="339"/>
                  </a:lnTo>
                  <a:lnTo>
                    <a:pt x="542" y="336"/>
                  </a:lnTo>
                  <a:lnTo>
                    <a:pt x="532" y="334"/>
                  </a:lnTo>
                  <a:lnTo>
                    <a:pt x="521" y="331"/>
                  </a:lnTo>
                  <a:lnTo>
                    <a:pt x="511" y="329"/>
                  </a:lnTo>
                  <a:lnTo>
                    <a:pt x="500" y="326"/>
                  </a:lnTo>
                  <a:lnTo>
                    <a:pt x="489" y="324"/>
                  </a:lnTo>
                  <a:lnTo>
                    <a:pt x="479" y="321"/>
                  </a:lnTo>
                  <a:lnTo>
                    <a:pt x="468" y="319"/>
                  </a:lnTo>
                  <a:lnTo>
                    <a:pt x="458" y="316"/>
                  </a:lnTo>
                  <a:lnTo>
                    <a:pt x="448" y="314"/>
                  </a:lnTo>
                  <a:lnTo>
                    <a:pt x="438" y="311"/>
                  </a:lnTo>
                  <a:lnTo>
                    <a:pt x="428" y="309"/>
                  </a:lnTo>
                  <a:lnTo>
                    <a:pt x="418" y="307"/>
                  </a:lnTo>
                  <a:lnTo>
                    <a:pt x="409" y="304"/>
                  </a:lnTo>
                  <a:lnTo>
                    <a:pt x="400" y="302"/>
                  </a:lnTo>
                  <a:lnTo>
                    <a:pt x="391" y="300"/>
                  </a:lnTo>
                  <a:lnTo>
                    <a:pt x="383" y="298"/>
                  </a:lnTo>
                  <a:lnTo>
                    <a:pt x="375" y="296"/>
                  </a:lnTo>
                  <a:lnTo>
                    <a:pt x="368" y="295"/>
                  </a:lnTo>
                  <a:lnTo>
                    <a:pt x="361" y="293"/>
                  </a:lnTo>
                  <a:lnTo>
                    <a:pt x="355" y="292"/>
                  </a:lnTo>
                  <a:lnTo>
                    <a:pt x="350" y="290"/>
                  </a:lnTo>
                  <a:lnTo>
                    <a:pt x="345" y="289"/>
                  </a:lnTo>
                  <a:lnTo>
                    <a:pt x="340" y="288"/>
                  </a:lnTo>
                  <a:lnTo>
                    <a:pt x="337" y="287"/>
                  </a:lnTo>
                  <a:lnTo>
                    <a:pt x="334" y="286"/>
                  </a:lnTo>
                  <a:lnTo>
                    <a:pt x="332" y="286"/>
                  </a:lnTo>
                  <a:lnTo>
                    <a:pt x="330" y="286"/>
                  </a:lnTo>
                  <a:lnTo>
                    <a:pt x="330" y="285"/>
                  </a:lnTo>
                  <a:lnTo>
                    <a:pt x="332" y="284"/>
                  </a:lnTo>
                  <a:lnTo>
                    <a:pt x="337" y="278"/>
                  </a:lnTo>
                  <a:lnTo>
                    <a:pt x="344" y="271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8" y="247"/>
                  </a:lnTo>
                  <a:lnTo>
                    <a:pt x="373" y="242"/>
                  </a:lnTo>
                  <a:lnTo>
                    <a:pt x="375" y="240"/>
                  </a:lnTo>
                  <a:lnTo>
                    <a:pt x="373" y="239"/>
                  </a:lnTo>
                  <a:lnTo>
                    <a:pt x="370" y="238"/>
                  </a:lnTo>
                  <a:lnTo>
                    <a:pt x="366" y="237"/>
                  </a:lnTo>
                  <a:lnTo>
                    <a:pt x="361" y="235"/>
                  </a:lnTo>
                  <a:lnTo>
                    <a:pt x="356" y="233"/>
                  </a:lnTo>
                  <a:lnTo>
                    <a:pt x="349" y="231"/>
                  </a:lnTo>
                  <a:lnTo>
                    <a:pt x="342" y="229"/>
                  </a:lnTo>
                  <a:lnTo>
                    <a:pt x="334" y="226"/>
                  </a:lnTo>
                  <a:lnTo>
                    <a:pt x="326" y="224"/>
                  </a:lnTo>
                  <a:lnTo>
                    <a:pt x="317" y="221"/>
                  </a:lnTo>
                  <a:lnTo>
                    <a:pt x="308" y="218"/>
                  </a:lnTo>
                  <a:lnTo>
                    <a:pt x="298" y="214"/>
                  </a:lnTo>
                  <a:lnTo>
                    <a:pt x="288" y="211"/>
                  </a:lnTo>
                  <a:lnTo>
                    <a:pt x="277" y="208"/>
                  </a:lnTo>
                  <a:lnTo>
                    <a:pt x="267" y="204"/>
                  </a:lnTo>
                  <a:lnTo>
                    <a:pt x="256" y="201"/>
                  </a:lnTo>
                  <a:lnTo>
                    <a:pt x="245" y="197"/>
                  </a:lnTo>
                  <a:lnTo>
                    <a:pt x="235" y="194"/>
                  </a:lnTo>
                  <a:lnTo>
                    <a:pt x="224" y="190"/>
                  </a:lnTo>
                  <a:lnTo>
                    <a:pt x="214" y="187"/>
                  </a:lnTo>
                  <a:lnTo>
                    <a:pt x="204" y="183"/>
                  </a:lnTo>
                  <a:lnTo>
                    <a:pt x="194" y="180"/>
                  </a:lnTo>
                  <a:lnTo>
                    <a:pt x="185" y="177"/>
                  </a:lnTo>
                  <a:lnTo>
                    <a:pt x="176" y="174"/>
                  </a:lnTo>
                  <a:lnTo>
                    <a:pt x="167" y="171"/>
                  </a:lnTo>
                  <a:lnTo>
                    <a:pt x="159" y="169"/>
                  </a:lnTo>
                  <a:lnTo>
                    <a:pt x="152" y="167"/>
                  </a:lnTo>
                  <a:lnTo>
                    <a:pt x="146" y="164"/>
                  </a:lnTo>
                  <a:lnTo>
                    <a:pt x="140" y="163"/>
                  </a:lnTo>
                  <a:lnTo>
                    <a:pt x="135" y="161"/>
                  </a:lnTo>
                  <a:lnTo>
                    <a:pt x="131" y="160"/>
                  </a:lnTo>
                  <a:lnTo>
                    <a:pt x="129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8" y="156"/>
                  </a:lnTo>
                  <a:lnTo>
                    <a:pt x="134" y="152"/>
                  </a:lnTo>
                  <a:lnTo>
                    <a:pt x="142" y="146"/>
                  </a:lnTo>
                  <a:lnTo>
                    <a:pt x="152" y="139"/>
                  </a:lnTo>
                  <a:lnTo>
                    <a:pt x="162" y="131"/>
                  </a:lnTo>
                  <a:lnTo>
                    <a:pt x="172" y="124"/>
                  </a:lnTo>
                  <a:lnTo>
                    <a:pt x="180" y="118"/>
                  </a:lnTo>
                  <a:lnTo>
                    <a:pt x="186" y="113"/>
                  </a:lnTo>
                  <a:lnTo>
                    <a:pt x="188" y="112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82" y="109"/>
                  </a:lnTo>
                  <a:lnTo>
                    <a:pt x="178" y="106"/>
                  </a:lnTo>
                  <a:lnTo>
                    <a:pt x="173" y="103"/>
                  </a:lnTo>
                  <a:lnTo>
                    <a:pt x="167" y="99"/>
                  </a:lnTo>
                  <a:lnTo>
                    <a:pt x="160" y="95"/>
                  </a:lnTo>
                  <a:lnTo>
                    <a:pt x="153" y="91"/>
                  </a:lnTo>
                  <a:lnTo>
                    <a:pt x="145" y="86"/>
                  </a:lnTo>
                  <a:lnTo>
                    <a:pt x="136" y="81"/>
                  </a:lnTo>
                  <a:lnTo>
                    <a:pt x="127" y="76"/>
                  </a:lnTo>
                  <a:lnTo>
                    <a:pt x="118" y="70"/>
                  </a:lnTo>
                  <a:lnTo>
                    <a:pt x="108" y="65"/>
                  </a:lnTo>
                  <a:lnTo>
                    <a:pt x="99" y="59"/>
                  </a:lnTo>
                  <a:lnTo>
                    <a:pt x="89" y="53"/>
                  </a:lnTo>
                  <a:lnTo>
                    <a:pt x="79" y="47"/>
                  </a:lnTo>
                  <a:lnTo>
                    <a:pt x="70" y="42"/>
                  </a:lnTo>
                  <a:lnTo>
                    <a:pt x="60" y="36"/>
                  </a:lnTo>
                  <a:lnTo>
                    <a:pt x="51" y="31"/>
                  </a:lnTo>
                  <a:lnTo>
                    <a:pt x="43" y="26"/>
                  </a:lnTo>
                  <a:lnTo>
                    <a:pt x="35" y="21"/>
                  </a:lnTo>
                  <a:lnTo>
                    <a:pt x="27" y="16"/>
                  </a:lnTo>
                  <a:lnTo>
                    <a:pt x="21" y="12"/>
                  </a:lnTo>
                  <a:lnTo>
                    <a:pt x="15" y="9"/>
                  </a:lnTo>
                  <a:lnTo>
                    <a:pt x="10" y="6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4" name="Tekstboks 73"/>
          <p:cNvSpPr txBox="1"/>
          <p:nvPr/>
        </p:nvSpPr>
        <p:spPr>
          <a:xfrm>
            <a:off x="6643422" y="5546337"/>
            <a:ext cx="203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0" i="1" dirty="0"/>
              <a:t>(16.5.2020)</a:t>
            </a:r>
          </a:p>
        </p:txBody>
      </p:sp>
    </p:spTree>
    <p:extLst>
      <p:ext uri="{BB962C8B-B14F-4D97-AF65-F5344CB8AC3E}">
        <p14:creationId xmlns:p14="http://schemas.microsoft.com/office/powerpoint/2010/main" val="27068718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3111764" y="4697200"/>
            <a:ext cx="1107920" cy="562850"/>
          </a:xfrm>
          <a:custGeom>
            <a:avLst/>
            <a:gdLst>
              <a:gd name="T0" fmla="*/ 0 w 773"/>
              <a:gd name="T1" fmla="*/ 2147483647 h 398"/>
              <a:gd name="T2" fmla="*/ 2147483647 w 773"/>
              <a:gd name="T3" fmla="*/ 0 h 398"/>
              <a:gd name="T4" fmla="*/ 2147483647 w 773"/>
              <a:gd name="T5" fmla="*/ 0 h 398"/>
              <a:gd name="T6" fmla="*/ 2147483647 w 773"/>
              <a:gd name="T7" fmla="*/ 2147483647 h 398"/>
              <a:gd name="T8" fmla="*/ 2147483647 w 773"/>
              <a:gd name="T9" fmla="*/ 2147483647 h 398"/>
              <a:gd name="T10" fmla="*/ 2147483647 w 773"/>
              <a:gd name="T11" fmla="*/ 2147483647 h 398"/>
              <a:gd name="T12" fmla="*/ 2147483647 w 773"/>
              <a:gd name="T13" fmla="*/ 2147483647 h 398"/>
              <a:gd name="T14" fmla="*/ 2147483647 w 773"/>
              <a:gd name="T15" fmla="*/ 2147483647 h 398"/>
              <a:gd name="T16" fmla="*/ 2147483647 w 773"/>
              <a:gd name="T17" fmla="*/ 2147483647 h 398"/>
              <a:gd name="T18" fmla="*/ 2147483647 w 773"/>
              <a:gd name="T19" fmla="*/ 2147483647 h 398"/>
              <a:gd name="T20" fmla="*/ 2147483647 w 773"/>
              <a:gd name="T21" fmla="*/ 2147483647 h 398"/>
              <a:gd name="T22" fmla="*/ 2147483647 w 773"/>
              <a:gd name="T23" fmla="*/ 2147483647 h 398"/>
              <a:gd name="T24" fmla="*/ 2147483647 w 773"/>
              <a:gd name="T25" fmla="*/ 2147483647 h 398"/>
              <a:gd name="T26" fmla="*/ 2147483647 w 773"/>
              <a:gd name="T27" fmla="*/ 2147483647 h 398"/>
              <a:gd name="T28" fmla="*/ 2147483647 w 773"/>
              <a:gd name="T29" fmla="*/ 2147483647 h 398"/>
              <a:gd name="T30" fmla="*/ 2147483647 w 773"/>
              <a:gd name="T31" fmla="*/ 2147483647 h 398"/>
              <a:gd name="T32" fmla="*/ 2147483647 w 773"/>
              <a:gd name="T33" fmla="*/ 2147483647 h 398"/>
              <a:gd name="T34" fmla="*/ 2147483647 w 773"/>
              <a:gd name="T35" fmla="*/ 2147483647 h 398"/>
              <a:gd name="T36" fmla="*/ 0 w 773"/>
              <a:gd name="T37" fmla="*/ 2147483647 h 398"/>
              <a:gd name="T38" fmla="*/ 2147483647 w 773"/>
              <a:gd name="T39" fmla="*/ 2147483647 h 398"/>
              <a:gd name="T40" fmla="*/ 2147483647 w 773"/>
              <a:gd name="T41" fmla="*/ 2147483647 h 398"/>
              <a:gd name="T42" fmla="*/ 2147483647 w 773"/>
              <a:gd name="T43" fmla="*/ 2147483647 h 398"/>
              <a:gd name="T44" fmla="*/ 2147483647 w 773"/>
              <a:gd name="T45" fmla="*/ 2147483647 h 398"/>
              <a:gd name="T46" fmla="*/ 2147483647 w 773"/>
              <a:gd name="T47" fmla="*/ 2147483647 h 398"/>
              <a:gd name="T48" fmla="*/ 2147483647 w 773"/>
              <a:gd name="T49" fmla="*/ 2147483647 h 398"/>
              <a:gd name="T50" fmla="*/ 2147483647 w 773"/>
              <a:gd name="T51" fmla="*/ 2147483647 h 398"/>
              <a:gd name="T52" fmla="*/ 0 w 773"/>
              <a:gd name="T53" fmla="*/ 2147483647 h 398"/>
              <a:gd name="T54" fmla="*/ 0 w 773"/>
              <a:gd name="T55" fmla="*/ 2147483647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3"/>
              <a:gd name="T85" fmla="*/ 0 h 398"/>
              <a:gd name="T86" fmla="*/ 773 w 773"/>
              <a:gd name="T87" fmla="*/ 398 h 3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3" h="398">
                <a:moveTo>
                  <a:pt x="0" y="4"/>
                </a:moveTo>
                <a:lnTo>
                  <a:pt x="4" y="0"/>
                </a:lnTo>
                <a:lnTo>
                  <a:pt x="772" y="0"/>
                </a:lnTo>
                <a:lnTo>
                  <a:pt x="763" y="49"/>
                </a:lnTo>
                <a:lnTo>
                  <a:pt x="757" y="98"/>
                </a:lnTo>
                <a:lnTo>
                  <a:pt x="753" y="149"/>
                </a:lnTo>
                <a:lnTo>
                  <a:pt x="750" y="198"/>
                </a:lnTo>
                <a:lnTo>
                  <a:pt x="750" y="247"/>
                </a:lnTo>
                <a:lnTo>
                  <a:pt x="755" y="299"/>
                </a:lnTo>
                <a:lnTo>
                  <a:pt x="761" y="348"/>
                </a:lnTo>
                <a:lnTo>
                  <a:pt x="772" y="397"/>
                </a:lnTo>
                <a:lnTo>
                  <a:pt x="676" y="397"/>
                </a:lnTo>
                <a:lnTo>
                  <a:pt x="580" y="397"/>
                </a:lnTo>
                <a:lnTo>
                  <a:pt x="482" y="397"/>
                </a:lnTo>
                <a:lnTo>
                  <a:pt x="386" y="397"/>
                </a:lnTo>
                <a:lnTo>
                  <a:pt x="290" y="397"/>
                </a:lnTo>
                <a:lnTo>
                  <a:pt x="194" y="397"/>
                </a:lnTo>
                <a:lnTo>
                  <a:pt x="96" y="397"/>
                </a:lnTo>
                <a:lnTo>
                  <a:pt x="0" y="397"/>
                </a:lnTo>
                <a:lnTo>
                  <a:pt x="10" y="350"/>
                </a:lnTo>
                <a:lnTo>
                  <a:pt x="19" y="301"/>
                </a:lnTo>
                <a:lnTo>
                  <a:pt x="23" y="250"/>
                </a:lnTo>
                <a:lnTo>
                  <a:pt x="23" y="201"/>
                </a:lnTo>
                <a:lnTo>
                  <a:pt x="21" y="152"/>
                </a:lnTo>
                <a:lnTo>
                  <a:pt x="17" y="102"/>
                </a:lnTo>
                <a:lnTo>
                  <a:pt x="10" y="53"/>
                </a:lnTo>
                <a:lnTo>
                  <a:pt x="0" y="4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3111764" y="4697200"/>
            <a:ext cx="1107920" cy="562850"/>
          </a:xfrm>
          <a:custGeom>
            <a:avLst/>
            <a:gdLst>
              <a:gd name="T0" fmla="*/ 0 w 773"/>
              <a:gd name="T1" fmla="*/ 2147483647 h 398"/>
              <a:gd name="T2" fmla="*/ 2147483647 w 773"/>
              <a:gd name="T3" fmla="*/ 0 h 398"/>
              <a:gd name="T4" fmla="*/ 2147483647 w 773"/>
              <a:gd name="T5" fmla="*/ 0 h 398"/>
              <a:gd name="T6" fmla="*/ 2147483647 w 773"/>
              <a:gd name="T7" fmla="*/ 2147483647 h 398"/>
              <a:gd name="T8" fmla="*/ 2147483647 w 773"/>
              <a:gd name="T9" fmla="*/ 2147483647 h 398"/>
              <a:gd name="T10" fmla="*/ 2147483647 w 773"/>
              <a:gd name="T11" fmla="*/ 2147483647 h 398"/>
              <a:gd name="T12" fmla="*/ 2147483647 w 773"/>
              <a:gd name="T13" fmla="*/ 2147483647 h 398"/>
              <a:gd name="T14" fmla="*/ 2147483647 w 773"/>
              <a:gd name="T15" fmla="*/ 2147483647 h 398"/>
              <a:gd name="T16" fmla="*/ 2147483647 w 773"/>
              <a:gd name="T17" fmla="*/ 2147483647 h 398"/>
              <a:gd name="T18" fmla="*/ 2147483647 w 773"/>
              <a:gd name="T19" fmla="*/ 2147483647 h 398"/>
              <a:gd name="T20" fmla="*/ 2147483647 w 773"/>
              <a:gd name="T21" fmla="*/ 2147483647 h 398"/>
              <a:gd name="T22" fmla="*/ 2147483647 w 773"/>
              <a:gd name="T23" fmla="*/ 2147483647 h 398"/>
              <a:gd name="T24" fmla="*/ 2147483647 w 773"/>
              <a:gd name="T25" fmla="*/ 2147483647 h 398"/>
              <a:gd name="T26" fmla="*/ 2147483647 w 773"/>
              <a:gd name="T27" fmla="*/ 2147483647 h 398"/>
              <a:gd name="T28" fmla="*/ 2147483647 w 773"/>
              <a:gd name="T29" fmla="*/ 2147483647 h 398"/>
              <a:gd name="T30" fmla="*/ 2147483647 w 773"/>
              <a:gd name="T31" fmla="*/ 2147483647 h 398"/>
              <a:gd name="T32" fmla="*/ 2147483647 w 773"/>
              <a:gd name="T33" fmla="*/ 2147483647 h 398"/>
              <a:gd name="T34" fmla="*/ 2147483647 w 773"/>
              <a:gd name="T35" fmla="*/ 2147483647 h 398"/>
              <a:gd name="T36" fmla="*/ 0 w 773"/>
              <a:gd name="T37" fmla="*/ 2147483647 h 398"/>
              <a:gd name="T38" fmla="*/ 2147483647 w 773"/>
              <a:gd name="T39" fmla="*/ 2147483647 h 398"/>
              <a:gd name="T40" fmla="*/ 2147483647 w 773"/>
              <a:gd name="T41" fmla="*/ 2147483647 h 398"/>
              <a:gd name="T42" fmla="*/ 2147483647 w 773"/>
              <a:gd name="T43" fmla="*/ 2147483647 h 398"/>
              <a:gd name="T44" fmla="*/ 2147483647 w 773"/>
              <a:gd name="T45" fmla="*/ 2147483647 h 398"/>
              <a:gd name="T46" fmla="*/ 2147483647 w 773"/>
              <a:gd name="T47" fmla="*/ 2147483647 h 398"/>
              <a:gd name="T48" fmla="*/ 2147483647 w 773"/>
              <a:gd name="T49" fmla="*/ 2147483647 h 398"/>
              <a:gd name="T50" fmla="*/ 2147483647 w 773"/>
              <a:gd name="T51" fmla="*/ 2147483647 h 398"/>
              <a:gd name="T52" fmla="*/ 0 w 773"/>
              <a:gd name="T53" fmla="*/ 2147483647 h 3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3"/>
              <a:gd name="T82" fmla="*/ 0 h 398"/>
              <a:gd name="T83" fmla="*/ 773 w 773"/>
              <a:gd name="T84" fmla="*/ 398 h 3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3" h="398">
                <a:moveTo>
                  <a:pt x="0" y="4"/>
                </a:moveTo>
                <a:lnTo>
                  <a:pt x="4" y="0"/>
                </a:lnTo>
                <a:lnTo>
                  <a:pt x="772" y="0"/>
                </a:lnTo>
                <a:lnTo>
                  <a:pt x="763" y="49"/>
                </a:lnTo>
                <a:lnTo>
                  <a:pt x="757" y="98"/>
                </a:lnTo>
                <a:lnTo>
                  <a:pt x="753" y="149"/>
                </a:lnTo>
                <a:lnTo>
                  <a:pt x="750" y="198"/>
                </a:lnTo>
                <a:lnTo>
                  <a:pt x="750" y="247"/>
                </a:lnTo>
                <a:lnTo>
                  <a:pt x="755" y="299"/>
                </a:lnTo>
                <a:lnTo>
                  <a:pt x="761" y="348"/>
                </a:lnTo>
                <a:lnTo>
                  <a:pt x="772" y="397"/>
                </a:lnTo>
                <a:lnTo>
                  <a:pt x="676" y="397"/>
                </a:lnTo>
                <a:lnTo>
                  <a:pt x="580" y="397"/>
                </a:lnTo>
                <a:lnTo>
                  <a:pt x="482" y="397"/>
                </a:lnTo>
                <a:lnTo>
                  <a:pt x="386" y="397"/>
                </a:lnTo>
                <a:lnTo>
                  <a:pt x="290" y="397"/>
                </a:lnTo>
                <a:lnTo>
                  <a:pt x="194" y="397"/>
                </a:lnTo>
                <a:lnTo>
                  <a:pt x="96" y="397"/>
                </a:lnTo>
                <a:lnTo>
                  <a:pt x="0" y="397"/>
                </a:lnTo>
                <a:lnTo>
                  <a:pt x="10" y="350"/>
                </a:lnTo>
                <a:lnTo>
                  <a:pt x="19" y="301"/>
                </a:lnTo>
                <a:lnTo>
                  <a:pt x="23" y="250"/>
                </a:lnTo>
                <a:lnTo>
                  <a:pt x="23" y="201"/>
                </a:lnTo>
                <a:lnTo>
                  <a:pt x="21" y="152"/>
                </a:lnTo>
                <a:lnTo>
                  <a:pt x="17" y="102"/>
                </a:lnTo>
                <a:lnTo>
                  <a:pt x="10" y="53"/>
                </a:lnTo>
                <a:lnTo>
                  <a:pt x="0" y="4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660283" y="4917815"/>
            <a:ext cx="546076" cy="199402"/>
          </a:xfrm>
          <a:custGeom>
            <a:avLst/>
            <a:gdLst>
              <a:gd name="T0" fmla="*/ 2147483647 w 381"/>
              <a:gd name="T1" fmla="*/ 0 h 141"/>
              <a:gd name="T2" fmla="*/ 2147483647 w 381"/>
              <a:gd name="T3" fmla="*/ 2147483647 h 141"/>
              <a:gd name="T4" fmla="*/ 2147483647 w 381"/>
              <a:gd name="T5" fmla="*/ 2147483647 h 141"/>
              <a:gd name="T6" fmla="*/ 2147483647 w 381"/>
              <a:gd name="T7" fmla="*/ 2147483647 h 141"/>
              <a:gd name="T8" fmla="*/ 2147483647 w 381"/>
              <a:gd name="T9" fmla="*/ 2147483647 h 141"/>
              <a:gd name="T10" fmla="*/ 2147483647 w 381"/>
              <a:gd name="T11" fmla="*/ 2147483647 h 141"/>
              <a:gd name="T12" fmla="*/ 2147483647 w 381"/>
              <a:gd name="T13" fmla="*/ 2147483647 h 141"/>
              <a:gd name="T14" fmla="*/ 2147483647 w 381"/>
              <a:gd name="T15" fmla="*/ 2147483647 h 141"/>
              <a:gd name="T16" fmla="*/ 2147483647 w 381"/>
              <a:gd name="T17" fmla="*/ 2147483647 h 141"/>
              <a:gd name="T18" fmla="*/ 0 w 381"/>
              <a:gd name="T19" fmla="*/ 2147483647 h 141"/>
              <a:gd name="T20" fmla="*/ 2147483647 w 381"/>
              <a:gd name="T21" fmla="*/ 2147483647 h 141"/>
              <a:gd name="T22" fmla="*/ 2147483647 w 381"/>
              <a:gd name="T23" fmla="*/ 2147483647 h 141"/>
              <a:gd name="T24" fmla="*/ 2147483647 w 381"/>
              <a:gd name="T25" fmla="*/ 2147483647 h 141"/>
              <a:gd name="T26" fmla="*/ 2147483647 w 381"/>
              <a:gd name="T27" fmla="*/ 2147483647 h 141"/>
              <a:gd name="T28" fmla="*/ 2147483647 w 381"/>
              <a:gd name="T29" fmla="*/ 2147483647 h 141"/>
              <a:gd name="T30" fmla="*/ 2147483647 w 381"/>
              <a:gd name="T31" fmla="*/ 2147483647 h 141"/>
              <a:gd name="T32" fmla="*/ 2147483647 w 381"/>
              <a:gd name="T33" fmla="*/ 2147483647 h 141"/>
              <a:gd name="T34" fmla="*/ 2147483647 w 381"/>
              <a:gd name="T35" fmla="*/ 2147483647 h 141"/>
              <a:gd name="T36" fmla="*/ 2147483647 w 381"/>
              <a:gd name="T37" fmla="*/ 2147483647 h 141"/>
              <a:gd name="T38" fmla="*/ 2147483647 w 381"/>
              <a:gd name="T39" fmla="*/ 2147483647 h 141"/>
              <a:gd name="T40" fmla="*/ 2147483647 w 381"/>
              <a:gd name="T41" fmla="*/ 2147483647 h 141"/>
              <a:gd name="T42" fmla="*/ 2147483647 w 381"/>
              <a:gd name="T43" fmla="*/ 2147483647 h 141"/>
              <a:gd name="T44" fmla="*/ 2147483647 w 381"/>
              <a:gd name="T45" fmla="*/ 2147483647 h 141"/>
              <a:gd name="T46" fmla="*/ 2147483647 w 381"/>
              <a:gd name="T47" fmla="*/ 2147483647 h 141"/>
              <a:gd name="T48" fmla="*/ 2147483647 w 381"/>
              <a:gd name="T49" fmla="*/ 2147483647 h 141"/>
              <a:gd name="T50" fmla="*/ 2147483647 w 381"/>
              <a:gd name="T51" fmla="*/ 2147483647 h 141"/>
              <a:gd name="T52" fmla="*/ 2147483647 w 381"/>
              <a:gd name="T53" fmla="*/ 2147483647 h 141"/>
              <a:gd name="T54" fmla="*/ 2147483647 w 381"/>
              <a:gd name="T55" fmla="*/ 2147483647 h 141"/>
              <a:gd name="T56" fmla="*/ 2147483647 w 381"/>
              <a:gd name="T57" fmla="*/ 2147483647 h 141"/>
              <a:gd name="T58" fmla="*/ 2147483647 w 381"/>
              <a:gd name="T59" fmla="*/ 0 h 141"/>
              <a:gd name="T60" fmla="*/ 2147483647 w 381"/>
              <a:gd name="T61" fmla="*/ 0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81"/>
              <a:gd name="T94" fmla="*/ 0 h 141"/>
              <a:gd name="T95" fmla="*/ 381 w 381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81" h="141">
                <a:moveTo>
                  <a:pt x="375" y="0"/>
                </a:moveTo>
                <a:lnTo>
                  <a:pt x="55" y="13"/>
                </a:lnTo>
                <a:lnTo>
                  <a:pt x="42" y="15"/>
                </a:lnTo>
                <a:lnTo>
                  <a:pt x="32" y="19"/>
                </a:lnTo>
                <a:lnTo>
                  <a:pt x="23" y="25"/>
                </a:lnTo>
                <a:lnTo>
                  <a:pt x="14" y="34"/>
                </a:lnTo>
                <a:lnTo>
                  <a:pt x="8" y="42"/>
                </a:lnTo>
                <a:lnTo>
                  <a:pt x="4" y="53"/>
                </a:lnTo>
                <a:lnTo>
                  <a:pt x="2" y="64"/>
                </a:lnTo>
                <a:lnTo>
                  <a:pt x="0" y="76"/>
                </a:lnTo>
                <a:lnTo>
                  <a:pt x="2" y="87"/>
                </a:lnTo>
                <a:lnTo>
                  <a:pt x="4" y="98"/>
                </a:lnTo>
                <a:lnTo>
                  <a:pt x="8" y="108"/>
                </a:lnTo>
                <a:lnTo>
                  <a:pt x="12" y="119"/>
                </a:lnTo>
                <a:lnTo>
                  <a:pt x="21" y="128"/>
                </a:lnTo>
                <a:lnTo>
                  <a:pt x="29" y="134"/>
                </a:lnTo>
                <a:lnTo>
                  <a:pt x="40" y="138"/>
                </a:lnTo>
                <a:lnTo>
                  <a:pt x="55" y="140"/>
                </a:lnTo>
                <a:lnTo>
                  <a:pt x="72" y="138"/>
                </a:lnTo>
                <a:lnTo>
                  <a:pt x="91" y="132"/>
                </a:lnTo>
                <a:lnTo>
                  <a:pt x="111" y="123"/>
                </a:lnTo>
                <a:lnTo>
                  <a:pt x="130" y="119"/>
                </a:lnTo>
                <a:lnTo>
                  <a:pt x="192" y="113"/>
                </a:lnTo>
                <a:lnTo>
                  <a:pt x="252" y="106"/>
                </a:lnTo>
                <a:lnTo>
                  <a:pt x="313" y="102"/>
                </a:lnTo>
                <a:lnTo>
                  <a:pt x="373" y="100"/>
                </a:lnTo>
                <a:lnTo>
                  <a:pt x="378" y="74"/>
                </a:lnTo>
                <a:lnTo>
                  <a:pt x="380" y="51"/>
                </a:lnTo>
                <a:lnTo>
                  <a:pt x="378" y="25"/>
                </a:lnTo>
                <a:lnTo>
                  <a:pt x="375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2677483" y="4917815"/>
            <a:ext cx="546076" cy="199402"/>
          </a:xfrm>
          <a:custGeom>
            <a:avLst/>
            <a:gdLst>
              <a:gd name="T0" fmla="*/ 2147483647 w 381"/>
              <a:gd name="T1" fmla="*/ 0 h 141"/>
              <a:gd name="T2" fmla="*/ 2147483647 w 381"/>
              <a:gd name="T3" fmla="*/ 2147483647 h 141"/>
              <a:gd name="T4" fmla="*/ 2147483647 w 381"/>
              <a:gd name="T5" fmla="*/ 2147483647 h 141"/>
              <a:gd name="T6" fmla="*/ 2147483647 w 381"/>
              <a:gd name="T7" fmla="*/ 2147483647 h 141"/>
              <a:gd name="T8" fmla="*/ 2147483647 w 381"/>
              <a:gd name="T9" fmla="*/ 2147483647 h 141"/>
              <a:gd name="T10" fmla="*/ 2147483647 w 381"/>
              <a:gd name="T11" fmla="*/ 2147483647 h 141"/>
              <a:gd name="T12" fmla="*/ 2147483647 w 381"/>
              <a:gd name="T13" fmla="*/ 2147483647 h 141"/>
              <a:gd name="T14" fmla="*/ 2147483647 w 381"/>
              <a:gd name="T15" fmla="*/ 2147483647 h 141"/>
              <a:gd name="T16" fmla="*/ 2147483647 w 381"/>
              <a:gd name="T17" fmla="*/ 2147483647 h 141"/>
              <a:gd name="T18" fmla="*/ 0 w 381"/>
              <a:gd name="T19" fmla="*/ 2147483647 h 141"/>
              <a:gd name="T20" fmla="*/ 2147483647 w 381"/>
              <a:gd name="T21" fmla="*/ 2147483647 h 141"/>
              <a:gd name="T22" fmla="*/ 2147483647 w 381"/>
              <a:gd name="T23" fmla="*/ 2147483647 h 141"/>
              <a:gd name="T24" fmla="*/ 2147483647 w 381"/>
              <a:gd name="T25" fmla="*/ 2147483647 h 141"/>
              <a:gd name="T26" fmla="*/ 2147483647 w 381"/>
              <a:gd name="T27" fmla="*/ 2147483647 h 141"/>
              <a:gd name="T28" fmla="*/ 2147483647 w 381"/>
              <a:gd name="T29" fmla="*/ 2147483647 h 141"/>
              <a:gd name="T30" fmla="*/ 2147483647 w 381"/>
              <a:gd name="T31" fmla="*/ 2147483647 h 141"/>
              <a:gd name="T32" fmla="*/ 2147483647 w 381"/>
              <a:gd name="T33" fmla="*/ 2147483647 h 141"/>
              <a:gd name="T34" fmla="*/ 2147483647 w 381"/>
              <a:gd name="T35" fmla="*/ 2147483647 h 141"/>
              <a:gd name="T36" fmla="*/ 2147483647 w 381"/>
              <a:gd name="T37" fmla="*/ 2147483647 h 141"/>
              <a:gd name="T38" fmla="*/ 2147483647 w 381"/>
              <a:gd name="T39" fmla="*/ 2147483647 h 141"/>
              <a:gd name="T40" fmla="*/ 2147483647 w 381"/>
              <a:gd name="T41" fmla="*/ 2147483647 h 141"/>
              <a:gd name="T42" fmla="*/ 2147483647 w 381"/>
              <a:gd name="T43" fmla="*/ 2147483647 h 141"/>
              <a:gd name="T44" fmla="*/ 2147483647 w 381"/>
              <a:gd name="T45" fmla="*/ 2147483647 h 141"/>
              <a:gd name="T46" fmla="*/ 2147483647 w 381"/>
              <a:gd name="T47" fmla="*/ 2147483647 h 141"/>
              <a:gd name="T48" fmla="*/ 2147483647 w 381"/>
              <a:gd name="T49" fmla="*/ 2147483647 h 141"/>
              <a:gd name="T50" fmla="*/ 2147483647 w 381"/>
              <a:gd name="T51" fmla="*/ 2147483647 h 141"/>
              <a:gd name="T52" fmla="*/ 2147483647 w 381"/>
              <a:gd name="T53" fmla="*/ 2147483647 h 141"/>
              <a:gd name="T54" fmla="*/ 2147483647 w 381"/>
              <a:gd name="T55" fmla="*/ 2147483647 h 141"/>
              <a:gd name="T56" fmla="*/ 2147483647 w 381"/>
              <a:gd name="T57" fmla="*/ 2147483647 h 141"/>
              <a:gd name="T58" fmla="*/ 2147483647 w 381"/>
              <a:gd name="T59" fmla="*/ 0 h 1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1"/>
              <a:gd name="T91" fmla="*/ 0 h 141"/>
              <a:gd name="T92" fmla="*/ 381 w 381"/>
              <a:gd name="T93" fmla="*/ 141 h 1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1" h="141">
                <a:moveTo>
                  <a:pt x="375" y="0"/>
                </a:moveTo>
                <a:lnTo>
                  <a:pt x="55" y="13"/>
                </a:lnTo>
                <a:lnTo>
                  <a:pt x="42" y="15"/>
                </a:lnTo>
                <a:lnTo>
                  <a:pt x="32" y="19"/>
                </a:lnTo>
                <a:lnTo>
                  <a:pt x="23" y="25"/>
                </a:lnTo>
                <a:lnTo>
                  <a:pt x="14" y="34"/>
                </a:lnTo>
                <a:lnTo>
                  <a:pt x="8" y="42"/>
                </a:lnTo>
                <a:lnTo>
                  <a:pt x="4" y="53"/>
                </a:lnTo>
                <a:lnTo>
                  <a:pt x="2" y="64"/>
                </a:lnTo>
                <a:lnTo>
                  <a:pt x="0" y="76"/>
                </a:lnTo>
                <a:lnTo>
                  <a:pt x="2" y="87"/>
                </a:lnTo>
                <a:lnTo>
                  <a:pt x="4" y="98"/>
                </a:lnTo>
                <a:lnTo>
                  <a:pt x="8" y="108"/>
                </a:lnTo>
                <a:lnTo>
                  <a:pt x="12" y="119"/>
                </a:lnTo>
                <a:lnTo>
                  <a:pt x="21" y="128"/>
                </a:lnTo>
                <a:lnTo>
                  <a:pt x="29" y="134"/>
                </a:lnTo>
                <a:lnTo>
                  <a:pt x="40" y="138"/>
                </a:lnTo>
                <a:lnTo>
                  <a:pt x="55" y="140"/>
                </a:lnTo>
                <a:lnTo>
                  <a:pt x="72" y="138"/>
                </a:lnTo>
                <a:lnTo>
                  <a:pt x="91" y="132"/>
                </a:lnTo>
                <a:lnTo>
                  <a:pt x="111" y="123"/>
                </a:lnTo>
                <a:lnTo>
                  <a:pt x="130" y="119"/>
                </a:lnTo>
                <a:lnTo>
                  <a:pt x="192" y="113"/>
                </a:lnTo>
                <a:lnTo>
                  <a:pt x="252" y="106"/>
                </a:lnTo>
                <a:lnTo>
                  <a:pt x="313" y="102"/>
                </a:lnTo>
                <a:lnTo>
                  <a:pt x="373" y="100"/>
                </a:lnTo>
                <a:lnTo>
                  <a:pt x="378" y="74"/>
                </a:lnTo>
                <a:lnTo>
                  <a:pt x="380" y="51"/>
                </a:lnTo>
                <a:lnTo>
                  <a:pt x="378" y="25"/>
                </a:lnTo>
                <a:lnTo>
                  <a:pt x="375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4264115" y="5137015"/>
            <a:ext cx="812666" cy="927712"/>
          </a:xfrm>
          <a:custGeom>
            <a:avLst/>
            <a:gdLst>
              <a:gd name="T0" fmla="*/ 2147483647 w 567"/>
              <a:gd name="T1" fmla="*/ 0 h 656"/>
              <a:gd name="T2" fmla="*/ 2147483647 w 567"/>
              <a:gd name="T3" fmla="*/ 2147483647 h 656"/>
              <a:gd name="T4" fmla="*/ 2147483647 w 567"/>
              <a:gd name="T5" fmla="*/ 2147483647 h 656"/>
              <a:gd name="T6" fmla="*/ 2147483647 w 567"/>
              <a:gd name="T7" fmla="*/ 2147483647 h 656"/>
              <a:gd name="T8" fmla="*/ 2147483647 w 567"/>
              <a:gd name="T9" fmla="*/ 2147483647 h 656"/>
              <a:gd name="T10" fmla="*/ 2147483647 w 567"/>
              <a:gd name="T11" fmla="*/ 2147483647 h 656"/>
              <a:gd name="T12" fmla="*/ 2147483647 w 567"/>
              <a:gd name="T13" fmla="*/ 2147483647 h 656"/>
              <a:gd name="T14" fmla="*/ 2147483647 w 567"/>
              <a:gd name="T15" fmla="*/ 2147483647 h 656"/>
              <a:gd name="T16" fmla="*/ 2147483647 w 567"/>
              <a:gd name="T17" fmla="*/ 2147483647 h 656"/>
              <a:gd name="T18" fmla="*/ 2147483647 w 567"/>
              <a:gd name="T19" fmla="*/ 2147483647 h 656"/>
              <a:gd name="T20" fmla="*/ 2147483647 w 567"/>
              <a:gd name="T21" fmla="*/ 2147483647 h 656"/>
              <a:gd name="T22" fmla="*/ 2147483647 w 567"/>
              <a:gd name="T23" fmla="*/ 2147483647 h 656"/>
              <a:gd name="T24" fmla="*/ 2147483647 w 567"/>
              <a:gd name="T25" fmla="*/ 2147483647 h 656"/>
              <a:gd name="T26" fmla="*/ 2147483647 w 567"/>
              <a:gd name="T27" fmla="*/ 2147483647 h 656"/>
              <a:gd name="T28" fmla="*/ 2147483647 w 567"/>
              <a:gd name="T29" fmla="*/ 2147483647 h 656"/>
              <a:gd name="T30" fmla="*/ 2147483647 w 567"/>
              <a:gd name="T31" fmla="*/ 2147483647 h 656"/>
              <a:gd name="T32" fmla="*/ 2147483647 w 567"/>
              <a:gd name="T33" fmla="*/ 2147483647 h 656"/>
              <a:gd name="T34" fmla="*/ 0 w 567"/>
              <a:gd name="T35" fmla="*/ 2147483647 h 656"/>
              <a:gd name="T36" fmla="*/ 0 w 567"/>
              <a:gd name="T37" fmla="*/ 2147483647 h 656"/>
              <a:gd name="T38" fmla="*/ 2147483647 w 567"/>
              <a:gd name="T39" fmla="*/ 2147483647 h 656"/>
              <a:gd name="T40" fmla="*/ 2147483647 w 567"/>
              <a:gd name="T41" fmla="*/ 2147483647 h 656"/>
              <a:gd name="T42" fmla="*/ 2147483647 w 567"/>
              <a:gd name="T43" fmla="*/ 2147483647 h 656"/>
              <a:gd name="T44" fmla="*/ 2147483647 w 567"/>
              <a:gd name="T45" fmla="*/ 2147483647 h 656"/>
              <a:gd name="T46" fmla="*/ 2147483647 w 567"/>
              <a:gd name="T47" fmla="*/ 2147483647 h 656"/>
              <a:gd name="T48" fmla="*/ 2147483647 w 567"/>
              <a:gd name="T49" fmla="*/ 2147483647 h 656"/>
              <a:gd name="T50" fmla="*/ 2147483647 w 567"/>
              <a:gd name="T51" fmla="*/ 2147483647 h 656"/>
              <a:gd name="T52" fmla="*/ 2147483647 w 567"/>
              <a:gd name="T53" fmla="*/ 2147483647 h 656"/>
              <a:gd name="T54" fmla="*/ 2147483647 w 567"/>
              <a:gd name="T55" fmla="*/ 2147483647 h 656"/>
              <a:gd name="T56" fmla="*/ 2147483647 w 567"/>
              <a:gd name="T57" fmla="*/ 2147483647 h 656"/>
              <a:gd name="T58" fmla="*/ 2147483647 w 567"/>
              <a:gd name="T59" fmla="*/ 2147483647 h 656"/>
              <a:gd name="T60" fmla="*/ 2147483647 w 567"/>
              <a:gd name="T61" fmla="*/ 2147483647 h 656"/>
              <a:gd name="T62" fmla="*/ 2147483647 w 567"/>
              <a:gd name="T63" fmla="*/ 2147483647 h 656"/>
              <a:gd name="T64" fmla="*/ 2147483647 w 567"/>
              <a:gd name="T65" fmla="*/ 2147483647 h 656"/>
              <a:gd name="T66" fmla="*/ 2147483647 w 567"/>
              <a:gd name="T67" fmla="*/ 2147483647 h 656"/>
              <a:gd name="T68" fmla="*/ 2147483647 w 567"/>
              <a:gd name="T69" fmla="*/ 2147483647 h 656"/>
              <a:gd name="T70" fmla="*/ 2147483647 w 567"/>
              <a:gd name="T71" fmla="*/ 2147483647 h 656"/>
              <a:gd name="T72" fmla="*/ 2147483647 w 567"/>
              <a:gd name="T73" fmla="*/ 2147483647 h 656"/>
              <a:gd name="T74" fmla="*/ 2147483647 w 567"/>
              <a:gd name="T75" fmla="*/ 2147483647 h 656"/>
              <a:gd name="T76" fmla="*/ 2147483647 w 567"/>
              <a:gd name="T77" fmla="*/ 2147483647 h 656"/>
              <a:gd name="T78" fmla="*/ 2147483647 w 567"/>
              <a:gd name="T79" fmla="*/ 2147483647 h 656"/>
              <a:gd name="T80" fmla="*/ 2147483647 w 567"/>
              <a:gd name="T81" fmla="*/ 2147483647 h 656"/>
              <a:gd name="T82" fmla="*/ 2147483647 w 567"/>
              <a:gd name="T83" fmla="*/ 2147483647 h 656"/>
              <a:gd name="T84" fmla="*/ 2147483647 w 567"/>
              <a:gd name="T85" fmla="*/ 2147483647 h 656"/>
              <a:gd name="T86" fmla="*/ 2147483647 w 567"/>
              <a:gd name="T87" fmla="*/ 2147483647 h 656"/>
              <a:gd name="T88" fmla="*/ 2147483647 w 567"/>
              <a:gd name="T89" fmla="*/ 2147483647 h 656"/>
              <a:gd name="T90" fmla="*/ 2147483647 w 567"/>
              <a:gd name="T91" fmla="*/ 2147483647 h 656"/>
              <a:gd name="T92" fmla="*/ 2147483647 w 567"/>
              <a:gd name="T93" fmla="*/ 2147483647 h 656"/>
              <a:gd name="T94" fmla="*/ 2147483647 w 567"/>
              <a:gd name="T95" fmla="*/ 2147483647 h 656"/>
              <a:gd name="T96" fmla="*/ 2147483647 w 567"/>
              <a:gd name="T97" fmla="*/ 2147483647 h 656"/>
              <a:gd name="T98" fmla="*/ 2147483647 w 567"/>
              <a:gd name="T99" fmla="*/ 2147483647 h 656"/>
              <a:gd name="T100" fmla="*/ 2147483647 w 567"/>
              <a:gd name="T101" fmla="*/ 2147483647 h 656"/>
              <a:gd name="T102" fmla="*/ 2147483647 w 567"/>
              <a:gd name="T103" fmla="*/ 2147483647 h 656"/>
              <a:gd name="T104" fmla="*/ 2147483647 w 567"/>
              <a:gd name="T105" fmla="*/ 2147483647 h 656"/>
              <a:gd name="T106" fmla="*/ 2147483647 w 567"/>
              <a:gd name="T107" fmla="*/ 2147483647 h 656"/>
              <a:gd name="T108" fmla="*/ 2147483647 w 567"/>
              <a:gd name="T109" fmla="*/ 2147483647 h 656"/>
              <a:gd name="T110" fmla="*/ 2147483647 w 567"/>
              <a:gd name="T111" fmla="*/ 2147483647 h 656"/>
              <a:gd name="T112" fmla="*/ 2147483647 w 567"/>
              <a:gd name="T113" fmla="*/ 2147483647 h 656"/>
              <a:gd name="T114" fmla="*/ 2147483647 w 567"/>
              <a:gd name="T115" fmla="*/ 2147483647 h 656"/>
              <a:gd name="T116" fmla="*/ 2147483647 w 567"/>
              <a:gd name="T117" fmla="*/ 2147483647 h 656"/>
              <a:gd name="T118" fmla="*/ 2147483647 w 567"/>
              <a:gd name="T119" fmla="*/ 2147483647 h 656"/>
              <a:gd name="T120" fmla="*/ 2147483647 w 567"/>
              <a:gd name="T121" fmla="*/ 0 h 656"/>
              <a:gd name="T122" fmla="*/ 2147483647 w 567"/>
              <a:gd name="T123" fmla="*/ 0 h 6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7"/>
              <a:gd name="T187" fmla="*/ 0 h 656"/>
              <a:gd name="T188" fmla="*/ 567 w 567"/>
              <a:gd name="T189" fmla="*/ 656 h 6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7" h="656">
                <a:moveTo>
                  <a:pt x="544" y="0"/>
                </a:moveTo>
                <a:lnTo>
                  <a:pt x="510" y="11"/>
                </a:lnTo>
                <a:lnTo>
                  <a:pt x="476" y="22"/>
                </a:lnTo>
                <a:lnTo>
                  <a:pt x="444" y="34"/>
                </a:lnTo>
                <a:lnTo>
                  <a:pt x="414" y="49"/>
                </a:lnTo>
                <a:lnTo>
                  <a:pt x="356" y="77"/>
                </a:lnTo>
                <a:lnTo>
                  <a:pt x="301" y="109"/>
                </a:lnTo>
                <a:lnTo>
                  <a:pt x="252" y="141"/>
                </a:lnTo>
                <a:lnTo>
                  <a:pt x="207" y="175"/>
                </a:lnTo>
                <a:lnTo>
                  <a:pt x="166" y="209"/>
                </a:lnTo>
                <a:lnTo>
                  <a:pt x="130" y="243"/>
                </a:lnTo>
                <a:lnTo>
                  <a:pt x="98" y="277"/>
                </a:lnTo>
                <a:lnTo>
                  <a:pt x="70" y="309"/>
                </a:lnTo>
                <a:lnTo>
                  <a:pt x="49" y="341"/>
                </a:lnTo>
                <a:lnTo>
                  <a:pt x="30" y="369"/>
                </a:lnTo>
                <a:lnTo>
                  <a:pt x="15" y="397"/>
                </a:lnTo>
                <a:lnTo>
                  <a:pt x="6" y="420"/>
                </a:lnTo>
                <a:lnTo>
                  <a:pt x="0" y="442"/>
                </a:lnTo>
                <a:lnTo>
                  <a:pt x="0" y="456"/>
                </a:lnTo>
                <a:lnTo>
                  <a:pt x="8" y="473"/>
                </a:lnTo>
                <a:lnTo>
                  <a:pt x="21" y="493"/>
                </a:lnTo>
                <a:lnTo>
                  <a:pt x="40" y="510"/>
                </a:lnTo>
                <a:lnTo>
                  <a:pt x="60" y="527"/>
                </a:lnTo>
                <a:lnTo>
                  <a:pt x="79" y="542"/>
                </a:lnTo>
                <a:lnTo>
                  <a:pt x="96" y="559"/>
                </a:lnTo>
                <a:lnTo>
                  <a:pt x="111" y="572"/>
                </a:lnTo>
                <a:lnTo>
                  <a:pt x="119" y="582"/>
                </a:lnTo>
                <a:lnTo>
                  <a:pt x="126" y="601"/>
                </a:lnTo>
                <a:lnTo>
                  <a:pt x="132" y="618"/>
                </a:lnTo>
                <a:lnTo>
                  <a:pt x="137" y="638"/>
                </a:lnTo>
                <a:lnTo>
                  <a:pt x="141" y="655"/>
                </a:lnTo>
                <a:lnTo>
                  <a:pt x="235" y="633"/>
                </a:lnTo>
                <a:lnTo>
                  <a:pt x="228" y="612"/>
                </a:lnTo>
                <a:lnTo>
                  <a:pt x="220" y="589"/>
                </a:lnTo>
                <a:lnTo>
                  <a:pt x="213" y="567"/>
                </a:lnTo>
                <a:lnTo>
                  <a:pt x="203" y="548"/>
                </a:lnTo>
                <a:lnTo>
                  <a:pt x="192" y="533"/>
                </a:lnTo>
                <a:lnTo>
                  <a:pt x="181" y="520"/>
                </a:lnTo>
                <a:lnTo>
                  <a:pt x="169" y="510"/>
                </a:lnTo>
                <a:lnTo>
                  <a:pt x="156" y="497"/>
                </a:lnTo>
                <a:lnTo>
                  <a:pt x="141" y="484"/>
                </a:lnTo>
                <a:lnTo>
                  <a:pt x="126" y="471"/>
                </a:lnTo>
                <a:lnTo>
                  <a:pt x="113" y="459"/>
                </a:lnTo>
                <a:lnTo>
                  <a:pt x="100" y="442"/>
                </a:lnTo>
                <a:lnTo>
                  <a:pt x="98" y="433"/>
                </a:lnTo>
                <a:lnTo>
                  <a:pt x="100" y="422"/>
                </a:lnTo>
                <a:lnTo>
                  <a:pt x="109" y="405"/>
                </a:lnTo>
                <a:lnTo>
                  <a:pt x="119" y="386"/>
                </a:lnTo>
                <a:lnTo>
                  <a:pt x="134" y="365"/>
                </a:lnTo>
                <a:lnTo>
                  <a:pt x="154" y="341"/>
                </a:lnTo>
                <a:lnTo>
                  <a:pt x="179" y="316"/>
                </a:lnTo>
                <a:lnTo>
                  <a:pt x="205" y="290"/>
                </a:lnTo>
                <a:lnTo>
                  <a:pt x="237" y="262"/>
                </a:lnTo>
                <a:lnTo>
                  <a:pt x="273" y="233"/>
                </a:lnTo>
                <a:lnTo>
                  <a:pt x="312" y="205"/>
                </a:lnTo>
                <a:lnTo>
                  <a:pt x="356" y="177"/>
                </a:lnTo>
                <a:lnTo>
                  <a:pt x="403" y="150"/>
                </a:lnTo>
                <a:lnTo>
                  <a:pt x="455" y="122"/>
                </a:lnTo>
                <a:lnTo>
                  <a:pt x="508" y="96"/>
                </a:lnTo>
                <a:lnTo>
                  <a:pt x="566" y="73"/>
                </a:lnTo>
                <a:lnTo>
                  <a:pt x="544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4248349" y="5125702"/>
            <a:ext cx="801199" cy="661843"/>
          </a:xfrm>
          <a:custGeom>
            <a:avLst/>
            <a:gdLst>
              <a:gd name="T0" fmla="*/ 2147483647 w 559"/>
              <a:gd name="T1" fmla="*/ 2147483647 h 468"/>
              <a:gd name="T2" fmla="*/ 2147483647 w 559"/>
              <a:gd name="T3" fmla="*/ 2147483647 h 468"/>
              <a:gd name="T4" fmla="*/ 2147483647 w 559"/>
              <a:gd name="T5" fmla="*/ 2147483647 h 468"/>
              <a:gd name="T6" fmla="*/ 2147483647 w 559"/>
              <a:gd name="T7" fmla="*/ 2147483647 h 468"/>
              <a:gd name="T8" fmla="*/ 2147483647 w 559"/>
              <a:gd name="T9" fmla="*/ 2147483647 h 468"/>
              <a:gd name="T10" fmla="*/ 2147483647 w 559"/>
              <a:gd name="T11" fmla="*/ 2147483647 h 468"/>
              <a:gd name="T12" fmla="*/ 2147483647 w 559"/>
              <a:gd name="T13" fmla="*/ 2147483647 h 468"/>
              <a:gd name="T14" fmla="*/ 2147483647 w 559"/>
              <a:gd name="T15" fmla="*/ 2147483647 h 468"/>
              <a:gd name="T16" fmla="*/ 2147483647 w 559"/>
              <a:gd name="T17" fmla="*/ 2147483647 h 468"/>
              <a:gd name="T18" fmla="*/ 2147483647 w 559"/>
              <a:gd name="T19" fmla="*/ 2147483647 h 468"/>
              <a:gd name="T20" fmla="*/ 2147483647 w 559"/>
              <a:gd name="T21" fmla="*/ 2147483647 h 468"/>
              <a:gd name="T22" fmla="*/ 2147483647 w 559"/>
              <a:gd name="T23" fmla="*/ 2147483647 h 468"/>
              <a:gd name="T24" fmla="*/ 2147483647 w 559"/>
              <a:gd name="T25" fmla="*/ 2147483647 h 468"/>
              <a:gd name="T26" fmla="*/ 2147483647 w 559"/>
              <a:gd name="T27" fmla="*/ 2147483647 h 468"/>
              <a:gd name="T28" fmla="*/ 2147483647 w 559"/>
              <a:gd name="T29" fmla="*/ 2147483647 h 468"/>
              <a:gd name="T30" fmla="*/ 2147483647 w 559"/>
              <a:gd name="T31" fmla="*/ 2147483647 h 468"/>
              <a:gd name="T32" fmla="*/ 2147483647 w 559"/>
              <a:gd name="T33" fmla="*/ 2147483647 h 468"/>
              <a:gd name="T34" fmla="*/ 2147483647 w 559"/>
              <a:gd name="T35" fmla="*/ 2147483647 h 468"/>
              <a:gd name="T36" fmla="*/ 2147483647 w 559"/>
              <a:gd name="T37" fmla="*/ 2147483647 h 468"/>
              <a:gd name="T38" fmla="*/ 2147483647 w 559"/>
              <a:gd name="T39" fmla="*/ 2147483647 h 468"/>
              <a:gd name="T40" fmla="*/ 2147483647 w 559"/>
              <a:gd name="T41" fmla="*/ 0 h 468"/>
              <a:gd name="T42" fmla="*/ 2147483647 w 559"/>
              <a:gd name="T43" fmla="*/ 2147483647 h 468"/>
              <a:gd name="T44" fmla="*/ 2147483647 w 559"/>
              <a:gd name="T45" fmla="*/ 2147483647 h 468"/>
              <a:gd name="T46" fmla="*/ 2147483647 w 559"/>
              <a:gd name="T47" fmla="*/ 2147483647 h 468"/>
              <a:gd name="T48" fmla="*/ 2147483647 w 559"/>
              <a:gd name="T49" fmla="*/ 2147483647 h 468"/>
              <a:gd name="T50" fmla="*/ 2147483647 w 559"/>
              <a:gd name="T51" fmla="*/ 2147483647 h 468"/>
              <a:gd name="T52" fmla="*/ 2147483647 w 559"/>
              <a:gd name="T53" fmla="*/ 2147483647 h 468"/>
              <a:gd name="T54" fmla="*/ 2147483647 w 559"/>
              <a:gd name="T55" fmla="*/ 2147483647 h 468"/>
              <a:gd name="T56" fmla="*/ 2147483647 w 559"/>
              <a:gd name="T57" fmla="*/ 2147483647 h 468"/>
              <a:gd name="T58" fmla="*/ 2147483647 w 559"/>
              <a:gd name="T59" fmla="*/ 2147483647 h 468"/>
              <a:gd name="T60" fmla="*/ 2147483647 w 559"/>
              <a:gd name="T61" fmla="*/ 2147483647 h 468"/>
              <a:gd name="T62" fmla="*/ 2147483647 w 559"/>
              <a:gd name="T63" fmla="*/ 2147483647 h 468"/>
              <a:gd name="T64" fmla="*/ 2147483647 w 559"/>
              <a:gd name="T65" fmla="*/ 2147483647 h 468"/>
              <a:gd name="T66" fmla="*/ 2147483647 w 559"/>
              <a:gd name="T67" fmla="*/ 2147483647 h 468"/>
              <a:gd name="T68" fmla="*/ 2147483647 w 559"/>
              <a:gd name="T69" fmla="*/ 2147483647 h 468"/>
              <a:gd name="T70" fmla="*/ 2147483647 w 559"/>
              <a:gd name="T71" fmla="*/ 2147483647 h 468"/>
              <a:gd name="T72" fmla="*/ 2147483647 w 559"/>
              <a:gd name="T73" fmla="*/ 2147483647 h 468"/>
              <a:gd name="T74" fmla="*/ 2147483647 w 559"/>
              <a:gd name="T75" fmla="*/ 2147483647 h 468"/>
              <a:gd name="T76" fmla="*/ 0 w 559"/>
              <a:gd name="T77" fmla="*/ 2147483647 h 468"/>
              <a:gd name="T78" fmla="*/ 2147483647 w 559"/>
              <a:gd name="T79" fmla="*/ 2147483647 h 468"/>
              <a:gd name="T80" fmla="*/ 2147483647 w 559"/>
              <a:gd name="T81" fmla="*/ 2147483647 h 4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9"/>
              <a:gd name="T124" fmla="*/ 0 h 468"/>
              <a:gd name="T125" fmla="*/ 559 w 559"/>
              <a:gd name="T126" fmla="*/ 468 h 4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9" h="468">
                <a:moveTo>
                  <a:pt x="17" y="462"/>
                </a:moveTo>
                <a:lnTo>
                  <a:pt x="19" y="464"/>
                </a:lnTo>
                <a:lnTo>
                  <a:pt x="19" y="450"/>
                </a:lnTo>
                <a:lnTo>
                  <a:pt x="24" y="430"/>
                </a:lnTo>
                <a:lnTo>
                  <a:pt x="34" y="409"/>
                </a:lnTo>
                <a:lnTo>
                  <a:pt x="47" y="383"/>
                </a:lnTo>
                <a:lnTo>
                  <a:pt x="66" y="354"/>
                </a:lnTo>
                <a:lnTo>
                  <a:pt x="90" y="324"/>
                </a:lnTo>
                <a:lnTo>
                  <a:pt x="115" y="290"/>
                </a:lnTo>
                <a:lnTo>
                  <a:pt x="148" y="258"/>
                </a:lnTo>
                <a:lnTo>
                  <a:pt x="184" y="224"/>
                </a:lnTo>
                <a:lnTo>
                  <a:pt x="224" y="190"/>
                </a:lnTo>
                <a:lnTo>
                  <a:pt x="269" y="155"/>
                </a:lnTo>
                <a:lnTo>
                  <a:pt x="318" y="123"/>
                </a:lnTo>
                <a:lnTo>
                  <a:pt x="372" y="94"/>
                </a:lnTo>
                <a:lnTo>
                  <a:pt x="429" y="64"/>
                </a:lnTo>
                <a:lnTo>
                  <a:pt x="459" y="51"/>
                </a:lnTo>
                <a:lnTo>
                  <a:pt x="491" y="38"/>
                </a:lnTo>
                <a:lnTo>
                  <a:pt x="523" y="28"/>
                </a:lnTo>
                <a:lnTo>
                  <a:pt x="558" y="17"/>
                </a:lnTo>
                <a:lnTo>
                  <a:pt x="553" y="0"/>
                </a:lnTo>
                <a:lnTo>
                  <a:pt x="519" y="10"/>
                </a:lnTo>
                <a:lnTo>
                  <a:pt x="485" y="21"/>
                </a:lnTo>
                <a:lnTo>
                  <a:pt x="453" y="34"/>
                </a:lnTo>
                <a:lnTo>
                  <a:pt x="421" y="49"/>
                </a:lnTo>
                <a:lnTo>
                  <a:pt x="363" y="77"/>
                </a:lnTo>
                <a:lnTo>
                  <a:pt x="308" y="109"/>
                </a:lnTo>
                <a:lnTo>
                  <a:pt x="259" y="140"/>
                </a:lnTo>
                <a:lnTo>
                  <a:pt x="214" y="175"/>
                </a:lnTo>
                <a:lnTo>
                  <a:pt x="171" y="211"/>
                </a:lnTo>
                <a:lnTo>
                  <a:pt x="135" y="245"/>
                </a:lnTo>
                <a:lnTo>
                  <a:pt x="103" y="279"/>
                </a:lnTo>
                <a:lnTo>
                  <a:pt x="75" y="311"/>
                </a:lnTo>
                <a:lnTo>
                  <a:pt x="51" y="343"/>
                </a:lnTo>
                <a:lnTo>
                  <a:pt x="32" y="373"/>
                </a:lnTo>
                <a:lnTo>
                  <a:pt x="17" y="400"/>
                </a:lnTo>
                <a:lnTo>
                  <a:pt x="9" y="426"/>
                </a:lnTo>
                <a:lnTo>
                  <a:pt x="2" y="447"/>
                </a:lnTo>
                <a:lnTo>
                  <a:pt x="0" y="464"/>
                </a:lnTo>
                <a:lnTo>
                  <a:pt x="2" y="467"/>
                </a:lnTo>
                <a:lnTo>
                  <a:pt x="17" y="46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4393109" y="5227524"/>
            <a:ext cx="698004" cy="541636"/>
          </a:xfrm>
          <a:custGeom>
            <a:avLst/>
            <a:gdLst>
              <a:gd name="T0" fmla="*/ 2147483647 w 487"/>
              <a:gd name="T1" fmla="*/ 2147483647 h 383"/>
              <a:gd name="T2" fmla="*/ 2147483647 w 487"/>
              <a:gd name="T3" fmla="*/ 0 h 383"/>
              <a:gd name="T4" fmla="*/ 2147483647 w 487"/>
              <a:gd name="T5" fmla="*/ 2147483647 h 383"/>
              <a:gd name="T6" fmla="*/ 2147483647 w 487"/>
              <a:gd name="T7" fmla="*/ 2147483647 h 383"/>
              <a:gd name="T8" fmla="*/ 2147483647 w 487"/>
              <a:gd name="T9" fmla="*/ 2147483647 h 383"/>
              <a:gd name="T10" fmla="*/ 2147483647 w 487"/>
              <a:gd name="T11" fmla="*/ 2147483647 h 383"/>
              <a:gd name="T12" fmla="*/ 2147483647 w 487"/>
              <a:gd name="T13" fmla="*/ 2147483647 h 383"/>
              <a:gd name="T14" fmla="*/ 2147483647 w 487"/>
              <a:gd name="T15" fmla="*/ 2147483647 h 383"/>
              <a:gd name="T16" fmla="*/ 2147483647 w 487"/>
              <a:gd name="T17" fmla="*/ 2147483647 h 383"/>
              <a:gd name="T18" fmla="*/ 2147483647 w 487"/>
              <a:gd name="T19" fmla="*/ 2147483647 h 383"/>
              <a:gd name="T20" fmla="*/ 2147483647 w 487"/>
              <a:gd name="T21" fmla="*/ 2147483647 h 383"/>
              <a:gd name="T22" fmla="*/ 2147483647 w 487"/>
              <a:gd name="T23" fmla="*/ 2147483647 h 383"/>
              <a:gd name="T24" fmla="*/ 2147483647 w 487"/>
              <a:gd name="T25" fmla="*/ 2147483647 h 383"/>
              <a:gd name="T26" fmla="*/ 2147483647 w 487"/>
              <a:gd name="T27" fmla="*/ 2147483647 h 383"/>
              <a:gd name="T28" fmla="*/ 2147483647 w 487"/>
              <a:gd name="T29" fmla="*/ 2147483647 h 383"/>
              <a:gd name="T30" fmla="*/ 2147483647 w 487"/>
              <a:gd name="T31" fmla="*/ 2147483647 h 383"/>
              <a:gd name="T32" fmla="*/ 0 w 487"/>
              <a:gd name="T33" fmla="*/ 2147483647 h 383"/>
              <a:gd name="T34" fmla="*/ 2147483647 w 487"/>
              <a:gd name="T35" fmla="*/ 2147483647 h 383"/>
              <a:gd name="T36" fmla="*/ 2147483647 w 487"/>
              <a:gd name="T37" fmla="*/ 2147483647 h 383"/>
              <a:gd name="T38" fmla="*/ 2147483647 w 487"/>
              <a:gd name="T39" fmla="*/ 2147483647 h 383"/>
              <a:gd name="T40" fmla="*/ 2147483647 w 487"/>
              <a:gd name="T41" fmla="*/ 2147483647 h 383"/>
              <a:gd name="T42" fmla="*/ 2147483647 w 487"/>
              <a:gd name="T43" fmla="*/ 2147483647 h 383"/>
              <a:gd name="T44" fmla="*/ 2147483647 w 487"/>
              <a:gd name="T45" fmla="*/ 2147483647 h 383"/>
              <a:gd name="T46" fmla="*/ 2147483647 w 487"/>
              <a:gd name="T47" fmla="*/ 2147483647 h 383"/>
              <a:gd name="T48" fmla="*/ 2147483647 w 487"/>
              <a:gd name="T49" fmla="*/ 2147483647 h 383"/>
              <a:gd name="T50" fmla="*/ 2147483647 w 487"/>
              <a:gd name="T51" fmla="*/ 2147483647 h 383"/>
              <a:gd name="T52" fmla="*/ 2147483647 w 487"/>
              <a:gd name="T53" fmla="*/ 2147483647 h 383"/>
              <a:gd name="T54" fmla="*/ 2147483647 w 487"/>
              <a:gd name="T55" fmla="*/ 2147483647 h 383"/>
              <a:gd name="T56" fmla="*/ 2147483647 w 487"/>
              <a:gd name="T57" fmla="*/ 2147483647 h 383"/>
              <a:gd name="T58" fmla="*/ 2147483647 w 487"/>
              <a:gd name="T59" fmla="*/ 2147483647 h 383"/>
              <a:gd name="T60" fmla="*/ 2147483647 w 487"/>
              <a:gd name="T61" fmla="*/ 2147483647 h 383"/>
              <a:gd name="T62" fmla="*/ 2147483647 w 487"/>
              <a:gd name="T63" fmla="*/ 2147483647 h 383"/>
              <a:gd name="T64" fmla="*/ 2147483647 w 487"/>
              <a:gd name="T65" fmla="*/ 2147483647 h 383"/>
              <a:gd name="T66" fmla="*/ 2147483647 w 487"/>
              <a:gd name="T67" fmla="*/ 2147483647 h 383"/>
              <a:gd name="T68" fmla="*/ 2147483647 w 487"/>
              <a:gd name="T69" fmla="*/ 2147483647 h 383"/>
              <a:gd name="T70" fmla="*/ 2147483647 w 487"/>
              <a:gd name="T71" fmla="*/ 2147483647 h 383"/>
              <a:gd name="T72" fmla="*/ 2147483647 w 487"/>
              <a:gd name="T73" fmla="*/ 2147483647 h 383"/>
              <a:gd name="T74" fmla="*/ 2147483647 w 487"/>
              <a:gd name="T75" fmla="*/ 2147483647 h 383"/>
              <a:gd name="T76" fmla="*/ 2147483647 w 487"/>
              <a:gd name="T77" fmla="*/ 2147483647 h 383"/>
              <a:gd name="T78" fmla="*/ 2147483647 w 487"/>
              <a:gd name="T79" fmla="*/ 2147483647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7"/>
              <a:gd name="T121" fmla="*/ 0 h 383"/>
              <a:gd name="T122" fmla="*/ 487 w 487"/>
              <a:gd name="T123" fmla="*/ 383 h 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7" h="383">
                <a:moveTo>
                  <a:pt x="467" y="13"/>
                </a:moveTo>
                <a:lnTo>
                  <a:pt x="474" y="0"/>
                </a:lnTo>
                <a:lnTo>
                  <a:pt x="414" y="24"/>
                </a:lnTo>
                <a:lnTo>
                  <a:pt x="360" y="49"/>
                </a:lnTo>
                <a:lnTo>
                  <a:pt x="309" y="77"/>
                </a:lnTo>
                <a:lnTo>
                  <a:pt x="262" y="105"/>
                </a:lnTo>
                <a:lnTo>
                  <a:pt x="217" y="132"/>
                </a:lnTo>
                <a:lnTo>
                  <a:pt x="177" y="162"/>
                </a:lnTo>
                <a:lnTo>
                  <a:pt x="143" y="190"/>
                </a:lnTo>
                <a:lnTo>
                  <a:pt x="111" y="220"/>
                </a:lnTo>
                <a:lnTo>
                  <a:pt x="83" y="245"/>
                </a:lnTo>
                <a:lnTo>
                  <a:pt x="57" y="273"/>
                </a:lnTo>
                <a:lnTo>
                  <a:pt x="38" y="297"/>
                </a:lnTo>
                <a:lnTo>
                  <a:pt x="23" y="318"/>
                </a:lnTo>
                <a:lnTo>
                  <a:pt x="10" y="337"/>
                </a:lnTo>
                <a:lnTo>
                  <a:pt x="2" y="354"/>
                </a:lnTo>
                <a:lnTo>
                  <a:pt x="0" y="369"/>
                </a:lnTo>
                <a:lnTo>
                  <a:pt x="2" y="382"/>
                </a:lnTo>
                <a:lnTo>
                  <a:pt x="17" y="373"/>
                </a:lnTo>
                <a:lnTo>
                  <a:pt x="17" y="371"/>
                </a:lnTo>
                <a:lnTo>
                  <a:pt x="19" y="360"/>
                </a:lnTo>
                <a:lnTo>
                  <a:pt x="25" y="346"/>
                </a:lnTo>
                <a:lnTo>
                  <a:pt x="38" y="328"/>
                </a:lnTo>
                <a:lnTo>
                  <a:pt x="53" y="307"/>
                </a:lnTo>
                <a:lnTo>
                  <a:pt x="72" y="284"/>
                </a:lnTo>
                <a:lnTo>
                  <a:pt x="96" y="258"/>
                </a:lnTo>
                <a:lnTo>
                  <a:pt x="121" y="233"/>
                </a:lnTo>
                <a:lnTo>
                  <a:pt x="153" y="205"/>
                </a:lnTo>
                <a:lnTo>
                  <a:pt x="190" y="177"/>
                </a:lnTo>
                <a:lnTo>
                  <a:pt x="228" y="147"/>
                </a:lnTo>
                <a:lnTo>
                  <a:pt x="271" y="120"/>
                </a:lnTo>
                <a:lnTo>
                  <a:pt x="318" y="92"/>
                </a:lnTo>
                <a:lnTo>
                  <a:pt x="367" y="66"/>
                </a:lnTo>
                <a:lnTo>
                  <a:pt x="422" y="41"/>
                </a:lnTo>
                <a:lnTo>
                  <a:pt x="480" y="17"/>
                </a:lnTo>
                <a:lnTo>
                  <a:pt x="484" y="7"/>
                </a:lnTo>
                <a:lnTo>
                  <a:pt x="480" y="17"/>
                </a:lnTo>
                <a:lnTo>
                  <a:pt x="486" y="15"/>
                </a:lnTo>
                <a:lnTo>
                  <a:pt x="484" y="7"/>
                </a:lnTo>
                <a:lnTo>
                  <a:pt x="467" y="1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4275581" y="5120045"/>
            <a:ext cx="804066" cy="636388"/>
          </a:xfrm>
          <a:custGeom>
            <a:avLst/>
            <a:gdLst>
              <a:gd name="T0" fmla="*/ 2147483647 w 561"/>
              <a:gd name="T1" fmla="*/ 0 h 450"/>
              <a:gd name="T2" fmla="*/ 2147483647 w 561"/>
              <a:gd name="T3" fmla="*/ 2147483647 h 450"/>
              <a:gd name="T4" fmla="*/ 2147483647 w 561"/>
              <a:gd name="T5" fmla="*/ 2147483647 h 450"/>
              <a:gd name="T6" fmla="*/ 2147483647 w 561"/>
              <a:gd name="T7" fmla="*/ 2147483647 h 450"/>
              <a:gd name="T8" fmla="*/ 2147483647 w 561"/>
              <a:gd name="T9" fmla="*/ 2147483647 h 450"/>
              <a:gd name="T10" fmla="*/ 2147483647 w 561"/>
              <a:gd name="T11" fmla="*/ 2147483647 h 450"/>
              <a:gd name="T12" fmla="*/ 2147483647 w 561"/>
              <a:gd name="T13" fmla="*/ 2147483647 h 450"/>
              <a:gd name="T14" fmla="*/ 2147483647 w 561"/>
              <a:gd name="T15" fmla="*/ 2147483647 h 450"/>
              <a:gd name="T16" fmla="*/ 2147483647 w 561"/>
              <a:gd name="T17" fmla="*/ 2147483647 h 450"/>
              <a:gd name="T18" fmla="*/ 2147483647 w 561"/>
              <a:gd name="T19" fmla="*/ 2147483647 h 450"/>
              <a:gd name="T20" fmla="*/ 2147483647 w 561"/>
              <a:gd name="T21" fmla="*/ 2147483647 h 450"/>
              <a:gd name="T22" fmla="*/ 2147483647 w 561"/>
              <a:gd name="T23" fmla="*/ 2147483647 h 450"/>
              <a:gd name="T24" fmla="*/ 2147483647 w 561"/>
              <a:gd name="T25" fmla="*/ 2147483647 h 450"/>
              <a:gd name="T26" fmla="*/ 2147483647 w 561"/>
              <a:gd name="T27" fmla="*/ 2147483647 h 450"/>
              <a:gd name="T28" fmla="*/ 2147483647 w 561"/>
              <a:gd name="T29" fmla="*/ 2147483647 h 450"/>
              <a:gd name="T30" fmla="*/ 2147483647 w 561"/>
              <a:gd name="T31" fmla="*/ 2147483647 h 450"/>
              <a:gd name="T32" fmla="*/ 2147483647 w 561"/>
              <a:gd name="T33" fmla="*/ 2147483647 h 450"/>
              <a:gd name="T34" fmla="*/ 2147483647 w 561"/>
              <a:gd name="T35" fmla="*/ 2147483647 h 450"/>
              <a:gd name="T36" fmla="*/ 0 w 561"/>
              <a:gd name="T37" fmla="*/ 2147483647 h 450"/>
              <a:gd name="T38" fmla="*/ 2147483647 w 561"/>
              <a:gd name="T39" fmla="*/ 2147483647 h 450"/>
              <a:gd name="T40" fmla="*/ 2147483647 w 561"/>
              <a:gd name="T41" fmla="*/ 2147483647 h 450"/>
              <a:gd name="T42" fmla="*/ 2147483647 w 561"/>
              <a:gd name="T43" fmla="*/ 2147483647 h 450"/>
              <a:gd name="T44" fmla="*/ 2147483647 w 561"/>
              <a:gd name="T45" fmla="*/ 2147483647 h 450"/>
              <a:gd name="T46" fmla="*/ 2147483647 w 561"/>
              <a:gd name="T47" fmla="*/ 2147483647 h 450"/>
              <a:gd name="T48" fmla="*/ 2147483647 w 561"/>
              <a:gd name="T49" fmla="*/ 2147483647 h 450"/>
              <a:gd name="T50" fmla="*/ 2147483647 w 561"/>
              <a:gd name="T51" fmla="*/ 2147483647 h 450"/>
              <a:gd name="T52" fmla="*/ 2147483647 w 561"/>
              <a:gd name="T53" fmla="*/ 2147483647 h 450"/>
              <a:gd name="T54" fmla="*/ 2147483647 w 561"/>
              <a:gd name="T55" fmla="*/ 2147483647 h 450"/>
              <a:gd name="T56" fmla="*/ 2147483647 w 561"/>
              <a:gd name="T57" fmla="*/ 2147483647 h 450"/>
              <a:gd name="T58" fmla="*/ 2147483647 w 561"/>
              <a:gd name="T59" fmla="*/ 2147483647 h 450"/>
              <a:gd name="T60" fmla="*/ 2147483647 w 561"/>
              <a:gd name="T61" fmla="*/ 2147483647 h 450"/>
              <a:gd name="T62" fmla="*/ 2147483647 w 561"/>
              <a:gd name="T63" fmla="*/ 2147483647 h 450"/>
              <a:gd name="T64" fmla="*/ 2147483647 w 561"/>
              <a:gd name="T65" fmla="*/ 2147483647 h 450"/>
              <a:gd name="T66" fmla="*/ 2147483647 w 561"/>
              <a:gd name="T67" fmla="*/ 2147483647 h 450"/>
              <a:gd name="T68" fmla="*/ 2147483647 w 561"/>
              <a:gd name="T69" fmla="*/ 2147483647 h 450"/>
              <a:gd name="T70" fmla="*/ 2147483647 w 561"/>
              <a:gd name="T71" fmla="*/ 2147483647 h 450"/>
              <a:gd name="T72" fmla="*/ 2147483647 w 561"/>
              <a:gd name="T73" fmla="*/ 2147483647 h 450"/>
              <a:gd name="T74" fmla="*/ 2147483647 w 561"/>
              <a:gd name="T75" fmla="*/ 2147483647 h 450"/>
              <a:gd name="T76" fmla="*/ 2147483647 w 561"/>
              <a:gd name="T77" fmla="*/ 0 h 4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1"/>
              <a:gd name="T118" fmla="*/ 0 h 450"/>
              <a:gd name="T119" fmla="*/ 561 w 561"/>
              <a:gd name="T120" fmla="*/ 450 h 4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1" h="450">
                <a:moveTo>
                  <a:pt x="556" y="0"/>
                </a:moveTo>
                <a:lnTo>
                  <a:pt x="502" y="14"/>
                </a:lnTo>
                <a:lnTo>
                  <a:pt x="451" y="34"/>
                </a:lnTo>
                <a:lnTo>
                  <a:pt x="402" y="57"/>
                </a:lnTo>
                <a:lnTo>
                  <a:pt x="353" y="81"/>
                </a:lnTo>
                <a:lnTo>
                  <a:pt x="306" y="108"/>
                </a:lnTo>
                <a:lnTo>
                  <a:pt x="263" y="136"/>
                </a:lnTo>
                <a:lnTo>
                  <a:pt x="220" y="166"/>
                </a:lnTo>
                <a:lnTo>
                  <a:pt x="182" y="196"/>
                </a:lnTo>
                <a:lnTo>
                  <a:pt x="146" y="228"/>
                </a:lnTo>
                <a:lnTo>
                  <a:pt x="111" y="260"/>
                </a:lnTo>
                <a:lnTo>
                  <a:pt x="82" y="292"/>
                </a:lnTo>
                <a:lnTo>
                  <a:pt x="58" y="324"/>
                </a:lnTo>
                <a:lnTo>
                  <a:pt x="37" y="355"/>
                </a:lnTo>
                <a:lnTo>
                  <a:pt x="20" y="387"/>
                </a:lnTo>
                <a:lnTo>
                  <a:pt x="11" y="402"/>
                </a:lnTo>
                <a:lnTo>
                  <a:pt x="7" y="417"/>
                </a:lnTo>
                <a:lnTo>
                  <a:pt x="3" y="432"/>
                </a:lnTo>
                <a:lnTo>
                  <a:pt x="0" y="445"/>
                </a:lnTo>
                <a:lnTo>
                  <a:pt x="17" y="449"/>
                </a:lnTo>
                <a:lnTo>
                  <a:pt x="20" y="436"/>
                </a:lnTo>
                <a:lnTo>
                  <a:pt x="24" y="422"/>
                </a:lnTo>
                <a:lnTo>
                  <a:pt x="28" y="409"/>
                </a:lnTo>
                <a:lnTo>
                  <a:pt x="35" y="394"/>
                </a:lnTo>
                <a:lnTo>
                  <a:pt x="52" y="364"/>
                </a:lnTo>
                <a:lnTo>
                  <a:pt x="71" y="334"/>
                </a:lnTo>
                <a:lnTo>
                  <a:pt x="96" y="304"/>
                </a:lnTo>
                <a:lnTo>
                  <a:pt x="124" y="272"/>
                </a:lnTo>
                <a:lnTo>
                  <a:pt x="156" y="240"/>
                </a:lnTo>
                <a:lnTo>
                  <a:pt x="193" y="211"/>
                </a:lnTo>
                <a:lnTo>
                  <a:pt x="231" y="181"/>
                </a:lnTo>
                <a:lnTo>
                  <a:pt x="272" y="151"/>
                </a:lnTo>
                <a:lnTo>
                  <a:pt x="316" y="123"/>
                </a:lnTo>
                <a:lnTo>
                  <a:pt x="361" y="98"/>
                </a:lnTo>
                <a:lnTo>
                  <a:pt x="410" y="72"/>
                </a:lnTo>
                <a:lnTo>
                  <a:pt x="460" y="51"/>
                </a:lnTo>
                <a:lnTo>
                  <a:pt x="509" y="32"/>
                </a:lnTo>
                <a:lnTo>
                  <a:pt x="560" y="17"/>
                </a:lnTo>
                <a:lnTo>
                  <a:pt x="556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287633" y="5131359"/>
            <a:ext cx="812665" cy="929126"/>
          </a:xfrm>
          <a:custGeom>
            <a:avLst/>
            <a:gdLst>
              <a:gd name="T0" fmla="*/ 2147483647 w 567"/>
              <a:gd name="T1" fmla="*/ 0 h 657"/>
              <a:gd name="T2" fmla="*/ 2147483647 w 567"/>
              <a:gd name="T3" fmla="*/ 2147483647 h 657"/>
              <a:gd name="T4" fmla="*/ 2147483647 w 567"/>
              <a:gd name="T5" fmla="*/ 2147483647 h 657"/>
              <a:gd name="T6" fmla="*/ 2147483647 w 567"/>
              <a:gd name="T7" fmla="*/ 2147483647 h 657"/>
              <a:gd name="T8" fmla="*/ 2147483647 w 567"/>
              <a:gd name="T9" fmla="*/ 2147483647 h 657"/>
              <a:gd name="T10" fmla="*/ 2147483647 w 567"/>
              <a:gd name="T11" fmla="*/ 2147483647 h 657"/>
              <a:gd name="T12" fmla="*/ 2147483647 w 567"/>
              <a:gd name="T13" fmla="*/ 2147483647 h 657"/>
              <a:gd name="T14" fmla="*/ 2147483647 w 567"/>
              <a:gd name="T15" fmla="*/ 2147483647 h 657"/>
              <a:gd name="T16" fmla="*/ 2147483647 w 567"/>
              <a:gd name="T17" fmla="*/ 2147483647 h 657"/>
              <a:gd name="T18" fmla="*/ 2147483647 w 567"/>
              <a:gd name="T19" fmla="*/ 2147483647 h 657"/>
              <a:gd name="T20" fmla="*/ 2147483647 w 567"/>
              <a:gd name="T21" fmla="*/ 2147483647 h 657"/>
              <a:gd name="T22" fmla="*/ 2147483647 w 567"/>
              <a:gd name="T23" fmla="*/ 2147483647 h 657"/>
              <a:gd name="T24" fmla="*/ 2147483647 w 567"/>
              <a:gd name="T25" fmla="*/ 2147483647 h 657"/>
              <a:gd name="T26" fmla="*/ 2147483647 w 567"/>
              <a:gd name="T27" fmla="*/ 2147483647 h 657"/>
              <a:gd name="T28" fmla="*/ 2147483647 w 567"/>
              <a:gd name="T29" fmla="*/ 2147483647 h 657"/>
              <a:gd name="T30" fmla="*/ 2147483647 w 567"/>
              <a:gd name="T31" fmla="*/ 2147483647 h 657"/>
              <a:gd name="T32" fmla="*/ 2147483647 w 567"/>
              <a:gd name="T33" fmla="*/ 2147483647 h 657"/>
              <a:gd name="T34" fmla="*/ 2147483647 w 567"/>
              <a:gd name="T35" fmla="*/ 2147483647 h 657"/>
              <a:gd name="T36" fmla="*/ 2147483647 w 567"/>
              <a:gd name="T37" fmla="*/ 2147483647 h 657"/>
              <a:gd name="T38" fmla="*/ 2147483647 w 567"/>
              <a:gd name="T39" fmla="*/ 2147483647 h 657"/>
              <a:gd name="T40" fmla="*/ 2147483647 w 567"/>
              <a:gd name="T41" fmla="*/ 2147483647 h 657"/>
              <a:gd name="T42" fmla="*/ 2147483647 w 567"/>
              <a:gd name="T43" fmla="*/ 2147483647 h 657"/>
              <a:gd name="T44" fmla="*/ 2147483647 w 567"/>
              <a:gd name="T45" fmla="*/ 2147483647 h 657"/>
              <a:gd name="T46" fmla="*/ 2147483647 w 567"/>
              <a:gd name="T47" fmla="*/ 2147483647 h 657"/>
              <a:gd name="T48" fmla="*/ 2147483647 w 567"/>
              <a:gd name="T49" fmla="*/ 2147483647 h 657"/>
              <a:gd name="T50" fmla="*/ 2147483647 w 567"/>
              <a:gd name="T51" fmla="*/ 2147483647 h 657"/>
              <a:gd name="T52" fmla="*/ 2147483647 w 567"/>
              <a:gd name="T53" fmla="*/ 2147483647 h 657"/>
              <a:gd name="T54" fmla="*/ 2147483647 w 567"/>
              <a:gd name="T55" fmla="*/ 2147483647 h 657"/>
              <a:gd name="T56" fmla="*/ 2147483647 w 567"/>
              <a:gd name="T57" fmla="*/ 2147483647 h 657"/>
              <a:gd name="T58" fmla="*/ 2147483647 w 567"/>
              <a:gd name="T59" fmla="*/ 2147483647 h 657"/>
              <a:gd name="T60" fmla="*/ 2147483647 w 567"/>
              <a:gd name="T61" fmla="*/ 2147483647 h 657"/>
              <a:gd name="T62" fmla="*/ 2147483647 w 567"/>
              <a:gd name="T63" fmla="*/ 2147483647 h 657"/>
              <a:gd name="T64" fmla="*/ 2147483647 w 567"/>
              <a:gd name="T65" fmla="*/ 2147483647 h 657"/>
              <a:gd name="T66" fmla="*/ 2147483647 w 567"/>
              <a:gd name="T67" fmla="*/ 2147483647 h 657"/>
              <a:gd name="T68" fmla="*/ 2147483647 w 567"/>
              <a:gd name="T69" fmla="*/ 2147483647 h 657"/>
              <a:gd name="T70" fmla="*/ 2147483647 w 567"/>
              <a:gd name="T71" fmla="*/ 2147483647 h 657"/>
              <a:gd name="T72" fmla="*/ 2147483647 w 567"/>
              <a:gd name="T73" fmla="*/ 2147483647 h 657"/>
              <a:gd name="T74" fmla="*/ 2147483647 w 567"/>
              <a:gd name="T75" fmla="*/ 2147483647 h 657"/>
              <a:gd name="T76" fmla="*/ 2147483647 w 567"/>
              <a:gd name="T77" fmla="*/ 2147483647 h 657"/>
              <a:gd name="T78" fmla="*/ 2147483647 w 567"/>
              <a:gd name="T79" fmla="*/ 2147483647 h 657"/>
              <a:gd name="T80" fmla="*/ 2147483647 w 567"/>
              <a:gd name="T81" fmla="*/ 2147483647 h 657"/>
              <a:gd name="T82" fmla="*/ 2147483647 w 567"/>
              <a:gd name="T83" fmla="*/ 2147483647 h 657"/>
              <a:gd name="T84" fmla="*/ 2147483647 w 567"/>
              <a:gd name="T85" fmla="*/ 2147483647 h 657"/>
              <a:gd name="T86" fmla="*/ 2147483647 w 567"/>
              <a:gd name="T87" fmla="*/ 2147483647 h 657"/>
              <a:gd name="T88" fmla="*/ 2147483647 w 567"/>
              <a:gd name="T89" fmla="*/ 2147483647 h 657"/>
              <a:gd name="T90" fmla="*/ 2147483647 w 567"/>
              <a:gd name="T91" fmla="*/ 2147483647 h 657"/>
              <a:gd name="T92" fmla="*/ 2147483647 w 567"/>
              <a:gd name="T93" fmla="*/ 2147483647 h 657"/>
              <a:gd name="T94" fmla="*/ 2147483647 w 567"/>
              <a:gd name="T95" fmla="*/ 2147483647 h 657"/>
              <a:gd name="T96" fmla="*/ 2147483647 w 567"/>
              <a:gd name="T97" fmla="*/ 2147483647 h 657"/>
              <a:gd name="T98" fmla="*/ 2147483647 w 567"/>
              <a:gd name="T99" fmla="*/ 2147483647 h 657"/>
              <a:gd name="T100" fmla="*/ 2147483647 w 567"/>
              <a:gd name="T101" fmla="*/ 2147483647 h 657"/>
              <a:gd name="T102" fmla="*/ 2147483647 w 567"/>
              <a:gd name="T103" fmla="*/ 2147483647 h 657"/>
              <a:gd name="T104" fmla="*/ 2147483647 w 567"/>
              <a:gd name="T105" fmla="*/ 2147483647 h 657"/>
              <a:gd name="T106" fmla="*/ 2147483647 w 567"/>
              <a:gd name="T107" fmla="*/ 2147483647 h 657"/>
              <a:gd name="T108" fmla="*/ 2147483647 w 567"/>
              <a:gd name="T109" fmla="*/ 2147483647 h 657"/>
              <a:gd name="T110" fmla="*/ 2147483647 w 567"/>
              <a:gd name="T111" fmla="*/ 2147483647 h 657"/>
              <a:gd name="T112" fmla="*/ 2147483647 w 567"/>
              <a:gd name="T113" fmla="*/ 2147483647 h 657"/>
              <a:gd name="T114" fmla="*/ 2147483647 w 567"/>
              <a:gd name="T115" fmla="*/ 2147483647 h 657"/>
              <a:gd name="T116" fmla="*/ 2147483647 w 567"/>
              <a:gd name="T117" fmla="*/ 2147483647 h 657"/>
              <a:gd name="T118" fmla="*/ 0 w 567"/>
              <a:gd name="T119" fmla="*/ 2147483647 h 657"/>
              <a:gd name="T120" fmla="*/ 2147483647 w 567"/>
              <a:gd name="T121" fmla="*/ 0 h 657"/>
              <a:gd name="T122" fmla="*/ 2147483647 w 567"/>
              <a:gd name="T123" fmla="*/ 0 h 6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7"/>
              <a:gd name="T187" fmla="*/ 0 h 657"/>
              <a:gd name="T188" fmla="*/ 567 w 567"/>
              <a:gd name="T189" fmla="*/ 657 h 6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7" h="657">
                <a:moveTo>
                  <a:pt x="22" y="0"/>
                </a:moveTo>
                <a:lnTo>
                  <a:pt x="56" y="13"/>
                </a:lnTo>
                <a:lnTo>
                  <a:pt x="90" y="24"/>
                </a:lnTo>
                <a:lnTo>
                  <a:pt x="122" y="36"/>
                </a:lnTo>
                <a:lnTo>
                  <a:pt x="152" y="49"/>
                </a:lnTo>
                <a:lnTo>
                  <a:pt x="210" y="79"/>
                </a:lnTo>
                <a:lnTo>
                  <a:pt x="265" y="109"/>
                </a:lnTo>
                <a:lnTo>
                  <a:pt x="314" y="143"/>
                </a:lnTo>
                <a:lnTo>
                  <a:pt x="359" y="175"/>
                </a:lnTo>
                <a:lnTo>
                  <a:pt x="400" y="209"/>
                </a:lnTo>
                <a:lnTo>
                  <a:pt x="436" y="245"/>
                </a:lnTo>
                <a:lnTo>
                  <a:pt x="468" y="277"/>
                </a:lnTo>
                <a:lnTo>
                  <a:pt x="496" y="311"/>
                </a:lnTo>
                <a:lnTo>
                  <a:pt x="517" y="343"/>
                </a:lnTo>
                <a:lnTo>
                  <a:pt x="536" y="371"/>
                </a:lnTo>
                <a:lnTo>
                  <a:pt x="551" y="399"/>
                </a:lnTo>
                <a:lnTo>
                  <a:pt x="560" y="422"/>
                </a:lnTo>
                <a:lnTo>
                  <a:pt x="566" y="441"/>
                </a:lnTo>
                <a:lnTo>
                  <a:pt x="566" y="458"/>
                </a:lnTo>
                <a:lnTo>
                  <a:pt x="558" y="475"/>
                </a:lnTo>
                <a:lnTo>
                  <a:pt x="545" y="492"/>
                </a:lnTo>
                <a:lnTo>
                  <a:pt x="526" y="512"/>
                </a:lnTo>
                <a:lnTo>
                  <a:pt x="506" y="529"/>
                </a:lnTo>
                <a:lnTo>
                  <a:pt x="487" y="544"/>
                </a:lnTo>
                <a:lnTo>
                  <a:pt x="470" y="558"/>
                </a:lnTo>
                <a:lnTo>
                  <a:pt x="455" y="573"/>
                </a:lnTo>
                <a:lnTo>
                  <a:pt x="447" y="584"/>
                </a:lnTo>
                <a:lnTo>
                  <a:pt x="440" y="601"/>
                </a:lnTo>
                <a:lnTo>
                  <a:pt x="434" y="620"/>
                </a:lnTo>
                <a:lnTo>
                  <a:pt x="430" y="639"/>
                </a:lnTo>
                <a:lnTo>
                  <a:pt x="425" y="656"/>
                </a:lnTo>
                <a:lnTo>
                  <a:pt x="331" y="635"/>
                </a:lnTo>
                <a:lnTo>
                  <a:pt x="338" y="614"/>
                </a:lnTo>
                <a:lnTo>
                  <a:pt x="346" y="590"/>
                </a:lnTo>
                <a:lnTo>
                  <a:pt x="353" y="569"/>
                </a:lnTo>
                <a:lnTo>
                  <a:pt x="363" y="548"/>
                </a:lnTo>
                <a:lnTo>
                  <a:pt x="374" y="535"/>
                </a:lnTo>
                <a:lnTo>
                  <a:pt x="385" y="522"/>
                </a:lnTo>
                <a:lnTo>
                  <a:pt x="397" y="509"/>
                </a:lnTo>
                <a:lnTo>
                  <a:pt x="410" y="499"/>
                </a:lnTo>
                <a:lnTo>
                  <a:pt x="425" y="486"/>
                </a:lnTo>
                <a:lnTo>
                  <a:pt x="440" y="473"/>
                </a:lnTo>
                <a:lnTo>
                  <a:pt x="453" y="460"/>
                </a:lnTo>
                <a:lnTo>
                  <a:pt x="466" y="443"/>
                </a:lnTo>
                <a:lnTo>
                  <a:pt x="468" y="435"/>
                </a:lnTo>
                <a:lnTo>
                  <a:pt x="466" y="424"/>
                </a:lnTo>
                <a:lnTo>
                  <a:pt x="457" y="407"/>
                </a:lnTo>
                <a:lnTo>
                  <a:pt x="447" y="388"/>
                </a:lnTo>
                <a:lnTo>
                  <a:pt x="432" y="367"/>
                </a:lnTo>
                <a:lnTo>
                  <a:pt x="412" y="343"/>
                </a:lnTo>
                <a:lnTo>
                  <a:pt x="387" y="318"/>
                </a:lnTo>
                <a:lnTo>
                  <a:pt x="361" y="292"/>
                </a:lnTo>
                <a:lnTo>
                  <a:pt x="329" y="262"/>
                </a:lnTo>
                <a:lnTo>
                  <a:pt x="293" y="235"/>
                </a:lnTo>
                <a:lnTo>
                  <a:pt x="254" y="207"/>
                </a:lnTo>
                <a:lnTo>
                  <a:pt x="210" y="177"/>
                </a:lnTo>
                <a:lnTo>
                  <a:pt x="163" y="149"/>
                </a:lnTo>
                <a:lnTo>
                  <a:pt x="111" y="124"/>
                </a:lnTo>
                <a:lnTo>
                  <a:pt x="58" y="98"/>
                </a:lnTo>
                <a:lnTo>
                  <a:pt x="0" y="75"/>
                </a:lnTo>
                <a:lnTo>
                  <a:pt x="22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2316298" y="5120045"/>
            <a:ext cx="799766" cy="663257"/>
          </a:xfrm>
          <a:custGeom>
            <a:avLst/>
            <a:gdLst>
              <a:gd name="T0" fmla="*/ 2147483647 w 558"/>
              <a:gd name="T1" fmla="*/ 2147483647 h 469"/>
              <a:gd name="T2" fmla="*/ 2147483647 w 558"/>
              <a:gd name="T3" fmla="*/ 2147483647 h 469"/>
              <a:gd name="T4" fmla="*/ 2147483647 w 558"/>
              <a:gd name="T5" fmla="*/ 2147483647 h 469"/>
              <a:gd name="T6" fmla="*/ 2147483647 w 558"/>
              <a:gd name="T7" fmla="*/ 2147483647 h 469"/>
              <a:gd name="T8" fmla="*/ 2147483647 w 558"/>
              <a:gd name="T9" fmla="*/ 2147483647 h 469"/>
              <a:gd name="T10" fmla="*/ 2147483647 w 558"/>
              <a:gd name="T11" fmla="*/ 2147483647 h 469"/>
              <a:gd name="T12" fmla="*/ 2147483647 w 558"/>
              <a:gd name="T13" fmla="*/ 2147483647 h 469"/>
              <a:gd name="T14" fmla="*/ 2147483647 w 558"/>
              <a:gd name="T15" fmla="*/ 2147483647 h 469"/>
              <a:gd name="T16" fmla="*/ 2147483647 w 558"/>
              <a:gd name="T17" fmla="*/ 2147483647 h 469"/>
              <a:gd name="T18" fmla="*/ 2147483647 w 558"/>
              <a:gd name="T19" fmla="*/ 2147483647 h 469"/>
              <a:gd name="T20" fmla="*/ 2147483647 w 558"/>
              <a:gd name="T21" fmla="*/ 2147483647 h 469"/>
              <a:gd name="T22" fmla="*/ 2147483647 w 558"/>
              <a:gd name="T23" fmla="*/ 2147483647 h 469"/>
              <a:gd name="T24" fmla="*/ 2147483647 w 558"/>
              <a:gd name="T25" fmla="*/ 2147483647 h 469"/>
              <a:gd name="T26" fmla="*/ 2147483647 w 558"/>
              <a:gd name="T27" fmla="*/ 2147483647 h 469"/>
              <a:gd name="T28" fmla="*/ 2147483647 w 558"/>
              <a:gd name="T29" fmla="*/ 2147483647 h 469"/>
              <a:gd name="T30" fmla="*/ 2147483647 w 558"/>
              <a:gd name="T31" fmla="*/ 2147483647 h 469"/>
              <a:gd name="T32" fmla="*/ 2147483647 w 558"/>
              <a:gd name="T33" fmla="*/ 2147483647 h 469"/>
              <a:gd name="T34" fmla="*/ 2147483647 w 558"/>
              <a:gd name="T35" fmla="*/ 2147483647 h 469"/>
              <a:gd name="T36" fmla="*/ 2147483647 w 558"/>
              <a:gd name="T37" fmla="*/ 2147483647 h 469"/>
              <a:gd name="T38" fmla="*/ 2147483647 w 558"/>
              <a:gd name="T39" fmla="*/ 0 h 469"/>
              <a:gd name="T40" fmla="*/ 0 w 558"/>
              <a:gd name="T41" fmla="*/ 2147483647 h 469"/>
              <a:gd name="T42" fmla="*/ 2147483647 w 558"/>
              <a:gd name="T43" fmla="*/ 2147483647 h 469"/>
              <a:gd name="T44" fmla="*/ 2147483647 w 558"/>
              <a:gd name="T45" fmla="*/ 2147483647 h 469"/>
              <a:gd name="T46" fmla="*/ 2147483647 w 558"/>
              <a:gd name="T47" fmla="*/ 2147483647 h 469"/>
              <a:gd name="T48" fmla="*/ 2147483647 w 558"/>
              <a:gd name="T49" fmla="*/ 2147483647 h 469"/>
              <a:gd name="T50" fmla="*/ 2147483647 w 558"/>
              <a:gd name="T51" fmla="*/ 2147483647 h 469"/>
              <a:gd name="T52" fmla="*/ 2147483647 w 558"/>
              <a:gd name="T53" fmla="*/ 2147483647 h 469"/>
              <a:gd name="T54" fmla="*/ 2147483647 w 558"/>
              <a:gd name="T55" fmla="*/ 2147483647 h 469"/>
              <a:gd name="T56" fmla="*/ 2147483647 w 558"/>
              <a:gd name="T57" fmla="*/ 2147483647 h 469"/>
              <a:gd name="T58" fmla="*/ 2147483647 w 558"/>
              <a:gd name="T59" fmla="*/ 2147483647 h 469"/>
              <a:gd name="T60" fmla="*/ 2147483647 w 558"/>
              <a:gd name="T61" fmla="*/ 2147483647 h 469"/>
              <a:gd name="T62" fmla="*/ 2147483647 w 558"/>
              <a:gd name="T63" fmla="*/ 2147483647 h 469"/>
              <a:gd name="T64" fmla="*/ 2147483647 w 558"/>
              <a:gd name="T65" fmla="*/ 2147483647 h 469"/>
              <a:gd name="T66" fmla="*/ 2147483647 w 558"/>
              <a:gd name="T67" fmla="*/ 2147483647 h 469"/>
              <a:gd name="T68" fmla="*/ 2147483647 w 558"/>
              <a:gd name="T69" fmla="*/ 2147483647 h 469"/>
              <a:gd name="T70" fmla="*/ 2147483647 w 558"/>
              <a:gd name="T71" fmla="*/ 2147483647 h 469"/>
              <a:gd name="T72" fmla="*/ 2147483647 w 558"/>
              <a:gd name="T73" fmla="*/ 2147483647 h 469"/>
              <a:gd name="T74" fmla="*/ 2147483647 w 558"/>
              <a:gd name="T75" fmla="*/ 2147483647 h 469"/>
              <a:gd name="T76" fmla="*/ 2147483647 w 558"/>
              <a:gd name="T77" fmla="*/ 2147483647 h 469"/>
              <a:gd name="T78" fmla="*/ 2147483647 w 558"/>
              <a:gd name="T79" fmla="*/ 2147483647 h 469"/>
              <a:gd name="T80" fmla="*/ 2147483647 w 558"/>
              <a:gd name="T81" fmla="*/ 2147483647 h 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8"/>
              <a:gd name="T124" fmla="*/ 0 h 469"/>
              <a:gd name="T125" fmla="*/ 558 w 558"/>
              <a:gd name="T126" fmla="*/ 469 h 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8" h="469">
                <a:moveTo>
                  <a:pt x="555" y="468"/>
                </a:moveTo>
                <a:lnTo>
                  <a:pt x="557" y="466"/>
                </a:lnTo>
                <a:lnTo>
                  <a:pt x="555" y="449"/>
                </a:lnTo>
                <a:lnTo>
                  <a:pt x="548" y="428"/>
                </a:lnTo>
                <a:lnTo>
                  <a:pt x="540" y="402"/>
                </a:lnTo>
                <a:lnTo>
                  <a:pt x="525" y="375"/>
                </a:lnTo>
                <a:lnTo>
                  <a:pt x="506" y="345"/>
                </a:lnTo>
                <a:lnTo>
                  <a:pt x="482" y="313"/>
                </a:lnTo>
                <a:lnTo>
                  <a:pt x="454" y="281"/>
                </a:lnTo>
                <a:lnTo>
                  <a:pt x="422" y="247"/>
                </a:lnTo>
                <a:lnTo>
                  <a:pt x="386" y="211"/>
                </a:lnTo>
                <a:lnTo>
                  <a:pt x="343" y="176"/>
                </a:lnTo>
                <a:lnTo>
                  <a:pt x="298" y="142"/>
                </a:lnTo>
                <a:lnTo>
                  <a:pt x="249" y="110"/>
                </a:lnTo>
                <a:lnTo>
                  <a:pt x="194" y="78"/>
                </a:lnTo>
                <a:lnTo>
                  <a:pt x="136" y="51"/>
                </a:lnTo>
                <a:lnTo>
                  <a:pt x="104" y="36"/>
                </a:lnTo>
                <a:lnTo>
                  <a:pt x="72" y="23"/>
                </a:lnTo>
                <a:lnTo>
                  <a:pt x="38" y="12"/>
                </a:lnTo>
                <a:lnTo>
                  <a:pt x="4" y="0"/>
                </a:lnTo>
                <a:lnTo>
                  <a:pt x="0" y="17"/>
                </a:lnTo>
                <a:lnTo>
                  <a:pt x="34" y="29"/>
                </a:lnTo>
                <a:lnTo>
                  <a:pt x="66" y="40"/>
                </a:lnTo>
                <a:lnTo>
                  <a:pt x="98" y="53"/>
                </a:lnTo>
                <a:lnTo>
                  <a:pt x="128" y="66"/>
                </a:lnTo>
                <a:lnTo>
                  <a:pt x="185" y="95"/>
                </a:lnTo>
                <a:lnTo>
                  <a:pt x="239" y="125"/>
                </a:lnTo>
                <a:lnTo>
                  <a:pt x="288" y="157"/>
                </a:lnTo>
                <a:lnTo>
                  <a:pt x="333" y="191"/>
                </a:lnTo>
                <a:lnTo>
                  <a:pt x="373" y="225"/>
                </a:lnTo>
                <a:lnTo>
                  <a:pt x="410" y="260"/>
                </a:lnTo>
                <a:lnTo>
                  <a:pt x="442" y="292"/>
                </a:lnTo>
                <a:lnTo>
                  <a:pt x="467" y="324"/>
                </a:lnTo>
                <a:lnTo>
                  <a:pt x="491" y="355"/>
                </a:lnTo>
                <a:lnTo>
                  <a:pt x="510" y="383"/>
                </a:lnTo>
                <a:lnTo>
                  <a:pt x="523" y="411"/>
                </a:lnTo>
                <a:lnTo>
                  <a:pt x="533" y="432"/>
                </a:lnTo>
                <a:lnTo>
                  <a:pt x="538" y="451"/>
                </a:lnTo>
                <a:lnTo>
                  <a:pt x="538" y="464"/>
                </a:lnTo>
                <a:lnTo>
                  <a:pt x="540" y="462"/>
                </a:lnTo>
                <a:lnTo>
                  <a:pt x="555" y="46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273300" y="5224696"/>
            <a:ext cx="699437" cy="541636"/>
          </a:xfrm>
          <a:custGeom>
            <a:avLst/>
            <a:gdLst>
              <a:gd name="T0" fmla="*/ 2147483647 w 488"/>
              <a:gd name="T1" fmla="*/ 2147483647 h 383"/>
              <a:gd name="T2" fmla="*/ 2147483647 w 488"/>
              <a:gd name="T3" fmla="*/ 2147483647 h 383"/>
              <a:gd name="T4" fmla="*/ 2147483647 w 488"/>
              <a:gd name="T5" fmla="*/ 2147483647 h 383"/>
              <a:gd name="T6" fmla="*/ 2147483647 w 488"/>
              <a:gd name="T7" fmla="*/ 2147483647 h 383"/>
              <a:gd name="T8" fmla="*/ 2147483647 w 488"/>
              <a:gd name="T9" fmla="*/ 2147483647 h 383"/>
              <a:gd name="T10" fmla="*/ 2147483647 w 488"/>
              <a:gd name="T11" fmla="*/ 2147483647 h 383"/>
              <a:gd name="T12" fmla="*/ 2147483647 w 488"/>
              <a:gd name="T13" fmla="*/ 2147483647 h 383"/>
              <a:gd name="T14" fmla="*/ 2147483647 w 488"/>
              <a:gd name="T15" fmla="*/ 2147483647 h 383"/>
              <a:gd name="T16" fmla="*/ 2147483647 w 488"/>
              <a:gd name="T17" fmla="*/ 2147483647 h 383"/>
              <a:gd name="T18" fmla="*/ 2147483647 w 488"/>
              <a:gd name="T19" fmla="*/ 2147483647 h 383"/>
              <a:gd name="T20" fmla="*/ 2147483647 w 488"/>
              <a:gd name="T21" fmla="*/ 2147483647 h 383"/>
              <a:gd name="T22" fmla="*/ 2147483647 w 488"/>
              <a:gd name="T23" fmla="*/ 2147483647 h 383"/>
              <a:gd name="T24" fmla="*/ 2147483647 w 488"/>
              <a:gd name="T25" fmla="*/ 2147483647 h 383"/>
              <a:gd name="T26" fmla="*/ 2147483647 w 488"/>
              <a:gd name="T27" fmla="*/ 2147483647 h 383"/>
              <a:gd name="T28" fmla="*/ 2147483647 w 488"/>
              <a:gd name="T29" fmla="*/ 2147483647 h 383"/>
              <a:gd name="T30" fmla="*/ 2147483647 w 488"/>
              <a:gd name="T31" fmla="*/ 2147483647 h 383"/>
              <a:gd name="T32" fmla="*/ 2147483647 w 488"/>
              <a:gd name="T33" fmla="*/ 2147483647 h 383"/>
              <a:gd name="T34" fmla="*/ 2147483647 w 488"/>
              <a:gd name="T35" fmla="*/ 2147483647 h 383"/>
              <a:gd name="T36" fmla="*/ 2147483647 w 488"/>
              <a:gd name="T37" fmla="*/ 2147483647 h 383"/>
              <a:gd name="T38" fmla="*/ 2147483647 w 488"/>
              <a:gd name="T39" fmla="*/ 2147483647 h 383"/>
              <a:gd name="T40" fmla="*/ 2147483647 w 488"/>
              <a:gd name="T41" fmla="*/ 2147483647 h 383"/>
              <a:gd name="T42" fmla="*/ 2147483647 w 488"/>
              <a:gd name="T43" fmla="*/ 2147483647 h 383"/>
              <a:gd name="T44" fmla="*/ 2147483647 w 488"/>
              <a:gd name="T45" fmla="*/ 2147483647 h 383"/>
              <a:gd name="T46" fmla="*/ 2147483647 w 488"/>
              <a:gd name="T47" fmla="*/ 2147483647 h 383"/>
              <a:gd name="T48" fmla="*/ 2147483647 w 488"/>
              <a:gd name="T49" fmla="*/ 2147483647 h 383"/>
              <a:gd name="T50" fmla="*/ 2147483647 w 488"/>
              <a:gd name="T51" fmla="*/ 2147483647 h 383"/>
              <a:gd name="T52" fmla="*/ 2147483647 w 488"/>
              <a:gd name="T53" fmla="*/ 2147483647 h 383"/>
              <a:gd name="T54" fmla="*/ 2147483647 w 488"/>
              <a:gd name="T55" fmla="*/ 2147483647 h 383"/>
              <a:gd name="T56" fmla="*/ 2147483647 w 488"/>
              <a:gd name="T57" fmla="*/ 2147483647 h 383"/>
              <a:gd name="T58" fmla="*/ 2147483647 w 488"/>
              <a:gd name="T59" fmla="*/ 2147483647 h 383"/>
              <a:gd name="T60" fmla="*/ 2147483647 w 488"/>
              <a:gd name="T61" fmla="*/ 2147483647 h 383"/>
              <a:gd name="T62" fmla="*/ 2147483647 w 488"/>
              <a:gd name="T63" fmla="*/ 2147483647 h 383"/>
              <a:gd name="T64" fmla="*/ 2147483647 w 488"/>
              <a:gd name="T65" fmla="*/ 2147483647 h 383"/>
              <a:gd name="T66" fmla="*/ 2147483647 w 488"/>
              <a:gd name="T67" fmla="*/ 2147483647 h 383"/>
              <a:gd name="T68" fmla="*/ 2147483647 w 488"/>
              <a:gd name="T69" fmla="*/ 0 h 383"/>
              <a:gd name="T70" fmla="*/ 2147483647 w 488"/>
              <a:gd name="T71" fmla="*/ 2147483647 h 383"/>
              <a:gd name="T72" fmla="*/ 2147483647 w 488"/>
              <a:gd name="T73" fmla="*/ 2147483647 h 383"/>
              <a:gd name="T74" fmla="*/ 0 w 488"/>
              <a:gd name="T75" fmla="*/ 2147483647 h 383"/>
              <a:gd name="T76" fmla="*/ 2147483647 w 488"/>
              <a:gd name="T77" fmla="*/ 2147483647 h 383"/>
              <a:gd name="T78" fmla="*/ 2147483647 w 488"/>
              <a:gd name="T79" fmla="*/ 2147483647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8"/>
              <a:gd name="T121" fmla="*/ 0 h 383"/>
              <a:gd name="T122" fmla="*/ 488 w 488"/>
              <a:gd name="T123" fmla="*/ 383 h 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8" h="383">
                <a:moveTo>
                  <a:pt x="2" y="7"/>
                </a:moveTo>
                <a:lnTo>
                  <a:pt x="6" y="17"/>
                </a:lnTo>
                <a:lnTo>
                  <a:pt x="64" y="41"/>
                </a:lnTo>
                <a:lnTo>
                  <a:pt x="119" y="66"/>
                </a:lnTo>
                <a:lnTo>
                  <a:pt x="168" y="92"/>
                </a:lnTo>
                <a:lnTo>
                  <a:pt x="215" y="120"/>
                </a:lnTo>
                <a:lnTo>
                  <a:pt x="258" y="147"/>
                </a:lnTo>
                <a:lnTo>
                  <a:pt x="296" y="175"/>
                </a:lnTo>
                <a:lnTo>
                  <a:pt x="333" y="205"/>
                </a:lnTo>
                <a:lnTo>
                  <a:pt x="365" y="232"/>
                </a:lnTo>
                <a:lnTo>
                  <a:pt x="390" y="258"/>
                </a:lnTo>
                <a:lnTo>
                  <a:pt x="414" y="284"/>
                </a:lnTo>
                <a:lnTo>
                  <a:pt x="433" y="307"/>
                </a:lnTo>
                <a:lnTo>
                  <a:pt x="448" y="328"/>
                </a:lnTo>
                <a:lnTo>
                  <a:pt x="461" y="345"/>
                </a:lnTo>
                <a:lnTo>
                  <a:pt x="467" y="360"/>
                </a:lnTo>
                <a:lnTo>
                  <a:pt x="469" y="371"/>
                </a:lnTo>
                <a:lnTo>
                  <a:pt x="469" y="373"/>
                </a:lnTo>
                <a:lnTo>
                  <a:pt x="484" y="382"/>
                </a:lnTo>
                <a:lnTo>
                  <a:pt x="487" y="369"/>
                </a:lnTo>
                <a:lnTo>
                  <a:pt x="484" y="354"/>
                </a:lnTo>
                <a:lnTo>
                  <a:pt x="476" y="337"/>
                </a:lnTo>
                <a:lnTo>
                  <a:pt x="463" y="318"/>
                </a:lnTo>
                <a:lnTo>
                  <a:pt x="448" y="296"/>
                </a:lnTo>
                <a:lnTo>
                  <a:pt x="429" y="271"/>
                </a:lnTo>
                <a:lnTo>
                  <a:pt x="403" y="245"/>
                </a:lnTo>
                <a:lnTo>
                  <a:pt x="375" y="218"/>
                </a:lnTo>
                <a:lnTo>
                  <a:pt x="343" y="190"/>
                </a:lnTo>
                <a:lnTo>
                  <a:pt x="309" y="162"/>
                </a:lnTo>
                <a:lnTo>
                  <a:pt x="269" y="132"/>
                </a:lnTo>
                <a:lnTo>
                  <a:pt x="224" y="105"/>
                </a:lnTo>
                <a:lnTo>
                  <a:pt x="177" y="77"/>
                </a:lnTo>
                <a:lnTo>
                  <a:pt x="126" y="49"/>
                </a:lnTo>
                <a:lnTo>
                  <a:pt x="72" y="24"/>
                </a:lnTo>
                <a:lnTo>
                  <a:pt x="12" y="0"/>
                </a:lnTo>
                <a:lnTo>
                  <a:pt x="19" y="11"/>
                </a:lnTo>
                <a:lnTo>
                  <a:pt x="2" y="7"/>
                </a:lnTo>
                <a:lnTo>
                  <a:pt x="0" y="15"/>
                </a:lnTo>
                <a:lnTo>
                  <a:pt x="6" y="17"/>
                </a:lnTo>
                <a:lnTo>
                  <a:pt x="2" y="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2276167" y="5115802"/>
            <a:ext cx="55897" cy="125864"/>
          </a:xfrm>
          <a:custGeom>
            <a:avLst/>
            <a:gdLst>
              <a:gd name="T0" fmla="*/ 2147483647 w 39"/>
              <a:gd name="T1" fmla="*/ 2147483647 h 89"/>
              <a:gd name="T2" fmla="*/ 2147483647 w 39"/>
              <a:gd name="T3" fmla="*/ 2147483647 h 89"/>
              <a:gd name="T4" fmla="*/ 0 w 39"/>
              <a:gd name="T5" fmla="*/ 2147483647 h 89"/>
              <a:gd name="T6" fmla="*/ 2147483647 w 39"/>
              <a:gd name="T7" fmla="*/ 2147483647 h 89"/>
              <a:gd name="T8" fmla="*/ 2147483647 w 39"/>
              <a:gd name="T9" fmla="*/ 2147483647 h 89"/>
              <a:gd name="T10" fmla="*/ 2147483647 w 39"/>
              <a:gd name="T11" fmla="*/ 2147483647 h 89"/>
              <a:gd name="T12" fmla="*/ 2147483647 w 39"/>
              <a:gd name="T13" fmla="*/ 2147483647 h 89"/>
              <a:gd name="T14" fmla="*/ 2147483647 w 39"/>
              <a:gd name="T15" fmla="*/ 0 h 89"/>
              <a:gd name="T16" fmla="*/ 2147483647 w 39"/>
              <a:gd name="T17" fmla="*/ 2147483647 h 89"/>
              <a:gd name="T18" fmla="*/ 2147483647 w 39"/>
              <a:gd name="T19" fmla="*/ 2147483647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89"/>
              <a:gd name="T32" fmla="*/ 39 w 39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89">
                <a:moveTo>
                  <a:pt x="32" y="3"/>
                </a:moveTo>
                <a:lnTo>
                  <a:pt x="21" y="9"/>
                </a:lnTo>
                <a:lnTo>
                  <a:pt x="0" y="84"/>
                </a:lnTo>
                <a:lnTo>
                  <a:pt x="17" y="88"/>
                </a:lnTo>
                <a:lnTo>
                  <a:pt x="38" y="15"/>
                </a:lnTo>
                <a:lnTo>
                  <a:pt x="32" y="3"/>
                </a:lnTo>
                <a:lnTo>
                  <a:pt x="23" y="0"/>
                </a:lnTo>
                <a:lnTo>
                  <a:pt x="21" y="9"/>
                </a:lnTo>
                <a:lnTo>
                  <a:pt x="32" y="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3123230" y="3881210"/>
            <a:ext cx="1083554" cy="550122"/>
          </a:xfrm>
          <a:custGeom>
            <a:avLst/>
            <a:gdLst>
              <a:gd name="T0" fmla="*/ 0 w 756"/>
              <a:gd name="T1" fmla="*/ 2147483647 h 389"/>
              <a:gd name="T2" fmla="*/ 2147483647 w 756"/>
              <a:gd name="T3" fmla="*/ 0 h 389"/>
              <a:gd name="T4" fmla="*/ 2147483647 w 756"/>
              <a:gd name="T5" fmla="*/ 0 h 389"/>
              <a:gd name="T6" fmla="*/ 2147483647 w 756"/>
              <a:gd name="T7" fmla="*/ 2147483647 h 389"/>
              <a:gd name="T8" fmla="*/ 2147483647 w 756"/>
              <a:gd name="T9" fmla="*/ 2147483647 h 389"/>
              <a:gd name="T10" fmla="*/ 2147483647 w 756"/>
              <a:gd name="T11" fmla="*/ 2147483647 h 389"/>
              <a:gd name="T12" fmla="*/ 2147483647 w 756"/>
              <a:gd name="T13" fmla="*/ 2147483647 h 389"/>
              <a:gd name="T14" fmla="*/ 2147483647 w 756"/>
              <a:gd name="T15" fmla="*/ 2147483647 h 389"/>
              <a:gd name="T16" fmla="*/ 2147483647 w 756"/>
              <a:gd name="T17" fmla="*/ 2147483647 h 389"/>
              <a:gd name="T18" fmla="*/ 2147483647 w 756"/>
              <a:gd name="T19" fmla="*/ 2147483647 h 389"/>
              <a:gd name="T20" fmla="*/ 2147483647 w 756"/>
              <a:gd name="T21" fmla="*/ 2147483647 h 389"/>
              <a:gd name="T22" fmla="*/ 2147483647 w 756"/>
              <a:gd name="T23" fmla="*/ 2147483647 h 389"/>
              <a:gd name="T24" fmla="*/ 2147483647 w 756"/>
              <a:gd name="T25" fmla="*/ 2147483647 h 389"/>
              <a:gd name="T26" fmla="*/ 2147483647 w 756"/>
              <a:gd name="T27" fmla="*/ 2147483647 h 389"/>
              <a:gd name="T28" fmla="*/ 2147483647 w 756"/>
              <a:gd name="T29" fmla="*/ 2147483647 h 389"/>
              <a:gd name="T30" fmla="*/ 2147483647 w 756"/>
              <a:gd name="T31" fmla="*/ 2147483647 h 389"/>
              <a:gd name="T32" fmla="*/ 2147483647 w 756"/>
              <a:gd name="T33" fmla="*/ 2147483647 h 389"/>
              <a:gd name="T34" fmla="*/ 2147483647 w 756"/>
              <a:gd name="T35" fmla="*/ 2147483647 h 389"/>
              <a:gd name="T36" fmla="*/ 0 w 756"/>
              <a:gd name="T37" fmla="*/ 2147483647 h 389"/>
              <a:gd name="T38" fmla="*/ 2147483647 w 756"/>
              <a:gd name="T39" fmla="*/ 2147483647 h 389"/>
              <a:gd name="T40" fmla="*/ 2147483647 w 756"/>
              <a:gd name="T41" fmla="*/ 2147483647 h 389"/>
              <a:gd name="T42" fmla="*/ 2147483647 w 756"/>
              <a:gd name="T43" fmla="*/ 2147483647 h 389"/>
              <a:gd name="T44" fmla="*/ 2147483647 w 756"/>
              <a:gd name="T45" fmla="*/ 2147483647 h 389"/>
              <a:gd name="T46" fmla="*/ 2147483647 w 756"/>
              <a:gd name="T47" fmla="*/ 2147483647 h 389"/>
              <a:gd name="T48" fmla="*/ 2147483647 w 756"/>
              <a:gd name="T49" fmla="*/ 2147483647 h 389"/>
              <a:gd name="T50" fmla="*/ 2147483647 w 756"/>
              <a:gd name="T51" fmla="*/ 2147483647 h 389"/>
              <a:gd name="T52" fmla="*/ 0 w 756"/>
              <a:gd name="T53" fmla="*/ 2147483647 h 389"/>
              <a:gd name="T54" fmla="*/ 0 w 756"/>
              <a:gd name="T55" fmla="*/ 2147483647 h 3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56"/>
              <a:gd name="T85" fmla="*/ 0 h 389"/>
              <a:gd name="T86" fmla="*/ 756 w 756"/>
              <a:gd name="T87" fmla="*/ 389 h 3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56" h="389">
                <a:moveTo>
                  <a:pt x="0" y="2"/>
                </a:moveTo>
                <a:lnTo>
                  <a:pt x="5" y="0"/>
                </a:lnTo>
                <a:lnTo>
                  <a:pt x="755" y="0"/>
                </a:lnTo>
                <a:lnTo>
                  <a:pt x="747" y="47"/>
                </a:lnTo>
                <a:lnTo>
                  <a:pt x="740" y="96"/>
                </a:lnTo>
                <a:lnTo>
                  <a:pt x="736" y="142"/>
                </a:lnTo>
                <a:lnTo>
                  <a:pt x="734" y="191"/>
                </a:lnTo>
                <a:lnTo>
                  <a:pt x="734" y="240"/>
                </a:lnTo>
                <a:lnTo>
                  <a:pt x="738" y="289"/>
                </a:lnTo>
                <a:lnTo>
                  <a:pt x="745" y="338"/>
                </a:lnTo>
                <a:lnTo>
                  <a:pt x="755" y="388"/>
                </a:lnTo>
                <a:lnTo>
                  <a:pt x="661" y="388"/>
                </a:lnTo>
                <a:lnTo>
                  <a:pt x="566" y="388"/>
                </a:lnTo>
                <a:lnTo>
                  <a:pt x="472" y="388"/>
                </a:lnTo>
                <a:lnTo>
                  <a:pt x="378" y="388"/>
                </a:lnTo>
                <a:lnTo>
                  <a:pt x="284" y="388"/>
                </a:lnTo>
                <a:lnTo>
                  <a:pt x="190" y="388"/>
                </a:lnTo>
                <a:lnTo>
                  <a:pt x="94" y="388"/>
                </a:lnTo>
                <a:lnTo>
                  <a:pt x="0" y="388"/>
                </a:lnTo>
                <a:lnTo>
                  <a:pt x="11" y="338"/>
                </a:lnTo>
                <a:lnTo>
                  <a:pt x="20" y="292"/>
                </a:lnTo>
                <a:lnTo>
                  <a:pt x="24" y="243"/>
                </a:lnTo>
                <a:lnTo>
                  <a:pt x="24" y="196"/>
                </a:lnTo>
                <a:lnTo>
                  <a:pt x="22" y="147"/>
                </a:lnTo>
                <a:lnTo>
                  <a:pt x="17" y="98"/>
                </a:lnTo>
                <a:lnTo>
                  <a:pt x="9" y="51"/>
                </a:lnTo>
                <a:lnTo>
                  <a:pt x="0" y="2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3123230" y="3881210"/>
            <a:ext cx="1083554" cy="550122"/>
          </a:xfrm>
          <a:custGeom>
            <a:avLst/>
            <a:gdLst>
              <a:gd name="T0" fmla="*/ 0 w 756"/>
              <a:gd name="T1" fmla="*/ 2147483647 h 389"/>
              <a:gd name="T2" fmla="*/ 2147483647 w 756"/>
              <a:gd name="T3" fmla="*/ 0 h 389"/>
              <a:gd name="T4" fmla="*/ 2147483647 w 756"/>
              <a:gd name="T5" fmla="*/ 0 h 389"/>
              <a:gd name="T6" fmla="*/ 2147483647 w 756"/>
              <a:gd name="T7" fmla="*/ 2147483647 h 389"/>
              <a:gd name="T8" fmla="*/ 2147483647 w 756"/>
              <a:gd name="T9" fmla="*/ 2147483647 h 389"/>
              <a:gd name="T10" fmla="*/ 2147483647 w 756"/>
              <a:gd name="T11" fmla="*/ 2147483647 h 389"/>
              <a:gd name="T12" fmla="*/ 2147483647 w 756"/>
              <a:gd name="T13" fmla="*/ 2147483647 h 389"/>
              <a:gd name="T14" fmla="*/ 2147483647 w 756"/>
              <a:gd name="T15" fmla="*/ 2147483647 h 389"/>
              <a:gd name="T16" fmla="*/ 2147483647 w 756"/>
              <a:gd name="T17" fmla="*/ 2147483647 h 389"/>
              <a:gd name="T18" fmla="*/ 2147483647 w 756"/>
              <a:gd name="T19" fmla="*/ 2147483647 h 389"/>
              <a:gd name="T20" fmla="*/ 2147483647 w 756"/>
              <a:gd name="T21" fmla="*/ 2147483647 h 389"/>
              <a:gd name="T22" fmla="*/ 2147483647 w 756"/>
              <a:gd name="T23" fmla="*/ 2147483647 h 389"/>
              <a:gd name="T24" fmla="*/ 2147483647 w 756"/>
              <a:gd name="T25" fmla="*/ 2147483647 h 389"/>
              <a:gd name="T26" fmla="*/ 2147483647 w 756"/>
              <a:gd name="T27" fmla="*/ 2147483647 h 389"/>
              <a:gd name="T28" fmla="*/ 2147483647 w 756"/>
              <a:gd name="T29" fmla="*/ 2147483647 h 389"/>
              <a:gd name="T30" fmla="*/ 2147483647 w 756"/>
              <a:gd name="T31" fmla="*/ 2147483647 h 389"/>
              <a:gd name="T32" fmla="*/ 2147483647 w 756"/>
              <a:gd name="T33" fmla="*/ 2147483647 h 389"/>
              <a:gd name="T34" fmla="*/ 2147483647 w 756"/>
              <a:gd name="T35" fmla="*/ 2147483647 h 389"/>
              <a:gd name="T36" fmla="*/ 0 w 756"/>
              <a:gd name="T37" fmla="*/ 2147483647 h 389"/>
              <a:gd name="T38" fmla="*/ 2147483647 w 756"/>
              <a:gd name="T39" fmla="*/ 2147483647 h 389"/>
              <a:gd name="T40" fmla="*/ 2147483647 w 756"/>
              <a:gd name="T41" fmla="*/ 2147483647 h 389"/>
              <a:gd name="T42" fmla="*/ 2147483647 w 756"/>
              <a:gd name="T43" fmla="*/ 2147483647 h 389"/>
              <a:gd name="T44" fmla="*/ 2147483647 w 756"/>
              <a:gd name="T45" fmla="*/ 2147483647 h 389"/>
              <a:gd name="T46" fmla="*/ 2147483647 w 756"/>
              <a:gd name="T47" fmla="*/ 2147483647 h 389"/>
              <a:gd name="T48" fmla="*/ 2147483647 w 756"/>
              <a:gd name="T49" fmla="*/ 2147483647 h 389"/>
              <a:gd name="T50" fmla="*/ 2147483647 w 756"/>
              <a:gd name="T51" fmla="*/ 2147483647 h 389"/>
              <a:gd name="T52" fmla="*/ 0 w 756"/>
              <a:gd name="T53" fmla="*/ 2147483647 h 3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56"/>
              <a:gd name="T82" fmla="*/ 0 h 389"/>
              <a:gd name="T83" fmla="*/ 756 w 756"/>
              <a:gd name="T84" fmla="*/ 389 h 3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56" h="389">
                <a:moveTo>
                  <a:pt x="0" y="2"/>
                </a:moveTo>
                <a:lnTo>
                  <a:pt x="5" y="0"/>
                </a:lnTo>
                <a:lnTo>
                  <a:pt x="755" y="0"/>
                </a:lnTo>
                <a:lnTo>
                  <a:pt x="747" y="47"/>
                </a:lnTo>
                <a:lnTo>
                  <a:pt x="740" y="96"/>
                </a:lnTo>
                <a:lnTo>
                  <a:pt x="736" y="142"/>
                </a:lnTo>
                <a:lnTo>
                  <a:pt x="734" y="191"/>
                </a:lnTo>
                <a:lnTo>
                  <a:pt x="734" y="240"/>
                </a:lnTo>
                <a:lnTo>
                  <a:pt x="738" y="289"/>
                </a:lnTo>
                <a:lnTo>
                  <a:pt x="745" y="338"/>
                </a:lnTo>
                <a:lnTo>
                  <a:pt x="755" y="388"/>
                </a:lnTo>
                <a:lnTo>
                  <a:pt x="661" y="388"/>
                </a:lnTo>
                <a:lnTo>
                  <a:pt x="566" y="388"/>
                </a:lnTo>
                <a:lnTo>
                  <a:pt x="472" y="388"/>
                </a:lnTo>
                <a:lnTo>
                  <a:pt x="378" y="388"/>
                </a:lnTo>
                <a:lnTo>
                  <a:pt x="284" y="388"/>
                </a:lnTo>
                <a:lnTo>
                  <a:pt x="190" y="388"/>
                </a:lnTo>
                <a:lnTo>
                  <a:pt x="94" y="388"/>
                </a:lnTo>
                <a:lnTo>
                  <a:pt x="0" y="388"/>
                </a:lnTo>
                <a:lnTo>
                  <a:pt x="11" y="338"/>
                </a:lnTo>
                <a:lnTo>
                  <a:pt x="20" y="292"/>
                </a:lnTo>
                <a:lnTo>
                  <a:pt x="24" y="243"/>
                </a:lnTo>
                <a:lnTo>
                  <a:pt x="24" y="196"/>
                </a:lnTo>
                <a:lnTo>
                  <a:pt x="22" y="147"/>
                </a:lnTo>
                <a:lnTo>
                  <a:pt x="17" y="98"/>
                </a:lnTo>
                <a:lnTo>
                  <a:pt x="9" y="51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2697549" y="4094753"/>
            <a:ext cx="531744" cy="193745"/>
          </a:xfrm>
          <a:custGeom>
            <a:avLst/>
            <a:gdLst>
              <a:gd name="T0" fmla="*/ 2147483647 w 371"/>
              <a:gd name="T1" fmla="*/ 0 h 137"/>
              <a:gd name="T2" fmla="*/ 2147483647 w 371"/>
              <a:gd name="T3" fmla="*/ 2147483647 h 137"/>
              <a:gd name="T4" fmla="*/ 2147483647 w 371"/>
              <a:gd name="T5" fmla="*/ 2147483647 h 137"/>
              <a:gd name="T6" fmla="*/ 2147483647 w 371"/>
              <a:gd name="T7" fmla="*/ 2147483647 h 137"/>
              <a:gd name="T8" fmla="*/ 2147483647 w 371"/>
              <a:gd name="T9" fmla="*/ 2147483647 h 137"/>
              <a:gd name="T10" fmla="*/ 2147483647 w 371"/>
              <a:gd name="T11" fmla="*/ 2147483647 h 137"/>
              <a:gd name="T12" fmla="*/ 2147483647 w 371"/>
              <a:gd name="T13" fmla="*/ 2147483647 h 137"/>
              <a:gd name="T14" fmla="*/ 2147483647 w 371"/>
              <a:gd name="T15" fmla="*/ 2147483647 h 137"/>
              <a:gd name="T16" fmla="*/ 2147483647 w 371"/>
              <a:gd name="T17" fmla="*/ 2147483647 h 137"/>
              <a:gd name="T18" fmla="*/ 0 w 371"/>
              <a:gd name="T19" fmla="*/ 2147483647 h 137"/>
              <a:gd name="T20" fmla="*/ 0 w 371"/>
              <a:gd name="T21" fmla="*/ 2147483647 h 137"/>
              <a:gd name="T22" fmla="*/ 2147483647 w 371"/>
              <a:gd name="T23" fmla="*/ 2147483647 h 137"/>
              <a:gd name="T24" fmla="*/ 2147483647 w 371"/>
              <a:gd name="T25" fmla="*/ 2147483647 h 137"/>
              <a:gd name="T26" fmla="*/ 2147483647 w 371"/>
              <a:gd name="T27" fmla="*/ 2147483647 h 137"/>
              <a:gd name="T28" fmla="*/ 2147483647 w 371"/>
              <a:gd name="T29" fmla="*/ 2147483647 h 137"/>
              <a:gd name="T30" fmla="*/ 2147483647 w 371"/>
              <a:gd name="T31" fmla="*/ 2147483647 h 137"/>
              <a:gd name="T32" fmla="*/ 2147483647 w 371"/>
              <a:gd name="T33" fmla="*/ 2147483647 h 137"/>
              <a:gd name="T34" fmla="*/ 2147483647 w 371"/>
              <a:gd name="T35" fmla="*/ 2147483647 h 137"/>
              <a:gd name="T36" fmla="*/ 2147483647 w 371"/>
              <a:gd name="T37" fmla="*/ 2147483647 h 137"/>
              <a:gd name="T38" fmla="*/ 2147483647 w 371"/>
              <a:gd name="T39" fmla="*/ 2147483647 h 137"/>
              <a:gd name="T40" fmla="*/ 2147483647 w 371"/>
              <a:gd name="T41" fmla="*/ 2147483647 h 137"/>
              <a:gd name="T42" fmla="*/ 2147483647 w 371"/>
              <a:gd name="T43" fmla="*/ 2147483647 h 137"/>
              <a:gd name="T44" fmla="*/ 2147483647 w 371"/>
              <a:gd name="T45" fmla="*/ 2147483647 h 137"/>
              <a:gd name="T46" fmla="*/ 2147483647 w 371"/>
              <a:gd name="T47" fmla="*/ 2147483647 h 137"/>
              <a:gd name="T48" fmla="*/ 2147483647 w 371"/>
              <a:gd name="T49" fmla="*/ 2147483647 h 137"/>
              <a:gd name="T50" fmla="*/ 2147483647 w 371"/>
              <a:gd name="T51" fmla="*/ 2147483647 h 137"/>
              <a:gd name="T52" fmla="*/ 2147483647 w 371"/>
              <a:gd name="T53" fmla="*/ 2147483647 h 137"/>
              <a:gd name="T54" fmla="*/ 2147483647 w 371"/>
              <a:gd name="T55" fmla="*/ 2147483647 h 137"/>
              <a:gd name="T56" fmla="*/ 2147483647 w 371"/>
              <a:gd name="T57" fmla="*/ 2147483647 h 137"/>
              <a:gd name="T58" fmla="*/ 2147483647 w 371"/>
              <a:gd name="T59" fmla="*/ 0 h 137"/>
              <a:gd name="T60" fmla="*/ 2147483647 w 371"/>
              <a:gd name="T61" fmla="*/ 0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1"/>
              <a:gd name="T94" fmla="*/ 0 h 137"/>
              <a:gd name="T95" fmla="*/ 371 w 371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1" h="137">
                <a:moveTo>
                  <a:pt x="368" y="0"/>
                </a:moveTo>
                <a:lnTo>
                  <a:pt x="54" y="13"/>
                </a:lnTo>
                <a:lnTo>
                  <a:pt x="41" y="15"/>
                </a:lnTo>
                <a:lnTo>
                  <a:pt x="30" y="19"/>
                </a:lnTo>
                <a:lnTo>
                  <a:pt x="22" y="23"/>
                </a:lnTo>
                <a:lnTo>
                  <a:pt x="15" y="32"/>
                </a:lnTo>
                <a:lnTo>
                  <a:pt x="9" y="40"/>
                </a:lnTo>
                <a:lnTo>
                  <a:pt x="5" y="51"/>
                </a:lnTo>
                <a:lnTo>
                  <a:pt x="3" y="62"/>
                </a:lnTo>
                <a:lnTo>
                  <a:pt x="0" y="75"/>
                </a:lnTo>
                <a:lnTo>
                  <a:pt x="0" y="85"/>
                </a:lnTo>
                <a:lnTo>
                  <a:pt x="3" y="96"/>
                </a:lnTo>
                <a:lnTo>
                  <a:pt x="7" y="107"/>
                </a:lnTo>
                <a:lnTo>
                  <a:pt x="13" y="115"/>
                </a:lnTo>
                <a:lnTo>
                  <a:pt x="20" y="124"/>
                </a:lnTo>
                <a:lnTo>
                  <a:pt x="30" y="130"/>
                </a:lnTo>
                <a:lnTo>
                  <a:pt x="41" y="134"/>
                </a:lnTo>
                <a:lnTo>
                  <a:pt x="54" y="136"/>
                </a:lnTo>
                <a:lnTo>
                  <a:pt x="71" y="134"/>
                </a:lnTo>
                <a:lnTo>
                  <a:pt x="90" y="128"/>
                </a:lnTo>
                <a:lnTo>
                  <a:pt x="109" y="121"/>
                </a:lnTo>
                <a:lnTo>
                  <a:pt x="126" y="117"/>
                </a:lnTo>
                <a:lnTo>
                  <a:pt x="188" y="109"/>
                </a:lnTo>
                <a:lnTo>
                  <a:pt x="246" y="104"/>
                </a:lnTo>
                <a:lnTo>
                  <a:pt x="306" y="100"/>
                </a:lnTo>
                <a:lnTo>
                  <a:pt x="366" y="98"/>
                </a:lnTo>
                <a:lnTo>
                  <a:pt x="370" y="75"/>
                </a:lnTo>
                <a:lnTo>
                  <a:pt x="370" y="49"/>
                </a:lnTo>
                <a:lnTo>
                  <a:pt x="370" y="23"/>
                </a:lnTo>
                <a:lnTo>
                  <a:pt x="36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2686082" y="4094753"/>
            <a:ext cx="531744" cy="193745"/>
          </a:xfrm>
          <a:custGeom>
            <a:avLst/>
            <a:gdLst>
              <a:gd name="T0" fmla="*/ 2147483647 w 371"/>
              <a:gd name="T1" fmla="*/ 0 h 137"/>
              <a:gd name="T2" fmla="*/ 2147483647 w 371"/>
              <a:gd name="T3" fmla="*/ 2147483647 h 137"/>
              <a:gd name="T4" fmla="*/ 2147483647 w 371"/>
              <a:gd name="T5" fmla="*/ 2147483647 h 137"/>
              <a:gd name="T6" fmla="*/ 2147483647 w 371"/>
              <a:gd name="T7" fmla="*/ 2147483647 h 137"/>
              <a:gd name="T8" fmla="*/ 2147483647 w 371"/>
              <a:gd name="T9" fmla="*/ 2147483647 h 137"/>
              <a:gd name="T10" fmla="*/ 2147483647 w 371"/>
              <a:gd name="T11" fmla="*/ 2147483647 h 137"/>
              <a:gd name="T12" fmla="*/ 2147483647 w 371"/>
              <a:gd name="T13" fmla="*/ 2147483647 h 137"/>
              <a:gd name="T14" fmla="*/ 2147483647 w 371"/>
              <a:gd name="T15" fmla="*/ 2147483647 h 137"/>
              <a:gd name="T16" fmla="*/ 2147483647 w 371"/>
              <a:gd name="T17" fmla="*/ 2147483647 h 137"/>
              <a:gd name="T18" fmla="*/ 0 w 371"/>
              <a:gd name="T19" fmla="*/ 2147483647 h 137"/>
              <a:gd name="T20" fmla="*/ 0 w 371"/>
              <a:gd name="T21" fmla="*/ 2147483647 h 137"/>
              <a:gd name="T22" fmla="*/ 2147483647 w 371"/>
              <a:gd name="T23" fmla="*/ 2147483647 h 137"/>
              <a:gd name="T24" fmla="*/ 2147483647 w 371"/>
              <a:gd name="T25" fmla="*/ 2147483647 h 137"/>
              <a:gd name="T26" fmla="*/ 2147483647 w 371"/>
              <a:gd name="T27" fmla="*/ 2147483647 h 137"/>
              <a:gd name="T28" fmla="*/ 2147483647 w 371"/>
              <a:gd name="T29" fmla="*/ 2147483647 h 137"/>
              <a:gd name="T30" fmla="*/ 2147483647 w 371"/>
              <a:gd name="T31" fmla="*/ 2147483647 h 137"/>
              <a:gd name="T32" fmla="*/ 2147483647 w 371"/>
              <a:gd name="T33" fmla="*/ 2147483647 h 137"/>
              <a:gd name="T34" fmla="*/ 2147483647 w 371"/>
              <a:gd name="T35" fmla="*/ 2147483647 h 137"/>
              <a:gd name="T36" fmla="*/ 2147483647 w 371"/>
              <a:gd name="T37" fmla="*/ 2147483647 h 137"/>
              <a:gd name="T38" fmla="*/ 2147483647 w 371"/>
              <a:gd name="T39" fmla="*/ 2147483647 h 137"/>
              <a:gd name="T40" fmla="*/ 2147483647 w 371"/>
              <a:gd name="T41" fmla="*/ 2147483647 h 137"/>
              <a:gd name="T42" fmla="*/ 2147483647 w 371"/>
              <a:gd name="T43" fmla="*/ 2147483647 h 137"/>
              <a:gd name="T44" fmla="*/ 2147483647 w 371"/>
              <a:gd name="T45" fmla="*/ 2147483647 h 137"/>
              <a:gd name="T46" fmla="*/ 2147483647 w 371"/>
              <a:gd name="T47" fmla="*/ 2147483647 h 137"/>
              <a:gd name="T48" fmla="*/ 2147483647 w 371"/>
              <a:gd name="T49" fmla="*/ 2147483647 h 137"/>
              <a:gd name="T50" fmla="*/ 2147483647 w 371"/>
              <a:gd name="T51" fmla="*/ 2147483647 h 137"/>
              <a:gd name="T52" fmla="*/ 2147483647 w 371"/>
              <a:gd name="T53" fmla="*/ 2147483647 h 137"/>
              <a:gd name="T54" fmla="*/ 2147483647 w 371"/>
              <a:gd name="T55" fmla="*/ 2147483647 h 137"/>
              <a:gd name="T56" fmla="*/ 2147483647 w 371"/>
              <a:gd name="T57" fmla="*/ 2147483647 h 137"/>
              <a:gd name="T58" fmla="*/ 2147483647 w 371"/>
              <a:gd name="T59" fmla="*/ 0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137"/>
              <a:gd name="T92" fmla="*/ 371 w 371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137">
                <a:moveTo>
                  <a:pt x="368" y="0"/>
                </a:moveTo>
                <a:lnTo>
                  <a:pt x="54" y="13"/>
                </a:lnTo>
                <a:lnTo>
                  <a:pt x="41" y="15"/>
                </a:lnTo>
                <a:lnTo>
                  <a:pt x="30" y="19"/>
                </a:lnTo>
                <a:lnTo>
                  <a:pt x="22" y="23"/>
                </a:lnTo>
                <a:lnTo>
                  <a:pt x="15" y="32"/>
                </a:lnTo>
                <a:lnTo>
                  <a:pt x="9" y="40"/>
                </a:lnTo>
                <a:lnTo>
                  <a:pt x="5" y="51"/>
                </a:lnTo>
                <a:lnTo>
                  <a:pt x="3" y="62"/>
                </a:lnTo>
                <a:lnTo>
                  <a:pt x="0" y="75"/>
                </a:lnTo>
                <a:lnTo>
                  <a:pt x="0" y="85"/>
                </a:lnTo>
                <a:lnTo>
                  <a:pt x="3" y="96"/>
                </a:lnTo>
                <a:lnTo>
                  <a:pt x="7" y="107"/>
                </a:lnTo>
                <a:lnTo>
                  <a:pt x="13" y="115"/>
                </a:lnTo>
                <a:lnTo>
                  <a:pt x="20" y="124"/>
                </a:lnTo>
                <a:lnTo>
                  <a:pt x="30" y="130"/>
                </a:lnTo>
                <a:lnTo>
                  <a:pt x="41" y="134"/>
                </a:lnTo>
                <a:lnTo>
                  <a:pt x="54" y="136"/>
                </a:lnTo>
                <a:lnTo>
                  <a:pt x="71" y="134"/>
                </a:lnTo>
                <a:lnTo>
                  <a:pt x="90" y="128"/>
                </a:lnTo>
                <a:lnTo>
                  <a:pt x="109" y="121"/>
                </a:lnTo>
                <a:lnTo>
                  <a:pt x="126" y="117"/>
                </a:lnTo>
                <a:lnTo>
                  <a:pt x="188" y="109"/>
                </a:lnTo>
                <a:lnTo>
                  <a:pt x="246" y="104"/>
                </a:lnTo>
                <a:lnTo>
                  <a:pt x="306" y="100"/>
                </a:lnTo>
                <a:lnTo>
                  <a:pt x="366" y="98"/>
                </a:lnTo>
                <a:lnTo>
                  <a:pt x="370" y="75"/>
                </a:lnTo>
                <a:lnTo>
                  <a:pt x="370" y="49"/>
                </a:lnTo>
                <a:lnTo>
                  <a:pt x="370" y="23"/>
                </a:lnTo>
                <a:lnTo>
                  <a:pt x="368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092122" y="4097581"/>
            <a:ext cx="531744" cy="197987"/>
          </a:xfrm>
          <a:custGeom>
            <a:avLst/>
            <a:gdLst>
              <a:gd name="T0" fmla="*/ 2147483647 w 371"/>
              <a:gd name="T1" fmla="*/ 0 h 140"/>
              <a:gd name="T2" fmla="*/ 2147483647 w 371"/>
              <a:gd name="T3" fmla="*/ 2147483647 h 140"/>
              <a:gd name="T4" fmla="*/ 2147483647 w 371"/>
              <a:gd name="T5" fmla="*/ 2147483647 h 140"/>
              <a:gd name="T6" fmla="*/ 2147483647 w 371"/>
              <a:gd name="T7" fmla="*/ 2147483647 h 140"/>
              <a:gd name="T8" fmla="*/ 2147483647 w 371"/>
              <a:gd name="T9" fmla="*/ 2147483647 h 140"/>
              <a:gd name="T10" fmla="*/ 2147483647 w 371"/>
              <a:gd name="T11" fmla="*/ 2147483647 h 140"/>
              <a:gd name="T12" fmla="*/ 2147483647 w 371"/>
              <a:gd name="T13" fmla="*/ 2147483647 h 140"/>
              <a:gd name="T14" fmla="*/ 2147483647 w 371"/>
              <a:gd name="T15" fmla="*/ 2147483647 h 140"/>
              <a:gd name="T16" fmla="*/ 2147483647 w 371"/>
              <a:gd name="T17" fmla="*/ 2147483647 h 140"/>
              <a:gd name="T18" fmla="*/ 2147483647 w 371"/>
              <a:gd name="T19" fmla="*/ 2147483647 h 140"/>
              <a:gd name="T20" fmla="*/ 2147483647 w 371"/>
              <a:gd name="T21" fmla="*/ 2147483647 h 140"/>
              <a:gd name="T22" fmla="*/ 2147483647 w 371"/>
              <a:gd name="T23" fmla="*/ 2147483647 h 140"/>
              <a:gd name="T24" fmla="*/ 2147483647 w 371"/>
              <a:gd name="T25" fmla="*/ 2147483647 h 140"/>
              <a:gd name="T26" fmla="*/ 2147483647 w 371"/>
              <a:gd name="T27" fmla="*/ 2147483647 h 140"/>
              <a:gd name="T28" fmla="*/ 2147483647 w 371"/>
              <a:gd name="T29" fmla="*/ 2147483647 h 140"/>
              <a:gd name="T30" fmla="*/ 2147483647 w 371"/>
              <a:gd name="T31" fmla="*/ 2147483647 h 140"/>
              <a:gd name="T32" fmla="*/ 2147483647 w 371"/>
              <a:gd name="T33" fmla="*/ 2147483647 h 140"/>
              <a:gd name="T34" fmla="*/ 2147483647 w 371"/>
              <a:gd name="T35" fmla="*/ 2147483647 h 140"/>
              <a:gd name="T36" fmla="*/ 2147483647 w 371"/>
              <a:gd name="T37" fmla="*/ 2147483647 h 140"/>
              <a:gd name="T38" fmla="*/ 2147483647 w 371"/>
              <a:gd name="T39" fmla="*/ 2147483647 h 140"/>
              <a:gd name="T40" fmla="*/ 2147483647 w 371"/>
              <a:gd name="T41" fmla="*/ 2147483647 h 140"/>
              <a:gd name="T42" fmla="*/ 2147483647 w 371"/>
              <a:gd name="T43" fmla="*/ 2147483647 h 140"/>
              <a:gd name="T44" fmla="*/ 2147483647 w 371"/>
              <a:gd name="T45" fmla="*/ 2147483647 h 140"/>
              <a:gd name="T46" fmla="*/ 2147483647 w 371"/>
              <a:gd name="T47" fmla="*/ 2147483647 h 140"/>
              <a:gd name="T48" fmla="*/ 2147483647 w 371"/>
              <a:gd name="T49" fmla="*/ 2147483647 h 140"/>
              <a:gd name="T50" fmla="*/ 2147483647 w 371"/>
              <a:gd name="T51" fmla="*/ 2147483647 h 140"/>
              <a:gd name="T52" fmla="*/ 0 w 371"/>
              <a:gd name="T53" fmla="*/ 2147483647 h 140"/>
              <a:gd name="T54" fmla="*/ 0 w 371"/>
              <a:gd name="T55" fmla="*/ 2147483647 h 140"/>
              <a:gd name="T56" fmla="*/ 0 w 371"/>
              <a:gd name="T57" fmla="*/ 2147483647 h 140"/>
              <a:gd name="T58" fmla="*/ 2147483647 w 371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140"/>
              <a:gd name="T92" fmla="*/ 371 w 371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140">
                <a:moveTo>
                  <a:pt x="2" y="0"/>
                </a:moveTo>
                <a:lnTo>
                  <a:pt x="318" y="13"/>
                </a:lnTo>
                <a:lnTo>
                  <a:pt x="329" y="15"/>
                </a:lnTo>
                <a:lnTo>
                  <a:pt x="340" y="19"/>
                </a:lnTo>
                <a:lnTo>
                  <a:pt x="348" y="26"/>
                </a:lnTo>
                <a:lnTo>
                  <a:pt x="357" y="34"/>
                </a:lnTo>
                <a:lnTo>
                  <a:pt x="361" y="43"/>
                </a:lnTo>
                <a:lnTo>
                  <a:pt x="365" y="53"/>
                </a:lnTo>
                <a:lnTo>
                  <a:pt x="370" y="64"/>
                </a:lnTo>
                <a:lnTo>
                  <a:pt x="370" y="75"/>
                </a:lnTo>
                <a:lnTo>
                  <a:pt x="370" y="87"/>
                </a:lnTo>
                <a:lnTo>
                  <a:pt x="368" y="98"/>
                </a:lnTo>
                <a:lnTo>
                  <a:pt x="363" y="109"/>
                </a:lnTo>
                <a:lnTo>
                  <a:pt x="357" y="117"/>
                </a:lnTo>
                <a:lnTo>
                  <a:pt x="350" y="126"/>
                </a:lnTo>
                <a:lnTo>
                  <a:pt x="342" y="132"/>
                </a:lnTo>
                <a:lnTo>
                  <a:pt x="331" y="136"/>
                </a:lnTo>
                <a:lnTo>
                  <a:pt x="318" y="139"/>
                </a:lnTo>
                <a:lnTo>
                  <a:pt x="299" y="136"/>
                </a:lnTo>
                <a:lnTo>
                  <a:pt x="280" y="130"/>
                </a:lnTo>
                <a:lnTo>
                  <a:pt x="263" y="124"/>
                </a:lnTo>
                <a:lnTo>
                  <a:pt x="244" y="117"/>
                </a:lnTo>
                <a:lnTo>
                  <a:pt x="184" y="111"/>
                </a:lnTo>
                <a:lnTo>
                  <a:pt x="124" y="105"/>
                </a:lnTo>
                <a:lnTo>
                  <a:pt x="64" y="100"/>
                </a:lnTo>
                <a:lnTo>
                  <a:pt x="5" y="100"/>
                </a:lnTo>
                <a:lnTo>
                  <a:pt x="0" y="75"/>
                </a:lnTo>
                <a:lnTo>
                  <a:pt x="0" y="49"/>
                </a:lnTo>
                <a:lnTo>
                  <a:pt x="0" y="26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3138996" y="3110473"/>
            <a:ext cx="1056321" cy="537394"/>
          </a:xfrm>
          <a:custGeom>
            <a:avLst/>
            <a:gdLst>
              <a:gd name="T0" fmla="*/ 0 w 737"/>
              <a:gd name="T1" fmla="*/ 2147483647 h 380"/>
              <a:gd name="T2" fmla="*/ 2147483647 w 737"/>
              <a:gd name="T3" fmla="*/ 0 h 380"/>
              <a:gd name="T4" fmla="*/ 2147483647 w 737"/>
              <a:gd name="T5" fmla="*/ 0 h 380"/>
              <a:gd name="T6" fmla="*/ 2147483647 w 737"/>
              <a:gd name="T7" fmla="*/ 2147483647 h 380"/>
              <a:gd name="T8" fmla="*/ 2147483647 w 737"/>
              <a:gd name="T9" fmla="*/ 2147483647 h 380"/>
              <a:gd name="T10" fmla="*/ 2147483647 w 737"/>
              <a:gd name="T11" fmla="*/ 2147483647 h 380"/>
              <a:gd name="T12" fmla="*/ 2147483647 w 737"/>
              <a:gd name="T13" fmla="*/ 2147483647 h 380"/>
              <a:gd name="T14" fmla="*/ 2147483647 w 737"/>
              <a:gd name="T15" fmla="*/ 2147483647 h 380"/>
              <a:gd name="T16" fmla="*/ 2147483647 w 737"/>
              <a:gd name="T17" fmla="*/ 2147483647 h 380"/>
              <a:gd name="T18" fmla="*/ 2147483647 w 737"/>
              <a:gd name="T19" fmla="*/ 2147483647 h 380"/>
              <a:gd name="T20" fmla="*/ 2147483647 w 737"/>
              <a:gd name="T21" fmla="*/ 2147483647 h 380"/>
              <a:gd name="T22" fmla="*/ 2147483647 w 737"/>
              <a:gd name="T23" fmla="*/ 2147483647 h 380"/>
              <a:gd name="T24" fmla="*/ 2147483647 w 737"/>
              <a:gd name="T25" fmla="*/ 2147483647 h 380"/>
              <a:gd name="T26" fmla="*/ 2147483647 w 737"/>
              <a:gd name="T27" fmla="*/ 2147483647 h 380"/>
              <a:gd name="T28" fmla="*/ 2147483647 w 737"/>
              <a:gd name="T29" fmla="*/ 2147483647 h 380"/>
              <a:gd name="T30" fmla="*/ 2147483647 w 737"/>
              <a:gd name="T31" fmla="*/ 2147483647 h 380"/>
              <a:gd name="T32" fmla="*/ 2147483647 w 737"/>
              <a:gd name="T33" fmla="*/ 2147483647 h 380"/>
              <a:gd name="T34" fmla="*/ 2147483647 w 737"/>
              <a:gd name="T35" fmla="*/ 2147483647 h 380"/>
              <a:gd name="T36" fmla="*/ 0 w 737"/>
              <a:gd name="T37" fmla="*/ 2147483647 h 380"/>
              <a:gd name="T38" fmla="*/ 2147483647 w 737"/>
              <a:gd name="T39" fmla="*/ 2147483647 h 380"/>
              <a:gd name="T40" fmla="*/ 2147483647 w 737"/>
              <a:gd name="T41" fmla="*/ 2147483647 h 380"/>
              <a:gd name="T42" fmla="*/ 2147483647 w 737"/>
              <a:gd name="T43" fmla="*/ 2147483647 h 380"/>
              <a:gd name="T44" fmla="*/ 2147483647 w 737"/>
              <a:gd name="T45" fmla="*/ 2147483647 h 380"/>
              <a:gd name="T46" fmla="*/ 2147483647 w 737"/>
              <a:gd name="T47" fmla="*/ 2147483647 h 380"/>
              <a:gd name="T48" fmla="*/ 2147483647 w 737"/>
              <a:gd name="T49" fmla="*/ 2147483647 h 380"/>
              <a:gd name="T50" fmla="*/ 2147483647 w 737"/>
              <a:gd name="T51" fmla="*/ 2147483647 h 380"/>
              <a:gd name="T52" fmla="*/ 0 w 737"/>
              <a:gd name="T53" fmla="*/ 2147483647 h 380"/>
              <a:gd name="T54" fmla="*/ 0 w 737"/>
              <a:gd name="T55" fmla="*/ 2147483647 h 3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37"/>
              <a:gd name="T85" fmla="*/ 0 h 380"/>
              <a:gd name="T86" fmla="*/ 737 w 737"/>
              <a:gd name="T87" fmla="*/ 380 h 3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37" h="380">
                <a:moveTo>
                  <a:pt x="0" y="4"/>
                </a:moveTo>
                <a:lnTo>
                  <a:pt x="4" y="0"/>
                </a:lnTo>
                <a:lnTo>
                  <a:pt x="736" y="0"/>
                </a:lnTo>
                <a:lnTo>
                  <a:pt x="727" y="47"/>
                </a:lnTo>
                <a:lnTo>
                  <a:pt x="721" y="94"/>
                </a:lnTo>
                <a:lnTo>
                  <a:pt x="716" y="143"/>
                </a:lnTo>
                <a:lnTo>
                  <a:pt x="714" y="190"/>
                </a:lnTo>
                <a:lnTo>
                  <a:pt x="716" y="237"/>
                </a:lnTo>
                <a:lnTo>
                  <a:pt x="719" y="283"/>
                </a:lnTo>
                <a:lnTo>
                  <a:pt x="725" y="333"/>
                </a:lnTo>
                <a:lnTo>
                  <a:pt x="736" y="379"/>
                </a:lnTo>
                <a:lnTo>
                  <a:pt x="644" y="379"/>
                </a:lnTo>
                <a:lnTo>
                  <a:pt x="553" y="379"/>
                </a:lnTo>
                <a:lnTo>
                  <a:pt x="461" y="379"/>
                </a:lnTo>
                <a:lnTo>
                  <a:pt x="369" y="379"/>
                </a:lnTo>
                <a:lnTo>
                  <a:pt x="275" y="379"/>
                </a:lnTo>
                <a:lnTo>
                  <a:pt x="184" y="379"/>
                </a:lnTo>
                <a:lnTo>
                  <a:pt x="92" y="379"/>
                </a:lnTo>
                <a:lnTo>
                  <a:pt x="0" y="379"/>
                </a:lnTo>
                <a:lnTo>
                  <a:pt x="11" y="333"/>
                </a:lnTo>
                <a:lnTo>
                  <a:pt x="17" y="286"/>
                </a:lnTo>
                <a:lnTo>
                  <a:pt x="21" y="239"/>
                </a:lnTo>
                <a:lnTo>
                  <a:pt x="23" y="192"/>
                </a:lnTo>
                <a:lnTo>
                  <a:pt x="21" y="145"/>
                </a:lnTo>
                <a:lnTo>
                  <a:pt x="17" y="98"/>
                </a:lnTo>
                <a:lnTo>
                  <a:pt x="9" y="51"/>
                </a:lnTo>
                <a:lnTo>
                  <a:pt x="0" y="4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3138996" y="3110473"/>
            <a:ext cx="1056321" cy="537394"/>
          </a:xfrm>
          <a:custGeom>
            <a:avLst/>
            <a:gdLst>
              <a:gd name="T0" fmla="*/ 0 w 737"/>
              <a:gd name="T1" fmla="*/ 2147483647 h 380"/>
              <a:gd name="T2" fmla="*/ 2147483647 w 737"/>
              <a:gd name="T3" fmla="*/ 0 h 380"/>
              <a:gd name="T4" fmla="*/ 2147483647 w 737"/>
              <a:gd name="T5" fmla="*/ 0 h 380"/>
              <a:gd name="T6" fmla="*/ 2147483647 w 737"/>
              <a:gd name="T7" fmla="*/ 2147483647 h 380"/>
              <a:gd name="T8" fmla="*/ 2147483647 w 737"/>
              <a:gd name="T9" fmla="*/ 2147483647 h 380"/>
              <a:gd name="T10" fmla="*/ 2147483647 w 737"/>
              <a:gd name="T11" fmla="*/ 2147483647 h 380"/>
              <a:gd name="T12" fmla="*/ 2147483647 w 737"/>
              <a:gd name="T13" fmla="*/ 2147483647 h 380"/>
              <a:gd name="T14" fmla="*/ 2147483647 w 737"/>
              <a:gd name="T15" fmla="*/ 2147483647 h 380"/>
              <a:gd name="T16" fmla="*/ 2147483647 w 737"/>
              <a:gd name="T17" fmla="*/ 2147483647 h 380"/>
              <a:gd name="T18" fmla="*/ 2147483647 w 737"/>
              <a:gd name="T19" fmla="*/ 2147483647 h 380"/>
              <a:gd name="T20" fmla="*/ 2147483647 w 737"/>
              <a:gd name="T21" fmla="*/ 2147483647 h 380"/>
              <a:gd name="T22" fmla="*/ 2147483647 w 737"/>
              <a:gd name="T23" fmla="*/ 2147483647 h 380"/>
              <a:gd name="T24" fmla="*/ 2147483647 w 737"/>
              <a:gd name="T25" fmla="*/ 2147483647 h 380"/>
              <a:gd name="T26" fmla="*/ 2147483647 w 737"/>
              <a:gd name="T27" fmla="*/ 2147483647 h 380"/>
              <a:gd name="T28" fmla="*/ 2147483647 w 737"/>
              <a:gd name="T29" fmla="*/ 2147483647 h 380"/>
              <a:gd name="T30" fmla="*/ 2147483647 w 737"/>
              <a:gd name="T31" fmla="*/ 2147483647 h 380"/>
              <a:gd name="T32" fmla="*/ 2147483647 w 737"/>
              <a:gd name="T33" fmla="*/ 2147483647 h 380"/>
              <a:gd name="T34" fmla="*/ 2147483647 w 737"/>
              <a:gd name="T35" fmla="*/ 2147483647 h 380"/>
              <a:gd name="T36" fmla="*/ 0 w 737"/>
              <a:gd name="T37" fmla="*/ 2147483647 h 380"/>
              <a:gd name="T38" fmla="*/ 2147483647 w 737"/>
              <a:gd name="T39" fmla="*/ 2147483647 h 380"/>
              <a:gd name="T40" fmla="*/ 2147483647 w 737"/>
              <a:gd name="T41" fmla="*/ 2147483647 h 380"/>
              <a:gd name="T42" fmla="*/ 2147483647 w 737"/>
              <a:gd name="T43" fmla="*/ 2147483647 h 380"/>
              <a:gd name="T44" fmla="*/ 2147483647 w 737"/>
              <a:gd name="T45" fmla="*/ 2147483647 h 380"/>
              <a:gd name="T46" fmla="*/ 2147483647 w 737"/>
              <a:gd name="T47" fmla="*/ 2147483647 h 380"/>
              <a:gd name="T48" fmla="*/ 2147483647 w 737"/>
              <a:gd name="T49" fmla="*/ 2147483647 h 380"/>
              <a:gd name="T50" fmla="*/ 2147483647 w 737"/>
              <a:gd name="T51" fmla="*/ 2147483647 h 380"/>
              <a:gd name="T52" fmla="*/ 0 w 737"/>
              <a:gd name="T53" fmla="*/ 2147483647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7"/>
              <a:gd name="T82" fmla="*/ 0 h 380"/>
              <a:gd name="T83" fmla="*/ 737 w 737"/>
              <a:gd name="T84" fmla="*/ 380 h 3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7" h="380">
                <a:moveTo>
                  <a:pt x="0" y="4"/>
                </a:moveTo>
                <a:lnTo>
                  <a:pt x="4" y="0"/>
                </a:lnTo>
                <a:lnTo>
                  <a:pt x="736" y="0"/>
                </a:lnTo>
                <a:lnTo>
                  <a:pt x="727" y="47"/>
                </a:lnTo>
                <a:lnTo>
                  <a:pt x="721" y="94"/>
                </a:lnTo>
                <a:lnTo>
                  <a:pt x="716" y="143"/>
                </a:lnTo>
                <a:lnTo>
                  <a:pt x="714" y="190"/>
                </a:lnTo>
                <a:lnTo>
                  <a:pt x="716" y="237"/>
                </a:lnTo>
                <a:lnTo>
                  <a:pt x="719" y="283"/>
                </a:lnTo>
                <a:lnTo>
                  <a:pt x="725" y="333"/>
                </a:lnTo>
                <a:lnTo>
                  <a:pt x="736" y="379"/>
                </a:lnTo>
                <a:lnTo>
                  <a:pt x="644" y="379"/>
                </a:lnTo>
                <a:lnTo>
                  <a:pt x="553" y="379"/>
                </a:lnTo>
                <a:lnTo>
                  <a:pt x="461" y="379"/>
                </a:lnTo>
                <a:lnTo>
                  <a:pt x="369" y="379"/>
                </a:lnTo>
                <a:lnTo>
                  <a:pt x="275" y="379"/>
                </a:lnTo>
                <a:lnTo>
                  <a:pt x="184" y="379"/>
                </a:lnTo>
                <a:lnTo>
                  <a:pt x="92" y="379"/>
                </a:lnTo>
                <a:lnTo>
                  <a:pt x="0" y="379"/>
                </a:lnTo>
                <a:lnTo>
                  <a:pt x="11" y="333"/>
                </a:lnTo>
                <a:lnTo>
                  <a:pt x="17" y="286"/>
                </a:lnTo>
                <a:lnTo>
                  <a:pt x="21" y="239"/>
                </a:lnTo>
                <a:lnTo>
                  <a:pt x="23" y="192"/>
                </a:lnTo>
                <a:lnTo>
                  <a:pt x="21" y="145"/>
                </a:lnTo>
                <a:lnTo>
                  <a:pt x="17" y="98"/>
                </a:lnTo>
                <a:lnTo>
                  <a:pt x="9" y="51"/>
                </a:lnTo>
                <a:lnTo>
                  <a:pt x="0" y="4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2706148" y="3321188"/>
            <a:ext cx="517411" cy="190916"/>
          </a:xfrm>
          <a:custGeom>
            <a:avLst/>
            <a:gdLst>
              <a:gd name="T0" fmla="*/ 2147483647 w 361"/>
              <a:gd name="T1" fmla="*/ 0 h 135"/>
              <a:gd name="T2" fmla="*/ 2147483647 w 361"/>
              <a:gd name="T3" fmla="*/ 2147483647 h 135"/>
              <a:gd name="T4" fmla="*/ 2147483647 w 361"/>
              <a:gd name="T5" fmla="*/ 2147483647 h 135"/>
              <a:gd name="T6" fmla="*/ 2147483647 w 361"/>
              <a:gd name="T7" fmla="*/ 2147483647 h 135"/>
              <a:gd name="T8" fmla="*/ 2147483647 w 361"/>
              <a:gd name="T9" fmla="*/ 2147483647 h 135"/>
              <a:gd name="T10" fmla="*/ 2147483647 w 361"/>
              <a:gd name="T11" fmla="*/ 2147483647 h 135"/>
              <a:gd name="T12" fmla="*/ 2147483647 w 361"/>
              <a:gd name="T13" fmla="*/ 2147483647 h 135"/>
              <a:gd name="T14" fmla="*/ 2147483647 w 361"/>
              <a:gd name="T15" fmla="*/ 2147483647 h 135"/>
              <a:gd name="T16" fmla="*/ 2147483647 w 361"/>
              <a:gd name="T17" fmla="*/ 2147483647 h 135"/>
              <a:gd name="T18" fmla="*/ 0 w 361"/>
              <a:gd name="T19" fmla="*/ 2147483647 h 135"/>
              <a:gd name="T20" fmla="*/ 0 w 361"/>
              <a:gd name="T21" fmla="*/ 2147483647 h 135"/>
              <a:gd name="T22" fmla="*/ 2147483647 w 361"/>
              <a:gd name="T23" fmla="*/ 2147483647 h 135"/>
              <a:gd name="T24" fmla="*/ 2147483647 w 361"/>
              <a:gd name="T25" fmla="*/ 2147483647 h 135"/>
              <a:gd name="T26" fmla="*/ 2147483647 w 361"/>
              <a:gd name="T27" fmla="*/ 2147483647 h 135"/>
              <a:gd name="T28" fmla="*/ 2147483647 w 361"/>
              <a:gd name="T29" fmla="*/ 2147483647 h 135"/>
              <a:gd name="T30" fmla="*/ 2147483647 w 361"/>
              <a:gd name="T31" fmla="*/ 2147483647 h 135"/>
              <a:gd name="T32" fmla="*/ 2147483647 w 361"/>
              <a:gd name="T33" fmla="*/ 2147483647 h 135"/>
              <a:gd name="T34" fmla="*/ 2147483647 w 361"/>
              <a:gd name="T35" fmla="*/ 2147483647 h 135"/>
              <a:gd name="T36" fmla="*/ 2147483647 w 361"/>
              <a:gd name="T37" fmla="*/ 2147483647 h 135"/>
              <a:gd name="T38" fmla="*/ 2147483647 w 361"/>
              <a:gd name="T39" fmla="*/ 2147483647 h 135"/>
              <a:gd name="T40" fmla="*/ 2147483647 w 361"/>
              <a:gd name="T41" fmla="*/ 2147483647 h 135"/>
              <a:gd name="T42" fmla="*/ 2147483647 w 361"/>
              <a:gd name="T43" fmla="*/ 2147483647 h 135"/>
              <a:gd name="T44" fmla="*/ 2147483647 w 361"/>
              <a:gd name="T45" fmla="*/ 2147483647 h 135"/>
              <a:gd name="T46" fmla="*/ 2147483647 w 361"/>
              <a:gd name="T47" fmla="*/ 2147483647 h 135"/>
              <a:gd name="T48" fmla="*/ 2147483647 w 361"/>
              <a:gd name="T49" fmla="*/ 2147483647 h 135"/>
              <a:gd name="T50" fmla="*/ 2147483647 w 361"/>
              <a:gd name="T51" fmla="*/ 2147483647 h 135"/>
              <a:gd name="T52" fmla="*/ 2147483647 w 361"/>
              <a:gd name="T53" fmla="*/ 2147483647 h 135"/>
              <a:gd name="T54" fmla="*/ 2147483647 w 361"/>
              <a:gd name="T55" fmla="*/ 2147483647 h 135"/>
              <a:gd name="T56" fmla="*/ 2147483647 w 361"/>
              <a:gd name="T57" fmla="*/ 2147483647 h 135"/>
              <a:gd name="T58" fmla="*/ 2147483647 w 361"/>
              <a:gd name="T59" fmla="*/ 0 h 135"/>
              <a:gd name="T60" fmla="*/ 2147483647 w 361"/>
              <a:gd name="T61" fmla="*/ 0 h 13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1"/>
              <a:gd name="T94" fmla="*/ 0 h 135"/>
              <a:gd name="T95" fmla="*/ 361 w 361"/>
              <a:gd name="T96" fmla="*/ 135 h 13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1" h="135">
                <a:moveTo>
                  <a:pt x="358" y="0"/>
                </a:moveTo>
                <a:lnTo>
                  <a:pt x="51" y="13"/>
                </a:lnTo>
                <a:lnTo>
                  <a:pt x="40" y="13"/>
                </a:lnTo>
                <a:lnTo>
                  <a:pt x="29" y="17"/>
                </a:lnTo>
                <a:lnTo>
                  <a:pt x="21" y="24"/>
                </a:lnTo>
                <a:lnTo>
                  <a:pt x="15" y="32"/>
                </a:lnTo>
                <a:lnTo>
                  <a:pt x="8" y="41"/>
                </a:lnTo>
                <a:lnTo>
                  <a:pt x="4" y="51"/>
                </a:lnTo>
                <a:lnTo>
                  <a:pt x="2" y="62"/>
                </a:lnTo>
                <a:lnTo>
                  <a:pt x="0" y="73"/>
                </a:lnTo>
                <a:lnTo>
                  <a:pt x="0" y="83"/>
                </a:lnTo>
                <a:lnTo>
                  <a:pt x="2" y="94"/>
                </a:lnTo>
                <a:lnTo>
                  <a:pt x="6" y="105"/>
                </a:lnTo>
                <a:lnTo>
                  <a:pt x="12" y="113"/>
                </a:lnTo>
                <a:lnTo>
                  <a:pt x="19" y="122"/>
                </a:lnTo>
                <a:lnTo>
                  <a:pt x="27" y="128"/>
                </a:lnTo>
                <a:lnTo>
                  <a:pt x="38" y="132"/>
                </a:lnTo>
                <a:lnTo>
                  <a:pt x="51" y="134"/>
                </a:lnTo>
                <a:lnTo>
                  <a:pt x="70" y="132"/>
                </a:lnTo>
                <a:lnTo>
                  <a:pt x="87" y="126"/>
                </a:lnTo>
                <a:lnTo>
                  <a:pt x="106" y="120"/>
                </a:lnTo>
                <a:lnTo>
                  <a:pt x="123" y="113"/>
                </a:lnTo>
                <a:lnTo>
                  <a:pt x="181" y="107"/>
                </a:lnTo>
                <a:lnTo>
                  <a:pt x="241" y="100"/>
                </a:lnTo>
                <a:lnTo>
                  <a:pt x="299" y="98"/>
                </a:lnTo>
                <a:lnTo>
                  <a:pt x="356" y="96"/>
                </a:lnTo>
                <a:lnTo>
                  <a:pt x="360" y="73"/>
                </a:lnTo>
                <a:lnTo>
                  <a:pt x="360" y="47"/>
                </a:lnTo>
                <a:lnTo>
                  <a:pt x="360" y="24"/>
                </a:lnTo>
                <a:lnTo>
                  <a:pt x="35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2723347" y="3321188"/>
            <a:ext cx="517411" cy="190916"/>
          </a:xfrm>
          <a:custGeom>
            <a:avLst/>
            <a:gdLst>
              <a:gd name="T0" fmla="*/ 2147483647 w 361"/>
              <a:gd name="T1" fmla="*/ 0 h 135"/>
              <a:gd name="T2" fmla="*/ 2147483647 w 361"/>
              <a:gd name="T3" fmla="*/ 2147483647 h 135"/>
              <a:gd name="T4" fmla="*/ 2147483647 w 361"/>
              <a:gd name="T5" fmla="*/ 2147483647 h 135"/>
              <a:gd name="T6" fmla="*/ 2147483647 w 361"/>
              <a:gd name="T7" fmla="*/ 2147483647 h 135"/>
              <a:gd name="T8" fmla="*/ 2147483647 w 361"/>
              <a:gd name="T9" fmla="*/ 2147483647 h 135"/>
              <a:gd name="T10" fmla="*/ 2147483647 w 361"/>
              <a:gd name="T11" fmla="*/ 2147483647 h 135"/>
              <a:gd name="T12" fmla="*/ 2147483647 w 361"/>
              <a:gd name="T13" fmla="*/ 2147483647 h 135"/>
              <a:gd name="T14" fmla="*/ 2147483647 w 361"/>
              <a:gd name="T15" fmla="*/ 2147483647 h 135"/>
              <a:gd name="T16" fmla="*/ 2147483647 w 361"/>
              <a:gd name="T17" fmla="*/ 2147483647 h 135"/>
              <a:gd name="T18" fmla="*/ 0 w 361"/>
              <a:gd name="T19" fmla="*/ 2147483647 h 135"/>
              <a:gd name="T20" fmla="*/ 0 w 361"/>
              <a:gd name="T21" fmla="*/ 2147483647 h 135"/>
              <a:gd name="T22" fmla="*/ 2147483647 w 361"/>
              <a:gd name="T23" fmla="*/ 2147483647 h 135"/>
              <a:gd name="T24" fmla="*/ 2147483647 w 361"/>
              <a:gd name="T25" fmla="*/ 2147483647 h 135"/>
              <a:gd name="T26" fmla="*/ 2147483647 w 361"/>
              <a:gd name="T27" fmla="*/ 2147483647 h 135"/>
              <a:gd name="T28" fmla="*/ 2147483647 w 361"/>
              <a:gd name="T29" fmla="*/ 2147483647 h 135"/>
              <a:gd name="T30" fmla="*/ 2147483647 w 361"/>
              <a:gd name="T31" fmla="*/ 2147483647 h 135"/>
              <a:gd name="T32" fmla="*/ 2147483647 w 361"/>
              <a:gd name="T33" fmla="*/ 2147483647 h 135"/>
              <a:gd name="T34" fmla="*/ 2147483647 w 361"/>
              <a:gd name="T35" fmla="*/ 2147483647 h 135"/>
              <a:gd name="T36" fmla="*/ 2147483647 w 361"/>
              <a:gd name="T37" fmla="*/ 2147483647 h 135"/>
              <a:gd name="T38" fmla="*/ 2147483647 w 361"/>
              <a:gd name="T39" fmla="*/ 2147483647 h 135"/>
              <a:gd name="T40" fmla="*/ 2147483647 w 361"/>
              <a:gd name="T41" fmla="*/ 2147483647 h 135"/>
              <a:gd name="T42" fmla="*/ 2147483647 w 361"/>
              <a:gd name="T43" fmla="*/ 2147483647 h 135"/>
              <a:gd name="T44" fmla="*/ 2147483647 w 361"/>
              <a:gd name="T45" fmla="*/ 2147483647 h 135"/>
              <a:gd name="T46" fmla="*/ 2147483647 w 361"/>
              <a:gd name="T47" fmla="*/ 2147483647 h 135"/>
              <a:gd name="T48" fmla="*/ 2147483647 w 361"/>
              <a:gd name="T49" fmla="*/ 2147483647 h 135"/>
              <a:gd name="T50" fmla="*/ 2147483647 w 361"/>
              <a:gd name="T51" fmla="*/ 2147483647 h 135"/>
              <a:gd name="T52" fmla="*/ 2147483647 w 361"/>
              <a:gd name="T53" fmla="*/ 2147483647 h 135"/>
              <a:gd name="T54" fmla="*/ 2147483647 w 361"/>
              <a:gd name="T55" fmla="*/ 2147483647 h 135"/>
              <a:gd name="T56" fmla="*/ 2147483647 w 361"/>
              <a:gd name="T57" fmla="*/ 2147483647 h 135"/>
              <a:gd name="T58" fmla="*/ 2147483647 w 361"/>
              <a:gd name="T59" fmla="*/ 0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1"/>
              <a:gd name="T91" fmla="*/ 0 h 135"/>
              <a:gd name="T92" fmla="*/ 361 w 361"/>
              <a:gd name="T93" fmla="*/ 135 h 1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1" h="135">
                <a:moveTo>
                  <a:pt x="358" y="0"/>
                </a:moveTo>
                <a:lnTo>
                  <a:pt x="51" y="13"/>
                </a:lnTo>
                <a:lnTo>
                  <a:pt x="40" y="13"/>
                </a:lnTo>
                <a:lnTo>
                  <a:pt x="29" y="17"/>
                </a:lnTo>
                <a:lnTo>
                  <a:pt x="21" y="24"/>
                </a:lnTo>
                <a:lnTo>
                  <a:pt x="15" y="32"/>
                </a:lnTo>
                <a:lnTo>
                  <a:pt x="8" y="41"/>
                </a:lnTo>
                <a:lnTo>
                  <a:pt x="4" y="51"/>
                </a:lnTo>
                <a:lnTo>
                  <a:pt x="2" y="62"/>
                </a:lnTo>
                <a:lnTo>
                  <a:pt x="0" y="73"/>
                </a:lnTo>
                <a:lnTo>
                  <a:pt x="0" y="83"/>
                </a:lnTo>
                <a:lnTo>
                  <a:pt x="2" y="94"/>
                </a:lnTo>
                <a:lnTo>
                  <a:pt x="6" y="105"/>
                </a:lnTo>
                <a:lnTo>
                  <a:pt x="12" y="113"/>
                </a:lnTo>
                <a:lnTo>
                  <a:pt x="19" y="122"/>
                </a:lnTo>
                <a:lnTo>
                  <a:pt x="27" y="128"/>
                </a:lnTo>
                <a:lnTo>
                  <a:pt x="38" y="132"/>
                </a:lnTo>
                <a:lnTo>
                  <a:pt x="51" y="134"/>
                </a:lnTo>
                <a:lnTo>
                  <a:pt x="70" y="132"/>
                </a:lnTo>
                <a:lnTo>
                  <a:pt x="87" y="126"/>
                </a:lnTo>
                <a:lnTo>
                  <a:pt x="106" y="120"/>
                </a:lnTo>
                <a:lnTo>
                  <a:pt x="123" y="113"/>
                </a:lnTo>
                <a:lnTo>
                  <a:pt x="181" y="107"/>
                </a:lnTo>
                <a:lnTo>
                  <a:pt x="241" y="100"/>
                </a:lnTo>
                <a:lnTo>
                  <a:pt x="299" y="98"/>
                </a:lnTo>
                <a:lnTo>
                  <a:pt x="356" y="96"/>
                </a:lnTo>
                <a:lnTo>
                  <a:pt x="360" y="73"/>
                </a:lnTo>
                <a:lnTo>
                  <a:pt x="360" y="47"/>
                </a:lnTo>
                <a:lnTo>
                  <a:pt x="360" y="24"/>
                </a:lnTo>
                <a:lnTo>
                  <a:pt x="358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4083522" y="3324017"/>
            <a:ext cx="518845" cy="192331"/>
          </a:xfrm>
          <a:custGeom>
            <a:avLst/>
            <a:gdLst>
              <a:gd name="T0" fmla="*/ 2147483647 w 362"/>
              <a:gd name="T1" fmla="*/ 0 h 136"/>
              <a:gd name="T2" fmla="*/ 2147483647 w 362"/>
              <a:gd name="T3" fmla="*/ 2147483647 h 136"/>
              <a:gd name="T4" fmla="*/ 2147483647 w 362"/>
              <a:gd name="T5" fmla="*/ 2147483647 h 136"/>
              <a:gd name="T6" fmla="*/ 2147483647 w 362"/>
              <a:gd name="T7" fmla="*/ 2147483647 h 136"/>
              <a:gd name="T8" fmla="*/ 2147483647 w 362"/>
              <a:gd name="T9" fmla="*/ 2147483647 h 136"/>
              <a:gd name="T10" fmla="*/ 2147483647 w 362"/>
              <a:gd name="T11" fmla="*/ 2147483647 h 136"/>
              <a:gd name="T12" fmla="*/ 2147483647 w 362"/>
              <a:gd name="T13" fmla="*/ 2147483647 h 136"/>
              <a:gd name="T14" fmla="*/ 2147483647 w 362"/>
              <a:gd name="T15" fmla="*/ 2147483647 h 136"/>
              <a:gd name="T16" fmla="*/ 2147483647 w 362"/>
              <a:gd name="T17" fmla="*/ 2147483647 h 136"/>
              <a:gd name="T18" fmla="*/ 2147483647 w 362"/>
              <a:gd name="T19" fmla="*/ 2147483647 h 136"/>
              <a:gd name="T20" fmla="*/ 2147483647 w 362"/>
              <a:gd name="T21" fmla="*/ 2147483647 h 136"/>
              <a:gd name="T22" fmla="*/ 2147483647 w 362"/>
              <a:gd name="T23" fmla="*/ 2147483647 h 136"/>
              <a:gd name="T24" fmla="*/ 2147483647 w 362"/>
              <a:gd name="T25" fmla="*/ 2147483647 h 136"/>
              <a:gd name="T26" fmla="*/ 2147483647 w 362"/>
              <a:gd name="T27" fmla="*/ 2147483647 h 136"/>
              <a:gd name="T28" fmla="*/ 2147483647 w 362"/>
              <a:gd name="T29" fmla="*/ 2147483647 h 136"/>
              <a:gd name="T30" fmla="*/ 2147483647 w 362"/>
              <a:gd name="T31" fmla="*/ 2147483647 h 136"/>
              <a:gd name="T32" fmla="*/ 2147483647 w 362"/>
              <a:gd name="T33" fmla="*/ 2147483647 h 136"/>
              <a:gd name="T34" fmla="*/ 2147483647 w 362"/>
              <a:gd name="T35" fmla="*/ 2147483647 h 136"/>
              <a:gd name="T36" fmla="*/ 2147483647 w 362"/>
              <a:gd name="T37" fmla="*/ 2147483647 h 136"/>
              <a:gd name="T38" fmla="*/ 2147483647 w 362"/>
              <a:gd name="T39" fmla="*/ 2147483647 h 136"/>
              <a:gd name="T40" fmla="*/ 2147483647 w 362"/>
              <a:gd name="T41" fmla="*/ 2147483647 h 136"/>
              <a:gd name="T42" fmla="*/ 2147483647 w 362"/>
              <a:gd name="T43" fmla="*/ 2147483647 h 136"/>
              <a:gd name="T44" fmla="*/ 2147483647 w 362"/>
              <a:gd name="T45" fmla="*/ 2147483647 h 136"/>
              <a:gd name="T46" fmla="*/ 2147483647 w 362"/>
              <a:gd name="T47" fmla="*/ 2147483647 h 136"/>
              <a:gd name="T48" fmla="*/ 2147483647 w 362"/>
              <a:gd name="T49" fmla="*/ 2147483647 h 136"/>
              <a:gd name="T50" fmla="*/ 2147483647 w 362"/>
              <a:gd name="T51" fmla="*/ 2147483647 h 136"/>
              <a:gd name="T52" fmla="*/ 2147483647 w 362"/>
              <a:gd name="T53" fmla="*/ 2147483647 h 136"/>
              <a:gd name="T54" fmla="*/ 0 w 362"/>
              <a:gd name="T55" fmla="*/ 2147483647 h 136"/>
              <a:gd name="T56" fmla="*/ 0 w 362"/>
              <a:gd name="T57" fmla="*/ 2147483647 h 136"/>
              <a:gd name="T58" fmla="*/ 2147483647 w 362"/>
              <a:gd name="T59" fmla="*/ 0 h 1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2"/>
              <a:gd name="T91" fmla="*/ 0 h 136"/>
              <a:gd name="T92" fmla="*/ 362 w 362"/>
              <a:gd name="T93" fmla="*/ 136 h 1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2" h="136">
                <a:moveTo>
                  <a:pt x="2" y="0"/>
                </a:moveTo>
                <a:lnTo>
                  <a:pt x="309" y="13"/>
                </a:lnTo>
                <a:lnTo>
                  <a:pt x="320" y="15"/>
                </a:lnTo>
                <a:lnTo>
                  <a:pt x="331" y="20"/>
                </a:lnTo>
                <a:lnTo>
                  <a:pt x="339" y="26"/>
                </a:lnTo>
                <a:lnTo>
                  <a:pt x="348" y="32"/>
                </a:lnTo>
                <a:lnTo>
                  <a:pt x="352" y="41"/>
                </a:lnTo>
                <a:lnTo>
                  <a:pt x="356" y="52"/>
                </a:lnTo>
                <a:lnTo>
                  <a:pt x="361" y="62"/>
                </a:lnTo>
                <a:lnTo>
                  <a:pt x="361" y="73"/>
                </a:lnTo>
                <a:lnTo>
                  <a:pt x="361" y="83"/>
                </a:lnTo>
                <a:lnTo>
                  <a:pt x="359" y="94"/>
                </a:lnTo>
                <a:lnTo>
                  <a:pt x="354" y="105"/>
                </a:lnTo>
                <a:lnTo>
                  <a:pt x="348" y="115"/>
                </a:lnTo>
                <a:lnTo>
                  <a:pt x="342" y="122"/>
                </a:lnTo>
                <a:lnTo>
                  <a:pt x="333" y="128"/>
                </a:lnTo>
                <a:lnTo>
                  <a:pt x="322" y="132"/>
                </a:lnTo>
                <a:lnTo>
                  <a:pt x="309" y="135"/>
                </a:lnTo>
                <a:lnTo>
                  <a:pt x="292" y="132"/>
                </a:lnTo>
                <a:lnTo>
                  <a:pt x="273" y="126"/>
                </a:lnTo>
                <a:lnTo>
                  <a:pt x="256" y="120"/>
                </a:lnTo>
                <a:lnTo>
                  <a:pt x="237" y="115"/>
                </a:lnTo>
                <a:lnTo>
                  <a:pt x="179" y="109"/>
                </a:lnTo>
                <a:lnTo>
                  <a:pt x="122" y="103"/>
                </a:lnTo>
                <a:lnTo>
                  <a:pt x="62" y="98"/>
                </a:lnTo>
                <a:lnTo>
                  <a:pt x="4" y="98"/>
                </a:lnTo>
                <a:lnTo>
                  <a:pt x="2" y="73"/>
                </a:lnTo>
                <a:lnTo>
                  <a:pt x="0" y="49"/>
                </a:lnTo>
                <a:lnTo>
                  <a:pt x="0" y="26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3163362" y="2383576"/>
            <a:ext cx="1013324" cy="514767"/>
          </a:xfrm>
          <a:custGeom>
            <a:avLst/>
            <a:gdLst>
              <a:gd name="T0" fmla="*/ 0 w 707"/>
              <a:gd name="T1" fmla="*/ 2147483647 h 364"/>
              <a:gd name="T2" fmla="*/ 2147483647 w 707"/>
              <a:gd name="T3" fmla="*/ 0 h 364"/>
              <a:gd name="T4" fmla="*/ 2147483647 w 707"/>
              <a:gd name="T5" fmla="*/ 0 h 364"/>
              <a:gd name="T6" fmla="*/ 2147483647 w 707"/>
              <a:gd name="T7" fmla="*/ 2147483647 h 364"/>
              <a:gd name="T8" fmla="*/ 2147483647 w 707"/>
              <a:gd name="T9" fmla="*/ 2147483647 h 364"/>
              <a:gd name="T10" fmla="*/ 2147483647 w 707"/>
              <a:gd name="T11" fmla="*/ 2147483647 h 364"/>
              <a:gd name="T12" fmla="*/ 2147483647 w 707"/>
              <a:gd name="T13" fmla="*/ 2147483647 h 364"/>
              <a:gd name="T14" fmla="*/ 2147483647 w 707"/>
              <a:gd name="T15" fmla="*/ 2147483647 h 364"/>
              <a:gd name="T16" fmla="*/ 2147483647 w 707"/>
              <a:gd name="T17" fmla="*/ 2147483647 h 364"/>
              <a:gd name="T18" fmla="*/ 2147483647 w 707"/>
              <a:gd name="T19" fmla="*/ 2147483647 h 364"/>
              <a:gd name="T20" fmla="*/ 2147483647 w 707"/>
              <a:gd name="T21" fmla="*/ 2147483647 h 364"/>
              <a:gd name="T22" fmla="*/ 2147483647 w 707"/>
              <a:gd name="T23" fmla="*/ 2147483647 h 364"/>
              <a:gd name="T24" fmla="*/ 2147483647 w 707"/>
              <a:gd name="T25" fmla="*/ 2147483647 h 364"/>
              <a:gd name="T26" fmla="*/ 2147483647 w 707"/>
              <a:gd name="T27" fmla="*/ 2147483647 h 364"/>
              <a:gd name="T28" fmla="*/ 2147483647 w 707"/>
              <a:gd name="T29" fmla="*/ 2147483647 h 364"/>
              <a:gd name="T30" fmla="*/ 2147483647 w 707"/>
              <a:gd name="T31" fmla="*/ 2147483647 h 364"/>
              <a:gd name="T32" fmla="*/ 2147483647 w 707"/>
              <a:gd name="T33" fmla="*/ 2147483647 h 364"/>
              <a:gd name="T34" fmla="*/ 2147483647 w 707"/>
              <a:gd name="T35" fmla="*/ 2147483647 h 364"/>
              <a:gd name="T36" fmla="*/ 0 w 707"/>
              <a:gd name="T37" fmla="*/ 2147483647 h 364"/>
              <a:gd name="T38" fmla="*/ 2147483647 w 707"/>
              <a:gd name="T39" fmla="*/ 2147483647 h 364"/>
              <a:gd name="T40" fmla="*/ 2147483647 w 707"/>
              <a:gd name="T41" fmla="*/ 2147483647 h 364"/>
              <a:gd name="T42" fmla="*/ 2147483647 w 707"/>
              <a:gd name="T43" fmla="*/ 2147483647 h 364"/>
              <a:gd name="T44" fmla="*/ 2147483647 w 707"/>
              <a:gd name="T45" fmla="*/ 2147483647 h 364"/>
              <a:gd name="T46" fmla="*/ 2147483647 w 707"/>
              <a:gd name="T47" fmla="*/ 2147483647 h 364"/>
              <a:gd name="T48" fmla="*/ 2147483647 w 707"/>
              <a:gd name="T49" fmla="*/ 2147483647 h 364"/>
              <a:gd name="T50" fmla="*/ 2147483647 w 707"/>
              <a:gd name="T51" fmla="*/ 2147483647 h 364"/>
              <a:gd name="T52" fmla="*/ 0 w 707"/>
              <a:gd name="T53" fmla="*/ 2147483647 h 364"/>
              <a:gd name="T54" fmla="*/ 0 w 707"/>
              <a:gd name="T55" fmla="*/ 2147483647 h 3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07"/>
              <a:gd name="T85" fmla="*/ 0 h 364"/>
              <a:gd name="T86" fmla="*/ 707 w 707"/>
              <a:gd name="T87" fmla="*/ 364 h 36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07" h="364">
                <a:moveTo>
                  <a:pt x="0" y="3"/>
                </a:moveTo>
                <a:lnTo>
                  <a:pt x="4" y="0"/>
                </a:lnTo>
                <a:lnTo>
                  <a:pt x="706" y="0"/>
                </a:lnTo>
                <a:lnTo>
                  <a:pt x="697" y="45"/>
                </a:lnTo>
                <a:lnTo>
                  <a:pt x="691" y="90"/>
                </a:lnTo>
                <a:lnTo>
                  <a:pt x="687" y="135"/>
                </a:lnTo>
                <a:lnTo>
                  <a:pt x="685" y="179"/>
                </a:lnTo>
                <a:lnTo>
                  <a:pt x="685" y="226"/>
                </a:lnTo>
                <a:lnTo>
                  <a:pt x="689" y="271"/>
                </a:lnTo>
                <a:lnTo>
                  <a:pt x="695" y="316"/>
                </a:lnTo>
                <a:lnTo>
                  <a:pt x="706" y="363"/>
                </a:lnTo>
                <a:lnTo>
                  <a:pt x="616" y="363"/>
                </a:lnTo>
                <a:lnTo>
                  <a:pt x="530" y="363"/>
                </a:lnTo>
                <a:lnTo>
                  <a:pt x="442" y="363"/>
                </a:lnTo>
                <a:lnTo>
                  <a:pt x="352" y="363"/>
                </a:lnTo>
                <a:lnTo>
                  <a:pt x="265" y="363"/>
                </a:lnTo>
                <a:lnTo>
                  <a:pt x="177" y="363"/>
                </a:lnTo>
                <a:lnTo>
                  <a:pt x="88" y="363"/>
                </a:lnTo>
                <a:lnTo>
                  <a:pt x="0" y="363"/>
                </a:lnTo>
                <a:lnTo>
                  <a:pt x="11" y="318"/>
                </a:lnTo>
                <a:lnTo>
                  <a:pt x="17" y="273"/>
                </a:lnTo>
                <a:lnTo>
                  <a:pt x="21" y="228"/>
                </a:lnTo>
                <a:lnTo>
                  <a:pt x="21" y="184"/>
                </a:lnTo>
                <a:lnTo>
                  <a:pt x="19" y="139"/>
                </a:lnTo>
                <a:lnTo>
                  <a:pt x="15" y="92"/>
                </a:lnTo>
                <a:lnTo>
                  <a:pt x="9" y="47"/>
                </a:lnTo>
                <a:lnTo>
                  <a:pt x="0" y="3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3163362" y="2383576"/>
            <a:ext cx="1013324" cy="514767"/>
          </a:xfrm>
          <a:custGeom>
            <a:avLst/>
            <a:gdLst>
              <a:gd name="T0" fmla="*/ 0 w 707"/>
              <a:gd name="T1" fmla="*/ 2147483647 h 364"/>
              <a:gd name="T2" fmla="*/ 2147483647 w 707"/>
              <a:gd name="T3" fmla="*/ 0 h 364"/>
              <a:gd name="T4" fmla="*/ 2147483647 w 707"/>
              <a:gd name="T5" fmla="*/ 0 h 364"/>
              <a:gd name="T6" fmla="*/ 2147483647 w 707"/>
              <a:gd name="T7" fmla="*/ 2147483647 h 364"/>
              <a:gd name="T8" fmla="*/ 2147483647 w 707"/>
              <a:gd name="T9" fmla="*/ 2147483647 h 364"/>
              <a:gd name="T10" fmla="*/ 2147483647 w 707"/>
              <a:gd name="T11" fmla="*/ 2147483647 h 364"/>
              <a:gd name="T12" fmla="*/ 2147483647 w 707"/>
              <a:gd name="T13" fmla="*/ 2147483647 h 364"/>
              <a:gd name="T14" fmla="*/ 2147483647 w 707"/>
              <a:gd name="T15" fmla="*/ 2147483647 h 364"/>
              <a:gd name="T16" fmla="*/ 2147483647 w 707"/>
              <a:gd name="T17" fmla="*/ 2147483647 h 364"/>
              <a:gd name="T18" fmla="*/ 2147483647 w 707"/>
              <a:gd name="T19" fmla="*/ 2147483647 h 364"/>
              <a:gd name="T20" fmla="*/ 2147483647 w 707"/>
              <a:gd name="T21" fmla="*/ 2147483647 h 364"/>
              <a:gd name="T22" fmla="*/ 2147483647 w 707"/>
              <a:gd name="T23" fmla="*/ 2147483647 h 364"/>
              <a:gd name="T24" fmla="*/ 2147483647 w 707"/>
              <a:gd name="T25" fmla="*/ 2147483647 h 364"/>
              <a:gd name="T26" fmla="*/ 2147483647 w 707"/>
              <a:gd name="T27" fmla="*/ 2147483647 h 364"/>
              <a:gd name="T28" fmla="*/ 2147483647 w 707"/>
              <a:gd name="T29" fmla="*/ 2147483647 h 364"/>
              <a:gd name="T30" fmla="*/ 2147483647 w 707"/>
              <a:gd name="T31" fmla="*/ 2147483647 h 364"/>
              <a:gd name="T32" fmla="*/ 2147483647 w 707"/>
              <a:gd name="T33" fmla="*/ 2147483647 h 364"/>
              <a:gd name="T34" fmla="*/ 2147483647 w 707"/>
              <a:gd name="T35" fmla="*/ 2147483647 h 364"/>
              <a:gd name="T36" fmla="*/ 0 w 707"/>
              <a:gd name="T37" fmla="*/ 2147483647 h 364"/>
              <a:gd name="T38" fmla="*/ 2147483647 w 707"/>
              <a:gd name="T39" fmla="*/ 2147483647 h 364"/>
              <a:gd name="T40" fmla="*/ 2147483647 w 707"/>
              <a:gd name="T41" fmla="*/ 2147483647 h 364"/>
              <a:gd name="T42" fmla="*/ 2147483647 w 707"/>
              <a:gd name="T43" fmla="*/ 2147483647 h 364"/>
              <a:gd name="T44" fmla="*/ 2147483647 w 707"/>
              <a:gd name="T45" fmla="*/ 2147483647 h 364"/>
              <a:gd name="T46" fmla="*/ 2147483647 w 707"/>
              <a:gd name="T47" fmla="*/ 2147483647 h 364"/>
              <a:gd name="T48" fmla="*/ 2147483647 w 707"/>
              <a:gd name="T49" fmla="*/ 2147483647 h 364"/>
              <a:gd name="T50" fmla="*/ 2147483647 w 707"/>
              <a:gd name="T51" fmla="*/ 2147483647 h 364"/>
              <a:gd name="T52" fmla="*/ 0 w 707"/>
              <a:gd name="T53" fmla="*/ 2147483647 h 3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7"/>
              <a:gd name="T82" fmla="*/ 0 h 364"/>
              <a:gd name="T83" fmla="*/ 707 w 707"/>
              <a:gd name="T84" fmla="*/ 364 h 36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7" h="364">
                <a:moveTo>
                  <a:pt x="0" y="3"/>
                </a:moveTo>
                <a:lnTo>
                  <a:pt x="4" y="0"/>
                </a:lnTo>
                <a:lnTo>
                  <a:pt x="706" y="0"/>
                </a:lnTo>
                <a:lnTo>
                  <a:pt x="697" y="45"/>
                </a:lnTo>
                <a:lnTo>
                  <a:pt x="691" y="90"/>
                </a:lnTo>
                <a:lnTo>
                  <a:pt x="687" y="135"/>
                </a:lnTo>
                <a:lnTo>
                  <a:pt x="685" y="179"/>
                </a:lnTo>
                <a:lnTo>
                  <a:pt x="685" y="226"/>
                </a:lnTo>
                <a:lnTo>
                  <a:pt x="689" y="271"/>
                </a:lnTo>
                <a:lnTo>
                  <a:pt x="695" y="316"/>
                </a:lnTo>
                <a:lnTo>
                  <a:pt x="706" y="363"/>
                </a:lnTo>
                <a:lnTo>
                  <a:pt x="616" y="363"/>
                </a:lnTo>
                <a:lnTo>
                  <a:pt x="530" y="363"/>
                </a:lnTo>
                <a:lnTo>
                  <a:pt x="442" y="363"/>
                </a:lnTo>
                <a:lnTo>
                  <a:pt x="352" y="363"/>
                </a:lnTo>
                <a:lnTo>
                  <a:pt x="265" y="363"/>
                </a:lnTo>
                <a:lnTo>
                  <a:pt x="177" y="363"/>
                </a:lnTo>
                <a:lnTo>
                  <a:pt x="88" y="363"/>
                </a:lnTo>
                <a:lnTo>
                  <a:pt x="0" y="363"/>
                </a:lnTo>
                <a:lnTo>
                  <a:pt x="11" y="318"/>
                </a:lnTo>
                <a:lnTo>
                  <a:pt x="17" y="273"/>
                </a:lnTo>
                <a:lnTo>
                  <a:pt x="21" y="228"/>
                </a:lnTo>
                <a:lnTo>
                  <a:pt x="21" y="184"/>
                </a:lnTo>
                <a:lnTo>
                  <a:pt x="19" y="139"/>
                </a:lnTo>
                <a:lnTo>
                  <a:pt x="15" y="92"/>
                </a:lnTo>
                <a:lnTo>
                  <a:pt x="9" y="47"/>
                </a:lnTo>
                <a:lnTo>
                  <a:pt x="0" y="3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2762045" y="2582978"/>
            <a:ext cx="497346" cy="185259"/>
          </a:xfrm>
          <a:custGeom>
            <a:avLst/>
            <a:gdLst>
              <a:gd name="T0" fmla="*/ 2147483647 w 347"/>
              <a:gd name="T1" fmla="*/ 0 h 131"/>
              <a:gd name="T2" fmla="*/ 2147483647 w 347"/>
              <a:gd name="T3" fmla="*/ 2147483647 h 131"/>
              <a:gd name="T4" fmla="*/ 2147483647 w 347"/>
              <a:gd name="T5" fmla="*/ 2147483647 h 131"/>
              <a:gd name="T6" fmla="*/ 2147483647 w 347"/>
              <a:gd name="T7" fmla="*/ 2147483647 h 131"/>
              <a:gd name="T8" fmla="*/ 2147483647 w 347"/>
              <a:gd name="T9" fmla="*/ 2147483647 h 131"/>
              <a:gd name="T10" fmla="*/ 2147483647 w 347"/>
              <a:gd name="T11" fmla="*/ 2147483647 h 131"/>
              <a:gd name="T12" fmla="*/ 2147483647 w 347"/>
              <a:gd name="T13" fmla="*/ 2147483647 h 131"/>
              <a:gd name="T14" fmla="*/ 2147483647 w 347"/>
              <a:gd name="T15" fmla="*/ 2147483647 h 131"/>
              <a:gd name="T16" fmla="*/ 2147483647 w 347"/>
              <a:gd name="T17" fmla="*/ 2147483647 h 131"/>
              <a:gd name="T18" fmla="*/ 0 w 347"/>
              <a:gd name="T19" fmla="*/ 2147483647 h 131"/>
              <a:gd name="T20" fmla="*/ 2147483647 w 347"/>
              <a:gd name="T21" fmla="*/ 2147483647 h 131"/>
              <a:gd name="T22" fmla="*/ 2147483647 w 347"/>
              <a:gd name="T23" fmla="*/ 2147483647 h 131"/>
              <a:gd name="T24" fmla="*/ 2147483647 w 347"/>
              <a:gd name="T25" fmla="*/ 2147483647 h 131"/>
              <a:gd name="T26" fmla="*/ 2147483647 w 347"/>
              <a:gd name="T27" fmla="*/ 2147483647 h 131"/>
              <a:gd name="T28" fmla="*/ 2147483647 w 347"/>
              <a:gd name="T29" fmla="*/ 2147483647 h 131"/>
              <a:gd name="T30" fmla="*/ 2147483647 w 347"/>
              <a:gd name="T31" fmla="*/ 2147483647 h 131"/>
              <a:gd name="T32" fmla="*/ 2147483647 w 347"/>
              <a:gd name="T33" fmla="*/ 2147483647 h 131"/>
              <a:gd name="T34" fmla="*/ 2147483647 w 347"/>
              <a:gd name="T35" fmla="*/ 2147483647 h 131"/>
              <a:gd name="T36" fmla="*/ 2147483647 w 347"/>
              <a:gd name="T37" fmla="*/ 2147483647 h 131"/>
              <a:gd name="T38" fmla="*/ 2147483647 w 347"/>
              <a:gd name="T39" fmla="*/ 2147483647 h 131"/>
              <a:gd name="T40" fmla="*/ 2147483647 w 347"/>
              <a:gd name="T41" fmla="*/ 2147483647 h 131"/>
              <a:gd name="T42" fmla="*/ 2147483647 w 347"/>
              <a:gd name="T43" fmla="*/ 2147483647 h 131"/>
              <a:gd name="T44" fmla="*/ 2147483647 w 347"/>
              <a:gd name="T45" fmla="*/ 2147483647 h 131"/>
              <a:gd name="T46" fmla="*/ 2147483647 w 347"/>
              <a:gd name="T47" fmla="*/ 2147483647 h 131"/>
              <a:gd name="T48" fmla="*/ 2147483647 w 347"/>
              <a:gd name="T49" fmla="*/ 2147483647 h 131"/>
              <a:gd name="T50" fmla="*/ 2147483647 w 347"/>
              <a:gd name="T51" fmla="*/ 2147483647 h 131"/>
              <a:gd name="T52" fmla="*/ 2147483647 w 347"/>
              <a:gd name="T53" fmla="*/ 2147483647 h 131"/>
              <a:gd name="T54" fmla="*/ 2147483647 w 347"/>
              <a:gd name="T55" fmla="*/ 2147483647 h 131"/>
              <a:gd name="T56" fmla="*/ 2147483647 w 347"/>
              <a:gd name="T57" fmla="*/ 2147483647 h 131"/>
              <a:gd name="T58" fmla="*/ 2147483647 w 347"/>
              <a:gd name="T59" fmla="*/ 0 h 131"/>
              <a:gd name="T60" fmla="*/ 2147483647 w 347"/>
              <a:gd name="T61" fmla="*/ 0 h 1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7"/>
              <a:gd name="T94" fmla="*/ 0 h 131"/>
              <a:gd name="T95" fmla="*/ 347 w 347"/>
              <a:gd name="T96" fmla="*/ 131 h 1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7" h="131">
                <a:moveTo>
                  <a:pt x="344" y="0"/>
                </a:moveTo>
                <a:lnTo>
                  <a:pt x="52" y="13"/>
                </a:lnTo>
                <a:lnTo>
                  <a:pt x="39" y="15"/>
                </a:lnTo>
                <a:lnTo>
                  <a:pt x="30" y="17"/>
                </a:lnTo>
                <a:lnTo>
                  <a:pt x="22" y="24"/>
                </a:lnTo>
                <a:lnTo>
                  <a:pt x="15" y="30"/>
                </a:lnTo>
                <a:lnTo>
                  <a:pt x="9" y="38"/>
                </a:lnTo>
                <a:lnTo>
                  <a:pt x="5" y="49"/>
                </a:lnTo>
                <a:lnTo>
                  <a:pt x="2" y="60"/>
                </a:lnTo>
                <a:lnTo>
                  <a:pt x="0" y="70"/>
                </a:lnTo>
                <a:lnTo>
                  <a:pt x="2" y="81"/>
                </a:lnTo>
                <a:lnTo>
                  <a:pt x="5" y="90"/>
                </a:lnTo>
                <a:lnTo>
                  <a:pt x="7" y="100"/>
                </a:lnTo>
                <a:lnTo>
                  <a:pt x="13" y="109"/>
                </a:lnTo>
                <a:lnTo>
                  <a:pt x="20" y="117"/>
                </a:lnTo>
                <a:lnTo>
                  <a:pt x="28" y="124"/>
                </a:lnTo>
                <a:lnTo>
                  <a:pt x="39" y="128"/>
                </a:lnTo>
                <a:lnTo>
                  <a:pt x="52" y="130"/>
                </a:lnTo>
                <a:lnTo>
                  <a:pt x="69" y="126"/>
                </a:lnTo>
                <a:lnTo>
                  <a:pt x="86" y="122"/>
                </a:lnTo>
                <a:lnTo>
                  <a:pt x="103" y="115"/>
                </a:lnTo>
                <a:lnTo>
                  <a:pt x="120" y="111"/>
                </a:lnTo>
                <a:lnTo>
                  <a:pt x="175" y="102"/>
                </a:lnTo>
                <a:lnTo>
                  <a:pt x="231" y="98"/>
                </a:lnTo>
                <a:lnTo>
                  <a:pt x="286" y="94"/>
                </a:lnTo>
                <a:lnTo>
                  <a:pt x="342" y="94"/>
                </a:lnTo>
                <a:lnTo>
                  <a:pt x="346" y="70"/>
                </a:lnTo>
                <a:lnTo>
                  <a:pt x="346" y="47"/>
                </a:lnTo>
                <a:lnTo>
                  <a:pt x="346" y="24"/>
                </a:lnTo>
                <a:lnTo>
                  <a:pt x="344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2750579" y="2582978"/>
            <a:ext cx="497346" cy="185259"/>
          </a:xfrm>
          <a:custGeom>
            <a:avLst/>
            <a:gdLst>
              <a:gd name="T0" fmla="*/ 2147483647 w 347"/>
              <a:gd name="T1" fmla="*/ 0 h 131"/>
              <a:gd name="T2" fmla="*/ 2147483647 w 347"/>
              <a:gd name="T3" fmla="*/ 2147483647 h 131"/>
              <a:gd name="T4" fmla="*/ 2147483647 w 347"/>
              <a:gd name="T5" fmla="*/ 2147483647 h 131"/>
              <a:gd name="T6" fmla="*/ 2147483647 w 347"/>
              <a:gd name="T7" fmla="*/ 2147483647 h 131"/>
              <a:gd name="T8" fmla="*/ 2147483647 w 347"/>
              <a:gd name="T9" fmla="*/ 2147483647 h 131"/>
              <a:gd name="T10" fmla="*/ 2147483647 w 347"/>
              <a:gd name="T11" fmla="*/ 2147483647 h 131"/>
              <a:gd name="T12" fmla="*/ 2147483647 w 347"/>
              <a:gd name="T13" fmla="*/ 2147483647 h 131"/>
              <a:gd name="T14" fmla="*/ 2147483647 w 347"/>
              <a:gd name="T15" fmla="*/ 2147483647 h 131"/>
              <a:gd name="T16" fmla="*/ 2147483647 w 347"/>
              <a:gd name="T17" fmla="*/ 2147483647 h 131"/>
              <a:gd name="T18" fmla="*/ 0 w 347"/>
              <a:gd name="T19" fmla="*/ 2147483647 h 131"/>
              <a:gd name="T20" fmla="*/ 2147483647 w 347"/>
              <a:gd name="T21" fmla="*/ 2147483647 h 131"/>
              <a:gd name="T22" fmla="*/ 2147483647 w 347"/>
              <a:gd name="T23" fmla="*/ 2147483647 h 131"/>
              <a:gd name="T24" fmla="*/ 2147483647 w 347"/>
              <a:gd name="T25" fmla="*/ 2147483647 h 131"/>
              <a:gd name="T26" fmla="*/ 2147483647 w 347"/>
              <a:gd name="T27" fmla="*/ 2147483647 h 131"/>
              <a:gd name="T28" fmla="*/ 2147483647 w 347"/>
              <a:gd name="T29" fmla="*/ 2147483647 h 131"/>
              <a:gd name="T30" fmla="*/ 2147483647 w 347"/>
              <a:gd name="T31" fmla="*/ 2147483647 h 131"/>
              <a:gd name="T32" fmla="*/ 2147483647 w 347"/>
              <a:gd name="T33" fmla="*/ 2147483647 h 131"/>
              <a:gd name="T34" fmla="*/ 2147483647 w 347"/>
              <a:gd name="T35" fmla="*/ 2147483647 h 131"/>
              <a:gd name="T36" fmla="*/ 2147483647 w 347"/>
              <a:gd name="T37" fmla="*/ 2147483647 h 131"/>
              <a:gd name="T38" fmla="*/ 2147483647 w 347"/>
              <a:gd name="T39" fmla="*/ 2147483647 h 131"/>
              <a:gd name="T40" fmla="*/ 2147483647 w 347"/>
              <a:gd name="T41" fmla="*/ 2147483647 h 131"/>
              <a:gd name="T42" fmla="*/ 2147483647 w 347"/>
              <a:gd name="T43" fmla="*/ 2147483647 h 131"/>
              <a:gd name="T44" fmla="*/ 2147483647 w 347"/>
              <a:gd name="T45" fmla="*/ 2147483647 h 131"/>
              <a:gd name="T46" fmla="*/ 2147483647 w 347"/>
              <a:gd name="T47" fmla="*/ 2147483647 h 131"/>
              <a:gd name="T48" fmla="*/ 2147483647 w 347"/>
              <a:gd name="T49" fmla="*/ 2147483647 h 131"/>
              <a:gd name="T50" fmla="*/ 2147483647 w 347"/>
              <a:gd name="T51" fmla="*/ 2147483647 h 131"/>
              <a:gd name="T52" fmla="*/ 2147483647 w 347"/>
              <a:gd name="T53" fmla="*/ 2147483647 h 131"/>
              <a:gd name="T54" fmla="*/ 2147483647 w 347"/>
              <a:gd name="T55" fmla="*/ 2147483647 h 131"/>
              <a:gd name="T56" fmla="*/ 2147483647 w 347"/>
              <a:gd name="T57" fmla="*/ 2147483647 h 131"/>
              <a:gd name="T58" fmla="*/ 2147483647 w 347"/>
              <a:gd name="T59" fmla="*/ 0 h 1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7"/>
              <a:gd name="T91" fmla="*/ 0 h 131"/>
              <a:gd name="T92" fmla="*/ 347 w 347"/>
              <a:gd name="T93" fmla="*/ 131 h 13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7" h="131">
                <a:moveTo>
                  <a:pt x="344" y="0"/>
                </a:moveTo>
                <a:lnTo>
                  <a:pt x="52" y="13"/>
                </a:lnTo>
                <a:lnTo>
                  <a:pt x="39" y="15"/>
                </a:lnTo>
                <a:lnTo>
                  <a:pt x="30" y="17"/>
                </a:lnTo>
                <a:lnTo>
                  <a:pt x="22" y="24"/>
                </a:lnTo>
                <a:lnTo>
                  <a:pt x="15" y="30"/>
                </a:lnTo>
                <a:lnTo>
                  <a:pt x="9" y="38"/>
                </a:lnTo>
                <a:lnTo>
                  <a:pt x="5" y="49"/>
                </a:lnTo>
                <a:lnTo>
                  <a:pt x="2" y="60"/>
                </a:lnTo>
                <a:lnTo>
                  <a:pt x="0" y="70"/>
                </a:lnTo>
                <a:lnTo>
                  <a:pt x="2" y="81"/>
                </a:lnTo>
                <a:lnTo>
                  <a:pt x="5" y="90"/>
                </a:lnTo>
                <a:lnTo>
                  <a:pt x="7" y="100"/>
                </a:lnTo>
                <a:lnTo>
                  <a:pt x="13" y="109"/>
                </a:lnTo>
                <a:lnTo>
                  <a:pt x="20" y="117"/>
                </a:lnTo>
                <a:lnTo>
                  <a:pt x="28" y="124"/>
                </a:lnTo>
                <a:lnTo>
                  <a:pt x="39" y="128"/>
                </a:lnTo>
                <a:lnTo>
                  <a:pt x="52" y="130"/>
                </a:lnTo>
                <a:lnTo>
                  <a:pt x="69" y="126"/>
                </a:lnTo>
                <a:lnTo>
                  <a:pt x="86" y="122"/>
                </a:lnTo>
                <a:lnTo>
                  <a:pt x="103" y="115"/>
                </a:lnTo>
                <a:lnTo>
                  <a:pt x="120" y="111"/>
                </a:lnTo>
                <a:lnTo>
                  <a:pt x="175" y="102"/>
                </a:lnTo>
                <a:lnTo>
                  <a:pt x="231" y="98"/>
                </a:lnTo>
                <a:lnTo>
                  <a:pt x="286" y="94"/>
                </a:lnTo>
                <a:lnTo>
                  <a:pt x="342" y="94"/>
                </a:lnTo>
                <a:lnTo>
                  <a:pt x="346" y="70"/>
                </a:lnTo>
                <a:lnTo>
                  <a:pt x="346" y="47"/>
                </a:lnTo>
                <a:lnTo>
                  <a:pt x="346" y="24"/>
                </a:lnTo>
                <a:lnTo>
                  <a:pt x="344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4067757" y="2588635"/>
            <a:ext cx="497345" cy="182431"/>
          </a:xfrm>
          <a:custGeom>
            <a:avLst/>
            <a:gdLst>
              <a:gd name="T0" fmla="*/ 2147483647 w 347"/>
              <a:gd name="T1" fmla="*/ 0 h 129"/>
              <a:gd name="T2" fmla="*/ 2147483647 w 347"/>
              <a:gd name="T3" fmla="*/ 2147483647 h 129"/>
              <a:gd name="T4" fmla="*/ 2147483647 w 347"/>
              <a:gd name="T5" fmla="*/ 2147483647 h 129"/>
              <a:gd name="T6" fmla="*/ 2147483647 w 347"/>
              <a:gd name="T7" fmla="*/ 2147483647 h 129"/>
              <a:gd name="T8" fmla="*/ 2147483647 w 347"/>
              <a:gd name="T9" fmla="*/ 2147483647 h 129"/>
              <a:gd name="T10" fmla="*/ 2147483647 w 347"/>
              <a:gd name="T11" fmla="*/ 2147483647 h 129"/>
              <a:gd name="T12" fmla="*/ 2147483647 w 347"/>
              <a:gd name="T13" fmla="*/ 2147483647 h 129"/>
              <a:gd name="T14" fmla="*/ 2147483647 w 347"/>
              <a:gd name="T15" fmla="*/ 2147483647 h 129"/>
              <a:gd name="T16" fmla="*/ 2147483647 w 347"/>
              <a:gd name="T17" fmla="*/ 2147483647 h 129"/>
              <a:gd name="T18" fmla="*/ 2147483647 w 347"/>
              <a:gd name="T19" fmla="*/ 2147483647 h 129"/>
              <a:gd name="T20" fmla="*/ 2147483647 w 347"/>
              <a:gd name="T21" fmla="*/ 2147483647 h 129"/>
              <a:gd name="T22" fmla="*/ 2147483647 w 347"/>
              <a:gd name="T23" fmla="*/ 2147483647 h 129"/>
              <a:gd name="T24" fmla="*/ 2147483647 w 347"/>
              <a:gd name="T25" fmla="*/ 2147483647 h 129"/>
              <a:gd name="T26" fmla="*/ 2147483647 w 347"/>
              <a:gd name="T27" fmla="*/ 2147483647 h 129"/>
              <a:gd name="T28" fmla="*/ 2147483647 w 347"/>
              <a:gd name="T29" fmla="*/ 2147483647 h 129"/>
              <a:gd name="T30" fmla="*/ 2147483647 w 347"/>
              <a:gd name="T31" fmla="*/ 2147483647 h 129"/>
              <a:gd name="T32" fmla="*/ 2147483647 w 347"/>
              <a:gd name="T33" fmla="*/ 2147483647 h 129"/>
              <a:gd name="T34" fmla="*/ 2147483647 w 347"/>
              <a:gd name="T35" fmla="*/ 2147483647 h 129"/>
              <a:gd name="T36" fmla="*/ 2147483647 w 347"/>
              <a:gd name="T37" fmla="*/ 2147483647 h 129"/>
              <a:gd name="T38" fmla="*/ 2147483647 w 347"/>
              <a:gd name="T39" fmla="*/ 2147483647 h 129"/>
              <a:gd name="T40" fmla="*/ 2147483647 w 347"/>
              <a:gd name="T41" fmla="*/ 2147483647 h 129"/>
              <a:gd name="T42" fmla="*/ 2147483647 w 347"/>
              <a:gd name="T43" fmla="*/ 2147483647 h 129"/>
              <a:gd name="T44" fmla="*/ 2147483647 w 347"/>
              <a:gd name="T45" fmla="*/ 2147483647 h 129"/>
              <a:gd name="T46" fmla="*/ 2147483647 w 347"/>
              <a:gd name="T47" fmla="*/ 2147483647 h 129"/>
              <a:gd name="T48" fmla="*/ 2147483647 w 347"/>
              <a:gd name="T49" fmla="*/ 2147483647 h 129"/>
              <a:gd name="T50" fmla="*/ 2147483647 w 347"/>
              <a:gd name="T51" fmla="*/ 2147483647 h 129"/>
              <a:gd name="T52" fmla="*/ 0 w 347"/>
              <a:gd name="T53" fmla="*/ 2147483647 h 129"/>
              <a:gd name="T54" fmla="*/ 0 w 347"/>
              <a:gd name="T55" fmla="*/ 2147483647 h 129"/>
              <a:gd name="T56" fmla="*/ 0 w 347"/>
              <a:gd name="T57" fmla="*/ 2147483647 h 129"/>
              <a:gd name="T58" fmla="*/ 2147483647 w 347"/>
              <a:gd name="T59" fmla="*/ 0 h 129"/>
              <a:gd name="T60" fmla="*/ 2147483647 w 347"/>
              <a:gd name="T61" fmla="*/ 0 h 1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7"/>
              <a:gd name="T94" fmla="*/ 0 h 129"/>
              <a:gd name="T95" fmla="*/ 347 w 347"/>
              <a:gd name="T96" fmla="*/ 129 h 12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7" h="129">
                <a:moveTo>
                  <a:pt x="2" y="0"/>
                </a:moveTo>
                <a:lnTo>
                  <a:pt x="297" y="11"/>
                </a:lnTo>
                <a:lnTo>
                  <a:pt x="308" y="13"/>
                </a:lnTo>
                <a:lnTo>
                  <a:pt x="316" y="17"/>
                </a:lnTo>
                <a:lnTo>
                  <a:pt x="325" y="22"/>
                </a:lnTo>
                <a:lnTo>
                  <a:pt x="333" y="30"/>
                </a:lnTo>
                <a:lnTo>
                  <a:pt x="338" y="39"/>
                </a:lnTo>
                <a:lnTo>
                  <a:pt x="342" y="47"/>
                </a:lnTo>
                <a:lnTo>
                  <a:pt x="344" y="58"/>
                </a:lnTo>
                <a:lnTo>
                  <a:pt x="346" y="69"/>
                </a:lnTo>
                <a:lnTo>
                  <a:pt x="344" y="79"/>
                </a:lnTo>
                <a:lnTo>
                  <a:pt x="342" y="90"/>
                </a:lnTo>
                <a:lnTo>
                  <a:pt x="340" y="98"/>
                </a:lnTo>
                <a:lnTo>
                  <a:pt x="333" y="109"/>
                </a:lnTo>
                <a:lnTo>
                  <a:pt x="327" y="115"/>
                </a:lnTo>
                <a:lnTo>
                  <a:pt x="318" y="122"/>
                </a:lnTo>
                <a:lnTo>
                  <a:pt x="308" y="126"/>
                </a:lnTo>
                <a:lnTo>
                  <a:pt x="297" y="128"/>
                </a:lnTo>
                <a:lnTo>
                  <a:pt x="280" y="126"/>
                </a:lnTo>
                <a:lnTo>
                  <a:pt x="263" y="120"/>
                </a:lnTo>
                <a:lnTo>
                  <a:pt x="244" y="113"/>
                </a:lnTo>
                <a:lnTo>
                  <a:pt x="227" y="109"/>
                </a:lnTo>
                <a:lnTo>
                  <a:pt x="171" y="103"/>
                </a:lnTo>
                <a:lnTo>
                  <a:pt x="115" y="96"/>
                </a:lnTo>
                <a:lnTo>
                  <a:pt x="60" y="94"/>
                </a:lnTo>
                <a:lnTo>
                  <a:pt x="4" y="92"/>
                </a:lnTo>
                <a:lnTo>
                  <a:pt x="0" y="69"/>
                </a:lnTo>
                <a:lnTo>
                  <a:pt x="0" y="45"/>
                </a:lnTo>
                <a:lnTo>
                  <a:pt x="0" y="22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3176261" y="1679307"/>
            <a:ext cx="963159" cy="489312"/>
          </a:xfrm>
          <a:custGeom>
            <a:avLst/>
            <a:gdLst>
              <a:gd name="T0" fmla="*/ 0 w 672"/>
              <a:gd name="T1" fmla="*/ 2147483647 h 346"/>
              <a:gd name="T2" fmla="*/ 2147483647 w 672"/>
              <a:gd name="T3" fmla="*/ 0 h 346"/>
              <a:gd name="T4" fmla="*/ 2147483647 w 672"/>
              <a:gd name="T5" fmla="*/ 0 h 346"/>
              <a:gd name="T6" fmla="*/ 2147483647 w 672"/>
              <a:gd name="T7" fmla="*/ 2147483647 h 346"/>
              <a:gd name="T8" fmla="*/ 2147483647 w 672"/>
              <a:gd name="T9" fmla="*/ 2147483647 h 346"/>
              <a:gd name="T10" fmla="*/ 2147483647 w 672"/>
              <a:gd name="T11" fmla="*/ 2147483647 h 346"/>
              <a:gd name="T12" fmla="*/ 2147483647 w 672"/>
              <a:gd name="T13" fmla="*/ 2147483647 h 346"/>
              <a:gd name="T14" fmla="*/ 2147483647 w 672"/>
              <a:gd name="T15" fmla="*/ 2147483647 h 346"/>
              <a:gd name="T16" fmla="*/ 2147483647 w 672"/>
              <a:gd name="T17" fmla="*/ 2147483647 h 346"/>
              <a:gd name="T18" fmla="*/ 2147483647 w 672"/>
              <a:gd name="T19" fmla="*/ 2147483647 h 346"/>
              <a:gd name="T20" fmla="*/ 2147483647 w 672"/>
              <a:gd name="T21" fmla="*/ 2147483647 h 346"/>
              <a:gd name="T22" fmla="*/ 2147483647 w 672"/>
              <a:gd name="T23" fmla="*/ 2147483647 h 346"/>
              <a:gd name="T24" fmla="*/ 2147483647 w 672"/>
              <a:gd name="T25" fmla="*/ 2147483647 h 346"/>
              <a:gd name="T26" fmla="*/ 2147483647 w 672"/>
              <a:gd name="T27" fmla="*/ 2147483647 h 346"/>
              <a:gd name="T28" fmla="*/ 2147483647 w 672"/>
              <a:gd name="T29" fmla="*/ 2147483647 h 346"/>
              <a:gd name="T30" fmla="*/ 2147483647 w 672"/>
              <a:gd name="T31" fmla="*/ 2147483647 h 346"/>
              <a:gd name="T32" fmla="*/ 2147483647 w 672"/>
              <a:gd name="T33" fmla="*/ 2147483647 h 346"/>
              <a:gd name="T34" fmla="*/ 2147483647 w 672"/>
              <a:gd name="T35" fmla="*/ 2147483647 h 346"/>
              <a:gd name="T36" fmla="*/ 0 w 672"/>
              <a:gd name="T37" fmla="*/ 2147483647 h 346"/>
              <a:gd name="T38" fmla="*/ 2147483647 w 672"/>
              <a:gd name="T39" fmla="*/ 2147483647 h 346"/>
              <a:gd name="T40" fmla="*/ 2147483647 w 672"/>
              <a:gd name="T41" fmla="*/ 2147483647 h 346"/>
              <a:gd name="T42" fmla="*/ 2147483647 w 672"/>
              <a:gd name="T43" fmla="*/ 2147483647 h 346"/>
              <a:gd name="T44" fmla="*/ 2147483647 w 672"/>
              <a:gd name="T45" fmla="*/ 2147483647 h 346"/>
              <a:gd name="T46" fmla="*/ 2147483647 w 672"/>
              <a:gd name="T47" fmla="*/ 2147483647 h 346"/>
              <a:gd name="T48" fmla="*/ 2147483647 w 672"/>
              <a:gd name="T49" fmla="*/ 2147483647 h 346"/>
              <a:gd name="T50" fmla="*/ 2147483647 w 672"/>
              <a:gd name="T51" fmla="*/ 2147483647 h 346"/>
              <a:gd name="T52" fmla="*/ 0 w 672"/>
              <a:gd name="T53" fmla="*/ 2147483647 h 346"/>
              <a:gd name="T54" fmla="*/ 0 w 672"/>
              <a:gd name="T55" fmla="*/ 2147483647 h 34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2"/>
              <a:gd name="T85" fmla="*/ 0 h 346"/>
              <a:gd name="T86" fmla="*/ 672 w 672"/>
              <a:gd name="T87" fmla="*/ 346 h 34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2" h="346">
                <a:moveTo>
                  <a:pt x="0" y="2"/>
                </a:moveTo>
                <a:lnTo>
                  <a:pt x="2" y="0"/>
                </a:lnTo>
                <a:lnTo>
                  <a:pt x="671" y="0"/>
                </a:lnTo>
                <a:lnTo>
                  <a:pt x="663" y="42"/>
                </a:lnTo>
                <a:lnTo>
                  <a:pt x="658" y="85"/>
                </a:lnTo>
                <a:lnTo>
                  <a:pt x="654" y="128"/>
                </a:lnTo>
                <a:lnTo>
                  <a:pt x="652" y="172"/>
                </a:lnTo>
                <a:lnTo>
                  <a:pt x="652" y="215"/>
                </a:lnTo>
                <a:lnTo>
                  <a:pt x="656" y="258"/>
                </a:lnTo>
                <a:lnTo>
                  <a:pt x="661" y="302"/>
                </a:lnTo>
                <a:lnTo>
                  <a:pt x="671" y="345"/>
                </a:lnTo>
                <a:lnTo>
                  <a:pt x="586" y="345"/>
                </a:lnTo>
                <a:lnTo>
                  <a:pt x="504" y="345"/>
                </a:lnTo>
                <a:lnTo>
                  <a:pt x="420" y="345"/>
                </a:lnTo>
                <a:lnTo>
                  <a:pt x="335" y="345"/>
                </a:lnTo>
                <a:lnTo>
                  <a:pt x="252" y="345"/>
                </a:lnTo>
                <a:lnTo>
                  <a:pt x="166" y="345"/>
                </a:lnTo>
                <a:lnTo>
                  <a:pt x="83" y="345"/>
                </a:lnTo>
                <a:lnTo>
                  <a:pt x="0" y="345"/>
                </a:lnTo>
                <a:lnTo>
                  <a:pt x="8" y="302"/>
                </a:lnTo>
                <a:lnTo>
                  <a:pt x="15" y="260"/>
                </a:lnTo>
                <a:lnTo>
                  <a:pt x="19" y="217"/>
                </a:lnTo>
                <a:lnTo>
                  <a:pt x="19" y="174"/>
                </a:lnTo>
                <a:lnTo>
                  <a:pt x="19" y="132"/>
                </a:lnTo>
                <a:lnTo>
                  <a:pt x="15" y="87"/>
                </a:lnTo>
                <a:lnTo>
                  <a:pt x="8" y="44"/>
                </a:lnTo>
                <a:lnTo>
                  <a:pt x="0" y="2"/>
                </a:lnTo>
              </a:path>
            </a:pathLst>
          </a:custGeom>
          <a:solidFill>
            <a:srgbClr val="FFF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3176261" y="1679307"/>
            <a:ext cx="963159" cy="489312"/>
          </a:xfrm>
          <a:custGeom>
            <a:avLst/>
            <a:gdLst>
              <a:gd name="T0" fmla="*/ 0 w 672"/>
              <a:gd name="T1" fmla="*/ 2147483647 h 346"/>
              <a:gd name="T2" fmla="*/ 2147483647 w 672"/>
              <a:gd name="T3" fmla="*/ 0 h 346"/>
              <a:gd name="T4" fmla="*/ 2147483647 w 672"/>
              <a:gd name="T5" fmla="*/ 0 h 346"/>
              <a:gd name="T6" fmla="*/ 2147483647 w 672"/>
              <a:gd name="T7" fmla="*/ 2147483647 h 346"/>
              <a:gd name="T8" fmla="*/ 2147483647 w 672"/>
              <a:gd name="T9" fmla="*/ 2147483647 h 346"/>
              <a:gd name="T10" fmla="*/ 2147483647 w 672"/>
              <a:gd name="T11" fmla="*/ 2147483647 h 346"/>
              <a:gd name="T12" fmla="*/ 2147483647 w 672"/>
              <a:gd name="T13" fmla="*/ 2147483647 h 346"/>
              <a:gd name="T14" fmla="*/ 2147483647 w 672"/>
              <a:gd name="T15" fmla="*/ 2147483647 h 346"/>
              <a:gd name="T16" fmla="*/ 2147483647 w 672"/>
              <a:gd name="T17" fmla="*/ 2147483647 h 346"/>
              <a:gd name="T18" fmla="*/ 2147483647 w 672"/>
              <a:gd name="T19" fmla="*/ 2147483647 h 346"/>
              <a:gd name="T20" fmla="*/ 2147483647 w 672"/>
              <a:gd name="T21" fmla="*/ 2147483647 h 346"/>
              <a:gd name="T22" fmla="*/ 2147483647 w 672"/>
              <a:gd name="T23" fmla="*/ 2147483647 h 346"/>
              <a:gd name="T24" fmla="*/ 2147483647 w 672"/>
              <a:gd name="T25" fmla="*/ 2147483647 h 346"/>
              <a:gd name="T26" fmla="*/ 2147483647 w 672"/>
              <a:gd name="T27" fmla="*/ 2147483647 h 346"/>
              <a:gd name="T28" fmla="*/ 2147483647 w 672"/>
              <a:gd name="T29" fmla="*/ 2147483647 h 346"/>
              <a:gd name="T30" fmla="*/ 2147483647 w 672"/>
              <a:gd name="T31" fmla="*/ 2147483647 h 346"/>
              <a:gd name="T32" fmla="*/ 2147483647 w 672"/>
              <a:gd name="T33" fmla="*/ 2147483647 h 346"/>
              <a:gd name="T34" fmla="*/ 2147483647 w 672"/>
              <a:gd name="T35" fmla="*/ 2147483647 h 346"/>
              <a:gd name="T36" fmla="*/ 0 w 672"/>
              <a:gd name="T37" fmla="*/ 2147483647 h 346"/>
              <a:gd name="T38" fmla="*/ 2147483647 w 672"/>
              <a:gd name="T39" fmla="*/ 2147483647 h 346"/>
              <a:gd name="T40" fmla="*/ 2147483647 w 672"/>
              <a:gd name="T41" fmla="*/ 2147483647 h 346"/>
              <a:gd name="T42" fmla="*/ 2147483647 w 672"/>
              <a:gd name="T43" fmla="*/ 2147483647 h 346"/>
              <a:gd name="T44" fmla="*/ 2147483647 w 672"/>
              <a:gd name="T45" fmla="*/ 2147483647 h 346"/>
              <a:gd name="T46" fmla="*/ 2147483647 w 672"/>
              <a:gd name="T47" fmla="*/ 2147483647 h 346"/>
              <a:gd name="T48" fmla="*/ 2147483647 w 672"/>
              <a:gd name="T49" fmla="*/ 2147483647 h 346"/>
              <a:gd name="T50" fmla="*/ 2147483647 w 672"/>
              <a:gd name="T51" fmla="*/ 2147483647 h 346"/>
              <a:gd name="T52" fmla="*/ 0 w 672"/>
              <a:gd name="T53" fmla="*/ 2147483647 h 3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2"/>
              <a:gd name="T82" fmla="*/ 0 h 346"/>
              <a:gd name="T83" fmla="*/ 672 w 672"/>
              <a:gd name="T84" fmla="*/ 346 h 34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2" h="346">
                <a:moveTo>
                  <a:pt x="0" y="2"/>
                </a:moveTo>
                <a:lnTo>
                  <a:pt x="2" y="0"/>
                </a:lnTo>
                <a:lnTo>
                  <a:pt x="671" y="0"/>
                </a:lnTo>
                <a:lnTo>
                  <a:pt x="663" y="42"/>
                </a:lnTo>
                <a:lnTo>
                  <a:pt x="658" y="85"/>
                </a:lnTo>
                <a:lnTo>
                  <a:pt x="654" y="128"/>
                </a:lnTo>
                <a:lnTo>
                  <a:pt x="652" y="172"/>
                </a:lnTo>
                <a:lnTo>
                  <a:pt x="652" y="215"/>
                </a:lnTo>
                <a:lnTo>
                  <a:pt x="656" y="258"/>
                </a:lnTo>
                <a:lnTo>
                  <a:pt x="661" y="302"/>
                </a:lnTo>
                <a:lnTo>
                  <a:pt x="671" y="345"/>
                </a:lnTo>
                <a:lnTo>
                  <a:pt x="586" y="345"/>
                </a:lnTo>
                <a:lnTo>
                  <a:pt x="504" y="345"/>
                </a:lnTo>
                <a:lnTo>
                  <a:pt x="420" y="345"/>
                </a:lnTo>
                <a:lnTo>
                  <a:pt x="335" y="345"/>
                </a:lnTo>
                <a:lnTo>
                  <a:pt x="252" y="345"/>
                </a:lnTo>
                <a:lnTo>
                  <a:pt x="166" y="345"/>
                </a:lnTo>
                <a:lnTo>
                  <a:pt x="83" y="345"/>
                </a:lnTo>
                <a:lnTo>
                  <a:pt x="0" y="345"/>
                </a:lnTo>
                <a:lnTo>
                  <a:pt x="8" y="302"/>
                </a:lnTo>
                <a:lnTo>
                  <a:pt x="15" y="260"/>
                </a:lnTo>
                <a:lnTo>
                  <a:pt x="19" y="217"/>
                </a:lnTo>
                <a:lnTo>
                  <a:pt x="19" y="174"/>
                </a:lnTo>
                <a:lnTo>
                  <a:pt x="19" y="132"/>
                </a:lnTo>
                <a:lnTo>
                  <a:pt x="15" y="87"/>
                </a:lnTo>
                <a:lnTo>
                  <a:pt x="8" y="44"/>
                </a:lnTo>
                <a:lnTo>
                  <a:pt x="0" y="2"/>
                </a:lnTo>
              </a:path>
            </a:pathLst>
          </a:custGeom>
          <a:solidFill>
            <a:srgbClr val="FFFF66"/>
          </a:solidFill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2773512" y="1868809"/>
            <a:ext cx="475846" cy="176775"/>
          </a:xfrm>
          <a:custGeom>
            <a:avLst/>
            <a:gdLst>
              <a:gd name="T0" fmla="*/ 2147483647 w 332"/>
              <a:gd name="T1" fmla="*/ 0 h 125"/>
              <a:gd name="T2" fmla="*/ 2147483647 w 332"/>
              <a:gd name="T3" fmla="*/ 2147483647 h 125"/>
              <a:gd name="T4" fmla="*/ 2147483647 w 332"/>
              <a:gd name="T5" fmla="*/ 2147483647 h 125"/>
              <a:gd name="T6" fmla="*/ 2147483647 w 332"/>
              <a:gd name="T7" fmla="*/ 2147483647 h 125"/>
              <a:gd name="T8" fmla="*/ 2147483647 w 332"/>
              <a:gd name="T9" fmla="*/ 2147483647 h 125"/>
              <a:gd name="T10" fmla="*/ 2147483647 w 332"/>
              <a:gd name="T11" fmla="*/ 2147483647 h 125"/>
              <a:gd name="T12" fmla="*/ 2147483647 w 332"/>
              <a:gd name="T13" fmla="*/ 2147483647 h 125"/>
              <a:gd name="T14" fmla="*/ 2147483647 w 332"/>
              <a:gd name="T15" fmla="*/ 2147483647 h 125"/>
              <a:gd name="T16" fmla="*/ 2147483647 w 332"/>
              <a:gd name="T17" fmla="*/ 2147483647 h 125"/>
              <a:gd name="T18" fmla="*/ 0 w 332"/>
              <a:gd name="T19" fmla="*/ 2147483647 h 125"/>
              <a:gd name="T20" fmla="*/ 2147483647 w 332"/>
              <a:gd name="T21" fmla="*/ 2147483647 h 125"/>
              <a:gd name="T22" fmla="*/ 2147483647 w 332"/>
              <a:gd name="T23" fmla="*/ 2147483647 h 125"/>
              <a:gd name="T24" fmla="*/ 2147483647 w 332"/>
              <a:gd name="T25" fmla="*/ 2147483647 h 125"/>
              <a:gd name="T26" fmla="*/ 2147483647 w 332"/>
              <a:gd name="T27" fmla="*/ 2147483647 h 125"/>
              <a:gd name="T28" fmla="*/ 2147483647 w 332"/>
              <a:gd name="T29" fmla="*/ 2147483647 h 125"/>
              <a:gd name="T30" fmla="*/ 2147483647 w 332"/>
              <a:gd name="T31" fmla="*/ 2147483647 h 125"/>
              <a:gd name="T32" fmla="*/ 2147483647 w 332"/>
              <a:gd name="T33" fmla="*/ 2147483647 h 125"/>
              <a:gd name="T34" fmla="*/ 2147483647 w 332"/>
              <a:gd name="T35" fmla="*/ 2147483647 h 125"/>
              <a:gd name="T36" fmla="*/ 2147483647 w 332"/>
              <a:gd name="T37" fmla="*/ 2147483647 h 125"/>
              <a:gd name="T38" fmla="*/ 2147483647 w 332"/>
              <a:gd name="T39" fmla="*/ 2147483647 h 125"/>
              <a:gd name="T40" fmla="*/ 2147483647 w 332"/>
              <a:gd name="T41" fmla="*/ 2147483647 h 125"/>
              <a:gd name="T42" fmla="*/ 2147483647 w 332"/>
              <a:gd name="T43" fmla="*/ 2147483647 h 125"/>
              <a:gd name="T44" fmla="*/ 2147483647 w 332"/>
              <a:gd name="T45" fmla="*/ 2147483647 h 125"/>
              <a:gd name="T46" fmla="*/ 2147483647 w 332"/>
              <a:gd name="T47" fmla="*/ 2147483647 h 125"/>
              <a:gd name="T48" fmla="*/ 2147483647 w 332"/>
              <a:gd name="T49" fmla="*/ 2147483647 h 125"/>
              <a:gd name="T50" fmla="*/ 2147483647 w 332"/>
              <a:gd name="T51" fmla="*/ 2147483647 h 125"/>
              <a:gd name="T52" fmla="*/ 2147483647 w 332"/>
              <a:gd name="T53" fmla="*/ 2147483647 h 125"/>
              <a:gd name="T54" fmla="*/ 2147483647 w 332"/>
              <a:gd name="T55" fmla="*/ 2147483647 h 125"/>
              <a:gd name="T56" fmla="*/ 2147483647 w 332"/>
              <a:gd name="T57" fmla="*/ 2147483647 h 125"/>
              <a:gd name="T58" fmla="*/ 2147483647 w 332"/>
              <a:gd name="T59" fmla="*/ 0 h 125"/>
              <a:gd name="T60" fmla="*/ 2147483647 w 332"/>
              <a:gd name="T61" fmla="*/ 0 h 12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2"/>
              <a:gd name="T94" fmla="*/ 0 h 125"/>
              <a:gd name="T95" fmla="*/ 332 w 332"/>
              <a:gd name="T96" fmla="*/ 125 h 12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2" h="125">
                <a:moveTo>
                  <a:pt x="326" y="0"/>
                </a:moveTo>
                <a:lnTo>
                  <a:pt x="47" y="13"/>
                </a:lnTo>
                <a:lnTo>
                  <a:pt x="36" y="13"/>
                </a:lnTo>
                <a:lnTo>
                  <a:pt x="27" y="17"/>
                </a:lnTo>
                <a:lnTo>
                  <a:pt x="19" y="23"/>
                </a:lnTo>
                <a:lnTo>
                  <a:pt x="12" y="30"/>
                </a:lnTo>
                <a:lnTo>
                  <a:pt x="8" y="38"/>
                </a:lnTo>
                <a:lnTo>
                  <a:pt x="4" y="47"/>
                </a:lnTo>
                <a:lnTo>
                  <a:pt x="2" y="55"/>
                </a:lnTo>
                <a:lnTo>
                  <a:pt x="0" y="66"/>
                </a:lnTo>
                <a:lnTo>
                  <a:pt x="2" y="77"/>
                </a:lnTo>
                <a:lnTo>
                  <a:pt x="4" y="87"/>
                </a:lnTo>
                <a:lnTo>
                  <a:pt x="6" y="96"/>
                </a:lnTo>
                <a:lnTo>
                  <a:pt x="12" y="104"/>
                </a:lnTo>
                <a:lnTo>
                  <a:pt x="19" y="111"/>
                </a:lnTo>
                <a:lnTo>
                  <a:pt x="25" y="117"/>
                </a:lnTo>
                <a:lnTo>
                  <a:pt x="36" y="121"/>
                </a:lnTo>
                <a:lnTo>
                  <a:pt x="47" y="124"/>
                </a:lnTo>
                <a:lnTo>
                  <a:pt x="64" y="121"/>
                </a:lnTo>
                <a:lnTo>
                  <a:pt x="81" y="115"/>
                </a:lnTo>
                <a:lnTo>
                  <a:pt x="96" y="109"/>
                </a:lnTo>
                <a:lnTo>
                  <a:pt x="113" y="104"/>
                </a:lnTo>
                <a:lnTo>
                  <a:pt x="166" y="98"/>
                </a:lnTo>
                <a:lnTo>
                  <a:pt x="220" y="94"/>
                </a:lnTo>
                <a:lnTo>
                  <a:pt x="273" y="89"/>
                </a:lnTo>
                <a:lnTo>
                  <a:pt x="326" y="89"/>
                </a:lnTo>
                <a:lnTo>
                  <a:pt x="328" y="66"/>
                </a:lnTo>
                <a:lnTo>
                  <a:pt x="331" y="45"/>
                </a:lnTo>
                <a:lnTo>
                  <a:pt x="328" y="23"/>
                </a:lnTo>
                <a:lnTo>
                  <a:pt x="326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2790711" y="1868809"/>
            <a:ext cx="475846" cy="176775"/>
          </a:xfrm>
          <a:custGeom>
            <a:avLst/>
            <a:gdLst>
              <a:gd name="T0" fmla="*/ 2147483647 w 332"/>
              <a:gd name="T1" fmla="*/ 0 h 125"/>
              <a:gd name="T2" fmla="*/ 2147483647 w 332"/>
              <a:gd name="T3" fmla="*/ 2147483647 h 125"/>
              <a:gd name="T4" fmla="*/ 2147483647 w 332"/>
              <a:gd name="T5" fmla="*/ 2147483647 h 125"/>
              <a:gd name="T6" fmla="*/ 2147483647 w 332"/>
              <a:gd name="T7" fmla="*/ 2147483647 h 125"/>
              <a:gd name="T8" fmla="*/ 2147483647 w 332"/>
              <a:gd name="T9" fmla="*/ 2147483647 h 125"/>
              <a:gd name="T10" fmla="*/ 2147483647 w 332"/>
              <a:gd name="T11" fmla="*/ 2147483647 h 125"/>
              <a:gd name="T12" fmla="*/ 2147483647 w 332"/>
              <a:gd name="T13" fmla="*/ 2147483647 h 125"/>
              <a:gd name="T14" fmla="*/ 2147483647 w 332"/>
              <a:gd name="T15" fmla="*/ 2147483647 h 125"/>
              <a:gd name="T16" fmla="*/ 2147483647 w 332"/>
              <a:gd name="T17" fmla="*/ 2147483647 h 125"/>
              <a:gd name="T18" fmla="*/ 0 w 332"/>
              <a:gd name="T19" fmla="*/ 2147483647 h 125"/>
              <a:gd name="T20" fmla="*/ 2147483647 w 332"/>
              <a:gd name="T21" fmla="*/ 2147483647 h 125"/>
              <a:gd name="T22" fmla="*/ 2147483647 w 332"/>
              <a:gd name="T23" fmla="*/ 2147483647 h 125"/>
              <a:gd name="T24" fmla="*/ 2147483647 w 332"/>
              <a:gd name="T25" fmla="*/ 2147483647 h 125"/>
              <a:gd name="T26" fmla="*/ 2147483647 w 332"/>
              <a:gd name="T27" fmla="*/ 2147483647 h 125"/>
              <a:gd name="T28" fmla="*/ 2147483647 w 332"/>
              <a:gd name="T29" fmla="*/ 2147483647 h 125"/>
              <a:gd name="T30" fmla="*/ 2147483647 w 332"/>
              <a:gd name="T31" fmla="*/ 2147483647 h 125"/>
              <a:gd name="T32" fmla="*/ 2147483647 w 332"/>
              <a:gd name="T33" fmla="*/ 2147483647 h 125"/>
              <a:gd name="T34" fmla="*/ 2147483647 w 332"/>
              <a:gd name="T35" fmla="*/ 2147483647 h 125"/>
              <a:gd name="T36" fmla="*/ 2147483647 w 332"/>
              <a:gd name="T37" fmla="*/ 2147483647 h 125"/>
              <a:gd name="T38" fmla="*/ 2147483647 w 332"/>
              <a:gd name="T39" fmla="*/ 2147483647 h 125"/>
              <a:gd name="T40" fmla="*/ 2147483647 w 332"/>
              <a:gd name="T41" fmla="*/ 2147483647 h 125"/>
              <a:gd name="T42" fmla="*/ 2147483647 w 332"/>
              <a:gd name="T43" fmla="*/ 2147483647 h 125"/>
              <a:gd name="T44" fmla="*/ 2147483647 w 332"/>
              <a:gd name="T45" fmla="*/ 2147483647 h 125"/>
              <a:gd name="T46" fmla="*/ 2147483647 w 332"/>
              <a:gd name="T47" fmla="*/ 2147483647 h 125"/>
              <a:gd name="T48" fmla="*/ 2147483647 w 332"/>
              <a:gd name="T49" fmla="*/ 2147483647 h 125"/>
              <a:gd name="T50" fmla="*/ 2147483647 w 332"/>
              <a:gd name="T51" fmla="*/ 2147483647 h 125"/>
              <a:gd name="T52" fmla="*/ 2147483647 w 332"/>
              <a:gd name="T53" fmla="*/ 2147483647 h 125"/>
              <a:gd name="T54" fmla="*/ 2147483647 w 332"/>
              <a:gd name="T55" fmla="*/ 2147483647 h 125"/>
              <a:gd name="T56" fmla="*/ 2147483647 w 332"/>
              <a:gd name="T57" fmla="*/ 2147483647 h 125"/>
              <a:gd name="T58" fmla="*/ 2147483647 w 332"/>
              <a:gd name="T59" fmla="*/ 0 h 1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125"/>
              <a:gd name="T92" fmla="*/ 332 w 332"/>
              <a:gd name="T93" fmla="*/ 125 h 1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125">
                <a:moveTo>
                  <a:pt x="326" y="0"/>
                </a:moveTo>
                <a:lnTo>
                  <a:pt x="47" y="13"/>
                </a:lnTo>
                <a:lnTo>
                  <a:pt x="36" y="13"/>
                </a:lnTo>
                <a:lnTo>
                  <a:pt x="27" y="17"/>
                </a:lnTo>
                <a:lnTo>
                  <a:pt x="19" y="23"/>
                </a:lnTo>
                <a:lnTo>
                  <a:pt x="12" y="30"/>
                </a:lnTo>
                <a:lnTo>
                  <a:pt x="8" y="38"/>
                </a:lnTo>
                <a:lnTo>
                  <a:pt x="4" y="47"/>
                </a:lnTo>
                <a:lnTo>
                  <a:pt x="2" y="55"/>
                </a:lnTo>
                <a:lnTo>
                  <a:pt x="0" y="66"/>
                </a:lnTo>
                <a:lnTo>
                  <a:pt x="2" y="77"/>
                </a:lnTo>
                <a:lnTo>
                  <a:pt x="4" y="87"/>
                </a:lnTo>
                <a:lnTo>
                  <a:pt x="6" y="96"/>
                </a:lnTo>
                <a:lnTo>
                  <a:pt x="12" y="104"/>
                </a:lnTo>
                <a:lnTo>
                  <a:pt x="19" y="111"/>
                </a:lnTo>
                <a:lnTo>
                  <a:pt x="25" y="117"/>
                </a:lnTo>
                <a:lnTo>
                  <a:pt x="36" y="121"/>
                </a:lnTo>
                <a:lnTo>
                  <a:pt x="47" y="124"/>
                </a:lnTo>
                <a:lnTo>
                  <a:pt x="64" y="121"/>
                </a:lnTo>
                <a:lnTo>
                  <a:pt x="81" y="115"/>
                </a:lnTo>
                <a:lnTo>
                  <a:pt x="96" y="109"/>
                </a:lnTo>
                <a:lnTo>
                  <a:pt x="113" y="104"/>
                </a:lnTo>
                <a:lnTo>
                  <a:pt x="166" y="98"/>
                </a:lnTo>
                <a:lnTo>
                  <a:pt x="220" y="94"/>
                </a:lnTo>
                <a:lnTo>
                  <a:pt x="273" y="89"/>
                </a:lnTo>
                <a:lnTo>
                  <a:pt x="326" y="89"/>
                </a:lnTo>
                <a:lnTo>
                  <a:pt x="328" y="66"/>
                </a:lnTo>
                <a:lnTo>
                  <a:pt x="331" y="45"/>
                </a:lnTo>
                <a:lnTo>
                  <a:pt x="328" y="23"/>
                </a:lnTo>
                <a:lnTo>
                  <a:pt x="326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037658" y="1874466"/>
            <a:ext cx="472980" cy="173946"/>
          </a:xfrm>
          <a:custGeom>
            <a:avLst/>
            <a:gdLst>
              <a:gd name="T0" fmla="*/ 2147483647 w 330"/>
              <a:gd name="T1" fmla="*/ 0 h 123"/>
              <a:gd name="T2" fmla="*/ 2147483647 w 330"/>
              <a:gd name="T3" fmla="*/ 2147483647 h 123"/>
              <a:gd name="T4" fmla="*/ 2147483647 w 330"/>
              <a:gd name="T5" fmla="*/ 2147483647 h 123"/>
              <a:gd name="T6" fmla="*/ 2147483647 w 330"/>
              <a:gd name="T7" fmla="*/ 2147483647 h 123"/>
              <a:gd name="T8" fmla="*/ 2147483647 w 330"/>
              <a:gd name="T9" fmla="*/ 2147483647 h 123"/>
              <a:gd name="T10" fmla="*/ 2147483647 w 330"/>
              <a:gd name="T11" fmla="*/ 2147483647 h 123"/>
              <a:gd name="T12" fmla="*/ 2147483647 w 330"/>
              <a:gd name="T13" fmla="*/ 2147483647 h 123"/>
              <a:gd name="T14" fmla="*/ 2147483647 w 330"/>
              <a:gd name="T15" fmla="*/ 2147483647 h 123"/>
              <a:gd name="T16" fmla="*/ 2147483647 w 330"/>
              <a:gd name="T17" fmla="*/ 2147483647 h 123"/>
              <a:gd name="T18" fmla="*/ 2147483647 w 330"/>
              <a:gd name="T19" fmla="*/ 2147483647 h 123"/>
              <a:gd name="T20" fmla="*/ 2147483647 w 330"/>
              <a:gd name="T21" fmla="*/ 2147483647 h 123"/>
              <a:gd name="T22" fmla="*/ 2147483647 w 330"/>
              <a:gd name="T23" fmla="*/ 2147483647 h 123"/>
              <a:gd name="T24" fmla="*/ 2147483647 w 330"/>
              <a:gd name="T25" fmla="*/ 2147483647 h 123"/>
              <a:gd name="T26" fmla="*/ 2147483647 w 330"/>
              <a:gd name="T27" fmla="*/ 2147483647 h 123"/>
              <a:gd name="T28" fmla="*/ 2147483647 w 330"/>
              <a:gd name="T29" fmla="*/ 2147483647 h 123"/>
              <a:gd name="T30" fmla="*/ 2147483647 w 330"/>
              <a:gd name="T31" fmla="*/ 2147483647 h 123"/>
              <a:gd name="T32" fmla="*/ 2147483647 w 330"/>
              <a:gd name="T33" fmla="*/ 2147483647 h 123"/>
              <a:gd name="T34" fmla="*/ 2147483647 w 330"/>
              <a:gd name="T35" fmla="*/ 2147483647 h 123"/>
              <a:gd name="T36" fmla="*/ 2147483647 w 330"/>
              <a:gd name="T37" fmla="*/ 2147483647 h 123"/>
              <a:gd name="T38" fmla="*/ 2147483647 w 330"/>
              <a:gd name="T39" fmla="*/ 2147483647 h 123"/>
              <a:gd name="T40" fmla="*/ 2147483647 w 330"/>
              <a:gd name="T41" fmla="*/ 2147483647 h 123"/>
              <a:gd name="T42" fmla="*/ 2147483647 w 330"/>
              <a:gd name="T43" fmla="*/ 2147483647 h 123"/>
              <a:gd name="T44" fmla="*/ 2147483647 w 330"/>
              <a:gd name="T45" fmla="*/ 2147483647 h 123"/>
              <a:gd name="T46" fmla="*/ 2147483647 w 330"/>
              <a:gd name="T47" fmla="*/ 2147483647 h 123"/>
              <a:gd name="T48" fmla="*/ 2147483647 w 330"/>
              <a:gd name="T49" fmla="*/ 2147483647 h 123"/>
              <a:gd name="T50" fmla="*/ 2147483647 w 330"/>
              <a:gd name="T51" fmla="*/ 2147483647 h 123"/>
              <a:gd name="T52" fmla="*/ 0 w 330"/>
              <a:gd name="T53" fmla="*/ 2147483647 h 123"/>
              <a:gd name="T54" fmla="*/ 0 w 330"/>
              <a:gd name="T55" fmla="*/ 2147483647 h 123"/>
              <a:gd name="T56" fmla="*/ 0 w 330"/>
              <a:gd name="T57" fmla="*/ 2147483647 h 123"/>
              <a:gd name="T58" fmla="*/ 2147483647 w 330"/>
              <a:gd name="T59" fmla="*/ 0 h 123"/>
              <a:gd name="T60" fmla="*/ 2147483647 w 330"/>
              <a:gd name="T61" fmla="*/ 0 h 12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0"/>
              <a:gd name="T94" fmla="*/ 0 h 123"/>
              <a:gd name="T95" fmla="*/ 330 w 330"/>
              <a:gd name="T96" fmla="*/ 123 h 12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0" h="123">
                <a:moveTo>
                  <a:pt x="2" y="0"/>
                </a:moveTo>
                <a:lnTo>
                  <a:pt x="282" y="11"/>
                </a:lnTo>
                <a:lnTo>
                  <a:pt x="292" y="13"/>
                </a:lnTo>
                <a:lnTo>
                  <a:pt x="301" y="15"/>
                </a:lnTo>
                <a:lnTo>
                  <a:pt x="309" y="22"/>
                </a:lnTo>
                <a:lnTo>
                  <a:pt x="316" y="28"/>
                </a:lnTo>
                <a:lnTo>
                  <a:pt x="322" y="36"/>
                </a:lnTo>
                <a:lnTo>
                  <a:pt x="324" y="45"/>
                </a:lnTo>
                <a:lnTo>
                  <a:pt x="329" y="56"/>
                </a:lnTo>
                <a:lnTo>
                  <a:pt x="329" y="66"/>
                </a:lnTo>
                <a:lnTo>
                  <a:pt x="329" y="75"/>
                </a:lnTo>
                <a:lnTo>
                  <a:pt x="327" y="85"/>
                </a:lnTo>
                <a:lnTo>
                  <a:pt x="322" y="94"/>
                </a:lnTo>
                <a:lnTo>
                  <a:pt x="318" y="103"/>
                </a:lnTo>
                <a:lnTo>
                  <a:pt x="312" y="111"/>
                </a:lnTo>
                <a:lnTo>
                  <a:pt x="303" y="115"/>
                </a:lnTo>
                <a:lnTo>
                  <a:pt x="292" y="120"/>
                </a:lnTo>
                <a:lnTo>
                  <a:pt x="282" y="122"/>
                </a:lnTo>
                <a:lnTo>
                  <a:pt x="265" y="120"/>
                </a:lnTo>
                <a:lnTo>
                  <a:pt x="250" y="113"/>
                </a:lnTo>
                <a:lnTo>
                  <a:pt x="233" y="107"/>
                </a:lnTo>
                <a:lnTo>
                  <a:pt x="215" y="105"/>
                </a:lnTo>
                <a:lnTo>
                  <a:pt x="162" y="96"/>
                </a:lnTo>
                <a:lnTo>
                  <a:pt x="109" y="92"/>
                </a:lnTo>
                <a:lnTo>
                  <a:pt x="57" y="88"/>
                </a:lnTo>
                <a:lnTo>
                  <a:pt x="4" y="88"/>
                </a:lnTo>
                <a:lnTo>
                  <a:pt x="0" y="64"/>
                </a:lnTo>
                <a:lnTo>
                  <a:pt x="0" y="43"/>
                </a:lnTo>
                <a:lnTo>
                  <a:pt x="0" y="22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037658" y="1874466"/>
            <a:ext cx="472980" cy="173946"/>
          </a:xfrm>
          <a:custGeom>
            <a:avLst/>
            <a:gdLst>
              <a:gd name="T0" fmla="*/ 2147483647 w 330"/>
              <a:gd name="T1" fmla="*/ 0 h 123"/>
              <a:gd name="T2" fmla="*/ 2147483647 w 330"/>
              <a:gd name="T3" fmla="*/ 2147483647 h 123"/>
              <a:gd name="T4" fmla="*/ 2147483647 w 330"/>
              <a:gd name="T5" fmla="*/ 2147483647 h 123"/>
              <a:gd name="T6" fmla="*/ 2147483647 w 330"/>
              <a:gd name="T7" fmla="*/ 2147483647 h 123"/>
              <a:gd name="T8" fmla="*/ 2147483647 w 330"/>
              <a:gd name="T9" fmla="*/ 2147483647 h 123"/>
              <a:gd name="T10" fmla="*/ 2147483647 w 330"/>
              <a:gd name="T11" fmla="*/ 2147483647 h 123"/>
              <a:gd name="T12" fmla="*/ 2147483647 w 330"/>
              <a:gd name="T13" fmla="*/ 2147483647 h 123"/>
              <a:gd name="T14" fmla="*/ 2147483647 w 330"/>
              <a:gd name="T15" fmla="*/ 2147483647 h 123"/>
              <a:gd name="T16" fmla="*/ 2147483647 w 330"/>
              <a:gd name="T17" fmla="*/ 2147483647 h 123"/>
              <a:gd name="T18" fmla="*/ 2147483647 w 330"/>
              <a:gd name="T19" fmla="*/ 2147483647 h 123"/>
              <a:gd name="T20" fmla="*/ 2147483647 w 330"/>
              <a:gd name="T21" fmla="*/ 2147483647 h 123"/>
              <a:gd name="T22" fmla="*/ 2147483647 w 330"/>
              <a:gd name="T23" fmla="*/ 2147483647 h 123"/>
              <a:gd name="T24" fmla="*/ 2147483647 w 330"/>
              <a:gd name="T25" fmla="*/ 2147483647 h 123"/>
              <a:gd name="T26" fmla="*/ 2147483647 w 330"/>
              <a:gd name="T27" fmla="*/ 2147483647 h 123"/>
              <a:gd name="T28" fmla="*/ 2147483647 w 330"/>
              <a:gd name="T29" fmla="*/ 2147483647 h 123"/>
              <a:gd name="T30" fmla="*/ 2147483647 w 330"/>
              <a:gd name="T31" fmla="*/ 2147483647 h 123"/>
              <a:gd name="T32" fmla="*/ 2147483647 w 330"/>
              <a:gd name="T33" fmla="*/ 2147483647 h 123"/>
              <a:gd name="T34" fmla="*/ 2147483647 w 330"/>
              <a:gd name="T35" fmla="*/ 2147483647 h 123"/>
              <a:gd name="T36" fmla="*/ 2147483647 w 330"/>
              <a:gd name="T37" fmla="*/ 2147483647 h 123"/>
              <a:gd name="T38" fmla="*/ 2147483647 w 330"/>
              <a:gd name="T39" fmla="*/ 2147483647 h 123"/>
              <a:gd name="T40" fmla="*/ 2147483647 w 330"/>
              <a:gd name="T41" fmla="*/ 2147483647 h 123"/>
              <a:gd name="T42" fmla="*/ 2147483647 w 330"/>
              <a:gd name="T43" fmla="*/ 2147483647 h 123"/>
              <a:gd name="T44" fmla="*/ 2147483647 w 330"/>
              <a:gd name="T45" fmla="*/ 2147483647 h 123"/>
              <a:gd name="T46" fmla="*/ 2147483647 w 330"/>
              <a:gd name="T47" fmla="*/ 2147483647 h 123"/>
              <a:gd name="T48" fmla="*/ 2147483647 w 330"/>
              <a:gd name="T49" fmla="*/ 2147483647 h 123"/>
              <a:gd name="T50" fmla="*/ 2147483647 w 330"/>
              <a:gd name="T51" fmla="*/ 2147483647 h 123"/>
              <a:gd name="T52" fmla="*/ 0 w 330"/>
              <a:gd name="T53" fmla="*/ 2147483647 h 123"/>
              <a:gd name="T54" fmla="*/ 0 w 330"/>
              <a:gd name="T55" fmla="*/ 2147483647 h 123"/>
              <a:gd name="T56" fmla="*/ 0 w 330"/>
              <a:gd name="T57" fmla="*/ 2147483647 h 123"/>
              <a:gd name="T58" fmla="*/ 2147483647 w 330"/>
              <a:gd name="T59" fmla="*/ 0 h 1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0"/>
              <a:gd name="T91" fmla="*/ 0 h 123"/>
              <a:gd name="T92" fmla="*/ 330 w 330"/>
              <a:gd name="T93" fmla="*/ 123 h 1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0" h="123">
                <a:moveTo>
                  <a:pt x="2" y="0"/>
                </a:moveTo>
                <a:lnTo>
                  <a:pt x="282" y="11"/>
                </a:lnTo>
                <a:lnTo>
                  <a:pt x="292" y="13"/>
                </a:lnTo>
                <a:lnTo>
                  <a:pt x="301" y="15"/>
                </a:lnTo>
                <a:lnTo>
                  <a:pt x="309" y="22"/>
                </a:lnTo>
                <a:lnTo>
                  <a:pt x="316" y="28"/>
                </a:lnTo>
                <a:lnTo>
                  <a:pt x="322" y="36"/>
                </a:lnTo>
                <a:lnTo>
                  <a:pt x="324" y="45"/>
                </a:lnTo>
                <a:lnTo>
                  <a:pt x="329" y="56"/>
                </a:lnTo>
                <a:lnTo>
                  <a:pt x="329" y="66"/>
                </a:lnTo>
                <a:lnTo>
                  <a:pt x="329" y="75"/>
                </a:lnTo>
                <a:lnTo>
                  <a:pt x="327" y="85"/>
                </a:lnTo>
                <a:lnTo>
                  <a:pt x="322" y="94"/>
                </a:lnTo>
                <a:lnTo>
                  <a:pt x="318" y="103"/>
                </a:lnTo>
                <a:lnTo>
                  <a:pt x="312" y="111"/>
                </a:lnTo>
                <a:lnTo>
                  <a:pt x="303" y="115"/>
                </a:lnTo>
                <a:lnTo>
                  <a:pt x="292" y="120"/>
                </a:lnTo>
                <a:lnTo>
                  <a:pt x="282" y="122"/>
                </a:lnTo>
                <a:lnTo>
                  <a:pt x="265" y="120"/>
                </a:lnTo>
                <a:lnTo>
                  <a:pt x="250" y="113"/>
                </a:lnTo>
                <a:lnTo>
                  <a:pt x="233" y="107"/>
                </a:lnTo>
                <a:lnTo>
                  <a:pt x="215" y="105"/>
                </a:lnTo>
                <a:lnTo>
                  <a:pt x="162" y="96"/>
                </a:lnTo>
                <a:lnTo>
                  <a:pt x="109" y="92"/>
                </a:lnTo>
                <a:lnTo>
                  <a:pt x="57" y="88"/>
                </a:lnTo>
                <a:lnTo>
                  <a:pt x="4" y="88"/>
                </a:lnTo>
                <a:lnTo>
                  <a:pt x="0" y="64"/>
                </a:lnTo>
                <a:lnTo>
                  <a:pt x="0" y="43"/>
                </a:lnTo>
                <a:lnTo>
                  <a:pt x="0" y="22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4268415" y="5148329"/>
            <a:ext cx="794033" cy="910742"/>
          </a:xfrm>
          <a:custGeom>
            <a:avLst/>
            <a:gdLst>
              <a:gd name="T0" fmla="*/ 2147483647 w 554"/>
              <a:gd name="T1" fmla="*/ 0 h 644"/>
              <a:gd name="T2" fmla="*/ 2147483647 w 554"/>
              <a:gd name="T3" fmla="*/ 2147483647 h 644"/>
              <a:gd name="T4" fmla="*/ 2147483647 w 554"/>
              <a:gd name="T5" fmla="*/ 2147483647 h 644"/>
              <a:gd name="T6" fmla="*/ 2147483647 w 554"/>
              <a:gd name="T7" fmla="*/ 2147483647 h 644"/>
              <a:gd name="T8" fmla="*/ 2147483647 w 554"/>
              <a:gd name="T9" fmla="*/ 2147483647 h 644"/>
              <a:gd name="T10" fmla="*/ 2147483647 w 554"/>
              <a:gd name="T11" fmla="*/ 2147483647 h 644"/>
              <a:gd name="T12" fmla="*/ 2147483647 w 554"/>
              <a:gd name="T13" fmla="*/ 2147483647 h 644"/>
              <a:gd name="T14" fmla="*/ 2147483647 w 554"/>
              <a:gd name="T15" fmla="*/ 2147483647 h 644"/>
              <a:gd name="T16" fmla="*/ 2147483647 w 554"/>
              <a:gd name="T17" fmla="*/ 2147483647 h 644"/>
              <a:gd name="T18" fmla="*/ 2147483647 w 554"/>
              <a:gd name="T19" fmla="*/ 2147483647 h 644"/>
              <a:gd name="T20" fmla="*/ 2147483647 w 554"/>
              <a:gd name="T21" fmla="*/ 2147483647 h 644"/>
              <a:gd name="T22" fmla="*/ 2147483647 w 554"/>
              <a:gd name="T23" fmla="*/ 2147483647 h 644"/>
              <a:gd name="T24" fmla="*/ 2147483647 w 554"/>
              <a:gd name="T25" fmla="*/ 2147483647 h 644"/>
              <a:gd name="T26" fmla="*/ 2147483647 w 554"/>
              <a:gd name="T27" fmla="*/ 2147483647 h 644"/>
              <a:gd name="T28" fmla="*/ 2147483647 w 554"/>
              <a:gd name="T29" fmla="*/ 2147483647 h 644"/>
              <a:gd name="T30" fmla="*/ 2147483647 w 554"/>
              <a:gd name="T31" fmla="*/ 2147483647 h 644"/>
              <a:gd name="T32" fmla="*/ 2147483647 w 554"/>
              <a:gd name="T33" fmla="*/ 2147483647 h 644"/>
              <a:gd name="T34" fmla="*/ 0 w 554"/>
              <a:gd name="T35" fmla="*/ 2147483647 h 644"/>
              <a:gd name="T36" fmla="*/ 0 w 554"/>
              <a:gd name="T37" fmla="*/ 2147483647 h 644"/>
              <a:gd name="T38" fmla="*/ 2147483647 w 554"/>
              <a:gd name="T39" fmla="*/ 2147483647 h 644"/>
              <a:gd name="T40" fmla="*/ 2147483647 w 554"/>
              <a:gd name="T41" fmla="*/ 2147483647 h 644"/>
              <a:gd name="T42" fmla="*/ 2147483647 w 554"/>
              <a:gd name="T43" fmla="*/ 2147483647 h 644"/>
              <a:gd name="T44" fmla="*/ 2147483647 w 554"/>
              <a:gd name="T45" fmla="*/ 2147483647 h 644"/>
              <a:gd name="T46" fmla="*/ 2147483647 w 554"/>
              <a:gd name="T47" fmla="*/ 2147483647 h 644"/>
              <a:gd name="T48" fmla="*/ 2147483647 w 554"/>
              <a:gd name="T49" fmla="*/ 2147483647 h 644"/>
              <a:gd name="T50" fmla="*/ 2147483647 w 554"/>
              <a:gd name="T51" fmla="*/ 2147483647 h 644"/>
              <a:gd name="T52" fmla="*/ 2147483647 w 554"/>
              <a:gd name="T53" fmla="*/ 2147483647 h 644"/>
              <a:gd name="T54" fmla="*/ 2147483647 w 554"/>
              <a:gd name="T55" fmla="*/ 2147483647 h 644"/>
              <a:gd name="T56" fmla="*/ 2147483647 w 554"/>
              <a:gd name="T57" fmla="*/ 2147483647 h 644"/>
              <a:gd name="T58" fmla="*/ 2147483647 w 554"/>
              <a:gd name="T59" fmla="*/ 2147483647 h 644"/>
              <a:gd name="T60" fmla="*/ 2147483647 w 554"/>
              <a:gd name="T61" fmla="*/ 2147483647 h 644"/>
              <a:gd name="T62" fmla="*/ 2147483647 w 554"/>
              <a:gd name="T63" fmla="*/ 2147483647 h 644"/>
              <a:gd name="T64" fmla="*/ 2147483647 w 554"/>
              <a:gd name="T65" fmla="*/ 2147483647 h 644"/>
              <a:gd name="T66" fmla="*/ 2147483647 w 554"/>
              <a:gd name="T67" fmla="*/ 2147483647 h 644"/>
              <a:gd name="T68" fmla="*/ 2147483647 w 554"/>
              <a:gd name="T69" fmla="*/ 2147483647 h 644"/>
              <a:gd name="T70" fmla="*/ 2147483647 w 554"/>
              <a:gd name="T71" fmla="*/ 2147483647 h 644"/>
              <a:gd name="T72" fmla="*/ 2147483647 w 554"/>
              <a:gd name="T73" fmla="*/ 2147483647 h 644"/>
              <a:gd name="T74" fmla="*/ 2147483647 w 554"/>
              <a:gd name="T75" fmla="*/ 2147483647 h 644"/>
              <a:gd name="T76" fmla="*/ 2147483647 w 554"/>
              <a:gd name="T77" fmla="*/ 2147483647 h 644"/>
              <a:gd name="T78" fmla="*/ 2147483647 w 554"/>
              <a:gd name="T79" fmla="*/ 2147483647 h 644"/>
              <a:gd name="T80" fmla="*/ 2147483647 w 554"/>
              <a:gd name="T81" fmla="*/ 2147483647 h 644"/>
              <a:gd name="T82" fmla="*/ 2147483647 w 554"/>
              <a:gd name="T83" fmla="*/ 2147483647 h 644"/>
              <a:gd name="T84" fmla="*/ 2147483647 w 554"/>
              <a:gd name="T85" fmla="*/ 2147483647 h 644"/>
              <a:gd name="T86" fmla="*/ 2147483647 w 554"/>
              <a:gd name="T87" fmla="*/ 2147483647 h 644"/>
              <a:gd name="T88" fmla="*/ 2147483647 w 554"/>
              <a:gd name="T89" fmla="*/ 2147483647 h 644"/>
              <a:gd name="T90" fmla="*/ 2147483647 w 554"/>
              <a:gd name="T91" fmla="*/ 2147483647 h 644"/>
              <a:gd name="T92" fmla="*/ 2147483647 w 554"/>
              <a:gd name="T93" fmla="*/ 2147483647 h 644"/>
              <a:gd name="T94" fmla="*/ 2147483647 w 554"/>
              <a:gd name="T95" fmla="*/ 2147483647 h 644"/>
              <a:gd name="T96" fmla="*/ 2147483647 w 554"/>
              <a:gd name="T97" fmla="*/ 2147483647 h 644"/>
              <a:gd name="T98" fmla="*/ 2147483647 w 554"/>
              <a:gd name="T99" fmla="*/ 2147483647 h 644"/>
              <a:gd name="T100" fmla="*/ 2147483647 w 554"/>
              <a:gd name="T101" fmla="*/ 2147483647 h 644"/>
              <a:gd name="T102" fmla="*/ 2147483647 w 554"/>
              <a:gd name="T103" fmla="*/ 2147483647 h 644"/>
              <a:gd name="T104" fmla="*/ 2147483647 w 554"/>
              <a:gd name="T105" fmla="*/ 2147483647 h 644"/>
              <a:gd name="T106" fmla="*/ 2147483647 w 554"/>
              <a:gd name="T107" fmla="*/ 2147483647 h 644"/>
              <a:gd name="T108" fmla="*/ 2147483647 w 554"/>
              <a:gd name="T109" fmla="*/ 2147483647 h 644"/>
              <a:gd name="T110" fmla="*/ 2147483647 w 554"/>
              <a:gd name="T111" fmla="*/ 2147483647 h 644"/>
              <a:gd name="T112" fmla="*/ 2147483647 w 554"/>
              <a:gd name="T113" fmla="*/ 2147483647 h 644"/>
              <a:gd name="T114" fmla="*/ 2147483647 w 554"/>
              <a:gd name="T115" fmla="*/ 2147483647 h 644"/>
              <a:gd name="T116" fmla="*/ 2147483647 w 554"/>
              <a:gd name="T117" fmla="*/ 2147483647 h 644"/>
              <a:gd name="T118" fmla="*/ 2147483647 w 554"/>
              <a:gd name="T119" fmla="*/ 2147483647 h 644"/>
              <a:gd name="T120" fmla="*/ 2147483647 w 554"/>
              <a:gd name="T121" fmla="*/ 0 h 644"/>
              <a:gd name="T122" fmla="*/ 2147483647 w 554"/>
              <a:gd name="T123" fmla="*/ 0 h 6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4"/>
              <a:gd name="T187" fmla="*/ 0 h 644"/>
              <a:gd name="T188" fmla="*/ 554 w 554"/>
              <a:gd name="T189" fmla="*/ 644 h 6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4" h="644">
                <a:moveTo>
                  <a:pt x="532" y="0"/>
                </a:moveTo>
                <a:lnTo>
                  <a:pt x="499" y="13"/>
                </a:lnTo>
                <a:lnTo>
                  <a:pt x="466" y="23"/>
                </a:lnTo>
                <a:lnTo>
                  <a:pt x="436" y="36"/>
                </a:lnTo>
                <a:lnTo>
                  <a:pt x="405" y="48"/>
                </a:lnTo>
                <a:lnTo>
                  <a:pt x="349" y="77"/>
                </a:lnTo>
                <a:lnTo>
                  <a:pt x="297" y="107"/>
                </a:lnTo>
                <a:lnTo>
                  <a:pt x="247" y="140"/>
                </a:lnTo>
                <a:lnTo>
                  <a:pt x="203" y="171"/>
                </a:lnTo>
                <a:lnTo>
                  <a:pt x="163" y="205"/>
                </a:lnTo>
                <a:lnTo>
                  <a:pt x="128" y="238"/>
                </a:lnTo>
                <a:lnTo>
                  <a:pt x="96" y="271"/>
                </a:lnTo>
                <a:lnTo>
                  <a:pt x="69" y="305"/>
                </a:lnTo>
                <a:lnTo>
                  <a:pt x="48" y="334"/>
                </a:lnTo>
                <a:lnTo>
                  <a:pt x="30" y="363"/>
                </a:lnTo>
                <a:lnTo>
                  <a:pt x="15" y="388"/>
                </a:lnTo>
                <a:lnTo>
                  <a:pt x="7" y="413"/>
                </a:lnTo>
                <a:lnTo>
                  <a:pt x="0" y="432"/>
                </a:lnTo>
                <a:lnTo>
                  <a:pt x="0" y="447"/>
                </a:lnTo>
                <a:lnTo>
                  <a:pt x="9" y="466"/>
                </a:lnTo>
                <a:lnTo>
                  <a:pt x="23" y="482"/>
                </a:lnTo>
                <a:lnTo>
                  <a:pt x="40" y="499"/>
                </a:lnTo>
                <a:lnTo>
                  <a:pt x="59" y="516"/>
                </a:lnTo>
                <a:lnTo>
                  <a:pt x="78" y="532"/>
                </a:lnTo>
                <a:lnTo>
                  <a:pt x="94" y="547"/>
                </a:lnTo>
                <a:lnTo>
                  <a:pt x="109" y="560"/>
                </a:lnTo>
                <a:lnTo>
                  <a:pt x="117" y="572"/>
                </a:lnTo>
                <a:lnTo>
                  <a:pt x="124" y="589"/>
                </a:lnTo>
                <a:lnTo>
                  <a:pt x="130" y="605"/>
                </a:lnTo>
                <a:lnTo>
                  <a:pt x="134" y="624"/>
                </a:lnTo>
                <a:lnTo>
                  <a:pt x="138" y="643"/>
                </a:lnTo>
                <a:lnTo>
                  <a:pt x="230" y="620"/>
                </a:lnTo>
                <a:lnTo>
                  <a:pt x="224" y="599"/>
                </a:lnTo>
                <a:lnTo>
                  <a:pt x="217" y="578"/>
                </a:lnTo>
                <a:lnTo>
                  <a:pt x="209" y="555"/>
                </a:lnTo>
                <a:lnTo>
                  <a:pt x="199" y="537"/>
                </a:lnTo>
                <a:lnTo>
                  <a:pt x="190" y="522"/>
                </a:lnTo>
                <a:lnTo>
                  <a:pt x="178" y="511"/>
                </a:lnTo>
                <a:lnTo>
                  <a:pt x="165" y="499"/>
                </a:lnTo>
                <a:lnTo>
                  <a:pt x="153" y="486"/>
                </a:lnTo>
                <a:lnTo>
                  <a:pt x="138" y="476"/>
                </a:lnTo>
                <a:lnTo>
                  <a:pt x="126" y="463"/>
                </a:lnTo>
                <a:lnTo>
                  <a:pt x="111" y="449"/>
                </a:lnTo>
                <a:lnTo>
                  <a:pt x="98" y="434"/>
                </a:lnTo>
                <a:lnTo>
                  <a:pt x="96" y="426"/>
                </a:lnTo>
                <a:lnTo>
                  <a:pt x="101" y="413"/>
                </a:lnTo>
                <a:lnTo>
                  <a:pt x="107" y="399"/>
                </a:lnTo>
                <a:lnTo>
                  <a:pt x="117" y="380"/>
                </a:lnTo>
                <a:lnTo>
                  <a:pt x="132" y="359"/>
                </a:lnTo>
                <a:lnTo>
                  <a:pt x="153" y="336"/>
                </a:lnTo>
                <a:lnTo>
                  <a:pt x="176" y="311"/>
                </a:lnTo>
                <a:lnTo>
                  <a:pt x="203" y="284"/>
                </a:lnTo>
                <a:lnTo>
                  <a:pt x="232" y="257"/>
                </a:lnTo>
                <a:lnTo>
                  <a:pt x="267" y="230"/>
                </a:lnTo>
                <a:lnTo>
                  <a:pt x="307" y="203"/>
                </a:lnTo>
                <a:lnTo>
                  <a:pt x="349" y="173"/>
                </a:lnTo>
                <a:lnTo>
                  <a:pt x="395" y="146"/>
                </a:lnTo>
                <a:lnTo>
                  <a:pt x="445" y="121"/>
                </a:lnTo>
                <a:lnTo>
                  <a:pt x="497" y="96"/>
                </a:lnTo>
                <a:lnTo>
                  <a:pt x="553" y="73"/>
                </a:lnTo>
                <a:lnTo>
                  <a:pt x="532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4256949" y="5137015"/>
            <a:ext cx="778266" cy="650530"/>
          </a:xfrm>
          <a:custGeom>
            <a:avLst/>
            <a:gdLst>
              <a:gd name="T0" fmla="*/ 2147483647 w 543"/>
              <a:gd name="T1" fmla="*/ 2147483647 h 460"/>
              <a:gd name="T2" fmla="*/ 2147483647 w 543"/>
              <a:gd name="T3" fmla="*/ 2147483647 h 460"/>
              <a:gd name="T4" fmla="*/ 2147483647 w 543"/>
              <a:gd name="T5" fmla="*/ 2147483647 h 460"/>
              <a:gd name="T6" fmla="*/ 2147483647 w 543"/>
              <a:gd name="T7" fmla="*/ 2147483647 h 460"/>
              <a:gd name="T8" fmla="*/ 2147483647 w 543"/>
              <a:gd name="T9" fmla="*/ 2147483647 h 460"/>
              <a:gd name="T10" fmla="*/ 2147483647 w 543"/>
              <a:gd name="T11" fmla="*/ 2147483647 h 460"/>
              <a:gd name="T12" fmla="*/ 2147483647 w 543"/>
              <a:gd name="T13" fmla="*/ 2147483647 h 460"/>
              <a:gd name="T14" fmla="*/ 2147483647 w 543"/>
              <a:gd name="T15" fmla="*/ 2147483647 h 460"/>
              <a:gd name="T16" fmla="*/ 2147483647 w 543"/>
              <a:gd name="T17" fmla="*/ 2147483647 h 460"/>
              <a:gd name="T18" fmla="*/ 2147483647 w 543"/>
              <a:gd name="T19" fmla="*/ 2147483647 h 460"/>
              <a:gd name="T20" fmla="*/ 2147483647 w 543"/>
              <a:gd name="T21" fmla="*/ 2147483647 h 460"/>
              <a:gd name="T22" fmla="*/ 2147483647 w 543"/>
              <a:gd name="T23" fmla="*/ 2147483647 h 460"/>
              <a:gd name="T24" fmla="*/ 2147483647 w 543"/>
              <a:gd name="T25" fmla="*/ 2147483647 h 460"/>
              <a:gd name="T26" fmla="*/ 2147483647 w 543"/>
              <a:gd name="T27" fmla="*/ 2147483647 h 460"/>
              <a:gd name="T28" fmla="*/ 2147483647 w 543"/>
              <a:gd name="T29" fmla="*/ 2147483647 h 460"/>
              <a:gd name="T30" fmla="*/ 2147483647 w 543"/>
              <a:gd name="T31" fmla="*/ 2147483647 h 460"/>
              <a:gd name="T32" fmla="*/ 2147483647 w 543"/>
              <a:gd name="T33" fmla="*/ 2147483647 h 460"/>
              <a:gd name="T34" fmla="*/ 2147483647 w 543"/>
              <a:gd name="T35" fmla="*/ 2147483647 h 460"/>
              <a:gd name="T36" fmla="*/ 2147483647 w 543"/>
              <a:gd name="T37" fmla="*/ 2147483647 h 460"/>
              <a:gd name="T38" fmla="*/ 2147483647 w 543"/>
              <a:gd name="T39" fmla="*/ 2147483647 h 460"/>
              <a:gd name="T40" fmla="*/ 2147483647 w 543"/>
              <a:gd name="T41" fmla="*/ 0 h 460"/>
              <a:gd name="T42" fmla="*/ 2147483647 w 543"/>
              <a:gd name="T43" fmla="*/ 2147483647 h 460"/>
              <a:gd name="T44" fmla="*/ 2147483647 w 543"/>
              <a:gd name="T45" fmla="*/ 2147483647 h 460"/>
              <a:gd name="T46" fmla="*/ 2147483647 w 543"/>
              <a:gd name="T47" fmla="*/ 2147483647 h 460"/>
              <a:gd name="T48" fmla="*/ 2147483647 w 543"/>
              <a:gd name="T49" fmla="*/ 2147483647 h 460"/>
              <a:gd name="T50" fmla="*/ 2147483647 w 543"/>
              <a:gd name="T51" fmla="*/ 2147483647 h 460"/>
              <a:gd name="T52" fmla="*/ 2147483647 w 543"/>
              <a:gd name="T53" fmla="*/ 2147483647 h 460"/>
              <a:gd name="T54" fmla="*/ 2147483647 w 543"/>
              <a:gd name="T55" fmla="*/ 2147483647 h 460"/>
              <a:gd name="T56" fmla="*/ 2147483647 w 543"/>
              <a:gd name="T57" fmla="*/ 2147483647 h 460"/>
              <a:gd name="T58" fmla="*/ 2147483647 w 543"/>
              <a:gd name="T59" fmla="*/ 2147483647 h 460"/>
              <a:gd name="T60" fmla="*/ 2147483647 w 543"/>
              <a:gd name="T61" fmla="*/ 2147483647 h 460"/>
              <a:gd name="T62" fmla="*/ 2147483647 w 543"/>
              <a:gd name="T63" fmla="*/ 2147483647 h 460"/>
              <a:gd name="T64" fmla="*/ 2147483647 w 543"/>
              <a:gd name="T65" fmla="*/ 2147483647 h 460"/>
              <a:gd name="T66" fmla="*/ 2147483647 w 543"/>
              <a:gd name="T67" fmla="*/ 2147483647 h 460"/>
              <a:gd name="T68" fmla="*/ 2147483647 w 543"/>
              <a:gd name="T69" fmla="*/ 2147483647 h 460"/>
              <a:gd name="T70" fmla="*/ 2147483647 w 543"/>
              <a:gd name="T71" fmla="*/ 2147483647 h 460"/>
              <a:gd name="T72" fmla="*/ 2147483647 w 543"/>
              <a:gd name="T73" fmla="*/ 2147483647 h 460"/>
              <a:gd name="T74" fmla="*/ 0 w 543"/>
              <a:gd name="T75" fmla="*/ 2147483647 h 460"/>
              <a:gd name="T76" fmla="*/ 0 w 543"/>
              <a:gd name="T77" fmla="*/ 2147483647 h 460"/>
              <a:gd name="T78" fmla="*/ 0 w 543"/>
              <a:gd name="T79" fmla="*/ 2147483647 h 460"/>
              <a:gd name="T80" fmla="*/ 2147483647 w 543"/>
              <a:gd name="T81" fmla="*/ 2147483647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3"/>
              <a:gd name="T124" fmla="*/ 0 h 460"/>
              <a:gd name="T125" fmla="*/ 543 w 543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3" h="460">
                <a:moveTo>
                  <a:pt x="17" y="453"/>
                </a:moveTo>
                <a:lnTo>
                  <a:pt x="17" y="455"/>
                </a:lnTo>
                <a:lnTo>
                  <a:pt x="17" y="442"/>
                </a:lnTo>
                <a:lnTo>
                  <a:pt x="23" y="423"/>
                </a:lnTo>
                <a:lnTo>
                  <a:pt x="31" y="401"/>
                </a:lnTo>
                <a:lnTo>
                  <a:pt x="46" y="375"/>
                </a:lnTo>
                <a:lnTo>
                  <a:pt x="63" y="348"/>
                </a:lnTo>
                <a:lnTo>
                  <a:pt x="86" y="317"/>
                </a:lnTo>
                <a:lnTo>
                  <a:pt x="111" y="286"/>
                </a:lnTo>
                <a:lnTo>
                  <a:pt x="142" y="252"/>
                </a:lnTo>
                <a:lnTo>
                  <a:pt x="177" y="219"/>
                </a:lnTo>
                <a:lnTo>
                  <a:pt x="217" y="188"/>
                </a:lnTo>
                <a:lnTo>
                  <a:pt x="261" y="154"/>
                </a:lnTo>
                <a:lnTo>
                  <a:pt x="309" y="123"/>
                </a:lnTo>
                <a:lnTo>
                  <a:pt x="361" y="94"/>
                </a:lnTo>
                <a:lnTo>
                  <a:pt x="417" y="64"/>
                </a:lnTo>
                <a:lnTo>
                  <a:pt x="446" y="52"/>
                </a:lnTo>
                <a:lnTo>
                  <a:pt x="478" y="39"/>
                </a:lnTo>
                <a:lnTo>
                  <a:pt x="509" y="29"/>
                </a:lnTo>
                <a:lnTo>
                  <a:pt x="542" y="16"/>
                </a:lnTo>
                <a:lnTo>
                  <a:pt x="538" y="0"/>
                </a:lnTo>
                <a:lnTo>
                  <a:pt x="505" y="12"/>
                </a:lnTo>
                <a:lnTo>
                  <a:pt x="471" y="23"/>
                </a:lnTo>
                <a:lnTo>
                  <a:pt x="440" y="35"/>
                </a:lnTo>
                <a:lnTo>
                  <a:pt x="409" y="50"/>
                </a:lnTo>
                <a:lnTo>
                  <a:pt x="353" y="77"/>
                </a:lnTo>
                <a:lnTo>
                  <a:pt x="298" y="108"/>
                </a:lnTo>
                <a:lnTo>
                  <a:pt x="250" y="140"/>
                </a:lnTo>
                <a:lnTo>
                  <a:pt x="207" y="173"/>
                </a:lnTo>
                <a:lnTo>
                  <a:pt x="165" y="206"/>
                </a:lnTo>
                <a:lnTo>
                  <a:pt x="129" y="240"/>
                </a:lnTo>
                <a:lnTo>
                  <a:pt x="98" y="273"/>
                </a:lnTo>
                <a:lnTo>
                  <a:pt x="71" y="307"/>
                </a:lnTo>
                <a:lnTo>
                  <a:pt x="48" y="338"/>
                </a:lnTo>
                <a:lnTo>
                  <a:pt x="29" y="367"/>
                </a:lnTo>
                <a:lnTo>
                  <a:pt x="17" y="394"/>
                </a:lnTo>
                <a:lnTo>
                  <a:pt x="6" y="417"/>
                </a:lnTo>
                <a:lnTo>
                  <a:pt x="0" y="438"/>
                </a:lnTo>
                <a:lnTo>
                  <a:pt x="0" y="457"/>
                </a:lnTo>
                <a:lnTo>
                  <a:pt x="0" y="459"/>
                </a:lnTo>
                <a:lnTo>
                  <a:pt x="17" y="45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4394543" y="5240251"/>
            <a:ext cx="686537" cy="528909"/>
          </a:xfrm>
          <a:custGeom>
            <a:avLst/>
            <a:gdLst>
              <a:gd name="T0" fmla="*/ 2147483647 w 479"/>
              <a:gd name="T1" fmla="*/ 2147483647 h 374"/>
              <a:gd name="T2" fmla="*/ 2147483647 w 479"/>
              <a:gd name="T3" fmla="*/ 0 h 374"/>
              <a:gd name="T4" fmla="*/ 2147483647 w 479"/>
              <a:gd name="T5" fmla="*/ 2147483647 h 374"/>
              <a:gd name="T6" fmla="*/ 2147483647 w 479"/>
              <a:gd name="T7" fmla="*/ 2147483647 h 374"/>
              <a:gd name="T8" fmla="*/ 2147483647 w 479"/>
              <a:gd name="T9" fmla="*/ 2147483647 h 374"/>
              <a:gd name="T10" fmla="*/ 2147483647 w 479"/>
              <a:gd name="T11" fmla="*/ 2147483647 h 374"/>
              <a:gd name="T12" fmla="*/ 2147483647 w 479"/>
              <a:gd name="T13" fmla="*/ 2147483647 h 374"/>
              <a:gd name="T14" fmla="*/ 2147483647 w 479"/>
              <a:gd name="T15" fmla="*/ 2147483647 h 374"/>
              <a:gd name="T16" fmla="*/ 2147483647 w 479"/>
              <a:gd name="T17" fmla="*/ 2147483647 h 374"/>
              <a:gd name="T18" fmla="*/ 2147483647 w 479"/>
              <a:gd name="T19" fmla="*/ 2147483647 h 374"/>
              <a:gd name="T20" fmla="*/ 2147483647 w 479"/>
              <a:gd name="T21" fmla="*/ 2147483647 h 374"/>
              <a:gd name="T22" fmla="*/ 2147483647 w 479"/>
              <a:gd name="T23" fmla="*/ 2147483647 h 374"/>
              <a:gd name="T24" fmla="*/ 2147483647 w 479"/>
              <a:gd name="T25" fmla="*/ 2147483647 h 374"/>
              <a:gd name="T26" fmla="*/ 2147483647 w 479"/>
              <a:gd name="T27" fmla="*/ 2147483647 h 374"/>
              <a:gd name="T28" fmla="*/ 2147483647 w 479"/>
              <a:gd name="T29" fmla="*/ 2147483647 h 374"/>
              <a:gd name="T30" fmla="*/ 2147483647 w 479"/>
              <a:gd name="T31" fmla="*/ 2147483647 h 374"/>
              <a:gd name="T32" fmla="*/ 0 w 479"/>
              <a:gd name="T33" fmla="*/ 2147483647 h 374"/>
              <a:gd name="T34" fmla="*/ 2147483647 w 479"/>
              <a:gd name="T35" fmla="*/ 2147483647 h 374"/>
              <a:gd name="T36" fmla="*/ 2147483647 w 479"/>
              <a:gd name="T37" fmla="*/ 2147483647 h 374"/>
              <a:gd name="T38" fmla="*/ 2147483647 w 479"/>
              <a:gd name="T39" fmla="*/ 2147483647 h 374"/>
              <a:gd name="T40" fmla="*/ 2147483647 w 479"/>
              <a:gd name="T41" fmla="*/ 2147483647 h 374"/>
              <a:gd name="T42" fmla="*/ 2147483647 w 479"/>
              <a:gd name="T43" fmla="*/ 2147483647 h 374"/>
              <a:gd name="T44" fmla="*/ 2147483647 w 479"/>
              <a:gd name="T45" fmla="*/ 2147483647 h 374"/>
              <a:gd name="T46" fmla="*/ 2147483647 w 479"/>
              <a:gd name="T47" fmla="*/ 2147483647 h 374"/>
              <a:gd name="T48" fmla="*/ 2147483647 w 479"/>
              <a:gd name="T49" fmla="*/ 2147483647 h 374"/>
              <a:gd name="T50" fmla="*/ 2147483647 w 479"/>
              <a:gd name="T51" fmla="*/ 2147483647 h 374"/>
              <a:gd name="T52" fmla="*/ 2147483647 w 479"/>
              <a:gd name="T53" fmla="*/ 2147483647 h 374"/>
              <a:gd name="T54" fmla="*/ 2147483647 w 479"/>
              <a:gd name="T55" fmla="*/ 2147483647 h 374"/>
              <a:gd name="T56" fmla="*/ 2147483647 w 479"/>
              <a:gd name="T57" fmla="*/ 2147483647 h 374"/>
              <a:gd name="T58" fmla="*/ 2147483647 w 479"/>
              <a:gd name="T59" fmla="*/ 2147483647 h 374"/>
              <a:gd name="T60" fmla="*/ 2147483647 w 479"/>
              <a:gd name="T61" fmla="*/ 2147483647 h 374"/>
              <a:gd name="T62" fmla="*/ 2147483647 w 479"/>
              <a:gd name="T63" fmla="*/ 2147483647 h 374"/>
              <a:gd name="T64" fmla="*/ 2147483647 w 479"/>
              <a:gd name="T65" fmla="*/ 2147483647 h 374"/>
              <a:gd name="T66" fmla="*/ 2147483647 w 479"/>
              <a:gd name="T67" fmla="*/ 2147483647 h 374"/>
              <a:gd name="T68" fmla="*/ 2147483647 w 479"/>
              <a:gd name="T69" fmla="*/ 2147483647 h 374"/>
              <a:gd name="T70" fmla="*/ 2147483647 w 479"/>
              <a:gd name="T71" fmla="*/ 2147483647 h 374"/>
              <a:gd name="T72" fmla="*/ 2147483647 w 479"/>
              <a:gd name="T73" fmla="*/ 2147483647 h 374"/>
              <a:gd name="T74" fmla="*/ 2147483647 w 479"/>
              <a:gd name="T75" fmla="*/ 2147483647 h 374"/>
              <a:gd name="T76" fmla="*/ 2147483647 w 479"/>
              <a:gd name="T77" fmla="*/ 2147483647 h 374"/>
              <a:gd name="T78" fmla="*/ 2147483647 w 479"/>
              <a:gd name="T79" fmla="*/ 2147483647 h 3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9"/>
              <a:gd name="T121" fmla="*/ 0 h 374"/>
              <a:gd name="T122" fmla="*/ 479 w 479"/>
              <a:gd name="T123" fmla="*/ 374 h 3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9" h="374">
                <a:moveTo>
                  <a:pt x="457" y="10"/>
                </a:moveTo>
                <a:lnTo>
                  <a:pt x="463" y="0"/>
                </a:lnTo>
                <a:lnTo>
                  <a:pt x="405" y="23"/>
                </a:lnTo>
                <a:lnTo>
                  <a:pt x="353" y="48"/>
                </a:lnTo>
                <a:lnTo>
                  <a:pt x="302" y="75"/>
                </a:lnTo>
                <a:lnTo>
                  <a:pt x="257" y="102"/>
                </a:lnTo>
                <a:lnTo>
                  <a:pt x="213" y="129"/>
                </a:lnTo>
                <a:lnTo>
                  <a:pt x="175" y="158"/>
                </a:lnTo>
                <a:lnTo>
                  <a:pt x="140" y="186"/>
                </a:lnTo>
                <a:lnTo>
                  <a:pt x="109" y="213"/>
                </a:lnTo>
                <a:lnTo>
                  <a:pt x="81" y="240"/>
                </a:lnTo>
                <a:lnTo>
                  <a:pt x="56" y="265"/>
                </a:lnTo>
                <a:lnTo>
                  <a:pt x="38" y="288"/>
                </a:lnTo>
                <a:lnTo>
                  <a:pt x="23" y="311"/>
                </a:lnTo>
                <a:lnTo>
                  <a:pt x="10" y="330"/>
                </a:lnTo>
                <a:lnTo>
                  <a:pt x="4" y="346"/>
                </a:lnTo>
                <a:lnTo>
                  <a:pt x="0" y="361"/>
                </a:lnTo>
                <a:lnTo>
                  <a:pt x="2" y="373"/>
                </a:lnTo>
                <a:lnTo>
                  <a:pt x="19" y="365"/>
                </a:lnTo>
                <a:lnTo>
                  <a:pt x="17" y="361"/>
                </a:lnTo>
                <a:lnTo>
                  <a:pt x="21" y="353"/>
                </a:lnTo>
                <a:lnTo>
                  <a:pt x="27" y="338"/>
                </a:lnTo>
                <a:lnTo>
                  <a:pt x="38" y="319"/>
                </a:lnTo>
                <a:lnTo>
                  <a:pt x="52" y="298"/>
                </a:lnTo>
                <a:lnTo>
                  <a:pt x="71" y="277"/>
                </a:lnTo>
                <a:lnTo>
                  <a:pt x="94" y="252"/>
                </a:lnTo>
                <a:lnTo>
                  <a:pt x="119" y="225"/>
                </a:lnTo>
                <a:lnTo>
                  <a:pt x="150" y="198"/>
                </a:lnTo>
                <a:lnTo>
                  <a:pt x="186" y="171"/>
                </a:lnTo>
                <a:lnTo>
                  <a:pt x="223" y="144"/>
                </a:lnTo>
                <a:lnTo>
                  <a:pt x="265" y="117"/>
                </a:lnTo>
                <a:lnTo>
                  <a:pt x="311" y="90"/>
                </a:lnTo>
                <a:lnTo>
                  <a:pt x="359" y="65"/>
                </a:lnTo>
                <a:lnTo>
                  <a:pt x="413" y="39"/>
                </a:lnTo>
                <a:lnTo>
                  <a:pt x="469" y="16"/>
                </a:lnTo>
                <a:lnTo>
                  <a:pt x="474" y="6"/>
                </a:lnTo>
                <a:lnTo>
                  <a:pt x="469" y="16"/>
                </a:lnTo>
                <a:lnTo>
                  <a:pt x="478" y="14"/>
                </a:lnTo>
                <a:lnTo>
                  <a:pt x="474" y="6"/>
                </a:lnTo>
                <a:lnTo>
                  <a:pt x="457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5019449" y="5134187"/>
            <a:ext cx="55897" cy="121621"/>
          </a:xfrm>
          <a:custGeom>
            <a:avLst/>
            <a:gdLst>
              <a:gd name="T0" fmla="*/ 2147483647 w 39"/>
              <a:gd name="T1" fmla="*/ 2147483647 h 86"/>
              <a:gd name="T2" fmla="*/ 0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0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86"/>
              <a:gd name="T32" fmla="*/ 39 w 39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86">
                <a:moveTo>
                  <a:pt x="6" y="2"/>
                </a:moveTo>
                <a:lnTo>
                  <a:pt x="0" y="14"/>
                </a:lnTo>
                <a:lnTo>
                  <a:pt x="21" y="85"/>
                </a:lnTo>
                <a:lnTo>
                  <a:pt x="38" y="81"/>
                </a:lnTo>
                <a:lnTo>
                  <a:pt x="17" y="8"/>
                </a:lnTo>
                <a:lnTo>
                  <a:pt x="6" y="2"/>
                </a:lnTo>
                <a:lnTo>
                  <a:pt x="17" y="8"/>
                </a:lnTo>
                <a:lnTo>
                  <a:pt x="15" y="0"/>
                </a:lnTo>
                <a:lnTo>
                  <a:pt x="6" y="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3822667" y="1189995"/>
            <a:ext cx="974625" cy="2737882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3788268" y="1823555"/>
            <a:ext cx="940227" cy="2737882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3730937" y="2196903"/>
            <a:ext cx="584775" cy="3467607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3708005" y="2324180"/>
            <a:ext cx="194925" cy="3713677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3765336" y="1925377"/>
            <a:ext cx="699437" cy="3213052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4083522" y="3325431"/>
            <a:ext cx="515978" cy="189502"/>
          </a:xfrm>
          <a:custGeom>
            <a:avLst/>
            <a:gdLst>
              <a:gd name="T0" fmla="*/ 2147483647 w 360"/>
              <a:gd name="T1" fmla="*/ 0 h 134"/>
              <a:gd name="T2" fmla="*/ 2147483647 w 360"/>
              <a:gd name="T3" fmla="*/ 2147483647 h 134"/>
              <a:gd name="T4" fmla="*/ 2147483647 w 360"/>
              <a:gd name="T5" fmla="*/ 2147483647 h 134"/>
              <a:gd name="T6" fmla="*/ 2147483647 w 360"/>
              <a:gd name="T7" fmla="*/ 2147483647 h 134"/>
              <a:gd name="T8" fmla="*/ 2147483647 w 360"/>
              <a:gd name="T9" fmla="*/ 2147483647 h 134"/>
              <a:gd name="T10" fmla="*/ 2147483647 w 360"/>
              <a:gd name="T11" fmla="*/ 2147483647 h 134"/>
              <a:gd name="T12" fmla="*/ 2147483647 w 360"/>
              <a:gd name="T13" fmla="*/ 2147483647 h 134"/>
              <a:gd name="T14" fmla="*/ 2147483647 w 360"/>
              <a:gd name="T15" fmla="*/ 2147483647 h 134"/>
              <a:gd name="T16" fmla="*/ 2147483647 w 360"/>
              <a:gd name="T17" fmla="*/ 2147483647 h 134"/>
              <a:gd name="T18" fmla="*/ 2147483647 w 360"/>
              <a:gd name="T19" fmla="*/ 2147483647 h 134"/>
              <a:gd name="T20" fmla="*/ 2147483647 w 360"/>
              <a:gd name="T21" fmla="*/ 2147483647 h 134"/>
              <a:gd name="T22" fmla="*/ 2147483647 w 360"/>
              <a:gd name="T23" fmla="*/ 2147483647 h 134"/>
              <a:gd name="T24" fmla="*/ 2147483647 w 360"/>
              <a:gd name="T25" fmla="*/ 2147483647 h 134"/>
              <a:gd name="T26" fmla="*/ 2147483647 w 360"/>
              <a:gd name="T27" fmla="*/ 2147483647 h 134"/>
              <a:gd name="T28" fmla="*/ 2147483647 w 360"/>
              <a:gd name="T29" fmla="*/ 2147483647 h 134"/>
              <a:gd name="T30" fmla="*/ 2147483647 w 360"/>
              <a:gd name="T31" fmla="*/ 2147483647 h 134"/>
              <a:gd name="T32" fmla="*/ 2147483647 w 360"/>
              <a:gd name="T33" fmla="*/ 2147483647 h 134"/>
              <a:gd name="T34" fmla="*/ 2147483647 w 360"/>
              <a:gd name="T35" fmla="*/ 2147483647 h 134"/>
              <a:gd name="T36" fmla="*/ 2147483647 w 360"/>
              <a:gd name="T37" fmla="*/ 2147483647 h 134"/>
              <a:gd name="T38" fmla="*/ 2147483647 w 360"/>
              <a:gd name="T39" fmla="*/ 2147483647 h 134"/>
              <a:gd name="T40" fmla="*/ 2147483647 w 360"/>
              <a:gd name="T41" fmla="*/ 2147483647 h 134"/>
              <a:gd name="T42" fmla="*/ 2147483647 w 360"/>
              <a:gd name="T43" fmla="*/ 2147483647 h 134"/>
              <a:gd name="T44" fmla="*/ 2147483647 w 360"/>
              <a:gd name="T45" fmla="*/ 2147483647 h 134"/>
              <a:gd name="T46" fmla="*/ 2147483647 w 360"/>
              <a:gd name="T47" fmla="*/ 2147483647 h 134"/>
              <a:gd name="T48" fmla="*/ 2147483647 w 360"/>
              <a:gd name="T49" fmla="*/ 2147483647 h 134"/>
              <a:gd name="T50" fmla="*/ 2147483647 w 360"/>
              <a:gd name="T51" fmla="*/ 2147483647 h 134"/>
              <a:gd name="T52" fmla="*/ 2147483647 w 360"/>
              <a:gd name="T53" fmla="*/ 2147483647 h 134"/>
              <a:gd name="T54" fmla="*/ 0 w 360"/>
              <a:gd name="T55" fmla="*/ 2147483647 h 134"/>
              <a:gd name="T56" fmla="*/ 0 w 360"/>
              <a:gd name="T57" fmla="*/ 2147483647 h 134"/>
              <a:gd name="T58" fmla="*/ 2147483647 w 360"/>
              <a:gd name="T59" fmla="*/ 0 h 134"/>
              <a:gd name="T60" fmla="*/ 2147483647 w 360"/>
              <a:gd name="T61" fmla="*/ 0 h 1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0"/>
              <a:gd name="T94" fmla="*/ 0 h 134"/>
              <a:gd name="T95" fmla="*/ 360 w 360"/>
              <a:gd name="T96" fmla="*/ 134 h 1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0" h="134">
                <a:moveTo>
                  <a:pt x="2" y="0"/>
                </a:moveTo>
                <a:lnTo>
                  <a:pt x="307" y="13"/>
                </a:lnTo>
                <a:lnTo>
                  <a:pt x="320" y="15"/>
                </a:lnTo>
                <a:lnTo>
                  <a:pt x="330" y="19"/>
                </a:lnTo>
                <a:lnTo>
                  <a:pt x="339" y="23"/>
                </a:lnTo>
                <a:lnTo>
                  <a:pt x="347" y="31"/>
                </a:lnTo>
                <a:lnTo>
                  <a:pt x="351" y="40"/>
                </a:lnTo>
                <a:lnTo>
                  <a:pt x="355" y="50"/>
                </a:lnTo>
                <a:lnTo>
                  <a:pt x="359" y="60"/>
                </a:lnTo>
                <a:lnTo>
                  <a:pt x="359" y="71"/>
                </a:lnTo>
                <a:lnTo>
                  <a:pt x="359" y="83"/>
                </a:lnTo>
                <a:lnTo>
                  <a:pt x="357" y="93"/>
                </a:lnTo>
                <a:lnTo>
                  <a:pt x="353" y="104"/>
                </a:lnTo>
                <a:lnTo>
                  <a:pt x="347" y="112"/>
                </a:lnTo>
                <a:lnTo>
                  <a:pt x="341" y="120"/>
                </a:lnTo>
                <a:lnTo>
                  <a:pt x="332" y="127"/>
                </a:lnTo>
                <a:lnTo>
                  <a:pt x="320" y="131"/>
                </a:lnTo>
                <a:lnTo>
                  <a:pt x="307" y="133"/>
                </a:lnTo>
                <a:lnTo>
                  <a:pt x="291" y="131"/>
                </a:lnTo>
                <a:lnTo>
                  <a:pt x="272" y="125"/>
                </a:lnTo>
                <a:lnTo>
                  <a:pt x="255" y="118"/>
                </a:lnTo>
                <a:lnTo>
                  <a:pt x="237" y="114"/>
                </a:lnTo>
                <a:lnTo>
                  <a:pt x="178" y="106"/>
                </a:lnTo>
                <a:lnTo>
                  <a:pt x="120" y="100"/>
                </a:lnTo>
                <a:lnTo>
                  <a:pt x="62" y="98"/>
                </a:lnTo>
                <a:lnTo>
                  <a:pt x="4" y="96"/>
                </a:lnTo>
                <a:lnTo>
                  <a:pt x="2" y="71"/>
                </a:lnTo>
                <a:lnTo>
                  <a:pt x="0" y="48"/>
                </a:lnTo>
                <a:lnTo>
                  <a:pt x="0" y="23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4086389" y="3325431"/>
            <a:ext cx="515978" cy="189502"/>
          </a:xfrm>
          <a:custGeom>
            <a:avLst/>
            <a:gdLst>
              <a:gd name="T0" fmla="*/ 2147483647 w 360"/>
              <a:gd name="T1" fmla="*/ 0 h 134"/>
              <a:gd name="T2" fmla="*/ 2147483647 w 360"/>
              <a:gd name="T3" fmla="*/ 2147483647 h 134"/>
              <a:gd name="T4" fmla="*/ 2147483647 w 360"/>
              <a:gd name="T5" fmla="*/ 2147483647 h 134"/>
              <a:gd name="T6" fmla="*/ 2147483647 w 360"/>
              <a:gd name="T7" fmla="*/ 2147483647 h 134"/>
              <a:gd name="T8" fmla="*/ 2147483647 w 360"/>
              <a:gd name="T9" fmla="*/ 2147483647 h 134"/>
              <a:gd name="T10" fmla="*/ 2147483647 w 360"/>
              <a:gd name="T11" fmla="*/ 2147483647 h 134"/>
              <a:gd name="T12" fmla="*/ 2147483647 w 360"/>
              <a:gd name="T13" fmla="*/ 2147483647 h 134"/>
              <a:gd name="T14" fmla="*/ 2147483647 w 360"/>
              <a:gd name="T15" fmla="*/ 2147483647 h 134"/>
              <a:gd name="T16" fmla="*/ 2147483647 w 360"/>
              <a:gd name="T17" fmla="*/ 2147483647 h 134"/>
              <a:gd name="T18" fmla="*/ 2147483647 w 360"/>
              <a:gd name="T19" fmla="*/ 2147483647 h 134"/>
              <a:gd name="T20" fmla="*/ 2147483647 w 360"/>
              <a:gd name="T21" fmla="*/ 2147483647 h 134"/>
              <a:gd name="T22" fmla="*/ 2147483647 w 360"/>
              <a:gd name="T23" fmla="*/ 2147483647 h 134"/>
              <a:gd name="T24" fmla="*/ 2147483647 w 360"/>
              <a:gd name="T25" fmla="*/ 2147483647 h 134"/>
              <a:gd name="T26" fmla="*/ 2147483647 w 360"/>
              <a:gd name="T27" fmla="*/ 2147483647 h 134"/>
              <a:gd name="T28" fmla="*/ 2147483647 w 360"/>
              <a:gd name="T29" fmla="*/ 2147483647 h 134"/>
              <a:gd name="T30" fmla="*/ 2147483647 w 360"/>
              <a:gd name="T31" fmla="*/ 2147483647 h 134"/>
              <a:gd name="T32" fmla="*/ 2147483647 w 360"/>
              <a:gd name="T33" fmla="*/ 2147483647 h 134"/>
              <a:gd name="T34" fmla="*/ 2147483647 w 360"/>
              <a:gd name="T35" fmla="*/ 2147483647 h 134"/>
              <a:gd name="T36" fmla="*/ 2147483647 w 360"/>
              <a:gd name="T37" fmla="*/ 2147483647 h 134"/>
              <a:gd name="T38" fmla="*/ 2147483647 w 360"/>
              <a:gd name="T39" fmla="*/ 2147483647 h 134"/>
              <a:gd name="T40" fmla="*/ 2147483647 w 360"/>
              <a:gd name="T41" fmla="*/ 2147483647 h 134"/>
              <a:gd name="T42" fmla="*/ 2147483647 w 360"/>
              <a:gd name="T43" fmla="*/ 2147483647 h 134"/>
              <a:gd name="T44" fmla="*/ 2147483647 w 360"/>
              <a:gd name="T45" fmla="*/ 2147483647 h 134"/>
              <a:gd name="T46" fmla="*/ 2147483647 w 360"/>
              <a:gd name="T47" fmla="*/ 2147483647 h 134"/>
              <a:gd name="T48" fmla="*/ 2147483647 w 360"/>
              <a:gd name="T49" fmla="*/ 2147483647 h 134"/>
              <a:gd name="T50" fmla="*/ 2147483647 w 360"/>
              <a:gd name="T51" fmla="*/ 2147483647 h 134"/>
              <a:gd name="T52" fmla="*/ 2147483647 w 360"/>
              <a:gd name="T53" fmla="*/ 2147483647 h 134"/>
              <a:gd name="T54" fmla="*/ 0 w 360"/>
              <a:gd name="T55" fmla="*/ 2147483647 h 134"/>
              <a:gd name="T56" fmla="*/ 0 w 360"/>
              <a:gd name="T57" fmla="*/ 2147483647 h 134"/>
              <a:gd name="T58" fmla="*/ 2147483647 w 360"/>
              <a:gd name="T59" fmla="*/ 0 h 1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0"/>
              <a:gd name="T91" fmla="*/ 0 h 134"/>
              <a:gd name="T92" fmla="*/ 360 w 360"/>
              <a:gd name="T93" fmla="*/ 134 h 1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0" h="134">
                <a:moveTo>
                  <a:pt x="2" y="0"/>
                </a:moveTo>
                <a:lnTo>
                  <a:pt x="307" y="13"/>
                </a:lnTo>
                <a:lnTo>
                  <a:pt x="320" y="15"/>
                </a:lnTo>
                <a:lnTo>
                  <a:pt x="330" y="19"/>
                </a:lnTo>
                <a:lnTo>
                  <a:pt x="339" y="23"/>
                </a:lnTo>
                <a:lnTo>
                  <a:pt x="347" y="31"/>
                </a:lnTo>
                <a:lnTo>
                  <a:pt x="351" y="40"/>
                </a:lnTo>
                <a:lnTo>
                  <a:pt x="355" y="50"/>
                </a:lnTo>
                <a:lnTo>
                  <a:pt x="359" y="60"/>
                </a:lnTo>
                <a:lnTo>
                  <a:pt x="359" y="71"/>
                </a:lnTo>
                <a:lnTo>
                  <a:pt x="359" y="83"/>
                </a:lnTo>
                <a:lnTo>
                  <a:pt x="357" y="93"/>
                </a:lnTo>
                <a:lnTo>
                  <a:pt x="353" y="104"/>
                </a:lnTo>
                <a:lnTo>
                  <a:pt x="347" y="112"/>
                </a:lnTo>
                <a:lnTo>
                  <a:pt x="341" y="120"/>
                </a:lnTo>
                <a:lnTo>
                  <a:pt x="332" y="127"/>
                </a:lnTo>
                <a:lnTo>
                  <a:pt x="320" y="131"/>
                </a:lnTo>
                <a:lnTo>
                  <a:pt x="307" y="133"/>
                </a:lnTo>
                <a:lnTo>
                  <a:pt x="291" y="131"/>
                </a:lnTo>
                <a:lnTo>
                  <a:pt x="272" y="125"/>
                </a:lnTo>
                <a:lnTo>
                  <a:pt x="255" y="118"/>
                </a:lnTo>
                <a:lnTo>
                  <a:pt x="237" y="114"/>
                </a:lnTo>
                <a:lnTo>
                  <a:pt x="178" y="106"/>
                </a:lnTo>
                <a:lnTo>
                  <a:pt x="120" y="100"/>
                </a:lnTo>
                <a:lnTo>
                  <a:pt x="62" y="98"/>
                </a:lnTo>
                <a:lnTo>
                  <a:pt x="4" y="96"/>
                </a:lnTo>
                <a:lnTo>
                  <a:pt x="2" y="71"/>
                </a:lnTo>
                <a:lnTo>
                  <a:pt x="0" y="48"/>
                </a:lnTo>
                <a:lnTo>
                  <a:pt x="0" y="23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3465782" y="912813"/>
            <a:ext cx="375517" cy="1424095"/>
          </a:xfrm>
          <a:custGeom>
            <a:avLst/>
            <a:gdLst>
              <a:gd name="T0" fmla="*/ 2147483647 w 230"/>
              <a:gd name="T1" fmla="*/ 2147483647 h 1007"/>
              <a:gd name="T2" fmla="*/ 2147483647 w 230"/>
              <a:gd name="T3" fmla="*/ 2147483647 h 1007"/>
              <a:gd name="T4" fmla="*/ 2147483647 w 230"/>
              <a:gd name="T5" fmla="*/ 2147483647 h 1007"/>
              <a:gd name="T6" fmla="*/ 2147483647 w 230"/>
              <a:gd name="T7" fmla="*/ 2147483647 h 1007"/>
              <a:gd name="T8" fmla="*/ 2147483647 w 230"/>
              <a:gd name="T9" fmla="*/ 2147483647 h 1007"/>
              <a:gd name="T10" fmla="*/ 2147483647 w 230"/>
              <a:gd name="T11" fmla="*/ 2147483647 h 1007"/>
              <a:gd name="T12" fmla="*/ 2147483647 w 230"/>
              <a:gd name="T13" fmla="*/ 2147483647 h 1007"/>
              <a:gd name="T14" fmla="*/ 2147483647 w 230"/>
              <a:gd name="T15" fmla="*/ 2147483647 h 1007"/>
              <a:gd name="T16" fmla="*/ 2147483647 w 230"/>
              <a:gd name="T17" fmla="*/ 2147483647 h 1007"/>
              <a:gd name="T18" fmla="*/ 2147483647 w 230"/>
              <a:gd name="T19" fmla="*/ 2147483647 h 10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1007"/>
              <a:gd name="T32" fmla="*/ 230 w 230"/>
              <a:gd name="T33" fmla="*/ 1007 h 10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1007">
                <a:moveTo>
                  <a:pt x="17" y="116"/>
                </a:moveTo>
                <a:cubicBezTo>
                  <a:pt x="0" y="232"/>
                  <a:pt x="30" y="677"/>
                  <a:pt x="41" y="820"/>
                </a:cubicBezTo>
                <a:cubicBezTo>
                  <a:pt x="52" y="963"/>
                  <a:pt x="62" y="944"/>
                  <a:pt x="81" y="972"/>
                </a:cubicBezTo>
                <a:cubicBezTo>
                  <a:pt x="100" y="1000"/>
                  <a:pt x="133" y="1007"/>
                  <a:pt x="153" y="988"/>
                </a:cubicBezTo>
                <a:cubicBezTo>
                  <a:pt x="173" y="969"/>
                  <a:pt x="190" y="928"/>
                  <a:pt x="201" y="860"/>
                </a:cubicBezTo>
                <a:cubicBezTo>
                  <a:pt x="212" y="792"/>
                  <a:pt x="213" y="665"/>
                  <a:pt x="217" y="580"/>
                </a:cubicBezTo>
                <a:cubicBezTo>
                  <a:pt x="221" y="495"/>
                  <a:pt x="225" y="423"/>
                  <a:pt x="225" y="348"/>
                </a:cubicBezTo>
                <a:cubicBezTo>
                  <a:pt x="225" y="273"/>
                  <a:pt x="230" y="169"/>
                  <a:pt x="217" y="132"/>
                </a:cubicBezTo>
                <a:cubicBezTo>
                  <a:pt x="204" y="95"/>
                  <a:pt x="176" y="127"/>
                  <a:pt x="145" y="124"/>
                </a:cubicBezTo>
                <a:cubicBezTo>
                  <a:pt x="114" y="121"/>
                  <a:pt x="34" y="0"/>
                  <a:pt x="17" y="116"/>
                </a:cubicBezTo>
                <a:close/>
              </a:path>
            </a:pathLst>
          </a:cu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4067757" y="2588635"/>
            <a:ext cx="497345" cy="182431"/>
          </a:xfrm>
          <a:custGeom>
            <a:avLst/>
            <a:gdLst>
              <a:gd name="T0" fmla="*/ 2147483647 w 347"/>
              <a:gd name="T1" fmla="*/ 0 h 129"/>
              <a:gd name="T2" fmla="*/ 2147483647 w 347"/>
              <a:gd name="T3" fmla="*/ 2147483647 h 129"/>
              <a:gd name="T4" fmla="*/ 2147483647 w 347"/>
              <a:gd name="T5" fmla="*/ 2147483647 h 129"/>
              <a:gd name="T6" fmla="*/ 2147483647 w 347"/>
              <a:gd name="T7" fmla="*/ 2147483647 h 129"/>
              <a:gd name="T8" fmla="*/ 2147483647 w 347"/>
              <a:gd name="T9" fmla="*/ 2147483647 h 129"/>
              <a:gd name="T10" fmla="*/ 2147483647 w 347"/>
              <a:gd name="T11" fmla="*/ 2147483647 h 129"/>
              <a:gd name="T12" fmla="*/ 2147483647 w 347"/>
              <a:gd name="T13" fmla="*/ 2147483647 h 129"/>
              <a:gd name="T14" fmla="*/ 2147483647 w 347"/>
              <a:gd name="T15" fmla="*/ 2147483647 h 129"/>
              <a:gd name="T16" fmla="*/ 2147483647 w 347"/>
              <a:gd name="T17" fmla="*/ 2147483647 h 129"/>
              <a:gd name="T18" fmla="*/ 2147483647 w 347"/>
              <a:gd name="T19" fmla="*/ 2147483647 h 129"/>
              <a:gd name="T20" fmla="*/ 2147483647 w 347"/>
              <a:gd name="T21" fmla="*/ 2147483647 h 129"/>
              <a:gd name="T22" fmla="*/ 2147483647 w 347"/>
              <a:gd name="T23" fmla="*/ 2147483647 h 129"/>
              <a:gd name="T24" fmla="*/ 2147483647 w 347"/>
              <a:gd name="T25" fmla="*/ 2147483647 h 129"/>
              <a:gd name="T26" fmla="*/ 2147483647 w 347"/>
              <a:gd name="T27" fmla="*/ 2147483647 h 129"/>
              <a:gd name="T28" fmla="*/ 2147483647 w 347"/>
              <a:gd name="T29" fmla="*/ 2147483647 h 129"/>
              <a:gd name="T30" fmla="*/ 2147483647 w 347"/>
              <a:gd name="T31" fmla="*/ 2147483647 h 129"/>
              <a:gd name="T32" fmla="*/ 2147483647 w 347"/>
              <a:gd name="T33" fmla="*/ 2147483647 h 129"/>
              <a:gd name="T34" fmla="*/ 2147483647 w 347"/>
              <a:gd name="T35" fmla="*/ 2147483647 h 129"/>
              <a:gd name="T36" fmla="*/ 2147483647 w 347"/>
              <a:gd name="T37" fmla="*/ 2147483647 h 129"/>
              <a:gd name="T38" fmla="*/ 2147483647 w 347"/>
              <a:gd name="T39" fmla="*/ 2147483647 h 129"/>
              <a:gd name="T40" fmla="*/ 2147483647 w 347"/>
              <a:gd name="T41" fmla="*/ 2147483647 h 129"/>
              <a:gd name="T42" fmla="*/ 2147483647 w 347"/>
              <a:gd name="T43" fmla="*/ 2147483647 h 129"/>
              <a:gd name="T44" fmla="*/ 2147483647 w 347"/>
              <a:gd name="T45" fmla="*/ 2147483647 h 129"/>
              <a:gd name="T46" fmla="*/ 2147483647 w 347"/>
              <a:gd name="T47" fmla="*/ 2147483647 h 129"/>
              <a:gd name="T48" fmla="*/ 2147483647 w 347"/>
              <a:gd name="T49" fmla="*/ 2147483647 h 129"/>
              <a:gd name="T50" fmla="*/ 2147483647 w 347"/>
              <a:gd name="T51" fmla="*/ 2147483647 h 129"/>
              <a:gd name="T52" fmla="*/ 0 w 347"/>
              <a:gd name="T53" fmla="*/ 2147483647 h 129"/>
              <a:gd name="T54" fmla="*/ 0 w 347"/>
              <a:gd name="T55" fmla="*/ 2147483647 h 129"/>
              <a:gd name="T56" fmla="*/ 0 w 347"/>
              <a:gd name="T57" fmla="*/ 2147483647 h 129"/>
              <a:gd name="T58" fmla="*/ 2147483647 w 347"/>
              <a:gd name="T59" fmla="*/ 0 h 12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7"/>
              <a:gd name="T91" fmla="*/ 0 h 129"/>
              <a:gd name="T92" fmla="*/ 347 w 347"/>
              <a:gd name="T93" fmla="*/ 129 h 12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7" h="129">
                <a:moveTo>
                  <a:pt x="2" y="0"/>
                </a:moveTo>
                <a:lnTo>
                  <a:pt x="297" y="11"/>
                </a:lnTo>
                <a:lnTo>
                  <a:pt x="308" y="13"/>
                </a:lnTo>
                <a:lnTo>
                  <a:pt x="316" y="17"/>
                </a:lnTo>
                <a:lnTo>
                  <a:pt x="325" y="22"/>
                </a:lnTo>
                <a:lnTo>
                  <a:pt x="333" y="30"/>
                </a:lnTo>
                <a:lnTo>
                  <a:pt x="338" y="39"/>
                </a:lnTo>
                <a:lnTo>
                  <a:pt x="342" y="47"/>
                </a:lnTo>
                <a:lnTo>
                  <a:pt x="344" y="58"/>
                </a:lnTo>
                <a:lnTo>
                  <a:pt x="346" y="69"/>
                </a:lnTo>
                <a:lnTo>
                  <a:pt x="344" y="79"/>
                </a:lnTo>
                <a:lnTo>
                  <a:pt x="342" y="90"/>
                </a:lnTo>
                <a:lnTo>
                  <a:pt x="340" y="98"/>
                </a:lnTo>
                <a:lnTo>
                  <a:pt x="333" y="109"/>
                </a:lnTo>
                <a:lnTo>
                  <a:pt x="327" y="115"/>
                </a:lnTo>
                <a:lnTo>
                  <a:pt x="318" y="122"/>
                </a:lnTo>
                <a:lnTo>
                  <a:pt x="308" y="126"/>
                </a:lnTo>
                <a:lnTo>
                  <a:pt x="297" y="128"/>
                </a:lnTo>
                <a:lnTo>
                  <a:pt x="280" y="126"/>
                </a:lnTo>
                <a:lnTo>
                  <a:pt x="263" y="120"/>
                </a:lnTo>
                <a:lnTo>
                  <a:pt x="244" y="113"/>
                </a:lnTo>
                <a:lnTo>
                  <a:pt x="227" y="109"/>
                </a:lnTo>
                <a:lnTo>
                  <a:pt x="171" y="103"/>
                </a:lnTo>
                <a:lnTo>
                  <a:pt x="115" y="96"/>
                </a:lnTo>
                <a:lnTo>
                  <a:pt x="60" y="94"/>
                </a:lnTo>
                <a:lnTo>
                  <a:pt x="4" y="92"/>
                </a:lnTo>
                <a:lnTo>
                  <a:pt x="0" y="69"/>
                </a:lnTo>
                <a:lnTo>
                  <a:pt x="0" y="45"/>
                </a:lnTo>
                <a:lnTo>
                  <a:pt x="0" y="22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4094988" y="4086268"/>
            <a:ext cx="538910" cy="205059"/>
          </a:xfrm>
          <a:custGeom>
            <a:avLst/>
            <a:gdLst>
              <a:gd name="T0" fmla="*/ 2147483647 w 376"/>
              <a:gd name="T1" fmla="*/ 0 h 145"/>
              <a:gd name="T2" fmla="*/ 2147483647 w 376"/>
              <a:gd name="T3" fmla="*/ 2147483647 h 145"/>
              <a:gd name="T4" fmla="*/ 2147483647 w 376"/>
              <a:gd name="T5" fmla="*/ 2147483647 h 145"/>
              <a:gd name="T6" fmla="*/ 2147483647 w 376"/>
              <a:gd name="T7" fmla="*/ 2147483647 h 145"/>
              <a:gd name="T8" fmla="*/ 2147483647 w 376"/>
              <a:gd name="T9" fmla="*/ 2147483647 h 145"/>
              <a:gd name="T10" fmla="*/ 2147483647 w 376"/>
              <a:gd name="T11" fmla="*/ 2147483647 h 145"/>
              <a:gd name="T12" fmla="*/ 2147483647 w 376"/>
              <a:gd name="T13" fmla="*/ 2147483647 h 145"/>
              <a:gd name="T14" fmla="*/ 2147483647 w 376"/>
              <a:gd name="T15" fmla="*/ 2147483647 h 145"/>
              <a:gd name="T16" fmla="*/ 2147483647 w 376"/>
              <a:gd name="T17" fmla="*/ 2147483647 h 145"/>
              <a:gd name="T18" fmla="*/ 2147483647 w 376"/>
              <a:gd name="T19" fmla="*/ 2147483647 h 145"/>
              <a:gd name="T20" fmla="*/ 2147483647 w 376"/>
              <a:gd name="T21" fmla="*/ 2147483647 h 145"/>
              <a:gd name="T22" fmla="*/ 2147483647 w 376"/>
              <a:gd name="T23" fmla="*/ 2147483647 h 145"/>
              <a:gd name="T24" fmla="*/ 2147483647 w 376"/>
              <a:gd name="T25" fmla="*/ 2147483647 h 145"/>
              <a:gd name="T26" fmla="*/ 2147483647 w 376"/>
              <a:gd name="T27" fmla="*/ 2147483647 h 145"/>
              <a:gd name="T28" fmla="*/ 2147483647 w 376"/>
              <a:gd name="T29" fmla="*/ 2147483647 h 145"/>
              <a:gd name="T30" fmla="*/ 2147483647 w 376"/>
              <a:gd name="T31" fmla="*/ 2147483647 h 145"/>
              <a:gd name="T32" fmla="*/ 2147483647 w 376"/>
              <a:gd name="T33" fmla="*/ 2147483647 h 145"/>
              <a:gd name="T34" fmla="*/ 2147483647 w 376"/>
              <a:gd name="T35" fmla="*/ 2147483647 h 145"/>
              <a:gd name="T36" fmla="*/ 2147483647 w 376"/>
              <a:gd name="T37" fmla="*/ 2147483647 h 145"/>
              <a:gd name="T38" fmla="*/ 2147483647 w 376"/>
              <a:gd name="T39" fmla="*/ 2147483647 h 145"/>
              <a:gd name="T40" fmla="*/ 2147483647 w 376"/>
              <a:gd name="T41" fmla="*/ 2147483647 h 145"/>
              <a:gd name="T42" fmla="*/ 2147483647 w 376"/>
              <a:gd name="T43" fmla="*/ 2147483647 h 145"/>
              <a:gd name="T44" fmla="*/ 2147483647 w 376"/>
              <a:gd name="T45" fmla="*/ 2147483647 h 145"/>
              <a:gd name="T46" fmla="*/ 2147483647 w 376"/>
              <a:gd name="T47" fmla="*/ 2147483647 h 145"/>
              <a:gd name="T48" fmla="*/ 2147483647 w 376"/>
              <a:gd name="T49" fmla="*/ 2147483647 h 145"/>
              <a:gd name="T50" fmla="*/ 2147483647 w 376"/>
              <a:gd name="T51" fmla="*/ 2147483647 h 145"/>
              <a:gd name="T52" fmla="*/ 2147483647 w 376"/>
              <a:gd name="T53" fmla="*/ 2147483647 h 145"/>
              <a:gd name="T54" fmla="*/ 0 w 376"/>
              <a:gd name="T55" fmla="*/ 2147483647 h 145"/>
              <a:gd name="T56" fmla="*/ 0 w 376"/>
              <a:gd name="T57" fmla="*/ 2147483647 h 145"/>
              <a:gd name="T58" fmla="*/ 2147483647 w 376"/>
              <a:gd name="T59" fmla="*/ 0 h 145"/>
              <a:gd name="T60" fmla="*/ 2147483647 w 376"/>
              <a:gd name="T61" fmla="*/ 0 h 1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6"/>
              <a:gd name="T94" fmla="*/ 0 h 145"/>
              <a:gd name="T95" fmla="*/ 376 w 376"/>
              <a:gd name="T96" fmla="*/ 145 h 14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6" h="145">
                <a:moveTo>
                  <a:pt x="2" y="0"/>
                </a:moveTo>
                <a:lnTo>
                  <a:pt x="321" y="14"/>
                </a:lnTo>
                <a:lnTo>
                  <a:pt x="333" y="16"/>
                </a:lnTo>
                <a:lnTo>
                  <a:pt x="344" y="20"/>
                </a:lnTo>
                <a:lnTo>
                  <a:pt x="353" y="25"/>
                </a:lnTo>
                <a:lnTo>
                  <a:pt x="362" y="34"/>
                </a:lnTo>
                <a:lnTo>
                  <a:pt x="366" y="43"/>
                </a:lnTo>
                <a:lnTo>
                  <a:pt x="370" y="54"/>
                </a:lnTo>
                <a:lnTo>
                  <a:pt x="375" y="65"/>
                </a:lnTo>
                <a:lnTo>
                  <a:pt x="375" y="76"/>
                </a:lnTo>
                <a:lnTo>
                  <a:pt x="375" y="90"/>
                </a:lnTo>
                <a:lnTo>
                  <a:pt x="372" y="101"/>
                </a:lnTo>
                <a:lnTo>
                  <a:pt x="368" y="112"/>
                </a:lnTo>
                <a:lnTo>
                  <a:pt x="362" y="121"/>
                </a:lnTo>
                <a:lnTo>
                  <a:pt x="355" y="130"/>
                </a:lnTo>
                <a:lnTo>
                  <a:pt x="346" y="137"/>
                </a:lnTo>
                <a:lnTo>
                  <a:pt x="333" y="142"/>
                </a:lnTo>
                <a:lnTo>
                  <a:pt x="321" y="144"/>
                </a:lnTo>
                <a:lnTo>
                  <a:pt x="303" y="142"/>
                </a:lnTo>
                <a:lnTo>
                  <a:pt x="284" y="135"/>
                </a:lnTo>
                <a:lnTo>
                  <a:pt x="266" y="128"/>
                </a:lnTo>
                <a:lnTo>
                  <a:pt x="247" y="124"/>
                </a:lnTo>
                <a:lnTo>
                  <a:pt x="186" y="115"/>
                </a:lnTo>
                <a:lnTo>
                  <a:pt x="126" y="108"/>
                </a:lnTo>
                <a:lnTo>
                  <a:pt x="65" y="106"/>
                </a:lnTo>
                <a:lnTo>
                  <a:pt x="5" y="103"/>
                </a:lnTo>
                <a:lnTo>
                  <a:pt x="2" y="76"/>
                </a:lnTo>
                <a:lnTo>
                  <a:pt x="0" y="52"/>
                </a:lnTo>
                <a:lnTo>
                  <a:pt x="0" y="25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4094988" y="4091924"/>
            <a:ext cx="538910" cy="205059"/>
          </a:xfrm>
          <a:custGeom>
            <a:avLst/>
            <a:gdLst>
              <a:gd name="T0" fmla="*/ 2147483647 w 376"/>
              <a:gd name="T1" fmla="*/ 0 h 145"/>
              <a:gd name="T2" fmla="*/ 2147483647 w 376"/>
              <a:gd name="T3" fmla="*/ 2147483647 h 145"/>
              <a:gd name="T4" fmla="*/ 2147483647 w 376"/>
              <a:gd name="T5" fmla="*/ 2147483647 h 145"/>
              <a:gd name="T6" fmla="*/ 2147483647 w 376"/>
              <a:gd name="T7" fmla="*/ 2147483647 h 145"/>
              <a:gd name="T8" fmla="*/ 2147483647 w 376"/>
              <a:gd name="T9" fmla="*/ 2147483647 h 145"/>
              <a:gd name="T10" fmla="*/ 2147483647 w 376"/>
              <a:gd name="T11" fmla="*/ 2147483647 h 145"/>
              <a:gd name="T12" fmla="*/ 2147483647 w 376"/>
              <a:gd name="T13" fmla="*/ 2147483647 h 145"/>
              <a:gd name="T14" fmla="*/ 2147483647 w 376"/>
              <a:gd name="T15" fmla="*/ 2147483647 h 145"/>
              <a:gd name="T16" fmla="*/ 2147483647 w 376"/>
              <a:gd name="T17" fmla="*/ 2147483647 h 145"/>
              <a:gd name="T18" fmla="*/ 2147483647 w 376"/>
              <a:gd name="T19" fmla="*/ 2147483647 h 145"/>
              <a:gd name="T20" fmla="*/ 2147483647 w 376"/>
              <a:gd name="T21" fmla="*/ 2147483647 h 145"/>
              <a:gd name="T22" fmla="*/ 2147483647 w 376"/>
              <a:gd name="T23" fmla="*/ 2147483647 h 145"/>
              <a:gd name="T24" fmla="*/ 2147483647 w 376"/>
              <a:gd name="T25" fmla="*/ 2147483647 h 145"/>
              <a:gd name="T26" fmla="*/ 2147483647 w 376"/>
              <a:gd name="T27" fmla="*/ 2147483647 h 145"/>
              <a:gd name="T28" fmla="*/ 2147483647 w 376"/>
              <a:gd name="T29" fmla="*/ 2147483647 h 145"/>
              <a:gd name="T30" fmla="*/ 2147483647 w 376"/>
              <a:gd name="T31" fmla="*/ 2147483647 h 145"/>
              <a:gd name="T32" fmla="*/ 2147483647 w 376"/>
              <a:gd name="T33" fmla="*/ 2147483647 h 145"/>
              <a:gd name="T34" fmla="*/ 2147483647 w 376"/>
              <a:gd name="T35" fmla="*/ 2147483647 h 145"/>
              <a:gd name="T36" fmla="*/ 2147483647 w 376"/>
              <a:gd name="T37" fmla="*/ 2147483647 h 145"/>
              <a:gd name="T38" fmla="*/ 2147483647 w 376"/>
              <a:gd name="T39" fmla="*/ 2147483647 h 145"/>
              <a:gd name="T40" fmla="*/ 2147483647 w 376"/>
              <a:gd name="T41" fmla="*/ 2147483647 h 145"/>
              <a:gd name="T42" fmla="*/ 2147483647 w 376"/>
              <a:gd name="T43" fmla="*/ 2147483647 h 145"/>
              <a:gd name="T44" fmla="*/ 2147483647 w 376"/>
              <a:gd name="T45" fmla="*/ 2147483647 h 145"/>
              <a:gd name="T46" fmla="*/ 2147483647 w 376"/>
              <a:gd name="T47" fmla="*/ 2147483647 h 145"/>
              <a:gd name="T48" fmla="*/ 2147483647 w 376"/>
              <a:gd name="T49" fmla="*/ 2147483647 h 145"/>
              <a:gd name="T50" fmla="*/ 2147483647 w 376"/>
              <a:gd name="T51" fmla="*/ 2147483647 h 145"/>
              <a:gd name="T52" fmla="*/ 2147483647 w 376"/>
              <a:gd name="T53" fmla="*/ 2147483647 h 145"/>
              <a:gd name="T54" fmla="*/ 0 w 376"/>
              <a:gd name="T55" fmla="*/ 2147483647 h 145"/>
              <a:gd name="T56" fmla="*/ 0 w 376"/>
              <a:gd name="T57" fmla="*/ 2147483647 h 145"/>
              <a:gd name="T58" fmla="*/ 2147483647 w 376"/>
              <a:gd name="T59" fmla="*/ 0 h 1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6"/>
              <a:gd name="T91" fmla="*/ 0 h 145"/>
              <a:gd name="T92" fmla="*/ 376 w 376"/>
              <a:gd name="T93" fmla="*/ 145 h 1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6" h="145">
                <a:moveTo>
                  <a:pt x="2" y="0"/>
                </a:moveTo>
                <a:lnTo>
                  <a:pt x="321" y="14"/>
                </a:lnTo>
                <a:lnTo>
                  <a:pt x="333" y="16"/>
                </a:lnTo>
                <a:lnTo>
                  <a:pt x="344" y="20"/>
                </a:lnTo>
                <a:lnTo>
                  <a:pt x="353" y="25"/>
                </a:lnTo>
                <a:lnTo>
                  <a:pt x="362" y="34"/>
                </a:lnTo>
                <a:lnTo>
                  <a:pt x="366" y="43"/>
                </a:lnTo>
                <a:lnTo>
                  <a:pt x="370" y="54"/>
                </a:lnTo>
                <a:lnTo>
                  <a:pt x="375" y="65"/>
                </a:lnTo>
                <a:lnTo>
                  <a:pt x="375" y="76"/>
                </a:lnTo>
                <a:lnTo>
                  <a:pt x="375" y="90"/>
                </a:lnTo>
                <a:lnTo>
                  <a:pt x="372" y="101"/>
                </a:lnTo>
                <a:lnTo>
                  <a:pt x="368" y="112"/>
                </a:lnTo>
                <a:lnTo>
                  <a:pt x="362" y="121"/>
                </a:lnTo>
                <a:lnTo>
                  <a:pt x="355" y="130"/>
                </a:lnTo>
                <a:lnTo>
                  <a:pt x="346" y="137"/>
                </a:lnTo>
                <a:lnTo>
                  <a:pt x="333" y="142"/>
                </a:lnTo>
                <a:lnTo>
                  <a:pt x="321" y="144"/>
                </a:lnTo>
                <a:lnTo>
                  <a:pt x="303" y="142"/>
                </a:lnTo>
                <a:lnTo>
                  <a:pt x="284" y="135"/>
                </a:lnTo>
                <a:lnTo>
                  <a:pt x="266" y="128"/>
                </a:lnTo>
                <a:lnTo>
                  <a:pt x="247" y="124"/>
                </a:lnTo>
                <a:lnTo>
                  <a:pt x="186" y="115"/>
                </a:lnTo>
                <a:lnTo>
                  <a:pt x="126" y="108"/>
                </a:lnTo>
                <a:lnTo>
                  <a:pt x="65" y="106"/>
                </a:lnTo>
                <a:lnTo>
                  <a:pt x="5" y="103"/>
                </a:lnTo>
                <a:lnTo>
                  <a:pt x="2" y="76"/>
                </a:lnTo>
                <a:lnTo>
                  <a:pt x="0" y="52"/>
                </a:lnTo>
                <a:lnTo>
                  <a:pt x="0" y="25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4386" name="Group 50"/>
          <p:cNvGrpSpPr>
            <a:grpSpLocks/>
          </p:cNvGrpSpPr>
          <p:nvPr/>
        </p:nvGrpSpPr>
        <p:grpSpPr bwMode="auto">
          <a:xfrm>
            <a:off x="4102155" y="4922058"/>
            <a:ext cx="546076" cy="202230"/>
            <a:chOff x="2267" y="2831"/>
            <a:chExt cx="381" cy="143"/>
          </a:xfrm>
        </p:grpSpPr>
        <p:sp>
          <p:nvSpPr>
            <p:cNvPr id="14553" name="Freeform 51"/>
            <p:cNvSpPr>
              <a:spLocks/>
            </p:cNvSpPr>
            <p:nvPr/>
          </p:nvSpPr>
          <p:spPr bwMode="auto">
            <a:xfrm>
              <a:off x="2267" y="2832"/>
              <a:ext cx="381" cy="142"/>
            </a:xfrm>
            <a:custGeom>
              <a:avLst/>
              <a:gdLst>
                <a:gd name="T0" fmla="*/ 4 w 381"/>
                <a:gd name="T1" fmla="*/ 0 h 142"/>
                <a:gd name="T2" fmla="*/ 324 w 381"/>
                <a:gd name="T3" fmla="*/ 13 h 142"/>
                <a:gd name="T4" fmla="*/ 337 w 381"/>
                <a:gd name="T5" fmla="*/ 15 h 142"/>
                <a:gd name="T6" fmla="*/ 348 w 381"/>
                <a:gd name="T7" fmla="*/ 17 h 142"/>
                <a:gd name="T8" fmla="*/ 356 w 381"/>
                <a:gd name="T9" fmla="*/ 23 h 142"/>
                <a:gd name="T10" fmla="*/ 365 w 381"/>
                <a:gd name="T11" fmla="*/ 32 h 142"/>
                <a:gd name="T12" fmla="*/ 371 w 381"/>
                <a:gd name="T13" fmla="*/ 43 h 142"/>
                <a:gd name="T14" fmla="*/ 376 w 381"/>
                <a:gd name="T15" fmla="*/ 51 h 142"/>
                <a:gd name="T16" fmla="*/ 378 w 381"/>
                <a:gd name="T17" fmla="*/ 64 h 142"/>
                <a:gd name="T18" fmla="*/ 380 w 381"/>
                <a:gd name="T19" fmla="*/ 75 h 142"/>
                <a:gd name="T20" fmla="*/ 378 w 381"/>
                <a:gd name="T21" fmla="*/ 87 h 142"/>
                <a:gd name="T22" fmla="*/ 376 w 381"/>
                <a:gd name="T23" fmla="*/ 98 h 142"/>
                <a:gd name="T24" fmla="*/ 371 w 381"/>
                <a:gd name="T25" fmla="*/ 109 h 142"/>
                <a:gd name="T26" fmla="*/ 367 w 381"/>
                <a:gd name="T27" fmla="*/ 117 h 142"/>
                <a:gd name="T28" fmla="*/ 358 w 381"/>
                <a:gd name="T29" fmla="*/ 126 h 142"/>
                <a:gd name="T30" fmla="*/ 350 w 381"/>
                <a:gd name="T31" fmla="*/ 132 h 142"/>
                <a:gd name="T32" fmla="*/ 337 w 381"/>
                <a:gd name="T33" fmla="*/ 139 h 142"/>
                <a:gd name="T34" fmla="*/ 324 w 381"/>
                <a:gd name="T35" fmla="*/ 141 h 142"/>
                <a:gd name="T36" fmla="*/ 305 w 381"/>
                <a:gd name="T37" fmla="*/ 136 h 142"/>
                <a:gd name="T38" fmla="*/ 288 w 381"/>
                <a:gd name="T39" fmla="*/ 130 h 142"/>
                <a:gd name="T40" fmla="*/ 269 w 381"/>
                <a:gd name="T41" fmla="*/ 124 h 142"/>
                <a:gd name="T42" fmla="*/ 250 w 381"/>
                <a:gd name="T43" fmla="*/ 119 h 142"/>
                <a:gd name="T44" fmla="*/ 188 w 381"/>
                <a:gd name="T45" fmla="*/ 111 h 142"/>
                <a:gd name="T46" fmla="*/ 128 w 381"/>
                <a:gd name="T47" fmla="*/ 107 h 142"/>
                <a:gd name="T48" fmla="*/ 66 w 381"/>
                <a:gd name="T49" fmla="*/ 102 h 142"/>
                <a:gd name="T50" fmla="*/ 4 w 381"/>
                <a:gd name="T51" fmla="*/ 100 h 142"/>
                <a:gd name="T52" fmla="*/ 2 w 381"/>
                <a:gd name="T53" fmla="*/ 75 h 142"/>
                <a:gd name="T54" fmla="*/ 0 w 381"/>
                <a:gd name="T55" fmla="*/ 49 h 142"/>
                <a:gd name="T56" fmla="*/ 0 w 381"/>
                <a:gd name="T57" fmla="*/ 23 h 142"/>
                <a:gd name="T58" fmla="*/ 4 w 381"/>
                <a:gd name="T59" fmla="*/ 0 h 142"/>
                <a:gd name="T60" fmla="*/ 4 w 381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1"/>
                <a:gd name="T94" fmla="*/ 0 h 142"/>
                <a:gd name="T95" fmla="*/ 381 w 381"/>
                <a:gd name="T96" fmla="*/ 142 h 1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1" h="142">
                  <a:moveTo>
                    <a:pt x="4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17"/>
                  </a:lnTo>
                  <a:lnTo>
                    <a:pt x="356" y="23"/>
                  </a:lnTo>
                  <a:lnTo>
                    <a:pt x="365" y="32"/>
                  </a:lnTo>
                  <a:lnTo>
                    <a:pt x="371" y="43"/>
                  </a:lnTo>
                  <a:lnTo>
                    <a:pt x="376" y="51"/>
                  </a:lnTo>
                  <a:lnTo>
                    <a:pt x="378" y="64"/>
                  </a:lnTo>
                  <a:lnTo>
                    <a:pt x="380" y="75"/>
                  </a:lnTo>
                  <a:lnTo>
                    <a:pt x="378" y="87"/>
                  </a:lnTo>
                  <a:lnTo>
                    <a:pt x="376" y="98"/>
                  </a:lnTo>
                  <a:lnTo>
                    <a:pt x="371" y="109"/>
                  </a:lnTo>
                  <a:lnTo>
                    <a:pt x="367" y="117"/>
                  </a:lnTo>
                  <a:lnTo>
                    <a:pt x="358" y="126"/>
                  </a:lnTo>
                  <a:lnTo>
                    <a:pt x="350" y="132"/>
                  </a:lnTo>
                  <a:lnTo>
                    <a:pt x="337" y="139"/>
                  </a:lnTo>
                  <a:lnTo>
                    <a:pt x="324" y="141"/>
                  </a:lnTo>
                  <a:lnTo>
                    <a:pt x="305" y="136"/>
                  </a:lnTo>
                  <a:lnTo>
                    <a:pt x="288" y="130"/>
                  </a:lnTo>
                  <a:lnTo>
                    <a:pt x="269" y="124"/>
                  </a:lnTo>
                  <a:lnTo>
                    <a:pt x="250" y="119"/>
                  </a:lnTo>
                  <a:lnTo>
                    <a:pt x="188" y="111"/>
                  </a:lnTo>
                  <a:lnTo>
                    <a:pt x="128" y="107"/>
                  </a:lnTo>
                  <a:lnTo>
                    <a:pt x="66" y="102"/>
                  </a:lnTo>
                  <a:lnTo>
                    <a:pt x="4" y="100"/>
                  </a:lnTo>
                  <a:lnTo>
                    <a:pt x="2" y="75"/>
                  </a:lnTo>
                  <a:lnTo>
                    <a:pt x="0" y="49"/>
                  </a:lnTo>
                  <a:lnTo>
                    <a:pt x="0" y="23"/>
                  </a:lnTo>
                  <a:lnTo>
                    <a:pt x="4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4" name="Freeform 52"/>
            <p:cNvSpPr>
              <a:spLocks/>
            </p:cNvSpPr>
            <p:nvPr/>
          </p:nvSpPr>
          <p:spPr bwMode="auto">
            <a:xfrm>
              <a:off x="2267" y="2832"/>
              <a:ext cx="381" cy="142"/>
            </a:xfrm>
            <a:custGeom>
              <a:avLst/>
              <a:gdLst>
                <a:gd name="T0" fmla="*/ 4 w 381"/>
                <a:gd name="T1" fmla="*/ 0 h 142"/>
                <a:gd name="T2" fmla="*/ 324 w 381"/>
                <a:gd name="T3" fmla="*/ 13 h 142"/>
                <a:gd name="T4" fmla="*/ 337 w 381"/>
                <a:gd name="T5" fmla="*/ 15 h 142"/>
                <a:gd name="T6" fmla="*/ 348 w 381"/>
                <a:gd name="T7" fmla="*/ 17 h 142"/>
                <a:gd name="T8" fmla="*/ 356 w 381"/>
                <a:gd name="T9" fmla="*/ 23 h 142"/>
                <a:gd name="T10" fmla="*/ 365 w 381"/>
                <a:gd name="T11" fmla="*/ 32 h 142"/>
                <a:gd name="T12" fmla="*/ 371 w 381"/>
                <a:gd name="T13" fmla="*/ 43 h 142"/>
                <a:gd name="T14" fmla="*/ 376 w 381"/>
                <a:gd name="T15" fmla="*/ 51 h 142"/>
                <a:gd name="T16" fmla="*/ 378 w 381"/>
                <a:gd name="T17" fmla="*/ 64 h 142"/>
                <a:gd name="T18" fmla="*/ 380 w 381"/>
                <a:gd name="T19" fmla="*/ 75 h 142"/>
                <a:gd name="T20" fmla="*/ 378 w 381"/>
                <a:gd name="T21" fmla="*/ 87 h 142"/>
                <a:gd name="T22" fmla="*/ 376 w 381"/>
                <a:gd name="T23" fmla="*/ 98 h 142"/>
                <a:gd name="T24" fmla="*/ 371 w 381"/>
                <a:gd name="T25" fmla="*/ 109 h 142"/>
                <a:gd name="T26" fmla="*/ 367 w 381"/>
                <a:gd name="T27" fmla="*/ 117 h 142"/>
                <a:gd name="T28" fmla="*/ 358 w 381"/>
                <a:gd name="T29" fmla="*/ 126 h 142"/>
                <a:gd name="T30" fmla="*/ 350 w 381"/>
                <a:gd name="T31" fmla="*/ 132 h 142"/>
                <a:gd name="T32" fmla="*/ 337 w 381"/>
                <a:gd name="T33" fmla="*/ 139 h 142"/>
                <a:gd name="T34" fmla="*/ 324 w 381"/>
                <a:gd name="T35" fmla="*/ 141 h 142"/>
                <a:gd name="T36" fmla="*/ 305 w 381"/>
                <a:gd name="T37" fmla="*/ 136 h 142"/>
                <a:gd name="T38" fmla="*/ 288 w 381"/>
                <a:gd name="T39" fmla="*/ 130 h 142"/>
                <a:gd name="T40" fmla="*/ 269 w 381"/>
                <a:gd name="T41" fmla="*/ 124 h 142"/>
                <a:gd name="T42" fmla="*/ 250 w 381"/>
                <a:gd name="T43" fmla="*/ 119 h 142"/>
                <a:gd name="T44" fmla="*/ 188 w 381"/>
                <a:gd name="T45" fmla="*/ 111 h 142"/>
                <a:gd name="T46" fmla="*/ 128 w 381"/>
                <a:gd name="T47" fmla="*/ 107 h 142"/>
                <a:gd name="T48" fmla="*/ 66 w 381"/>
                <a:gd name="T49" fmla="*/ 102 h 142"/>
                <a:gd name="T50" fmla="*/ 4 w 381"/>
                <a:gd name="T51" fmla="*/ 100 h 142"/>
                <a:gd name="T52" fmla="*/ 2 w 381"/>
                <a:gd name="T53" fmla="*/ 75 h 142"/>
                <a:gd name="T54" fmla="*/ 0 w 381"/>
                <a:gd name="T55" fmla="*/ 49 h 142"/>
                <a:gd name="T56" fmla="*/ 0 w 381"/>
                <a:gd name="T57" fmla="*/ 23 h 142"/>
                <a:gd name="T58" fmla="*/ 4 w 381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1"/>
                <a:gd name="T91" fmla="*/ 0 h 142"/>
                <a:gd name="T92" fmla="*/ 381 w 381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1" h="142">
                  <a:moveTo>
                    <a:pt x="4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17"/>
                  </a:lnTo>
                  <a:lnTo>
                    <a:pt x="356" y="23"/>
                  </a:lnTo>
                  <a:lnTo>
                    <a:pt x="365" y="32"/>
                  </a:lnTo>
                  <a:lnTo>
                    <a:pt x="371" y="43"/>
                  </a:lnTo>
                  <a:lnTo>
                    <a:pt x="376" y="51"/>
                  </a:lnTo>
                  <a:lnTo>
                    <a:pt x="378" y="64"/>
                  </a:lnTo>
                  <a:lnTo>
                    <a:pt x="380" y="75"/>
                  </a:lnTo>
                  <a:lnTo>
                    <a:pt x="378" y="87"/>
                  </a:lnTo>
                  <a:lnTo>
                    <a:pt x="376" y="98"/>
                  </a:lnTo>
                  <a:lnTo>
                    <a:pt x="371" y="109"/>
                  </a:lnTo>
                  <a:lnTo>
                    <a:pt x="367" y="117"/>
                  </a:lnTo>
                  <a:lnTo>
                    <a:pt x="358" y="126"/>
                  </a:lnTo>
                  <a:lnTo>
                    <a:pt x="350" y="132"/>
                  </a:lnTo>
                  <a:lnTo>
                    <a:pt x="337" y="139"/>
                  </a:lnTo>
                  <a:lnTo>
                    <a:pt x="324" y="141"/>
                  </a:lnTo>
                  <a:lnTo>
                    <a:pt x="305" y="136"/>
                  </a:lnTo>
                  <a:lnTo>
                    <a:pt x="288" y="130"/>
                  </a:lnTo>
                  <a:lnTo>
                    <a:pt x="269" y="124"/>
                  </a:lnTo>
                  <a:lnTo>
                    <a:pt x="250" y="119"/>
                  </a:lnTo>
                  <a:lnTo>
                    <a:pt x="188" y="111"/>
                  </a:lnTo>
                  <a:lnTo>
                    <a:pt x="128" y="107"/>
                  </a:lnTo>
                  <a:lnTo>
                    <a:pt x="66" y="102"/>
                  </a:lnTo>
                  <a:lnTo>
                    <a:pt x="4" y="100"/>
                  </a:lnTo>
                  <a:lnTo>
                    <a:pt x="2" y="75"/>
                  </a:lnTo>
                  <a:lnTo>
                    <a:pt x="0" y="49"/>
                  </a:lnTo>
                  <a:lnTo>
                    <a:pt x="0" y="23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5" name="Freeform 53"/>
            <p:cNvSpPr>
              <a:spLocks/>
            </p:cNvSpPr>
            <p:nvPr/>
          </p:nvSpPr>
          <p:spPr bwMode="auto">
            <a:xfrm>
              <a:off x="2268" y="2831"/>
              <a:ext cx="380" cy="143"/>
            </a:xfrm>
            <a:custGeom>
              <a:avLst/>
              <a:gdLst>
                <a:gd name="T0" fmla="*/ 2 w 380"/>
                <a:gd name="T1" fmla="*/ 0 h 143"/>
                <a:gd name="T2" fmla="*/ 324 w 380"/>
                <a:gd name="T3" fmla="*/ 13 h 143"/>
                <a:gd name="T4" fmla="*/ 337 w 380"/>
                <a:gd name="T5" fmla="*/ 15 h 143"/>
                <a:gd name="T6" fmla="*/ 348 w 380"/>
                <a:gd name="T7" fmla="*/ 20 h 143"/>
                <a:gd name="T8" fmla="*/ 357 w 380"/>
                <a:gd name="T9" fmla="*/ 24 h 143"/>
                <a:gd name="T10" fmla="*/ 365 w 380"/>
                <a:gd name="T11" fmla="*/ 33 h 143"/>
                <a:gd name="T12" fmla="*/ 370 w 380"/>
                <a:gd name="T13" fmla="*/ 42 h 143"/>
                <a:gd name="T14" fmla="*/ 374 w 380"/>
                <a:gd name="T15" fmla="*/ 53 h 143"/>
                <a:gd name="T16" fmla="*/ 379 w 380"/>
                <a:gd name="T17" fmla="*/ 64 h 143"/>
                <a:gd name="T18" fmla="*/ 379 w 380"/>
                <a:gd name="T19" fmla="*/ 76 h 143"/>
                <a:gd name="T20" fmla="*/ 379 w 380"/>
                <a:gd name="T21" fmla="*/ 89 h 143"/>
                <a:gd name="T22" fmla="*/ 376 w 380"/>
                <a:gd name="T23" fmla="*/ 100 h 143"/>
                <a:gd name="T24" fmla="*/ 372 w 380"/>
                <a:gd name="T25" fmla="*/ 111 h 143"/>
                <a:gd name="T26" fmla="*/ 365 w 380"/>
                <a:gd name="T27" fmla="*/ 120 h 143"/>
                <a:gd name="T28" fmla="*/ 359 w 380"/>
                <a:gd name="T29" fmla="*/ 129 h 143"/>
                <a:gd name="T30" fmla="*/ 350 w 380"/>
                <a:gd name="T31" fmla="*/ 136 h 143"/>
                <a:gd name="T32" fmla="*/ 337 w 380"/>
                <a:gd name="T33" fmla="*/ 140 h 143"/>
                <a:gd name="T34" fmla="*/ 324 w 380"/>
                <a:gd name="T35" fmla="*/ 142 h 143"/>
                <a:gd name="T36" fmla="*/ 306 w 380"/>
                <a:gd name="T37" fmla="*/ 140 h 143"/>
                <a:gd name="T38" fmla="*/ 287 w 380"/>
                <a:gd name="T39" fmla="*/ 134 h 143"/>
                <a:gd name="T40" fmla="*/ 269 w 380"/>
                <a:gd name="T41" fmla="*/ 127 h 143"/>
                <a:gd name="T42" fmla="*/ 249 w 380"/>
                <a:gd name="T43" fmla="*/ 122 h 143"/>
                <a:gd name="T44" fmla="*/ 188 w 380"/>
                <a:gd name="T45" fmla="*/ 113 h 143"/>
                <a:gd name="T46" fmla="*/ 127 w 380"/>
                <a:gd name="T47" fmla="*/ 107 h 143"/>
                <a:gd name="T48" fmla="*/ 66 w 380"/>
                <a:gd name="T49" fmla="*/ 105 h 143"/>
                <a:gd name="T50" fmla="*/ 4 w 380"/>
                <a:gd name="T51" fmla="*/ 102 h 143"/>
                <a:gd name="T52" fmla="*/ 2 w 380"/>
                <a:gd name="T53" fmla="*/ 76 h 143"/>
                <a:gd name="T54" fmla="*/ 0 w 380"/>
                <a:gd name="T55" fmla="*/ 51 h 143"/>
                <a:gd name="T56" fmla="*/ 0 w 380"/>
                <a:gd name="T57" fmla="*/ 24 h 143"/>
                <a:gd name="T58" fmla="*/ 2 w 380"/>
                <a:gd name="T59" fmla="*/ 0 h 143"/>
                <a:gd name="T60" fmla="*/ 2 w 380"/>
                <a:gd name="T61" fmla="*/ 0 h 1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143"/>
                <a:gd name="T95" fmla="*/ 380 w 380"/>
                <a:gd name="T96" fmla="*/ 143 h 1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143">
                  <a:moveTo>
                    <a:pt x="2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20"/>
                  </a:lnTo>
                  <a:lnTo>
                    <a:pt x="357" y="24"/>
                  </a:lnTo>
                  <a:lnTo>
                    <a:pt x="365" y="33"/>
                  </a:lnTo>
                  <a:lnTo>
                    <a:pt x="370" y="42"/>
                  </a:lnTo>
                  <a:lnTo>
                    <a:pt x="374" y="53"/>
                  </a:lnTo>
                  <a:lnTo>
                    <a:pt x="379" y="64"/>
                  </a:lnTo>
                  <a:lnTo>
                    <a:pt x="379" y="76"/>
                  </a:lnTo>
                  <a:lnTo>
                    <a:pt x="379" y="89"/>
                  </a:lnTo>
                  <a:lnTo>
                    <a:pt x="376" y="100"/>
                  </a:lnTo>
                  <a:lnTo>
                    <a:pt x="372" y="111"/>
                  </a:lnTo>
                  <a:lnTo>
                    <a:pt x="365" y="120"/>
                  </a:lnTo>
                  <a:lnTo>
                    <a:pt x="359" y="129"/>
                  </a:lnTo>
                  <a:lnTo>
                    <a:pt x="350" y="136"/>
                  </a:lnTo>
                  <a:lnTo>
                    <a:pt x="337" y="140"/>
                  </a:lnTo>
                  <a:lnTo>
                    <a:pt x="324" y="142"/>
                  </a:lnTo>
                  <a:lnTo>
                    <a:pt x="306" y="140"/>
                  </a:lnTo>
                  <a:lnTo>
                    <a:pt x="287" y="134"/>
                  </a:lnTo>
                  <a:lnTo>
                    <a:pt x="269" y="127"/>
                  </a:lnTo>
                  <a:lnTo>
                    <a:pt x="249" y="122"/>
                  </a:lnTo>
                  <a:lnTo>
                    <a:pt x="188" y="113"/>
                  </a:lnTo>
                  <a:lnTo>
                    <a:pt x="127" y="107"/>
                  </a:lnTo>
                  <a:lnTo>
                    <a:pt x="66" y="105"/>
                  </a:lnTo>
                  <a:lnTo>
                    <a:pt x="4" y="102"/>
                  </a:lnTo>
                  <a:lnTo>
                    <a:pt x="2" y="76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2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6" name="Freeform 54"/>
            <p:cNvSpPr>
              <a:spLocks/>
            </p:cNvSpPr>
            <p:nvPr/>
          </p:nvSpPr>
          <p:spPr bwMode="auto">
            <a:xfrm>
              <a:off x="2268" y="2831"/>
              <a:ext cx="380" cy="143"/>
            </a:xfrm>
            <a:custGeom>
              <a:avLst/>
              <a:gdLst>
                <a:gd name="T0" fmla="*/ 2 w 380"/>
                <a:gd name="T1" fmla="*/ 0 h 143"/>
                <a:gd name="T2" fmla="*/ 324 w 380"/>
                <a:gd name="T3" fmla="*/ 13 h 143"/>
                <a:gd name="T4" fmla="*/ 337 w 380"/>
                <a:gd name="T5" fmla="*/ 15 h 143"/>
                <a:gd name="T6" fmla="*/ 348 w 380"/>
                <a:gd name="T7" fmla="*/ 20 h 143"/>
                <a:gd name="T8" fmla="*/ 357 w 380"/>
                <a:gd name="T9" fmla="*/ 24 h 143"/>
                <a:gd name="T10" fmla="*/ 365 w 380"/>
                <a:gd name="T11" fmla="*/ 33 h 143"/>
                <a:gd name="T12" fmla="*/ 370 w 380"/>
                <a:gd name="T13" fmla="*/ 42 h 143"/>
                <a:gd name="T14" fmla="*/ 374 w 380"/>
                <a:gd name="T15" fmla="*/ 53 h 143"/>
                <a:gd name="T16" fmla="*/ 379 w 380"/>
                <a:gd name="T17" fmla="*/ 64 h 143"/>
                <a:gd name="T18" fmla="*/ 379 w 380"/>
                <a:gd name="T19" fmla="*/ 76 h 143"/>
                <a:gd name="T20" fmla="*/ 379 w 380"/>
                <a:gd name="T21" fmla="*/ 89 h 143"/>
                <a:gd name="T22" fmla="*/ 376 w 380"/>
                <a:gd name="T23" fmla="*/ 100 h 143"/>
                <a:gd name="T24" fmla="*/ 372 w 380"/>
                <a:gd name="T25" fmla="*/ 111 h 143"/>
                <a:gd name="T26" fmla="*/ 365 w 380"/>
                <a:gd name="T27" fmla="*/ 120 h 143"/>
                <a:gd name="T28" fmla="*/ 359 w 380"/>
                <a:gd name="T29" fmla="*/ 129 h 143"/>
                <a:gd name="T30" fmla="*/ 350 w 380"/>
                <a:gd name="T31" fmla="*/ 136 h 143"/>
                <a:gd name="T32" fmla="*/ 337 w 380"/>
                <a:gd name="T33" fmla="*/ 140 h 143"/>
                <a:gd name="T34" fmla="*/ 324 w 380"/>
                <a:gd name="T35" fmla="*/ 142 h 143"/>
                <a:gd name="T36" fmla="*/ 306 w 380"/>
                <a:gd name="T37" fmla="*/ 140 h 143"/>
                <a:gd name="T38" fmla="*/ 287 w 380"/>
                <a:gd name="T39" fmla="*/ 134 h 143"/>
                <a:gd name="T40" fmla="*/ 269 w 380"/>
                <a:gd name="T41" fmla="*/ 127 h 143"/>
                <a:gd name="T42" fmla="*/ 249 w 380"/>
                <a:gd name="T43" fmla="*/ 122 h 143"/>
                <a:gd name="T44" fmla="*/ 188 w 380"/>
                <a:gd name="T45" fmla="*/ 113 h 143"/>
                <a:gd name="T46" fmla="*/ 127 w 380"/>
                <a:gd name="T47" fmla="*/ 107 h 143"/>
                <a:gd name="T48" fmla="*/ 66 w 380"/>
                <a:gd name="T49" fmla="*/ 105 h 143"/>
                <a:gd name="T50" fmla="*/ 4 w 380"/>
                <a:gd name="T51" fmla="*/ 102 h 143"/>
                <a:gd name="T52" fmla="*/ 2 w 380"/>
                <a:gd name="T53" fmla="*/ 76 h 143"/>
                <a:gd name="T54" fmla="*/ 0 w 380"/>
                <a:gd name="T55" fmla="*/ 51 h 143"/>
                <a:gd name="T56" fmla="*/ 0 w 380"/>
                <a:gd name="T57" fmla="*/ 24 h 143"/>
                <a:gd name="T58" fmla="*/ 2 w 380"/>
                <a:gd name="T59" fmla="*/ 0 h 1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0"/>
                <a:gd name="T91" fmla="*/ 0 h 143"/>
                <a:gd name="T92" fmla="*/ 380 w 380"/>
                <a:gd name="T93" fmla="*/ 143 h 1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0" h="143">
                  <a:moveTo>
                    <a:pt x="2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20"/>
                  </a:lnTo>
                  <a:lnTo>
                    <a:pt x="357" y="24"/>
                  </a:lnTo>
                  <a:lnTo>
                    <a:pt x="365" y="33"/>
                  </a:lnTo>
                  <a:lnTo>
                    <a:pt x="370" y="42"/>
                  </a:lnTo>
                  <a:lnTo>
                    <a:pt x="374" y="53"/>
                  </a:lnTo>
                  <a:lnTo>
                    <a:pt x="379" y="64"/>
                  </a:lnTo>
                  <a:lnTo>
                    <a:pt x="379" y="76"/>
                  </a:lnTo>
                  <a:lnTo>
                    <a:pt x="379" y="89"/>
                  </a:lnTo>
                  <a:lnTo>
                    <a:pt x="376" y="100"/>
                  </a:lnTo>
                  <a:lnTo>
                    <a:pt x="372" y="111"/>
                  </a:lnTo>
                  <a:lnTo>
                    <a:pt x="365" y="120"/>
                  </a:lnTo>
                  <a:lnTo>
                    <a:pt x="359" y="129"/>
                  </a:lnTo>
                  <a:lnTo>
                    <a:pt x="350" y="136"/>
                  </a:lnTo>
                  <a:lnTo>
                    <a:pt x="337" y="140"/>
                  </a:lnTo>
                  <a:lnTo>
                    <a:pt x="324" y="142"/>
                  </a:lnTo>
                  <a:lnTo>
                    <a:pt x="306" y="140"/>
                  </a:lnTo>
                  <a:lnTo>
                    <a:pt x="287" y="134"/>
                  </a:lnTo>
                  <a:lnTo>
                    <a:pt x="269" y="127"/>
                  </a:lnTo>
                  <a:lnTo>
                    <a:pt x="249" y="122"/>
                  </a:lnTo>
                  <a:lnTo>
                    <a:pt x="188" y="113"/>
                  </a:lnTo>
                  <a:lnTo>
                    <a:pt x="127" y="107"/>
                  </a:lnTo>
                  <a:lnTo>
                    <a:pt x="66" y="105"/>
                  </a:lnTo>
                  <a:lnTo>
                    <a:pt x="4" y="102"/>
                  </a:lnTo>
                  <a:lnTo>
                    <a:pt x="2" y="76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87" name="Freeform 55"/>
          <p:cNvSpPr>
            <a:spLocks/>
          </p:cNvSpPr>
          <p:nvPr/>
        </p:nvSpPr>
        <p:spPr bwMode="auto">
          <a:xfrm>
            <a:off x="3675040" y="5318032"/>
            <a:ext cx="892928" cy="1125700"/>
          </a:xfrm>
          <a:custGeom>
            <a:avLst/>
            <a:gdLst>
              <a:gd name="T0" fmla="*/ 2147483647 w 623"/>
              <a:gd name="T1" fmla="*/ 2147483647 h 796"/>
              <a:gd name="T2" fmla="*/ 2147483647 w 623"/>
              <a:gd name="T3" fmla="*/ 2147483647 h 796"/>
              <a:gd name="T4" fmla="*/ 2147483647 w 623"/>
              <a:gd name="T5" fmla="*/ 2147483647 h 796"/>
              <a:gd name="T6" fmla="*/ 2147483647 w 623"/>
              <a:gd name="T7" fmla="*/ 2147483647 h 796"/>
              <a:gd name="T8" fmla="*/ 2147483647 w 623"/>
              <a:gd name="T9" fmla="*/ 2147483647 h 796"/>
              <a:gd name="T10" fmla="*/ 2147483647 w 623"/>
              <a:gd name="T11" fmla="*/ 2147483647 h 796"/>
              <a:gd name="T12" fmla="*/ 2147483647 w 623"/>
              <a:gd name="T13" fmla="*/ 2147483647 h 796"/>
              <a:gd name="T14" fmla="*/ 2147483647 w 623"/>
              <a:gd name="T15" fmla="*/ 2147483647 h 796"/>
              <a:gd name="T16" fmla="*/ 2147483647 w 623"/>
              <a:gd name="T17" fmla="*/ 0 h 796"/>
              <a:gd name="T18" fmla="*/ 2147483647 w 623"/>
              <a:gd name="T19" fmla="*/ 2147483647 h 796"/>
              <a:gd name="T20" fmla="*/ 2147483647 w 623"/>
              <a:gd name="T21" fmla="*/ 2147483647 h 796"/>
              <a:gd name="T22" fmla="*/ 2147483647 w 623"/>
              <a:gd name="T23" fmla="*/ 2147483647 h 796"/>
              <a:gd name="T24" fmla="*/ 2147483647 w 623"/>
              <a:gd name="T25" fmla="*/ 2147483647 h 796"/>
              <a:gd name="T26" fmla="*/ 2147483647 w 623"/>
              <a:gd name="T27" fmla="*/ 2147483647 h 796"/>
              <a:gd name="T28" fmla="*/ 2147483647 w 623"/>
              <a:gd name="T29" fmla="*/ 2147483647 h 796"/>
              <a:gd name="T30" fmla="*/ 2147483647 w 623"/>
              <a:gd name="T31" fmla="*/ 2147483647 h 796"/>
              <a:gd name="T32" fmla="*/ 2147483647 w 623"/>
              <a:gd name="T33" fmla="*/ 2147483647 h 796"/>
              <a:gd name="T34" fmla="*/ 2147483647 w 623"/>
              <a:gd name="T35" fmla="*/ 2147483647 h 796"/>
              <a:gd name="T36" fmla="*/ 0 w 623"/>
              <a:gd name="T37" fmla="*/ 2147483647 h 796"/>
              <a:gd name="T38" fmla="*/ 0 w 623"/>
              <a:gd name="T39" fmla="*/ 2147483647 h 796"/>
              <a:gd name="T40" fmla="*/ 2147483647 w 623"/>
              <a:gd name="T41" fmla="*/ 2147483647 h 796"/>
              <a:gd name="T42" fmla="*/ 2147483647 w 623"/>
              <a:gd name="T43" fmla="*/ 2147483647 h 796"/>
              <a:gd name="T44" fmla="*/ 2147483647 w 623"/>
              <a:gd name="T45" fmla="*/ 2147483647 h 796"/>
              <a:gd name="T46" fmla="*/ 2147483647 w 623"/>
              <a:gd name="T47" fmla="*/ 2147483647 h 796"/>
              <a:gd name="T48" fmla="*/ 2147483647 w 623"/>
              <a:gd name="T49" fmla="*/ 2147483647 h 796"/>
              <a:gd name="T50" fmla="*/ 2147483647 w 623"/>
              <a:gd name="T51" fmla="*/ 2147483647 h 796"/>
              <a:gd name="T52" fmla="*/ 2147483647 w 623"/>
              <a:gd name="T53" fmla="*/ 2147483647 h 796"/>
              <a:gd name="T54" fmla="*/ 2147483647 w 623"/>
              <a:gd name="T55" fmla="*/ 2147483647 h 796"/>
              <a:gd name="T56" fmla="*/ 2147483647 w 623"/>
              <a:gd name="T57" fmla="*/ 2147483647 h 796"/>
              <a:gd name="T58" fmla="*/ 2147483647 w 623"/>
              <a:gd name="T59" fmla="*/ 2147483647 h 796"/>
              <a:gd name="T60" fmla="*/ 2147483647 w 623"/>
              <a:gd name="T61" fmla="*/ 2147483647 h 796"/>
              <a:gd name="T62" fmla="*/ 2147483647 w 623"/>
              <a:gd name="T63" fmla="*/ 2147483647 h 796"/>
              <a:gd name="T64" fmla="*/ 2147483647 w 623"/>
              <a:gd name="T65" fmla="*/ 2147483647 h 796"/>
              <a:gd name="T66" fmla="*/ 2147483647 w 623"/>
              <a:gd name="T67" fmla="*/ 2147483647 h 796"/>
              <a:gd name="T68" fmla="*/ 2147483647 w 623"/>
              <a:gd name="T69" fmla="*/ 2147483647 h 796"/>
              <a:gd name="T70" fmla="*/ 2147483647 w 623"/>
              <a:gd name="T71" fmla="*/ 2147483647 h 796"/>
              <a:gd name="T72" fmla="*/ 2147483647 w 623"/>
              <a:gd name="T73" fmla="*/ 2147483647 h 796"/>
              <a:gd name="T74" fmla="*/ 2147483647 w 623"/>
              <a:gd name="T75" fmla="*/ 2147483647 h 796"/>
              <a:gd name="T76" fmla="*/ 2147483647 w 623"/>
              <a:gd name="T77" fmla="*/ 2147483647 h 7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3"/>
              <a:gd name="T118" fmla="*/ 0 h 796"/>
              <a:gd name="T119" fmla="*/ 623 w 623"/>
              <a:gd name="T120" fmla="*/ 796 h 7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3" h="796">
                <a:moveTo>
                  <a:pt x="548" y="120"/>
                </a:moveTo>
                <a:lnTo>
                  <a:pt x="567" y="109"/>
                </a:lnTo>
                <a:lnTo>
                  <a:pt x="586" y="94"/>
                </a:lnTo>
                <a:lnTo>
                  <a:pt x="599" y="79"/>
                </a:lnTo>
                <a:lnTo>
                  <a:pt x="609" y="64"/>
                </a:lnTo>
                <a:lnTo>
                  <a:pt x="618" y="47"/>
                </a:lnTo>
                <a:lnTo>
                  <a:pt x="620" y="32"/>
                </a:lnTo>
                <a:lnTo>
                  <a:pt x="622" y="15"/>
                </a:lnTo>
                <a:lnTo>
                  <a:pt x="620" y="0"/>
                </a:lnTo>
                <a:lnTo>
                  <a:pt x="590" y="2"/>
                </a:lnTo>
                <a:lnTo>
                  <a:pt x="558" y="9"/>
                </a:lnTo>
                <a:lnTo>
                  <a:pt x="518" y="17"/>
                </a:lnTo>
                <a:lnTo>
                  <a:pt x="464" y="26"/>
                </a:lnTo>
                <a:lnTo>
                  <a:pt x="389" y="36"/>
                </a:lnTo>
                <a:lnTo>
                  <a:pt x="291" y="45"/>
                </a:lnTo>
                <a:lnTo>
                  <a:pt x="231" y="49"/>
                </a:lnTo>
                <a:lnTo>
                  <a:pt x="164" y="51"/>
                </a:lnTo>
                <a:lnTo>
                  <a:pt x="87" y="54"/>
                </a:lnTo>
                <a:lnTo>
                  <a:pt x="0" y="54"/>
                </a:lnTo>
                <a:lnTo>
                  <a:pt x="0" y="795"/>
                </a:lnTo>
                <a:lnTo>
                  <a:pt x="151" y="755"/>
                </a:lnTo>
                <a:lnTo>
                  <a:pt x="223" y="697"/>
                </a:lnTo>
                <a:lnTo>
                  <a:pt x="332" y="672"/>
                </a:lnTo>
                <a:lnTo>
                  <a:pt x="394" y="603"/>
                </a:lnTo>
                <a:lnTo>
                  <a:pt x="462" y="591"/>
                </a:lnTo>
                <a:lnTo>
                  <a:pt x="550" y="490"/>
                </a:lnTo>
                <a:lnTo>
                  <a:pt x="518" y="448"/>
                </a:lnTo>
                <a:lnTo>
                  <a:pt x="488" y="403"/>
                </a:lnTo>
                <a:lnTo>
                  <a:pt x="456" y="358"/>
                </a:lnTo>
                <a:lnTo>
                  <a:pt x="424" y="316"/>
                </a:lnTo>
                <a:lnTo>
                  <a:pt x="432" y="290"/>
                </a:lnTo>
                <a:lnTo>
                  <a:pt x="443" y="264"/>
                </a:lnTo>
                <a:lnTo>
                  <a:pt x="456" y="239"/>
                </a:lnTo>
                <a:lnTo>
                  <a:pt x="468" y="215"/>
                </a:lnTo>
                <a:lnTo>
                  <a:pt x="486" y="190"/>
                </a:lnTo>
                <a:lnTo>
                  <a:pt x="503" y="166"/>
                </a:lnTo>
                <a:lnTo>
                  <a:pt x="524" y="143"/>
                </a:lnTo>
                <a:lnTo>
                  <a:pt x="548" y="12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8" name="Freeform 56"/>
          <p:cNvSpPr>
            <a:spLocks/>
          </p:cNvSpPr>
          <p:nvPr/>
        </p:nvSpPr>
        <p:spPr bwMode="auto">
          <a:xfrm>
            <a:off x="3675040" y="5318032"/>
            <a:ext cx="892928" cy="1125700"/>
          </a:xfrm>
          <a:custGeom>
            <a:avLst/>
            <a:gdLst>
              <a:gd name="T0" fmla="*/ 2147483647 w 623"/>
              <a:gd name="T1" fmla="*/ 2147483647 h 796"/>
              <a:gd name="T2" fmla="*/ 2147483647 w 623"/>
              <a:gd name="T3" fmla="*/ 2147483647 h 796"/>
              <a:gd name="T4" fmla="*/ 2147483647 w 623"/>
              <a:gd name="T5" fmla="*/ 2147483647 h 796"/>
              <a:gd name="T6" fmla="*/ 2147483647 w 623"/>
              <a:gd name="T7" fmla="*/ 2147483647 h 796"/>
              <a:gd name="T8" fmla="*/ 2147483647 w 623"/>
              <a:gd name="T9" fmla="*/ 2147483647 h 796"/>
              <a:gd name="T10" fmla="*/ 2147483647 w 623"/>
              <a:gd name="T11" fmla="*/ 2147483647 h 796"/>
              <a:gd name="T12" fmla="*/ 2147483647 w 623"/>
              <a:gd name="T13" fmla="*/ 2147483647 h 796"/>
              <a:gd name="T14" fmla="*/ 2147483647 w 623"/>
              <a:gd name="T15" fmla="*/ 2147483647 h 796"/>
              <a:gd name="T16" fmla="*/ 2147483647 w 623"/>
              <a:gd name="T17" fmla="*/ 0 h 796"/>
              <a:gd name="T18" fmla="*/ 2147483647 w 623"/>
              <a:gd name="T19" fmla="*/ 2147483647 h 796"/>
              <a:gd name="T20" fmla="*/ 2147483647 w 623"/>
              <a:gd name="T21" fmla="*/ 2147483647 h 796"/>
              <a:gd name="T22" fmla="*/ 2147483647 w 623"/>
              <a:gd name="T23" fmla="*/ 2147483647 h 796"/>
              <a:gd name="T24" fmla="*/ 2147483647 w 623"/>
              <a:gd name="T25" fmla="*/ 2147483647 h 796"/>
              <a:gd name="T26" fmla="*/ 2147483647 w 623"/>
              <a:gd name="T27" fmla="*/ 2147483647 h 796"/>
              <a:gd name="T28" fmla="*/ 2147483647 w 623"/>
              <a:gd name="T29" fmla="*/ 2147483647 h 796"/>
              <a:gd name="T30" fmla="*/ 2147483647 w 623"/>
              <a:gd name="T31" fmla="*/ 2147483647 h 796"/>
              <a:gd name="T32" fmla="*/ 2147483647 w 623"/>
              <a:gd name="T33" fmla="*/ 2147483647 h 796"/>
              <a:gd name="T34" fmla="*/ 2147483647 w 623"/>
              <a:gd name="T35" fmla="*/ 2147483647 h 796"/>
              <a:gd name="T36" fmla="*/ 0 w 623"/>
              <a:gd name="T37" fmla="*/ 2147483647 h 796"/>
              <a:gd name="T38" fmla="*/ 0 w 623"/>
              <a:gd name="T39" fmla="*/ 2147483647 h 796"/>
              <a:gd name="T40" fmla="*/ 2147483647 w 623"/>
              <a:gd name="T41" fmla="*/ 2147483647 h 796"/>
              <a:gd name="T42" fmla="*/ 2147483647 w 623"/>
              <a:gd name="T43" fmla="*/ 2147483647 h 796"/>
              <a:gd name="T44" fmla="*/ 2147483647 w 623"/>
              <a:gd name="T45" fmla="*/ 2147483647 h 796"/>
              <a:gd name="T46" fmla="*/ 2147483647 w 623"/>
              <a:gd name="T47" fmla="*/ 2147483647 h 796"/>
              <a:gd name="T48" fmla="*/ 2147483647 w 623"/>
              <a:gd name="T49" fmla="*/ 2147483647 h 796"/>
              <a:gd name="T50" fmla="*/ 2147483647 w 623"/>
              <a:gd name="T51" fmla="*/ 2147483647 h 796"/>
              <a:gd name="T52" fmla="*/ 2147483647 w 623"/>
              <a:gd name="T53" fmla="*/ 2147483647 h 796"/>
              <a:gd name="T54" fmla="*/ 2147483647 w 623"/>
              <a:gd name="T55" fmla="*/ 2147483647 h 796"/>
              <a:gd name="T56" fmla="*/ 2147483647 w 623"/>
              <a:gd name="T57" fmla="*/ 2147483647 h 796"/>
              <a:gd name="T58" fmla="*/ 2147483647 w 623"/>
              <a:gd name="T59" fmla="*/ 2147483647 h 796"/>
              <a:gd name="T60" fmla="*/ 2147483647 w 623"/>
              <a:gd name="T61" fmla="*/ 2147483647 h 796"/>
              <a:gd name="T62" fmla="*/ 2147483647 w 623"/>
              <a:gd name="T63" fmla="*/ 2147483647 h 796"/>
              <a:gd name="T64" fmla="*/ 2147483647 w 623"/>
              <a:gd name="T65" fmla="*/ 2147483647 h 796"/>
              <a:gd name="T66" fmla="*/ 2147483647 w 623"/>
              <a:gd name="T67" fmla="*/ 2147483647 h 796"/>
              <a:gd name="T68" fmla="*/ 2147483647 w 623"/>
              <a:gd name="T69" fmla="*/ 2147483647 h 796"/>
              <a:gd name="T70" fmla="*/ 2147483647 w 623"/>
              <a:gd name="T71" fmla="*/ 2147483647 h 796"/>
              <a:gd name="T72" fmla="*/ 2147483647 w 623"/>
              <a:gd name="T73" fmla="*/ 2147483647 h 796"/>
              <a:gd name="T74" fmla="*/ 2147483647 w 623"/>
              <a:gd name="T75" fmla="*/ 2147483647 h 796"/>
              <a:gd name="T76" fmla="*/ 2147483647 w 623"/>
              <a:gd name="T77" fmla="*/ 2147483647 h 7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3"/>
              <a:gd name="T118" fmla="*/ 0 h 796"/>
              <a:gd name="T119" fmla="*/ 623 w 623"/>
              <a:gd name="T120" fmla="*/ 796 h 7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3" h="796">
                <a:moveTo>
                  <a:pt x="548" y="120"/>
                </a:moveTo>
                <a:lnTo>
                  <a:pt x="567" y="109"/>
                </a:lnTo>
                <a:lnTo>
                  <a:pt x="586" y="94"/>
                </a:lnTo>
                <a:lnTo>
                  <a:pt x="599" y="79"/>
                </a:lnTo>
                <a:lnTo>
                  <a:pt x="609" y="64"/>
                </a:lnTo>
                <a:lnTo>
                  <a:pt x="618" y="47"/>
                </a:lnTo>
                <a:lnTo>
                  <a:pt x="620" y="32"/>
                </a:lnTo>
                <a:lnTo>
                  <a:pt x="622" y="15"/>
                </a:lnTo>
                <a:lnTo>
                  <a:pt x="620" y="0"/>
                </a:lnTo>
                <a:lnTo>
                  <a:pt x="590" y="2"/>
                </a:lnTo>
                <a:lnTo>
                  <a:pt x="558" y="9"/>
                </a:lnTo>
                <a:lnTo>
                  <a:pt x="518" y="17"/>
                </a:lnTo>
                <a:lnTo>
                  <a:pt x="464" y="26"/>
                </a:lnTo>
                <a:lnTo>
                  <a:pt x="389" y="36"/>
                </a:lnTo>
                <a:lnTo>
                  <a:pt x="291" y="45"/>
                </a:lnTo>
                <a:lnTo>
                  <a:pt x="231" y="49"/>
                </a:lnTo>
                <a:lnTo>
                  <a:pt x="164" y="51"/>
                </a:lnTo>
                <a:lnTo>
                  <a:pt x="87" y="54"/>
                </a:lnTo>
                <a:lnTo>
                  <a:pt x="0" y="54"/>
                </a:lnTo>
                <a:lnTo>
                  <a:pt x="0" y="795"/>
                </a:lnTo>
                <a:lnTo>
                  <a:pt x="151" y="755"/>
                </a:lnTo>
                <a:lnTo>
                  <a:pt x="223" y="697"/>
                </a:lnTo>
                <a:lnTo>
                  <a:pt x="332" y="672"/>
                </a:lnTo>
                <a:lnTo>
                  <a:pt x="394" y="603"/>
                </a:lnTo>
                <a:lnTo>
                  <a:pt x="462" y="591"/>
                </a:lnTo>
                <a:lnTo>
                  <a:pt x="550" y="490"/>
                </a:lnTo>
                <a:lnTo>
                  <a:pt x="518" y="448"/>
                </a:lnTo>
                <a:lnTo>
                  <a:pt x="488" y="403"/>
                </a:lnTo>
                <a:lnTo>
                  <a:pt x="456" y="358"/>
                </a:lnTo>
                <a:lnTo>
                  <a:pt x="424" y="316"/>
                </a:lnTo>
                <a:lnTo>
                  <a:pt x="432" y="290"/>
                </a:lnTo>
                <a:lnTo>
                  <a:pt x="443" y="264"/>
                </a:lnTo>
                <a:lnTo>
                  <a:pt x="456" y="239"/>
                </a:lnTo>
                <a:lnTo>
                  <a:pt x="468" y="215"/>
                </a:lnTo>
                <a:lnTo>
                  <a:pt x="486" y="190"/>
                </a:lnTo>
                <a:lnTo>
                  <a:pt x="503" y="166"/>
                </a:lnTo>
                <a:lnTo>
                  <a:pt x="524" y="143"/>
                </a:lnTo>
                <a:lnTo>
                  <a:pt x="548" y="12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9" name="Freeform 57"/>
          <p:cNvSpPr>
            <a:spLocks/>
          </p:cNvSpPr>
          <p:nvPr/>
        </p:nvSpPr>
        <p:spPr bwMode="auto">
          <a:xfrm>
            <a:off x="3922996" y="5272778"/>
            <a:ext cx="358318" cy="270111"/>
          </a:xfrm>
          <a:custGeom>
            <a:avLst/>
            <a:gdLst>
              <a:gd name="T0" fmla="*/ 0 w 250"/>
              <a:gd name="T1" fmla="*/ 2147483647 h 191"/>
              <a:gd name="T2" fmla="*/ 2147483647 w 250"/>
              <a:gd name="T3" fmla="*/ 2147483647 h 191"/>
              <a:gd name="T4" fmla="*/ 2147483647 w 250"/>
              <a:gd name="T5" fmla="*/ 2147483647 h 191"/>
              <a:gd name="T6" fmla="*/ 2147483647 w 250"/>
              <a:gd name="T7" fmla="*/ 2147483647 h 191"/>
              <a:gd name="T8" fmla="*/ 2147483647 w 250"/>
              <a:gd name="T9" fmla="*/ 2147483647 h 191"/>
              <a:gd name="T10" fmla="*/ 2147483647 w 250"/>
              <a:gd name="T11" fmla="*/ 2147483647 h 191"/>
              <a:gd name="T12" fmla="*/ 2147483647 w 250"/>
              <a:gd name="T13" fmla="*/ 2147483647 h 191"/>
              <a:gd name="T14" fmla="*/ 2147483647 w 250"/>
              <a:gd name="T15" fmla="*/ 2147483647 h 191"/>
              <a:gd name="T16" fmla="*/ 2147483647 w 250"/>
              <a:gd name="T17" fmla="*/ 2147483647 h 191"/>
              <a:gd name="T18" fmla="*/ 2147483647 w 250"/>
              <a:gd name="T19" fmla="*/ 2147483647 h 191"/>
              <a:gd name="T20" fmla="*/ 2147483647 w 250"/>
              <a:gd name="T21" fmla="*/ 2147483647 h 191"/>
              <a:gd name="T22" fmla="*/ 2147483647 w 250"/>
              <a:gd name="T23" fmla="*/ 2147483647 h 191"/>
              <a:gd name="T24" fmla="*/ 2147483647 w 250"/>
              <a:gd name="T25" fmla="*/ 2147483647 h 191"/>
              <a:gd name="T26" fmla="*/ 2147483647 w 250"/>
              <a:gd name="T27" fmla="*/ 2147483647 h 191"/>
              <a:gd name="T28" fmla="*/ 2147483647 w 250"/>
              <a:gd name="T29" fmla="*/ 2147483647 h 191"/>
              <a:gd name="T30" fmla="*/ 2147483647 w 250"/>
              <a:gd name="T31" fmla="*/ 0 h 191"/>
              <a:gd name="T32" fmla="*/ 2147483647 w 250"/>
              <a:gd name="T33" fmla="*/ 0 h 191"/>
              <a:gd name="T34" fmla="*/ 2147483647 w 250"/>
              <a:gd name="T35" fmla="*/ 2147483647 h 191"/>
              <a:gd name="T36" fmla="*/ 2147483647 w 250"/>
              <a:gd name="T37" fmla="*/ 2147483647 h 191"/>
              <a:gd name="T38" fmla="*/ 2147483647 w 250"/>
              <a:gd name="T39" fmla="*/ 2147483647 h 191"/>
              <a:gd name="T40" fmla="*/ 2147483647 w 250"/>
              <a:gd name="T41" fmla="*/ 2147483647 h 191"/>
              <a:gd name="T42" fmla="*/ 2147483647 w 250"/>
              <a:gd name="T43" fmla="*/ 2147483647 h 191"/>
              <a:gd name="T44" fmla="*/ 2147483647 w 250"/>
              <a:gd name="T45" fmla="*/ 2147483647 h 191"/>
              <a:gd name="T46" fmla="*/ 2147483647 w 250"/>
              <a:gd name="T47" fmla="*/ 2147483647 h 191"/>
              <a:gd name="T48" fmla="*/ 2147483647 w 250"/>
              <a:gd name="T49" fmla="*/ 2147483647 h 191"/>
              <a:gd name="T50" fmla="*/ 2147483647 w 250"/>
              <a:gd name="T51" fmla="*/ 2147483647 h 191"/>
              <a:gd name="T52" fmla="*/ 2147483647 w 250"/>
              <a:gd name="T53" fmla="*/ 2147483647 h 191"/>
              <a:gd name="T54" fmla="*/ 2147483647 w 250"/>
              <a:gd name="T55" fmla="*/ 2147483647 h 191"/>
              <a:gd name="T56" fmla="*/ 2147483647 w 250"/>
              <a:gd name="T57" fmla="*/ 2147483647 h 191"/>
              <a:gd name="T58" fmla="*/ 2147483647 w 250"/>
              <a:gd name="T59" fmla="*/ 2147483647 h 191"/>
              <a:gd name="T60" fmla="*/ 2147483647 w 250"/>
              <a:gd name="T61" fmla="*/ 2147483647 h 191"/>
              <a:gd name="T62" fmla="*/ 2147483647 w 250"/>
              <a:gd name="T63" fmla="*/ 2147483647 h 191"/>
              <a:gd name="T64" fmla="*/ 2147483647 w 250"/>
              <a:gd name="T65" fmla="*/ 2147483647 h 191"/>
              <a:gd name="T66" fmla="*/ 2147483647 w 250"/>
              <a:gd name="T67" fmla="*/ 2147483647 h 191"/>
              <a:gd name="T68" fmla="*/ 2147483647 w 250"/>
              <a:gd name="T69" fmla="*/ 2147483647 h 191"/>
              <a:gd name="T70" fmla="*/ 2147483647 w 250"/>
              <a:gd name="T71" fmla="*/ 2147483647 h 191"/>
              <a:gd name="T72" fmla="*/ 2147483647 w 250"/>
              <a:gd name="T73" fmla="*/ 2147483647 h 191"/>
              <a:gd name="T74" fmla="*/ 2147483647 w 250"/>
              <a:gd name="T75" fmla="*/ 2147483647 h 191"/>
              <a:gd name="T76" fmla="*/ 2147483647 w 250"/>
              <a:gd name="T77" fmla="*/ 2147483647 h 191"/>
              <a:gd name="T78" fmla="*/ 0 w 250"/>
              <a:gd name="T79" fmla="*/ 2147483647 h 191"/>
              <a:gd name="T80" fmla="*/ 0 w 250"/>
              <a:gd name="T81" fmla="*/ 2147483647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191"/>
              <a:gd name="T125" fmla="*/ 250 w 250"/>
              <a:gd name="T126" fmla="*/ 191 h 1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191">
                <a:moveTo>
                  <a:pt x="0" y="177"/>
                </a:moveTo>
                <a:lnTo>
                  <a:pt x="12" y="158"/>
                </a:lnTo>
                <a:lnTo>
                  <a:pt x="24" y="139"/>
                </a:lnTo>
                <a:lnTo>
                  <a:pt x="26" y="120"/>
                </a:lnTo>
                <a:lnTo>
                  <a:pt x="24" y="103"/>
                </a:lnTo>
                <a:lnTo>
                  <a:pt x="22" y="83"/>
                </a:lnTo>
                <a:lnTo>
                  <a:pt x="20" y="66"/>
                </a:lnTo>
                <a:lnTo>
                  <a:pt x="18" y="51"/>
                </a:lnTo>
                <a:lnTo>
                  <a:pt x="16" y="39"/>
                </a:lnTo>
                <a:lnTo>
                  <a:pt x="18" y="26"/>
                </a:lnTo>
                <a:lnTo>
                  <a:pt x="22" y="15"/>
                </a:lnTo>
                <a:lnTo>
                  <a:pt x="26" y="11"/>
                </a:lnTo>
                <a:lnTo>
                  <a:pt x="35" y="9"/>
                </a:lnTo>
                <a:lnTo>
                  <a:pt x="44" y="7"/>
                </a:lnTo>
                <a:lnTo>
                  <a:pt x="56" y="5"/>
                </a:lnTo>
                <a:lnTo>
                  <a:pt x="86" y="0"/>
                </a:lnTo>
                <a:lnTo>
                  <a:pt x="118" y="0"/>
                </a:lnTo>
                <a:lnTo>
                  <a:pt x="152" y="2"/>
                </a:lnTo>
                <a:lnTo>
                  <a:pt x="182" y="7"/>
                </a:lnTo>
                <a:lnTo>
                  <a:pt x="197" y="11"/>
                </a:lnTo>
                <a:lnTo>
                  <a:pt x="208" y="15"/>
                </a:lnTo>
                <a:lnTo>
                  <a:pt x="216" y="22"/>
                </a:lnTo>
                <a:lnTo>
                  <a:pt x="223" y="28"/>
                </a:lnTo>
                <a:lnTo>
                  <a:pt x="229" y="39"/>
                </a:lnTo>
                <a:lnTo>
                  <a:pt x="234" y="49"/>
                </a:lnTo>
                <a:lnTo>
                  <a:pt x="236" y="60"/>
                </a:lnTo>
                <a:lnTo>
                  <a:pt x="238" y="68"/>
                </a:lnTo>
                <a:lnTo>
                  <a:pt x="236" y="77"/>
                </a:lnTo>
                <a:lnTo>
                  <a:pt x="236" y="86"/>
                </a:lnTo>
                <a:lnTo>
                  <a:pt x="231" y="92"/>
                </a:lnTo>
                <a:lnTo>
                  <a:pt x="229" y="98"/>
                </a:lnTo>
                <a:lnTo>
                  <a:pt x="212" y="117"/>
                </a:lnTo>
                <a:lnTo>
                  <a:pt x="204" y="132"/>
                </a:lnTo>
                <a:lnTo>
                  <a:pt x="206" y="141"/>
                </a:lnTo>
                <a:lnTo>
                  <a:pt x="210" y="149"/>
                </a:lnTo>
                <a:lnTo>
                  <a:pt x="214" y="158"/>
                </a:lnTo>
                <a:lnTo>
                  <a:pt x="221" y="166"/>
                </a:lnTo>
                <a:lnTo>
                  <a:pt x="234" y="179"/>
                </a:lnTo>
                <a:lnTo>
                  <a:pt x="249" y="190"/>
                </a:lnTo>
                <a:lnTo>
                  <a:pt x="0" y="177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0" name="Freeform 58"/>
          <p:cNvSpPr>
            <a:spLocks/>
          </p:cNvSpPr>
          <p:nvPr/>
        </p:nvSpPr>
        <p:spPr bwMode="auto">
          <a:xfrm>
            <a:off x="3922996" y="5272778"/>
            <a:ext cx="358318" cy="270111"/>
          </a:xfrm>
          <a:custGeom>
            <a:avLst/>
            <a:gdLst>
              <a:gd name="T0" fmla="*/ 0 w 250"/>
              <a:gd name="T1" fmla="*/ 2147483647 h 191"/>
              <a:gd name="T2" fmla="*/ 2147483647 w 250"/>
              <a:gd name="T3" fmla="*/ 2147483647 h 191"/>
              <a:gd name="T4" fmla="*/ 2147483647 w 250"/>
              <a:gd name="T5" fmla="*/ 2147483647 h 191"/>
              <a:gd name="T6" fmla="*/ 2147483647 w 250"/>
              <a:gd name="T7" fmla="*/ 2147483647 h 191"/>
              <a:gd name="T8" fmla="*/ 2147483647 w 250"/>
              <a:gd name="T9" fmla="*/ 2147483647 h 191"/>
              <a:gd name="T10" fmla="*/ 2147483647 w 250"/>
              <a:gd name="T11" fmla="*/ 2147483647 h 191"/>
              <a:gd name="T12" fmla="*/ 2147483647 w 250"/>
              <a:gd name="T13" fmla="*/ 2147483647 h 191"/>
              <a:gd name="T14" fmla="*/ 2147483647 w 250"/>
              <a:gd name="T15" fmla="*/ 2147483647 h 191"/>
              <a:gd name="T16" fmla="*/ 2147483647 w 250"/>
              <a:gd name="T17" fmla="*/ 2147483647 h 191"/>
              <a:gd name="T18" fmla="*/ 2147483647 w 250"/>
              <a:gd name="T19" fmla="*/ 2147483647 h 191"/>
              <a:gd name="T20" fmla="*/ 2147483647 w 250"/>
              <a:gd name="T21" fmla="*/ 2147483647 h 191"/>
              <a:gd name="T22" fmla="*/ 2147483647 w 250"/>
              <a:gd name="T23" fmla="*/ 2147483647 h 191"/>
              <a:gd name="T24" fmla="*/ 2147483647 w 250"/>
              <a:gd name="T25" fmla="*/ 2147483647 h 191"/>
              <a:gd name="T26" fmla="*/ 2147483647 w 250"/>
              <a:gd name="T27" fmla="*/ 2147483647 h 191"/>
              <a:gd name="T28" fmla="*/ 2147483647 w 250"/>
              <a:gd name="T29" fmla="*/ 2147483647 h 191"/>
              <a:gd name="T30" fmla="*/ 2147483647 w 250"/>
              <a:gd name="T31" fmla="*/ 0 h 191"/>
              <a:gd name="T32" fmla="*/ 2147483647 w 250"/>
              <a:gd name="T33" fmla="*/ 0 h 191"/>
              <a:gd name="T34" fmla="*/ 2147483647 w 250"/>
              <a:gd name="T35" fmla="*/ 2147483647 h 191"/>
              <a:gd name="T36" fmla="*/ 2147483647 w 250"/>
              <a:gd name="T37" fmla="*/ 2147483647 h 191"/>
              <a:gd name="T38" fmla="*/ 2147483647 w 250"/>
              <a:gd name="T39" fmla="*/ 2147483647 h 191"/>
              <a:gd name="T40" fmla="*/ 2147483647 w 250"/>
              <a:gd name="T41" fmla="*/ 2147483647 h 191"/>
              <a:gd name="T42" fmla="*/ 2147483647 w 250"/>
              <a:gd name="T43" fmla="*/ 2147483647 h 191"/>
              <a:gd name="T44" fmla="*/ 2147483647 w 250"/>
              <a:gd name="T45" fmla="*/ 2147483647 h 191"/>
              <a:gd name="T46" fmla="*/ 2147483647 w 250"/>
              <a:gd name="T47" fmla="*/ 2147483647 h 191"/>
              <a:gd name="T48" fmla="*/ 2147483647 w 250"/>
              <a:gd name="T49" fmla="*/ 2147483647 h 191"/>
              <a:gd name="T50" fmla="*/ 2147483647 w 250"/>
              <a:gd name="T51" fmla="*/ 2147483647 h 191"/>
              <a:gd name="T52" fmla="*/ 2147483647 w 250"/>
              <a:gd name="T53" fmla="*/ 2147483647 h 191"/>
              <a:gd name="T54" fmla="*/ 2147483647 w 250"/>
              <a:gd name="T55" fmla="*/ 2147483647 h 191"/>
              <a:gd name="T56" fmla="*/ 2147483647 w 250"/>
              <a:gd name="T57" fmla="*/ 2147483647 h 191"/>
              <a:gd name="T58" fmla="*/ 2147483647 w 250"/>
              <a:gd name="T59" fmla="*/ 2147483647 h 191"/>
              <a:gd name="T60" fmla="*/ 2147483647 w 250"/>
              <a:gd name="T61" fmla="*/ 2147483647 h 191"/>
              <a:gd name="T62" fmla="*/ 2147483647 w 250"/>
              <a:gd name="T63" fmla="*/ 2147483647 h 191"/>
              <a:gd name="T64" fmla="*/ 2147483647 w 250"/>
              <a:gd name="T65" fmla="*/ 2147483647 h 191"/>
              <a:gd name="T66" fmla="*/ 2147483647 w 250"/>
              <a:gd name="T67" fmla="*/ 2147483647 h 191"/>
              <a:gd name="T68" fmla="*/ 2147483647 w 250"/>
              <a:gd name="T69" fmla="*/ 2147483647 h 191"/>
              <a:gd name="T70" fmla="*/ 2147483647 w 250"/>
              <a:gd name="T71" fmla="*/ 2147483647 h 191"/>
              <a:gd name="T72" fmla="*/ 2147483647 w 250"/>
              <a:gd name="T73" fmla="*/ 2147483647 h 191"/>
              <a:gd name="T74" fmla="*/ 2147483647 w 250"/>
              <a:gd name="T75" fmla="*/ 2147483647 h 191"/>
              <a:gd name="T76" fmla="*/ 2147483647 w 250"/>
              <a:gd name="T77" fmla="*/ 2147483647 h 191"/>
              <a:gd name="T78" fmla="*/ 0 w 250"/>
              <a:gd name="T79" fmla="*/ 2147483647 h 1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0"/>
              <a:gd name="T121" fmla="*/ 0 h 191"/>
              <a:gd name="T122" fmla="*/ 250 w 250"/>
              <a:gd name="T123" fmla="*/ 191 h 19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0" h="191">
                <a:moveTo>
                  <a:pt x="0" y="177"/>
                </a:moveTo>
                <a:lnTo>
                  <a:pt x="12" y="158"/>
                </a:lnTo>
                <a:lnTo>
                  <a:pt x="24" y="139"/>
                </a:lnTo>
                <a:lnTo>
                  <a:pt x="26" y="120"/>
                </a:lnTo>
                <a:lnTo>
                  <a:pt x="24" y="103"/>
                </a:lnTo>
                <a:lnTo>
                  <a:pt x="22" y="83"/>
                </a:lnTo>
                <a:lnTo>
                  <a:pt x="20" y="66"/>
                </a:lnTo>
                <a:lnTo>
                  <a:pt x="18" y="51"/>
                </a:lnTo>
                <a:lnTo>
                  <a:pt x="16" y="39"/>
                </a:lnTo>
                <a:lnTo>
                  <a:pt x="18" y="26"/>
                </a:lnTo>
                <a:lnTo>
                  <a:pt x="22" y="15"/>
                </a:lnTo>
                <a:lnTo>
                  <a:pt x="26" y="11"/>
                </a:lnTo>
                <a:lnTo>
                  <a:pt x="35" y="9"/>
                </a:lnTo>
                <a:lnTo>
                  <a:pt x="44" y="7"/>
                </a:lnTo>
                <a:lnTo>
                  <a:pt x="56" y="5"/>
                </a:lnTo>
                <a:lnTo>
                  <a:pt x="86" y="0"/>
                </a:lnTo>
                <a:lnTo>
                  <a:pt x="118" y="0"/>
                </a:lnTo>
                <a:lnTo>
                  <a:pt x="152" y="2"/>
                </a:lnTo>
                <a:lnTo>
                  <a:pt x="182" y="7"/>
                </a:lnTo>
                <a:lnTo>
                  <a:pt x="197" y="11"/>
                </a:lnTo>
                <a:lnTo>
                  <a:pt x="208" y="15"/>
                </a:lnTo>
                <a:lnTo>
                  <a:pt x="216" y="22"/>
                </a:lnTo>
                <a:lnTo>
                  <a:pt x="223" y="28"/>
                </a:lnTo>
                <a:lnTo>
                  <a:pt x="229" y="39"/>
                </a:lnTo>
                <a:lnTo>
                  <a:pt x="234" y="49"/>
                </a:lnTo>
                <a:lnTo>
                  <a:pt x="236" y="60"/>
                </a:lnTo>
                <a:lnTo>
                  <a:pt x="238" y="68"/>
                </a:lnTo>
                <a:lnTo>
                  <a:pt x="236" y="77"/>
                </a:lnTo>
                <a:lnTo>
                  <a:pt x="236" y="86"/>
                </a:lnTo>
                <a:lnTo>
                  <a:pt x="231" y="92"/>
                </a:lnTo>
                <a:lnTo>
                  <a:pt x="229" y="98"/>
                </a:lnTo>
                <a:lnTo>
                  <a:pt x="212" y="117"/>
                </a:lnTo>
                <a:lnTo>
                  <a:pt x="204" y="132"/>
                </a:lnTo>
                <a:lnTo>
                  <a:pt x="206" y="141"/>
                </a:lnTo>
                <a:lnTo>
                  <a:pt x="210" y="149"/>
                </a:lnTo>
                <a:lnTo>
                  <a:pt x="214" y="158"/>
                </a:lnTo>
                <a:lnTo>
                  <a:pt x="221" y="166"/>
                </a:lnTo>
                <a:lnTo>
                  <a:pt x="234" y="179"/>
                </a:lnTo>
                <a:lnTo>
                  <a:pt x="249" y="190"/>
                </a:lnTo>
                <a:lnTo>
                  <a:pt x="0" y="177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1" name="Freeform 59"/>
          <p:cNvSpPr>
            <a:spLocks/>
          </p:cNvSpPr>
          <p:nvPr/>
        </p:nvSpPr>
        <p:spPr bwMode="auto">
          <a:xfrm>
            <a:off x="3901497" y="5499049"/>
            <a:ext cx="407049" cy="55153"/>
          </a:xfrm>
          <a:custGeom>
            <a:avLst/>
            <a:gdLst>
              <a:gd name="T0" fmla="*/ 2147483647 w 284"/>
              <a:gd name="T1" fmla="*/ 0 h 39"/>
              <a:gd name="T2" fmla="*/ 0 w 284"/>
              <a:gd name="T3" fmla="*/ 2147483647 h 39"/>
              <a:gd name="T4" fmla="*/ 2147483647 w 284"/>
              <a:gd name="T5" fmla="*/ 2147483647 h 39"/>
              <a:gd name="T6" fmla="*/ 2147483647 w 284"/>
              <a:gd name="T7" fmla="*/ 2147483647 h 39"/>
              <a:gd name="T8" fmla="*/ 2147483647 w 284"/>
              <a:gd name="T9" fmla="*/ 0 h 39"/>
              <a:gd name="T10" fmla="*/ 2147483647 w 284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"/>
              <a:gd name="T19" fmla="*/ 0 h 39"/>
              <a:gd name="T20" fmla="*/ 284 w 28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" h="39">
                <a:moveTo>
                  <a:pt x="41" y="0"/>
                </a:moveTo>
                <a:lnTo>
                  <a:pt x="0" y="28"/>
                </a:lnTo>
                <a:lnTo>
                  <a:pt x="283" y="38"/>
                </a:lnTo>
                <a:lnTo>
                  <a:pt x="225" y="13"/>
                </a:lnTo>
                <a:lnTo>
                  <a:pt x="41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2" name="Freeform 60"/>
          <p:cNvSpPr>
            <a:spLocks/>
          </p:cNvSpPr>
          <p:nvPr/>
        </p:nvSpPr>
        <p:spPr bwMode="auto">
          <a:xfrm>
            <a:off x="3818367" y="5704107"/>
            <a:ext cx="288087" cy="384661"/>
          </a:xfrm>
          <a:custGeom>
            <a:avLst/>
            <a:gdLst>
              <a:gd name="T0" fmla="*/ 2147483647 w 201"/>
              <a:gd name="T1" fmla="*/ 0 h 272"/>
              <a:gd name="T2" fmla="*/ 2147483647 w 201"/>
              <a:gd name="T3" fmla="*/ 2147483647 h 272"/>
              <a:gd name="T4" fmla="*/ 2147483647 w 201"/>
              <a:gd name="T5" fmla="*/ 2147483647 h 272"/>
              <a:gd name="T6" fmla="*/ 2147483647 w 201"/>
              <a:gd name="T7" fmla="*/ 2147483647 h 272"/>
              <a:gd name="T8" fmla="*/ 2147483647 w 201"/>
              <a:gd name="T9" fmla="*/ 2147483647 h 272"/>
              <a:gd name="T10" fmla="*/ 2147483647 w 201"/>
              <a:gd name="T11" fmla="*/ 2147483647 h 272"/>
              <a:gd name="T12" fmla="*/ 2147483647 w 201"/>
              <a:gd name="T13" fmla="*/ 2147483647 h 272"/>
              <a:gd name="T14" fmla="*/ 2147483647 w 201"/>
              <a:gd name="T15" fmla="*/ 2147483647 h 272"/>
              <a:gd name="T16" fmla="*/ 2147483647 w 201"/>
              <a:gd name="T17" fmla="*/ 2147483647 h 272"/>
              <a:gd name="T18" fmla="*/ 2147483647 w 201"/>
              <a:gd name="T19" fmla="*/ 2147483647 h 272"/>
              <a:gd name="T20" fmla="*/ 2147483647 w 201"/>
              <a:gd name="T21" fmla="*/ 2147483647 h 272"/>
              <a:gd name="T22" fmla="*/ 2147483647 w 201"/>
              <a:gd name="T23" fmla="*/ 2147483647 h 272"/>
              <a:gd name="T24" fmla="*/ 2147483647 w 201"/>
              <a:gd name="T25" fmla="*/ 2147483647 h 272"/>
              <a:gd name="T26" fmla="*/ 2147483647 w 201"/>
              <a:gd name="T27" fmla="*/ 2147483647 h 272"/>
              <a:gd name="T28" fmla="*/ 0 w 201"/>
              <a:gd name="T29" fmla="*/ 2147483647 h 272"/>
              <a:gd name="T30" fmla="*/ 2147483647 w 201"/>
              <a:gd name="T31" fmla="*/ 2147483647 h 272"/>
              <a:gd name="T32" fmla="*/ 2147483647 w 201"/>
              <a:gd name="T33" fmla="*/ 2147483647 h 272"/>
              <a:gd name="T34" fmla="*/ 2147483647 w 201"/>
              <a:gd name="T35" fmla="*/ 2147483647 h 272"/>
              <a:gd name="T36" fmla="*/ 2147483647 w 201"/>
              <a:gd name="T37" fmla="*/ 2147483647 h 272"/>
              <a:gd name="T38" fmla="*/ 2147483647 w 201"/>
              <a:gd name="T39" fmla="*/ 2147483647 h 272"/>
              <a:gd name="T40" fmla="*/ 2147483647 w 201"/>
              <a:gd name="T41" fmla="*/ 2147483647 h 272"/>
              <a:gd name="T42" fmla="*/ 2147483647 w 201"/>
              <a:gd name="T43" fmla="*/ 2147483647 h 272"/>
              <a:gd name="T44" fmla="*/ 2147483647 w 201"/>
              <a:gd name="T45" fmla="*/ 2147483647 h 272"/>
              <a:gd name="T46" fmla="*/ 2147483647 w 201"/>
              <a:gd name="T47" fmla="*/ 2147483647 h 272"/>
              <a:gd name="T48" fmla="*/ 2147483647 w 201"/>
              <a:gd name="T49" fmla="*/ 2147483647 h 272"/>
              <a:gd name="T50" fmla="*/ 2147483647 w 201"/>
              <a:gd name="T51" fmla="*/ 2147483647 h 272"/>
              <a:gd name="T52" fmla="*/ 2147483647 w 201"/>
              <a:gd name="T53" fmla="*/ 2147483647 h 272"/>
              <a:gd name="T54" fmla="*/ 2147483647 w 201"/>
              <a:gd name="T55" fmla="*/ 2147483647 h 272"/>
              <a:gd name="T56" fmla="*/ 2147483647 w 201"/>
              <a:gd name="T57" fmla="*/ 2147483647 h 272"/>
              <a:gd name="T58" fmla="*/ 2147483647 w 201"/>
              <a:gd name="T59" fmla="*/ 2147483647 h 272"/>
              <a:gd name="T60" fmla="*/ 2147483647 w 201"/>
              <a:gd name="T61" fmla="*/ 2147483647 h 272"/>
              <a:gd name="T62" fmla="*/ 2147483647 w 201"/>
              <a:gd name="T63" fmla="*/ 2147483647 h 272"/>
              <a:gd name="T64" fmla="*/ 2147483647 w 201"/>
              <a:gd name="T65" fmla="*/ 2147483647 h 272"/>
              <a:gd name="T66" fmla="*/ 2147483647 w 201"/>
              <a:gd name="T67" fmla="*/ 2147483647 h 272"/>
              <a:gd name="T68" fmla="*/ 2147483647 w 201"/>
              <a:gd name="T69" fmla="*/ 2147483647 h 272"/>
              <a:gd name="T70" fmla="*/ 2147483647 w 201"/>
              <a:gd name="T71" fmla="*/ 2147483647 h 272"/>
              <a:gd name="T72" fmla="*/ 2147483647 w 201"/>
              <a:gd name="T73" fmla="*/ 2147483647 h 272"/>
              <a:gd name="T74" fmla="*/ 2147483647 w 201"/>
              <a:gd name="T75" fmla="*/ 2147483647 h 272"/>
              <a:gd name="T76" fmla="*/ 2147483647 w 201"/>
              <a:gd name="T77" fmla="*/ 0 h 272"/>
              <a:gd name="T78" fmla="*/ 2147483647 w 201"/>
              <a:gd name="T79" fmla="*/ 0 h 2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1"/>
              <a:gd name="T121" fmla="*/ 0 h 272"/>
              <a:gd name="T122" fmla="*/ 201 w 201"/>
              <a:gd name="T123" fmla="*/ 272 h 2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1" h="272">
                <a:moveTo>
                  <a:pt x="185" y="0"/>
                </a:moveTo>
                <a:lnTo>
                  <a:pt x="174" y="9"/>
                </a:lnTo>
                <a:lnTo>
                  <a:pt x="161" y="15"/>
                </a:lnTo>
                <a:lnTo>
                  <a:pt x="149" y="21"/>
                </a:lnTo>
                <a:lnTo>
                  <a:pt x="136" y="28"/>
                </a:lnTo>
                <a:lnTo>
                  <a:pt x="106" y="36"/>
                </a:lnTo>
                <a:lnTo>
                  <a:pt x="75" y="45"/>
                </a:lnTo>
                <a:lnTo>
                  <a:pt x="62" y="51"/>
                </a:lnTo>
                <a:lnTo>
                  <a:pt x="47" y="58"/>
                </a:lnTo>
                <a:lnTo>
                  <a:pt x="36" y="64"/>
                </a:lnTo>
                <a:lnTo>
                  <a:pt x="26" y="72"/>
                </a:lnTo>
                <a:lnTo>
                  <a:pt x="15" y="81"/>
                </a:lnTo>
                <a:lnTo>
                  <a:pt x="9" y="94"/>
                </a:lnTo>
                <a:lnTo>
                  <a:pt x="4" y="107"/>
                </a:lnTo>
                <a:lnTo>
                  <a:pt x="0" y="121"/>
                </a:lnTo>
                <a:lnTo>
                  <a:pt x="2" y="132"/>
                </a:lnTo>
                <a:lnTo>
                  <a:pt x="6" y="141"/>
                </a:lnTo>
                <a:lnTo>
                  <a:pt x="11" y="147"/>
                </a:lnTo>
                <a:lnTo>
                  <a:pt x="19" y="153"/>
                </a:lnTo>
                <a:lnTo>
                  <a:pt x="38" y="166"/>
                </a:lnTo>
                <a:lnTo>
                  <a:pt x="64" y="177"/>
                </a:lnTo>
                <a:lnTo>
                  <a:pt x="95" y="190"/>
                </a:lnTo>
                <a:lnTo>
                  <a:pt x="127" y="209"/>
                </a:lnTo>
                <a:lnTo>
                  <a:pt x="144" y="220"/>
                </a:lnTo>
                <a:lnTo>
                  <a:pt x="163" y="234"/>
                </a:lnTo>
                <a:lnTo>
                  <a:pt x="181" y="251"/>
                </a:lnTo>
                <a:lnTo>
                  <a:pt x="200" y="271"/>
                </a:lnTo>
                <a:lnTo>
                  <a:pt x="178" y="249"/>
                </a:lnTo>
                <a:lnTo>
                  <a:pt x="159" y="232"/>
                </a:lnTo>
                <a:lnTo>
                  <a:pt x="138" y="215"/>
                </a:lnTo>
                <a:lnTo>
                  <a:pt x="112" y="200"/>
                </a:lnTo>
                <a:lnTo>
                  <a:pt x="112" y="158"/>
                </a:lnTo>
                <a:lnTo>
                  <a:pt x="112" y="117"/>
                </a:lnTo>
                <a:lnTo>
                  <a:pt x="112" y="75"/>
                </a:lnTo>
                <a:lnTo>
                  <a:pt x="112" y="34"/>
                </a:lnTo>
                <a:lnTo>
                  <a:pt x="134" y="28"/>
                </a:lnTo>
                <a:lnTo>
                  <a:pt x="153" y="19"/>
                </a:lnTo>
                <a:lnTo>
                  <a:pt x="168" y="11"/>
                </a:lnTo>
                <a:lnTo>
                  <a:pt x="185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3" name="Freeform 61"/>
          <p:cNvSpPr>
            <a:spLocks/>
          </p:cNvSpPr>
          <p:nvPr/>
        </p:nvSpPr>
        <p:spPr bwMode="auto">
          <a:xfrm>
            <a:off x="3818367" y="5704107"/>
            <a:ext cx="288087" cy="384661"/>
          </a:xfrm>
          <a:custGeom>
            <a:avLst/>
            <a:gdLst>
              <a:gd name="T0" fmla="*/ 2147483647 w 201"/>
              <a:gd name="T1" fmla="*/ 0 h 272"/>
              <a:gd name="T2" fmla="*/ 2147483647 w 201"/>
              <a:gd name="T3" fmla="*/ 2147483647 h 272"/>
              <a:gd name="T4" fmla="*/ 2147483647 w 201"/>
              <a:gd name="T5" fmla="*/ 2147483647 h 272"/>
              <a:gd name="T6" fmla="*/ 2147483647 w 201"/>
              <a:gd name="T7" fmla="*/ 2147483647 h 272"/>
              <a:gd name="T8" fmla="*/ 2147483647 w 201"/>
              <a:gd name="T9" fmla="*/ 2147483647 h 272"/>
              <a:gd name="T10" fmla="*/ 2147483647 w 201"/>
              <a:gd name="T11" fmla="*/ 2147483647 h 272"/>
              <a:gd name="T12" fmla="*/ 2147483647 w 201"/>
              <a:gd name="T13" fmla="*/ 2147483647 h 272"/>
              <a:gd name="T14" fmla="*/ 2147483647 w 201"/>
              <a:gd name="T15" fmla="*/ 2147483647 h 272"/>
              <a:gd name="T16" fmla="*/ 2147483647 w 201"/>
              <a:gd name="T17" fmla="*/ 2147483647 h 272"/>
              <a:gd name="T18" fmla="*/ 2147483647 w 201"/>
              <a:gd name="T19" fmla="*/ 2147483647 h 272"/>
              <a:gd name="T20" fmla="*/ 2147483647 w 201"/>
              <a:gd name="T21" fmla="*/ 2147483647 h 272"/>
              <a:gd name="T22" fmla="*/ 2147483647 w 201"/>
              <a:gd name="T23" fmla="*/ 2147483647 h 272"/>
              <a:gd name="T24" fmla="*/ 2147483647 w 201"/>
              <a:gd name="T25" fmla="*/ 2147483647 h 272"/>
              <a:gd name="T26" fmla="*/ 2147483647 w 201"/>
              <a:gd name="T27" fmla="*/ 2147483647 h 272"/>
              <a:gd name="T28" fmla="*/ 0 w 201"/>
              <a:gd name="T29" fmla="*/ 2147483647 h 272"/>
              <a:gd name="T30" fmla="*/ 2147483647 w 201"/>
              <a:gd name="T31" fmla="*/ 2147483647 h 272"/>
              <a:gd name="T32" fmla="*/ 2147483647 w 201"/>
              <a:gd name="T33" fmla="*/ 2147483647 h 272"/>
              <a:gd name="T34" fmla="*/ 2147483647 w 201"/>
              <a:gd name="T35" fmla="*/ 2147483647 h 272"/>
              <a:gd name="T36" fmla="*/ 2147483647 w 201"/>
              <a:gd name="T37" fmla="*/ 2147483647 h 272"/>
              <a:gd name="T38" fmla="*/ 2147483647 w 201"/>
              <a:gd name="T39" fmla="*/ 2147483647 h 272"/>
              <a:gd name="T40" fmla="*/ 2147483647 w 201"/>
              <a:gd name="T41" fmla="*/ 2147483647 h 272"/>
              <a:gd name="T42" fmla="*/ 2147483647 w 201"/>
              <a:gd name="T43" fmla="*/ 2147483647 h 272"/>
              <a:gd name="T44" fmla="*/ 2147483647 w 201"/>
              <a:gd name="T45" fmla="*/ 2147483647 h 272"/>
              <a:gd name="T46" fmla="*/ 2147483647 w 201"/>
              <a:gd name="T47" fmla="*/ 2147483647 h 272"/>
              <a:gd name="T48" fmla="*/ 2147483647 w 201"/>
              <a:gd name="T49" fmla="*/ 2147483647 h 272"/>
              <a:gd name="T50" fmla="*/ 2147483647 w 201"/>
              <a:gd name="T51" fmla="*/ 2147483647 h 272"/>
              <a:gd name="T52" fmla="*/ 2147483647 w 201"/>
              <a:gd name="T53" fmla="*/ 2147483647 h 272"/>
              <a:gd name="T54" fmla="*/ 2147483647 w 201"/>
              <a:gd name="T55" fmla="*/ 2147483647 h 272"/>
              <a:gd name="T56" fmla="*/ 2147483647 w 201"/>
              <a:gd name="T57" fmla="*/ 2147483647 h 272"/>
              <a:gd name="T58" fmla="*/ 2147483647 w 201"/>
              <a:gd name="T59" fmla="*/ 2147483647 h 272"/>
              <a:gd name="T60" fmla="*/ 2147483647 w 201"/>
              <a:gd name="T61" fmla="*/ 2147483647 h 272"/>
              <a:gd name="T62" fmla="*/ 2147483647 w 201"/>
              <a:gd name="T63" fmla="*/ 2147483647 h 272"/>
              <a:gd name="T64" fmla="*/ 2147483647 w 201"/>
              <a:gd name="T65" fmla="*/ 2147483647 h 272"/>
              <a:gd name="T66" fmla="*/ 2147483647 w 201"/>
              <a:gd name="T67" fmla="*/ 2147483647 h 272"/>
              <a:gd name="T68" fmla="*/ 2147483647 w 201"/>
              <a:gd name="T69" fmla="*/ 2147483647 h 272"/>
              <a:gd name="T70" fmla="*/ 2147483647 w 201"/>
              <a:gd name="T71" fmla="*/ 2147483647 h 272"/>
              <a:gd name="T72" fmla="*/ 2147483647 w 201"/>
              <a:gd name="T73" fmla="*/ 2147483647 h 272"/>
              <a:gd name="T74" fmla="*/ 2147483647 w 201"/>
              <a:gd name="T75" fmla="*/ 2147483647 h 272"/>
              <a:gd name="T76" fmla="*/ 2147483647 w 201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1"/>
              <a:gd name="T118" fmla="*/ 0 h 272"/>
              <a:gd name="T119" fmla="*/ 201 w 201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1" h="272">
                <a:moveTo>
                  <a:pt x="185" y="0"/>
                </a:moveTo>
                <a:lnTo>
                  <a:pt x="174" y="9"/>
                </a:lnTo>
                <a:lnTo>
                  <a:pt x="161" y="15"/>
                </a:lnTo>
                <a:lnTo>
                  <a:pt x="149" y="21"/>
                </a:lnTo>
                <a:lnTo>
                  <a:pt x="136" y="28"/>
                </a:lnTo>
                <a:lnTo>
                  <a:pt x="106" y="36"/>
                </a:lnTo>
                <a:lnTo>
                  <a:pt x="75" y="45"/>
                </a:lnTo>
                <a:lnTo>
                  <a:pt x="62" y="51"/>
                </a:lnTo>
                <a:lnTo>
                  <a:pt x="47" y="58"/>
                </a:lnTo>
                <a:lnTo>
                  <a:pt x="36" y="64"/>
                </a:lnTo>
                <a:lnTo>
                  <a:pt x="26" y="72"/>
                </a:lnTo>
                <a:lnTo>
                  <a:pt x="15" y="81"/>
                </a:lnTo>
                <a:lnTo>
                  <a:pt x="9" y="94"/>
                </a:lnTo>
                <a:lnTo>
                  <a:pt x="4" y="107"/>
                </a:lnTo>
                <a:lnTo>
                  <a:pt x="0" y="121"/>
                </a:lnTo>
                <a:lnTo>
                  <a:pt x="2" y="132"/>
                </a:lnTo>
                <a:lnTo>
                  <a:pt x="6" y="141"/>
                </a:lnTo>
                <a:lnTo>
                  <a:pt x="11" y="147"/>
                </a:lnTo>
                <a:lnTo>
                  <a:pt x="19" y="153"/>
                </a:lnTo>
                <a:lnTo>
                  <a:pt x="38" y="166"/>
                </a:lnTo>
                <a:lnTo>
                  <a:pt x="64" y="177"/>
                </a:lnTo>
                <a:lnTo>
                  <a:pt x="95" y="190"/>
                </a:lnTo>
                <a:lnTo>
                  <a:pt x="127" y="209"/>
                </a:lnTo>
                <a:lnTo>
                  <a:pt x="144" y="220"/>
                </a:lnTo>
                <a:lnTo>
                  <a:pt x="163" y="234"/>
                </a:lnTo>
                <a:lnTo>
                  <a:pt x="181" y="251"/>
                </a:lnTo>
                <a:lnTo>
                  <a:pt x="200" y="271"/>
                </a:lnTo>
                <a:lnTo>
                  <a:pt x="178" y="249"/>
                </a:lnTo>
                <a:lnTo>
                  <a:pt x="159" y="232"/>
                </a:lnTo>
                <a:lnTo>
                  <a:pt x="138" y="215"/>
                </a:lnTo>
                <a:lnTo>
                  <a:pt x="112" y="200"/>
                </a:lnTo>
                <a:lnTo>
                  <a:pt x="112" y="158"/>
                </a:lnTo>
                <a:lnTo>
                  <a:pt x="112" y="117"/>
                </a:lnTo>
                <a:lnTo>
                  <a:pt x="112" y="75"/>
                </a:lnTo>
                <a:lnTo>
                  <a:pt x="112" y="34"/>
                </a:lnTo>
                <a:lnTo>
                  <a:pt x="134" y="28"/>
                </a:lnTo>
                <a:lnTo>
                  <a:pt x="153" y="19"/>
                </a:lnTo>
                <a:lnTo>
                  <a:pt x="168" y="11"/>
                </a:lnTo>
                <a:lnTo>
                  <a:pt x="185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4" name="Freeform 62"/>
          <p:cNvSpPr>
            <a:spLocks/>
          </p:cNvSpPr>
          <p:nvPr/>
        </p:nvSpPr>
        <p:spPr bwMode="auto">
          <a:xfrm>
            <a:off x="2796444" y="5323689"/>
            <a:ext cx="888629" cy="1120043"/>
          </a:xfrm>
          <a:custGeom>
            <a:avLst/>
            <a:gdLst>
              <a:gd name="T0" fmla="*/ 2147483647 w 620"/>
              <a:gd name="T1" fmla="*/ 2147483647 h 792"/>
              <a:gd name="T2" fmla="*/ 2147483647 w 620"/>
              <a:gd name="T3" fmla="*/ 2147483647 h 792"/>
              <a:gd name="T4" fmla="*/ 2147483647 w 620"/>
              <a:gd name="T5" fmla="*/ 2147483647 h 792"/>
              <a:gd name="T6" fmla="*/ 2147483647 w 620"/>
              <a:gd name="T7" fmla="*/ 2147483647 h 792"/>
              <a:gd name="T8" fmla="*/ 2147483647 w 620"/>
              <a:gd name="T9" fmla="*/ 2147483647 h 792"/>
              <a:gd name="T10" fmla="*/ 0 w 620"/>
              <a:gd name="T11" fmla="*/ 2147483647 h 792"/>
              <a:gd name="T12" fmla="*/ 0 w 620"/>
              <a:gd name="T13" fmla="*/ 0 h 792"/>
              <a:gd name="T14" fmla="*/ 2147483647 w 620"/>
              <a:gd name="T15" fmla="*/ 0 h 792"/>
              <a:gd name="T16" fmla="*/ 2147483647 w 620"/>
              <a:gd name="T17" fmla="*/ 2147483647 h 792"/>
              <a:gd name="T18" fmla="*/ 2147483647 w 620"/>
              <a:gd name="T19" fmla="*/ 2147483647 h 792"/>
              <a:gd name="T20" fmla="*/ 2147483647 w 620"/>
              <a:gd name="T21" fmla="*/ 2147483647 h 792"/>
              <a:gd name="T22" fmla="*/ 2147483647 w 620"/>
              <a:gd name="T23" fmla="*/ 2147483647 h 792"/>
              <a:gd name="T24" fmla="*/ 2147483647 w 620"/>
              <a:gd name="T25" fmla="*/ 2147483647 h 792"/>
              <a:gd name="T26" fmla="*/ 2147483647 w 620"/>
              <a:gd name="T27" fmla="*/ 2147483647 h 792"/>
              <a:gd name="T28" fmla="*/ 2147483647 w 620"/>
              <a:gd name="T29" fmla="*/ 2147483647 h 792"/>
              <a:gd name="T30" fmla="*/ 2147483647 w 620"/>
              <a:gd name="T31" fmla="*/ 2147483647 h 792"/>
              <a:gd name="T32" fmla="*/ 2147483647 w 620"/>
              <a:gd name="T33" fmla="*/ 2147483647 h 792"/>
              <a:gd name="T34" fmla="*/ 2147483647 w 620"/>
              <a:gd name="T35" fmla="*/ 2147483647 h 792"/>
              <a:gd name="T36" fmla="*/ 2147483647 w 620"/>
              <a:gd name="T37" fmla="*/ 2147483647 h 792"/>
              <a:gd name="T38" fmla="*/ 2147483647 w 620"/>
              <a:gd name="T39" fmla="*/ 2147483647 h 792"/>
              <a:gd name="T40" fmla="*/ 2147483647 w 620"/>
              <a:gd name="T41" fmla="*/ 2147483647 h 792"/>
              <a:gd name="T42" fmla="*/ 2147483647 w 620"/>
              <a:gd name="T43" fmla="*/ 2147483647 h 792"/>
              <a:gd name="T44" fmla="*/ 2147483647 w 620"/>
              <a:gd name="T45" fmla="*/ 2147483647 h 792"/>
              <a:gd name="T46" fmla="*/ 2147483647 w 620"/>
              <a:gd name="T47" fmla="*/ 2147483647 h 792"/>
              <a:gd name="T48" fmla="*/ 2147483647 w 620"/>
              <a:gd name="T49" fmla="*/ 2147483647 h 792"/>
              <a:gd name="T50" fmla="*/ 2147483647 w 620"/>
              <a:gd name="T51" fmla="*/ 2147483647 h 792"/>
              <a:gd name="T52" fmla="*/ 2147483647 w 620"/>
              <a:gd name="T53" fmla="*/ 2147483647 h 792"/>
              <a:gd name="T54" fmla="*/ 2147483647 w 620"/>
              <a:gd name="T55" fmla="*/ 2147483647 h 792"/>
              <a:gd name="T56" fmla="*/ 2147483647 w 620"/>
              <a:gd name="T57" fmla="*/ 2147483647 h 792"/>
              <a:gd name="T58" fmla="*/ 2147483647 w 620"/>
              <a:gd name="T59" fmla="*/ 2147483647 h 792"/>
              <a:gd name="T60" fmla="*/ 2147483647 w 620"/>
              <a:gd name="T61" fmla="*/ 2147483647 h 792"/>
              <a:gd name="T62" fmla="*/ 2147483647 w 620"/>
              <a:gd name="T63" fmla="*/ 2147483647 h 792"/>
              <a:gd name="T64" fmla="*/ 2147483647 w 620"/>
              <a:gd name="T65" fmla="*/ 2147483647 h 792"/>
              <a:gd name="T66" fmla="*/ 2147483647 w 620"/>
              <a:gd name="T67" fmla="*/ 2147483647 h 792"/>
              <a:gd name="T68" fmla="*/ 2147483647 w 620"/>
              <a:gd name="T69" fmla="*/ 2147483647 h 792"/>
              <a:gd name="T70" fmla="*/ 2147483647 w 620"/>
              <a:gd name="T71" fmla="*/ 2147483647 h 792"/>
              <a:gd name="T72" fmla="*/ 2147483647 w 620"/>
              <a:gd name="T73" fmla="*/ 2147483647 h 7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0"/>
              <a:gd name="T112" fmla="*/ 0 h 792"/>
              <a:gd name="T113" fmla="*/ 620 w 620"/>
              <a:gd name="T114" fmla="*/ 792 h 7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0" h="792">
                <a:moveTo>
                  <a:pt x="70" y="118"/>
                </a:moveTo>
                <a:lnTo>
                  <a:pt x="40" y="88"/>
                </a:lnTo>
                <a:lnTo>
                  <a:pt x="15" y="58"/>
                </a:lnTo>
                <a:lnTo>
                  <a:pt x="6" y="43"/>
                </a:lnTo>
                <a:lnTo>
                  <a:pt x="2" y="28"/>
                </a:lnTo>
                <a:lnTo>
                  <a:pt x="0" y="13"/>
                </a:lnTo>
                <a:lnTo>
                  <a:pt x="0" y="0"/>
                </a:lnTo>
                <a:lnTo>
                  <a:pt x="30" y="0"/>
                </a:lnTo>
                <a:lnTo>
                  <a:pt x="62" y="7"/>
                </a:lnTo>
                <a:lnTo>
                  <a:pt x="100" y="15"/>
                </a:lnTo>
                <a:lnTo>
                  <a:pt x="156" y="24"/>
                </a:lnTo>
                <a:lnTo>
                  <a:pt x="228" y="35"/>
                </a:lnTo>
                <a:lnTo>
                  <a:pt x="327" y="43"/>
                </a:lnTo>
                <a:lnTo>
                  <a:pt x="386" y="45"/>
                </a:lnTo>
                <a:lnTo>
                  <a:pt x="455" y="50"/>
                </a:lnTo>
                <a:lnTo>
                  <a:pt x="532" y="50"/>
                </a:lnTo>
                <a:lnTo>
                  <a:pt x="619" y="50"/>
                </a:lnTo>
                <a:lnTo>
                  <a:pt x="619" y="791"/>
                </a:lnTo>
                <a:lnTo>
                  <a:pt x="487" y="757"/>
                </a:lnTo>
                <a:lnTo>
                  <a:pt x="393" y="695"/>
                </a:lnTo>
                <a:lnTo>
                  <a:pt x="307" y="695"/>
                </a:lnTo>
                <a:lnTo>
                  <a:pt x="224" y="601"/>
                </a:lnTo>
                <a:lnTo>
                  <a:pt x="145" y="580"/>
                </a:lnTo>
                <a:lnTo>
                  <a:pt x="66" y="489"/>
                </a:lnTo>
                <a:lnTo>
                  <a:pt x="98" y="444"/>
                </a:lnTo>
                <a:lnTo>
                  <a:pt x="130" y="401"/>
                </a:lnTo>
                <a:lnTo>
                  <a:pt x="162" y="356"/>
                </a:lnTo>
                <a:lnTo>
                  <a:pt x="194" y="312"/>
                </a:lnTo>
                <a:lnTo>
                  <a:pt x="186" y="288"/>
                </a:lnTo>
                <a:lnTo>
                  <a:pt x="175" y="263"/>
                </a:lnTo>
                <a:lnTo>
                  <a:pt x="162" y="237"/>
                </a:lnTo>
                <a:lnTo>
                  <a:pt x="147" y="211"/>
                </a:lnTo>
                <a:lnTo>
                  <a:pt x="132" y="188"/>
                </a:lnTo>
                <a:lnTo>
                  <a:pt x="113" y="162"/>
                </a:lnTo>
                <a:lnTo>
                  <a:pt x="94" y="139"/>
                </a:lnTo>
                <a:lnTo>
                  <a:pt x="70" y="118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5" name="Freeform 63"/>
          <p:cNvSpPr>
            <a:spLocks/>
          </p:cNvSpPr>
          <p:nvPr/>
        </p:nvSpPr>
        <p:spPr bwMode="auto">
          <a:xfrm>
            <a:off x="2796444" y="5323689"/>
            <a:ext cx="888629" cy="1120043"/>
          </a:xfrm>
          <a:custGeom>
            <a:avLst/>
            <a:gdLst>
              <a:gd name="T0" fmla="*/ 2147483647 w 620"/>
              <a:gd name="T1" fmla="*/ 2147483647 h 792"/>
              <a:gd name="T2" fmla="*/ 2147483647 w 620"/>
              <a:gd name="T3" fmla="*/ 2147483647 h 792"/>
              <a:gd name="T4" fmla="*/ 2147483647 w 620"/>
              <a:gd name="T5" fmla="*/ 2147483647 h 792"/>
              <a:gd name="T6" fmla="*/ 2147483647 w 620"/>
              <a:gd name="T7" fmla="*/ 2147483647 h 792"/>
              <a:gd name="T8" fmla="*/ 2147483647 w 620"/>
              <a:gd name="T9" fmla="*/ 2147483647 h 792"/>
              <a:gd name="T10" fmla="*/ 0 w 620"/>
              <a:gd name="T11" fmla="*/ 2147483647 h 792"/>
              <a:gd name="T12" fmla="*/ 0 w 620"/>
              <a:gd name="T13" fmla="*/ 0 h 792"/>
              <a:gd name="T14" fmla="*/ 2147483647 w 620"/>
              <a:gd name="T15" fmla="*/ 0 h 792"/>
              <a:gd name="T16" fmla="*/ 2147483647 w 620"/>
              <a:gd name="T17" fmla="*/ 2147483647 h 792"/>
              <a:gd name="T18" fmla="*/ 2147483647 w 620"/>
              <a:gd name="T19" fmla="*/ 2147483647 h 792"/>
              <a:gd name="T20" fmla="*/ 2147483647 w 620"/>
              <a:gd name="T21" fmla="*/ 2147483647 h 792"/>
              <a:gd name="T22" fmla="*/ 2147483647 w 620"/>
              <a:gd name="T23" fmla="*/ 2147483647 h 792"/>
              <a:gd name="T24" fmla="*/ 2147483647 w 620"/>
              <a:gd name="T25" fmla="*/ 2147483647 h 792"/>
              <a:gd name="T26" fmla="*/ 2147483647 w 620"/>
              <a:gd name="T27" fmla="*/ 2147483647 h 792"/>
              <a:gd name="T28" fmla="*/ 2147483647 w 620"/>
              <a:gd name="T29" fmla="*/ 2147483647 h 792"/>
              <a:gd name="T30" fmla="*/ 2147483647 w 620"/>
              <a:gd name="T31" fmla="*/ 2147483647 h 792"/>
              <a:gd name="T32" fmla="*/ 2147483647 w 620"/>
              <a:gd name="T33" fmla="*/ 2147483647 h 792"/>
              <a:gd name="T34" fmla="*/ 2147483647 w 620"/>
              <a:gd name="T35" fmla="*/ 2147483647 h 792"/>
              <a:gd name="T36" fmla="*/ 2147483647 w 620"/>
              <a:gd name="T37" fmla="*/ 2147483647 h 792"/>
              <a:gd name="T38" fmla="*/ 2147483647 w 620"/>
              <a:gd name="T39" fmla="*/ 2147483647 h 792"/>
              <a:gd name="T40" fmla="*/ 2147483647 w 620"/>
              <a:gd name="T41" fmla="*/ 2147483647 h 792"/>
              <a:gd name="T42" fmla="*/ 2147483647 w 620"/>
              <a:gd name="T43" fmla="*/ 2147483647 h 792"/>
              <a:gd name="T44" fmla="*/ 2147483647 w 620"/>
              <a:gd name="T45" fmla="*/ 2147483647 h 792"/>
              <a:gd name="T46" fmla="*/ 2147483647 w 620"/>
              <a:gd name="T47" fmla="*/ 2147483647 h 792"/>
              <a:gd name="T48" fmla="*/ 2147483647 w 620"/>
              <a:gd name="T49" fmla="*/ 2147483647 h 792"/>
              <a:gd name="T50" fmla="*/ 2147483647 w 620"/>
              <a:gd name="T51" fmla="*/ 2147483647 h 792"/>
              <a:gd name="T52" fmla="*/ 2147483647 w 620"/>
              <a:gd name="T53" fmla="*/ 2147483647 h 792"/>
              <a:gd name="T54" fmla="*/ 2147483647 w 620"/>
              <a:gd name="T55" fmla="*/ 2147483647 h 792"/>
              <a:gd name="T56" fmla="*/ 2147483647 w 620"/>
              <a:gd name="T57" fmla="*/ 2147483647 h 792"/>
              <a:gd name="T58" fmla="*/ 2147483647 w 620"/>
              <a:gd name="T59" fmla="*/ 2147483647 h 792"/>
              <a:gd name="T60" fmla="*/ 2147483647 w 620"/>
              <a:gd name="T61" fmla="*/ 2147483647 h 792"/>
              <a:gd name="T62" fmla="*/ 2147483647 w 620"/>
              <a:gd name="T63" fmla="*/ 2147483647 h 792"/>
              <a:gd name="T64" fmla="*/ 2147483647 w 620"/>
              <a:gd name="T65" fmla="*/ 2147483647 h 792"/>
              <a:gd name="T66" fmla="*/ 2147483647 w 620"/>
              <a:gd name="T67" fmla="*/ 2147483647 h 792"/>
              <a:gd name="T68" fmla="*/ 2147483647 w 620"/>
              <a:gd name="T69" fmla="*/ 2147483647 h 792"/>
              <a:gd name="T70" fmla="*/ 2147483647 w 620"/>
              <a:gd name="T71" fmla="*/ 2147483647 h 7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20"/>
              <a:gd name="T109" fmla="*/ 0 h 792"/>
              <a:gd name="T110" fmla="*/ 620 w 620"/>
              <a:gd name="T111" fmla="*/ 792 h 7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20" h="792">
                <a:moveTo>
                  <a:pt x="70" y="118"/>
                </a:moveTo>
                <a:lnTo>
                  <a:pt x="40" y="88"/>
                </a:lnTo>
                <a:lnTo>
                  <a:pt x="15" y="58"/>
                </a:lnTo>
                <a:lnTo>
                  <a:pt x="6" y="43"/>
                </a:lnTo>
                <a:lnTo>
                  <a:pt x="2" y="28"/>
                </a:lnTo>
                <a:lnTo>
                  <a:pt x="0" y="13"/>
                </a:lnTo>
                <a:lnTo>
                  <a:pt x="0" y="0"/>
                </a:lnTo>
                <a:lnTo>
                  <a:pt x="30" y="0"/>
                </a:lnTo>
                <a:lnTo>
                  <a:pt x="62" y="7"/>
                </a:lnTo>
                <a:lnTo>
                  <a:pt x="100" y="15"/>
                </a:lnTo>
                <a:lnTo>
                  <a:pt x="156" y="24"/>
                </a:lnTo>
                <a:lnTo>
                  <a:pt x="228" y="35"/>
                </a:lnTo>
                <a:lnTo>
                  <a:pt x="327" y="43"/>
                </a:lnTo>
                <a:lnTo>
                  <a:pt x="386" y="45"/>
                </a:lnTo>
                <a:lnTo>
                  <a:pt x="455" y="50"/>
                </a:lnTo>
                <a:lnTo>
                  <a:pt x="532" y="50"/>
                </a:lnTo>
                <a:lnTo>
                  <a:pt x="619" y="50"/>
                </a:lnTo>
                <a:lnTo>
                  <a:pt x="619" y="791"/>
                </a:lnTo>
                <a:lnTo>
                  <a:pt x="487" y="757"/>
                </a:lnTo>
                <a:lnTo>
                  <a:pt x="393" y="695"/>
                </a:lnTo>
                <a:lnTo>
                  <a:pt x="307" y="695"/>
                </a:lnTo>
                <a:lnTo>
                  <a:pt x="224" y="601"/>
                </a:lnTo>
                <a:lnTo>
                  <a:pt x="145" y="580"/>
                </a:lnTo>
                <a:lnTo>
                  <a:pt x="66" y="489"/>
                </a:lnTo>
                <a:lnTo>
                  <a:pt x="98" y="444"/>
                </a:lnTo>
                <a:lnTo>
                  <a:pt x="130" y="401"/>
                </a:lnTo>
                <a:lnTo>
                  <a:pt x="162" y="356"/>
                </a:lnTo>
                <a:lnTo>
                  <a:pt x="194" y="312"/>
                </a:lnTo>
                <a:lnTo>
                  <a:pt x="186" y="288"/>
                </a:lnTo>
                <a:lnTo>
                  <a:pt x="175" y="263"/>
                </a:lnTo>
                <a:lnTo>
                  <a:pt x="162" y="237"/>
                </a:lnTo>
                <a:lnTo>
                  <a:pt x="147" y="211"/>
                </a:lnTo>
                <a:lnTo>
                  <a:pt x="132" y="188"/>
                </a:lnTo>
                <a:lnTo>
                  <a:pt x="113" y="162"/>
                </a:lnTo>
                <a:lnTo>
                  <a:pt x="94" y="139"/>
                </a:lnTo>
                <a:lnTo>
                  <a:pt x="70" y="118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6" name="Freeform 64"/>
          <p:cNvSpPr>
            <a:spLocks/>
          </p:cNvSpPr>
          <p:nvPr/>
        </p:nvSpPr>
        <p:spPr bwMode="auto">
          <a:xfrm>
            <a:off x="3077365" y="5275607"/>
            <a:ext cx="359752" cy="267283"/>
          </a:xfrm>
          <a:custGeom>
            <a:avLst/>
            <a:gdLst>
              <a:gd name="T0" fmla="*/ 2147483647 w 251"/>
              <a:gd name="T1" fmla="*/ 2147483647 h 189"/>
              <a:gd name="T2" fmla="*/ 2147483647 w 251"/>
              <a:gd name="T3" fmla="*/ 2147483647 h 189"/>
              <a:gd name="T4" fmla="*/ 2147483647 w 251"/>
              <a:gd name="T5" fmla="*/ 2147483647 h 189"/>
              <a:gd name="T6" fmla="*/ 2147483647 w 251"/>
              <a:gd name="T7" fmla="*/ 2147483647 h 189"/>
              <a:gd name="T8" fmla="*/ 2147483647 w 251"/>
              <a:gd name="T9" fmla="*/ 2147483647 h 189"/>
              <a:gd name="T10" fmla="*/ 2147483647 w 251"/>
              <a:gd name="T11" fmla="*/ 2147483647 h 189"/>
              <a:gd name="T12" fmla="*/ 2147483647 w 251"/>
              <a:gd name="T13" fmla="*/ 2147483647 h 189"/>
              <a:gd name="T14" fmla="*/ 2147483647 w 251"/>
              <a:gd name="T15" fmla="*/ 2147483647 h 189"/>
              <a:gd name="T16" fmla="*/ 2147483647 w 251"/>
              <a:gd name="T17" fmla="*/ 2147483647 h 189"/>
              <a:gd name="T18" fmla="*/ 2147483647 w 251"/>
              <a:gd name="T19" fmla="*/ 2147483647 h 189"/>
              <a:gd name="T20" fmla="*/ 2147483647 w 251"/>
              <a:gd name="T21" fmla="*/ 2147483647 h 189"/>
              <a:gd name="T22" fmla="*/ 2147483647 w 251"/>
              <a:gd name="T23" fmla="*/ 2147483647 h 189"/>
              <a:gd name="T24" fmla="*/ 2147483647 w 251"/>
              <a:gd name="T25" fmla="*/ 2147483647 h 189"/>
              <a:gd name="T26" fmla="*/ 2147483647 w 251"/>
              <a:gd name="T27" fmla="*/ 2147483647 h 189"/>
              <a:gd name="T28" fmla="*/ 2147483647 w 251"/>
              <a:gd name="T29" fmla="*/ 2147483647 h 189"/>
              <a:gd name="T30" fmla="*/ 2147483647 w 251"/>
              <a:gd name="T31" fmla="*/ 0 h 189"/>
              <a:gd name="T32" fmla="*/ 2147483647 w 251"/>
              <a:gd name="T33" fmla="*/ 0 h 189"/>
              <a:gd name="T34" fmla="*/ 2147483647 w 251"/>
              <a:gd name="T35" fmla="*/ 2147483647 h 189"/>
              <a:gd name="T36" fmla="*/ 2147483647 w 251"/>
              <a:gd name="T37" fmla="*/ 2147483647 h 189"/>
              <a:gd name="T38" fmla="*/ 2147483647 w 251"/>
              <a:gd name="T39" fmla="*/ 2147483647 h 189"/>
              <a:gd name="T40" fmla="*/ 2147483647 w 251"/>
              <a:gd name="T41" fmla="*/ 2147483647 h 189"/>
              <a:gd name="T42" fmla="*/ 2147483647 w 251"/>
              <a:gd name="T43" fmla="*/ 2147483647 h 189"/>
              <a:gd name="T44" fmla="*/ 2147483647 w 251"/>
              <a:gd name="T45" fmla="*/ 2147483647 h 189"/>
              <a:gd name="T46" fmla="*/ 2147483647 w 251"/>
              <a:gd name="T47" fmla="*/ 2147483647 h 189"/>
              <a:gd name="T48" fmla="*/ 2147483647 w 251"/>
              <a:gd name="T49" fmla="*/ 2147483647 h 189"/>
              <a:gd name="T50" fmla="*/ 2147483647 w 251"/>
              <a:gd name="T51" fmla="*/ 2147483647 h 189"/>
              <a:gd name="T52" fmla="*/ 2147483647 w 251"/>
              <a:gd name="T53" fmla="*/ 2147483647 h 189"/>
              <a:gd name="T54" fmla="*/ 2147483647 w 251"/>
              <a:gd name="T55" fmla="*/ 2147483647 h 189"/>
              <a:gd name="T56" fmla="*/ 2147483647 w 251"/>
              <a:gd name="T57" fmla="*/ 2147483647 h 189"/>
              <a:gd name="T58" fmla="*/ 2147483647 w 251"/>
              <a:gd name="T59" fmla="*/ 2147483647 h 189"/>
              <a:gd name="T60" fmla="*/ 2147483647 w 251"/>
              <a:gd name="T61" fmla="*/ 2147483647 h 189"/>
              <a:gd name="T62" fmla="*/ 2147483647 w 251"/>
              <a:gd name="T63" fmla="*/ 2147483647 h 189"/>
              <a:gd name="T64" fmla="*/ 2147483647 w 251"/>
              <a:gd name="T65" fmla="*/ 2147483647 h 189"/>
              <a:gd name="T66" fmla="*/ 2147483647 w 251"/>
              <a:gd name="T67" fmla="*/ 2147483647 h 189"/>
              <a:gd name="T68" fmla="*/ 2147483647 w 251"/>
              <a:gd name="T69" fmla="*/ 2147483647 h 189"/>
              <a:gd name="T70" fmla="*/ 2147483647 w 251"/>
              <a:gd name="T71" fmla="*/ 2147483647 h 189"/>
              <a:gd name="T72" fmla="*/ 2147483647 w 251"/>
              <a:gd name="T73" fmla="*/ 2147483647 h 189"/>
              <a:gd name="T74" fmla="*/ 2147483647 w 251"/>
              <a:gd name="T75" fmla="*/ 2147483647 h 189"/>
              <a:gd name="T76" fmla="*/ 0 w 251"/>
              <a:gd name="T77" fmla="*/ 2147483647 h 189"/>
              <a:gd name="T78" fmla="*/ 2147483647 w 251"/>
              <a:gd name="T79" fmla="*/ 2147483647 h 189"/>
              <a:gd name="T80" fmla="*/ 2147483647 w 251"/>
              <a:gd name="T81" fmla="*/ 2147483647 h 1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1"/>
              <a:gd name="T124" fmla="*/ 0 h 189"/>
              <a:gd name="T125" fmla="*/ 251 w 251"/>
              <a:gd name="T126" fmla="*/ 189 h 1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1" h="189">
                <a:moveTo>
                  <a:pt x="250" y="177"/>
                </a:moveTo>
                <a:lnTo>
                  <a:pt x="235" y="158"/>
                </a:lnTo>
                <a:lnTo>
                  <a:pt x="224" y="139"/>
                </a:lnTo>
                <a:lnTo>
                  <a:pt x="222" y="120"/>
                </a:lnTo>
                <a:lnTo>
                  <a:pt x="222" y="101"/>
                </a:lnTo>
                <a:lnTo>
                  <a:pt x="224" y="84"/>
                </a:lnTo>
                <a:lnTo>
                  <a:pt x="229" y="66"/>
                </a:lnTo>
                <a:lnTo>
                  <a:pt x="231" y="52"/>
                </a:lnTo>
                <a:lnTo>
                  <a:pt x="233" y="37"/>
                </a:lnTo>
                <a:lnTo>
                  <a:pt x="231" y="24"/>
                </a:lnTo>
                <a:lnTo>
                  <a:pt x="227" y="13"/>
                </a:lnTo>
                <a:lnTo>
                  <a:pt x="222" y="11"/>
                </a:lnTo>
                <a:lnTo>
                  <a:pt x="214" y="7"/>
                </a:lnTo>
                <a:lnTo>
                  <a:pt x="203" y="5"/>
                </a:lnTo>
                <a:lnTo>
                  <a:pt x="190" y="3"/>
                </a:lnTo>
                <a:lnTo>
                  <a:pt x="163" y="0"/>
                </a:lnTo>
                <a:lnTo>
                  <a:pt x="128" y="0"/>
                </a:lnTo>
                <a:lnTo>
                  <a:pt x="96" y="3"/>
                </a:lnTo>
                <a:lnTo>
                  <a:pt x="64" y="7"/>
                </a:lnTo>
                <a:lnTo>
                  <a:pt x="52" y="11"/>
                </a:lnTo>
                <a:lnTo>
                  <a:pt x="41" y="15"/>
                </a:lnTo>
                <a:lnTo>
                  <a:pt x="30" y="20"/>
                </a:lnTo>
                <a:lnTo>
                  <a:pt x="24" y="26"/>
                </a:lnTo>
                <a:lnTo>
                  <a:pt x="17" y="39"/>
                </a:lnTo>
                <a:lnTo>
                  <a:pt x="13" y="49"/>
                </a:lnTo>
                <a:lnTo>
                  <a:pt x="11" y="60"/>
                </a:lnTo>
                <a:lnTo>
                  <a:pt x="11" y="69"/>
                </a:lnTo>
                <a:lnTo>
                  <a:pt x="11" y="77"/>
                </a:lnTo>
                <a:lnTo>
                  <a:pt x="13" y="84"/>
                </a:lnTo>
                <a:lnTo>
                  <a:pt x="15" y="90"/>
                </a:lnTo>
                <a:lnTo>
                  <a:pt x="19" y="96"/>
                </a:lnTo>
                <a:lnTo>
                  <a:pt x="34" y="115"/>
                </a:lnTo>
                <a:lnTo>
                  <a:pt x="43" y="133"/>
                </a:lnTo>
                <a:lnTo>
                  <a:pt x="41" y="141"/>
                </a:lnTo>
                <a:lnTo>
                  <a:pt x="39" y="150"/>
                </a:lnTo>
                <a:lnTo>
                  <a:pt x="34" y="158"/>
                </a:lnTo>
                <a:lnTo>
                  <a:pt x="28" y="164"/>
                </a:lnTo>
                <a:lnTo>
                  <a:pt x="15" y="179"/>
                </a:lnTo>
                <a:lnTo>
                  <a:pt x="0" y="188"/>
                </a:lnTo>
                <a:lnTo>
                  <a:pt x="250" y="177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7" name="Freeform 65"/>
          <p:cNvSpPr>
            <a:spLocks/>
          </p:cNvSpPr>
          <p:nvPr/>
        </p:nvSpPr>
        <p:spPr bwMode="auto">
          <a:xfrm>
            <a:off x="3077365" y="5275607"/>
            <a:ext cx="359752" cy="267283"/>
          </a:xfrm>
          <a:custGeom>
            <a:avLst/>
            <a:gdLst>
              <a:gd name="T0" fmla="*/ 2147483647 w 251"/>
              <a:gd name="T1" fmla="*/ 2147483647 h 189"/>
              <a:gd name="T2" fmla="*/ 2147483647 w 251"/>
              <a:gd name="T3" fmla="*/ 2147483647 h 189"/>
              <a:gd name="T4" fmla="*/ 2147483647 w 251"/>
              <a:gd name="T5" fmla="*/ 2147483647 h 189"/>
              <a:gd name="T6" fmla="*/ 2147483647 w 251"/>
              <a:gd name="T7" fmla="*/ 2147483647 h 189"/>
              <a:gd name="T8" fmla="*/ 2147483647 w 251"/>
              <a:gd name="T9" fmla="*/ 2147483647 h 189"/>
              <a:gd name="T10" fmla="*/ 2147483647 w 251"/>
              <a:gd name="T11" fmla="*/ 2147483647 h 189"/>
              <a:gd name="T12" fmla="*/ 2147483647 w 251"/>
              <a:gd name="T13" fmla="*/ 2147483647 h 189"/>
              <a:gd name="T14" fmla="*/ 2147483647 w 251"/>
              <a:gd name="T15" fmla="*/ 2147483647 h 189"/>
              <a:gd name="T16" fmla="*/ 2147483647 w 251"/>
              <a:gd name="T17" fmla="*/ 2147483647 h 189"/>
              <a:gd name="T18" fmla="*/ 2147483647 w 251"/>
              <a:gd name="T19" fmla="*/ 2147483647 h 189"/>
              <a:gd name="T20" fmla="*/ 2147483647 w 251"/>
              <a:gd name="T21" fmla="*/ 2147483647 h 189"/>
              <a:gd name="T22" fmla="*/ 2147483647 w 251"/>
              <a:gd name="T23" fmla="*/ 2147483647 h 189"/>
              <a:gd name="T24" fmla="*/ 2147483647 w 251"/>
              <a:gd name="T25" fmla="*/ 2147483647 h 189"/>
              <a:gd name="T26" fmla="*/ 2147483647 w 251"/>
              <a:gd name="T27" fmla="*/ 2147483647 h 189"/>
              <a:gd name="T28" fmla="*/ 2147483647 w 251"/>
              <a:gd name="T29" fmla="*/ 2147483647 h 189"/>
              <a:gd name="T30" fmla="*/ 2147483647 w 251"/>
              <a:gd name="T31" fmla="*/ 0 h 189"/>
              <a:gd name="T32" fmla="*/ 2147483647 w 251"/>
              <a:gd name="T33" fmla="*/ 0 h 189"/>
              <a:gd name="T34" fmla="*/ 2147483647 w 251"/>
              <a:gd name="T35" fmla="*/ 2147483647 h 189"/>
              <a:gd name="T36" fmla="*/ 2147483647 w 251"/>
              <a:gd name="T37" fmla="*/ 2147483647 h 189"/>
              <a:gd name="T38" fmla="*/ 2147483647 w 251"/>
              <a:gd name="T39" fmla="*/ 2147483647 h 189"/>
              <a:gd name="T40" fmla="*/ 2147483647 w 251"/>
              <a:gd name="T41" fmla="*/ 2147483647 h 189"/>
              <a:gd name="T42" fmla="*/ 2147483647 w 251"/>
              <a:gd name="T43" fmla="*/ 2147483647 h 189"/>
              <a:gd name="T44" fmla="*/ 2147483647 w 251"/>
              <a:gd name="T45" fmla="*/ 2147483647 h 189"/>
              <a:gd name="T46" fmla="*/ 2147483647 w 251"/>
              <a:gd name="T47" fmla="*/ 2147483647 h 189"/>
              <a:gd name="T48" fmla="*/ 2147483647 w 251"/>
              <a:gd name="T49" fmla="*/ 2147483647 h 189"/>
              <a:gd name="T50" fmla="*/ 2147483647 w 251"/>
              <a:gd name="T51" fmla="*/ 2147483647 h 189"/>
              <a:gd name="T52" fmla="*/ 2147483647 w 251"/>
              <a:gd name="T53" fmla="*/ 2147483647 h 189"/>
              <a:gd name="T54" fmla="*/ 2147483647 w 251"/>
              <a:gd name="T55" fmla="*/ 2147483647 h 189"/>
              <a:gd name="T56" fmla="*/ 2147483647 w 251"/>
              <a:gd name="T57" fmla="*/ 2147483647 h 189"/>
              <a:gd name="T58" fmla="*/ 2147483647 w 251"/>
              <a:gd name="T59" fmla="*/ 2147483647 h 189"/>
              <a:gd name="T60" fmla="*/ 2147483647 w 251"/>
              <a:gd name="T61" fmla="*/ 2147483647 h 189"/>
              <a:gd name="T62" fmla="*/ 2147483647 w 251"/>
              <a:gd name="T63" fmla="*/ 2147483647 h 189"/>
              <a:gd name="T64" fmla="*/ 2147483647 w 251"/>
              <a:gd name="T65" fmla="*/ 2147483647 h 189"/>
              <a:gd name="T66" fmla="*/ 2147483647 w 251"/>
              <a:gd name="T67" fmla="*/ 2147483647 h 189"/>
              <a:gd name="T68" fmla="*/ 2147483647 w 251"/>
              <a:gd name="T69" fmla="*/ 2147483647 h 189"/>
              <a:gd name="T70" fmla="*/ 2147483647 w 251"/>
              <a:gd name="T71" fmla="*/ 2147483647 h 189"/>
              <a:gd name="T72" fmla="*/ 2147483647 w 251"/>
              <a:gd name="T73" fmla="*/ 2147483647 h 189"/>
              <a:gd name="T74" fmla="*/ 2147483647 w 251"/>
              <a:gd name="T75" fmla="*/ 2147483647 h 189"/>
              <a:gd name="T76" fmla="*/ 0 w 251"/>
              <a:gd name="T77" fmla="*/ 2147483647 h 189"/>
              <a:gd name="T78" fmla="*/ 2147483647 w 251"/>
              <a:gd name="T79" fmla="*/ 2147483647 h 1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1"/>
              <a:gd name="T121" fmla="*/ 0 h 189"/>
              <a:gd name="T122" fmla="*/ 251 w 251"/>
              <a:gd name="T123" fmla="*/ 189 h 18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1" h="189">
                <a:moveTo>
                  <a:pt x="250" y="177"/>
                </a:moveTo>
                <a:lnTo>
                  <a:pt x="235" y="158"/>
                </a:lnTo>
                <a:lnTo>
                  <a:pt x="224" y="139"/>
                </a:lnTo>
                <a:lnTo>
                  <a:pt x="222" y="120"/>
                </a:lnTo>
                <a:lnTo>
                  <a:pt x="222" y="101"/>
                </a:lnTo>
                <a:lnTo>
                  <a:pt x="224" y="84"/>
                </a:lnTo>
                <a:lnTo>
                  <a:pt x="229" y="66"/>
                </a:lnTo>
                <a:lnTo>
                  <a:pt x="231" y="52"/>
                </a:lnTo>
                <a:lnTo>
                  <a:pt x="233" y="37"/>
                </a:lnTo>
                <a:lnTo>
                  <a:pt x="231" y="24"/>
                </a:lnTo>
                <a:lnTo>
                  <a:pt x="227" y="13"/>
                </a:lnTo>
                <a:lnTo>
                  <a:pt x="222" y="11"/>
                </a:lnTo>
                <a:lnTo>
                  <a:pt x="214" y="7"/>
                </a:lnTo>
                <a:lnTo>
                  <a:pt x="203" y="5"/>
                </a:lnTo>
                <a:lnTo>
                  <a:pt x="190" y="3"/>
                </a:lnTo>
                <a:lnTo>
                  <a:pt x="163" y="0"/>
                </a:lnTo>
                <a:lnTo>
                  <a:pt x="128" y="0"/>
                </a:lnTo>
                <a:lnTo>
                  <a:pt x="96" y="3"/>
                </a:lnTo>
                <a:lnTo>
                  <a:pt x="64" y="7"/>
                </a:lnTo>
                <a:lnTo>
                  <a:pt x="52" y="11"/>
                </a:lnTo>
                <a:lnTo>
                  <a:pt x="41" y="15"/>
                </a:lnTo>
                <a:lnTo>
                  <a:pt x="30" y="20"/>
                </a:lnTo>
                <a:lnTo>
                  <a:pt x="24" y="26"/>
                </a:lnTo>
                <a:lnTo>
                  <a:pt x="17" y="39"/>
                </a:lnTo>
                <a:lnTo>
                  <a:pt x="13" y="49"/>
                </a:lnTo>
                <a:lnTo>
                  <a:pt x="11" y="60"/>
                </a:lnTo>
                <a:lnTo>
                  <a:pt x="11" y="69"/>
                </a:lnTo>
                <a:lnTo>
                  <a:pt x="11" y="77"/>
                </a:lnTo>
                <a:lnTo>
                  <a:pt x="13" y="84"/>
                </a:lnTo>
                <a:lnTo>
                  <a:pt x="15" y="90"/>
                </a:lnTo>
                <a:lnTo>
                  <a:pt x="19" y="96"/>
                </a:lnTo>
                <a:lnTo>
                  <a:pt x="34" y="115"/>
                </a:lnTo>
                <a:lnTo>
                  <a:pt x="43" y="133"/>
                </a:lnTo>
                <a:lnTo>
                  <a:pt x="41" y="141"/>
                </a:lnTo>
                <a:lnTo>
                  <a:pt x="39" y="150"/>
                </a:lnTo>
                <a:lnTo>
                  <a:pt x="34" y="158"/>
                </a:lnTo>
                <a:lnTo>
                  <a:pt x="28" y="164"/>
                </a:lnTo>
                <a:lnTo>
                  <a:pt x="15" y="179"/>
                </a:lnTo>
                <a:lnTo>
                  <a:pt x="0" y="188"/>
                </a:lnTo>
                <a:lnTo>
                  <a:pt x="250" y="177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8" name="Freeform 66"/>
          <p:cNvSpPr>
            <a:spLocks/>
          </p:cNvSpPr>
          <p:nvPr/>
        </p:nvSpPr>
        <p:spPr bwMode="auto">
          <a:xfrm>
            <a:off x="3050133" y="5501878"/>
            <a:ext cx="408482" cy="52325"/>
          </a:xfrm>
          <a:custGeom>
            <a:avLst/>
            <a:gdLst>
              <a:gd name="T0" fmla="*/ 2147483647 w 285"/>
              <a:gd name="T1" fmla="*/ 0 h 37"/>
              <a:gd name="T2" fmla="*/ 2147483647 w 285"/>
              <a:gd name="T3" fmla="*/ 2147483647 h 37"/>
              <a:gd name="T4" fmla="*/ 0 w 285"/>
              <a:gd name="T5" fmla="*/ 2147483647 h 37"/>
              <a:gd name="T6" fmla="*/ 2147483647 w 285"/>
              <a:gd name="T7" fmla="*/ 2147483647 h 37"/>
              <a:gd name="T8" fmla="*/ 2147483647 w 285"/>
              <a:gd name="T9" fmla="*/ 0 h 37"/>
              <a:gd name="T10" fmla="*/ 2147483647 w 285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"/>
              <a:gd name="T19" fmla="*/ 0 h 37"/>
              <a:gd name="T20" fmla="*/ 285 w 285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" h="37">
                <a:moveTo>
                  <a:pt x="241" y="0"/>
                </a:moveTo>
                <a:lnTo>
                  <a:pt x="284" y="28"/>
                </a:lnTo>
                <a:lnTo>
                  <a:pt x="0" y="36"/>
                </a:lnTo>
                <a:lnTo>
                  <a:pt x="58" y="13"/>
                </a:lnTo>
                <a:lnTo>
                  <a:pt x="241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9" name="Freeform 67"/>
          <p:cNvSpPr>
            <a:spLocks/>
          </p:cNvSpPr>
          <p:nvPr/>
        </p:nvSpPr>
        <p:spPr bwMode="auto">
          <a:xfrm>
            <a:off x="3252224" y="5706936"/>
            <a:ext cx="286654" cy="384661"/>
          </a:xfrm>
          <a:custGeom>
            <a:avLst/>
            <a:gdLst>
              <a:gd name="T0" fmla="*/ 2147483647 w 200"/>
              <a:gd name="T1" fmla="*/ 0 h 272"/>
              <a:gd name="T2" fmla="*/ 2147483647 w 200"/>
              <a:gd name="T3" fmla="*/ 2147483647 h 272"/>
              <a:gd name="T4" fmla="*/ 2147483647 w 200"/>
              <a:gd name="T5" fmla="*/ 2147483647 h 272"/>
              <a:gd name="T6" fmla="*/ 2147483647 w 200"/>
              <a:gd name="T7" fmla="*/ 2147483647 h 272"/>
              <a:gd name="T8" fmla="*/ 2147483647 w 200"/>
              <a:gd name="T9" fmla="*/ 2147483647 h 272"/>
              <a:gd name="T10" fmla="*/ 2147483647 w 200"/>
              <a:gd name="T11" fmla="*/ 2147483647 h 272"/>
              <a:gd name="T12" fmla="*/ 2147483647 w 200"/>
              <a:gd name="T13" fmla="*/ 2147483647 h 272"/>
              <a:gd name="T14" fmla="*/ 2147483647 w 200"/>
              <a:gd name="T15" fmla="*/ 2147483647 h 272"/>
              <a:gd name="T16" fmla="*/ 2147483647 w 200"/>
              <a:gd name="T17" fmla="*/ 2147483647 h 272"/>
              <a:gd name="T18" fmla="*/ 2147483647 w 200"/>
              <a:gd name="T19" fmla="*/ 2147483647 h 272"/>
              <a:gd name="T20" fmla="*/ 2147483647 w 200"/>
              <a:gd name="T21" fmla="*/ 2147483647 h 272"/>
              <a:gd name="T22" fmla="*/ 2147483647 w 200"/>
              <a:gd name="T23" fmla="*/ 2147483647 h 272"/>
              <a:gd name="T24" fmla="*/ 2147483647 w 200"/>
              <a:gd name="T25" fmla="*/ 2147483647 h 272"/>
              <a:gd name="T26" fmla="*/ 2147483647 w 200"/>
              <a:gd name="T27" fmla="*/ 2147483647 h 272"/>
              <a:gd name="T28" fmla="*/ 2147483647 w 200"/>
              <a:gd name="T29" fmla="*/ 2147483647 h 272"/>
              <a:gd name="T30" fmla="*/ 2147483647 w 200"/>
              <a:gd name="T31" fmla="*/ 2147483647 h 272"/>
              <a:gd name="T32" fmla="*/ 2147483647 w 200"/>
              <a:gd name="T33" fmla="*/ 2147483647 h 272"/>
              <a:gd name="T34" fmla="*/ 2147483647 w 200"/>
              <a:gd name="T35" fmla="*/ 2147483647 h 272"/>
              <a:gd name="T36" fmla="*/ 2147483647 w 200"/>
              <a:gd name="T37" fmla="*/ 2147483647 h 272"/>
              <a:gd name="T38" fmla="*/ 2147483647 w 200"/>
              <a:gd name="T39" fmla="*/ 2147483647 h 272"/>
              <a:gd name="T40" fmla="*/ 2147483647 w 200"/>
              <a:gd name="T41" fmla="*/ 2147483647 h 272"/>
              <a:gd name="T42" fmla="*/ 2147483647 w 200"/>
              <a:gd name="T43" fmla="*/ 2147483647 h 272"/>
              <a:gd name="T44" fmla="*/ 2147483647 w 200"/>
              <a:gd name="T45" fmla="*/ 2147483647 h 272"/>
              <a:gd name="T46" fmla="*/ 2147483647 w 200"/>
              <a:gd name="T47" fmla="*/ 2147483647 h 272"/>
              <a:gd name="T48" fmla="*/ 2147483647 w 200"/>
              <a:gd name="T49" fmla="*/ 2147483647 h 272"/>
              <a:gd name="T50" fmla="*/ 2147483647 w 200"/>
              <a:gd name="T51" fmla="*/ 2147483647 h 272"/>
              <a:gd name="T52" fmla="*/ 0 w 200"/>
              <a:gd name="T53" fmla="*/ 2147483647 h 272"/>
              <a:gd name="T54" fmla="*/ 2147483647 w 200"/>
              <a:gd name="T55" fmla="*/ 2147483647 h 272"/>
              <a:gd name="T56" fmla="*/ 2147483647 w 200"/>
              <a:gd name="T57" fmla="*/ 2147483647 h 272"/>
              <a:gd name="T58" fmla="*/ 2147483647 w 200"/>
              <a:gd name="T59" fmla="*/ 2147483647 h 272"/>
              <a:gd name="T60" fmla="*/ 2147483647 w 200"/>
              <a:gd name="T61" fmla="*/ 2147483647 h 272"/>
              <a:gd name="T62" fmla="*/ 2147483647 w 200"/>
              <a:gd name="T63" fmla="*/ 2147483647 h 272"/>
              <a:gd name="T64" fmla="*/ 2147483647 w 200"/>
              <a:gd name="T65" fmla="*/ 2147483647 h 272"/>
              <a:gd name="T66" fmla="*/ 2147483647 w 200"/>
              <a:gd name="T67" fmla="*/ 2147483647 h 272"/>
              <a:gd name="T68" fmla="*/ 2147483647 w 200"/>
              <a:gd name="T69" fmla="*/ 2147483647 h 272"/>
              <a:gd name="T70" fmla="*/ 2147483647 w 200"/>
              <a:gd name="T71" fmla="*/ 2147483647 h 272"/>
              <a:gd name="T72" fmla="*/ 2147483647 w 200"/>
              <a:gd name="T73" fmla="*/ 2147483647 h 272"/>
              <a:gd name="T74" fmla="*/ 2147483647 w 200"/>
              <a:gd name="T75" fmla="*/ 2147483647 h 272"/>
              <a:gd name="T76" fmla="*/ 2147483647 w 200"/>
              <a:gd name="T77" fmla="*/ 0 h 272"/>
              <a:gd name="T78" fmla="*/ 2147483647 w 200"/>
              <a:gd name="T79" fmla="*/ 0 h 2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"/>
              <a:gd name="T121" fmla="*/ 0 h 272"/>
              <a:gd name="T122" fmla="*/ 200 w 200"/>
              <a:gd name="T123" fmla="*/ 272 h 2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" h="272">
                <a:moveTo>
                  <a:pt x="13" y="0"/>
                </a:moveTo>
                <a:lnTo>
                  <a:pt x="23" y="7"/>
                </a:lnTo>
                <a:lnTo>
                  <a:pt x="36" y="15"/>
                </a:lnTo>
                <a:lnTo>
                  <a:pt x="49" y="21"/>
                </a:lnTo>
                <a:lnTo>
                  <a:pt x="64" y="26"/>
                </a:lnTo>
                <a:lnTo>
                  <a:pt x="94" y="36"/>
                </a:lnTo>
                <a:lnTo>
                  <a:pt x="124" y="45"/>
                </a:lnTo>
                <a:lnTo>
                  <a:pt x="139" y="51"/>
                </a:lnTo>
                <a:lnTo>
                  <a:pt x="152" y="56"/>
                </a:lnTo>
                <a:lnTo>
                  <a:pt x="164" y="64"/>
                </a:lnTo>
                <a:lnTo>
                  <a:pt x="175" y="70"/>
                </a:lnTo>
                <a:lnTo>
                  <a:pt x="184" y="81"/>
                </a:lnTo>
                <a:lnTo>
                  <a:pt x="192" y="92"/>
                </a:lnTo>
                <a:lnTo>
                  <a:pt x="196" y="105"/>
                </a:lnTo>
                <a:lnTo>
                  <a:pt x="199" y="119"/>
                </a:lnTo>
                <a:lnTo>
                  <a:pt x="199" y="130"/>
                </a:lnTo>
                <a:lnTo>
                  <a:pt x="194" y="139"/>
                </a:lnTo>
                <a:lnTo>
                  <a:pt x="188" y="147"/>
                </a:lnTo>
                <a:lnTo>
                  <a:pt x="181" y="154"/>
                </a:lnTo>
                <a:lnTo>
                  <a:pt x="160" y="164"/>
                </a:lnTo>
                <a:lnTo>
                  <a:pt x="135" y="175"/>
                </a:lnTo>
                <a:lnTo>
                  <a:pt x="105" y="190"/>
                </a:lnTo>
                <a:lnTo>
                  <a:pt x="70" y="207"/>
                </a:lnTo>
                <a:lnTo>
                  <a:pt x="53" y="220"/>
                </a:lnTo>
                <a:lnTo>
                  <a:pt x="36" y="232"/>
                </a:lnTo>
                <a:lnTo>
                  <a:pt x="17" y="249"/>
                </a:lnTo>
                <a:lnTo>
                  <a:pt x="0" y="271"/>
                </a:lnTo>
                <a:lnTo>
                  <a:pt x="19" y="249"/>
                </a:lnTo>
                <a:lnTo>
                  <a:pt x="41" y="232"/>
                </a:lnTo>
                <a:lnTo>
                  <a:pt x="62" y="215"/>
                </a:lnTo>
                <a:lnTo>
                  <a:pt x="85" y="198"/>
                </a:lnTo>
                <a:lnTo>
                  <a:pt x="85" y="158"/>
                </a:lnTo>
                <a:lnTo>
                  <a:pt x="85" y="115"/>
                </a:lnTo>
                <a:lnTo>
                  <a:pt x="85" y="75"/>
                </a:lnTo>
                <a:lnTo>
                  <a:pt x="88" y="32"/>
                </a:lnTo>
                <a:lnTo>
                  <a:pt x="64" y="26"/>
                </a:lnTo>
                <a:lnTo>
                  <a:pt x="47" y="19"/>
                </a:lnTo>
                <a:lnTo>
                  <a:pt x="30" y="9"/>
                </a:lnTo>
                <a:lnTo>
                  <a:pt x="13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0" name="Freeform 68"/>
          <p:cNvSpPr>
            <a:spLocks/>
          </p:cNvSpPr>
          <p:nvPr/>
        </p:nvSpPr>
        <p:spPr bwMode="auto">
          <a:xfrm>
            <a:off x="3252224" y="5706936"/>
            <a:ext cx="286654" cy="384661"/>
          </a:xfrm>
          <a:custGeom>
            <a:avLst/>
            <a:gdLst>
              <a:gd name="T0" fmla="*/ 2147483647 w 200"/>
              <a:gd name="T1" fmla="*/ 0 h 272"/>
              <a:gd name="T2" fmla="*/ 2147483647 w 200"/>
              <a:gd name="T3" fmla="*/ 2147483647 h 272"/>
              <a:gd name="T4" fmla="*/ 2147483647 w 200"/>
              <a:gd name="T5" fmla="*/ 2147483647 h 272"/>
              <a:gd name="T6" fmla="*/ 2147483647 w 200"/>
              <a:gd name="T7" fmla="*/ 2147483647 h 272"/>
              <a:gd name="T8" fmla="*/ 2147483647 w 200"/>
              <a:gd name="T9" fmla="*/ 2147483647 h 272"/>
              <a:gd name="T10" fmla="*/ 2147483647 w 200"/>
              <a:gd name="T11" fmla="*/ 2147483647 h 272"/>
              <a:gd name="T12" fmla="*/ 2147483647 w 200"/>
              <a:gd name="T13" fmla="*/ 2147483647 h 272"/>
              <a:gd name="T14" fmla="*/ 2147483647 w 200"/>
              <a:gd name="T15" fmla="*/ 2147483647 h 272"/>
              <a:gd name="T16" fmla="*/ 2147483647 w 200"/>
              <a:gd name="T17" fmla="*/ 2147483647 h 272"/>
              <a:gd name="T18" fmla="*/ 2147483647 w 200"/>
              <a:gd name="T19" fmla="*/ 2147483647 h 272"/>
              <a:gd name="T20" fmla="*/ 2147483647 w 200"/>
              <a:gd name="T21" fmla="*/ 2147483647 h 272"/>
              <a:gd name="T22" fmla="*/ 2147483647 w 200"/>
              <a:gd name="T23" fmla="*/ 2147483647 h 272"/>
              <a:gd name="T24" fmla="*/ 2147483647 w 200"/>
              <a:gd name="T25" fmla="*/ 2147483647 h 272"/>
              <a:gd name="T26" fmla="*/ 2147483647 w 200"/>
              <a:gd name="T27" fmla="*/ 2147483647 h 272"/>
              <a:gd name="T28" fmla="*/ 2147483647 w 200"/>
              <a:gd name="T29" fmla="*/ 2147483647 h 272"/>
              <a:gd name="T30" fmla="*/ 2147483647 w 200"/>
              <a:gd name="T31" fmla="*/ 2147483647 h 272"/>
              <a:gd name="T32" fmla="*/ 2147483647 w 200"/>
              <a:gd name="T33" fmla="*/ 2147483647 h 272"/>
              <a:gd name="T34" fmla="*/ 2147483647 w 200"/>
              <a:gd name="T35" fmla="*/ 2147483647 h 272"/>
              <a:gd name="T36" fmla="*/ 2147483647 w 200"/>
              <a:gd name="T37" fmla="*/ 2147483647 h 272"/>
              <a:gd name="T38" fmla="*/ 2147483647 w 200"/>
              <a:gd name="T39" fmla="*/ 2147483647 h 272"/>
              <a:gd name="T40" fmla="*/ 2147483647 w 200"/>
              <a:gd name="T41" fmla="*/ 2147483647 h 272"/>
              <a:gd name="T42" fmla="*/ 2147483647 w 200"/>
              <a:gd name="T43" fmla="*/ 2147483647 h 272"/>
              <a:gd name="T44" fmla="*/ 2147483647 w 200"/>
              <a:gd name="T45" fmla="*/ 2147483647 h 272"/>
              <a:gd name="T46" fmla="*/ 2147483647 w 200"/>
              <a:gd name="T47" fmla="*/ 2147483647 h 272"/>
              <a:gd name="T48" fmla="*/ 2147483647 w 200"/>
              <a:gd name="T49" fmla="*/ 2147483647 h 272"/>
              <a:gd name="T50" fmla="*/ 2147483647 w 200"/>
              <a:gd name="T51" fmla="*/ 2147483647 h 272"/>
              <a:gd name="T52" fmla="*/ 0 w 200"/>
              <a:gd name="T53" fmla="*/ 2147483647 h 272"/>
              <a:gd name="T54" fmla="*/ 2147483647 w 200"/>
              <a:gd name="T55" fmla="*/ 2147483647 h 272"/>
              <a:gd name="T56" fmla="*/ 2147483647 w 200"/>
              <a:gd name="T57" fmla="*/ 2147483647 h 272"/>
              <a:gd name="T58" fmla="*/ 2147483647 w 200"/>
              <a:gd name="T59" fmla="*/ 2147483647 h 272"/>
              <a:gd name="T60" fmla="*/ 2147483647 w 200"/>
              <a:gd name="T61" fmla="*/ 2147483647 h 272"/>
              <a:gd name="T62" fmla="*/ 2147483647 w 200"/>
              <a:gd name="T63" fmla="*/ 2147483647 h 272"/>
              <a:gd name="T64" fmla="*/ 2147483647 w 200"/>
              <a:gd name="T65" fmla="*/ 2147483647 h 272"/>
              <a:gd name="T66" fmla="*/ 2147483647 w 200"/>
              <a:gd name="T67" fmla="*/ 2147483647 h 272"/>
              <a:gd name="T68" fmla="*/ 2147483647 w 200"/>
              <a:gd name="T69" fmla="*/ 2147483647 h 272"/>
              <a:gd name="T70" fmla="*/ 2147483647 w 200"/>
              <a:gd name="T71" fmla="*/ 2147483647 h 272"/>
              <a:gd name="T72" fmla="*/ 2147483647 w 200"/>
              <a:gd name="T73" fmla="*/ 2147483647 h 272"/>
              <a:gd name="T74" fmla="*/ 2147483647 w 200"/>
              <a:gd name="T75" fmla="*/ 2147483647 h 272"/>
              <a:gd name="T76" fmla="*/ 2147483647 w 200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"/>
              <a:gd name="T118" fmla="*/ 0 h 272"/>
              <a:gd name="T119" fmla="*/ 200 w 200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" h="272">
                <a:moveTo>
                  <a:pt x="13" y="0"/>
                </a:moveTo>
                <a:lnTo>
                  <a:pt x="23" y="7"/>
                </a:lnTo>
                <a:lnTo>
                  <a:pt x="36" y="15"/>
                </a:lnTo>
                <a:lnTo>
                  <a:pt x="49" y="21"/>
                </a:lnTo>
                <a:lnTo>
                  <a:pt x="64" y="26"/>
                </a:lnTo>
                <a:lnTo>
                  <a:pt x="94" y="36"/>
                </a:lnTo>
                <a:lnTo>
                  <a:pt x="124" y="45"/>
                </a:lnTo>
                <a:lnTo>
                  <a:pt x="139" y="51"/>
                </a:lnTo>
                <a:lnTo>
                  <a:pt x="152" y="56"/>
                </a:lnTo>
                <a:lnTo>
                  <a:pt x="164" y="64"/>
                </a:lnTo>
                <a:lnTo>
                  <a:pt x="175" y="70"/>
                </a:lnTo>
                <a:lnTo>
                  <a:pt x="184" y="81"/>
                </a:lnTo>
                <a:lnTo>
                  <a:pt x="192" y="92"/>
                </a:lnTo>
                <a:lnTo>
                  <a:pt x="196" y="105"/>
                </a:lnTo>
                <a:lnTo>
                  <a:pt x="199" y="119"/>
                </a:lnTo>
                <a:lnTo>
                  <a:pt x="199" y="130"/>
                </a:lnTo>
                <a:lnTo>
                  <a:pt x="194" y="139"/>
                </a:lnTo>
                <a:lnTo>
                  <a:pt x="188" y="147"/>
                </a:lnTo>
                <a:lnTo>
                  <a:pt x="181" y="154"/>
                </a:lnTo>
                <a:lnTo>
                  <a:pt x="160" y="164"/>
                </a:lnTo>
                <a:lnTo>
                  <a:pt x="135" y="175"/>
                </a:lnTo>
                <a:lnTo>
                  <a:pt x="105" y="190"/>
                </a:lnTo>
                <a:lnTo>
                  <a:pt x="70" y="207"/>
                </a:lnTo>
                <a:lnTo>
                  <a:pt x="53" y="220"/>
                </a:lnTo>
                <a:lnTo>
                  <a:pt x="36" y="232"/>
                </a:lnTo>
                <a:lnTo>
                  <a:pt x="17" y="249"/>
                </a:lnTo>
                <a:lnTo>
                  <a:pt x="0" y="271"/>
                </a:lnTo>
                <a:lnTo>
                  <a:pt x="19" y="249"/>
                </a:lnTo>
                <a:lnTo>
                  <a:pt x="41" y="232"/>
                </a:lnTo>
                <a:lnTo>
                  <a:pt x="62" y="215"/>
                </a:lnTo>
                <a:lnTo>
                  <a:pt x="85" y="198"/>
                </a:lnTo>
                <a:lnTo>
                  <a:pt x="85" y="158"/>
                </a:lnTo>
                <a:lnTo>
                  <a:pt x="85" y="115"/>
                </a:lnTo>
                <a:lnTo>
                  <a:pt x="85" y="75"/>
                </a:lnTo>
                <a:lnTo>
                  <a:pt x="88" y="32"/>
                </a:lnTo>
                <a:lnTo>
                  <a:pt x="64" y="26"/>
                </a:lnTo>
                <a:lnTo>
                  <a:pt x="47" y="19"/>
                </a:lnTo>
                <a:lnTo>
                  <a:pt x="30" y="9"/>
                </a:lnTo>
                <a:lnTo>
                  <a:pt x="1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1" name="Freeform 69"/>
          <p:cNvSpPr>
            <a:spLocks/>
          </p:cNvSpPr>
          <p:nvPr/>
        </p:nvSpPr>
        <p:spPr bwMode="auto">
          <a:xfrm>
            <a:off x="4251216" y="5779060"/>
            <a:ext cx="197792" cy="188088"/>
          </a:xfrm>
          <a:custGeom>
            <a:avLst/>
            <a:gdLst>
              <a:gd name="T0" fmla="*/ 2147483647 w 138"/>
              <a:gd name="T1" fmla="*/ 2147483647 h 133"/>
              <a:gd name="T2" fmla="*/ 2147483647 w 138"/>
              <a:gd name="T3" fmla="*/ 2147483647 h 133"/>
              <a:gd name="T4" fmla="*/ 2147483647 w 138"/>
              <a:gd name="T5" fmla="*/ 2147483647 h 133"/>
              <a:gd name="T6" fmla="*/ 2147483647 w 138"/>
              <a:gd name="T7" fmla="*/ 2147483647 h 133"/>
              <a:gd name="T8" fmla="*/ 2147483647 w 138"/>
              <a:gd name="T9" fmla="*/ 2147483647 h 133"/>
              <a:gd name="T10" fmla="*/ 2147483647 w 138"/>
              <a:gd name="T11" fmla="*/ 2147483647 h 133"/>
              <a:gd name="T12" fmla="*/ 2147483647 w 138"/>
              <a:gd name="T13" fmla="*/ 2147483647 h 133"/>
              <a:gd name="T14" fmla="*/ 2147483647 w 138"/>
              <a:gd name="T15" fmla="*/ 2147483647 h 133"/>
              <a:gd name="T16" fmla="*/ 2147483647 w 138"/>
              <a:gd name="T17" fmla="*/ 2147483647 h 133"/>
              <a:gd name="T18" fmla="*/ 2147483647 w 138"/>
              <a:gd name="T19" fmla="*/ 0 h 133"/>
              <a:gd name="T20" fmla="*/ 0 w 138"/>
              <a:gd name="T21" fmla="*/ 2147483647 h 133"/>
              <a:gd name="T22" fmla="*/ 2147483647 w 138"/>
              <a:gd name="T23" fmla="*/ 2147483647 h 133"/>
              <a:gd name="T24" fmla="*/ 2147483647 w 138"/>
              <a:gd name="T25" fmla="*/ 2147483647 h 133"/>
              <a:gd name="T26" fmla="*/ 2147483647 w 138"/>
              <a:gd name="T27" fmla="*/ 2147483647 h 133"/>
              <a:gd name="T28" fmla="*/ 2147483647 w 138"/>
              <a:gd name="T29" fmla="*/ 2147483647 h 133"/>
              <a:gd name="T30" fmla="*/ 2147483647 w 138"/>
              <a:gd name="T31" fmla="*/ 2147483647 h 133"/>
              <a:gd name="T32" fmla="*/ 2147483647 w 138"/>
              <a:gd name="T33" fmla="*/ 2147483647 h 133"/>
              <a:gd name="T34" fmla="*/ 2147483647 w 138"/>
              <a:gd name="T35" fmla="*/ 2147483647 h 133"/>
              <a:gd name="T36" fmla="*/ 2147483647 w 138"/>
              <a:gd name="T37" fmla="*/ 2147483647 h 133"/>
              <a:gd name="T38" fmla="*/ 2147483647 w 138"/>
              <a:gd name="T39" fmla="*/ 2147483647 h 133"/>
              <a:gd name="T40" fmla="*/ 2147483647 w 138"/>
              <a:gd name="T41" fmla="*/ 2147483647 h 1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33"/>
              <a:gd name="T65" fmla="*/ 138 w 138"/>
              <a:gd name="T66" fmla="*/ 133 h 1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33">
                <a:moveTo>
                  <a:pt x="137" y="126"/>
                </a:moveTo>
                <a:lnTo>
                  <a:pt x="137" y="124"/>
                </a:lnTo>
                <a:lnTo>
                  <a:pt x="126" y="111"/>
                </a:lnTo>
                <a:lnTo>
                  <a:pt x="111" y="96"/>
                </a:lnTo>
                <a:lnTo>
                  <a:pt x="92" y="81"/>
                </a:lnTo>
                <a:lnTo>
                  <a:pt x="73" y="66"/>
                </a:lnTo>
                <a:lnTo>
                  <a:pt x="56" y="49"/>
                </a:lnTo>
                <a:lnTo>
                  <a:pt x="39" y="32"/>
                </a:lnTo>
                <a:lnTo>
                  <a:pt x="24" y="15"/>
                </a:lnTo>
                <a:lnTo>
                  <a:pt x="15" y="0"/>
                </a:lnTo>
                <a:lnTo>
                  <a:pt x="0" y="5"/>
                </a:lnTo>
                <a:lnTo>
                  <a:pt x="9" y="26"/>
                </a:lnTo>
                <a:lnTo>
                  <a:pt x="24" y="43"/>
                </a:lnTo>
                <a:lnTo>
                  <a:pt x="43" y="62"/>
                </a:lnTo>
                <a:lnTo>
                  <a:pt x="62" y="79"/>
                </a:lnTo>
                <a:lnTo>
                  <a:pt x="81" y="96"/>
                </a:lnTo>
                <a:lnTo>
                  <a:pt x="99" y="111"/>
                </a:lnTo>
                <a:lnTo>
                  <a:pt x="113" y="124"/>
                </a:lnTo>
                <a:lnTo>
                  <a:pt x="120" y="132"/>
                </a:lnTo>
                <a:lnTo>
                  <a:pt x="137" y="12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2" name="Freeform 70"/>
          <p:cNvSpPr>
            <a:spLocks/>
          </p:cNvSpPr>
          <p:nvPr/>
        </p:nvSpPr>
        <p:spPr bwMode="auto">
          <a:xfrm>
            <a:off x="4423208" y="5957249"/>
            <a:ext cx="55897" cy="121621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0 h 86"/>
              <a:gd name="T12" fmla="*/ 0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86"/>
              <a:gd name="T50" fmla="*/ 39 w 39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86">
                <a:moveTo>
                  <a:pt x="28" y="66"/>
                </a:moveTo>
                <a:lnTo>
                  <a:pt x="38" y="72"/>
                </a:lnTo>
                <a:lnTo>
                  <a:pt x="34" y="55"/>
                </a:lnTo>
                <a:lnTo>
                  <a:pt x="30" y="36"/>
                </a:lnTo>
                <a:lnTo>
                  <a:pt x="23" y="17"/>
                </a:lnTo>
                <a:lnTo>
                  <a:pt x="17" y="0"/>
                </a:lnTo>
                <a:lnTo>
                  <a:pt x="0" y="6"/>
                </a:lnTo>
                <a:lnTo>
                  <a:pt x="6" y="23"/>
                </a:lnTo>
                <a:lnTo>
                  <a:pt x="13" y="41"/>
                </a:lnTo>
                <a:lnTo>
                  <a:pt x="17" y="60"/>
                </a:lnTo>
                <a:lnTo>
                  <a:pt x="21" y="77"/>
                </a:lnTo>
                <a:lnTo>
                  <a:pt x="32" y="83"/>
                </a:lnTo>
                <a:lnTo>
                  <a:pt x="21" y="77"/>
                </a:lnTo>
                <a:lnTo>
                  <a:pt x="23" y="85"/>
                </a:lnTo>
                <a:lnTo>
                  <a:pt x="32" y="83"/>
                </a:lnTo>
                <a:lnTo>
                  <a:pt x="28" y="6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3" name="Freeform 71"/>
          <p:cNvSpPr>
            <a:spLocks/>
          </p:cNvSpPr>
          <p:nvPr/>
        </p:nvSpPr>
        <p:spPr bwMode="auto">
          <a:xfrm>
            <a:off x="4463340" y="6020887"/>
            <a:ext cx="153360" cy="55154"/>
          </a:xfrm>
          <a:custGeom>
            <a:avLst/>
            <a:gdLst>
              <a:gd name="T0" fmla="*/ 2147483647 w 107"/>
              <a:gd name="T1" fmla="*/ 2147483647 h 39"/>
              <a:gd name="T2" fmla="*/ 2147483647 w 107"/>
              <a:gd name="T3" fmla="*/ 0 h 39"/>
              <a:gd name="T4" fmla="*/ 0 w 107"/>
              <a:gd name="T5" fmla="*/ 2147483647 h 39"/>
              <a:gd name="T6" fmla="*/ 2147483647 w 107"/>
              <a:gd name="T7" fmla="*/ 2147483647 h 39"/>
              <a:gd name="T8" fmla="*/ 2147483647 w 107"/>
              <a:gd name="T9" fmla="*/ 2147483647 h 39"/>
              <a:gd name="T10" fmla="*/ 2147483647 w 107"/>
              <a:gd name="T11" fmla="*/ 2147483647 h 39"/>
              <a:gd name="T12" fmla="*/ 2147483647 w 107"/>
              <a:gd name="T13" fmla="*/ 2147483647 h 39"/>
              <a:gd name="T14" fmla="*/ 2147483647 w 107"/>
              <a:gd name="T15" fmla="*/ 2147483647 h 39"/>
              <a:gd name="T16" fmla="*/ 2147483647 w 107"/>
              <a:gd name="T17" fmla="*/ 2147483647 h 39"/>
              <a:gd name="T18" fmla="*/ 2147483647 w 107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"/>
              <a:gd name="T31" fmla="*/ 0 h 39"/>
              <a:gd name="T32" fmla="*/ 107 w 107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" h="39">
                <a:moveTo>
                  <a:pt x="104" y="6"/>
                </a:moveTo>
                <a:lnTo>
                  <a:pt x="94" y="0"/>
                </a:lnTo>
                <a:lnTo>
                  <a:pt x="0" y="21"/>
                </a:lnTo>
                <a:lnTo>
                  <a:pt x="4" y="38"/>
                </a:lnTo>
                <a:lnTo>
                  <a:pt x="98" y="17"/>
                </a:lnTo>
                <a:lnTo>
                  <a:pt x="104" y="6"/>
                </a:lnTo>
                <a:lnTo>
                  <a:pt x="98" y="17"/>
                </a:lnTo>
                <a:lnTo>
                  <a:pt x="106" y="15"/>
                </a:lnTo>
                <a:lnTo>
                  <a:pt x="104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4" name="Freeform 72"/>
          <p:cNvSpPr>
            <a:spLocks/>
          </p:cNvSpPr>
          <p:nvPr/>
        </p:nvSpPr>
        <p:spPr bwMode="auto">
          <a:xfrm>
            <a:off x="4545036" y="5903509"/>
            <a:ext cx="68797" cy="132934"/>
          </a:xfrm>
          <a:custGeom>
            <a:avLst/>
            <a:gdLst>
              <a:gd name="T0" fmla="*/ 0 w 48"/>
              <a:gd name="T1" fmla="*/ 2147483647 h 94"/>
              <a:gd name="T2" fmla="*/ 0 w 48"/>
              <a:gd name="T3" fmla="*/ 2147483647 h 94"/>
              <a:gd name="T4" fmla="*/ 2147483647 w 48"/>
              <a:gd name="T5" fmla="*/ 2147483647 h 94"/>
              <a:gd name="T6" fmla="*/ 2147483647 w 48"/>
              <a:gd name="T7" fmla="*/ 2147483647 h 94"/>
              <a:gd name="T8" fmla="*/ 2147483647 w 48"/>
              <a:gd name="T9" fmla="*/ 2147483647 h 94"/>
              <a:gd name="T10" fmla="*/ 2147483647 w 48"/>
              <a:gd name="T11" fmla="*/ 2147483647 h 94"/>
              <a:gd name="T12" fmla="*/ 2147483647 w 48"/>
              <a:gd name="T13" fmla="*/ 2147483647 h 94"/>
              <a:gd name="T14" fmla="*/ 2147483647 w 48"/>
              <a:gd name="T15" fmla="*/ 2147483647 h 94"/>
              <a:gd name="T16" fmla="*/ 2147483647 w 48"/>
              <a:gd name="T17" fmla="*/ 2147483647 h 94"/>
              <a:gd name="T18" fmla="*/ 2147483647 w 48"/>
              <a:gd name="T19" fmla="*/ 2147483647 h 94"/>
              <a:gd name="T20" fmla="*/ 2147483647 w 48"/>
              <a:gd name="T21" fmla="*/ 2147483647 h 94"/>
              <a:gd name="T22" fmla="*/ 2147483647 w 48"/>
              <a:gd name="T23" fmla="*/ 0 h 94"/>
              <a:gd name="T24" fmla="*/ 0 w 48"/>
              <a:gd name="T25" fmla="*/ 2147483647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0" y="10"/>
                </a:moveTo>
                <a:lnTo>
                  <a:pt x="0" y="10"/>
                </a:lnTo>
                <a:lnTo>
                  <a:pt x="9" y="30"/>
                </a:lnTo>
                <a:lnTo>
                  <a:pt x="17" y="51"/>
                </a:lnTo>
                <a:lnTo>
                  <a:pt x="24" y="72"/>
                </a:lnTo>
                <a:lnTo>
                  <a:pt x="30" y="93"/>
                </a:lnTo>
                <a:lnTo>
                  <a:pt x="47" y="89"/>
                </a:lnTo>
                <a:lnTo>
                  <a:pt x="41" y="68"/>
                </a:lnTo>
                <a:lnTo>
                  <a:pt x="32" y="44"/>
                </a:lnTo>
                <a:lnTo>
                  <a:pt x="24" y="21"/>
                </a:lnTo>
                <a:lnTo>
                  <a:pt x="15" y="2"/>
                </a:lnTo>
                <a:lnTo>
                  <a:pt x="15" y="0"/>
                </a:ln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5" name="Freeform 73"/>
          <p:cNvSpPr>
            <a:spLocks/>
          </p:cNvSpPr>
          <p:nvPr/>
        </p:nvSpPr>
        <p:spPr bwMode="auto">
          <a:xfrm>
            <a:off x="4395976" y="5755018"/>
            <a:ext cx="171993" cy="164047"/>
          </a:xfrm>
          <a:custGeom>
            <a:avLst/>
            <a:gdLst>
              <a:gd name="T0" fmla="*/ 0 w 120"/>
              <a:gd name="T1" fmla="*/ 2147483647 h 116"/>
              <a:gd name="T2" fmla="*/ 0 w 120"/>
              <a:gd name="T3" fmla="*/ 2147483647 h 116"/>
              <a:gd name="T4" fmla="*/ 2147483647 w 120"/>
              <a:gd name="T5" fmla="*/ 2147483647 h 116"/>
              <a:gd name="T6" fmla="*/ 2147483647 w 120"/>
              <a:gd name="T7" fmla="*/ 2147483647 h 116"/>
              <a:gd name="T8" fmla="*/ 2147483647 w 120"/>
              <a:gd name="T9" fmla="*/ 2147483647 h 116"/>
              <a:gd name="T10" fmla="*/ 2147483647 w 120"/>
              <a:gd name="T11" fmla="*/ 2147483647 h 116"/>
              <a:gd name="T12" fmla="*/ 2147483647 w 120"/>
              <a:gd name="T13" fmla="*/ 2147483647 h 116"/>
              <a:gd name="T14" fmla="*/ 2147483647 w 120"/>
              <a:gd name="T15" fmla="*/ 2147483647 h 116"/>
              <a:gd name="T16" fmla="*/ 2147483647 w 120"/>
              <a:gd name="T17" fmla="*/ 2147483647 h 116"/>
              <a:gd name="T18" fmla="*/ 2147483647 w 120"/>
              <a:gd name="T19" fmla="*/ 2147483647 h 116"/>
              <a:gd name="T20" fmla="*/ 2147483647 w 120"/>
              <a:gd name="T21" fmla="*/ 2147483647 h 116"/>
              <a:gd name="T22" fmla="*/ 2147483647 w 120"/>
              <a:gd name="T23" fmla="*/ 2147483647 h 116"/>
              <a:gd name="T24" fmla="*/ 2147483647 w 120"/>
              <a:gd name="T25" fmla="*/ 2147483647 h 116"/>
              <a:gd name="T26" fmla="*/ 2147483647 w 120"/>
              <a:gd name="T27" fmla="*/ 2147483647 h 116"/>
              <a:gd name="T28" fmla="*/ 2147483647 w 120"/>
              <a:gd name="T29" fmla="*/ 2147483647 h 116"/>
              <a:gd name="T30" fmla="*/ 2147483647 w 120"/>
              <a:gd name="T31" fmla="*/ 2147483647 h 116"/>
              <a:gd name="T32" fmla="*/ 2147483647 w 120"/>
              <a:gd name="T33" fmla="*/ 2147483647 h 116"/>
              <a:gd name="T34" fmla="*/ 2147483647 w 120"/>
              <a:gd name="T35" fmla="*/ 2147483647 h 116"/>
              <a:gd name="T36" fmla="*/ 2147483647 w 120"/>
              <a:gd name="T37" fmla="*/ 0 h 116"/>
              <a:gd name="T38" fmla="*/ 2147483647 w 120"/>
              <a:gd name="T39" fmla="*/ 0 h 116"/>
              <a:gd name="T40" fmla="*/ 0 w 120"/>
              <a:gd name="T41" fmla="*/ 2147483647 h 1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"/>
              <a:gd name="T64" fmla="*/ 0 h 116"/>
              <a:gd name="T65" fmla="*/ 120 w 120"/>
              <a:gd name="T66" fmla="*/ 116 h 1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" h="116">
                <a:moveTo>
                  <a:pt x="0" y="9"/>
                </a:moveTo>
                <a:lnTo>
                  <a:pt x="0" y="11"/>
                </a:lnTo>
                <a:lnTo>
                  <a:pt x="15" y="28"/>
                </a:lnTo>
                <a:lnTo>
                  <a:pt x="27" y="41"/>
                </a:lnTo>
                <a:lnTo>
                  <a:pt x="42" y="56"/>
                </a:lnTo>
                <a:lnTo>
                  <a:pt x="57" y="66"/>
                </a:lnTo>
                <a:lnTo>
                  <a:pt x="70" y="79"/>
                </a:lnTo>
                <a:lnTo>
                  <a:pt x="83" y="90"/>
                </a:lnTo>
                <a:lnTo>
                  <a:pt x="94" y="103"/>
                </a:lnTo>
                <a:lnTo>
                  <a:pt x="104" y="115"/>
                </a:lnTo>
                <a:lnTo>
                  <a:pt x="119" y="105"/>
                </a:lnTo>
                <a:lnTo>
                  <a:pt x="109" y="90"/>
                </a:lnTo>
                <a:lnTo>
                  <a:pt x="96" y="77"/>
                </a:lnTo>
                <a:lnTo>
                  <a:pt x="83" y="64"/>
                </a:lnTo>
                <a:lnTo>
                  <a:pt x="68" y="54"/>
                </a:lnTo>
                <a:lnTo>
                  <a:pt x="55" y="41"/>
                </a:lnTo>
                <a:lnTo>
                  <a:pt x="40" y="28"/>
                </a:lnTo>
                <a:lnTo>
                  <a:pt x="27" y="15"/>
                </a:lnTo>
                <a:lnTo>
                  <a:pt x="15" y="0"/>
                </a:lnTo>
                <a:lnTo>
                  <a:pt x="0" y="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6" name="Freeform 74"/>
          <p:cNvSpPr>
            <a:spLocks/>
          </p:cNvSpPr>
          <p:nvPr/>
        </p:nvSpPr>
        <p:spPr bwMode="auto">
          <a:xfrm>
            <a:off x="4453306" y="5989775"/>
            <a:ext cx="44432" cy="89095"/>
          </a:xfrm>
          <a:custGeom>
            <a:avLst/>
            <a:gdLst>
              <a:gd name="T0" fmla="*/ 2147483647 w 31"/>
              <a:gd name="T1" fmla="*/ 0 h 63"/>
              <a:gd name="T2" fmla="*/ 0 w 31"/>
              <a:gd name="T3" fmla="*/ 2147483647 h 63"/>
              <a:gd name="T4" fmla="*/ 2147483647 w 31"/>
              <a:gd name="T5" fmla="*/ 2147483647 h 63"/>
              <a:gd name="T6" fmla="*/ 2147483647 w 31"/>
              <a:gd name="T7" fmla="*/ 2147483647 h 63"/>
              <a:gd name="T8" fmla="*/ 2147483647 w 31"/>
              <a:gd name="T9" fmla="*/ 2147483647 h 63"/>
              <a:gd name="T10" fmla="*/ 2147483647 w 31"/>
              <a:gd name="T11" fmla="*/ 0 h 63"/>
              <a:gd name="T12" fmla="*/ 2147483647 w 31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63"/>
              <a:gd name="T23" fmla="*/ 31 w 31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63">
                <a:moveTo>
                  <a:pt x="17" y="0"/>
                </a:moveTo>
                <a:lnTo>
                  <a:pt x="0" y="5"/>
                </a:lnTo>
                <a:lnTo>
                  <a:pt x="13" y="62"/>
                </a:lnTo>
                <a:lnTo>
                  <a:pt x="30" y="58"/>
                </a:lnTo>
                <a:lnTo>
                  <a:pt x="17" y="3"/>
                </a:lnTo>
                <a:lnTo>
                  <a:pt x="17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7" name="Freeform 75"/>
          <p:cNvSpPr>
            <a:spLocks/>
          </p:cNvSpPr>
          <p:nvPr/>
        </p:nvSpPr>
        <p:spPr bwMode="auto">
          <a:xfrm>
            <a:off x="4269848" y="5749362"/>
            <a:ext cx="209258" cy="251727"/>
          </a:xfrm>
          <a:custGeom>
            <a:avLst/>
            <a:gdLst>
              <a:gd name="T0" fmla="*/ 2147483647 w 146"/>
              <a:gd name="T1" fmla="*/ 0 h 178"/>
              <a:gd name="T2" fmla="*/ 2147483647 w 146"/>
              <a:gd name="T3" fmla="*/ 0 h 178"/>
              <a:gd name="T4" fmla="*/ 0 w 146"/>
              <a:gd name="T5" fmla="*/ 2147483647 h 178"/>
              <a:gd name="T6" fmla="*/ 2147483647 w 146"/>
              <a:gd name="T7" fmla="*/ 2147483647 h 178"/>
              <a:gd name="T8" fmla="*/ 2147483647 w 146"/>
              <a:gd name="T9" fmla="*/ 2147483647 h 178"/>
              <a:gd name="T10" fmla="*/ 2147483647 w 146"/>
              <a:gd name="T11" fmla="*/ 2147483647 h 178"/>
              <a:gd name="T12" fmla="*/ 2147483647 w 146"/>
              <a:gd name="T13" fmla="*/ 2147483647 h 178"/>
              <a:gd name="T14" fmla="*/ 2147483647 w 146"/>
              <a:gd name="T15" fmla="*/ 2147483647 h 178"/>
              <a:gd name="T16" fmla="*/ 2147483647 w 146"/>
              <a:gd name="T17" fmla="*/ 2147483647 h 178"/>
              <a:gd name="T18" fmla="*/ 2147483647 w 146"/>
              <a:gd name="T19" fmla="*/ 2147483647 h 178"/>
              <a:gd name="T20" fmla="*/ 2147483647 w 146"/>
              <a:gd name="T21" fmla="*/ 2147483647 h 178"/>
              <a:gd name="T22" fmla="*/ 2147483647 w 146"/>
              <a:gd name="T23" fmla="*/ 2147483647 h 178"/>
              <a:gd name="T24" fmla="*/ 2147483647 w 146"/>
              <a:gd name="T25" fmla="*/ 2147483647 h 178"/>
              <a:gd name="T26" fmla="*/ 2147483647 w 146"/>
              <a:gd name="T27" fmla="*/ 2147483647 h 178"/>
              <a:gd name="T28" fmla="*/ 2147483647 w 146"/>
              <a:gd name="T29" fmla="*/ 2147483647 h 178"/>
              <a:gd name="T30" fmla="*/ 2147483647 w 146"/>
              <a:gd name="T31" fmla="*/ 2147483647 h 178"/>
              <a:gd name="T32" fmla="*/ 2147483647 w 146"/>
              <a:gd name="T33" fmla="*/ 2147483647 h 178"/>
              <a:gd name="T34" fmla="*/ 2147483647 w 146"/>
              <a:gd name="T35" fmla="*/ 2147483647 h 178"/>
              <a:gd name="T36" fmla="*/ 2147483647 w 146"/>
              <a:gd name="T37" fmla="*/ 2147483647 h 178"/>
              <a:gd name="T38" fmla="*/ 2147483647 w 146"/>
              <a:gd name="T39" fmla="*/ 2147483647 h 178"/>
              <a:gd name="T40" fmla="*/ 2147483647 w 146"/>
              <a:gd name="T41" fmla="*/ 2147483647 h 178"/>
              <a:gd name="T42" fmla="*/ 2147483647 w 146"/>
              <a:gd name="T43" fmla="*/ 2147483647 h 178"/>
              <a:gd name="T44" fmla="*/ 2147483647 w 146"/>
              <a:gd name="T45" fmla="*/ 2147483647 h 178"/>
              <a:gd name="T46" fmla="*/ 2147483647 w 146"/>
              <a:gd name="T47" fmla="*/ 2147483647 h 178"/>
              <a:gd name="T48" fmla="*/ 2147483647 w 146"/>
              <a:gd name="T49" fmla="*/ 2147483647 h 178"/>
              <a:gd name="T50" fmla="*/ 2147483647 w 146"/>
              <a:gd name="T51" fmla="*/ 2147483647 h 178"/>
              <a:gd name="T52" fmla="*/ 2147483647 w 146"/>
              <a:gd name="T53" fmla="*/ 2147483647 h 178"/>
              <a:gd name="T54" fmla="*/ 2147483647 w 146"/>
              <a:gd name="T55" fmla="*/ 2147483647 h 178"/>
              <a:gd name="T56" fmla="*/ 2147483647 w 146"/>
              <a:gd name="T57" fmla="*/ 2147483647 h 178"/>
              <a:gd name="T58" fmla="*/ 2147483647 w 146"/>
              <a:gd name="T59" fmla="*/ 2147483647 h 178"/>
              <a:gd name="T60" fmla="*/ 2147483647 w 146"/>
              <a:gd name="T61" fmla="*/ 2147483647 h 178"/>
              <a:gd name="T62" fmla="*/ 2147483647 w 146"/>
              <a:gd name="T63" fmla="*/ 2147483647 h 178"/>
              <a:gd name="T64" fmla="*/ 2147483647 w 146"/>
              <a:gd name="T65" fmla="*/ 0 h 1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178"/>
              <a:gd name="T101" fmla="*/ 146 w 146"/>
              <a:gd name="T102" fmla="*/ 178 h 1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178">
                <a:moveTo>
                  <a:pt x="4" y="0"/>
                </a:moveTo>
                <a:lnTo>
                  <a:pt x="4" y="0"/>
                </a:lnTo>
                <a:lnTo>
                  <a:pt x="0" y="13"/>
                </a:lnTo>
                <a:lnTo>
                  <a:pt x="2" y="28"/>
                </a:lnTo>
                <a:lnTo>
                  <a:pt x="4" y="40"/>
                </a:lnTo>
                <a:lnTo>
                  <a:pt x="11" y="53"/>
                </a:lnTo>
                <a:lnTo>
                  <a:pt x="19" y="64"/>
                </a:lnTo>
                <a:lnTo>
                  <a:pt x="28" y="75"/>
                </a:lnTo>
                <a:lnTo>
                  <a:pt x="39" y="85"/>
                </a:lnTo>
                <a:lnTo>
                  <a:pt x="49" y="96"/>
                </a:lnTo>
                <a:lnTo>
                  <a:pt x="73" y="115"/>
                </a:lnTo>
                <a:lnTo>
                  <a:pt x="96" y="136"/>
                </a:lnTo>
                <a:lnTo>
                  <a:pt x="105" y="145"/>
                </a:lnTo>
                <a:lnTo>
                  <a:pt x="115" y="156"/>
                </a:lnTo>
                <a:lnTo>
                  <a:pt x="122" y="166"/>
                </a:lnTo>
                <a:lnTo>
                  <a:pt x="128" y="177"/>
                </a:lnTo>
                <a:lnTo>
                  <a:pt x="145" y="170"/>
                </a:lnTo>
                <a:lnTo>
                  <a:pt x="137" y="158"/>
                </a:lnTo>
                <a:lnTo>
                  <a:pt x="128" y="145"/>
                </a:lnTo>
                <a:lnTo>
                  <a:pt x="120" y="134"/>
                </a:lnTo>
                <a:lnTo>
                  <a:pt x="107" y="124"/>
                </a:lnTo>
                <a:lnTo>
                  <a:pt x="83" y="102"/>
                </a:lnTo>
                <a:lnTo>
                  <a:pt x="62" y="83"/>
                </a:lnTo>
                <a:lnTo>
                  <a:pt x="51" y="72"/>
                </a:lnTo>
                <a:lnTo>
                  <a:pt x="41" y="64"/>
                </a:lnTo>
                <a:lnTo>
                  <a:pt x="32" y="53"/>
                </a:lnTo>
                <a:lnTo>
                  <a:pt x="26" y="45"/>
                </a:lnTo>
                <a:lnTo>
                  <a:pt x="21" y="34"/>
                </a:lnTo>
                <a:lnTo>
                  <a:pt x="19" y="26"/>
                </a:lnTo>
                <a:lnTo>
                  <a:pt x="19" y="15"/>
                </a:lnTo>
                <a:lnTo>
                  <a:pt x="21" y="4"/>
                </a:lnTo>
                <a:lnTo>
                  <a:pt x="4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8" name="Freeform 76"/>
          <p:cNvSpPr>
            <a:spLocks/>
          </p:cNvSpPr>
          <p:nvPr/>
        </p:nvSpPr>
        <p:spPr bwMode="auto">
          <a:xfrm>
            <a:off x="2915406" y="5773403"/>
            <a:ext cx="197792" cy="190916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2147483647 w 138"/>
              <a:gd name="T15" fmla="*/ 2147483647 h 135"/>
              <a:gd name="T16" fmla="*/ 2147483647 w 138"/>
              <a:gd name="T17" fmla="*/ 2147483647 h 135"/>
              <a:gd name="T18" fmla="*/ 2147483647 w 138"/>
              <a:gd name="T19" fmla="*/ 2147483647 h 135"/>
              <a:gd name="T20" fmla="*/ 2147483647 w 138"/>
              <a:gd name="T21" fmla="*/ 0 h 135"/>
              <a:gd name="T22" fmla="*/ 2147483647 w 138"/>
              <a:gd name="T23" fmla="*/ 2147483647 h 135"/>
              <a:gd name="T24" fmla="*/ 2147483647 w 138"/>
              <a:gd name="T25" fmla="*/ 2147483647 h 135"/>
              <a:gd name="T26" fmla="*/ 2147483647 w 138"/>
              <a:gd name="T27" fmla="*/ 2147483647 h 135"/>
              <a:gd name="T28" fmla="*/ 2147483647 w 138"/>
              <a:gd name="T29" fmla="*/ 2147483647 h 135"/>
              <a:gd name="T30" fmla="*/ 2147483647 w 138"/>
              <a:gd name="T31" fmla="*/ 2147483647 h 135"/>
              <a:gd name="T32" fmla="*/ 2147483647 w 138"/>
              <a:gd name="T33" fmla="*/ 2147483647 h 135"/>
              <a:gd name="T34" fmla="*/ 2147483647 w 138"/>
              <a:gd name="T35" fmla="*/ 2147483647 h 135"/>
              <a:gd name="T36" fmla="*/ 0 w 138"/>
              <a:gd name="T37" fmla="*/ 2147483647 h 135"/>
              <a:gd name="T38" fmla="*/ 0 w 138"/>
              <a:gd name="T39" fmla="*/ 2147483647 h 135"/>
              <a:gd name="T40" fmla="*/ 2147483647 w 138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35"/>
              <a:gd name="T65" fmla="*/ 138 w 138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35">
                <a:moveTo>
                  <a:pt x="17" y="134"/>
                </a:moveTo>
                <a:lnTo>
                  <a:pt x="17" y="134"/>
                </a:lnTo>
                <a:lnTo>
                  <a:pt x="24" y="126"/>
                </a:lnTo>
                <a:lnTo>
                  <a:pt x="39" y="111"/>
                </a:lnTo>
                <a:lnTo>
                  <a:pt x="56" y="98"/>
                </a:lnTo>
                <a:lnTo>
                  <a:pt x="75" y="81"/>
                </a:lnTo>
                <a:lnTo>
                  <a:pt x="94" y="64"/>
                </a:lnTo>
                <a:lnTo>
                  <a:pt x="113" y="45"/>
                </a:lnTo>
                <a:lnTo>
                  <a:pt x="128" y="26"/>
                </a:lnTo>
                <a:lnTo>
                  <a:pt x="137" y="6"/>
                </a:lnTo>
                <a:lnTo>
                  <a:pt x="122" y="0"/>
                </a:lnTo>
                <a:lnTo>
                  <a:pt x="113" y="17"/>
                </a:lnTo>
                <a:lnTo>
                  <a:pt x="98" y="34"/>
                </a:lnTo>
                <a:lnTo>
                  <a:pt x="81" y="51"/>
                </a:lnTo>
                <a:lnTo>
                  <a:pt x="64" y="68"/>
                </a:lnTo>
                <a:lnTo>
                  <a:pt x="45" y="83"/>
                </a:lnTo>
                <a:lnTo>
                  <a:pt x="26" y="98"/>
                </a:lnTo>
                <a:lnTo>
                  <a:pt x="11" y="113"/>
                </a:lnTo>
                <a:lnTo>
                  <a:pt x="0" y="126"/>
                </a:lnTo>
                <a:lnTo>
                  <a:pt x="17" y="134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9" name="Freeform 77"/>
          <p:cNvSpPr>
            <a:spLocks/>
          </p:cNvSpPr>
          <p:nvPr/>
        </p:nvSpPr>
        <p:spPr bwMode="auto">
          <a:xfrm>
            <a:off x="2885307" y="5951592"/>
            <a:ext cx="55898" cy="124449"/>
          </a:xfrm>
          <a:custGeom>
            <a:avLst/>
            <a:gdLst>
              <a:gd name="T0" fmla="*/ 2147483647 w 39"/>
              <a:gd name="T1" fmla="*/ 2147483647 h 88"/>
              <a:gd name="T2" fmla="*/ 2147483647 w 39"/>
              <a:gd name="T3" fmla="*/ 2147483647 h 88"/>
              <a:gd name="T4" fmla="*/ 2147483647 w 39"/>
              <a:gd name="T5" fmla="*/ 2147483647 h 88"/>
              <a:gd name="T6" fmla="*/ 2147483647 w 39"/>
              <a:gd name="T7" fmla="*/ 2147483647 h 88"/>
              <a:gd name="T8" fmla="*/ 2147483647 w 39"/>
              <a:gd name="T9" fmla="*/ 2147483647 h 88"/>
              <a:gd name="T10" fmla="*/ 2147483647 w 39"/>
              <a:gd name="T11" fmla="*/ 2147483647 h 88"/>
              <a:gd name="T12" fmla="*/ 2147483647 w 39"/>
              <a:gd name="T13" fmla="*/ 0 h 88"/>
              <a:gd name="T14" fmla="*/ 2147483647 w 39"/>
              <a:gd name="T15" fmla="*/ 2147483647 h 88"/>
              <a:gd name="T16" fmla="*/ 2147483647 w 39"/>
              <a:gd name="T17" fmla="*/ 2147483647 h 88"/>
              <a:gd name="T18" fmla="*/ 2147483647 w 39"/>
              <a:gd name="T19" fmla="*/ 2147483647 h 88"/>
              <a:gd name="T20" fmla="*/ 0 w 39"/>
              <a:gd name="T21" fmla="*/ 2147483647 h 88"/>
              <a:gd name="T22" fmla="*/ 2147483647 w 39"/>
              <a:gd name="T23" fmla="*/ 2147483647 h 88"/>
              <a:gd name="T24" fmla="*/ 2147483647 w 39"/>
              <a:gd name="T25" fmla="*/ 2147483647 h 88"/>
              <a:gd name="T26" fmla="*/ 2147483647 w 39"/>
              <a:gd name="T27" fmla="*/ 2147483647 h 88"/>
              <a:gd name="T28" fmla="*/ 2147483647 w 39"/>
              <a:gd name="T29" fmla="*/ 2147483647 h 88"/>
              <a:gd name="T30" fmla="*/ 2147483647 w 39"/>
              <a:gd name="T31" fmla="*/ 2147483647 h 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88"/>
              <a:gd name="T50" fmla="*/ 39 w 39"/>
              <a:gd name="T51" fmla="*/ 88 h 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88">
                <a:moveTo>
                  <a:pt x="6" y="85"/>
                </a:moveTo>
                <a:lnTo>
                  <a:pt x="17" y="79"/>
                </a:lnTo>
                <a:lnTo>
                  <a:pt x="21" y="62"/>
                </a:lnTo>
                <a:lnTo>
                  <a:pt x="25" y="42"/>
                </a:lnTo>
                <a:lnTo>
                  <a:pt x="32" y="25"/>
                </a:lnTo>
                <a:lnTo>
                  <a:pt x="38" y="8"/>
                </a:lnTo>
                <a:lnTo>
                  <a:pt x="21" y="0"/>
                </a:lnTo>
                <a:lnTo>
                  <a:pt x="15" y="19"/>
                </a:lnTo>
                <a:lnTo>
                  <a:pt x="8" y="38"/>
                </a:lnTo>
                <a:lnTo>
                  <a:pt x="4" y="57"/>
                </a:lnTo>
                <a:lnTo>
                  <a:pt x="0" y="74"/>
                </a:lnTo>
                <a:lnTo>
                  <a:pt x="10" y="68"/>
                </a:lnTo>
                <a:lnTo>
                  <a:pt x="6" y="85"/>
                </a:lnTo>
                <a:lnTo>
                  <a:pt x="15" y="87"/>
                </a:lnTo>
                <a:lnTo>
                  <a:pt x="17" y="79"/>
                </a:lnTo>
                <a:lnTo>
                  <a:pt x="6" y="8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0" name="Freeform 78"/>
          <p:cNvSpPr>
            <a:spLocks/>
          </p:cNvSpPr>
          <p:nvPr/>
        </p:nvSpPr>
        <p:spPr bwMode="auto">
          <a:xfrm>
            <a:off x="2747713" y="6018059"/>
            <a:ext cx="153361" cy="55154"/>
          </a:xfrm>
          <a:custGeom>
            <a:avLst/>
            <a:gdLst>
              <a:gd name="T0" fmla="*/ 2147483647 w 107"/>
              <a:gd name="T1" fmla="*/ 2147483647 h 39"/>
              <a:gd name="T2" fmla="*/ 2147483647 w 107"/>
              <a:gd name="T3" fmla="*/ 2147483647 h 39"/>
              <a:gd name="T4" fmla="*/ 2147483647 w 107"/>
              <a:gd name="T5" fmla="*/ 2147483647 h 39"/>
              <a:gd name="T6" fmla="*/ 2147483647 w 107"/>
              <a:gd name="T7" fmla="*/ 2147483647 h 39"/>
              <a:gd name="T8" fmla="*/ 2147483647 w 107"/>
              <a:gd name="T9" fmla="*/ 0 h 39"/>
              <a:gd name="T10" fmla="*/ 2147483647 w 107"/>
              <a:gd name="T11" fmla="*/ 2147483647 h 39"/>
              <a:gd name="T12" fmla="*/ 2147483647 w 107"/>
              <a:gd name="T13" fmla="*/ 2147483647 h 39"/>
              <a:gd name="T14" fmla="*/ 0 w 107"/>
              <a:gd name="T15" fmla="*/ 2147483647 h 39"/>
              <a:gd name="T16" fmla="*/ 2147483647 w 107"/>
              <a:gd name="T17" fmla="*/ 2147483647 h 39"/>
              <a:gd name="T18" fmla="*/ 2147483647 w 107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"/>
              <a:gd name="T31" fmla="*/ 0 h 39"/>
              <a:gd name="T32" fmla="*/ 107 w 107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" h="39">
                <a:moveTo>
                  <a:pt x="2" y="6"/>
                </a:moveTo>
                <a:lnTo>
                  <a:pt x="8" y="17"/>
                </a:lnTo>
                <a:lnTo>
                  <a:pt x="102" y="38"/>
                </a:lnTo>
                <a:lnTo>
                  <a:pt x="106" y="21"/>
                </a:lnTo>
                <a:lnTo>
                  <a:pt x="12" y="0"/>
                </a:lnTo>
                <a:lnTo>
                  <a:pt x="2" y="6"/>
                </a:lnTo>
                <a:lnTo>
                  <a:pt x="0" y="15"/>
                </a:lnTo>
                <a:lnTo>
                  <a:pt x="8" y="17"/>
                </a:lnTo>
                <a:lnTo>
                  <a:pt x="2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1" name="Freeform 79"/>
          <p:cNvSpPr>
            <a:spLocks/>
          </p:cNvSpPr>
          <p:nvPr/>
        </p:nvSpPr>
        <p:spPr bwMode="auto">
          <a:xfrm>
            <a:off x="2750579" y="5900681"/>
            <a:ext cx="68797" cy="132934"/>
          </a:xfrm>
          <a:custGeom>
            <a:avLst/>
            <a:gdLst>
              <a:gd name="T0" fmla="*/ 2147483647 w 48"/>
              <a:gd name="T1" fmla="*/ 0 h 94"/>
              <a:gd name="T2" fmla="*/ 2147483647 w 48"/>
              <a:gd name="T3" fmla="*/ 2147483647 h 94"/>
              <a:gd name="T4" fmla="*/ 2147483647 w 48"/>
              <a:gd name="T5" fmla="*/ 2147483647 h 94"/>
              <a:gd name="T6" fmla="*/ 2147483647 w 48"/>
              <a:gd name="T7" fmla="*/ 2147483647 h 94"/>
              <a:gd name="T8" fmla="*/ 2147483647 w 48"/>
              <a:gd name="T9" fmla="*/ 2147483647 h 94"/>
              <a:gd name="T10" fmla="*/ 0 w 48"/>
              <a:gd name="T11" fmla="*/ 2147483647 h 94"/>
              <a:gd name="T12" fmla="*/ 2147483647 w 48"/>
              <a:gd name="T13" fmla="*/ 2147483647 h 94"/>
              <a:gd name="T14" fmla="*/ 2147483647 w 48"/>
              <a:gd name="T15" fmla="*/ 2147483647 h 94"/>
              <a:gd name="T16" fmla="*/ 2147483647 w 48"/>
              <a:gd name="T17" fmla="*/ 2147483647 h 94"/>
              <a:gd name="T18" fmla="*/ 2147483647 w 48"/>
              <a:gd name="T19" fmla="*/ 2147483647 h 94"/>
              <a:gd name="T20" fmla="*/ 2147483647 w 48"/>
              <a:gd name="T21" fmla="*/ 2147483647 h 94"/>
              <a:gd name="T22" fmla="*/ 2147483647 w 48"/>
              <a:gd name="T23" fmla="*/ 2147483647 h 94"/>
              <a:gd name="T24" fmla="*/ 2147483647 w 48"/>
              <a:gd name="T25" fmla="*/ 0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32" y="0"/>
                </a:moveTo>
                <a:lnTo>
                  <a:pt x="32" y="2"/>
                </a:lnTo>
                <a:lnTo>
                  <a:pt x="23" y="21"/>
                </a:lnTo>
                <a:lnTo>
                  <a:pt x="15" y="44"/>
                </a:lnTo>
                <a:lnTo>
                  <a:pt x="6" y="66"/>
                </a:lnTo>
                <a:lnTo>
                  <a:pt x="0" y="89"/>
                </a:lnTo>
                <a:lnTo>
                  <a:pt x="17" y="93"/>
                </a:lnTo>
                <a:lnTo>
                  <a:pt x="23" y="72"/>
                </a:lnTo>
                <a:lnTo>
                  <a:pt x="30" y="51"/>
                </a:lnTo>
                <a:lnTo>
                  <a:pt x="38" y="27"/>
                </a:lnTo>
                <a:lnTo>
                  <a:pt x="47" y="8"/>
                </a:lnTo>
                <a:lnTo>
                  <a:pt x="47" y="10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2" name="Freeform 80"/>
          <p:cNvSpPr>
            <a:spLocks/>
          </p:cNvSpPr>
          <p:nvPr/>
        </p:nvSpPr>
        <p:spPr bwMode="auto">
          <a:xfrm>
            <a:off x="2796444" y="5752190"/>
            <a:ext cx="171993" cy="164047"/>
          </a:xfrm>
          <a:custGeom>
            <a:avLst/>
            <a:gdLst>
              <a:gd name="T0" fmla="*/ 2147483647 w 120"/>
              <a:gd name="T1" fmla="*/ 0 h 116"/>
              <a:gd name="T2" fmla="*/ 2147483647 w 120"/>
              <a:gd name="T3" fmla="*/ 0 h 116"/>
              <a:gd name="T4" fmla="*/ 2147483647 w 120"/>
              <a:gd name="T5" fmla="*/ 2147483647 h 116"/>
              <a:gd name="T6" fmla="*/ 2147483647 w 120"/>
              <a:gd name="T7" fmla="*/ 2147483647 h 116"/>
              <a:gd name="T8" fmla="*/ 2147483647 w 120"/>
              <a:gd name="T9" fmla="*/ 2147483647 h 116"/>
              <a:gd name="T10" fmla="*/ 2147483647 w 120"/>
              <a:gd name="T11" fmla="*/ 2147483647 h 116"/>
              <a:gd name="T12" fmla="*/ 2147483647 w 120"/>
              <a:gd name="T13" fmla="*/ 2147483647 h 116"/>
              <a:gd name="T14" fmla="*/ 2147483647 w 120"/>
              <a:gd name="T15" fmla="*/ 2147483647 h 116"/>
              <a:gd name="T16" fmla="*/ 2147483647 w 120"/>
              <a:gd name="T17" fmla="*/ 2147483647 h 116"/>
              <a:gd name="T18" fmla="*/ 0 w 120"/>
              <a:gd name="T19" fmla="*/ 2147483647 h 116"/>
              <a:gd name="T20" fmla="*/ 2147483647 w 120"/>
              <a:gd name="T21" fmla="*/ 2147483647 h 116"/>
              <a:gd name="T22" fmla="*/ 2147483647 w 120"/>
              <a:gd name="T23" fmla="*/ 2147483647 h 116"/>
              <a:gd name="T24" fmla="*/ 2147483647 w 120"/>
              <a:gd name="T25" fmla="*/ 2147483647 h 116"/>
              <a:gd name="T26" fmla="*/ 2147483647 w 120"/>
              <a:gd name="T27" fmla="*/ 2147483647 h 116"/>
              <a:gd name="T28" fmla="*/ 2147483647 w 120"/>
              <a:gd name="T29" fmla="*/ 2147483647 h 116"/>
              <a:gd name="T30" fmla="*/ 2147483647 w 120"/>
              <a:gd name="T31" fmla="*/ 2147483647 h 116"/>
              <a:gd name="T32" fmla="*/ 2147483647 w 120"/>
              <a:gd name="T33" fmla="*/ 2147483647 h 116"/>
              <a:gd name="T34" fmla="*/ 2147483647 w 120"/>
              <a:gd name="T35" fmla="*/ 2147483647 h 116"/>
              <a:gd name="T36" fmla="*/ 2147483647 w 120"/>
              <a:gd name="T37" fmla="*/ 2147483647 h 116"/>
              <a:gd name="T38" fmla="*/ 2147483647 w 120"/>
              <a:gd name="T39" fmla="*/ 2147483647 h 116"/>
              <a:gd name="T40" fmla="*/ 2147483647 w 120"/>
              <a:gd name="T41" fmla="*/ 0 h 1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"/>
              <a:gd name="T64" fmla="*/ 0 h 116"/>
              <a:gd name="T65" fmla="*/ 120 w 120"/>
              <a:gd name="T66" fmla="*/ 116 h 1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" h="116">
                <a:moveTo>
                  <a:pt x="104" y="0"/>
                </a:moveTo>
                <a:lnTo>
                  <a:pt x="104" y="0"/>
                </a:lnTo>
                <a:lnTo>
                  <a:pt x="92" y="15"/>
                </a:lnTo>
                <a:lnTo>
                  <a:pt x="79" y="28"/>
                </a:lnTo>
                <a:lnTo>
                  <a:pt x="64" y="41"/>
                </a:lnTo>
                <a:lnTo>
                  <a:pt x="51" y="53"/>
                </a:lnTo>
                <a:lnTo>
                  <a:pt x="36" y="64"/>
                </a:lnTo>
                <a:lnTo>
                  <a:pt x="23" y="77"/>
                </a:lnTo>
                <a:lnTo>
                  <a:pt x="10" y="90"/>
                </a:lnTo>
                <a:lnTo>
                  <a:pt x="0" y="105"/>
                </a:lnTo>
                <a:lnTo>
                  <a:pt x="15" y="115"/>
                </a:lnTo>
                <a:lnTo>
                  <a:pt x="25" y="102"/>
                </a:lnTo>
                <a:lnTo>
                  <a:pt x="36" y="90"/>
                </a:lnTo>
                <a:lnTo>
                  <a:pt x="49" y="77"/>
                </a:lnTo>
                <a:lnTo>
                  <a:pt x="62" y="66"/>
                </a:lnTo>
                <a:lnTo>
                  <a:pt x="77" y="53"/>
                </a:lnTo>
                <a:lnTo>
                  <a:pt x="92" y="41"/>
                </a:lnTo>
                <a:lnTo>
                  <a:pt x="104" y="26"/>
                </a:lnTo>
                <a:lnTo>
                  <a:pt x="119" y="11"/>
                </a:lnTo>
                <a:lnTo>
                  <a:pt x="119" y="9"/>
                </a:lnTo>
                <a:lnTo>
                  <a:pt x="104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3" name="Freeform 81"/>
          <p:cNvSpPr>
            <a:spLocks/>
          </p:cNvSpPr>
          <p:nvPr/>
        </p:nvSpPr>
        <p:spPr bwMode="auto">
          <a:xfrm>
            <a:off x="2866675" y="5986946"/>
            <a:ext cx="44431" cy="86266"/>
          </a:xfrm>
          <a:custGeom>
            <a:avLst/>
            <a:gdLst>
              <a:gd name="T0" fmla="*/ 2147483647 w 31"/>
              <a:gd name="T1" fmla="*/ 0 h 61"/>
              <a:gd name="T2" fmla="*/ 2147483647 w 31"/>
              <a:gd name="T3" fmla="*/ 0 h 61"/>
              <a:gd name="T4" fmla="*/ 0 w 31"/>
              <a:gd name="T5" fmla="*/ 2147483647 h 61"/>
              <a:gd name="T6" fmla="*/ 2147483647 w 31"/>
              <a:gd name="T7" fmla="*/ 2147483647 h 61"/>
              <a:gd name="T8" fmla="*/ 2147483647 w 31"/>
              <a:gd name="T9" fmla="*/ 2147483647 h 61"/>
              <a:gd name="T10" fmla="*/ 2147483647 w 31"/>
              <a:gd name="T11" fmla="*/ 0 h 61"/>
              <a:gd name="T12" fmla="*/ 2147483647 w 31"/>
              <a:gd name="T13" fmla="*/ 0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61"/>
              <a:gd name="T23" fmla="*/ 31 w 31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61">
                <a:moveTo>
                  <a:pt x="13" y="0"/>
                </a:moveTo>
                <a:lnTo>
                  <a:pt x="13" y="0"/>
                </a:lnTo>
                <a:lnTo>
                  <a:pt x="0" y="58"/>
                </a:lnTo>
                <a:lnTo>
                  <a:pt x="17" y="60"/>
                </a:lnTo>
                <a:lnTo>
                  <a:pt x="30" y="5"/>
                </a:lnTo>
                <a:lnTo>
                  <a:pt x="13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4" name="Freeform 82"/>
          <p:cNvSpPr>
            <a:spLocks/>
          </p:cNvSpPr>
          <p:nvPr/>
        </p:nvSpPr>
        <p:spPr bwMode="auto">
          <a:xfrm>
            <a:off x="2885307" y="5743705"/>
            <a:ext cx="209258" cy="254555"/>
          </a:xfrm>
          <a:custGeom>
            <a:avLst/>
            <a:gdLst>
              <a:gd name="T0" fmla="*/ 2147483647 w 146"/>
              <a:gd name="T1" fmla="*/ 2147483647 h 180"/>
              <a:gd name="T2" fmla="*/ 2147483647 w 146"/>
              <a:gd name="T3" fmla="*/ 2147483647 h 180"/>
              <a:gd name="T4" fmla="*/ 2147483647 w 146"/>
              <a:gd name="T5" fmla="*/ 2147483647 h 180"/>
              <a:gd name="T6" fmla="*/ 2147483647 w 146"/>
              <a:gd name="T7" fmla="*/ 2147483647 h 180"/>
              <a:gd name="T8" fmla="*/ 2147483647 w 146"/>
              <a:gd name="T9" fmla="*/ 2147483647 h 180"/>
              <a:gd name="T10" fmla="*/ 2147483647 w 146"/>
              <a:gd name="T11" fmla="*/ 2147483647 h 180"/>
              <a:gd name="T12" fmla="*/ 2147483647 w 146"/>
              <a:gd name="T13" fmla="*/ 2147483647 h 180"/>
              <a:gd name="T14" fmla="*/ 2147483647 w 146"/>
              <a:gd name="T15" fmla="*/ 2147483647 h 180"/>
              <a:gd name="T16" fmla="*/ 2147483647 w 146"/>
              <a:gd name="T17" fmla="*/ 2147483647 h 180"/>
              <a:gd name="T18" fmla="*/ 2147483647 w 146"/>
              <a:gd name="T19" fmla="*/ 2147483647 h 180"/>
              <a:gd name="T20" fmla="*/ 2147483647 w 146"/>
              <a:gd name="T21" fmla="*/ 2147483647 h 180"/>
              <a:gd name="T22" fmla="*/ 2147483647 w 146"/>
              <a:gd name="T23" fmla="*/ 2147483647 h 180"/>
              <a:gd name="T24" fmla="*/ 2147483647 w 146"/>
              <a:gd name="T25" fmla="*/ 2147483647 h 180"/>
              <a:gd name="T26" fmla="*/ 2147483647 w 146"/>
              <a:gd name="T27" fmla="*/ 2147483647 h 180"/>
              <a:gd name="T28" fmla="*/ 2147483647 w 146"/>
              <a:gd name="T29" fmla="*/ 2147483647 h 180"/>
              <a:gd name="T30" fmla="*/ 0 w 146"/>
              <a:gd name="T31" fmla="*/ 2147483647 h 180"/>
              <a:gd name="T32" fmla="*/ 2147483647 w 146"/>
              <a:gd name="T33" fmla="*/ 2147483647 h 180"/>
              <a:gd name="T34" fmla="*/ 2147483647 w 146"/>
              <a:gd name="T35" fmla="*/ 2147483647 h 180"/>
              <a:gd name="T36" fmla="*/ 2147483647 w 146"/>
              <a:gd name="T37" fmla="*/ 2147483647 h 180"/>
              <a:gd name="T38" fmla="*/ 2147483647 w 146"/>
              <a:gd name="T39" fmla="*/ 2147483647 h 180"/>
              <a:gd name="T40" fmla="*/ 2147483647 w 146"/>
              <a:gd name="T41" fmla="*/ 2147483647 h 180"/>
              <a:gd name="T42" fmla="*/ 2147483647 w 146"/>
              <a:gd name="T43" fmla="*/ 2147483647 h 180"/>
              <a:gd name="T44" fmla="*/ 2147483647 w 146"/>
              <a:gd name="T45" fmla="*/ 2147483647 h 180"/>
              <a:gd name="T46" fmla="*/ 2147483647 w 146"/>
              <a:gd name="T47" fmla="*/ 2147483647 h 180"/>
              <a:gd name="T48" fmla="*/ 2147483647 w 146"/>
              <a:gd name="T49" fmla="*/ 2147483647 h 180"/>
              <a:gd name="T50" fmla="*/ 2147483647 w 146"/>
              <a:gd name="T51" fmla="*/ 2147483647 h 180"/>
              <a:gd name="T52" fmla="*/ 2147483647 w 146"/>
              <a:gd name="T53" fmla="*/ 2147483647 h 180"/>
              <a:gd name="T54" fmla="*/ 2147483647 w 146"/>
              <a:gd name="T55" fmla="*/ 2147483647 h 180"/>
              <a:gd name="T56" fmla="*/ 2147483647 w 146"/>
              <a:gd name="T57" fmla="*/ 2147483647 h 180"/>
              <a:gd name="T58" fmla="*/ 2147483647 w 146"/>
              <a:gd name="T59" fmla="*/ 2147483647 h 180"/>
              <a:gd name="T60" fmla="*/ 2147483647 w 146"/>
              <a:gd name="T61" fmla="*/ 0 h 180"/>
              <a:gd name="T62" fmla="*/ 2147483647 w 146"/>
              <a:gd name="T63" fmla="*/ 2147483647 h 180"/>
              <a:gd name="T64" fmla="*/ 2147483647 w 146"/>
              <a:gd name="T65" fmla="*/ 2147483647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180"/>
              <a:gd name="T101" fmla="*/ 146 w 146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180">
                <a:moveTo>
                  <a:pt x="124" y="4"/>
                </a:moveTo>
                <a:lnTo>
                  <a:pt x="124" y="6"/>
                </a:lnTo>
                <a:lnTo>
                  <a:pt x="126" y="17"/>
                </a:lnTo>
                <a:lnTo>
                  <a:pt x="126" y="27"/>
                </a:lnTo>
                <a:lnTo>
                  <a:pt x="124" y="36"/>
                </a:lnTo>
                <a:lnTo>
                  <a:pt x="119" y="47"/>
                </a:lnTo>
                <a:lnTo>
                  <a:pt x="113" y="55"/>
                </a:lnTo>
                <a:lnTo>
                  <a:pt x="104" y="66"/>
                </a:lnTo>
                <a:lnTo>
                  <a:pt x="94" y="74"/>
                </a:lnTo>
                <a:lnTo>
                  <a:pt x="83" y="85"/>
                </a:lnTo>
                <a:lnTo>
                  <a:pt x="62" y="104"/>
                </a:lnTo>
                <a:lnTo>
                  <a:pt x="38" y="123"/>
                </a:lnTo>
                <a:lnTo>
                  <a:pt x="25" y="136"/>
                </a:lnTo>
                <a:lnTo>
                  <a:pt x="17" y="147"/>
                </a:lnTo>
                <a:lnTo>
                  <a:pt x="8" y="160"/>
                </a:lnTo>
                <a:lnTo>
                  <a:pt x="0" y="172"/>
                </a:lnTo>
                <a:lnTo>
                  <a:pt x="17" y="179"/>
                </a:lnTo>
                <a:lnTo>
                  <a:pt x="23" y="168"/>
                </a:lnTo>
                <a:lnTo>
                  <a:pt x="30" y="157"/>
                </a:lnTo>
                <a:lnTo>
                  <a:pt x="40" y="147"/>
                </a:lnTo>
                <a:lnTo>
                  <a:pt x="49" y="138"/>
                </a:lnTo>
                <a:lnTo>
                  <a:pt x="72" y="117"/>
                </a:lnTo>
                <a:lnTo>
                  <a:pt x="96" y="98"/>
                </a:lnTo>
                <a:lnTo>
                  <a:pt x="106" y="87"/>
                </a:lnTo>
                <a:lnTo>
                  <a:pt x="117" y="76"/>
                </a:lnTo>
                <a:lnTo>
                  <a:pt x="126" y="66"/>
                </a:lnTo>
                <a:lnTo>
                  <a:pt x="134" y="55"/>
                </a:lnTo>
                <a:lnTo>
                  <a:pt x="141" y="42"/>
                </a:lnTo>
                <a:lnTo>
                  <a:pt x="143" y="30"/>
                </a:lnTo>
                <a:lnTo>
                  <a:pt x="145" y="15"/>
                </a:lnTo>
                <a:lnTo>
                  <a:pt x="141" y="0"/>
                </a:lnTo>
                <a:lnTo>
                  <a:pt x="141" y="2"/>
                </a:lnTo>
                <a:lnTo>
                  <a:pt x="124" y="4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5" name="Freeform 83"/>
          <p:cNvSpPr>
            <a:spLocks/>
          </p:cNvSpPr>
          <p:nvPr/>
        </p:nvSpPr>
        <p:spPr bwMode="auto">
          <a:xfrm>
            <a:off x="3619142" y="5661681"/>
            <a:ext cx="121829" cy="336579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2147483647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0 w 85"/>
              <a:gd name="T51" fmla="*/ 2147483647 h 238"/>
              <a:gd name="T52" fmla="*/ 0 w 85"/>
              <a:gd name="T53" fmla="*/ 2147483647 h 238"/>
              <a:gd name="T54" fmla="*/ 2147483647 w 85"/>
              <a:gd name="T55" fmla="*/ 2147483647 h 238"/>
              <a:gd name="T56" fmla="*/ 2147483647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0 h 238"/>
              <a:gd name="T70" fmla="*/ 2147483647 w 85"/>
              <a:gd name="T71" fmla="*/ 0 h 2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5"/>
              <a:gd name="T109" fmla="*/ 0 h 238"/>
              <a:gd name="T110" fmla="*/ 85 w 85"/>
              <a:gd name="T111" fmla="*/ 238 h 2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5" h="238">
                <a:moveTo>
                  <a:pt x="43" y="0"/>
                </a:moveTo>
                <a:lnTo>
                  <a:pt x="51" y="2"/>
                </a:lnTo>
                <a:lnTo>
                  <a:pt x="58" y="4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81" y="21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81" y="218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8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1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4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6" name="Freeform 84"/>
          <p:cNvSpPr>
            <a:spLocks/>
          </p:cNvSpPr>
          <p:nvPr/>
        </p:nvSpPr>
        <p:spPr bwMode="auto">
          <a:xfrm>
            <a:off x="3619142" y="5661681"/>
            <a:ext cx="121829" cy="336579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0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2147483647 w 85"/>
              <a:gd name="T51" fmla="*/ 2147483647 h 238"/>
              <a:gd name="T52" fmla="*/ 2147483647 w 85"/>
              <a:gd name="T53" fmla="*/ 2147483647 h 238"/>
              <a:gd name="T54" fmla="*/ 0 w 85"/>
              <a:gd name="T55" fmla="*/ 2147483647 h 238"/>
              <a:gd name="T56" fmla="*/ 0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2147483647 h 238"/>
              <a:gd name="T70" fmla="*/ 2147483647 w 85"/>
              <a:gd name="T71" fmla="*/ 2147483647 h 238"/>
              <a:gd name="T72" fmla="*/ 2147483647 w 85"/>
              <a:gd name="T73" fmla="*/ 0 h 238"/>
              <a:gd name="T74" fmla="*/ 2147483647 w 85"/>
              <a:gd name="T75" fmla="*/ 0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238"/>
              <a:gd name="T116" fmla="*/ 85 w 85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238">
                <a:moveTo>
                  <a:pt x="43" y="0"/>
                </a:moveTo>
                <a:lnTo>
                  <a:pt x="43" y="0"/>
                </a:lnTo>
                <a:lnTo>
                  <a:pt x="51" y="2"/>
                </a:lnTo>
                <a:lnTo>
                  <a:pt x="58" y="4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81" y="21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81" y="218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8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1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4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7" name="Freeform 85"/>
          <p:cNvSpPr>
            <a:spLocks/>
          </p:cNvSpPr>
          <p:nvPr/>
        </p:nvSpPr>
        <p:spPr bwMode="auto">
          <a:xfrm>
            <a:off x="2896773" y="6026544"/>
            <a:ext cx="785433" cy="472341"/>
          </a:xfrm>
          <a:custGeom>
            <a:avLst/>
            <a:gdLst>
              <a:gd name="T0" fmla="*/ 2147483647 w 548"/>
              <a:gd name="T1" fmla="*/ 0 h 334"/>
              <a:gd name="T2" fmla="*/ 0 w 548"/>
              <a:gd name="T3" fmla="*/ 2147483647 h 334"/>
              <a:gd name="T4" fmla="*/ 2147483647 w 548"/>
              <a:gd name="T5" fmla="*/ 2147483647 h 334"/>
              <a:gd name="T6" fmla="*/ 2147483647 w 548"/>
              <a:gd name="T7" fmla="*/ 2147483647 h 334"/>
              <a:gd name="T8" fmla="*/ 2147483647 w 548"/>
              <a:gd name="T9" fmla="*/ 2147483647 h 334"/>
              <a:gd name="T10" fmla="*/ 2147483647 w 548"/>
              <a:gd name="T11" fmla="*/ 2147483647 h 334"/>
              <a:gd name="T12" fmla="*/ 2147483647 w 548"/>
              <a:gd name="T13" fmla="*/ 2147483647 h 334"/>
              <a:gd name="T14" fmla="*/ 2147483647 w 548"/>
              <a:gd name="T15" fmla="*/ 2147483647 h 334"/>
              <a:gd name="T16" fmla="*/ 2147483647 w 548"/>
              <a:gd name="T17" fmla="*/ 2147483647 h 334"/>
              <a:gd name="T18" fmla="*/ 2147483647 w 548"/>
              <a:gd name="T19" fmla="*/ 2147483647 h 334"/>
              <a:gd name="T20" fmla="*/ 2147483647 w 548"/>
              <a:gd name="T21" fmla="*/ 2147483647 h 334"/>
              <a:gd name="T22" fmla="*/ 2147483647 w 548"/>
              <a:gd name="T23" fmla="*/ 2147483647 h 334"/>
              <a:gd name="T24" fmla="*/ 2147483647 w 548"/>
              <a:gd name="T25" fmla="*/ 2147483647 h 334"/>
              <a:gd name="T26" fmla="*/ 2147483647 w 548"/>
              <a:gd name="T27" fmla="*/ 2147483647 h 334"/>
              <a:gd name="T28" fmla="*/ 2147483647 w 548"/>
              <a:gd name="T29" fmla="*/ 2147483647 h 334"/>
              <a:gd name="T30" fmla="*/ 2147483647 w 548"/>
              <a:gd name="T31" fmla="*/ 2147483647 h 334"/>
              <a:gd name="T32" fmla="*/ 2147483647 w 548"/>
              <a:gd name="T33" fmla="*/ 0 h 334"/>
              <a:gd name="T34" fmla="*/ 2147483647 w 548"/>
              <a:gd name="T35" fmla="*/ 0 h 3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8"/>
              <a:gd name="T55" fmla="*/ 0 h 334"/>
              <a:gd name="T56" fmla="*/ 548 w 548"/>
              <a:gd name="T57" fmla="*/ 334 h 3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8" h="334">
                <a:moveTo>
                  <a:pt x="17" y="0"/>
                </a:moveTo>
                <a:lnTo>
                  <a:pt x="0" y="55"/>
                </a:lnTo>
                <a:lnTo>
                  <a:pt x="49" y="70"/>
                </a:lnTo>
                <a:lnTo>
                  <a:pt x="41" y="132"/>
                </a:lnTo>
                <a:lnTo>
                  <a:pt x="101" y="122"/>
                </a:lnTo>
                <a:lnTo>
                  <a:pt x="139" y="171"/>
                </a:lnTo>
                <a:lnTo>
                  <a:pt x="184" y="151"/>
                </a:lnTo>
                <a:lnTo>
                  <a:pt x="184" y="215"/>
                </a:lnTo>
                <a:lnTo>
                  <a:pt x="237" y="217"/>
                </a:lnTo>
                <a:lnTo>
                  <a:pt x="265" y="254"/>
                </a:lnTo>
                <a:lnTo>
                  <a:pt x="316" y="232"/>
                </a:lnTo>
                <a:lnTo>
                  <a:pt x="355" y="294"/>
                </a:lnTo>
                <a:lnTo>
                  <a:pt x="402" y="275"/>
                </a:lnTo>
                <a:lnTo>
                  <a:pt x="455" y="333"/>
                </a:lnTo>
                <a:lnTo>
                  <a:pt x="545" y="315"/>
                </a:lnTo>
                <a:lnTo>
                  <a:pt x="547" y="188"/>
                </a:lnTo>
                <a:lnTo>
                  <a:pt x="17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8" name="Freeform 86"/>
          <p:cNvSpPr>
            <a:spLocks/>
          </p:cNvSpPr>
          <p:nvPr/>
        </p:nvSpPr>
        <p:spPr bwMode="auto">
          <a:xfrm>
            <a:off x="3677907" y="6026544"/>
            <a:ext cx="779700" cy="472341"/>
          </a:xfrm>
          <a:custGeom>
            <a:avLst/>
            <a:gdLst>
              <a:gd name="T0" fmla="*/ 2147483647 w 544"/>
              <a:gd name="T1" fmla="*/ 0 h 334"/>
              <a:gd name="T2" fmla="*/ 2147483647 w 544"/>
              <a:gd name="T3" fmla="*/ 2147483647 h 334"/>
              <a:gd name="T4" fmla="*/ 2147483647 w 544"/>
              <a:gd name="T5" fmla="*/ 2147483647 h 334"/>
              <a:gd name="T6" fmla="*/ 2147483647 w 544"/>
              <a:gd name="T7" fmla="*/ 2147483647 h 334"/>
              <a:gd name="T8" fmla="*/ 2147483647 w 544"/>
              <a:gd name="T9" fmla="*/ 2147483647 h 334"/>
              <a:gd name="T10" fmla="*/ 2147483647 w 544"/>
              <a:gd name="T11" fmla="*/ 2147483647 h 334"/>
              <a:gd name="T12" fmla="*/ 2147483647 w 544"/>
              <a:gd name="T13" fmla="*/ 2147483647 h 334"/>
              <a:gd name="T14" fmla="*/ 2147483647 w 544"/>
              <a:gd name="T15" fmla="*/ 2147483647 h 334"/>
              <a:gd name="T16" fmla="*/ 2147483647 w 544"/>
              <a:gd name="T17" fmla="*/ 2147483647 h 334"/>
              <a:gd name="T18" fmla="*/ 2147483647 w 544"/>
              <a:gd name="T19" fmla="*/ 2147483647 h 334"/>
              <a:gd name="T20" fmla="*/ 2147483647 w 544"/>
              <a:gd name="T21" fmla="*/ 2147483647 h 334"/>
              <a:gd name="T22" fmla="*/ 2147483647 w 544"/>
              <a:gd name="T23" fmla="*/ 2147483647 h 334"/>
              <a:gd name="T24" fmla="*/ 2147483647 w 544"/>
              <a:gd name="T25" fmla="*/ 2147483647 h 334"/>
              <a:gd name="T26" fmla="*/ 2147483647 w 544"/>
              <a:gd name="T27" fmla="*/ 2147483647 h 334"/>
              <a:gd name="T28" fmla="*/ 0 w 544"/>
              <a:gd name="T29" fmla="*/ 2147483647 h 334"/>
              <a:gd name="T30" fmla="*/ 0 w 544"/>
              <a:gd name="T31" fmla="*/ 2147483647 h 334"/>
              <a:gd name="T32" fmla="*/ 2147483647 w 544"/>
              <a:gd name="T33" fmla="*/ 0 h 334"/>
              <a:gd name="T34" fmla="*/ 2147483647 w 544"/>
              <a:gd name="T35" fmla="*/ 0 h 3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334"/>
              <a:gd name="T56" fmla="*/ 544 w 544"/>
              <a:gd name="T57" fmla="*/ 334 h 3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334">
                <a:moveTo>
                  <a:pt x="528" y="0"/>
                </a:moveTo>
                <a:lnTo>
                  <a:pt x="543" y="55"/>
                </a:lnTo>
                <a:lnTo>
                  <a:pt x="496" y="73"/>
                </a:lnTo>
                <a:lnTo>
                  <a:pt x="505" y="132"/>
                </a:lnTo>
                <a:lnTo>
                  <a:pt x="443" y="122"/>
                </a:lnTo>
                <a:lnTo>
                  <a:pt x="407" y="171"/>
                </a:lnTo>
                <a:lnTo>
                  <a:pt x="360" y="151"/>
                </a:lnTo>
                <a:lnTo>
                  <a:pt x="360" y="215"/>
                </a:lnTo>
                <a:lnTo>
                  <a:pt x="308" y="217"/>
                </a:lnTo>
                <a:lnTo>
                  <a:pt x="281" y="254"/>
                </a:lnTo>
                <a:lnTo>
                  <a:pt x="229" y="232"/>
                </a:lnTo>
                <a:lnTo>
                  <a:pt x="191" y="294"/>
                </a:lnTo>
                <a:lnTo>
                  <a:pt x="145" y="275"/>
                </a:lnTo>
                <a:lnTo>
                  <a:pt x="92" y="333"/>
                </a:lnTo>
                <a:lnTo>
                  <a:pt x="0" y="318"/>
                </a:lnTo>
                <a:lnTo>
                  <a:pt x="0" y="188"/>
                </a:lnTo>
                <a:lnTo>
                  <a:pt x="52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9" name="Freeform 87"/>
          <p:cNvSpPr>
            <a:spLocks/>
          </p:cNvSpPr>
          <p:nvPr/>
        </p:nvSpPr>
        <p:spPr bwMode="auto">
          <a:xfrm>
            <a:off x="3619142" y="6237259"/>
            <a:ext cx="121829" cy="336579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2147483647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0 w 85"/>
              <a:gd name="T51" fmla="*/ 2147483647 h 238"/>
              <a:gd name="T52" fmla="*/ 0 w 85"/>
              <a:gd name="T53" fmla="*/ 2147483647 h 238"/>
              <a:gd name="T54" fmla="*/ 2147483647 w 85"/>
              <a:gd name="T55" fmla="*/ 2147483647 h 238"/>
              <a:gd name="T56" fmla="*/ 2147483647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0 h 238"/>
              <a:gd name="T70" fmla="*/ 2147483647 w 85"/>
              <a:gd name="T71" fmla="*/ 0 h 2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5"/>
              <a:gd name="T109" fmla="*/ 0 h 238"/>
              <a:gd name="T110" fmla="*/ 85 w 85"/>
              <a:gd name="T111" fmla="*/ 238 h 2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5" h="238">
                <a:moveTo>
                  <a:pt x="43" y="0"/>
                </a:moveTo>
                <a:lnTo>
                  <a:pt x="51" y="2"/>
                </a:lnTo>
                <a:lnTo>
                  <a:pt x="58" y="2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79" y="22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79" y="215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5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2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0" name="Freeform 88"/>
          <p:cNvSpPr>
            <a:spLocks/>
          </p:cNvSpPr>
          <p:nvPr/>
        </p:nvSpPr>
        <p:spPr bwMode="auto">
          <a:xfrm>
            <a:off x="3619142" y="6237259"/>
            <a:ext cx="121829" cy="336579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0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2147483647 w 85"/>
              <a:gd name="T51" fmla="*/ 2147483647 h 238"/>
              <a:gd name="T52" fmla="*/ 2147483647 w 85"/>
              <a:gd name="T53" fmla="*/ 2147483647 h 238"/>
              <a:gd name="T54" fmla="*/ 0 w 85"/>
              <a:gd name="T55" fmla="*/ 2147483647 h 238"/>
              <a:gd name="T56" fmla="*/ 0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2147483647 h 238"/>
              <a:gd name="T70" fmla="*/ 2147483647 w 85"/>
              <a:gd name="T71" fmla="*/ 2147483647 h 238"/>
              <a:gd name="T72" fmla="*/ 2147483647 w 85"/>
              <a:gd name="T73" fmla="*/ 0 h 238"/>
              <a:gd name="T74" fmla="*/ 2147483647 w 85"/>
              <a:gd name="T75" fmla="*/ 0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238"/>
              <a:gd name="T116" fmla="*/ 85 w 85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238">
                <a:moveTo>
                  <a:pt x="43" y="0"/>
                </a:moveTo>
                <a:lnTo>
                  <a:pt x="43" y="0"/>
                </a:lnTo>
                <a:lnTo>
                  <a:pt x="51" y="2"/>
                </a:lnTo>
                <a:lnTo>
                  <a:pt x="58" y="2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79" y="22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79" y="215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5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2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1" name="Freeform 89"/>
          <p:cNvSpPr>
            <a:spLocks/>
          </p:cNvSpPr>
          <p:nvPr/>
        </p:nvSpPr>
        <p:spPr bwMode="auto">
          <a:xfrm>
            <a:off x="3554645" y="5397227"/>
            <a:ext cx="227890" cy="841446"/>
          </a:xfrm>
          <a:custGeom>
            <a:avLst/>
            <a:gdLst>
              <a:gd name="T0" fmla="*/ 2147483647 w 159"/>
              <a:gd name="T1" fmla="*/ 2147483647 h 595"/>
              <a:gd name="T2" fmla="*/ 2147483647 w 159"/>
              <a:gd name="T3" fmla="*/ 0 h 595"/>
              <a:gd name="T4" fmla="*/ 2147483647 w 159"/>
              <a:gd name="T5" fmla="*/ 2147483647 h 595"/>
              <a:gd name="T6" fmla="*/ 2147483647 w 159"/>
              <a:gd name="T7" fmla="*/ 2147483647 h 595"/>
              <a:gd name="T8" fmla="*/ 2147483647 w 159"/>
              <a:gd name="T9" fmla="*/ 2147483647 h 595"/>
              <a:gd name="T10" fmla="*/ 2147483647 w 159"/>
              <a:gd name="T11" fmla="*/ 2147483647 h 595"/>
              <a:gd name="T12" fmla="*/ 2147483647 w 159"/>
              <a:gd name="T13" fmla="*/ 2147483647 h 595"/>
              <a:gd name="T14" fmla="*/ 2147483647 w 159"/>
              <a:gd name="T15" fmla="*/ 2147483647 h 595"/>
              <a:gd name="T16" fmla="*/ 0 w 159"/>
              <a:gd name="T17" fmla="*/ 2147483647 h 595"/>
              <a:gd name="T18" fmla="*/ 2147483647 w 159"/>
              <a:gd name="T19" fmla="*/ 2147483647 h 595"/>
              <a:gd name="T20" fmla="*/ 2147483647 w 159"/>
              <a:gd name="T21" fmla="*/ 2147483647 h 5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595"/>
              <a:gd name="T35" fmla="*/ 159 w 159"/>
              <a:gd name="T36" fmla="*/ 595 h 5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595">
                <a:moveTo>
                  <a:pt x="7" y="2"/>
                </a:moveTo>
                <a:lnTo>
                  <a:pt x="129" y="0"/>
                </a:lnTo>
                <a:lnTo>
                  <a:pt x="131" y="185"/>
                </a:lnTo>
                <a:lnTo>
                  <a:pt x="50" y="187"/>
                </a:lnTo>
                <a:lnTo>
                  <a:pt x="26" y="208"/>
                </a:lnTo>
                <a:lnTo>
                  <a:pt x="30" y="424"/>
                </a:lnTo>
                <a:lnTo>
                  <a:pt x="158" y="424"/>
                </a:lnTo>
                <a:lnTo>
                  <a:pt x="156" y="594"/>
                </a:lnTo>
                <a:lnTo>
                  <a:pt x="0" y="594"/>
                </a:lnTo>
                <a:lnTo>
                  <a:pt x="7" y="2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2" name="Freeform 90"/>
          <p:cNvSpPr>
            <a:spLocks/>
          </p:cNvSpPr>
          <p:nvPr/>
        </p:nvSpPr>
        <p:spPr bwMode="auto">
          <a:xfrm>
            <a:off x="4256949" y="5777645"/>
            <a:ext cx="193491" cy="186674"/>
          </a:xfrm>
          <a:custGeom>
            <a:avLst/>
            <a:gdLst>
              <a:gd name="T0" fmla="*/ 2147483647 w 135"/>
              <a:gd name="T1" fmla="*/ 2147483647 h 132"/>
              <a:gd name="T2" fmla="*/ 2147483647 w 135"/>
              <a:gd name="T3" fmla="*/ 2147483647 h 132"/>
              <a:gd name="T4" fmla="*/ 2147483647 w 135"/>
              <a:gd name="T5" fmla="*/ 2147483647 h 132"/>
              <a:gd name="T6" fmla="*/ 2147483647 w 135"/>
              <a:gd name="T7" fmla="*/ 2147483647 h 132"/>
              <a:gd name="T8" fmla="*/ 2147483647 w 135"/>
              <a:gd name="T9" fmla="*/ 2147483647 h 132"/>
              <a:gd name="T10" fmla="*/ 2147483647 w 135"/>
              <a:gd name="T11" fmla="*/ 2147483647 h 132"/>
              <a:gd name="T12" fmla="*/ 2147483647 w 135"/>
              <a:gd name="T13" fmla="*/ 2147483647 h 132"/>
              <a:gd name="T14" fmla="*/ 2147483647 w 135"/>
              <a:gd name="T15" fmla="*/ 2147483647 h 132"/>
              <a:gd name="T16" fmla="*/ 2147483647 w 135"/>
              <a:gd name="T17" fmla="*/ 2147483647 h 132"/>
              <a:gd name="T18" fmla="*/ 2147483647 w 135"/>
              <a:gd name="T19" fmla="*/ 0 h 132"/>
              <a:gd name="T20" fmla="*/ 0 w 135"/>
              <a:gd name="T21" fmla="*/ 2147483647 h 132"/>
              <a:gd name="T22" fmla="*/ 2147483647 w 135"/>
              <a:gd name="T23" fmla="*/ 2147483647 h 132"/>
              <a:gd name="T24" fmla="*/ 2147483647 w 135"/>
              <a:gd name="T25" fmla="*/ 2147483647 h 132"/>
              <a:gd name="T26" fmla="*/ 2147483647 w 135"/>
              <a:gd name="T27" fmla="*/ 2147483647 h 132"/>
              <a:gd name="T28" fmla="*/ 2147483647 w 135"/>
              <a:gd name="T29" fmla="*/ 2147483647 h 132"/>
              <a:gd name="T30" fmla="*/ 2147483647 w 135"/>
              <a:gd name="T31" fmla="*/ 2147483647 h 132"/>
              <a:gd name="T32" fmla="*/ 2147483647 w 135"/>
              <a:gd name="T33" fmla="*/ 2147483647 h 132"/>
              <a:gd name="T34" fmla="*/ 2147483647 w 135"/>
              <a:gd name="T35" fmla="*/ 2147483647 h 132"/>
              <a:gd name="T36" fmla="*/ 2147483647 w 135"/>
              <a:gd name="T37" fmla="*/ 2147483647 h 132"/>
              <a:gd name="T38" fmla="*/ 2147483647 w 135"/>
              <a:gd name="T39" fmla="*/ 2147483647 h 132"/>
              <a:gd name="T40" fmla="*/ 2147483647 w 135"/>
              <a:gd name="T41" fmla="*/ 2147483647 h 1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132"/>
              <a:gd name="T65" fmla="*/ 135 w 135"/>
              <a:gd name="T66" fmla="*/ 132 h 1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132">
                <a:moveTo>
                  <a:pt x="134" y="123"/>
                </a:moveTo>
                <a:lnTo>
                  <a:pt x="134" y="123"/>
                </a:lnTo>
                <a:lnTo>
                  <a:pt x="123" y="108"/>
                </a:lnTo>
                <a:lnTo>
                  <a:pt x="109" y="96"/>
                </a:lnTo>
                <a:lnTo>
                  <a:pt x="92" y="81"/>
                </a:lnTo>
                <a:lnTo>
                  <a:pt x="73" y="64"/>
                </a:lnTo>
                <a:lnTo>
                  <a:pt x="54" y="48"/>
                </a:lnTo>
                <a:lnTo>
                  <a:pt x="38" y="31"/>
                </a:lnTo>
                <a:lnTo>
                  <a:pt x="23" y="14"/>
                </a:lnTo>
                <a:lnTo>
                  <a:pt x="17" y="0"/>
                </a:lnTo>
                <a:lnTo>
                  <a:pt x="0" y="6"/>
                </a:lnTo>
                <a:lnTo>
                  <a:pt x="8" y="25"/>
                </a:lnTo>
                <a:lnTo>
                  <a:pt x="23" y="44"/>
                </a:lnTo>
                <a:lnTo>
                  <a:pt x="42" y="60"/>
                </a:lnTo>
                <a:lnTo>
                  <a:pt x="61" y="77"/>
                </a:lnTo>
                <a:lnTo>
                  <a:pt x="79" y="94"/>
                </a:lnTo>
                <a:lnTo>
                  <a:pt x="96" y="108"/>
                </a:lnTo>
                <a:lnTo>
                  <a:pt x="111" y="121"/>
                </a:lnTo>
                <a:lnTo>
                  <a:pt x="117" y="131"/>
                </a:lnTo>
                <a:lnTo>
                  <a:pt x="134" y="12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3" name="Freeform 91"/>
          <p:cNvSpPr>
            <a:spLocks/>
          </p:cNvSpPr>
          <p:nvPr/>
        </p:nvSpPr>
        <p:spPr bwMode="auto">
          <a:xfrm>
            <a:off x="4424641" y="5951592"/>
            <a:ext cx="54464" cy="121621"/>
          </a:xfrm>
          <a:custGeom>
            <a:avLst/>
            <a:gdLst>
              <a:gd name="T0" fmla="*/ 2147483647 w 38"/>
              <a:gd name="T1" fmla="*/ 2147483647 h 86"/>
              <a:gd name="T2" fmla="*/ 2147483647 w 38"/>
              <a:gd name="T3" fmla="*/ 2147483647 h 86"/>
              <a:gd name="T4" fmla="*/ 2147483647 w 38"/>
              <a:gd name="T5" fmla="*/ 2147483647 h 86"/>
              <a:gd name="T6" fmla="*/ 2147483647 w 38"/>
              <a:gd name="T7" fmla="*/ 2147483647 h 86"/>
              <a:gd name="T8" fmla="*/ 2147483647 w 38"/>
              <a:gd name="T9" fmla="*/ 2147483647 h 86"/>
              <a:gd name="T10" fmla="*/ 2147483647 w 38"/>
              <a:gd name="T11" fmla="*/ 0 h 86"/>
              <a:gd name="T12" fmla="*/ 0 w 38"/>
              <a:gd name="T13" fmla="*/ 2147483647 h 86"/>
              <a:gd name="T14" fmla="*/ 2147483647 w 38"/>
              <a:gd name="T15" fmla="*/ 2147483647 h 86"/>
              <a:gd name="T16" fmla="*/ 2147483647 w 38"/>
              <a:gd name="T17" fmla="*/ 2147483647 h 86"/>
              <a:gd name="T18" fmla="*/ 2147483647 w 38"/>
              <a:gd name="T19" fmla="*/ 2147483647 h 86"/>
              <a:gd name="T20" fmla="*/ 2147483647 w 38"/>
              <a:gd name="T21" fmla="*/ 2147483647 h 86"/>
              <a:gd name="T22" fmla="*/ 2147483647 w 38"/>
              <a:gd name="T23" fmla="*/ 2147483647 h 86"/>
              <a:gd name="T24" fmla="*/ 2147483647 w 38"/>
              <a:gd name="T25" fmla="*/ 2147483647 h 86"/>
              <a:gd name="T26" fmla="*/ 2147483647 w 38"/>
              <a:gd name="T27" fmla="*/ 2147483647 h 86"/>
              <a:gd name="T28" fmla="*/ 2147483647 w 38"/>
              <a:gd name="T29" fmla="*/ 2147483647 h 86"/>
              <a:gd name="T30" fmla="*/ 2147483647 w 38"/>
              <a:gd name="T31" fmla="*/ 2147483647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"/>
              <a:gd name="T49" fmla="*/ 0 h 86"/>
              <a:gd name="T50" fmla="*/ 38 w 38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" h="86">
                <a:moveTo>
                  <a:pt x="27" y="65"/>
                </a:moveTo>
                <a:lnTo>
                  <a:pt x="37" y="71"/>
                </a:lnTo>
                <a:lnTo>
                  <a:pt x="33" y="54"/>
                </a:lnTo>
                <a:lnTo>
                  <a:pt x="29" y="35"/>
                </a:lnTo>
                <a:lnTo>
                  <a:pt x="23" y="19"/>
                </a:lnTo>
                <a:lnTo>
                  <a:pt x="17" y="0"/>
                </a:lnTo>
                <a:lnTo>
                  <a:pt x="0" y="8"/>
                </a:lnTo>
                <a:lnTo>
                  <a:pt x="8" y="23"/>
                </a:lnTo>
                <a:lnTo>
                  <a:pt x="12" y="40"/>
                </a:lnTo>
                <a:lnTo>
                  <a:pt x="17" y="58"/>
                </a:lnTo>
                <a:lnTo>
                  <a:pt x="21" y="77"/>
                </a:lnTo>
                <a:lnTo>
                  <a:pt x="31" y="83"/>
                </a:lnTo>
                <a:lnTo>
                  <a:pt x="21" y="77"/>
                </a:lnTo>
                <a:lnTo>
                  <a:pt x="23" y="85"/>
                </a:lnTo>
                <a:lnTo>
                  <a:pt x="31" y="83"/>
                </a:lnTo>
                <a:lnTo>
                  <a:pt x="27" y="6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4" name="Freeform 92"/>
          <p:cNvSpPr>
            <a:spLocks/>
          </p:cNvSpPr>
          <p:nvPr/>
        </p:nvSpPr>
        <p:spPr bwMode="auto">
          <a:xfrm>
            <a:off x="4463340" y="6013817"/>
            <a:ext cx="150493" cy="56568"/>
          </a:xfrm>
          <a:custGeom>
            <a:avLst/>
            <a:gdLst>
              <a:gd name="T0" fmla="*/ 2147483647 w 105"/>
              <a:gd name="T1" fmla="*/ 2147483647 h 40"/>
              <a:gd name="T2" fmla="*/ 2147483647 w 105"/>
              <a:gd name="T3" fmla="*/ 0 h 40"/>
              <a:gd name="T4" fmla="*/ 0 w 105"/>
              <a:gd name="T5" fmla="*/ 2147483647 h 40"/>
              <a:gd name="T6" fmla="*/ 2147483647 w 105"/>
              <a:gd name="T7" fmla="*/ 2147483647 h 40"/>
              <a:gd name="T8" fmla="*/ 2147483647 w 105"/>
              <a:gd name="T9" fmla="*/ 2147483647 h 40"/>
              <a:gd name="T10" fmla="*/ 2147483647 w 105"/>
              <a:gd name="T11" fmla="*/ 2147483647 h 40"/>
              <a:gd name="T12" fmla="*/ 2147483647 w 105"/>
              <a:gd name="T13" fmla="*/ 2147483647 h 40"/>
              <a:gd name="T14" fmla="*/ 2147483647 w 105"/>
              <a:gd name="T15" fmla="*/ 2147483647 h 40"/>
              <a:gd name="T16" fmla="*/ 2147483647 w 105"/>
              <a:gd name="T17" fmla="*/ 2147483647 h 40"/>
              <a:gd name="T18" fmla="*/ 2147483647 w 105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40"/>
              <a:gd name="T32" fmla="*/ 105 w 105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40">
                <a:moveTo>
                  <a:pt x="102" y="6"/>
                </a:moveTo>
                <a:lnTo>
                  <a:pt x="92" y="0"/>
                </a:lnTo>
                <a:lnTo>
                  <a:pt x="0" y="21"/>
                </a:lnTo>
                <a:lnTo>
                  <a:pt x="4" y="39"/>
                </a:lnTo>
                <a:lnTo>
                  <a:pt x="96" y="16"/>
                </a:lnTo>
                <a:lnTo>
                  <a:pt x="102" y="6"/>
                </a:lnTo>
                <a:lnTo>
                  <a:pt x="96" y="16"/>
                </a:lnTo>
                <a:lnTo>
                  <a:pt x="104" y="16"/>
                </a:lnTo>
                <a:lnTo>
                  <a:pt x="102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5" name="Freeform 93"/>
          <p:cNvSpPr>
            <a:spLocks/>
          </p:cNvSpPr>
          <p:nvPr/>
        </p:nvSpPr>
        <p:spPr bwMode="auto">
          <a:xfrm>
            <a:off x="4543603" y="5900681"/>
            <a:ext cx="67363" cy="128691"/>
          </a:xfrm>
          <a:custGeom>
            <a:avLst/>
            <a:gdLst>
              <a:gd name="T0" fmla="*/ 0 w 47"/>
              <a:gd name="T1" fmla="*/ 2147483647 h 91"/>
              <a:gd name="T2" fmla="*/ 0 w 47"/>
              <a:gd name="T3" fmla="*/ 2147483647 h 91"/>
              <a:gd name="T4" fmla="*/ 2147483647 w 47"/>
              <a:gd name="T5" fmla="*/ 2147483647 h 91"/>
              <a:gd name="T6" fmla="*/ 2147483647 w 47"/>
              <a:gd name="T7" fmla="*/ 2147483647 h 91"/>
              <a:gd name="T8" fmla="*/ 2147483647 w 47"/>
              <a:gd name="T9" fmla="*/ 2147483647 h 91"/>
              <a:gd name="T10" fmla="*/ 2147483647 w 47"/>
              <a:gd name="T11" fmla="*/ 2147483647 h 91"/>
              <a:gd name="T12" fmla="*/ 2147483647 w 47"/>
              <a:gd name="T13" fmla="*/ 2147483647 h 91"/>
              <a:gd name="T14" fmla="*/ 2147483647 w 47"/>
              <a:gd name="T15" fmla="*/ 2147483647 h 91"/>
              <a:gd name="T16" fmla="*/ 2147483647 w 47"/>
              <a:gd name="T17" fmla="*/ 2147483647 h 91"/>
              <a:gd name="T18" fmla="*/ 2147483647 w 47"/>
              <a:gd name="T19" fmla="*/ 2147483647 h 91"/>
              <a:gd name="T20" fmla="*/ 2147483647 w 47"/>
              <a:gd name="T21" fmla="*/ 0 h 91"/>
              <a:gd name="T22" fmla="*/ 2147483647 w 47"/>
              <a:gd name="T23" fmla="*/ 0 h 91"/>
              <a:gd name="T24" fmla="*/ 0 w 47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"/>
              <a:gd name="T40" fmla="*/ 0 h 91"/>
              <a:gd name="T41" fmla="*/ 47 w 47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" h="91">
                <a:moveTo>
                  <a:pt x="0" y="9"/>
                </a:moveTo>
                <a:lnTo>
                  <a:pt x="0" y="9"/>
                </a:lnTo>
                <a:lnTo>
                  <a:pt x="9" y="28"/>
                </a:lnTo>
                <a:lnTo>
                  <a:pt x="17" y="48"/>
                </a:lnTo>
                <a:lnTo>
                  <a:pt x="23" y="69"/>
                </a:lnTo>
                <a:lnTo>
                  <a:pt x="30" y="90"/>
                </a:lnTo>
                <a:lnTo>
                  <a:pt x="46" y="86"/>
                </a:lnTo>
                <a:lnTo>
                  <a:pt x="40" y="65"/>
                </a:lnTo>
                <a:lnTo>
                  <a:pt x="34" y="42"/>
                </a:lnTo>
                <a:lnTo>
                  <a:pt x="25" y="21"/>
                </a:lnTo>
                <a:lnTo>
                  <a:pt x="15" y="0"/>
                </a:lnTo>
                <a:lnTo>
                  <a:pt x="0" y="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6" name="Freeform 94"/>
          <p:cNvSpPr>
            <a:spLocks/>
          </p:cNvSpPr>
          <p:nvPr/>
        </p:nvSpPr>
        <p:spPr bwMode="auto">
          <a:xfrm>
            <a:off x="4397409" y="5753605"/>
            <a:ext cx="169126" cy="161218"/>
          </a:xfrm>
          <a:custGeom>
            <a:avLst/>
            <a:gdLst>
              <a:gd name="T0" fmla="*/ 0 w 118"/>
              <a:gd name="T1" fmla="*/ 2147483647 h 114"/>
              <a:gd name="T2" fmla="*/ 2147483647 w 118"/>
              <a:gd name="T3" fmla="*/ 2147483647 h 114"/>
              <a:gd name="T4" fmla="*/ 2147483647 w 118"/>
              <a:gd name="T5" fmla="*/ 2147483647 h 114"/>
              <a:gd name="T6" fmla="*/ 2147483647 w 118"/>
              <a:gd name="T7" fmla="*/ 2147483647 h 114"/>
              <a:gd name="T8" fmla="*/ 2147483647 w 118"/>
              <a:gd name="T9" fmla="*/ 2147483647 h 114"/>
              <a:gd name="T10" fmla="*/ 2147483647 w 118"/>
              <a:gd name="T11" fmla="*/ 2147483647 h 114"/>
              <a:gd name="T12" fmla="*/ 2147483647 w 118"/>
              <a:gd name="T13" fmla="*/ 2147483647 h 114"/>
              <a:gd name="T14" fmla="*/ 2147483647 w 118"/>
              <a:gd name="T15" fmla="*/ 2147483647 h 114"/>
              <a:gd name="T16" fmla="*/ 2147483647 w 118"/>
              <a:gd name="T17" fmla="*/ 2147483647 h 114"/>
              <a:gd name="T18" fmla="*/ 2147483647 w 118"/>
              <a:gd name="T19" fmla="*/ 2147483647 h 114"/>
              <a:gd name="T20" fmla="*/ 2147483647 w 118"/>
              <a:gd name="T21" fmla="*/ 2147483647 h 114"/>
              <a:gd name="T22" fmla="*/ 2147483647 w 118"/>
              <a:gd name="T23" fmla="*/ 2147483647 h 114"/>
              <a:gd name="T24" fmla="*/ 2147483647 w 118"/>
              <a:gd name="T25" fmla="*/ 2147483647 h 114"/>
              <a:gd name="T26" fmla="*/ 2147483647 w 118"/>
              <a:gd name="T27" fmla="*/ 2147483647 h 114"/>
              <a:gd name="T28" fmla="*/ 2147483647 w 118"/>
              <a:gd name="T29" fmla="*/ 2147483647 h 114"/>
              <a:gd name="T30" fmla="*/ 2147483647 w 118"/>
              <a:gd name="T31" fmla="*/ 2147483647 h 114"/>
              <a:gd name="T32" fmla="*/ 2147483647 w 118"/>
              <a:gd name="T33" fmla="*/ 2147483647 h 114"/>
              <a:gd name="T34" fmla="*/ 2147483647 w 118"/>
              <a:gd name="T35" fmla="*/ 2147483647 h 114"/>
              <a:gd name="T36" fmla="*/ 2147483647 w 118"/>
              <a:gd name="T37" fmla="*/ 0 h 114"/>
              <a:gd name="T38" fmla="*/ 2147483647 w 118"/>
              <a:gd name="T39" fmla="*/ 2147483647 h 114"/>
              <a:gd name="T40" fmla="*/ 0 w 118"/>
              <a:gd name="T41" fmla="*/ 2147483647 h 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8"/>
              <a:gd name="T64" fmla="*/ 0 h 114"/>
              <a:gd name="T65" fmla="*/ 118 w 118"/>
              <a:gd name="T66" fmla="*/ 114 h 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8" h="114">
                <a:moveTo>
                  <a:pt x="0" y="10"/>
                </a:moveTo>
                <a:lnTo>
                  <a:pt x="2" y="10"/>
                </a:lnTo>
                <a:lnTo>
                  <a:pt x="15" y="27"/>
                </a:lnTo>
                <a:lnTo>
                  <a:pt x="29" y="42"/>
                </a:lnTo>
                <a:lnTo>
                  <a:pt x="42" y="54"/>
                </a:lnTo>
                <a:lnTo>
                  <a:pt x="56" y="67"/>
                </a:lnTo>
                <a:lnTo>
                  <a:pt x="69" y="77"/>
                </a:lnTo>
                <a:lnTo>
                  <a:pt x="81" y="88"/>
                </a:lnTo>
                <a:lnTo>
                  <a:pt x="92" y="100"/>
                </a:lnTo>
                <a:lnTo>
                  <a:pt x="102" y="113"/>
                </a:lnTo>
                <a:lnTo>
                  <a:pt x="117" y="104"/>
                </a:lnTo>
                <a:lnTo>
                  <a:pt x="107" y="90"/>
                </a:lnTo>
                <a:lnTo>
                  <a:pt x="94" y="77"/>
                </a:lnTo>
                <a:lnTo>
                  <a:pt x="81" y="65"/>
                </a:lnTo>
                <a:lnTo>
                  <a:pt x="67" y="52"/>
                </a:lnTo>
                <a:lnTo>
                  <a:pt x="54" y="42"/>
                </a:lnTo>
                <a:lnTo>
                  <a:pt x="40" y="29"/>
                </a:lnTo>
                <a:lnTo>
                  <a:pt x="27" y="15"/>
                </a:lnTo>
                <a:lnTo>
                  <a:pt x="15" y="0"/>
                </a:lnTo>
                <a:lnTo>
                  <a:pt x="17" y="2"/>
                </a:ln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7" name="Freeform 95"/>
          <p:cNvSpPr>
            <a:spLocks/>
          </p:cNvSpPr>
          <p:nvPr/>
        </p:nvSpPr>
        <p:spPr bwMode="auto">
          <a:xfrm>
            <a:off x="4454740" y="5984118"/>
            <a:ext cx="42998" cy="86266"/>
          </a:xfrm>
          <a:custGeom>
            <a:avLst/>
            <a:gdLst>
              <a:gd name="T0" fmla="*/ 2147483647 w 30"/>
              <a:gd name="T1" fmla="*/ 0 h 61"/>
              <a:gd name="T2" fmla="*/ 0 w 30"/>
              <a:gd name="T3" fmla="*/ 2147483647 h 61"/>
              <a:gd name="T4" fmla="*/ 2147483647 w 30"/>
              <a:gd name="T5" fmla="*/ 2147483647 h 61"/>
              <a:gd name="T6" fmla="*/ 2147483647 w 30"/>
              <a:gd name="T7" fmla="*/ 2147483647 h 61"/>
              <a:gd name="T8" fmla="*/ 2147483647 w 30"/>
              <a:gd name="T9" fmla="*/ 2147483647 h 61"/>
              <a:gd name="T10" fmla="*/ 2147483647 w 30"/>
              <a:gd name="T11" fmla="*/ 0 h 61"/>
              <a:gd name="T12" fmla="*/ 2147483647 w 30"/>
              <a:gd name="T13" fmla="*/ 0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61"/>
              <a:gd name="T23" fmla="*/ 30 w 30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61">
                <a:moveTo>
                  <a:pt x="16" y="0"/>
                </a:moveTo>
                <a:lnTo>
                  <a:pt x="0" y="6"/>
                </a:lnTo>
                <a:lnTo>
                  <a:pt x="12" y="60"/>
                </a:lnTo>
                <a:lnTo>
                  <a:pt x="29" y="56"/>
                </a:lnTo>
                <a:lnTo>
                  <a:pt x="16" y="2"/>
                </a:lnTo>
                <a:lnTo>
                  <a:pt x="16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8" name="Freeform 96"/>
          <p:cNvSpPr>
            <a:spLocks/>
          </p:cNvSpPr>
          <p:nvPr/>
        </p:nvSpPr>
        <p:spPr bwMode="auto">
          <a:xfrm>
            <a:off x="4278447" y="5747948"/>
            <a:ext cx="200658" cy="248898"/>
          </a:xfrm>
          <a:custGeom>
            <a:avLst/>
            <a:gdLst>
              <a:gd name="T0" fmla="*/ 2147483647 w 140"/>
              <a:gd name="T1" fmla="*/ 2147483647 h 176"/>
              <a:gd name="T2" fmla="*/ 2147483647 w 140"/>
              <a:gd name="T3" fmla="*/ 0 h 176"/>
              <a:gd name="T4" fmla="*/ 0 w 140"/>
              <a:gd name="T5" fmla="*/ 2147483647 h 176"/>
              <a:gd name="T6" fmla="*/ 0 w 140"/>
              <a:gd name="T7" fmla="*/ 2147483647 h 176"/>
              <a:gd name="T8" fmla="*/ 2147483647 w 140"/>
              <a:gd name="T9" fmla="*/ 2147483647 h 176"/>
              <a:gd name="T10" fmla="*/ 2147483647 w 140"/>
              <a:gd name="T11" fmla="*/ 2147483647 h 176"/>
              <a:gd name="T12" fmla="*/ 2147483647 w 140"/>
              <a:gd name="T13" fmla="*/ 2147483647 h 176"/>
              <a:gd name="T14" fmla="*/ 2147483647 w 140"/>
              <a:gd name="T15" fmla="*/ 2147483647 h 176"/>
              <a:gd name="T16" fmla="*/ 2147483647 w 140"/>
              <a:gd name="T17" fmla="*/ 2147483647 h 176"/>
              <a:gd name="T18" fmla="*/ 2147483647 w 140"/>
              <a:gd name="T19" fmla="*/ 2147483647 h 176"/>
              <a:gd name="T20" fmla="*/ 2147483647 w 140"/>
              <a:gd name="T21" fmla="*/ 2147483647 h 176"/>
              <a:gd name="T22" fmla="*/ 2147483647 w 140"/>
              <a:gd name="T23" fmla="*/ 2147483647 h 176"/>
              <a:gd name="T24" fmla="*/ 2147483647 w 140"/>
              <a:gd name="T25" fmla="*/ 2147483647 h 176"/>
              <a:gd name="T26" fmla="*/ 2147483647 w 140"/>
              <a:gd name="T27" fmla="*/ 2147483647 h 176"/>
              <a:gd name="T28" fmla="*/ 2147483647 w 140"/>
              <a:gd name="T29" fmla="*/ 2147483647 h 176"/>
              <a:gd name="T30" fmla="*/ 2147483647 w 140"/>
              <a:gd name="T31" fmla="*/ 2147483647 h 176"/>
              <a:gd name="T32" fmla="*/ 2147483647 w 140"/>
              <a:gd name="T33" fmla="*/ 2147483647 h 176"/>
              <a:gd name="T34" fmla="*/ 2147483647 w 140"/>
              <a:gd name="T35" fmla="*/ 2147483647 h 176"/>
              <a:gd name="T36" fmla="*/ 2147483647 w 140"/>
              <a:gd name="T37" fmla="*/ 2147483647 h 176"/>
              <a:gd name="T38" fmla="*/ 2147483647 w 140"/>
              <a:gd name="T39" fmla="*/ 2147483647 h 176"/>
              <a:gd name="T40" fmla="*/ 2147483647 w 140"/>
              <a:gd name="T41" fmla="*/ 2147483647 h 176"/>
              <a:gd name="T42" fmla="*/ 2147483647 w 140"/>
              <a:gd name="T43" fmla="*/ 2147483647 h 176"/>
              <a:gd name="T44" fmla="*/ 2147483647 w 140"/>
              <a:gd name="T45" fmla="*/ 2147483647 h 176"/>
              <a:gd name="T46" fmla="*/ 2147483647 w 140"/>
              <a:gd name="T47" fmla="*/ 2147483647 h 176"/>
              <a:gd name="T48" fmla="*/ 2147483647 w 140"/>
              <a:gd name="T49" fmla="*/ 2147483647 h 176"/>
              <a:gd name="T50" fmla="*/ 2147483647 w 140"/>
              <a:gd name="T51" fmla="*/ 2147483647 h 176"/>
              <a:gd name="T52" fmla="*/ 2147483647 w 140"/>
              <a:gd name="T53" fmla="*/ 2147483647 h 176"/>
              <a:gd name="T54" fmla="*/ 2147483647 w 140"/>
              <a:gd name="T55" fmla="*/ 2147483647 h 176"/>
              <a:gd name="T56" fmla="*/ 2147483647 w 140"/>
              <a:gd name="T57" fmla="*/ 2147483647 h 176"/>
              <a:gd name="T58" fmla="*/ 2147483647 w 140"/>
              <a:gd name="T59" fmla="*/ 2147483647 h 176"/>
              <a:gd name="T60" fmla="*/ 2147483647 w 140"/>
              <a:gd name="T61" fmla="*/ 2147483647 h 176"/>
              <a:gd name="T62" fmla="*/ 2147483647 w 140"/>
              <a:gd name="T63" fmla="*/ 2147483647 h 176"/>
              <a:gd name="T64" fmla="*/ 2147483647 w 140"/>
              <a:gd name="T65" fmla="*/ 2147483647 h 1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176"/>
              <a:gd name="T101" fmla="*/ 140 w 140"/>
              <a:gd name="T102" fmla="*/ 176 h 1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176">
                <a:moveTo>
                  <a:pt x="2" y="2"/>
                </a:moveTo>
                <a:lnTo>
                  <a:pt x="2" y="0"/>
                </a:lnTo>
                <a:lnTo>
                  <a:pt x="0" y="14"/>
                </a:lnTo>
                <a:lnTo>
                  <a:pt x="0" y="27"/>
                </a:lnTo>
                <a:lnTo>
                  <a:pt x="2" y="42"/>
                </a:lnTo>
                <a:lnTo>
                  <a:pt x="8" y="52"/>
                </a:lnTo>
                <a:lnTo>
                  <a:pt x="16" y="65"/>
                </a:lnTo>
                <a:lnTo>
                  <a:pt x="25" y="75"/>
                </a:lnTo>
                <a:lnTo>
                  <a:pt x="35" y="85"/>
                </a:lnTo>
                <a:lnTo>
                  <a:pt x="46" y="94"/>
                </a:lnTo>
                <a:lnTo>
                  <a:pt x="69" y="115"/>
                </a:lnTo>
                <a:lnTo>
                  <a:pt x="91" y="133"/>
                </a:lnTo>
                <a:lnTo>
                  <a:pt x="102" y="144"/>
                </a:lnTo>
                <a:lnTo>
                  <a:pt x="110" y="154"/>
                </a:lnTo>
                <a:lnTo>
                  <a:pt x="119" y="165"/>
                </a:lnTo>
                <a:lnTo>
                  <a:pt x="123" y="175"/>
                </a:lnTo>
                <a:lnTo>
                  <a:pt x="139" y="167"/>
                </a:lnTo>
                <a:lnTo>
                  <a:pt x="133" y="154"/>
                </a:lnTo>
                <a:lnTo>
                  <a:pt x="123" y="142"/>
                </a:lnTo>
                <a:lnTo>
                  <a:pt x="114" y="131"/>
                </a:lnTo>
                <a:lnTo>
                  <a:pt x="104" y="121"/>
                </a:lnTo>
                <a:lnTo>
                  <a:pt x="81" y="100"/>
                </a:lnTo>
                <a:lnTo>
                  <a:pt x="58" y="81"/>
                </a:lnTo>
                <a:lnTo>
                  <a:pt x="48" y="73"/>
                </a:lnTo>
                <a:lnTo>
                  <a:pt x="37" y="62"/>
                </a:lnTo>
                <a:lnTo>
                  <a:pt x="31" y="54"/>
                </a:lnTo>
                <a:lnTo>
                  <a:pt x="25" y="44"/>
                </a:lnTo>
                <a:lnTo>
                  <a:pt x="18" y="35"/>
                </a:lnTo>
                <a:lnTo>
                  <a:pt x="16" y="25"/>
                </a:lnTo>
                <a:lnTo>
                  <a:pt x="16" y="17"/>
                </a:lnTo>
                <a:lnTo>
                  <a:pt x="18" y="6"/>
                </a:lnTo>
                <a:lnTo>
                  <a:pt x="18" y="4"/>
                </a:lnTo>
                <a:lnTo>
                  <a:pt x="2" y="2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9" name="Freeform 97"/>
          <p:cNvSpPr>
            <a:spLocks/>
          </p:cNvSpPr>
          <p:nvPr/>
        </p:nvSpPr>
        <p:spPr bwMode="auto">
          <a:xfrm>
            <a:off x="2284766" y="5112974"/>
            <a:ext cx="804065" cy="637803"/>
          </a:xfrm>
          <a:custGeom>
            <a:avLst/>
            <a:gdLst>
              <a:gd name="T0" fmla="*/ 0 w 561"/>
              <a:gd name="T1" fmla="*/ 2147483647 h 451"/>
              <a:gd name="T2" fmla="*/ 2147483647 w 561"/>
              <a:gd name="T3" fmla="*/ 2147483647 h 451"/>
              <a:gd name="T4" fmla="*/ 2147483647 w 561"/>
              <a:gd name="T5" fmla="*/ 2147483647 h 451"/>
              <a:gd name="T6" fmla="*/ 2147483647 w 561"/>
              <a:gd name="T7" fmla="*/ 2147483647 h 451"/>
              <a:gd name="T8" fmla="*/ 2147483647 w 561"/>
              <a:gd name="T9" fmla="*/ 2147483647 h 451"/>
              <a:gd name="T10" fmla="*/ 2147483647 w 561"/>
              <a:gd name="T11" fmla="*/ 2147483647 h 451"/>
              <a:gd name="T12" fmla="*/ 2147483647 w 561"/>
              <a:gd name="T13" fmla="*/ 2147483647 h 451"/>
              <a:gd name="T14" fmla="*/ 2147483647 w 561"/>
              <a:gd name="T15" fmla="*/ 2147483647 h 451"/>
              <a:gd name="T16" fmla="*/ 2147483647 w 561"/>
              <a:gd name="T17" fmla="*/ 2147483647 h 451"/>
              <a:gd name="T18" fmla="*/ 2147483647 w 561"/>
              <a:gd name="T19" fmla="*/ 2147483647 h 451"/>
              <a:gd name="T20" fmla="*/ 2147483647 w 561"/>
              <a:gd name="T21" fmla="*/ 2147483647 h 451"/>
              <a:gd name="T22" fmla="*/ 2147483647 w 561"/>
              <a:gd name="T23" fmla="*/ 2147483647 h 451"/>
              <a:gd name="T24" fmla="*/ 2147483647 w 561"/>
              <a:gd name="T25" fmla="*/ 2147483647 h 451"/>
              <a:gd name="T26" fmla="*/ 2147483647 w 561"/>
              <a:gd name="T27" fmla="*/ 2147483647 h 451"/>
              <a:gd name="T28" fmla="*/ 2147483647 w 561"/>
              <a:gd name="T29" fmla="*/ 2147483647 h 451"/>
              <a:gd name="T30" fmla="*/ 2147483647 w 561"/>
              <a:gd name="T31" fmla="*/ 2147483647 h 451"/>
              <a:gd name="T32" fmla="*/ 2147483647 w 561"/>
              <a:gd name="T33" fmla="*/ 2147483647 h 451"/>
              <a:gd name="T34" fmla="*/ 2147483647 w 561"/>
              <a:gd name="T35" fmla="*/ 2147483647 h 451"/>
              <a:gd name="T36" fmla="*/ 2147483647 w 561"/>
              <a:gd name="T37" fmla="*/ 2147483647 h 451"/>
              <a:gd name="T38" fmla="*/ 2147483647 w 561"/>
              <a:gd name="T39" fmla="*/ 2147483647 h 451"/>
              <a:gd name="T40" fmla="*/ 2147483647 w 561"/>
              <a:gd name="T41" fmla="*/ 2147483647 h 451"/>
              <a:gd name="T42" fmla="*/ 2147483647 w 561"/>
              <a:gd name="T43" fmla="*/ 2147483647 h 451"/>
              <a:gd name="T44" fmla="*/ 2147483647 w 561"/>
              <a:gd name="T45" fmla="*/ 2147483647 h 451"/>
              <a:gd name="T46" fmla="*/ 2147483647 w 561"/>
              <a:gd name="T47" fmla="*/ 2147483647 h 451"/>
              <a:gd name="T48" fmla="*/ 2147483647 w 561"/>
              <a:gd name="T49" fmla="*/ 2147483647 h 451"/>
              <a:gd name="T50" fmla="*/ 2147483647 w 561"/>
              <a:gd name="T51" fmla="*/ 2147483647 h 451"/>
              <a:gd name="T52" fmla="*/ 2147483647 w 561"/>
              <a:gd name="T53" fmla="*/ 2147483647 h 451"/>
              <a:gd name="T54" fmla="*/ 2147483647 w 561"/>
              <a:gd name="T55" fmla="*/ 2147483647 h 451"/>
              <a:gd name="T56" fmla="*/ 2147483647 w 561"/>
              <a:gd name="T57" fmla="*/ 2147483647 h 451"/>
              <a:gd name="T58" fmla="*/ 2147483647 w 561"/>
              <a:gd name="T59" fmla="*/ 2147483647 h 451"/>
              <a:gd name="T60" fmla="*/ 2147483647 w 561"/>
              <a:gd name="T61" fmla="*/ 2147483647 h 451"/>
              <a:gd name="T62" fmla="*/ 2147483647 w 561"/>
              <a:gd name="T63" fmla="*/ 2147483647 h 451"/>
              <a:gd name="T64" fmla="*/ 2147483647 w 561"/>
              <a:gd name="T65" fmla="*/ 2147483647 h 451"/>
              <a:gd name="T66" fmla="*/ 2147483647 w 561"/>
              <a:gd name="T67" fmla="*/ 2147483647 h 451"/>
              <a:gd name="T68" fmla="*/ 2147483647 w 561"/>
              <a:gd name="T69" fmla="*/ 2147483647 h 451"/>
              <a:gd name="T70" fmla="*/ 2147483647 w 561"/>
              <a:gd name="T71" fmla="*/ 2147483647 h 451"/>
              <a:gd name="T72" fmla="*/ 2147483647 w 561"/>
              <a:gd name="T73" fmla="*/ 2147483647 h 451"/>
              <a:gd name="T74" fmla="*/ 2147483647 w 561"/>
              <a:gd name="T75" fmla="*/ 0 h 451"/>
              <a:gd name="T76" fmla="*/ 0 w 561"/>
              <a:gd name="T77" fmla="*/ 2147483647 h 4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1"/>
              <a:gd name="T118" fmla="*/ 0 h 451"/>
              <a:gd name="T119" fmla="*/ 561 w 561"/>
              <a:gd name="T120" fmla="*/ 451 h 4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1" h="451">
                <a:moveTo>
                  <a:pt x="0" y="19"/>
                </a:moveTo>
                <a:lnTo>
                  <a:pt x="51" y="34"/>
                </a:lnTo>
                <a:lnTo>
                  <a:pt x="101" y="54"/>
                </a:lnTo>
                <a:lnTo>
                  <a:pt x="150" y="75"/>
                </a:lnTo>
                <a:lnTo>
                  <a:pt x="199" y="98"/>
                </a:lnTo>
                <a:lnTo>
                  <a:pt x="244" y="126"/>
                </a:lnTo>
                <a:lnTo>
                  <a:pt x="288" y="154"/>
                </a:lnTo>
                <a:lnTo>
                  <a:pt x="329" y="181"/>
                </a:lnTo>
                <a:lnTo>
                  <a:pt x="367" y="211"/>
                </a:lnTo>
                <a:lnTo>
                  <a:pt x="404" y="243"/>
                </a:lnTo>
                <a:lnTo>
                  <a:pt x="436" y="275"/>
                </a:lnTo>
                <a:lnTo>
                  <a:pt x="464" y="305"/>
                </a:lnTo>
                <a:lnTo>
                  <a:pt x="489" y="337"/>
                </a:lnTo>
                <a:lnTo>
                  <a:pt x="508" y="367"/>
                </a:lnTo>
                <a:lnTo>
                  <a:pt x="525" y="397"/>
                </a:lnTo>
                <a:lnTo>
                  <a:pt x="532" y="412"/>
                </a:lnTo>
                <a:lnTo>
                  <a:pt x="536" y="424"/>
                </a:lnTo>
                <a:lnTo>
                  <a:pt x="540" y="437"/>
                </a:lnTo>
                <a:lnTo>
                  <a:pt x="543" y="450"/>
                </a:lnTo>
                <a:lnTo>
                  <a:pt x="560" y="448"/>
                </a:lnTo>
                <a:lnTo>
                  <a:pt x="558" y="433"/>
                </a:lnTo>
                <a:lnTo>
                  <a:pt x="553" y="420"/>
                </a:lnTo>
                <a:lnTo>
                  <a:pt x="549" y="405"/>
                </a:lnTo>
                <a:lnTo>
                  <a:pt x="540" y="388"/>
                </a:lnTo>
                <a:lnTo>
                  <a:pt x="523" y="358"/>
                </a:lnTo>
                <a:lnTo>
                  <a:pt x="502" y="326"/>
                </a:lnTo>
                <a:lnTo>
                  <a:pt x="479" y="294"/>
                </a:lnTo>
                <a:lnTo>
                  <a:pt x="449" y="262"/>
                </a:lnTo>
                <a:lnTo>
                  <a:pt x="414" y="230"/>
                </a:lnTo>
                <a:lnTo>
                  <a:pt x="378" y="199"/>
                </a:lnTo>
                <a:lnTo>
                  <a:pt x="340" y="169"/>
                </a:lnTo>
                <a:lnTo>
                  <a:pt x="297" y="139"/>
                </a:lnTo>
                <a:lnTo>
                  <a:pt x="254" y="109"/>
                </a:lnTo>
                <a:lnTo>
                  <a:pt x="207" y="83"/>
                </a:lnTo>
                <a:lnTo>
                  <a:pt x="158" y="60"/>
                </a:lnTo>
                <a:lnTo>
                  <a:pt x="109" y="37"/>
                </a:lnTo>
                <a:lnTo>
                  <a:pt x="58" y="17"/>
                </a:lnTo>
                <a:lnTo>
                  <a:pt x="4" y="0"/>
                </a:lnTo>
                <a:lnTo>
                  <a:pt x="0" y="19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30" name="Freeform 98"/>
          <p:cNvSpPr>
            <a:spLocks/>
          </p:cNvSpPr>
          <p:nvPr/>
        </p:nvSpPr>
        <p:spPr bwMode="auto">
          <a:xfrm>
            <a:off x="4281314" y="5131359"/>
            <a:ext cx="784000" cy="623660"/>
          </a:xfrm>
          <a:custGeom>
            <a:avLst/>
            <a:gdLst>
              <a:gd name="T0" fmla="*/ 2147483647 w 547"/>
              <a:gd name="T1" fmla="*/ 0 h 441"/>
              <a:gd name="T2" fmla="*/ 2147483647 w 547"/>
              <a:gd name="T3" fmla="*/ 2147483647 h 441"/>
              <a:gd name="T4" fmla="*/ 2147483647 w 547"/>
              <a:gd name="T5" fmla="*/ 2147483647 h 441"/>
              <a:gd name="T6" fmla="*/ 2147483647 w 547"/>
              <a:gd name="T7" fmla="*/ 2147483647 h 441"/>
              <a:gd name="T8" fmla="*/ 2147483647 w 547"/>
              <a:gd name="T9" fmla="*/ 2147483647 h 441"/>
              <a:gd name="T10" fmla="*/ 2147483647 w 547"/>
              <a:gd name="T11" fmla="*/ 2147483647 h 441"/>
              <a:gd name="T12" fmla="*/ 2147483647 w 547"/>
              <a:gd name="T13" fmla="*/ 2147483647 h 441"/>
              <a:gd name="T14" fmla="*/ 2147483647 w 547"/>
              <a:gd name="T15" fmla="*/ 2147483647 h 441"/>
              <a:gd name="T16" fmla="*/ 2147483647 w 547"/>
              <a:gd name="T17" fmla="*/ 2147483647 h 441"/>
              <a:gd name="T18" fmla="*/ 2147483647 w 547"/>
              <a:gd name="T19" fmla="*/ 2147483647 h 441"/>
              <a:gd name="T20" fmla="*/ 2147483647 w 547"/>
              <a:gd name="T21" fmla="*/ 2147483647 h 441"/>
              <a:gd name="T22" fmla="*/ 2147483647 w 547"/>
              <a:gd name="T23" fmla="*/ 2147483647 h 441"/>
              <a:gd name="T24" fmla="*/ 2147483647 w 547"/>
              <a:gd name="T25" fmla="*/ 2147483647 h 441"/>
              <a:gd name="T26" fmla="*/ 2147483647 w 547"/>
              <a:gd name="T27" fmla="*/ 2147483647 h 441"/>
              <a:gd name="T28" fmla="*/ 2147483647 w 547"/>
              <a:gd name="T29" fmla="*/ 2147483647 h 441"/>
              <a:gd name="T30" fmla="*/ 2147483647 w 547"/>
              <a:gd name="T31" fmla="*/ 2147483647 h 441"/>
              <a:gd name="T32" fmla="*/ 2147483647 w 547"/>
              <a:gd name="T33" fmla="*/ 2147483647 h 441"/>
              <a:gd name="T34" fmla="*/ 2147483647 w 547"/>
              <a:gd name="T35" fmla="*/ 2147483647 h 441"/>
              <a:gd name="T36" fmla="*/ 0 w 547"/>
              <a:gd name="T37" fmla="*/ 2147483647 h 441"/>
              <a:gd name="T38" fmla="*/ 2147483647 w 547"/>
              <a:gd name="T39" fmla="*/ 2147483647 h 441"/>
              <a:gd name="T40" fmla="*/ 2147483647 w 547"/>
              <a:gd name="T41" fmla="*/ 2147483647 h 441"/>
              <a:gd name="T42" fmla="*/ 2147483647 w 547"/>
              <a:gd name="T43" fmla="*/ 2147483647 h 441"/>
              <a:gd name="T44" fmla="*/ 2147483647 w 547"/>
              <a:gd name="T45" fmla="*/ 2147483647 h 441"/>
              <a:gd name="T46" fmla="*/ 2147483647 w 547"/>
              <a:gd name="T47" fmla="*/ 2147483647 h 441"/>
              <a:gd name="T48" fmla="*/ 2147483647 w 547"/>
              <a:gd name="T49" fmla="*/ 2147483647 h 441"/>
              <a:gd name="T50" fmla="*/ 2147483647 w 547"/>
              <a:gd name="T51" fmla="*/ 2147483647 h 441"/>
              <a:gd name="T52" fmla="*/ 2147483647 w 547"/>
              <a:gd name="T53" fmla="*/ 2147483647 h 441"/>
              <a:gd name="T54" fmla="*/ 2147483647 w 547"/>
              <a:gd name="T55" fmla="*/ 2147483647 h 441"/>
              <a:gd name="T56" fmla="*/ 2147483647 w 547"/>
              <a:gd name="T57" fmla="*/ 2147483647 h 441"/>
              <a:gd name="T58" fmla="*/ 2147483647 w 547"/>
              <a:gd name="T59" fmla="*/ 2147483647 h 441"/>
              <a:gd name="T60" fmla="*/ 2147483647 w 547"/>
              <a:gd name="T61" fmla="*/ 2147483647 h 441"/>
              <a:gd name="T62" fmla="*/ 2147483647 w 547"/>
              <a:gd name="T63" fmla="*/ 2147483647 h 441"/>
              <a:gd name="T64" fmla="*/ 2147483647 w 547"/>
              <a:gd name="T65" fmla="*/ 2147483647 h 441"/>
              <a:gd name="T66" fmla="*/ 2147483647 w 547"/>
              <a:gd name="T67" fmla="*/ 2147483647 h 441"/>
              <a:gd name="T68" fmla="*/ 2147483647 w 547"/>
              <a:gd name="T69" fmla="*/ 2147483647 h 441"/>
              <a:gd name="T70" fmla="*/ 2147483647 w 547"/>
              <a:gd name="T71" fmla="*/ 2147483647 h 441"/>
              <a:gd name="T72" fmla="*/ 2147483647 w 547"/>
              <a:gd name="T73" fmla="*/ 2147483647 h 441"/>
              <a:gd name="T74" fmla="*/ 2147483647 w 547"/>
              <a:gd name="T75" fmla="*/ 2147483647 h 441"/>
              <a:gd name="T76" fmla="*/ 2147483647 w 547"/>
              <a:gd name="T77" fmla="*/ 0 h 4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47"/>
              <a:gd name="T118" fmla="*/ 0 h 441"/>
              <a:gd name="T119" fmla="*/ 547 w 547"/>
              <a:gd name="T120" fmla="*/ 441 h 4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47" h="441">
                <a:moveTo>
                  <a:pt x="542" y="0"/>
                </a:moveTo>
                <a:lnTo>
                  <a:pt x="490" y="16"/>
                </a:lnTo>
                <a:lnTo>
                  <a:pt x="440" y="35"/>
                </a:lnTo>
                <a:lnTo>
                  <a:pt x="392" y="56"/>
                </a:lnTo>
                <a:lnTo>
                  <a:pt x="344" y="81"/>
                </a:lnTo>
                <a:lnTo>
                  <a:pt x="300" y="106"/>
                </a:lnTo>
                <a:lnTo>
                  <a:pt x="256" y="135"/>
                </a:lnTo>
                <a:lnTo>
                  <a:pt x="215" y="162"/>
                </a:lnTo>
                <a:lnTo>
                  <a:pt x="177" y="194"/>
                </a:lnTo>
                <a:lnTo>
                  <a:pt x="142" y="225"/>
                </a:lnTo>
                <a:lnTo>
                  <a:pt x="108" y="256"/>
                </a:lnTo>
                <a:lnTo>
                  <a:pt x="81" y="288"/>
                </a:lnTo>
                <a:lnTo>
                  <a:pt x="56" y="319"/>
                </a:lnTo>
                <a:lnTo>
                  <a:pt x="35" y="350"/>
                </a:lnTo>
                <a:lnTo>
                  <a:pt x="19" y="379"/>
                </a:lnTo>
                <a:lnTo>
                  <a:pt x="12" y="394"/>
                </a:lnTo>
                <a:lnTo>
                  <a:pt x="6" y="409"/>
                </a:lnTo>
                <a:lnTo>
                  <a:pt x="2" y="423"/>
                </a:lnTo>
                <a:lnTo>
                  <a:pt x="0" y="438"/>
                </a:lnTo>
                <a:lnTo>
                  <a:pt x="16" y="440"/>
                </a:lnTo>
                <a:lnTo>
                  <a:pt x="19" y="427"/>
                </a:lnTo>
                <a:lnTo>
                  <a:pt x="23" y="415"/>
                </a:lnTo>
                <a:lnTo>
                  <a:pt x="27" y="400"/>
                </a:lnTo>
                <a:lnTo>
                  <a:pt x="33" y="388"/>
                </a:lnTo>
                <a:lnTo>
                  <a:pt x="50" y="359"/>
                </a:lnTo>
                <a:lnTo>
                  <a:pt x="69" y="329"/>
                </a:lnTo>
                <a:lnTo>
                  <a:pt x="94" y="298"/>
                </a:lnTo>
                <a:lnTo>
                  <a:pt x="121" y="269"/>
                </a:lnTo>
                <a:lnTo>
                  <a:pt x="152" y="238"/>
                </a:lnTo>
                <a:lnTo>
                  <a:pt x="188" y="206"/>
                </a:lnTo>
                <a:lnTo>
                  <a:pt x="225" y="177"/>
                </a:lnTo>
                <a:lnTo>
                  <a:pt x="265" y="150"/>
                </a:lnTo>
                <a:lnTo>
                  <a:pt x="308" y="123"/>
                </a:lnTo>
                <a:lnTo>
                  <a:pt x="352" y="96"/>
                </a:lnTo>
                <a:lnTo>
                  <a:pt x="400" y="73"/>
                </a:lnTo>
                <a:lnTo>
                  <a:pt x="448" y="52"/>
                </a:lnTo>
                <a:lnTo>
                  <a:pt x="496" y="33"/>
                </a:lnTo>
                <a:lnTo>
                  <a:pt x="546" y="18"/>
                </a:lnTo>
                <a:lnTo>
                  <a:pt x="542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31" name="Freeform 99"/>
          <p:cNvSpPr>
            <a:spLocks/>
          </p:cNvSpPr>
          <p:nvPr/>
        </p:nvSpPr>
        <p:spPr bwMode="auto">
          <a:xfrm>
            <a:off x="3888597" y="5822900"/>
            <a:ext cx="111795" cy="500625"/>
          </a:xfrm>
          <a:custGeom>
            <a:avLst/>
            <a:gdLst>
              <a:gd name="T0" fmla="*/ 0 w 78"/>
              <a:gd name="T1" fmla="*/ 0 h 354"/>
              <a:gd name="T2" fmla="*/ 2147483647 w 78"/>
              <a:gd name="T3" fmla="*/ 2147483647 h 354"/>
              <a:gd name="T4" fmla="*/ 2147483647 w 78"/>
              <a:gd name="T5" fmla="*/ 2147483647 h 354"/>
              <a:gd name="T6" fmla="*/ 0 60000 65536"/>
              <a:gd name="T7" fmla="*/ 0 60000 65536"/>
              <a:gd name="T8" fmla="*/ 0 60000 65536"/>
              <a:gd name="T9" fmla="*/ 0 w 78"/>
              <a:gd name="T10" fmla="*/ 0 h 354"/>
              <a:gd name="T11" fmla="*/ 78 w 78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54">
                <a:moveTo>
                  <a:pt x="0" y="0"/>
                </a:moveTo>
                <a:cubicBezTo>
                  <a:pt x="11" y="72"/>
                  <a:pt x="23" y="145"/>
                  <a:pt x="36" y="204"/>
                </a:cubicBezTo>
                <a:cubicBezTo>
                  <a:pt x="49" y="263"/>
                  <a:pt x="63" y="308"/>
                  <a:pt x="78" y="354"/>
                </a:cubicBezTo>
              </a:path>
            </a:pathLst>
          </a:custGeom>
          <a:noFill/>
          <a:ln w="5715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4432" name="Group 100"/>
          <p:cNvGrpSpPr>
            <a:grpSpLocks/>
          </p:cNvGrpSpPr>
          <p:nvPr/>
        </p:nvGrpSpPr>
        <p:grpSpPr bwMode="auto">
          <a:xfrm>
            <a:off x="3101731" y="4825892"/>
            <a:ext cx="1116519" cy="285667"/>
            <a:chOff x="1569" y="2807"/>
            <a:chExt cx="779" cy="158"/>
          </a:xfrm>
        </p:grpSpPr>
        <p:grpSp>
          <p:nvGrpSpPr>
            <p:cNvPr id="14541" name="Group 101"/>
            <p:cNvGrpSpPr>
              <a:grpSpLocks/>
            </p:cNvGrpSpPr>
            <p:nvPr/>
          </p:nvGrpSpPr>
          <p:grpSpPr bwMode="auto">
            <a:xfrm>
              <a:off x="2261" y="2811"/>
              <a:ext cx="87" cy="154"/>
              <a:chOff x="3347" y="2749"/>
              <a:chExt cx="87" cy="154"/>
            </a:xfrm>
          </p:grpSpPr>
          <p:sp>
            <p:nvSpPr>
              <p:cNvPr id="14548" name="Freeform 102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9" name="Freeform 103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0" name="Freeform 104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1" name="Freeform 105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2" name="Freeform 106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42" name="Group 107"/>
            <p:cNvGrpSpPr>
              <a:grpSpLocks/>
            </p:cNvGrpSpPr>
            <p:nvPr/>
          </p:nvGrpSpPr>
          <p:grpSpPr bwMode="auto">
            <a:xfrm flipH="1">
              <a:off x="1569" y="2807"/>
              <a:ext cx="87" cy="154"/>
              <a:chOff x="3347" y="2749"/>
              <a:chExt cx="87" cy="154"/>
            </a:xfrm>
          </p:grpSpPr>
          <p:sp>
            <p:nvSpPr>
              <p:cNvPr id="14543" name="Freeform 108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4" name="Freeform 109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5" name="Freeform 110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6" name="Freeform 111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7" name="Freeform 112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3" name="Group 113"/>
          <p:cNvGrpSpPr>
            <a:grpSpLocks/>
          </p:cNvGrpSpPr>
          <p:nvPr/>
        </p:nvGrpSpPr>
        <p:grpSpPr bwMode="auto">
          <a:xfrm>
            <a:off x="3098865" y="3968890"/>
            <a:ext cx="1093586" cy="308295"/>
            <a:chOff x="1567" y="2217"/>
            <a:chExt cx="763" cy="158"/>
          </a:xfrm>
        </p:grpSpPr>
        <p:grpSp>
          <p:nvGrpSpPr>
            <p:cNvPr id="14529" name="Group 114"/>
            <p:cNvGrpSpPr>
              <a:grpSpLocks/>
            </p:cNvGrpSpPr>
            <p:nvPr/>
          </p:nvGrpSpPr>
          <p:grpSpPr bwMode="auto">
            <a:xfrm>
              <a:off x="2243" y="2221"/>
              <a:ext cx="87" cy="154"/>
              <a:chOff x="2243" y="2221"/>
              <a:chExt cx="87" cy="154"/>
            </a:xfrm>
          </p:grpSpPr>
          <p:sp>
            <p:nvSpPr>
              <p:cNvPr id="14536" name="Freeform 115"/>
              <p:cNvSpPr>
                <a:spLocks/>
              </p:cNvSpPr>
              <p:nvPr/>
            </p:nvSpPr>
            <p:spPr bwMode="auto">
              <a:xfrm>
                <a:off x="2243" y="2221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7" name="Freeform 116"/>
              <p:cNvSpPr>
                <a:spLocks/>
              </p:cNvSpPr>
              <p:nvPr/>
            </p:nvSpPr>
            <p:spPr bwMode="auto">
              <a:xfrm>
                <a:off x="2270" y="2246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8" name="Freeform 117"/>
              <p:cNvSpPr>
                <a:spLocks/>
              </p:cNvSpPr>
              <p:nvPr/>
            </p:nvSpPr>
            <p:spPr bwMode="auto">
              <a:xfrm>
                <a:off x="2273" y="2330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9" name="Freeform 118"/>
              <p:cNvSpPr>
                <a:spLocks/>
              </p:cNvSpPr>
              <p:nvPr/>
            </p:nvSpPr>
            <p:spPr bwMode="auto">
              <a:xfrm>
                <a:off x="2256" y="2293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0" name="Freeform 119"/>
              <p:cNvSpPr>
                <a:spLocks/>
              </p:cNvSpPr>
              <p:nvPr/>
            </p:nvSpPr>
            <p:spPr bwMode="auto">
              <a:xfrm>
                <a:off x="2292" y="2273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30" name="Group 120"/>
            <p:cNvGrpSpPr>
              <a:grpSpLocks/>
            </p:cNvGrpSpPr>
            <p:nvPr/>
          </p:nvGrpSpPr>
          <p:grpSpPr bwMode="auto">
            <a:xfrm flipH="1">
              <a:off x="1567" y="2217"/>
              <a:ext cx="87" cy="154"/>
              <a:chOff x="3347" y="2749"/>
              <a:chExt cx="87" cy="154"/>
            </a:xfrm>
          </p:grpSpPr>
          <p:sp>
            <p:nvSpPr>
              <p:cNvPr id="14531" name="Freeform 121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2" name="Freeform 122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3" name="Freeform 123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4" name="Freeform 124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5" name="Freeform 125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4" name="Group 126"/>
          <p:cNvGrpSpPr>
            <a:grpSpLocks/>
          </p:cNvGrpSpPr>
          <p:nvPr/>
        </p:nvGrpSpPr>
        <p:grpSpPr bwMode="auto">
          <a:xfrm>
            <a:off x="3127530" y="3185426"/>
            <a:ext cx="1067787" cy="322437"/>
            <a:chOff x="1587" y="1671"/>
            <a:chExt cx="745" cy="156"/>
          </a:xfrm>
        </p:grpSpPr>
        <p:grpSp>
          <p:nvGrpSpPr>
            <p:cNvPr id="14517" name="Group 127"/>
            <p:cNvGrpSpPr>
              <a:grpSpLocks/>
            </p:cNvGrpSpPr>
            <p:nvPr/>
          </p:nvGrpSpPr>
          <p:grpSpPr bwMode="auto">
            <a:xfrm>
              <a:off x="2245" y="1671"/>
              <a:ext cx="87" cy="154"/>
              <a:chOff x="2243" y="2221"/>
              <a:chExt cx="87" cy="154"/>
            </a:xfrm>
          </p:grpSpPr>
          <p:sp>
            <p:nvSpPr>
              <p:cNvPr id="14524" name="Freeform 128"/>
              <p:cNvSpPr>
                <a:spLocks/>
              </p:cNvSpPr>
              <p:nvPr/>
            </p:nvSpPr>
            <p:spPr bwMode="auto">
              <a:xfrm>
                <a:off x="2243" y="2221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5" name="Freeform 129"/>
              <p:cNvSpPr>
                <a:spLocks/>
              </p:cNvSpPr>
              <p:nvPr/>
            </p:nvSpPr>
            <p:spPr bwMode="auto">
              <a:xfrm>
                <a:off x="2270" y="2246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6" name="Freeform 130"/>
              <p:cNvSpPr>
                <a:spLocks/>
              </p:cNvSpPr>
              <p:nvPr/>
            </p:nvSpPr>
            <p:spPr bwMode="auto">
              <a:xfrm>
                <a:off x="2273" y="2330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7" name="Freeform 131"/>
              <p:cNvSpPr>
                <a:spLocks/>
              </p:cNvSpPr>
              <p:nvPr/>
            </p:nvSpPr>
            <p:spPr bwMode="auto">
              <a:xfrm>
                <a:off x="2256" y="2293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8" name="Freeform 132"/>
              <p:cNvSpPr>
                <a:spLocks/>
              </p:cNvSpPr>
              <p:nvPr/>
            </p:nvSpPr>
            <p:spPr bwMode="auto">
              <a:xfrm>
                <a:off x="2292" y="2273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18" name="Group 133"/>
            <p:cNvGrpSpPr>
              <a:grpSpLocks/>
            </p:cNvGrpSpPr>
            <p:nvPr/>
          </p:nvGrpSpPr>
          <p:grpSpPr bwMode="auto">
            <a:xfrm flipH="1">
              <a:off x="1587" y="1673"/>
              <a:ext cx="87" cy="154"/>
              <a:chOff x="3347" y="2749"/>
              <a:chExt cx="87" cy="154"/>
            </a:xfrm>
          </p:grpSpPr>
          <p:sp>
            <p:nvSpPr>
              <p:cNvPr id="14519" name="Freeform 134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0" name="Freeform 135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1" name="Freeform 136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2" name="Freeform 137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3" name="Freeform 138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5" name="Group 139"/>
          <p:cNvGrpSpPr>
            <a:grpSpLocks/>
          </p:cNvGrpSpPr>
          <p:nvPr/>
        </p:nvGrpSpPr>
        <p:grpSpPr bwMode="auto">
          <a:xfrm>
            <a:off x="3141863" y="2467014"/>
            <a:ext cx="1039122" cy="299809"/>
            <a:chOff x="1597" y="1139"/>
            <a:chExt cx="725" cy="168"/>
          </a:xfrm>
        </p:grpSpPr>
        <p:grpSp>
          <p:nvGrpSpPr>
            <p:cNvPr id="14505" name="Group 140"/>
            <p:cNvGrpSpPr>
              <a:grpSpLocks/>
            </p:cNvGrpSpPr>
            <p:nvPr/>
          </p:nvGrpSpPr>
          <p:grpSpPr bwMode="auto">
            <a:xfrm>
              <a:off x="2235" y="1153"/>
              <a:ext cx="87" cy="154"/>
              <a:chOff x="3347" y="2749"/>
              <a:chExt cx="87" cy="154"/>
            </a:xfrm>
          </p:grpSpPr>
          <p:sp>
            <p:nvSpPr>
              <p:cNvPr id="14512" name="Freeform 141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3" name="Freeform 142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4" name="Freeform 143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5" name="Freeform 144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6" name="Freeform 145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06" name="Group 146"/>
            <p:cNvGrpSpPr>
              <a:grpSpLocks/>
            </p:cNvGrpSpPr>
            <p:nvPr/>
          </p:nvGrpSpPr>
          <p:grpSpPr bwMode="auto">
            <a:xfrm flipH="1">
              <a:off x="1597" y="1139"/>
              <a:ext cx="87" cy="154"/>
              <a:chOff x="3347" y="2749"/>
              <a:chExt cx="87" cy="154"/>
            </a:xfrm>
          </p:grpSpPr>
          <p:sp>
            <p:nvSpPr>
              <p:cNvPr id="14507" name="Freeform 147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8" name="Freeform 148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9" name="Freeform 149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0" name="Freeform 150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1" name="Freeform 151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6" name="Group 152"/>
          <p:cNvGrpSpPr>
            <a:grpSpLocks/>
          </p:cNvGrpSpPr>
          <p:nvPr/>
        </p:nvGrpSpPr>
        <p:grpSpPr bwMode="auto">
          <a:xfrm>
            <a:off x="3156196" y="1774059"/>
            <a:ext cx="996124" cy="268697"/>
            <a:chOff x="1607" y="637"/>
            <a:chExt cx="695" cy="158"/>
          </a:xfrm>
        </p:grpSpPr>
        <p:grpSp>
          <p:nvGrpSpPr>
            <p:cNvPr id="14493" name="Group 153"/>
            <p:cNvGrpSpPr>
              <a:grpSpLocks/>
            </p:cNvGrpSpPr>
            <p:nvPr/>
          </p:nvGrpSpPr>
          <p:grpSpPr bwMode="auto">
            <a:xfrm>
              <a:off x="2215" y="637"/>
              <a:ext cx="87" cy="154"/>
              <a:chOff x="3347" y="2749"/>
              <a:chExt cx="87" cy="154"/>
            </a:xfrm>
          </p:grpSpPr>
          <p:sp>
            <p:nvSpPr>
              <p:cNvPr id="14500" name="Freeform 154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1" name="Freeform 155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2" name="Freeform 156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3" name="Freeform 157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4" name="Freeform 158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494" name="Group 159"/>
            <p:cNvGrpSpPr>
              <a:grpSpLocks/>
            </p:cNvGrpSpPr>
            <p:nvPr/>
          </p:nvGrpSpPr>
          <p:grpSpPr bwMode="auto">
            <a:xfrm flipH="1">
              <a:off x="1607" y="641"/>
              <a:ext cx="87" cy="154"/>
              <a:chOff x="3347" y="2749"/>
              <a:chExt cx="87" cy="154"/>
            </a:xfrm>
          </p:grpSpPr>
          <p:sp>
            <p:nvSpPr>
              <p:cNvPr id="14495" name="Freeform 160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6" name="Freeform 161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7" name="Freeform 162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8" name="Freeform 163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9" name="Freeform 164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8" name="Group 165"/>
          <p:cNvGrpSpPr>
            <a:grpSpLocks/>
          </p:cNvGrpSpPr>
          <p:nvPr/>
        </p:nvGrpSpPr>
        <p:grpSpPr bwMode="auto">
          <a:xfrm>
            <a:off x="3115969" y="1527988"/>
            <a:ext cx="1146618" cy="3918735"/>
            <a:chOff x="1564" y="431"/>
            <a:chExt cx="800" cy="2771"/>
          </a:xfrm>
        </p:grpSpPr>
        <p:grpSp>
          <p:nvGrpSpPr>
            <p:cNvPr id="14444" name="Group 166"/>
            <p:cNvGrpSpPr>
              <a:grpSpLocks/>
            </p:cNvGrpSpPr>
            <p:nvPr/>
          </p:nvGrpSpPr>
          <p:grpSpPr bwMode="auto">
            <a:xfrm>
              <a:off x="1579" y="431"/>
              <a:ext cx="771" cy="2771"/>
              <a:chOff x="3625" y="443"/>
              <a:chExt cx="771" cy="2771"/>
            </a:xfrm>
          </p:grpSpPr>
          <p:sp>
            <p:nvSpPr>
              <p:cNvPr id="14457" name="Freeform 167"/>
              <p:cNvSpPr>
                <a:spLocks/>
              </p:cNvSpPr>
              <p:nvPr/>
            </p:nvSpPr>
            <p:spPr bwMode="auto">
              <a:xfrm>
                <a:off x="3947" y="2767"/>
                <a:ext cx="125" cy="298"/>
              </a:xfrm>
              <a:custGeom>
                <a:avLst/>
                <a:gdLst>
                  <a:gd name="T0" fmla="*/ 56 w 125"/>
                  <a:gd name="T1" fmla="*/ 0 h 298"/>
                  <a:gd name="T2" fmla="*/ 71 w 125"/>
                  <a:gd name="T3" fmla="*/ 0 h 298"/>
                  <a:gd name="T4" fmla="*/ 81 w 125"/>
                  <a:gd name="T5" fmla="*/ 0 h 298"/>
                  <a:gd name="T6" fmla="*/ 92 w 125"/>
                  <a:gd name="T7" fmla="*/ 5 h 298"/>
                  <a:gd name="T8" fmla="*/ 101 w 125"/>
                  <a:gd name="T9" fmla="*/ 9 h 298"/>
                  <a:gd name="T10" fmla="*/ 109 w 125"/>
                  <a:gd name="T11" fmla="*/ 15 h 298"/>
                  <a:gd name="T12" fmla="*/ 115 w 125"/>
                  <a:gd name="T13" fmla="*/ 24 h 298"/>
                  <a:gd name="T14" fmla="*/ 120 w 125"/>
                  <a:gd name="T15" fmla="*/ 32 h 298"/>
                  <a:gd name="T16" fmla="*/ 124 w 125"/>
                  <a:gd name="T17" fmla="*/ 43 h 298"/>
                  <a:gd name="T18" fmla="*/ 124 w 125"/>
                  <a:gd name="T19" fmla="*/ 54 h 298"/>
                  <a:gd name="T20" fmla="*/ 124 w 125"/>
                  <a:gd name="T21" fmla="*/ 243 h 298"/>
                  <a:gd name="T22" fmla="*/ 124 w 125"/>
                  <a:gd name="T23" fmla="*/ 254 h 298"/>
                  <a:gd name="T24" fmla="*/ 120 w 125"/>
                  <a:gd name="T25" fmla="*/ 265 h 298"/>
                  <a:gd name="T26" fmla="*/ 115 w 125"/>
                  <a:gd name="T27" fmla="*/ 273 h 298"/>
                  <a:gd name="T28" fmla="*/ 109 w 125"/>
                  <a:gd name="T29" fmla="*/ 282 h 298"/>
                  <a:gd name="T30" fmla="*/ 101 w 125"/>
                  <a:gd name="T31" fmla="*/ 288 h 298"/>
                  <a:gd name="T32" fmla="*/ 92 w 125"/>
                  <a:gd name="T33" fmla="*/ 292 h 298"/>
                  <a:gd name="T34" fmla="*/ 81 w 125"/>
                  <a:gd name="T35" fmla="*/ 297 h 298"/>
                  <a:gd name="T36" fmla="*/ 71 w 125"/>
                  <a:gd name="T37" fmla="*/ 297 h 298"/>
                  <a:gd name="T38" fmla="*/ 56 w 125"/>
                  <a:gd name="T39" fmla="*/ 297 h 298"/>
                  <a:gd name="T40" fmla="*/ 45 w 125"/>
                  <a:gd name="T41" fmla="*/ 297 h 298"/>
                  <a:gd name="T42" fmla="*/ 34 w 125"/>
                  <a:gd name="T43" fmla="*/ 292 h 298"/>
                  <a:gd name="T44" fmla="*/ 26 w 125"/>
                  <a:gd name="T45" fmla="*/ 288 h 298"/>
                  <a:gd name="T46" fmla="*/ 17 w 125"/>
                  <a:gd name="T47" fmla="*/ 282 h 298"/>
                  <a:gd name="T48" fmla="*/ 11 w 125"/>
                  <a:gd name="T49" fmla="*/ 273 h 298"/>
                  <a:gd name="T50" fmla="*/ 4 w 125"/>
                  <a:gd name="T51" fmla="*/ 265 h 298"/>
                  <a:gd name="T52" fmla="*/ 2 w 125"/>
                  <a:gd name="T53" fmla="*/ 254 h 298"/>
                  <a:gd name="T54" fmla="*/ 0 w 125"/>
                  <a:gd name="T55" fmla="*/ 243 h 298"/>
                  <a:gd name="T56" fmla="*/ 0 w 125"/>
                  <a:gd name="T57" fmla="*/ 54 h 298"/>
                  <a:gd name="T58" fmla="*/ 2 w 125"/>
                  <a:gd name="T59" fmla="*/ 43 h 298"/>
                  <a:gd name="T60" fmla="*/ 4 w 125"/>
                  <a:gd name="T61" fmla="*/ 32 h 298"/>
                  <a:gd name="T62" fmla="*/ 11 w 125"/>
                  <a:gd name="T63" fmla="*/ 24 h 298"/>
                  <a:gd name="T64" fmla="*/ 17 w 125"/>
                  <a:gd name="T65" fmla="*/ 15 h 298"/>
                  <a:gd name="T66" fmla="*/ 26 w 125"/>
                  <a:gd name="T67" fmla="*/ 9 h 298"/>
                  <a:gd name="T68" fmla="*/ 34 w 125"/>
                  <a:gd name="T69" fmla="*/ 5 h 298"/>
                  <a:gd name="T70" fmla="*/ 45 w 125"/>
                  <a:gd name="T71" fmla="*/ 0 h 298"/>
                  <a:gd name="T72" fmla="*/ 56 w 125"/>
                  <a:gd name="T73" fmla="*/ 0 h 298"/>
                  <a:gd name="T74" fmla="*/ 56 w 125"/>
                  <a:gd name="T75" fmla="*/ 0 h 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5"/>
                  <a:gd name="T115" fmla="*/ 0 h 298"/>
                  <a:gd name="T116" fmla="*/ 125 w 125"/>
                  <a:gd name="T117" fmla="*/ 298 h 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5" h="298">
                    <a:moveTo>
                      <a:pt x="56" y="0"/>
                    </a:moveTo>
                    <a:lnTo>
                      <a:pt x="71" y="0"/>
                    </a:lnTo>
                    <a:lnTo>
                      <a:pt x="81" y="0"/>
                    </a:lnTo>
                    <a:lnTo>
                      <a:pt x="92" y="5"/>
                    </a:lnTo>
                    <a:lnTo>
                      <a:pt x="101" y="9"/>
                    </a:lnTo>
                    <a:lnTo>
                      <a:pt x="109" y="15"/>
                    </a:lnTo>
                    <a:lnTo>
                      <a:pt x="115" y="24"/>
                    </a:lnTo>
                    <a:lnTo>
                      <a:pt x="120" y="32"/>
                    </a:lnTo>
                    <a:lnTo>
                      <a:pt x="124" y="43"/>
                    </a:lnTo>
                    <a:lnTo>
                      <a:pt x="124" y="54"/>
                    </a:lnTo>
                    <a:lnTo>
                      <a:pt x="124" y="243"/>
                    </a:lnTo>
                    <a:lnTo>
                      <a:pt x="124" y="254"/>
                    </a:lnTo>
                    <a:lnTo>
                      <a:pt x="120" y="265"/>
                    </a:lnTo>
                    <a:lnTo>
                      <a:pt x="115" y="273"/>
                    </a:lnTo>
                    <a:lnTo>
                      <a:pt x="109" y="282"/>
                    </a:lnTo>
                    <a:lnTo>
                      <a:pt x="101" y="288"/>
                    </a:lnTo>
                    <a:lnTo>
                      <a:pt x="92" y="292"/>
                    </a:lnTo>
                    <a:lnTo>
                      <a:pt x="81" y="297"/>
                    </a:lnTo>
                    <a:lnTo>
                      <a:pt x="71" y="297"/>
                    </a:lnTo>
                    <a:lnTo>
                      <a:pt x="56" y="297"/>
                    </a:lnTo>
                    <a:lnTo>
                      <a:pt x="45" y="297"/>
                    </a:lnTo>
                    <a:lnTo>
                      <a:pt x="34" y="292"/>
                    </a:lnTo>
                    <a:lnTo>
                      <a:pt x="26" y="288"/>
                    </a:lnTo>
                    <a:lnTo>
                      <a:pt x="17" y="282"/>
                    </a:lnTo>
                    <a:lnTo>
                      <a:pt x="11" y="273"/>
                    </a:lnTo>
                    <a:lnTo>
                      <a:pt x="4" y="265"/>
                    </a:lnTo>
                    <a:lnTo>
                      <a:pt x="2" y="254"/>
                    </a:lnTo>
                    <a:lnTo>
                      <a:pt x="0" y="243"/>
                    </a:lnTo>
                    <a:lnTo>
                      <a:pt x="0" y="54"/>
                    </a:lnTo>
                    <a:lnTo>
                      <a:pt x="2" y="43"/>
                    </a:lnTo>
                    <a:lnTo>
                      <a:pt x="4" y="32"/>
                    </a:lnTo>
                    <a:lnTo>
                      <a:pt x="11" y="24"/>
                    </a:lnTo>
                    <a:lnTo>
                      <a:pt x="17" y="15"/>
                    </a:lnTo>
                    <a:lnTo>
                      <a:pt x="26" y="9"/>
                    </a:lnTo>
                    <a:lnTo>
                      <a:pt x="34" y="5"/>
                    </a:lnTo>
                    <a:lnTo>
                      <a:pt x="45" y="0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500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8" name="Freeform 168"/>
              <p:cNvSpPr>
                <a:spLocks/>
              </p:cNvSpPr>
              <p:nvPr/>
            </p:nvSpPr>
            <p:spPr bwMode="auto">
              <a:xfrm>
                <a:off x="3947" y="2767"/>
                <a:ext cx="125" cy="298"/>
              </a:xfrm>
              <a:custGeom>
                <a:avLst/>
                <a:gdLst>
                  <a:gd name="T0" fmla="*/ 56 w 125"/>
                  <a:gd name="T1" fmla="*/ 0 h 298"/>
                  <a:gd name="T2" fmla="*/ 71 w 125"/>
                  <a:gd name="T3" fmla="*/ 0 h 298"/>
                  <a:gd name="T4" fmla="*/ 81 w 125"/>
                  <a:gd name="T5" fmla="*/ 0 h 298"/>
                  <a:gd name="T6" fmla="*/ 92 w 125"/>
                  <a:gd name="T7" fmla="*/ 5 h 298"/>
                  <a:gd name="T8" fmla="*/ 101 w 125"/>
                  <a:gd name="T9" fmla="*/ 9 h 298"/>
                  <a:gd name="T10" fmla="*/ 109 w 125"/>
                  <a:gd name="T11" fmla="*/ 15 h 298"/>
                  <a:gd name="T12" fmla="*/ 115 w 125"/>
                  <a:gd name="T13" fmla="*/ 24 h 298"/>
                  <a:gd name="T14" fmla="*/ 120 w 125"/>
                  <a:gd name="T15" fmla="*/ 32 h 298"/>
                  <a:gd name="T16" fmla="*/ 124 w 125"/>
                  <a:gd name="T17" fmla="*/ 43 h 298"/>
                  <a:gd name="T18" fmla="*/ 124 w 125"/>
                  <a:gd name="T19" fmla="*/ 54 h 298"/>
                  <a:gd name="T20" fmla="*/ 124 w 125"/>
                  <a:gd name="T21" fmla="*/ 243 h 298"/>
                  <a:gd name="T22" fmla="*/ 124 w 125"/>
                  <a:gd name="T23" fmla="*/ 254 h 298"/>
                  <a:gd name="T24" fmla="*/ 120 w 125"/>
                  <a:gd name="T25" fmla="*/ 265 h 298"/>
                  <a:gd name="T26" fmla="*/ 115 w 125"/>
                  <a:gd name="T27" fmla="*/ 273 h 298"/>
                  <a:gd name="T28" fmla="*/ 109 w 125"/>
                  <a:gd name="T29" fmla="*/ 282 h 298"/>
                  <a:gd name="T30" fmla="*/ 101 w 125"/>
                  <a:gd name="T31" fmla="*/ 288 h 298"/>
                  <a:gd name="T32" fmla="*/ 92 w 125"/>
                  <a:gd name="T33" fmla="*/ 292 h 298"/>
                  <a:gd name="T34" fmla="*/ 81 w 125"/>
                  <a:gd name="T35" fmla="*/ 297 h 298"/>
                  <a:gd name="T36" fmla="*/ 71 w 125"/>
                  <a:gd name="T37" fmla="*/ 297 h 298"/>
                  <a:gd name="T38" fmla="*/ 56 w 125"/>
                  <a:gd name="T39" fmla="*/ 297 h 298"/>
                  <a:gd name="T40" fmla="*/ 45 w 125"/>
                  <a:gd name="T41" fmla="*/ 297 h 298"/>
                  <a:gd name="T42" fmla="*/ 34 w 125"/>
                  <a:gd name="T43" fmla="*/ 292 h 298"/>
                  <a:gd name="T44" fmla="*/ 26 w 125"/>
                  <a:gd name="T45" fmla="*/ 288 h 298"/>
                  <a:gd name="T46" fmla="*/ 17 w 125"/>
                  <a:gd name="T47" fmla="*/ 282 h 298"/>
                  <a:gd name="T48" fmla="*/ 11 w 125"/>
                  <a:gd name="T49" fmla="*/ 273 h 298"/>
                  <a:gd name="T50" fmla="*/ 4 w 125"/>
                  <a:gd name="T51" fmla="*/ 265 h 298"/>
                  <a:gd name="T52" fmla="*/ 2 w 125"/>
                  <a:gd name="T53" fmla="*/ 254 h 298"/>
                  <a:gd name="T54" fmla="*/ 0 w 125"/>
                  <a:gd name="T55" fmla="*/ 243 h 298"/>
                  <a:gd name="T56" fmla="*/ 0 w 125"/>
                  <a:gd name="T57" fmla="*/ 54 h 298"/>
                  <a:gd name="T58" fmla="*/ 2 w 125"/>
                  <a:gd name="T59" fmla="*/ 43 h 298"/>
                  <a:gd name="T60" fmla="*/ 4 w 125"/>
                  <a:gd name="T61" fmla="*/ 32 h 298"/>
                  <a:gd name="T62" fmla="*/ 11 w 125"/>
                  <a:gd name="T63" fmla="*/ 24 h 298"/>
                  <a:gd name="T64" fmla="*/ 17 w 125"/>
                  <a:gd name="T65" fmla="*/ 15 h 298"/>
                  <a:gd name="T66" fmla="*/ 26 w 125"/>
                  <a:gd name="T67" fmla="*/ 9 h 298"/>
                  <a:gd name="T68" fmla="*/ 34 w 125"/>
                  <a:gd name="T69" fmla="*/ 5 h 298"/>
                  <a:gd name="T70" fmla="*/ 45 w 125"/>
                  <a:gd name="T71" fmla="*/ 0 h 298"/>
                  <a:gd name="T72" fmla="*/ 56 w 125"/>
                  <a:gd name="T73" fmla="*/ 0 h 298"/>
                  <a:gd name="T74" fmla="*/ 56 w 125"/>
                  <a:gd name="T75" fmla="*/ 0 h 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5"/>
                  <a:gd name="T115" fmla="*/ 0 h 298"/>
                  <a:gd name="T116" fmla="*/ 125 w 125"/>
                  <a:gd name="T117" fmla="*/ 298 h 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5" h="298">
                    <a:moveTo>
                      <a:pt x="56" y="0"/>
                    </a:moveTo>
                    <a:lnTo>
                      <a:pt x="71" y="0"/>
                    </a:lnTo>
                    <a:lnTo>
                      <a:pt x="81" y="0"/>
                    </a:lnTo>
                    <a:lnTo>
                      <a:pt x="92" y="5"/>
                    </a:lnTo>
                    <a:lnTo>
                      <a:pt x="101" y="9"/>
                    </a:lnTo>
                    <a:lnTo>
                      <a:pt x="109" y="15"/>
                    </a:lnTo>
                    <a:lnTo>
                      <a:pt x="115" y="24"/>
                    </a:lnTo>
                    <a:lnTo>
                      <a:pt x="120" y="32"/>
                    </a:lnTo>
                    <a:lnTo>
                      <a:pt x="124" y="43"/>
                    </a:lnTo>
                    <a:lnTo>
                      <a:pt x="124" y="54"/>
                    </a:lnTo>
                    <a:lnTo>
                      <a:pt x="124" y="243"/>
                    </a:lnTo>
                    <a:lnTo>
                      <a:pt x="124" y="254"/>
                    </a:lnTo>
                    <a:lnTo>
                      <a:pt x="120" y="265"/>
                    </a:lnTo>
                    <a:lnTo>
                      <a:pt x="115" y="273"/>
                    </a:lnTo>
                    <a:lnTo>
                      <a:pt x="109" y="282"/>
                    </a:lnTo>
                    <a:lnTo>
                      <a:pt x="101" y="288"/>
                    </a:lnTo>
                    <a:lnTo>
                      <a:pt x="92" y="292"/>
                    </a:lnTo>
                    <a:lnTo>
                      <a:pt x="81" y="297"/>
                    </a:lnTo>
                    <a:lnTo>
                      <a:pt x="71" y="297"/>
                    </a:lnTo>
                    <a:lnTo>
                      <a:pt x="56" y="297"/>
                    </a:lnTo>
                    <a:lnTo>
                      <a:pt x="45" y="297"/>
                    </a:lnTo>
                    <a:lnTo>
                      <a:pt x="34" y="292"/>
                    </a:lnTo>
                    <a:lnTo>
                      <a:pt x="26" y="288"/>
                    </a:lnTo>
                    <a:lnTo>
                      <a:pt x="17" y="282"/>
                    </a:lnTo>
                    <a:lnTo>
                      <a:pt x="11" y="273"/>
                    </a:lnTo>
                    <a:lnTo>
                      <a:pt x="4" y="265"/>
                    </a:lnTo>
                    <a:lnTo>
                      <a:pt x="2" y="254"/>
                    </a:lnTo>
                    <a:lnTo>
                      <a:pt x="0" y="243"/>
                    </a:lnTo>
                    <a:lnTo>
                      <a:pt x="0" y="54"/>
                    </a:lnTo>
                    <a:lnTo>
                      <a:pt x="2" y="43"/>
                    </a:lnTo>
                    <a:lnTo>
                      <a:pt x="4" y="32"/>
                    </a:lnTo>
                    <a:lnTo>
                      <a:pt x="11" y="24"/>
                    </a:lnTo>
                    <a:lnTo>
                      <a:pt x="17" y="15"/>
                    </a:lnTo>
                    <a:lnTo>
                      <a:pt x="26" y="9"/>
                    </a:lnTo>
                    <a:lnTo>
                      <a:pt x="34" y="5"/>
                    </a:lnTo>
                    <a:lnTo>
                      <a:pt x="45" y="0"/>
                    </a:lnTo>
                    <a:lnTo>
                      <a:pt x="56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9" name="Freeform 169"/>
              <p:cNvSpPr>
                <a:spLocks/>
              </p:cNvSpPr>
              <p:nvPr/>
            </p:nvSpPr>
            <p:spPr bwMode="auto">
              <a:xfrm>
                <a:off x="3625" y="2563"/>
                <a:ext cx="323" cy="646"/>
              </a:xfrm>
              <a:custGeom>
                <a:avLst/>
                <a:gdLst>
                  <a:gd name="T0" fmla="*/ 322 w 323"/>
                  <a:gd name="T1" fmla="*/ 258 h 646"/>
                  <a:gd name="T2" fmla="*/ 316 w 323"/>
                  <a:gd name="T3" fmla="*/ 251 h 646"/>
                  <a:gd name="T4" fmla="*/ 307 w 323"/>
                  <a:gd name="T5" fmla="*/ 243 h 646"/>
                  <a:gd name="T6" fmla="*/ 299 w 323"/>
                  <a:gd name="T7" fmla="*/ 232 h 646"/>
                  <a:gd name="T8" fmla="*/ 292 w 323"/>
                  <a:gd name="T9" fmla="*/ 219 h 646"/>
                  <a:gd name="T10" fmla="*/ 275 w 323"/>
                  <a:gd name="T11" fmla="*/ 192 h 646"/>
                  <a:gd name="T12" fmla="*/ 260 w 323"/>
                  <a:gd name="T13" fmla="*/ 157 h 646"/>
                  <a:gd name="T14" fmla="*/ 230 w 323"/>
                  <a:gd name="T15" fmla="*/ 89 h 646"/>
                  <a:gd name="T16" fmla="*/ 198 w 323"/>
                  <a:gd name="T17" fmla="*/ 25 h 646"/>
                  <a:gd name="T18" fmla="*/ 183 w 323"/>
                  <a:gd name="T19" fmla="*/ 15 h 646"/>
                  <a:gd name="T20" fmla="*/ 164 w 323"/>
                  <a:gd name="T21" fmla="*/ 8 h 646"/>
                  <a:gd name="T22" fmla="*/ 139 w 323"/>
                  <a:gd name="T23" fmla="*/ 2 h 646"/>
                  <a:gd name="T24" fmla="*/ 111 w 323"/>
                  <a:gd name="T25" fmla="*/ 0 h 646"/>
                  <a:gd name="T26" fmla="*/ 83 w 323"/>
                  <a:gd name="T27" fmla="*/ 0 h 646"/>
                  <a:gd name="T28" fmla="*/ 59 w 323"/>
                  <a:gd name="T29" fmla="*/ 4 h 646"/>
                  <a:gd name="T30" fmla="*/ 47 w 323"/>
                  <a:gd name="T31" fmla="*/ 8 h 646"/>
                  <a:gd name="T32" fmla="*/ 38 w 323"/>
                  <a:gd name="T33" fmla="*/ 12 h 646"/>
                  <a:gd name="T34" fmla="*/ 30 w 323"/>
                  <a:gd name="T35" fmla="*/ 17 h 646"/>
                  <a:gd name="T36" fmla="*/ 23 w 323"/>
                  <a:gd name="T37" fmla="*/ 25 h 646"/>
                  <a:gd name="T38" fmla="*/ 21 w 323"/>
                  <a:gd name="T39" fmla="*/ 38 h 646"/>
                  <a:gd name="T40" fmla="*/ 23 w 323"/>
                  <a:gd name="T41" fmla="*/ 51 h 646"/>
                  <a:gd name="T42" fmla="*/ 25 w 323"/>
                  <a:gd name="T43" fmla="*/ 66 h 646"/>
                  <a:gd name="T44" fmla="*/ 27 w 323"/>
                  <a:gd name="T45" fmla="*/ 81 h 646"/>
                  <a:gd name="T46" fmla="*/ 38 w 323"/>
                  <a:gd name="T47" fmla="*/ 113 h 646"/>
                  <a:gd name="T48" fmla="*/ 49 w 323"/>
                  <a:gd name="T49" fmla="*/ 147 h 646"/>
                  <a:gd name="T50" fmla="*/ 64 w 323"/>
                  <a:gd name="T51" fmla="*/ 183 h 646"/>
                  <a:gd name="T52" fmla="*/ 77 w 323"/>
                  <a:gd name="T53" fmla="*/ 221 h 646"/>
                  <a:gd name="T54" fmla="*/ 85 w 323"/>
                  <a:gd name="T55" fmla="*/ 260 h 646"/>
                  <a:gd name="T56" fmla="*/ 94 w 323"/>
                  <a:gd name="T57" fmla="*/ 300 h 646"/>
                  <a:gd name="T58" fmla="*/ 94 w 323"/>
                  <a:gd name="T59" fmla="*/ 332 h 646"/>
                  <a:gd name="T60" fmla="*/ 92 w 323"/>
                  <a:gd name="T61" fmla="*/ 362 h 646"/>
                  <a:gd name="T62" fmla="*/ 85 w 323"/>
                  <a:gd name="T63" fmla="*/ 390 h 646"/>
                  <a:gd name="T64" fmla="*/ 79 w 323"/>
                  <a:gd name="T65" fmla="*/ 417 h 646"/>
                  <a:gd name="T66" fmla="*/ 72 w 323"/>
                  <a:gd name="T67" fmla="*/ 441 h 646"/>
                  <a:gd name="T68" fmla="*/ 62 w 323"/>
                  <a:gd name="T69" fmla="*/ 462 h 646"/>
                  <a:gd name="T70" fmla="*/ 53 w 323"/>
                  <a:gd name="T71" fmla="*/ 481 h 646"/>
                  <a:gd name="T72" fmla="*/ 45 w 323"/>
                  <a:gd name="T73" fmla="*/ 501 h 646"/>
                  <a:gd name="T74" fmla="*/ 25 w 323"/>
                  <a:gd name="T75" fmla="*/ 535 h 646"/>
                  <a:gd name="T76" fmla="*/ 8 w 323"/>
                  <a:gd name="T77" fmla="*/ 562 h 646"/>
                  <a:gd name="T78" fmla="*/ 4 w 323"/>
                  <a:gd name="T79" fmla="*/ 575 h 646"/>
                  <a:gd name="T80" fmla="*/ 0 w 323"/>
                  <a:gd name="T81" fmla="*/ 586 h 646"/>
                  <a:gd name="T82" fmla="*/ 0 w 323"/>
                  <a:gd name="T83" fmla="*/ 599 h 646"/>
                  <a:gd name="T84" fmla="*/ 0 w 323"/>
                  <a:gd name="T85" fmla="*/ 609 h 646"/>
                  <a:gd name="T86" fmla="*/ 6 w 323"/>
                  <a:gd name="T87" fmla="*/ 618 h 646"/>
                  <a:gd name="T88" fmla="*/ 15 w 323"/>
                  <a:gd name="T89" fmla="*/ 626 h 646"/>
                  <a:gd name="T90" fmla="*/ 25 w 323"/>
                  <a:gd name="T91" fmla="*/ 633 h 646"/>
                  <a:gd name="T92" fmla="*/ 36 w 323"/>
                  <a:gd name="T93" fmla="*/ 637 h 646"/>
                  <a:gd name="T94" fmla="*/ 51 w 323"/>
                  <a:gd name="T95" fmla="*/ 641 h 646"/>
                  <a:gd name="T96" fmla="*/ 64 w 323"/>
                  <a:gd name="T97" fmla="*/ 643 h 646"/>
                  <a:gd name="T98" fmla="*/ 79 w 323"/>
                  <a:gd name="T99" fmla="*/ 645 h 646"/>
                  <a:gd name="T100" fmla="*/ 96 w 323"/>
                  <a:gd name="T101" fmla="*/ 645 h 646"/>
                  <a:gd name="T102" fmla="*/ 128 w 323"/>
                  <a:gd name="T103" fmla="*/ 643 h 646"/>
                  <a:gd name="T104" fmla="*/ 160 w 323"/>
                  <a:gd name="T105" fmla="*/ 637 h 646"/>
                  <a:gd name="T106" fmla="*/ 175 w 323"/>
                  <a:gd name="T107" fmla="*/ 631 h 646"/>
                  <a:gd name="T108" fmla="*/ 190 w 323"/>
                  <a:gd name="T109" fmla="*/ 626 h 646"/>
                  <a:gd name="T110" fmla="*/ 203 w 323"/>
                  <a:gd name="T111" fmla="*/ 620 h 646"/>
                  <a:gd name="T112" fmla="*/ 215 w 323"/>
                  <a:gd name="T113" fmla="*/ 611 h 646"/>
                  <a:gd name="T114" fmla="*/ 322 w 323"/>
                  <a:gd name="T115" fmla="*/ 449 h 646"/>
                  <a:gd name="T116" fmla="*/ 322 w 323"/>
                  <a:gd name="T117" fmla="*/ 258 h 646"/>
                  <a:gd name="T118" fmla="*/ 322 w 323"/>
                  <a:gd name="T119" fmla="*/ 258 h 6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3"/>
                  <a:gd name="T181" fmla="*/ 0 h 646"/>
                  <a:gd name="T182" fmla="*/ 323 w 323"/>
                  <a:gd name="T183" fmla="*/ 646 h 6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3" h="646">
                    <a:moveTo>
                      <a:pt x="322" y="258"/>
                    </a:moveTo>
                    <a:lnTo>
                      <a:pt x="316" y="251"/>
                    </a:lnTo>
                    <a:lnTo>
                      <a:pt x="307" y="243"/>
                    </a:lnTo>
                    <a:lnTo>
                      <a:pt x="299" y="232"/>
                    </a:lnTo>
                    <a:lnTo>
                      <a:pt x="292" y="219"/>
                    </a:lnTo>
                    <a:lnTo>
                      <a:pt x="275" y="192"/>
                    </a:lnTo>
                    <a:lnTo>
                      <a:pt x="260" y="157"/>
                    </a:lnTo>
                    <a:lnTo>
                      <a:pt x="230" y="89"/>
                    </a:lnTo>
                    <a:lnTo>
                      <a:pt x="198" y="25"/>
                    </a:lnTo>
                    <a:lnTo>
                      <a:pt x="183" y="15"/>
                    </a:lnTo>
                    <a:lnTo>
                      <a:pt x="164" y="8"/>
                    </a:lnTo>
                    <a:lnTo>
                      <a:pt x="139" y="2"/>
                    </a:lnTo>
                    <a:lnTo>
                      <a:pt x="111" y="0"/>
                    </a:lnTo>
                    <a:lnTo>
                      <a:pt x="83" y="0"/>
                    </a:lnTo>
                    <a:lnTo>
                      <a:pt x="59" y="4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21" y="38"/>
                    </a:lnTo>
                    <a:lnTo>
                      <a:pt x="23" y="51"/>
                    </a:lnTo>
                    <a:lnTo>
                      <a:pt x="25" y="66"/>
                    </a:lnTo>
                    <a:lnTo>
                      <a:pt x="27" y="81"/>
                    </a:lnTo>
                    <a:lnTo>
                      <a:pt x="38" y="113"/>
                    </a:lnTo>
                    <a:lnTo>
                      <a:pt x="49" y="147"/>
                    </a:lnTo>
                    <a:lnTo>
                      <a:pt x="64" y="183"/>
                    </a:lnTo>
                    <a:lnTo>
                      <a:pt x="77" y="221"/>
                    </a:lnTo>
                    <a:lnTo>
                      <a:pt x="85" y="260"/>
                    </a:lnTo>
                    <a:lnTo>
                      <a:pt x="94" y="300"/>
                    </a:lnTo>
                    <a:lnTo>
                      <a:pt x="94" y="332"/>
                    </a:lnTo>
                    <a:lnTo>
                      <a:pt x="92" y="362"/>
                    </a:lnTo>
                    <a:lnTo>
                      <a:pt x="85" y="390"/>
                    </a:lnTo>
                    <a:lnTo>
                      <a:pt x="79" y="417"/>
                    </a:lnTo>
                    <a:lnTo>
                      <a:pt x="72" y="441"/>
                    </a:lnTo>
                    <a:lnTo>
                      <a:pt x="62" y="462"/>
                    </a:lnTo>
                    <a:lnTo>
                      <a:pt x="53" y="481"/>
                    </a:lnTo>
                    <a:lnTo>
                      <a:pt x="45" y="501"/>
                    </a:lnTo>
                    <a:lnTo>
                      <a:pt x="25" y="535"/>
                    </a:lnTo>
                    <a:lnTo>
                      <a:pt x="8" y="562"/>
                    </a:lnTo>
                    <a:lnTo>
                      <a:pt x="4" y="575"/>
                    </a:lnTo>
                    <a:lnTo>
                      <a:pt x="0" y="586"/>
                    </a:lnTo>
                    <a:lnTo>
                      <a:pt x="0" y="599"/>
                    </a:lnTo>
                    <a:lnTo>
                      <a:pt x="0" y="609"/>
                    </a:lnTo>
                    <a:lnTo>
                      <a:pt x="6" y="618"/>
                    </a:lnTo>
                    <a:lnTo>
                      <a:pt x="15" y="626"/>
                    </a:lnTo>
                    <a:lnTo>
                      <a:pt x="25" y="633"/>
                    </a:lnTo>
                    <a:lnTo>
                      <a:pt x="36" y="637"/>
                    </a:lnTo>
                    <a:lnTo>
                      <a:pt x="51" y="641"/>
                    </a:lnTo>
                    <a:lnTo>
                      <a:pt x="64" y="643"/>
                    </a:lnTo>
                    <a:lnTo>
                      <a:pt x="79" y="645"/>
                    </a:lnTo>
                    <a:lnTo>
                      <a:pt x="96" y="645"/>
                    </a:lnTo>
                    <a:lnTo>
                      <a:pt x="128" y="643"/>
                    </a:lnTo>
                    <a:lnTo>
                      <a:pt x="160" y="637"/>
                    </a:lnTo>
                    <a:lnTo>
                      <a:pt x="175" y="631"/>
                    </a:lnTo>
                    <a:lnTo>
                      <a:pt x="190" y="626"/>
                    </a:lnTo>
                    <a:lnTo>
                      <a:pt x="203" y="620"/>
                    </a:lnTo>
                    <a:lnTo>
                      <a:pt x="215" y="611"/>
                    </a:lnTo>
                    <a:lnTo>
                      <a:pt x="322" y="449"/>
                    </a:lnTo>
                    <a:lnTo>
                      <a:pt x="322" y="258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0" name="Freeform 170"/>
              <p:cNvSpPr>
                <a:spLocks/>
              </p:cNvSpPr>
              <p:nvPr/>
            </p:nvSpPr>
            <p:spPr bwMode="auto">
              <a:xfrm>
                <a:off x="3625" y="2563"/>
                <a:ext cx="323" cy="646"/>
              </a:xfrm>
              <a:custGeom>
                <a:avLst/>
                <a:gdLst>
                  <a:gd name="T0" fmla="*/ 322 w 323"/>
                  <a:gd name="T1" fmla="*/ 258 h 646"/>
                  <a:gd name="T2" fmla="*/ 316 w 323"/>
                  <a:gd name="T3" fmla="*/ 251 h 646"/>
                  <a:gd name="T4" fmla="*/ 307 w 323"/>
                  <a:gd name="T5" fmla="*/ 243 h 646"/>
                  <a:gd name="T6" fmla="*/ 299 w 323"/>
                  <a:gd name="T7" fmla="*/ 232 h 646"/>
                  <a:gd name="T8" fmla="*/ 292 w 323"/>
                  <a:gd name="T9" fmla="*/ 219 h 646"/>
                  <a:gd name="T10" fmla="*/ 275 w 323"/>
                  <a:gd name="T11" fmla="*/ 192 h 646"/>
                  <a:gd name="T12" fmla="*/ 260 w 323"/>
                  <a:gd name="T13" fmla="*/ 157 h 646"/>
                  <a:gd name="T14" fmla="*/ 230 w 323"/>
                  <a:gd name="T15" fmla="*/ 89 h 646"/>
                  <a:gd name="T16" fmla="*/ 198 w 323"/>
                  <a:gd name="T17" fmla="*/ 25 h 646"/>
                  <a:gd name="T18" fmla="*/ 183 w 323"/>
                  <a:gd name="T19" fmla="*/ 15 h 646"/>
                  <a:gd name="T20" fmla="*/ 164 w 323"/>
                  <a:gd name="T21" fmla="*/ 8 h 646"/>
                  <a:gd name="T22" fmla="*/ 139 w 323"/>
                  <a:gd name="T23" fmla="*/ 2 h 646"/>
                  <a:gd name="T24" fmla="*/ 111 w 323"/>
                  <a:gd name="T25" fmla="*/ 0 h 646"/>
                  <a:gd name="T26" fmla="*/ 83 w 323"/>
                  <a:gd name="T27" fmla="*/ 0 h 646"/>
                  <a:gd name="T28" fmla="*/ 59 w 323"/>
                  <a:gd name="T29" fmla="*/ 4 h 646"/>
                  <a:gd name="T30" fmla="*/ 47 w 323"/>
                  <a:gd name="T31" fmla="*/ 8 h 646"/>
                  <a:gd name="T32" fmla="*/ 38 w 323"/>
                  <a:gd name="T33" fmla="*/ 12 h 646"/>
                  <a:gd name="T34" fmla="*/ 30 w 323"/>
                  <a:gd name="T35" fmla="*/ 17 h 646"/>
                  <a:gd name="T36" fmla="*/ 23 w 323"/>
                  <a:gd name="T37" fmla="*/ 25 h 646"/>
                  <a:gd name="T38" fmla="*/ 21 w 323"/>
                  <a:gd name="T39" fmla="*/ 38 h 646"/>
                  <a:gd name="T40" fmla="*/ 23 w 323"/>
                  <a:gd name="T41" fmla="*/ 51 h 646"/>
                  <a:gd name="T42" fmla="*/ 25 w 323"/>
                  <a:gd name="T43" fmla="*/ 66 h 646"/>
                  <a:gd name="T44" fmla="*/ 27 w 323"/>
                  <a:gd name="T45" fmla="*/ 81 h 646"/>
                  <a:gd name="T46" fmla="*/ 38 w 323"/>
                  <a:gd name="T47" fmla="*/ 113 h 646"/>
                  <a:gd name="T48" fmla="*/ 49 w 323"/>
                  <a:gd name="T49" fmla="*/ 147 h 646"/>
                  <a:gd name="T50" fmla="*/ 64 w 323"/>
                  <a:gd name="T51" fmla="*/ 183 h 646"/>
                  <a:gd name="T52" fmla="*/ 77 w 323"/>
                  <a:gd name="T53" fmla="*/ 221 h 646"/>
                  <a:gd name="T54" fmla="*/ 85 w 323"/>
                  <a:gd name="T55" fmla="*/ 260 h 646"/>
                  <a:gd name="T56" fmla="*/ 94 w 323"/>
                  <a:gd name="T57" fmla="*/ 300 h 646"/>
                  <a:gd name="T58" fmla="*/ 94 w 323"/>
                  <a:gd name="T59" fmla="*/ 332 h 646"/>
                  <a:gd name="T60" fmla="*/ 92 w 323"/>
                  <a:gd name="T61" fmla="*/ 362 h 646"/>
                  <a:gd name="T62" fmla="*/ 85 w 323"/>
                  <a:gd name="T63" fmla="*/ 390 h 646"/>
                  <a:gd name="T64" fmla="*/ 79 w 323"/>
                  <a:gd name="T65" fmla="*/ 417 h 646"/>
                  <a:gd name="T66" fmla="*/ 72 w 323"/>
                  <a:gd name="T67" fmla="*/ 441 h 646"/>
                  <a:gd name="T68" fmla="*/ 62 w 323"/>
                  <a:gd name="T69" fmla="*/ 462 h 646"/>
                  <a:gd name="T70" fmla="*/ 53 w 323"/>
                  <a:gd name="T71" fmla="*/ 481 h 646"/>
                  <a:gd name="T72" fmla="*/ 45 w 323"/>
                  <a:gd name="T73" fmla="*/ 501 h 646"/>
                  <a:gd name="T74" fmla="*/ 25 w 323"/>
                  <a:gd name="T75" fmla="*/ 535 h 646"/>
                  <a:gd name="T76" fmla="*/ 8 w 323"/>
                  <a:gd name="T77" fmla="*/ 562 h 646"/>
                  <a:gd name="T78" fmla="*/ 4 w 323"/>
                  <a:gd name="T79" fmla="*/ 575 h 646"/>
                  <a:gd name="T80" fmla="*/ 0 w 323"/>
                  <a:gd name="T81" fmla="*/ 586 h 646"/>
                  <a:gd name="T82" fmla="*/ 0 w 323"/>
                  <a:gd name="T83" fmla="*/ 599 h 646"/>
                  <a:gd name="T84" fmla="*/ 0 w 323"/>
                  <a:gd name="T85" fmla="*/ 609 h 646"/>
                  <a:gd name="T86" fmla="*/ 6 w 323"/>
                  <a:gd name="T87" fmla="*/ 618 h 646"/>
                  <a:gd name="T88" fmla="*/ 15 w 323"/>
                  <a:gd name="T89" fmla="*/ 626 h 646"/>
                  <a:gd name="T90" fmla="*/ 25 w 323"/>
                  <a:gd name="T91" fmla="*/ 633 h 646"/>
                  <a:gd name="T92" fmla="*/ 36 w 323"/>
                  <a:gd name="T93" fmla="*/ 637 h 646"/>
                  <a:gd name="T94" fmla="*/ 51 w 323"/>
                  <a:gd name="T95" fmla="*/ 641 h 646"/>
                  <a:gd name="T96" fmla="*/ 64 w 323"/>
                  <a:gd name="T97" fmla="*/ 643 h 646"/>
                  <a:gd name="T98" fmla="*/ 79 w 323"/>
                  <a:gd name="T99" fmla="*/ 645 h 646"/>
                  <a:gd name="T100" fmla="*/ 96 w 323"/>
                  <a:gd name="T101" fmla="*/ 645 h 646"/>
                  <a:gd name="T102" fmla="*/ 128 w 323"/>
                  <a:gd name="T103" fmla="*/ 643 h 646"/>
                  <a:gd name="T104" fmla="*/ 160 w 323"/>
                  <a:gd name="T105" fmla="*/ 637 h 646"/>
                  <a:gd name="T106" fmla="*/ 175 w 323"/>
                  <a:gd name="T107" fmla="*/ 631 h 646"/>
                  <a:gd name="T108" fmla="*/ 190 w 323"/>
                  <a:gd name="T109" fmla="*/ 626 h 646"/>
                  <a:gd name="T110" fmla="*/ 203 w 323"/>
                  <a:gd name="T111" fmla="*/ 620 h 646"/>
                  <a:gd name="T112" fmla="*/ 215 w 323"/>
                  <a:gd name="T113" fmla="*/ 611 h 646"/>
                  <a:gd name="T114" fmla="*/ 322 w 323"/>
                  <a:gd name="T115" fmla="*/ 449 h 646"/>
                  <a:gd name="T116" fmla="*/ 322 w 323"/>
                  <a:gd name="T117" fmla="*/ 258 h 6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3"/>
                  <a:gd name="T178" fmla="*/ 0 h 646"/>
                  <a:gd name="T179" fmla="*/ 323 w 323"/>
                  <a:gd name="T180" fmla="*/ 646 h 6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3" h="646">
                    <a:moveTo>
                      <a:pt x="322" y="258"/>
                    </a:moveTo>
                    <a:lnTo>
                      <a:pt x="316" y="251"/>
                    </a:lnTo>
                    <a:lnTo>
                      <a:pt x="307" y="243"/>
                    </a:lnTo>
                    <a:lnTo>
                      <a:pt x="299" y="232"/>
                    </a:lnTo>
                    <a:lnTo>
                      <a:pt x="292" y="219"/>
                    </a:lnTo>
                    <a:lnTo>
                      <a:pt x="275" y="192"/>
                    </a:lnTo>
                    <a:lnTo>
                      <a:pt x="260" y="157"/>
                    </a:lnTo>
                    <a:lnTo>
                      <a:pt x="230" y="89"/>
                    </a:lnTo>
                    <a:lnTo>
                      <a:pt x="198" y="25"/>
                    </a:lnTo>
                    <a:lnTo>
                      <a:pt x="183" y="15"/>
                    </a:lnTo>
                    <a:lnTo>
                      <a:pt x="164" y="8"/>
                    </a:lnTo>
                    <a:lnTo>
                      <a:pt x="139" y="2"/>
                    </a:lnTo>
                    <a:lnTo>
                      <a:pt x="111" y="0"/>
                    </a:lnTo>
                    <a:lnTo>
                      <a:pt x="83" y="0"/>
                    </a:lnTo>
                    <a:lnTo>
                      <a:pt x="59" y="4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21" y="38"/>
                    </a:lnTo>
                    <a:lnTo>
                      <a:pt x="23" y="51"/>
                    </a:lnTo>
                    <a:lnTo>
                      <a:pt x="25" y="66"/>
                    </a:lnTo>
                    <a:lnTo>
                      <a:pt x="27" y="81"/>
                    </a:lnTo>
                    <a:lnTo>
                      <a:pt x="38" y="113"/>
                    </a:lnTo>
                    <a:lnTo>
                      <a:pt x="49" y="147"/>
                    </a:lnTo>
                    <a:lnTo>
                      <a:pt x="64" y="183"/>
                    </a:lnTo>
                    <a:lnTo>
                      <a:pt x="77" y="221"/>
                    </a:lnTo>
                    <a:lnTo>
                      <a:pt x="85" y="260"/>
                    </a:lnTo>
                    <a:lnTo>
                      <a:pt x="94" y="300"/>
                    </a:lnTo>
                    <a:lnTo>
                      <a:pt x="94" y="332"/>
                    </a:lnTo>
                    <a:lnTo>
                      <a:pt x="92" y="362"/>
                    </a:lnTo>
                    <a:lnTo>
                      <a:pt x="85" y="390"/>
                    </a:lnTo>
                    <a:lnTo>
                      <a:pt x="79" y="417"/>
                    </a:lnTo>
                    <a:lnTo>
                      <a:pt x="72" y="441"/>
                    </a:lnTo>
                    <a:lnTo>
                      <a:pt x="62" y="462"/>
                    </a:lnTo>
                    <a:lnTo>
                      <a:pt x="53" y="481"/>
                    </a:lnTo>
                    <a:lnTo>
                      <a:pt x="45" y="501"/>
                    </a:lnTo>
                    <a:lnTo>
                      <a:pt x="25" y="535"/>
                    </a:lnTo>
                    <a:lnTo>
                      <a:pt x="8" y="562"/>
                    </a:lnTo>
                    <a:lnTo>
                      <a:pt x="4" y="575"/>
                    </a:lnTo>
                    <a:lnTo>
                      <a:pt x="0" y="586"/>
                    </a:lnTo>
                    <a:lnTo>
                      <a:pt x="0" y="599"/>
                    </a:lnTo>
                    <a:lnTo>
                      <a:pt x="0" y="609"/>
                    </a:lnTo>
                    <a:lnTo>
                      <a:pt x="6" y="618"/>
                    </a:lnTo>
                    <a:lnTo>
                      <a:pt x="15" y="626"/>
                    </a:lnTo>
                    <a:lnTo>
                      <a:pt x="25" y="633"/>
                    </a:lnTo>
                    <a:lnTo>
                      <a:pt x="36" y="637"/>
                    </a:lnTo>
                    <a:lnTo>
                      <a:pt x="51" y="641"/>
                    </a:lnTo>
                    <a:lnTo>
                      <a:pt x="64" y="643"/>
                    </a:lnTo>
                    <a:lnTo>
                      <a:pt x="79" y="645"/>
                    </a:lnTo>
                    <a:lnTo>
                      <a:pt x="96" y="645"/>
                    </a:lnTo>
                    <a:lnTo>
                      <a:pt x="128" y="643"/>
                    </a:lnTo>
                    <a:lnTo>
                      <a:pt x="160" y="637"/>
                    </a:lnTo>
                    <a:lnTo>
                      <a:pt x="175" y="631"/>
                    </a:lnTo>
                    <a:lnTo>
                      <a:pt x="190" y="626"/>
                    </a:lnTo>
                    <a:lnTo>
                      <a:pt x="203" y="620"/>
                    </a:lnTo>
                    <a:lnTo>
                      <a:pt x="215" y="611"/>
                    </a:lnTo>
                    <a:lnTo>
                      <a:pt x="322" y="449"/>
                    </a:lnTo>
                    <a:lnTo>
                      <a:pt x="322" y="258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1" name="Freeform 171"/>
              <p:cNvSpPr>
                <a:spLocks/>
              </p:cNvSpPr>
              <p:nvPr/>
            </p:nvSpPr>
            <p:spPr bwMode="auto">
              <a:xfrm>
                <a:off x="4073" y="2567"/>
                <a:ext cx="323" cy="647"/>
              </a:xfrm>
              <a:custGeom>
                <a:avLst/>
                <a:gdLst>
                  <a:gd name="T0" fmla="*/ 0 w 323"/>
                  <a:gd name="T1" fmla="*/ 258 h 647"/>
                  <a:gd name="T2" fmla="*/ 7 w 323"/>
                  <a:gd name="T3" fmla="*/ 251 h 647"/>
                  <a:gd name="T4" fmla="*/ 15 w 323"/>
                  <a:gd name="T5" fmla="*/ 241 h 647"/>
                  <a:gd name="T6" fmla="*/ 24 w 323"/>
                  <a:gd name="T7" fmla="*/ 230 h 647"/>
                  <a:gd name="T8" fmla="*/ 30 w 323"/>
                  <a:gd name="T9" fmla="*/ 219 h 647"/>
                  <a:gd name="T10" fmla="*/ 45 w 323"/>
                  <a:gd name="T11" fmla="*/ 190 h 647"/>
                  <a:gd name="T12" fmla="*/ 62 w 323"/>
                  <a:gd name="T13" fmla="*/ 158 h 647"/>
                  <a:gd name="T14" fmla="*/ 92 w 323"/>
                  <a:gd name="T15" fmla="*/ 87 h 647"/>
                  <a:gd name="T16" fmla="*/ 121 w 323"/>
                  <a:gd name="T17" fmla="*/ 23 h 647"/>
                  <a:gd name="T18" fmla="*/ 136 w 323"/>
                  <a:gd name="T19" fmla="*/ 15 h 647"/>
                  <a:gd name="T20" fmla="*/ 157 w 323"/>
                  <a:gd name="T21" fmla="*/ 6 h 647"/>
                  <a:gd name="T22" fmla="*/ 183 w 323"/>
                  <a:gd name="T23" fmla="*/ 2 h 647"/>
                  <a:gd name="T24" fmla="*/ 211 w 323"/>
                  <a:gd name="T25" fmla="*/ 0 h 647"/>
                  <a:gd name="T26" fmla="*/ 238 w 323"/>
                  <a:gd name="T27" fmla="*/ 0 h 647"/>
                  <a:gd name="T28" fmla="*/ 262 w 323"/>
                  <a:gd name="T29" fmla="*/ 4 h 647"/>
                  <a:gd name="T30" fmla="*/ 275 w 323"/>
                  <a:gd name="T31" fmla="*/ 6 h 647"/>
                  <a:gd name="T32" fmla="*/ 283 w 323"/>
                  <a:gd name="T33" fmla="*/ 11 h 647"/>
                  <a:gd name="T34" fmla="*/ 292 w 323"/>
                  <a:gd name="T35" fmla="*/ 17 h 647"/>
                  <a:gd name="T36" fmla="*/ 298 w 323"/>
                  <a:gd name="T37" fmla="*/ 23 h 647"/>
                  <a:gd name="T38" fmla="*/ 300 w 323"/>
                  <a:gd name="T39" fmla="*/ 36 h 647"/>
                  <a:gd name="T40" fmla="*/ 298 w 323"/>
                  <a:gd name="T41" fmla="*/ 51 h 647"/>
                  <a:gd name="T42" fmla="*/ 296 w 323"/>
                  <a:gd name="T43" fmla="*/ 66 h 647"/>
                  <a:gd name="T44" fmla="*/ 294 w 323"/>
                  <a:gd name="T45" fmla="*/ 81 h 647"/>
                  <a:gd name="T46" fmla="*/ 283 w 323"/>
                  <a:gd name="T47" fmla="*/ 113 h 647"/>
                  <a:gd name="T48" fmla="*/ 272 w 323"/>
                  <a:gd name="T49" fmla="*/ 147 h 647"/>
                  <a:gd name="T50" fmla="*/ 258 w 323"/>
                  <a:gd name="T51" fmla="*/ 183 h 647"/>
                  <a:gd name="T52" fmla="*/ 245 w 323"/>
                  <a:gd name="T53" fmla="*/ 219 h 647"/>
                  <a:gd name="T54" fmla="*/ 234 w 323"/>
                  <a:gd name="T55" fmla="*/ 260 h 647"/>
                  <a:gd name="T56" fmla="*/ 228 w 323"/>
                  <a:gd name="T57" fmla="*/ 300 h 647"/>
                  <a:gd name="T58" fmla="*/ 228 w 323"/>
                  <a:gd name="T59" fmla="*/ 332 h 647"/>
                  <a:gd name="T60" fmla="*/ 230 w 323"/>
                  <a:gd name="T61" fmla="*/ 362 h 647"/>
                  <a:gd name="T62" fmla="*/ 236 w 323"/>
                  <a:gd name="T63" fmla="*/ 390 h 647"/>
                  <a:gd name="T64" fmla="*/ 243 w 323"/>
                  <a:gd name="T65" fmla="*/ 416 h 647"/>
                  <a:gd name="T66" fmla="*/ 249 w 323"/>
                  <a:gd name="T67" fmla="*/ 439 h 647"/>
                  <a:gd name="T68" fmla="*/ 258 w 323"/>
                  <a:gd name="T69" fmla="*/ 462 h 647"/>
                  <a:gd name="T70" fmla="*/ 268 w 323"/>
                  <a:gd name="T71" fmla="*/ 482 h 647"/>
                  <a:gd name="T72" fmla="*/ 277 w 323"/>
                  <a:gd name="T73" fmla="*/ 501 h 647"/>
                  <a:gd name="T74" fmla="*/ 296 w 323"/>
                  <a:gd name="T75" fmla="*/ 533 h 647"/>
                  <a:gd name="T76" fmla="*/ 311 w 323"/>
                  <a:gd name="T77" fmla="*/ 563 h 647"/>
                  <a:gd name="T78" fmla="*/ 317 w 323"/>
                  <a:gd name="T79" fmla="*/ 573 h 647"/>
                  <a:gd name="T80" fmla="*/ 322 w 323"/>
                  <a:gd name="T81" fmla="*/ 586 h 647"/>
                  <a:gd name="T82" fmla="*/ 322 w 323"/>
                  <a:gd name="T83" fmla="*/ 597 h 647"/>
                  <a:gd name="T84" fmla="*/ 322 w 323"/>
                  <a:gd name="T85" fmla="*/ 607 h 647"/>
                  <a:gd name="T86" fmla="*/ 315 w 323"/>
                  <a:gd name="T87" fmla="*/ 618 h 647"/>
                  <a:gd name="T88" fmla="*/ 307 w 323"/>
                  <a:gd name="T89" fmla="*/ 624 h 647"/>
                  <a:gd name="T90" fmla="*/ 296 w 323"/>
                  <a:gd name="T91" fmla="*/ 631 h 647"/>
                  <a:gd name="T92" fmla="*/ 283 w 323"/>
                  <a:gd name="T93" fmla="*/ 637 h 647"/>
                  <a:gd name="T94" fmla="*/ 270 w 323"/>
                  <a:gd name="T95" fmla="*/ 641 h 647"/>
                  <a:gd name="T96" fmla="*/ 258 w 323"/>
                  <a:gd name="T97" fmla="*/ 644 h 647"/>
                  <a:gd name="T98" fmla="*/ 243 w 323"/>
                  <a:gd name="T99" fmla="*/ 644 h 647"/>
                  <a:gd name="T100" fmla="*/ 226 w 323"/>
                  <a:gd name="T101" fmla="*/ 646 h 647"/>
                  <a:gd name="T102" fmla="*/ 193 w 323"/>
                  <a:gd name="T103" fmla="*/ 641 h 647"/>
                  <a:gd name="T104" fmla="*/ 161 w 323"/>
                  <a:gd name="T105" fmla="*/ 635 h 647"/>
                  <a:gd name="T106" fmla="*/ 147 w 323"/>
                  <a:gd name="T107" fmla="*/ 631 h 647"/>
                  <a:gd name="T108" fmla="*/ 132 w 323"/>
                  <a:gd name="T109" fmla="*/ 624 h 647"/>
                  <a:gd name="T110" fmla="*/ 119 w 323"/>
                  <a:gd name="T111" fmla="*/ 618 h 647"/>
                  <a:gd name="T112" fmla="*/ 107 w 323"/>
                  <a:gd name="T113" fmla="*/ 610 h 647"/>
                  <a:gd name="T114" fmla="*/ 0 w 323"/>
                  <a:gd name="T115" fmla="*/ 448 h 647"/>
                  <a:gd name="T116" fmla="*/ 0 w 323"/>
                  <a:gd name="T117" fmla="*/ 258 h 647"/>
                  <a:gd name="T118" fmla="*/ 0 w 323"/>
                  <a:gd name="T119" fmla="*/ 258 h 6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3"/>
                  <a:gd name="T181" fmla="*/ 0 h 647"/>
                  <a:gd name="T182" fmla="*/ 323 w 323"/>
                  <a:gd name="T183" fmla="*/ 647 h 6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3" h="647">
                    <a:moveTo>
                      <a:pt x="0" y="258"/>
                    </a:moveTo>
                    <a:lnTo>
                      <a:pt x="7" y="251"/>
                    </a:lnTo>
                    <a:lnTo>
                      <a:pt x="15" y="241"/>
                    </a:lnTo>
                    <a:lnTo>
                      <a:pt x="24" y="230"/>
                    </a:lnTo>
                    <a:lnTo>
                      <a:pt x="30" y="219"/>
                    </a:lnTo>
                    <a:lnTo>
                      <a:pt x="45" y="190"/>
                    </a:lnTo>
                    <a:lnTo>
                      <a:pt x="62" y="158"/>
                    </a:lnTo>
                    <a:lnTo>
                      <a:pt x="92" y="87"/>
                    </a:lnTo>
                    <a:lnTo>
                      <a:pt x="121" y="23"/>
                    </a:lnTo>
                    <a:lnTo>
                      <a:pt x="136" y="15"/>
                    </a:lnTo>
                    <a:lnTo>
                      <a:pt x="157" y="6"/>
                    </a:lnTo>
                    <a:lnTo>
                      <a:pt x="183" y="2"/>
                    </a:lnTo>
                    <a:lnTo>
                      <a:pt x="211" y="0"/>
                    </a:lnTo>
                    <a:lnTo>
                      <a:pt x="238" y="0"/>
                    </a:lnTo>
                    <a:lnTo>
                      <a:pt x="262" y="4"/>
                    </a:lnTo>
                    <a:lnTo>
                      <a:pt x="275" y="6"/>
                    </a:lnTo>
                    <a:lnTo>
                      <a:pt x="283" y="11"/>
                    </a:lnTo>
                    <a:lnTo>
                      <a:pt x="292" y="17"/>
                    </a:lnTo>
                    <a:lnTo>
                      <a:pt x="298" y="23"/>
                    </a:lnTo>
                    <a:lnTo>
                      <a:pt x="300" y="36"/>
                    </a:lnTo>
                    <a:lnTo>
                      <a:pt x="298" y="51"/>
                    </a:lnTo>
                    <a:lnTo>
                      <a:pt x="296" y="66"/>
                    </a:lnTo>
                    <a:lnTo>
                      <a:pt x="294" y="81"/>
                    </a:lnTo>
                    <a:lnTo>
                      <a:pt x="283" y="113"/>
                    </a:lnTo>
                    <a:lnTo>
                      <a:pt x="272" y="147"/>
                    </a:lnTo>
                    <a:lnTo>
                      <a:pt x="258" y="183"/>
                    </a:lnTo>
                    <a:lnTo>
                      <a:pt x="245" y="219"/>
                    </a:lnTo>
                    <a:lnTo>
                      <a:pt x="234" y="260"/>
                    </a:lnTo>
                    <a:lnTo>
                      <a:pt x="228" y="300"/>
                    </a:lnTo>
                    <a:lnTo>
                      <a:pt x="228" y="332"/>
                    </a:lnTo>
                    <a:lnTo>
                      <a:pt x="230" y="362"/>
                    </a:lnTo>
                    <a:lnTo>
                      <a:pt x="236" y="390"/>
                    </a:lnTo>
                    <a:lnTo>
                      <a:pt x="243" y="416"/>
                    </a:lnTo>
                    <a:lnTo>
                      <a:pt x="249" y="439"/>
                    </a:lnTo>
                    <a:lnTo>
                      <a:pt x="258" y="462"/>
                    </a:lnTo>
                    <a:lnTo>
                      <a:pt x="268" y="482"/>
                    </a:lnTo>
                    <a:lnTo>
                      <a:pt x="277" y="501"/>
                    </a:lnTo>
                    <a:lnTo>
                      <a:pt x="296" y="533"/>
                    </a:lnTo>
                    <a:lnTo>
                      <a:pt x="311" y="563"/>
                    </a:lnTo>
                    <a:lnTo>
                      <a:pt x="317" y="573"/>
                    </a:lnTo>
                    <a:lnTo>
                      <a:pt x="322" y="586"/>
                    </a:lnTo>
                    <a:lnTo>
                      <a:pt x="322" y="597"/>
                    </a:lnTo>
                    <a:lnTo>
                      <a:pt x="322" y="607"/>
                    </a:lnTo>
                    <a:lnTo>
                      <a:pt x="315" y="618"/>
                    </a:lnTo>
                    <a:lnTo>
                      <a:pt x="307" y="624"/>
                    </a:lnTo>
                    <a:lnTo>
                      <a:pt x="296" y="631"/>
                    </a:lnTo>
                    <a:lnTo>
                      <a:pt x="283" y="637"/>
                    </a:lnTo>
                    <a:lnTo>
                      <a:pt x="270" y="641"/>
                    </a:lnTo>
                    <a:lnTo>
                      <a:pt x="258" y="644"/>
                    </a:lnTo>
                    <a:lnTo>
                      <a:pt x="243" y="644"/>
                    </a:lnTo>
                    <a:lnTo>
                      <a:pt x="226" y="646"/>
                    </a:lnTo>
                    <a:lnTo>
                      <a:pt x="193" y="641"/>
                    </a:lnTo>
                    <a:lnTo>
                      <a:pt x="161" y="635"/>
                    </a:lnTo>
                    <a:lnTo>
                      <a:pt x="147" y="631"/>
                    </a:lnTo>
                    <a:lnTo>
                      <a:pt x="132" y="624"/>
                    </a:lnTo>
                    <a:lnTo>
                      <a:pt x="119" y="618"/>
                    </a:lnTo>
                    <a:lnTo>
                      <a:pt x="107" y="610"/>
                    </a:lnTo>
                    <a:lnTo>
                      <a:pt x="0" y="448"/>
                    </a:lnTo>
                    <a:lnTo>
                      <a:pt x="0" y="258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2" name="Freeform 172"/>
              <p:cNvSpPr>
                <a:spLocks/>
              </p:cNvSpPr>
              <p:nvPr/>
            </p:nvSpPr>
            <p:spPr bwMode="auto">
              <a:xfrm>
                <a:off x="4073" y="2567"/>
                <a:ext cx="323" cy="647"/>
              </a:xfrm>
              <a:custGeom>
                <a:avLst/>
                <a:gdLst>
                  <a:gd name="T0" fmla="*/ 0 w 323"/>
                  <a:gd name="T1" fmla="*/ 258 h 647"/>
                  <a:gd name="T2" fmla="*/ 7 w 323"/>
                  <a:gd name="T3" fmla="*/ 251 h 647"/>
                  <a:gd name="T4" fmla="*/ 15 w 323"/>
                  <a:gd name="T5" fmla="*/ 241 h 647"/>
                  <a:gd name="T6" fmla="*/ 24 w 323"/>
                  <a:gd name="T7" fmla="*/ 230 h 647"/>
                  <a:gd name="T8" fmla="*/ 30 w 323"/>
                  <a:gd name="T9" fmla="*/ 219 h 647"/>
                  <a:gd name="T10" fmla="*/ 45 w 323"/>
                  <a:gd name="T11" fmla="*/ 190 h 647"/>
                  <a:gd name="T12" fmla="*/ 62 w 323"/>
                  <a:gd name="T13" fmla="*/ 158 h 647"/>
                  <a:gd name="T14" fmla="*/ 92 w 323"/>
                  <a:gd name="T15" fmla="*/ 87 h 647"/>
                  <a:gd name="T16" fmla="*/ 121 w 323"/>
                  <a:gd name="T17" fmla="*/ 23 h 647"/>
                  <a:gd name="T18" fmla="*/ 136 w 323"/>
                  <a:gd name="T19" fmla="*/ 15 h 647"/>
                  <a:gd name="T20" fmla="*/ 157 w 323"/>
                  <a:gd name="T21" fmla="*/ 6 h 647"/>
                  <a:gd name="T22" fmla="*/ 183 w 323"/>
                  <a:gd name="T23" fmla="*/ 2 h 647"/>
                  <a:gd name="T24" fmla="*/ 211 w 323"/>
                  <a:gd name="T25" fmla="*/ 0 h 647"/>
                  <a:gd name="T26" fmla="*/ 238 w 323"/>
                  <a:gd name="T27" fmla="*/ 0 h 647"/>
                  <a:gd name="T28" fmla="*/ 262 w 323"/>
                  <a:gd name="T29" fmla="*/ 4 h 647"/>
                  <a:gd name="T30" fmla="*/ 275 w 323"/>
                  <a:gd name="T31" fmla="*/ 6 h 647"/>
                  <a:gd name="T32" fmla="*/ 283 w 323"/>
                  <a:gd name="T33" fmla="*/ 11 h 647"/>
                  <a:gd name="T34" fmla="*/ 292 w 323"/>
                  <a:gd name="T35" fmla="*/ 17 h 647"/>
                  <a:gd name="T36" fmla="*/ 298 w 323"/>
                  <a:gd name="T37" fmla="*/ 23 h 647"/>
                  <a:gd name="T38" fmla="*/ 300 w 323"/>
                  <a:gd name="T39" fmla="*/ 36 h 647"/>
                  <a:gd name="T40" fmla="*/ 298 w 323"/>
                  <a:gd name="T41" fmla="*/ 51 h 647"/>
                  <a:gd name="T42" fmla="*/ 296 w 323"/>
                  <a:gd name="T43" fmla="*/ 66 h 647"/>
                  <a:gd name="T44" fmla="*/ 294 w 323"/>
                  <a:gd name="T45" fmla="*/ 81 h 647"/>
                  <a:gd name="T46" fmla="*/ 283 w 323"/>
                  <a:gd name="T47" fmla="*/ 113 h 647"/>
                  <a:gd name="T48" fmla="*/ 272 w 323"/>
                  <a:gd name="T49" fmla="*/ 147 h 647"/>
                  <a:gd name="T50" fmla="*/ 258 w 323"/>
                  <a:gd name="T51" fmla="*/ 183 h 647"/>
                  <a:gd name="T52" fmla="*/ 245 w 323"/>
                  <a:gd name="T53" fmla="*/ 219 h 647"/>
                  <a:gd name="T54" fmla="*/ 234 w 323"/>
                  <a:gd name="T55" fmla="*/ 260 h 647"/>
                  <a:gd name="T56" fmla="*/ 228 w 323"/>
                  <a:gd name="T57" fmla="*/ 300 h 647"/>
                  <a:gd name="T58" fmla="*/ 228 w 323"/>
                  <a:gd name="T59" fmla="*/ 332 h 647"/>
                  <a:gd name="T60" fmla="*/ 230 w 323"/>
                  <a:gd name="T61" fmla="*/ 362 h 647"/>
                  <a:gd name="T62" fmla="*/ 236 w 323"/>
                  <a:gd name="T63" fmla="*/ 390 h 647"/>
                  <a:gd name="T64" fmla="*/ 243 w 323"/>
                  <a:gd name="T65" fmla="*/ 416 h 647"/>
                  <a:gd name="T66" fmla="*/ 249 w 323"/>
                  <a:gd name="T67" fmla="*/ 439 h 647"/>
                  <a:gd name="T68" fmla="*/ 258 w 323"/>
                  <a:gd name="T69" fmla="*/ 462 h 647"/>
                  <a:gd name="T70" fmla="*/ 268 w 323"/>
                  <a:gd name="T71" fmla="*/ 482 h 647"/>
                  <a:gd name="T72" fmla="*/ 277 w 323"/>
                  <a:gd name="T73" fmla="*/ 501 h 647"/>
                  <a:gd name="T74" fmla="*/ 296 w 323"/>
                  <a:gd name="T75" fmla="*/ 533 h 647"/>
                  <a:gd name="T76" fmla="*/ 311 w 323"/>
                  <a:gd name="T77" fmla="*/ 563 h 647"/>
                  <a:gd name="T78" fmla="*/ 317 w 323"/>
                  <a:gd name="T79" fmla="*/ 573 h 647"/>
                  <a:gd name="T80" fmla="*/ 322 w 323"/>
                  <a:gd name="T81" fmla="*/ 586 h 647"/>
                  <a:gd name="T82" fmla="*/ 322 w 323"/>
                  <a:gd name="T83" fmla="*/ 597 h 647"/>
                  <a:gd name="T84" fmla="*/ 322 w 323"/>
                  <a:gd name="T85" fmla="*/ 607 h 647"/>
                  <a:gd name="T86" fmla="*/ 315 w 323"/>
                  <a:gd name="T87" fmla="*/ 618 h 647"/>
                  <a:gd name="T88" fmla="*/ 307 w 323"/>
                  <a:gd name="T89" fmla="*/ 624 h 647"/>
                  <a:gd name="T90" fmla="*/ 296 w 323"/>
                  <a:gd name="T91" fmla="*/ 631 h 647"/>
                  <a:gd name="T92" fmla="*/ 283 w 323"/>
                  <a:gd name="T93" fmla="*/ 637 h 647"/>
                  <a:gd name="T94" fmla="*/ 270 w 323"/>
                  <a:gd name="T95" fmla="*/ 641 h 647"/>
                  <a:gd name="T96" fmla="*/ 258 w 323"/>
                  <a:gd name="T97" fmla="*/ 644 h 647"/>
                  <a:gd name="T98" fmla="*/ 243 w 323"/>
                  <a:gd name="T99" fmla="*/ 644 h 647"/>
                  <a:gd name="T100" fmla="*/ 226 w 323"/>
                  <a:gd name="T101" fmla="*/ 646 h 647"/>
                  <a:gd name="T102" fmla="*/ 193 w 323"/>
                  <a:gd name="T103" fmla="*/ 641 h 647"/>
                  <a:gd name="T104" fmla="*/ 161 w 323"/>
                  <a:gd name="T105" fmla="*/ 635 h 647"/>
                  <a:gd name="T106" fmla="*/ 147 w 323"/>
                  <a:gd name="T107" fmla="*/ 631 h 647"/>
                  <a:gd name="T108" fmla="*/ 132 w 323"/>
                  <a:gd name="T109" fmla="*/ 624 h 647"/>
                  <a:gd name="T110" fmla="*/ 119 w 323"/>
                  <a:gd name="T111" fmla="*/ 618 h 647"/>
                  <a:gd name="T112" fmla="*/ 107 w 323"/>
                  <a:gd name="T113" fmla="*/ 610 h 647"/>
                  <a:gd name="T114" fmla="*/ 0 w 323"/>
                  <a:gd name="T115" fmla="*/ 448 h 647"/>
                  <a:gd name="T116" fmla="*/ 0 w 323"/>
                  <a:gd name="T117" fmla="*/ 258 h 6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3"/>
                  <a:gd name="T178" fmla="*/ 0 h 647"/>
                  <a:gd name="T179" fmla="*/ 323 w 323"/>
                  <a:gd name="T180" fmla="*/ 647 h 6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3" h="647">
                    <a:moveTo>
                      <a:pt x="0" y="258"/>
                    </a:moveTo>
                    <a:lnTo>
                      <a:pt x="7" y="251"/>
                    </a:lnTo>
                    <a:lnTo>
                      <a:pt x="15" y="241"/>
                    </a:lnTo>
                    <a:lnTo>
                      <a:pt x="24" y="230"/>
                    </a:lnTo>
                    <a:lnTo>
                      <a:pt x="30" y="219"/>
                    </a:lnTo>
                    <a:lnTo>
                      <a:pt x="45" y="190"/>
                    </a:lnTo>
                    <a:lnTo>
                      <a:pt x="62" y="158"/>
                    </a:lnTo>
                    <a:lnTo>
                      <a:pt x="92" y="87"/>
                    </a:lnTo>
                    <a:lnTo>
                      <a:pt x="121" y="23"/>
                    </a:lnTo>
                    <a:lnTo>
                      <a:pt x="136" y="15"/>
                    </a:lnTo>
                    <a:lnTo>
                      <a:pt x="157" y="6"/>
                    </a:lnTo>
                    <a:lnTo>
                      <a:pt x="183" y="2"/>
                    </a:lnTo>
                    <a:lnTo>
                      <a:pt x="211" y="0"/>
                    </a:lnTo>
                    <a:lnTo>
                      <a:pt x="238" y="0"/>
                    </a:lnTo>
                    <a:lnTo>
                      <a:pt x="262" y="4"/>
                    </a:lnTo>
                    <a:lnTo>
                      <a:pt x="275" y="6"/>
                    </a:lnTo>
                    <a:lnTo>
                      <a:pt x="283" y="11"/>
                    </a:lnTo>
                    <a:lnTo>
                      <a:pt x="292" y="17"/>
                    </a:lnTo>
                    <a:lnTo>
                      <a:pt x="298" y="23"/>
                    </a:lnTo>
                    <a:lnTo>
                      <a:pt x="300" y="36"/>
                    </a:lnTo>
                    <a:lnTo>
                      <a:pt x="298" y="51"/>
                    </a:lnTo>
                    <a:lnTo>
                      <a:pt x="296" y="66"/>
                    </a:lnTo>
                    <a:lnTo>
                      <a:pt x="294" y="81"/>
                    </a:lnTo>
                    <a:lnTo>
                      <a:pt x="283" y="113"/>
                    </a:lnTo>
                    <a:lnTo>
                      <a:pt x="272" y="147"/>
                    </a:lnTo>
                    <a:lnTo>
                      <a:pt x="258" y="183"/>
                    </a:lnTo>
                    <a:lnTo>
                      <a:pt x="245" y="219"/>
                    </a:lnTo>
                    <a:lnTo>
                      <a:pt x="234" y="260"/>
                    </a:lnTo>
                    <a:lnTo>
                      <a:pt x="228" y="300"/>
                    </a:lnTo>
                    <a:lnTo>
                      <a:pt x="228" y="332"/>
                    </a:lnTo>
                    <a:lnTo>
                      <a:pt x="230" y="362"/>
                    </a:lnTo>
                    <a:lnTo>
                      <a:pt x="236" y="390"/>
                    </a:lnTo>
                    <a:lnTo>
                      <a:pt x="243" y="416"/>
                    </a:lnTo>
                    <a:lnTo>
                      <a:pt x="249" y="439"/>
                    </a:lnTo>
                    <a:lnTo>
                      <a:pt x="258" y="462"/>
                    </a:lnTo>
                    <a:lnTo>
                      <a:pt x="268" y="482"/>
                    </a:lnTo>
                    <a:lnTo>
                      <a:pt x="277" y="501"/>
                    </a:lnTo>
                    <a:lnTo>
                      <a:pt x="296" y="533"/>
                    </a:lnTo>
                    <a:lnTo>
                      <a:pt x="311" y="563"/>
                    </a:lnTo>
                    <a:lnTo>
                      <a:pt x="317" y="573"/>
                    </a:lnTo>
                    <a:lnTo>
                      <a:pt x="322" y="586"/>
                    </a:lnTo>
                    <a:lnTo>
                      <a:pt x="322" y="597"/>
                    </a:lnTo>
                    <a:lnTo>
                      <a:pt x="322" y="607"/>
                    </a:lnTo>
                    <a:lnTo>
                      <a:pt x="315" y="618"/>
                    </a:lnTo>
                    <a:lnTo>
                      <a:pt x="307" y="624"/>
                    </a:lnTo>
                    <a:lnTo>
                      <a:pt x="296" y="631"/>
                    </a:lnTo>
                    <a:lnTo>
                      <a:pt x="283" y="637"/>
                    </a:lnTo>
                    <a:lnTo>
                      <a:pt x="270" y="641"/>
                    </a:lnTo>
                    <a:lnTo>
                      <a:pt x="258" y="644"/>
                    </a:lnTo>
                    <a:lnTo>
                      <a:pt x="243" y="644"/>
                    </a:lnTo>
                    <a:lnTo>
                      <a:pt x="226" y="646"/>
                    </a:lnTo>
                    <a:lnTo>
                      <a:pt x="193" y="641"/>
                    </a:lnTo>
                    <a:lnTo>
                      <a:pt x="161" y="635"/>
                    </a:lnTo>
                    <a:lnTo>
                      <a:pt x="147" y="631"/>
                    </a:lnTo>
                    <a:lnTo>
                      <a:pt x="132" y="624"/>
                    </a:lnTo>
                    <a:lnTo>
                      <a:pt x="119" y="618"/>
                    </a:lnTo>
                    <a:lnTo>
                      <a:pt x="107" y="610"/>
                    </a:lnTo>
                    <a:lnTo>
                      <a:pt x="0" y="448"/>
                    </a:lnTo>
                    <a:lnTo>
                      <a:pt x="0" y="258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3" name="Freeform 173"/>
              <p:cNvSpPr>
                <a:spLocks/>
              </p:cNvSpPr>
              <p:nvPr/>
            </p:nvSpPr>
            <p:spPr bwMode="auto">
              <a:xfrm>
                <a:off x="3949" y="2185"/>
                <a:ext cx="121" cy="293"/>
              </a:xfrm>
              <a:custGeom>
                <a:avLst/>
                <a:gdLst>
                  <a:gd name="T0" fmla="*/ 54 w 121"/>
                  <a:gd name="T1" fmla="*/ 0 h 293"/>
                  <a:gd name="T2" fmla="*/ 66 w 121"/>
                  <a:gd name="T3" fmla="*/ 0 h 293"/>
                  <a:gd name="T4" fmla="*/ 77 w 121"/>
                  <a:gd name="T5" fmla="*/ 3 h 293"/>
                  <a:gd name="T6" fmla="*/ 88 w 121"/>
                  <a:gd name="T7" fmla="*/ 5 h 293"/>
                  <a:gd name="T8" fmla="*/ 96 w 121"/>
                  <a:gd name="T9" fmla="*/ 11 h 293"/>
                  <a:gd name="T10" fmla="*/ 105 w 121"/>
                  <a:gd name="T11" fmla="*/ 18 h 293"/>
                  <a:gd name="T12" fmla="*/ 111 w 121"/>
                  <a:gd name="T13" fmla="*/ 24 h 293"/>
                  <a:gd name="T14" fmla="*/ 116 w 121"/>
                  <a:gd name="T15" fmla="*/ 35 h 293"/>
                  <a:gd name="T16" fmla="*/ 120 w 121"/>
                  <a:gd name="T17" fmla="*/ 43 h 293"/>
                  <a:gd name="T18" fmla="*/ 120 w 121"/>
                  <a:gd name="T19" fmla="*/ 54 h 293"/>
                  <a:gd name="T20" fmla="*/ 120 w 121"/>
                  <a:gd name="T21" fmla="*/ 239 h 293"/>
                  <a:gd name="T22" fmla="*/ 120 w 121"/>
                  <a:gd name="T23" fmla="*/ 250 h 293"/>
                  <a:gd name="T24" fmla="*/ 116 w 121"/>
                  <a:gd name="T25" fmla="*/ 260 h 293"/>
                  <a:gd name="T26" fmla="*/ 111 w 121"/>
                  <a:gd name="T27" fmla="*/ 269 h 293"/>
                  <a:gd name="T28" fmla="*/ 105 w 121"/>
                  <a:gd name="T29" fmla="*/ 278 h 293"/>
                  <a:gd name="T30" fmla="*/ 96 w 121"/>
                  <a:gd name="T31" fmla="*/ 284 h 293"/>
                  <a:gd name="T32" fmla="*/ 88 w 121"/>
                  <a:gd name="T33" fmla="*/ 288 h 293"/>
                  <a:gd name="T34" fmla="*/ 77 w 121"/>
                  <a:gd name="T35" fmla="*/ 290 h 293"/>
                  <a:gd name="T36" fmla="*/ 66 w 121"/>
                  <a:gd name="T37" fmla="*/ 292 h 293"/>
                  <a:gd name="T38" fmla="*/ 54 w 121"/>
                  <a:gd name="T39" fmla="*/ 292 h 293"/>
                  <a:gd name="T40" fmla="*/ 43 w 121"/>
                  <a:gd name="T41" fmla="*/ 290 h 293"/>
                  <a:gd name="T42" fmla="*/ 32 w 121"/>
                  <a:gd name="T43" fmla="*/ 288 h 293"/>
                  <a:gd name="T44" fmla="*/ 24 w 121"/>
                  <a:gd name="T45" fmla="*/ 284 h 293"/>
                  <a:gd name="T46" fmla="*/ 15 w 121"/>
                  <a:gd name="T47" fmla="*/ 278 h 293"/>
                  <a:gd name="T48" fmla="*/ 9 w 121"/>
                  <a:gd name="T49" fmla="*/ 269 h 293"/>
                  <a:gd name="T50" fmla="*/ 5 w 121"/>
                  <a:gd name="T51" fmla="*/ 260 h 293"/>
                  <a:gd name="T52" fmla="*/ 0 w 121"/>
                  <a:gd name="T53" fmla="*/ 250 h 293"/>
                  <a:gd name="T54" fmla="*/ 0 w 121"/>
                  <a:gd name="T55" fmla="*/ 239 h 293"/>
                  <a:gd name="T56" fmla="*/ 0 w 121"/>
                  <a:gd name="T57" fmla="*/ 54 h 293"/>
                  <a:gd name="T58" fmla="*/ 0 w 121"/>
                  <a:gd name="T59" fmla="*/ 43 h 293"/>
                  <a:gd name="T60" fmla="*/ 5 w 121"/>
                  <a:gd name="T61" fmla="*/ 35 h 293"/>
                  <a:gd name="T62" fmla="*/ 9 w 121"/>
                  <a:gd name="T63" fmla="*/ 24 h 293"/>
                  <a:gd name="T64" fmla="*/ 15 w 121"/>
                  <a:gd name="T65" fmla="*/ 18 h 293"/>
                  <a:gd name="T66" fmla="*/ 24 w 121"/>
                  <a:gd name="T67" fmla="*/ 11 h 293"/>
                  <a:gd name="T68" fmla="*/ 32 w 121"/>
                  <a:gd name="T69" fmla="*/ 5 h 293"/>
                  <a:gd name="T70" fmla="*/ 43 w 121"/>
                  <a:gd name="T71" fmla="*/ 3 h 293"/>
                  <a:gd name="T72" fmla="*/ 54 w 121"/>
                  <a:gd name="T73" fmla="*/ 0 h 293"/>
                  <a:gd name="T74" fmla="*/ 54 w 121"/>
                  <a:gd name="T75" fmla="*/ 0 h 2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293"/>
                  <a:gd name="T116" fmla="*/ 121 w 121"/>
                  <a:gd name="T117" fmla="*/ 293 h 2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293">
                    <a:moveTo>
                      <a:pt x="54" y="0"/>
                    </a:moveTo>
                    <a:lnTo>
                      <a:pt x="66" y="0"/>
                    </a:lnTo>
                    <a:lnTo>
                      <a:pt x="77" y="3"/>
                    </a:lnTo>
                    <a:lnTo>
                      <a:pt x="88" y="5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1" y="24"/>
                    </a:lnTo>
                    <a:lnTo>
                      <a:pt x="116" y="35"/>
                    </a:lnTo>
                    <a:lnTo>
                      <a:pt x="120" y="43"/>
                    </a:lnTo>
                    <a:lnTo>
                      <a:pt x="120" y="54"/>
                    </a:lnTo>
                    <a:lnTo>
                      <a:pt x="120" y="239"/>
                    </a:lnTo>
                    <a:lnTo>
                      <a:pt x="120" y="250"/>
                    </a:lnTo>
                    <a:lnTo>
                      <a:pt x="116" y="260"/>
                    </a:lnTo>
                    <a:lnTo>
                      <a:pt x="111" y="269"/>
                    </a:lnTo>
                    <a:lnTo>
                      <a:pt x="105" y="278"/>
                    </a:lnTo>
                    <a:lnTo>
                      <a:pt x="96" y="284"/>
                    </a:lnTo>
                    <a:lnTo>
                      <a:pt x="88" y="288"/>
                    </a:lnTo>
                    <a:lnTo>
                      <a:pt x="77" y="290"/>
                    </a:lnTo>
                    <a:lnTo>
                      <a:pt x="66" y="292"/>
                    </a:lnTo>
                    <a:lnTo>
                      <a:pt x="54" y="292"/>
                    </a:lnTo>
                    <a:lnTo>
                      <a:pt x="43" y="290"/>
                    </a:lnTo>
                    <a:lnTo>
                      <a:pt x="32" y="288"/>
                    </a:lnTo>
                    <a:lnTo>
                      <a:pt x="24" y="284"/>
                    </a:lnTo>
                    <a:lnTo>
                      <a:pt x="15" y="278"/>
                    </a:lnTo>
                    <a:lnTo>
                      <a:pt x="9" y="269"/>
                    </a:lnTo>
                    <a:lnTo>
                      <a:pt x="5" y="260"/>
                    </a:lnTo>
                    <a:lnTo>
                      <a:pt x="0" y="250"/>
                    </a:lnTo>
                    <a:lnTo>
                      <a:pt x="0" y="23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5" y="35"/>
                    </a:lnTo>
                    <a:lnTo>
                      <a:pt x="9" y="24"/>
                    </a:lnTo>
                    <a:lnTo>
                      <a:pt x="15" y="18"/>
                    </a:lnTo>
                    <a:lnTo>
                      <a:pt x="24" y="11"/>
                    </a:lnTo>
                    <a:lnTo>
                      <a:pt x="32" y="5"/>
                    </a:lnTo>
                    <a:lnTo>
                      <a:pt x="43" y="3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4" name="Freeform 174"/>
              <p:cNvSpPr>
                <a:spLocks/>
              </p:cNvSpPr>
              <p:nvPr/>
            </p:nvSpPr>
            <p:spPr bwMode="auto">
              <a:xfrm>
                <a:off x="3949" y="2185"/>
                <a:ext cx="121" cy="293"/>
              </a:xfrm>
              <a:custGeom>
                <a:avLst/>
                <a:gdLst>
                  <a:gd name="T0" fmla="*/ 54 w 121"/>
                  <a:gd name="T1" fmla="*/ 0 h 293"/>
                  <a:gd name="T2" fmla="*/ 66 w 121"/>
                  <a:gd name="T3" fmla="*/ 0 h 293"/>
                  <a:gd name="T4" fmla="*/ 77 w 121"/>
                  <a:gd name="T5" fmla="*/ 3 h 293"/>
                  <a:gd name="T6" fmla="*/ 88 w 121"/>
                  <a:gd name="T7" fmla="*/ 5 h 293"/>
                  <a:gd name="T8" fmla="*/ 96 w 121"/>
                  <a:gd name="T9" fmla="*/ 11 h 293"/>
                  <a:gd name="T10" fmla="*/ 105 w 121"/>
                  <a:gd name="T11" fmla="*/ 18 h 293"/>
                  <a:gd name="T12" fmla="*/ 111 w 121"/>
                  <a:gd name="T13" fmla="*/ 24 h 293"/>
                  <a:gd name="T14" fmla="*/ 116 w 121"/>
                  <a:gd name="T15" fmla="*/ 35 h 293"/>
                  <a:gd name="T16" fmla="*/ 120 w 121"/>
                  <a:gd name="T17" fmla="*/ 43 h 293"/>
                  <a:gd name="T18" fmla="*/ 120 w 121"/>
                  <a:gd name="T19" fmla="*/ 54 h 293"/>
                  <a:gd name="T20" fmla="*/ 120 w 121"/>
                  <a:gd name="T21" fmla="*/ 239 h 293"/>
                  <a:gd name="T22" fmla="*/ 120 w 121"/>
                  <a:gd name="T23" fmla="*/ 250 h 293"/>
                  <a:gd name="T24" fmla="*/ 116 w 121"/>
                  <a:gd name="T25" fmla="*/ 260 h 293"/>
                  <a:gd name="T26" fmla="*/ 111 w 121"/>
                  <a:gd name="T27" fmla="*/ 269 h 293"/>
                  <a:gd name="T28" fmla="*/ 105 w 121"/>
                  <a:gd name="T29" fmla="*/ 278 h 293"/>
                  <a:gd name="T30" fmla="*/ 96 w 121"/>
                  <a:gd name="T31" fmla="*/ 284 h 293"/>
                  <a:gd name="T32" fmla="*/ 88 w 121"/>
                  <a:gd name="T33" fmla="*/ 288 h 293"/>
                  <a:gd name="T34" fmla="*/ 77 w 121"/>
                  <a:gd name="T35" fmla="*/ 290 h 293"/>
                  <a:gd name="T36" fmla="*/ 66 w 121"/>
                  <a:gd name="T37" fmla="*/ 292 h 293"/>
                  <a:gd name="T38" fmla="*/ 54 w 121"/>
                  <a:gd name="T39" fmla="*/ 292 h 293"/>
                  <a:gd name="T40" fmla="*/ 43 w 121"/>
                  <a:gd name="T41" fmla="*/ 290 h 293"/>
                  <a:gd name="T42" fmla="*/ 32 w 121"/>
                  <a:gd name="T43" fmla="*/ 288 h 293"/>
                  <a:gd name="T44" fmla="*/ 24 w 121"/>
                  <a:gd name="T45" fmla="*/ 284 h 293"/>
                  <a:gd name="T46" fmla="*/ 15 w 121"/>
                  <a:gd name="T47" fmla="*/ 278 h 293"/>
                  <a:gd name="T48" fmla="*/ 9 w 121"/>
                  <a:gd name="T49" fmla="*/ 269 h 293"/>
                  <a:gd name="T50" fmla="*/ 5 w 121"/>
                  <a:gd name="T51" fmla="*/ 260 h 293"/>
                  <a:gd name="T52" fmla="*/ 0 w 121"/>
                  <a:gd name="T53" fmla="*/ 250 h 293"/>
                  <a:gd name="T54" fmla="*/ 0 w 121"/>
                  <a:gd name="T55" fmla="*/ 239 h 293"/>
                  <a:gd name="T56" fmla="*/ 0 w 121"/>
                  <a:gd name="T57" fmla="*/ 54 h 293"/>
                  <a:gd name="T58" fmla="*/ 0 w 121"/>
                  <a:gd name="T59" fmla="*/ 43 h 293"/>
                  <a:gd name="T60" fmla="*/ 5 w 121"/>
                  <a:gd name="T61" fmla="*/ 35 h 293"/>
                  <a:gd name="T62" fmla="*/ 9 w 121"/>
                  <a:gd name="T63" fmla="*/ 24 h 293"/>
                  <a:gd name="T64" fmla="*/ 15 w 121"/>
                  <a:gd name="T65" fmla="*/ 18 h 293"/>
                  <a:gd name="T66" fmla="*/ 24 w 121"/>
                  <a:gd name="T67" fmla="*/ 11 h 293"/>
                  <a:gd name="T68" fmla="*/ 32 w 121"/>
                  <a:gd name="T69" fmla="*/ 5 h 293"/>
                  <a:gd name="T70" fmla="*/ 43 w 121"/>
                  <a:gd name="T71" fmla="*/ 3 h 293"/>
                  <a:gd name="T72" fmla="*/ 54 w 121"/>
                  <a:gd name="T73" fmla="*/ 0 h 293"/>
                  <a:gd name="T74" fmla="*/ 54 w 121"/>
                  <a:gd name="T75" fmla="*/ 0 h 2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293"/>
                  <a:gd name="T116" fmla="*/ 121 w 121"/>
                  <a:gd name="T117" fmla="*/ 293 h 2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293">
                    <a:moveTo>
                      <a:pt x="54" y="0"/>
                    </a:moveTo>
                    <a:lnTo>
                      <a:pt x="66" y="0"/>
                    </a:lnTo>
                    <a:lnTo>
                      <a:pt x="77" y="3"/>
                    </a:lnTo>
                    <a:lnTo>
                      <a:pt x="88" y="5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1" y="24"/>
                    </a:lnTo>
                    <a:lnTo>
                      <a:pt x="116" y="35"/>
                    </a:lnTo>
                    <a:lnTo>
                      <a:pt x="120" y="43"/>
                    </a:lnTo>
                    <a:lnTo>
                      <a:pt x="120" y="54"/>
                    </a:lnTo>
                    <a:lnTo>
                      <a:pt x="120" y="239"/>
                    </a:lnTo>
                    <a:lnTo>
                      <a:pt x="120" y="250"/>
                    </a:lnTo>
                    <a:lnTo>
                      <a:pt x="116" y="260"/>
                    </a:lnTo>
                    <a:lnTo>
                      <a:pt x="111" y="269"/>
                    </a:lnTo>
                    <a:lnTo>
                      <a:pt x="105" y="278"/>
                    </a:lnTo>
                    <a:lnTo>
                      <a:pt x="96" y="284"/>
                    </a:lnTo>
                    <a:lnTo>
                      <a:pt x="88" y="288"/>
                    </a:lnTo>
                    <a:lnTo>
                      <a:pt x="77" y="290"/>
                    </a:lnTo>
                    <a:lnTo>
                      <a:pt x="66" y="292"/>
                    </a:lnTo>
                    <a:lnTo>
                      <a:pt x="54" y="292"/>
                    </a:lnTo>
                    <a:lnTo>
                      <a:pt x="43" y="290"/>
                    </a:lnTo>
                    <a:lnTo>
                      <a:pt x="32" y="288"/>
                    </a:lnTo>
                    <a:lnTo>
                      <a:pt x="24" y="284"/>
                    </a:lnTo>
                    <a:lnTo>
                      <a:pt x="15" y="278"/>
                    </a:lnTo>
                    <a:lnTo>
                      <a:pt x="9" y="269"/>
                    </a:lnTo>
                    <a:lnTo>
                      <a:pt x="5" y="260"/>
                    </a:lnTo>
                    <a:lnTo>
                      <a:pt x="0" y="250"/>
                    </a:lnTo>
                    <a:lnTo>
                      <a:pt x="0" y="23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5" y="35"/>
                    </a:lnTo>
                    <a:lnTo>
                      <a:pt x="9" y="24"/>
                    </a:lnTo>
                    <a:lnTo>
                      <a:pt x="15" y="18"/>
                    </a:lnTo>
                    <a:lnTo>
                      <a:pt x="24" y="11"/>
                    </a:lnTo>
                    <a:lnTo>
                      <a:pt x="32" y="5"/>
                    </a:lnTo>
                    <a:lnTo>
                      <a:pt x="43" y="3"/>
                    </a:lnTo>
                    <a:lnTo>
                      <a:pt x="54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5" name="Freeform 175"/>
              <p:cNvSpPr>
                <a:spLocks/>
              </p:cNvSpPr>
              <p:nvPr/>
            </p:nvSpPr>
            <p:spPr bwMode="auto">
              <a:xfrm>
                <a:off x="3631" y="1987"/>
                <a:ext cx="319" cy="632"/>
              </a:xfrm>
              <a:custGeom>
                <a:avLst/>
                <a:gdLst>
                  <a:gd name="T0" fmla="*/ 318 w 319"/>
                  <a:gd name="T1" fmla="*/ 252 h 632"/>
                  <a:gd name="T2" fmla="*/ 310 w 319"/>
                  <a:gd name="T3" fmla="*/ 245 h 632"/>
                  <a:gd name="T4" fmla="*/ 303 w 319"/>
                  <a:gd name="T5" fmla="*/ 237 h 632"/>
                  <a:gd name="T6" fmla="*/ 295 w 319"/>
                  <a:gd name="T7" fmla="*/ 226 h 632"/>
                  <a:gd name="T8" fmla="*/ 286 w 319"/>
                  <a:gd name="T9" fmla="*/ 213 h 632"/>
                  <a:gd name="T10" fmla="*/ 271 w 319"/>
                  <a:gd name="T11" fmla="*/ 186 h 632"/>
                  <a:gd name="T12" fmla="*/ 256 w 319"/>
                  <a:gd name="T13" fmla="*/ 156 h 632"/>
                  <a:gd name="T14" fmla="*/ 226 w 319"/>
                  <a:gd name="T15" fmla="*/ 88 h 632"/>
                  <a:gd name="T16" fmla="*/ 197 w 319"/>
                  <a:gd name="T17" fmla="*/ 24 h 632"/>
                  <a:gd name="T18" fmla="*/ 182 w 319"/>
                  <a:gd name="T19" fmla="*/ 15 h 632"/>
                  <a:gd name="T20" fmla="*/ 162 w 319"/>
                  <a:gd name="T21" fmla="*/ 7 h 632"/>
                  <a:gd name="T22" fmla="*/ 137 w 319"/>
                  <a:gd name="T23" fmla="*/ 2 h 632"/>
                  <a:gd name="T24" fmla="*/ 111 w 319"/>
                  <a:gd name="T25" fmla="*/ 0 h 632"/>
                  <a:gd name="T26" fmla="*/ 83 w 319"/>
                  <a:gd name="T27" fmla="*/ 0 h 632"/>
                  <a:gd name="T28" fmla="*/ 60 w 319"/>
                  <a:gd name="T29" fmla="*/ 5 h 632"/>
                  <a:gd name="T30" fmla="*/ 49 w 319"/>
                  <a:gd name="T31" fmla="*/ 7 h 632"/>
                  <a:gd name="T32" fmla="*/ 39 w 319"/>
                  <a:gd name="T33" fmla="*/ 11 h 632"/>
                  <a:gd name="T34" fmla="*/ 30 w 319"/>
                  <a:gd name="T35" fmla="*/ 17 h 632"/>
                  <a:gd name="T36" fmla="*/ 24 w 319"/>
                  <a:gd name="T37" fmla="*/ 24 h 632"/>
                  <a:gd name="T38" fmla="*/ 24 w 319"/>
                  <a:gd name="T39" fmla="*/ 37 h 632"/>
                  <a:gd name="T40" fmla="*/ 24 w 319"/>
                  <a:gd name="T41" fmla="*/ 51 h 632"/>
                  <a:gd name="T42" fmla="*/ 26 w 319"/>
                  <a:gd name="T43" fmla="*/ 64 h 632"/>
                  <a:gd name="T44" fmla="*/ 30 w 319"/>
                  <a:gd name="T45" fmla="*/ 79 h 632"/>
                  <a:gd name="T46" fmla="*/ 39 w 319"/>
                  <a:gd name="T47" fmla="*/ 111 h 632"/>
                  <a:gd name="T48" fmla="*/ 51 w 319"/>
                  <a:gd name="T49" fmla="*/ 145 h 632"/>
                  <a:gd name="T50" fmla="*/ 64 w 319"/>
                  <a:gd name="T51" fmla="*/ 179 h 632"/>
                  <a:gd name="T52" fmla="*/ 75 w 319"/>
                  <a:gd name="T53" fmla="*/ 216 h 632"/>
                  <a:gd name="T54" fmla="*/ 86 w 319"/>
                  <a:gd name="T55" fmla="*/ 254 h 632"/>
                  <a:gd name="T56" fmla="*/ 94 w 319"/>
                  <a:gd name="T57" fmla="*/ 294 h 632"/>
                  <a:gd name="T58" fmla="*/ 94 w 319"/>
                  <a:gd name="T59" fmla="*/ 326 h 632"/>
                  <a:gd name="T60" fmla="*/ 90 w 319"/>
                  <a:gd name="T61" fmla="*/ 354 h 632"/>
                  <a:gd name="T62" fmla="*/ 86 w 319"/>
                  <a:gd name="T63" fmla="*/ 382 h 632"/>
                  <a:gd name="T64" fmla="*/ 79 w 319"/>
                  <a:gd name="T65" fmla="*/ 407 h 632"/>
                  <a:gd name="T66" fmla="*/ 73 w 319"/>
                  <a:gd name="T67" fmla="*/ 431 h 632"/>
                  <a:gd name="T68" fmla="*/ 64 w 319"/>
                  <a:gd name="T69" fmla="*/ 452 h 632"/>
                  <a:gd name="T70" fmla="*/ 53 w 319"/>
                  <a:gd name="T71" fmla="*/ 471 h 632"/>
                  <a:gd name="T72" fmla="*/ 45 w 319"/>
                  <a:gd name="T73" fmla="*/ 490 h 632"/>
                  <a:gd name="T74" fmla="*/ 26 w 319"/>
                  <a:gd name="T75" fmla="*/ 522 h 632"/>
                  <a:gd name="T76" fmla="*/ 11 w 319"/>
                  <a:gd name="T77" fmla="*/ 550 h 632"/>
                  <a:gd name="T78" fmla="*/ 7 w 319"/>
                  <a:gd name="T79" fmla="*/ 563 h 632"/>
                  <a:gd name="T80" fmla="*/ 2 w 319"/>
                  <a:gd name="T81" fmla="*/ 574 h 632"/>
                  <a:gd name="T82" fmla="*/ 0 w 319"/>
                  <a:gd name="T83" fmla="*/ 584 h 632"/>
                  <a:gd name="T84" fmla="*/ 2 w 319"/>
                  <a:gd name="T85" fmla="*/ 595 h 632"/>
                  <a:gd name="T86" fmla="*/ 9 w 319"/>
                  <a:gd name="T87" fmla="*/ 603 h 632"/>
                  <a:gd name="T88" fmla="*/ 17 w 319"/>
                  <a:gd name="T89" fmla="*/ 612 h 632"/>
                  <a:gd name="T90" fmla="*/ 26 w 319"/>
                  <a:gd name="T91" fmla="*/ 618 h 632"/>
                  <a:gd name="T92" fmla="*/ 39 w 319"/>
                  <a:gd name="T93" fmla="*/ 623 h 632"/>
                  <a:gd name="T94" fmla="*/ 51 w 319"/>
                  <a:gd name="T95" fmla="*/ 627 h 632"/>
                  <a:gd name="T96" fmla="*/ 64 w 319"/>
                  <a:gd name="T97" fmla="*/ 629 h 632"/>
                  <a:gd name="T98" fmla="*/ 79 w 319"/>
                  <a:gd name="T99" fmla="*/ 631 h 632"/>
                  <a:gd name="T100" fmla="*/ 94 w 319"/>
                  <a:gd name="T101" fmla="*/ 631 h 632"/>
                  <a:gd name="T102" fmla="*/ 126 w 319"/>
                  <a:gd name="T103" fmla="*/ 629 h 632"/>
                  <a:gd name="T104" fmla="*/ 158 w 319"/>
                  <a:gd name="T105" fmla="*/ 623 h 632"/>
                  <a:gd name="T106" fmla="*/ 173 w 319"/>
                  <a:gd name="T107" fmla="*/ 618 h 632"/>
                  <a:gd name="T108" fmla="*/ 188 w 319"/>
                  <a:gd name="T109" fmla="*/ 612 h 632"/>
                  <a:gd name="T110" fmla="*/ 201 w 319"/>
                  <a:gd name="T111" fmla="*/ 606 h 632"/>
                  <a:gd name="T112" fmla="*/ 212 w 319"/>
                  <a:gd name="T113" fmla="*/ 597 h 632"/>
                  <a:gd name="T114" fmla="*/ 318 w 319"/>
                  <a:gd name="T115" fmla="*/ 439 h 632"/>
                  <a:gd name="T116" fmla="*/ 318 w 319"/>
                  <a:gd name="T117" fmla="*/ 252 h 632"/>
                  <a:gd name="T118" fmla="*/ 318 w 319"/>
                  <a:gd name="T119" fmla="*/ 252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632"/>
                  <a:gd name="T182" fmla="*/ 319 w 319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632">
                    <a:moveTo>
                      <a:pt x="318" y="252"/>
                    </a:moveTo>
                    <a:lnTo>
                      <a:pt x="310" y="245"/>
                    </a:lnTo>
                    <a:lnTo>
                      <a:pt x="303" y="237"/>
                    </a:lnTo>
                    <a:lnTo>
                      <a:pt x="295" y="226"/>
                    </a:lnTo>
                    <a:lnTo>
                      <a:pt x="286" y="213"/>
                    </a:lnTo>
                    <a:lnTo>
                      <a:pt x="271" y="186"/>
                    </a:lnTo>
                    <a:lnTo>
                      <a:pt x="256" y="156"/>
                    </a:lnTo>
                    <a:lnTo>
                      <a:pt x="226" y="88"/>
                    </a:lnTo>
                    <a:lnTo>
                      <a:pt x="197" y="24"/>
                    </a:lnTo>
                    <a:lnTo>
                      <a:pt x="182" y="15"/>
                    </a:lnTo>
                    <a:lnTo>
                      <a:pt x="162" y="7"/>
                    </a:lnTo>
                    <a:lnTo>
                      <a:pt x="137" y="2"/>
                    </a:lnTo>
                    <a:lnTo>
                      <a:pt x="111" y="0"/>
                    </a:lnTo>
                    <a:lnTo>
                      <a:pt x="83" y="0"/>
                    </a:lnTo>
                    <a:lnTo>
                      <a:pt x="60" y="5"/>
                    </a:lnTo>
                    <a:lnTo>
                      <a:pt x="49" y="7"/>
                    </a:lnTo>
                    <a:lnTo>
                      <a:pt x="39" y="11"/>
                    </a:lnTo>
                    <a:lnTo>
                      <a:pt x="30" y="17"/>
                    </a:lnTo>
                    <a:lnTo>
                      <a:pt x="24" y="24"/>
                    </a:lnTo>
                    <a:lnTo>
                      <a:pt x="24" y="37"/>
                    </a:lnTo>
                    <a:lnTo>
                      <a:pt x="24" y="51"/>
                    </a:lnTo>
                    <a:lnTo>
                      <a:pt x="26" y="64"/>
                    </a:lnTo>
                    <a:lnTo>
                      <a:pt x="30" y="79"/>
                    </a:lnTo>
                    <a:lnTo>
                      <a:pt x="39" y="111"/>
                    </a:lnTo>
                    <a:lnTo>
                      <a:pt x="51" y="145"/>
                    </a:lnTo>
                    <a:lnTo>
                      <a:pt x="64" y="179"/>
                    </a:lnTo>
                    <a:lnTo>
                      <a:pt x="75" y="216"/>
                    </a:lnTo>
                    <a:lnTo>
                      <a:pt x="86" y="254"/>
                    </a:lnTo>
                    <a:lnTo>
                      <a:pt x="94" y="294"/>
                    </a:lnTo>
                    <a:lnTo>
                      <a:pt x="94" y="326"/>
                    </a:lnTo>
                    <a:lnTo>
                      <a:pt x="90" y="354"/>
                    </a:lnTo>
                    <a:lnTo>
                      <a:pt x="86" y="382"/>
                    </a:lnTo>
                    <a:lnTo>
                      <a:pt x="79" y="407"/>
                    </a:lnTo>
                    <a:lnTo>
                      <a:pt x="73" y="431"/>
                    </a:lnTo>
                    <a:lnTo>
                      <a:pt x="64" y="452"/>
                    </a:lnTo>
                    <a:lnTo>
                      <a:pt x="53" y="471"/>
                    </a:lnTo>
                    <a:lnTo>
                      <a:pt x="45" y="490"/>
                    </a:lnTo>
                    <a:lnTo>
                      <a:pt x="26" y="522"/>
                    </a:lnTo>
                    <a:lnTo>
                      <a:pt x="11" y="550"/>
                    </a:lnTo>
                    <a:lnTo>
                      <a:pt x="7" y="563"/>
                    </a:lnTo>
                    <a:lnTo>
                      <a:pt x="2" y="574"/>
                    </a:lnTo>
                    <a:lnTo>
                      <a:pt x="0" y="584"/>
                    </a:lnTo>
                    <a:lnTo>
                      <a:pt x="2" y="595"/>
                    </a:lnTo>
                    <a:lnTo>
                      <a:pt x="9" y="603"/>
                    </a:lnTo>
                    <a:lnTo>
                      <a:pt x="17" y="612"/>
                    </a:lnTo>
                    <a:lnTo>
                      <a:pt x="26" y="618"/>
                    </a:lnTo>
                    <a:lnTo>
                      <a:pt x="39" y="623"/>
                    </a:lnTo>
                    <a:lnTo>
                      <a:pt x="51" y="627"/>
                    </a:lnTo>
                    <a:lnTo>
                      <a:pt x="64" y="629"/>
                    </a:lnTo>
                    <a:lnTo>
                      <a:pt x="79" y="631"/>
                    </a:lnTo>
                    <a:lnTo>
                      <a:pt x="94" y="631"/>
                    </a:lnTo>
                    <a:lnTo>
                      <a:pt x="126" y="629"/>
                    </a:lnTo>
                    <a:lnTo>
                      <a:pt x="158" y="623"/>
                    </a:lnTo>
                    <a:lnTo>
                      <a:pt x="173" y="618"/>
                    </a:lnTo>
                    <a:lnTo>
                      <a:pt x="188" y="612"/>
                    </a:lnTo>
                    <a:lnTo>
                      <a:pt x="201" y="606"/>
                    </a:lnTo>
                    <a:lnTo>
                      <a:pt x="212" y="597"/>
                    </a:lnTo>
                    <a:lnTo>
                      <a:pt x="318" y="439"/>
                    </a:lnTo>
                    <a:lnTo>
                      <a:pt x="318" y="252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6" name="Freeform 176"/>
              <p:cNvSpPr>
                <a:spLocks/>
              </p:cNvSpPr>
              <p:nvPr/>
            </p:nvSpPr>
            <p:spPr bwMode="auto">
              <a:xfrm>
                <a:off x="3631" y="1987"/>
                <a:ext cx="319" cy="632"/>
              </a:xfrm>
              <a:custGeom>
                <a:avLst/>
                <a:gdLst>
                  <a:gd name="T0" fmla="*/ 318 w 319"/>
                  <a:gd name="T1" fmla="*/ 252 h 632"/>
                  <a:gd name="T2" fmla="*/ 310 w 319"/>
                  <a:gd name="T3" fmla="*/ 245 h 632"/>
                  <a:gd name="T4" fmla="*/ 303 w 319"/>
                  <a:gd name="T5" fmla="*/ 237 h 632"/>
                  <a:gd name="T6" fmla="*/ 295 w 319"/>
                  <a:gd name="T7" fmla="*/ 226 h 632"/>
                  <a:gd name="T8" fmla="*/ 286 w 319"/>
                  <a:gd name="T9" fmla="*/ 213 h 632"/>
                  <a:gd name="T10" fmla="*/ 271 w 319"/>
                  <a:gd name="T11" fmla="*/ 186 h 632"/>
                  <a:gd name="T12" fmla="*/ 256 w 319"/>
                  <a:gd name="T13" fmla="*/ 156 h 632"/>
                  <a:gd name="T14" fmla="*/ 226 w 319"/>
                  <a:gd name="T15" fmla="*/ 88 h 632"/>
                  <a:gd name="T16" fmla="*/ 197 w 319"/>
                  <a:gd name="T17" fmla="*/ 24 h 632"/>
                  <a:gd name="T18" fmla="*/ 182 w 319"/>
                  <a:gd name="T19" fmla="*/ 15 h 632"/>
                  <a:gd name="T20" fmla="*/ 162 w 319"/>
                  <a:gd name="T21" fmla="*/ 7 h 632"/>
                  <a:gd name="T22" fmla="*/ 137 w 319"/>
                  <a:gd name="T23" fmla="*/ 2 h 632"/>
                  <a:gd name="T24" fmla="*/ 111 w 319"/>
                  <a:gd name="T25" fmla="*/ 0 h 632"/>
                  <a:gd name="T26" fmla="*/ 83 w 319"/>
                  <a:gd name="T27" fmla="*/ 0 h 632"/>
                  <a:gd name="T28" fmla="*/ 60 w 319"/>
                  <a:gd name="T29" fmla="*/ 5 h 632"/>
                  <a:gd name="T30" fmla="*/ 49 w 319"/>
                  <a:gd name="T31" fmla="*/ 7 h 632"/>
                  <a:gd name="T32" fmla="*/ 39 w 319"/>
                  <a:gd name="T33" fmla="*/ 11 h 632"/>
                  <a:gd name="T34" fmla="*/ 30 w 319"/>
                  <a:gd name="T35" fmla="*/ 17 h 632"/>
                  <a:gd name="T36" fmla="*/ 24 w 319"/>
                  <a:gd name="T37" fmla="*/ 24 h 632"/>
                  <a:gd name="T38" fmla="*/ 24 w 319"/>
                  <a:gd name="T39" fmla="*/ 37 h 632"/>
                  <a:gd name="T40" fmla="*/ 24 w 319"/>
                  <a:gd name="T41" fmla="*/ 51 h 632"/>
                  <a:gd name="T42" fmla="*/ 26 w 319"/>
                  <a:gd name="T43" fmla="*/ 64 h 632"/>
                  <a:gd name="T44" fmla="*/ 30 w 319"/>
                  <a:gd name="T45" fmla="*/ 79 h 632"/>
                  <a:gd name="T46" fmla="*/ 39 w 319"/>
                  <a:gd name="T47" fmla="*/ 111 h 632"/>
                  <a:gd name="T48" fmla="*/ 51 w 319"/>
                  <a:gd name="T49" fmla="*/ 145 h 632"/>
                  <a:gd name="T50" fmla="*/ 64 w 319"/>
                  <a:gd name="T51" fmla="*/ 179 h 632"/>
                  <a:gd name="T52" fmla="*/ 75 w 319"/>
                  <a:gd name="T53" fmla="*/ 216 h 632"/>
                  <a:gd name="T54" fmla="*/ 86 w 319"/>
                  <a:gd name="T55" fmla="*/ 254 h 632"/>
                  <a:gd name="T56" fmla="*/ 94 w 319"/>
                  <a:gd name="T57" fmla="*/ 294 h 632"/>
                  <a:gd name="T58" fmla="*/ 94 w 319"/>
                  <a:gd name="T59" fmla="*/ 326 h 632"/>
                  <a:gd name="T60" fmla="*/ 90 w 319"/>
                  <a:gd name="T61" fmla="*/ 354 h 632"/>
                  <a:gd name="T62" fmla="*/ 86 w 319"/>
                  <a:gd name="T63" fmla="*/ 382 h 632"/>
                  <a:gd name="T64" fmla="*/ 79 w 319"/>
                  <a:gd name="T65" fmla="*/ 407 h 632"/>
                  <a:gd name="T66" fmla="*/ 73 w 319"/>
                  <a:gd name="T67" fmla="*/ 431 h 632"/>
                  <a:gd name="T68" fmla="*/ 64 w 319"/>
                  <a:gd name="T69" fmla="*/ 452 h 632"/>
                  <a:gd name="T70" fmla="*/ 53 w 319"/>
                  <a:gd name="T71" fmla="*/ 471 h 632"/>
                  <a:gd name="T72" fmla="*/ 45 w 319"/>
                  <a:gd name="T73" fmla="*/ 490 h 632"/>
                  <a:gd name="T74" fmla="*/ 26 w 319"/>
                  <a:gd name="T75" fmla="*/ 522 h 632"/>
                  <a:gd name="T76" fmla="*/ 11 w 319"/>
                  <a:gd name="T77" fmla="*/ 550 h 632"/>
                  <a:gd name="T78" fmla="*/ 7 w 319"/>
                  <a:gd name="T79" fmla="*/ 563 h 632"/>
                  <a:gd name="T80" fmla="*/ 2 w 319"/>
                  <a:gd name="T81" fmla="*/ 574 h 632"/>
                  <a:gd name="T82" fmla="*/ 0 w 319"/>
                  <a:gd name="T83" fmla="*/ 584 h 632"/>
                  <a:gd name="T84" fmla="*/ 2 w 319"/>
                  <a:gd name="T85" fmla="*/ 595 h 632"/>
                  <a:gd name="T86" fmla="*/ 9 w 319"/>
                  <a:gd name="T87" fmla="*/ 603 h 632"/>
                  <a:gd name="T88" fmla="*/ 17 w 319"/>
                  <a:gd name="T89" fmla="*/ 612 h 632"/>
                  <a:gd name="T90" fmla="*/ 26 w 319"/>
                  <a:gd name="T91" fmla="*/ 618 h 632"/>
                  <a:gd name="T92" fmla="*/ 39 w 319"/>
                  <a:gd name="T93" fmla="*/ 623 h 632"/>
                  <a:gd name="T94" fmla="*/ 51 w 319"/>
                  <a:gd name="T95" fmla="*/ 627 h 632"/>
                  <a:gd name="T96" fmla="*/ 64 w 319"/>
                  <a:gd name="T97" fmla="*/ 629 h 632"/>
                  <a:gd name="T98" fmla="*/ 79 w 319"/>
                  <a:gd name="T99" fmla="*/ 631 h 632"/>
                  <a:gd name="T100" fmla="*/ 94 w 319"/>
                  <a:gd name="T101" fmla="*/ 631 h 632"/>
                  <a:gd name="T102" fmla="*/ 126 w 319"/>
                  <a:gd name="T103" fmla="*/ 629 h 632"/>
                  <a:gd name="T104" fmla="*/ 158 w 319"/>
                  <a:gd name="T105" fmla="*/ 623 h 632"/>
                  <a:gd name="T106" fmla="*/ 173 w 319"/>
                  <a:gd name="T107" fmla="*/ 618 h 632"/>
                  <a:gd name="T108" fmla="*/ 188 w 319"/>
                  <a:gd name="T109" fmla="*/ 612 h 632"/>
                  <a:gd name="T110" fmla="*/ 201 w 319"/>
                  <a:gd name="T111" fmla="*/ 606 h 632"/>
                  <a:gd name="T112" fmla="*/ 212 w 319"/>
                  <a:gd name="T113" fmla="*/ 597 h 632"/>
                  <a:gd name="T114" fmla="*/ 318 w 319"/>
                  <a:gd name="T115" fmla="*/ 439 h 632"/>
                  <a:gd name="T116" fmla="*/ 318 w 319"/>
                  <a:gd name="T117" fmla="*/ 252 h 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9"/>
                  <a:gd name="T178" fmla="*/ 0 h 632"/>
                  <a:gd name="T179" fmla="*/ 319 w 319"/>
                  <a:gd name="T180" fmla="*/ 632 h 6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9" h="632">
                    <a:moveTo>
                      <a:pt x="318" y="252"/>
                    </a:moveTo>
                    <a:lnTo>
                      <a:pt x="310" y="245"/>
                    </a:lnTo>
                    <a:lnTo>
                      <a:pt x="303" y="237"/>
                    </a:lnTo>
                    <a:lnTo>
                      <a:pt x="295" y="226"/>
                    </a:lnTo>
                    <a:lnTo>
                      <a:pt x="286" y="213"/>
                    </a:lnTo>
                    <a:lnTo>
                      <a:pt x="271" y="186"/>
                    </a:lnTo>
                    <a:lnTo>
                      <a:pt x="256" y="156"/>
                    </a:lnTo>
                    <a:lnTo>
                      <a:pt x="226" y="88"/>
                    </a:lnTo>
                    <a:lnTo>
                      <a:pt x="197" y="24"/>
                    </a:lnTo>
                    <a:lnTo>
                      <a:pt x="182" y="15"/>
                    </a:lnTo>
                    <a:lnTo>
                      <a:pt x="162" y="7"/>
                    </a:lnTo>
                    <a:lnTo>
                      <a:pt x="137" y="2"/>
                    </a:lnTo>
                    <a:lnTo>
                      <a:pt x="111" y="0"/>
                    </a:lnTo>
                    <a:lnTo>
                      <a:pt x="83" y="0"/>
                    </a:lnTo>
                    <a:lnTo>
                      <a:pt x="60" y="5"/>
                    </a:lnTo>
                    <a:lnTo>
                      <a:pt x="49" y="7"/>
                    </a:lnTo>
                    <a:lnTo>
                      <a:pt x="39" y="11"/>
                    </a:lnTo>
                    <a:lnTo>
                      <a:pt x="30" y="17"/>
                    </a:lnTo>
                    <a:lnTo>
                      <a:pt x="24" y="24"/>
                    </a:lnTo>
                    <a:lnTo>
                      <a:pt x="24" y="37"/>
                    </a:lnTo>
                    <a:lnTo>
                      <a:pt x="24" y="51"/>
                    </a:lnTo>
                    <a:lnTo>
                      <a:pt x="26" y="64"/>
                    </a:lnTo>
                    <a:lnTo>
                      <a:pt x="30" y="79"/>
                    </a:lnTo>
                    <a:lnTo>
                      <a:pt x="39" y="111"/>
                    </a:lnTo>
                    <a:lnTo>
                      <a:pt x="51" y="145"/>
                    </a:lnTo>
                    <a:lnTo>
                      <a:pt x="64" y="179"/>
                    </a:lnTo>
                    <a:lnTo>
                      <a:pt x="75" y="216"/>
                    </a:lnTo>
                    <a:lnTo>
                      <a:pt x="86" y="254"/>
                    </a:lnTo>
                    <a:lnTo>
                      <a:pt x="94" y="294"/>
                    </a:lnTo>
                    <a:lnTo>
                      <a:pt x="94" y="326"/>
                    </a:lnTo>
                    <a:lnTo>
                      <a:pt x="90" y="354"/>
                    </a:lnTo>
                    <a:lnTo>
                      <a:pt x="86" y="382"/>
                    </a:lnTo>
                    <a:lnTo>
                      <a:pt x="79" y="407"/>
                    </a:lnTo>
                    <a:lnTo>
                      <a:pt x="73" y="431"/>
                    </a:lnTo>
                    <a:lnTo>
                      <a:pt x="64" y="452"/>
                    </a:lnTo>
                    <a:lnTo>
                      <a:pt x="53" y="471"/>
                    </a:lnTo>
                    <a:lnTo>
                      <a:pt x="45" y="490"/>
                    </a:lnTo>
                    <a:lnTo>
                      <a:pt x="26" y="522"/>
                    </a:lnTo>
                    <a:lnTo>
                      <a:pt x="11" y="550"/>
                    </a:lnTo>
                    <a:lnTo>
                      <a:pt x="7" y="563"/>
                    </a:lnTo>
                    <a:lnTo>
                      <a:pt x="2" y="574"/>
                    </a:lnTo>
                    <a:lnTo>
                      <a:pt x="0" y="584"/>
                    </a:lnTo>
                    <a:lnTo>
                      <a:pt x="2" y="595"/>
                    </a:lnTo>
                    <a:lnTo>
                      <a:pt x="9" y="603"/>
                    </a:lnTo>
                    <a:lnTo>
                      <a:pt x="17" y="612"/>
                    </a:lnTo>
                    <a:lnTo>
                      <a:pt x="26" y="618"/>
                    </a:lnTo>
                    <a:lnTo>
                      <a:pt x="39" y="623"/>
                    </a:lnTo>
                    <a:lnTo>
                      <a:pt x="51" y="627"/>
                    </a:lnTo>
                    <a:lnTo>
                      <a:pt x="64" y="629"/>
                    </a:lnTo>
                    <a:lnTo>
                      <a:pt x="79" y="631"/>
                    </a:lnTo>
                    <a:lnTo>
                      <a:pt x="94" y="631"/>
                    </a:lnTo>
                    <a:lnTo>
                      <a:pt x="126" y="629"/>
                    </a:lnTo>
                    <a:lnTo>
                      <a:pt x="158" y="623"/>
                    </a:lnTo>
                    <a:lnTo>
                      <a:pt x="173" y="618"/>
                    </a:lnTo>
                    <a:lnTo>
                      <a:pt x="188" y="612"/>
                    </a:lnTo>
                    <a:lnTo>
                      <a:pt x="201" y="606"/>
                    </a:lnTo>
                    <a:lnTo>
                      <a:pt x="212" y="597"/>
                    </a:lnTo>
                    <a:lnTo>
                      <a:pt x="318" y="439"/>
                    </a:lnTo>
                    <a:lnTo>
                      <a:pt x="318" y="252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7" name="Freeform 177"/>
              <p:cNvSpPr>
                <a:spLocks/>
              </p:cNvSpPr>
              <p:nvPr/>
            </p:nvSpPr>
            <p:spPr bwMode="auto">
              <a:xfrm>
                <a:off x="4071" y="1989"/>
                <a:ext cx="316" cy="634"/>
              </a:xfrm>
              <a:custGeom>
                <a:avLst/>
                <a:gdLst>
                  <a:gd name="T0" fmla="*/ 0 w 316"/>
                  <a:gd name="T1" fmla="*/ 254 h 634"/>
                  <a:gd name="T2" fmla="*/ 6 w 316"/>
                  <a:gd name="T3" fmla="*/ 248 h 634"/>
                  <a:gd name="T4" fmla="*/ 15 w 316"/>
                  <a:gd name="T5" fmla="*/ 239 h 634"/>
                  <a:gd name="T6" fmla="*/ 21 w 316"/>
                  <a:gd name="T7" fmla="*/ 228 h 634"/>
                  <a:gd name="T8" fmla="*/ 30 w 316"/>
                  <a:gd name="T9" fmla="*/ 216 h 634"/>
                  <a:gd name="T10" fmla="*/ 45 w 316"/>
                  <a:gd name="T11" fmla="*/ 188 h 634"/>
                  <a:gd name="T12" fmla="*/ 60 w 316"/>
                  <a:gd name="T13" fmla="*/ 156 h 634"/>
                  <a:gd name="T14" fmla="*/ 90 w 316"/>
                  <a:gd name="T15" fmla="*/ 88 h 634"/>
                  <a:gd name="T16" fmla="*/ 119 w 316"/>
                  <a:gd name="T17" fmla="*/ 26 h 634"/>
                  <a:gd name="T18" fmla="*/ 134 w 316"/>
                  <a:gd name="T19" fmla="*/ 15 h 634"/>
                  <a:gd name="T20" fmla="*/ 155 w 316"/>
                  <a:gd name="T21" fmla="*/ 9 h 634"/>
                  <a:gd name="T22" fmla="*/ 178 w 316"/>
                  <a:gd name="T23" fmla="*/ 5 h 634"/>
                  <a:gd name="T24" fmla="*/ 206 w 316"/>
                  <a:gd name="T25" fmla="*/ 0 h 634"/>
                  <a:gd name="T26" fmla="*/ 232 w 316"/>
                  <a:gd name="T27" fmla="*/ 0 h 634"/>
                  <a:gd name="T28" fmla="*/ 257 w 316"/>
                  <a:gd name="T29" fmla="*/ 5 h 634"/>
                  <a:gd name="T30" fmla="*/ 268 w 316"/>
                  <a:gd name="T31" fmla="*/ 9 h 634"/>
                  <a:gd name="T32" fmla="*/ 277 w 316"/>
                  <a:gd name="T33" fmla="*/ 13 h 634"/>
                  <a:gd name="T34" fmla="*/ 285 w 316"/>
                  <a:gd name="T35" fmla="*/ 20 h 634"/>
                  <a:gd name="T36" fmla="*/ 292 w 316"/>
                  <a:gd name="T37" fmla="*/ 26 h 634"/>
                  <a:gd name="T38" fmla="*/ 294 w 316"/>
                  <a:gd name="T39" fmla="*/ 39 h 634"/>
                  <a:gd name="T40" fmla="*/ 292 w 316"/>
                  <a:gd name="T41" fmla="*/ 52 h 634"/>
                  <a:gd name="T42" fmla="*/ 289 w 316"/>
                  <a:gd name="T43" fmla="*/ 66 h 634"/>
                  <a:gd name="T44" fmla="*/ 287 w 316"/>
                  <a:gd name="T45" fmla="*/ 81 h 634"/>
                  <a:gd name="T46" fmla="*/ 277 w 316"/>
                  <a:gd name="T47" fmla="*/ 113 h 634"/>
                  <a:gd name="T48" fmla="*/ 266 w 316"/>
                  <a:gd name="T49" fmla="*/ 145 h 634"/>
                  <a:gd name="T50" fmla="*/ 253 w 316"/>
                  <a:gd name="T51" fmla="*/ 179 h 634"/>
                  <a:gd name="T52" fmla="*/ 240 w 316"/>
                  <a:gd name="T53" fmla="*/ 218 h 634"/>
                  <a:gd name="T54" fmla="*/ 230 w 316"/>
                  <a:gd name="T55" fmla="*/ 256 h 634"/>
                  <a:gd name="T56" fmla="*/ 223 w 316"/>
                  <a:gd name="T57" fmla="*/ 295 h 634"/>
                  <a:gd name="T58" fmla="*/ 223 w 316"/>
                  <a:gd name="T59" fmla="*/ 326 h 634"/>
                  <a:gd name="T60" fmla="*/ 225 w 316"/>
                  <a:gd name="T61" fmla="*/ 356 h 634"/>
                  <a:gd name="T62" fmla="*/ 230 w 316"/>
                  <a:gd name="T63" fmla="*/ 384 h 634"/>
                  <a:gd name="T64" fmla="*/ 236 w 316"/>
                  <a:gd name="T65" fmla="*/ 407 h 634"/>
                  <a:gd name="T66" fmla="*/ 245 w 316"/>
                  <a:gd name="T67" fmla="*/ 431 h 634"/>
                  <a:gd name="T68" fmla="*/ 253 w 316"/>
                  <a:gd name="T69" fmla="*/ 452 h 634"/>
                  <a:gd name="T70" fmla="*/ 262 w 316"/>
                  <a:gd name="T71" fmla="*/ 474 h 634"/>
                  <a:gd name="T72" fmla="*/ 270 w 316"/>
                  <a:gd name="T73" fmla="*/ 491 h 634"/>
                  <a:gd name="T74" fmla="*/ 289 w 316"/>
                  <a:gd name="T75" fmla="*/ 523 h 634"/>
                  <a:gd name="T76" fmla="*/ 304 w 316"/>
                  <a:gd name="T77" fmla="*/ 550 h 634"/>
                  <a:gd name="T78" fmla="*/ 311 w 316"/>
                  <a:gd name="T79" fmla="*/ 563 h 634"/>
                  <a:gd name="T80" fmla="*/ 313 w 316"/>
                  <a:gd name="T81" fmla="*/ 576 h 634"/>
                  <a:gd name="T82" fmla="*/ 315 w 316"/>
                  <a:gd name="T83" fmla="*/ 586 h 634"/>
                  <a:gd name="T84" fmla="*/ 313 w 316"/>
                  <a:gd name="T85" fmla="*/ 597 h 634"/>
                  <a:gd name="T86" fmla="*/ 307 w 316"/>
                  <a:gd name="T87" fmla="*/ 606 h 634"/>
                  <a:gd name="T88" fmla="*/ 300 w 316"/>
                  <a:gd name="T89" fmla="*/ 612 h 634"/>
                  <a:gd name="T90" fmla="*/ 289 w 316"/>
                  <a:gd name="T91" fmla="*/ 618 h 634"/>
                  <a:gd name="T92" fmla="*/ 279 w 316"/>
                  <a:gd name="T93" fmla="*/ 625 h 634"/>
                  <a:gd name="T94" fmla="*/ 264 w 316"/>
                  <a:gd name="T95" fmla="*/ 629 h 634"/>
                  <a:gd name="T96" fmla="*/ 251 w 316"/>
                  <a:gd name="T97" fmla="*/ 631 h 634"/>
                  <a:gd name="T98" fmla="*/ 236 w 316"/>
                  <a:gd name="T99" fmla="*/ 631 h 634"/>
                  <a:gd name="T100" fmla="*/ 221 w 316"/>
                  <a:gd name="T101" fmla="*/ 633 h 634"/>
                  <a:gd name="T102" fmla="*/ 189 w 316"/>
                  <a:gd name="T103" fmla="*/ 629 h 634"/>
                  <a:gd name="T104" fmla="*/ 157 w 316"/>
                  <a:gd name="T105" fmla="*/ 623 h 634"/>
                  <a:gd name="T106" fmla="*/ 142 w 316"/>
                  <a:gd name="T107" fmla="*/ 618 h 634"/>
                  <a:gd name="T108" fmla="*/ 129 w 316"/>
                  <a:gd name="T109" fmla="*/ 612 h 634"/>
                  <a:gd name="T110" fmla="*/ 117 w 316"/>
                  <a:gd name="T111" fmla="*/ 606 h 634"/>
                  <a:gd name="T112" fmla="*/ 105 w 316"/>
                  <a:gd name="T113" fmla="*/ 599 h 634"/>
                  <a:gd name="T114" fmla="*/ 0 w 316"/>
                  <a:gd name="T115" fmla="*/ 439 h 634"/>
                  <a:gd name="T116" fmla="*/ 0 w 316"/>
                  <a:gd name="T117" fmla="*/ 254 h 634"/>
                  <a:gd name="T118" fmla="*/ 0 w 316"/>
                  <a:gd name="T119" fmla="*/ 254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6"/>
                  <a:gd name="T181" fmla="*/ 0 h 634"/>
                  <a:gd name="T182" fmla="*/ 316 w 316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6" h="634">
                    <a:moveTo>
                      <a:pt x="0" y="254"/>
                    </a:moveTo>
                    <a:lnTo>
                      <a:pt x="6" y="248"/>
                    </a:lnTo>
                    <a:lnTo>
                      <a:pt x="15" y="239"/>
                    </a:lnTo>
                    <a:lnTo>
                      <a:pt x="21" y="228"/>
                    </a:lnTo>
                    <a:lnTo>
                      <a:pt x="30" y="216"/>
                    </a:lnTo>
                    <a:lnTo>
                      <a:pt x="45" y="188"/>
                    </a:lnTo>
                    <a:lnTo>
                      <a:pt x="60" y="156"/>
                    </a:lnTo>
                    <a:lnTo>
                      <a:pt x="90" y="88"/>
                    </a:lnTo>
                    <a:lnTo>
                      <a:pt x="119" y="26"/>
                    </a:lnTo>
                    <a:lnTo>
                      <a:pt x="134" y="15"/>
                    </a:lnTo>
                    <a:lnTo>
                      <a:pt x="155" y="9"/>
                    </a:lnTo>
                    <a:lnTo>
                      <a:pt x="178" y="5"/>
                    </a:lnTo>
                    <a:lnTo>
                      <a:pt x="206" y="0"/>
                    </a:lnTo>
                    <a:lnTo>
                      <a:pt x="232" y="0"/>
                    </a:lnTo>
                    <a:lnTo>
                      <a:pt x="257" y="5"/>
                    </a:lnTo>
                    <a:lnTo>
                      <a:pt x="268" y="9"/>
                    </a:lnTo>
                    <a:lnTo>
                      <a:pt x="277" y="13"/>
                    </a:lnTo>
                    <a:lnTo>
                      <a:pt x="285" y="20"/>
                    </a:lnTo>
                    <a:lnTo>
                      <a:pt x="292" y="26"/>
                    </a:lnTo>
                    <a:lnTo>
                      <a:pt x="294" y="39"/>
                    </a:lnTo>
                    <a:lnTo>
                      <a:pt x="292" y="52"/>
                    </a:lnTo>
                    <a:lnTo>
                      <a:pt x="289" y="66"/>
                    </a:lnTo>
                    <a:lnTo>
                      <a:pt x="287" y="81"/>
                    </a:lnTo>
                    <a:lnTo>
                      <a:pt x="277" y="113"/>
                    </a:lnTo>
                    <a:lnTo>
                      <a:pt x="266" y="145"/>
                    </a:lnTo>
                    <a:lnTo>
                      <a:pt x="253" y="179"/>
                    </a:lnTo>
                    <a:lnTo>
                      <a:pt x="240" y="218"/>
                    </a:lnTo>
                    <a:lnTo>
                      <a:pt x="230" y="256"/>
                    </a:lnTo>
                    <a:lnTo>
                      <a:pt x="223" y="295"/>
                    </a:lnTo>
                    <a:lnTo>
                      <a:pt x="223" y="326"/>
                    </a:lnTo>
                    <a:lnTo>
                      <a:pt x="225" y="356"/>
                    </a:lnTo>
                    <a:lnTo>
                      <a:pt x="230" y="384"/>
                    </a:lnTo>
                    <a:lnTo>
                      <a:pt x="236" y="407"/>
                    </a:lnTo>
                    <a:lnTo>
                      <a:pt x="245" y="431"/>
                    </a:lnTo>
                    <a:lnTo>
                      <a:pt x="253" y="452"/>
                    </a:lnTo>
                    <a:lnTo>
                      <a:pt x="262" y="474"/>
                    </a:lnTo>
                    <a:lnTo>
                      <a:pt x="270" y="491"/>
                    </a:lnTo>
                    <a:lnTo>
                      <a:pt x="289" y="523"/>
                    </a:lnTo>
                    <a:lnTo>
                      <a:pt x="304" y="550"/>
                    </a:lnTo>
                    <a:lnTo>
                      <a:pt x="311" y="563"/>
                    </a:lnTo>
                    <a:lnTo>
                      <a:pt x="313" y="576"/>
                    </a:lnTo>
                    <a:lnTo>
                      <a:pt x="315" y="586"/>
                    </a:lnTo>
                    <a:lnTo>
                      <a:pt x="313" y="597"/>
                    </a:lnTo>
                    <a:lnTo>
                      <a:pt x="307" y="606"/>
                    </a:lnTo>
                    <a:lnTo>
                      <a:pt x="300" y="612"/>
                    </a:lnTo>
                    <a:lnTo>
                      <a:pt x="289" y="618"/>
                    </a:lnTo>
                    <a:lnTo>
                      <a:pt x="279" y="625"/>
                    </a:lnTo>
                    <a:lnTo>
                      <a:pt x="264" y="629"/>
                    </a:lnTo>
                    <a:lnTo>
                      <a:pt x="251" y="631"/>
                    </a:lnTo>
                    <a:lnTo>
                      <a:pt x="236" y="631"/>
                    </a:lnTo>
                    <a:lnTo>
                      <a:pt x="221" y="633"/>
                    </a:lnTo>
                    <a:lnTo>
                      <a:pt x="189" y="629"/>
                    </a:lnTo>
                    <a:lnTo>
                      <a:pt x="157" y="623"/>
                    </a:lnTo>
                    <a:lnTo>
                      <a:pt x="142" y="618"/>
                    </a:lnTo>
                    <a:lnTo>
                      <a:pt x="129" y="612"/>
                    </a:lnTo>
                    <a:lnTo>
                      <a:pt x="117" y="606"/>
                    </a:lnTo>
                    <a:lnTo>
                      <a:pt x="105" y="599"/>
                    </a:lnTo>
                    <a:lnTo>
                      <a:pt x="0" y="439"/>
                    </a:lnTo>
                    <a:lnTo>
                      <a:pt x="0" y="254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8" name="Freeform 178"/>
              <p:cNvSpPr>
                <a:spLocks/>
              </p:cNvSpPr>
              <p:nvPr/>
            </p:nvSpPr>
            <p:spPr bwMode="auto">
              <a:xfrm>
                <a:off x="4071" y="1989"/>
                <a:ext cx="316" cy="634"/>
              </a:xfrm>
              <a:custGeom>
                <a:avLst/>
                <a:gdLst>
                  <a:gd name="T0" fmla="*/ 0 w 316"/>
                  <a:gd name="T1" fmla="*/ 254 h 634"/>
                  <a:gd name="T2" fmla="*/ 6 w 316"/>
                  <a:gd name="T3" fmla="*/ 248 h 634"/>
                  <a:gd name="T4" fmla="*/ 15 w 316"/>
                  <a:gd name="T5" fmla="*/ 239 h 634"/>
                  <a:gd name="T6" fmla="*/ 21 w 316"/>
                  <a:gd name="T7" fmla="*/ 228 h 634"/>
                  <a:gd name="T8" fmla="*/ 30 w 316"/>
                  <a:gd name="T9" fmla="*/ 216 h 634"/>
                  <a:gd name="T10" fmla="*/ 45 w 316"/>
                  <a:gd name="T11" fmla="*/ 188 h 634"/>
                  <a:gd name="T12" fmla="*/ 60 w 316"/>
                  <a:gd name="T13" fmla="*/ 156 h 634"/>
                  <a:gd name="T14" fmla="*/ 90 w 316"/>
                  <a:gd name="T15" fmla="*/ 88 h 634"/>
                  <a:gd name="T16" fmla="*/ 119 w 316"/>
                  <a:gd name="T17" fmla="*/ 26 h 634"/>
                  <a:gd name="T18" fmla="*/ 134 w 316"/>
                  <a:gd name="T19" fmla="*/ 15 h 634"/>
                  <a:gd name="T20" fmla="*/ 155 w 316"/>
                  <a:gd name="T21" fmla="*/ 9 h 634"/>
                  <a:gd name="T22" fmla="*/ 178 w 316"/>
                  <a:gd name="T23" fmla="*/ 5 h 634"/>
                  <a:gd name="T24" fmla="*/ 206 w 316"/>
                  <a:gd name="T25" fmla="*/ 0 h 634"/>
                  <a:gd name="T26" fmla="*/ 232 w 316"/>
                  <a:gd name="T27" fmla="*/ 0 h 634"/>
                  <a:gd name="T28" fmla="*/ 257 w 316"/>
                  <a:gd name="T29" fmla="*/ 5 h 634"/>
                  <a:gd name="T30" fmla="*/ 268 w 316"/>
                  <a:gd name="T31" fmla="*/ 9 h 634"/>
                  <a:gd name="T32" fmla="*/ 277 w 316"/>
                  <a:gd name="T33" fmla="*/ 13 h 634"/>
                  <a:gd name="T34" fmla="*/ 285 w 316"/>
                  <a:gd name="T35" fmla="*/ 20 h 634"/>
                  <a:gd name="T36" fmla="*/ 292 w 316"/>
                  <a:gd name="T37" fmla="*/ 26 h 634"/>
                  <a:gd name="T38" fmla="*/ 294 w 316"/>
                  <a:gd name="T39" fmla="*/ 39 h 634"/>
                  <a:gd name="T40" fmla="*/ 292 w 316"/>
                  <a:gd name="T41" fmla="*/ 52 h 634"/>
                  <a:gd name="T42" fmla="*/ 289 w 316"/>
                  <a:gd name="T43" fmla="*/ 66 h 634"/>
                  <a:gd name="T44" fmla="*/ 287 w 316"/>
                  <a:gd name="T45" fmla="*/ 81 h 634"/>
                  <a:gd name="T46" fmla="*/ 277 w 316"/>
                  <a:gd name="T47" fmla="*/ 113 h 634"/>
                  <a:gd name="T48" fmla="*/ 266 w 316"/>
                  <a:gd name="T49" fmla="*/ 145 h 634"/>
                  <a:gd name="T50" fmla="*/ 253 w 316"/>
                  <a:gd name="T51" fmla="*/ 179 h 634"/>
                  <a:gd name="T52" fmla="*/ 240 w 316"/>
                  <a:gd name="T53" fmla="*/ 218 h 634"/>
                  <a:gd name="T54" fmla="*/ 230 w 316"/>
                  <a:gd name="T55" fmla="*/ 256 h 634"/>
                  <a:gd name="T56" fmla="*/ 223 w 316"/>
                  <a:gd name="T57" fmla="*/ 295 h 634"/>
                  <a:gd name="T58" fmla="*/ 223 w 316"/>
                  <a:gd name="T59" fmla="*/ 326 h 634"/>
                  <a:gd name="T60" fmla="*/ 225 w 316"/>
                  <a:gd name="T61" fmla="*/ 356 h 634"/>
                  <a:gd name="T62" fmla="*/ 230 w 316"/>
                  <a:gd name="T63" fmla="*/ 384 h 634"/>
                  <a:gd name="T64" fmla="*/ 236 w 316"/>
                  <a:gd name="T65" fmla="*/ 407 h 634"/>
                  <a:gd name="T66" fmla="*/ 245 w 316"/>
                  <a:gd name="T67" fmla="*/ 431 h 634"/>
                  <a:gd name="T68" fmla="*/ 253 w 316"/>
                  <a:gd name="T69" fmla="*/ 452 h 634"/>
                  <a:gd name="T70" fmla="*/ 262 w 316"/>
                  <a:gd name="T71" fmla="*/ 474 h 634"/>
                  <a:gd name="T72" fmla="*/ 270 w 316"/>
                  <a:gd name="T73" fmla="*/ 491 h 634"/>
                  <a:gd name="T74" fmla="*/ 289 w 316"/>
                  <a:gd name="T75" fmla="*/ 523 h 634"/>
                  <a:gd name="T76" fmla="*/ 304 w 316"/>
                  <a:gd name="T77" fmla="*/ 550 h 634"/>
                  <a:gd name="T78" fmla="*/ 311 w 316"/>
                  <a:gd name="T79" fmla="*/ 563 h 634"/>
                  <a:gd name="T80" fmla="*/ 313 w 316"/>
                  <a:gd name="T81" fmla="*/ 576 h 634"/>
                  <a:gd name="T82" fmla="*/ 315 w 316"/>
                  <a:gd name="T83" fmla="*/ 586 h 634"/>
                  <a:gd name="T84" fmla="*/ 313 w 316"/>
                  <a:gd name="T85" fmla="*/ 597 h 634"/>
                  <a:gd name="T86" fmla="*/ 307 w 316"/>
                  <a:gd name="T87" fmla="*/ 606 h 634"/>
                  <a:gd name="T88" fmla="*/ 300 w 316"/>
                  <a:gd name="T89" fmla="*/ 612 h 634"/>
                  <a:gd name="T90" fmla="*/ 289 w 316"/>
                  <a:gd name="T91" fmla="*/ 618 h 634"/>
                  <a:gd name="T92" fmla="*/ 279 w 316"/>
                  <a:gd name="T93" fmla="*/ 625 h 634"/>
                  <a:gd name="T94" fmla="*/ 264 w 316"/>
                  <a:gd name="T95" fmla="*/ 629 h 634"/>
                  <a:gd name="T96" fmla="*/ 251 w 316"/>
                  <a:gd name="T97" fmla="*/ 631 h 634"/>
                  <a:gd name="T98" fmla="*/ 236 w 316"/>
                  <a:gd name="T99" fmla="*/ 631 h 634"/>
                  <a:gd name="T100" fmla="*/ 221 w 316"/>
                  <a:gd name="T101" fmla="*/ 633 h 634"/>
                  <a:gd name="T102" fmla="*/ 189 w 316"/>
                  <a:gd name="T103" fmla="*/ 629 h 634"/>
                  <a:gd name="T104" fmla="*/ 157 w 316"/>
                  <a:gd name="T105" fmla="*/ 623 h 634"/>
                  <a:gd name="T106" fmla="*/ 142 w 316"/>
                  <a:gd name="T107" fmla="*/ 618 h 634"/>
                  <a:gd name="T108" fmla="*/ 129 w 316"/>
                  <a:gd name="T109" fmla="*/ 612 h 634"/>
                  <a:gd name="T110" fmla="*/ 117 w 316"/>
                  <a:gd name="T111" fmla="*/ 606 h 634"/>
                  <a:gd name="T112" fmla="*/ 105 w 316"/>
                  <a:gd name="T113" fmla="*/ 599 h 634"/>
                  <a:gd name="T114" fmla="*/ 0 w 316"/>
                  <a:gd name="T115" fmla="*/ 439 h 634"/>
                  <a:gd name="T116" fmla="*/ 0 w 316"/>
                  <a:gd name="T117" fmla="*/ 254 h 6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6"/>
                  <a:gd name="T178" fmla="*/ 0 h 634"/>
                  <a:gd name="T179" fmla="*/ 316 w 316"/>
                  <a:gd name="T180" fmla="*/ 634 h 6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6" h="634">
                    <a:moveTo>
                      <a:pt x="0" y="254"/>
                    </a:moveTo>
                    <a:lnTo>
                      <a:pt x="6" y="248"/>
                    </a:lnTo>
                    <a:lnTo>
                      <a:pt x="15" y="239"/>
                    </a:lnTo>
                    <a:lnTo>
                      <a:pt x="21" y="228"/>
                    </a:lnTo>
                    <a:lnTo>
                      <a:pt x="30" y="216"/>
                    </a:lnTo>
                    <a:lnTo>
                      <a:pt x="45" y="188"/>
                    </a:lnTo>
                    <a:lnTo>
                      <a:pt x="60" y="156"/>
                    </a:lnTo>
                    <a:lnTo>
                      <a:pt x="90" y="88"/>
                    </a:lnTo>
                    <a:lnTo>
                      <a:pt x="119" y="26"/>
                    </a:lnTo>
                    <a:lnTo>
                      <a:pt x="134" y="15"/>
                    </a:lnTo>
                    <a:lnTo>
                      <a:pt x="155" y="9"/>
                    </a:lnTo>
                    <a:lnTo>
                      <a:pt x="178" y="5"/>
                    </a:lnTo>
                    <a:lnTo>
                      <a:pt x="206" y="0"/>
                    </a:lnTo>
                    <a:lnTo>
                      <a:pt x="232" y="0"/>
                    </a:lnTo>
                    <a:lnTo>
                      <a:pt x="257" y="5"/>
                    </a:lnTo>
                    <a:lnTo>
                      <a:pt x="268" y="9"/>
                    </a:lnTo>
                    <a:lnTo>
                      <a:pt x="277" y="13"/>
                    </a:lnTo>
                    <a:lnTo>
                      <a:pt x="285" y="20"/>
                    </a:lnTo>
                    <a:lnTo>
                      <a:pt x="292" y="26"/>
                    </a:lnTo>
                    <a:lnTo>
                      <a:pt x="294" y="39"/>
                    </a:lnTo>
                    <a:lnTo>
                      <a:pt x="292" y="52"/>
                    </a:lnTo>
                    <a:lnTo>
                      <a:pt x="289" y="66"/>
                    </a:lnTo>
                    <a:lnTo>
                      <a:pt x="287" y="81"/>
                    </a:lnTo>
                    <a:lnTo>
                      <a:pt x="277" y="113"/>
                    </a:lnTo>
                    <a:lnTo>
                      <a:pt x="266" y="145"/>
                    </a:lnTo>
                    <a:lnTo>
                      <a:pt x="253" y="179"/>
                    </a:lnTo>
                    <a:lnTo>
                      <a:pt x="240" y="218"/>
                    </a:lnTo>
                    <a:lnTo>
                      <a:pt x="230" y="256"/>
                    </a:lnTo>
                    <a:lnTo>
                      <a:pt x="223" y="295"/>
                    </a:lnTo>
                    <a:lnTo>
                      <a:pt x="223" y="326"/>
                    </a:lnTo>
                    <a:lnTo>
                      <a:pt x="225" y="356"/>
                    </a:lnTo>
                    <a:lnTo>
                      <a:pt x="230" y="384"/>
                    </a:lnTo>
                    <a:lnTo>
                      <a:pt x="236" y="407"/>
                    </a:lnTo>
                    <a:lnTo>
                      <a:pt x="245" y="431"/>
                    </a:lnTo>
                    <a:lnTo>
                      <a:pt x="253" y="452"/>
                    </a:lnTo>
                    <a:lnTo>
                      <a:pt x="262" y="474"/>
                    </a:lnTo>
                    <a:lnTo>
                      <a:pt x="270" y="491"/>
                    </a:lnTo>
                    <a:lnTo>
                      <a:pt x="289" y="523"/>
                    </a:lnTo>
                    <a:lnTo>
                      <a:pt x="304" y="550"/>
                    </a:lnTo>
                    <a:lnTo>
                      <a:pt x="311" y="563"/>
                    </a:lnTo>
                    <a:lnTo>
                      <a:pt x="313" y="576"/>
                    </a:lnTo>
                    <a:lnTo>
                      <a:pt x="315" y="586"/>
                    </a:lnTo>
                    <a:lnTo>
                      <a:pt x="313" y="597"/>
                    </a:lnTo>
                    <a:lnTo>
                      <a:pt x="307" y="606"/>
                    </a:lnTo>
                    <a:lnTo>
                      <a:pt x="300" y="612"/>
                    </a:lnTo>
                    <a:lnTo>
                      <a:pt x="289" y="618"/>
                    </a:lnTo>
                    <a:lnTo>
                      <a:pt x="279" y="625"/>
                    </a:lnTo>
                    <a:lnTo>
                      <a:pt x="264" y="629"/>
                    </a:lnTo>
                    <a:lnTo>
                      <a:pt x="251" y="631"/>
                    </a:lnTo>
                    <a:lnTo>
                      <a:pt x="236" y="631"/>
                    </a:lnTo>
                    <a:lnTo>
                      <a:pt x="221" y="633"/>
                    </a:lnTo>
                    <a:lnTo>
                      <a:pt x="189" y="629"/>
                    </a:lnTo>
                    <a:lnTo>
                      <a:pt x="157" y="623"/>
                    </a:lnTo>
                    <a:lnTo>
                      <a:pt x="142" y="618"/>
                    </a:lnTo>
                    <a:lnTo>
                      <a:pt x="129" y="612"/>
                    </a:lnTo>
                    <a:lnTo>
                      <a:pt x="117" y="606"/>
                    </a:lnTo>
                    <a:lnTo>
                      <a:pt x="105" y="599"/>
                    </a:lnTo>
                    <a:lnTo>
                      <a:pt x="0" y="439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9" name="Freeform 179"/>
              <p:cNvSpPr>
                <a:spLocks/>
              </p:cNvSpPr>
              <p:nvPr/>
            </p:nvSpPr>
            <p:spPr bwMode="auto">
              <a:xfrm>
                <a:off x="3951" y="1641"/>
                <a:ext cx="119" cy="284"/>
              </a:xfrm>
              <a:custGeom>
                <a:avLst/>
                <a:gdLst>
                  <a:gd name="T0" fmla="*/ 52 w 119"/>
                  <a:gd name="T1" fmla="*/ 0 h 284"/>
                  <a:gd name="T2" fmla="*/ 67 w 119"/>
                  <a:gd name="T3" fmla="*/ 0 h 284"/>
                  <a:gd name="T4" fmla="*/ 77 w 119"/>
                  <a:gd name="T5" fmla="*/ 2 h 284"/>
                  <a:gd name="T6" fmla="*/ 86 w 119"/>
                  <a:gd name="T7" fmla="*/ 4 h 284"/>
                  <a:gd name="T8" fmla="*/ 94 w 119"/>
                  <a:gd name="T9" fmla="*/ 8 h 284"/>
                  <a:gd name="T10" fmla="*/ 103 w 119"/>
                  <a:gd name="T11" fmla="*/ 15 h 284"/>
                  <a:gd name="T12" fmla="*/ 109 w 119"/>
                  <a:gd name="T13" fmla="*/ 23 h 284"/>
                  <a:gd name="T14" fmla="*/ 114 w 119"/>
                  <a:gd name="T15" fmla="*/ 32 h 284"/>
                  <a:gd name="T16" fmla="*/ 118 w 119"/>
                  <a:gd name="T17" fmla="*/ 43 h 284"/>
                  <a:gd name="T18" fmla="*/ 118 w 119"/>
                  <a:gd name="T19" fmla="*/ 51 h 284"/>
                  <a:gd name="T20" fmla="*/ 118 w 119"/>
                  <a:gd name="T21" fmla="*/ 232 h 284"/>
                  <a:gd name="T22" fmla="*/ 118 w 119"/>
                  <a:gd name="T23" fmla="*/ 243 h 284"/>
                  <a:gd name="T24" fmla="*/ 114 w 119"/>
                  <a:gd name="T25" fmla="*/ 254 h 284"/>
                  <a:gd name="T26" fmla="*/ 109 w 119"/>
                  <a:gd name="T27" fmla="*/ 262 h 284"/>
                  <a:gd name="T28" fmla="*/ 103 w 119"/>
                  <a:gd name="T29" fmla="*/ 268 h 284"/>
                  <a:gd name="T30" fmla="*/ 94 w 119"/>
                  <a:gd name="T31" fmla="*/ 275 h 284"/>
                  <a:gd name="T32" fmla="*/ 86 w 119"/>
                  <a:gd name="T33" fmla="*/ 279 h 284"/>
                  <a:gd name="T34" fmla="*/ 77 w 119"/>
                  <a:gd name="T35" fmla="*/ 283 h 284"/>
                  <a:gd name="T36" fmla="*/ 67 w 119"/>
                  <a:gd name="T37" fmla="*/ 283 h 284"/>
                  <a:gd name="T38" fmla="*/ 52 w 119"/>
                  <a:gd name="T39" fmla="*/ 283 h 284"/>
                  <a:gd name="T40" fmla="*/ 41 w 119"/>
                  <a:gd name="T41" fmla="*/ 283 h 284"/>
                  <a:gd name="T42" fmla="*/ 32 w 119"/>
                  <a:gd name="T43" fmla="*/ 279 h 284"/>
                  <a:gd name="T44" fmla="*/ 24 w 119"/>
                  <a:gd name="T45" fmla="*/ 275 h 284"/>
                  <a:gd name="T46" fmla="*/ 15 w 119"/>
                  <a:gd name="T47" fmla="*/ 268 h 284"/>
                  <a:gd name="T48" fmla="*/ 9 w 119"/>
                  <a:gd name="T49" fmla="*/ 262 h 284"/>
                  <a:gd name="T50" fmla="*/ 5 w 119"/>
                  <a:gd name="T51" fmla="*/ 254 h 284"/>
                  <a:gd name="T52" fmla="*/ 0 w 119"/>
                  <a:gd name="T53" fmla="*/ 243 h 284"/>
                  <a:gd name="T54" fmla="*/ 0 w 119"/>
                  <a:gd name="T55" fmla="*/ 232 h 284"/>
                  <a:gd name="T56" fmla="*/ 0 w 119"/>
                  <a:gd name="T57" fmla="*/ 51 h 284"/>
                  <a:gd name="T58" fmla="*/ 0 w 119"/>
                  <a:gd name="T59" fmla="*/ 43 h 284"/>
                  <a:gd name="T60" fmla="*/ 5 w 119"/>
                  <a:gd name="T61" fmla="*/ 32 h 284"/>
                  <a:gd name="T62" fmla="*/ 9 w 119"/>
                  <a:gd name="T63" fmla="*/ 23 h 284"/>
                  <a:gd name="T64" fmla="*/ 15 w 119"/>
                  <a:gd name="T65" fmla="*/ 15 h 284"/>
                  <a:gd name="T66" fmla="*/ 24 w 119"/>
                  <a:gd name="T67" fmla="*/ 8 h 284"/>
                  <a:gd name="T68" fmla="*/ 32 w 119"/>
                  <a:gd name="T69" fmla="*/ 4 h 284"/>
                  <a:gd name="T70" fmla="*/ 41 w 119"/>
                  <a:gd name="T71" fmla="*/ 2 h 284"/>
                  <a:gd name="T72" fmla="*/ 52 w 119"/>
                  <a:gd name="T73" fmla="*/ 0 h 284"/>
                  <a:gd name="T74" fmla="*/ 52 w 119"/>
                  <a:gd name="T75" fmla="*/ 0 h 2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9"/>
                  <a:gd name="T115" fmla="*/ 0 h 284"/>
                  <a:gd name="T116" fmla="*/ 119 w 119"/>
                  <a:gd name="T117" fmla="*/ 284 h 2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9" h="284">
                    <a:moveTo>
                      <a:pt x="52" y="0"/>
                    </a:moveTo>
                    <a:lnTo>
                      <a:pt x="67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4" y="8"/>
                    </a:lnTo>
                    <a:lnTo>
                      <a:pt x="103" y="15"/>
                    </a:lnTo>
                    <a:lnTo>
                      <a:pt x="109" y="23"/>
                    </a:lnTo>
                    <a:lnTo>
                      <a:pt x="114" y="32"/>
                    </a:lnTo>
                    <a:lnTo>
                      <a:pt x="118" y="43"/>
                    </a:lnTo>
                    <a:lnTo>
                      <a:pt x="118" y="51"/>
                    </a:lnTo>
                    <a:lnTo>
                      <a:pt x="118" y="232"/>
                    </a:lnTo>
                    <a:lnTo>
                      <a:pt x="118" y="243"/>
                    </a:lnTo>
                    <a:lnTo>
                      <a:pt x="114" y="254"/>
                    </a:lnTo>
                    <a:lnTo>
                      <a:pt x="109" y="262"/>
                    </a:lnTo>
                    <a:lnTo>
                      <a:pt x="103" y="268"/>
                    </a:lnTo>
                    <a:lnTo>
                      <a:pt x="94" y="275"/>
                    </a:lnTo>
                    <a:lnTo>
                      <a:pt x="86" y="279"/>
                    </a:lnTo>
                    <a:lnTo>
                      <a:pt x="77" y="283"/>
                    </a:lnTo>
                    <a:lnTo>
                      <a:pt x="67" y="283"/>
                    </a:lnTo>
                    <a:lnTo>
                      <a:pt x="52" y="283"/>
                    </a:lnTo>
                    <a:lnTo>
                      <a:pt x="41" y="283"/>
                    </a:lnTo>
                    <a:lnTo>
                      <a:pt x="32" y="279"/>
                    </a:lnTo>
                    <a:lnTo>
                      <a:pt x="24" y="275"/>
                    </a:lnTo>
                    <a:lnTo>
                      <a:pt x="15" y="268"/>
                    </a:lnTo>
                    <a:lnTo>
                      <a:pt x="9" y="262"/>
                    </a:lnTo>
                    <a:lnTo>
                      <a:pt x="5" y="254"/>
                    </a:lnTo>
                    <a:lnTo>
                      <a:pt x="0" y="243"/>
                    </a:lnTo>
                    <a:lnTo>
                      <a:pt x="0" y="232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1" y="2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0" name="Freeform 180"/>
              <p:cNvSpPr>
                <a:spLocks/>
              </p:cNvSpPr>
              <p:nvPr/>
            </p:nvSpPr>
            <p:spPr bwMode="auto">
              <a:xfrm>
                <a:off x="3951" y="1641"/>
                <a:ext cx="119" cy="284"/>
              </a:xfrm>
              <a:custGeom>
                <a:avLst/>
                <a:gdLst>
                  <a:gd name="T0" fmla="*/ 52 w 119"/>
                  <a:gd name="T1" fmla="*/ 0 h 284"/>
                  <a:gd name="T2" fmla="*/ 67 w 119"/>
                  <a:gd name="T3" fmla="*/ 0 h 284"/>
                  <a:gd name="T4" fmla="*/ 77 w 119"/>
                  <a:gd name="T5" fmla="*/ 2 h 284"/>
                  <a:gd name="T6" fmla="*/ 86 w 119"/>
                  <a:gd name="T7" fmla="*/ 4 h 284"/>
                  <a:gd name="T8" fmla="*/ 94 w 119"/>
                  <a:gd name="T9" fmla="*/ 8 h 284"/>
                  <a:gd name="T10" fmla="*/ 103 w 119"/>
                  <a:gd name="T11" fmla="*/ 15 h 284"/>
                  <a:gd name="T12" fmla="*/ 109 w 119"/>
                  <a:gd name="T13" fmla="*/ 23 h 284"/>
                  <a:gd name="T14" fmla="*/ 114 w 119"/>
                  <a:gd name="T15" fmla="*/ 32 h 284"/>
                  <a:gd name="T16" fmla="*/ 118 w 119"/>
                  <a:gd name="T17" fmla="*/ 43 h 284"/>
                  <a:gd name="T18" fmla="*/ 118 w 119"/>
                  <a:gd name="T19" fmla="*/ 51 h 284"/>
                  <a:gd name="T20" fmla="*/ 118 w 119"/>
                  <a:gd name="T21" fmla="*/ 232 h 284"/>
                  <a:gd name="T22" fmla="*/ 118 w 119"/>
                  <a:gd name="T23" fmla="*/ 243 h 284"/>
                  <a:gd name="T24" fmla="*/ 114 w 119"/>
                  <a:gd name="T25" fmla="*/ 254 h 284"/>
                  <a:gd name="T26" fmla="*/ 109 w 119"/>
                  <a:gd name="T27" fmla="*/ 262 h 284"/>
                  <a:gd name="T28" fmla="*/ 103 w 119"/>
                  <a:gd name="T29" fmla="*/ 268 h 284"/>
                  <a:gd name="T30" fmla="*/ 94 w 119"/>
                  <a:gd name="T31" fmla="*/ 275 h 284"/>
                  <a:gd name="T32" fmla="*/ 86 w 119"/>
                  <a:gd name="T33" fmla="*/ 279 h 284"/>
                  <a:gd name="T34" fmla="*/ 77 w 119"/>
                  <a:gd name="T35" fmla="*/ 283 h 284"/>
                  <a:gd name="T36" fmla="*/ 67 w 119"/>
                  <a:gd name="T37" fmla="*/ 283 h 284"/>
                  <a:gd name="T38" fmla="*/ 52 w 119"/>
                  <a:gd name="T39" fmla="*/ 283 h 284"/>
                  <a:gd name="T40" fmla="*/ 41 w 119"/>
                  <a:gd name="T41" fmla="*/ 283 h 284"/>
                  <a:gd name="T42" fmla="*/ 32 w 119"/>
                  <a:gd name="T43" fmla="*/ 279 h 284"/>
                  <a:gd name="T44" fmla="*/ 24 w 119"/>
                  <a:gd name="T45" fmla="*/ 275 h 284"/>
                  <a:gd name="T46" fmla="*/ 15 w 119"/>
                  <a:gd name="T47" fmla="*/ 268 h 284"/>
                  <a:gd name="T48" fmla="*/ 9 w 119"/>
                  <a:gd name="T49" fmla="*/ 262 h 284"/>
                  <a:gd name="T50" fmla="*/ 5 w 119"/>
                  <a:gd name="T51" fmla="*/ 254 h 284"/>
                  <a:gd name="T52" fmla="*/ 0 w 119"/>
                  <a:gd name="T53" fmla="*/ 243 h 284"/>
                  <a:gd name="T54" fmla="*/ 0 w 119"/>
                  <a:gd name="T55" fmla="*/ 232 h 284"/>
                  <a:gd name="T56" fmla="*/ 0 w 119"/>
                  <a:gd name="T57" fmla="*/ 51 h 284"/>
                  <a:gd name="T58" fmla="*/ 0 w 119"/>
                  <a:gd name="T59" fmla="*/ 43 h 284"/>
                  <a:gd name="T60" fmla="*/ 5 w 119"/>
                  <a:gd name="T61" fmla="*/ 32 h 284"/>
                  <a:gd name="T62" fmla="*/ 9 w 119"/>
                  <a:gd name="T63" fmla="*/ 23 h 284"/>
                  <a:gd name="T64" fmla="*/ 15 w 119"/>
                  <a:gd name="T65" fmla="*/ 15 h 284"/>
                  <a:gd name="T66" fmla="*/ 24 w 119"/>
                  <a:gd name="T67" fmla="*/ 8 h 284"/>
                  <a:gd name="T68" fmla="*/ 32 w 119"/>
                  <a:gd name="T69" fmla="*/ 4 h 284"/>
                  <a:gd name="T70" fmla="*/ 41 w 119"/>
                  <a:gd name="T71" fmla="*/ 2 h 284"/>
                  <a:gd name="T72" fmla="*/ 52 w 119"/>
                  <a:gd name="T73" fmla="*/ 0 h 284"/>
                  <a:gd name="T74" fmla="*/ 52 w 119"/>
                  <a:gd name="T75" fmla="*/ 0 h 2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9"/>
                  <a:gd name="T115" fmla="*/ 0 h 284"/>
                  <a:gd name="T116" fmla="*/ 119 w 119"/>
                  <a:gd name="T117" fmla="*/ 284 h 2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9" h="284">
                    <a:moveTo>
                      <a:pt x="52" y="0"/>
                    </a:moveTo>
                    <a:lnTo>
                      <a:pt x="67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4" y="8"/>
                    </a:lnTo>
                    <a:lnTo>
                      <a:pt x="103" y="15"/>
                    </a:lnTo>
                    <a:lnTo>
                      <a:pt x="109" y="23"/>
                    </a:lnTo>
                    <a:lnTo>
                      <a:pt x="114" y="32"/>
                    </a:lnTo>
                    <a:lnTo>
                      <a:pt x="118" y="43"/>
                    </a:lnTo>
                    <a:lnTo>
                      <a:pt x="118" y="51"/>
                    </a:lnTo>
                    <a:lnTo>
                      <a:pt x="118" y="232"/>
                    </a:lnTo>
                    <a:lnTo>
                      <a:pt x="118" y="243"/>
                    </a:lnTo>
                    <a:lnTo>
                      <a:pt x="114" y="254"/>
                    </a:lnTo>
                    <a:lnTo>
                      <a:pt x="109" y="262"/>
                    </a:lnTo>
                    <a:lnTo>
                      <a:pt x="103" y="268"/>
                    </a:lnTo>
                    <a:lnTo>
                      <a:pt x="94" y="275"/>
                    </a:lnTo>
                    <a:lnTo>
                      <a:pt x="86" y="279"/>
                    </a:lnTo>
                    <a:lnTo>
                      <a:pt x="77" y="283"/>
                    </a:lnTo>
                    <a:lnTo>
                      <a:pt x="67" y="283"/>
                    </a:lnTo>
                    <a:lnTo>
                      <a:pt x="52" y="283"/>
                    </a:lnTo>
                    <a:lnTo>
                      <a:pt x="41" y="283"/>
                    </a:lnTo>
                    <a:lnTo>
                      <a:pt x="32" y="279"/>
                    </a:lnTo>
                    <a:lnTo>
                      <a:pt x="24" y="275"/>
                    </a:lnTo>
                    <a:lnTo>
                      <a:pt x="15" y="268"/>
                    </a:lnTo>
                    <a:lnTo>
                      <a:pt x="9" y="262"/>
                    </a:lnTo>
                    <a:lnTo>
                      <a:pt x="5" y="254"/>
                    </a:lnTo>
                    <a:lnTo>
                      <a:pt x="0" y="243"/>
                    </a:lnTo>
                    <a:lnTo>
                      <a:pt x="0" y="232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1" y="2"/>
                    </a:lnTo>
                    <a:lnTo>
                      <a:pt x="5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1" name="Freeform 181"/>
              <p:cNvSpPr>
                <a:spLocks/>
              </p:cNvSpPr>
              <p:nvPr/>
            </p:nvSpPr>
            <p:spPr bwMode="auto">
              <a:xfrm>
                <a:off x="3642" y="1447"/>
                <a:ext cx="310" cy="616"/>
              </a:xfrm>
              <a:custGeom>
                <a:avLst/>
                <a:gdLst>
                  <a:gd name="T0" fmla="*/ 309 w 310"/>
                  <a:gd name="T1" fmla="*/ 245 h 616"/>
                  <a:gd name="T2" fmla="*/ 301 w 310"/>
                  <a:gd name="T3" fmla="*/ 239 h 616"/>
                  <a:gd name="T4" fmla="*/ 294 w 310"/>
                  <a:gd name="T5" fmla="*/ 230 h 616"/>
                  <a:gd name="T6" fmla="*/ 286 w 310"/>
                  <a:gd name="T7" fmla="*/ 222 h 616"/>
                  <a:gd name="T8" fmla="*/ 280 w 310"/>
                  <a:gd name="T9" fmla="*/ 209 h 616"/>
                  <a:gd name="T10" fmla="*/ 265 w 310"/>
                  <a:gd name="T11" fmla="*/ 181 h 616"/>
                  <a:gd name="T12" fmla="*/ 250 w 310"/>
                  <a:gd name="T13" fmla="*/ 151 h 616"/>
                  <a:gd name="T14" fmla="*/ 220 w 310"/>
                  <a:gd name="T15" fmla="*/ 85 h 616"/>
                  <a:gd name="T16" fmla="*/ 192 w 310"/>
                  <a:gd name="T17" fmla="*/ 23 h 616"/>
                  <a:gd name="T18" fmla="*/ 177 w 310"/>
                  <a:gd name="T19" fmla="*/ 15 h 616"/>
                  <a:gd name="T20" fmla="*/ 158 w 310"/>
                  <a:gd name="T21" fmla="*/ 6 h 616"/>
                  <a:gd name="T22" fmla="*/ 132 w 310"/>
                  <a:gd name="T23" fmla="*/ 2 h 616"/>
                  <a:gd name="T24" fmla="*/ 107 w 310"/>
                  <a:gd name="T25" fmla="*/ 0 h 616"/>
                  <a:gd name="T26" fmla="*/ 81 w 310"/>
                  <a:gd name="T27" fmla="*/ 0 h 616"/>
                  <a:gd name="T28" fmla="*/ 57 w 310"/>
                  <a:gd name="T29" fmla="*/ 4 h 616"/>
                  <a:gd name="T30" fmla="*/ 47 w 310"/>
                  <a:gd name="T31" fmla="*/ 6 h 616"/>
                  <a:gd name="T32" fmla="*/ 36 w 310"/>
                  <a:gd name="T33" fmla="*/ 11 h 616"/>
                  <a:gd name="T34" fmla="*/ 30 w 310"/>
                  <a:gd name="T35" fmla="*/ 17 h 616"/>
                  <a:gd name="T36" fmla="*/ 23 w 310"/>
                  <a:gd name="T37" fmla="*/ 23 h 616"/>
                  <a:gd name="T38" fmla="*/ 21 w 310"/>
                  <a:gd name="T39" fmla="*/ 36 h 616"/>
                  <a:gd name="T40" fmla="*/ 23 w 310"/>
                  <a:gd name="T41" fmla="*/ 49 h 616"/>
                  <a:gd name="T42" fmla="*/ 25 w 310"/>
                  <a:gd name="T43" fmla="*/ 64 h 616"/>
                  <a:gd name="T44" fmla="*/ 28 w 310"/>
                  <a:gd name="T45" fmla="*/ 77 h 616"/>
                  <a:gd name="T46" fmla="*/ 36 w 310"/>
                  <a:gd name="T47" fmla="*/ 109 h 616"/>
                  <a:gd name="T48" fmla="*/ 49 w 310"/>
                  <a:gd name="T49" fmla="*/ 141 h 616"/>
                  <a:gd name="T50" fmla="*/ 62 w 310"/>
                  <a:gd name="T51" fmla="*/ 175 h 616"/>
                  <a:gd name="T52" fmla="*/ 72 w 310"/>
                  <a:gd name="T53" fmla="*/ 211 h 616"/>
                  <a:gd name="T54" fmla="*/ 83 w 310"/>
                  <a:gd name="T55" fmla="*/ 247 h 616"/>
                  <a:gd name="T56" fmla="*/ 89 w 310"/>
                  <a:gd name="T57" fmla="*/ 286 h 616"/>
                  <a:gd name="T58" fmla="*/ 89 w 310"/>
                  <a:gd name="T59" fmla="*/ 318 h 616"/>
                  <a:gd name="T60" fmla="*/ 87 w 310"/>
                  <a:gd name="T61" fmla="*/ 345 h 616"/>
                  <a:gd name="T62" fmla="*/ 83 w 310"/>
                  <a:gd name="T63" fmla="*/ 373 h 616"/>
                  <a:gd name="T64" fmla="*/ 77 w 310"/>
                  <a:gd name="T65" fmla="*/ 396 h 616"/>
                  <a:gd name="T66" fmla="*/ 70 w 310"/>
                  <a:gd name="T67" fmla="*/ 420 h 616"/>
                  <a:gd name="T68" fmla="*/ 62 w 310"/>
                  <a:gd name="T69" fmla="*/ 441 h 616"/>
                  <a:gd name="T70" fmla="*/ 51 w 310"/>
                  <a:gd name="T71" fmla="*/ 460 h 616"/>
                  <a:gd name="T72" fmla="*/ 42 w 310"/>
                  <a:gd name="T73" fmla="*/ 477 h 616"/>
                  <a:gd name="T74" fmla="*/ 25 w 310"/>
                  <a:gd name="T75" fmla="*/ 509 h 616"/>
                  <a:gd name="T76" fmla="*/ 10 w 310"/>
                  <a:gd name="T77" fmla="*/ 536 h 616"/>
                  <a:gd name="T78" fmla="*/ 4 w 310"/>
                  <a:gd name="T79" fmla="*/ 547 h 616"/>
                  <a:gd name="T80" fmla="*/ 2 w 310"/>
                  <a:gd name="T81" fmla="*/ 559 h 616"/>
                  <a:gd name="T82" fmla="*/ 0 w 310"/>
                  <a:gd name="T83" fmla="*/ 570 h 616"/>
                  <a:gd name="T84" fmla="*/ 2 w 310"/>
                  <a:gd name="T85" fmla="*/ 579 h 616"/>
                  <a:gd name="T86" fmla="*/ 8 w 310"/>
                  <a:gd name="T87" fmla="*/ 587 h 616"/>
                  <a:gd name="T88" fmla="*/ 15 w 310"/>
                  <a:gd name="T89" fmla="*/ 596 h 616"/>
                  <a:gd name="T90" fmla="*/ 25 w 310"/>
                  <a:gd name="T91" fmla="*/ 602 h 616"/>
                  <a:gd name="T92" fmla="*/ 36 w 310"/>
                  <a:gd name="T93" fmla="*/ 606 h 616"/>
                  <a:gd name="T94" fmla="*/ 49 w 310"/>
                  <a:gd name="T95" fmla="*/ 611 h 616"/>
                  <a:gd name="T96" fmla="*/ 62 w 310"/>
                  <a:gd name="T97" fmla="*/ 613 h 616"/>
                  <a:gd name="T98" fmla="*/ 77 w 310"/>
                  <a:gd name="T99" fmla="*/ 615 h 616"/>
                  <a:gd name="T100" fmla="*/ 92 w 310"/>
                  <a:gd name="T101" fmla="*/ 615 h 616"/>
                  <a:gd name="T102" fmla="*/ 124 w 310"/>
                  <a:gd name="T103" fmla="*/ 613 h 616"/>
                  <a:gd name="T104" fmla="*/ 154 w 310"/>
                  <a:gd name="T105" fmla="*/ 606 h 616"/>
                  <a:gd name="T106" fmla="*/ 168 w 310"/>
                  <a:gd name="T107" fmla="*/ 602 h 616"/>
                  <a:gd name="T108" fmla="*/ 181 w 310"/>
                  <a:gd name="T109" fmla="*/ 596 h 616"/>
                  <a:gd name="T110" fmla="*/ 194 w 310"/>
                  <a:gd name="T111" fmla="*/ 589 h 616"/>
                  <a:gd name="T112" fmla="*/ 207 w 310"/>
                  <a:gd name="T113" fmla="*/ 581 h 616"/>
                  <a:gd name="T114" fmla="*/ 309 w 310"/>
                  <a:gd name="T115" fmla="*/ 428 h 616"/>
                  <a:gd name="T116" fmla="*/ 309 w 310"/>
                  <a:gd name="T117" fmla="*/ 245 h 616"/>
                  <a:gd name="T118" fmla="*/ 309 w 310"/>
                  <a:gd name="T119" fmla="*/ 245 h 6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0"/>
                  <a:gd name="T181" fmla="*/ 0 h 616"/>
                  <a:gd name="T182" fmla="*/ 310 w 310"/>
                  <a:gd name="T183" fmla="*/ 616 h 6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0" h="616">
                    <a:moveTo>
                      <a:pt x="309" y="245"/>
                    </a:moveTo>
                    <a:lnTo>
                      <a:pt x="301" y="239"/>
                    </a:lnTo>
                    <a:lnTo>
                      <a:pt x="294" y="230"/>
                    </a:lnTo>
                    <a:lnTo>
                      <a:pt x="286" y="222"/>
                    </a:lnTo>
                    <a:lnTo>
                      <a:pt x="280" y="209"/>
                    </a:lnTo>
                    <a:lnTo>
                      <a:pt x="265" y="181"/>
                    </a:lnTo>
                    <a:lnTo>
                      <a:pt x="250" y="151"/>
                    </a:lnTo>
                    <a:lnTo>
                      <a:pt x="220" y="85"/>
                    </a:lnTo>
                    <a:lnTo>
                      <a:pt x="192" y="23"/>
                    </a:lnTo>
                    <a:lnTo>
                      <a:pt x="177" y="15"/>
                    </a:lnTo>
                    <a:lnTo>
                      <a:pt x="158" y="6"/>
                    </a:lnTo>
                    <a:lnTo>
                      <a:pt x="132" y="2"/>
                    </a:lnTo>
                    <a:lnTo>
                      <a:pt x="107" y="0"/>
                    </a:lnTo>
                    <a:lnTo>
                      <a:pt x="81" y="0"/>
                    </a:lnTo>
                    <a:lnTo>
                      <a:pt x="57" y="4"/>
                    </a:lnTo>
                    <a:lnTo>
                      <a:pt x="47" y="6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3" y="23"/>
                    </a:lnTo>
                    <a:lnTo>
                      <a:pt x="21" y="36"/>
                    </a:lnTo>
                    <a:lnTo>
                      <a:pt x="23" y="49"/>
                    </a:lnTo>
                    <a:lnTo>
                      <a:pt x="25" y="64"/>
                    </a:lnTo>
                    <a:lnTo>
                      <a:pt x="28" y="77"/>
                    </a:lnTo>
                    <a:lnTo>
                      <a:pt x="36" y="109"/>
                    </a:lnTo>
                    <a:lnTo>
                      <a:pt x="49" y="141"/>
                    </a:lnTo>
                    <a:lnTo>
                      <a:pt x="62" y="175"/>
                    </a:lnTo>
                    <a:lnTo>
                      <a:pt x="72" y="211"/>
                    </a:lnTo>
                    <a:lnTo>
                      <a:pt x="83" y="247"/>
                    </a:lnTo>
                    <a:lnTo>
                      <a:pt x="89" y="286"/>
                    </a:lnTo>
                    <a:lnTo>
                      <a:pt x="89" y="318"/>
                    </a:lnTo>
                    <a:lnTo>
                      <a:pt x="87" y="345"/>
                    </a:lnTo>
                    <a:lnTo>
                      <a:pt x="83" y="373"/>
                    </a:lnTo>
                    <a:lnTo>
                      <a:pt x="77" y="396"/>
                    </a:lnTo>
                    <a:lnTo>
                      <a:pt x="70" y="420"/>
                    </a:lnTo>
                    <a:lnTo>
                      <a:pt x="62" y="441"/>
                    </a:lnTo>
                    <a:lnTo>
                      <a:pt x="51" y="460"/>
                    </a:lnTo>
                    <a:lnTo>
                      <a:pt x="42" y="477"/>
                    </a:lnTo>
                    <a:lnTo>
                      <a:pt x="25" y="509"/>
                    </a:lnTo>
                    <a:lnTo>
                      <a:pt x="10" y="536"/>
                    </a:lnTo>
                    <a:lnTo>
                      <a:pt x="4" y="547"/>
                    </a:lnTo>
                    <a:lnTo>
                      <a:pt x="2" y="559"/>
                    </a:lnTo>
                    <a:lnTo>
                      <a:pt x="0" y="570"/>
                    </a:lnTo>
                    <a:lnTo>
                      <a:pt x="2" y="579"/>
                    </a:lnTo>
                    <a:lnTo>
                      <a:pt x="8" y="587"/>
                    </a:lnTo>
                    <a:lnTo>
                      <a:pt x="15" y="596"/>
                    </a:lnTo>
                    <a:lnTo>
                      <a:pt x="25" y="602"/>
                    </a:lnTo>
                    <a:lnTo>
                      <a:pt x="36" y="606"/>
                    </a:lnTo>
                    <a:lnTo>
                      <a:pt x="49" y="611"/>
                    </a:lnTo>
                    <a:lnTo>
                      <a:pt x="62" y="613"/>
                    </a:lnTo>
                    <a:lnTo>
                      <a:pt x="77" y="615"/>
                    </a:lnTo>
                    <a:lnTo>
                      <a:pt x="92" y="615"/>
                    </a:lnTo>
                    <a:lnTo>
                      <a:pt x="124" y="613"/>
                    </a:lnTo>
                    <a:lnTo>
                      <a:pt x="154" y="606"/>
                    </a:lnTo>
                    <a:lnTo>
                      <a:pt x="168" y="602"/>
                    </a:lnTo>
                    <a:lnTo>
                      <a:pt x="181" y="596"/>
                    </a:lnTo>
                    <a:lnTo>
                      <a:pt x="194" y="589"/>
                    </a:lnTo>
                    <a:lnTo>
                      <a:pt x="207" y="581"/>
                    </a:lnTo>
                    <a:lnTo>
                      <a:pt x="309" y="428"/>
                    </a:lnTo>
                    <a:lnTo>
                      <a:pt x="309" y="245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2" name="Freeform 182"/>
              <p:cNvSpPr>
                <a:spLocks/>
              </p:cNvSpPr>
              <p:nvPr/>
            </p:nvSpPr>
            <p:spPr bwMode="auto">
              <a:xfrm>
                <a:off x="3642" y="1447"/>
                <a:ext cx="310" cy="616"/>
              </a:xfrm>
              <a:custGeom>
                <a:avLst/>
                <a:gdLst>
                  <a:gd name="T0" fmla="*/ 309 w 310"/>
                  <a:gd name="T1" fmla="*/ 245 h 616"/>
                  <a:gd name="T2" fmla="*/ 301 w 310"/>
                  <a:gd name="T3" fmla="*/ 239 h 616"/>
                  <a:gd name="T4" fmla="*/ 294 w 310"/>
                  <a:gd name="T5" fmla="*/ 230 h 616"/>
                  <a:gd name="T6" fmla="*/ 286 w 310"/>
                  <a:gd name="T7" fmla="*/ 222 h 616"/>
                  <a:gd name="T8" fmla="*/ 280 w 310"/>
                  <a:gd name="T9" fmla="*/ 209 h 616"/>
                  <a:gd name="T10" fmla="*/ 265 w 310"/>
                  <a:gd name="T11" fmla="*/ 181 h 616"/>
                  <a:gd name="T12" fmla="*/ 250 w 310"/>
                  <a:gd name="T13" fmla="*/ 151 h 616"/>
                  <a:gd name="T14" fmla="*/ 220 w 310"/>
                  <a:gd name="T15" fmla="*/ 85 h 616"/>
                  <a:gd name="T16" fmla="*/ 192 w 310"/>
                  <a:gd name="T17" fmla="*/ 23 h 616"/>
                  <a:gd name="T18" fmla="*/ 177 w 310"/>
                  <a:gd name="T19" fmla="*/ 15 h 616"/>
                  <a:gd name="T20" fmla="*/ 158 w 310"/>
                  <a:gd name="T21" fmla="*/ 6 h 616"/>
                  <a:gd name="T22" fmla="*/ 132 w 310"/>
                  <a:gd name="T23" fmla="*/ 2 h 616"/>
                  <a:gd name="T24" fmla="*/ 107 w 310"/>
                  <a:gd name="T25" fmla="*/ 0 h 616"/>
                  <a:gd name="T26" fmla="*/ 81 w 310"/>
                  <a:gd name="T27" fmla="*/ 0 h 616"/>
                  <a:gd name="T28" fmla="*/ 57 w 310"/>
                  <a:gd name="T29" fmla="*/ 4 h 616"/>
                  <a:gd name="T30" fmla="*/ 47 w 310"/>
                  <a:gd name="T31" fmla="*/ 6 h 616"/>
                  <a:gd name="T32" fmla="*/ 36 w 310"/>
                  <a:gd name="T33" fmla="*/ 11 h 616"/>
                  <a:gd name="T34" fmla="*/ 30 w 310"/>
                  <a:gd name="T35" fmla="*/ 17 h 616"/>
                  <a:gd name="T36" fmla="*/ 23 w 310"/>
                  <a:gd name="T37" fmla="*/ 23 h 616"/>
                  <a:gd name="T38" fmla="*/ 21 w 310"/>
                  <a:gd name="T39" fmla="*/ 36 h 616"/>
                  <a:gd name="T40" fmla="*/ 23 w 310"/>
                  <a:gd name="T41" fmla="*/ 49 h 616"/>
                  <a:gd name="T42" fmla="*/ 25 w 310"/>
                  <a:gd name="T43" fmla="*/ 64 h 616"/>
                  <a:gd name="T44" fmla="*/ 28 w 310"/>
                  <a:gd name="T45" fmla="*/ 77 h 616"/>
                  <a:gd name="T46" fmla="*/ 36 w 310"/>
                  <a:gd name="T47" fmla="*/ 109 h 616"/>
                  <a:gd name="T48" fmla="*/ 49 w 310"/>
                  <a:gd name="T49" fmla="*/ 141 h 616"/>
                  <a:gd name="T50" fmla="*/ 62 w 310"/>
                  <a:gd name="T51" fmla="*/ 175 h 616"/>
                  <a:gd name="T52" fmla="*/ 72 w 310"/>
                  <a:gd name="T53" fmla="*/ 211 h 616"/>
                  <a:gd name="T54" fmla="*/ 83 w 310"/>
                  <a:gd name="T55" fmla="*/ 247 h 616"/>
                  <a:gd name="T56" fmla="*/ 89 w 310"/>
                  <a:gd name="T57" fmla="*/ 286 h 616"/>
                  <a:gd name="T58" fmla="*/ 89 w 310"/>
                  <a:gd name="T59" fmla="*/ 318 h 616"/>
                  <a:gd name="T60" fmla="*/ 87 w 310"/>
                  <a:gd name="T61" fmla="*/ 345 h 616"/>
                  <a:gd name="T62" fmla="*/ 83 w 310"/>
                  <a:gd name="T63" fmla="*/ 373 h 616"/>
                  <a:gd name="T64" fmla="*/ 77 w 310"/>
                  <a:gd name="T65" fmla="*/ 396 h 616"/>
                  <a:gd name="T66" fmla="*/ 70 w 310"/>
                  <a:gd name="T67" fmla="*/ 420 h 616"/>
                  <a:gd name="T68" fmla="*/ 62 w 310"/>
                  <a:gd name="T69" fmla="*/ 441 h 616"/>
                  <a:gd name="T70" fmla="*/ 51 w 310"/>
                  <a:gd name="T71" fmla="*/ 460 h 616"/>
                  <a:gd name="T72" fmla="*/ 42 w 310"/>
                  <a:gd name="T73" fmla="*/ 477 h 616"/>
                  <a:gd name="T74" fmla="*/ 25 w 310"/>
                  <a:gd name="T75" fmla="*/ 509 h 616"/>
                  <a:gd name="T76" fmla="*/ 10 w 310"/>
                  <a:gd name="T77" fmla="*/ 536 h 616"/>
                  <a:gd name="T78" fmla="*/ 4 w 310"/>
                  <a:gd name="T79" fmla="*/ 547 h 616"/>
                  <a:gd name="T80" fmla="*/ 2 w 310"/>
                  <a:gd name="T81" fmla="*/ 559 h 616"/>
                  <a:gd name="T82" fmla="*/ 0 w 310"/>
                  <a:gd name="T83" fmla="*/ 570 h 616"/>
                  <a:gd name="T84" fmla="*/ 2 w 310"/>
                  <a:gd name="T85" fmla="*/ 579 h 616"/>
                  <a:gd name="T86" fmla="*/ 8 w 310"/>
                  <a:gd name="T87" fmla="*/ 587 h 616"/>
                  <a:gd name="T88" fmla="*/ 15 w 310"/>
                  <a:gd name="T89" fmla="*/ 596 h 616"/>
                  <a:gd name="T90" fmla="*/ 25 w 310"/>
                  <a:gd name="T91" fmla="*/ 602 h 616"/>
                  <a:gd name="T92" fmla="*/ 36 w 310"/>
                  <a:gd name="T93" fmla="*/ 606 h 616"/>
                  <a:gd name="T94" fmla="*/ 49 w 310"/>
                  <a:gd name="T95" fmla="*/ 611 h 616"/>
                  <a:gd name="T96" fmla="*/ 62 w 310"/>
                  <a:gd name="T97" fmla="*/ 613 h 616"/>
                  <a:gd name="T98" fmla="*/ 77 w 310"/>
                  <a:gd name="T99" fmla="*/ 615 h 616"/>
                  <a:gd name="T100" fmla="*/ 92 w 310"/>
                  <a:gd name="T101" fmla="*/ 615 h 616"/>
                  <a:gd name="T102" fmla="*/ 124 w 310"/>
                  <a:gd name="T103" fmla="*/ 613 h 616"/>
                  <a:gd name="T104" fmla="*/ 154 w 310"/>
                  <a:gd name="T105" fmla="*/ 606 h 616"/>
                  <a:gd name="T106" fmla="*/ 168 w 310"/>
                  <a:gd name="T107" fmla="*/ 602 h 616"/>
                  <a:gd name="T108" fmla="*/ 181 w 310"/>
                  <a:gd name="T109" fmla="*/ 596 h 616"/>
                  <a:gd name="T110" fmla="*/ 194 w 310"/>
                  <a:gd name="T111" fmla="*/ 589 h 616"/>
                  <a:gd name="T112" fmla="*/ 207 w 310"/>
                  <a:gd name="T113" fmla="*/ 581 h 616"/>
                  <a:gd name="T114" fmla="*/ 309 w 310"/>
                  <a:gd name="T115" fmla="*/ 428 h 616"/>
                  <a:gd name="T116" fmla="*/ 309 w 310"/>
                  <a:gd name="T117" fmla="*/ 245 h 6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0"/>
                  <a:gd name="T178" fmla="*/ 0 h 616"/>
                  <a:gd name="T179" fmla="*/ 310 w 310"/>
                  <a:gd name="T180" fmla="*/ 616 h 6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0" h="616">
                    <a:moveTo>
                      <a:pt x="309" y="245"/>
                    </a:moveTo>
                    <a:lnTo>
                      <a:pt x="301" y="239"/>
                    </a:lnTo>
                    <a:lnTo>
                      <a:pt x="294" y="230"/>
                    </a:lnTo>
                    <a:lnTo>
                      <a:pt x="286" y="222"/>
                    </a:lnTo>
                    <a:lnTo>
                      <a:pt x="280" y="209"/>
                    </a:lnTo>
                    <a:lnTo>
                      <a:pt x="265" y="181"/>
                    </a:lnTo>
                    <a:lnTo>
                      <a:pt x="250" y="151"/>
                    </a:lnTo>
                    <a:lnTo>
                      <a:pt x="220" y="85"/>
                    </a:lnTo>
                    <a:lnTo>
                      <a:pt x="192" y="23"/>
                    </a:lnTo>
                    <a:lnTo>
                      <a:pt x="177" y="15"/>
                    </a:lnTo>
                    <a:lnTo>
                      <a:pt x="158" y="6"/>
                    </a:lnTo>
                    <a:lnTo>
                      <a:pt x="132" y="2"/>
                    </a:lnTo>
                    <a:lnTo>
                      <a:pt x="107" y="0"/>
                    </a:lnTo>
                    <a:lnTo>
                      <a:pt x="81" y="0"/>
                    </a:lnTo>
                    <a:lnTo>
                      <a:pt x="57" y="4"/>
                    </a:lnTo>
                    <a:lnTo>
                      <a:pt x="47" y="6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3" y="23"/>
                    </a:lnTo>
                    <a:lnTo>
                      <a:pt x="21" y="36"/>
                    </a:lnTo>
                    <a:lnTo>
                      <a:pt x="23" y="49"/>
                    </a:lnTo>
                    <a:lnTo>
                      <a:pt x="25" y="64"/>
                    </a:lnTo>
                    <a:lnTo>
                      <a:pt x="28" y="77"/>
                    </a:lnTo>
                    <a:lnTo>
                      <a:pt x="36" y="109"/>
                    </a:lnTo>
                    <a:lnTo>
                      <a:pt x="49" y="141"/>
                    </a:lnTo>
                    <a:lnTo>
                      <a:pt x="62" y="175"/>
                    </a:lnTo>
                    <a:lnTo>
                      <a:pt x="72" y="211"/>
                    </a:lnTo>
                    <a:lnTo>
                      <a:pt x="83" y="247"/>
                    </a:lnTo>
                    <a:lnTo>
                      <a:pt x="89" y="286"/>
                    </a:lnTo>
                    <a:lnTo>
                      <a:pt x="89" y="318"/>
                    </a:lnTo>
                    <a:lnTo>
                      <a:pt x="87" y="345"/>
                    </a:lnTo>
                    <a:lnTo>
                      <a:pt x="83" y="373"/>
                    </a:lnTo>
                    <a:lnTo>
                      <a:pt x="77" y="396"/>
                    </a:lnTo>
                    <a:lnTo>
                      <a:pt x="70" y="420"/>
                    </a:lnTo>
                    <a:lnTo>
                      <a:pt x="62" y="441"/>
                    </a:lnTo>
                    <a:lnTo>
                      <a:pt x="51" y="460"/>
                    </a:lnTo>
                    <a:lnTo>
                      <a:pt x="42" y="477"/>
                    </a:lnTo>
                    <a:lnTo>
                      <a:pt x="25" y="509"/>
                    </a:lnTo>
                    <a:lnTo>
                      <a:pt x="10" y="536"/>
                    </a:lnTo>
                    <a:lnTo>
                      <a:pt x="4" y="547"/>
                    </a:lnTo>
                    <a:lnTo>
                      <a:pt x="2" y="559"/>
                    </a:lnTo>
                    <a:lnTo>
                      <a:pt x="0" y="570"/>
                    </a:lnTo>
                    <a:lnTo>
                      <a:pt x="2" y="579"/>
                    </a:lnTo>
                    <a:lnTo>
                      <a:pt x="8" y="587"/>
                    </a:lnTo>
                    <a:lnTo>
                      <a:pt x="15" y="596"/>
                    </a:lnTo>
                    <a:lnTo>
                      <a:pt x="25" y="602"/>
                    </a:lnTo>
                    <a:lnTo>
                      <a:pt x="36" y="606"/>
                    </a:lnTo>
                    <a:lnTo>
                      <a:pt x="49" y="611"/>
                    </a:lnTo>
                    <a:lnTo>
                      <a:pt x="62" y="613"/>
                    </a:lnTo>
                    <a:lnTo>
                      <a:pt x="77" y="615"/>
                    </a:lnTo>
                    <a:lnTo>
                      <a:pt x="92" y="615"/>
                    </a:lnTo>
                    <a:lnTo>
                      <a:pt x="124" y="613"/>
                    </a:lnTo>
                    <a:lnTo>
                      <a:pt x="154" y="606"/>
                    </a:lnTo>
                    <a:lnTo>
                      <a:pt x="168" y="602"/>
                    </a:lnTo>
                    <a:lnTo>
                      <a:pt x="181" y="596"/>
                    </a:lnTo>
                    <a:lnTo>
                      <a:pt x="194" y="589"/>
                    </a:lnTo>
                    <a:lnTo>
                      <a:pt x="207" y="581"/>
                    </a:lnTo>
                    <a:lnTo>
                      <a:pt x="309" y="428"/>
                    </a:lnTo>
                    <a:lnTo>
                      <a:pt x="309" y="245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3" name="Freeform 183"/>
              <p:cNvSpPr>
                <a:spLocks/>
              </p:cNvSpPr>
              <p:nvPr/>
            </p:nvSpPr>
            <p:spPr bwMode="auto">
              <a:xfrm>
                <a:off x="4069" y="1449"/>
                <a:ext cx="310" cy="616"/>
              </a:xfrm>
              <a:custGeom>
                <a:avLst/>
                <a:gdLst>
                  <a:gd name="T0" fmla="*/ 0 w 310"/>
                  <a:gd name="T1" fmla="*/ 247 h 616"/>
                  <a:gd name="T2" fmla="*/ 8 w 310"/>
                  <a:gd name="T3" fmla="*/ 241 h 616"/>
                  <a:gd name="T4" fmla="*/ 15 w 310"/>
                  <a:gd name="T5" fmla="*/ 232 h 616"/>
                  <a:gd name="T6" fmla="*/ 23 w 310"/>
                  <a:gd name="T7" fmla="*/ 222 h 616"/>
                  <a:gd name="T8" fmla="*/ 30 w 310"/>
                  <a:gd name="T9" fmla="*/ 211 h 616"/>
                  <a:gd name="T10" fmla="*/ 45 w 310"/>
                  <a:gd name="T11" fmla="*/ 183 h 616"/>
                  <a:gd name="T12" fmla="*/ 60 w 310"/>
                  <a:gd name="T13" fmla="*/ 151 h 616"/>
                  <a:gd name="T14" fmla="*/ 90 w 310"/>
                  <a:gd name="T15" fmla="*/ 85 h 616"/>
                  <a:gd name="T16" fmla="*/ 119 w 310"/>
                  <a:gd name="T17" fmla="*/ 24 h 616"/>
                  <a:gd name="T18" fmla="*/ 131 w 310"/>
                  <a:gd name="T19" fmla="*/ 15 h 616"/>
                  <a:gd name="T20" fmla="*/ 153 w 310"/>
                  <a:gd name="T21" fmla="*/ 9 h 616"/>
                  <a:gd name="T22" fmla="*/ 176 w 310"/>
                  <a:gd name="T23" fmla="*/ 4 h 616"/>
                  <a:gd name="T24" fmla="*/ 202 w 310"/>
                  <a:gd name="T25" fmla="*/ 0 h 616"/>
                  <a:gd name="T26" fmla="*/ 227 w 310"/>
                  <a:gd name="T27" fmla="*/ 0 h 616"/>
                  <a:gd name="T28" fmla="*/ 251 w 310"/>
                  <a:gd name="T29" fmla="*/ 4 h 616"/>
                  <a:gd name="T30" fmla="*/ 262 w 310"/>
                  <a:gd name="T31" fmla="*/ 9 h 616"/>
                  <a:gd name="T32" fmla="*/ 272 w 310"/>
                  <a:gd name="T33" fmla="*/ 13 h 616"/>
                  <a:gd name="T34" fmla="*/ 281 w 310"/>
                  <a:gd name="T35" fmla="*/ 17 h 616"/>
                  <a:gd name="T36" fmla="*/ 285 w 310"/>
                  <a:gd name="T37" fmla="*/ 24 h 616"/>
                  <a:gd name="T38" fmla="*/ 287 w 310"/>
                  <a:gd name="T39" fmla="*/ 36 h 616"/>
                  <a:gd name="T40" fmla="*/ 287 w 310"/>
                  <a:gd name="T41" fmla="*/ 51 h 616"/>
                  <a:gd name="T42" fmla="*/ 285 w 310"/>
                  <a:gd name="T43" fmla="*/ 64 h 616"/>
                  <a:gd name="T44" fmla="*/ 281 w 310"/>
                  <a:gd name="T45" fmla="*/ 79 h 616"/>
                  <a:gd name="T46" fmla="*/ 272 w 310"/>
                  <a:gd name="T47" fmla="*/ 109 h 616"/>
                  <a:gd name="T48" fmla="*/ 259 w 310"/>
                  <a:gd name="T49" fmla="*/ 141 h 616"/>
                  <a:gd name="T50" fmla="*/ 247 w 310"/>
                  <a:gd name="T51" fmla="*/ 175 h 616"/>
                  <a:gd name="T52" fmla="*/ 236 w 310"/>
                  <a:gd name="T53" fmla="*/ 211 h 616"/>
                  <a:gd name="T54" fmla="*/ 225 w 310"/>
                  <a:gd name="T55" fmla="*/ 249 h 616"/>
                  <a:gd name="T56" fmla="*/ 219 w 310"/>
                  <a:gd name="T57" fmla="*/ 288 h 616"/>
                  <a:gd name="T58" fmla="*/ 219 w 310"/>
                  <a:gd name="T59" fmla="*/ 318 h 616"/>
                  <a:gd name="T60" fmla="*/ 221 w 310"/>
                  <a:gd name="T61" fmla="*/ 347 h 616"/>
                  <a:gd name="T62" fmla="*/ 225 w 310"/>
                  <a:gd name="T63" fmla="*/ 373 h 616"/>
                  <a:gd name="T64" fmla="*/ 232 w 310"/>
                  <a:gd name="T65" fmla="*/ 399 h 616"/>
                  <a:gd name="T66" fmla="*/ 240 w 310"/>
                  <a:gd name="T67" fmla="*/ 420 h 616"/>
                  <a:gd name="T68" fmla="*/ 249 w 310"/>
                  <a:gd name="T69" fmla="*/ 441 h 616"/>
                  <a:gd name="T70" fmla="*/ 257 w 310"/>
                  <a:gd name="T71" fmla="*/ 460 h 616"/>
                  <a:gd name="T72" fmla="*/ 266 w 310"/>
                  <a:gd name="T73" fmla="*/ 480 h 616"/>
                  <a:gd name="T74" fmla="*/ 283 w 310"/>
                  <a:gd name="T75" fmla="*/ 509 h 616"/>
                  <a:gd name="T76" fmla="*/ 298 w 310"/>
                  <a:gd name="T77" fmla="*/ 536 h 616"/>
                  <a:gd name="T78" fmla="*/ 304 w 310"/>
                  <a:gd name="T79" fmla="*/ 549 h 616"/>
                  <a:gd name="T80" fmla="*/ 306 w 310"/>
                  <a:gd name="T81" fmla="*/ 560 h 616"/>
                  <a:gd name="T82" fmla="*/ 309 w 310"/>
                  <a:gd name="T83" fmla="*/ 570 h 616"/>
                  <a:gd name="T84" fmla="*/ 306 w 310"/>
                  <a:gd name="T85" fmla="*/ 581 h 616"/>
                  <a:gd name="T86" fmla="*/ 302 w 310"/>
                  <a:gd name="T87" fmla="*/ 589 h 616"/>
                  <a:gd name="T88" fmla="*/ 294 w 310"/>
                  <a:gd name="T89" fmla="*/ 596 h 616"/>
                  <a:gd name="T90" fmla="*/ 283 w 310"/>
                  <a:gd name="T91" fmla="*/ 602 h 616"/>
                  <a:gd name="T92" fmla="*/ 272 w 310"/>
                  <a:gd name="T93" fmla="*/ 609 h 616"/>
                  <a:gd name="T94" fmla="*/ 259 w 310"/>
                  <a:gd name="T95" fmla="*/ 611 h 616"/>
                  <a:gd name="T96" fmla="*/ 247 w 310"/>
                  <a:gd name="T97" fmla="*/ 615 h 616"/>
                  <a:gd name="T98" fmla="*/ 232 w 310"/>
                  <a:gd name="T99" fmla="*/ 615 h 616"/>
                  <a:gd name="T100" fmla="*/ 217 w 310"/>
                  <a:gd name="T101" fmla="*/ 615 h 616"/>
                  <a:gd name="T102" fmla="*/ 187 w 310"/>
                  <a:gd name="T103" fmla="*/ 613 h 616"/>
                  <a:gd name="T104" fmla="*/ 155 w 310"/>
                  <a:gd name="T105" fmla="*/ 606 h 616"/>
                  <a:gd name="T106" fmla="*/ 140 w 310"/>
                  <a:gd name="T107" fmla="*/ 602 h 616"/>
                  <a:gd name="T108" fmla="*/ 127 w 310"/>
                  <a:gd name="T109" fmla="*/ 596 h 616"/>
                  <a:gd name="T110" fmla="*/ 115 w 310"/>
                  <a:gd name="T111" fmla="*/ 589 h 616"/>
                  <a:gd name="T112" fmla="*/ 105 w 310"/>
                  <a:gd name="T113" fmla="*/ 583 h 616"/>
                  <a:gd name="T114" fmla="*/ 0 w 310"/>
                  <a:gd name="T115" fmla="*/ 428 h 616"/>
                  <a:gd name="T116" fmla="*/ 0 w 310"/>
                  <a:gd name="T117" fmla="*/ 247 h 616"/>
                  <a:gd name="T118" fmla="*/ 0 w 310"/>
                  <a:gd name="T119" fmla="*/ 247 h 6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0"/>
                  <a:gd name="T181" fmla="*/ 0 h 616"/>
                  <a:gd name="T182" fmla="*/ 310 w 310"/>
                  <a:gd name="T183" fmla="*/ 616 h 6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0" h="616">
                    <a:moveTo>
                      <a:pt x="0" y="247"/>
                    </a:moveTo>
                    <a:lnTo>
                      <a:pt x="8" y="241"/>
                    </a:lnTo>
                    <a:lnTo>
                      <a:pt x="15" y="232"/>
                    </a:lnTo>
                    <a:lnTo>
                      <a:pt x="23" y="222"/>
                    </a:lnTo>
                    <a:lnTo>
                      <a:pt x="30" y="211"/>
                    </a:lnTo>
                    <a:lnTo>
                      <a:pt x="45" y="183"/>
                    </a:lnTo>
                    <a:lnTo>
                      <a:pt x="60" y="151"/>
                    </a:lnTo>
                    <a:lnTo>
                      <a:pt x="90" y="85"/>
                    </a:lnTo>
                    <a:lnTo>
                      <a:pt x="119" y="24"/>
                    </a:lnTo>
                    <a:lnTo>
                      <a:pt x="131" y="15"/>
                    </a:lnTo>
                    <a:lnTo>
                      <a:pt x="153" y="9"/>
                    </a:lnTo>
                    <a:lnTo>
                      <a:pt x="176" y="4"/>
                    </a:lnTo>
                    <a:lnTo>
                      <a:pt x="202" y="0"/>
                    </a:lnTo>
                    <a:lnTo>
                      <a:pt x="227" y="0"/>
                    </a:lnTo>
                    <a:lnTo>
                      <a:pt x="251" y="4"/>
                    </a:lnTo>
                    <a:lnTo>
                      <a:pt x="262" y="9"/>
                    </a:lnTo>
                    <a:lnTo>
                      <a:pt x="272" y="13"/>
                    </a:lnTo>
                    <a:lnTo>
                      <a:pt x="281" y="17"/>
                    </a:lnTo>
                    <a:lnTo>
                      <a:pt x="285" y="24"/>
                    </a:lnTo>
                    <a:lnTo>
                      <a:pt x="287" y="36"/>
                    </a:lnTo>
                    <a:lnTo>
                      <a:pt x="287" y="51"/>
                    </a:lnTo>
                    <a:lnTo>
                      <a:pt x="285" y="64"/>
                    </a:lnTo>
                    <a:lnTo>
                      <a:pt x="281" y="79"/>
                    </a:lnTo>
                    <a:lnTo>
                      <a:pt x="272" y="109"/>
                    </a:lnTo>
                    <a:lnTo>
                      <a:pt x="259" y="141"/>
                    </a:lnTo>
                    <a:lnTo>
                      <a:pt x="247" y="175"/>
                    </a:lnTo>
                    <a:lnTo>
                      <a:pt x="236" y="211"/>
                    </a:lnTo>
                    <a:lnTo>
                      <a:pt x="225" y="249"/>
                    </a:lnTo>
                    <a:lnTo>
                      <a:pt x="219" y="288"/>
                    </a:lnTo>
                    <a:lnTo>
                      <a:pt x="219" y="318"/>
                    </a:lnTo>
                    <a:lnTo>
                      <a:pt x="221" y="347"/>
                    </a:lnTo>
                    <a:lnTo>
                      <a:pt x="225" y="373"/>
                    </a:lnTo>
                    <a:lnTo>
                      <a:pt x="232" y="399"/>
                    </a:lnTo>
                    <a:lnTo>
                      <a:pt x="240" y="420"/>
                    </a:lnTo>
                    <a:lnTo>
                      <a:pt x="249" y="441"/>
                    </a:lnTo>
                    <a:lnTo>
                      <a:pt x="257" y="460"/>
                    </a:lnTo>
                    <a:lnTo>
                      <a:pt x="266" y="480"/>
                    </a:lnTo>
                    <a:lnTo>
                      <a:pt x="283" y="509"/>
                    </a:lnTo>
                    <a:lnTo>
                      <a:pt x="298" y="536"/>
                    </a:lnTo>
                    <a:lnTo>
                      <a:pt x="304" y="549"/>
                    </a:lnTo>
                    <a:lnTo>
                      <a:pt x="306" y="560"/>
                    </a:lnTo>
                    <a:lnTo>
                      <a:pt x="309" y="570"/>
                    </a:lnTo>
                    <a:lnTo>
                      <a:pt x="306" y="581"/>
                    </a:lnTo>
                    <a:lnTo>
                      <a:pt x="302" y="589"/>
                    </a:lnTo>
                    <a:lnTo>
                      <a:pt x="294" y="596"/>
                    </a:lnTo>
                    <a:lnTo>
                      <a:pt x="283" y="602"/>
                    </a:lnTo>
                    <a:lnTo>
                      <a:pt x="272" y="609"/>
                    </a:lnTo>
                    <a:lnTo>
                      <a:pt x="259" y="611"/>
                    </a:lnTo>
                    <a:lnTo>
                      <a:pt x="247" y="615"/>
                    </a:lnTo>
                    <a:lnTo>
                      <a:pt x="232" y="615"/>
                    </a:lnTo>
                    <a:lnTo>
                      <a:pt x="217" y="615"/>
                    </a:lnTo>
                    <a:lnTo>
                      <a:pt x="187" y="613"/>
                    </a:lnTo>
                    <a:lnTo>
                      <a:pt x="155" y="606"/>
                    </a:lnTo>
                    <a:lnTo>
                      <a:pt x="140" y="602"/>
                    </a:lnTo>
                    <a:lnTo>
                      <a:pt x="127" y="596"/>
                    </a:lnTo>
                    <a:lnTo>
                      <a:pt x="115" y="589"/>
                    </a:lnTo>
                    <a:lnTo>
                      <a:pt x="105" y="583"/>
                    </a:lnTo>
                    <a:lnTo>
                      <a:pt x="0" y="428"/>
                    </a:lnTo>
                    <a:lnTo>
                      <a:pt x="0" y="247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4" name="Freeform 184"/>
              <p:cNvSpPr>
                <a:spLocks/>
              </p:cNvSpPr>
              <p:nvPr/>
            </p:nvSpPr>
            <p:spPr bwMode="auto">
              <a:xfrm>
                <a:off x="4069" y="1449"/>
                <a:ext cx="310" cy="616"/>
              </a:xfrm>
              <a:custGeom>
                <a:avLst/>
                <a:gdLst>
                  <a:gd name="T0" fmla="*/ 0 w 310"/>
                  <a:gd name="T1" fmla="*/ 247 h 616"/>
                  <a:gd name="T2" fmla="*/ 8 w 310"/>
                  <a:gd name="T3" fmla="*/ 241 h 616"/>
                  <a:gd name="T4" fmla="*/ 15 w 310"/>
                  <a:gd name="T5" fmla="*/ 232 h 616"/>
                  <a:gd name="T6" fmla="*/ 23 w 310"/>
                  <a:gd name="T7" fmla="*/ 222 h 616"/>
                  <a:gd name="T8" fmla="*/ 30 w 310"/>
                  <a:gd name="T9" fmla="*/ 211 h 616"/>
                  <a:gd name="T10" fmla="*/ 45 w 310"/>
                  <a:gd name="T11" fmla="*/ 183 h 616"/>
                  <a:gd name="T12" fmla="*/ 60 w 310"/>
                  <a:gd name="T13" fmla="*/ 151 h 616"/>
                  <a:gd name="T14" fmla="*/ 90 w 310"/>
                  <a:gd name="T15" fmla="*/ 85 h 616"/>
                  <a:gd name="T16" fmla="*/ 119 w 310"/>
                  <a:gd name="T17" fmla="*/ 24 h 616"/>
                  <a:gd name="T18" fmla="*/ 131 w 310"/>
                  <a:gd name="T19" fmla="*/ 15 h 616"/>
                  <a:gd name="T20" fmla="*/ 153 w 310"/>
                  <a:gd name="T21" fmla="*/ 9 h 616"/>
                  <a:gd name="T22" fmla="*/ 176 w 310"/>
                  <a:gd name="T23" fmla="*/ 4 h 616"/>
                  <a:gd name="T24" fmla="*/ 202 w 310"/>
                  <a:gd name="T25" fmla="*/ 0 h 616"/>
                  <a:gd name="T26" fmla="*/ 227 w 310"/>
                  <a:gd name="T27" fmla="*/ 0 h 616"/>
                  <a:gd name="T28" fmla="*/ 251 w 310"/>
                  <a:gd name="T29" fmla="*/ 4 h 616"/>
                  <a:gd name="T30" fmla="*/ 262 w 310"/>
                  <a:gd name="T31" fmla="*/ 9 h 616"/>
                  <a:gd name="T32" fmla="*/ 272 w 310"/>
                  <a:gd name="T33" fmla="*/ 13 h 616"/>
                  <a:gd name="T34" fmla="*/ 281 w 310"/>
                  <a:gd name="T35" fmla="*/ 17 h 616"/>
                  <a:gd name="T36" fmla="*/ 285 w 310"/>
                  <a:gd name="T37" fmla="*/ 24 h 616"/>
                  <a:gd name="T38" fmla="*/ 287 w 310"/>
                  <a:gd name="T39" fmla="*/ 36 h 616"/>
                  <a:gd name="T40" fmla="*/ 287 w 310"/>
                  <a:gd name="T41" fmla="*/ 51 h 616"/>
                  <a:gd name="T42" fmla="*/ 285 w 310"/>
                  <a:gd name="T43" fmla="*/ 64 h 616"/>
                  <a:gd name="T44" fmla="*/ 281 w 310"/>
                  <a:gd name="T45" fmla="*/ 79 h 616"/>
                  <a:gd name="T46" fmla="*/ 272 w 310"/>
                  <a:gd name="T47" fmla="*/ 109 h 616"/>
                  <a:gd name="T48" fmla="*/ 259 w 310"/>
                  <a:gd name="T49" fmla="*/ 141 h 616"/>
                  <a:gd name="T50" fmla="*/ 247 w 310"/>
                  <a:gd name="T51" fmla="*/ 175 h 616"/>
                  <a:gd name="T52" fmla="*/ 236 w 310"/>
                  <a:gd name="T53" fmla="*/ 211 h 616"/>
                  <a:gd name="T54" fmla="*/ 225 w 310"/>
                  <a:gd name="T55" fmla="*/ 249 h 616"/>
                  <a:gd name="T56" fmla="*/ 219 w 310"/>
                  <a:gd name="T57" fmla="*/ 288 h 616"/>
                  <a:gd name="T58" fmla="*/ 219 w 310"/>
                  <a:gd name="T59" fmla="*/ 318 h 616"/>
                  <a:gd name="T60" fmla="*/ 221 w 310"/>
                  <a:gd name="T61" fmla="*/ 347 h 616"/>
                  <a:gd name="T62" fmla="*/ 225 w 310"/>
                  <a:gd name="T63" fmla="*/ 373 h 616"/>
                  <a:gd name="T64" fmla="*/ 232 w 310"/>
                  <a:gd name="T65" fmla="*/ 399 h 616"/>
                  <a:gd name="T66" fmla="*/ 240 w 310"/>
                  <a:gd name="T67" fmla="*/ 420 h 616"/>
                  <a:gd name="T68" fmla="*/ 249 w 310"/>
                  <a:gd name="T69" fmla="*/ 441 h 616"/>
                  <a:gd name="T70" fmla="*/ 257 w 310"/>
                  <a:gd name="T71" fmla="*/ 460 h 616"/>
                  <a:gd name="T72" fmla="*/ 266 w 310"/>
                  <a:gd name="T73" fmla="*/ 480 h 616"/>
                  <a:gd name="T74" fmla="*/ 283 w 310"/>
                  <a:gd name="T75" fmla="*/ 509 h 616"/>
                  <a:gd name="T76" fmla="*/ 298 w 310"/>
                  <a:gd name="T77" fmla="*/ 536 h 616"/>
                  <a:gd name="T78" fmla="*/ 304 w 310"/>
                  <a:gd name="T79" fmla="*/ 549 h 616"/>
                  <a:gd name="T80" fmla="*/ 306 w 310"/>
                  <a:gd name="T81" fmla="*/ 560 h 616"/>
                  <a:gd name="T82" fmla="*/ 309 w 310"/>
                  <a:gd name="T83" fmla="*/ 570 h 616"/>
                  <a:gd name="T84" fmla="*/ 306 w 310"/>
                  <a:gd name="T85" fmla="*/ 581 h 616"/>
                  <a:gd name="T86" fmla="*/ 302 w 310"/>
                  <a:gd name="T87" fmla="*/ 589 h 616"/>
                  <a:gd name="T88" fmla="*/ 294 w 310"/>
                  <a:gd name="T89" fmla="*/ 596 h 616"/>
                  <a:gd name="T90" fmla="*/ 283 w 310"/>
                  <a:gd name="T91" fmla="*/ 602 h 616"/>
                  <a:gd name="T92" fmla="*/ 272 w 310"/>
                  <a:gd name="T93" fmla="*/ 609 h 616"/>
                  <a:gd name="T94" fmla="*/ 259 w 310"/>
                  <a:gd name="T95" fmla="*/ 611 h 616"/>
                  <a:gd name="T96" fmla="*/ 247 w 310"/>
                  <a:gd name="T97" fmla="*/ 615 h 616"/>
                  <a:gd name="T98" fmla="*/ 232 w 310"/>
                  <a:gd name="T99" fmla="*/ 615 h 616"/>
                  <a:gd name="T100" fmla="*/ 217 w 310"/>
                  <a:gd name="T101" fmla="*/ 615 h 616"/>
                  <a:gd name="T102" fmla="*/ 187 w 310"/>
                  <a:gd name="T103" fmla="*/ 613 h 616"/>
                  <a:gd name="T104" fmla="*/ 155 w 310"/>
                  <a:gd name="T105" fmla="*/ 606 h 616"/>
                  <a:gd name="T106" fmla="*/ 140 w 310"/>
                  <a:gd name="T107" fmla="*/ 602 h 616"/>
                  <a:gd name="T108" fmla="*/ 127 w 310"/>
                  <a:gd name="T109" fmla="*/ 596 h 616"/>
                  <a:gd name="T110" fmla="*/ 115 w 310"/>
                  <a:gd name="T111" fmla="*/ 589 h 616"/>
                  <a:gd name="T112" fmla="*/ 105 w 310"/>
                  <a:gd name="T113" fmla="*/ 583 h 616"/>
                  <a:gd name="T114" fmla="*/ 0 w 310"/>
                  <a:gd name="T115" fmla="*/ 428 h 616"/>
                  <a:gd name="T116" fmla="*/ 0 w 310"/>
                  <a:gd name="T117" fmla="*/ 247 h 6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0"/>
                  <a:gd name="T178" fmla="*/ 0 h 616"/>
                  <a:gd name="T179" fmla="*/ 310 w 310"/>
                  <a:gd name="T180" fmla="*/ 616 h 6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0" h="616">
                    <a:moveTo>
                      <a:pt x="0" y="247"/>
                    </a:moveTo>
                    <a:lnTo>
                      <a:pt x="8" y="241"/>
                    </a:lnTo>
                    <a:lnTo>
                      <a:pt x="15" y="232"/>
                    </a:lnTo>
                    <a:lnTo>
                      <a:pt x="23" y="222"/>
                    </a:lnTo>
                    <a:lnTo>
                      <a:pt x="30" y="211"/>
                    </a:lnTo>
                    <a:lnTo>
                      <a:pt x="45" y="183"/>
                    </a:lnTo>
                    <a:lnTo>
                      <a:pt x="60" y="151"/>
                    </a:lnTo>
                    <a:lnTo>
                      <a:pt x="90" y="85"/>
                    </a:lnTo>
                    <a:lnTo>
                      <a:pt x="119" y="24"/>
                    </a:lnTo>
                    <a:lnTo>
                      <a:pt x="131" y="15"/>
                    </a:lnTo>
                    <a:lnTo>
                      <a:pt x="153" y="9"/>
                    </a:lnTo>
                    <a:lnTo>
                      <a:pt x="176" y="4"/>
                    </a:lnTo>
                    <a:lnTo>
                      <a:pt x="202" y="0"/>
                    </a:lnTo>
                    <a:lnTo>
                      <a:pt x="227" y="0"/>
                    </a:lnTo>
                    <a:lnTo>
                      <a:pt x="251" y="4"/>
                    </a:lnTo>
                    <a:lnTo>
                      <a:pt x="262" y="9"/>
                    </a:lnTo>
                    <a:lnTo>
                      <a:pt x="272" y="13"/>
                    </a:lnTo>
                    <a:lnTo>
                      <a:pt x="281" y="17"/>
                    </a:lnTo>
                    <a:lnTo>
                      <a:pt x="285" y="24"/>
                    </a:lnTo>
                    <a:lnTo>
                      <a:pt x="287" y="36"/>
                    </a:lnTo>
                    <a:lnTo>
                      <a:pt x="287" y="51"/>
                    </a:lnTo>
                    <a:lnTo>
                      <a:pt x="285" y="64"/>
                    </a:lnTo>
                    <a:lnTo>
                      <a:pt x="281" y="79"/>
                    </a:lnTo>
                    <a:lnTo>
                      <a:pt x="272" y="109"/>
                    </a:lnTo>
                    <a:lnTo>
                      <a:pt x="259" y="141"/>
                    </a:lnTo>
                    <a:lnTo>
                      <a:pt x="247" y="175"/>
                    </a:lnTo>
                    <a:lnTo>
                      <a:pt x="236" y="211"/>
                    </a:lnTo>
                    <a:lnTo>
                      <a:pt x="225" y="249"/>
                    </a:lnTo>
                    <a:lnTo>
                      <a:pt x="219" y="288"/>
                    </a:lnTo>
                    <a:lnTo>
                      <a:pt x="219" y="318"/>
                    </a:lnTo>
                    <a:lnTo>
                      <a:pt x="221" y="347"/>
                    </a:lnTo>
                    <a:lnTo>
                      <a:pt x="225" y="373"/>
                    </a:lnTo>
                    <a:lnTo>
                      <a:pt x="232" y="399"/>
                    </a:lnTo>
                    <a:lnTo>
                      <a:pt x="240" y="420"/>
                    </a:lnTo>
                    <a:lnTo>
                      <a:pt x="249" y="441"/>
                    </a:lnTo>
                    <a:lnTo>
                      <a:pt x="257" y="460"/>
                    </a:lnTo>
                    <a:lnTo>
                      <a:pt x="266" y="480"/>
                    </a:lnTo>
                    <a:lnTo>
                      <a:pt x="283" y="509"/>
                    </a:lnTo>
                    <a:lnTo>
                      <a:pt x="298" y="536"/>
                    </a:lnTo>
                    <a:lnTo>
                      <a:pt x="304" y="549"/>
                    </a:lnTo>
                    <a:lnTo>
                      <a:pt x="306" y="560"/>
                    </a:lnTo>
                    <a:lnTo>
                      <a:pt x="309" y="570"/>
                    </a:lnTo>
                    <a:lnTo>
                      <a:pt x="306" y="581"/>
                    </a:lnTo>
                    <a:lnTo>
                      <a:pt x="302" y="589"/>
                    </a:lnTo>
                    <a:lnTo>
                      <a:pt x="294" y="596"/>
                    </a:lnTo>
                    <a:lnTo>
                      <a:pt x="283" y="602"/>
                    </a:lnTo>
                    <a:lnTo>
                      <a:pt x="272" y="609"/>
                    </a:lnTo>
                    <a:lnTo>
                      <a:pt x="259" y="611"/>
                    </a:lnTo>
                    <a:lnTo>
                      <a:pt x="247" y="615"/>
                    </a:lnTo>
                    <a:lnTo>
                      <a:pt x="232" y="615"/>
                    </a:lnTo>
                    <a:lnTo>
                      <a:pt x="217" y="615"/>
                    </a:lnTo>
                    <a:lnTo>
                      <a:pt x="187" y="613"/>
                    </a:lnTo>
                    <a:lnTo>
                      <a:pt x="155" y="606"/>
                    </a:lnTo>
                    <a:lnTo>
                      <a:pt x="140" y="602"/>
                    </a:lnTo>
                    <a:lnTo>
                      <a:pt x="127" y="596"/>
                    </a:lnTo>
                    <a:lnTo>
                      <a:pt x="115" y="589"/>
                    </a:lnTo>
                    <a:lnTo>
                      <a:pt x="105" y="583"/>
                    </a:lnTo>
                    <a:lnTo>
                      <a:pt x="0" y="428"/>
                    </a:lnTo>
                    <a:lnTo>
                      <a:pt x="0" y="247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5" name="Freeform 185"/>
              <p:cNvSpPr>
                <a:spLocks/>
              </p:cNvSpPr>
              <p:nvPr/>
            </p:nvSpPr>
            <p:spPr bwMode="auto">
              <a:xfrm>
                <a:off x="3954" y="1123"/>
                <a:ext cx="114" cy="272"/>
              </a:xfrm>
              <a:custGeom>
                <a:avLst/>
                <a:gdLst>
                  <a:gd name="T0" fmla="*/ 51 w 114"/>
                  <a:gd name="T1" fmla="*/ 0 h 272"/>
                  <a:gd name="T2" fmla="*/ 64 w 114"/>
                  <a:gd name="T3" fmla="*/ 0 h 272"/>
                  <a:gd name="T4" fmla="*/ 74 w 114"/>
                  <a:gd name="T5" fmla="*/ 0 h 272"/>
                  <a:gd name="T6" fmla="*/ 83 w 114"/>
                  <a:gd name="T7" fmla="*/ 4 h 272"/>
                  <a:gd name="T8" fmla="*/ 91 w 114"/>
                  <a:gd name="T9" fmla="*/ 9 h 272"/>
                  <a:gd name="T10" fmla="*/ 100 w 114"/>
                  <a:gd name="T11" fmla="*/ 15 h 272"/>
                  <a:gd name="T12" fmla="*/ 104 w 114"/>
                  <a:gd name="T13" fmla="*/ 21 h 272"/>
                  <a:gd name="T14" fmla="*/ 111 w 114"/>
                  <a:gd name="T15" fmla="*/ 30 h 272"/>
                  <a:gd name="T16" fmla="*/ 113 w 114"/>
                  <a:gd name="T17" fmla="*/ 41 h 272"/>
                  <a:gd name="T18" fmla="*/ 113 w 114"/>
                  <a:gd name="T19" fmla="*/ 49 h 272"/>
                  <a:gd name="T20" fmla="*/ 113 w 114"/>
                  <a:gd name="T21" fmla="*/ 222 h 272"/>
                  <a:gd name="T22" fmla="*/ 113 w 114"/>
                  <a:gd name="T23" fmla="*/ 232 h 272"/>
                  <a:gd name="T24" fmla="*/ 111 w 114"/>
                  <a:gd name="T25" fmla="*/ 241 h 272"/>
                  <a:gd name="T26" fmla="*/ 104 w 114"/>
                  <a:gd name="T27" fmla="*/ 249 h 272"/>
                  <a:gd name="T28" fmla="*/ 100 w 114"/>
                  <a:gd name="T29" fmla="*/ 258 h 272"/>
                  <a:gd name="T30" fmla="*/ 91 w 114"/>
                  <a:gd name="T31" fmla="*/ 262 h 272"/>
                  <a:gd name="T32" fmla="*/ 83 w 114"/>
                  <a:gd name="T33" fmla="*/ 269 h 272"/>
                  <a:gd name="T34" fmla="*/ 74 w 114"/>
                  <a:gd name="T35" fmla="*/ 271 h 272"/>
                  <a:gd name="T36" fmla="*/ 64 w 114"/>
                  <a:gd name="T37" fmla="*/ 271 h 272"/>
                  <a:gd name="T38" fmla="*/ 51 w 114"/>
                  <a:gd name="T39" fmla="*/ 271 h 272"/>
                  <a:gd name="T40" fmla="*/ 40 w 114"/>
                  <a:gd name="T41" fmla="*/ 271 h 272"/>
                  <a:gd name="T42" fmla="*/ 32 w 114"/>
                  <a:gd name="T43" fmla="*/ 269 h 272"/>
                  <a:gd name="T44" fmla="*/ 23 w 114"/>
                  <a:gd name="T45" fmla="*/ 262 h 272"/>
                  <a:gd name="T46" fmla="*/ 15 w 114"/>
                  <a:gd name="T47" fmla="*/ 258 h 272"/>
                  <a:gd name="T48" fmla="*/ 8 w 114"/>
                  <a:gd name="T49" fmla="*/ 249 h 272"/>
                  <a:gd name="T50" fmla="*/ 4 w 114"/>
                  <a:gd name="T51" fmla="*/ 241 h 272"/>
                  <a:gd name="T52" fmla="*/ 2 w 114"/>
                  <a:gd name="T53" fmla="*/ 232 h 272"/>
                  <a:gd name="T54" fmla="*/ 0 w 114"/>
                  <a:gd name="T55" fmla="*/ 222 h 272"/>
                  <a:gd name="T56" fmla="*/ 0 w 114"/>
                  <a:gd name="T57" fmla="*/ 49 h 272"/>
                  <a:gd name="T58" fmla="*/ 2 w 114"/>
                  <a:gd name="T59" fmla="*/ 41 h 272"/>
                  <a:gd name="T60" fmla="*/ 4 w 114"/>
                  <a:gd name="T61" fmla="*/ 30 h 272"/>
                  <a:gd name="T62" fmla="*/ 8 w 114"/>
                  <a:gd name="T63" fmla="*/ 21 h 272"/>
                  <a:gd name="T64" fmla="*/ 15 w 114"/>
                  <a:gd name="T65" fmla="*/ 15 h 272"/>
                  <a:gd name="T66" fmla="*/ 23 w 114"/>
                  <a:gd name="T67" fmla="*/ 9 h 272"/>
                  <a:gd name="T68" fmla="*/ 32 w 114"/>
                  <a:gd name="T69" fmla="*/ 4 h 272"/>
                  <a:gd name="T70" fmla="*/ 40 w 114"/>
                  <a:gd name="T71" fmla="*/ 0 h 272"/>
                  <a:gd name="T72" fmla="*/ 51 w 114"/>
                  <a:gd name="T73" fmla="*/ 0 h 272"/>
                  <a:gd name="T74" fmla="*/ 51 w 114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4"/>
                  <a:gd name="T115" fmla="*/ 0 h 272"/>
                  <a:gd name="T116" fmla="*/ 114 w 11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4" h="272">
                    <a:moveTo>
                      <a:pt x="51" y="0"/>
                    </a:moveTo>
                    <a:lnTo>
                      <a:pt x="64" y="0"/>
                    </a:lnTo>
                    <a:lnTo>
                      <a:pt x="74" y="0"/>
                    </a:lnTo>
                    <a:lnTo>
                      <a:pt x="83" y="4"/>
                    </a:lnTo>
                    <a:lnTo>
                      <a:pt x="91" y="9"/>
                    </a:lnTo>
                    <a:lnTo>
                      <a:pt x="100" y="15"/>
                    </a:lnTo>
                    <a:lnTo>
                      <a:pt x="104" y="21"/>
                    </a:lnTo>
                    <a:lnTo>
                      <a:pt x="111" y="30"/>
                    </a:lnTo>
                    <a:lnTo>
                      <a:pt x="113" y="41"/>
                    </a:lnTo>
                    <a:lnTo>
                      <a:pt x="113" y="49"/>
                    </a:lnTo>
                    <a:lnTo>
                      <a:pt x="113" y="222"/>
                    </a:lnTo>
                    <a:lnTo>
                      <a:pt x="113" y="232"/>
                    </a:lnTo>
                    <a:lnTo>
                      <a:pt x="111" y="241"/>
                    </a:lnTo>
                    <a:lnTo>
                      <a:pt x="104" y="249"/>
                    </a:lnTo>
                    <a:lnTo>
                      <a:pt x="100" y="258"/>
                    </a:lnTo>
                    <a:lnTo>
                      <a:pt x="91" y="262"/>
                    </a:lnTo>
                    <a:lnTo>
                      <a:pt x="83" y="269"/>
                    </a:lnTo>
                    <a:lnTo>
                      <a:pt x="74" y="271"/>
                    </a:lnTo>
                    <a:lnTo>
                      <a:pt x="64" y="271"/>
                    </a:lnTo>
                    <a:lnTo>
                      <a:pt x="51" y="271"/>
                    </a:lnTo>
                    <a:lnTo>
                      <a:pt x="40" y="271"/>
                    </a:lnTo>
                    <a:lnTo>
                      <a:pt x="32" y="269"/>
                    </a:lnTo>
                    <a:lnTo>
                      <a:pt x="23" y="262"/>
                    </a:lnTo>
                    <a:lnTo>
                      <a:pt x="15" y="258"/>
                    </a:lnTo>
                    <a:lnTo>
                      <a:pt x="8" y="249"/>
                    </a:lnTo>
                    <a:lnTo>
                      <a:pt x="4" y="241"/>
                    </a:lnTo>
                    <a:lnTo>
                      <a:pt x="2" y="232"/>
                    </a:lnTo>
                    <a:lnTo>
                      <a:pt x="0" y="222"/>
                    </a:lnTo>
                    <a:lnTo>
                      <a:pt x="0" y="49"/>
                    </a:lnTo>
                    <a:lnTo>
                      <a:pt x="2" y="41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6" name="Freeform 186"/>
              <p:cNvSpPr>
                <a:spLocks/>
              </p:cNvSpPr>
              <p:nvPr/>
            </p:nvSpPr>
            <p:spPr bwMode="auto">
              <a:xfrm>
                <a:off x="3954" y="1123"/>
                <a:ext cx="114" cy="272"/>
              </a:xfrm>
              <a:custGeom>
                <a:avLst/>
                <a:gdLst>
                  <a:gd name="T0" fmla="*/ 51 w 114"/>
                  <a:gd name="T1" fmla="*/ 0 h 272"/>
                  <a:gd name="T2" fmla="*/ 64 w 114"/>
                  <a:gd name="T3" fmla="*/ 0 h 272"/>
                  <a:gd name="T4" fmla="*/ 74 w 114"/>
                  <a:gd name="T5" fmla="*/ 0 h 272"/>
                  <a:gd name="T6" fmla="*/ 83 w 114"/>
                  <a:gd name="T7" fmla="*/ 4 h 272"/>
                  <a:gd name="T8" fmla="*/ 91 w 114"/>
                  <a:gd name="T9" fmla="*/ 9 h 272"/>
                  <a:gd name="T10" fmla="*/ 100 w 114"/>
                  <a:gd name="T11" fmla="*/ 15 h 272"/>
                  <a:gd name="T12" fmla="*/ 104 w 114"/>
                  <a:gd name="T13" fmla="*/ 21 h 272"/>
                  <a:gd name="T14" fmla="*/ 111 w 114"/>
                  <a:gd name="T15" fmla="*/ 30 h 272"/>
                  <a:gd name="T16" fmla="*/ 113 w 114"/>
                  <a:gd name="T17" fmla="*/ 41 h 272"/>
                  <a:gd name="T18" fmla="*/ 113 w 114"/>
                  <a:gd name="T19" fmla="*/ 49 h 272"/>
                  <a:gd name="T20" fmla="*/ 113 w 114"/>
                  <a:gd name="T21" fmla="*/ 222 h 272"/>
                  <a:gd name="T22" fmla="*/ 113 w 114"/>
                  <a:gd name="T23" fmla="*/ 232 h 272"/>
                  <a:gd name="T24" fmla="*/ 111 w 114"/>
                  <a:gd name="T25" fmla="*/ 241 h 272"/>
                  <a:gd name="T26" fmla="*/ 104 w 114"/>
                  <a:gd name="T27" fmla="*/ 249 h 272"/>
                  <a:gd name="T28" fmla="*/ 100 w 114"/>
                  <a:gd name="T29" fmla="*/ 258 h 272"/>
                  <a:gd name="T30" fmla="*/ 91 w 114"/>
                  <a:gd name="T31" fmla="*/ 262 h 272"/>
                  <a:gd name="T32" fmla="*/ 83 w 114"/>
                  <a:gd name="T33" fmla="*/ 269 h 272"/>
                  <a:gd name="T34" fmla="*/ 74 w 114"/>
                  <a:gd name="T35" fmla="*/ 271 h 272"/>
                  <a:gd name="T36" fmla="*/ 64 w 114"/>
                  <a:gd name="T37" fmla="*/ 271 h 272"/>
                  <a:gd name="T38" fmla="*/ 51 w 114"/>
                  <a:gd name="T39" fmla="*/ 271 h 272"/>
                  <a:gd name="T40" fmla="*/ 40 w 114"/>
                  <a:gd name="T41" fmla="*/ 271 h 272"/>
                  <a:gd name="T42" fmla="*/ 32 w 114"/>
                  <a:gd name="T43" fmla="*/ 269 h 272"/>
                  <a:gd name="T44" fmla="*/ 23 w 114"/>
                  <a:gd name="T45" fmla="*/ 262 h 272"/>
                  <a:gd name="T46" fmla="*/ 15 w 114"/>
                  <a:gd name="T47" fmla="*/ 258 h 272"/>
                  <a:gd name="T48" fmla="*/ 8 w 114"/>
                  <a:gd name="T49" fmla="*/ 249 h 272"/>
                  <a:gd name="T50" fmla="*/ 4 w 114"/>
                  <a:gd name="T51" fmla="*/ 241 h 272"/>
                  <a:gd name="T52" fmla="*/ 2 w 114"/>
                  <a:gd name="T53" fmla="*/ 232 h 272"/>
                  <a:gd name="T54" fmla="*/ 0 w 114"/>
                  <a:gd name="T55" fmla="*/ 222 h 272"/>
                  <a:gd name="T56" fmla="*/ 0 w 114"/>
                  <a:gd name="T57" fmla="*/ 49 h 272"/>
                  <a:gd name="T58" fmla="*/ 2 w 114"/>
                  <a:gd name="T59" fmla="*/ 41 h 272"/>
                  <a:gd name="T60" fmla="*/ 4 w 114"/>
                  <a:gd name="T61" fmla="*/ 30 h 272"/>
                  <a:gd name="T62" fmla="*/ 8 w 114"/>
                  <a:gd name="T63" fmla="*/ 21 h 272"/>
                  <a:gd name="T64" fmla="*/ 15 w 114"/>
                  <a:gd name="T65" fmla="*/ 15 h 272"/>
                  <a:gd name="T66" fmla="*/ 23 w 114"/>
                  <a:gd name="T67" fmla="*/ 9 h 272"/>
                  <a:gd name="T68" fmla="*/ 32 w 114"/>
                  <a:gd name="T69" fmla="*/ 4 h 272"/>
                  <a:gd name="T70" fmla="*/ 40 w 114"/>
                  <a:gd name="T71" fmla="*/ 0 h 272"/>
                  <a:gd name="T72" fmla="*/ 51 w 114"/>
                  <a:gd name="T73" fmla="*/ 0 h 272"/>
                  <a:gd name="T74" fmla="*/ 51 w 114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4"/>
                  <a:gd name="T115" fmla="*/ 0 h 272"/>
                  <a:gd name="T116" fmla="*/ 114 w 11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4" h="272">
                    <a:moveTo>
                      <a:pt x="51" y="0"/>
                    </a:moveTo>
                    <a:lnTo>
                      <a:pt x="64" y="0"/>
                    </a:lnTo>
                    <a:lnTo>
                      <a:pt x="74" y="0"/>
                    </a:lnTo>
                    <a:lnTo>
                      <a:pt x="83" y="4"/>
                    </a:lnTo>
                    <a:lnTo>
                      <a:pt x="91" y="9"/>
                    </a:lnTo>
                    <a:lnTo>
                      <a:pt x="100" y="15"/>
                    </a:lnTo>
                    <a:lnTo>
                      <a:pt x="104" y="21"/>
                    </a:lnTo>
                    <a:lnTo>
                      <a:pt x="111" y="30"/>
                    </a:lnTo>
                    <a:lnTo>
                      <a:pt x="113" y="41"/>
                    </a:lnTo>
                    <a:lnTo>
                      <a:pt x="113" y="49"/>
                    </a:lnTo>
                    <a:lnTo>
                      <a:pt x="113" y="222"/>
                    </a:lnTo>
                    <a:lnTo>
                      <a:pt x="113" y="232"/>
                    </a:lnTo>
                    <a:lnTo>
                      <a:pt x="111" y="241"/>
                    </a:lnTo>
                    <a:lnTo>
                      <a:pt x="104" y="249"/>
                    </a:lnTo>
                    <a:lnTo>
                      <a:pt x="100" y="258"/>
                    </a:lnTo>
                    <a:lnTo>
                      <a:pt x="91" y="262"/>
                    </a:lnTo>
                    <a:lnTo>
                      <a:pt x="83" y="269"/>
                    </a:lnTo>
                    <a:lnTo>
                      <a:pt x="74" y="271"/>
                    </a:lnTo>
                    <a:lnTo>
                      <a:pt x="64" y="271"/>
                    </a:lnTo>
                    <a:lnTo>
                      <a:pt x="51" y="271"/>
                    </a:lnTo>
                    <a:lnTo>
                      <a:pt x="40" y="271"/>
                    </a:lnTo>
                    <a:lnTo>
                      <a:pt x="32" y="269"/>
                    </a:lnTo>
                    <a:lnTo>
                      <a:pt x="23" y="262"/>
                    </a:lnTo>
                    <a:lnTo>
                      <a:pt x="15" y="258"/>
                    </a:lnTo>
                    <a:lnTo>
                      <a:pt x="8" y="249"/>
                    </a:lnTo>
                    <a:lnTo>
                      <a:pt x="4" y="241"/>
                    </a:lnTo>
                    <a:lnTo>
                      <a:pt x="2" y="232"/>
                    </a:lnTo>
                    <a:lnTo>
                      <a:pt x="0" y="222"/>
                    </a:lnTo>
                    <a:lnTo>
                      <a:pt x="0" y="49"/>
                    </a:lnTo>
                    <a:lnTo>
                      <a:pt x="2" y="41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7" name="Freeform 187"/>
              <p:cNvSpPr>
                <a:spLocks/>
              </p:cNvSpPr>
              <p:nvPr/>
            </p:nvSpPr>
            <p:spPr bwMode="auto">
              <a:xfrm>
                <a:off x="3659" y="938"/>
                <a:ext cx="298" cy="589"/>
              </a:xfrm>
              <a:custGeom>
                <a:avLst/>
                <a:gdLst>
                  <a:gd name="T0" fmla="*/ 295 w 298"/>
                  <a:gd name="T1" fmla="*/ 234 h 589"/>
                  <a:gd name="T2" fmla="*/ 282 w 298"/>
                  <a:gd name="T3" fmla="*/ 219 h 589"/>
                  <a:gd name="T4" fmla="*/ 267 w 298"/>
                  <a:gd name="T5" fmla="*/ 200 h 589"/>
                  <a:gd name="T6" fmla="*/ 254 w 298"/>
                  <a:gd name="T7" fmla="*/ 172 h 589"/>
                  <a:gd name="T8" fmla="*/ 239 w 298"/>
                  <a:gd name="T9" fmla="*/ 142 h 589"/>
                  <a:gd name="T10" fmla="*/ 211 w 298"/>
                  <a:gd name="T11" fmla="*/ 81 h 589"/>
                  <a:gd name="T12" fmla="*/ 184 w 298"/>
                  <a:gd name="T13" fmla="*/ 21 h 589"/>
                  <a:gd name="T14" fmla="*/ 169 w 298"/>
                  <a:gd name="T15" fmla="*/ 12 h 589"/>
                  <a:gd name="T16" fmla="*/ 149 w 298"/>
                  <a:gd name="T17" fmla="*/ 6 h 589"/>
                  <a:gd name="T18" fmla="*/ 128 w 298"/>
                  <a:gd name="T19" fmla="*/ 2 h 589"/>
                  <a:gd name="T20" fmla="*/ 102 w 298"/>
                  <a:gd name="T21" fmla="*/ 0 h 589"/>
                  <a:gd name="T22" fmla="*/ 77 w 298"/>
                  <a:gd name="T23" fmla="*/ 0 h 589"/>
                  <a:gd name="T24" fmla="*/ 55 w 298"/>
                  <a:gd name="T25" fmla="*/ 2 h 589"/>
                  <a:gd name="T26" fmla="*/ 45 w 298"/>
                  <a:gd name="T27" fmla="*/ 6 h 589"/>
                  <a:gd name="T28" fmla="*/ 36 w 298"/>
                  <a:gd name="T29" fmla="*/ 10 h 589"/>
                  <a:gd name="T30" fmla="*/ 28 w 298"/>
                  <a:gd name="T31" fmla="*/ 15 h 589"/>
                  <a:gd name="T32" fmla="*/ 21 w 298"/>
                  <a:gd name="T33" fmla="*/ 21 h 589"/>
                  <a:gd name="T34" fmla="*/ 21 w 298"/>
                  <a:gd name="T35" fmla="*/ 34 h 589"/>
                  <a:gd name="T36" fmla="*/ 21 w 298"/>
                  <a:gd name="T37" fmla="*/ 46 h 589"/>
                  <a:gd name="T38" fmla="*/ 23 w 298"/>
                  <a:gd name="T39" fmla="*/ 59 h 589"/>
                  <a:gd name="T40" fmla="*/ 25 w 298"/>
                  <a:gd name="T41" fmla="*/ 74 h 589"/>
                  <a:gd name="T42" fmla="*/ 36 w 298"/>
                  <a:gd name="T43" fmla="*/ 102 h 589"/>
                  <a:gd name="T44" fmla="*/ 47 w 298"/>
                  <a:gd name="T45" fmla="*/ 134 h 589"/>
                  <a:gd name="T46" fmla="*/ 58 w 298"/>
                  <a:gd name="T47" fmla="*/ 166 h 589"/>
                  <a:gd name="T48" fmla="*/ 70 w 298"/>
                  <a:gd name="T49" fmla="*/ 200 h 589"/>
                  <a:gd name="T50" fmla="*/ 79 w 298"/>
                  <a:gd name="T51" fmla="*/ 236 h 589"/>
                  <a:gd name="T52" fmla="*/ 85 w 298"/>
                  <a:gd name="T53" fmla="*/ 272 h 589"/>
                  <a:gd name="T54" fmla="*/ 85 w 298"/>
                  <a:gd name="T55" fmla="*/ 302 h 589"/>
                  <a:gd name="T56" fmla="*/ 83 w 298"/>
                  <a:gd name="T57" fmla="*/ 330 h 589"/>
                  <a:gd name="T58" fmla="*/ 79 w 298"/>
                  <a:gd name="T59" fmla="*/ 356 h 589"/>
                  <a:gd name="T60" fmla="*/ 72 w 298"/>
                  <a:gd name="T61" fmla="*/ 379 h 589"/>
                  <a:gd name="T62" fmla="*/ 66 w 298"/>
                  <a:gd name="T63" fmla="*/ 400 h 589"/>
                  <a:gd name="T64" fmla="*/ 58 w 298"/>
                  <a:gd name="T65" fmla="*/ 422 h 589"/>
                  <a:gd name="T66" fmla="*/ 49 w 298"/>
                  <a:gd name="T67" fmla="*/ 439 h 589"/>
                  <a:gd name="T68" fmla="*/ 40 w 298"/>
                  <a:gd name="T69" fmla="*/ 456 h 589"/>
                  <a:gd name="T70" fmla="*/ 23 w 298"/>
                  <a:gd name="T71" fmla="*/ 486 h 589"/>
                  <a:gd name="T72" fmla="*/ 11 w 298"/>
                  <a:gd name="T73" fmla="*/ 511 h 589"/>
                  <a:gd name="T74" fmla="*/ 4 w 298"/>
                  <a:gd name="T75" fmla="*/ 524 h 589"/>
                  <a:gd name="T76" fmla="*/ 2 w 298"/>
                  <a:gd name="T77" fmla="*/ 535 h 589"/>
                  <a:gd name="T78" fmla="*/ 0 w 298"/>
                  <a:gd name="T79" fmla="*/ 545 h 589"/>
                  <a:gd name="T80" fmla="*/ 2 w 298"/>
                  <a:gd name="T81" fmla="*/ 554 h 589"/>
                  <a:gd name="T82" fmla="*/ 6 w 298"/>
                  <a:gd name="T83" fmla="*/ 562 h 589"/>
                  <a:gd name="T84" fmla="*/ 15 w 298"/>
                  <a:gd name="T85" fmla="*/ 571 h 589"/>
                  <a:gd name="T86" fmla="*/ 23 w 298"/>
                  <a:gd name="T87" fmla="*/ 575 h 589"/>
                  <a:gd name="T88" fmla="*/ 34 w 298"/>
                  <a:gd name="T89" fmla="*/ 581 h 589"/>
                  <a:gd name="T90" fmla="*/ 47 w 298"/>
                  <a:gd name="T91" fmla="*/ 584 h 589"/>
                  <a:gd name="T92" fmla="*/ 60 w 298"/>
                  <a:gd name="T93" fmla="*/ 586 h 589"/>
                  <a:gd name="T94" fmla="*/ 75 w 298"/>
                  <a:gd name="T95" fmla="*/ 588 h 589"/>
                  <a:gd name="T96" fmla="*/ 87 w 298"/>
                  <a:gd name="T97" fmla="*/ 588 h 589"/>
                  <a:gd name="T98" fmla="*/ 117 w 298"/>
                  <a:gd name="T99" fmla="*/ 586 h 589"/>
                  <a:gd name="T100" fmla="*/ 147 w 298"/>
                  <a:gd name="T101" fmla="*/ 579 h 589"/>
                  <a:gd name="T102" fmla="*/ 160 w 298"/>
                  <a:gd name="T103" fmla="*/ 575 h 589"/>
                  <a:gd name="T104" fmla="*/ 173 w 298"/>
                  <a:gd name="T105" fmla="*/ 571 h 589"/>
                  <a:gd name="T106" fmla="*/ 186 w 298"/>
                  <a:gd name="T107" fmla="*/ 564 h 589"/>
                  <a:gd name="T108" fmla="*/ 196 w 298"/>
                  <a:gd name="T109" fmla="*/ 556 h 589"/>
                  <a:gd name="T110" fmla="*/ 297 w 298"/>
                  <a:gd name="T111" fmla="*/ 409 h 589"/>
                  <a:gd name="T112" fmla="*/ 295 w 298"/>
                  <a:gd name="T113" fmla="*/ 234 h 589"/>
                  <a:gd name="T114" fmla="*/ 295 w 298"/>
                  <a:gd name="T115" fmla="*/ 234 h 5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8"/>
                  <a:gd name="T175" fmla="*/ 0 h 589"/>
                  <a:gd name="T176" fmla="*/ 298 w 298"/>
                  <a:gd name="T177" fmla="*/ 589 h 5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8" h="589">
                    <a:moveTo>
                      <a:pt x="295" y="234"/>
                    </a:moveTo>
                    <a:lnTo>
                      <a:pt x="282" y="219"/>
                    </a:lnTo>
                    <a:lnTo>
                      <a:pt x="267" y="200"/>
                    </a:lnTo>
                    <a:lnTo>
                      <a:pt x="254" y="172"/>
                    </a:lnTo>
                    <a:lnTo>
                      <a:pt x="239" y="142"/>
                    </a:lnTo>
                    <a:lnTo>
                      <a:pt x="211" y="81"/>
                    </a:lnTo>
                    <a:lnTo>
                      <a:pt x="184" y="21"/>
                    </a:lnTo>
                    <a:lnTo>
                      <a:pt x="169" y="12"/>
                    </a:lnTo>
                    <a:lnTo>
                      <a:pt x="149" y="6"/>
                    </a:lnTo>
                    <a:lnTo>
                      <a:pt x="128" y="2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6" y="10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21" y="34"/>
                    </a:lnTo>
                    <a:lnTo>
                      <a:pt x="21" y="46"/>
                    </a:lnTo>
                    <a:lnTo>
                      <a:pt x="23" y="59"/>
                    </a:lnTo>
                    <a:lnTo>
                      <a:pt x="25" y="74"/>
                    </a:lnTo>
                    <a:lnTo>
                      <a:pt x="36" y="102"/>
                    </a:lnTo>
                    <a:lnTo>
                      <a:pt x="47" y="134"/>
                    </a:lnTo>
                    <a:lnTo>
                      <a:pt x="58" y="166"/>
                    </a:lnTo>
                    <a:lnTo>
                      <a:pt x="70" y="200"/>
                    </a:lnTo>
                    <a:lnTo>
                      <a:pt x="79" y="236"/>
                    </a:lnTo>
                    <a:lnTo>
                      <a:pt x="85" y="272"/>
                    </a:lnTo>
                    <a:lnTo>
                      <a:pt x="85" y="302"/>
                    </a:lnTo>
                    <a:lnTo>
                      <a:pt x="83" y="330"/>
                    </a:lnTo>
                    <a:lnTo>
                      <a:pt x="79" y="356"/>
                    </a:lnTo>
                    <a:lnTo>
                      <a:pt x="72" y="379"/>
                    </a:lnTo>
                    <a:lnTo>
                      <a:pt x="66" y="400"/>
                    </a:lnTo>
                    <a:lnTo>
                      <a:pt x="58" y="422"/>
                    </a:lnTo>
                    <a:lnTo>
                      <a:pt x="49" y="439"/>
                    </a:lnTo>
                    <a:lnTo>
                      <a:pt x="40" y="456"/>
                    </a:lnTo>
                    <a:lnTo>
                      <a:pt x="23" y="486"/>
                    </a:lnTo>
                    <a:lnTo>
                      <a:pt x="11" y="511"/>
                    </a:lnTo>
                    <a:lnTo>
                      <a:pt x="4" y="524"/>
                    </a:lnTo>
                    <a:lnTo>
                      <a:pt x="2" y="535"/>
                    </a:lnTo>
                    <a:lnTo>
                      <a:pt x="0" y="545"/>
                    </a:lnTo>
                    <a:lnTo>
                      <a:pt x="2" y="554"/>
                    </a:lnTo>
                    <a:lnTo>
                      <a:pt x="6" y="562"/>
                    </a:lnTo>
                    <a:lnTo>
                      <a:pt x="15" y="571"/>
                    </a:lnTo>
                    <a:lnTo>
                      <a:pt x="23" y="575"/>
                    </a:lnTo>
                    <a:lnTo>
                      <a:pt x="34" y="581"/>
                    </a:lnTo>
                    <a:lnTo>
                      <a:pt x="47" y="584"/>
                    </a:lnTo>
                    <a:lnTo>
                      <a:pt x="60" y="586"/>
                    </a:lnTo>
                    <a:lnTo>
                      <a:pt x="75" y="588"/>
                    </a:lnTo>
                    <a:lnTo>
                      <a:pt x="87" y="588"/>
                    </a:lnTo>
                    <a:lnTo>
                      <a:pt x="117" y="586"/>
                    </a:lnTo>
                    <a:lnTo>
                      <a:pt x="147" y="579"/>
                    </a:lnTo>
                    <a:lnTo>
                      <a:pt x="160" y="575"/>
                    </a:lnTo>
                    <a:lnTo>
                      <a:pt x="173" y="571"/>
                    </a:lnTo>
                    <a:lnTo>
                      <a:pt x="186" y="564"/>
                    </a:lnTo>
                    <a:lnTo>
                      <a:pt x="196" y="556"/>
                    </a:lnTo>
                    <a:lnTo>
                      <a:pt x="297" y="409"/>
                    </a:lnTo>
                    <a:lnTo>
                      <a:pt x="295" y="234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8" name="Freeform 188"/>
              <p:cNvSpPr>
                <a:spLocks/>
              </p:cNvSpPr>
              <p:nvPr/>
            </p:nvSpPr>
            <p:spPr bwMode="auto">
              <a:xfrm>
                <a:off x="3659" y="938"/>
                <a:ext cx="298" cy="589"/>
              </a:xfrm>
              <a:custGeom>
                <a:avLst/>
                <a:gdLst>
                  <a:gd name="T0" fmla="*/ 295 w 298"/>
                  <a:gd name="T1" fmla="*/ 234 h 589"/>
                  <a:gd name="T2" fmla="*/ 282 w 298"/>
                  <a:gd name="T3" fmla="*/ 219 h 589"/>
                  <a:gd name="T4" fmla="*/ 267 w 298"/>
                  <a:gd name="T5" fmla="*/ 200 h 589"/>
                  <a:gd name="T6" fmla="*/ 254 w 298"/>
                  <a:gd name="T7" fmla="*/ 172 h 589"/>
                  <a:gd name="T8" fmla="*/ 239 w 298"/>
                  <a:gd name="T9" fmla="*/ 142 h 589"/>
                  <a:gd name="T10" fmla="*/ 211 w 298"/>
                  <a:gd name="T11" fmla="*/ 81 h 589"/>
                  <a:gd name="T12" fmla="*/ 184 w 298"/>
                  <a:gd name="T13" fmla="*/ 21 h 589"/>
                  <a:gd name="T14" fmla="*/ 169 w 298"/>
                  <a:gd name="T15" fmla="*/ 12 h 589"/>
                  <a:gd name="T16" fmla="*/ 149 w 298"/>
                  <a:gd name="T17" fmla="*/ 6 h 589"/>
                  <a:gd name="T18" fmla="*/ 128 w 298"/>
                  <a:gd name="T19" fmla="*/ 2 h 589"/>
                  <a:gd name="T20" fmla="*/ 102 w 298"/>
                  <a:gd name="T21" fmla="*/ 0 h 589"/>
                  <a:gd name="T22" fmla="*/ 77 w 298"/>
                  <a:gd name="T23" fmla="*/ 0 h 589"/>
                  <a:gd name="T24" fmla="*/ 55 w 298"/>
                  <a:gd name="T25" fmla="*/ 2 h 589"/>
                  <a:gd name="T26" fmla="*/ 45 w 298"/>
                  <a:gd name="T27" fmla="*/ 6 h 589"/>
                  <a:gd name="T28" fmla="*/ 36 w 298"/>
                  <a:gd name="T29" fmla="*/ 10 h 589"/>
                  <a:gd name="T30" fmla="*/ 28 w 298"/>
                  <a:gd name="T31" fmla="*/ 15 h 589"/>
                  <a:gd name="T32" fmla="*/ 21 w 298"/>
                  <a:gd name="T33" fmla="*/ 21 h 589"/>
                  <a:gd name="T34" fmla="*/ 21 w 298"/>
                  <a:gd name="T35" fmla="*/ 34 h 589"/>
                  <a:gd name="T36" fmla="*/ 21 w 298"/>
                  <a:gd name="T37" fmla="*/ 46 h 589"/>
                  <a:gd name="T38" fmla="*/ 23 w 298"/>
                  <a:gd name="T39" fmla="*/ 59 h 589"/>
                  <a:gd name="T40" fmla="*/ 25 w 298"/>
                  <a:gd name="T41" fmla="*/ 74 h 589"/>
                  <a:gd name="T42" fmla="*/ 36 w 298"/>
                  <a:gd name="T43" fmla="*/ 102 h 589"/>
                  <a:gd name="T44" fmla="*/ 47 w 298"/>
                  <a:gd name="T45" fmla="*/ 134 h 589"/>
                  <a:gd name="T46" fmla="*/ 58 w 298"/>
                  <a:gd name="T47" fmla="*/ 166 h 589"/>
                  <a:gd name="T48" fmla="*/ 70 w 298"/>
                  <a:gd name="T49" fmla="*/ 200 h 589"/>
                  <a:gd name="T50" fmla="*/ 79 w 298"/>
                  <a:gd name="T51" fmla="*/ 236 h 589"/>
                  <a:gd name="T52" fmla="*/ 85 w 298"/>
                  <a:gd name="T53" fmla="*/ 272 h 589"/>
                  <a:gd name="T54" fmla="*/ 85 w 298"/>
                  <a:gd name="T55" fmla="*/ 302 h 589"/>
                  <a:gd name="T56" fmla="*/ 83 w 298"/>
                  <a:gd name="T57" fmla="*/ 330 h 589"/>
                  <a:gd name="T58" fmla="*/ 79 w 298"/>
                  <a:gd name="T59" fmla="*/ 356 h 589"/>
                  <a:gd name="T60" fmla="*/ 72 w 298"/>
                  <a:gd name="T61" fmla="*/ 379 h 589"/>
                  <a:gd name="T62" fmla="*/ 66 w 298"/>
                  <a:gd name="T63" fmla="*/ 400 h 589"/>
                  <a:gd name="T64" fmla="*/ 58 w 298"/>
                  <a:gd name="T65" fmla="*/ 422 h 589"/>
                  <a:gd name="T66" fmla="*/ 49 w 298"/>
                  <a:gd name="T67" fmla="*/ 439 h 589"/>
                  <a:gd name="T68" fmla="*/ 40 w 298"/>
                  <a:gd name="T69" fmla="*/ 456 h 589"/>
                  <a:gd name="T70" fmla="*/ 23 w 298"/>
                  <a:gd name="T71" fmla="*/ 486 h 589"/>
                  <a:gd name="T72" fmla="*/ 11 w 298"/>
                  <a:gd name="T73" fmla="*/ 511 h 589"/>
                  <a:gd name="T74" fmla="*/ 4 w 298"/>
                  <a:gd name="T75" fmla="*/ 524 h 589"/>
                  <a:gd name="T76" fmla="*/ 2 w 298"/>
                  <a:gd name="T77" fmla="*/ 535 h 589"/>
                  <a:gd name="T78" fmla="*/ 0 w 298"/>
                  <a:gd name="T79" fmla="*/ 545 h 589"/>
                  <a:gd name="T80" fmla="*/ 2 w 298"/>
                  <a:gd name="T81" fmla="*/ 554 h 589"/>
                  <a:gd name="T82" fmla="*/ 6 w 298"/>
                  <a:gd name="T83" fmla="*/ 562 h 589"/>
                  <a:gd name="T84" fmla="*/ 15 w 298"/>
                  <a:gd name="T85" fmla="*/ 571 h 589"/>
                  <a:gd name="T86" fmla="*/ 23 w 298"/>
                  <a:gd name="T87" fmla="*/ 575 h 589"/>
                  <a:gd name="T88" fmla="*/ 34 w 298"/>
                  <a:gd name="T89" fmla="*/ 581 h 589"/>
                  <a:gd name="T90" fmla="*/ 47 w 298"/>
                  <a:gd name="T91" fmla="*/ 584 h 589"/>
                  <a:gd name="T92" fmla="*/ 60 w 298"/>
                  <a:gd name="T93" fmla="*/ 586 h 589"/>
                  <a:gd name="T94" fmla="*/ 75 w 298"/>
                  <a:gd name="T95" fmla="*/ 588 h 589"/>
                  <a:gd name="T96" fmla="*/ 87 w 298"/>
                  <a:gd name="T97" fmla="*/ 588 h 589"/>
                  <a:gd name="T98" fmla="*/ 117 w 298"/>
                  <a:gd name="T99" fmla="*/ 586 h 589"/>
                  <a:gd name="T100" fmla="*/ 147 w 298"/>
                  <a:gd name="T101" fmla="*/ 579 h 589"/>
                  <a:gd name="T102" fmla="*/ 160 w 298"/>
                  <a:gd name="T103" fmla="*/ 575 h 589"/>
                  <a:gd name="T104" fmla="*/ 173 w 298"/>
                  <a:gd name="T105" fmla="*/ 571 h 589"/>
                  <a:gd name="T106" fmla="*/ 186 w 298"/>
                  <a:gd name="T107" fmla="*/ 564 h 589"/>
                  <a:gd name="T108" fmla="*/ 196 w 298"/>
                  <a:gd name="T109" fmla="*/ 556 h 589"/>
                  <a:gd name="T110" fmla="*/ 297 w 298"/>
                  <a:gd name="T111" fmla="*/ 409 h 589"/>
                  <a:gd name="T112" fmla="*/ 295 w 298"/>
                  <a:gd name="T113" fmla="*/ 234 h 5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8"/>
                  <a:gd name="T172" fmla="*/ 0 h 589"/>
                  <a:gd name="T173" fmla="*/ 298 w 298"/>
                  <a:gd name="T174" fmla="*/ 589 h 5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8" h="589">
                    <a:moveTo>
                      <a:pt x="295" y="234"/>
                    </a:moveTo>
                    <a:lnTo>
                      <a:pt x="282" y="219"/>
                    </a:lnTo>
                    <a:lnTo>
                      <a:pt x="267" y="200"/>
                    </a:lnTo>
                    <a:lnTo>
                      <a:pt x="254" y="172"/>
                    </a:lnTo>
                    <a:lnTo>
                      <a:pt x="239" y="142"/>
                    </a:lnTo>
                    <a:lnTo>
                      <a:pt x="211" y="81"/>
                    </a:lnTo>
                    <a:lnTo>
                      <a:pt x="184" y="21"/>
                    </a:lnTo>
                    <a:lnTo>
                      <a:pt x="169" y="12"/>
                    </a:lnTo>
                    <a:lnTo>
                      <a:pt x="149" y="6"/>
                    </a:lnTo>
                    <a:lnTo>
                      <a:pt x="128" y="2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6" y="10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21" y="34"/>
                    </a:lnTo>
                    <a:lnTo>
                      <a:pt x="21" y="46"/>
                    </a:lnTo>
                    <a:lnTo>
                      <a:pt x="23" y="59"/>
                    </a:lnTo>
                    <a:lnTo>
                      <a:pt x="25" y="74"/>
                    </a:lnTo>
                    <a:lnTo>
                      <a:pt x="36" y="102"/>
                    </a:lnTo>
                    <a:lnTo>
                      <a:pt x="47" y="134"/>
                    </a:lnTo>
                    <a:lnTo>
                      <a:pt x="58" y="166"/>
                    </a:lnTo>
                    <a:lnTo>
                      <a:pt x="70" y="200"/>
                    </a:lnTo>
                    <a:lnTo>
                      <a:pt x="79" y="236"/>
                    </a:lnTo>
                    <a:lnTo>
                      <a:pt x="85" y="272"/>
                    </a:lnTo>
                    <a:lnTo>
                      <a:pt x="85" y="302"/>
                    </a:lnTo>
                    <a:lnTo>
                      <a:pt x="83" y="330"/>
                    </a:lnTo>
                    <a:lnTo>
                      <a:pt x="79" y="356"/>
                    </a:lnTo>
                    <a:lnTo>
                      <a:pt x="72" y="379"/>
                    </a:lnTo>
                    <a:lnTo>
                      <a:pt x="66" y="400"/>
                    </a:lnTo>
                    <a:lnTo>
                      <a:pt x="58" y="422"/>
                    </a:lnTo>
                    <a:lnTo>
                      <a:pt x="49" y="439"/>
                    </a:lnTo>
                    <a:lnTo>
                      <a:pt x="40" y="456"/>
                    </a:lnTo>
                    <a:lnTo>
                      <a:pt x="23" y="486"/>
                    </a:lnTo>
                    <a:lnTo>
                      <a:pt x="11" y="511"/>
                    </a:lnTo>
                    <a:lnTo>
                      <a:pt x="4" y="524"/>
                    </a:lnTo>
                    <a:lnTo>
                      <a:pt x="2" y="535"/>
                    </a:lnTo>
                    <a:lnTo>
                      <a:pt x="0" y="545"/>
                    </a:lnTo>
                    <a:lnTo>
                      <a:pt x="2" y="554"/>
                    </a:lnTo>
                    <a:lnTo>
                      <a:pt x="6" y="562"/>
                    </a:lnTo>
                    <a:lnTo>
                      <a:pt x="15" y="571"/>
                    </a:lnTo>
                    <a:lnTo>
                      <a:pt x="23" y="575"/>
                    </a:lnTo>
                    <a:lnTo>
                      <a:pt x="34" y="581"/>
                    </a:lnTo>
                    <a:lnTo>
                      <a:pt x="47" y="584"/>
                    </a:lnTo>
                    <a:lnTo>
                      <a:pt x="60" y="586"/>
                    </a:lnTo>
                    <a:lnTo>
                      <a:pt x="75" y="588"/>
                    </a:lnTo>
                    <a:lnTo>
                      <a:pt x="87" y="588"/>
                    </a:lnTo>
                    <a:lnTo>
                      <a:pt x="117" y="586"/>
                    </a:lnTo>
                    <a:lnTo>
                      <a:pt x="147" y="579"/>
                    </a:lnTo>
                    <a:lnTo>
                      <a:pt x="160" y="575"/>
                    </a:lnTo>
                    <a:lnTo>
                      <a:pt x="173" y="571"/>
                    </a:lnTo>
                    <a:lnTo>
                      <a:pt x="186" y="564"/>
                    </a:lnTo>
                    <a:lnTo>
                      <a:pt x="196" y="556"/>
                    </a:lnTo>
                    <a:lnTo>
                      <a:pt x="297" y="409"/>
                    </a:lnTo>
                    <a:lnTo>
                      <a:pt x="295" y="234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9" name="Freeform 189"/>
              <p:cNvSpPr>
                <a:spLocks/>
              </p:cNvSpPr>
              <p:nvPr/>
            </p:nvSpPr>
            <p:spPr bwMode="auto">
              <a:xfrm>
                <a:off x="4069" y="940"/>
                <a:ext cx="295" cy="591"/>
              </a:xfrm>
              <a:custGeom>
                <a:avLst/>
                <a:gdLst>
                  <a:gd name="T0" fmla="*/ 0 w 295"/>
                  <a:gd name="T1" fmla="*/ 236 h 591"/>
                  <a:gd name="T2" fmla="*/ 13 w 295"/>
                  <a:gd name="T3" fmla="*/ 221 h 591"/>
                  <a:gd name="T4" fmla="*/ 28 w 295"/>
                  <a:gd name="T5" fmla="*/ 200 h 591"/>
                  <a:gd name="T6" fmla="*/ 43 w 295"/>
                  <a:gd name="T7" fmla="*/ 174 h 591"/>
                  <a:gd name="T8" fmla="*/ 55 w 295"/>
                  <a:gd name="T9" fmla="*/ 145 h 591"/>
                  <a:gd name="T10" fmla="*/ 83 w 295"/>
                  <a:gd name="T11" fmla="*/ 81 h 591"/>
                  <a:gd name="T12" fmla="*/ 111 w 295"/>
                  <a:gd name="T13" fmla="*/ 23 h 591"/>
                  <a:gd name="T14" fmla="*/ 125 w 295"/>
                  <a:gd name="T15" fmla="*/ 15 h 591"/>
                  <a:gd name="T16" fmla="*/ 144 w 295"/>
                  <a:gd name="T17" fmla="*/ 6 h 591"/>
                  <a:gd name="T18" fmla="*/ 168 w 295"/>
                  <a:gd name="T19" fmla="*/ 2 h 591"/>
                  <a:gd name="T20" fmla="*/ 191 w 295"/>
                  <a:gd name="T21" fmla="*/ 0 h 591"/>
                  <a:gd name="T22" fmla="*/ 217 w 295"/>
                  <a:gd name="T23" fmla="*/ 0 h 591"/>
                  <a:gd name="T24" fmla="*/ 240 w 295"/>
                  <a:gd name="T25" fmla="*/ 4 h 591"/>
                  <a:gd name="T26" fmla="*/ 249 w 295"/>
                  <a:gd name="T27" fmla="*/ 6 h 591"/>
                  <a:gd name="T28" fmla="*/ 259 w 295"/>
                  <a:gd name="T29" fmla="*/ 10 h 591"/>
                  <a:gd name="T30" fmla="*/ 266 w 295"/>
                  <a:gd name="T31" fmla="*/ 17 h 591"/>
                  <a:gd name="T32" fmla="*/ 272 w 295"/>
                  <a:gd name="T33" fmla="*/ 23 h 591"/>
                  <a:gd name="T34" fmla="*/ 272 w 295"/>
                  <a:gd name="T35" fmla="*/ 34 h 591"/>
                  <a:gd name="T36" fmla="*/ 272 w 295"/>
                  <a:gd name="T37" fmla="*/ 47 h 591"/>
                  <a:gd name="T38" fmla="*/ 270 w 295"/>
                  <a:gd name="T39" fmla="*/ 62 h 591"/>
                  <a:gd name="T40" fmla="*/ 268 w 295"/>
                  <a:gd name="T41" fmla="*/ 74 h 591"/>
                  <a:gd name="T42" fmla="*/ 259 w 295"/>
                  <a:gd name="T43" fmla="*/ 104 h 591"/>
                  <a:gd name="T44" fmla="*/ 247 w 295"/>
                  <a:gd name="T45" fmla="*/ 134 h 591"/>
                  <a:gd name="T46" fmla="*/ 236 w 295"/>
                  <a:gd name="T47" fmla="*/ 168 h 591"/>
                  <a:gd name="T48" fmla="*/ 223 w 295"/>
                  <a:gd name="T49" fmla="*/ 202 h 591"/>
                  <a:gd name="T50" fmla="*/ 215 w 295"/>
                  <a:gd name="T51" fmla="*/ 236 h 591"/>
                  <a:gd name="T52" fmla="*/ 208 w 295"/>
                  <a:gd name="T53" fmla="*/ 275 h 591"/>
                  <a:gd name="T54" fmla="*/ 208 w 295"/>
                  <a:gd name="T55" fmla="*/ 304 h 591"/>
                  <a:gd name="T56" fmla="*/ 210 w 295"/>
                  <a:gd name="T57" fmla="*/ 330 h 591"/>
                  <a:gd name="T58" fmla="*/ 215 w 295"/>
                  <a:gd name="T59" fmla="*/ 356 h 591"/>
                  <a:gd name="T60" fmla="*/ 221 w 295"/>
                  <a:gd name="T61" fmla="*/ 379 h 591"/>
                  <a:gd name="T62" fmla="*/ 227 w 295"/>
                  <a:gd name="T63" fmla="*/ 403 h 591"/>
                  <a:gd name="T64" fmla="*/ 236 w 295"/>
                  <a:gd name="T65" fmla="*/ 422 h 591"/>
                  <a:gd name="T66" fmla="*/ 244 w 295"/>
                  <a:gd name="T67" fmla="*/ 441 h 591"/>
                  <a:gd name="T68" fmla="*/ 253 w 295"/>
                  <a:gd name="T69" fmla="*/ 458 h 591"/>
                  <a:gd name="T70" fmla="*/ 270 w 295"/>
                  <a:gd name="T71" fmla="*/ 488 h 591"/>
                  <a:gd name="T72" fmla="*/ 285 w 295"/>
                  <a:gd name="T73" fmla="*/ 513 h 591"/>
                  <a:gd name="T74" fmla="*/ 289 w 295"/>
                  <a:gd name="T75" fmla="*/ 524 h 591"/>
                  <a:gd name="T76" fmla="*/ 294 w 295"/>
                  <a:gd name="T77" fmla="*/ 535 h 591"/>
                  <a:gd name="T78" fmla="*/ 294 w 295"/>
                  <a:gd name="T79" fmla="*/ 545 h 591"/>
                  <a:gd name="T80" fmla="*/ 291 w 295"/>
                  <a:gd name="T81" fmla="*/ 556 h 591"/>
                  <a:gd name="T82" fmla="*/ 287 w 295"/>
                  <a:gd name="T83" fmla="*/ 564 h 591"/>
                  <a:gd name="T84" fmla="*/ 279 w 295"/>
                  <a:gd name="T85" fmla="*/ 571 h 591"/>
                  <a:gd name="T86" fmla="*/ 270 w 295"/>
                  <a:gd name="T87" fmla="*/ 577 h 591"/>
                  <a:gd name="T88" fmla="*/ 259 w 295"/>
                  <a:gd name="T89" fmla="*/ 582 h 591"/>
                  <a:gd name="T90" fmla="*/ 247 w 295"/>
                  <a:gd name="T91" fmla="*/ 586 h 591"/>
                  <a:gd name="T92" fmla="*/ 234 w 295"/>
                  <a:gd name="T93" fmla="*/ 588 h 591"/>
                  <a:gd name="T94" fmla="*/ 221 w 295"/>
                  <a:gd name="T95" fmla="*/ 588 h 591"/>
                  <a:gd name="T96" fmla="*/ 206 w 295"/>
                  <a:gd name="T97" fmla="*/ 590 h 591"/>
                  <a:gd name="T98" fmla="*/ 176 w 295"/>
                  <a:gd name="T99" fmla="*/ 588 h 591"/>
                  <a:gd name="T100" fmla="*/ 146 w 295"/>
                  <a:gd name="T101" fmla="*/ 582 h 591"/>
                  <a:gd name="T102" fmla="*/ 133 w 295"/>
                  <a:gd name="T103" fmla="*/ 577 h 591"/>
                  <a:gd name="T104" fmla="*/ 121 w 295"/>
                  <a:gd name="T105" fmla="*/ 571 h 591"/>
                  <a:gd name="T106" fmla="*/ 109 w 295"/>
                  <a:gd name="T107" fmla="*/ 564 h 591"/>
                  <a:gd name="T108" fmla="*/ 98 w 295"/>
                  <a:gd name="T109" fmla="*/ 558 h 591"/>
                  <a:gd name="T110" fmla="*/ 0 w 295"/>
                  <a:gd name="T111" fmla="*/ 409 h 591"/>
                  <a:gd name="T112" fmla="*/ 0 w 295"/>
                  <a:gd name="T113" fmla="*/ 236 h 591"/>
                  <a:gd name="T114" fmla="*/ 0 w 295"/>
                  <a:gd name="T115" fmla="*/ 236 h 5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591"/>
                  <a:gd name="T176" fmla="*/ 295 w 295"/>
                  <a:gd name="T177" fmla="*/ 591 h 59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591">
                    <a:moveTo>
                      <a:pt x="0" y="236"/>
                    </a:moveTo>
                    <a:lnTo>
                      <a:pt x="13" y="221"/>
                    </a:lnTo>
                    <a:lnTo>
                      <a:pt x="28" y="200"/>
                    </a:lnTo>
                    <a:lnTo>
                      <a:pt x="43" y="174"/>
                    </a:lnTo>
                    <a:lnTo>
                      <a:pt x="55" y="145"/>
                    </a:lnTo>
                    <a:lnTo>
                      <a:pt x="83" y="81"/>
                    </a:lnTo>
                    <a:lnTo>
                      <a:pt x="111" y="23"/>
                    </a:lnTo>
                    <a:lnTo>
                      <a:pt x="125" y="15"/>
                    </a:lnTo>
                    <a:lnTo>
                      <a:pt x="144" y="6"/>
                    </a:lnTo>
                    <a:lnTo>
                      <a:pt x="168" y="2"/>
                    </a:lnTo>
                    <a:lnTo>
                      <a:pt x="191" y="0"/>
                    </a:lnTo>
                    <a:lnTo>
                      <a:pt x="217" y="0"/>
                    </a:lnTo>
                    <a:lnTo>
                      <a:pt x="240" y="4"/>
                    </a:lnTo>
                    <a:lnTo>
                      <a:pt x="249" y="6"/>
                    </a:lnTo>
                    <a:lnTo>
                      <a:pt x="259" y="10"/>
                    </a:lnTo>
                    <a:lnTo>
                      <a:pt x="266" y="17"/>
                    </a:lnTo>
                    <a:lnTo>
                      <a:pt x="272" y="23"/>
                    </a:lnTo>
                    <a:lnTo>
                      <a:pt x="272" y="34"/>
                    </a:lnTo>
                    <a:lnTo>
                      <a:pt x="272" y="47"/>
                    </a:lnTo>
                    <a:lnTo>
                      <a:pt x="270" y="62"/>
                    </a:lnTo>
                    <a:lnTo>
                      <a:pt x="268" y="74"/>
                    </a:lnTo>
                    <a:lnTo>
                      <a:pt x="259" y="104"/>
                    </a:lnTo>
                    <a:lnTo>
                      <a:pt x="247" y="134"/>
                    </a:lnTo>
                    <a:lnTo>
                      <a:pt x="236" y="168"/>
                    </a:lnTo>
                    <a:lnTo>
                      <a:pt x="223" y="202"/>
                    </a:lnTo>
                    <a:lnTo>
                      <a:pt x="215" y="236"/>
                    </a:lnTo>
                    <a:lnTo>
                      <a:pt x="208" y="275"/>
                    </a:lnTo>
                    <a:lnTo>
                      <a:pt x="208" y="304"/>
                    </a:lnTo>
                    <a:lnTo>
                      <a:pt x="210" y="330"/>
                    </a:lnTo>
                    <a:lnTo>
                      <a:pt x="215" y="356"/>
                    </a:lnTo>
                    <a:lnTo>
                      <a:pt x="221" y="379"/>
                    </a:lnTo>
                    <a:lnTo>
                      <a:pt x="227" y="403"/>
                    </a:lnTo>
                    <a:lnTo>
                      <a:pt x="236" y="422"/>
                    </a:lnTo>
                    <a:lnTo>
                      <a:pt x="244" y="441"/>
                    </a:lnTo>
                    <a:lnTo>
                      <a:pt x="253" y="458"/>
                    </a:lnTo>
                    <a:lnTo>
                      <a:pt x="270" y="488"/>
                    </a:lnTo>
                    <a:lnTo>
                      <a:pt x="285" y="513"/>
                    </a:lnTo>
                    <a:lnTo>
                      <a:pt x="289" y="524"/>
                    </a:lnTo>
                    <a:lnTo>
                      <a:pt x="294" y="535"/>
                    </a:lnTo>
                    <a:lnTo>
                      <a:pt x="294" y="545"/>
                    </a:lnTo>
                    <a:lnTo>
                      <a:pt x="291" y="556"/>
                    </a:lnTo>
                    <a:lnTo>
                      <a:pt x="287" y="564"/>
                    </a:lnTo>
                    <a:lnTo>
                      <a:pt x="279" y="571"/>
                    </a:lnTo>
                    <a:lnTo>
                      <a:pt x="270" y="577"/>
                    </a:lnTo>
                    <a:lnTo>
                      <a:pt x="259" y="582"/>
                    </a:lnTo>
                    <a:lnTo>
                      <a:pt x="247" y="586"/>
                    </a:lnTo>
                    <a:lnTo>
                      <a:pt x="234" y="588"/>
                    </a:lnTo>
                    <a:lnTo>
                      <a:pt x="221" y="588"/>
                    </a:lnTo>
                    <a:lnTo>
                      <a:pt x="206" y="590"/>
                    </a:lnTo>
                    <a:lnTo>
                      <a:pt x="176" y="588"/>
                    </a:lnTo>
                    <a:lnTo>
                      <a:pt x="146" y="582"/>
                    </a:lnTo>
                    <a:lnTo>
                      <a:pt x="133" y="577"/>
                    </a:lnTo>
                    <a:lnTo>
                      <a:pt x="121" y="571"/>
                    </a:lnTo>
                    <a:lnTo>
                      <a:pt x="109" y="564"/>
                    </a:lnTo>
                    <a:lnTo>
                      <a:pt x="98" y="558"/>
                    </a:lnTo>
                    <a:lnTo>
                      <a:pt x="0" y="409"/>
                    </a:lnTo>
                    <a:lnTo>
                      <a:pt x="0" y="236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0" name="Freeform 190"/>
              <p:cNvSpPr>
                <a:spLocks/>
              </p:cNvSpPr>
              <p:nvPr/>
            </p:nvSpPr>
            <p:spPr bwMode="auto">
              <a:xfrm>
                <a:off x="4069" y="940"/>
                <a:ext cx="295" cy="591"/>
              </a:xfrm>
              <a:custGeom>
                <a:avLst/>
                <a:gdLst>
                  <a:gd name="T0" fmla="*/ 0 w 295"/>
                  <a:gd name="T1" fmla="*/ 236 h 591"/>
                  <a:gd name="T2" fmla="*/ 13 w 295"/>
                  <a:gd name="T3" fmla="*/ 221 h 591"/>
                  <a:gd name="T4" fmla="*/ 28 w 295"/>
                  <a:gd name="T5" fmla="*/ 200 h 591"/>
                  <a:gd name="T6" fmla="*/ 43 w 295"/>
                  <a:gd name="T7" fmla="*/ 174 h 591"/>
                  <a:gd name="T8" fmla="*/ 55 w 295"/>
                  <a:gd name="T9" fmla="*/ 145 h 591"/>
                  <a:gd name="T10" fmla="*/ 83 w 295"/>
                  <a:gd name="T11" fmla="*/ 81 h 591"/>
                  <a:gd name="T12" fmla="*/ 111 w 295"/>
                  <a:gd name="T13" fmla="*/ 23 h 591"/>
                  <a:gd name="T14" fmla="*/ 125 w 295"/>
                  <a:gd name="T15" fmla="*/ 15 h 591"/>
                  <a:gd name="T16" fmla="*/ 144 w 295"/>
                  <a:gd name="T17" fmla="*/ 6 h 591"/>
                  <a:gd name="T18" fmla="*/ 168 w 295"/>
                  <a:gd name="T19" fmla="*/ 2 h 591"/>
                  <a:gd name="T20" fmla="*/ 191 w 295"/>
                  <a:gd name="T21" fmla="*/ 0 h 591"/>
                  <a:gd name="T22" fmla="*/ 217 w 295"/>
                  <a:gd name="T23" fmla="*/ 0 h 591"/>
                  <a:gd name="T24" fmla="*/ 240 w 295"/>
                  <a:gd name="T25" fmla="*/ 4 h 591"/>
                  <a:gd name="T26" fmla="*/ 249 w 295"/>
                  <a:gd name="T27" fmla="*/ 6 h 591"/>
                  <a:gd name="T28" fmla="*/ 259 w 295"/>
                  <a:gd name="T29" fmla="*/ 10 h 591"/>
                  <a:gd name="T30" fmla="*/ 266 w 295"/>
                  <a:gd name="T31" fmla="*/ 17 h 591"/>
                  <a:gd name="T32" fmla="*/ 272 w 295"/>
                  <a:gd name="T33" fmla="*/ 23 h 591"/>
                  <a:gd name="T34" fmla="*/ 272 w 295"/>
                  <a:gd name="T35" fmla="*/ 34 h 591"/>
                  <a:gd name="T36" fmla="*/ 272 w 295"/>
                  <a:gd name="T37" fmla="*/ 47 h 591"/>
                  <a:gd name="T38" fmla="*/ 270 w 295"/>
                  <a:gd name="T39" fmla="*/ 62 h 591"/>
                  <a:gd name="T40" fmla="*/ 268 w 295"/>
                  <a:gd name="T41" fmla="*/ 74 h 591"/>
                  <a:gd name="T42" fmla="*/ 259 w 295"/>
                  <a:gd name="T43" fmla="*/ 104 h 591"/>
                  <a:gd name="T44" fmla="*/ 247 w 295"/>
                  <a:gd name="T45" fmla="*/ 134 h 591"/>
                  <a:gd name="T46" fmla="*/ 236 w 295"/>
                  <a:gd name="T47" fmla="*/ 168 h 591"/>
                  <a:gd name="T48" fmla="*/ 223 w 295"/>
                  <a:gd name="T49" fmla="*/ 202 h 591"/>
                  <a:gd name="T50" fmla="*/ 215 w 295"/>
                  <a:gd name="T51" fmla="*/ 236 h 591"/>
                  <a:gd name="T52" fmla="*/ 208 w 295"/>
                  <a:gd name="T53" fmla="*/ 275 h 591"/>
                  <a:gd name="T54" fmla="*/ 208 w 295"/>
                  <a:gd name="T55" fmla="*/ 304 h 591"/>
                  <a:gd name="T56" fmla="*/ 210 w 295"/>
                  <a:gd name="T57" fmla="*/ 330 h 591"/>
                  <a:gd name="T58" fmla="*/ 215 w 295"/>
                  <a:gd name="T59" fmla="*/ 356 h 591"/>
                  <a:gd name="T60" fmla="*/ 221 w 295"/>
                  <a:gd name="T61" fmla="*/ 379 h 591"/>
                  <a:gd name="T62" fmla="*/ 227 w 295"/>
                  <a:gd name="T63" fmla="*/ 403 h 591"/>
                  <a:gd name="T64" fmla="*/ 236 w 295"/>
                  <a:gd name="T65" fmla="*/ 422 h 591"/>
                  <a:gd name="T66" fmla="*/ 244 w 295"/>
                  <a:gd name="T67" fmla="*/ 441 h 591"/>
                  <a:gd name="T68" fmla="*/ 253 w 295"/>
                  <a:gd name="T69" fmla="*/ 458 h 591"/>
                  <a:gd name="T70" fmla="*/ 270 w 295"/>
                  <a:gd name="T71" fmla="*/ 488 h 591"/>
                  <a:gd name="T72" fmla="*/ 285 w 295"/>
                  <a:gd name="T73" fmla="*/ 513 h 591"/>
                  <a:gd name="T74" fmla="*/ 289 w 295"/>
                  <a:gd name="T75" fmla="*/ 524 h 591"/>
                  <a:gd name="T76" fmla="*/ 294 w 295"/>
                  <a:gd name="T77" fmla="*/ 535 h 591"/>
                  <a:gd name="T78" fmla="*/ 294 w 295"/>
                  <a:gd name="T79" fmla="*/ 545 h 591"/>
                  <a:gd name="T80" fmla="*/ 291 w 295"/>
                  <a:gd name="T81" fmla="*/ 556 h 591"/>
                  <a:gd name="T82" fmla="*/ 287 w 295"/>
                  <a:gd name="T83" fmla="*/ 564 h 591"/>
                  <a:gd name="T84" fmla="*/ 279 w 295"/>
                  <a:gd name="T85" fmla="*/ 571 h 591"/>
                  <a:gd name="T86" fmla="*/ 270 w 295"/>
                  <a:gd name="T87" fmla="*/ 577 h 591"/>
                  <a:gd name="T88" fmla="*/ 259 w 295"/>
                  <a:gd name="T89" fmla="*/ 582 h 591"/>
                  <a:gd name="T90" fmla="*/ 247 w 295"/>
                  <a:gd name="T91" fmla="*/ 586 h 591"/>
                  <a:gd name="T92" fmla="*/ 234 w 295"/>
                  <a:gd name="T93" fmla="*/ 588 h 591"/>
                  <a:gd name="T94" fmla="*/ 221 w 295"/>
                  <a:gd name="T95" fmla="*/ 588 h 591"/>
                  <a:gd name="T96" fmla="*/ 206 w 295"/>
                  <a:gd name="T97" fmla="*/ 590 h 591"/>
                  <a:gd name="T98" fmla="*/ 176 w 295"/>
                  <a:gd name="T99" fmla="*/ 588 h 591"/>
                  <a:gd name="T100" fmla="*/ 146 w 295"/>
                  <a:gd name="T101" fmla="*/ 582 h 591"/>
                  <a:gd name="T102" fmla="*/ 133 w 295"/>
                  <a:gd name="T103" fmla="*/ 577 h 591"/>
                  <a:gd name="T104" fmla="*/ 121 w 295"/>
                  <a:gd name="T105" fmla="*/ 571 h 591"/>
                  <a:gd name="T106" fmla="*/ 109 w 295"/>
                  <a:gd name="T107" fmla="*/ 564 h 591"/>
                  <a:gd name="T108" fmla="*/ 98 w 295"/>
                  <a:gd name="T109" fmla="*/ 558 h 591"/>
                  <a:gd name="T110" fmla="*/ 0 w 295"/>
                  <a:gd name="T111" fmla="*/ 409 h 591"/>
                  <a:gd name="T112" fmla="*/ 0 w 295"/>
                  <a:gd name="T113" fmla="*/ 236 h 5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591"/>
                  <a:gd name="T173" fmla="*/ 295 w 295"/>
                  <a:gd name="T174" fmla="*/ 591 h 5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591">
                    <a:moveTo>
                      <a:pt x="0" y="236"/>
                    </a:moveTo>
                    <a:lnTo>
                      <a:pt x="13" y="221"/>
                    </a:lnTo>
                    <a:lnTo>
                      <a:pt x="28" y="200"/>
                    </a:lnTo>
                    <a:lnTo>
                      <a:pt x="43" y="174"/>
                    </a:lnTo>
                    <a:lnTo>
                      <a:pt x="55" y="145"/>
                    </a:lnTo>
                    <a:lnTo>
                      <a:pt x="83" y="81"/>
                    </a:lnTo>
                    <a:lnTo>
                      <a:pt x="111" y="23"/>
                    </a:lnTo>
                    <a:lnTo>
                      <a:pt x="125" y="15"/>
                    </a:lnTo>
                    <a:lnTo>
                      <a:pt x="144" y="6"/>
                    </a:lnTo>
                    <a:lnTo>
                      <a:pt x="168" y="2"/>
                    </a:lnTo>
                    <a:lnTo>
                      <a:pt x="191" y="0"/>
                    </a:lnTo>
                    <a:lnTo>
                      <a:pt x="217" y="0"/>
                    </a:lnTo>
                    <a:lnTo>
                      <a:pt x="240" y="4"/>
                    </a:lnTo>
                    <a:lnTo>
                      <a:pt x="249" y="6"/>
                    </a:lnTo>
                    <a:lnTo>
                      <a:pt x="259" y="10"/>
                    </a:lnTo>
                    <a:lnTo>
                      <a:pt x="266" y="17"/>
                    </a:lnTo>
                    <a:lnTo>
                      <a:pt x="272" y="23"/>
                    </a:lnTo>
                    <a:lnTo>
                      <a:pt x="272" y="34"/>
                    </a:lnTo>
                    <a:lnTo>
                      <a:pt x="272" y="47"/>
                    </a:lnTo>
                    <a:lnTo>
                      <a:pt x="270" y="62"/>
                    </a:lnTo>
                    <a:lnTo>
                      <a:pt x="268" y="74"/>
                    </a:lnTo>
                    <a:lnTo>
                      <a:pt x="259" y="104"/>
                    </a:lnTo>
                    <a:lnTo>
                      <a:pt x="247" y="134"/>
                    </a:lnTo>
                    <a:lnTo>
                      <a:pt x="236" y="168"/>
                    </a:lnTo>
                    <a:lnTo>
                      <a:pt x="223" y="202"/>
                    </a:lnTo>
                    <a:lnTo>
                      <a:pt x="215" y="236"/>
                    </a:lnTo>
                    <a:lnTo>
                      <a:pt x="208" y="275"/>
                    </a:lnTo>
                    <a:lnTo>
                      <a:pt x="208" y="304"/>
                    </a:lnTo>
                    <a:lnTo>
                      <a:pt x="210" y="330"/>
                    </a:lnTo>
                    <a:lnTo>
                      <a:pt x="215" y="356"/>
                    </a:lnTo>
                    <a:lnTo>
                      <a:pt x="221" y="379"/>
                    </a:lnTo>
                    <a:lnTo>
                      <a:pt x="227" y="403"/>
                    </a:lnTo>
                    <a:lnTo>
                      <a:pt x="236" y="422"/>
                    </a:lnTo>
                    <a:lnTo>
                      <a:pt x="244" y="441"/>
                    </a:lnTo>
                    <a:lnTo>
                      <a:pt x="253" y="458"/>
                    </a:lnTo>
                    <a:lnTo>
                      <a:pt x="270" y="488"/>
                    </a:lnTo>
                    <a:lnTo>
                      <a:pt x="285" y="513"/>
                    </a:lnTo>
                    <a:lnTo>
                      <a:pt x="289" y="524"/>
                    </a:lnTo>
                    <a:lnTo>
                      <a:pt x="294" y="535"/>
                    </a:lnTo>
                    <a:lnTo>
                      <a:pt x="294" y="545"/>
                    </a:lnTo>
                    <a:lnTo>
                      <a:pt x="291" y="556"/>
                    </a:lnTo>
                    <a:lnTo>
                      <a:pt x="287" y="564"/>
                    </a:lnTo>
                    <a:lnTo>
                      <a:pt x="279" y="571"/>
                    </a:lnTo>
                    <a:lnTo>
                      <a:pt x="270" y="577"/>
                    </a:lnTo>
                    <a:lnTo>
                      <a:pt x="259" y="582"/>
                    </a:lnTo>
                    <a:lnTo>
                      <a:pt x="247" y="586"/>
                    </a:lnTo>
                    <a:lnTo>
                      <a:pt x="234" y="588"/>
                    </a:lnTo>
                    <a:lnTo>
                      <a:pt x="221" y="588"/>
                    </a:lnTo>
                    <a:lnTo>
                      <a:pt x="206" y="590"/>
                    </a:lnTo>
                    <a:lnTo>
                      <a:pt x="176" y="588"/>
                    </a:lnTo>
                    <a:lnTo>
                      <a:pt x="146" y="582"/>
                    </a:lnTo>
                    <a:lnTo>
                      <a:pt x="133" y="577"/>
                    </a:lnTo>
                    <a:lnTo>
                      <a:pt x="121" y="571"/>
                    </a:lnTo>
                    <a:lnTo>
                      <a:pt x="109" y="564"/>
                    </a:lnTo>
                    <a:lnTo>
                      <a:pt x="98" y="558"/>
                    </a:lnTo>
                    <a:lnTo>
                      <a:pt x="0" y="409"/>
                    </a:lnTo>
                    <a:lnTo>
                      <a:pt x="0" y="236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1" name="Freeform 191"/>
              <p:cNvSpPr>
                <a:spLocks/>
              </p:cNvSpPr>
              <p:nvPr/>
            </p:nvSpPr>
            <p:spPr bwMode="auto">
              <a:xfrm>
                <a:off x="3947" y="620"/>
                <a:ext cx="110" cy="261"/>
              </a:xfrm>
              <a:custGeom>
                <a:avLst/>
                <a:gdLst>
                  <a:gd name="T0" fmla="*/ 47 w 110"/>
                  <a:gd name="T1" fmla="*/ 0 h 261"/>
                  <a:gd name="T2" fmla="*/ 62 w 110"/>
                  <a:gd name="T3" fmla="*/ 0 h 261"/>
                  <a:gd name="T4" fmla="*/ 71 w 110"/>
                  <a:gd name="T5" fmla="*/ 2 h 261"/>
                  <a:gd name="T6" fmla="*/ 79 w 110"/>
                  <a:gd name="T7" fmla="*/ 4 h 261"/>
                  <a:gd name="T8" fmla="*/ 88 w 110"/>
                  <a:gd name="T9" fmla="*/ 9 h 261"/>
                  <a:gd name="T10" fmla="*/ 94 w 110"/>
                  <a:gd name="T11" fmla="*/ 15 h 261"/>
                  <a:gd name="T12" fmla="*/ 101 w 110"/>
                  <a:gd name="T13" fmla="*/ 21 h 261"/>
                  <a:gd name="T14" fmla="*/ 105 w 110"/>
                  <a:gd name="T15" fmla="*/ 30 h 261"/>
                  <a:gd name="T16" fmla="*/ 107 w 110"/>
                  <a:gd name="T17" fmla="*/ 38 h 261"/>
                  <a:gd name="T18" fmla="*/ 109 w 110"/>
                  <a:gd name="T19" fmla="*/ 49 h 261"/>
                  <a:gd name="T20" fmla="*/ 109 w 110"/>
                  <a:gd name="T21" fmla="*/ 213 h 261"/>
                  <a:gd name="T22" fmla="*/ 107 w 110"/>
                  <a:gd name="T23" fmla="*/ 222 h 261"/>
                  <a:gd name="T24" fmla="*/ 105 w 110"/>
                  <a:gd name="T25" fmla="*/ 230 h 261"/>
                  <a:gd name="T26" fmla="*/ 101 w 110"/>
                  <a:gd name="T27" fmla="*/ 239 h 261"/>
                  <a:gd name="T28" fmla="*/ 94 w 110"/>
                  <a:gd name="T29" fmla="*/ 247 h 261"/>
                  <a:gd name="T30" fmla="*/ 88 w 110"/>
                  <a:gd name="T31" fmla="*/ 252 h 261"/>
                  <a:gd name="T32" fmla="*/ 79 w 110"/>
                  <a:gd name="T33" fmla="*/ 256 h 261"/>
                  <a:gd name="T34" fmla="*/ 71 w 110"/>
                  <a:gd name="T35" fmla="*/ 260 h 261"/>
                  <a:gd name="T36" fmla="*/ 62 w 110"/>
                  <a:gd name="T37" fmla="*/ 260 h 261"/>
                  <a:gd name="T38" fmla="*/ 47 w 110"/>
                  <a:gd name="T39" fmla="*/ 260 h 261"/>
                  <a:gd name="T40" fmla="*/ 39 w 110"/>
                  <a:gd name="T41" fmla="*/ 260 h 261"/>
                  <a:gd name="T42" fmla="*/ 30 w 110"/>
                  <a:gd name="T43" fmla="*/ 256 h 261"/>
                  <a:gd name="T44" fmla="*/ 22 w 110"/>
                  <a:gd name="T45" fmla="*/ 252 h 261"/>
                  <a:gd name="T46" fmla="*/ 15 w 110"/>
                  <a:gd name="T47" fmla="*/ 247 h 261"/>
                  <a:gd name="T48" fmla="*/ 9 w 110"/>
                  <a:gd name="T49" fmla="*/ 239 h 261"/>
                  <a:gd name="T50" fmla="*/ 4 w 110"/>
                  <a:gd name="T51" fmla="*/ 230 h 261"/>
                  <a:gd name="T52" fmla="*/ 2 w 110"/>
                  <a:gd name="T53" fmla="*/ 222 h 261"/>
                  <a:gd name="T54" fmla="*/ 0 w 110"/>
                  <a:gd name="T55" fmla="*/ 213 h 261"/>
                  <a:gd name="T56" fmla="*/ 0 w 110"/>
                  <a:gd name="T57" fmla="*/ 49 h 261"/>
                  <a:gd name="T58" fmla="*/ 2 w 110"/>
                  <a:gd name="T59" fmla="*/ 38 h 261"/>
                  <a:gd name="T60" fmla="*/ 4 w 110"/>
                  <a:gd name="T61" fmla="*/ 30 h 261"/>
                  <a:gd name="T62" fmla="*/ 9 w 110"/>
                  <a:gd name="T63" fmla="*/ 21 h 261"/>
                  <a:gd name="T64" fmla="*/ 15 w 110"/>
                  <a:gd name="T65" fmla="*/ 15 h 261"/>
                  <a:gd name="T66" fmla="*/ 22 w 110"/>
                  <a:gd name="T67" fmla="*/ 9 h 261"/>
                  <a:gd name="T68" fmla="*/ 30 w 110"/>
                  <a:gd name="T69" fmla="*/ 4 h 261"/>
                  <a:gd name="T70" fmla="*/ 39 w 110"/>
                  <a:gd name="T71" fmla="*/ 2 h 261"/>
                  <a:gd name="T72" fmla="*/ 47 w 110"/>
                  <a:gd name="T73" fmla="*/ 0 h 261"/>
                  <a:gd name="T74" fmla="*/ 47 w 110"/>
                  <a:gd name="T75" fmla="*/ 0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261"/>
                  <a:gd name="T116" fmla="*/ 110 w 110"/>
                  <a:gd name="T117" fmla="*/ 261 h 2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261">
                    <a:moveTo>
                      <a:pt x="47" y="0"/>
                    </a:moveTo>
                    <a:lnTo>
                      <a:pt x="62" y="0"/>
                    </a:lnTo>
                    <a:lnTo>
                      <a:pt x="71" y="2"/>
                    </a:lnTo>
                    <a:lnTo>
                      <a:pt x="79" y="4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101" y="21"/>
                    </a:lnTo>
                    <a:lnTo>
                      <a:pt x="105" y="30"/>
                    </a:lnTo>
                    <a:lnTo>
                      <a:pt x="107" y="38"/>
                    </a:lnTo>
                    <a:lnTo>
                      <a:pt x="109" y="49"/>
                    </a:lnTo>
                    <a:lnTo>
                      <a:pt x="109" y="213"/>
                    </a:lnTo>
                    <a:lnTo>
                      <a:pt x="107" y="222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4" y="247"/>
                    </a:lnTo>
                    <a:lnTo>
                      <a:pt x="88" y="252"/>
                    </a:lnTo>
                    <a:lnTo>
                      <a:pt x="79" y="256"/>
                    </a:lnTo>
                    <a:lnTo>
                      <a:pt x="71" y="260"/>
                    </a:lnTo>
                    <a:lnTo>
                      <a:pt x="62" y="260"/>
                    </a:lnTo>
                    <a:lnTo>
                      <a:pt x="47" y="260"/>
                    </a:lnTo>
                    <a:lnTo>
                      <a:pt x="39" y="260"/>
                    </a:lnTo>
                    <a:lnTo>
                      <a:pt x="30" y="256"/>
                    </a:lnTo>
                    <a:lnTo>
                      <a:pt x="22" y="252"/>
                    </a:lnTo>
                    <a:lnTo>
                      <a:pt x="15" y="247"/>
                    </a:lnTo>
                    <a:lnTo>
                      <a:pt x="9" y="239"/>
                    </a:lnTo>
                    <a:lnTo>
                      <a:pt x="4" y="230"/>
                    </a:lnTo>
                    <a:lnTo>
                      <a:pt x="2" y="222"/>
                    </a:lnTo>
                    <a:lnTo>
                      <a:pt x="0" y="213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39" y="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500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2" name="Freeform 192"/>
              <p:cNvSpPr>
                <a:spLocks/>
              </p:cNvSpPr>
              <p:nvPr/>
            </p:nvSpPr>
            <p:spPr bwMode="auto">
              <a:xfrm>
                <a:off x="3947" y="620"/>
                <a:ext cx="110" cy="261"/>
              </a:xfrm>
              <a:custGeom>
                <a:avLst/>
                <a:gdLst>
                  <a:gd name="T0" fmla="*/ 47 w 110"/>
                  <a:gd name="T1" fmla="*/ 0 h 261"/>
                  <a:gd name="T2" fmla="*/ 62 w 110"/>
                  <a:gd name="T3" fmla="*/ 0 h 261"/>
                  <a:gd name="T4" fmla="*/ 71 w 110"/>
                  <a:gd name="T5" fmla="*/ 2 h 261"/>
                  <a:gd name="T6" fmla="*/ 79 w 110"/>
                  <a:gd name="T7" fmla="*/ 4 h 261"/>
                  <a:gd name="T8" fmla="*/ 88 w 110"/>
                  <a:gd name="T9" fmla="*/ 9 h 261"/>
                  <a:gd name="T10" fmla="*/ 94 w 110"/>
                  <a:gd name="T11" fmla="*/ 15 h 261"/>
                  <a:gd name="T12" fmla="*/ 101 w 110"/>
                  <a:gd name="T13" fmla="*/ 21 h 261"/>
                  <a:gd name="T14" fmla="*/ 105 w 110"/>
                  <a:gd name="T15" fmla="*/ 30 h 261"/>
                  <a:gd name="T16" fmla="*/ 107 w 110"/>
                  <a:gd name="T17" fmla="*/ 38 h 261"/>
                  <a:gd name="T18" fmla="*/ 109 w 110"/>
                  <a:gd name="T19" fmla="*/ 49 h 261"/>
                  <a:gd name="T20" fmla="*/ 109 w 110"/>
                  <a:gd name="T21" fmla="*/ 213 h 261"/>
                  <a:gd name="T22" fmla="*/ 107 w 110"/>
                  <a:gd name="T23" fmla="*/ 222 h 261"/>
                  <a:gd name="T24" fmla="*/ 105 w 110"/>
                  <a:gd name="T25" fmla="*/ 230 h 261"/>
                  <a:gd name="T26" fmla="*/ 101 w 110"/>
                  <a:gd name="T27" fmla="*/ 239 h 261"/>
                  <a:gd name="T28" fmla="*/ 94 w 110"/>
                  <a:gd name="T29" fmla="*/ 247 h 261"/>
                  <a:gd name="T30" fmla="*/ 88 w 110"/>
                  <a:gd name="T31" fmla="*/ 252 h 261"/>
                  <a:gd name="T32" fmla="*/ 79 w 110"/>
                  <a:gd name="T33" fmla="*/ 256 h 261"/>
                  <a:gd name="T34" fmla="*/ 71 w 110"/>
                  <a:gd name="T35" fmla="*/ 260 h 261"/>
                  <a:gd name="T36" fmla="*/ 62 w 110"/>
                  <a:gd name="T37" fmla="*/ 260 h 261"/>
                  <a:gd name="T38" fmla="*/ 47 w 110"/>
                  <a:gd name="T39" fmla="*/ 260 h 261"/>
                  <a:gd name="T40" fmla="*/ 39 w 110"/>
                  <a:gd name="T41" fmla="*/ 260 h 261"/>
                  <a:gd name="T42" fmla="*/ 30 w 110"/>
                  <a:gd name="T43" fmla="*/ 256 h 261"/>
                  <a:gd name="T44" fmla="*/ 22 w 110"/>
                  <a:gd name="T45" fmla="*/ 252 h 261"/>
                  <a:gd name="T46" fmla="*/ 15 w 110"/>
                  <a:gd name="T47" fmla="*/ 247 h 261"/>
                  <a:gd name="T48" fmla="*/ 9 w 110"/>
                  <a:gd name="T49" fmla="*/ 239 h 261"/>
                  <a:gd name="T50" fmla="*/ 4 w 110"/>
                  <a:gd name="T51" fmla="*/ 230 h 261"/>
                  <a:gd name="T52" fmla="*/ 2 w 110"/>
                  <a:gd name="T53" fmla="*/ 222 h 261"/>
                  <a:gd name="T54" fmla="*/ 0 w 110"/>
                  <a:gd name="T55" fmla="*/ 213 h 261"/>
                  <a:gd name="T56" fmla="*/ 0 w 110"/>
                  <a:gd name="T57" fmla="*/ 49 h 261"/>
                  <a:gd name="T58" fmla="*/ 2 w 110"/>
                  <a:gd name="T59" fmla="*/ 38 h 261"/>
                  <a:gd name="T60" fmla="*/ 4 w 110"/>
                  <a:gd name="T61" fmla="*/ 30 h 261"/>
                  <a:gd name="T62" fmla="*/ 9 w 110"/>
                  <a:gd name="T63" fmla="*/ 21 h 261"/>
                  <a:gd name="T64" fmla="*/ 15 w 110"/>
                  <a:gd name="T65" fmla="*/ 15 h 261"/>
                  <a:gd name="T66" fmla="*/ 22 w 110"/>
                  <a:gd name="T67" fmla="*/ 9 h 261"/>
                  <a:gd name="T68" fmla="*/ 30 w 110"/>
                  <a:gd name="T69" fmla="*/ 4 h 261"/>
                  <a:gd name="T70" fmla="*/ 39 w 110"/>
                  <a:gd name="T71" fmla="*/ 2 h 261"/>
                  <a:gd name="T72" fmla="*/ 47 w 110"/>
                  <a:gd name="T73" fmla="*/ 0 h 261"/>
                  <a:gd name="T74" fmla="*/ 47 w 110"/>
                  <a:gd name="T75" fmla="*/ 0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261"/>
                  <a:gd name="T116" fmla="*/ 110 w 110"/>
                  <a:gd name="T117" fmla="*/ 261 h 2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261">
                    <a:moveTo>
                      <a:pt x="47" y="0"/>
                    </a:moveTo>
                    <a:lnTo>
                      <a:pt x="62" y="0"/>
                    </a:lnTo>
                    <a:lnTo>
                      <a:pt x="71" y="2"/>
                    </a:lnTo>
                    <a:lnTo>
                      <a:pt x="79" y="4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101" y="21"/>
                    </a:lnTo>
                    <a:lnTo>
                      <a:pt x="105" y="30"/>
                    </a:lnTo>
                    <a:lnTo>
                      <a:pt x="107" y="38"/>
                    </a:lnTo>
                    <a:lnTo>
                      <a:pt x="109" y="49"/>
                    </a:lnTo>
                    <a:lnTo>
                      <a:pt x="109" y="213"/>
                    </a:lnTo>
                    <a:lnTo>
                      <a:pt x="107" y="222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4" y="247"/>
                    </a:lnTo>
                    <a:lnTo>
                      <a:pt x="88" y="252"/>
                    </a:lnTo>
                    <a:lnTo>
                      <a:pt x="79" y="256"/>
                    </a:lnTo>
                    <a:lnTo>
                      <a:pt x="71" y="260"/>
                    </a:lnTo>
                    <a:lnTo>
                      <a:pt x="62" y="260"/>
                    </a:lnTo>
                    <a:lnTo>
                      <a:pt x="47" y="260"/>
                    </a:lnTo>
                    <a:lnTo>
                      <a:pt x="39" y="260"/>
                    </a:lnTo>
                    <a:lnTo>
                      <a:pt x="30" y="256"/>
                    </a:lnTo>
                    <a:lnTo>
                      <a:pt x="22" y="252"/>
                    </a:lnTo>
                    <a:lnTo>
                      <a:pt x="15" y="247"/>
                    </a:lnTo>
                    <a:lnTo>
                      <a:pt x="9" y="239"/>
                    </a:lnTo>
                    <a:lnTo>
                      <a:pt x="4" y="230"/>
                    </a:lnTo>
                    <a:lnTo>
                      <a:pt x="2" y="222"/>
                    </a:lnTo>
                    <a:lnTo>
                      <a:pt x="0" y="213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39" y="2"/>
                    </a:lnTo>
                    <a:lnTo>
                      <a:pt x="47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3" name="Freeform 193"/>
              <p:cNvSpPr>
                <a:spLocks/>
              </p:cNvSpPr>
              <p:nvPr/>
            </p:nvSpPr>
            <p:spPr bwMode="auto">
              <a:xfrm>
                <a:off x="3665" y="443"/>
                <a:ext cx="283" cy="564"/>
              </a:xfrm>
              <a:custGeom>
                <a:avLst/>
                <a:gdLst>
                  <a:gd name="T0" fmla="*/ 282 w 283"/>
                  <a:gd name="T1" fmla="*/ 226 h 564"/>
                  <a:gd name="T2" fmla="*/ 269 w 283"/>
                  <a:gd name="T3" fmla="*/ 211 h 564"/>
                  <a:gd name="T4" fmla="*/ 257 w 283"/>
                  <a:gd name="T5" fmla="*/ 192 h 564"/>
                  <a:gd name="T6" fmla="*/ 242 w 283"/>
                  <a:gd name="T7" fmla="*/ 166 h 564"/>
                  <a:gd name="T8" fmla="*/ 229 w 283"/>
                  <a:gd name="T9" fmla="*/ 139 h 564"/>
                  <a:gd name="T10" fmla="*/ 201 w 283"/>
                  <a:gd name="T11" fmla="*/ 77 h 564"/>
                  <a:gd name="T12" fmla="*/ 175 w 283"/>
                  <a:gd name="T13" fmla="*/ 21 h 564"/>
                  <a:gd name="T14" fmla="*/ 163 w 283"/>
                  <a:gd name="T15" fmla="*/ 13 h 564"/>
                  <a:gd name="T16" fmla="*/ 143 w 283"/>
                  <a:gd name="T17" fmla="*/ 7 h 564"/>
                  <a:gd name="T18" fmla="*/ 122 w 283"/>
                  <a:gd name="T19" fmla="*/ 2 h 564"/>
                  <a:gd name="T20" fmla="*/ 99 w 283"/>
                  <a:gd name="T21" fmla="*/ 0 h 564"/>
                  <a:gd name="T22" fmla="*/ 75 w 283"/>
                  <a:gd name="T23" fmla="*/ 0 h 564"/>
                  <a:gd name="T24" fmla="*/ 54 w 283"/>
                  <a:gd name="T25" fmla="*/ 4 h 564"/>
                  <a:gd name="T26" fmla="*/ 43 w 283"/>
                  <a:gd name="T27" fmla="*/ 7 h 564"/>
                  <a:gd name="T28" fmla="*/ 34 w 283"/>
                  <a:gd name="T29" fmla="*/ 11 h 564"/>
                  <a:gd name="T30" fmla="*/ 28 w 283"/>
                  <a:gd name="T31" fmla="*/ 15 h 564"/>
                  <a:gd name="T32" fmla="*/ 22 w 283"/>
                  <a:gd name="T33" fmla="*/ 21 h 564"/>
                  <a:gd name="T34" fmla="*/ 22 w 283"/>
                  <a:gd name="T35" fmla="*/ 34 h 564"/>
                  <a:gd name="T36" fmla="*/ 22 w 283"/>
                  <a:gd name="T37" fmla="*/ 45 h 564"/>
                  <a:gd name="T38" fmla="*/ 24 w 283"/>
                  <a:gd name="T39" fmla="*/ 58 h 564"/>
                  <a:gd name="T40" fmla="*/ 26 w 283"/>
                  <a:gd name="T41" fmla="*/ 73 h 564"/>
                  <a:gd name="T42" fmla="*/ 34 w 283"/>
                  <a:gd name="T43" fmla="*/ 100 h 564"/>
                  <a:gd name="T44" fmla="*/ 45 w 283"/>
                  <a:gd name="T45" fmla="*/ 128 h 564"/>
                  <a:gd name="T46" fmla="*/ 56 w 283"/>
                  <a:gd name="T47" fmla="*/ 160 h 564"/>
                  <a:gd name="T48" fmla="*/ 69 w 283"/>
                  <a:gd name="T49" fmla="*/ 192 h 564"/>
                  <a:gd name="T50" fmla="*/ 77 w 283"/>
                  <a:gd name="T51" fmla="*/ 226 h 564"/>
                  <a:gd name="T52" fmla="*/ 84 w 283"/>
                  <a:gd name="T53" fmla="*/ 262 h 564"/>
                  <a:gd name="T54" fmla="*/ 84 w 283"/>
                  <a:gd name="T55" fmla="*/ 290 h 564"/>
                  <a:gd name="T56" fmla="*/ 81 w 283"/>
                  <a:gd name="T57" fmla="*/ 316 h 564"/>
                  <a:gd name="T58" fmla="*/ 77 w 283"/>
                  <a:gd name="T59" fmla="*/ 341 h 564"/>
                  <a:gd name="T60" fmla="*/ 71 w 283"/>
                  <a:gd name="T61" fmla="*/ 362 h 564"/>
                  <a:gd name="T62" fmla="*/ 64 w 283"/>
                  <a:gd name="T63" fmla="*/ 384 h 564"/>
                  <a:gd name="T64" fmla="*/ 56 w 283"/>
                  <a:gd name="T65" fmla="*/ 403 h 564"/>
                  <a:gd name="T66" fmla="*/ 47 w 283"/>
                  <a:gd name="T67" fmla="*/ 420 h 564"/>
                  <a:gd name="T68" fmla="*/ 41 w 283"/>
                  <a:gd name="T69" fmla="*/ 437 h 564"/>
                  <a:gd name="T70" fmla="*/ 24 w 283"/>
                  <a:gd name="T71" fmla="*/ 465 h 564"/>
                  <a:gd name="T72" fmla="*/ 11 w 283"/>
                  <a:gd name="T73" fmla="*/ 490 h 564"/>
                  <a:gd name="T74" fmla="*/ 5 w 283"/>
                  <a:gd name="T75" fmla="*/ 501 h 564"/>
                  <a:gd name="T76" fmla="*/ 2 w 283"/>
                  <a:gd name="T77" fmla="*/ 512 h 564"/>
                  <a:gd name="T78" fmla="*/ 0 w 283"/>
                  <a:gd name="T79" fmla="*/ 520 h 564"/>
                  <a:gd name="T80" fmla="*/ 2 w 283"/>
                  <a:gd name="T81" fmla="*/ 531 h 564"/>
                  <a:gd name="T82" fmla="*/ 7 w 283"/>
                  <a:gd name="T83" fmla="*/ 539 h 564"/>
                  <a:gd name="T84" fmla="*/ 15 w 283"/>
                  <a:gd name="T85" fmla="*/ 546 h 564"/>
                  <a:gd name="T86" fmla="*/ 24 w 283"/>
                  <a:gd name="T87" fmla="*/ 550 h 564"/>
                  <a:gd name="T88" fmla="*/ 34 w 283"/>
                  <a:gd name="T89" fmla="*/ 554 h 564"/>
                  <a:gd name="T90" fmla="*/ 45 w 283"/>
                  <a:gd name="T91" fmla="*/ 559 h 564"/>
                  <a:gd name="T92" fmla="*/ 58 w 283"/>
                  <a:gd name="T93" fmla="*/ 561 h 564"/>
                  <a:gd name="T94" fmla="*/ 71 w 283"/>
                  <a:gd name="T95" fmla="*/ 563 h 564"/>
                  <a:gd name="T96" fmla="*/ 86 w 283"/>
                  <a:gd name="T97" fmla="*/ 563 h 564"/>
                  <a:gd name="T98" fmla="*/ 113 w 283"/>
                  <a:gd name="T99" fmla="*/ 561 h 564"/>
                  <a:gd name="T100" fmla="*/ 141 w 283"/>
                  <a:gd name="T101" fmla="*/ 554 h 564"/>
                  <a:gd name="T102" fmla="*/ 154 w 283"/>
                  <a:gd name="T103" fmla="*/ 550 h 564"/>
                  <a:gd name="T104" fmla="*/ 167 w 283"/>
                  <a:gd name="T105" fmla="*/ 546 h 564"/>
                  <a:gd name="T106" fmla="*/ 178 w 283"/>
                  <a:gd name="T107" fmla="*/ 539 h 564"/>
                  <a:gd name="T108" fmla="*/ 188 w 283"/>
                  <a:gd name="T109" fmla="*/ 533 h 564"/>
                  <a:gd name="T110" fmla="*/ 282 w 283"/>
                  <a:gd name="T111" fmla="*/ 390 h 564"/>
                  <a:gd name="T112" fmla="*/ 282 w 283"/>
                  <a:gd name="T113" fmla="*/ 226 h 564"/>
                  <a:gd name="T114" fmla="*/ 282 w 283"/>
                  <a:gd name="T115" fmla="*/ 226 h 5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3"/>
                  <a:gd name="T175" fmla="*/ 0 h 564"/>
                  <a:gd name="T176" fmla="*/ 283 w 283"/>
                  <a:gd name="T177" fmla="*/ 564 h 5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3" h="564">
                    <a:moveTo>
                      <a:pt x="282" y="226"/>
                    </a:moveTo>
                    <a:lnTo>
                      <a:pt x="269" y="211"/>
                    </a:lnTo>
                    <a:lnTo>
                      <a:pt x="257" y="192"/>
                    </a:lnTo>
                    <a:lnTo>
                      <a:pt x="242" y="166"/>
                    </a:lnTo>
                    <a:lnTo>
                      <a:pt x="229" y="139"/>
                    </a:lnTo>
                    <a:lnTo>
                      <a:pt x="201" y="77"/>
                    </a:lnTo>
                    <a:lnTo>
                      <a:pt x="175" y="21"/>
                    </a:lnTo>
                    <a:lnTo>
                      <a:pt x="163" y="13"/>
                    </a:lnTo>
                    <a:lnTo>
                      <a:pt x="143" y="7"/>
                    </a:lnTo>
                    <a:lnTo>
                      <a:pt x="122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4" y="11"/>
                    </a:lnTo>
                    <a:lnTo>
                      <a:pt x="28" y="15"/>
                    </a:lnTo>
                    <a:lnTo>
                      <a:pt x="22" y="21"/>
                    </a:lnTo>
                    <a:lnTo>
                      <a:pt x="22" y="34"/>
                    </a:lnTo>
                    <a:lnTo>
                      <a:pt x="22" y="45"/>
                    </a:lnTo>
                    <a:lnTo>
                      <a:pt x="24" y="58"/>
                    </a:lnTo>
                    <a:lnTo>
                      <a:pt x="26" y="73"/>
                    </a:lnTo>
                    <a:lnTo>
                      <a:pt x="34" y="100"/>
                    </a:lnTo>
                    <a:lnTo>
                      <a:pt x="45" y="128"/>
                    </a:lnTo>
                    <a:lnTo>
                      <a:pt x="56" y="160"/>
                    </a:lnTo>
                    <a:lnTo>
                      <a:pt x="69" y="192"/>
                    </a:lnTo>
                    <a:lnTo>
                      <a:pt x="77" y="226"/>
                    </a:lnTo>
                    <a:lnTo>
                      <a:pt x="84" y="262"/>
                    </a:lnTo>
                    <a:lnTo>
                      <a:pt x="84" y="290"/>
                    </a:lnTo>
                    <a:lnTo>
                      <a:pt x="81" y="316"/>
                    </a:lnTo>
                    <a:lnTo>
                      <a:pt x="77" y="341"/>
                    </a:lnTo>
                    <a:lnTo>
                      <a:pt x="71" y="362"/>
                    </a:lnTo>
                    <a:lnTo>
                      <a:pt x="64" y="384"/>
                    </a:lnTo>
                    <a:lnTo>
                      <a:pt x="56" y="403"/>
                    </a:lnTo>
                    <a:lnTo>
                      <a:pt x="47" y="420"/>
                    </a:lnTo>
                    <a:lnTo>
                      <a:pt x="41" y="437"/>
                    </a:lnTo>
                    <a:lnTo>
                      <a:pt x="24" y="465"/>
                    </a:lnTo>
                    <a:lnTo>
                      <a:pt x="11" y="490"/>
                    </a:lnTo>
                    <a:lnTo>
                      <a:pt x="5" y="501"/>
                    </a:lnTo>
                    <a:lnTo>
                      <a:pt x="2" y="512"/>
                    </a:lnTo>
                    <a:lnTo>
                      <a:pt x="0" y="520"/>
                    </a:lnTo>
                    <a:lnTo>
                      <a:pt x="2" y="531"/>
                    </a:lnTo>
                    <a:lnTo>
                      <a:pt x="7" y="539"/>
                    </a:lnTo>
                    <a:lnTo>
                      <a:pt x="15" y="546"/>
                    </a:lnTo>
                    <a:lnTo>
                      <a:pt x="24" y="550"/>
                    </a:lnTo>
                    <a:lnTo>
                      <a:pt x="34" y="554"/>
                    </a:lnTo>
                    <a:lnTo>
                      <a:pt x="45" y="559"/>
                    </a:lnTo>
                    <a:lnTo>
                      <a:pt x="58" y="561"/>
                    </a:lnTo>
                    <a:lnTo>
                      <a:pt x="71" y="563"/>
                    </a:lnTo>
                    <a:lnTo>
                      <a:pt x="86" y="563"/>
                    </a:lnTo>
                    <a:lnTo>
                      <a:pt x="113" y="561"/>
                    </a:lnTo>
                    <a:lnTo>
                      <a:pt x="141" y="554"/>
                    </a:lnTo>
                    <a:lnTo>
                      <a:pt x="154" y="550"/>
                    </a:lnTo>
                    <a:lnTo>
                      <a:pt x="167" y="546"/>
                    </a:lnTo>
                    <a:lnTo>
                      <a:pt x="178" y="539"/>
                    </a:lnTo>
                    <a:lnTo>
                      <a:pt x="188" y="533"/>
                    </a:lnTo>
                    <a:lnTo>
                      <a:pt x="282" y="390"/>
                    </a:lnTo>
                    <a:lnTo>
                      <a:pt x="282" y="226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4" name="Freeform 194"/>
              <p:cNvSpPr>
                <a:spLocks/>
              </p:cNvSpPr>
              <p:nvPr/>
            </p:nvSpPr>
            <p:spPr bwMode="auto">
              <a:xfrm>
                <a:off x="3665" y="443"/>
                <a:ext cx="283" cy="564"/>
              </a:xfrm>
              <a:custGeom>
                <a:avLst/>
                <a:gdLst>
                  <a:gd name="T0" fmla="*/ 282 w 283"/>
                  <a:gd name="T1" fmla="*/ 226 h 564"/>
                  <a:gd name="T2" fmla="*/ 269 w 283"/>
                  <a:gd name="T3" fmla="*/ 211 h 564"/>
                  <a:gd name="T4" fmla="*/ 257 w 283"/>
                  <a:gd name="T5" fmla="*/ 192 h 564"/>
                  <a:gd name="T6" fmla="*/ 242 w 283"/>
                  <a:gd name="T7" fmla="*/ 166 h 564"/>
                  <a:gd name="T8" fmla="*/ 229 w 283"/>
                  <a:gd name="T9" fmla="*/ 139 h 564"/>
                  <a:gd name="T10" fmla="*/ 201 w 283"/>
                  <a:gd name="T11" fmla="*/ 77 h 564"/>
                  <a:gd name="T12" fmla="*/ 175 w 283"/>
                  <a:gd name="T13" fmla="*/ 21 h 564"/>
                  <a:gd name="T14" fmla="*/ 163 w 283"/>
                  <a:gd name="T15" fmla="*/ 13 h 564"/>
                  <a:gd name="T16" fmla="*/ 143 w 283"/>
                  <a:gd name="T17" fmla="*/ 7 h 564"/>
                  <a:gd name="T18" fmla="*/ 122 w 283"/>
                  <a:gd name="T19" fmla="*/ 2 h 564"/>
                  <a:gd name="T20" fmla="*/ 99 w 283"/>
                  <a:gd name="T21" fmla="*/ 0 h 564"/>
                  <a:gd name="T22" fmla="*/ 75 w 283"/>
                  <a:gd name="T23" fmla="*/ 0 h 564"/>
                  <a:gd name="T24" fmla="*/ 54 w 283"/>
                  <a:gd name="T25" fmla="*/ 4 h 564"/>
                  <a:gd name="T26" fmla="*/ 43 w 283"/>
                  <a:gd name="T27" fmla="*/ 7 h 564"/>
                  <a:gd name="T28" fmla="*/ 34 w 283"/>
                  <a:gd name="T29" fmla="*/ 11 h 564"/>
                  <a:gd name="T30" fmla="*/ 28 w 283"/>
                  <a:gd name="T31" fmla="*/ 15 h 564"/>
                  <a:gd name="T32" fmla="*/ 22 w 283"/>
                  <a:gd name="T33" fmla="*/ 21 h 564"/>
                  <a:gd name="T34" fmla="*/ 22 w 283"/>
                  <a:gd name="T35" fmla="*/ 34 h 564"/>
                  <a:gd name="T36" fmla="*/ 22 w 283"/>
                  <a:gd name="T37" fmla="*/ 45 h 564"/>
                  <a:gd name="T38" fmla="*/ 24 w 283"/>
                  <a:gd name="T39" fmla="*/ 58 h 564"/>
                  <a:gd name="T40" fmla="*/ 26 w 283"/>
                  <a:gd name="T41" fmla="*/ 73 h 564"/>
                  <a:gd name="T42" fmla="*/ 34 w 283"/>
                  <a:gd name="T43" fmla="*/ 100 h 564"/>
                  <a:gd name="T44" fmla="*/ 45 w 283"/>
                  <a:gd name="T45" fmla="*/ 128 h 564"/>
                  <a:gd name="T46" fmla="*/ 56 w 283"/>
                  <a:gd name="T47" fmla="*/ 160 h 564"/>
                  <a:gd name="T48" fmla="*/ 69 w 283"/>
                  <a:gd name="T49" fmla="*/ 192 h 564"/>
                  <a:gd name="T50" fmla="*/ 77 w 283"/>
                  <a:gd name="T51" fmla="*/ 226 h 564"/>
                  <a:gd name="T52" fmla="*/ 84 w 283"/>
                  <a:gd name="T53" fmla="*/ 262 h 564"/>
                  <a:gd name="T54" fmla="*/ 84 w 283"/>
                  <a:gd name="T55" fmla="*/ 290 h 564"/>
                  <a:gd name="T56" fmla="*/ 81 w 283"/>
                  <a:gd name="T57" fmla="*/ 316 h 564"/>
                  <a:gd name="T58" fmla="*/ 77 w 283"/>
                  <a:gd name="T59" fmla="*/ 341 h 564"/>
                  <a:gd name="T60" fmla="*/ 71 w 283"/>
                  <a:gd name="T61" fmla="*/ 362 h 564"/>
                  <a:gd name="T62" fmla="*/ 64 w 283"/>
                  <a:gd name="T63" fmla="*/ 384 h 564"/>
                  <a:gd name="T64" fmla="*/ 56 w 283"/>
                  <a:gd name="T65" fmla="*/ 403 h 564"/>
                  <a:gd name="T66" fmla="*/ 47 w 283"/>
                  <a:gd name="T67" fmla="*/ 420 h 564"/>
                  <a:gd name="T68" fmla="*/ 41 w 283"/>
                  <a:gd name="T69" fmla="*/ 437 h 564"/>
                  <a:gd name="T70" fmla="*/ 24 w 283"/>
                  <a:gd name="T71" fmla="*/ 465 h 564"/>
                  <a:gd name="T72" fmla="*/ 11 w 283"/>
                  <a:gd name="T73" fmla="*/ 490 h 564"/>
                  <a:gd name="T74" fmla="*/ 5 w 283"/>
                  <a:gd name="T75" fmla="*/ 501 h 564"/>
                  <a:gd name="T76" fmla="*/ 2 w 283"/>
                  <a:gd name="T77" fmla="*/ 512 h 564"/>
                  <a:gd name="T78" fmla="*/ 0 w 283"/>
                  <a:gd name="T79" fmla="*/ 520 h 564"/>
                  <a:gd name="T80" fmla="*/ 2 w 283"/>
                  <a:gd name="T81" fmla="*/ 531 h 564"/>
                  <a:gd name="T82" fmla="*/ 7 w 283"/>
                  <a:gd name="T83" fmla="*/ 539 h 564"/>
                  <a:gd name="T84" fmla="*/ 15 w 283"/>
                  <a:gd name="T85" fmla="*/ 546 h 564"/>
                  <a:gd name="T86" fmla="*/ 24 w 283"/>
                  <a:gd name="T87" fmla="*/ 550 h 564"/>
                  <a:gd name="T88" fmla="*/ 34 w 283"/>
                  <a:gd name="T89" fmla="*/ 554 h 564"/>
                  <a:gd name="T90" fmla="*/ 45 w 283"/>
                  <a:gd name="T91" fmla="*/ 559 h 564"/>
                  <a:gd name="T92" fmla="*/ 58 w 283"/>
                  <a:gd name="T93" fmla="*/ 561 h 564"/>
                  <a:gd name="T94" fmla="*/ 71 w 283"/>
                  <a:gd name="T95" fmla="*/ 563 h 564"/>
                  <a:gd name="T96" fmla="*/ 86 w 283"/>
                  <a:gd name="T97" fmla="*/ 563 h 564"/>
                  <a:gd name="T98" fmla="*/ 113 w 283"/>
                  <a:gd name="T99" fmla="*/ 561 h 564"/>
                  <a:gd name="T100" fmla="*/ 141 w 283"/>
                  <a:gd name="T101" fmla="*/ 554 h 564"/>
                  <a:gd name="T102" fmla="*/ 154 w 283"/>
                  <a:gd name="T103" fmla="*/ 550 h 564"/>
                  <a:gd name="T104" fmla="*/ 167 w 283"/>
                  <a:gd name="T105" fmla="*/ 546 h 564"/>
                  <a:gd name="T106" fmla="*/ 178 w 283"/>
                  <a:gd name="T107" fmla="*/ 539 h 564"/>
                  <a:gd name="T108" fmla="*/ 188 w 283"/>
                  <a:gd name="T109" fmla="*/ 533 h 564"/>
                  <a:gd name="T110" fmla="*/ 282 w 283"/>
                  <a:gd name="T111" fmla="*/ 390 h 564"/>
                  <a:gd name="T112" fmla="*/ 282 w 283"/>
                  <a:gd name="T113" fmla="*/ 226 h 5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3"/>
                  <a:gd name="T172" fmla="*/ 0 h 564"/>
                  <a:gd name="T173" fmla="*/ 283 w 283"/>
                  <a:gd name="T174" fmla="*/ 564 h 5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3" h="564">
                    <a:moveTo>
                      <a:pt x="282" y="226"/>
                    </a:moveTo>
                    <a:lnTo>
                      <a:pt x="269" y="211"/>
                    </a:lnTo>
                    <a:lnTo>
                      <a:pt x="257" y="192"/>
                    </a:lnTo>
                    <a:lnTo>
                      <a:pt x="242" y="166"/>
                    </a:lnTo>
                    <a:lnTo>
                      <a:pt x="229" y="139"/>
                    </a:lnTo>
                    <a:lnTo>
                      <a:pt x="201" y="77"/>
                    </a:lnTo>
                    <a:lnTo>
                      <a:pt x="175" y="21"/>
                    </a:lnTo>
                    <a:lnTo>
                      <a:pt x="163" y="13"/>
                    </a:lnTo>
                    <a:lnTo>
                      <a:pt x="143" y="7"/>
                    </a:lnTo>
                    <a:lnTo>
                      <a:pt x="122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4" y="11"/>
                    </a:lnTo>
                    <a:lnTo>
                      <a:pt x="28" y="15"/>
                    </a:lnTo>
                    <a:lnTo>
                      <a:pt x="22" y="21"/>
                    </a:lnTo>
                    <a:lnTo>
                      <a:pt x="22" y="34"/>
                    </a:lnTo>
                    <a:lnTo>
                      <a:pt x="22" y="45"/>
                    </a:lnTo>
                    <a:lnTo>
                      <a:pt x="24" y="58"/>
                    </a:lnTo>
                    <a:lnTo>
                      <a:pt x="26" y="73"/>
                    </a:lnTo>
                    <a:lnTo>
                      <a:pt x="34" y="100"/>
                    </a:lnTo>
                    <a:lnTo>
                      <a:pt x="45" y="128"/>
                    </a:lnTo>
                    <a:lnTo>
                      <a:pt x="56" y="160"/>
                    </a:lnTo>
                    <a:lnTo>
                      <a:pt x="69" y="192"/>
                    </a:lnTo>
                    <a:lnTo>
                      <a:pt x="77" y="226"/>
                    </a:lnTo>
                    <a:lnTo>
                      <a:pt x="84" y="262"/>
                    </a:lnTo>
                    <a:lnTo>
                      <a:pt x="84" y="290"/>
                    </a:lnTo>
                    <a:lnTo>
                      <a:pt x="81" y="316"/>
                    </a:lnTo>
                    <a:lnTo>
                      <a:pt x="77" y="341"/>
                    </a:lnTo>
                    <a:lnTo>
                      <a:pt x="71" y="362"/>
                    </a:lnTo>
                    <a:lnTo>
                      <a:pt x="64" y="384"/>
                    </a:lnTo>
                    <a:lnTo>
                      <a:pt x="56" y="403"/>
                    </a:lnTo>
                    <a:lnTo>
                      <a:pt x="47" y="420"/>
                    </a:lnTo>
                    <a:lnTo>
                      <a:pt x="41" y="437"/>
                    </a:lnTo>
                    <a:lnTo>
                      <a:pt x="24" y="465"/>
                    </a:lnTo>
                    <a:lnTo>
                      <a:pt x="11" y="490"/>
                    </a:lnTo>
                    <a:lnTo>
                      <a:pt x="5" y="501"/>
                    </a:lnTo>
                    <a:lnTo>
                      <a:pt x="2" y="512"/>
                    </a:lnTo>
                    <a:lnTo>
                      <a:pt x="0" y="520"/>
                    </a:lnTo>
                    <a:lnTo>
                      <a:pt x="2" y="531"/>
                    </a:lnTo>
                    <a:lnTo>
                      <a:pt x="7" y="539"/>
                    </a:lnTo>
                    <a:lnTo>
                      <a:pt x="15" y="546"/>
                    </a:lnTo>
                    <a:lnTo>
                      <a:pt x="24" y="550"/>
                    </a:lnTo>
                    <a:lnTo>
                      <a:pt x="34" y="554"/>
                    </a:lnTo>
                    <a:lnTo>
                      <a:pt x="45" y="559"/>
                    </a:lnTo>
                    <a:lnTo>
                      <a:pt x="58" y="561"/>
                    </a:lnTo>
                    <a:lnTo>
                      <a:pt x="71" y="563"/>
                    </a:lnTo>
                    <a:lnTo>
                      <a:pt x="86" y="563"/>
                    </a:lnTo>
                    <a:lnTo>
                      <a:pt x="113" y="561"/>
                    </a:lnTo>
                    <a:lnTo>
                      <a:pt x="141" y="554"/>
                    </a:lnTo>
                    <a:lnTo>
                      <a:pt x="154" y="550"/>
                    </a:lnTo>
                    <a:lnTo>
                      <a:pt x="167" y="546"/>
                    </a:lnTo>
                    <a:lnTo>
                      <a:pt x="178" y="539"/>
                    </a:lnTo>
                    <a:lnTo>
                      <a:pt x="188" y="533"/>
                    </a:lnTo>
                    <a:lnTo>
                      <a:pt x="282" y="390"/>
                    </a:lnTo>
                    <a:lnTo>
                      <a:pt x="282" y="226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5" name="Freeform 195"/>
              <p:cNvSpPr>
                <a:spLocks/>
              </p:cNvSpPr>
              <p:nvPr/>
            </p:nvSpPr>
            <p:spPr bwMode="auto">
              <a:xfrm>
                <a:off x="4056" y="445"/>
                <a:ext cx="282" cy="564"/>
              </a:xfrm>
              <a:custGeom>
                <a:avLst/>
                <a:gdLst>
                  <a:gd name="T0" fmla="*/ 0 w 282"/>
                  <a:gd name="T1" fmla="*/ 226 h 564"/>
                  <a:gd name="T2" fmla="*/ 13 w 282"/>
                  <a:gd name="T3" fmla="*/ 213 h 564"/>
                  <a:gd name="T4" fmla="*/ 28 w 282"/>
                  <a:gd name="T5" fmla="*/ 192 h 564"/>
                  <a:gd name="T6" fmla="*/ 41 w 282"/>
                  <a:gd name="T7" fmla="*/ 167 h 564"/>
                  <a:gd name="T8" fmla="*/ 53 w 282"/>
                  <a:gd name="T9" fmla="*/ 139 h 564"/>
                  <a:gd name="T10" fmla="*/ 81 w 282"/>
                  <a:gd name="T11" fmla="*/ 79 h 564"/>
                  <a:gd name="T12" fmla="*/ 107 w 282"/>
                  <a:gd name="T13" fmla="*/ 24 h 564"/>
                  <a:gd name="T14" fmla="*/ 120 w 282"/>
                  <a:gd name="T15" fmla="*/ 15 h 564"/>
                  <a:gd name="T16" fmla="*/ 138 w 282"/>
                  <a:gd name="T17" fmla="*/ 9 h 564"/>
                  <a:gd name="T18" fmla="*/ 159 w 282"/>
                  <a:gd name="T19" fmla="*/ 5 h 564"/>
                  <a:gd name="T20" fmla="*/ 183 w 282"/>
                  <a:gd name="T21" fmla="*/ 0 h 564"/>
                  <a:gd name="T22" fmla="*/ 206 w 282"/>
                  <a:gd name="T23" fmla="*/ 2 h 564"/>
                  <a:gd name="T24" fmla="*/ 230 w 282"/>
                  <a:gd name="T25" fmla="*/ 5 h 564"/>
                  <a:gd name="T26" fmla="*/ 238 w 282"/>
                  <a:gd name="T27" fmla="*/ 9 h 564"/>
                  <a:gd name="T28" fmla="*/ 247 w 282"/>
                  <a:gd name="T29" fmla="*/ 11 h 564"/>
                  <a:gd name="T30" fmla="*/ 255 w 282"/>
                  <a:gd name="T31" fmla="*/ 17 h 564"/>
                  <a:gd name="T32" fmla="*/ 260 w 282"/>
                  <a:gd name="T33" fmla="*/ 24 h 564"/>
                  <a:gd name="T34" fmla="*/ 262 w 282"/>
                  <a:gd name="T35" fmla="*/ 34 h 564"/>
                  <a:gd name="T36" fmla="*/ 260 w 282"/>
                  <a:gd name="T37" fmla="*/ 47 h 564"/>
                  <a:gd name="T38" fmla="*/ 260 w 282"/>
                  <a:gd name="T39" fmla="*/ 60 h 564"/>
                  <a:gd name="T40" fmla="*/ 255 w 282"/>
                  <a:gd name="T41" fmla="*/ 73 h 564"/>
                  <a:gd name="T42" fmla="*/ 247 w 282"/>
                  <a:gd name="T43" fmla="*/ 100 h 564"/>
                  <a:gd name="T44" fmla="*/ 236 w 282"/>
                  <a:gd name="T45" fmla="*/ 130 h 564"/>
                  <a:gd name="T46" fmla="*/ 225 w 282"/>
                  <a:gd name="T47" fmla="*/ 160 h 564"/>
                  <a:gd name="T48" fmla="*/ 215 w 282"/>
                  <a:gd name="T49" fmla="*/ 194 h 564"/>
                  <a:gd name="T50" fmla="*/ 204 w 282"/>
                  <a:gd name="T51" fmla="*/ 228 h 564"/>
                  <a:gd name="T52" fmla="*/ 200 w 282"/>
                  <a:gd name="T53" fmla="*/ 262 h 564"/>
                  <a:gd name="T54" fmla="*/ 200 w 282"/>
                  <a:gd name="T55" fmla="*/ 290 h 564"/>
                  <a:gd name="T56" fmla="*/ 202 w 282"/>
                  <a:gd name="T57" fmla="*/ 318 h 564"/>
                  <a:gd name="T58" fmla="*/ 206 w 282"/>
                  <a:gd name="T59" fmla="*/ 341 h 564"/>
                  <a:gd name="T60" fmla="*/ 210 w 282"/>
                  <a:gd name="T61" fmla="*/ 365 h 564"/>
                  <a:gd name="T62" fmla="*/ 217 w 282"/>
                  <a:gd name="T63" fmla="*/ 384 h 564"/>
                  <a:gd name="T64" fmla="*/ 225 w 282"/>
                  <a:gd name="T65" fmla="*/ 403 h 564"/>
                  <a:gd name="T66" fmla="*/ 234 w 282"/>
                  <a:gd name="T67" fmla="*/ 422 h 564"/>
                  <a:gd name="T68" fmla="*/ 243 w 282"/>
                  <a:gd name="T69" fmla="*/ 437 h 564"/>
                  <a:gd name="T70" fmla="*/ 260 w 282"/>
                  <a:gd name="T71" fmla="*/ 467 h 564"/>
                  <a:gd name="T72" fmla="*/ 272 w 282"/>
                  <a:gd name="T73" fmla="*/ 490 h 564"/>
                  <a:gd name="T74" fmla="*/ 277 w 282"/>
                  <a:gd name="T75" fmla="*/ 501 h 564"/>
                  <a:gd name="T76" fmla="*/ 279 w 282"/>
                  <a:gd name="T77" fmla="*/ 512 h 564"/>
                  <a:gd name="T78" fmla="*/ 281 w 282"/>
                  <a:gd name="T79" fmla="*/ 522 h 564"/>
                  <a:gd name="T80" fmla="*/ 279 w 282"/>
                  <a:gd name="T81" fmla="*/ 531 h 564"/>
                  <a:gd name="T82" fmla="*/ 275 w 282"/>
                  <a:gd name="T83" fmla="*/ 539 h 564"/>
                  <a:gd name="T84" fmla="*/ 266 w 282"/>
                  <a:gd name="T85" fmla="*/ 546 h 564"/>
                  <a:gd name="T86" fmla="*/ 257 w 282"/>
                  <a:gd name="T87" fmla="*/ 552 h 564"/>
                  <a:gd name="T88" fmla="*/ 249 w 282"/>
                  <a:gd name="T89" fmla="*/ 557 h 564"/>
                  <a:gd name="T90" fmla="*/ 236 w 282"/>
                  <a:gd name="T91" fmla="*/ 559 h 564"/>
                  <a:gd name="T92" fmla="*/ 223 w 282"/>
                  <a:gd name="T93" fmla="*/ 561 h 564"/>
                  <a:gd name="T94" fmla="*/ 210 w 282"/>
                  <a:gd name="T95" fmla="*/ 563 h 564"/>
                  <a:gd name="T96" fmla="*/ 198 w 282"/>
                  <a:gd name="T97" fmla="*/ 563 h 564"/>
                  <a:gd name="T98" fmla="*/ 170 w 282"/>
                  <a:gd name="T99" fmla="*/ 561 h 564"/>
                  <a:gd name="T100" fmla="*/ 142 w 282"/>
                  <a:gd name="T101" fmla="*/ 554 h 564"/>
                  <a:gd name="T102" fmla="*/ 128 w 282"/>
                  <a:gd name="T103" fmla="*/ 550 h 564"/>
                  <a:gd name="T104" fmla="*/ 115 w 282"/>
                  <a:gd name="T105" fmla="*/ 546 h 564"/>
                  <a:gd name="T106" fmla="*/ 105 w 282"/>
                  <a:gd name="T107" fmla="*/ 539 h 564"/>
                  <a:gd name="T108" fmla="*/ 94 w 282"/>
                  <a:gd name="T109" fmla="*/ 533 h 564"/>
                  <a:gd name="T110" fmla="*/ 0 w 282"/>
                  <a:gd name="T111" fmla="*/ 392 h 564"/>
                  <a:gd name="T112" fmla="*/ 0 w 282"/>
                  <a:gd name="T113" fmla="*/ 226 h 564"/>
                  <a:gd name="T114" fmla="*/ 0 w 282"/>
                  <a:gd name="T115" fmla="*/ 226 h 5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2"/>
                  <a:gd name="T175" fmla="*/ 0 h 564"/>
                  <a:gd name="T176" fmla="*/ 282 w 282"/>
                  <a:gd name="T177" fmla="*/ 564 h 5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2" h="564">
                    <a:moveTo>
                      <a:pt x="0" y="226"/>
                    </a:moveTo>
                    <a:lnTo>
                      <a:pt x="13" y="213"/>
                    </a:lnTo>
                    <a:lnTo>
                      <a:pt x="28" y="192"/>
                    </a:lnTo>
                    <a:lnTo>
                      <a:pt x="41" y="167"/>
                    </a:lnTo>
                    <a:lnTo>
                      <a:pt x="53" y="139"/>
                    </a:lnTo>
                    <a:lnTo>
                      <a:pt x="81" y="79"/>
                    </a:lnTo>
                    <a:lnTo>
                      <a:pt x="107" y="24"/>
                    </a:lnTo>
                    <a:lnTo>
                      <a:pt x="120" y="15"/>
                    </a:lnTo>
                    <a:lnTo>
                      <a:pt x="138" y="9"/>
                    </a:lnTo>
                    <a:lnTo>
                      <a:pt x="159" y="5"/>
                    </a:lnTo>
                    <a:lnTo>
                      <a:pt x="183" y="0"/>
                    </a:lnTo>
                    <a:lnTo>
                      <a:pt x="206" y="2"/>
                    </a:lnTo>
                    <a:lnTo>
                      <a:pt x="230" y="5"/>
                    </a:lnTo>
                    <a:lnTo>
                      <a:pt x="238" y="9"/>
                    </a:lnTo>
                    <a:lnTo>
                      <a:pt x="247" y="11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62" y="34"/>
                    </a:lnTo>
                    <a:lnTo>
                      <a:pt x="260" y="47"/>
                    </a:lnTo>
                    <a:lnTo>
                      <a:pt x="260" y="60"/>
                    </a:lnTo>
                    <a:lnTo>
                      <a:pt x="255" y="73"/>
                    </a:lnTo>
                    <a:lnTo>
                      <a:pt x="247" y="100"/>
                    </a:lnTo>
                    <a:lnTo>
                      <a:pt x="236" y="130"/>
                    </a:lnTo>
                    <a:lnTo>
                      <a:pt x="225" y="160"/>
                    </a:lnTo>
                    <a:lnTo>
                      <a:pt x="215" y="194"/>
                    </a:lnTo>
                    <a:lnTo>
                      <a:pt x="204" y="228"/>
                    </a:lnTo>
                    <a:lnTo>
                      <a:pt x="200" y="262"/>
                    </a:lnTo>
                    <a:lnTo>
                      <a:pt x="200" y="290"/>
                    </a:lnTo>
                    <a:lnTo>
                      <a:pt x="202" y="318"/>
                    </a:lnTo>
                    <a:lnTo>
                      <a:pt x="206" y="341"/>
                    </a:lnTo>
                    <a:lnTo>
                      <a:pt x="210" y="365"/>
                    </a:lnTo>
                    <a:lnTo>
                      <a:pt x="217" y="384"/>
                    </a:lnTo>
                    <a:lnTo>
                      <a:pt x="225" y="403"/>
                    </a:lnTo>
                    <a:lnTo>
                      <a:pt x="234" y="422"/>
                    </a:lnTo>
                    <a:lnTo>
                      <a:pt x="243" y="437"/>
                    </a:lnTo>
                    <a:lnTo>
                      <a:pt x="260" y="467"/>
                    </a:lnTo>
                    <a:lnTo>
                      <a:pt x="272" y="490"/>
                    </a:lnTo>
                    <a:lnTo>
                      <a:pt x="277" y="501"/>
                    </a:lnTo>
                    <a:lnTo>
                      <a:pt x="279" y="512"/>
                    </a:lnTo>
                    <a:lnTo>
                      <a:pt x="281" y="522"/>
                    </a:lnTo>
                    <a:lnTo>
                      <a:pt x="279" y="531"/>
                    </a:lnTo>
                    <a:lnTo>
                      <a:pt x="275" y="539"/>
                    </a:lnTo>
                    <a:lnTo>
                      <a:pt x="266" y="546"/>
                    </a:lnTo>
                    <a:lnTo>
                      <a:pt x="257" y="552"/>
                    </a:lnTo>
                    <a:lnTo>
                      <a:pt x="249" y="557"/>
                    </a:lnTo>
                    <a:lnTo>
                      <a:pt x="236" y="559"/>
                    </a:lnTo>
                    <a:lnTo>
                      <a:pt x="223" y="561"/>
                    </a:lnTo>
                    <a:lnTo>
                      <a:pt x="210" y="563"/>
                    </a:lnTo>
                    <a:lnTo>
                      <a:pt x="198" y="563"/>
                    </a:lnTo>
                    <a:lnTo>
                      <a:pt x="170" y="561"/>
                    </a:lnTo>
                    <a:lnTo>
                      <a:pt x="142" y="554"/>
                    </a:lnTo>
                    <a:lnTo>
                      <a:pt x="128" y="550"/>
                    </a:lnTo>
                    <a:lnTo>
                      <a:pt x="115" y="546"/>
                    </a:lnTo>
                    <a:lnTo>
                      <a:pt x="105" y="539"/>
                    </a:lnTo>
                    <a:lnTo>
                      <a:pt x="94" y="533"/>
                    </a:lnTo>
                    <a:lnTo>
                      <a:pt x="0" y="392"/>
                    </a:lnTo>
                    <a:lnTo>
                      <a:pt x="0" y="226"/>
                    </a:lnTo>
                  </a:path>
                </a:pathLst>
              </a:custGeom>
              <a:solidFill>
                <a:srgbClr val="FFF974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6" name="Freeform 196"/>
              <p:cNvSpPr>
                <a:spLocks/>
              </p:cNvSpPr>
              <p:nvPr/>
            </p:nvSpPr>
            <p:spPr bwMode="auto">
              <a:xfrm>
                <a:off x="4056" y="445"/>
                <a:ext cx="282" cy="564"/>
              </a:xfrm>
              <a:custGeom>
                <a:avLst/>
                <a:gdLst>
                  <a:gd name="T0" fmla="*/ 0 w 282"/>
                  <a:gd name="T1" fmla="*/ 226 h 564"/>
                  <a:gd name="T2" fmla="*/ 13 w 282"/>
                  <a:gd name="T3" fmla="*/ 213 h 564"/>
                  <a:gd name="T4" fmla="*/ 28 w 282"/>
                  <a:gd name="T5" fmla="*/ 192 h 564"/>
                  <a:gd name="T6" fmla="*/ 41 w 282"/>
                  <a:gd name="T7" fmla="*/ 167 h 564"/>
                  <a:gd name="T8" fmla="*/ 53 w 282"/>
                  <a:gd name="T9" fmla="*/ 139 h 564"/>
                  <a:gd name="T10" fmla="*/ 81 w 282"/>
                  <a:gd name="T11" fmla="*/ 79 h 564"/>
                  <a:gd name="T12" fmla="*/ 107 w 282"/>
                  <a:gd name="T13" fmla="*/ 24 h 564"/>
                  <a:gd name="T14" fmla="*/ 120 w 282"/>
                  <a:gd name="T15" fmla="*/ 15 h 564"/>
                  <a:gd name="T16" fmla="*/ 138 w 282"/>
                  <a:gd name="T17" fmla="*/ 9 h 564"/>
                  <a:gd name="T18" fmla="*/ 159 w 282"/>
                  <a:gd name="T19" fmla="*/ 5 h 564"/>
                  <a:gd name="T20" fmla="*/ 183 w 282"/>
                  <a:gd name="T21" fmla="*/ 0 h 564"/>
                  <a:gd name="T22" fmla="*/ 206 w 282"/>
                  <a:gd name="T23" fmla="*/ 2 h 564"/>
                  <a:gd name="T24" fmla="*/ 230 w 282"/>
                  <a:gd name="T25" fmla="*/ 5 h 564"/>
                  <a:gd name="T26" fmla="*/ 238 w 282"/>
                  <a:gd name="T27" fmla="*/ 9 h 564"/>
                  <a:gd name="T28" fmla="*/ 247 w 282"/>
                  <a:gd name="T29" fmla="*/ 11 h 564"/>
                  <a:gd name="T30" fmla="*/ 255 w 282"/>
                  <a:gd name="T31" fmla="*/ 17 h 564"/>
                  <a:gd name="T32" fmla="*/ 260 w 282"/>
                  <a:gd name="T33" fmla="*/ 24 h 564"/>
                  <a:gd name="T34" fmla="*/ 262 w 282"/>
                  <a:gd name="T35" fmla="*/ 34 h 564"/>
                  <a:gd name="T36" fmla="*/ 260 w 282"/>
                  <a:gd name="T37" fmla="*/ 47 h 564"/>
                  <a:gd name="T38" fmla="*/ 260 w 282"/>
                  <a:gd name="T39" fmla="*/ 60 h 564"/>
                  <a:gd name="T40" fmla="*/ 255 w 282"/>
                  <a:gd name="T41" fmla="*/ 73 h 564"/>
                  <a:gd name="T42" fmla="*/ 247 w 282"/>
                  <a:gd name="T43" fmla="*/ 100 h 564"/>
                  <a:gd name="T44" fmla="*/ 236 w 282"/>
                  <a:gd name="T45" fmla="*/ 130 h 564"/>
                  <a:gd name="T46" fmla="*/ 225 w 282"/>
                  <a:gd name="T47" fmla="*/ 160 h 564"/>
                  <a:gd name="T48" fmla="*/ 215 w 282"/>
                  <a:gd name="T49" fmla="*/ 194 h 564"/>
                  <a:gd name="T50" fmla="*/ 204 w 282"/>
                  <a:gd name="T51" fmla="*/ 228 h 564"/>
                  <a:gd name="T52" fmla="*/ 200 w 282"/>
                  <a:gd name="T53" fmla="*/ 262 h 564"/>
                  <a:gd name="T54" fmla="*/ 200 w 282"/>
                  <a:gd name="T55" fmla="*/ 290 h 564"/>
                  <a:gd name="T56" fmla="*/ 202 w 282"/>
                  <a:gd name="T57" fmla="*/ 318 h 564"/>
                  <a:gd name="T58" fmla="*/ 206 w 282"/>
                  <a:gd name="T59" fmla="*/ 341 h 564"/>
                  <a:gd name="T60" fmla="*/ 210 w 282"/>
                  <a:gd name="T61" fmla="*/ 365 h 564"/>
                  <a:gd name="T62" fmla="*/ 217 w 282"/>
                  <a:gd name="T63" fmla="*/ 384 h 564"/>
                  <a:gd name="T64" fmla="*/ 225 w 282"/>
                  <a:gd name="T65" fmla="*/ 403 h 564"/>
                  <a:gd name="T66" fmla="*/ 234 w 282"/>
                  <a:gd name="T67" fmla="*/ 422 h 564"/>
                  <a:gd name="T68" fmla="*/ 243 w 282"/>
                  <a:gd name="T69" fmla="*/ 437 h 564"/>
                  <a:gd name="T70" fmla="*/ 260 w 282"/>
                  <a:gd name="T71" fmla="*/ 467 h 564"/>
                  <a:gd name="T72" fmla="*/ 272 w 282"/>
                  <a:gd name="T73" fmla="*/ 490 h 564"/>
                  <a:gd name="T74" fmla="*/ 277 w 282"/>
                  <a:gd name="T75" fmla="*/ 501 h 564"/>
                  <a:gd name="T76" fmla="*/ 279 w 282"/>
                  <a:gd name="T77" fmla="*/ 512 h 564"/>
                  <a:gd name="T78" fmla="*/ 281 w 282"/>
                  <a:gd name="T79" fmla="*/ 522 h 564"/>
                  <a:gd name="T80" fmla="*/ 279 w 282"/>
                  <a:gd name="T81" fmla="*/ 531 h 564"/>
                  <a:gd name="T82" fmla="*/ 275 w 282"/>
                  <a:gd name="T83" fmla="*/ 539 h 564"/>
                  <a:gd name="T84" fmla="*/ 266 w 282"/>
                  <a:gd name="T85" fmla="*/ 546 h 564"/>
                  <a:gd name="T86" fmla="*/ 257 w 282"/>
                  <a:gd name="T87" fmla="*/ 552 h 564"/>
                  <a:gd name="T88" fmla="*/ 249 w 282"/>
                  <a:gd name="T89" fmla="*/ 557 h 564"/>
                  <a:gd name="T90" fmla="*/ 236 w 282"/>
                  <a:gd name="T91" fmla="*/ 559 h 564"/>
                  <a:gd name="T92" fmla="*/ 223 w 282"/>
                  <a:gd name="T93" fmla="*/ 561 h 564"/>
                  <a:gd name="T94" fmla="*/ 210 w 282"/>
                  <a:gd name="T95" fmla="*/ 563 h 564"/>
                  <a:gd name="T96" fmla="*/ 198 w 282"/>
                  <a:gd name="T97" fmla="*/ 563 h 564"/>
                  <a:gd name="T98" fmla="*/ 170 w 282"/>
                  <a:gd name="T99" fmla="*/ 561 h 564"/>
                  <a:gd name="T100" fmla="*/ 142 w 282"/>
                  <a:gd name="T101" fmla="*/ 554 h 564"/>
                  <a:gd name="T102" fmla="*/ 128 w 282"/>
                  <a:gd name="T103" fmla="*/ 550 h 564"/>
                  <a:gd name="T104" fmla="*/ 115 w 282"/>
                  <a:gd name="T105" fmla="*/ 546 h 564"/>
                  <a:gd name="T106" fmla="*/ 105 w 282"/>
                  <a:gd name="T107" fmla="*/ 539 h 564"/>
                  <a:gd name="T108" fmla="*/ 94 w 282"/>
                  <a:gd name="T109" fmla="*/ 533 h 564"/>
                  <a:gd name="T110" fmla="*/ 0 w 282"/>
                  <a:gd name="T111" fmla="*/ 392 h 564"/>
                  <a:gd name="T112" fmla="*/ 0 w 282"/>
                  <a:gd name="T113" fmla="*/ 226 h 5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2"/>
                  <a:gd name="T172" fmla="*/ 0 h 564"/>
                  <a:gd name="T173" fmla="*/ 282 w 282"/>
                  <a:gd name="T174" fmla="*/ 564 h 5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2" h="564">
                    <a:moveTo>
                      <a:pt x="0" y="226"/>
                    </a:moveTo>
                    <a:lnTo>
                      <a:pt x="13" y="213"/>
                    </a:lnTo>
                    <a:lnTo>
                      <a:pt x="28" y="192"/>
                    </a:lnTo>
                    <a:lnTo>
                      <a:pt x="41" y="167"/>
                    </a:lnTo>
                    <a:lnTo>
                      <a:pt x="53" y="139"/>
                    </a:lnTo>
                    <a:lnTo>
                      <a:pt x="81" y="79"/>
                    </a:lnTo>
                    <a:lnTo>
                      <a:pt x="107" y="24"/>
                    </a:lnTo>
                    <a:lnTo>
                      <a:pt x="120" y="15"/>
                    </a:lnTo>
                    <a:lnTo>
                      <a:pt x="138" y="9"/>
                    </a:lnTo>
                    <a:lnTo>
                      <a:pt x="159" y="5"/>
                    </a:lnTo>
                    <a:lnTo>
                      <a:pt x="183" y="0"/>
                    </a:lnTo>
                    <a:lnTo>
                      <a:pt x="206" y="2"/>
                    </a:lnTo>
                    <a:lnTo>
                      <a:pt x="230" y="5"/>
                    </a:lnTo>
                    <a:lnTo>
                      <a:pt x="238" y="9"/>
                    </a:lnTo>
                    <a:lnTo>
                      <a:pt x="247" y="11"/>
                    </a:lnTo>
                    <a:lnTo>
                      <a:pt x="255" y="17"/>
                    </a:lnTo>
                    <a:lnTo>
                      <a:pt x="260" y="24"/>
                    </a:lnTo>
                    <a:lnTo>
                      <a:pt x="262" y="34"/>
                    </a:lnTo>
                    <a:lnTo>
                      <a:pt x="260" y="47"/>
                    </a:lnTo>
                    <a:lnTo>
                      <a:pt x="260" y="60"/>
                    </a:lnTo>
                    <a:lnTo>
                      <a:pt x="255" y="73"/>
                    </a:lnTo>
                    <a:lnTo>
                      <a:pt x="247" y="100"/>
                    </a:lnTo>
                    <a:lnTo>
                      <a:pt x="236" y="130"/>
                    </a:lnTo>
                    <a:lnTo>
                      <a:pt x="225" y="160"/>
                    </a:lnTo>
                    <a:lnTo>
                      <a:pt x="215" y="194"/>
                    </a:lnTo>
                    <a:lnTo>
                      <a:pt x="204" y="228"/>
                    </a:lnTo>
                    <a:lnTo>
                      <a:pt x="200" y="262"/>
                    </a:lnTo>
                    <a:lnTo>
                      <a:pt x="200" y="290"/>
                    </a:lnTo>
                    <a:lnTo>
                      <a:pt x="202" y="318"/>
                    </a:lnTo>
                    <a:lnTo>
                      <a:pt x="206" y="341"/>
                    </a:lnTo>
                    <a:lnTo>
                      <a:pt x="210" y="365"/>
                    </a:lnTo>
                    <a:lnTo>
                      <a:pt x="217" y="384"/>
                    </a:lnTo>
                    <a:lnTo>
                      <a:pt x="225" y="403"/>
                    </a:lnTo>
                    <a:lnTo>
                      <a:pt x="234" y="422"/>
                    </a:lnTo>
                    <a:lnTo>
                      <a:pt x="243" y="437"/>
                    </a:lnTo>
                    <a:lnTo>
                      <a:pt x="260" y="467"/>
                    </a:lnTo>
                    <a:lnTo>
                      <a:pt x="272" y="490"/>
                    </a:lnTo>
                    <a:lnTo>
                      <a:pt x="277" y="501"/>
                    </a:lnTo>
                    <a:lnTo>
                      <a:pt x="279" y="512"/>
                    </a:lnTo>
                    <a:lnTo>
                      <a:pt x="281" y="522"/>
                    </a:lnTo>
                    <a:lnTo>
                      <a:pt x="279" y="531"/>
                    </a:lnTo>
                    <a:lnTo>
                      <a:pt x="275" y="539"/>
                    </a:lnTo>
                    <a:lnTo>
                      <a:pt x="266" y="546"/>
                    </a:lnTo>
                    <a:lnTo>
                      <a:pt x="257" y="552"/>
                    </a:lnTo>
                    <a:lnTo>
                      <a:pt x="249" y="557"/>
                    </a:lnTo>
                    <a:lnTo>
                      <a:pt x="236" y="559"/>
                    </a:lnTo>
                    <a:lnTo>
                      <a:pt x="223" y="561"/>
                    </a:lnTo>
                    <a:lnTo>
                      <a:pt x="210" y="563"/>
                    </a:lnTo>
                    <a:lnTo>
                      <a:pt x="198" y="563"/>
                    </a:lnTo>
                    <a:lnTo>
                      <a:pt x="170" y="561"/>
                    </a:lnTo>
                    <a:lnTo>
                      <a:pt x="142" y="554"/>
                    </a:lnTo>
                    <a:lnTo>
                      <a:pt x="128" y="550"/>
                    </a:lnTo>
                    <a:lnTo>
                      <a:pt x="115" y="546"/>
                    </a:lnTo>
                    <a:lnTo>
                      <a:pt x="105" y="539"/>
                    </a:lnTo>
                    <a:lnTo>
                      <a:pt x="94" y="533"/>
                    </a:lnTo>
                    <a:lnTo>
                      <a:pt x="0" y="392"/>
                    </a:lnTo>
                    <a:lnTo>
                      <a:pt x="0" y="226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7" name="Freeform 197"/>
              <p:cNvSpPr>
                <a:spLocks/>
              </p:cNvSpPr>
              <p:nvPr/>
            </p:nvSpPr>
            <p:spPr bwMode="auto">
              <a:xfrm>
                <a:off x="3939" y="2184"/>
                <a:ext cx="129" cy="314"/>
              </a:xfrm>
              <a:custGeom>
                <a:avLst/>
                <a:gdLst>
                  <a:gd name="T0" fmla="*/ 57 w 129"/>
                  <a:gd name="T1" fmla="*/ 0 h 314"/>
                  <a:gd name="T2" fmla="*/ 71 w 129"/>
                  <a:gd name="T3" fmla="*/ 0 h 314"/>
                  <a:gd name="T4" fmla="*/ 82 w 129"/>
                  <a:gd name="T5" fmla="*/ 0 h 314"/>
                  <a:gd name="T6" fmla="*/ 94 w 129"/>
                  <a:gd name="T7" fmla="*/ 5 h 314"/>
                  <a:gd name="T8" fmla="*/ 103 w 129"/>
                  <a:gd name="T9" fmla="*/ 10 h 314"/>
                  <a:gd name="T10" fmla="*/ 112 w 129"/>
                  <a:gd name="T11" fmla="*/ 16 h 314"/>
                  <a:gd name="T12" fmla="*/ 119 w 129"/>
                  <a:gd name="T13" fmla="*/ 26 h 314"/>
                  <a:gd name="T14" fmla="*/ 123 w 129"/>
                  <a:gd name="T15" fmla="*/ 35 h 314"/>
                  <a:gd name="T16" fmla="*/ 128 w 129"/>
                  <a:gd name="T17" fmla="*/ 46 h 314"/>
                  <a:gd name="T18" fmla="*/ 128 w 129"/>
                  <a:gd name="T19" fmla="*/ 58 h 314"/>
                  <a:gd name="T20" fmla="*/ 128 w 129"/>
                  <a:gd name="T21" fmla="*/ 255 h 314"/>
                  <a:gd name="T22" fmla="*/ 128 w 129"/>
                  <a:gd name="T23" fmla="*/ 267 h 314"/>
                  <a:gd name="T24" fmla="*/ 123 w 129"/>
                  <a:gd name="T25" fmla="*/ 278 h 314"/>
                  <a:gd name="T26" fmla="*/ 119 w 129"/>
                  <a:gd name="T27" fmla="*/ 287 h 314"/>
                  <a:gd name="T28" fmla="*/ 112 w 129"/>
                  <a:gd name="T29" fmla="*/ 296 h 314"/>
                  <a:gd name="T30" fmla="*/ 103 w 129"/>
                  <a:gd name="T31" fmla="*/ 303 h 314"/>
                  <a:gd name="T32" fmla="*/ 94 w 129"/>
                  <a:gd name="T33" fmla="*/ 308 h 314"/>
                  <a:gd name="T34" fmla="*/ 82 w 129"/>
                  <a:gd name="T35" fmla="*/ 313 h 314"/>
                  <a:gd name="T36" fmla="*/ 71 w 129"/>
                  <a:gd name="T37" fmla="*/ 313 h 314"/>
                  <a:gd name="T38" fmla="*/ 57 w 129"/>
                  <a:gd name="T39" fmla="*/ 313 h 314"/>
                  <a:gd name="T40" fmla="*/ 46 w 129"/>
                  <a:gd name="T41" fmla="*/ 313 h 314"/>
                  <a:gd name="T42" fmla="*/ 34 w 129"/>
                  <a:gd name="T43" fmla="*/ 308 h 314"/>
                  <a:gd name="T44" fmla="*/ 25 w 129"/>
                  <a:gd name="T45" fmla="*/ 303 h 314"/>
                  <a:gd name="T46" fmla="*/ 16 w 129"/>
                  <a:gd name="T47" fmla="*/ 296 h 314"/>
                  <a:gd name="T48" fmla="*/ 9 w 129"/>
                  <a:gd name="T49" fmla="*/ 287 h 314"/>
                  <a:gd name="T50" fmla="*/ 5 w 129"/>
                  <a:gd name="T51" fmla="*/ 278 h 314"/>
                  <a:gd name="T52" fmla="*/ 0 w 129"/>
                  <a:gd name="T53" fmla="*/ 267 h 314"/>
                  <a:gd name="T54" fmla="*/ 0 w 129"/>
                  <a:gd name="T55" fmla="*/ 255 h 314"/>
                  <a:gd name="T56" fmla="*/ 0 w 129"/>
                  <a:gd name="T57" fmla="*/ 58 h 314"/>
                  <a:gd name="T58" fmla="*/ 0 w 129"/>
                  <a:gd name="T59" fmla="*/ 46 h 314"/>
                  <a:gd name="T60" fmla="*/ 5 w 129"/>
                  <a:gd name="T61" fmla="*/ 35 h 314"/>
                  <a:gd name="T62" fmla="*/ 9 w 129"/>
                  <a:gd name="T63" fmla="*/ 26 h 314"/>
                  <a:gd name="T64" fmla="*/ 16 w 129"/>
                  <a:gd name="T65" fmla="*/ 16 h 314"/>
                  <a:gd name="T66" fmla="*/ 25 w 129"/>
                  <a:gd name="T67" fmla="*/ 10 h 314"/>
                  <a:gd name="T68" fmla="*/ 34 w 129"/>
                  <a:gd name="T69" fmla="*/ 5 h 314"/>
                  <a:gd name="T70" fmla="*/ 46 w 129"/>
                  <a:gd name="T71" fmla="*/ 0 h 314"/>
                  <a:gd name="T72" fmla="*/ 57 w 129"/>
                  <a:gd name="T73" fmla="*/ 0 h 314"/>
                  <a:gd name="T74" fmla="*/ 57 w 129"/>
                  <a:gd name="T75" fmla="*/ 0 h 3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9"/>
                  <a:gd name="T115" fmla="*/ 0 h 314"/>
                  <a:gd name="T116" fmla="*/ 129 w 129"/>
                  <a:gd name="T117" fmla="*/ 314 h 3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9" h="314">
                    <a:moveTo>
                      <a:pt x="57" y="0"/>
                    </a:moveTo>
                    <a:lnTo>
                      <a:pt x="71" y="0"/>
                    </a:lnTo>
                    <a:lnTo>
                      <a:pt x="82" y="0"/>
                    </a:lnTo>
                    <a:lnTo>
                      <a:pt x="94" y="5"/>
                    </a:lnTo>
                    <a:lnTo>
                      <a:pt x="103" y="10"/>
                    </a:lnTo>
                    <a:lnTo>
                      <a:pt x="112" y="16"/>
                    </a:lnTo>
                    <a:lnTo>
                      <a:pt x="119" y="26"/>
                    </a:lnTo>
                    <a:lnTo>
                      <a:pt x="123" y="35"/>
                    </a:lnTo>
                    <a:lnTo>
                      <a:pt x="128" y="46"/>
                    </a:lnTo>
                    <a:lnTo>
                      <a:pt x="128" y="58"/>
                    </a:lnTo>
                    <a:lnTo>
                      <a:pt x="128" y="255"/>
                    </a:lnTo>
                    <a:lnTo>
                      <a:pt x="128" y="267"/>
                    </a:lnTo>
                    <a:lnTo>
                      <a:pt x="123" y="278"/>
                    </a:lnTo>
                    <a:lnTo>
                      <a:pt x="119" y="287"/>
                    </a:lnTo>
                    <a:lnTo>
                      <a:pt x="112" y="296"/>
                    </a:lnTo>
                    <a:lnTo>
                      <a:pt x="103" y="303"/>
                    </a:lnTo>
                    <a:lnTo>
                      <a:pt x="94" y="308"/>
                    </a:lnTo>
                    <a:lnTo>
                      <a:pt x="82" y="313"/>
                    </a:lnTo>
                    <a:lnTo>
                      <a:pt x="71" y="313"/>
                    </a:lnTo>
                    <a:lnTo>
                      <a:pt x="57" y="313"/>
                    </a:lnTo>
                    <a:lnTo>
                      <a:pt x="46" y="313"/>
                    </a:lnTo>
                    <a:lnTo>
                      <a:pt x="34" y="308"/>
                    </a:lnTo>
                    <a:lnTo>
                      <a:pt x="25" y="303"/>
                    </a:lnTo>
                    <a:lnTo>
                      <a:pt x="16" y="296"/>
                    </a:lnTo>
                    <a:lnTo>
                      <a:pt x="9" y="287"/>
                    </a:lnTo>
                    <a:lnTo>
                      <a:pt x="5" y="278"/>
                    </a:lnTo>
                    <a:lnTo>
                      <a:pt x="0" y="267"/>
                    </a:lnTo>
                    <a:lnTo>
                      <a:pt x="0" y="255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6" y="16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6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FF500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8" name="Freeform 198"/>
              <p:cNvSpPr>
                <a:spLocks/>
              </p:cNvSpPr>
              <p:nvPr/>
            </p:nvSpPr>
            <p:spPr bwMode="auto">
              <a:xfrm>
                <a:off x="3939" y="2184"/>
                <a:ext cx="129" cy="314"/>
              </a:xfrm>
              <a:custGeom>
                <a:avLst/>
                <a:gdLst>
                  <a:gd name="T0" fmla="*/ 57 w 129"/>
                  <a:gd name="T1" fmla="*/ 0 h 314"/>
                  <a:gd name="T2" fmla="*/ 71 w 129"/>
                  <a:gd name="T3" fmla="*/ 0 h 314"/>
                  <a:gd name="T4" fmla="*/ 82 w 129"/>
                  <a:gd name="T5" fmla="*/ 0 h 314"/>
                  <a:gd name="T6" fmla="*/ 94 w 129"/>
                  <a:gd name="T7" fmla="*/ 5 h 314"/>
                  <a:gd name="T8" fmla="*/ 103 w 129"/>
                  <a:gd name="T9" fmla="*/ 10 h 314"/>
                  <a:gd name="T10" fmla="*/ 112 w 129"/>
                  <a:gd name="T11" fmla="*/ 16 h 314"/>
                  <a:gd name="T12" fmla="*/ 119 w 129"/>
                  <a:gd name="T13" fmla="*/ 26 h 314"/>
                  <a:gd name="T14" fmla="*/ 123 w 129"/>
                  <a:gd name="T15" fmla="*/ 35 h 314"/>
                  <a:gd name="T16" fmla="*/ 128 w 129"/>
                  <a:gd name="T17" fmla="*/ 46 h 314"/>
                  <a:gd name="T18" fmla="*/ 128 w 129"/>
                  <a:gd name="T19" fmla="*/ 58 h 314"/>
                  <a:gd name="T20" fmla="*/ 128 w 129"/>
                  <a:gd name="T21" fmla="*/ 255 h 314"/>
                  <a:gd name="T22" fmla="*/ 128 w 129"/>
                  <a:gd name="T23" fmla="*/ 267 h 314"/>
                  <a:gd name="T24" fmla="*/ 123 w 129"/>
                  <a:gd name="T25" fmla="*/ 278 h 314"/>
                  <a:gd name="T26" fmla="*/ 119 w 129"/>
                  <a:gd name="T27" fmla="*/ 287 h 314"/>
                  <a:gd name="T28" fmla="*/ 112 w 129"/>
                  <a:gd name="T29" fmla="*/ 296 h 314"/>
                  <a:gd name="T30" fmla="*/ 103 w 129"/>
                  <a:gd name="T31" fmla="*/ 303 h 314"/>
                  <a:gd name="T32" fmla="*/ 94 w 129"/>
                  <a:gd name="T33" fmla="*/ 308 h 314"/>
                  <a:gd name="T34" fmla="*/ 82 w 129"/>
                  <a:gd name="T35" fmla="*/ 313 h 314"/>
                  <a:gd name="T36" fmla="*/ 71 w 129"/>
                  <a:gd name="T37" fmla="*/ 313 h 314"/>
                  <a:gd name="T38" fmla="*/ 57 w 129"/>
                  <a:gd name="T39" fmla="*/ 313 h 314"/>
                  <a:gd name="T40" fmla="*/ 46 w 129"/>
                  <a:gd name="T41" fmla="*/ 313 h 314"/>
                  <a:gd name="T42" fmla="*/ 34 w 129"/>
                  <a:gd name="T43" fmla="*/ 308 h 314"/>
                  <a:gd name="T44" fmla="*/ 25 w 129"/>
                  <a:gd name="T45" fmla="*/ 303 h 314"/>
                  <a:gd name="T46" fmla="*/ 16 w 129"/>
                  <a:gd name="T47" fmla="*/ 296 h 314"/>
                  <a:gd name="T48" fmla="*/ 9 w 129"/>
                  <a:gd name="T49" fmla="*/ 287 h 314"/>
                  <a:gd name="T50" fmla="*/ 5 w 129"/>
                  <a:gd name="T51" fmla="*/ 278 h 314"/>
                  <a:gd name="T52" fmla="*/ 0 w 129"/>
                  <a:gd name="T53" fmla="*/ 267 h 314"/>
                  <a:gd name="T54" fmla="*/ 0 w 129"/>
                  <a:gd name="T55" fmla="*/ 255 h 314"/>
                  <a:gd name="T56" fmla="*/ 0 w 129"/>
                  <a:gd name="T57" fmla="*/ 58 h 314"/>
                  <a:gd name="T58" fmla="*/ 0 w 129"/>
                  <a:gd name="T59" fmla="*/ 46 h 314"/>
                  <a:gd name="T60" fmla="*/ 5 w 129"/>
                  <a:gd name="T61" fmla="*/ 35 h 314"/>
                  <a:gd name="T62" fmla="*/ 9 w 129"/>
                  <a:gd name="T63" fmla="*/ 26 h 314"/>
                  <a:gd name="T64" fmla="*/ 16 w 129"/>
                  <a:gd name="T65" fmla="*/ 16 h 314"/>
                  <a:gd name="T66" fmla="*/ 25 w 129"/>
                  <a:gd name="T67" fmla="*/ 10 h 314"/>
                  <a:gd name="T68" fmla="*/ 34 w 129"/>
                  <a:gd name="T69" fmla="*/ 5 h 314"/>
                  <a:gd name="T70" fmla="*/ 46 w 129"/>
                  <a:gd name="T71" fmla="*/ 0 h 314"/>
                  <a:gd name="T72" fmla="*/ 57 w 129"/>
                  <a:gd name="T73" fmla="*/ 0 h 314"/>
                  <a:gd name="T74" fmla="*/ 57 w 129"/>
                  <a:gd name="T75" fmla="*/ 0 h 3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9"/>
                  <a:gd name="T115" fmla="*/ 0 h 314"/>
                  <a:gd name="T116" fmla="*/ 129 w 129"/>
                  <a:gd name="T117" fmla="*/ 314 h 3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9" h="314">
                    <a:moveTo>
                      <a:pt x="57" y="0"/>
                    </a:moveTo>
                    <a:lnTo>
                      <a:pt x="71" y="0"/>
                    </a:lnTo>
                    <a:lnTo>
                      <a:pt x="82" y="0"/>
                    </a:lnTo>
                    <a:lnTo>
                      <a:pt x="94" y="5"/>
                    </a:lnTo>
                    <a:lnTo>
                      <a:pt x="103" y="10"/>
                    </a:lnTo>
                    <a:lnTo>
                      <a:pt x="112" y="16"/>
                    </a:lnTo>
                    <a:lnTo>
                      <a:pt x="119" y="26"/>
                    </a:lnTo>
                    <a:lnTo>
                      <a:pt x="123" y="35"/>
                    </a:lnTo>
                    <a:lnTo>
                      <a:pt x="128" y="46"/>
                    </a:lnTo>
                    <a:lnTo>
                      <a:pt x="128" y="58"/>
                    </a:lnTo>
                    <a:lnTo>
                      <a:pt x="128" y="255"/>
                    </a:lnTo>
                    <a:lnTo>
                      <a:pt x="128" y="267"/>
                    </a:lnTo>
                    <a:lnTo>
                      <a:pt x="123" y="278"/>
                    </a:lnTo>
                    <a:lnTo>
                      <a:pt x="119" y="287"/>
                    </a:lnTo>
                    <a:lnTo>
                      <a:pt x="112" y="296"/>
                    </a:lnTo>
                    <a:lnTo>
                      <a:pt x="103" y="303"/>
                    </a:lnTo>
                    <a:lnTo>
                      <a:pt x="94" y="308"/>
                    </a:lnTo>
                    <a:lnTo>
                      <a:pt x="82" y="313"/>
                    </a:lnTo>
                    <a:lnTo>
                      <a:pt x="71" y="313"/>
                    </a:lnTo>
                    <a:lnTo>
                      <a:pt x="57" y="313"/>
                    </a:lnTo>
                    <a:lnTo>
                      <a:pt x="46" y="313"/>
                    </a:lnTo>
                    <a:lnTo>
                      <a:pt x="34" y="308"/>
                    </a:lnTo>
                    <a:lnTo>
                      <a:pt x="25" y="303"/>
                    </a:lnTo>
                    <a:lnTo>
                      <a:pt x="16" y="296"/>
                    </a:lnTo>
                    <a:lnTo>
                      <a:pt x="9" y="287"/>
                    </a:lnTo>
                    <a:lnTo>
                      <a:pt x="5" y="278"/>
                    </a:lnTo>
                    <a:lnTo>
                      <a:pt x="0" y="267"/>
                    </a:lnTo>
                    <a:lnTo>
                      <a:pt x="0" y="255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6" y="16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6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9" name="Freeform 199"/>
              <p:cNvSpPr>
                <a:spLocks/>
              </p:cNvSpPr>
              <p:nvPr/>
            </p:nvSpPr>
            <p:spPr bwMode="auto">
              <a:xfrm>
                <a:off x="3952" y="1643"/>
                <a:ext cx="120" cy="293"/>
              </a:xfrm>
              <a:custGeom>
                <a:avLst/>
                <a:gdLst>
                  <a:gd name="T0" fmla="*/ 53 w 120"/>
                  <a:gd name="T1" fmla="*/ 0 h 293"/>
                  <a:gd name="T2" fmla="*/ 66 w 120"/>
                  <a:gd name="T3" fmla="*/ 0 h 293"/>
                  <a:gd name="T4" fmla="*/ 77 w 120"/>
                  <a:gd name="T5" fmla="*/ 0 h 293"/>
                  <a:gd name="T6" fmla="*/ 87 w 120"/>
                  <a:gd name="T7" fmla="*/ 4 h 293"/>
                  <a:gd name="T8" fmla="*/ 96 w 120"/>
                  <a:gd name="T9" fmla="*/ 8 h 293"/>
                  <a:gd name="T10" fmla="*/ 104 w 120"/>
                  <a:gd name="T11" fmla="*/ 15 h 293"/>
                  <a:gd name="T12" fmla="*/ 111 w 120"/>
                  <a:gd name="T13" fmla="*/ 23 h 293"/>
                  <a:gd name="T14" fmla="*/ 115 w 120"/>
                  <a:gd name="T15" fmla="*/ 32 h 293"/>
                  <a:gd name="T16" fmla="*/ 119 w 120"/>
                  <a:gd name="T17" fmla="*/ 43 h 293"/>
                  <a:gd name="T18" fmla="*/ 119 w 120"/>
                  <a:gd name="T19" fmla="*/ 53 h 293"/>
                  <a:gd name="T20" fmla="*/ 119 w 120"/>
                  <a:gd name="T21" fmla="*/ 238 h 293"/>
                  <a:gd name="T22" fmla="*/ 119 w 120"/>
                  <a:gd name="T23" fmla="*/ 249 h 293"/>
                  <a:gd name="T24" fmla="*/ 115 w 120"/>
                  <a:gd name="T25" fmla="*/ 260 h 293"/>
                  <a:gd name="T26" fmla="*/ 111 w 120"/>
                  <a:gd name="T27" fmla="*/ 268 h 293"/>
                  <a:gd name="T28" fmla="*/ 104 w 120"/>
                  <a:gd name="T29" fmla="*/ 277 h 293"/>
                  <a:gd name="T30" fmla="*/ 96 w 120"/>
                  <a:gd name="T31" fmla="*/ 283 h 293"/>
                  <a:gd name="T32" fmla="*/ 87 w 120"/>
                  <a:gd name="T33" fmla="*/ 287 h 293"/>
                  <a:gd name="T34" fmla="*/ 77 w 120"/>
                  <a:gd name="T35" fmla="*/ 292 h 293"/>
                  <a:gd name="T36" fmla="*/ 66 w 120"/>
                  <a:gd name="T37" fmla="*/ 292 h 293"/>
                  <a:gd name="T38" fmla="*/ 53 w 120"/>
                  <a:gd name="T39" fmla="*/ 292 h 293"/>
                  <a:gd name="T40" fmla="*/ 43 w 120"/>
                  <a:gd name="T41" fmla="*/ 292 h 293"/>
                  <a:gd name="T42" fmla="*/ 32 w 120"/>
                  <a:gd name="T43" fmla="*/ 287 h 293"/>
                  <a:gd name="T44" fmla="*/ 24 w 120"/>
                  <a:gd name="T45" fmla="*/ 283 h 293"/>
                  <a:gd name="T46" fmla="*/ 15 w 120"/>
                  <a:gd name="T47" fmla="*/ 277 h 293"/>
                  <a:gd name="T48" fmla="*/ 9 w 120"/>
                  <a:gd name="T49" fmla="*/ 268 h 293"/>
                  <a:gd name="T50" fmla="*/ 5 w 120"/>
                  <a:gd name="T51" fmla="*/ 260 h 293"/>
                  <a:gd name="T52" fmla="*/ 0 w 120"/>
                  <a:gd name="T53" fmla="*/ 249 h 293"/>
                  <a:gd name="T54" fmla="*/ 0 w 120"/>
                  <a:gd name="T55" fmla="*/ 238 h 293"/>
                  <a:gd name="T56" fmla="*/ 0 w 120"/>
                  <a:gd name="T57" fmla="*/ 53 h 293"/>
                  <a:gd name="T58" fmla="*/ 0 w 120"/>
                  <a:gd name="T59" fmla="*/ 43 h 293"/>
                  <a:gd name="T60" fmla="*/ 5 w 120"/>
                  <a:gd name="T61" fmla="*/ 32 h 293"/>
                  <a:gd name="T62" fmla="*/ 9 w 120"/>
                  <a:gd name="T63" fmla="*/ 23 h 293"/>
                  <a:gd name="T64" fmla="*/ 15 w 120"/>
                  <a:gd name="T65" fmla="*/ 15 h 293"/>
                  <a:gd name="T66" fmla="*/ 24 w 120"/>
                  <a:gd name="T67" fmla="*/ 8 h 293"/>
                  <a:gd name="T68" fmla="*/ 32 w 120"/>
                  <a:gd name="T69" fmla="*/ 4 h 293"/>
                  <a:gd name="T70" fmla="*/ 43 w 120"/>
                  <a:gd name="T71" fmla="*/ 0 h 293"/>
                  <a:gd name="T72" fmla="*/ 53 w 120"/>
                  <a:gd name="T73" fmla="*/ 0 h 293"/>
                  <a:gd name="T74" fmla="*/ 53 w 120"/>
                  <a:gd name="T75" fmla="*/ 0 h 2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0"/>
                  <a:gd name="T115" fmla="*/ 0 h 293"/>
                  <a:gd name="T116" fmla="*/ 120 w 120"/>
                  <a:gd name="T117" fmla="*/ 293 h 2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0" h="293">
                    <a:moveTo>
                      <a:pt x="53" y="0"/>
                    </a:moveTo>
                    <a:lnTo>
                      <a:pt x="66" y="0"/>
                    </a:lnTo>
                    <a:lnTo>
                      <a:pt x="77" y="0"/>
                    </a:lnTo>
                    <a:lnTo>
                      <a:pt x="87" y="4"/>
                    </a:lnTo>
                    <a:lnTo>
                      <a:pt x="96" y="8"/>
                    </a:lnTo>
                    <a:lnTo>
                      <a:pt x="104" y="15"/>
                    </a:lnTo>
                    <a:lnTo>
                      <a:pt x="111" y="23"/>
                    </a:lnTo>
                    <a:lnTo>
                      <a:pt x="115" y="32"/>
                    </a:lnTo>
                    <a:lnTo>
                      <a:pt x="119" y="43"/>
                    </a:lnTo>
                    <a:lnTo>
                      <a:pt x="119" y="53"/>
                    </a:lnTo>
                    <a:lnTo>
                      <a:pt x="119" y="238"/>
                    </a:lnTo>
                    <a:lnTo>
                      <a:pt x="119" y="249"/>
                    </a:lnTo>
                    <a:lnTo>
                      <a:pt x="115" y="260"/>
                    </a:lnTo>
                    <a:lnTo>
                      <a:pt x="111" y="268"/>
                    </a:lnTo>
                    <a:lnTo>
                      <a:pt x="104" y="277"/>
                    </a:lnTo>
                    <a:lnTo>
                      <a:pt x="96" y="283"/>
                    </a:lnTo>
                    <a:lnTo>
                      <a:pt x="87" y="287"/>
                    </a:lnTo>
                    <a:lnTo>
                      <a:pt x="77" y="292"/>
                    </a:lnTo>
                    <a:lnTo>
                      <a:pt x="66" y="292"/>
                    </a:lnTo>
                    <a:lnTo>
                      <a:pt x="53" y="292"/>
                    </a:lnTo>
                    <a:lnTo>
                      <a:pt x="43" y="292"/>
                    </a:lnTo>
                    <a:lnTo>
                      <a:pt x="32" y="287"/>
                    </a:lnTo>
                    <a:lnTo>
                      <a:pt x="24" y="283"/>
                    </a:lnTo>
                    <a:lnTo>
                      <a:pt x="15" y="277"/>
                    </a:lnTo>
                    <a:lnTo>
                      <a:pt x="9" y="268"/>
                    </a:lnTo>
                    <a:lnTo>
                      <a:pt x="5" y="260"/>
                    </a:lnTo>
                    <a:lnTo>
                      <a:pt x="0" y="249"/>
                    </a:lnTo>
                    <a:lnTo>
                      <a:pt x="0" y="238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3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500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0" name="Freeform 200"/>
              <p:cNvSpPr>
                <a:spLocks/>
              </p:cNvSpPr>
              <p:nvPr/>
            </p:nvSpPr>
            <p:spPr bwMode="auto">
              <a:xfrm>
                <a:off x="3952" y="1643"/>
                <a:ext cx="120" cy="293"/>
              </a:xfrm>
              <a:custGeom>
                <a:avLst/>
                <a:gdLst>
                  <a:gd name="T0" fmla="*/ 53 w 120"/>
                  <a:gd name="T1" fmla="*/ 0 h 293"/>
                  <a:gd name="T2" fmla="*/ 66 w 120"/>
                  <a:gd name="T3" fmla="*/ 0 h 293"/>
                  <a:gd name="T4" fmla="*/ 77 w 120"/>
                  <a:gd name="T5" fmla="*/ 0 h 293"/>
                  <a:gd name="T6" fmla="*/ 87 w 120"/>
                  <a:gd name="T7" fmla="*/ 4 h 293"/>
                  <a:gd name="T8" fmla="*/ 96 w 120"/>
                  <a:gd name="T9" fmla="*/ 8 h 293"/>
                  <a:gd name="T10" fmla="*/ 104 w 120"/>
                  <a:gd name="T11" fmla="*/ 15 h 293"/>
                  <a:gd name="T12" fmla="*/ 111 w 120"/>
                  <a:gd name="T13" fmla="*/ 23 h 293"/>
                  <a:gd name="T14" fmla="*/ 115 w 120"/>
                  <a:gd name="T15" fmla="*/ 32 h 293"/>
                  <a:gd name="T16" fmla="*/ 119 w 120"/>
                  <a:gd name="T17" fmla="*/ 43 h 293"/>
                  <a:gd name="T18" fmla="*/ 119 w 120"/>
                  <a:gd name="T19" fmla="*/ 53 h 293"/>
                  <a:gd name="T20" fmla="*/ 119 w 120"/>
                  <a:gd name="T21" fmla="*/ 238 h 293"/>
                  <a:gd name="T22" fmla="*/ 119 w 120"/>
                  <a:gd name="T23" fmla="*/ 249 h 293"/>
                  <a:gd name="T24" fmla="*/ 115 w 120"/>
                  <a:gd name="T25" fmla="*/ 260 h 293"/>
                  <a:gd name="T26" fmla="*/ 111 w 120"/>
                  <a:gd name="T27" fmla="*/ 268 h 293"/>
                  <a:gd name="T28" fmla="*/ 104 w 120"/>
                  <a:gd name="T29" fmla="*/ 277 h 293"/>
                  <a:gd name="T30" fmla="*/ 96 w 120"/>
                  <a:gd name="T31" fmla="*/ 283 h 293"/>
                  <a:gd name="T32" fmla="*/ 87 w 120"/>
                  <a:gd name="T33" fmla="*/ 287 h 293"/>
                  <a:gd name="T34" fmla="*/ 77 w 120"/>
                  <a:gd name="T35" fmla="*/ 292 h 293"/>
                  <a:gd name="T36" fmla="*/ 66 w 120"/>
                  <a:gd name="T37" fmla="*/ 292 h 293"/>
                  <a:gd name="T38" fmla="*/ 53 w 120"/>
                  <a:gd name="T39" fmla="*/ 292 h 293"/>
                  <a:gd name="T40" fmla="*/ 43 w 120"/>
                  <a:gd name="T41" fmla="*/ 292 h 293"/>
                  <a:gd name="T42" fmla="*/ 32 w 120"/>
                  <a:gd name="T43" fmla="*/ 287 h 293"/>
                  <a:gd name="T44" fmla="*/ 24 w 120"/>
                  <a:gd name="T45" fmla="*/ 283 h 293"/>
                  <a:gd name="T46" fmla="*/ 15 w 120"/>
                  <a:gd name="T47" fmla="*/ 277 h 293"/>
                  <a:gd name="T48" fmla="*/ 9 w 120"/>
                  <a:gd name="T49" fmla="*/ 268 h 293"/>
                  <a:gd name="T50" fmla="*/ 5 w 120"/>
                  <a:gd name="T51" fmla="*/ 260 h 293"/>
                  <a:gd name="T52" fmla="*/ 0 w 120"/>
                  <a:gd name="T53" fmla="*/ 249 h 293"/>
                  <a:gd name="T54" fmla="*/ 0 w 120"/>
                  <a:gd name="T55" fmla="*/ 238 h 293"/>
                  <a:gd name="T56" fmla="*/ 0 w 120"/>
                  <a:gd name="T57" fmla="*/ 53 h 293"/>
                  <a:gd name="T58" fmla="*/ 0 w 120"/>
                  <a:gd name="T59" fmla="*/ 43 h 293"/>
                  <a:gd name="T60" fmla="*/ 5 w 120"/>
                  <a:gd name="T61" fmla="*/ 32 h 293"/>
                  <a:gd name="T62" fmla="*/ 9 w 120"/>
                  <a:gd name="T63" fmla="*/ 23 h 293"/>
                  <a:gd name="T64" fmla="*/ 15 w 120"/>
                  <a:gd name="T65" fmla="*/ 15 h 293"/>
                  <a:gd name="T66" fmla="*/ 24 w 120"/>
                  <a:gd name="T67" fmla="*/ 8 h 293"/>
                  <a:gd name="T68" fmla="*/ 32 w 120"/>
                  <a:gd name="T69" fmla="*/ 4 h 293"/>
                  <a:gd name="T70" fmla="*/ 43 w 120"/>
                  <a:gd name="T71" fmla="*/ 0 h 293"/>
                  <a:gd name="T72" fmla="*/ 53 w 120"/>
                  <a:gd name="T73" fmla="*/ 0 h 2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"/>
                  <a:gd name="T112" fmla="*/ 0 h 293"/>
                  <a:gd name="T113" fmla="*/ 120 w 120"/>
                  <a:gd name="T114" fmla="*/ 293 h 29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" h="293">
                    <a:moveTo>
                      <a:pt x="53" y="0"/>
                    </a:moveTo>
                    <a:lnTo>
                      <a:pt x="66" y="0"/>
                    </a:lnTo>
                    <a:lnTo>
                      <a:pt x="77" y="0"/>
                    </a:lnTo>
                    <a:lnTo>
                      <a:pt x="87" y="4"/>
                    </a:lnTo>
                    <a:lnTo>
                      <a:pt x="96" y="8"/>
                    </a:lnTo>
                    <a:lnTo>
                      <a:pt x="104" y="15"/>
                    </a:lnTo>
                    <a:lnTo>
                      <a:pt x="111" y="23"/>
                    </a:lnTo>
                    <a:lnTo>
                      <a:pt x="115" y="32"/>
                    </a:lnTo>
                    <a:lnTo>
                      <a:pt x="119" y="43"/>
                    </a:lnTo>
                    <a:lnTo>
                      <a:pt x="119" y="53"/>
                    </a:lnTo>
                    <a:lnTo>
                      <a:pt x="119" y="238"/>
                    </a:lnTo>
                    <a:lnTo>
                      <a:pt x="119" y="249"/>
                    </a:lnTo>
                    <a:lnTo>
                      <a:pt x="115" y="260"/>
                    </a:lnTo>
                    <a:lnTo>
                      <a:pt x="111" y="268"/>
                    </a:lnTo>
                    <a:lnTo>
                      <a:pt x="104" y="277"/>
                    </a:lnTo>
                    <a:lnTo>
                      <a:pt x="96" y="283"/>
                    </a:lnTo>
                    <a:lnTo>
                      <a:pt x="87" y="287"/>
                    </a:lnTo>
                    <a:lnTo>
                      <a:pt x="77" y="292"/>
                    </a:lnTo>
                    <a:lnTo>
                      <a:pt x="66" y="292"/>
                    </a:lnTo>
                    <a:lnTo>
                      <a:pt x="53" y="292"/>
                    </a:lnTo>
                    <a:lnTo>
                      <a:pt x="43" y="292"/>
                    </a:lnTo>
                    <a:lnTo>
                      <a:pt x="32" y="287"/>
                    </a:lnTo>
                    <a:lnTo>
                      <a:pt x="24" y="283"/>
                    </a:lnTo>
                    <a:lnTo>
                      <a:pt x="15" y="277"/>
                    </a:lnTo>
                    <a:lnTo>
                      <a:pt x="9" y="268"/>
                    </a:lnTo>
                    <a:lnTo>
                      <a:pt x="5" y="260"/>
                    </a:lnTo>
                    <a:lnTo>
                      <a:pt x="0" y="249"/>
                    </a:lnTo>
                    <a:lnTo>
                      <a:pt x="0" y="238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3" y="0"/>
                    </a:lnTo>
                    <a:lnTo>
                      <a:pt x="53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1" name="Freeform 201"/>
              <p:cNvSpPr>
                <a:spLocks/>
              </p:cNvSpPr>
              <p:nvPr/>
            </p:nvSpPr>
            <p:spPr bwMode="auto">
              <a:xfrm>
                <a:off x="3953" y="1124"/>
                <a:ext cx="115" cy="270"/>
              </a:xfrm>
              <a:custGeom>
                <a:avLst/>
                <a:gdLst>
                  <a:gd name="T0" fmla="*/ 51 w 115"/>
                  <a:gd name="T1" fmla="*/ 0 h 270"/>
                  <a:gd name="T2" fmla="*/ 63 w 115"/>
                  <a:gd name="T3" fmla="*/ 0 h 270"/>
                  <a:gd name="T4" fmla="*/ 73 w 115"/>
                  <a:gd name="T5" fmla="*/ 0 h 270"/>
                  <a:gd name="T6" fmla="*/ 83 w 115"/>
                  <a:gd name="T7" fmla="*/ 4 h 270"/>
                  <a:gd name="T8" fmla="*/ 91 w 115"/>
                  <a:gd name="T9" fmla="*/ 8 h 270"/>
                  <a:gd name="T10" fmla="*/ 99 w 115"/>
                  <a:gd name="T11" fmla="*/ 14 h 270"/>
                  <a:gd name="T12" fmla="*/ 105 w 115"/>
                  <a:gd name="T13" fmla="*/ 22 h 270"/>
                  <a:gd name="T14" fmla="*/ 110 w 115"/>
                  <a:gd name="T15" fmla="*/ 30 h 270"/>
                  <a:gd name="T16" fmla="*/ 114 w 115"/>
                  <a:gd name="T17" fmla="*/ 40 h 270"/>
                  <a:gd name="T18" fmla="*/ 114 w 115"/>
                  <a:gd name="T19" fmla="*/ 50 h 270"/>
                  <a:gd name="T20" fmla="*/ 114 w 115"/>
                  <a:gd name="T21" fmla="*/ 220 h 270"/>
                  <a:gd name="T22" fmla="*/ 114 w 115"/>
                  <a:gd name="T23" fmla="*/ 230 h 270"/>
                  <a:gd name="T24" fmla="*/ 110 w 115"/>
                  <a:gd name="T25" fmla="*/ 240 h 270"/>
                  <a:gd name="T26" fmla="*/ 105 w 115"/>
                  <a:gd name="T27" fmla="*/ 247 h 270"/>
                  <a:gd name="T28" fmla="*/ 99 w 115"/>
                  <a:gd name="T29" fmla="*/ 255 h 270"/>
                  <a:gd name="T30" fmla="*/ 91 w 115"/>
                  <a:gd name="T31" fmla="*/ 261 h 270"/>
                  <a:gd name="T32" fmla="*/ 83 w 115"/>
                  <a:gd name="T33" fmla="*/ 265 h 270"/>
                  <a:gd name="T34" fmla="*/ 73 w 115"/>
                  <a:gd name="T35" fmla="*/ 269 h 270"/>
                  <a:gd name="T36" fmla="*/ 63 w 115"/>
                  <a:gd name="T37" fmla="*/ 269 h 270"/>
                  <a:gd name="T38" fmla="*/ 51 w 115"/>
                  <a:gd name="T39" fmla="*/ 269 h 270"/>
                  <a:gd name="T40" fmla="*/ 41 w 115"/>
                  <a:gd name="T41" fmla="*/ 269 h 270"/>
                  <a:gd name="T42" fmla="*/ 31 w 115"/>
                  <a:gd name="T43" fmla="*/ 265 h 270"/>
                  <a:gd name="T44" fmla="*/ 23 w 115"/>
                  <a:gd name="T45" fmla="*/ 261 h 270"/>
                  <a:gd name="T46" fmla="*/ 14 w 115"/>
                  <a:gd name="T47" fmla="*/ 255 h 270"/>
                  <a:gd name="T48" fmla="*/ 8 w 115"/>
                  <a:gd name="T49" fmla="*/ 247 h 270"/>
                  <a:gd name="T50" fmla="*/ 4 w 115"/>
                  <a:gd name="T51" fmla="*/ 240 h 270"/>
                  <a:gd name="T52" fmla="*/ 0 w 115"/>
                  <a:gd name="T53" fmla="*/ 230 h 270"/>
                  <a:gd name="T54" fmla="*/ 0 w 115"/>
                  <a:gd name="T55" fmla="*/ 220 h 270"/>
                  <a:gd name="T56" fmla="*/ 0 w 115"/>
                  <a:gd name="T57" fmla="*/ 50 h 270"/>
                  <a:gd name="T58" fmla="*/ 0 w 115"/>
                  <a:gd name="T59" fmla="*/ 40 h 270"/>
                  <a:gd name="T60" fmla="*/ 4 w 115"/>
                  <a:gd name="T61" fmla="*/ 30 h 270"/>
                  <a:gd name="T62" fmla="*/ 8 w 115"/>
                  <a:gd name="T63" fmla="*/ 22 h 270"/>
                  <a:gd name="T64" fmla="*/ 14 w 115"/>
                  <a:gd name="T65" fmla="*/ 14 h 270"/>
                  <a:gd name="T66" fmla="*/ 23 w 115"/>
                  <a:gd name="T67" fmla="*/ 8 h 270"/>
                  <a:gd name="T68" fmla="*/ 31 w 115"/>
                  <a:gd name="T69" fmla="*/ 4 h 270"/>
                  <a:gd name="T70" fmla="*/ 41 w 115"/>
                  <a:gd name="T71" fmla="*/ 0 h 270"/>
                  <a:gd name="T72" fmla="*/ 51 w 115"/>
                  <a:gd name="T73" fmla="*/ 0 h 270"/>
                  <a:gd name="T74" fmla="*/ 51 w 115"/>
                  <a:gd name="T75" fmla="*/ 0 h 2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5"/>
                  <a:gd name="T115" fmla="*/ 0 h 270"/>
                  <a:gd name="T116" fmla="*/ 115 w 115"/>
                  <a:gd name="T117" fmla="*/ 270 h 27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5" h="270">
                    <a:moveTo>
                      <a:pt x="51" y="0"/>
                    </a:moveTo>
                    <a:lnTo>
                      <a:pt x="63" y="0"/>
                    </a:lnTo>
                    <a:lnTo>
                      <a:pt x="73" y="0"/>
                    </a:lnTo>
                    <a:lnTo>
                      <a:pt x="83" y="4"/>
                    </a:lnTo>
                    <a:lnTo>
                      <a:pt x="91" y="8"/>
                    </a:lnTo>
                    <a:lnTo>
                      <a:pt x="99" y="14"/>
                    </a:lnTo>
                    <a:lnTo>
                      <a:pt x="105" y="22"/>
                    </a:lnTo>
                    <a:lnTo>
                      <a:pt x="110" y="30"/>
                    </a:lnTo>
                    <a:lnTo>
                      <a:pt x="114" y="40"/>
                    </a:lnTo>
                    <a:lnTo>
                      <a:pt x="114" y="50"/>
                    </a:lnTo>
                    <a:lnTo>
                      <a:pt x="114" y="220"/>
                    </a:lnTo>
                    <a:lnTo>
                      <a:pt x="114" y="230"/>
                    </a:lnTo>
                    <a:lnTo>
                      <a:pt x="110" y="240"/>
                    </a:lnTo>
                    <a:lnTo>
                      <a:pt x="105" y="247"/>
                    </a:lnTo>
                    <a:lnTo>
                      <a:pt x="99" y="255"/>
                    </a:lnTo>
                    <a:lnTo>
                      <a:pt x="91" y="261"/>
                    </a:lnTo>
                    <a:lnTo>
                      <a:pt x="83" y="265"/>
                    </a:lnTo>
                    <a:lnTo>
                      <a:pt x="73" y="269"/>
                    </a:lnTo>
                    <a:lnTo>
                      <a:pt x="63" y="269"/>
                    </a:lnTo>
                    <a:lnTo>
                      <a:pt x="51" y="269"/>
                    </a:lnTo>
                    <a:lnTo>
                      <a:pt x="41" y="269"/>
                    </a:lnTo>
                    <a:lnTo>
                      <a:pt x="31" y="265"/>
                    </a:lnTo>
                    <a:lnTo>
                      <a:pt x="23" y="261"/>
                    </a:lnTo>
                    <a:lnTo>
                      <a:pt x="14" y="255"/>
                    </a:lnTo>
                    <a:lnTo>
                      <a:pt x="8" y="247"/>
                    </a:lnTo>
                    <a:lnTo>
                      <a:pt x="4" y="240"/>
                    </a:lnTo>
                    <a:lnTo>
                      <a:pt x="0" y="230"/>
                    </a:lnTo>
                    <a:lnTo>
                      <a:pt x="0" y="22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500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2" name="Freeform 202"/>
              <p:cNvSpPr>
                <a:spLocks/>
              </p:cNvSpPr>
              <p:nvPr/>
            </p:nvSpPr>
            <p:spPr bwMode="auto">
              <a:xfrm>
                <a:off x="3953" y="1124"/>
                <a:ext cx="115" cy="270"/>
              </a:xfrm>
              <a:custGeom>
                <a:avLst/>
                <a:gdLst>
                  <a:gd name="T0" fmla="*/ 51 w 115"/>
                  <a:gd name="T1" fmla="*/ 0 h 270"/>
                  <a:gd name="T2" fmla="*/ 63 w 115"/>
                  <a:gd name="T3" fmla="*/ 0 h 270"/>
                  <a:gd name="T4" fmla="*/ 73 w 115"/>
                  <a:gd name="T5" fmla="*/ 0 h 270"/>
                  <a:gd name="T6" fmla="*/ 83 w 115"/>
                  <a:gd name="T7" fmla="*/ 4 h 270"/>
                  <a:gd name="T8" fmla="*/ 91 w 115"/>
                  <a:gd name="T9" fmla="*/ 8 h 270"/>
                  <a:gd name="T10" fmla="*/ 99 w 115"/>
                  <a:gd name="T11" fmla="*/ 14 h 270"/>
                  <a:gd name="T12" fmla="*/ 105 w 115"/>
                  <a:gd name="T13" fmla="*/ 22 h 270"/>
                  <a:gd name="T14" fmla="*/ 110 w 115"/>
                  <a:gd name="T15" fmla="*/ 30 h 270"/>
                  <a:gd name="T16" fmla="*/ 114 w 115"/>
                  <a:gd name="T17" fmla="*/ 40 h 270"/>
                  <a:gd name="T18" fmla="*/ 114 w 115"/>
                  <a:gd name="T19" fmla="*/ 50 h 270"/>
                  <a:gd name="T20" fmla="*/ 114 w 115"/>
                  <a:gd name="T21" fmla="*/ 220 h 270"/>
                  <a:gd name="T22" fmla="*/ 114 w 115"/>
                  <a:gd name="T23" fmla="*/ 230 h 270"/>
                  <a:gd name="T24" fmla="*/ 110 w 115"/>
                  <a:gd name="T25" fmla="*/ 240 h 270"/>
                  <a:gd name="T26" fmla="*/ 105 w 115"/>
                  <a:gd name="T27" fmla="*/ 247 h 270"/>
                  <a:gd name="T28" fmla="*/ 99 w 115"/>
                  <a:gd name="T29" fmla="*/ 255 h 270"/>
                  <a:gd name="T30" fmla="*/ 91 w 115"/>
                  <a:gd name="T31" fmla="*/ 261 h 270"/>
                  <a:gd name="T32" fmla="*/ 83 w 115"/>
                  <a:gd name="T33" fmla="*/ 265 h 270"/>
                  <a:gd name="T34" fmla="*/ 73 w 115"/>
                  <a:gd name="T35" fmla="*/ 269 h 270"/>
                  <a:gd name="T36" fmla="*/ 63 w 115"/>
                  <a:gd name="T37" fmla="*/ 269 h 270"/>
                  <a:gd name="T38" fmla="*/ 51 w 115"/>
                  <a:gd name="T39" fmla="*/ 269 h 270"/>
                  <a:gd name="T40" fmla="*/ 41 w 115"/>
                  <a:gd name="T41" fmla="*/ 269 h 270"/>
                  <a:gd name="T42" fmla="*/ 31 w 115"/>
                  <a:gd name="T43" fmla="*/ 265 h 270"/>
                  <a:gd name="T44" fmla="*/ 23 w 115"/>
                  <a:gd name="T45" fmla="*/ 261 h 270"/>
                  <a:gd name="T46" fmla="*/ 14 w 115"/>
                  <a:gd name="T47" fmla="*/ 255 h 270"/>
                  <a:gd name="T48" fmla="*/ 8 w 115"/>
                  <a:gd name="T49" fmla="*/ 247 h 270"/>
                  <a:gd name="T50" fmla="*/ 4 w 115"/>
                  <a:gd name="T51" fmla="*/ 240 h 270"/>
                  <a:gd name="T52" fmla="*/ 0 w 115"/>
                  <a:gd name="T53" fmla="*/ 230 h 270"/>
                  <a:gd name="T54" fmla="*/ 0 w 115"/>
                  <a:gd name="T55" fmla="*/ 220 h 270"/>
                  <a:gd name="T56" fmla="*/ 0 w 115"/>
                  <a:gd name="T57" fmla="*/ 50 h 270"/>
                  <a:gd name="T58" fmla="*/ 0 w 115"/>
                  <a:gd name="T59" fmla="*/ 40 h 270"/>
                  <a:gd name="T60" fmla="*/ 4 w 115"/>
                  <a:gd name="T61" fmla="*/ 30 h 270"/>
                  <a:gd name="T62" fmla="*/ 8 w 115"/>
                  <a:gd name="T63" fmla="*/ 22 h 270"/>
                  <a:gd name="T64" fmla="*/ 14 w 115"/>
                  <a:gd name="T65" fmla="*/ 14 h 270"/>
                  <a:gd name="T66" fmla="*/ 23 w 115"/>
                  <a:gd name="T67" fmla="*/ 8 h 270"/>
                  <a:gd name="T68" fmla="*/ 31 w 115"/>
                  <a:gd name="T69" fmla="*/ 4 h 270"/>
                  <a:gd name="T70" fmla="*/ 41 w 115"/>
                  <a:gd name="T71" fmla="*/ 0 h 270"/>
                  <a:gd name="T72" fmla="*/ 51 w 115"/>
                  <a:gd name="T73" fmla="*/ 0 h 2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5"/>
                  <a:gd name="T112" fmla="*/ 0 h 270"/>
                  <a:gd name="T113" fmla="*/ 115 w 115"/>
                  <a:gd name="T114" fmla="*/ 270 h 2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5" h="270">
                    <a:moveTo>
                      <a:pt x="51" y="0"/>
                    </a:moveTo>
                    <a:lnTo>
                      <a:pt x="63" y="0"/>
                    </a:lnTo>
                    <a:lnTo>
                      <a:pt x="73" y="0"/>
                    </a:lnTo>
                    <a:lnTo>
                      <a:pt x="83" y="4"/>
                    </a:lnTo>
                    <a:lnTo>
                      <a:pt x="91" y="8"/>
                    </a:lnTo>
                    <a:lnTo>
                      <a:pt x="99" y="14"/>
                    </a:lnTo>
                    <a:lnTo>
                      <a:pt x="105" y="22"/>
                    </a:lnTo>
                    <a:lnTo>
                      <a:pt x="110" y="30"/>
                    </a:lnTo>
                    <a:lnTo>
                      <a:pt x="114" y="40"/>
                    </a:lnTo>
                    <a:lnTo>
                      <a:pt x="114" y="50"/>
                    </a:lnTo>
                    <a:lnTo>
                      <a:pt x="114" y="220"/>
                    </a:lnTo>
                    <a:lnTo>
                      <a:pt x="114" y="230"/>
                    </a:lnTo>
                    <a:lnTo>
                      <a:pt x="110" y="240"/>
                    </a:lnTo>
                    <a:lnTo>
                      <a:pt x="105" y="247"/>
                    </a:lnTo>
                    <a:lnTo>
                      <a:pt x="99" y="255"/>
                    </a:lnTo>
                    <a:lnTo>
                      <a:pt x="91" y="261"/>
                    </a:lnTo>
                    <a:lnTo>
                      <a:pt x="83" y="265"/>
                    </a:lnTo>
                    <a:lnTo>
                      <a:pt x="73" y="269"/>
                    </a:lnTo>
                    <a:lnTo>
                      <a:pt x="63" y="269"/>
                    </a:lnTo>
                    <a:lnTo>
                      <a:pt x="51" y="269"/>
                    </a:lnTo>
                    <a:lnTo>
                      <a:pt x="41" y="269"/>
                    </a:lnTo>
                    <a:lnTo>
                      <a:pt x="31" y="265"/>
                    </a:lnTo>
                    <a:lnTo>
                      <a:pt x="23" y="261"/>
                    </a:lnTo>
                    <a:lnTo>
                      <a:pt x="14" y="255"/>
                    </a:lnTo>
                    <a:lnTo>
                      <a:pt x="8" y="247"/>
                    </a:lnTo>
                    <a:lnTo>
                      <a:pt x="4" y="240"/>
                    </a:lnTo>
                    <a:lnTo>
                      <a:pt x="0" y="230"/>
                    </a:lnTo>
                    <a:lnTo>
                      <a:pt x="0" y="22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445" name="Group 203"/>
            <p:cNvGrpSpPr>
              <a:grpSpLocks/>
            </p:cNvGrpSpPr>
            <p:nvPr/>
          </p:nvGrpSpPr>
          <p:grpSpPr bwMode="auto">
            <a:xfrm>
              <a:off x="1564" y="610"/>
              <a:ext cx="138" cy="2351"/>
              <a:chOff x="1564" y="610"/>
              <a:chExt cx="138" cy="2351"/>
            </a:xfrm>
          </p:grpSpPr>
          <p:sp>
            <p:nvSpPr>
              <p:cNvPr id="14452" name="Freeform 204"/>
              <p:cNvSpPr>
                <a:spLocks/>
              </p:cNvSpPr>
              <p:nvPr/>
            </p:nvSpPr>
            <p:spPr bwMode="auto">
              <a:xfrm>
                <a:off x="1610" y="610"/>
                <a:ext cx="92" cy="188"/>
              </a:xfrm>
              <a:custGeom>
                <a:avLst/>
                <a:gdLst>
                  <a:gd name="T0" fmla="*/ 67 w 92"/>
                  <a:gd name="T1" fmla="*/ 2 h 188"/>
                  <a:gd name="T2" fmla="*/ 48 w 92"/>
                  <a:gd name="T3" fmla="*/ 1 h 188"/>
                  <a:gd name="T4" fmla="*/ 28 w 92"/>
                  <a:gd name="T5" fmla="*/ 2 h 188"/>
                  <a:gd name="T6" fmla="*/ 18 w 92"/>
                  <a:gd name="T7" fmla="*/ 11 h 188"/>
                  <a:gd name="T8" fmla="*/ 4 w 92"/>
                  <a:gd name="T9" fmla="*/ 34 h 188"/>
                  <a:gd name="T10" fmla="*/ 0 w 92"/>
                  <a:gd name="T11" fmla="*/ 76 h 188"/>
                  <a:gd name="T12" fmla="*/ 3 w 92"/>
                  <a:gd name="T13" fmla="*/ 113 h 188"/>
                  <a:gd name="T14" fmla="*/ 15 w 92"/>
                  <a:gd name="T15" fmla="*/ 149 h 188"/>
                  <a:gd name="T16" fmla="*/ 25 w 92"/>
                  <a:gd name="T17" fmla="*/ 173 h 188"/>
                  <a:gd name="T18" fmla="*/ 43 w 92"/>
                  <a:gd name="T19" fmla="*/ 184 h 188"/>
                  <a:gd name="T20" fmla="*/ 61 w 92"/>
                  <a:gd name="T21" fmla="*/ 184 h 188"/>
                  <a:gd name="T22" fmla="*/ 76 w 92"/>
                  <a:gd name="T23" fmla="*/ 184 h 188"/>
                  <a:gd name="T24" fmla="*/ 84 w 92"/>
                  <a:gd name="T25" fmla="*/ 161 h 188"/>
                  <a:gd name="T26" fmla="*/ 88 w 92"/>
                  <a:gd name="T27" fmla="*/ 131 h 188"/>
                  <a:gd name="T28" fmla="*/ 91 w 92"/>
                  <a:gd name="T29" fmla="*/ 101 h 188"/>
                  <a:gd name="T30" fmla="*/ 91 w 92"/>
                  <a:gd name="T31" fmla="*/ 77 h 188"/>
                  <a:gd name="T32" fmla="*/ 87 w 92"/>
                  <a:gd name="T33" fmla="*/ 50 h 188"/>
                  <a:gd name="T34" fmla="*/ 82 w 92"/>
                  <a:gd name="T35" fmla="*/ 26 h 188"/>
                  <a:gd name="T36" fmla="*/ 75 w 92"/>
                  <a:gd name="T37" fmla="*/ 14 h 188"/>
                  <a:gd name="T38" fmla="*/ 67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3" name="Freeform 205"/>
              <p:cNvSpPr>
                <a:spLocks/>
              </p:cNvSpPr>
              <p:nvPr/>
            </p:nvSpPr>
            <p:spPr bwMode="auto">
              <a:xfrm rot="-182687">
                <a:off x="1601" y="1099"/>
                <a:ext cx="92" cy="188"/>
              </a:xfrm>
              <a:custGeom>
                <a:avLst/>
                <a:gdLst>
                  <a:gd name="T0" fmla="*/ 67 w 92"/>
                  <a:gd name="T1" fmla="*/ 2 h 188"/>
                  <a:gd name="T2" fmla="*/ 48 w 92"/>
                  <a:gd name="T3" fmla="*/ 1 h 188"/>
                  <a:gd name="T4" fmla="*/ 28 w 92"/>
                  <a:gd name="T5" fmla="*/ 2 h 188"/>
                  <a:gd name="T6" fmla="*/ 18 w 92"/>
                  <a:gd name="T7" fmla="*/ 11 h 188"/>
                  <a:gd name="T8" fmla="*/ 4 w 92"/>
                  <a:gd name="T9" fmla="*/ 34 h 188"/>
                  <a:gd name="T10" fmla="*/ 0 w 92"/>
                  <a:gd name="T11" fmla="*/ 76 h 188"/>
                  <a:gd name="T12" fmla="*/ 3 w 92"/>
                  <a:gd name="T13" fmla="*/ 113 h 188"/>
                  <a:gd name="T14" fmla="*/ 15 w 92"/>
                  <a:gd name="T15" fmla="*/ 149 h 188"/>
                  <a:gd name="T16" fmla="*/ 25 w 92"/>
                  <a:gd name="T17" fmla="*/ 173 h 188"/>
                  <a:gd name="T18" fmla="*/ 43 w 92"/>
                  <a:gd name="T19" fmla="*/ 184 h 188"/>
                  <a:gd name="T20" fmla="*/ 61 w 92"/>
                  <a:gd name="T21" fmla="*/ 184 h 188"/>
                  <a:gd name="T22" fmla="*/ 76 w 92"/>
                  <a:gd name="T23" fmla="*/ 184 h 188"/>
                  <a:gd name="T24" fmla="*/ 84 w 92"/>
                  <a:gd name="T25" fmla="*/ 161 h 188"/>
                  <a:gd name="T26" fmla="*/ 88 w 92"/>
                  <a:gd name="T27" fmla="*/ 131 h 188"/>
                  <a:gd name="T28" fmla="*/ 91 w 92"/>
                  <a:gd name="T29" fmla="*/ 101 h 188"/>
                  <a:gd name="T30" fmla="*/ 91 w 92"/>
                  <a:gd name="T31" fmla="*/ 77 h 188"/>
                  <a:gd name="T32" fmla="*/ 87 w 92"/>
                  <a:gd name="T33" fmla="*/ 50 h 188"/>
                  <a:gd name="T34" fmla="*/ 82 w 92"/>
                  <a:gd name="T35" fmla="*/ 26 h 188"/>
                  <a:gd name="T36" fmla="*/ 75 w 92"/>
                  <a:gd name="T37" fmla="*/ 14 h 188"/>
                  <a:gd name="T38" fmla="*/ 67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4" name="Freeform 206"/>
              <p:cNvSpPr>
                <a:spLocks/>
              </p:cNvSpPr>
              <p:nvPr/>
            </p:nvSpPr>
            <p:spPr bwMode="auto">
              <a:xfrm rot="-213104">
                <a:off x="1590" y="1603"/>
                <a:ext cx="91" cy="226"/>
              </a:xfrm>
              <a:custGeom>
                <a:avLst/>
                <a:gdLst>
                  <a:gd name="T0" fmla="*/ 51 w 92"/>
                  <a:gd name="T1" fmla="*/ 2 h 188"/>
                  <a:gd name="T2" fmla="*/ 46 w 92"/>
                  <a:gd name="T3" fmla="*/ 1 h 188"/>
                  <a:gd name="T4" fmla="*/ 28 w 92"/>
                  <a:gd name="T5" fmla="*/ 2 h 188"/>
                  <a:gd name="T6" fmla="*/ 18 w 92"/>
                  <a:gd name="T7" fmla="*/ 214 h 188"/>
                  <a:gd name="T8" fmla="*/ 4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5 w 92"/>
                  <a:gd name="T15" fmla="*/ 2823 h 188"/>
                  <a:gd name="T16" fmla="*/ 25 w 92"/>
                  <a:gd name="T17" fmla="*/ 3299 h 188"/>
                  <a:gd name="T18" fmla="*/ 43 w 92"/>
                  <a:gd name="T19" fmla="*/ 3513 h 188"/>
                  <a:gd name="T20" fmla="*/ 46 w 92"/>
                  <a:gd name="T21" fmla="*/ 3513 h 188"/>
                  <a:gd name="T22" fmla="*/ 60 w 92"/>
                  <a:gd name="T23" fmla="*/ 3513 h 188"/>
                  <a:gd name="T24" fmla="*/ 68 w 92"/>
                  <a:gd name="T25" fmla="*/ 3067 h 188"/>
                  <a:gd name="T26" fmla="*/ 72 w 92"/>
                  <a:gd name="T27" fmla="*/ 2482 h 188"/>
                  <a:gd name="T28" fmla="*/ 75 w 92"/>
                  <a:gd name="T29" fmla="*/ 1901 h 188"/>
                  <a:gd name="T30" fmla="*/ 75 w 92"/>
                  <a:gd name="T31" fmla="*/ 1475 h 188"/>
                  <a:gd name="T32" fmla="*/ 71 w 92"/>
                  <a:gd name="T33" fmla="*/ 953 h 188"/>
                  <a:gd name="T34" fmla="*/ 66 w 92"/>
                  <a:gd name="T35" fmla="*/ 488 h 188"/>
                  <a:gd name="T36" fmla="*/ 59 w 92"/>
                  <a:gd name="T37" fmla="*/ 263 h 188"/>
                  <a:gd name="T38" fmla="*/ 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5" name="Freeform 207"/>
              <p:cNvSpPr>
                <a:spLocks/>
              </p:cNvSpPr>
              <p:nvPr/>
            </p:nvSpPr>
            <p:spPr bwMode="auto">
              <a:xfrm rot="-213104">
                <a:off x="1570" y="2149"/>
                <a:ext cx="105" cy="226"/>
              </a:xfrm>
              <a:custGeom>
                <a:avLst/>
                <a:gdLst>
                  <a:gd name="T0" fmla="*/ 551 w 92"/>
                  <a:gd name="T1" fmla="*/ 2 h 188"/>
                  <a:gd name="T2" fmla="*/ 399 w 92"/>
                  <a:gd name="T3" fmla="*/ 1 h 188"/>
                  <a:gd name="T4" fmla="*/ 236 w 92"/>
                  <a:gd name="T5" fmla="*/ 2 h 188"/>
                  <a:gd name="T6" fmla="*/ 151 w 92"/>
                  <a:gd name="T7" fmla="*/ 214 h 188"/>
                  <a:gd name="T8" fmla="*/ 38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23 w 92"/>
                  <a:gd name="T15" fmla="*/ 2823 h 188"/>
                  <a:gd name="T16" fmla="*/ 209 w 92"/>
                  <a:gd name="T17" fmla="*/ 3299 h 188"/>
                  <a:gd name="T18" fmla="*/ 356 w 92"/>
                  <a:gd name="T19" fmla="*/ 3513 h 188"/>
                  <a:gd name="T20" fmla="*/ 512 w 92"/>
                  <a:gd name="T21" fmla="*/ 3513 h 188"/>
                  <a:gd name="T22" fmla="*/ 629 w 92"/>
                  <a:gd name="T23" fmla="*/ 3513 h 188"/>
                  <a:gd name="T24" fmla="*/ 698 w 92"/>
                  <a:gd name="T25" fmla="*/ 3067 h 188"/>
                  <a:gd name="T26" fmla="*/ 721 w 92"/>
                  <a:gd name="T27" fmla="*/ 2482 h 188"/>
                  <a:gd name="T28" fmla="*/ 761 w 92"/>
                  <a:gd name="T29" fmla="*/ 1901 h 188"/>
                  <a:gd name="T30" fmla="*/ 761 w 92"/>
                  <a:gd name="T31" fmla="*/ 1475 h 188"/>
                  <a:gd name="T32" fmla="*/ 718 w 92"/>
                  <a:gd name="T33" fmla="*/ 953 h 188"/>
                  <a:gd name="T34" fmla="*/ 676 w 92"/>
                  <a:gd name="T35" fmla="*/ 488 h 188"/>
                  <a:gd name="T36" fmla="*/ 628 w 92"/>
                  <a:gd name="T37" fmla="*/ 263 h 188"/>
                  <a:gd name="T38" fmla="*/ 5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6" name="Freeform 208"/>
              <p:cNvSpPr>
                <a:spLocks/>
              </p:cNvSpPr>
              <p:nvPr/>
            </p:nvSpPr>
            <p:spPr bwMode="auto">
              <a:xfrm rot="-213104">
                <a:off x="1564" y="2735"/>
                <a:ext cx="105" cy="226"/>
              </a:xfrm>
              <a:custGeom>
                <a:avLst/>
                <a:gdLst>
                  <a:gd name="T0" fmla="*/ 551 w 92"/>
                  <a:gd name="T1" fmla="*/ 2 h 188"/>
                  <a:gd name="T2" fmla="*/ 399 w 92"/>
                  <a:gd name="T3" fmla="*/ 1 h 188"/>
                  <a:gd name="T4" fmla="*/ 236 w 92"/>
                  <a:gd name="T5" fmla="*/ 2 h 188"/>
                  <a:gd name="T6" fmla="*/ 151 w 92"/>
                  <a:gd name="T7" fmla="*/ 214 h 188"/>
                  <a:gd name="T8" fmla="*/ 38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23 w 92"/>
                  <a:gd name="T15" fmla="*/ 2823 h 188"/>
                  <a:gd name="T16" fmla="*/ 209 w 92"/>
                  <a:gd name="T17" fmla="*/ 3299 h 188"/>
                  <a:gd name="T18" fmla="*/ 356 w 92"/>
                  <a:gd name="T19" fmla="*/ 3513 h 188"/>
                  <a:gd name="T20" fmla="*/ 512 w 92"/>
                  <a:gd name="T21" fmla="*/ 3513 h 188"/>
                  <a:gd name="T22" fmla="*/ 629 w 92"/>
                  <a:gd name="T23" fmla="*/ 3513 h 188"/>
                  <a:gd name="T24" fmla="*/ 698 w 92"/>
                  <a:gd name="T25" fmla="*/ 3067 h 188"/>
                  <a:gd name="T26" fmla="*/ 721 w 92"/>
                  <a:gd name="T27" fmla="*/ 2482 h 188"/>
                  <a:gd name="T28" fmla="*/ 761 w 92"/>
                  <a:gd name="T29" fmla="*/ 1901 h 188"/>
                  <a:gd name="T30" fmla="*/ 761 w 92"/>
                  <a:gd name="T31" fmla="*/ 1475 h 188"/>
                  <a:gd name="T32" fmla="*/ 718 w 92"/>
                  <a:gd name="T33" fmla="*/ 953 h 188"/>
                  <a:gd name="T34" fmla="*/ 676 w 92"/>
                  <a:gd name="T35" fmla="*/ 488 h 188"/>
                  <a:gd name="T36" fmla="*/ 628 w 92"/>
                  <a:gd name="T37" fmla="*/ 263 h 188"/>
                  <a:gd name="T38" fmla="*/ 5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446" name="Group 209"/>
            <p:cNvGrpSpPr>
              <a:grpSpLocks/>
            </p:cNvGrpSpPr>
            <p:nvPr/>
          </p:nvGrpSpPr>
          <p:grpSpPr bwMode="auto">
            <a:xfrm>
              <a:off x="2210" y="610"/>
              <a:ext cx="154" cy="2355"/>
              <a:chOff x="2210" y="610"/>
              <a:chExt cx="154" cy="2355"/>
            </a:xfrm>
          </p:grpSpPr>
          <p:sp>
            <p:nvSpPr>
              <p:cNvPr id="14447" name="Freeform 210"/>
              <p:cNvSpPr>
                <a:spLocks/>
              </p:cNvSpPr>
              <p:nvPr/>
            </p:nvSpPr>
            <p:spPr bwMode="auto">
              <a:xfrm flipH="1">
                <a:off x="2210" y="610"/>
                <a:ext cx="92" cy="188"/>
              </a:xfrm>
              <a:custGeom>
                <a:avLst/>
                <a:gdLst>
                  <a:gd name="T0" fmla="*/ 67 w 92"/>
                  <a:gd name="T1" fmla="*/ 2 h 188"/>
                  <a:gd name="T2" fmla="*/ 48 w 92"/>
                  <a:gd name="T3" fmla="*/ 1 h 188"/>
                  <a:gd name="T4" fmla="*/ 28 w 92"/>
                  <a:gd name="T5" fmla="*/ 2 h 188"/>
                  <a:gd name="T6" fmla="*/ 18 w 92"/>
                  <a:gd name="T7" fmla="*/ 11 h 188"/>
                  <a:gd name="T8" fmla="*/ 4 w 92"/>
                  <a:gd name="T9" fmla="*/ 34 h 188"/>
                  <a:gd name="T10" fmla="*/ 0 w 92"/>
                  <a:gd name="T11" fmla="*/ 76 h 188"/>
                  <a:gd name="T12" fmla="*/ 3 w 92"/>
                  <a:gd name="T13" fmla="*/ 113 h 188"/>
                  <a:gd name="T14" fmla="*/ 15 w 92"/>
                  <a:gd name="T15" fmla="*/ 149 h 188"/>
                  <a:gd name="T16" fmla="*/ 25 w 92"/>
                  <a:gd name="T17" fmla="*/ 173 h 188"/>
                  <a:gd name="T18" fmla="*/ 43 w 92"/>
                  <a:gd name="T19" fmla="*/ 184 h 188"/>
                  <a:gd name="T20" fmla="*/ 61 w 92"/>
                  <a:gd name="T21" fmla="*/ 184 h 188"/>
                  <a:gd name="T22" fmla="*/ 76 w 92"/>
                  <a:gd name="T23" fmla="*/ 184 h 188"/>
                  <a:gd name="T24" fmla="*/ 84 w 92"/>
                  <a:gd name="T25" fmla="*/ 161 h 188"/>
                  <a:gd name="T26" fmla="*/ 88 w 92"/>
                  <a:gd name="T27" fmla="*/ 131 h 188"/>
                  <a:gd name="T28" fmla="*/ 91 w 92"/>
                  <a:gd name="T29" fmla="*/ 101 h 188"/>
                  <a:gd name="T30" fmla="*/ 91 w 92"/>
                  <a:gd name="T31" fmla="*/ 77 h 188"/>
                  <a:gd name="T32" fmla="*/ 87 w 92"/>
                  <a:gd name="T33" fmla="*/ 50 h 188"/>
                  <a:gd name="T34" fmla="*/ 82 w 92"/>
                  <a:gd name="T35" fmla="*/ 26 h 188"/>
                  <a:gd name="T36" fmla="*/ 75 w 92"/>
                  <a:gd name="T37" fmla="*/ 14 h 188"/>
                  <a:gd name="T38" fmla="*/ 67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8" name="Freeform 211"/>
              <p:cNvSpPr>
                <a:spLocks/>
              </p:cNvSpPr>
              <p:nvPr/>
            </p:nvSpPr>
            <p:spPr bwMode="auto">
              <a:xfrm rot="182687" flipH="1">
                <a:off x="2231" y="1117"/>
                <a:ext cx="92" cy="188"/>
              </a:xfrm>
              <a:custGeom>
                <a:avLst/>
                <a:gdLst>
                  <a:gd name="T0" fmla="*/ 67 w 92"/>
                  <a:gd name="T1" fmla="*/ 2 h 188"/>
                  <a:gd name="T2" fmla="*/ 48 w 92"/>
                  <a:gd name="T3" fmla="*/ 1 h 188"/>
                  <a:gd name="T4" fmla="*/ 28 w 92"/>
                  <a:gd name="T5" fmla="*/ 2 h 188"/>
                  <a:gd name="T6" fmla="*/ 18 w 92"/>
                  <a:gd name="T7" fmla="*/ 11 h 188"/>
                  <a:gd name="T8" fmla="*/ 4 w 92"/>
                  <a:gd name="T9" fmla="*/ 34 h 188"/>
                  <a:gd name="T10" fmla="*/ 0 w 92"/>
                  <a:gd name="T11" fmla="*/ 76 h 188"/>
                  <a:gd name="T12" fmla="*/ 3 w 92"/>
                  <a:gd name="T13" fmla="*/ 113 h 188"/>
                  <a:gd name="T14" fmla="*/ 15 w 92"/>
                  <a:gd name="T15" fmla="*/ 149 h 188"/>
                  <a:gd name="T16" fmla="*/ 25 w 92"/>
                  <a:gd name="T17" fmla="*/ 173 h 188"/>
                  <a:gd name="T18" fmla="*/ 43 w 92"/>
                  <a:gd name="T19" fmla="*/ 184 h 188"/>
                  <a:gd name="T20" fmla="*/ 61 w 92"/>
                  <a:gd name="T21" fmla="*/ 184 h 188"/>
                  <a:gd name="T22" fmla="*/ 76 w 92"/>
                  <a:gd name="T23" fmla="*/ 184 h 188"/>
                  <a:gd name="T24" fmla="*/ 84 w 92"/>
                  <a:gd name="T25" fmla="*/ 161 h 188"/>
                  <a:gd name="T26" fmla="*/ 88 w 92"/>
                  <a:gd name="T27" fmla="*/ 131 h 188"/>
                  <a:gd name="T28" fmla="*/ 91 w 92"/>
                  <a:gd name="T29" fmla="*/ 101 h 188"/>
                  <a:gd name="T30" fmla="*/ 91 w 92"/>
                  <a:gd name="T31" fmla="*/ 77 h 188"/>
                  <a:gd name="T32" fmla="*/ 87 w 92"/>
                  <a:gd name="T33" fmla="*/ 50 h 188"/>
                  <a:gd name="T34" fmla="*/ 82 w 92"/>
                  <a:gd name="T35" fmla="*/ 26 h 188"/>
                  <a:gd name="T36" fmla="*/ 75 w 92"/>
                  <a:gd name="T37" fmla="*/ 14 h 188"/>
                  <a:gd name="T38" fmla="*/ 67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9" name="Freeform 212"/>
              <p:cNvSpPr>
                <a:spLocks/>
              </p:cNvSpPr>
              <p:nvPr/>
            </p:nvSpPr>
            <p:spPr bwMode="auto">
              <a:xfrm rot="213104" flipH="1">
                <a:off x="2245" y="1603"/>
                <a:ext cx="91" cy="226"/>
              </a:xfrm>
              <a:custGeom>
                <a:avLst/>
                <a:gdLst>
                  <a:gd name="T0" fmla="*/ 51 w 92"/>
                  <a:gd name="T1" fmla="*/ 2 h 188"/>
                  <a:gd name="T2" fmla="*/ 46 w 92"/>
                  <a:gd name="T3" fmla="*/ 1 h 188"/>
                  <a:gd name="T4" fmla="*/ 28 w 92"/>
                  <a:gd name="T5" fmla="*/ 2 h 188"/>
                  <a:gd name="T6" fmla="*/ 18 w 92"/>
                  <a:gd name="T7" fmla="*/ 214 h 188"/>
                  <a:gd name="T8" fmla="*/ 4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5 w 92"/>
                  <a:gd name="T15" fmla="*/ 2823 h 188"/>
                  <a:gd name="T16" fmla="*/ 25 w 92"/>
                  <a:gd name="T17" fmla="*/ 3299 h 188"/>
                  <a:gd name="T18" fmla="*/ 43 w 92"/>
                  <a:gd name="T19" fmla="*/ 3513 h 188"/>
                  <a:gd name="T20" fmla="*/ 46 w 92"/>
                  <a:gd name="T21" fmla="*/ 3513 h 188"/>
                  <a:gd name="T22" fmla="*/ 60 w 92"/>
                  <a:gd name="T23" fmla="*/ 3513 h 188"/>
                  <a:gd name="T24" fmla="*/ 68 w 92"/>
                  <a:gd name="T25" fmla="*/ 3067 h 188"/>
                  <a:gd name="T26" fmla="*/ 72 w 92"/>
                  <a:gd name="T27" fmla="*/ 2482 h 188"/>
                  <a:gd name="T28" fmla="*/ 75 w 92"/>
                  <a:gd name="T29" fmla="*/ 1901 h 188"/>
                  <a:gd name="T30" fmla="*/ 75 w 92"/>
                  <a:gd name="T31" fmla="*/ 1475 h 188"/>
                  <a:gd name="T32" fmla="*/ 71 w 92"/>
                  <a:gd name="T33" fmla="*/ 953 h 188"/>
                  <a:gd name="T34" fmla="*/ 66 w 92"/>
                  <a:gd name="T35" fmla="*/ 488 h 188"/>
                  <a:gd name="T36" fmla="*/ 59 w 92"/>
                  <a:gd name="T37" fmla="*/ 263 h 188"/>
                  <a:gd name="T38" fmla="*/ 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0" name="Freeform 213"/>
              <p:cNvSpPr>
                <a:spLocks/>
              </p:cNvSpPr>
              <p:nvPr/>
            </p:nvSpPr>
            <p:spPr bwMode="auto">
              <a:xfrm rot="274215" flipH="1">
                <a:off x="2253" y="2149"/>
                <a:ext cx="105" cy="226"/>
              </a:xfrm>
              <a:custGeom>
                <a:avLst/>
                <a:gdLst>
                  <a:gd name="T0" fmla="*/ 551 w 92"/>
                  <a:gd name="T1" fmla="*/ 2 h 188"/>
                  <a:gd name="T2" fmla="*/ 399 w 92"/>
                  <a:gd name="T3" fmla="*/ 1 h 188"/>
                  <a:gd name="T4" fmla="*/ 236 w 92"/>
                  <a:gd name="T5" fmla="*/ 2 h 188"/>
                  <a:gd name="T6" fmla="*/ 151 w 92"/>
                  <a:gd name="T7" fmla="*/ 214 h 188"/>
                  <a:gd name="T8" fmla="*/ 38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23 w 92"/>
                  <a:gd name="T15" fmla="*/ 2823 h 188"/>
                  <a:gd name="T16" fmla="*/ 209 w 92"/>
                  <a:gd name="T17" fmla="*/ 3299 h 188"/>
                  <a:gd name="T18" fmla="*/ 356 w 92"/>
                  <a:gd name="T19" fmla="*/ 3513 h 188"/>
                  <a:gd name="T20" fmla="*/ 512 w 92"/>
                  <a:gd name="T21" fmla="*/ 3513 h 188"/>
                  <a:gd name="T22" fmla="*/ 629 w 92"/>
                  <a:gd name="T23" fmla="*/ 3513 h 188"/>
                  <a:gd name="T24" fmla="*/ 698 w 92"/>
                  <a:gd name="T25" fmla="*/ 3067 h 188"/>
                  <a:gd name="T26" fmla="*/ 721 w 92"/>
                  <a:gd name="T27" fmla="*/ 2482 h 188"/>
                  <a:gd name="T28" fmla="*/ 761 w 92"/>
                  <a:gd name="T29" fmla="*/ 1901 h 188"/>
                  <a:gd name="T30" fmla="*/ 761 w 92"/>
                  <a:gd name="T31" fmla="*/ 1475 h 188"/>
                  <a:gd name="T32" fmla="*/ 718 w 92"/>
                  <a:gd name="T33" fmla="*/ 953 h 188"/>
                  <a:gd name="T34" fmla="*/ 676 w 92"/>
                  <a:gd name="T35" fmla="*/ 488 h 188"/>
                  <a:gd name="T36" fmla="*/ 628 w 92"/>
                  <a:gd name="T37" fmla="*/ 263 h 188"/>
                  <a:gd name="T38" fmla="*/ 5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1" name="Freeform 214"/>
              <p:cNvSpPr>
                <a:spLocks/>
              </p:cNvSpPr>
              <p:nvPr/>
            </p:nvSpPr>
            <p:spPr bwMode="auto">
              <a:xfrm rot="213104" flipH="1">
                <a:off x="2259" y="2739"/>
                <a:ext cx="105" cy="226"/>
              </a:xfrm>
              <a:custGeom>
                <a:avLst/>
                <a:gdLst>
                  <a:gd name="T0" fmla="*/ 551 w 92"/>
                  <a:gd name="T1" fmla="*/ 2 h 188"/>
                  <a:gd name="T2" fmla="*/ 399 w 92"/>
                  <a:gd name="T3" fmla="*/ 1 h 188"/>
                  <a:gd name="T4" fmla="*/ 236 w 92"/>
                  <a:gd name="T5" fmla="*/ 2 h 188"/>
                  <a:gd name="T6" fmla="*/ 151 w 92"/>
                  <a:gd name="T7" fmla="*/ 214 h 188"/>
                  <a:gd name="T8" fmla="*/ 38 w 92"/>
                  <a:gd name="T9" fmla="*/ 644 h 188"/>
                  <a:gd name="T10" fmla="*/ 0 w 92"/>
                  <a:gd name="T11" fmla="*/ 1429 h 188"/>
                  <a:gd name="T12" fmla="*/ 3 w 92"/>
                  <a:gd name="T13" fmla="*/ 2151 h 188"/>
                  <a:gd name="T14" fmla="*/ 123 w 92"/>
                  <a:gd name="T15" fmla="*/ 2823 h 188"/>
                  <a:gd name="T16" fmla="*/ 209 w 92"/>
                  <a:gd name="T17" fmla="*/ 3299 h 188"/>
                  <a:gd name="T18" fmla="*/ 356 w 92"/>
                  <a:gd name="T19" fmla="*/ 3513 h 188"/>
                  <a:gd name="T20" fmla="*/ 512 w 92"/>
                  <a:gd name="T21" fmla="*/ 3513 h 188"/>
                  <a:gd name="T22" fmla="*/ 629 w 92"/>
                  <a:gd name="T23" fmla="*/ 3513 h 188"/>
                  <a:gd name="T24" fmla="*/ 698 w 92"/>
                  <a:gd name="T25" fmla="*/ 3067 h 188"/>
                  <a:gd name="T26" fmla="*/ 721 w 92"/>
                  <a:gd name="T27" fmla="*/ 2482 h 188"/>
                  <a:gd name="T28" fmla="*/ 761 w 92"/>
                  <a:gd name="T29" fmla="*/ 1901 h 188"/>
                  <a:gd name="T30" fmla="*/ 761 w 92"/>
                  <a:gd name="T31" fmla="*/ 1475 h 188"/>
                  <a:gd name="T32" fmla="*/ 718 w 92"/>
                  <a:gd name="T33" fmla="*/ 953 h 188"/>
                  <a:gd name="T34" fmla="*/ 676 w 92"/>
                  <a:gd name="T35" fmla="*/ 488 h 188"/>
                  <a:gd name="T36" fmla="*/ 628 w 92"/>
                  <a:gd name="T37" fmla="*/ 263 h 188"/>
                  <a:gd name="T38" fmla="*/ 551 w 92"/>
                  <a:gd name="T39" fmla="*/ 2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188"/>
                  <a:gd name="T62" fmla="*/ 92 w 9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188">
                    <a:moveTo>
                      <a:pt x="67" y="2"/>
                    </a:moveTo>
                    <a:cubicBezTo>
                      <a:pt x="63" y="0"/>
                      <a:pt x="54" y="1"/>
                      <a:pt x="48" y="1"/>
                    </a:cubicBezTo>
                    <a:cubicBezTo>
                      <a:pt x="42" y="1"/>
                      <a:pt x="33" y="0"/>
                      <a:pt x="28" y="2"/>
                    </a:cubicBezTo>
                    <a:cubicBezTo>
                      <a:pt x="23" y="4"/>
                      <a:pt x="22" y="6"/>
                      <a:pt x="18" y="11"/>
                    </a:cubicBezTo>
                    <a:cubicBezTo>
                      <a:pt x="14" y="16"/>
                      <a:pt x="7" y="23"/>
                      <a:pt x="4" y="34"/>
                    </a:cubicBezTo>
                    <a:cubicBezTo>
                      <a:pt x="1" y="45"/>
                      <a:pt x="0" y="63"/>
                      <a:pt x="0" y="76"/>
                    </a:cubicBezTo>
                    <a:cubicBezTo>
                      <a:pt x="0" y="89"/>
                      <a:pt x="1" y="101"/>
                      <a:pt x="3" y="113"/>
                    </a:cubicBezTo>
                    <a:cubicBezTo>
                      <a:pt x="5" y="125"/>
                      <a:pt x="11" y="139"/>
                      <a:pt x="15" y="149"/>
                    </a:cubicBezTo>
                    <a:cubicBezTo>
                      <a:pt x="19" y="159"/>
                      <a:pt x="20" y="167"/>
                      <a:pt x="25" y="173"/>
                    </a:cubicBezTo>
                    <a:cubicBezTo>
                      <a:pt x="30" y="179"/>
                      <a:pt x="37" y="182"/>
                      <a:pt x="43" y="184"/>
                    </a:cubicBezTo>
                    <a:cubicBezTo>
                      <a:pt x="49" y="186"/>
                      <a:pt x="56" y="184"/>
                      <a:pt x="61" y="184"/>
                    </a:cubicBezTo>
                    <a:cubicBezTo>
                      <a:pt x="66" y="184"/>
                      <a:pt x="72" y="188"/>
                      <a:pt x="76" y="184"/>
                    </a:cubicBezTo>
                    <a:cubicBezTo>
                      <a:pt x="80" y="180"/>
                      <a:pt x="82" y="170"/>
                      <a:pt x="84" y="161"/>
                    </a:cubicBezTo>
                    <a:cubicBezTo>
                      <a:pt x="86" y="152"/>
                      <a:pt x="87" y="141"/>
                      <a:pt x="88" y="131"/>
                    </a:cubicBezTo>
                    <a:cubicBezTo>
                      <a:pt x="89" y="121"/>
                      <a:pt x="90" y="110"/>
                      <a:pt x="91" y="101"/>
                    </a:cubicBezTo>
                    <a:cubicBezTo>
                      <a:pt x="92" y="92"/>
                      <a:pt x="92" y="85"/>
                      <a:pt x="91" y="77"/>
                    </a:cubicBezTo>
                    <a:cubicBezTo>
                      <a:pt x="90" y="69"/>
                      <a:pt x="88" y="58"/>
                      <a:pt x="87" y="50"/>
                    </a:cubicBezTo>
                    <a:cubicBezTo>
                      <a:pt x="86" y="42"/>
                      <a:pt x="84" y="32"/>
                      <a:pt x="82" y="26"/>
                    </a:cubicBezTo>
                    <a:cubicBezTo>
                      <a:pt x="80" y="20"/>
                      <a:pt x="77" y="18"/>
                      <a:pt x="75" y="14"/>
                    </a:cubicBezTo>
                    <a:cubicBezTo>
                      <a:pt x="73" y="10"/>
                      <a:pt x="71" y="4"/>
                      <a:pt x="67" y="2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14438" name="Tekstboks 215"/>
          <p:cNvSpPr txBox="1">
            <a:spLocks noChangeArrowheads="1"/>
          </p:cNvSpPr>
          <p:nvPr/>
        </p:nvSpPr>
        <p:spPr bwMode="auto">
          <a:xfrm>
            <a:off x="832318" y="1482095"/>
            <a:ext cx="17907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da-DK" sz="1800" dirty="0" err="1"/>
              <a:t>Lænde</a:t>
            </a:r>
            <a:r>
              <a:rPr lang="da-DK" sz="1800" dirty="0"/>
              <a:t>-hvirvel </a:t>
            </a:r>
            <a:r>
              <a:rPr lang="da-DK" sz="1800" dirty="0" err="1"/>
              <a:t>nr</a:t>
            </a:r>
            <a:r>
              <a:rPr lang="da-DK" sz="1800" dirty="0"/>
              <a:t>:                  1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sz="1800" dirty="0"/>
              <a:t>2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sz="1800" dirty="0"/>
              <a:t>3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sz="1800" dirty="0"/>
              <a:t>4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sz="1800" dirty="0"/>
              <a:t>5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286261" y="212566"/>
            <a:ext cx="554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/>
              <a:t>… du husker måske denne tegning fra ’anatomi’ delen:</a:t>
            </a:r>
          </a:p>
        </p:txBody>
      </p:sp>
      <p:sp>
        <p:nvSpPr>
          <p:cNvPr id="222" name="Tekstboks 215"/>
          <p:cNvSpPr txBox="1">
            <a:spLocks noChangeArrowheads="1"/>
          </p:cNvSpPr>
          <p:nvPr/>
        </p:nvSpPr>
        <p:spPr bwMode="auto">
          <a:xfrm>
            <a:off x="5756585" y="1267698"/>
            <a:ext cx="3423927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b="0" dirty="0"/>
              <a:t>ryggen set bagfra</a:t>
            </a:r>
          </a:p>
          <a:p>
            <a:pPr eaLnBrk="1" hangingPunct="1">
              <a:spcAft>
                <a:spcPts val="1200"/>
              </a:spcAft>
            </a:pPr>
            <a:endParaRPr lang="da-DK" b="0" dirty="0"/>
          </a:p>
          <a:p>
            <a:pPr eaLnBrk="1" hangingPunct="1">
              <a:spcAft>
                <a:spcPts val="1200"/>
              </a:spcAft>
            </a:pPr>
            <a:r>
              <a:rPr lang="da-DK" dirty="0">
                <a:solidFill>
                  <a:srgbClr val="339933"/>
                </a:solidFill>
              </a:rPr>
              <a:t>rygmarven</a:t>
            </a:r>
            <a:r>
              <a:rPr lang="da-DK" b="0" dirty="0"/>
              <a:t> </a:t>
            </a:r>
          </a:p>
          <a:p>
            <a:pPr eaLnBrk="1" hangingPunct="1"/>
            <a:r>
              <a:rPr lang="da-DK" b="0" dirty="0"/>
              <a:t>   fra hjernen til</a:t>
            </a:r>
          </a:p>
          <a:p>
            <a:pPr eaLnBrk="1" hangingPunct="1"/>
            <a:r>
              <a:rPr lang="da-DK" b="0" dirty="0"/>
              <a:t>   øverst i lænden.  </a:t>
            </a:r>
          </a:p>
          <a:p>
            <a:pPr eaLnBrk="1" hangingPunct="1"/>
            <a:endParaRPr lang="da-DK" b="0" dirty="0"/>
          </a:p>
          <a:p>
            <a:pPr eaLnBrk="1" hangingPunct="1"/>
            <a:endParaRPr lang="da-DK" b="0" dirty="0"/>
          </a:p>
          <a:p>
            <a:pPr eaLnBrk="1" hangingPunct="1">
              <a:spcAft>
                <a:spcPts val="600"/>
              </a:spcAft>
            </a:pPr>
            <a:r>
              <a:rPr lang="da-DK" dirty="0">
                <a:solidFill>
                  <a:srgbClr val="0070C0"/>
                </a:solidFill>
              </a:rPr>
              <a:t>nerve-rødderne</a:t>
            </a:r>
          </a:p>
          <a:p>
            <a:pPr eaLnBrk="1" hangingPunct="1">
              <a:spcAft>
                <a:spcPts val="600"/>
              </a:spcAft>
            </a:pPr>
            <a:r>
              <a:rPr lang="da-DK" b="0" dirty="0">
                <a:latin typeface="Arial" panose="020B0604020202020204" pitchFamily="34" charset="0"/>
                <a:cs typeface="Arial" panose="020B0604020202020204" pitchFamily="34" charset="0"/>
              </a:rPr>
              <a:t>   → benene</a:t>
            </a:r>
          </a:p>
        </p:txBody>
      </p:sp>
      <p:sp>
        <p:nvSpPr>
          <p:cNvPr id="219" name="TextBox 219">
            <a:extLst>
              <a:ext uri="{FF2B5EF4-FFF2-40B4-BE49-F238E27FC236}">
                <a16:creationId xmlns:a16="http://schemas.microsoft.com/office/drawing/2014/main" id="{52CD6126-257E-43DA-9C89-FF1FF87AB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878" y="347663"/>
            <a:ext cx="20137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Kombinationstegning 250"/>
          <p:cNvSpPr/>
          <p:nvPr/>
        </p:nvSpPr>
        <p:spPr bwMode="auto">
          <a:xfrm>
            <a:off x="2884489" y="2548046"/>
            <a:ext cx="1255639" cy="260242"/>
          </a:xfrm>
          <a:custGeom>
            <a:avLst/>
            <a:gdLst>
              <a:gd name="connsiteX0" fmla="*/ 168326 w 1303300"/>
              <a:gd name="connsiteY0" fmla="*/ 4762 h 302594"/>
              <a:gd name="connsiteX1" fmla="*/ 106414 w 1303300"/>
              <a:gd name="connsiteY1" fmla="*/ 7143 h 302594"/>
              <a:gd name="connsiteX2" fmla="*/ 63551 w 1303300"/>
              <a:gd name="connsiteY2" fmla="*/ 4762 h 302594"/>
              <a:gd name="connsiteX3" fmla="*/ 61170 w 1303300"/>
              <a:gd name="connsiteY3" fmla="*/ 2381 h 302594"/>
              <a:gd name="connsiteX4" fmla="*/ 37358 w 1303300"/>
              <a:gd name="connsiteY4" fmla="*/ 21431 h 302594"/>
              <a:gd name="connsiteX5" fmla="*/ 4020 w 1303300"/>
              <a:gd name="connsiteY5" fmla="*/ 97631 h 302594"/>
              <a:gd name="connsiteX6" fmla="*/ 1639 w 1303300"/>
              <a:gd name="connsiteY6" fmla="*/ 180975 h 302594"/>
              <a:gd name="connsiteX7" fmla="*/ 13545 w 1303300"/>
              <a:gd name="connsiteY7" fmla="*/ 257175 h 302594"/>
              <a:gd name="connsiteX8" fmla="*/ 34976 w 1303300"/>
              <a:gd name="connsiteY8" fmla="*/ 292893 h 302594"/>
              <a:gd name="connsiteX9" fmla="*/ 44501 w 1303300"/>
              <a:gd name="connsiteY9" fmla="*/ 297656 h 302594"/>
              <a:gd name="connsiteX10" fmla="*/ 58789 w 1303300"/>
              <a:gd name="connsiteY10" fmla="*/ 297656 h 302594"/>
              <a:gd name="connsiteX11" fmla="*/ 68314 w 1303300"/>
              <a:gd name="connsiteY11" fmla="*/ 300037 h 302594"/>
              <a:gd name="connsiteX12" fmla="*/ 1232745 w 1303300"/>
              <a:gd name="connsiteY12" fmla="*/ 300037 h 302594"/>
              <a:gd name="connsiteX13" fmla="*/ 868414 w 1303300"/>
              <a:gd name="connsiteY13" fmla="*/ 302418 h 302594"/>
              <a:gd name="connsiteX14" fmla="*/ 1182739 w 1303300"/>
              <a:gd name="connsiteY14" fmla="*/ 302418 h 302594"/>
              <a:gd name="connsiteX15" fmla="*/ 1227983 w 1303300"/>
              <a:gd name="connsiteY15" fmla="*/ 302418 h 302594"/>
              <a:gd name="connsiteX16" fmla="*/ 1247033 w 1303300"/>
              <a:gd name="connsiteY16" fmla="*/ 302418 h 302594"/>
              <a:gd name="connsiteX17" fmla="*/ 1266083 w 1303300"/>
              <a:gd name="connsiteY17" fmla="*/ 302418 h 302594"/>
              <a:gd name="connsiteX18" fmla="*/ 1268464 w 1303300"/>
              <a:gd name="connsiteY18" fmla="*/ 300037 h 302594"/>
              <a:gd name="connsiteX19" fmla="*/ 1282751 w 1303300"/>
              <a:gd name="connsiteY19" fmla="*/ 278606 h 302594"/>
              <a:gd name="connsiteX20" fmla="*/ 1299420 w 1303300"/>
              <a:gd name="connsiteY20" fmla="*/ 207168 h 302594"/>
              <a:gd name="connsiteX21" fmla="*/ 1301801 w 1303300"/>
              <a:gd name="connsiteY21" fmla="*/ 104775 h 302594"/>
              <a:gd name="connsiteX22" fmla="*/ 1280370 w 1303300"/>
              <a:gd name="connsiteY22" fmla="*/ 30956 h 302594"/>
              <a:gd name="connsiteX23" fmla="*/ 1270845 w 1303300"/>
              <a:gd name="connsiteY23" fmla="*/ 19050 h 302594"/>
              <a:gd name="connsiteX24" fmla="*/ 1266083 w 1303300"/>
              <a:gd name="connsiteY24" fmla="*/ 11906 h 302594"/>
              <a:gd name="connsiteX25" fmla="*/ 1261320 w 1303300"/>
              <a:gd name="connsiteY25" fmla="*/ 4762 h 302594"/>
              <a:gd name="connsiteX26" fmla="*/ 1247033 w 1303300"/>
              <a:gd name="connsiteY26" fmla="*/ 4762 h 302594"/>
              <a:gd name="connsiteX27" fmla="*/ 1220839 w 1303300"/>
              <a:gd name="connsiteY27" fmla="*/ 4762 h 302594"/>
              <a:gd name="connsiteX28" fmla="*/ 1199408 w 1303300"/>
              <a:gd name="connsiteY28" fmla="*/ 4762 h 302594"/>
              <a:gd name="connsiteX29" fmla="*/ 101651 w 1303300"/>
              <a:gd name="connsiteY29" fmla="*/ 0 h 302594"/>
              <a:gd name="connsiteX30" fmla="*/ 101651 w 1303300"/>
              <a:gd name="connsiteY30" fmla="*/ 0 h 30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03300" h="302594">
                <a:moveTo>
                  <a:pt x="168326" y="4762"/>
                </a:moveTo>
                <a:cubicBezTo>
                  <a:pt x="146101" y="5952"/>
                  <a:pt x="123876" y="7143"/>
                  <a:pt x="106414" y="7143"/>
                </a:cubicBezTo>
                <a:cubicBezTo>
                  <a:pt x="88952" y="7143"/>
                  <a:pt x="71092" y="5556"/>
                  <a:pt x="63551" y="4762"/>
                </a:cubicBezTo>
                <a:cubicBezTo>
                  <a:pt x="56010" y="3968"/>
                  <a:pt x="65535" y="-397"/>
                  <a:pt x="61170" y="2381"/>
                </a:cubicBezTo>
                <a:cubicBezTo>
                  <a:pt x="56804" y="5159"/>
                  <a:pt x="46883" y="5556"/>
                  <a:pt x="37358" y="21431"/>
                </a:cubicBezTo>
                <a:cubicBezTo>
                  <a:pt x="27833" y="37306"/>
                  <a:pt x="9973" y="71040"/>
                  <a:pt x="4020" y="97631"/>
                </a:cubicBezTo>
                <a:cubicBezTo>
                  <a:pt x="-1933" y="124222"/>
                  <a:pt x="51" y="154384"/>
                  <a:pt x="1639" y="180975"/>
                </a:cubicBezTo>
                <a:cubicBezTo>
                  <a:pt x="3227" y="207566"/>
                  <a:pt x="7989" y="238522"/>
                  <a:pt x="13545" y="257175"/>
                </a:cubicBezTo>
                <a:cubicBezTo>
                  <a:pt x="19101" y="275828"/>
                  <a:pt x="29817" y="286146"/>
                  <a:pt x="34976" y="292893"/>
                </a:cubicBezTo>
                <a:cubicBezTo>
                  <a:pt x="40135" y="299640"/>
                  <a:pt x="40532" y="296862"/>
                  <a:pt x="44501" y="297656"/>
                </a:cubicBezTo>
                <a:cubicBezTo>
                  <a:pt x="48470" y="298450"/>
                  <a:pt x="54820" y="297259"/>
                  <a:pt x="58789" y="297656"/>
                </a:cubicBezTo>
                <a:cubicBezTo>
                  <a:pt x="62758" y="298053"/>
                  <a:pt x="68314" y="300037"/>
                  <a:pt x="68314" y="300037"/>
                </a:cubicBezTo>
                <a:lnTo>
                  <a:pt x="1232745" y="300037"/>
                </a:lnTo>
                <a:lnTo>
                  <a:pt x="868414" y="302418"/>
                </a:lnTo>
                <a:cubicBezTo>
                  <a:pt x="860080" y="302815"/>
                  <a:pt x="1182739" y="302418"/>
                  <a:pt x="1182739" y="302418"/>
                </a:cubicBezTo>
                <a:lnTo>
                  <a:pt x="1227983" y="302418"/>
                </a:lnTo>
                <a:lnTo>
                  <a:pt x="1247033" y="302418"/>
                </a:lnTo>
                <a:cubicBezTo>
                  <a:pt x="1253383" y="302418"/>
                  <a:pt x="1262511" y="302815"/>
                  <a:pt x="1266083" y="302418"/>
                </a:cubicBezTo>
                <a:cubicBezTo>
                  <a:pt x="1269655" y="302021"/>
                  <a:pt x="1265686" y="304006"/>
                  <a:pt x="1268464" y="300037"/>
                </a:cubicBezTo>
                <a:cubicBezTo>
                  <a:pt x="1271242" y="296068"/>
                  <a:pt x="1277592" y="294084"/>
                  <a:pt x="1282751" y="278606"/>
                </a:cubicBezTo>
                <a:cubicBezTo>
                  <a:pt x="1287910" y="263128"/>
                  <a:pt x="1296245" y="236140"/>
                  <a:pt x="1299420" y="207168"/>
                </a:cubicBezTo>
                <a:cubicBezTo>
                  <a:pt x="1302595" y="178196"/>
                  <a:pt x="1304976" y="134144"/>
                  <a:pt x="1301801" y="104775"/>
                </a:cubicBezTo>
                <a:cubicBezTo>
                  <a:pt x="1298626" y="75406"/>
                  <a:pt x="1285529" y="45243"/>
                  <a:pt x="1280370" y="30956"/>
                </a:cubicBezTo>
                <a:cubicBezTo>
                  <a:pt x="1275211" y="16669"/>
                  <a:pt x="1273226" y="22225"/>
                  <a:pt x="1270845" y="19050"/>
                </a:cubicBezTo>
                <a:cubicBezTo>
                  <a:pt x="1268464" y="15875"/>
                  <a:pt x="1266083" y="11906"/>
                  <a:pt x="1266083" y="11906"/>
                </a:cubicBezTo>
                <a:cubicBezTo>
                  <a:pt x="1264496" y="9525"/>
                  <a:pt x="1264495" y="5953"/>
                  <a:pt x="1261320" y="4762"/>
                </a:cubicBezTo>
                <a:cubicBezTo>
                  <a:pt x="1258145" y="3571"/>
                  <a:pt x="1247033" y="4762"/>
                  <a:pt x="1247033" y="4762"/>
                </a:cubicBezTo>
                <a:lnTo>
                  <a:pt x="1220839" y="4762"/>
                </a:lnTo>
                <a:lnTo>
                  <a:pt x="1199408" y="4762"/>
                </a:lnTo>
                <a:lnTo>
                  <a:pt x="101651" y="0"/>
                </a:lnTo>
                <a:lnTo>
                  <a:pt x="101651" y="0"/>
                </a:lnTo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3766345" y="2549633"/>
            <a:ext cx="274636" cy="25865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8" name="Kombinationstegning 27"/>
          <p:cNvSpPr/>
          <p:nvPr/>
        </p:nvSpPr>
        <p:spPr bwMode="auto">
          <a:xfrm>
            <a:off x="2853480" y="3424238"/>
            <a:ext cx="1303300" cy="302594"/>
          </a:xfrm>
          <a:custGeom>
            <a:avLst/>
            <a:gdLst>
              <a:gd name="connsiteX0" fmla="*/ 168326 w 1303300"/>
              <a:gd name="connsiteY0" fmla="*/ 4762 h 302594"/>
              <a:gd name="connsiteX1" fmla="*/ 106414 w 1303300"/>
              <a:gd name="connsiteY1" fmla="*/ 7143 h 302594"/>
              <a:gd name="connsiteX2" fmla="*/ 63551 w 1303300"/>
              <a:gd name="connsiteY2" fmla="*/ 4762 h 302594"/>
              <a:gd name="connsiteX3" fmla="*/ 61170 w 1303300"/>
              <a:gd name="connsiteY3" fmla="*/ 2381 h 302594"/>
              <a:gd name="connsiteX4" fmla="*/ 37358 w 1303300"/>
              <a:gd name="connsiteY4" fmla="*/ 21431 h 302594"/>
              <a:gd name="connsiteX5" fmla="*/ 4020 w 1303300"/>
              <a:gd name="connsiteY5" fmla="*/ 97631 h 302594"/>
              <a:gd name="connsiteX6" fmla="*/ 1639 w 1303300"/>
              <a:gd name="connsiteY6" fmla="*/ 180975 h 302594"/>
              <a:gd name="connsiteX7" fmla="*/ 13545 w 1303300"/>
              <a:gd name="connsiteY7" fmla="*/ 257175 h 302594"/>
              <a:gd name="connsiteX8" fmla="*/ 34976 w 1303300"/>
              <a:gd name="connsiteY8" fmla="*/ 292893 h 302594"/>
              <a:gd name="connsiteX9" fmla="*/ 44501 w 1303300"/>
              <a:gd name="connsiteY9" fmla="*/ 297656 h 302594"/>
              <a:gd name="connsiteX10" fmla="*/ 58789 w 1303300"/>
              <a:gd name="connsiteY10" fmla="*/ 297656 h 302594"/>
              <a:gd name="connsiteX11" fmla="*/ 68314 w 1303300"/>
              <a:gd name="connsiteY11" fmla="*/ 300037 h 302594"/>
              <a:gd name="connsiteX12" fmla="*/ 1232745 w 1303300"/>
              <a:gd name="connsiteY12" fmla="*/ 300037 h 302594"/>
              <a:gd name="connsiteX13" fmla="*/ 868414 w 1303300"/>
              <a:gd name="connsiteY13" fmla="*/ 302418 h 302594"/>
              <a:gd name="connsiteX14" fmla="*/ 1182739 w 1303300"/>
              <a:gd name="connsiteY14" fmla="*/ 302418 h 302594"/>
              <a:gd name="connsiteX15" fmla="*/ 1227983 w 1303300"/>
              <a:gd name="connsiteY15" fmla="*/ 302418 h 302594"/>
              <a:gd name="connsiteX16" fmla="*/ 1247033 w 1303300"/>
              <a:gd name="connsiteY16" fmla="*/ 302418 h 302594"/>
              <a:gd name="connsiteX17" fmla="*/ 1266083 w 1303300"/>
              <a:gd name="connsiteY17" fmla="*/ 302418 h 302594"/>
              <a:gd name="connsiteX18" fmla="*/ 1268464 w 1303300"/>
              <a:gd name="connsiteY18" fmla="*/ 300037 h 302594"/>
              <a:gd name="connsiteX19" fmla="*/ 1282751 w 1303300"/>
              <a:gd name="connsiteY19" fmla="*/ 278606 h 302594"/>
              <a:gd name="connsiteX20" fmla="*/ 1299420 w 1303300"/>
              <a:gd name="connsiteY20" fmla="*/ 207168 h 302594"/>
              <a:gd name="connsiteX21" fmla="*/ 1301801 w 1303300"/>
              <a:gd name="connsiteY21" fmla="*/ 104775 h 302594"/>
              <a:gd name="connsiteX22" fmla="*/ 1280370 w 1303300"/>
              <a:gd name="connsiteY22" fmla="*/ 30956 h 302594"/>
              <a:gd name="connsiteX23" fmla="*/ 1270845 w 1303300"/>
              <a:gd name="connsiteY23" fmla="*/ 19050 h 302594"/>
              <a:gd name="connsiteX24" fmla="*/ 1266083 w 1303300"/>
              <a:gd name="connsiteY24" fmla="*/ 11906 h 302594"/>
              <a:gd name="connsiteX25" fmla="*/ 1261320 w 1303300"/>
              <a:gd name="connsiteY25" fmla="*/ 4762 h 302594"/>
              <a:gd name="connsiteX26" fmla="*/ 1247033 w 1303300"/>
              <a:gd name="connsiteY26" fmla="*/ 4762 h 302594"/>
              <a:gd name="connsiteX27" fmla="*/ 1220839 w 1303300"/>
              <a:gd name="connsiteY27" fmla="*/ 4762 h 302594"/>
              <a:gd name="connsiteX28" fmla="*/ 1199408 w 1303300"/>
              <a:gd name="connsiteY28" fmla="*/ 4762 h 302594"/>
              <a:gd name="connsiteX29" fmla="*/ 101651 w 1303300"/>
              <a:gd name="connsiteY29" fmla="*/ 0 h 302594"/>
              <a:gd name="connsiteX30" fmla="*/ 101651 w 1303300"/>
              <a:gd name="connsiteY30" fmla="*/ 0 h 30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03300" h="302594">
                <a:moveTo>
                  <a:pt x="168326" y="4762"/>
                </a:moveTo>
                <a:cubicBezTo>
                  <a:pt x="146101" y="5952"/>
                  <a:pt x="123876" y="7143"/>
                  <a:pt x="106414" y="7143"/>
                </a:cubicBezTo>
                <a:cubicBezTo>
                  <a:pt x="88952" y="7143"/>
                  <a:pt x="71092" y="5556"/>
                  <a:pt x="63551" y="4762"/>
                </a:cubicBezTo>
                <a:cubicBezTo>
                  <a:pt x="56010" y="3968"/>
                  <a:pt x="65535" y="-397"/>
                  <a:pt x="61170" y="2381"/>
                </a:cubicBezTo>
                <a:cubicBezTo>
                  <a:pt x="56804" y="5159"/>
                  <a:pt x="46883" y="5556"/>
                  <a:pt x="37358" y="21431"/>
                </a:cubicBezTo>
                <a:cubicBezTo>
                  <a:pt x="27833" y="37306"/>
                  <a:pt x="9973" y="71040"/>
                  <a:pt x="4020" y="97631"/>
                </a:cubicBezTo>
                <a:cubicBezTo>
                  <a:pt x="-1933" y="124222"/>
                  <a:pt x="51" y="154384"/>
                  <a:pt x="1639" y="180975"/>
                </a:cubicBezTo>
                <a:cubicBezTo>
                  <a:pt x="3227" y="207566"/>
                  <a:pt x="7989" y="238522"/>
                  <a:pt x="13545" y="257175"/>
                </a:cubicBezTo>
                <a:cubicBezTo>
                  <a:pt x="19101" y="275828"/>
                  <a:pt x="29817" y="286146"/>
                  <a:pt x="34976" y="292893"/>
                </a:cubicBezTo>
                <a:cubicBezTo>
                  <a:pt x="40135" y="299640"/>
                  <a:pt x="40532" y="296862"/>
                  <a:pt x="44501" y="297656"/>
                </a:cubicBezTo>
                <a:cubicBezTo>
                  <a:pt x="48470" y="298450"/>
                  <a:pt x="54820" y="297259"/>
                  <a:pt x="58789" y="297656"/>
                </a:cubicBezTo>
                <a:cubicBezTo>
                  <a:pt x="62758" y="298053"/>
                  <a:pt x="68314" y="300037"/>
                  <a:pt x="68314" y="300037"/>
                </a:cubicBezTo>
                <a:lnTo>
                  <a:pt x="1232745" y="300037"/>
                </a:lnTo>
                <a:lnTo>
                  <a:pt x="868414" y="302418"/>
                </a:lnTo>
                <a:cubicBezTo>
                  <a:pt x="860080" y="302815"/>
                  <a:pt x="1182739" y="302418"/>
                  <a:pt x="1182739" y="302418"/>
                </a:cubicBezTo>
                <a:lnTo>
                  <a:pt x="1227983" y="302418"/>
                </a:lnTo>
                <a:lnTo>
                  <a:pt x="1247033" y="302418"/>
                </a:lnTo>
                <a:cubicBezTo>
                  <a:pt x="1253383" y="302418"/>
                  <a:pt x="1262511" y="302815"/>
                  <a:pt x="1266083" y="302418"/>
                </a:cubicBezTo>
                <a:cubicBezTo>
                  <a:pt x="1269655" y="302021"/>
                  <a:pt x="1265686" y="304006"/>
                  <a:pt x="1268464" y="300037"/>
                </a:cubicBezTo>
                <a:cubicBezTo>
                  <a:pt x="1271242" y="296068"/>
                  <a:pt x="1277592" y="294084"/>
                  <a:pt x="1282751" y="278606"/>
                </a:cubicBezTo>
                <a:cubicBezTo>
                  <a:pt x="1287910" y="263128"/>
                  <a:pt x="1296245" y="236140"/>
                  <a:pt x="1299420" y="207168"/>
                </a:cubicBezTo>
                <a:cubicBezTo>
                  <a:pt x="1302595" y="178196"/>
                  <a:pt x="1304976" y="134144"/>
                  <a:pt x="1301801" y="104775"/>
                </a:cubicBezTo>
                <a:cubicBezTo>
                  <a:pt x="1298626" y="75406"/>
                  <a:pt x="1285529" y="45243"/>
                  <a:pt x="1280370" y="30956"/>
                </a:cubicBezTo>
                <a:cubicBezTo>
                  <a:pt x="1275211" y="16669"/>
                  <a:pt x="1273226" y="22225"/>
                  <a:pt x="1270845" y="19050"/>
                </a:cubicBezTo>
                <a:cubicBezTo>
                  <a:pt x="1268464" y="15875"/>
                  <a:pt x="1266083" y="11906"/>
                  <a:pt x="1266083" y="11906"/>
                </a:cubicBezTo>
                <a:cubicBezTo>
                  <a:pt x="1264496" y="9525"/>
                  <a:pt x="1264495" y="5953"/>
                  <a:pt x="1261320" y="4762"/>
                </a:cubicBezTo>
                <a:cubicBezTo>
                  <a:pt x="1258145" y="3571"/>
                  <a:pt x="1247033" y="4762"/>
                  <a:pt x="1247033" y="4762"/>
                </a:cubicBezTo>
                <a:lnTo>
                  <a:pt x="1220839" y="4762"/>
                </a:lnTo>
                <a:lnTo>
                  <a:pt x="1199408" y="4762"/>
                </a:lnTo>
                <a:lnTo>
                  <a:pt x="101651" y="0"/>
                </a:lnTo>
                <a:lnTo>
                  <a:pt x="101651" y="0"/>
                </a:lnTo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3759204" y="3425825"/>
            <a:ext cx="280987" cy="298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53" name="Kombinationstegning 252"/>
          <p:cNvSpPr/>
          <p:nvPr/>
        </p:nvSpPr>
        <p:spPr bwMode="auto">
          <a:xfrm>
            <a:off x="2853479" y="4358791"/>
            <a:ext cx="1321645" cy="302594"/>
          </a:xfrm>
          <a:custGeom>
            <a:avLst/>
            <a:gdLst>
              <a:gd name="connsiteX0" fmla="*/ 168326 w 1303300"/>
              <a:gd name="connsiteY0" fmla="*/ 4762 h 302594"/>
              <a:gd name="connsiteX1" fmla="*/ 106414 w 1303300"/>
              <a:gd name="connsiteY1" fmla="*/ 7143 h 302594"/>
              <a:gd name="connsiteX2" fmla="*/ 63551 w 1303300"/>
              <a:gd name="connsiteY2" fmla="*/ 4762 h 302594"/>
              <a:gd name="connsiteX3" fmla="*/ 61170 w 1303300"/>
              <a:gd name="connsiteY3" fmla="*/ 2381 h 302594"/>
              <a:gd name="connsiteX4" fmla="*/ 37358 w 1303300"/>
              <a:gd name="connsiteY4" fmla="*/ 21431 h 302594"/>
              <a:gd name="connsiteX5" fmla="*/ 4020 w 1303300"/>
              <a:gd name="connsiteY5" fmla="*/ 97631 h 302594"/>
              <a:gd name="connsiteX6" fmla="*/ 1639 w 1303300"/>
              <a:gd name="connsiteY6" fmla="*/ 180975 h 302594"/>
              <a:gd name="connsiteX7" fmla="*/ 13545 w 1303300"/>
              <a:gd name="connsiteY7" fmla="*/ 257175 h 302594"/>
              <a:gd name="connsiteX8" fmla="*/ 34976 w 1303300"/>
              <a:gd name="connsiteY8" fmla="*/ 292893 h 302594"/>
              <a:gd name="connsiteX9" fmla="*/ 44501 w 1303300"/>
              <a:gd name="connsiteY9" fmla="*/ 297656 h 302594"/>
              <a:gd name="connsiteX10" fmla="*/ 58789 w 1303300"/>
              <a:gd name="connsiteY10" fmla="*/ 297656 h 302594"/>
              <a:gd name="connsiteX11" fmla="*/ 68314 w 1303300"/>
              <a:gd name="connsiteY11" fmla="*/ 300037 h 302594"/>
              <a:gd name="connsiteX12" fmla="*/ 1232745 w 1303300"/>
              <a:gd name="connsiteY12" fmla="*/ 300037 h 302594"/>
              <a:gd name="connsiteX13" fmla="*/ 868414 w 1303300"/>
              <a:gd name="connsiteY13" fmla="*/ 302418 h 302594"/>
              <a:gd name="connsiteX14" fmla="*/ 1182739 w 1303300"/>
              <a:gd name="connsiteY14" fmla="*/ 302418 h 302594"/>
              <a:gd name="connsiteX15" fmla="*/ 1227983 w 1303300"/>
              <a:gd name="connsiteY15" fmla="*/ 302418 h 302594"/>
              <a:gd name="connsiteX16" fmla="*/ 1247033 w 1303300"/>
              <a:gd name="connsiteY16" fmla="*/ 302418 h 302594"/>
              <a:gd name="connsiteX17" fmla="*/ 1266083 w 1303300"/>
              <a:gd name="connsiteY17" fmla="*/ 302418 h 302594"/>
              <a:gd name="connsiteX18" fmla="*/ 1268464 w 1303300"/>
              <a:gd name="connsiteY18" fmla="*/ 300037 h 302594"/>
              <a:gd name="connsiteX19" fmla="*/ 1282751 w 1303300"/>
              <a:gd name="connsiteY19" fmla="*/ 278606 h 302594"/>
              <a:gd name="connsiteX20" fmla="*/ 1299420 w 1303300"/>
              <a:gd name="connsiteY20" fmla="*/ 207168 h 302594"/>
              <a:gd name="connsiteX21" fmla="*/ 1301801 w 1303300"/>
              <a:gd name="connsiteY21" fmla="*/ 104775 h 302594"/>
              <a:gd name="connsiteX22" fmla="*/ 1280370 w 1303300"/>
              <a:gd name="connsiteY22" fmla="*/ 30956 h 302594"/>
              <a:gd name="connsiteX23" fmla="*/ 1270845 w 1303300"/>
              <a:gd name="connsiteY23" fmla="*/ 19050 h 302594"/>
              <a:gd name="connsiteX24" fmla="*/ 1266083 w 1303300"/>
              <a:gd name="connsiteY24" fmla="*/ 11906 h 302594"/>
              <a:gd name="connsiteX25" fmla="*/ 1261320 w 1303300"/>
              <a:gd name="connsiteY25" fmla="*/ 4762 h 302594"/>
              <a:gd name="connsiteX26" fmla="*/ 1247033 w 1303300"/>
              <a:gd name="connsiteY26" fmla="*/ 4762 h 302594"/>
              <a:gd name="connsiteX27" fmla="*/ 1220839 w 1303300"/>
              <a:gd name="connsiteY27" fmla="*/ 4762 h 302594"/>
              <a:gd name="connsiteX28" fmla="*/ 1199408 w 1303300"/>
              <a:gd name="connsiteY28" fmla="*/ 4762 h 302594"/>
              <a:gd name="connsiteX29" fmla="*/ 101651 w 1303300"/>
              <a:gd name="connsiteY29" fmla="*/ 0 h 302594"/>
              <a:gd name="connsiteX30" fmla="*/ 101651 w 1303300"/>
              <a:gd name="connsiteY30" fmla="*/ 0 h 30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03300" h="302594">
                <a:moveTo>
                  <a:pt x="168326" y="4762"/>
                </a:moveTo>
                <a:cubicBezTo>
                  <a:pt x="146101" y="5952"/>
                  <a:pt x="123876" y="7143"/>
                  <a:pt x="106414" y="7143"/>
                </a:cubicBezTo>
                <a:cubicBezTo>
                  <a:pt x="88952" y="7143"/>
                  <a:pt x="71092" y="5556"/>
                  <a:pt x="63551" y="4762"/>
                </a:cubicBezTo>
                <a:cubicBezTo>
                  <a:pt x="56010" y="3968"/>
                  <a:pt x="65535" y="-397"/>
                  <a:pt x="61170" y="2381"/>
                </a:cubicBezTo>
                <a:cubicBezTo>
                  <a:pt x="56804" y="5159"/>
                  <a:pt x="46883" y="5556"/>
                  <a:pt x="37358" y="21431"/>
                </a:cubicBezTo>
                <a:cubicBezTo>
                  <a:pt x="27833" y="37306"/>
                  <a:pt x="9973" y="71040"/>
                  <a:pt x="4020" y="97631"/>
                </a:cubicBezTo>
                <a:cubicBezTo>
                  <a:pt x="-1933" y="124222"/>
                  <a:pt x="51" y="154384"/>
                  <a:pt x="1639" y="180975"/>
                </a:cubicBezTo>
                <a:cubicBezTo>
                  <a:pt x="3227" y="207566"/>
                  <a:pt x="7989" y="238522"/>
                  <a:pt x="13545" y="257175"/>
                </a:cubicBezTo>
                <a:cubicBezTo>
                  <a:pt x="19101" y="275828"/>
                  <a:pt x="29817" y="286146"/>
                  <a:pt x="34976" y="292893"/>
                </a:cubicBezTo>
                <a:cubicBezTo>
                  <a:pt x="40135" y="299640"/>
                  <a:pt x="40532" y="296862"/>
                  <a:pt x="44501" y="297656"/>
                </a:cubicBezTo>
                <a:cubicBezTo>
                  <a:pt x="48470" y="298450"/>
                  <a:pt x="54820" y="297259"/>
                  <a:pt x="58789" y="297656"/>
                </a:cubicBezTo>
                <a:cubicBezTo>
                  <a:pt x="62758" y="298053"/>
                  <a:pt x="68314" y="300037"/>
                  <a:pt x="68314" y="300037"/>
                </a:cubicBezTo>
                <a:lnTo>
                  <a:pt x="1232745" y="300037"/>
                </a:lnTo>
                <a:lnTo>
                  <a:pt x="868414" y="302418"/>
                </a:lnTo>
                <a:cubicBezTo>
                  <a:pt x="860080" y="302815"/>
                  <a:pt x="1182739" y="302418"/>
                  <a:pt x="1182739" y="302418"/>
                </a:cubicBezTo>
                <a:lnTo>
                  <a:pt x="1227983" y="302418"/>
                </a:lnTo>
                <a:lnTo>
                  <a:pt x="1247033" y="302418"/>
                </a:lnTo>
                <a:cubicBezTo>
                  <a:pt x="1253383" y="302418"/>
                  <a:pt x="1262511" y="302815"/>
                  <a:pt x="1266083" y="302418"/>
                </a:cubicBezTo>
                <a:cubicBezTo>
                  <a:pt x="1269655" y="302021"/>
                  <a:pt x="1265686" y="304006"/>
                  <a:pt x="1268464" y="300037"/>
                </a:cubicBezTo>
                <a:cubicBezTo>
                  <a:pt x="1271242" y="296068"/>
                  <a:pt x="1277592" y="294084"/>
                  <a:pt x="1282751" y="278606"/>
                </a:cubicBezTo>
                <a:cubicBezTo>
                  <a:pt x="1287910" y="263128"/>
                  <a:pt x="1296245" y="236140"/>
                  <a:pt x="1299420" y="207168"/>
                </a:cubicBezTo>
                <a:cubicBezTo>
                  <a:pt x="1302595" y="178196"/>
                  <a:pt x="1304976" y="134144"/>
                  <a:pt x="1301801" y="104775"/>
                </a:cubicBezTo>
                <a:cubicBezTo>
                  <a:pt x="1298626" y="75406"/>
                  <a:pt x="1285529" y="45243"/>
                  <a:pt x="1280370" y="30956"/>
                </a:cubicBezTo>
                <a:cubicBezTo>
                  <a:pt x="1275211" y="16669"/>
                  <a:pt x="1273226" y="22225"/>
                  <a:pt x="1270845" y="19050"/>
                </a:cubicBezTo>
                <a:cubicBezTo>
                  <a:pt x="1268464" y="15875"/>
                  <a:pt x="1266083" y="11906"/>
                  <a:pt x="1266083" y="11906"/>
                </a:cubicBezTo>
                <a:cubicBezTo>
                  <a:pt x="1264496" y="9525"/>
                  <a:pt x="1264495" y="5953"/>
                  <a:pt x="1261320" y="4762"/>
                </a:cubicBezTo>
                <a:cubicBezTo>
                  <a:pt x="1258145" y="3571"/>
                  <a:pt x="1247033" y="4762"/>
                  <a:pt x="1247033" y="4762"/>
                </a:cubicBezTo>
                <a:lnTo>
                  <a:pt x="1220839" y="4762"/>
                </a:lnTo>
                <a:lnTo>
                  <a:pt x="1199408" y="4762"/>
                </a:lnTo>
                <a:lnTo>
                  <a:pt x="101651" y="0"/>
                </a:lnTo>
                <a:lnTo>
                  <a:pt x="101651" y="0"/>
                </a:lnTo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>
            <a:off x="3691378" y="4360378"/>
            <a:ext cx="273399" cy="2108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2898775" y="3724275"/>
            <a:ext cx="1227138" cy="631825"/>
          </a:xfrm>
          <a:custGeom>
            <a:avLst/>
            <a:gdLst>
              <a:gd name="T0" fmla="*/ 0 w 773"/>
              <a:gd name="T1" fmla="*/ 2147483647 h 398"/>
              <a:gd name="T2" fmla="*/ 2147483647 w 773"/>
              <a:gd name="T3" fmla="*/ 0 h 398"/>
              <a:gd name="T4" fmla="*/ 2147483647 w 773"/>
              <a:gd name="T5" fmla="*/ 0 h 398"/>
              <a:gd name="T6" fmla="*/ 2147483647 w 773"/>
              <a:gd name="T7" fmla="*/ 2147483647 h 398"/>
              <a:gd name="T8" fmla="*/ 2147483647 w 773"/>
              <a:gd name="T9" fmla="*/ 2147483647 h 398"/>
              <a:gd name="T10" fmla="*/ 2147483647 w 773"/>
              <a:gd name="T11" fmla="*/ 2147483647 h 398"/>
              <a:gd name="T12" fmla="*/ 2147483647 w 773"/>
              <a:gd name="T13" fmla="*/ 2147483647 h 398"/>
              <a:gd name="T14" fmla="*/ 2147483647 w 773"/>
              <a:gd name="T15" fmla="*/ 2147483647 h 398"/>
              <a:gd name="T16" fmla="*/ 2147483647 w 773"/>
              <a:gd name="T17" fmla="*/ 2147483647 h 398"/>
              <a:gd name="T18" fmla="*/ 2147483647 w 773"/>
              <a:gd name="T19" fmla="*/ 2147483647 h 398"/>
              <a:gd name="T20" fmla="*/ 2147483647 w 773"/>
              <a:gd name="T21" fmla="*/ 2147483647 h 398"/>
              <a:gd name="T22" fmla="*/ 2147483647 w 773"/>
              <a:gd name="T23" fmla="*/ 2147483647 h 398"/>
              <a:gd name="T24" fmla="*/ 2147483647 w 773"/>
              <a:gd name="T25" fmla="*/ 2147483647 h 398"/>
              <a:gd name="T26" fmla="*/ 2147483647 w 773"/>
              <a:gd name="T27" fmla="*/ 2147483647 h 398"/>
              <a:gd name="T28" fmla="*/ 2147483647 w 773"/>
              <a:gd name="T29" fmla="*/ 2147483647 h 398"/>
              <a:gd name="T30" fmla="*/ 2147483647 w 773"/>
              <a:gd name="T31" fmla="*/ 2147483647 h 398"/>
              <a:gd name="T32" fmla="*/ 2147483647 w 773"/>
              <a:gd name="T33" fmla="*/ 2147483647 h 398"/>
              <a:gd name="T34" fmla="*/ 2147483647 w 773"/>
              <a:gd name="T35" fmla="*/ 2147483647 h 398"/>
              <a:gd name="T36" fmla="*/ 0 w 773"/>
              <a:gd name="T37" fmla="*/ 2147483647 h 398"/>
              <a:gd name="T38" fmla="*/ 2147483647 w 773"/>
              <a:gd name="T39" fmla="*/ 2147483647 h 398"/>
              <a:gd name="T40" fmla="*/ 2147483647 w 773"/>
              <a:gd name="T41" fmla="*/ 2147483647 h 398"/>
              <a:gd name="T42" fmla="*/ 2147483647 w 773"/>
              <a:gd name="T43" fmla="*/ 2147483647 h 398"/>
              <a:gd name="T44" fmla="*/ 2147483647 w 773"/>
              <a:gd name="T45" fmla="*/ 2147483647 h 398"/>
              <a:gd name="T46" fmla="*/ 2147483647 w 773"/>
              <a:gd name="T47" fmla="*/ 2147483647 h 398"/>
              <a:gd name="T48" fmla="*/ 2147483647 w 773"/>
              <a:gd name="T49" fmla="*/ 2147483647 h 398"/>
              <a:gd name="T50" fmla="*/ 2147483647 w 773"/>
              <a:gd name="T51" fmla="*/ 2147483647 h 398"/>
              <a:gd name="T52" fmla="*/ 0 w 773"/>
              <a:gd name="T53" fmla="*/ 2147483647 h 398"/>
              <a:gd name="T54" fmla="*/ 0 w 773"/>
              <a:gd name="T55" fmla="*/ 2147483647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3"/>
              <a:gd name="T85" fmla="*/ 0 h 398"/>
              <a:gd name="T86" fmla="*/ 773 w 773"/>
              <a:gd name="T87" fmla="*/ 398 h 3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3" h="398">
                <a:moveTo>
                  <a:pt x="0" y="4"/>
                </a:moveTo>
                <a:lnTo>
                  <a:pt x="4" y="0"/>
                </a:lnTo>
                <a:lnTo>
                  <a:pt x="772" y="0"/>
                </a:lnTo>
                <a:lnTo>
                  <a:pt x="763" y="49"/>
                </a:lnTo>
                <a:lnTo>
                  <a:pt x="757" y="98"/>
                </a:lnTo>
                <a:lnTo>
                  <a:pt x="753" y="149"/>
                </a:lnTo>
                <a:lnTo>
                  <a:pt x="750" y="198"/>
                </a:lnTo>
                <a:lnTo>
                  <a:pt x="750" y="247"/>
                </a:lnTo>
                <a:lnTo>
                  <a:pt x="755" y="299"/>
                </a:lnTo>
                <a:lnTo>
                  <a:pt x="761" y="348"/>
                </a:lnTo>
                <a:lnTo>
                  <a:pt x="772" y="397"/>
                </a:lnTo>
                <a:lnTo>
                  <a:pt x="676" y="397"/>
                </a:lnTo>
                <a:lnTo>
                  <a:pt x="580" y="397"/>
                </a:lnTo>
                <a:lnTo>
                  <a:pt x="482" y="397"/>
                </a:lnTo>
                <a:lnTo>
                  <a:pt x="386" y="397"/>
                </a:lnTo>
                <a:lnTo>
                  <a:pt x="290" y="397"/>
                </a:lnTo>
                <a:lnTo>
                  <a:pt x="194" y="397"/>
                </a:lnTo>
                <a:lnTo>
                  <a:pt x="96" y="397"/>
                </a:lnTo>
                <a:lnTo>
                  <a:pt x="0" y="397"/>
                </a:lnTo>
                <a:lnTo>
                  <a:pt x="10" y="350"/>
                </a:lnTo>
                <a:lnTo>
                  <a:pt x="19" y="301"/>
                </a:lnTo>
                <a:lnTo>
                  <a:pt x="23" y="250"/>
                </a:lnTo>
                <a:lnTo>
                  <a:pt x="23" y="201"/>
                </a:lnTo>
                <a:lnTo>
                  <a:pt x="21" y="152"/>
                </a:lnTo>
                <a:lnTo>
                  <a:pt x="17" y="102"/>
                </a:lnTo>
                <a:lnTo>
                  <a:pt x="10" y="53"/>
                </a:lnTo>
                <a:lnTo>
                  <a:pt x="0" y="4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898775" y="3724275"/>
            <a:ext cx="1227138" cy="631825"/>
          </a:xfrm>
          <a:custGeom>
            <a:avLst/>
            <a:gdLst>
              <a:gd name="T0" fmla="*/ 0 w 773"/>
              <a:gd name="T1" fmla="*/ 2147483647 h 398"/>
              <a:gd name="T2" fmla="*/ 2147483647 w 773"/>
              <a:gd name="T3" fmla="*/ 0 h 398"/>
              <a:gd name="T4" fmla="*/ 2147483647 w 773"/>
              <a:gd name="T5" fmla="*/ 0 h 398"/>
              <a:gd name="T6" fmla="*/ 2147483647 w 773"/>
              <a:gd name="T7" fmla="*/ 2147483647 h 398"/>
              <a:gd name="T8" fmla="*/ 2147483647 w 773"/>
              <a:gd name="T9" fmla="*/ 2147483647 h 398"/>
              <a:gd name="T10" fmla="*/ 2147483647 w 773"/>
              <a:gd name="T11" fmla="*/ 2147483647 h 398"/>
              <a:gd name="T12" fmla="*/ 2147483647 w 773"/>
              <a:gd name="T13" fmla="*/ 2147483647 h 398"/>
              <a:gd name="T14" fmla="*/ 2147483647 w 773"/>
              <a:gd name="T15" fmla="*/ 2147483647 h 398"/>
              <a:gd name="T16" fmla="*/ 2147483647 w 773"/>
              <a:gd name="T17" fmla="*/ 2147483647 h 398"/>
              <a:gd name="T18" fmla="*/ 2147483647 w 773"/>
              <a:gd name="T19" fmla="*/ 2147483647 h 398"/>
              <a:gd name="T20" fmla="*/ 2147483647 w 773"/>
              <a:gd name="T21" fmla="*/ 2147483647 h 398"/>
              <a:gd name="T22" fmla="*/ 2147483647 w 773"/>
              <a:gd name="T23" fmla="*/ 2147483647 h 398"/>
              <a:gd name="T24" fmla="*/ 2147483647 w 773"/>
              <a:gd name="T25" fmla="*/ 2147483647 h 398"/>
              <a:gd name="T26" fmla="*/ 2147483647 w 773"/>
              <a:gd name="T27" fmla="*/ 2147483647 h 398"/>
              <a:gd name="T28" fmla="*/ 2147483647 w 773"/>
              <a:gd name="T29" fmla="*/ 2147483647 h 398"/>
              <a:gd name="T30" fmla="*/ 2147483647 w 773"/>
              <a:gd name="T31" fmla="*/ 2147483647 h 398"/>
              <a:gd name="T32" fmla="*/ 2147483647 w 773"/>
              <a:gd name="T33" fmla="*/ 2147483647 h 398"/>
              <a:gd name="T34" fmla="*/ 2147483647 w 773"/>
              <a:gd name="T35" fmla="*/ 2147483647 h 398"/>
              <a:gd name="T36" fmla="*/ 0 w 773"/>
              <a:gd name="T37" fmla="*/ 2147483647 h 398"/>
              <a:gd name="T38" fmla="*/ 2147483647 w 773"/>
              <a:gd name="T39" fmla="*/ 2147483647 h 398"/>
              <a:gd name="T40" fmla="*/ 2147483647 w 773"/>
              <a:gd name="T41" fmla="*/ 2147483647 h 398"/>
              <a:gd name="T42" fmla="*/ 2147483647 w 773"/>
              <a:gd name="T43" fmla="*/ 2147483647 h 398"/>
              <a:gd name="T44" fmla="*/ 2147483647 w 773"/>
              <a:gd name="T45" fmla="*/ 2147483647 h 398"/>
              <a:gd name="T46" fmla="*/ 2147483647 w 773"/>
              <a:gd name="T47" fmla="*/ 2147483647 h 398"/>
              <a:gd name="T48" fmla="*/ 2147483647 w 773"/>
              <a:gd name="T49" fmla="*/ 2147483647 h 398"/>
              <a:gd name="T50" fmla="*/ 2147483647 w 773"/>
              <a:gd name="T51" fmla="*/ 2147483647 h 398"/>
              <a:gd name="T52" fmla="*/ 0 w 773"/>
              <a:gd name="T53" fmla="*/ 2147483647 h 3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3"/>
              <a:gd name="T82" fmla="*/ 0 h 398"/>
              <a:gd name="T83" fmla="*/ 773 w 773"/>
              <a:gd name="T84" fmla="*/ 398 h 3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3" h="398">
                <a:moveTo>
                  <a:pt x="0" y="4"/>
                </a:moveTo>
                <a:lnTo>
                  <a:pt x="4" y="0"/>
                </a:lnTo>
                <a:lnTo>
                  <a:pt x="772" y="0"/>
                </a:lnTo>
                <a:lnTo>
                  <a:pt x="763" y="49"/>
                </a:lnTo>
                <a:lnTo>
                  <a:pt x="757" y="98"/>
                </a:lnTo>
                <a:lnTo>
                  <a:pt x="753" y="149"/>
                </a:lnTo>
                <a:lnTo>
                  <a:pt x="750" y="198"/>
                </a:lnTo>
                <a:lnTo>
                  <a:pt x="750" y="247"/>
                </a:lnTo>
                <a:lnTo>
                  <a:pt x="755" y="299"/>
                </a:lnTo>
                <a:lnTo>
                  <a:pt x="761" y="348"/>
                </a:lnTo>
                <a:lnTo>
                  <a:pt x="772" y="397"/>
                </a:lnTo>
                <a:lnTo>
                  <a:pt x="676" y="397"/>
                </a:lnTo>
                <a:lnTo>
                  <a:pt x="580" y="397"/>
                </a:lnTo>
                <a:lnTo>
                  <a:pt x="482" y="397"/>
                </a:lnTo>
                <a:lnTo>
                  <a:pt x="386" y="397"/>
                </a:lnTo>
                <a:lnTo>
                  <a:pt x="290" y="397"/>
                </a:lnTo>
                <a:lnTo>
                  <a:pt x="194" y="397"/>
                </a:lnTo>
                <a:lnTo>
                  <a:pt x="96" y="397"/>
                </a:lnTo>
                <a:lnTo>
                  <a:pt x="0" y="397"/>
                </a:lnTo>
                <a:lnTo>
                  <a:pt x="10" y="350"/>
                </a:lnTo>
                <a:lnTo>
                  <a:pt x="19" y="301"/>
                </a:lnTo>
                <a:lnTo>
                  <a:pt x="23" y="250"/>
                </a:lnTo>
                <a:lnTo>
                  <a:pt x="23" y="201"/>
                </a:lnTo>
                <a:lnTo>
                  <a:pt x="21" y="152"/>
                </a:lnTo>
                <a:lnTo>
                  <a:pt x="17" y="102"/>
                </a:lnTo>
                <a:lnTo>
                  <a:pt x="10" y="53"/>
                </a:lnTo>
                <a:lnTo>
                  <a:pt x="0" y="4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398713" y="3971925"/>
            <a:ext cx="604837" cy="223838"/>
          </a:xfrm>
          <a:custGeom>
            <a:avLst/>
            <a:gdLst>
              <a:gd name="T0" fmla="*/ 2147483647 w 381"/>
              <a:gd name="T1" fmla="*/ 0 h 141"/>
              <a:gd name="T2" fmla="*/ 2147483647 w 381"/>
              <a:gd name="T3" fmla="*/ 2147483647 h 141"/>
              <a:gd name="T4" fmla="*/ 2147483647 w 381"/>
              <a:gd name="T5" fmla="*/ 2147483647 h 141"/>
              <a:gd name="T6" fmla="*/ 2147483647 w 381"/>
              <a:gd name="T7" fmla="*/ 2147483647 h 141"/>
              <a:gd name="T8" fmla="*/ 2147483647 w 381"/>
              <a:gd name="T9" fmla="*/ 2147483647 h 141"/>
              <a:gd name="T10" fmla="*/ 2147483647 w 381"/>
              <a:gd name="T11" fmla="*/ 2147483647 h 141"/>
              <a:gd name="T12" fmla="*/ 2147483647 w 381"/>
              <a:gd name="T13" fmla="*/ 2147483647 h 141"/>
              <a:gd name="T14" fmla="*/ 2147483647 w 381"/>
              <a:gd name="T15" fmla="*/ 2147483647 h 141"/>
              <a:gd name="T16" fmla="*/ 2147483647 w 381"/>
              <a:gd name="T17" fmla="*/ 2147483647 h 141"/>
              <a:gd name="T18" fmla="*/ 0 w 381"/>
              <a:gd name="T19" fmla="*/ 2147483647 h 141"/>
              <a:gd name="T20" fmla="*/ 2147483647 w 381"/>
              <a:gd name="T21" fmla="*/ 2147483647 h 141"/>
              <a:gd name="T22" fmla="*/ 2147483647 w 381"/>
              <a:gd name="T23" fmla="*/ 2147483647 h 141"/>
              <a:gd name="T24" fmla="*/ 2147483647 w 381"/>
              <a:gd name="T25" fmla="*/ 2147483647 h 141"/>
              <a:gd name="T26" fmla="*/ 2147483647 w 381"/>
              <a:gd name="T27" fmla="*/ 2147483647 h 141"/>
              <a:gd name="T28" fmla="*/ 2147483647 w 381"/>
              <a:gd name="T29" fmla="*/ 2147483647 h 141"/>
              <a:gd name="T30" fmla="*/ 2147483647 w 381"/>
              <a:gd name="T31" fmla="*/ 2147483647 h 141"/>
              <a:gd name="T32" fmla="*/ 2147483647 w 381"/>
              <a:gd name="T33" fmla="*/ 2147483647 h 141"/>
              <a:gd name="T34" fmla="*/ 2147483647 w 381"/>
              <a:gd name="T35" fmla="*/ 2147483647 h 141"/>
              <a:gd name="T36" fmla="*/ 2147483647 w 381"/>
              <a:gd name="T37" fmla="*/ 2147483647 h 141"/>
              <a:gd name="T38" fmla="*/ 2147483647 w 381"/>
              <a:gd name="T39" fmla="*/ 2147483647 h 141"/>
              <a:gd name="T40" fmla="*/ 2147483647 w 381"/>
              <a:gd name="T41" fmla="*/ 2147483647 h 141"/>
              <a:gd name="T42" fmla="*/ 2147483647 w 381"/>
              <a:gd name="T43" fmla="*/ 2147483647 h 141"/>
              <a:gd name="T44" fmla="*/ 2147483647 w 381"/>
              <a:gd name="T45" fmla="*/ 2147483647 h 141"/>
              <a:gd name="T46" fmla="*/ 2147483647 w 381"/>
              <a:gd name="T47" fmla="*/ 2147483647 h 141"/>
              <a:gd name="T48" fmla="*/ 2147483647 w 381"/>
              <a:gd name="T49" fmla="*/ 2147483647 h 141"/>
              <a:gd name="T50" fmla="*/ 2147483647 w 381"/>
              <a:gd name="T51" fmla="*/ 2147483647 h 141"/>
              <a:gd name="T52" fmla="*/ 2147483647 w 381"/>
              <a:gd name="T53" fmla="*/ 2147483647 h 141"/>
              <a:gd name="T54" fmla="*/ 2147483647 w 381"/>
              <a:gd name="T55" fmla="*/ 2147483647 h 141"/>
              <a:gd name="T56" fmla="*/ 2147483647 w 381"/>
              <a:gd name="T57" fmla="*/ 2147483647 h 141"/>
              <a:gd name="T58" fmla="*/ 2147483647 w 381"/>
              <a:gd name="T59" fmla="*/ 0 h 141"/>
              <a:gd name="T60" fmla="*/ 2147483647 w 381"/>
              <a:gd name="T61" fmla="*/ 0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81"/>
              <a:gd name="T94" fmla="*/ 0 h 141"/>
              <a:gd name="T95" fmla="*/ 381 w 381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81" h="141">
                <a:moveTo>
                  <a:pt x="375" y="0"/>
                </a:moveTo>
                <a:lnTo>
                  <a:pt x="55" y="13"/>
                </a:lnTo>
                <a:lnTo>
                  <a:pt x="42" y="15"/>
                </a:lnTo>
                <a:lnTo>
                  <a:pt x="32" y="19"/>
                </a:lnTo>
                <a:lnTo>
                  <a:pt x="23" y="25"/>
                </a:lnTo>
                <a:lnTo>
                  <a:pt x="14" y="34"/>
                </a:lnTo>
                <a:lnTo>
                  <a:pt x="8" y="42"/>
                </a:lnTo>
                <a:lnTo>
                  <a:pt x="4" y="53"/>
                </a:lnTo>
                <a:lnTo>
                  <a:pt x="2" y="64"/>
                </a:lnTo>
                <a:lnTo>
                  <a:pt x="0" y="76"/>
                </a:lnTo>
                <a:lnTo>
                  <a:pt x="2" y="87"/>
                </a:lnTo>
                <a:lnTo>
                  <a:pt x="4" y="98"/>
                </a:lnTo>
                <a:lnTo>
                  <a:pt x="8" y="108"/>
                </a:lnTo>
                <a:lnTo>
                  <a:pt x="12" y="119"/>
                </a:lnTo>
                <a:lnTo>
                  <a:pt x="21" y="128"/>
                </a:lnTo>
                <a:lnTo>
                  <a:pt x="29" y="134"/>
                </a:lnTo>
                <a:lnTo>
                  <a:pt x="40" y="138"/>
                </a:lnTo>
                <a:lnTo>
                  <a:pt x="55" y="140"/>
                </a:lnTo>
                <a:lnTo>
                  <a:pt x="72" y="138"/>
                </a:lnTo>
                <a:lnTo>
                  <a:pt x="91" y="132"/>
                </a:lnTo>
                <a:lnTo>
                  <a:pt x="111" y="123"/>
                </a:lnTo>
                <a:lnTo>
                  <a:pt x="130" y="119"/>
                </a:lnTo>
                <a:lnTo>
                  <a:pt x="192" y="113"/>
                </a:lnTo>
                <a:lnTo>
                  <a:pt x="252" y="106"/>
                </a:lnTo>
                <a:lnTo>
                  <a:pt x="313" y="102"/>
                </a:lnTo>
                <a:lnTo>
                  <a:pt x="373" y="100"/>
                </a:lnTo>
                <a:lnTo>
                  <a:pt x="378" y="74"/>
                </a:lnTo>
                <a:lnTo>
                  <a:pt x="380" y="51"/>
                </a:lnTo>
                <a:lnTo>
                  <a:pt x="378" y="25"/>
                </a:lnTo>
                <a:lnTo>
                  <a:pt x="375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2417763" y="3971925"/>
            <a:ext cx="604837" cy="223838"/>
          </a:xfrm>
          <a:custGeom>
            <a:avLst/>
            <a:gdLst>
              <a:gd name="T0" fmla="*/ 2147483647 w 381"/>
              <a:gd name="T1" fmla="*/ 0 h 141"/>
              <a:gd name="T2" fmla="*/ 2147483647 w 381"/>
              <a:gd name="T3" fmla="*/ 2147483647 h 141"/>
              <a:gd name="T4" fmla="*/ 2147483647 w 381"/>
              <a:gd name="T5" fmla="*/ 2147483647 h 141"/>
              <a:gd name="T6" fmla="*/ 2147483647 w 381"/>
              <a:gd name="T7" fmla="*/ 2147483647 h 141"/>
              <a:gd name="T8" fmla="*/ 2147483647 w 381"/>
              <a:gd name="T9" fmla="*/ 2147483647 h 141"/>
              <a:gd name="T10" fmla="*/ 2147483647 w 381"/>
              <a:gd name="T11" fmla="*/ 2147483647 h 141"/>
              <a:gd name="T12" fmla="*/ 2147483647 w 381"/>
              <a:gd name="T13" fmla="*/ 2147483647 h 141"/>
              <a:gd name="T14" fmla="*/ 2147483647 w 381"/>
              <a:gd name="T15" fmla="*/ 2147483647 h 141"/>
              <a:gd name="T16" fmla="*/ 2147483647 w 381"/>
              <a:gd name="T17" fmla="*/ 2147483647 h 141"/>
              <a:gd name="T18" fmla="*/ 0 w 381"/>
              <a:gd name="T19" fmla="*/ 2147483647 h 141"/>
              <a:gd name="T20" fmla="*/ 2147483647 w 381"/>
              <a:gd name="T21" fmla="*/ 2147483647 h 141"/>
              <a:gd name="T22" fmla="*/ 2147483647 w 381"/>
              <a:gd name="T23" fmla="*/ 2147483647 h 141"/>
              <a:gd name="T24" fmla="*/ 2147483647 w 381"/>
              <a:gd name="T25" fmla="*/ 2147483647 h 141"/>
              <a:gd name="T26" fmla="*/ 2147483647 w 381"/>
              <a:gd name="T27" fmla="*/ 2147483647 h 141"/>
              <a:gd name="T28" fmla="*/ 2147483647 w 381"/>
              <a:gd name="T29" fmla="*/ 2147483647 h 141"/>
              <a:gd name="T30" fmla="*/ 2147483647 w 381"/>
              <a:gd name="T31" fmla="*/ 2147483647 h 141"/>
              <a:gd name="T32" fmla="*/ 2147483647 w 381"/>
              <a:gd name="T33" fmla="*/ 2147483647 h 141"/>
              <a:gd name="T34" fmla="*/ 2147483647 w 381"/>
              <a:gd name="T35" fmla="*/ 2147483647 h 141"/>
              <a:gd name="T36" fmla="*/ 2147483647 w 381"/>
              <a:gd name="T37" fmla="*/ 2147483647 h 141"/>
              <a:gd name="T38" fmla="*/ 2147483647 w 381"/>
              <a:gd name="T39" fmla="*/ 2147483647 h 141"/>
              <a:gd name="T40" fmla="*/ 2147483647 w 381"/>
              <a:gd name="T41" fmla="*/ 2147483647 h 141"/>
              <a:gd name="T42" fmla="*/ 2147483647 w 381"/>
              <a:gd name="T43" fmla="*/ 2147483647 h 141"/>
              <a:gd name="T44" fmla="*/ 2147483647 w 381"/>
              <a:gd name="T45" fmla="*/ 2147483647 h 141"/>
              <a:gd name="T46" fmla="*/ 2147483647 w 381"/>
              <a:gd name="T47" fmla="*/ 2147483647 h 141"/>
              <a:gd name="T48" fmla="*/ 2147483647 w 381"/>
              <a:gd name="T49" fmla="*/ 2147483647 h 141"/>
              <a:gd name="T50" fmla="*/ 2147483647 w 381"/>
              <a:gd name="T51" fmla="*/ 2147483647 h 141"/>
              <a:gd name="T52" fmla="*/ 2147483647 w 381"/>
              <a:gd name="T53" fmla="*/ 2147483647 h 141"/>
              <a:gd name="T54" fmla="*/ 2147483647 w 381"/>
              <a:gd name="T55" fmla="*/ 2147483647 h 141"/>
              <a:gd name="T56" fmla="*/ 2147483647 w 381"/>
              <a:gd name="T57" fmla="*/ 2147483647 h 141"/>
              <a:gd name="T58" fmla="*/ 2147483647 w 381"/>
              <a:gd name="T59" fmla="*/ 0 h 1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1"/>
              <a:gd name="T91" fmla="*/ 0 h 141"/>
              <a:gd name="T92" fmla="*/ 381 w 381"/>
              <a:gd name="T93" fmla="*/ 141 h 1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1" h="141">
                <a:moveTo>
                  <a:pt x="375" y="0"/>
                </a:moveTo>
                <a:lnTo>
                  <a:pt x="55" y="13"/>
                </a:lnTo>
                <a:lnTo>
                  <a:pt x="42" y="15"/>
                </a:lnTo>
                <a:lnTo>
                  <a:pt x="32" y="19"/>
                </a:lnTo>
                <a:lnTo>
                  <a:pt x="23" y="25"/>
                </a:lnTo>
                <a:lnTo>
                  <a:pt x="14" y="34"/>
                </a:lnTo>
                <a:lnTo>
                  <a:pt x="8" y="42"/>
                </a:lnTo>
                <a:lnTo>
                  <a:pt x="4" y="53"/>
                </a:lnTo>
                <a:lnTo>
                  <a:pt x="2" y="64"/>
                </a:lnTo>
                <a:lnTo>
                  <a:pt x="0" y="76"/>
                </a:lnTo>
                <a:lnTo>
                  <a:pt x="2" y="87"/>
                </a:lnTo>
                <a:lnTo>
                  <a:pt x="4" y="98"/>
                </a:lnTo>
                <a:lnTo>
                  <a:pt x="8" y="108"/>
                </a:lnTo>
                <a:lnTo>
                  <a:pt x="12" y="119"/>
                </a:lnTo>
                <a:lnTo>
                  <a:pt x="21" y="128"/>
                </a:lnTo>
                <a:lnTo>
                  <a:pt x="29" y="134"/>
                </a:lnTo>
                <a:lnTo>
                  <a:pt x="40" y="138"/>
                </a:lnTo>
                <a:lnTo>
                  <a:pt x="55" y="140"/>
                </a:lnTo>
                <a:lnTo>
                  <a:pt x="72" y="138"/>
                </a:lnTo>
                <a:lnTo>
                  <a:pt x="91" y="132"/>
                </a:lnTo>
                <a:lnTo>
                  <a:pt x="111" y="123"/>
                </a:lnTo>
                <a:lnTo>
                  <a:pt x="130" y="119"/>
                </a:lnTo>
                <a:lnTo>
                  <a:pt x="192" y="113"/>
                </a:lnTo>
                <a:lnTo>
                  <a:pt x="252" y="106"/>
                </a:lnTo>
                <a:lnTo>
                  <a:pt x="313" y="102"/>
                </a:lnTo>
                <a:lnTo>
                  <a:pt x="373" y="100"/>
                </a:lnTo>
                <a:lnTo>
                  <a:pt x="378" y="74"/>
                </a:lnTo>
                <a:lnTo>
                  <a:pt x="380" y="51"/>
                </a:lnTo>
                <a:lnTo>
                  <a:pt x="378" y="25"/>
                </a:lnTo>
                <a:lnTo>
                  <a:pt x="375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4175125" y="4217988"/>
            <a:ext cx="900113" cy="1041400"/>
          </a:xfrm>
          <a:custGeom>
            <a:avLst/>
            <a:gdLst>
              <a:gd name="T0" fmla="*/ 2147483647 w 567"/>
              <a:gd name="T1" fmla="*/ 0 h 656"/>
              <a:gd name="T2" fmla="*/ 2147483647 w 567"/>
              <a:gd name="T3" fmla="*/ 2147483647 h 656"/>
              <a:gd name="T4" fmla="*/ 2147483647 w 567"/>
              <a:gd name="T5" fmla="*/ 2147483647 h 656"/>
              <a:gd name="T6" fmla="*/ 2147483647 w 567"/>
              <a:gd name="T7" fmla="*/ 2147483647 h 656"/>
              <a:gd name="T8" fmla="*/ 2147483647 w 567"/>
              <a:gd name="T9" fmla="*/ 2147483647 h 656"/>
              <a:gd name="T10" fmla="*/ 2147483647 w 567"/>
              <a:gd name="T11" fmla="*/ 2147483647 h 656"/>
              <a:gd name="T12" fmla="*/ 2147483647 w 567"/>
              <a:gd name="T13" fmla="*/ 2147483647 h 656"/>
              <a:gd name="T14" fmla="*/ 2147483647 w 567"/>
              <a:gd name="T15" fmla="*/ 2147483647 h 656"/>
              <a:gd name="T16" fmla="*/ 2147483647 w 567"/>
              <a:gd name="T17" fmla="*/ 2147483647 h 656"/>
              <a:gd name="T18" fmla="*/ 2147483647 w 567"/>
              <a:gd name="T19" fmla="*/ 2147483647 h 656"/>
              <a:gd name="T20" fmla="*/ 2147483647 w 567"/>
              <a:gd name="T21" fmla="*/ 2147483647 h 656"/>
              <a:gd name="T22" fmla="*/ 2147483647 w 567"/>
              <a:gd name="T23" fmla="*/ 2147483647 h 656"/>
              <a:gd name="T24" fmla="*/ 2147483647 w 567"/>
              <a:gd name="T25" fmla="*/ 2147483647 h 656"/>
              <a:gd name="T26" fmla="*/ 2147483647 w 567"/>
              <a:gd name="T27" fmla="*/ 2147483647 h 656"/>
              <a:gd name="T28" fmla="*/ 2147483647 w 567"/>
              <a:gd name="T29" fmla="*/ 2147483647 h 656"/>
              <a:gd name="T30" fmla="*/ 2147483647 w 567"/>
              <a:gd name="T31" fmla="*/ 2147483647 h 656"/>
              <a:gd name="T32" fmla="*/ 2147483647 w 567"/>
              <a:gd name="T33" fmla="*/ 2147483647 h 656"/>
              <a:gd name="T34" fmla="*/ 0 w 567"/>
              <a:gd name="T35" fmla="*/ 2147483647 h 656"/>
              <a:gd name="T36" fmla="*/ 0 w 567"/>
              <a:gd name="T37" fmla="*/ 2147483647 h 656"/>
              <a:gd name="T38" fmla="*/ 2147483647 w 567"/>
              <a:gd name="T39" fmla="*/ 2147483647 h 656"/>
              <a:gd name="T40" fmla="*/ 2147483647 w 567"/>
              <a:gd name="T41" fmla="*/ 2147483647 h 656"/>
              <a:gd name="T42" fmla="*/ 2147483647 w 567"/>
              <a:gd name="T43" fmla="*/ 2147483647 h 656"/>
              <a:gd name="T44" fmla="*/ 2147483647 w 567"/>
              <a:gd name="T45" fmla="*/ 2147483647 h 656"/>
              <a:gd name="T46" fmla="*/ 2147483647 w 567"/>
              <a:gd name="T47" fmla="*/ 2147483647 h 656"/>
              <a:gd name="T48" fmla="*/ 2147483647 w 567"/>
              <a:gd name="T49" fmla="*/ 2147483647 h 656"/>
              <a:gd name="T50" fmla="*/ 2147483647 w 567"/>
              <a:gd name="T51" fmla="*/ 2147483647 h 656"/>
              <a:gd name="T52" fmla="*/ 2147483647 w 567"/>
              <a:gd name="T53" fmla="*/ 2147483647 h 656"/>
              <a:gd name="T54" fmla="*/ 2147483647 w 567"/>
              <a:gd name="T55" fmla="*/ 2147483647 h 656"/>
              <a:gd name="T56" fmla="*/ 2147483647 w 567"/>
              <a:gd name="T57" fmla="*/ 2147483647 h 656"/>
              <a:gd name="T58" fmla="*/ 2147483647 w 567"/>
              <a:gd name="T59" fmla="*/ 2147483647 h 656"/>
              <a:gd name="T60" fmla="*/ 2147483647 w 567"/>
              <a:gd name="T61" fmla="*/ 2147483647 h 656"/>
              <a:gd name="T62" fmla="*/ 2147483647 w 567"/>
              <a:gd name="T63" fmla="*/ 2147483647 h 656"/>
              <a:gd name="T64" fmla="*/ 2147483647 w 567"/>
              <a:gd name="T65" fmla="*/ 2147483647 h 656"/>
              <a:gd name="T66" fmla="*/ 2147483647 w 567"/>
              <a:gd name="T67" fmla="*/ 2147483647 h 656"/>
              <a:gd name="T68" fmla="*/ 2147483647 w 567"/>
              <a:gd name="T69" fmla="*/ 2147483647 h 656"/>
              <a:gd name="T70" fmla="*/ 2147483647 w 567"/>
              <a:gd name="T71" fmla="*/ 2147483647 h 656"/>
              <a:gd name="T72" fmla="*/ 2147483647 w 567"/>
              <a:gd name="T73" fmla="*/ 2147483647 h 656"/>
              <a:gd name="T74" fmla="*/ 2147483647 w 567"/>
              <a:gd name="T75" fmla="*/ 2147483647 h 656"/>
              <a:gd name="T76" fmla="*/ 2147483647 w 567"/>
              <a:gd name="T77" fmla="*/ 2147483647 h 656"/>
              <a:gd name="T78" fmla="*/ 2147483647 w 567"/>
              <a:gd name="T79" fmla="*/ 2147483647 h 656"/>
              <a:gd name="T80" fmla="*/ 2147483647 w 567"/>
              <a:gd name="T81" fmla="*/ 2147483647 h 656"/>
              <a:gd name="T82" fmla="*/ 2147483647 w 567"/>
              <a:gd name="T83" fmla="*/ 2147483647 h 656"/>
              <a:gd name="T84" fmla="*/ 2147483647 w 567"/>
              <a:gd name="T85" fmla="*/ 2147483647 h 656"/>
              <a:gd name="T86" fmla="*/ 2147483647 w 567"/>
              <a:gd name="T87" fmla="*/ 2147483647 h 656"/>
              <a:gd name="T88" fmla="*/ 2147483647 w 567"/>
              <a:gd name="T89" fmla="*/ 2147483647 h 656"/>
              <a:gd name="T90" fmla="*/ 2147483647 w 567"/>
              <a:gd name="T91" fmla="*/ 2147483647 h 656"/>
              <a:gd name="T92" fmla="*/ 2147483647 w 567"/>
              <a:gd name="T93" fmla="*/ 2147483647 h 656"/>
              <a:gd name="T94" fmla="*/ 2147483647 w 567"/>
              <a:gd name="T95" fmla="*/ 2147483647 h 656"/>
              <a:gd name="T96" fmla="*/ 2147483647 w 567"/>
              <a:gd name="T97" fmla="*/ 2147483647 h 656"/>
              <a:gd name="T98" fmla="*/ 2147483647 w 567"/>
              <a:gd name="T99" fmla="*/ 2147483647 h 656"/>
              <a:gd name="T100" fmla="*/ 2147483647 w 567"/>
              <a:gd name="T101" fmla="*/ 2147483647 h 656"/>
              <a:gd name="T102" fmla="*/ 2147483647 w 567"/>
              <a:gd name="T103" fmla="*/ 2147483647 h 656"/>
              <a:gd name="T104" fmla="*/ 2147483647 w 567"/>
              <a:gd name="T105" fmla="*/ 2147483647 h 656"/>
              <a:gd name="T106" fmla="*/ 2147483647 w 567"/>
              <a:gd name="T107" fmla="*/ 2147483647 h 656"/>
              <a:gd name="T108" fmla="*/ 2147483647 w 567"/>
              <a:gd name="T109" fmla="*/ 2147483647 h 656"/>
              <a:gd name="T110" fmla="*/ 2147483647 w 567"/>
              <a:gd name="T111" fmla="*/ 2147483647 h 656"/>
              <a:gd name="T112" fmla="*/ 2147483647 w 567"/>
              <a:gd name="T113" fmla="*/ 2147483647 h 656"/>
              <a:gd name="T114" fmla="*/ 2147483647 w 567"/>
              <a:gd name="T115" fmla="*/ 2147483647 h 656"/>
              <a:gd name="T116" fmla="*/ 2147483647 w 567"/>
              <a:gd name="T117" fmla="*/ 2147483647 h 656"/>
              <a:gd name="T118" fmla="*/ 2147483647 w 567"/>
              <a:gd name="T119" fmla="*/ 2147483647 h 656"/>
              <a:gd name="T120" fmla="*/ 2147483647 w 567"/>
              <a:gd name="T121" fmla="*/ 0 h 656"/>
              <a:gd name="T122" fmla="*/ 2147483647 w 567"/>
              <a:gd name="T123" fmla="*/ 0 h 6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7"/>
              <a:gd name="T187" fmla="*/ 0 h 656"/>
              <a:gd name="T188" fmla="*/ 567 w 567"/>
              <a:gd name="T189" fmla="*/ 656 h 6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7" h="656">
                <a:moveTo>
                  <a:pt x="544" y="0"/>
                </a:moveTo>
                <a:lnTo>
                  <a:pt x="510" y="11"/>
                </a:lnTo>
                <a:lnTo>
                  <a:pt x="476" y="22"/>
                </a:lnTo>
                <a:lnTo>
                  <a:pt x="444" y="34"/>
                </a:lnTo>
                <a:lnTo>
                  <a:pt x="414" y="49"/>
                </a:lnTo>
                <a:lnTo>
                  <a:pt x="356" y="77"/>
                </a:lnTo>
                <a:lnTo>
                  <a:pt x="301" y="109"/>
                </a:lnTo>
                <a:lnTo>
                  <a:pt x="252" y="141"/>
                </a:lnTo>
                <a:lnTo>
                  <a:pt x="207" y="175"/>
                </a:lnTo>
                <a:lnTo>
                  <a:pt x="166" y="209"/>
                </a:lnTo>
                <a:lnTo>
                  <a:pt x="130" y="243"/>
                </a:lnTo>
                <a:lnTo>
                  <a:pt x="98" y="277"/>
                </a:lnTo>
                <a:lnTo>
                  <a:pt x="70" y="309"/>
                </a:lnTo>
                <a:lnTo>
                  <a:pt x="49" y="341"/>
                </a:lnTo>
                <a:lnTo>
                  <a:pt x="30" y="369"/>
                </a:lnTo>
                <a:lnTo>
                  <a:pt x="15" y="397"/>
                </a:lnTo>
                <a:lnTo>
                  <a:pt x="6" y="420"/>
                </a:lnTo>
                <a:lnTo>
                  <a:pt x="0" y="442"/>
                </a:lnTo>
                <a:lnTo>
                  <a:pt x="0" y="456"/>
                </a:lnTo>
                <a:lnTo>
                  <a:pt x="8" y="473"/>
                </a:lnTo>
                <a:lnTo>
                  <a:pt x="21" y="493"/>
                </a:lnTo>
                <a:lnTo>
                  <a:pt x="40" y="510"/>
                </a:lnTo>
                <a:lnTo>
                  <a:pt x="60" y="527"/>
                </a:lnTo>
                <a:lnTo>
                  <a:pt x="79" y="542"/>
                </a:lnTo>
                <a:lnTo>
                  <a:pt x="96" y="559"/>
                </a:lnTo>
                <a:lnTo>
                  <a:pt x="111" y="572"/>
                </a:lnTo>
                <a:lnTo>
                  <a:pt x="119" y="582"/>
                </a:lnTo>
                <a:lnTo>
                  <a:pt x="126" y="601"/>
                </a:lnTo>
                <a:lnTo>
                  <a:pt x="132" y="618"/>
                </a:lnTo>
                <a:lnTo>
                  <a:pt x="137" y="638"/>
                </a:lnTo>
                <a:lnTo>
                  <a:pt x="141" y="655"/>
                </a:lnTo>
                <a:lnTo>
                  <a:pt x="235" y="633"/>
                </a:lnTo>
                <a:lnTo>
                  <a:pt x="228" y="612"/>
                </a:lnTo>
                <a:lnTo>
                  <a:pt x="220" y="589"/>
                </a:lnTo>
                <a:lnTo>
                  <a:pt x="213" y="567"/>
                </a:lnTo>
                <a:lnTo>
                  <a:pt x="203" y="548"/>
                </a:lnTo>
                <a:lnTo>
                  <a:pt x="192" y="533"/>
                </a:lnTo>
                <a:lnTo>
                  <a:pt x="181" y="520"/>
                </a:lnTo>
                <a:lnTo>
                  <a:pt x="169" y="510"/>
                </a:lnTo>
                <a:lnTo>
                  <a:pt x="156" y="497"/>
                </a:lnTo>
                <a:lnTo>
                  <a:pt x="141" y="484"/>
                </a:lnTo>
                <a:lnTo>
                  <a:pt x="126" y="471"/>
                </a:lnTo>
                <a:lnTo>
                  <a:pt x="113" y="459"/>
                </a:lnTo>
                <a:lnTo>
                  <a:pt x="100" y="442"/>
                </a:lnTo>
                <a:lnTo>
                  <a:pt x="98" y="433"/>
                </a:lnTo>
                <a:lnTo>
                  <a:pt x="100" y="422"/>
                </a:lnTo>
                <a:lnTo>
                  <a:pt x="109" y="405"/>
                </a:lnTo>
                <a:lnTo>
                  <a:pt x="119" y="386"/>
                </a:lnTo>
                <a:lnTo>
                  <a:pt x="134" y="365"/>
                </a:lnTo>
                <a:lnTo>
                  <a:pt x="154" y="341"/>
                </a:lnTo>
                <a:lnTo>
                  <a:pt x="179" y="316"/>
                </a:lnTo>
                <a:lnTo>
                  <a:pt x="205" y="290"/>
                </a:lnTo>
                <a:lnTo>
                  <a:pt x="237" y="262"/>
                </a:lnTo>
                <a:lnTo>
                  <a:pt x="273" y="233"/>
                </a:lnTo>
                <a:lnTo>
                  <a:pt x="312" y="205"/>
                </a:lnTo>
                <a:lnTo>
                  <a:pt x="356" y="177"/>
                </a:lnTo>
                <a:lnTo>
                  <a:pt x="403" y="150"/>
                </a:lnTo>
                <a:lnTo>
                  <a:pt x="455" y="122"/>
                </a:lnTo>
                <a:lnTo>
                  <a:pt x="508" y="96"/>
                </a:lnTo>
                <a:lnTo>
                  <a:pt x="566" y="73"/>
                </a:lnTo>
                <a:lnTo>
                  <a:pt x="544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4157663" y="4205288"/>
            <a:ext cx="887412" cy="742950"/>
          </a:xfrm>
          <a:custGeom>
            <a:avLst/>
            <a:gdLst>
              <a:gd name="T0" fmla="*/ 2147483647 w 559"/>
              <a:gd name="T1" fmla="*/ 2147483647 h 468"/>
              <a:gd name="T2" fmla="*/ 2147483647 w 559"/>
              <a:gd name="T3" fmla="*/ 2147483647 h 468"/>
              <a:gd name="T4" fmla="*/ 2147483647 w 559"/>
              <a:gd name="T5" fmla="*/ 2147483647 h 468"/>
              <a:gd name="T6" fmla="*/ 2147483647 w 559"/>
              <a:gd name="T7" fmla="*/ 2147483647 h 468"/>
              <a:gd name="T8" fmla="*/ 2147483647 w 559"/>
              <a:gd name="T9" fmla="*/ 2147483647 h 468"/>
              <a:gd name="T10" fmla="*/ 2147483647 w 559"/>
              <a:gd name="T11" fmla="*/ 2147483647 h 468"/>
              <a:gd name="T12" fmla="*/ 2147483647 w 559"/>
              <a:gd name="T13" fmla="*/ 2147483647 h 468"/>
              <a:gd name="T14" fmla="*/ 2147483647 w 559"/>
              <a:gd name="T15" fmla="*/ 2147483647 h 468"/>
              <a:gd name="T16" fmla="*/ 2147483647 w 559"/>
              <a:gd name="T17" fmla="*/ 2147483647 h 468"/>
              <a:gd name="T18" fmla="*/ 2147483647 w 559"/>
              <a:gd name="T19" fmla="*/ 2147483647 h 468"/>
              <a:gd name="T20" fmla="*/ 2147483647 w 559"/>
              <a:gd name="T21" fmla="*/ 2147483647 h 468"/>
              <a:gd name="T22" fmla="*/ 2147483647 w 559"/>
              <a:gd name="T23" fmla="*/ 2147483647 h 468"/>
              <a:gd name="T24" fmla="*/ 2147483647 w 559"/>
              <a:gd name="T25" fmla="*/ 2147483647 h 468"/>
              <a:gd name="T26" fmla="*/ 2147483647 w 559"/>
              <a:gd name="T27" fmla="*/ 2147483647 h 468"/>
              <a:gd name="T28" fmla="*/ 2147483647 w 559"/>
              <a:gd name="T29" fmla="*/ 2147483647 h 468"/>
              <a:gd name="T30" fmla="*/ 2147483647 w 559"/>
              <a:gd name="T31" fmla="*/ 2147483647 h 468"/>
              <a:gd name="T32" fmla="*/ 2147483647 w 559"/>
              <a:gd name="T33" fmla="*/ 2147483647 h 468"/>
              <a:gd name="T34" fmla="*/ 2147483647 w 559"/>
              <a:gd name="T35" fmla="*/ 2147483647 h 468"/>
              <a:gd name="T36" fmla="*/ 2147483647 w 559"/>
              <a:gd name="T37" fmla="*/ 2147483647 h 468"/>
              <a:gd name="T38" fmla="*/ 2147483647 w 559"/>
              <a:gd name="T39" fmla="*/ 2147483647 h 468"/>
              <a:gd name="T40" fmla="*/ 2147483647 w 559"/>
              <a:gd name="T41" fmla="*/ 0 h 468"/>
              <a:gd name="T42" fmla="*/ 2147483647 w 559"/>
              <a:gd name="T43" fmla="*/ 2147483647 h 468"/>
              <a:gd name="T44" fmla="*/ 2147483647 w 559"/>
              <a:gd name="T45" fmla="*/ 2147483647 h 468"/>
              <a:gd name="T46" fmla="*/ 2147483647 w 559"/>
              <a:gd name="T47" fmla="*/ 2147483647 h 468"/>
              <a:gd name="T48" fmla="*/ 2147483647 w 559"/>
              <a:gd name="T49" fmla="*/ 2147483647 h 468"/>
              <a:gd name="T50" fmla="*/ 2147483647 w 559"/>
              <a:gd name="T51" fmla="*/ 2147483647 h 468"/>
              <a:gd name="T52" fmla="*/ 2147483647 w 559"/>
              <a:gd name="T53" fmla="*/ 2147483647 h 468"/>
              <a:gd name="T54" fmla="*/ 2147483647 w 559"/>
              <a:gd name="T55" fmla="*/ 2147483647 h 468"/>
              <a:gd name="T56" fmla="*/ 2147483647 w 559"/>
              <a:gd name="T57" fmla="*/ 2147483647 h 468"/>
              <a:gd name="T58" fmla="*/ 2147483647 w 559"/>
              <a:gd name="T59" fmla="*/ 2147483647 h 468"/>
              <a:gd name="T60" fmla="*/ 2147483647 w 559"/>
              <a:gd name="T61" fmla="*/ 2147483647 h 468"/>
              <a:gd name="T62" fmla="*/ 2147483647 w 559"/>
              <a:gd name="T63" fmla="*/ 2147483647 h 468"/>
              <a:gd name="T64" fmla="*/ 2147483647 w 559"/>
              <a:gd name="T65" fmla="*/ 2147483647 h 468"/>
              <a:gd name="T66" fmla="*/ 2147483647 w 559"/>
              <a:gd name="T67" fmla="*/ 2147483647 h 468"/>
              <a:gd name="T68" fmla="*/ 2147483647 w 559"/>
              <a:gd name="T69" fmla="*/ 2147483647 h 468"/>
              <a:gd name="T70" fmla="*/ 2147483647 w 559"/>
              <a:gd name="T71" fmla="*/ 2147483647 h 468"/>
              <a:gd name="T72" fmla="*/ 2147483647 w 559"/>
              <a:gd name="T73" fmla="*/ 2147483647 h 468"/>
              <a:gd name="T74" fmla="*/ 2147483647 w 559"/>
              <a:gd name="T75" fmla="*/ 2147483647 h 468"/>
              <a:gd name="T76" fmla="*/ 0 w 559"/>
              <a:gd name="T77" fmla="*/ 2147483647 h 468"/>
              <a:gd name="T78" fmla="*/ 2147483647 w 559"/>
              <a:gd name="T79" fmla="*/ 2147483647 h 468"/>
              <a:gd name="T80" fmla="*/ 2147483647 w 559"/>
              <a:gd name="T81" fmla="*/ 2147483647 h 4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9"/>
              <a:gd name="T124" fmla="*/ 0 h 468"/>
              <a:gd name="T125" fmla="*/ 559 w 559"/>
              <a:gd name="T126" fmla="*/ 468 h 4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9" h="468">
                <a:moveTo>
                  <a:pt x="17" y="462"/>
                </a:moveTo>
                <a:lnTo>
                  <a:pt x="19" y="464"/>
                </a:lnTo>
                <a:lnTo>
                  <a:pt x="19" y="450"/>
                </a:lnTo>
                <a:lnTo>
                  <a:pt x="24" y="430"/>
                </a:lnTo>
                <a:lnTo>
                  <a:pt x="34" y="409"/>
                </a:lnTo>
                <a:lnTo>
                  <a:pt x="47" y="383"/>
                </a:lnTo>
                <a:lnTo>
                  <a:pt x="66" y="354"/>
                </a:lnTo>
                <a:lnTo>
                  <a:pt x="90" y="324"/>
                </a:lnTo>
                <a:lnTo>
                  <a:pt x="115" y="290"/>
                </a:lnTo>
                <a:lnTo>
                  <a:pt x="148" y="258"/>
                </a:lnTo>
                <a:lnTo>
                  <a:pt x="184" y="224"/>
                </a:lnTo>
                <a:lnTo>
                  <a:pt x="224" y="190"/>
                </a:lnTo>
                <a:lnTo>
                  <a:pt x="269" y="155"/>
                </a:lnTo>
                <a:lnTo>
                  <a:pt x="318" y="123"/>
                </a:lnTo>
                <a:lnTo>
                  <a:pt x="372" y="94"/>
                </a:lnTo>
                <a:lnTo>
                  <a:pt x="429" y="64"/>
                </a:lnTo>
                <a:lnTo>
                  <a:pt x="459" y="51"/>
                </a:lnTo>
                <a:lnTo>
                  <a:pt x="491" y="38"/>
                </a:lnTo>
                <a:lnTo>
                  <a:pt x="523" y="28"/>
                </a:lnTo>
                <a:lnTo>
                  <a:pt x="558" y="17"/>
                </a:lnTo>
                <a:lnTo>
                  <a:pt x="553" y="0"/>
                </a:lnTo>
                <a:lnTo>
                  <a:pt x="519" y="10"/>
                </a:lnTo>
                <a:lnTo>
                  <a:pt x="485" y="21"/>
                </a:lnTo>
                <a:lnTo>
                  <a:pt x="453" y="34"/>
                </a:lnTo>
                <a:lnTo>
                  <a:pt x="421" y="49"/>
                </a:lnTo>
                <a:lnTo>
                  <a:pt x="363" y="77"/>
                </a:lnTo>
                <a:lnTo>
                  <a:pt x="308" y="109"/>
                </a:lnTo>
                <a:lnTo>
                  <a:pt x="259" y="140"/>
                </a:lnTo>
                <a:lnTo>
                  <a:pt x="214" y="175"/>
                </a:lnTo>
                <a:lnTo>
                  <a:pt x="171" y="211"/>
                </a:lnTo>
                <a:lnTo>
                  <a:pt x="135" y="245"/>
                </a:lnTo>
                <a:lnTo>
                  <a:pt x="103" y="279"/>
                </a:lnTo>
                <a:lnTo>
                  <a:pt x="75" y="311"/>
                </a:lnTo>
                <a:lnTo>
                  <a:pt x="51" y="343"/>
                </a:lnTo>
                <a:lnTo>
                  <a:pt x="32" y="373"/>
                </a:lnTo>
                <a:lnTo>
                  <a:pt x="17" y="400"/>
                </a:lnTo>
                <a:lnTo>
                  <a:pt x="9" y="426"/>
                </a:lnTo>
                <a:lnTo>
                  <a:pt x="2" y="447"/>
                </a:lnTo>
                <a:lnTo>
                  <a:pt x="0" y="464"/>
                </a:lnTo>
                <a:lnTo>
                  <a:pt x="2" y="467"/>
                </a:lnTo>
                <a:lnTo>
                  <a:pt x="17" y="46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4318000" y="4319588"/>
            <a:ext cx="773113" cy="608012"/>
          </a:xfrm>
          <a:custGeom>
            <a:avLst/>
            <a:gdLst>
              <a:gd name="T0" fmla="*/ 2147483647 w 487"/>
              <a:gd name="T1" fmla="*/ 2147483647 h 383"/>
              <a:gd name="T2" fmla="*/ 2147483647 w 487"/>
              <a:gd name="T3" fmla="*/ 0 h 383"/>
              <a:gd name="T4" fmla="*/ 2147483647 w 487"/>
              <a:gd name="T5" fmla="*/ 2147483647 h 383"/>
              <a:gd name="T6" fmla="*/ 2147483647 w 487"/>
              <a:gd name="T7" fmla="*/ 2147483647 h 383"/>
              <a:gd name="T8" fmla="*/ 2147483647 w 487"/>
              <a:gd name="T9" fmla="*/ 2147483647 h 383"/>
              <a:gd name="T10" fmla="*/ 2147483647 w 487"/>
              <a:gd name="T11" fmla="*/ 2147483647 h 383"/>
              <a:gd name="T12" fmla="*/ 2147483647 w 487"/>
              <a:gd name="T13" fmla="*/ 2147483647 h 383"/>
              <a:gd name="T14" fmla="*/ 2147483647 w 487"/>
              <a:gd name="T15" fmla="*/ 2147483647 h 383"/>
              <a:gd name="T16" fmla="*/ 2147483647 w 487"/>
              <a:gd name="T17" fmla="*/ 2147483647 h 383"/>
              <a:gd name="T18" fmla="*/ 2147483647 w 487"/>
              <a:gd name="T19" fmla="*/ 2147483647 h 383"/>
              <a:gd name="T20" fmla="*/ 2147483647 w 487"/>
              <a:gd name="T21" fmla="*/ 2147483647 h 383"/>
              <a:gd name="T22" fmla="*/ 2147483647 w 487"/>
              <a:gd name="T23" fmla="*/ 2147483647 h 383"/>
              <a:gd name="T24" fmla="*/ 2147483647 w 487"/>
              <a:gd name="T25" fmla="*/ 2147483647 h 383"/>
              <a:gd name="T26" fmla="*/ 2147483647 w 487"/>
              <a:gd name="T27" fmla="*/ 2147483647 h 383"/>
              <a:gd name="T28" fmla="*/ 2147483647 w 487"/>
              <a:gd name="T29" fmla="*/ 2147483647 h 383"/>
              <a:gd name="T30" fmla="*/ 2147483647 w 487"/>
              <a:gd name="T31" fmla="*/ 2147483647 h 383"/>
              <a:gd name="T32" fmla="*/ 0 w 487"/>
              <a:gd name="T33" fmla="*/ 2147483647 h 383"/>
              <a:gd name="T34" fmla="*/ 2147483647 w 487"/>
              <a:gd name="T35" fmla="*/ 2147483647 h 383"/>
              <a:gd name="T36" fmla="*/ 2147483647 w 487"/>
              <a:gd name="T37" fmla="*/ 2147483647 h 383"/>
              <a:gd name="T38" fmla="*/ 2147483647 w 487"/>
              <a:gd name="T39" fmla="*/ 2147483647 h 383"/>
              <a:gd name="T40" fmla="*/ 2147483647 w 487"/>
              <a:gd name="T41" fmla="*/ 2147483647 h 383"/>
              <a:gd name="T42" fmla="*/ 2147483647 w 487"/>
              <a:gd name="T43" fmla="*/ 2147483647 h 383"/>
              <a:gd name="T44" fmla="*/ 2147483647 w 487"/>
              <a:gd name="T45" fmla="*/ 2147483647 h 383"/>
              <a:gd name="T46" fmla="*/ 2147483647 w 487"/>
              <a:gd name="T47" fmla="*/ 2147483647 h 383"/>
              <a:gd name="T48" fmla="*/ 2147483647 w 487"/>
              <a:gd name="T49" fmla="*/ 2147483647 h 383"/>
              <a:gd name="T50" fmla="*/ 2147483647 w 487"/>
              <a:gd name="T51" fmla="*/ 2147483647 h 383"/>
              <a:gd name="T52" fmla="*/ 2147483647 w 487"/>
              <a:gd name="T53" fmla="*/ 2147483647 h 383"/>
              <a:gd name="T54" fmla="*/ 2147483647 w 487"/>
              <a:gd name="T55" fmla="*/ 2147483647 h 383"/>
              <a:gd name="T56" fmla="*/ 2147483647 w 487"/>
              <a:gd name="T57" fmla="*/ 2147483647 h 383"/>
              <a:gd name="T58" fmla="*/ 2147483647 w 487"/>
              <a:gd name="T59" fmla="*/ 2147483647 h 383"/>
              <a:gd name="T60" fmla="*/ 2147483647 w 487"/>
              <a:gd name="T61" fmla="*/ 2147483647 h 383"/>
              <a:gd name="T62" fmla="*/ 2147483647 w 487"/>
              <a:gd name="T63" fmla="*/ 2147483647 h 383"/>
              <a:gd name="T64" fmla="*/ 2147483647 w 487"/>
              <a:gd name="T65" fmla="*/ 2147483647 h 383"/>
              <a:gd name="T66" fmla="*/ 2147483647 w 487"/>
              <a:gd name="T67" fmla="*/ 2147483647 h 383"/>
              <a:gd name="T68" fmla="*/ 2147483647 w 487"/>
              <a:gd name="T69" fmla="*/ 2147483647 h 383"/>
              <a:gd name="T70" fmla="*/ 2147483647 w 487"/>
              <a:gd name="T71" fmla="*/ 2147483647 h 383"/>
              <a:gd name="T72" fmla="*/ 2147483647 w 487"/>
              <a:gd name="T73" fmla="*/ 2147483647 h 383"/>
              <a:gd name="T74" fmla="*/ 2147483647 w 487"/>
              <a:gd name="T75" fmla="*/ 2147483647 h 383"/>
              <a:gd name="T76" fmla="*/ 2147483647 w 487"/>
              <a:gd name="T77" fmla="*/ 2147483647 h 383"/>
              <a:gd name="T78" fmla="*/ 2147483647 w 487"/>
              <a:gd name="T79" fmla="*/ 2147483647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7"/>
              <a:gd name="T121" fmla="*/ 0 h 383"/>
              <a:gd name="T122" fmla="*/ 487 w 487"/>
              <a:gd name="T123" fmla="*/ 383 h 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7" h="383">
                <a:moveTo>
                  <a:pt x="467" y="13"/>
                </a:moveTo>
                <a:lnTo>
                  <a:pt x="474" y="0"/>
                </a:lnTo>
                <a:lnTo>
                  <a:pt x="414" y="24"/>
                </a:lnTo>
                <a:lnTo>
                  <a:pt x="360" y="49"/>
                </a:lnTo>
                <a:lnTo>
                  <a:pt x="309" y="77"/>
                </a:lnTo>
                <a:lnTo>
                  <a:pt x="262" y="105"/>
                </a:lnTo>
                <a:lnTo>
                  <a:pt x="217" y="132"/>
                </a:lnTo>
                <a:lnTo>
                  <a:pt x="177" y="162"/>
                </a:lnTo>
                <a:lnTo>
                  <a:pt x="143" y="190"/>
                </a:lnTo>
                <a:lnTo>
                  <a:pt x="111" y="220"/>
                </a:lnTo>
                <a:lnTo>
                  <a:pt x="83" y="245"/>
                </a:lnTo>
                <a:lnTo>
                  <a:pt x="57" y="273"/>
                </a:lnTo>
                <a:lnTo>
                  <a:pt x="38" y="297"/>
                </a:lnTo>
                <a:lnTo>
                  <a:pt x="23" y="318"/>
                </a:lnTo>
                <a:lnTo>
                  <a:pt x="10" y="337"/>
                </a:lnTo>
                <a:lnTo>
                  <a:pt x="2" y="354"/>
                </a:lnTo>
                <a:lnTo>
                  <a:pt x="0" y="369"/>
                </a:lnTo>
                <a:lnTo>
                  <a:pt x="2" y="382"/>
                </a:lnTo>
                <a:lnTo>
                  <a:pt x="17" y="373"/>
                </a:lnTo>
                <a:lnTo>
                  <a:pt x="17" y="371"/>
                </a:lnTo>
                <a:lnTo>
                  <a:pt x="19" y="360"/>
                </a:lnTo>
                <a:lnTo>
                  <a:pt x="25" y="346"/>
                </a:lnTo>
                <a:lnTo>
                  <a:pt x="38" y="328"/>
                </a:lnTo>
                <a:lnTo>
                  <a:pt x="53" y="307"/>
                </a:lnTo>
                <a:lnTo>
                  <a:pt x="72" y="284"/>
                </a:lnTo>
                <a:lnTo>
                  <a:pt x="96" y="258"/>
                </a:lnTo>
                <a:lnTo>
                  <a:pt x="121" y="233"/>
                </a:lnTo>
                <a:lnTo>
                  <a:pt x="153" y="205"/>
                </a:lnTo>
                <a:lnTo>
                  <a:pt x="190" y="177"/>
                </a:lnTo>
                <a:lnTo>
                  <a:pt x="228" y="147"/>
                </a:lnTo>
                <a:lnTo>
                  <a:pt x="271" y="120"/>
                </a:lnTo>
                <a:lnTo>
                  <a:pt x="318" y="92"/>
                </a:lnTo>
                <a:lnTo>
                  <a:pt x="367" y="66"/>
                </a:lnTo>
                <a:lnTo>
                  <a:pt x="422" y="41"/>
                </a:lnTo>
                <a:lnTo>
                  <a:pt x="480" y="17"/>
                </a:lnTo>
                <a:lnTo>
                  <a:pt x="484" y="7"/>
                </a:lnTo>
                <a:lnTo>
                  <a:pt x="480" y="17"/>
                </a:lnTo>
                <a:lnTo>
                  <a:pt x="486" y="15"/>
                </a:lnTo>
                <a:lnTo>
                  <a:pt x="484" y="7"/>
                </a:lnTo>
                <a:lnTo>
                  <a:pt x="467" y="1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4187825" y="4198938"/>
            <a:ext cx="890588" cy="714375"/>
          </a:xfrm>
          <a:custGeom>
            <a:avLst/>
            <a:gdLst>
              <a:gd name="T0" fmla="*/ 2147483647 w 561"/>
              <a:gd name="T1" fmla="*/ 0 h 450"/>
              <a:gd name="T2" fmla="*/ 2147483647 w 561"/>
              <a:gd name="T3" fmla="*/ 2147483647 h 450"/>
              <a:gd name="T4" fmla="*/ 2147483647 w 561"/>
              <a:gd name="T5" fmla="*/ 2147483647 h 450"/>
              <a:gd name="T6" fmla="*/ 2147483647 w 561"/>
              <a:gd name="T7" fmla="*/ 2147483647 h 450"/>
              <a:gd name="T8" fmla="*/ 2147483647 w 561"/>
              <a:gd name="T9" fmla="*/ 2147483647 h 450"/>
              <a:gd name="T10" fmla="*/ 2147483647 w 561"/>
              <a:gd name="T11" fmla="*/ 2147483647 h 450"/>
              <a:gd name="T12" fmla="*/ 2147483647 w 561"/>
              <a:gd name="T13" fmla="*/ 2147483647 h 450"/>
              <a:gd name="T14" fmla="*/ 2147483647 w 561"/>
              <a:gd name="T15" fmla="*/ 2147483647 h 450"/>
              <a:gd name="T16" fmla="*/ 2147483647 w 561"/>
              <a:gd name="T17" fmla="*/ 2147483647 h 450"/>
              <a:gd name="T18" fmla="*/ 2147483647 w 561"/>
              <a:gd name="T19" fmla="*/ 2147483647 h 450"/>
              <a:gd name="T20" fmla="*/ 2147483647 w 561"/>
              <a:gd name="T21" fmla="*/ 2147483647 h 450"/>
              <a:gd name="T22" fmla="*/ 2147483647 w 561"/>
              <a:gd name="T23" fmla="*/ 2147483647 h 450"/>
              <a:gd name="T24" fmla="*/ 2147483647 w 561"/>
              <a:gd name="T25" fmla="*/ 2147483647 h 450"/>
              <a:gd name="T26" fmla="*/ 2147483647 w 561"/>
              <a:gd name="T27" fmla="*/ 2147483647 h 450"/>
              <a:gd name="T28" fmla="*/ 2147483647 w 561"/>
              <a:gd name="T29" fmla="*/ 2147483647 h 450"/>
              <a:gd name="T30" fmla="*/ 2147483647 w 561"/>
              <a:gd name="T31" fmla="*/ 2147483647 h 450"/>
              <a:gd name="T32" fmla="*/ 2147483647 w 561"/>
              <a:gd name="T33" fmla="*/ 2147483647 h 450"/>
              <a:gd name="T34" fmla="*/ 2147483647 w 561"/>
              <a:gd name="T35" fmla="*/ 2147483647 h 450"/>
              <a:gd name="T36" fmla="*/ 0 w 561"/>
              <a:gd name="T37" fmla="*/ 2147483647 h 450"/>
              <a:gd name="T38" fmla="*/ 2147483647 w 561"/>
              <a:gd name="T39" fmla="*/ 2147483647 h 450"/>
              <a:gd name="T40" fmla="*/ 2147483647 w 561"/>
              <a:gd name="T41" fmla="*/ 2147483647 h 450"/>
              <a:gd name="T42" fmla="*/ 2147483647 w 561"/>
              <a:gd name="T43" fmla="*/ 2147483647 h 450"/>
              <a:gd name="T44" fmla="*/ 2147483647 w 561"/>
              <a:gd name="T45" fmla="*/ 2147483647 h 450"/>
              <a:gd name="T46" fmla="*/ 2147483647 w 561"/>
              <a:gd name="T47" fmla="*/ 2147483647 h 450"/>
              <a:gd name="T48" fmla="*/ 2147483647 w 561"/>
              <a:gd name="T49" fmla="*/ 2147483647 h 450"/>
              <a:gd name="T50" fmla="*/ 2147483647 w 561"/>
              <a:gd name="T51" fmla="*/ 2147483647 h 450"/>
              <a:gd name="T52" fmla="*/ 2147483647 w 561"/>
              <a:gd name="T53" fmla="*/ 2147483647 h 450"/>
              <a:gd name="T54" fmla="*/ 2147483647 w 561"/>
              <a:gd name="T55" fmla="*/ 2147483647 h 450"/>
              <a:gd name="T56" fmla="*/ 2147483647 w 561"/>
              <a:gd name="T57" fmla="*/ 2147483647 h 450"/>
              <a:gd name="T58" fmla="*/ 2147483647 w 561"/>
              <a:gd name="T59" fmla="*/ 2147483647 h 450"/>
              <a:gd name="T60" fmla="*/ 2147483647 w 561"/>
              <a:gd name="T61" fmla="*/ 2147483647 h 450"/>
              <a:gd name="T62" fmla="*/ 2147483647 w 561"/>
              <a:gd name="T63" fmla="*/ 2147483647 h 450"/>
              <a:gd name="T64" fmla="*/ 2147483647 w 561"/>
              <a:gd name="T65" fmla="*/ 2147483647 h 450"/>
              <a:gd name="T66" fmla="*/ 2147483647 w 561"/>
              <a:gd name="T67" fmla="*/ 2147483647 h 450"/>
              <a:gd name="T68" fmla="*/ 2147483647 w 561"/>
              <a:gd name="T69" fmla="*/ 2147483647 h 450"/>
              <a:gd name="T70" fmla="*/ 2147483647 w 561"/>
              <a:gd name="T71" fmla="*/ 2147483647 h 450"/>
              <a:gd name="T72" fmla="*/ 2147483647 w 561"/>
              <a:gd name="T73" fmla="*/ 2147483647 h 450"/>
              <a:gd name="T74" fmla="*/ 2147483647 w 561"/>
              <a:gd name="T75" fmla="*/ 2147483647 h 450"/>
              <a:gd name="T76" fmla="*/ 2147483647 w 561"/>
              <a:gd name="T77" fmla="*/ 0 h 4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1"/>
              <a:gd name="T118" fmla="*/ 0 h 450"/>
              <a:gd name="T119" fmla="*/ 561 w 561"/>
              <a:gd name="T120" fmla="*/ 450 h 4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1" h="450">
                <a:moveTo>
                  <a:pt x="556" y="0"/>
                </a:moveTo>
                <a:lnTo>
                  <a:pt x="502" y="14"/>
                </a:lnTo>
                <a:lnTo>
                  <a:pt x="451" y="34"/>
                </a:lnTo>
                <a:lnTo>
                  <a:pt x="402" y="57"/>
                </a:lnTo>
                <a:lnTo>
                  <a:pt x="353" y="81"/>
                </a:lnTo>
                <a:lnTo>
                  <a:pt x="306" y="108"/>
                </a:lnTo>
                <a:lnTo>
                  <a:pt x="263" y="136"/>
                </a:lnTo>
                <a:lnTo>
                  <a:pt x="220" y="166"/>
                </a:lnTo>
                <a:lnTo>
                  <a:pt x="182" y="196"/>
                </a:lnTo>
                <a:lnTo>
                  <a:pt x="146" y="228"/>
                </a:lnTo>
                <a:lnTo>
                  <a:pt x="111" y="260"/>
                </a:lnTo>
                <a:lnTo>
                  <a:pt x="82" y="292"/>
                </a:lnTo>
                <a:lnTo>
                  <a:pt x="58" y="324"/>
                </a:lnTo>
                <a:lnTo>
                  <a:pt x="37" y="355"/>
                </a:lnTo>
                <a:lnTo>
                  <a:pt x="20" y="387"/>
                </a:lnTo>
                <a:lnTo>
                  <a:pt x="11" y="402"/>
                </a:lnTo>
                <a:lnTo>
                  <a:pt x="7" y="417"/>
                </a:lnTo>
                <a:lnTo>
                  <a:pt x="3" y="432"/>
                </a:lnTo>
                <a:lnTo>
                  <a:pt x="0" y="445"/>
                </a:lnTo>
                <a:lnTo>
                  <a:pt x="17" y="449"/>
                </a:lnTo>
                <a:lnTo>
                  <a:pt x="20" y="436"/>
                </a:lnTo>
                <a:lnTo>
                  <a:pt x="24" y="422"/>
                </a:lnTo>
                <a:lnTo>
                  <a:pt x="28" y="409"/>
                </a:lnTo>
                <a:lnTo>
                  <a:pt x="35" y="394"/>
                </a:lnTo>
                <a:lnTo>
                  <a:pt x="52" y="364"/>
                </a:lnTo>
                <a:lnTo>
                  <a:pt x="71" y="334"/>
                </a:lnTo>
                <a:lnTo>
                  <a:pt x="96" y="304"/>
                </a:lnTo>
                <a:lnTo>
                  <a:pt x="124" y="272"/>
                </a:lnTo>
                <a:lnTo>
                  <a:pt x="156" y="240"/>
                </a:lnTo>
                <a:lnTo>
                  <a:pt x="193" y="211"/>
                </a:lnTo>
                <a:lnTo>
                  <a:pt x="231" y="181"/>
                </a:lnTo>
                <a:lnTo>
                  <a:pt x="272" y="151"/>
                </a:lnTo>
                <a:lnTo>
                  <a:pt x="316" y="123"/>
                </a:lnTo>
                <a:lnTo>
                  <a:pt x="361" y="98"/>
                </a:lnTo>
                <a:lnTo>
                  <a:pt x="410" y="72"/>
                </a:lnTo>
                <a:lnTo>
                  <a:pt x="460" y="51"/>
                </a:lnTo>
                <a:lnTo>
                  <a:pt x="509" y="32"/>
                </a:lnTo>
                <a:lnTo>
                  <a:pt x="560" y="17"/>
                </a:lnTo>
                <a:lnTo>
                  <a:pt x="556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1985963" y="4211638"/>
            <a:ext cx="907256" cy="1042987"/>
          </a:xfrm>
          <a:custGeom>
            <a:avLst/>
            <a:gdLst>
              <a:gd name="T0" fmla="*/ 2147483647 w 567"/>
              <a:gd name="T1" fmla="*/ 0 h 657"/>
              <a:gd name="T2" fmla="*/ 2147483647 w 567"/>
              <a:gd name="T3" fmla="*/ 2147483647 h 657"/>
              <a:gd name="T4" fmla="*/ 2147483647 w 567"/>
              <a:gd name="T5" fmla="*/ 2147483647 h 657"/>
              <a:gd name="T6" fmla="*/ 2147483647 w 567"/>
              <a:gd name="T7" fmla="*/ 2147483647 h 657"/>
              <a:gd name="T8" fmla="*/ 2147483647 w 567"/>
              <a:gd name="T9" fmla="*/ 2147483647 h 657"/>
              <a:gd name="T10" fmla="*/ 2147483647 w 567"/>
              <a:gd name="T11" fmla="*/ 2147483647 h 657"/>
              <a:gd name="T12" fmla="*/ 2147483647 w 567"/>
              <a:gd name="T13" fmla="*/ 2147483647 h 657"/>
              <a:gd name="T14" fmla="*/ 2147483647 w 567"/>
              <a:gd name="T15" fmla="*/ 2147483647 h 657"/>
              <a:gd name="T16" fmla="*/ 2147483647 w 567"/>
              <a:gd name="T17" fmla="*/ 2147483647 h 657"/>
              <a:gd name="T18" fmla="*/ 2147483647 w 567"/>
              <a:gd name="T19" fmla="*/ 2147483647 h 657"/>
              <a:gd name="T20" fmla="*/ 2147483647 w 567"/>
              <a:gd name="T21" fmla="*/ 2147483647 h 657"/>
              <a:gd name="T22" fmla="*/ 2147483647 w 567"/>
              <a:gd name="T23" fmla="*/ 2147483647 h 657"/>
              <a:gd name="T24" fmla="*/ 2147483647 w 567"/>
              <a:gd name="T25" fmla="*/ 2147483647 h 657"/>
              <a:gd name="T26" fmla="*/ 2147483647 w 567"/>
              <a:gd name="T27" fmla="*/ 2147483647 h 657"/>
              <a:gd name="T28" fmla="*/ 2147483647 w 567"/>
              <a:gd name="T29" fmla="*/ 2147483647 h 657"/>
              <a:gd name="T30" fmla="*/ 2147483647 w 567"/>
              <a:gd name="T31" fmla="*/ 2147483647 h 657"/>
              <a:gd name="T32" fmla="*/ 2147483647 w 567"/>
              <a:gd name="T33" fmla="*/ 2147483647 h 657"/>
              <a:gd name="T34" fmla="*/ 2147483647 w 567"/>
              <a:gd name="T35" fmla="*/ 2147483647 h 657"/>
              <a:gd name="T36" fmla="*/ 2147483647 w 567"/>
              <a:gd name="T37" fmla="*/ 2147483647 h 657"/>
              <a:gd name="T38" fmla="*/ 2147483647 w 567"/>
              <a:gd name="T39" fmla="*/ 2147483647 h 657"/>
              <a:gd name="T40" fmla="*/ 2147483647 w 567"/>
              <a:gd name="T41" fmla="*/ 2147483647 h 657"/>
              <a:gd name="T42" fmla="*/ 2147483647 w 567"/>
              <a:gd name="T43" fmla="*/ 2147483647 h 657"/>
              <a:gd name="T44" fmla="*/ 2147483647 w 567"/>
              <a:gd name="T45" fmla="*/ 2147483647 h 657"/>
              <a:gd name="T46" fmla="*/ 2147483647 w 567"/>
              <a:gd name="T47" fmla="*/ 2147483647 h 657"/>
              <a:gd name="T48" fmla="*/ 2147483647 w 567"/>
              <a:gd name="T49" fmla="*/ 2147483647 h 657"/>
              <a:gd name="T50" fmla="*/ 2147483647 w 567"/>
              <a:gd name="T51" fmla="*/ 2147483647 h 657"/>
              <a:gd name="T52" fmla="*/ 2147483647 w 567"/>
              <a:gd name="T53" fmla="*/ 2147483647 h 657"/>
              <a:gd name="T54" fmla="*/ 2147483647 w 567"/>
              <a:gd name="T55" fmla="*/ 2147483647 h 657"/>
              <a:gd name="T56" fmla="*/ 2147483647 w 567"/>
              <a:gd name="T57" fmla="*/ 2147483647 h 657"/>
              <a:gd name="T58" fmla="*/ 2147483647 w 567"/>
              <a:gd name="T59" fmla="*/ 2147483647 h 657"/>
              <a:gd name="T60" fmla="*/ 2147483647 w 567"/>
              <a:gd name="T61" fmla="*/ 2147483647 h 657"/>
              <a:gd name="T62" fmla="*/ 2147483647 w 567"/>
              <a:gd name="T63" fmla="*/ 2147483647 h 657"/>
              <a:gd name="T64" fmla="*/ 2147483647 w 567"/>
              <a:gd name="T65" fmla="*/ 2147483647 h 657"/>
              <a:gd name="T66" fmla="*/ 2147483647 w 567"/>
              <a:gd name="T67" fmla="*/ 2147483647 h 657"/>
              <a:gd name="T68" fmla="*/ 2147483647 w 567"/>
              <a:gd name="T69" fmla="*/ 2147483647 h 657"/>
              <a:gd name="T70" fmla="*/ 2147483647 w 567"/>
              <a:gd name="T71" fmla="*/ 2147483647 h 657"/>
              <a:gd name="T72" fmla="*/ 2147483647 w 567"/>
              <a:gd name="T73" fmla="*/ 2147483647 h 657"/>
              <a:gd name="T74" fmla="*/ 2147483647 w 567"/>
              <a:gd name="T75" fmla="*/ 2147483647 h 657"/>
              <a:gd name="T76" fmla="*/ 2147483647 w 567"/>
              <a:gd name="T77" fmla="*/ 2147483647 h 657"/>
              <a:gd name="T78" fmla="*/ 2147483647 w 567"/>
              <a:gd name="T79" fmla="*/ 2147483647 h 657"/>
              <a:gd name="T80" fmla="*/ 2147483647 w 567"/>
              <a:gd name="T81" fmla="*/ 2147483647 h 657"/>
              <a:gd name="T82" fmla="*/ 2147483647 w 567"/>
              <a:gd name="T83" fmla="*/ 2147483647 h 657"/>
              <a:gd name="T84" fmla="*/ 2147483647 w 567"/>
              <a:gd name="T85" fmla="*/ 2147483647 h 657"/>
              <a:gd name="T86" fmla="*/ 2147483647 w 567"/>
              <a:gd name="T87" fmla="*/ 2147483647 h 657"/>
              <a:gd name="T88" fmla="*/ 2147483647 w 567"/>
              <a:gd name="T89" fmla="*/ 2147483647 h 657"/>
              <a:gd name="T90" fmla="*/ 2147483647 w 567"/>
              <a:gd name="T91" fmla="*/ 2147483647 h 657"/>
              <a:gd name="T92" fmla="*/ 2147483647 w 567"/>
              <a:gd name="T93" fmla="*/ 2147483647 h 657"/>
              <a:gd name="T94" fmla="*/ 2147483647 w 567"/>
              <a:gd name="T95" fmla="*/ 2147483647 h 657"/>
              <a:gd name="T96" fmla="*/ 2147483647 w 567"/>
              <a:gd name="T97" fmla="*/ 2147483647 h 657"/>
              <a:gd name="T98" fmla="*/ 2147483647 w 567"/>
              <a:gd name="T99" fmla="*/ 2147483647 h 657"/>
              <a:gd name="T100" fmla="*/ 2147483647 w 567"/>
              <a:gd name="T101" fmla="*/ 2147483647 h 657"/>
              <a:gd name="T102" fmla="*/ 2147483647 w 567"/>
              <a:gd name="T103" fmla="*/ 2147483647 h 657"/>
              <a:gd name="T104" fmla="*/ 2147483647 w 567"/>
              <a:gd name="T105" fmla="*/ 2147483647 h 657"/>
              <a:gd name="T106" fmla="*/ 2147483647 w 567"/>
              <a:gd name="T107" fmla="*/ 2147483647 h 657"/>
              <a:gd name="T108" fmla="*/ 2147483647 w 567"/>
              <a:gd name="T109" fmla="*/ 2147483647 h 657"/>
              <a:gd name="T110" fmla="*/ 2147483647 w 567"/>
              <a:gd name="T111" fmla="*/ 2147483647 h 657"/>
              <a:gd name="T112" fmla="*/ 2147483647 w 567"/>
              <a:gd name="T113" fmla="*/ 2147483647 h 657"/>
              <a:gd name="T114" fmla="*/ 2147483647 w 567"/>
              <a:gd name="T115" fmla="*/ 2147483647 h 657"/>
              <a:gd name="T116" fmla="*/ 2147483647 w 567"/>
              <a:gd name="T117" fmla="*/ 2147483647 h 657"/>
              <a:gd name="T118" fmla="*/ 0 w 567"/>
              <a:gd name="T119" fmla="*/ 2147483647 h 657"/>
              <a:gd name="T120" fmla="*/ 2147483647 w 567"/>
              <a:gd name="T121" fmla="*/ 0 h 657"/>
              <a:gd name="T122" fmla="*/ 2147483647 w 567"/>
              <a:gd name="T123" fmla="*/ 0 h 6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7"/>
              <a:gd name="T187" fmla="*/ 0 h 657"/>
              <a:gd name="T188" fmla="*/ 567 w 567"/>
              <a:gd name="T189" fmla="*/ 657 h 6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7" h="657">
                <a:moveTo>
                  <a:pt x="22" y="0"/>
                </a:moveTo>
                <a:lnTo>
                  <a:pt x="56" y="13"/>
                </a:lnTo>
                <a:lnTo>
                  <a:pt x="90" y="24"/>
                </a:lnTo>
                <a:lnTo>
                  <a:pt x="122" y="36"/>
                </a:lnTo>
                <a:lnTo>
                  <a:pt x="152" y="49"/>
                </a:lnTo>
                <a:lnTo>
                  <a:pt x="210" y="79"/>
                </a:lnTo>
                <a:lnTo>
                  <a:pt x="265" y="109"/>
                </a:lnTo>
                <a:lnTo>
                  <a:pt x="314" y="143"/>
                </a:lnTo>
                <a:lnTo>
                  <a:pt x="359" y="175"/>
                </a:lnTo>
                <a:lnTo>
                  <a:pt x="400" y="209"/>
                </a:lnTo>
                <a:lnTo>
                  <a:pt x="436" y="245"/>
                </a:lnTo>
                <a:lnTo>
                  <a:pt x="468" y="277"/>
                </a:lnTo>
                <a:lnTo>
                  <a:pt x="496" y="311"/>
                </a:lnTo>
                <a:lnTo>
                  <a:pt x="517" y="343"/>
                </a:lnTo>
                <a:lnTo>
                  <a:pt x="536" y="371"/>
                </a:lnTo>
                <a:lnTo>
                  <a:pt x="551" y="399"/>
                </a:lnTo>
                <a:lnTo>
                  <a:pt x="560" y="422"/>
                </a:lnTo>
                <a:lnTo>
                  <a:pt x="566" y="441"/>
                </a:lnTo>
                <a:lnTo>
                  <a:pt x="566" y="458"/>
                </a:lnTo>
                <a:lnTo>
                  <a:pt x="558" y="475"/>
                </a:lnTo>
                <a:lnTo>
                  <a:pt x="545" y="492"/>
                </a:lnTo>
                <a:lnTo>
                  <a:pt x="526" y="512"/>
                </a:lnTo>
                <a:lnTo>
                  <a:pt x="506" y="529"/>
                </a:lnTo>
                <a:lnTo>
                  <a:pt x="487" y="544"/>
                </a:lnTo>
                <a:lnTo>
                  <a:pt x="470" y="558"/>
                </a:lnTo>
                <a:lnTo>
                  <a:pt x="455" y="573"/>
                </a:lnTo>
                <a:lnTo>
                  <a:pt x="447" y="584"/>
                </a:lnTo>
                <a:lnTo>
                  <a:pt x="440" y="601"/>
                </a:lnTo>
                <a:lnTo>
                  <a:pt x="434" y="620"/>
                </a:lnTo>
                <a:lnTo>
                  <a:pt x="430" y="639"/>
                </a:lnTo>
                <a:lnTo>
                  <a:pt x="425" y="656"/>
                </a:lnTo>
                <a:lnTo>
                  <a:pt x="331" y="635"/>
                </a:lnTo>
                <a:lnTo>
                  <a:pt x="338" y="614"/>
                </a:lnTo>
                <a:lnTo>
                  <a:pt x="346" y="590"/>
                </a:lnTo>
                <a:lnTo>
                  <a:pt x="353" y="569"/>
                </a:lnTo>
                <a:lnTo>
                  <a:pt x="363" y="548"/>
                </a:lnTo>
                <a:lnTo>
                  <a:pt x="374" y="535"/>
                </a:lnTo>
                <a:lnTo>
                  <a:pt x="385" y="522"/>
                </a:lnTo>
                <a:lnTo>
                  <a:pt x="397" y="509"/>
                </a:lnTo>
                <a:lnTo>
                  <a:pt x="410" y="499"/>
                </a:lnTo>
                <a:lnTo>
                  <a:pt x="425" y="486"/>
                </a:lnTo>
                <a:lnTo>
                  <a:pt x="440" y="473"/>
                </a:lnTo>
                <a:lnTo>
                  <a:pt x="453" y="460"/>
                </a:lnTo>
                <a:lnTo>
                  <a:pt x="466" y="443"/>
                </a:lnTo>
                <a:lnTo>
                  <a:pt x="468" y="435"/>
                </a:lnTo>
                <a:lnTo>
                  <a:pt x="466" y="424"/>
                </a:lnTo>
                <a:lnTo>
                  <a:pt x="457" y="407"/>
                </a:lnTo>
                <a:lnTo>
                  <a:pt x="447" y="388"/>
                </a:lnTo>
                <a:lnTo>
                  <a:pt x="432" y="367"/>
                </a:lnTo>
                <a:lnTo>
                  <a:pt x="412" y="343"/>
                </a:lnTo>
                <a:lnTo>
                  <a:pt x="387" y="318"/>
                </a:lnTo>
                <a:lnTo>
                  <a:pt x="361" y="292"/>
                </a:lnTo>
                <a:lnTo>
                  <a:pt x="329" y="262"/>
                </a:lnTo>
                <a:lnTo>
                  <a:pt x="293" y="235"/>
                </a:lnTo>
                <a:lnTo>
                  <a:pt x="254" y="207"/>
                </a:lnTo>
                <a:lnTo>
                  <a:pt x="210" y="177"/>
                </a:lnTo>
                <a:lnTo>
                  <a:pt x="163" y="149"/>
                </a:lnTo>
                <a:lnTo>
                  <a:pt x="111" y="124"/>
                </a:lnTo>
                <a:lnTo>
                  <a:pt x="58" y="98"/>
                </a:lnTo>
                <a:lnTo>
                  <a:pt x="0" y="75"/>
                </a:lnTo>
                <a:lnTo>
                  <a:pt x="22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2017713" y="4198938"/>
            <a:ext cx="885825" cy="744537"/>
          </a:xfrm>
          <a:custGeom>
            <a:avLst/>
            <a:gdLst>
              <a:gd name="T0" fmla="*/ 2147483647 w 558"/>
              <a:gd name="T1" fmla="*/ 2147483647 h 469"/>
              <a:gd name="T2" fmla="*/ 2147483647 w 558"/>
              <a:gd name="T3" fmla="*/ 2147483647 h 469"/>
              <a:gd name="T4" fmla="*/ 2147483647 w 558"/>
              <a:gd name="T5" fmla="*/ 2147483647 h 469"/>
              <a:gd name="T6" fmla="*/ 2147483647 w 558"/>
              <a:gd name="T7" fmla="*/ 2147483647 h 469"/>
              <a:gd name="T8" fmla="*/ 2147483647 w 558"/>
              <a:gd name="T9" fmla="*/ 2147483647 h 469"/>
              <a:gd name="T10" fmla="*/ 2147483647 w 558"/>
              <a:gd name="T11" fmla="*/ 2147483647 h 469"/>
              <a:gd name="T12" fmla="*/ 2147483647 w 558"/>
              <a:gd name="T13" fmla="*/ 2147483647 h 469"/>
              <a:gd name="T14" fmla="*/ 2147483647 w 558"/>
              <a:gd name="T15" fmla="*/ 2147483647 h 469"/>
              <a:gd name="T16" fmla="*/ 2147483647 w 558"/>
              <a:gd name="T17" fmla="*/ 2147483647 h 469"/>
              <a:gd name="T18" fmla="*/ 2147483647 w 558"/>
              <a:gd name="T19" fmla="*/ 2147483647 h 469"/>
              <a:gd name="T20" fmla="*/ 2147483647 w 558"/>
              <a:gd name="T21" fmla="*/ 2147483647 h 469"/>
              <a:gd name="T22" fmla="*/ 2147483647 w 558"/>
              <a:gd name="T23" fmla="*/ 2147483647 h 469"/>
              <a:gd name="T24" fmla="*/ 2147483647 w 558"/>
              <a:gd name="T25" fmla="*/ 2147483647 h 469"/>
              <a:gd name="T26" fmla="*/ 2147483647 w 558"/>
              <a:gd name="T27" fmla="*/ 2147483647 h 469"/>
              <a:gd name="T28" fmla="*/ 2147483647 w 558"/>
              <a:gd name="T29" fmla="*/ 2147483647 h 469"/>
              <a:gd name="T30" fmla="*/ 2147483647 w 558"/>
              <a:gd name="T31" fmla="*/ 2147483647 h 469"/>
              <a:gd name="T32" fmla="*/ 2147483647 w 558"/>
              <a:gd name="T33" fmla="*/ 2147483647 h 469"/>
              <a:gd name="T34" fmla="*/ 2147483647 w 558"/>
              <a:gd name="T35" fmla="*/ 2147483647 h 469"/>
              <a:gd name="T36" fmla="*/ 2147483647 w 558"/>
              <a:gd name="T37" fmla="*/ 2147483647 h 469"/>
              <a:gd name="T38" fmla="*/ 2147483647 w 558"/>
              <a:gd name="T39" fmla="*/ 0 h 469"/>
              <a:gd name="T40" fmla="*/ 0 w 558"/>
              <a:gd name="T41" fmla="*/ 2147483647 h 469"/>
              <a:gd name="T42" fmla="*/ 2147483647 w 558"/>
              <a:gd name="T43" fmla="*/ 2147483647 h 469"/>
              <a:gd name="T44" fmla="*/ 2147483647 w 558"/>
              <a:gd name="T45" fmla="*/ 2147483647 h 469"/>
              <a:gd name="T46" fmla="*/ 2147483647 w 558"/>
              <a:gd name="T47" fmla="*/ 2147483647 h 469"/>
              <a:gd name="T48" fmla="*/ 2147483647 w 558"/>
              <a:gd name="T49" fmla="*/ 2147483647 h 469"/>
              <a:gd name="T50" fmla="*/ 2147483647 w 558"/>
              <a:gd name="T51" fmla="*/ 2147483647 h 469"/>
              <a:gd name="T52" fmla="*/ 2147483647 w 558"/>
              <a:gd name="T53" fmla="*/ 2147483647 h 469"/>
              <a:gd name="T54" fmla="*/ 2147483647 w 558"/>
              <a:gd name="T55" fmla="*/ 2147483647 h 469"/>
              <a:gd name="T56" fmla="*/ 2147483647 w 558"/>
              <a:gd name="T57" fmla="*/ 2147483647 h 469"/>
              <a:gd name="T58" fmla="*/ 2147483647 w 558"/>
              <a:gd name="T59" fmla="*/ 2147483647 h 469"/>
              <a:gd name="T60" fmla="*/ 2147483647 w 558"/>
              <a:gd name="T61" fmla="*/ 2147483647 h 469"/>
              <a:gd name="T62" fmla="*/ 2147483647 w 558"/>
              <a:gd name="T63" fmla="*/ 2147483647 h 469"/>
              <a:gd name="T64" fmla="*/ 2147483647 w 558"/>
              <a:gd name="T65" fmla="*/ 2147483647 h 469"/>
              <a:gd name="T66" fmla="*/ 2147483647 w 558"/>
              <a:gd name="T67" fmla="*/ 2147483647 h 469"/>
              <a:gd name="T68" fmla="*/ 2147483647 w 558"/>
              <a:gd name="T69" fmla="*/ 2147483647 h 469"/>
              <a:gd name="T70" fmla="*/ 2147483647 w 558"/>
              <a:gd name="T71" fmla="*/ 2147483647 h 469"/>
              <a:gd name="T72" fmla="*/ 2147483647 w 558"/>
              <a:gd name="T73" fmla="*/ 2147483647 h 469"/>
              <a:gd name="T74" fmla="*/ 2147483647 w 558"/>
              <a:gd name="T75" fmla="*/ 2147483647 h 469"/>
              <a:gd name="T76" fmla="*/ 2147483647 w 558"/>
              <a:gd name="T77" fmla="*/ 2147483647 h 469"/>
              <a:gd name="T78" fmla="*/ 2147483647 w 558"/>
              <a:gd name="T79" fmla="*/ 2147483647 h 469"/>
              <a:gd name="T80" fmla="*/ 2147483647 w 558"/>
              <a:gd name="T81" fmla="*/ 2147483647 h 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8"/>
              <a:gd name="T124" fmla="*/ 0 h 469"/>
              <a:gd name="T125" fmla="*/ 558 w 558"/>
              <a:gd name="T126" fmla="*/ 469 h 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8" h="469">
                <a:moveTo>
                  <a:pt x="555" y="468"/>
                </a:moveTo>
                <a:lnTo>
                  <a:pt x="557" y="466"/>
                </a:lnTo>
                <a:lnTo>
                  <a:pt x="555" y="449"/>
                </a:lnTo>
                <a:lnTo>
                  <a:pt x="548" y="428"/>
                </a:lnTo>
                <a:lnTo>
                  <a:pt x="540" y="402"/>
                </a:lnTo>
                <a:lnTo>
                  <a:pt x="525" y="375"/>
                </a:lnTo>
                <a:lnTo>
                  <a:pt x="506" y="345"/>
                </a:lnTo>
                <a:lnTo>
                  <a:pt x="482" y="313"/>
                </a:lnTo>
                <a:lnTo>
                  <a:pt x="454" y="281"/>
                </a:lnTo>
                <a:lnTo>
                  <a:pt x="422" y="247"/>
                </a:lnTo>
                <a:lnTo>
                  <a:pt x="386" y="211"/>
                </a:lnTo>
                <a:lnTo>
                  <a:pt x="343" y="176"/>
                </a:lnTo>
                <a:lnTo>
                  <a:pt x="298" y="142"/>
                </a:lnTo>
                <a:lnTo>
                  <a:pt x="249" y="110"/>
                </a:lnTo>
                <a:lnTo>
                  <a:pt x="194" y="78"/>
                </a:lnTo>
                <a:lnTo>
                  <a:pt x="136" y="51"/>
                </a:lnTo>
                <a:lnTo>
                  <a:pt x="104" y="36"/>
                </a:lnTo>
                <a:lnTo>
                  <a:pt x="72" y="23"/>
                </a:lnTo>
                <a:lnTo>
                  <a:pt x="38" y="12"/>
                </a:lnTo>
                <a:lnTo>
                  <a:pt x="4" y="0"/>
                </a:lnTo>
                <a:lnTo>
                  <a:pt x="0" y="17"/>
                </a:lnTo>
                <a:lnTo>
                  <a:pt x="34" y="29"/>
                </a:lnTo>
                <a:lnTo>
                  <a:pt x="66" y="40"/>
                </a:lnTo>
                <a:lnTo>
                  <a:pt x="98" y="53"/>
                </a:lnTo>
                <a:lnTo>
                  <a:pt x="128" y="66"/>
                </a:lnTo>
                <a:lnTo>
                  <a:pt x="185" y="95"/>
                </a:lnTo>
                <a:lnTo>
                  <a:pt x="239" y="125"/>
                </a:lnTo>
                <a:lnTo>
                  <a:pt x="288" y="157"/>
                </a:lnTo>
                <a:lnTo>
                  <a:pt x="333" y="191"/>
                </a:lnTo>
                <a:lnTo>
                  <a:pt x="373" y="225"/>
                </a:lnTo>
                <a:lnTo>
                  <a:pt x="410" y="260"/>
                </a:lnTo>
                <a:lnTo>
                  <a:pt x="442" y="292"/>
                </a:lnTo>
                <a:lnTo>
                  <a:pt x="467" y="324"/>
                </a:lnTo>
                <a:lnTo>
                  <a:pt x="491" y="355"/>
                </a:lnTo>
                <a:lnTo>
                  <a:pt x="510" y="383"/>
                </a:lnTo>
                <a:lnTo>
                  <a:pt x="523" y="411"/>
                </a:lnTo>
                <a:lnTo>
                  <a:pt x="533" y="432"/>
                </a:lnTo>
                <a:lnTo>
                  <a:pt x="538" y="451"/>
                </a:lnTo>
                <a:lnTo>
                  <a:pt x="538" y="464"/>
                </a:lnTo>
                <a:lnTo>
                  <a:pt x="540" y="462"/>
                </a:lnTo>
                <a:lnTo>
                  <a:pt x="555" y="46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1970088" y="4316413"/>
            <a:ext cx="774700" cy="608012"/>
          </a:xfrm>
          <a:custGeom>
            <a:avLst/>
            <a:gdLst>
              <a:gd name="T0" fmla="*/ 2147483647 w 488"/>
              <a:gd name="T1" fmla="*/ 2147483647 h 383"/>
              <a:gd name="T2" fmla="*/ 2147483647 w 488"/>
              <a:gd name="T3" fmla="*/ 2147483647 h 383"/>
              <a:gd name="T4" fmla="*/ 2147483647 w 488"/>
              <a:gd name="T5" fmla="*/ 2147483647 h 383"/>
              <a:gd name="T6" fmla="*/ 2147483647 w 488"/>
              <a:gd name="T7" fmla="*/ 2147483647 h 383"/>
              <a:gd name="T8" fmla="*/ 2147483647 w 488"/>
              <a:gd name="T9" fmla="*/ 2147483647 h 383"/>
              <a:gd name="T10" fmla="*/ 2147483647 w 488"/>
              <a:gd name="T11" fmla="*/ 2147483647 h 383"/>
              <a:gd name="T12" fmla="*/ 2147483647 w 488"/>
              <a:gd name="T13" fmla="*/ 2147483647 h 383"/>
              <a:gd name="T14" fmla="*/ 2147483647 w 488"/>
              <a:gd name="T15" fmla="*/ 2147483647 h 383"/>
              <a:gd name="T16" fmla="*/ 2147483647 w 488"/>
              <a:gd name="T17" fmla="*/ 2147483647 h 383"/>
              <a:gd name="T18" fmla="*/ 2147483647 w 488"/>
              <a:gd name="T19" fmla="*/ 2147483647 h 383"/>
              <a:gd name="T20" fmla="*/ 2147483647 w 488"/>
              <a:gd name="T21" fmla="*/ 2147483647 h 383"/>
              <a:gd name="T22" fmla="*/ 2147483647 w 488"/>
              <a:gd name="T23" fmla="*/ 2147483647 h 383"/>
              <a:gd name="T24" fmla="*/ 2147483647 w 488"/>
              <a:gd name="T25" fmla="*/ 2147483647 h 383"/>
              <a:gd name="T26" fmla="*/ 2147483647 w 488"/>
              <a:gd name="T27" fmla="*/ 2147483647 h 383"/>
              <a:gd name="T28" fmla="*/ 2147483647 w 488"/>
              <a:gd name="T29" fmla="*/ 2147483647 h 383"/>
              <a:gd name="T30" fmla="*/ 2147483647 w 488"/>
              <a:gd name="T31" fmla="*/ 2147483647 h 383"/>
              <a:gd name="T32" fmla="*/ 2147483647 w 488"/>
              <a:gd name="T33" fmla="*/ 2147483647 h 383"/>
              <a:gd name="T34" fmla="*/ 2147483647 w 488"/>
              <a:gd name="T35" fmla="*/ 2147483647 h 383"/>
              <a:gd name="T36" fmla="*/ 2147483647 w 488"/>
              <a:gd name="T37" fmla="*/ 2147483647 h 383"/>
              <a:gd name="T38" fmla="*/ 2147483647 w 488"/>
              <a:gd name="T39" fmla="*/ 2147483647 h 383"/>
              <a:gd name="T40" fmla="*/ 2147483647 w 488"/>
              <a:gd name="T41" fmla="*/ 2147483647 h 383"/>
              <a:gd name="T42" fmla="*/ 2147483647 w 488"/>
              <a:gd name="T43" fmla="*/ 2147483647 h 383"/>
              <a:gd name="T44" fmla="*/ 2147483647 w 488"/>
              <a:gd name="T45" fmla="*/ 2147483647 h 383"/>
              <a:gd name="T46" fmla="*/ 2147483647 w 488"/>
              <a:gd name="T47" fmla="*/ 2147483647 h 383"/>
              <a:gd name="T48" fmla="*/ 2147483647 w 488"/>
              <a:gd name="T49" fmla="*/ 2147483647 h 383"/>
              <a:gd name="T50" fmla="*/ 2147483647 w 488"/>
              <a:gd name="T51" fmla="*/ 2147483647 h 383"/>
              <a:gd name="T52" fmla="*/ 2147483647 w 488"/>
              <a:gd name="T53" fmla="*/ 2147483647 h 383"/>
              <a:gd name="T54" fmla="*/ 2147483647 w 488"/>
              <a:gd name="T55" fmla="*/ 2147483647 h 383"/>
              <a:gd name="T56" fmla="*/ 2147483647 w 488"/>
              <a:gd name="T57" fmla="*/ 2147483647 h 383"/>
              <a:gd name="T58" fmla="*/ 2147483647 w 488"/>
              <a:gd name="T59" fmla="*/ 2147483647 h 383"/>
              <a:gd name="T60" fmla="*/ 2147483647 w 488"/>
              <a:gd name="T61" fmla="*/ 2147483647 h 383"/>
              <a:gd name="T62" fmla="*/ 2147483647 w 488"/>
              <a:gd name="T63" fmla="*/ 2147483647 h 383"/>
              <a:gd name="T64" fmla="*/ 2147483647 w 488"/>
              <a:gd name="T65" fmla="*/ 2147483647 h 383"/>
              <a:gd name="T66" fmla="*/ 2147483647 w 488"/>
              <a:gd name="T67" fmla="*/ 2147483647 h 383"/>
              <a:gd name="T68" fmla="*/ 2147483647 w 488"/>
              <a:gd name="T69" fmla="*/ 0 h 383"/>
              <a:gd name="T70" fmla="*/ 2147483647 w 488"/>
              <a:gd name="T71" fmla="*/ 2147483647 h 383"/>
              <a:gd name="T72" fmla="*/ 2147483647 w 488"/>
              <a:gd name="T73" fmla="*/ 2147483647 h 383"/>
              <a:gd name="T74" fmla="*/ 0 w 488"/>
              <a:gd name="T75" fmla="*/ 2147483647 h 383"/>
              <a:gd name="T76" fmla="*/ 2147483647 w 488"/>
              <a:gd name="T77" fmla="*/ 2147483647 h 383"/>
              <a:gd name="T78" fmla="*/ 2147483647 w 488"/>
              <a:gd name="T79" fmla="*/ 2147483647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8"/>
              <a:gd name="T121" fmla="*/ 0 h 383"/>
              <a:gd name="T122" fmla="*/ 488 w 488"/>
              <a:gd name="T123" fmla="*/ 383 h 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8" h="383">
                <a:moveTo>
                  <a:pt x="2" y="7"/>
                </a:moveTo>
                <a:lnTo>
                  <a:pt x="6" y="17"/>
                </a:lnTo>
                <a:lnTo>
                  <a:pt x="64" y="41"/>
                </a:lnTo>
                <a:lnTo>
                  <a:pt x="119" y="66"/>
                </a:lnTo>
                <a:lnTo>
                  <a:pt x="168" y="92"/>
                </a:lnTo>
                <a:lnTo>
                  <a:pt x="215" y="120"/>
                </a:lnTo>
                <a:lnTo>
                  <a:pt x="258" y="147"/>
                </a:lnTo>
                <a:lnTo>
                  <a:pt x="296" y="175"/>
                </a:lnTo>
                <a:lnTo>
                  <a:pt x="333" y="205"/>
                </a:lnTo>
                <a:lnTo>
                  <a:pt x="365" y="232"/>
                </a:lnTo>
                <a:lnTo>
                  <a:pt x="390" y="258"/>
                </a:lnTo>
                <a:lnTo>
                  <a:pt x="414" y="284"/>
                </a:lnTo>
                <a:lnTo>
                  <a:pt x="433" y="307"/>
                </a:lnTo>
                <a:lnTo>
                  <a:pt x="448" y="328"/>
                </a:lnTo>
                <a:lnTo>
                  <a:pt x="461" y="345"/>
                </a:lnTo>
                <a:lnTo>
                  <a:pt x="467" y="360"/>
                </a:lnTo>
                <a:lnTo>
                  <a:pt x="469" y="371"/>
                </a:lnTo>
                <a:lnTo>
                  <a:pt x="469" y="373"/>
                </a:lnTo>
                <a:lnTo>
                  <a:pt x="484" y="382"/>
                </a:lnTo>
                <a:lnTo>
                  <a:pt x="487" y="369"/>
                </a:lnTo>
                <a:lnTo>
                  <a:pt x="484" y="354"/>
                </a:lnTo>
                <a:lnTo>
                  <a:pt x="476" y="337"/>
                </a:lnTo>
                <a:lnTo>
                  <a:pt x="463" y="318"/>
                </a:lnTo>
                <a:lnTo>
                  <a:pt x="448" y="296"/>
                </a:lnTo>
                <a:lnTo>
                  <a:pt x="429" y="271"/>
                </a:lnTo>
                <a:lnTo>
                  <a:pt x="403" y="245"/>
                </a:lnTo>
                <a:lnTo>
                  <a:pt x="375" y="218"/>
                </a:lnTo>
                <a:lnTo>
                  <a:pt x="343" y="190"/>
                </a:lnTo>
                <a:lnTo>
                  <a:pt x="309" y="162"/>
                </a:lnTo>
                <a:lnTo>
                  <a:pt x="269" y="132"/>
                </a:lnTo>
                <a:lnTo>
                  <a:pt x="224" y="105"/>
                </a:lnTo>
                <a:lnTo>
                  <a:pt x="177" y="77"/>
                </a:lnTo>
                <a:lnTo>
                  <a:pt x="126" y="49"/>
                </a:lnTo>
                <a:lnTo>
                  <a:pt x="72" y="24"/>
                </a:lnTo>
                <a:lnTo>
                  <a:pt x="12" y="0"/>
                </a:lnTo>
                <a:lnTo>
                  <a:pt x="19" y="11"/>
                </a:lnTo>
                <a:lnTo>
                  <a:pt x="2" y="7"/>
                </a:lnTo>
                <a:lnTo>
                  <a:pt x="0" y="15"/>
                </a:lnTo>
                <a:lnTo>
                  <a:pt x="6" y="17"/>
                </a:lnTo>
                <a:lnTo>
                  <a:pt x="2" y="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1973263" y="4194175"/>
            <a:ext cx="61912" cy="141288"/>
          </a:xfrm>
          <a:custGeom>
            <a:avLst/>
            <a:gdLst>
              <a:gd name="T0" fmla="*/ 2147483647 w 39"/>
              <a:gd name="T1" fmla="*/ 2147483647 h 89"/>
              <a:gd name="T2" fmla="*/ 2147483647 w 39"/>
              <a:gd name="T3" fmla="*/ 2147483647 h 89"/>
              <a:gd name="T4" fmla="*/ 0 w 39"/>
              <a:gd name="T5" fmla="*/ 2147483647 h 89"/>
              <a:gd name="T6" fmla="*/ 2147483647 w 39"/>
              <a:gd name="T7" fmla="*/ 2147483647 h 89"/>
              <a:gd name="T8" fmla="*/ 2147483647 w 39"/>
              <a:gd name="T9" fmla="*/ 2147483647 h 89"/>
              <a:gd name="T10" fmla="*/ 2147483647 w 39"/>
              <a:gd name="T11" fmla="*/ 2147483647 h 89"/>
              <a:gd name="T12" fmla="*/ 2147483647 w 39"/>
              <a:gd name="T13" fmla="*/ 2147483647 h 89"/>
              <a:gd name="T14" fmla="*/ 2147483647 w 39"/>
              <a:gd name="T15" fmla="*/ 0 h 89"/>
              <a:gd name="T16" fmla="*/ 2147483647 w 39"/>
              <a:gd name="T17" fmla="*/ 2147483647 h 89"/>
              <a:gd name="T18" fmla="*/ 2147483647 w 39"/>
              <a:gd name="T19" fmla="*/ 2147483647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89"/>
              <a:gd name="T32" fmla="*/ 39 w 39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89">
                <a:moveTo>
                  <a:pt x="32" y="3"/>
                </a:moveTo>
                <a:lnTo>
                  <a:pt x="21" y="9"/>
                </a:lnTo>
                <a:lnTo>
                  <a:pt x="0" y="84"/>
                </a:lnTo>
                <a:lnTo>
                  <a:pt x="17" y="88"/>
                </a:lnTo>
                <a:lnTo>
                  <a:pt x="38" y="15"/>
                </a:lnTo>
                <a:lnTo>
                  <a:pt x="32" y="3"/>
                </a:lnTo>
                <a:lnTo>
                  <a:pt x="23" y="0"/>
                </a:lnTo>
                <a:lnTo>
                  <a:pt x="21" y="9"/>
                </a:lnTo>
                <a:lnTo>
                  <a:pt x="32" y="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2911475" y="2808288"/>
            <a:ext cx="1200150" cy="617537"/>
          </a:xfrm>
          <a:custGeom>
            <a:avLst/>
            <a:gdLst>
              <a:gd name="T0" fmla="*/ 0 w 756"/>
              <a:gd name="T1" fmla="*/ 2147483647 h 389"/>
              <a:gd name="T2" fmla="*/ 2147483647 w 756"/>
              <a:gd name="T3" fmla="*/ 0 h 389"/>
              <a:gd name="T4" fmla="*/ 2147483647 w 756"/>
              <a:gd name="T5" fmla="*/ 0 h 389"/>
              <a:gd name="T6" fmla="*/ 2147483647 w 756"/>
              <a:gd name="T7" fmla="*/ 2147483647 h 389"/>
              <a:gd name="T8" fmla="*/ 2147483647 w 756"/>
              <a:gd name="T9" fmla="*/ 2147483647 h 389"/>
              <a:gd name="T10" fmla="*/ 2147483647 w 756"/>
              <a:gd name="T11" fmla="*/ 2147483647 h 389"/>
              <a:gd name="T12" fmla="*/ 2147483647 w 756"/>
              <a:gd name="T13" fmla="*/ 2147483647 h 389"/>
              <a:gd name="T14" fmla="*/ 2147483647 w 756"/>
              <a:gd name="T15" fmla="*/ 2147483647 h 389"/>
              <a:gd name="T16" fmla="*/ 2147483647 w 756"/>
              <a:gd name="T17" fmla="*/ 2147483647 h 389"/>
              <a:gd name="T18" fmla="*/ 2147483647 w 756"/>
              <a:gd name="T19" fmla="*/ 2147483647 h 389"/>
              <a:gd name="T20" fmla="*/ 2147483647 w 756"/>
              <a:gd name="T21" fmla="*/ 2147483647 h 389"/>
              <a:gd name="T22" fmla="*/ 2147483647 w 756"/>
              <a:gd name="T23" fmla="*/ 2147483647 h 389"/>
              <a:gd name="T24" fmla="*/ 2147483647 w 756"/>
              <a:gd name="T25" fmla="*/ 2147483647 h 389"/>
              <a:gd name="T26" fmla="*/ 2147483647 w 756"/>
              <a:gd name="T27" fmla="*/ 2147483647 h 389"/>
              <a:gd name="T28" fmla="*/ 2147483647 w 756"/>
              <a:gd name="T29" fmla="*/ 2147483647 h 389"/>
              <a:gd name="T30" fmla="*/ 2147483647 w 756"/>
              <a:gd name="T31" fmla="*/ 2147483647 h 389"/>
              <a:gd name="T32" fmla="*/ 2147483647 w 756"/>
              <a:gd name="T33" fmla="*/ 2147483647 h 389"/>
              <a:gd name="T34" fmla="*/ 2147483647 w 756"/>
              <a:gd name="T35" fmla="*/ 2147483647 h 389"/>
              <a:gd name="T36" fmla="*/ 0 w 756"/>
              <a:gd name="T37" fmla="*/ 2147483647 h 389"/>
              <a:gd name="T38" fmla="*/ 2147483647 w 756"/>
              <a:gd name="T39" fmla="*/ 2147483647 h 389"/>
              <a:gd name="T40" fmla="*/ 2147483647 w 756"/>
              <a:gd name="T41" fmla="*/ 2147483647 h 389"/>
              <a:gd name="T42" fmla="*/ 2147483647 w 756"/>
              <a:gd name="T43" fmla="*/ 2147483647 h 389"/>
              <a:gd name="T44" fmla="*/ 2147483647 w 756"/>
              <a:gd name="T45" fmla="*/ 2147483647 h 389"/>
              <a:gd name="T46" fmla="*/ 2147483647 w 756"/>
              <a:gd name="T47" fmla="*/ 2147483647 h 389"/>
              <a:gd name="T48" fmla="*/ 2147483647 w 756"/>
              <a:gd name="T49" fmla="*/ 2147483647 h 389"/>
              <a:gd name="T50" fmla="*/ 2147483647 w 756"/>
              <a:gd name="T51" fmla="*/ 2147483647 h 389"/>
              <a:gd name="T52" fmla="*/ 0 w 756"/>
              <a:gd name="T53" fmla="*/ 2147483647 h 389"/>
              <a:gd name="T54" fmla="*/ 0 w 756"/>
              <a:gd name="T55" fmla="*/ 2147483647 h 3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56"/>
              <a:gd name="T85" fmla="*/ 0 h 389"/>
              <a:gd name="T86" fmla="*/ 756 w 756"/>
              <a:gd name="T87" fmla="*/ 389 h 3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56" h="389">
                <a:moveTo>
                  <a:pt x="0" y="2"/>
                </a:moveTo>
                <a:lnTo>
                  <a:pt x="5" y="0"/>
                </a:lnTo>
                <a:lnTo>
                  <a:pt x="755" y="0"/>
                </a:lnTo>
                <a:lnTo>
                  <a:pt x="747" y="47"/>
                </a:lnTo>
                <a:lnTo>
                  <a:pt x="740" y="96"/>
                </a:lnTo>
                <a:lnTo>
                  <a:pt x="736" y="142"/>
                </a:lnTo>
                <a:lnTo>
                  <a:pt x="734" y="191"/>
                </a:lnTo>
                <a:lnTo>
                  <a:pt x="734" y="240"/>
                </a:lnTo>
                <a:lnTo>
                  <a:pt x="738" y="289"/>
                </a:lnTo>
                <a:lnTo>
                  <a:pt x="745" y="338"/>
                </a:lnTo>
                <a:lnTo>
                  <a:pt x="755" y="388"/>
                </a:lnTo>
                <a:lnTo>
                  <a:pt x="661" y="388"/>
                </a:lnTo>
                <a:lnTo>
                  <a:pt x="566" y="388"/>
                </a:lnTo>
                <a:lnTo>
                  <a:pt x="472" y="388"/>
                </a:lnTo>
                <a:lnTo>
                  <a:pt x="378" y="388"/>
                </a:lnTo>
                <a:lnTo>
                  <a:pt x="284" y="388"/>
                </a:lnTo>
                <a:lnTo>
                  <a:pt x="190" y="388"/>
                </a:lnTo>
                <a:lnTo>
                  <a:pt x="94" y="388"/>
                </a:lnTo>
                <a:lnTo>
                  <a:pt x="0" y="388"/>
                </a:lnTo>
                <a:lnTo>
                  <a:pt x="11" y="338"/>
                </a:lnTo>
                <a:lnTo>
                  <a:pt x="20" y="292"/>
                </a:lnTo>
                <a:lnTo>
                  <a:pt x="24" y="243"/>
                </a:lnTo>
                <a:lnTo>
                  <a:pt x="24" y="196"/>
                </a:lnTo>
                <a:lnTo>
                  <a:pt x="22" y="147"/>
                </a:lnTo>
                <a:lnTo>
                  <a:pt x="17" y="98"/>
                </a:lnTo>
                <a:lnTo>
                  <a:pt x="9" y="51"/>
                </a:lnTo>
                <a:lnTo>
                  <a:pt x="0" y="2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2911475" y="2808288"/>
            <a:ext cx="1200150" cy="617537"/>
          </a:xfrm>
          <a:custGeom>
            <a:avLst/>
            <a:gdLst>
              <a:gd name="T0" fmla="*/ 0 w 756"/>
              <a:gd name="T1" fmla="*/ 2147483647 h 389"/>
              <a:gd name="T2" fmla="*/ 2147483647 w 756"/>
              <a:gd name="T3" fmla="*/ 0 h 389"/>
              <a:gd name="T4" fmla="*/ 2147483647 w 756"/>
              <a:gd name="T5" fmla="*/ 0 h 389"/>
              <a:gd name="T6" fmla="*/ 2147483647 w 756"/>
              <a:gd name="T7" fmla="*/ 2147483647 h 389"/>
              <a:gd name="T8" fmla="*/ 2147483647 w 756"/>
              <a:gd name="T9" fmla="*/ 2147483647 h 389"/>
              <a:gd name="T10" fmla="*/ 2147483647 w 756"/>
              <a:gd name="T11" fmla="*/ 2147483647 h 389"/>
              <a:gd name="T12" fmla="*/ 2147483647 w 756"/>
              <a:gd name="T13" fmla="*/ 2147483647 h 389"/>
              <a:gd name="T14" fmla="*/ 2147483647 w 756"/>
              <a:gd name="T15" fmla="*/ 2147483647 h 389"/>
              <a:gd name="T16" fmla="*/ 2147483647 w 756"/>
              <a:gd name="T17" fmla="*/ 2147483647 h 389"/>
              <a:gd name="T18" fmla="*/ 2147483647 w 756"/>
              <a:gd name="T19" fmla="*/ 2147483647 h 389"/>
              <a:gd name="T20" fmla="*/ 2147483647 w 756"/>
              <a:gd name="T21" fmla="*/ 2147483647 h 389"/>
              <a:gd name="T22" fmla="*/ 2147483647 w 756"/>
              <a:gd name="T23" fmla="*/ 2147483647 h 389"/>
              <a:gd name="T24" fmla="*/ 2147483647 w 756"/>
              <a:gd name="T25" fmla="*/ 2147483647 h 389"/>
              <a:gd name="T26" fmla="*/ 2147483647 w 756"/>
              <a:gd name="T27" fmla="*/ 2147483647 h 389"/>
              <a:gd name="T28" fmla="*/ 2147483647 w 756"/>
              <a:gd name="T29" fmla="*/ 2147483647 h 389"/>
              <a:gd name="T30" fmla="*/ 2147483647 w 756"/>
              <a:gd name="T31" fmla="*/ 2147483647 h 389"/>
              <a:gd name="T32" fmla="*/ 2147483647 w 756"/>
              <a:gd name="T33" fmla="*/ 2147483647 h 389"/>
              <a:gd name="T34" fmla="*/ 2147483647 w 756"/>
              <a:gd name="T35" fmla="*/ 2147483647 h 389"/>
              <a:gd name="T36" fmla="*/ 0 w 756"/>
              <a:gd name="T37" fmla="*/ 2147483647 h 389"/>
              <a:gd name="T38" fmla="*/ 2147483647 w 756"/>
              <a:gd name="T39" fmla="*/ 2147483647 h 389"/>
              <a:gd name="T40" fmla="*/ 2147483647 w 756"/>
              <a:gd name="T41" fmla="*/ 2147483647 h 389"/>
              <a:gd name="T42" fmla="*/ 2147483647 w 756"/>
              <a:gd name="T43" fmla="*/ 2147483647 h 389"/>
              <a:gd name="T44" fmla="*/ 2147483647 w 756"/>
              <a:gd name="T45" fmla="*/ 2147483647 h 389"/>
              <a:gd name="T46" fmla="*/ 2147483647 w 756"/>
              <a:gd name="T47" fmla="*/ 2147483647 h 389"/>
              <a:gd name="T48" fmla="*/ 2147483647 w 756"/>
              <a:gd name="T49" fmla="*/ 2147483647 h 389"/>
              <a:gd name="T50" fmla="*/ 2147483647 w 756"/>
              <a:gd name="T51" fmla="*/ 2147483647 h 389"/>
              <a:gd name="T52" fmla="*/ 0 w 756"/>
              <a:gd name="T53" fmla="*/ 2147483647 h 3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56"/>
              <a:gd name="T82" fmla="*/ 0 h 389"/>
              <a:gd name="T83" fmla="*/ 756 w 756"/>
              <a:gd name="T84" fmla="*/ 389 h 3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56" h="389">
                <a:moveTo>
                  <a:pt x="0" y="2"/>
                </a:moveTo>
                <a:lnTo>
                  <a:pt x="5" y="0"/>
                </a:lnTo>
                <a:lnTo>
                  <a:pt x="755" y="0"/>
                </a:lnTo>
                <a:lnTo>
                  <a:pt x="747" y="47"/>
                </a:lnTo>
                <a:lnTo>
                  <a:pt x="740" y="96"/>
                </a:lnTo>
                <a:lnTo>
                  <a:pt x="736" y="142"/>
                </a:lnTo>
                <a:lnTo>
                  <a:pt x="734" y="191"/>
                </a:lnTo>
                <a:lnTo>
                  <a:pt x="734" y="240"/>
                </a:lnTo>
                <a:lnTo>
                  <a:pt x="738" y="289"/>
                </a:lnTo>
                <a:lnTo>
                  <a:pt x="745" y="338"/>
                </a:lnTo>
                <a:lnTo>
                  <a:pt x="755" y="388"/>
                </a:lnTo>
                <a:lnTo>
                  <a:pt x="661" y="388"/>
                </a:lnTo>
                <a:lnTo>
                  <a:pt x="566" y="388"/>
                </a:lnTo>
                <a:lnTo>
                  <a:pt x="472" y="388"/>
                </a:lnTo>
                <a:lnTo>
                  <a:pt x="378" y="388"/>
                </a:lnTo>
                <a:lnTo>
                  <a:pt x="284" y="388"/>
                </a:lnTo>
                <a:lnTo>
                  <a:pt x="190" y="388"/>
                </a:lnTo>
                <a:lnTo>
                  <a:pt x="94" y="388"/>
                </a:lnTo>
                <a:lnTo>
                  <a:pt x="0" y="388"/>
                </a:lnTo>
                <a:lnTo>
                  <a:pt x="11" y="338"/>
                </a:lnTo>
                <a:lnTo>
                  <a:pt x="20" y="292"/>
                </a:lnTo>
                <a:lnTo>
                  <a:pt x="24" y="243"/>
                </a:lnTo>
                <a:lnTo>
                  <a:pt x="24" y="196"/>
                </a:lnTo>
                <a:lnTo>
                  <a:pt x="22" y="147"/>
                </a:lnTo>
                <a:lnTo>
                  <a:pt x="17" y="98"/>
                </a:lnTo>
                <a:lnTo>
                  <a:pt x="9" y="51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2439988" y="3048000"/>
            <a:ext cx="588962" cy="217488"/>
          </a:xfrm>
          <a:custGeom>
            <a:avLst/>
            <a:gdLst>
              <a:gd name="T0" fmla="*/ 2147483647 w 371"/>
              <a:gd name="T1" fmla="*/ 0 h 137"/>
              <a:gd name="T2" fmla="*/ 2147483647 w 371"/>
              <a:gd name="T3" fmla="*/ 2147483647 h 137"/>
              <a:gd name="T4" fmla="*/ 2147483647 w 371"/>
              <a:gd name="T5" fmla="*/ 2147483647 h 137"/>
              <a:gd name="T6" fmla="*/ 2147483647 w 371"/>
              <a:gd name="T7" fmla="*/ 2147483647 h 137"/>
              <a:gd name="T8" fmla="*/ 2147483647 w 371"/>
              <a:gd name="T9" fmla="*/ 2147483647 h 137"/>
              <a:gd name="T10" fmla="*/ 2147483647 w 371"/>
              <a:gd name="T11" fmla="*/ 2147483647 h 137"/>
              <a:gd name="T12" fmla="*/ 2147483647 w 371"/>
              <a:gd name="T13" fmla="*/ 2147483647 h 137"/>
              <a:gd name="T14" fmla="*/ 2147483647 w 371"/>
              <a:gd name="T15" fmla="*/ 2147483647 h 137"/>
              <a:gd name="T16" fmla="*/ 2147483647 w 371"/>
              <a:gd name="T17" fmla="*/ 2147483647 h 137"/>
              <a:gd name="T18" fmla="*/ 0 w 371"/>
              <a:gd name="T19" fmla="*/ 2147483647 h 137"/>
              <a:gd name="T20" fmla="*/ 0 w 371"/>
              <a:gd name="T21" fmla="*/ 2147483647 h 137"/>
              <a:gd name="T22" fmla="*/ 2147483647 w 371"/>
              <a:gd name="T23" fmla="*/ 2147483647 h 137"/>
              <a:gd name="T24" fmla="*/ 2147483647 w 371"/>
              <a:gd name="T25" fmla="*/ 2147483647 h 137"/>
              <a:gd name="T26" fmla="*/ 2147483647 w 371"/>
              <a:gd name="T27" fmla="*/ 2147483647 h 137"/>
              <a:gd name="T28" fmla="*/ 2147483647 w 371"/>
              <a:gd name="T29" fmla="*/ 2147483647 h 137"/>
              <a:gd name="T30" fmla="*/ 2147483647 w 371"/>
              <a:gd name="T31" fmla="*/ 2147483647 h 137"/>
              <a:gd name="T32" fmla="*/ 2147483647 w 371"/>
              <a:gd name="T33" fmla="*/ 2147483647 h 137"/>
              <a:gd name="T34" fmla="*/ 2147483647 w 371"/>
              <a:gd name="T35" fmla="*/ 2147483647 h 137"/>
              <a:gd name="T36" fmla="*/ 2147483647 w 371"/>
              <a:gd name="T37" fmla="*/ 2147483647 h 137"/>
              <a:gd name="T38" fmla="*/ 2147483647 w 371"/>
              <a:gd name="T39" fmla="*/ 2147483647 h 137"/>
              <a:gd name="T40" fmla="*/ 2147483647 w 371"/>
              <a:gd name="T41" fmla="*/ 2147483647 h 137"/>
              <a:gd name="T42" fmla="*/ 2147483647 w 371"/>
              <a:gd name="T43" fmla="*/ 2147483647 h 137"/>
              <a:gd name="T44" fmla="*/ 2147483647 w 371"/>
              <a:gd name="T45" fmla="*/ 2147483647 h 137"/>
              <a:gd name="T46" fmla="*/ 2147483647 w 371"/>
              <a:gd name="T47" fmla="*/ 2147483647 h 137"/>
              <a:gd name="T48" fmla="*/ 2147483647 w 371"/>
              <a:gd name="T49" fmla="*/ 2147483647 h 137"/>
              <a:gd name="T50" fmla="*/ 2147483647 w 371"/>
              <a:gd name="T51" fmla="*/ 2147483647 h 137"/>
              <a:gd name="T52" fmla="*/ 2147483647 w 371"/>
              <a:gd name="T53" fmla="*/ 2147483647 h 137"/>
              <a:gd name="T54" fmla="*/ 2147483647 w 371"/>
              <a:gd name="T55" fmla="*/ 2147483647 h 137"/>
              <a:gd name="T56" fmla="*/ 2147483647 w 371"/>
              <a:gd name="T57" fmla="*/ 2147483647 h 137"/>
              <a:gd name="T58" fmla="*/ 2147483647 w 371"/>
              <a:gd name="T59" fmla="*/ 0 h 137"/>
              <a:gd name="T60" fmla="*/ 2147483647 w 371"/>
              <a:gd name="T61" fmla="*/ 0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1"/>
              <a:gd name="T94" fmla="*/ 0 h 137"/>
              <a:gd name="T95" fmla="*/ 371 w 371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1" h="137">
                <a:moveTo>
                  <a:pt x="368" y="0"/>
                </a:moveTo>
                <a:lnTo>
                  <a:pt x="54" y="13"/>
                </a:lnTo>
                <a:lnTo>
                  <a:pt x="41" y="15"/>
                </a:lnTo>
                <a:lnTo>
                  <a:pt x="30" y="19"/>
                </a:lnTo>
                <a:lnTo>
                  <a:pt x="22" y="23"/>
                </a:lnTo>
                <a:lnTo>
                  <a:pt x="15" y="32"/>
                </a:lnTo>
                <a:lnTo>
                  <a:pt x="9" y="40"/>
                </a:lnTo>
                <a:lnTo>
                  <a:pt x="5" y="51"/>
                </a:lnTo>
                <a:lnTo>
                  <a:pt x="3" y="62"/>
                </a:lnTo>
                <a:lnTo>
                  <a:pt x="0" y="75"/>
                </a:lnTo>
                <a:lnTo>
                  <a:pt x="0" y="85"/>
                </a:lnTo>
                <a:lnTo>
                  <a:pt x="3" y="96"/>
                </a:lnTo>
                <a:lnTo>
                  <a:pt x="7" y="107"/>
                </a:lnTo>
                <a:lnTo>
                  <a:pt x="13" y="115"/>
                </a:lnTo>
                <a:lnTo>
                  <a:pt x="20" y="124"/>
                </a:lnTo>
                <a:lnTo>
                  <a:pt x="30" y="130"/>
                </a:lnTo>
                <a:lnTo>
                  <a:pt x="41" y="134"/>
                </a:lnTo>
                <a:lnTo>
                  <a:pt x="54" y="136"/>
                </a:lnTo>
                <a:lnTo>
                  <a:pt x="71" y="134"/>
                </a:lnTo>
                <a:lnTo>
                  <a:pt x="90" y="128"/>
                </a:lnTo>
                <a:lnTo>
                  <a:pt x="109" y="121"/>
                </a:lnTo>
                <a:lnTo>
                  <a:pt x="126" y="117"/>
                </a:lnTo>
                <a:lnTo>
                  <a:pt x="188" y="109"/>
                </a:lnTo>
                <a:lnTo>
                  <a:pt x="246" y="104"/>
                </a:lnTo>
                <a:lnTo>
                  <a:pt x="306" y="100"/>
                </a:lnTo>
                <a:lnTo>
                  <a:pt x="366" y="98"/>
                </a:lnTo>
                <a:lnTo>
                  <a:pt x="370" y="75"/>
                </a:lnTo>
                <a:lnTo>
                  <a:pt x="370" y="49"/>
                </a:lnTo>
                <a:lnTo>
                  <a:pt x="370" y="23"/>
                </a:lnTo>
                <a:lnTo>
                  <a:pt x="36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2427288" y="3048000"/>
            <a:ext cx="588962" cy="217488"/>
          </a:xfrm>
          <a:custGeom>
            <a:avLst/>
            <a:gdLst>
              <a:gd name="T0" fmla="*/ 2147483647 w 371"/>
              <a:gd name="T1" fmla="*/ 0 h 137"/>
              <a:gd name="T2" fmla="*/ 2147483647 w 371"/>
              <a:gd name="T3" fmla="*/ 2147483647 h 137"/>
              <a:gd name="T4" fmla="*/ 2147483647 w 371"/>
              <a:gd name="T5" fmla="*/ 2147483647 h 137"/>
              <a:gd name="T6" fmla="*/ 2147483647 w 371"/>
              <a:gd name="T7" fmla="*/ 2147483647 h 137"/>
              <a:gd name="T8" fmla="*/ 2147483647 w 371"/>
              <a:gd name="T9" fmla="*/ 2147483647 h 137"/>
              <a:gd name="T10" fmla="*/ 2147483647 w 371"/>
              <a:gd name="T11" fmla="*/ 2147483647 h 137"/>
              <a:gd name="T12" fmla="*/ 2147483647 w 371"/>
              <a:gd name="T13" fmla="*/ 2147483647 h 137"/>
              <a:gd name="T14" fmla="*/ 2147483647 w 371"/>
              <a:gd name="T15" fmla="*/ 2147483647 h 137"/>
              <a:gd name="T16" fmla="*/ 2147483647 w 371"/>
              <a:gd name="T17" fmla="*/ 2147483647 h 137"/>
              <a:gd name="T18" fmla="*/ 0 w 371"/>
              <a:gd name="T19" fmla="*/ 2147483647 h 137"/>
              <a:gd name="T20" fmla="*/ 0 w 371"/>
              <a:gd name="T21" fmla="*/ 2147483647 h 137"/>
              <a:gd name="T22" fmla="*/ 2147483647 w 371"/>
              <a:gd name="T23" fmla="*/ 2147483647 h 137"/>
              <a:gd name="T24" fmla="*/ 2147483647 w 371"/>
              <a:gd name="T25" fmla="*/ 2147483647 h 137"/>
              <a:gd name="T26" fmla="*/ 2147483647 w 371"/>
              <a:gd name="T27" fmla="*/ 2147483647 h 137"/>
              <a:gd name="T28" fmla="*/ 2147483647 w 371"/>
              <a:gd name="T29" fmla="*/ 2147483647 h 137"/>
              <a:gd name="T30" fmla="*/ 2147483647 w 371"/>
              <a:gd name="T31" fmla="*/ 2147483647 h 137"/>
              <a:gd name="T32" fmla="*/ 2147483647 w 371"/>
              <a:gd name="T33" fmla="*/ 2147483647 h 137"/>
              <a:gd name="T34" fmla="*/ 2147483647 w 371"/>
              <a:gd name="T35" fmla="*/ 2147483647 h 137"/>
              <a:gd name="T36" fmla="*/ 2147483647 w 371"/>
              <a:gd name="T37" fmla="*/ 2147483647 h 137"/>
              <a:gd name="T38" fmla="*/ 2147483647 w 371"/>
              <a:gd name="T39" fmla="*/ 2147483647 h 137"/>
              <a:gd name="T40" fmla="*/ 2147483647 w 371"/>
              <a:gd name="T41" fmla="*/ 2147483647 h 137"/>
              <a:gd name="T42" fmla="*/ 2147483647 w 371"/>
              <a:gd name="T43" fmla="*/ 2147483647 h 137"/>
              <a:gd name="T44" fmla="*/ 2147483647 w 371"/>
              <a:gd name="T45" fmla="*/ 2147483647 h 137"/>
              <a:gd name="T46" fmla="*/ 2147483647 w 371"/>
              <a:gd name="T47" fmla="*/ 2147483647 h 137"/>
              <a:gd name="T48" fmla="*/ 2147483647 w 371"/>
              <a:gd name="T49" fmla="*/ 2147483647 h 137"/>
              <a:gd name="T50" fmla="*/ 2147483647 w 371"/>
              <a:gd name="T51" fmla="*/ 2147483647 h 137"/>
              <a:gd name="T52" fmla="*/ 2147483647 w 371"/>
              <a:gd name="T53" fmla="*/ 2147483647 h 137"/>
              <a:gd name="T54" fmla="*/ 2147483647 w 371"/>
              <a:gd name="T55" fmla="*/ 2147483647 h 137"/>
              <a:gd name="T56" fmla="*/ 2147483647 w 371"/>
              <a:gd name="T57" fmla="*/ 2147483647 h 137"/>
              <a:gd name="T58" fmla="*/ 2147483647 w 371"/>
              <a:gd name="T59" fmla="*/ 0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137"/>
              <a:gd name="T92" fmla="*/ 371 w 371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137">
                <a:moveTo>
                  <a:pt x="368" y="0"/>
                </a:moveTo>
                <a:lnTo>
                  <a:pt x="54" y="13"/>
                </a:lnTo>
                <a:lnTo>
                  <a:pt x="41" y="15"/>
                </a:lnTo>
                <a:lnTo>
                  <a:pt x="30" y="19"/>
                </a:lnTo>
                <a:lnTo>
                  <a:pt x="22" y="23"/>
                </a:lnTo>
                <a:lnTo>
                  <a:pt x="15" y="32"/>
                </a:lnTo>
                <a:lnTo>
                  <a:pt x="9" y="40"/>
                </a:lnTo>
                <a:lnTo>
                  <a:pt x="5" y="51"/>
                </a:lnTo>
                <a:lnTo>
                  <a:pt x="3" y="62"/>
                </a:lnTo>
                <a:lnTo>
                  <a:pt x="0" y="75"/>
                </a:lnTo>
                <a:lnTo>
                  <a:pt x="0" y="85"/>
                </a:lnTo>
                <a:lnTo>
                  <a:pt x="3" y="96"/>
                </a:lnTo>
                <a:lnTo>
                  <a:pt x="7" y="107"/>
                </a:lnTo>
                <a:lnTo>
                  <a:pt x="13" y="115"/>
                </a:lnTo>
                <a:lnTo>
                  <a:pt x="20" y="124"/>
                </a:lnTo>
                <a:lnTo>
                  <a:pt x="30" y="130"/>
                </a:lnTo>
                <a:lnTo>
                  <a:pt x="41" y="134"/>
                </a:lnTo>
                <a:lnTo>
                  <a:pt x="54" y="136"/>
                </a:lnTo>
                <a:lnTo>
                  <a:pt x="71" y="134"/>
                </a:lnTo>
                <a:lnTo>
                  <a:pt x="90" y="128"/>
                </a:lnTo>
                <a:lnTo>
                  <a:pt x="109" y="121"/>
                </a:lnTo>
                <a:lnTo>
                  <a:pt x="126" y="117"/>
                </a:lnTo>
                <a:lnTo>
                  <a:pt x="188" y="109"/>
                </a:lnTo>
                <a:lnTo>
                  <a:pt x="246" y="104"/>
                </a:lnTo>
                <a:lnTo>
                  <a:pt x="306" y="100"/>
                </a:lnTo>
                <a:lnTo>
                  <a:pt x="366" y="98"/>
                </a:lnTo>
                <a:lnTo>
                  <a:pt x="370" y="75"/>
                </a:lnTo>
                <a:lnTo>
                  <a:pt x="370" y="49"/>
                </a:lnTo>
                <a:lnTo>
                  <a:pt x="370" y="23"/>
                </a:lnTo>
                <a:lnTo>
                  <a:pt x="368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3984625" y="3051175"/>
            <a:ext cx="588963" cy="222250"/>
          </a:xfrm>
          <a:custGeom>
            <a:avLst/>
            <a:gdLst>
              <a:gd name="T0" fmla="*/ 2147483647 w 371"/>
              <a:gd name="T1" fmla="*/ 0 h 140"/>
              <a:gd name="T2" fmla="*/ 2147483647 w 371"/>
              <a:gd name="T3" fmla="*/ 2147483647 h 140"/>
              <a:gd name="T4" fmla="*/ 2147483647 w 371"/>
              <a:gd name="T5" fmla="*/ 2147483647 h 140"/>
              <a:gd name="T6" fmla="*/ 2147483647 w 371"/>
              <a:gd name="T7" fmla="*/ 2147483647 h 140"/>
              <a:gd name="T8" fmla="*/ 2147483647 w 371"/>
              <a:gd name="T9" fmla="*/ 2147483647 h 140"/>
              <a:gd name="T10" fmla="*/ 2147483647 w 371"/>
              <a:gd name="T11" fmla="*/ 2147483647 h 140"/>
              <a:gd name="T12" fmla="*/ 2147483647 w 371"/>
              <a:gd name="T13" fmla="*/ 2147483647 h 140"/>
              <a:gd name="T14" fmla="*/ 2147483647 w 371"/>
              <a:gd name="T15" fmla="*/ 2147483647 h 140"/>
              <a:gd name="T16" fmla="*/ 2147483647 w 371"/>
              <a:gd name="T17" fmla="*/ 2147483647 h 140"/>
              <a:gd name="T18" fmla="*/ 2147483647 w 371"/>
              <a:gd name="T19" fmla="*/ 2147483647 h 140"/>
              <a:gd name="T20" fmla="*/ 2147483647 w 371"/>
              <a:gd name="T21" fmla="*/ 2147483647 h 140"/>
              <a:gd name="T22" fmla="*/ 2147483647 w 371"/>
              <a:gd name="T23" fmla="*/ 2147483647 h 140"/>
              <a:gd name="T24" fmla="*/ 2147483647 w 371"/>
              <a:gd name="T25" fmla="*/ 2147483647 h 140"/>
              <a:gd name="T26" fmla="*/ 2147483647 w 371"/>
              <a:gd name="T27" fmla="*/ 2147483647 h 140"/>
              <a:gd name="T28" fmla="*/ 2147483647 w 371"/>
              <a:gd name="T29" fmla="*/ 2147483647 h 140"/>
              <a:gd name="T30" fmla="*/ 2147483647 w 371"/>
              <a:gd name="T31" fmla="*/ 2147483647 h 140"/>
              <a:gd name="T32" fmla="*/ 2147483647 w 371"/>
              <a:gd name="T33" fmla="*/ 2147483647 h 140"/>
              <a:gd name="T34" fmla="*/ 2147483647 w 371"/>
              <a:gd name="T35" fmla="*/ 2147483647 h 140"/>
              <a:gd name="T36" fmla="*/ 2147483647 w 371"/>
              <a:gd name="T37" fmla="*/ 2147483647 h 140"/>
              <a:gd name="T38" fmla="*/ 2147483647 w 371"/>
              <a:gd name="T39" fmla="*/ 2147483647 h 140"/>
              <a:gd name="T40" fmla="*/ 2147483647 w 371"/>
              <a:gd name="T41" fmla="*/ 2147483647 h 140"/>
              <a:gd name="T42" fmla="*/ 2147483647 w 371"/>
              <a:gd name="T43" fmla="*/ 2147483647 h 140"/>
              <a:gd name="T44" fmla="*/ 2147483647 w 371"/>
              <a:gd name="T45" fmla="*/ 2147483647 h 140"/>
              <a:gd name="T46" fmla="*/ 2147483647 w 371"/>
              <a:gd name="T47" fmla="*/ 2147483647 h 140"/>
              <a:gd name="T48" fmla="*/ 2147483647 w 371"/>
              <a:gd name="T49" fmla="*/ 2147483647 h 140"/>
              <a:gd name="T50" fmla="*/ 2147483647 w 371"/>
              <a:gd name="T51" fmla="*/ 2147483647 h 140"/>
              <a:gd name="T52" fmla="*/ 0 w 371"/>
              <a:gd name="T53" fmla="*/ 2147483647 h 140"/>
              <a:gd name="T54" fmla="*/ 0 w 371"/>
              <a:gd name="T55" fmla="*/ 2147483647 h 140"/>
              <a:gd name="T56" fmla="*/ 0 w 371"/>
              <a:gd name="T57" fmla="*/ 2147483647 h 140"/>
              <a:gd name="T58" fmla="*/ 2147483647 w 371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140"/>
              <a:gd name="T92" fmla="*/ 371 w 371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140">
                <a:moveTo>
                  <a:pt x="2" y="0"/>
                </a:moveTo>
                <a:lnTo>
                  <a:pt x="318" y="13"/>
                </a:lnTo>
                <a:lnTo>
                  <a:pt x="329" y="15"/>
                </a:lnTo>
                <a:lnTo>
                  <a:pt x="340" y="19"/>
                </a:lnTo>
                <a:lnTo>
                  <a:pt x="348" y="26"/>
                </a:lnTo>
                <a:lnTo>
                  <a:pt x="357" y="34"/>
                </a:lnTo>
                <a:lnTo>
                  <a:pt x="361" y="43"/>
                </a:lnTo>
                <a:lnTo>
                  <a:pt x="365" y="53"/>
                </a:lnTo>
                <a:lnTo>
                  <a:pt x="370" y="64"/>
                </a:lnTo>
                <a:lnTo>
                  <a:pt x="370" y="75"/>
                </a:lnTo>
                <a:lnTo>
                  <a:pt x="370" y="87"/>
                </a:lnTo>
                <a:lnTo>
                  <a:pt x="368" y="98"/>
                </a:lnTo>
                <a:lnTo>
                  <a:pt x="363" y="109"/>
                </a:lnTo>
                <a:lnTo>
                  <a:pt x="357" y="117"/>
                </a:lnTo>
                <a:lnTo>
                  <a:pt x="350" y="126"/>
                </a:lnTo>
                <a:lnTo>
                  <a:pt x="342" y="132"/>
                </a:lnTo>
                <a:lnTo>
                  <a:pt x="331" y="136"/>
                </a:lnTo>
                <a:lnTo>
                  <a:pt x="318" y="139"/>
                </a:lnTo>
                <a:lnTo>
                  <a:pt x="299" y="136"/>
                </a:lnTo>
                <a:lnTo>
                  <a:pt x="280" y="130"/>
                </a:lnTo>
                <a:lnTo>
                  <a:pt x="263" y="124"/>
                </a:lnTo>
                <a:lnTo>
                  <a:pt x="244" y="117"/>
                </a:lnTo>
                <a:lnTo>
                  <a:pt x="184" y="111"/>
                </a:lnTo>
                <a:lnTo>
                  <a:pt x="124" y="105"/>
                </a:lnTo>
                <a:lnTo>
                  <a:pt x="64" y="100"/>
                </a:lnTo>
                <a:lnTo>
                  <a:pt x="5" y="100"/>
                </a:lnTo>
                <a:lnTo>
                  <a:pt x="0" y="75"/>
                </a:lnTo>
                <a:lnTo>
                  <a:pt x="0" y="49"/>
                </a:lnTo>
                <a:lnTo>
                  <a:pt x="0" y="26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2928938" y="1943100"/>
            <a:ext cx="1169987" cy="603250"/>
          </a:xfrm>
          <a:custGeom>
            <a:avLst/>
            <a:gdLst>
              <a:gd name="T0" fmla="*/ 0 w 737"/>
              <a:gd name="T1" fmla="*/ 2147483647 h 380"/>
              <a:gd name="T2" fmla="*/ 2147483647 w 737"/>
              <a:gd name="T3" fmla="*/ 0 h 380"/>
              <a:gd name="T4" fmla="*/ 2147483647 w 737"/>
              <a:gd name="T5" fmla="*/ 0 h 380"/>
              <a:gd name="T6" fmla="*/ 2147483647 w 737"/>
              <a:gd name="T7" fmla="*/ 2147483647 h 380"/>
              <a:gd name="T8" fmla="*/ 2147483647 w 737"/>
              <a:gd name="T9" fmla="*/ 2147483647 h 380"/>
              <a:gd name="T10" fmla="*/ 2147483647 w 737"/>
              <a:gd name="T11" fmla="*/ 2147483647 h 380"/>
              <a:gd name="T12" fmla="*/ 2147483647 w 737"/>
              <a:gd name="T13" fmla="*/ 2147483647 h 380"/>
              <a:gd name="T14" fmla="*/ 2147483647 w 737"/>
              <a:gd name="T15" fmla="*/ 2147483647 h 380"/>
              <a:gd name="T16" fmla="*/ 2147483647 w 737"/>
              <a:gd name="T17" fmla="*/ 2147483647 h 380"/>
              <a:gd name="T18" fmla="*/ 2147483647 w 737"/>
              <a:gd name="T19" fmla="*/ 2147483647 h 380"/>
              <a:gd name="T20" fmla="*/ 2147483647 w 737"/>
              <a:gd name="T21" fmla="*/ 2147483647 h 380"/>
              <a:gd name="T22" fmla="*/ 2147483647 w 737"/>
              <a:gd name="T23" fmla="*/ 2147483647 h 380"/>
              <a:gd name="T24" fmla="*/ 2147483647 w 737"/>
              <a:gd name="T25" fmla="*/ 2147483647 h 380"/>
              <a:gd name="T26" fmla="*/ 2147483647 w 737"/>
              <a:gd name="T27" fmla="*/ 2147483647 h 380"/>
              <a:gd name="T28" fmla="*/ 2147483647 w 737"/>
              <a:gd name="T29" fmla="*/ 2147483647 h 380"/>
              <a:gd name="T30" fmla="*/ 2147483647 w 737"/>
              <a:gd name="T31" fmla="*/ 2147483647 h 380"/>
              <a:gd name="T32" fmla="*/ 2147483647 w 737"/>
              <a:gd name="T33" fmla="*/ 2147483647 h 380"/>
              <a:gd name="T34" fmla="*/ 2147483647 w 737"/>
              <a:gd name="T35" fmla="*/ 2147483647 h 380"/>
              <a:gd name="T36" fmla="*/ 0 w 737"/>
              <a:gd name="T37" fmla="*/ 2147483647 h 380"/>
              <a:gd name="T38" fmla="*/ 2147483647 w 737"/>
              <a:gd name="T39" fmla="*/ 2147483647 h 380"/>
              <a:gd name="T40" fmla="*/ 2147483647 w 737"/>
              <a:gd name="T41" fmla="*/ 2147483647 h 380"/>
              <a:gd name="T42" fmla="*/ 2147483647 w 737"/>
              <a:gd name="T43" fmla="*/ 2147483647 h 380"/>
              <a:gd name="T44" fmla="*/ 2147483647 w 737"/>
              <a:gd name="T45" fmla="*/ 2147483647 h 380"/>
              <a:gd name="T46" fmla="*/ 2147483647 w 737"/>
              <a:gd name="T47" fmla="*/ 2147483647 h 380"/>
              <a:gd name="T48" fmla="*/ 2147483647 w 737"/>
              <a:gd name="T49" fmla="*/ 2147483647 h 380"/>
              <a:gd name="T50" fmla="*/ 2147483647 w 737"/>
              <a:gd name="T51" fmla="*/ 2147483647 h 380"/>
              <a:gd name="T52" fmla="*/ 0 w 737"/>
              <a:gd name="T53" fmla="*/ 2147483647 h 380"/>
              <a:gd name="T54" fmla="*/ 0 w 737"/>
              <a:gd name="T55" fmla="*/ 2147483647 h 3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37"/>
              <a:gd name="T85" fmla="*/ 0 h 380"/>
              <a:gd name="T86" fmla="*/ 737 w 737"/>
              <a:gd name="T87" fmla="*/ 380 h 3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37" h="380">
                <a:moveTo>
                  <a:pt x="0" y="4"/>
                </a:moveTo>
                <a:lnTo>
                  <a:pt x="4" y="0"/>
                </a:lnTo>
                <a:lnTo>
                  <a:pt x="736" y="0"/>
                </a:lnTo>
                <a:lnTo>
                  <a:pt x="727" y="47"/>
                </a:lnTo>
                <a:lnTo>
                  <a:pt x="721" y="94"/>
                </a:lnTo>
                <a:lnTo>
                  <a:pt x="716" y="143"/>
                </a:lnTo>
                <a:lnTo>
                  <a:pt x="714" y="190"/>
                </a:lnTo>
                <a:lnTo>
                  <a:pt x="716" y="237"/>
                </a:lnTo>
                <a:lnTo>
                  <a:pt x="719" y="283"/>
                </a:lnTo>
                <a:lnTo>
                  <a:pt x="725" y="333"/>
                </a:lnTo>
                <a:lnTo>
                  <a:pt x="736" y="379"/>
                </a:lnTo>
                <a:lnTo>
                  <a:pt x="644" y="379"/>
                </a:lnTo>
                <a:lnTo>
                  <a:pt x="553" y="379"/>
                </a:lnTo>
                <a:lnTo>
                  <a:pt x="461" y="379"/>
                </a:lnTo>
                <a:lnTo>
                  <a:pt x="369" y="379"/>
                </a:lnTo>
                <a:lnTo>
                  <a:pt x="275" y="379"/>
                </a:lnTo>
                <a:lnTo>
                  <a:pt x="184" y="379"/>
                </a:lnTo>
                <a:lnTo>
                  <a:pt x="92" y="379"/>
                </a:lnTo>
                <a:lnTo>
                  <a:pt x="0" y="379"/>
                </a:lnTo>
                <a:lnTo>
                  <a:pt x="11" y="333"/>
                </a:lnTo>
                <a:lnTo>
                  <a:pt x="17" y="286"/>
                </a:lnTo>
                <a:lnTo>
                  <a:pt x="21" y="239"/>
                </a:lnTo>
                <a:lnTo>
                  <a:pt x="23" y="192"/>
                </a:lnTo>
                <a:lnTo>
                  <a:pt x="21" y="145"/>
                </a:lnTo>
                <a:lnTo>
                  <a:pt x="17" y="98"/>
                </a:lnTo>
                <a:lnTo>
                  <a:pt x="9" y="51"/>
                </a:lnTo>
                <a:lnTo>
                  <a:pt x="0" y="4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2928938" y="1943100"/>
            <a:ext cx="1169987" cy="603250"/>
          </a:xfrm>
          <a:custGeom>
            <a:avLst/>
            <a:gdLst>
              <a:gd name="T0" fmla="*/ 0 w 737"/>
              <a:gd name="T1" fmla="*/ 2147483647 h 380"/>
              <a:gd name="T2" fmla="*/ 2147483647 w 737"/>
              <a:gd name="T3" fmla="*/ 0 h 380"/>
              <a:gd name="T4" fmla="*/ 2147483647 w 737"/>
              <a:gd name="T5" fmla="*/ 0 h 380"/>
              <a:gd name="T6" fmla="*/ 2147483647 w 737"/>
              <a:gd name="T7" fmla="*/ 2147483647 h 380"/>
              <a:gd name="T8" fmla="*/ 2147483647 w 737"/>
              <a:gd name="T9" fmla="*/ 2147483647 h 380"/>
              <a:gd name="T10" fmla="*/ 2147483647 w 737"/>
              <a:gd name="T11" fmla="*/ 2147483647 h 380"/>
              <a:gd name="T12" fmla="*/ 2147483647 w 737"/>
              <a:gd name="T13" fmla="*/ 2147483647 h 380"/>
              <a:gd name="T14" fmla="*/ 2147483647 w 737"/>
              <a:gd name="T15" fmla="*/ 2147483647 h 380"/>
              <a:gd name="T16" fmla="*/ 2147483647 w 737"/>
              <a:gd name="T17" fmla="*/ 2147483647 h 380"/>
              <a:gd name="T18" fmla="*/ 2147483647 w 737"/>
              <a:gd name="T19" fmla="*/ 2147483647 h 380"/>
              <a:gd name="T20" fmla="*/ 2147483647 w 737"/>
              <a:gd name="T21" fmla="*/ 2147483647 h 380"/>
              <a:gd name="T22" fmla="*/ 2147483647 w 737"/>
              <a:gd name="T23" fmla="*/ 2147483647 h 380"/>
              <a:gd name="T24" fmla="*/ 2147483647 w 737"/>
              <a:gd name="T25" fmla="*/ 2147483647 h 380"/>
              <a:gd name="T26" fmla="*/ 2147483647 w 737"/>
              <a:gd name="T27" fmla="*/ 2147483647 h 380"/>
              <a:gd name="T28" fmla="*/ 2147483647 w 737"/>
              <a:gd name="T29" fmla="*/ 2147483647 h 380"/>
              <a:gd name="T30" fmla="*/ 2147483647 w 737"/>
              <a:gd name="T31" fmla="*/ 2147483647 h 380"/>
              <a:gd name="T32" fmla="*/ 2147483647 w 737"/>
              <a:gd name="T33" fmla="*/ 2147483647 h 380"/>
              <a:gd name="T34" fmla="*/ 2147483647 w 737"/>
              <a:gd name="T35" fmla="*/ 2147483647 h 380"/>
              <a:gd name="T36" fmla="*/ 0 w 737"/>
              <a:gd name="T37" fmla="*/ 2147483647 h 380"/>
              <a:gd name="T38" fmla="*/ 2147483647 w 737"/>
              <a:gd name="T39" fmla="*/ 2147483647 h 380"/>
              <a:gd name="T40" fmla="*/ 2147483647 w 737"/>
              <a:gd name="T41" fmla="*/ 2147483647 h 380"/>
              <a:gd name="T42" fmla="*/ 2147483647 w 737"/>
              <a:gd name="T43" fmla="*/ 2147483647 h 380"/>
              <a:gd name="T44" fmla="*/ 2147483647 w 737"/>
              <a:gd name="T45" fmla="*/ 2147483647 h 380"/>
              <a:gd name="T46" fmla="*/ 2147483647 w 737"/>
              <a:gd name="T47" fmla="*/ 2147483647 h 380"/>
              <a:gd name="T48" fmla="*/ 2147483647 w 737"/>
              <a:gd name="T49" fmla="*/ 2147483647 h 380"/>
              <a:gd name="T50" fmla="*/ 2147483647 w 737"/>
              <a:gd name="T51" fmla="*/ 2147483647 h 380"/>
              <a:gd name="T52" fmla="*/ 0 w 737"/>
              <a:gd name="T53" fmla="*/ 2147483647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7"/>
              <a:gd name="T82" fmla="*/ 0 h 380"/>
              <a:gd name="T83" fmla="*/ 737 w 737"/>
              <a:gd name="T84" fmla="*/ 380 h 3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7" h="380">
                <a:moveTo>
                  <a:pt x="0" y="4"/>
                </a:moveTo>
                <a:lnTo>
                  <a:pt x="4" y="0"/>
                </a:lnTo>
                <a:lnTo>
                  <a:pt x="736" y="0"/>
                </a:lnTo>
                <a:lnTo>
                  <a:pt x="727" y="47"/>
                </a:lnTo>
                <a:lnTo>
                  <a:pt x="721" y="94"/>
                </a:lnTo>
                <a:lnTo>
                  <a:pt x="716" y="143"/>
                </a:lnTo>
                <a:lnTo>
                  <a:pt x="714" y="190"/>
                </a:lnTo>
                <a:lnTo>
                  <a:pt x="716" y="237"/>
                </a:lnTo>
                <a:lnTo>
                  <a:pt x="719" y="283"/>
                </a:lnTo>
                <a:lnTo>
                  <a:pt x="725" y="333"/>
                </a:lnTo>
                <a:lnTo>
                  <a:pt x="736" y="379"/>
                </a:lnTo>
                <a:lnTo>
                  <a:pt x="644" y="379"/>
                </a:lnTo>
                <a:lnTo>
                  <a:pt x="553" y="379"/>
                </a:lnTo>
                <a:lnTo>
                  <a:pt x="461" y="379"/>
                </a:lnTo>
                <a:lnTo>
                  <a:pt x="369" y="379"/>
                </a:lnTo>
                <a:lnTo>
                  <a:pt x="275" y="379"/>
                </a:lnTo>
                <a:lnTo>
                  <a:pt x="184" y="379"/>
                </a:lnTo>
                <a:lnTo>
                  <a:pt x="92" y="379"/>
                </a:lnTo>
                <a:lnTo>
                  <a:pt x="0" y="379"/>
                </a:lnTo>
                <a:lnTo>
                  <a:pt x="11" y="333"/>
                </a:lnTo>
                <a:lnTo>
                  <a:pt x="17" y="286"/>
                </a:lnTo>
                <a:lnTo>
                  <a:pt x="21" y="239"/>
                </a:lnTo>
                <a:lnTo>
                  <a:pt x="23" y="192"/>
                </a:lnTo>
                <a:lnTo>
                  <a:pt x="21" y="145"/>
                </a:lnTo>
                <a:lnTo>
                  <a:pt x="17" y="98"/>
                </a:lnTo>
                <a:lnTo>
                  <a:pt x="9" y="51"/>
                </a:lnTo>
                <a:lnTo>
                  <a:pt x="0" y="4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2449513" y="2179638"/>
            <a:ext cx="573087" cy="214312"/>
          </a:xfrm>
          <a:custGeom>
            <a:avLst/>
            <a:gdLst>
              <a:gd name="T0" fmla="*/ 2147483647 w 361"/>
              <a:gd name="T1" fmla="*/ 0 h 135"/>
              <a:gd name="T2" fmla="*/ 2147483647 w 361"/>
              <a:gd name="T3" fmla="*/ 2147483647 h 135"/>
              <a:gd name="T4" fmla="*/ 2147483647 w 361"/>
              <a:gd name="T5" fmla="*/ 2147483647 h 135"/>
              <a:gd name="T6" fmla="*/ 2147483647 w 361"/>
              <a:gd name="T7" fmla="*/ 2147483647 h 135"/>
              <a:gd name="T8" fmla="*/ 2147483647 w 361"/>
              <a:gd name="T9" fmla="*/ 2147483647 h 135"/>
              <a:gd name="T10" fmla="*/ 2147483647 w 361"/>
              <a:gd name="T11" fmla="*/ 2147483647 h 135"/>
              <a:gd name="T12" fmla="*/ 2147483647 w 361"/>
              <a:gd name="T13" fmla="*/ 2147483647 h 135"/>
              <a:gd name="T14" fmla="*/ 2147483647 w 361"/>
              <a:gd name="T15" fmla="*/ 2147483647 h 135"/>
              <a:gd name="T16" fmla="*/ 2147483647 w 361"/>
              <a:gd name="T17" fmla="*/ 2147483647 h 135"/>
              <a:gd name="T18" fmla="*/ 0 w 361"/>
              <a:gd name="T19" fmla="*/ 2147483647 h 135"/>
              <a:gd name="T20" fmla="*/ 0 w 361"/>
              <a:gd name="T21" fmla="*/ 2147483647 h 135"/>
              <a:gd name="T22" fmla="*/ 2147483647 w 361"/>
              <a:gd name="T23" fmla="*/ 2147483647 h 135"/>
              <a:gd name="T24" fmla="*/ 2147483647 w 361"/>
              <a:gd name="T25" fmla="*/ 2147483647 h 135"/>
              <a:gd name="T26" fmla="*/ 2147483647 w 361"/>
              <a:gd name="T27" fmla="*/ 2147483647 h 135"/>
              <a:gd name="T28" fmla="*/ 2147483647 w 361"/>
              <a:gd name="T29" fmla="*/ 2147483647 h 135"/>
              <a:gd name="T30" fmla="*/ 2147483647 w 361"/>
              <a:gd name="T31" fmla="*/ 2147483647 h 135"/>
              <a:gd name="T32" fmla="*/ 2147483647 w 361"/>
              <a:gd name="T33" fmla="*/ 2147483647 h 135"/>
              <a:gd name="T34" fmla="*/ 2147483647 w 361"/>
              <a:gd name="T35" fmla="*/ 2147483647 h 135"/>
              <a:gd name="T36" fmla="*/ 2147483647 w 361"/>
              <a:gd name="T37" fmla="*/ 2147483647 h 135"/>
              <a:gd name="T38" fmla="*/ 2147483647 w 361"/>
              <a:gd name="T39" fmla="*/ 2147483647 h 135"/>
              <a:gd name="T40" fmla="*/ 2147483647 w 361"/>
              <a:gd name="T41" fmla="*/ 2147483647 h 135"/>
              <a:gd name="T42" fmla="*/ 2147483647 w 361"/>
              <a:gd name="T43" fmla="*/ 2147483647 h 135"/>
              <a:gd name="T44" fmla="*/ 2147483647 w 361"/>
              <a:gd name="T45" fmla="*/ 2147483647 h 135"/>
              <a:gd name="T46" fmla="*/ 2147483647 w 361"/>
              <a:gd name="T47" fmla="*/ 2147483647 h 135"/>
              <a:gd name="T48" fmla="*/ 2147483647 w 361"/>
              <a:gd name="T49" fmla="*/ 2147483647 h 135"/>
              <a:gd name="T50" fmla="*/ 2147483647 w 361"/>
              <a:gd name="T51" fmla="*/ 2147483647 h 135"/>
              <a:gd name="T52" fmla="*/ 2147483647 w 361"/>
              <a:gd name="T53" fmla="*/ 2147483647 h 135"/>
              <a:gd name="T54" fmla="*/ 2147483647 w 361"/>
              <a:gd name="T55" fmla="*/ 2147483647 h 135"/>
              <a:gd name="T56" fmla="*/ 2147483647 w 361"/>
              <a:gd name="T57" fmla="*/ 2147483647 h 135"/>
              <a:gd name="T58" fmla="*/ 2147483647 w 361"/>
              <a:gd name="T59" fmla="*/ 0 h 135"/>
              <a:gd name="T60" fmla="*/ 2147483647 w 361"/>
              <a:gd name="T61" fmla="*/ 0 h 13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1"/>
              <a:gd name="T94" fmla="*/ 0 h 135"/>
              <a:gd name="T95" fmla="*/ 361 w 361"/>
              <a:gd name="T96" fmla="*/ 135 h 13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1" h="135">
                <a:moveTo>
                  <a:pt x="358" y="0"/>
                </a:moveTo>
                <a:lnTo>
                  <a:pt x="51" y="13"/>
                </a:lnTo>
                <a:lnTo>
                  <a:pt x="40" y="13"/>
                </a:lnTo>
                <a:lnTo>
                  <a:pt x="29" y="17"/>
                </a:lnTo>
                <a:lnTo>
                  <a:pt x="21" y="24"/>
                </a:lnTo>
                <a:lnTo>
                  <a:pt x="15" y="32"/>
                </a:lnTo>
                <a:lnTo>
                  <a:pt x="8" y="41"/>
                </a:lnTo>
                <a:lnTo>
                  <a:pt x="4" y="51"/>
                </a:lnTo>
                <a:lnTo>
                  <a:pt x="2" y="62"/>
                </a:lnTo>
                <a:lnTo>
                  <a:pt x="0" y="73"/>
                </a:lnTo>
                <a:lnTo>
                  <a:pt x="0" y="83"/>
                </a:lnTo>
                <a:lnTo>
                  <a:pt x="2" y="94"/>
                </a:lnTo>
                <a:lnTo>
                  <a:pt x="6" y="105"/>
                </a:lnTo>
                <a:lnTo>
                  <a:pt x="12" y="113"/>
                </a:lnTo>
                <a:lnTo>
                  <a:pt x="19" y="122"/>
                </a:lnTo>
                <a:lnTo>
                  <a:pt x="27" y="128"/>
                </a:lnTo>
                <a:lnTo>
                  <a:pt x="38" y="132"/>
                </a:lnTo>
                <a:lnTo>
                  <a:pt x="51" y="134"/>
                </a:lnTo>
                <a:lnTo>
                  <a:pt x="70" y="132"/>
                </a:lnTo>
                <a:lnTo>
                  <a:pt x="87" y="126"/>
                </a:lnTo>
                <a:lnTo>
                  <a:pt x="106" y="120"/>
                </a:lnTo>
                <a:lnTo>
                  <a:pt x="123" y="113"/>
                </a:lnTo>
                <a:lnTo>
                  <a:pt x="181" y="107"/>
                </a:lnTo>
                <a:lnTo>
                  <a:pt x="241" y="100"/>
                </a:lnTo>
                <a:lnTo>
                  <a:pt x="299" y="98"/>
                </a:lnTo>
                <a:lnTo>
                  <a:pt x="356" y="96"/>
                </a:lnTo>
                <a:lnTo>
                  <a:pt x="360" y="73"/>
                </a:lnTo>
                <a:lnTo>
                  <a:pt x="360" y="47"/>
                </a:lnTo>
                <a:lnTo>
                  <a:pt x="360" y="24"/>
                </a:lnTo>
                <a:lnTo>
                  <a:pt x="35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2468563" y="2179638"/>
            <a:ext cx="573087" cy="214312"/>
          </a:xfrm>
          <a:custGeom>
            <a:avLst/>
            <a:gdLst>
              <a:gd name="T0" fmla="*/ 2147483647 w 361"/>
              <a:gd name="T1" fmla="*/ 0 h 135"/>
              <a:gd name="T2" fmla="*/ 2147483647 w 361"/>
              <a:gd name="T3" fmla="*/ 2147483647 h 135"/>
              <a:gd name="T4" fmla="*/ 2147483647 w 361"/>
              <a:gd name="T5" fmla="*/ 2147483647 h 135"/>
              <a:gd name="T6" fmla="*/ 2147483647 w 361"/>
              <a:gd name="T7" fmla="*/ 2147483647 h 135"/>
              <a:gd name="T8" fmla="*/ 2147483647 w 361"/>
              <a:gd name="T9" fmla="*/ 2147483647 h 135"/>
              <a:gd name="T10" fmla="*/ 2147483647 w 361"/>
              <a:gd name="T11" fmla="*/ 2147483647 h 135"/>
              <a:gd name="T12" fmla="*/ 2147483647 w 361"/>
              <a:gd name="T13" fmla="*/ 2147483647 h 135"/>
              <a:gd name="T14" fmla="*/ 2147483647 w 361"/>
              <a:gd name="T15" fmla="*/ 2147483647 h 135"/>
              <a:gd name="T16" fmla="*/ 2147483647 w 361"/>
              <a:gd name="T17" fmla="*/ 2147483647 h 135"/>
              <a:gd name="T18" fmla="*/ 0 w 361"/>
              <a:gd name="T19" fmla="*/ 2147483647 h 135"/>
              <a:gd name="T20" fmla="*/ 0 w 361"/>
              <a:gd name="T21" fmla="*/ 2147483647 h 135"/>
              <a:gd name="T22" fmla="*/ 2147483647 w 361"/>
              <a:gd name="T23" fmla="*/ 2147483647 h 135"/>
              <a:gd name="T24" fmla="*/ 2147483647 w 361"/>
              <a:gd name="T25" fmla="*/ 2147483647 h 135"/>
              <a:gd name="T26" fmla="*/ 2147483647 w 361"/>
              <a:gd name="T27" fmla="*/ 2147483647 h 135"/>
              <a:gd name="T28" fmla="*/ 2147483647 w 361"/>
              <a:gd name="T29" fmla="*/ 2147483647 h 135"/>
              <a:gd name="T30" fmla="*/ 2147483647 w 361"/>
              <a:gd name="T31" fmla="*/ 2147483647 h 135"/>
              <a:gd name="T32" fmla="*/ 2147483647 w 361"/>
              <a:gd name="T33" fmla="*/ 2147483647 h 135"/>
              <a:gd name="T34" fmla="*/ 2147483647 w 361"/>
              <a:gd name="T35" fmla="*/ 2147483647 h 135"/>
              <a:gd name="T36" fmla="*/ 2147483647 w 361"/>
              <a:gd name="T37" fmla="*/ 2147483647 h 135"/>
              <a:gd name="T38" fmla="*/ 2147483647 w 361"/>
              <a:gd name="T39" fmla="*/ 2147483647 h 135"/>
              <a:gd name="T40" fmla="*/ 2147483647 w 361"/>
              <a:gd name="T41" fmla="*/ 2147483647 h 135"/>
              <a:gd name="T42" fmla="*/ 2147483647 w 361"/>
              <a:gd name="T43" fmla="*/ 2147483647 h 135"/>
              <a:gd name="T44" fmla="*/ 2147483647 w 361"/>
              <a:gd name="T45" fmla="*/ 2147483647 h 135"/>
              <a:gd name="T46" fmla="*/ 2147483647 w 361"/>
              <a:gd name="T47" fmla="*/ 2147483647 h 135"/>
              <a:gd name="T48" fmla="*/ 2147483647 w 361"/>
              <a:gd name="T49" fmla="*/ 2147483647 h 135"/>
              <a:gd name="T50" fmla="*/ 2147483647 w 361"/>
              <a:gd name="T51" fmla="*/ 2147483647 h 135"/>
              <a:gd name="T52" fmla="*/ 2147483647 w 361"/>
              <a:gd name="T53" fmla="*/ 2147483647 h 135"/>
              <a:gd name="T54" fmla="*/ 2147483647 w 361"/>
              <a:gd name="T55" fmla="*/ 2147483647 h 135"/>
              <a:gd name="T56" fmla="*/ 2147483647 w 361"/>
              <a:gd name="T57" fmla="*/ 2147483647 h 135"/>
              <a:gd name="T58" fmla="*/ 2147483647 w 361"/>
              <a:gd name="T59" fmla="*/ 0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1"/>
              <a:gd name="T91" fmla="*/ 0 h 135"/>
              <a:gd name="T92" fmla="*/ 361 w 361"/>
              <a:gd name="T93" fmla="*/ 135 h 1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1" h="135">
                <a:moveTo>
                  <a:pt x="358" y="0"/>
                </a:moveTo>
                <a:lnTo>
                  <a:pt x="51" y="13"/>
                </a:lnTo>
                <a:lnTo>
                  <a:pt x="40" y="13"/>
                </a:lnTo>
                <a:lnTo>
                  <a:pt x="29" y="17"/>
                </a:lnTo>
                <a:lnTo>
                  <a:pt x="21" y="24"/>
                </a:lnTo>
                <a:lnTo>
                  <a:pt x="15" y="32"/>
                </a:lnTo>
                <a:lnTo>
                  <a:pt x="8" y="41"/>
                </a:lnTo>
                <a:lnTo>
                  <a:pt x="4" y="51"/>
                </a:lnTo>
                <a:lnTo>
                  <a:pt x="2" y="62"/>
                </a:lnTo>
                <a:lnTo>
                  <a:pt x="0" y="73"/>
                </a:lnTo>
                <a:lnTo>
                  <a:pt x="0" y="83"/>
                </a:lnTo>
                <a:lnTo>
                  <a:pt x="2" y="94"/>
                </a:lnTo>
                <a:lnTo>
                  <a:pt x="6" y="105"/>
                </a:lnTo>
                <a:lnTo>
                  <a:pt x="12" y="113"/>
                </a:lnTo>
                <a:lnTo>
                  <a:pt x="19" y="122"/>
                </a:lnTo>
                <a:lnTo>
                  <a:pt x="27" y="128"/>
                </a:lnTo>
                <a:lnTo>
                  <a:pt x="38" y="132"/>
                </a:lnTo>
                <a:lnTo>
                  <a:pt x="51" y="134"/>
                </a:lnTo>
                <a:lnTo>
                  <a:pt x="70" y="132"/>
                </a:lnTo>
                <a:lnTo>
                  <a:pt x="87" y="126"/>
                </a:lnTo>
                <a:lnTo>
                  <a:pt x="106" y="120"/>
                </a:lnTo>
                <a:lnTo>
                  <a:pt x="123" y="113"/>
                </a:lnTo>
                <a:lnTo>
                  <a:pt x="181" y="107"/>
                </a:lnTo>
                <a:lnTo>
                  <a:pt x="241" y="100"/>
                </a:lnTo>
                <a:lnTo>
                  <a:pt x="299" y="98"/>
                </a:lnTo>
                <a:lnTo>
                  <a:pt x="356" y="96"/>
                </a:lnTo>
                <a:lnTo>
                  <a:pt x="360" y="73"/>
                </a:lnTo>
                <a:lnTo>
                  <a:pt x="360" y="47"/>
                </a:lnTo>
                <a:lnTo>
                  <a:pt x="360" y="24"/>
                </a:lnTo>
                <a:lnTo>
                  <a:pt x="358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3975100" y="2182813"/>
            <a:ext cx="574675" cy="215900"/>
          </a:xfrm>
          <a:custGeom>
            <a:avLst/>
            <a:gdLst>
              <a:gd name="T0" fmla="*/ 2147483647 w 362"/>
              <a:gd name="T1" fmla="*/ 0 h 136"/>
              <a:gd name="T2" fmla="*/ 2147483647 w 362"/>
              <a:gd name="T3" fmla="*/ 2147483647 h 136"/>
              <a:gd name="T4" fmla="*/ 2147483647 w 362"/>
              <a:gd name="T5" fmla="*/ 2147483647 h 136"/>
              <a:gd name="T6" fmla="*/ 2147483647 w 362"/>
              <a:gd name="T7" fmla="*/ 2147483647 h 136"/>
              <a:gd name="T8" fmla="*/ 2147483647 w 362"/>
              <a:gd name="T9" fmla="*/ 2147483647 h 136"/>
              <a:gd name="T10" fmla="*/ 2147483647 w 362"/>
              <a:gd name="T11" fmla="*/ 2147483647 h 136"/>
              <a:gd name="T12" fmla="*/ 2147483647 w 362"/>
              <a:gd name="T13" fmla="*/ 2147483647 h 136"/>
              <a:gd name="T14" fmla="*/ 2147483647 w 362"/>
              <a:gd name="T15" fmla="*/ 2147483647 h 136"/>
              <a:gd name="T16" fmla="*/ 2147483647 w 362"/>
              <a:gd name="T17" fmla="*/ 2147483647 h 136"/>
              <a:gd name="T18" fmla="*/ 2147483647 w 362"/>
              <a:gd name="T19" fmla="*/ 2147483647 h 136"/>
              <a:gd name="T20" fmla="*/ 2147483647 w 362"/>
              <a:gd name="T21" fmla="*/ 2147483647 h 136"/>
              <a:gd name="T22" fmla="*/ 2147483647 w 362"/>
              <a:gd name="T23" fmla="*/ 2147483647 h 136"/>
              <a:gd name="T24" fmla="*/ 2147483647 w 362"/>
              <a:gd name="T25" fmla="*/ 2147483647 h 136"/>
              <a:gd name="T26" fmla="*/ 2147483647 w 362"/>
              <a:gd name="T27" fmla="*/ 2147483647 h 136"/>
              <a:gd name="T28" fmla="*/ 2147483647 w 362"/>
              <a:gd name="T29" fmla="*/ 2147483647 h 136"/>
              <a:gd name="T30" fmla="*/ 2147483647 w 362"/>
              <a:gd name="T31" fmla="*/ 2147483647 h 136"/>
              <a:gd name="T32" fmla="*/ 2147483647 w 362"/>
              <a:gd name="T33" fmla="*/ 2147483647 h 136"/>
              <a:gd name="T34" fmla="*/ 2147483647 w 362"/>
              <a:gd name="T35" fmla="*/ 2147483647 h 136"/>
              <a:gd name="T36" fmla="*/ 2147483647 w 362"/>
              <a:gd name="T37" fmla="*/ 2147483647 h 136"/>
              <a:gd name="T38" fmla="*/ 2147483647 w 362"/>
              <a:gd name="T39" fmla="*/ 2147483647 h 136"/>
              <a:gd name="T40" fmla="*/ 2147483647 w 362"/>
              <a:gd name="T41" fmla="*/ 2147483647 h 136"/>
              <a:gd name="T42" fmla="*/ 2147483647 w 362"/>
              <a:gd name="T43" fmla="*/ 2147483647 h 136"/>
              <a:gd name="T44" fmla="*/ 2147483647 w 362"/>
              <a:gd name="T45" fmla="*/ 2147483647 h 136"/>
              <a:gd name="T46" fmla="*/ 2147483647 w 362"/>
              <a:gd name="T47" fmla="*/ 2147483647 h 136"/>
              <a:gd name="T48" fmla="*/ 2147483647 w 362"/>
              <a:gd name="T49" fmla="*/ 2147483647 h 136"/>
              <a:gd name="T50" fmla="*/ 2147483647 w 362"/>
              <a:gd name="T51" fmla="*/ 2147483647 h 136"/>
              <a:gd name="T52" fmla="*/ 2147483647 w 362"/>
              <a:gd name="T53" fmla="*/ 2147483647 h 136"/>
              <a:gd name="T54" fmla="*/ 0 w 362"/>
              <a:gd name="T55" fmla="*/ 2147483647 h 136"/>
              <a:gd name="T56" fmla="*/ 0 w 362"/>
              <a:gd name="T57" fmla="*/ 2147483647 h 136"/>
              <a:gd name="T58" fmla="*/ 2147483647 w 362"/>
              <a:gd name="T59" fmla="*/ 0 h 1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2"/>
              <a:gd name="T91" fmla="*/ 0 h 136"/>
              <a:gd name="T92" fmla="*/ 362 w 362"/>
              <a:gd name="T93" fmla="*/ 136 h 1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2" h="136">
                <a:moveTo>
                  <a:pt x="2" y="0"/>
                </a:moveTo>
                <a:lnTo>
                  <a:pt x="309" y="13"/>
                </a:lnTo>
                <a:lnTo>
                  <a:pt x="320" y="15"/>
                </a:lnTo>
                <a:lnTo>
                  <a:pt x="331" y="20"/>
                </a:lnTo>
                <a:lnTo>
                  <a:pt x="339" y="26"/>
                </a:lnTo>
                <a:lnTo>
                  <a:pt x="348" y="32"/>
                </a:lnTo>
                <a:lnTo>
                  <a:pt x="352" y="41"/>
                </a:lnTo>
                <a:lnTo>
                  <a:pt x="356" y="52"/>
                </a:lnTo>
                <a:lnTo>
                  <a:pt x="361" y="62"/>
                </a:lnTo>
                <a:lnTo>
                  <a:pt x="361" y="73"/>
                </a:lnTo>
                <a:lnTo>
                  <a:pt x="361" y="83"/>
                </a:lnTo>
                <a:lnTo>
                  <a:pt x="359" y="94"/>
                </a:lnTo>
                <a:lnTo>
                  <a:pt x="354" y="105"/>
                </a:lnTo>
                <a:lnTo>
                  <a:pt x="348" y="115"/>
                </a:lnTo>
                <a:lnTo>
                  <a:pt x="342" y="122"/>
                </a:lnTo>
                <a:lnTo>
                  <a:pt x="333" y="128"/>
                </a:lnTo>
                <a:lnTo>
                  <a:pt x="322" y="132"/>
                </a:lnTo>
                <a:lnTo>
                  <a:pt x="309" y="135"/>
                </a:lnTo>
                <a:lnTo>
                  <a:pt x="292" y="132"/>
                </a:lnTo>
                <a:lnTo>
                  <a:pt x="273" y="126"/>
                </a:lnTo>
                <a:lnTo>
                  <a:pt x="256" y="120"/>
                </a:lnTo>
                <a:lnTo>
                  <a:pt x="237" y="115"/>
                </a:lnTo>
                <a:lnTo>
                  <a:pt x="179" y="109"/>
                </a:lnTo>
                <a:lnTo>
                  <a:pt x="122" y="103"/>
                </a:lnTo>
                <a:lnTo>
                  <a:pt x="62" y="98"/>
                </a:lnTo>
                <a:lnTo>
                  <a:pt x="4" y="98"/>
                </a:lnTo>
                <a:lnTo>
                  <a:pt x="2" y="73"/>
                </a:lnTo>
                <a:lnTo>
                  <a:pt x="0" y="49"/>
                </a:lnTo>
                <a:lnTo>
                  <a:pt x="0" y="26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4179888" y="4230688"/>
            <a:ext cx="879475" cy="1022350"/>
          </a:xfrm>
          <a:custGeom>
            <a:avLst/>
            <a:gdLst>
              <a:gd name="T0" fmla="*/ 2147483647 w 554"/>
              <a:gd name="T1" fmla="*/ 0 h 644"/>
              <a:gd name="T2" fmla="*/ 2147483647 w 554"/>
              <a:gd name="T3" fmla="*/ 2147483647 h 644"/>
              <a:gd name="T4" fmla="*/ 2147483647 w 554"/>
              <a:gd name="T5" fmla="*/ 2147483647 h 644"/>
              <a:gd name="T6" fmla="*/ 2147483647 w 554"/>
              <a:gd name="T7" fmla="*/ 2147483647 h 644"/>
              <a:gd name="T8" fmla="*/ 2147483647 w 554"/>
              <a:gd name="T9" fmla="*/ 2147483647 h 644"/>
              <a:gd name="T10" fmla="*/ 2147483647 w 554"/>
              <a:gd name="T11" fmla="*/ 2147483647 h 644"/>
              <a:gd name="T12" fmla="*/ 2147483647 w 554"/>
              <a:gd name="T13" fmla="*/ 2147483647 h 644"/>
              <a:gd name="T14" fmla="*/ 2147483647 w 554"/>
              <a:gd name="T15" fmla="*/ 2147483647 h 644"/>
              <a:gd name="T16" fmla="*/ 2147483647 w 554"/>
              <a:gd name="T17" fmla="*/ 2147483647 h 644"/>
              <a:gd name="T18" fmla="*/ 2147483647 w 554"/>
              <a:gd name="T19" fmla="*/ 2147483647 h 644"/>
              <a:gd name="T20" fmla="*/ 2147483647 w 554"/>
              <a:gd name="T21" fmla="*/ 2147483647 h 644"/>
              <a:gd name="T22" fmla="*/ 2147483647 w 554"/>
              <a:gd name="T23" fmla="*/ 2147483647 h 644"/>
              <a:gd name="T24" fmla="*/ 2147483647 w 554"/>
              <a:gd name="T25" fmla="*/ 2147483647 h 644"/>
              <a:gd name="T26" fmla="*/ 2147483647 w 554"/>
              <a:gd name="T27" fmla="*/ 2147483647 h 644"/>
              <a:gd name="T28" fmla="*/ 2147483647 w 554"/>
              <a:gd name="T29" fmla="*/ 2147483647 h 644"/>
              <a:gd name="T30" fmla="*/ 2147483647 w 554"/>
              <a:gd name="T31" fmla="*/ 2147483647 h 644"/>
              <a:gd name="T32" fmla="*/ 2147483647 w 554"/>
              <a:gd name="T33" fmla="*/ 2147483647 h 644"/>
              <a:gd name="T34" fmla="*/ 0 w 554"/>
              <a:gd name="T35" fmla="*/ 2147483647 h 644"/>
              <a:gd name="T36" fmla="*/ 0 w 554"/>
              <a:gd name="T37" fmla="*/ 2147483647 h 644"/>
              <a:gd name="T38" fmla="*/ 2147483647 w 554"/>
              <a:gd name="T39" fmla="*/ 2147483647 h 644"/>
              <a:gd name="T40" fmla="*/ 2147483647 w 554"/>
              <a:gd name="T41" fmla="*/ 2147483647 h 644"/>
              <a:gd name="T42" fmla="*/ 2147483647 w 554"/>
              <a:gd name="T43" fmla="*/ 2147483647 h 644"/>
              <a:gd name="T44" fmla="*/ 2147483647 w 554"/>
              <a:gd name="T45" fmla="*/ 2147483647 h 644"/>
              <a:gd name="T46" fmla="*/ 2147483647 w 554"/>
              <a:gd name="T47" fmla="*/ 2147483647 h 644"/>
              <a:gd name="T48" fmla="*/ 2147483647 w 554"/>
              <a:gd name="T49" fmla="*/ 2147483647 h 644"/>
              <a:gd name="T50" fmla="*/ 2147483647 w 554"/>
              <a:gd name="T51" fmla="*/ 2147483647 h 644"/>
              <a:gd name="T52" fmla="*/ 2147483647 w 554"/>
              <a:gd name="T53" fmla="*/ 2147483647 h 644"/>
              <a:gd name="T54" fmla="*/ 2147483647 w 554"/>
              <a:gd name="T55" fmla="*/ 2147483647 h 644"/>
              <a:gd name="T56" fmla="*/ 2147483647 w 554"/>
              <a:gd name="T57" fmla="*/ 2147483647 h 644"/>
              <a:gd name="T58" fmla="*/ 2147483647 w 554"/>
              <a:gd name="T59" fmla="*/ 2147483647 h 644"/>
              <a:gd name="T60" fmla="*/ 2147483647 w 554"/>
              <a:gd name="T61" fmla="*/ 2147483647 h 644"/>
              <a:gd name="T62" fmla="*/ 2147483647 w 554"/>
              <a:gd name="T63" fmla="*/ 2147483647 h 644"/>
              <a:gd name="T64" fmla="*/ 2147483647 w 554"/>
              <a:gd name="T65" fmla="*/ 2147483647 h 644"/>
              <a:gd name="T66" fmla="*/ 2147483647 w 554"/>
              <a:gd name="T67" fmla="*/ 2147483647 h 644"/>
              <a:gd name="T68" fmla="*/ 2147483647 w 554"/>
              <a:gd name="T69" fmla="*/ 2147483647 h 644"/>
              <a:gd name="T70" fmla="*/ 2147483647 w 554"/>
              <a:gd name="T71" fmla="*/ 2147483647 h 644"/>
              <a:gd name="T72" fmla="*/ 2147483647 w 554"/>
              <a:gd name="T73" fmla="*/ 2147483647 h 644"/>
              <a:gd name="T74" fmla="*/ 2147483647 w 554"/>
              <a:gd name="T75" fmla="*/ 2147483647 h 644"/>
              <a:gd name="T76" fmla="*/ 2147483647 w 554"/>
              <a:gd name="T77" fmla="*/ 2147483647 h 644"/>
              <a:gd name="T78" fmla="*/ 2147483647 w 554"/>
              <a:gd name="T79" fmla="*/ 2147483647 h 644"/>
              <a:gd name="T80" fmla="*/ 2147483647 w 554"/>
              <a:gd name="T81" fmla="*/ 2147483647 h 644"/>
              <a:gd name="T82" fmla="*/ 2147483647 w 554"/>
              <a:gd name="T83" fmla="*/ 2147483647 h 644"/>
              <a:gd name="T84" fmla="*/ 2147483647 w 554"/>
              <a:gd name="T85" fmla="*/ 2147483647 h 644"/>
              <a:gd name="T86" fmla="*/ 2147483647 w 554"/>
              <a:gd name="T87" fmla="*/ 2147483647 h 644"/>
              <a:gd name="T88" fmla="*/ 2147483647 w 554"/>
              <a:gd name="T89" fmla="*/ 2147483647 h 644"/>
              <a:gd name="T90" fmla="*/ 2147483647 w 554"/>
              <a:gd name="T91" fmla="*/ 2147483647 h 644"/>
              <a:gd name="T92" fmla="*/ 2147483647 w 554"/>
              <a:gd name="T93" fmla="*/ 2147483647 h 644"/>
              <a:gd name="T94" fmla="*/ 2147483647 w 554"/>
              <a:gd name="T95" fmla="*/ 2147483647 h 644"/>
              <a:gd name="T96" fmla="*/ 2147483647 w 554"/>
              <a:gd name="T97" fmla="*/ 2147483647 h 644"/>
              <a:gd name="T98" fmla="*/ 2147483647 w 554"/>
              <a:gd name="T99" fmla="*/ 2147483647 h 644"/>
              <a:gd name="T100" fmla="*/ 2147483647 w 554"/>
              <a:gd name="T101" fmla="*/ 2147483647 h 644"/>
              <a:gd name="T102" fmla="*/ 2147483647 w 554"/>
              <a:gd name="T103" fmla="*/ 2147483647 h 644"/>
              <a:gd name="T104" fmla="*/ 2147483647 w 554"/>
              <a:gd name="T105" fmla="*/ 2147483647 h 644"/>
              <a:gd name="T106" fmla="*/ 2147483647 w 554"/>
              <a:gd name="T107" fmla="*/ 2147483647 h 644"/>
              <a:gd name="T108" fmla="*/ 2147483647 w 554"/>
              <a:gd name="T109" fmla="*/ 2147483647 h 644"/>
              <a:gd name="T110" fmla="*/ 2147483647 w 554"/>
              <a:gd name="T111" fmla="*/ 2147483647 h 644"/>
              <a:gd name="T112" fmla="*/ 2147483647 w 554"/>
              <a:gd name="T113" fmla="*/ 2147483647 h 644"/>
              <a:gd name="T114" fmla="*/ 2147483647 w 554"/>
              <a:gd name="T115" fmla="*/ 2147483647 h 644"/>
              <a:gd name="T116" fmla="*/ 2147483647 w 554"/>
              <a:gd name="T117" fmla="*/ 2147483647 h 644"/>
              <a:gd name="T118" fmla="*/ 2147483647 w 554"/>
              <a:gd name="T119" fmla="*/ 2147483647 h 644"/>
              <a:gd name="T120" fmla="*/ 2147483647 w 554"/>
              <a:gd name="T121" fmla="*/ 0 h 644"/>
              <a:gd name="T122" fmla="*/ 2147483647 w 554"/>
              <a:gd name="T123" fmla="*/ 0 h 6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4"/>
              <a:gd name="T187" fmla="*/ 0 h 644"/>
              <a:gd name="T188" fmla="*/ 554 w 554"/>
              <a:gd name="T189" fmla="*/ 644 h 6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4" h="644">
                <a:moveTo>
                  <a:pt x="532" y="0"/>
                </a:moveTo>
                <a:lnTo>
                  <a:pt x="499" y="13"/>
                </a:lnTo>
                <a:lnTo>
                  <a:pt x="466" y="23"/>
                </a:lnTo>
                <a:lnTo>
                  <a:pt x="436" y="36"/>
                </a:lnTo>
                <a:lnTo>
                  <a:pt x="405" y="48"/>
                </a:lnTo>
                <a:lnTo>
                  <a:pt x="349" y="77"/>
                </a:lnTo>
                <a:lnTo>
                  <a:pt x="297" y="107"/>
                </a:lnTo>
                <a:lnTo>
                  <a:pt x="247" y="140"/>
                </a:lnTo>
                <a:lnTo>
                  <a:pt x="203" y="171"/>
                </a:lnTo>
                <a:lnTo>
                  <a:pt x="163" y="205"/>
                </a:lnTo>
                <a:lnTo>
                  <a:pt x="128" y="238"/>
                </a:lnTo>
                <a:lnTo>
                  <a:pt x="96" y="271"/>
                </a:lnTo>
                <a:lnTo>
                  <a:pt x="69" y="305"/>
                </a:lnTo>
                <a:lnTo>
                  <a:pt x="48" y="334"/>
                </a:lnTo>
                <a:lnTo>
                  <a:pt x="30" y="363"/>
                </a:lnTo>
                <a:lnTo>
                  <a:pt x="15" y="388"/>
                </a:lnTo>
                <a:lnTo>
                  <a:pt x="7" y="413"/>
                </a:lnTo>
                <a:lnTo>
                  <a:pt x="0" y="432"/>
                </a:lnTo>
                <a:lnTo>
                  <a:pt x="0" y="447"/>
                </a:lnTo>
                <a:lnTo>
                  <a:pt x="9" y="466"/>
                </a:lnTo>
                <a:lnTo>
                  <a:pt x="23" y="482"/>
                </a:lnTo>
                <a:lnTo>
                  <a:pt x="40" y="499"/>
                </a:lnTo>
                <a:lnTo>
                  <a:pt x="59" y="516"/>
                </a:lnTo>
                <a:lnTo>
                  <a:pt x="78" y="532"/>
                </a:lnTo>
                <a:lnTo>
                  <a:pt x="94" y="547"/>
                </a:lnTo>
                <a:lnTo>
                  <a:pt x="109" y="560"/>
                </a:lnTo>
                <a:lnTo>
                  <a:pt x="117" y="572"/>
                </a:lnTo>
                <a:lnTo>
                  <a:pt x="124" y="589"/>
                </a:lnTo>
                <a:lnTo>
                  <a:pt x="130" y="605"/>
                </a:lnTo>
                <a:lnTo>
                  <a:pt x="134" y="624"/>
                </a:lnTo>
                <a:lnTo>
                  <a:pt x="138" y="643"/>
                </a:lnTo>
                <a:lnTo>
                  <a:pt x="230" y="620"/>
                </a:lnTo>
                <a:lnTo>
                  <a:pt x="224" y="599"/>
                </a:lnTo>
                <a:lnTo>
                  <a:pt x="217" y="578"/>
                </a:lnTo>
                <a:lnTo>
                  <a:pt x="209" y="555"/>
                </a:lnTo>
                <a:lnTo>
                  <a:pt x="199" y="537"/>
                </a:lnTo>
                <a:lnTo>
                  <a:pt x="190" y="522"/>
                </a:lnTo>
                <a:lnTo>
                  <a:pt x="178" y="511"/>
                </a:lnTo>
                <a:lnTo>
                  <a:pt x="165" y="499"/>
                </a:lnTo>
                <a:lnTo>
                  <a:pt x="153" y="486"/>
                </a:lnTo>
                <a:lnTo>
                  <a:pt x="138" y="476"/>
                </a:lnTo>
                <a:lnTo>
                  <a:pt x="126" y="463"/>
                </a:lnTo>
                <a:lnTo>
                  <a:pt x="111" y="449"/>
                </a:lnTo>
                <a:lnTo>
                  <a:pt x="98" y="434"/>
                </a:lnTo>
                <a:lnTo>
                  <a:pt x="96" y="426"/>
                </a:lnTo>
                <a:lnTo>
                  <a:pt x="101" y="413"/>
                </a:lnTo>
                <a:lnTo>
                  <a:pt x="107" y="399"/>
                </a:lnTo>
                <a:lnTo>
                  <a:pt x="117" y="380"/>
                </a:lnTo>
                <a:lnTo>
                  <a:pt x="132" y="359"/>
                </a:lnTo>
                <a:lnTo>
                  <a:pt x="153" y="336"/>
                </a:lnTo>
                <a:lnTo>
                  <a:pt x="176" y="311"/>
                </a:lnTo>
                <a:lnTo>
                  <a:pt x="203" y="284"/>
                </a:lnTo>
                <a:lnTo>
                  <a:pt x="232" y="257"/>
                </a:lnTo>
                <a:lnTo>
                  <a:pt x="267" y="230"/>
                </a:lnTo>
                <a:lnTo>
                  <a:pt x="307" y="203"/>
                </a:lnTo>
                <a:lnTo>
                  <a:pt x="349" y="173"/>
                </a:lnTo>
                <a:lnTo>
                  <a:pt x="395" y="146"/>
                </a:lnTo>
                <a:lnTo>
                  <a:pt x="445" y="121"/>
                </a:lnTo>
                <a:lnTo>
                  <a:pt x="497" y="96"/>
                </a:lnTo>
                <a:lnTo>
                  <a:pt x="553" y="73"/>
                </a:lnTo>
                <a:lnTo>
                  <a:pt x="532" y="0"/>
                </a:lnTo>
              </a:path>
            </a:pathLst>
          </a:custGeom>
          <a:solidFill>
            <a:srgbClr val="96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4167188" y="4217988"/>
            <a:ext cx="862012" cy="730250"/>
          </a:xfrm>
          <a:custGeom>
            <a:avLst/>
            <a:gdLst>
              <a:gd name="T0" fmla="*/ 2147483647 w 543"/>
              <a:gd name="T1" fmla="*/ 2147483647 h 460"/>
              <a:gd name="T2" fmla="*/ 2147483647 w 543"/>
              <a:gd name="T3" fmla="*/ 2147483647 h 460"/>
              <a:gd name="T4" fmla="*/ 2147483647 w 543"/>
              <a:gd name="T5" fmla="*/ 2147483647 h 460"/>
              <a:gd name="T6" fmla="*/ 2147483647 w 543"/>
              <a:gd name="T7" fmla="*/ 2147483647 h 460"/>
              <a:gd name="T8" fmla="*/ 2147483647 w 543"/>
              <a:gd name="T9" fmla="*/ 2147483647 h 460"/>
              <a:gd name="T10" fmla="*/ 2147483647 w 543"/>
              <a:gd name="T11" fmla="*/ 2147483647 h 460"/>
              <a:gd name="T12" fmla="*/ 2147483647 w 543"/>
              <a:gd name="T13" fmla="*/ 2147483647 h 460"/>
              <a:gd name="T14" fmla="*/ 2147483647 w 543"/>
              <a:gd name="T15" fmla="*/ 2147483647 h 460"/>
              <a:gd name="T16" fmla="*/ 2147483647 w 543"/>
              <a:gd name="T17" fmla="*/ 2147483647 h 460"/>
              <a:gd name="T18" fmla="*/ 2147483647 w 543"/>
              <a:gd name="T19" fmla="*/ 2147483647 h 460"/>
              <a:gd name="T20" fmla="*/ 2147483647 w 543"/>
              <a:gd name="T21" fmla="*/ 2147483647 h 460"/>
              <a:gd name="T22" fmla="*/ 2147483647 w 543"/>
              <a:gd name="T23" fmla="*/ 2147483647 h 460"/>
              <a:gd name="T24" fmla="*/ 2147483647 w 543"/>
              <a:gd name="T25" fmla="*/ 2147483647 h 460"/>
              <a:gd name="T26" fmla="*/ 2147483647 w 543"/>
              <a:gd name="T27" fmla="*/ 2147483647 h 460"/>
              <a:gd name="T28" fmla="*/ 2147483647 w 543"/>
              <a:gd name="T29" fmla="*/ 2147483647 h 460"/>
              <a:gd name="T30" fmla="*/ 2147483647 w 543"/>
              <a:gd name="T31" fmla="*/ 2147483647 h 460"/>
              <a:gd name="T32" fmla="*/ 2147483647 w 543"/>
              <a:gd name="T33" fmla="*/ 2147483647 h 460"/>
              <a:gd name="T34" fmla="*/ 2147483647 w 543"/>
              <a:gd name="T35" fmla="*/ 2147483647 h 460"/>
              <a:gd name="T36" fmla="*/ 2147483647 w 543"/>
              <a:gd name="T37" fmla="*/ 2147483647 h 460"/>
              <a:gd name="T38" fmla="*/ 2147483647 w 543"/>
              <a:gd name="T39" fmla="*/ 2147483647 h 460"/>
              <a:gd name="T40" fmla="*/ 2147483647 w 543"/>
              <a:gd name="T41" fmla="*/ 0 h 460"/>
              <a:gd name="T42" fmla="*/ 2147483647 w 543"/>
              <a:gd name="T43" fmla="*/ 2147483647 h 460"/>
              <a:gd name="T44" fmla="*/ 2147483647 w 543"/>
              <a:gd name="T45" fmla="*/ 2147483647 h 460"/>
              <a:gd name="T46" fmla="*/ 2147483647 w 543"/>
              <a:gd name="T47" fmla="*/ 2147483647 h 460"/>
              <a:gd name="T48" fmla="*/ 2147483647 w 543"/>
              <a:gd name="T49" fmla="*/ 2147483647 h 460"/>
              <a:gd name="T50" fmla="*/ 2147483647 w 543"/>
              <a:gd name="T51" fmla="*/ 2147483647 h 460"/>
              <a:gd name="T52" fmla="*/ 2147483647 w 543"/>
              <a:gd name="T53" fmla="*/ 2147483647 h 460"/>
              <a:gd name="T54" fmla="*/ 2147483647 w 543"/>
              <a:gd name="T55" fmla="*/ 2147483647 h 460"/>
              <a:gd name="T56" fmla="*/ 2147483647 w 543"/>
              <a:gd name="T57" fmla="*/ 2147483647 h 460"/>
              <a:gd name="T58" fmla="*/ 2147483647 w 543"/>
              <a:gd name="T59" fmla="*/ 2147483647 h 460"/>
              <a:gd name="T60" fmla="*/ 2147483647 w 543"/>
              <a:gd name="T61" fmla="*/ 2147483647 h 460"/>
              <a:gd name="T62" fmla="*/ 2147483647 w 543"/>
              <a:gd name="T63" fmla="*/ 2147483647 h 460"/>
              <a:gd name="T64" fmla="*/ 2147483647 w 543"/>
              <a:gd name="T65" fmla="*/ 2147483647 h 460"/>
              <a:gd name="T66" fmla="*/ 2147483647 w 543"/>
              <a:gd name="T67" fmla="*/ 2147483647 h 460"/>
              <a:gd name="T68" fmla="*/ 2147483647 w 543"/>
              <a:gd name="T69" fmla="*/ 2147483647 h 460"/>
              <a:gd name="T70" fmla="*/ 2147483647 w 543"/>
              <a:gd name="T71" fmla="*/ 2147483647 h 460"/>
              <a:gd name="T72" fmla="*/ 2147483647 w 543"/>
              <a:gd name="T73" fmla="*/ 2147483647 h 460"/>
              <a:gd name="T74" fmla="*/ 0 w 543"/>
              <a:gd name="T75" fmla="*/ 2147483647 h 460"/>
              <a:gd name="T76" fmla="*/ 0 w 543"/>
              <a:gd name="T77" fmla="*/ 2147483647 h 460"/>
              <a:gd name="T78" fmla="*/ 0 w 543"/>
              <a:gd name="T79" fmla="*/ 2147483647 h 460"/>
              <a:gd name="T80" fmla="*/ 2147483647 w 543"/>
              <a:gd name="T81" fmla="*/ 2147483647 h 4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3"/>
              <a:gd name="T124" fmla="*/ 0 h 460"/>
              <a:gd name="T125" fmla="*/ 543 w 543"/>
              <a:gd name="T126" fmla="*/ 460 h 4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3" h="460">
                <a:moveTo>
                  <a:pt x="17" y="453"/>
                </a:moveTo>
                <a:lnTo>
                  <a:pt x="17" y="455"/>
                </a:lnTo>
                <a:lnTo>
                  <a:pt x="17" y="442"/>
                </a:lnTo>
                <a:lnTo>
                  <a:pt x="23" y="423"/>
                </a:lnTo>
                <a:lnTo>
                  <a:pt x="31" y="401"/>
                </a:lnTo>
                <a:lnTo>
                  <a:pt x="46" y="375"/>
                </a:lnTo>
                <a:lnTo>
                  <a:pt x="63" y="348"/>
                </a:lnTo>
                <a:lnTo>
                  <a:pt x="86" y="317"/>
                </a:lnTo>
                <a:lnTo>
                  <a:pt x="111" y="286"/>
                </a:lnTo>
                <a:lnTo>
                  <a:pt x="142" y="252"/>
                </a:lnTo>
                <a:lnTo>
                  <a:pt x="177" y="219"/>
                </a:lnTo>
                <a:lnTo>
                  <a:pt x="217" y="188"/>
                </a:lnTo>
                <a:lnTo>
                  <a:pt x="261" y="154"/>
                </a:lnTo>
                <a:lnTo>
                  <a:pt x="309" y="123"/>
                </a:lnTo>
                <a:lnTo>
                  <a:pt x="361" y="94"/>
                </a:lnTo>
                <a:lnTo>
                  <a:pt x="417" y="64"/>
                </a:lnTo>
                <a:lnTo>
                  <a:pt x="446" y="52"/>
                </a:lnTo>
                <a:lnTo>
                  <a:pt x="478" y="39"/>
                </a:lnTo>
                <a:lnTo>
                  <a:pt x="509" y="29"/>
                </a:lnTo>
                <a:lnTo>
                  <a:pt x="542" y="16"/>
                </a:lnTo>
                <a:lnTo>
                  <a:pt x="538" y="0"/>
                </a:lnTo>
                <a:lnTo>
                  <a:pt x="505" y="12"/>
                </a:lnTo>
                <a:lnTo>
                  <a:pt x="471" y="23"/>
                </a:lnTo>
                <a:lnTo>
                  <a:pt x="440" y="35"/>
                </a:lnTo>
                <a:lnTo>
                  <a:pt x="409" y="50"/>
                </a:lnTo>
                <a:lnTo>
                  <a:pt x="353" y="77"/>
                </a:lnTo>
                <a:lnTo>
                  <a:pt x="298" y="108"/>
                </a:lnTo>
                <a:lnTo>
                  <a:pt x="250" y="140"/>
                </a:lnTo>
                <a:lnTo>
                  <a:pt x="207" y="173"/>
                </a:lnTo>
                <a:lnTo>
                  <a:pt x="165" y="206"/>
                </a:lnTo>
                <a:lnTo>
                  <a:pt x="129" y="240"/>
                </a:lnTo>
                <a:lnTo>
                  <a:pt x="98" y="273"/>
                </a:lnTo>
                <a:lnTo>
                  <a:pt x="71" y="307"/>
                </a:lnTo>
                <a:lnTo>
                  <a:pt x="48" y="338"/>
                </a:lnTo>
                <a:lnTo>
                  <a:pt x="29" y="367"/>
                </a:lnTo>
                <a:lnTo>
                  <a:pt x="17" y="394"/>
                </a:lnTo>
                <a:lnTo>
                  <a:pt x="6" y="417"/>
                </a:lnTo>
                <a:lnTo>
                  <a:pt x="0" y="438"/>
                </a:lnTo>
                <a:lnTo>
                  <a:pt x="0" y="457"/>
                </a:lnTo>
                <a:lnTo>
                  <a:pt x="0" y="459"/>
                </a:lnTo>
                <a:lnTo>
                  <a:pt x="17" y="45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4319588" y="4333875"/>
            <a:ext cx="760412" cy="593725"/>
          </a:xfrm>
          <a:custGeom>
            <a:avLst/>
            <a:gdLst>
              <a:gd name="T0" fmla="*/ 2147483647 w 479"/>
              <a:gd name="T1" fmla="*/ 2147483647 h 374"/>
              <a:gd name="T2" fmla="*/ 2147483647 w 479"/>
              <a:gd name="T3" fmla="*/ 0 h 374"/>
              <a:gd name="T4" fmla="*/ 2147483647 w 479"/>
              <a:gd name="T5" fmla="*/ 2147483647 h 374"/>
              <a:gd name="T6" fmla="*/ 2147483647 w 479"/>
              <a:gd name="T7" fmla="*/ 2147483647 h 374"/>
              <a:gd name="T8" fmla="*/ 2147483647 w 479"/>
              <a:gd name="T9" fmla="*/ 2147483647 h 374"/>
              <a:gd name="T10" fmla="*/ 2147483647 w 479"/>
              <a:gd name="T11" fmla="*/ 2147483647 h 374"/>
              <a:gd name="T12" fmla="*/ 2147483647 w 479"/>
              <a:gd name="T13" fmla="*/ 2147483647 h 374"/>
              <a:gd name="T14" fmla="*/ 2147483647 w 479"/>
              <a:gd name="T15" fmla="*/ 2147483647 h 374"/>
              <a:gd name="T16" fmla="*/ 2147483647 w 479"/>
              <a:gd name="T17" fmla="*/ 2147483647 h 374"/>
              <a:gd name="T18" fmla="*/ 2147483647 w 479"/>
              <a:gd name="T19" fmla="*/ 2147483647 h 374"/>
              <a:gd name="T20" fmla="*/ 2147483647 w 479"/>
              <a:gd name="T21" fmla="*/ 2147483647 h 374"/>
              <a:gd name="T22" fmla="*/ 2147483647 w 479"/>
              <a:gd name="T23" fmla="*/ 2147483647 h 374"/>
              <a:gd name="T24" fmla="*/ 2147483647 w 479"/>
              <a:gd name="T25" fmla="*/ 2147483647 h 374"/>
              <a:gd name="T26" fmla="*/ 2147483647 w 479"/>
              <a:gd name="T27" fmla="*/ 2147483647 h 374"/>
              <a:gd name="T28" fmla="*/ 2147483647 w 479"/>
              <a:gd name="T29" fmla="*/ 2147483647 h 374"/>
              <a:gd name="T30" fmla="*/ 2147483647 w 479"/>
              <a:gd name="T31" fmla="*/ 2147483647 h 374"/>
              <a:gd name="T32" fmla="*/ 0 w 479"/>
              <a:gd name="T33" fmla="*/ 2147483647 h 374"/>
              <a:gd name="T34" fmla="*/ 2147483647 w 479"/>
              <a:gd name="T35" fmla="*/ 2147483647 h 374"/>
              <a:gd name="T36" fmla="*/ 2147483647 w 479"/>
              <a:gd name="T37" fmla="*/ 2147483647 h 374"/>
              <a:gd name="T38" fmla="*/ 2147483647 w 479"/>
              <a:gd name="T39" fmla="*/ 2147483647 h 374"/>
              <a:gd name="T40" fmla="*/ 2147483647 w 479"/>
              <a:gd name="T41" fmla="*/ 2147483647 h 374"/>
              <a:gd name="T42" fmla="*/ 2147483647 w 479"/>
              <a:gd name="T43" fmla="*/ 2147483647 h 374"/>
              <a:gd name="T44" fmla="*/ 2147483647 w 479"/>
              <a:gd name="T45" fmla="*/ 2147483647 h 374"/>
              <a:gd name="T46" fmla="*/ 2147483647 w 479"/>
              <a:gd name="T47" fmla="*/ 2147483647 h 374"/>
              <a:gd name="T48" fmla="*/ 2147483647 w 479"/>
              <a:gd name="T49" fmla="*/ 2147483647 h 374"/>
              <a:gd name="T50" fmla="*/ 2147483647 w 479"/>
              <a:gd name="T51" fmla="*/ 2147483647 h 374"/>
              <a:gd name="T52" fmla="*/ 2147483647 w 479"/>
              <a:gd name="T53" fmla="*/ 2147483647 h 374"/>
              <a:gd name="T54" fmla="*/ 2147483647 w 479"/>
              <a:gd name="T55" fmla="*/ 2147483647 h 374"/>
              <a:gd name="T56" fmla="*/ 2147483647 w 479"/>
              <a:gd name="T57" fmla="*/ 2147483647 h 374"/>
              <a:gd name="T58" fmla="*/ 2147483647 w 479"/>
              <a:gd name="T59" fmla="*/ 2147483647 h 374"/>
              <a:gd name="T60" fmla="*/ 2147483647 w 479"/>
              <a:gd name="T61" fmla="*/ 2147483647 h 374"/>
              <a:gd name="T62" fmla="*/ 2147483647 w 479"/>
              <a:gd name="T63" fmla="*/ 2147483647 h 374"/>
              <a:gd name="T64" fmla="*/ 2147483647 w 479"/>
              <a:gd name="T65" fmla="*/ 2147483647 h 374"/>
              <a:gd name="T66" fmla="*/ 2147483647 w 479"/>
              <a:gd name="T67" fmla="*/ 2147483647 h 374"/>
              <a:gd name="T68" fmla="*/ 2147483647 w 479"/>
              <a:gd name="T69" fmla="*/ 2147483647 h 374"/>
              <a:gd name="T70" fmla="*/ 2147483647 w 479"/>
              <a:gd name="T71" fmla="*/ 2147483647 h 374"/>
              <a:gd name="T72" fmla="*/ 2147483647 w 479"/>
              <a:gd name="T73" fmla="*/ 2147483647 h 374"/>
              <a:gd name="T74" fmla="*/ 2147483647 w 479"/>
              <a:gd name="T75" fmla="*/ 2147483647 h 374"/>
              <a:gd name="T76" fmla="*/ 2147483647 w 479"/>
              <a:gd name="T77" fmla="*/ 2147483647 h 374"/>
              <a:gd name="T78" fmla="*/ 2147483647 w 479"/>
              <a:gd name="T79" fmla="*/ 2147483647 h 3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9"/>
              <a:gd name="T121" fmla="*/ 0 h 374"/>
              <a:gd name="T122" fmla="*/ 479 w 479"/>
              <a:gd name="T123" fmla="*/ 374 h 3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9" h="374">
                <a:moveTo>
                  <a:pt x="457" y="10"/>
                </a:moveTo>
                <a:lnTo>
                  <a:pt x="463" y="0"/>
                </a:lnTo>
                <a:lnTo>
                  <a:pt x="405" y="23"/>
                </a:lnTo>
                <a:lnTo>
                  <a:pt x="353" y="48"/>
                </a:lnTo>
                <a:lnTo>
                  <a:pt x="302" y="75"/>
                </a:lnTo>
                <a:lnTo>
                  <a:pt x="257" y="102"/>
                </a:lnTo>
                <a:lnTo>
                  <a:pt x="213" y="129"/>
                </a:lnTo>
                <a:lnTo>
                  <a:pt x="175" y="158"/>
                </a:lnTo>
                <a:lnTo>
                  <a:pt x="140" y="186"/>
                </a:lnTo>
                <a:lnTo>
                  <a:pt x="109" y="213"/>
                </a:lnTo>
                <a:lnTo>
                  <a:pt x="81" y="240"/>
                </a:lnTo>
                <a:lnTo>
                  <a:pt x="56" y="265"/>
                </a:lnTo>
                <a:lnTo>
                  <a:pt x="38" y="288"/>
                </a:lnTo>
                <a:lnTo>
                  <a:pt x="23" y="311"/>
                </a:lnTo>
                <a:lnTo>
                  <a:pt x="10" y="330"/>
                </a:lnTo>
                <a:lnTo>
                  <a:pt x="4" y="346"/>
                </a:lnTo>
                <a:lnTo>
                  <a:pt x="0" y="361"/>
                </a:lnTo>
                <a:lnTo>
                  <a:pt x="2" y="373"/>
                </a:lnTo>
                <a:lnTo>
                  <a:pt x="19" y="365"/>
                </a:lnTo>
                <a:lnTo>
                  <a:pt x="17" y="361"/>
                </a:lnTo>
                <a:lnTo>
                  <a:pt x="21" y="353"/>
                </a:lnTo>
                <a:lnTo>
                  <a:pt x="27" y="338"/>
                </a:lnTo>
                <a:lnTo>
                  <a:pt x="38" y="319"/>
                </a:lnTo>
                <a:lnTo>
                  <a:pt x="52" y="298"/>
                </a:lnTo>
                <a:lnTo>
                  <a:pt x="71" y="277"/>
                </a:lnTo>
                <a:lnTo>
                  <a:pt x="94" y="252"/>
                </a:lnTo>
                <a:lnTo>
                  <a:pt x="119" y="225"/>
                </a:lnTo>
                <a:lnTo>
                  <a:pt x="150" y="198"/>
                </a:lnTo>
                <a:lnTo>
                  <a:pt x="186" y="171"/>
                </a:lnTo>
                <a:lnTo>
                  <a:pt x="223" y="144"/>
                </a:lnTo>
                <a:lnTo>
                  <a:pt x="265" y="117"/>
                </a:lnTo>
                <a:lnTo>
                  <a:pt x="311" y="90"/>
                </a:lnTo>
                <a:lnTo>
                  <a:pt x="359" y="65"/>
                </a:lnTo>
                <a:lnTo>
                  <a:pt x="413" y="39"/>
                </a:lnTo>
                <a:lnTo>
                  <a:pt x="469" y="16"/>
                </a:lnTo>
                <a:lnTo>
                  <a:pt x="474" y="6"/>
                </a:lnTo>
                <a:lnTo>
                  <a:pt x="469" y="16"/>
                </a:lnTo>
                <a:lnTo>
                  <a:pt x="478" y="14"/>
                </a:lnTo>
                <a:lnTo>
                  <a:pt x="474" y="6"/>
                </a:lnTo>
                <a:lnTo>
                  <a:pt x="457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3975100" y="2184400"/>
            <a:ext cx="571500" cy="212725"/>
          </a:xfrm>
          <a:custGeom>
            <a:avLst/>
            <a:gdLst>
              <a:gd name="T0" fmla="*/ 2147483647 w 360"/>
              <a:gd name="T1" fmla="*/ 0 h 134"/>
              <a:gd name="T2" fmla="*/ 2147483647 w 360"/>
              <a:gd name="T3" fmla="*/ 2147483647 h 134"/>
              <a:gd name="T4" fmla="*/ 2147483647 w 360"/>
              <a:gd name="T5" fmla="*/ 2147483647 h 134"/>
              <a:gd name="T6" fmla="*/ 2147483647 w 360"/>
              <a:gd name="T7" fmla="*/ 2147483647 h 134"/>
              <a:gd name="T8" fmla="*/ 2147483647 w 360"/>
              <a:gd name="T9" fmla="*/ 2147483647 h 134"/>
              <a:gd name="T10" fmla="*/ 2147483647 w 360"/>
              <a:gd name="T11" fmla="*/ 2147483647 h 134"/>
              <a:gd name="T12" fmla="*/ 2147483647 w 360"/>
              <a:gd name="T13" fmla="*/ 2147483647 h 134"/>
              <a:gd name="T14" fmla="*/ 2147483647 w 360"/>
              <a:gd name="T15" fmla="*/ 2147483647 h 134"/>
              <a:gd name="T16" fmla="*/ 2147483647 w 360"/>
              <a:gd name="T17" fmla="*/ 2147483647 h 134"/>
              <a:gd name="T18" fmla="*/ 2147483647 w 360"/>
              <a:gd name="T19" fmla="*/ 2147483647 h 134"/>
              <a:gd name="T20" fmla="*/ 2147483647 w 360"/>
              <a:gd name="T21" fmla="*/ 2147483647 h 134"/>
              <a:gd name="T22" fmla="*/ 2147483647 w 360"/>
              <a:gd name="T23" fmla="*/ 2147483647 h 134"/>
              <a:gd name="T24" fmla="*/ 2147483647 w 360"/>
              <a:gd name="T25" fmla="*/ 2147483647 h 134"/>
              <a:gd name="T26" fmla="*/ 2147483647 w 360"/>
              <a:gd name="T27" fmla="*/ 2147483647 h 134"/>
              <a:gd name="T28" fmla="*/ 2147483647 w 360"/>
              <a:gd name="T29" fmla="*/ 2147483647 h 134"/>
              <a:gd name="T30" fmla="*/ 2147483647 w 360"/>
              <a:gd name="T31" fmla="*/ 2147483647 h 134"/>
              <a:gd name="T32" fmla="*/ 2147483647 w 360"/>
              <a:gd name="T33" fmla="*/ 2147483647 h 134"/>
              <a:gd name="T34" fmla="*/ 2147483647 w 360"/>
              <a:gd name="T35" fmla="*/ 2147483647 h 134"/>
              <a:gd name="T36" fmla="*/ 2147483647 w 360"/>
              <a:gd name="T37" fmla="*/ 2147483647 h 134"/>
              <a:gd name="T38" fmla="*/ 2147483647 w 360"/>
              <a:gd name="T39" fmla="*/ 2147483647 h 134"/>
              <a:gd name="T40" fmla="*/ 2147483647 w 360"/>
              <a:gd name="T41" fmla="*/ 2147483647 h 134"/>
              <a:gd name="T42" fmla="*/ 2147483647 w 360"/>
              <a:gd name="T43" fmla="*/ 2147483647 h 134"/>
              <a:gd name="T44" fmla="*/ 2147483647 w 360"/>
              <a:gd name="T45" fmla="*/ 2147483647 h 134"/>
              <a:gd name="T46" fmla="*/ 2147483647 w 360"/>
              <a:gd name="T47" fmla="*/ 2147483647 h 134"/>
              <a:gd name="T48" fmla="*/ 2147483647 w 360"/>
              <a:gd name="T49" fmla="*/ 2147483647 h 134"/>
              <a:gd name="T50" fmla="*/ 2147483647 w 360"/>
              <a:gd name="T51" fmla="*/ 2147483647 h 134"/>
              <a:gd name="T52" fmla="*/ 2147483647 w 360"/>
              <a:gd name="T53" fmla="*/ 2147483647 h 134"/>
              <a:gd name="T54" fmla="*/ 0 w 360"/>
              <a:gd name="T55" fmla="*/ 2147483647 h 134"/>
              <a:gd name="T56" fmla="*/ 0 w 360"/>
              <a:gd name="T57" fmla="*/ 2147483647 h 134"/>
              <a:gd name="T58" fmla="*/ 2147483647 w 360"/>
              <a:gd name="T59" fmla="*/ 0 h 134"/>
              <a:gd name="T60" fmla="*/ 2147483647 w 360"/>
              <a:gd name="T61" fmla="*/ 0 h 1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0"/>
              <a:gd name="T94" fmla="*/ 0 h 134"/>
              <a:gd name="T95" fmla="*/ 360 w 360"/>
              <a:gd name="T96" fmla="*/ 134 h 1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0" h="134">
                <a:moveTo>
                  <a:pt x="2" y="0"/>
                </a:moveTo>
                <a:lnTo>
                  <a:pt x="307" y="13"/>
                </a:lnTo>
                <a:lnTo>
                  <a:pt x="320" y="15"/>
                </a:lnTo>
                <a:lnTo>
                  <a:pt x="330" y="19"/>
                </a:lnTo>
                <a:lnTo>
                  <a:pt x="339" y="23"/>
                </a:lnTo>
                <a:lnTo>
                  <a:pt x="347" y="31"/>
                </a:lnTo>
                <a:lnTo>
                  <a:pt x="351" y="40"/>
                </a:lnTo>
                <a:lnTo>
                  <a:pt x="355" y="50"/>
                </a:lnTo>
                <a:lnTo>
                  <a:pt x="359" y="60"/>
                </a:lnTo>
                <a:lnTo>
                  <a:pt x="359" y="71"/>
                </a:lnTo>
                <a:lnTo>
                  <a:pt x="359" y="83"/>
                </a:lnTo>
                <a:lnTo>
                  <a:pt x="357" y="93"/>
                </a:lnTo>
                <a:lnTo>
                  <a:pt x="353" y="104"/>
                </a:lnTo>
                <a:lnTo>
                  <a:pt x="347" y="112"/>
                </a:lnTo>
                <a:lnTo>
                  <a:pt x="341" y="120"/>
                </a:lnTo>
                <a:lnTo>
                  <a:pt x="332" y="127"/>
                </a:lnTo>
                <a:lnTo>
                  <a:pt x="320" y="131"/>
                </a:lnTo>
                <a:lnTo>
                  <a:pt x="307" y="133"/>
                </a:lnTo>
                <a:lnTo>
                  <a:pt x="291" y="131"/>
                </a:lnTo>
                <a:lnTo>
                  <a:pt x="272" y="125"/>
                </a:lnTo>
                <a:lnTo>
                  <a:pt x="255" y="118"/>
                </a:lnTo>
                <a:lnTo>
                  <a:pt x="237" y="114"/>
                </a:lnTo>
                <a:lnTo>
                  <a:pt x="178" y="106"/>
                </a:lnTo>
                <a:lnTo>
                  <a:pt x="120" y="100"/>
                </a:lnTo>
                <a:lnTo>
                  <a:pt x="62" y="98"/>
                </a:lnTo>
                <a:lnTo>
                  <a:pt x="4" y="96"/>
                </a:lnTo>
                <a:lnTo>
                  <a:pt x="2" y="71"/>
                </a:lnTo>
                <a:lnTo>
                  <a:pt x="0" y="48"/>
                </a:lnTo>
                <a:lnTo>
                  <a:pt x="0" y="23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3978275" y="2184400"/>
            <a:ext cx="571500" cy="212725"/>
          </a:xfrm>
          <a:custGeom>
            <a:avLst/>
            <a:gdLst>
              <a:gd name="T0" fmla="*/ 2147483647 w 360"/>
              <a:gd name="T1" fmla="*/ 0 h 134"/>
              <a:gd name="T2" fmla="*/ 2147483647 w 360"/>
              <a:gd name="T3" fmla="*/ 2147483647 h 134"/>
              <a:gd name="T4" fmla="*/ 2147483647 w 360"/>
              <a:gd name="T5" fmla="*/ 2147483647 h 134"/>
              <a:gd name="T6" fmla="*/ 2147483647 w 360"/>
              <a:gd name="T7" fmla="*/ 2147483647 h 134"/>
              <a:gd name="T8" fmla="*/ 2147483647 w 360"/>
              <a:gd name="T9" fmla="*/ 2147483647 h 134"/>
              <a:gd name="T10" fmla="*/ 2147483647 w 360"/>
              <a:gd name="T11" fmla="*/ 2147483647 h 134"/>
              <a:gd name="T12" fmla="*/ 2147483647 w 360"/>
              <a:gd name="T13" fmla="*/ 2147483647 h 134"/>
              <a:gd name="T14" fmla="*/ 2147483647 w 360"/>
              <a:gd name="T15" fmla="*/ 2147483647 h 134"/>
              <a:gd name="T16" fmla="*/ 2147483647 w 360"/>
              <a:gd name="T17" fmla="*/ 2147483647 h 134"/>
              <a:gd name="T18" fmla="*/ 2147483647 w 360"/>
              <a:gd name="T19" fmla="*/ 2147483647 h 134"/>
              <a:gd name="T20" fmla="*/ 2147483647 w 360"/>
              <a:gd name="T21" fmla="*/ 2147483647 h 134"/>
              <a:gd name="T22" fmla="*/ 2147483647 w 360"/>
              <a:gd name="T23" fmla="*/ 2147483647 h 134"/>
              <a:gd name="T24" fmla="*/ 2147483647 w 360"/>
              <a:gd name="T25" fmla="*/ 2147483647 h 134"/>
              <a:gd name="T26" fmla="*/ 2147483647 w 360"/>
              <a:gd name="T27" fmla="*/ 2147483647 h 134"/>
              <a:gd name="T28" fmla="*/ 2147483647 w 360"/>
              <a:gd name="T29" fmla="*/ 2147483647 h 134"/>
              <a:gd name="T30" fmla="*/ 2147483647 w 360"/>
              <a:gd name="T31" fmla="*/ 2147483647 h 134"/>
              <a:gd name="T32" fmla="*/ 2147483647 w 360"/>
              <a:gd name="T33" fmla="*/ 2147483647 h 134"/>
              <a:gd name="T34" fmla="*/ 2147483647 w 360"/>
              <a:gd name="T35" fmla="*/ 2147483647 h 134"/>
              <a:gd name="T36" fmla="*/ 2147483647 w 360"/>
              <a:gd name="T37" fmla="*/ 2147483647 h 134"/>
              <a:gd name="T38" fmla="*/ 2147483647 w 360"/>
              <a:gd name="T39" fmla="*/ 2147483647 h 134"/>
              <a:gd name="T40" fmla="*/ 2147483647 w 360"/>
              <a:gd name="T41" fmla="*/ 2147483647 h 134"/>
              <a:gd name="T42" fmla="*/ 2147483647 w 360"/>
              <a:gd name="T43" fmla="*/ 2147483647 h 134"/>
              <a:gd name="T44" fmla="*/ 2147483647 w 360"/>
              <a:gd name="T45" fmla="*/ 2147483647 h 134"/>
              <a:gd name="T46" fmla="*/ 2147483647 w 360"/>
              <a:gd name="T47" fmla="*/ 2147483647 h 134"/>
              <a:gd name="T48" fmla="*/ 2147483647 w 360"/>
              <a:gd name="T49" fmla="*/ 2147483647 h 134"/>
              <a:gd name="T50" fmla="*/ 2147483647 w 360"/>
              <a:gd name="T51" fmla="*/ 2147483647 h 134"/>
              <a:gd name="T52" fmla="*/ 2147483647 w 360"/>
              <a:gd name="T53" fmla="*/ 2147483647 h 134"/>
              <a:gd name="T54" fmla="*/ 0 w 360"/>
              <a:gd name="T55" fmla="*/ 2147483647 h 134"/>
              <a:gd name="T56" fmla="*/ 0 w 360"/>
              <a:gd name="T57" fmla="*/ 2147483647 h 134"/>
              <a:gd name="T58" fmla="*/ 2147483647 w 360"/>
              <a:gd name="T59" fmla="*/ 0 h 1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0"/>
              <a:gd name="T91" fmla="*/ 0 h 134"/>
              <a:gd name="T92" fmla="*/ 360 w 360"/>
              <a:gd name="T93" fmla="*/ 134 h 1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0" h="134">
                <a:moveTo>
                  <a:pt x="2" y="0"/>
                </a:moveTo>
                <a:lnTo>
                  <a:pt x="307" y="13"/>
                </a:lnTo>
                <a:lnTo>
                  <a:pt x="320" y="15"/>
                </a:lnTo>
                <a:lnTo>
                  <a:pt x="330" y="19"/>
                </a:lnTo>
                <a:lnTo>
                  <a:pt x="339" y="23"/>
                </a:lnTo>
                <a:lnTo>
                  <a:pt x="347" y="31"/>
                </a:lnTo>
                <a:lnTo>
                  <a:pt x="351" y="40"/>
                </a:lnTo>
                <a:lnTo>
                  <a:pt x="355" y="50"/>
                </a:lnTo>
                <a:lnTo>
                  <a:pt x="359" y="60"/>
                </a:lnTo>
                <a:lnTo>
                  <a:pt x="359" y="71"/>
                </a:lnTo>
                <a:lnTo>
                  <a:pt x="359" y="83"/>
                </a:lnTo>
                <a:lnTo>
                  <a:pt x="357" y="93"/>
                </a:lnTo>
                <a:lnTo>
                  <a:pt x="353" y="104"/>
                </a:lnTo>
                <a:lnTo>
                  <a:pt x="347" y="112"/>
                </a:lnTo>
                <a:lnTo>
                  <a:pt x="341" y="120"/>
                </a:lnTo>
                <a:lnTo>
                  <a:pt x="332" y="127"/>
                </a:lnTo>
                <a:lnTo>
                  <a:pt x="320" y="131"/>
                </a:lnTo>
                <a:lnTo>
                  <a:pt x="307" y="133"/>
                </a:lnTo>
                <a:lnTo>
                  <a:pt x="291" y="131"/>
                </a:lnTo>
                <a:lnTo>
                  <a:pt x="272" y="125"/>
                </a:lnTo>
                <a:lnTo>
                  <a:pt x="255" y="118"/>
                </a:lnTo>
                <a:lnTo>
                  <a:pt x="237" y="114"/>
                </a:lnTo>
                <a:lnTo>
                  <a:pt x="178" y="106"/>
                </a:lnTo>
                <a:lnTo>
                  <a:pt x="120" y="100"/>
                </a:lnTo>
                <a:lnTo>
                  <a:pt x="62" y="98"/>
                </a:lnTo>
                <a:lnTo>
                  <a:pt x="4" y="96"/>
                </a:lnTo>
                <a:lnTo>
                  <a:pt x="2" y="71"/>
                </a:lnTo>
                <a:lnTo>
                  <a:pt x="0" y="48"/>
                </a:lnTo>
                <a:lnTo>
                  <a:pt x="0" y="23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3987800" y="3038475"/>
            <a:ext cx="596900" cy="230188"/>
          </a:xfrm>
          <a:custGeom>
            <a:avLst/>
            <a:gdLst>
              <a:gd name="T0" fmla="*/ 2147483647 w 376"/>
              <a:gd name="T1" fmla="*/ 0 h 145"/>
              <a:gd name="T2" fmla="*/ 2147483647 w 376"/>
              <a:gd name="T3" fmla="*/ 2147483647 h 145"/>
              <a:gd name="T4" fmla="*/ 2147483647 w 376"/>
              <a:gd name="T5" fmla="*/ 2147483647 h 145"/>
              <a:gd name="T6" fmla="*/ 2147483647 w 376"/>
              <a:gd name="T7" fmla="*/ 2147483647 h 145"/>
              <a:gd name="T8" fmla="*/ 2147483647 w 376"/>
              <a:gd name="T9" fmla="*/ 2147483647 h 145"/>
              <a:gd name="T10" fmla="*/ 2147483647 w 376"/>
              <a:gd name="T11" fmla="*/ 2147483647 h 145"/>
              <a:gd name="T12" fmla="*/ 2147483647 w 376"/>
              <a:gd name="T13" fmla="*/ 2147483647 h 145"/>
              <a:gd name="T14" fmla="*/ 2147483647 w 376"/>
              <a:gd name="T15" fmla="*/ 2147483647 h 145"/>
              <a:gd name="T16" fmla="*/ 2147483647 w 376"/>
              <a:gd name="T17" fmla="*/ 2147483647 h 145"/>
              <a:gd name="T18" fmla="*/ 2147483647 w 376"/>
              <a:gd name="T19" fmla="*/ 2147483647 h 145"/>
              <a:gd name="T20" fmla="*/ 2147483647 w 376"/>
              <a:gd name="T21" fmla="*/ 2147483647 h 145"/>
              <a:gd name="T22" fmla="*/ 2147483647 w 376"/>
              <a:gd name="T23" fmla="*/ 2147483647 h 145"/>
              <a:gd name="T24" fmla="*/ 2147483647 w 376"/>
              <a:gd name="T25" fmla="*/ 2147483647 h 145"/>
              <a:gd name="T26" fmla="*/ 2147483647 w 376"/>
              <a:gd name="T27" fmla="*/ 2147483647 h 145"/>
              <a:gd name="T28" fmla="*/ 2147483647 w 376"/>
              <a:gd name="T29" fmla="*/ 2147483647 h 145"/>
              <a:gd name="T30" fmla="*/ 2147483647 w 376"/>
              <a:gd name="T31" fmla="*/ 2147483647 h 145"/>
              <a:gd name="T32" fmla="*/ 2147483647 w 376"/>
              <a:gd name="T33" fmla="*/ 2147483647 h 145"/>
              <a:gd name="T34" fmla="*/ 2147483647 w 376"/>
              <a:gd name="T35" fmla="*/ 2147483647 h 145"/>
              <a:gd name="T36" fmla="*/ 2147483647 w 376"/>
              <a:gd name="T37" fmla="*/ 2147483647 h 145"/>
              <a:gd name="T38" fmla="*/ 2147483647 w 376"/>
              <a:gd name="T39" fmla="*/ 2147483647 h 145"/>
              <a:gd name="T40" fmla="*/ 2147483647 w 376"/>
              <a:gd name="T41" fmla="*/ 2147483647 h 145"/>
              <a:gd name="T42" fmla="*/ 2147483647 w 376"/>
              <a:gd name="T43" fmla="*/ 2147483647 h 145"/>
              <a:gd name="T44" fmla="*/ 2147483647 w 376"/>
              <a:gd name="T45" fmla="*/ 2147483647 h 145"/>
              <a:gd name="T46" fmla="*/ 2147483647 w 376"/>
              <a:gd name="T47" fmla="*/ 2147483647 h 145"/>
              <a:gd name="T48" fmla="*/ 2147483647 w 376"/>
              <a:gd name="T49" fmla="*/ 2147483647 h 145"/>
              <a:gd name="T50" fmla="*/ 2147483647 w 376"/>
              <a:gd name="T51" fmla="*/ 2147483647 h 145"/>
              <a:gd name="T52" fmla="*/ 2147483647 w 376"/>
              <a:gd name="T53" fmla="*/ 2147483647 h 145"/>
              <a:gd name="T54" fmla="*/ 0 w 376"/>
              <a:gd name="T55" fmla="*/ 2147483647 h 145"/>
              <a:gd name="T56" fmla="*/ 0 w 376"/>
              <a:gd name="T57" fmla="*/ 2147483647 h 145"/>
              <a:gd name="T58" fmla="*/ 2147483647 w 376"/>
              <a:gd name="T59" fmla="*/ 0 h 145"/>
              <a:gd name="T60" fmla="*/ 2147483647 w 376"/>
              <a:gd name="T61" fmla="*/ 0 h 1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6"/>
              <a:gd name="T94" fmla="*/ 0 h 145"/>
              <a:gd name="T95" fmla="*/ 376 w 376"/>
              <a:gd name="T96" fmla="*/ 145 h 14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6" h="145">
                <a:moveTo>
                  <a:pt x="2" y="0"/>
                </a:moveTo>
                <a:lnTo>
                  <a:pt x="321" y="14"/>
                </a:lnTo>
                <a:lnTo>
                  <a:pt x="333" y="16"/>
                </a:lnTo>
                <a:lnTo>
                  <a:pt x="344" y="20"/>
                </a:lnTo>
                <a:lnTo>
                  <a:pt x="353" y="25"/>
                </a:lnTo>
                <a:lnTo>
                  <a:pt x="362" y="34"/>
                </a:lnTo>
                <a:lnTo>
                  <a:pt x="366" y="43"/>
                </a:lnTo>
                <a:lnTo>
                  <a:pt x="370" y="54"/>
                </a:lnTo>
                <a:lnTo>
                  <a:pt x="375" y="65"/>
                </a:lnTo>
                <a:lnTo>
                  <a:pt x="375" y="76"/>
                </a:lnTo>
                <a:lnTo>
                  <a:pt x="375" y="90"/>
                </a:lnTo>
                <a:lnTo>
                  <a:pt x="372" y="101"/>
                </a:lnTo>
                <a:lnTo>
                  <a:pt x="368" y="112"/>
                </a:lnTo>
                <a:lnTo>
                  <a:pt x="362" y="121"/>
                </a:lnTo>
                <a:lnTo>
                  <a:pt x="355" y="130"/>
                </a:lnTo>
                <a:lnTo>
                  <a:pt x="346" y="137"/>
                </a:lnTo>
                <a:lnTo>
                  <a:pt x="333" y="142"/>
                </a:lnTo>
                <a:lnTo>
                  <a:pt x="321" y="144"/>
                </a:lnTo>
                <a:lnTo>
                  <a:pt x="303" y="142"/>
                </a:lnTo>
                <a:lnTo>
                  <a:pt x="284" y="135"/>
                </a:lnTo>
                <a:lnTo>
                  <a:pt x="266" y="128"/>
                </a:lnTo>
                <a:lnTo>
                  <a:pt x="247" y="124"/>
                </a:lnTo>
                <a:lnTo>
                  <a:pt x="186" y="115"/>
                </a:lnTo>
                <a:lnTo>
                  <a:pt x="126" y="108"/>
                </a:lnTo>
                <a:lnTo>
                  <a:pt x="65" y="106"/>
                </a:lnTo>
                <a:lnTo>
                  <a:pt x="5" y="103"/>
                </a:lnTo>
                <a:lnTo>
                  <a:pt x="2" y="76"/>
                </a:lnTo>
                <a:lnTo>
                  <a:pt x="0" y="52"/>
                </a:lnTo>
                <a:lnTo>
                  <a:pt x="0" y="25"/>
                </a:lnTo>
                <a:lnTo>
                  <a:pt x="2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3987800" y="3044825"/>
            <a:ext cx="596900" cy="230188"/>
          </a:xfrm>
          <a:custGeom>
            <a:avLst/>
            <a:gdLst>
              <a:gd name="T0" fmla="*/ 2147483647 w 376"/>
              <a:gd name="T1" fmla="*/ 0 h 145"/>
              <a:gd name="T2" fmla="*/ 2147483647 w 376"/>
              <a:gd name="T3" fmla="*/ 2147483647 h 145"/>
              <a:gd name="T4" fmla="*/ 2147483647 w 376"/>
              <a:gd name="T5" fmla="*/ 2147483647 h 145"/>
              <a:gd name="T6" fmla="*/ 2147483647 w 376"/>
              <a:gd name="T7" fmla="*/ 2147483647 h 145"/>
              <a:gd name="T8" fmla="*/ 2147483647 w 376"/>
              <a:gd name="T9" fmla="*/ 2147483647 h 145"/>
              <a:gd name="T10" fmla="*/ 2147483647 w 376"/>
              <a:gd name="T11" fmla="*/ 2147483647 h 145"/>
              <a:gd name="T12" fmla="*/ 2147483647 w 376"/>
              <a:gd name="T13" fmla="*/ 2147483647 h 145"/>
              <a:gd name="T14" fmla="*/ 2147483647 w 376"/>
              <a:gd name="T15" fmla="*/ 2147483647 h 145"/>
              <a:gd name="T16" fmla="*/ 2147483647 w 376"/>
              <a:gd name="T17" fmla="*/ 2147483647 h 145"/>
              <a:gd name="T18" fmla="*/ 2147483647 w 376"/>
              <a:gd name="T19" fmla="*/ 2147483647 h 145"/>
              <a:gd name="T20" fmla="*/ 2147483647 w 376"/>
              <a:gd name="T21" fmla="*/ 2147483647 h 145"/>
              <a:gd name="T22" fmla="*/ 2147483647 w 376"/>
              <a:gd name="T23" fmla="*/ 2147483647 h 145"/>
              <a:gd name="T24" fmla="*/ 2147483647 w 376"/>
              <a:gd name="T25" fmla="*/ 2147483647 h 145"/>
              <a:gd name="T26" fmla="*/ 2147483647 w 376"/>
              <a:gd name="T27" fmla="*/ 2147483647 h 145"/>
              <a:gd name="T28" fmla="*/ 2147483647 w 376"/>
              <a:gd name="T29" fmla="*/ 2147483647 h 145"/>
              <a:gd name="T30" fmla="*/ 2147483647 w 376"/>
              <a:gd name="T31" fmla="*/ 2147483647 h 145"/>
              <a:gd name="T32" fmla="*/ 2147483647 w 376"/>
              <a:gd name="T33" fmla="*/ 2147483647 h 145"/>
              <a:gd name="T34" fmla="*/ 2147483647 w 376"/>
              <a:gd name="T35" fmla="*/ 2147483647 h 145"/>
              <a:gd name="T36" fmla="*/ 2147483647 w 376"/>
              <a:gd name="T37" fmla="*/ 2147483647 h 145"/>
              <a:gd name="T38" fmla="*/ 2147483647 w 376"/>
              <a:gd name="T39" fmla="*/ 2147483647 h 145"/>
              <a:gd name="T40" fmla="*/ 2147483647 w 376"/>
              <a:gd name="T41" fmla="*/ 2147483647 h 145"/>
              <a:gd name="T42" fmla="*/ 2147483647 w 376"/>
              <a:gd name="T43" fmla="*/ 2147483647 h 145"/>
              <a:gd name="T44" fmla="*/ 2147483647 w 376"/>
              <a:gd name="T45" fmla="*/ 2147483647 h 145"/>
              <a:gd name="T46" fmla="*/ 2147483647 w 376"/>
              <a:gd name="T47" fmla="*/ 2147483647 h 145"/>
              <a:gd name="T48" fmla="*/ 2147483647 w 376"/>
              <a:gd name="T49" fmla="*/ 2147483647 h 145"/>
              <a:gd name="T50" fmla="*/ 2147483647 w 376"/>
              <a:gd name="T51" fmla="*/ 2147483647 h 145"/>
              <a:gd name="T52" fmla="*/ 2147483647 w 376"/>
              <a:gd name="T53" fmla="*/ 2147483647 h 145"/>
              <a:gd name="T54" fmla="*/ 0 w 376"/>
              <a:gd name="T55" fmla="*/ 2147483647 h 145"/>
              <a:gd name="T56" fmla="*/ 0 w 376"/>
              <a:gd name="T57" fmla="*/ 2147483647 h 145"/>
              <a:gd name="T58" fmla="*/ 2147483647 w 376"/>
              <a:gd name="T59" fmla="*/ 0 h 1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6"/>
              <a:gd name="T91" fmla="*/ 0 h 145"/>
              <a:gd name="T92" fmla="*/ 376 w 376"/>
              <a:gd name="T93" fmla="*/ 145 h 1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6" h="145">
                <a:moveTo>
                  <a:pt x="2" y="0"/>
                </a:moveTo>
                <a:lnTo>
                  <a:pt x="321" y="14"/>
                </a:lnTo>
                <a:lnTo>
                  <a:pt x="333" y="16"/>
                </a:lnTo>
                <a:lnTo>
                  <a:pt x="344" y="20"/>
                </a:lnTo>
                <a:lnTo>
                  <a:pt x="353" y="25"/>
                </a:lnTo>
                <a:lnTo>
                  <a:pt x="362" y="34"/>
                </a:lnTo>
                <a:lnTo>
                  <a:pt x="366" y="43"/>
                </a:lnTo>
                <a:lnTo>
                  <a:pt x="370" y="54"/>
                </a:lnTo>
                <a:lnTo>
                  <a:pt x="375" y="65"/>
                </a:lnTo>
                <a:lnTo>
                  <a:pt x="375" y="76"/>
                </a:lnTo>
                <a:lnTo>
                  <a:pt x="375" y="90"/>
                </a:lnTo>
                <a:lnTo>
                  <a:pt x="372" y="101"/>
                </a:lnTo>
                <a:lnTo>
                  <a:pt x="368" y="112"/>
                </a:lnTo>
                <a:lnTo>
                  <a:pt x="362" y="121"/>
                </a:lnTo>
                <a:lnTo>
                  <a:pt x="355" y="130"/>
                </a:lnTo>
                <a:lnTo>
                  <a:pt x="346" y="137"/>
                </a:lnTo>
                <a:lnTo>
                  <a:pt x="333" y="142"/>
                </a:lnTo>
                <a:lnTo>
                  <a:pt x="321" y="144"/>
                </a:lnTo>
                <a:lnTo>
                  <a:pt x="303" y="142"/>
                </a:lnTo>
                <a:lnTo>
                  <a:pt x="284" y="135"/>
                </a:lnTo>
                <a:lnTo>
                  <a:pt x="266" y="128"/>
                </a:lnTo>
                <a:lnTo>
                  <a:pt x="247" y="124"/>
                </a:lnTo>
                <a:lnTo>
                  <a:pt x="186" y="115"/>
                </a:lnTo>
                <a:lnTo>
                  <a:pt x="126" y="108"/>
                </a:lnTo>
                <a:lnTo>
                  <a:pt x="65" y="106"/>
                </a:lnTo>
                <a:lnTo>
                  <a:pt x="5" y="103"/>
                </a:lnTo>
                <a:lnTo>
                  <a:pt x="2" y="76"/>
                </a:lnTo>
                <a:lnTo>
                  <a:pt x="0" y="52"/>
                </a:lnTo>
                <a:lnTo>
                  <a:pt x="0" y="25"/>
                </a:lnTo>
                <a:lnTo>
                  <a:pt x="2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4386" name="Group 50"/>
          <p:cNvGrpSpPr>
            <a:grpSpLocks/>
          </p:cNvGrpSpPr>
          <p:nvPr/>
        </p:nvGrpSpPr>
        <p:grpSpPr bwMode="auto">
          <a:xfrm>
            <a:off x="3995738" y="3976688"/>
            <a:ext cx="604837" cy="227012"/>
            <a:chOff x="2267" y="2831"/>
            <a:chExt cx="381" cy="143"/>
          </a:xfrm>
        </p:grpSpPr>
        <p:sp>
          <p:nvSpPr>
            <p:cNvPr id="14553" name="Freeform 51"/>
            <p:cNvSpPr>
              <a:spLocks/>
            </p:cNvSpPr>
            <p:nvPr/>
          </p:nvSpPr>
          <p:spPr bwMode="auto">
            <a:xfrm>
              <a:off x="2267" y="2832"/>
              <a:ext cx="381" cy="142"/>
            </a:xfrm>
            <a:custGeom>
              <a:avLst/>
              <a:gdLst>
                <a:gd name="T0" fmla="*/ 4 w 381"/>
                <a:gd name="T1" fmla="*/ 0 h 142"/>
                <a:gd name="T2" fmla="*/ 324 w 381"/>
                <a:gd name="T3" fmla="*/ 13 h 142"/>
                <a:gd name="T4" fmla="*/ 337 w 381"/>
                <a:gd name="T5" fmla="*/ 15 h 142"/>
                <a:gd name="T6" fmla="*/ 348 w 381"/>
                <a:gd name="T7" fmla="*/ 17 h 142"/>
                <a:gd name="T8" fmla="*/ 356 w 381"/>
                <a:gd name="T9" fmla="*/ 23 h 142"/>
                <a:gd name="T10" fmla="*/ 365 w 381"/>
                <a:gd name="T11" fmla="*/ 32 h 142"/>
                <a:gd name="T12" fmla="*/ 371 w 381"/>
                <a:gd name="T13" fmla="*/ 43 h 142"/>
                <a:gd name="T14" fmla="*/ 376 w 381"/>
                <a:gd name="T15" fmla="*/ 51 h 142"/>
                <a:gd name="T16" fmla="*/ 378 w 381"/>
                <a:gd name="T17" fmla="*/ 64 h 142"/>
                <a:gd name="T18" fmla="*/ 380 w 381"/>
                <a:gd name="T19" fmla="*/ 75 h 142"/>
                <a:gd name="T20" fmla="*/ 378 w 381"/>
                <a:gd name="T21" fmla="*/ 87 h 142"/>
                <a:gd name="T22" fmla="*/ 376 w 381"/>
                <a:gd name="T23" fmla="*/ 98 h 142"/>
                <a:gd name="T24" fmla="*/ 371 w 381"/>
                <a:gd name="T25" fmla="*/ 109 h 142"/>
                <a:gd name="T26" fmla="*/ 367 w 381"/>
                <a:gd name="T27" fmla="*/ 117 h 142"/>
                <a:gd name="T28" fmla="*/ 358 w 381"/>
                <a:gd name="T29" fmla="*/ 126 h 142"/>
                <a:gd name="T30" fmla="*/ 350 w 381"/>
                <a:gd name="T31" fmla="*/ 132 h 142"/>
                <a:gd name="T32" fmla="*/ 337 w 381"/>
                <a:gd name="T33" fmla="*/ 139 h 142"/>
                <a:gd name="T34" fmla="*/ 324 w 381"/>
                <a:gd name="T35" fmla="*/ 141 h 142"/>
                <a:gd name="T36" fmla="*/ 305 w 381"/>
                <a:gd name="T37" fmla="*/ 136 h 142"/>
                <a:gd name="T38" fmla="*/ 288 w 381"/>
                <a:gd name="T39" fmla="*/ 130 h 142"/>
                <a:gd name="T40" fmla="*/ 269 w 381"/>
                <a:gd name="T41" fmla="*/ 124 h 142"/>
                <a:gd name="T42" fmla="*/ 250 w 381"/>
                <a:gd name="T43" fmla="*/ 119 h 142"/>
                <a:gd name="T44" fmla="*/ 188 w 381"/>
                <a:gd name="T45" fmla="*/ 111 h 142"/>
                <a:gd name="T46" fmla="*/ 128 w 381"/>
                <a:gd name="T47" fmla="*/ 107 h 142"/>
                <a:gd name="T48" fmla="*/ 66 w 381"/>
                <a:gd name="T49" fmla="*/ 102 h 142"/>
                <a:gd name="T50" fmla="*/ 4 w 381"/>
                <a:gd name="T51" fmla="*/ 100 h 142"/>
                <a:gd name="T52" fmla="*/ 2 w 381"/>
                <a:gd name="T53" fmla="*/ 75 h 142"/>
                <a:gd name="T54" fmla="*/ 0 w 381"/>
                <a:gd name="T55" fmla="*/ 49 h 142"/>
                <a:gd name="T56" fmla="*/ 0 w 381"/>
                <a:gd name="T57" fmla="*/ 23 h 142"/>
                <a:gd name="T58" fmla="*/ 4 w 381"/>
                <a:gd name="T59" fmla="*/ 0 h 142"/>
                <a:gd name="T60" fmla="*/ 4 w 381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1"/>
                <a:gd name="T94" fmla="*/ 0 h 142"/>
                <a:gd name="T95" fmla="*/ 381 w 381"/>
                <a:gd name="T96" fmla="*/ 142 h 1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1" h="142">
                  <a:moveTo>
                    <a:pt x="4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17"/>
                  </a:lnTo>
                  <a:lnTo>
                    <a:pt x="356" y="23"/>
                  </a:lnTo>
                  <a:lnTo>
                    <a:pt x="365" y="32"/>
                  </a:lnTo>
                  <a:lnTo>
                    <a:pt x="371" y="43"/>
                  </a:lnTo>
                  <a:lnTo>
                    <a:pt x="376" y="51"/>
                  </a:lnTo>
                  <a:lnTo>
                    <a:pt x="378" y="64"/>
                  </a:lnTo>
                  <a:lnTo>
                    <a:pt x="380" y="75"/>
                  </a:lnTo>
                  <a:lnTo>
                    <a:pt x="378" y="87"/>
                  </a:lnTo>
                  <a:lnTo>
                    <a:pt x="376" y="98"/>
                  </a:lnTo>
                  <a:lnTo>
                    <a:pt x="371" y="109"/>
                  </a:lnTo>
                  <a:lnTo>
                    <a:pt x="367" y="117"/>
                  </a:lnTo>
                  <a:lnTo>
                    <a:pt x="358" y="126"/>
                  </a:lnTo>
                  <a:lnTo>
                    <a:pt x="350" y="132"/>
                  </a:lnTo>
                  <a:lnTo>
                    <a:pt x="337" y="139"/>
                  </a:lnTo>
                  <a:lnTo>
                    <a:pt x="324" y="141"/>
                  </a:lnTo>
                  <a:lnTo>
                    <a:pt x="305" y="136"/>
                  </a:lnTo>
                  <a:lnTo>
                    <a:pt x="288" y="130"/>
                  </a:lnTo>
                  <a:lnTo>
                    <a:pt x="269" y="124"/>
                  </a:lnTo>
                  <a:lnTo>
                    <a:pt x="250" y="119"/>
                  </a:lnTo>
                  <a:lnTo>
                    <a:pt x="188" y="111"/>
                  </a:lnTo>
                  <a:lnTo>
                    <a:pt x="128" y="107"/>
                  </a:lnTo>
                  <a:lnTo>
                    <a:pt x="66" y="102"/>
                  </a:lnTo>
                  <a:lnTo>
                    <a:pt x="4" y="100"/>
                  </a:lnTo>
                  <a:lnTo>
                    <a:pt x="2" y="75"/>
                  </a:lnTo>
                  <a:lnTo>
                    <a:pt x="0" y="49"/>
                  </a:lnTo>
                  <a:lnTo>
                    <a:pt x="0" y="23"/>
                  </a:lnTo>
                  <a:lnTo>
                    <a:pt x="4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4" name="Freeform 52"/>
            <p:cNvSpPr>
              <a:spLocks/>
            </p:cNvSpPr>
            <p:nvPr/>
          </p:nvSpPr>
          <p:spPr bwMode="auto">
            <a:xfrm>
              <a:off x="2267" y="2832"/>
              <a:ext cx="381" cy="142"/>
            </a:xfrm>
            <a:custGeom>
              <a:avLst/>
              <a:gdLst>
                <a:gd name="T0" fmla="*/ 4 w 381"/>
                <a:gd name="T1" fmla="*/ 0 h 142"/>
                <a:gd name="T2" fmla="*/ 324 w 381"/>
                <a:gd name="T3" fmla="*/ 13 h 142"/>
                <a:gd name="T4" fmla="*/ 337 w 381"/>
                <a:gd name="T5" fmla="*/ 15 h 142"/>
                <a:gd name="T6" fmla="*/ 348 w 381"/>
                <a:gd name="T7" fmla="*/ 17 h 142"/>
                <a:gd name="T8" fmla="*/ 356 w 381"/>
                <a:gd name="T9" fmla="*/ 23 h 142"/>
                <a:gd name="T10" fmla="*/ 365 w 381"/>
                <a:gd name="T11" fmla="*/ 32 h 142"/>
                <a:gd name="T12" fmla="*/ 371 w 381"/>
                <a:gd name="T13" fmla="*/ 43 h 142"/>
                <a:gd name="T14" fmla="*/ 376 w 381"/>
                <a:gd name="T15" fmla="*/ 51 h 142"/>
                <a:gd name="T16" fmla="*/ 378 w 381"/>
                <a:gd name="T17" fmla="*/ 64 h 142"/>
                <a:gd name="T18" fmla="*/ 380 w 381"/>
                <a:gd name="T19" fmla="*/ 75 h 142"/>
                <a:gd name="T20" fmla="*/ 378 w 381"/>
                <a:gd name="T21" fmla="*/ 87 h 142"/>
                <a:gd name="T22" fmla="*/ 376 w 381"/>
                <a:gd name="T23" fmla="*/ 98 h 142"/>
                <a:gd name="T24" fmla="*/ 371 w 381"/>
                <a:gd name="T25" fmla="*/ 109 h 142"/>
                <a:gd name="T26" fmla="*/ 367 w 381"/>
                <a:gd name="T27" fmla="*/ 117 h 142"/>
                <a:gd name="T28" fmla="*/ 358 w 381"/>
                <a:gd name="T29" fmla="*/ 126 h 142"/>
                <a:gd name="T30" fmla="*/ 350 w 381"/>
                <a:gd name="T31" fmla="*/ 132 h 142"/>
                <a:gd name="T32" fmla="*/ 337 w 381"/>
                <a:gd name="T33" fmla="*/ 139 h 142"/>
                <a:gd name="T34" fmla="*/ 324 w 381"/>
                <a:gd name="T35" fmla="*/ 141 h 142"/>
                <a:gd name="T36" fmla="*/ 305 w 381"/>
                <a:gd name="T37" fmla="*/ 136 h 142"/>
                <a:gd name="T38" fmla="*/ 288 w 381"/>
                <a:gd name="T39" fmla="*/ 130 h 142"/>
                <a:gd name="T40" fmla="*/ 269 w 381"/>
                <a:gd name="T41" fmla="*/ 124 h 142"/>
                <a:gd name="T42" fmla="*/ 250 w 381"/>
                <a:gd name="T43" fmla="*/ 119 h 142"/>
                <a:gd name="T44" fmla="*/ 188 w 381"/>
                <a:gd name="T45" fmla="*/ 111 h 142"/>
                <a:gd name="T46" fmla="*/ 128 w 381"/>
                <a:gd name="T47" fmla="*/ 107 h 142"/>
                <a:gd name="T48" fmla="*/ 66 w 381"/>
                <a:gd name="T49" fmla="*/ 102 h 142"/>
                <a:gd name="T50" fmla="*/ 4 w 381"/>
                <a:gd name="T51" fmla="*/ 100 h 142"/>
                <a:gd name="T52" fmla="*/ 2 w 381"/>
                <a:gd name="T53" fmla="*/ 75 h 142"/>
                <a:gd name="T54" fmla="*/ 0 w 381"/>
                <a:gd name="T55" fmla="*/ 49 h 142"/>
                <a:gd name="T56" fmla="*/ 0 w 381"/>
                <a:gd name="T57" fmla="*/ 23 h 142"/>
                <a:gd name="T58" fmla="*/ 4 w 381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1"/>
                <a:gd name="T91" fmla="*/ 0 h 142"/>
                <a:gd name="T92" fmla="*/ 381 w 381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1" h="142">
                  <a:moveTo>
                    <a:pt x="4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17"/>
                  </a:lnTo>
                  <a:lnTo>
                    <a:pt x="356" y="23"/>
                  </a:lnTo>
                  <a:lnTo>
                    <a:pt x="365" y="32"/>
                  </a:lnTo>
                  <a:lnTo>
                    <a:pt x="371" y="43"/>
                  </a:lnTo>
                  <a:lnTo>
                    <a:pt x="376" y="51"/>
                  </a:lnTo>
                  <a:lnTo>
                    <a:pt x="378" y="64"/>
                  </a:lnTo>
                  <a:lnTo>
                    <a:pt x="380" y="75"/>
                  </a:lnTo>
                  <a:lnTo>
                    <a:pt x="378" y="87"/>
                  </a:lnTo>
                  <a:lnTo>
                    <a:pt x="376" y="98"/>
                  </a:lnTo>
                  <a:lnTo>
                    <a:pt x="371" y="109"/>
                  </a:lnTo>
                  <a:lnTo>
                    <a:pt x="367" y="117"/>
                  </a:lnTo>
                  <a:lnTo>
                    <a:pt x="358" y="126"/>
                  </a:lnTo>
                  <a:lnTo>
                    <a:pt x="350" y="132"/>
                  </a:lnTo>
                  <a:lnTo>
                    <a:pt x="337" y="139"/>
                  </a:lnTo>
                  <a:lnTo>
                    <a:pt x="324" y="141"/>
                  </a:lnTo>
                  <a:lnTo>
                    <a:pt x="305" y="136"/>
                  </a:lnTo>
                  <a:lnTo>
                    <a:pt x="288" y="130"/>
                  </a:lnTo>
                  <a:lnTo>
                    <a:pt x="269" y="124"/>
                  </a:lnTo>
                  <a:lnTo>
                    <a:pt x="250" y="119"/>
                  </a:lnTo>
                  <a:lnTo>
                    <a:pt x="188" y="111"/>
                  </a:lnTo>
                  <a:lnTo>
                    <a:pt x="128" y="107"/>
                  </a:lnTo>
                  <a:lnTo>
                    <a:pt x="66" y="102"/>
                  </a:lnTo>
                  <a:lnTo>
                    <a:pt x="4" y="100"/>
                  </a:lnTo>
                  <a:lnTo>
                    <a:pt x="2" y="75"/>
                  </a:lnTo>
                  <a:lnTo>
                    <a:pt x="0" y="49"/>
                  </a:lnTo>
                  <a:lnTo>
                    <a:pt x="0" y="23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5" name="Freeform 53"/>
            <p:cNvSpPr>
              <a:spLocks/>
            </p:cNvSpPr>
            <p:nvPr/>
          </p:nvSpPr>
          <p:spPr bwMode="auto">
            <a:xfrm>
              <a:off x="2268" y="2831"/>
              <a:ext cx="380" cy="143"/>
            </a:xfrm>
            <a:custGeom>
              <a:avLst/>
              <a:gdLst>
                <a:gd name="T0" fmla="*/ 2 w 380"/>
                <a:gd name="T1" fmla="*/ 0 h 143"/>
                <a:gd name="T2" fmla="*/ 324 w 380"/>
                <a:gd name="T3" fmla="*/ 13 h 143"/>
                <a:gd name="T4" fmla="*/ 337 w 380"/>
                <a:gd name="T5" fmla="*/ 15 h 143"/>
                <a:gd name="T6" fmla="*/ 348 w 380"/>
                <a:gd name="T7" fmla="*/ 20 h 143"/>
                <a:gd name="T8" fmla="*/ 357 w 380"/>
                <a:gd name="T9" fmla="*/ 24 h 143"/>
                <a:gd name="T10" fmla="*/ 365 w 380"/>
                <a:gd name="T11" fmla="*/ 33 h 143"/>
                <a:gd name="T12" fmla="*/ 370 w 380"/>
                <a:gd name="T13" fmla="*/ 42 h 143"/>
                <a:gd name="T14" fmla="*/ 374 w 380"/>
                <a:gd name="T15" fmla="*/ 53 h 143"/>
                <a:gd name="T16" fmla="*/ 379 w 380"/>
                <a:gd name="T17" fmla="*/ 64 h 143"/>
                <a:gd name="T18" fmla="*/ 379 w 380"/>
                <a:gd name="T19" fmla="*/ 76 h 143"/>
                <a:gd name="T20" fmla="*/ 379 w 380"/>
                <a:gd name="T21" fmla="*/ 89 h 143"/>
                <a:gd name="T22" fmla="*/ 376 w 380"/>
                <a:gd name="T23" fmla="*/ 100 h 143"/>
                <a:gd name="T24" fmla="*/ 372 w 380"/>
                <a:gd name="T25" fmla="*/ 111 h 143"/>
                <a:gd name="T26" fmla="*/ 365 w 380"/>
                <a:gd name="T27" fmla="*/ 120 h 143"/>
                <a:gd name="T28" fmla="*/ 359 w 380"/>
                <a:gd name="T29" fmla="*/ 129 h 143"/>
                <a:gd name="T30" fmla="*/ 350 w 380"/>
                <a:gd name="T31" fmla="*/ 136 h 143"/>
                <a:gd name="T32" fmla="*/ 337 w 380"/>
                <a:gd name="T33" fmla="*/ 140 h 143"/>
                <a:gd name="T34" fmla="*/ 324 w 380"/>
                <a:gd name="T35" fmla="*/ 142 h 143"/>
                <a:gd name="T36" fmla="*/ 306 w 380"/>
                <a:gd name="T37" fmla="*/ 140 h 143"/>
                <a:gd name="T38" fmla="*/ 287 w 380"/>
                <a:gd name="T39" fmla="*/ 134 h 143"/>
                <a:gd name="T40" fmla="*/ 269 w 380"/>
                <a:gd name="T41" fmla="*/ 127 h 143"/>
                <a:gd name="T42" fmla="*/ 249 w 380"/>
                <a:gd name="T43" fmla="*/ 122 h 143"/>
                <a:gd name="T44" fmla="*/ 188 w 380"/>
                <a:gd name="T45" fmla="*/ 113 h 143"/>
                <a:gd name="T46" fmla="*/ 127 w 380"/>
                <a:gd name="T47" fmla="*/ 107 h 143"/>
                <a:gd name="T48" fmla="*/ 66 w 380"/>
                <a:gd name="T49" fmla="*/ 105 h 143"/>
                <a:gd name="T50" fmla="*/ 4 w 380"/>
                <a:gd name="T51" fmla="*/ 102 h 143"/>
                <a:gd name="T52" fmla="*/ 2 w 380"/>
                <a:gd name="T53" fmla="*/ 76 h 143"/>
                <a:gd name="T54" fmla="*/ 0 w 380"/>
                <a:gd name="T55" fmla="*/ 51 h 143"/>
                <a:gd name="T56" fmla="*/ 0 w 380"/>
                <a:gd name="T57" fmla="*/ 24 h 143"/>
                <a:gd name="T58" fmla="*/ 2 w 380"/>
                <a:gd name="T59" fmla="*/ 0 h 143"/>
                <a:gd name="T60" fmla="*/ 2 w 380"/>
                <a:gd name="T61" fmla="*/ 0 h 1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143"/>
                <a:gd name="T95" fmla="*/ 380 w 380"/>
                <a:gd name="T96" fmla="*/ 143 h 1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143">
                  <a:moveTo>
                    <a:pt x="2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20"/>
                  </a:lnTo>
                  <a:lnTo>
                    <a:pt x="357" y="24"/>
                  </a:lnTo>
                  <a:lnTo>
                    <a:pt x="365" y="33"/>
                  </a:lnTo>
                  <a:lnTo>
                    <a:pt x="370" y="42"/>
                  </a:lnTo>
                  <a:lnTo>
                    <a:pt x="374" y="53"/>
                  </a:lnTo>
                  <a:lnTo>
                    <a:pt x="379" y="64"/>
                  </a:lnTo>
                  <a:lnTo>
                    <a:pt x="379" y="76"/>
                  </a:lnTo>
                  <a:lnTo>
                    <a:pt x="379" y="89"/>
                  </a:lnTo>
                  <a:lnTo>
                    <a:pt x="376" y="100"/>
                  </a:lnTo>
                  <a:lnTo>
                    <a:pt x="372" y="111"/>
                  </a:lnTo>
                  <a:lnTo>
                    <a:pt x="365" y="120"/>
                  </a:lnTo>
                  <a:lnTo>
                    <a:pt x="359" y="129"/>
                  </a:lnTo>
                  <a:lnTo>
                    <a:pt x="350" y="136"/>
                  </a:lnTo>
                  <a:lnTo>
                    <a:pt x="337" y="140"/>
                  </a:lnTo>
                  <a:lnTo>
                    <a:pt x="324" y="142"/>
                  </a:lnTo>
                  <a:lnTo>
                    <a:pt x="306" y="140"/>
                  </a:lnTo>
                  <a:lnTo>
                    <a:pt x="287" y="134"/>
                  </a:lnTo>
                  <a:lnTo>
                    <a:pt x="269" y="127"/>
                  </a:lnTo>
                  <a:lnTo>
                    <a:pt x="249" y="122"/>
                  </a:lnTo>
                  <a:lnTo>
                    <a:pt x="188" y="113"/>
                  </a:lnTo>
                  <a:lnTo>
                    <a:pt x="127" y="107"/>
                  </a:lnTo>
                  <a:lnTo>
                    <a:pt x="66" y="105"/>
                  </a:lnTo>
                  <a:lnTo>
                    <a:pt x="4" y="102"/>
                  </a:lnTo>
                  <a:lnTo>
                    <a:pt x="2" y="76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2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556" name="Freeform 54"/>
            <p:cNvSpPr>
              <a:spLocks/>
            </p:cNvSpPr>
            <p:nvPr/>
          </p:nvSpPr>
          <p:spPr bwMode="auto">
            <a:xfrm>
              <a:off x="2268" y="2831"/>
              <a:ext cx="380" cy="143"/>
            </a:xfrm>
            <a:custGeom>
              <a:avLst/>
              <a:gdLst>
                <a:gd name="T0" fmla="*/ 2 w 380"/>
                <a:gd name="T1" fmla="*/ 0 h 143"/>
                <a:gd name="T2" fmla="*/ 324 w 380"/>
                <a:gd name="T3" fmla="*/ 13 h 143"/>
                <a:gd name="T4" fmla="*/ 337 w 380"/>
                <a:gd name="T5" fmla="*/ 15 h 143"/>
                <a:gd name="T6" fmla="*/ 348 w 380"/>
                <a:gd name="T7" fmla="*/ 20 h 143"/>
                <a:gd name="T8" fmla="*/ 357 w 380"/>
                <a:gd name="T9" fmla="*/ 24 h 143"/>
                <a:gd name="T10" fmla="*/ 365 w 380"/>
                <a:gd name="T11" fmla="*/ 33 h 143"/>
                <a:gd name="T12" fmla="*/ 370 w 380"/>
                <a:gd name="T13" fmla="*/ 42 h 143"/>
                <a:gd name="T14" fmla="*/ 374 w 380"/>
                <a:gd name="T15" fmla="*/ 53 h 143"/>
                <a:gd name="T16" fmla="*/ 379 w 380"/>
                <a:gd name="T17" fmla="*/ 64 h 143"/>
                <a:gd name="T18" fmla="*/ 379 w 380"/>
                <a:gd name="T19" fmla="*/ 76 h 143"/>
                <a:gd name="T20" fmla="*/ 379 w 380"/>
                <a:gd name="T21" fmla="*/ 89 h 143"/>
                <a:gd name="T22" fmla="*/ 376 w 380"/>
                <a:gd name="T23" fmla="*/ 100 h 143"/>
                <a:gd name="T24" fmla="*/ 372 w 380"/>
                <a:gd name="T25" fmla="*/ 111 h 143"/>
                <a:gd name="T26" fmla="*/ 365 w 380"/>
                <a:gd name="T27" fmla="*/ 120 h 143"/>
                <a:gd name="T28" fmla="*/ 359 w 380"/>
                <a:gd name="T29" fmla="*/ 129 h 143"/>
                <a:gd name="T30" fmla="*/ 350 w 380"/>
                <a:gd name="T31" fmla="*/ 136 h 143"/>
                <a:gd name="T32" fmla="*/ 337 w 380"/>
                <a:gd name="T33" fmla="*/ 140 h 143"/>
                <a:gd name="T34" fmla="*/ 324 w 380"/>
                <a:gd name="T35" fmla="*/ 142 h 143"/>
                <a:gd name="T36" fmla="*/ 306 w 380"/>
                <a:gd name="T37" fmla="*/ 140 h 143"/>
                <a:gd name="T38" fmla="*/ 287 w 380"/>
                <a:gd name="T39" fmla="*/ 134 h 143"/>
                <a:gd name="T40" fmla="*/ 269 w 380"/>
                <a:gd name="T41" fmla="*/ 127 h 143"/>
                <a:gd name="T42" fmla="*/ 249 w 380"/>
                <a:gd name="T43" fmla="*/ 122 h 143"/>
                <a:gd name="T44" fmla="*/ 188 w 380"/>
                <a:gd name="T45" fmla="*/ 113 h 143"/>
                <a:gd name="T46" fmla="*/ 127 w 380"/>
                <a:gd name="T47" fmla="*/ 107 h 143"/>
                <a:gd name="T48" fmla="*/ 66 w 380"/>
                <a:gd name="T49" fmla="*/ 105 h 143"/>
                <a:gd name="T50" fmla="*/ 4 w 380"/>
                <a:gd name="T51" fmla="*/ 102 h 143"/>
                <a:gd name="T52" fmla="*/ 2 w 380"/>
                <a:gd name="T53" fmla="*/ 76 h 143"/>
                <a:gd name="T54" fmla="*/ 0 w 380"/>
                <a:gd name="T55" fmla="*/ 51 h 143"/>
                <a:gd name="T56" fmla="*/ 0 w 380"/>
                <a:gd name="T57" fmla="*/ 24 h 143"/>
                <a:gd name="T58" fmla="*/ 2 w 380"/>
                <a:gd name="T59" fmla="*/ 0 h 1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0"/>
                <a:gd name="T91" fmla="*/ 0 h 143"/>
                <a:gd name="T92" fmla="*/ 380 w 380"/>
                <a:gd name="T93" fmla="*/ 143 h 1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0" h="143">
                  <a:moveTo>
                    <a:pt x="2" y="0"/>
                  </a:moveTo>
                  <a:lnTo>
                    <a:pt x="324" y="13"/>
                  </a:lnTo>
                  <a:lnTo>
                    <a:pt x="337" y="15"/>
                  </a:lnTo>
                  <a:lnTo>
                    <a:pt x="348" y="20"/>
                  </a:lnTo>
                  <a:lnTo>
                    <a:pt x="357" y="24"/>
                  </a:lnTo>
                  <a:lnTo>
                    <a:pt x="365" y="33"/>
                  </a:lnTo>
                  <a:lnTo>
                    <a:pt x="370" y="42"/>
                  </a:lnTo>
                  <a:lnTo>
                    <a:pt x="374" y="53"/>
                  </a:lnTo>
                  <a:lnTo>
                    <a:pt x="379" y="64"/>
                  </a:lnTo>
                  <a:lnTo>
                    <a:pt x="379" y="76"/>
                  </a:lnTo>
                  <a:lnTo>
                    <a:pt x="379" y="89"/>
                  </a:lnTo>
                  <a:lnTo>
                    <a:pt x="376" y="100"/>
                  </a:lnTo>
                  <a:lnTo>
                    <a:pt x="372" y="111"/>
                  </a:lnTo>
                  <a:lnTo>
                    <a:pt x="365" y="120"/>
                  </a:lnTo>
                  <a:lnTo>
                    <a:pt x="359" y="129"/>
                  </a:lnTo>
                  <a:lnTo>
                    <a:pt x="350" y="136"/>
                  </a:lnTo>
                  <a:lnTo>
                    <a:pt x="337" y="140"/>
                  </a:lnTo>
                  <a:lnTo>
                    <a:pt x="324" y="142"/>
                  </a:lnTo>
                  <a:lnTo>
                    <a:pt x="306" y="140"/>
                  </a:lnTo>
                  <a:lnTo>
                    <a:pt x="287" y="134"/>
                  </a:lnTo>
                  <a:lnTo>
                    <a:pt x="269" y="127"/>
                  </a:lnTo>
                  <a:lnTo>
                    <a:pt x="249" y="122"/>
                  </a:lnTo>
                  <a:lnTo>
                    <a:pt x="188" y="113"/>
                  </a:lnTo>
                  <a:lnTo>
                    <a:pt x="127" y="107"/>
                  </a:lnTo>
                  <a:lnTo>
                    <a:pt x="66" y="105"/>
                  </a:lnTo>
                  <a:lnTo>
                    <a:pt x="4" y="102"/>
                  </a:lnTo>
                  <a:lnTo>
                    <a:pt x="2" y="76"/>
                  </a:lnTo>
                  <a:lnTo>
                    <a:pt x="0" y="51"/>
                  </a:lnTo>
                  <a:lnTo>
                    <a:pt x="0" y="24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87" name="Freeform 55"/>
          <p:cNvSpPr>
            <a:spLocks/>
          </p:cNvSpPr>
          <p:nvPr/>
        </p:nvSpPr>
        <p:spPr bwMode="auto">
          <a:xfrm>
            <a:off x="3522663" y="4421188"/>
            <a:ext cx="989012" cy="1263650"/>
          </a:xfrm>
          <a:custGeom>
            <a:avLst/>
            <a:gdLst>
              <a:gd name="T0" fmla="*/ 2147483647 w 623"/>
              <a:gd name="T1" fmla="*/ 2147483647 h 796"/>
              <a:gd name="T2" fmla="*/ 2147483647 w 623"/>
              <a:gd name="T3" fmla="*/ 2147483647 h 796"/>
              <a:gd name="T4" fmla="*/ 2147483647 w 623"/>
              <a:gd name="T5" fmla="*/ 2147483647 h 796"/>
              <a:gd name="T6" fmla="*/ 2147483647 w 623"/>
              <a:gd name="T7" fmla="*/ 2147483647 h 796"/>
              <a:gd name="T8" fmla="*/ 2147483647 w 623"/>
              <a:gd name="T9" fmla="*/ 2147483647 h 796"/>
              <a:gd name="T10" fmla="*/ 2147483647 w 623"/>
              <a:gd name="T11" fmla="*/ 2147483647 h 796"/>
              <a:gd name="T12" fmla="*/ 2147483647 w 623"/>
              <a:gd name="T13" fmla="*/ 2147483647 h 796"/>
              <a:gd name="T14" fmla="*/ 2147483647 w 623"/>
              <a:gd name="T15" fmla="*/ 2147483647 h 796"/>
              <a:gd name="T16" fmla="*/ 2147483647 w 623"/>
              <a:gd name="T17" fmla="*/ 0 h 796"/>
              <a:gd name="T18" fmla="*/ 2147483647 w 623"/>
              <a:gd name="T19" fmla="*/ 2147483647 h 796"/>
              <a:gd name="T20" fmla="*/ 2147483647 w 623"/>
              <a:gd name="T21" fmla="*/ 2147483647 h 796"/>
              <a:gd name="T22" fmla="*/ 2147483647 w 623"/>
              <a:gd name="T23" fmla="*/ 2147483647 h 796"/>
              <a:gd name="T24" fmla="*/ 2147483647 w 623"/>
              <a:gd name="T25" fmla="*/ 2147483647 h 796"/>
              <a:gd name="T26" fmla="*/ 2147483647 w 623"/>
              <a:gd name="T27" fmla="*/ 2147483647 h 796"/>
              <a:gd name="T28" fmla="*/ 2147483647 w 623"/>
              <a:gd name="T29" fmla="*/ 2147483647 h 796"/>
              <a:gd name="T30" fmla="*/ 2147483647 w 623"/>
              <a:gd name="T31" fmla="*/ 2147483647 h 796"/>
              <a:gd name="T32" fmla="*/ 2147483647 w 623"/>
              <a:gd name="T33" fmla="*/ 2147483647 h 796"/>
              <a:gd name="T34" fmla="*/ 2147483647 w 623"/>
              <a:gd name="T35" fmla="*/ 2147483647 h 796"/>
              <a:gd name="T36" fmla="*/ 0 w 623"/>
              <a:gd name="T37" fmla="*/ 2147483647 h 796"/>
              <a:gd name="T38" fmla="*/ 0 w 623"/>
              <a:gd name="T39" fmla="*/ 2147483647 h 796"/>
              <a:gd name="T40" fmla="*/ 2147483647 w 623"/>
              <a:gd name="T41" fmla="*/ 2147483647 h 796"/>
              <a:gd name="T42" fmla="*/ 2147483647 w 623"/>
              <a:gd name="T43" fmla="*/ 2147483647 h 796"/>
              <a:gd name="T44" fmla="*/ 2147483647 w 623"/>
              <a:gd name="T45" fmla="*/ 2147483647 h 796"/>
              <a:gd name="T46" fmla="*/ 2147483647 w 623"/>
              <a:gd name="T47" fmla="*/ 2147483647 h 796"/>
              <a:gd name="T48" fmla="*/ 2147483647 w 623"/>
              <a:gd name="T49" fmla="*/ 2147483647 h 796"/>
              <a:gd name="T50" fmla="*/ 2147483647 w 623"/>
              <a:gd name="T51" fmla="*/ 2147483647 h 796"/>
              <a:gd name="T52" fmla="*/ 2147483647 w 623"/>
              <a:gd name="T53" fmla="*/ 2147483647 h 796"/>
              <a:gd name="T54" fmla="*/ 2147483647 w 623"/>
              <a:gd name="T55" fmla="*/ 2147483647 h 796"/>
              <a:gd name="T56" fmla="*/ 2147483647 w 623"/>
              <a:gd name="T57" fmla="*/ 2147483647 h 796"/>
              <a:gd name="T58" fmla="*/ 2147483647 w 623"/>
              <a:gd name="T59" fmla="*/ 2147483647 h 796"/>
              <a:gd name="T60" fmla="*/ 2147483647 w 623"/>
              <a:gd name="T61" fmla="*/ 2147483647 h 796"/>
              <a:gd name="T62" fmla="*/ 2147483647 w 623"/>
              <a:gd name="T63" fmla="*/ 2147483647 h 796"/>
              <a:gd name="T64" fmla="*/ 2147483647 w 623"/>
              <a:gd name="T65" fmla="*/ 2147483647 h 796"/>
              <a:gd name="T66" fmla="*/ 2147483647 w 623"/>
              <a:gd name="T67" fmla="*/ 2147483647 h 796"/>
              <a:gd name="T68" fmla="*/ 2147483647 w 623"/>
              <a:gd name="T69" fmla="*/ 2147483647 h 796"/>
              <a:gd name="T70" fmla="*/ 2147483647 w 623"/>
              <a:gd name="T71" fmla="*/ 2147483647 h 796"/>
              <a:gd name="T72" fmla="*/ 2147483647 w 623"/>
              <a:gd name="T73" fmla="*/ 2147483647 h 796"/>
              <a:gd name="T74" fmla="*/ 2147483647 w 623"/>
              <a:gd name="T75" fmla="*/ 2147483647 h 796"/>
              <a:gd name="T76" fmla="*/ 2147483647 w 623"/>
              <a:gd name="T77" fmla="*/ 2147483647 h 7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3"/>
              <a:gd name="T118" fmla="*/ 0 h 796"/>
              <a:gd name="T119" fmla="*/ 623 w 623"/>
              <a:gd name="T120" fmla="*/ 796 h 7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3" h="796">
                <a:moveTo>
                  <a:pt x="548" y="120"/>
                </a:moveTo>
                <a:lnTo>
                  <a:pt x="567" y="109"/>
                </a:lnTo>
                <a:lnTo>
                  <a:pt x="586" y="94"/>
                </a:lnTo>
                <a:lnTo>
                  <a:pt x="599" y="79"/>
                </a:lnTo>
                <a:lnTo>
                  <a:pt x="609" y="64"/>
                </a:lnTo>
                <a:lnTo>
                  <a:pt x="618" y="47"/>
                </a:lnTo>
                <a:lnTo>
                  <a:pt x="620" y="32"/>
                </a:lnTo>
                <a:lnTo>
                  <a:pt x="622" y="15"/>
                </a:lnTo>
                <a:lnTo>
                  <a:pt x="620" y="0"/>
                </a:lnTo>
                <a:lnTo>
                  <a:pt x="590" y="2"/>
                </a:lnTo>
                <a:lnTo>
                  <a:pt x="558" y="9"/>
                </a:lnTo>
                <a:lnTo>
                  <a:pt x="518" y="17"/>
                </a:lnTo>
                <a:lnTo>
                  <a:pt x="464" y="26"/>
                </a:lnTo>
                <a:lnTo>
                  <a:pt x="389" y="36"/>
                </a:lnTo>
                <a:lnTo>
                  <a:pt x="291" y="45"/>
                </a:lnTo>
                <a:lnTo>
                  <a:pt x="231" y="49"/>
                </a:lnTo>
                <a:lnTo>
                  <a:pt x="164" y="51"/>
                </a:lnTo>
                <a:lnTo>
                  <a:pt x="87" y="54"/>
                </a:lnTo>
                <a:lnTo>
                  <a:pt x="0" y="54"/>
                </a:lnTo>
                <a:lnTo>
                  <a:pt x="0" y="795"/>
                </a:lnTo>
                <a:lnTo>
                  <a:pt x="151" y="755"/>
                </a:lnTo>
                <a:lnTo>
                  <a:pt x="223" y="697"/>
                </a:lnTo>
                <a:lnTo>
                  <a:pt x="332" y="672"/>
                </a:lnTo>
                <a:lnTo>
                  <a:pt x="394" y="603"/>
                </a:lnTo>
                <a:lnTo>
                  <a:pt x="462" y="591"/>
                </a:lnTo>
                <a:lnTo>
                  <a:pt x="550" y="490"/>
                </a:lnTo>
                <a:lnTo>
                  <a:pt x="518" y="448"/>
                </a:lnTo>
                <a:lnTo>
                  <a:pt x="488" y="403"/>
                </a:lnTo>
                <a:lnTo>
                  <a:pt x="456" y="358"/>
                </a:lnTo>
                <a:lnTo>
                  <a:pt x="424" y="316"/>
                </a:lnTo>
                <a:lnTo>
                  <a:pt x="432" y="290"/>
                </a:lnTo>
                <a:lnTo>
                  <a:pt x="443" y="264"/>
                </a:lnTo>
                <a:lnTo>
                  <a:pt x="456" y="239"/>
                </a:lnTo>
                <a:lnTo>
                  <a:pt x="468" y="215"/>
                </a:lnTo>
                <a:lnTo>
                  <a:pt x="486" y="190"/>
                </a:lnTo>
                <a:lnTo>
                  <a:pt x="503" y="166"/>
                </a:lnTo>
                <a:lnTo>
                  <a:pt x="524" y="143"/>
                </a:lnTo>
                <a:lnTo>
                  <a:pt x="548" y="12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8" name="Freeform 56"/>
          <p:cNvSpPr>
            <a:spLocks/>
          </p:cNvSpPr>
          <p:nvPr/>
        </p:nvSpPr>
        <p:spPr bwMode="auto">
          <a:xfrm>
            <a:off x="3522663" y="4421188"/>
            <a:ext cx="989012" cy="1263650"/>
          </a:xfrm>
          <a:custGeom>
            <a:avLst/>
            <a:gdLst>
              <a:gd name="T0" fmla="*/ 2147483647 w 623"/>
              <a:gd name="T1" fmla="*/ 2147483647 h 796"/>
              <a:gd name="T2" fmla="*/ 2147483647 w 623"/>
              <a:gd name="T3" fmla="*/ 2147483647 h 796"/>
              <a:gd name="T4" fmla="*/ 2147483647 w 623"/>
              <a:gd name="T5" fmla="*/ 2147483647 h 796"/>
              <a:gd name="T6" fmla="*/ 2147483647 w 623"/>
              <a:gd name="T7" fmla="*/ 2147483647 h 796"/>
              <a:gd name="T8" fmla="*/ 2147483647 w 623"/>
              <a:gd name="T9" fmla="*/ 2147483647 h 796"/>
              <a:gd name="T10" fmla="*/ 2147483647 w 623"/>
              <a:gd name="T11" fmla="*/ 2147483647 h 796"/>
              <a:gd name="T12" fmla="*/ 2147483647 w 623"/>
              <a:gd name="T13" fmla="*/ 2147483647 h 796"/>
              <a:gd name="T14" fmla="*/ 2147483647 w 623"/>
              <a:gd name="T15" fmla="*/ 2147483647 h 796"/>
              <a:gd name="T16" fmla="*/ 2147483647 w 623"/>
              <a:gd name="T17" fmla="*/ 0 h 796"/>
              <a:gd name="T18" fmla="*/ 2147483647 w 623"/>
              <a:gd name="T19" fmla="*/ 2147483647 h 796"/>
              <a:gd name="T20" fmla="*/ 2147483647 w 623"/>
              <a:gd name="T21" fmla="*/ 2147483647 h 796"/>
              <a:gd name="T22" fmla="*/ 2147483647 w 623"/>
              <a:gd name="T23" fmla="*/ 2147483647 h 796"/>
              <a:gd name="T24" fmla="*/ 2147483647 w 623"/>
              <a:gd name="T25" fmla="*/ 2147483647 h 796"/>
              <a:gd name="T26" fmla="*/ 2147483647 w 623"/>
              <a:gd name="T27" fmla="*/ 2147483647 h 796"/>
              <a:gd name="T28" fmla="*/ 2147483647 w 623"/>
              <a:gd name="T29" fmla="*/ 2147483647 h 796"/>
              <a:gd name="T30" fmla="*/ 2147483647 w 623"/>
              <a:gd name="T31" fmla="*/ 2147483647 h 796"/>
              <a:gd name="T32" fmla="*/ 2147483647 w 623"/>
              <a:gd name="T33" fmla="*/ 2147483647 h 796"/>
              <a:gd name="T34" fmla="*/ 2147483647 w 623"/>
              <a:gd name="T35" fmla="*/ 2147483647 h 796"/>
              <a:gd name="T36" fmla="*/ 0 w 623"/>
              <a:gd name="T37" fmla="*/ 2147483647 h 796"/>
              <a:gd name="T38" fmla="*/ 0 w 623"/>
              <a:gd name="T39" fmla="*/ 2147483647 h 796"/>
              <a:gd name="T40" fmla="*/ 2147483647 w 623"/>
              <a:gd name="T41" fmla="*/ 2147483647 h 796"/>
              <a:gd name="T42" fmla="*/ 2147483647 w 623"/>
              <a:gd name="T43" fmla="*/ 2147483647 h 796"/>
              <a:gd name="T44" fmla="*/ 2147483647 w 623"/>
              <a:gd name="T45" fmla="*/ 2147483647 h 796"/>
              <a:gd name="T46" fmla="*/ 2147483647 w 623"/>
              <a:gd name="T47" fmla="*/ 2147483647 h 796"/>
              <a:gd name="T48" fmla="*/ 2147483647 w 623"/>
              <a:gd name="T49" fmla="*/ 2147483647 h 796"/>
              <a:gd name="T50" fmla="*/ 2147483647 w 623"/>
              <a:gd name="T51" fmla="*/ 2147483647 h 796"/>
              <a:gd name="T52" fmla="*/ 2147483647 w 623"/>
              <a:gd name="T53" fmla="*/ 2147483647 h 796"/>
              <a:gd name="T54" fmla="*/ 2147483647 w 623"/>
              <a:gd name="T55" fmla="*/ 2147483647 h 796"/>
              <a:gd name="T56" fmla="*/ 2147483647 w 623"/>
              <a:gd name="T57" fmla="*/ 2147483647 h 796"/>
              <a:gd name="T58" fmla="*/ 2147483647 w 623"/>
              <a:gd name="T59" fmla="*/ 2147483647 h 796"/>
              <a:gd name="T60" fmla="*/ 2147483647 w 623"/>
              <a:gd name="T61" fmla="*/ 2147483647 h 796"/>
              <a:gd name="T62" fmla="*/ 2147483647 w 623"/>
              <a:gd name="T63" fmla="*/ 2147483647 h 796"/>
              <a:gd name="T64" fmla="*/ 2147483647 w 623"/>
              <a:gd name="T65" fmla="*/ 2147483647 h 796"/>
              <a:gd name="T66" fmla="*/ 2147483647 w 623"/>
              <a:gd name="T67" fmla="*/ 2147483647 h 796"/>
              <a:gd name="T68" fmla="*/ 2147483647 w 623"/>
              <a:gd name="T69" fmla="*/ 2147483647 h 796"/>
              <a:gd name="T70" fmla="*/ 2147483647 w 623"/>
              <a:gd name="T71" fmla="*/ 2147483647 h 796"/>
              <a:gd name="T72" fmla="*/ 2147483647 w 623"/>
              <a:gd name="T73" fmla="*/ 2147483647 h 796"/>
              <a:gd name="T74" fmla="*/ 2147483647 w 623"/>
              <a:gd name="T75" fmla="*/ 2147483647 h 796"/>
              <a:gd name="T76" fmla="*/ 2147483647 w 623"/>
              <a:gd name="T77" fmla="*/ 2147483647 h 7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3"/>
              <a:gd name="T118" fmla="*/ 0 h 796"/>
              <a:gd name="T119" fmla="*/ 623 w 623"/>
              <a:gd name="T120" fmla="*/ 796 h 7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3" h="796">
                <a:moveTo>
                  <a:pt x="548" y="120"/>
                </a:moveTo>
                <a:lnTo>
                  <a:pt x="567" y="109"/>
                </a:lnTo>
                <a:lnTo>
                  <a:pt x="586" y="94"/>
                </a:lnTo>
                <a:lnTo>
                  <a:pt x="599" y="79"/>
                </a:lnTo>
                <a:lnTo>
                  <a:pt x="609" y="64"/>
                </a:lnTo>
                <a:lnTo>
                  <a:pt x="618" y="47"/>
                </a:lnTo>
                <a:lnTo>
                  <a:pt x="620" y="32"/>
                </a:lnTo>
                <a:lnTo>
                  <a:pt x="622" y="15"/>
                </a:lnTo>
                <a:lnTo>
                  <a:pt x="620" y="0"/>
                </a:lnTo>
                <a:lnTo>
                  <a:pt x="590" y="2"/>
                </a:lnTo>
                <a:lnTo>
                  <a:pt x="558" y="9"/>
                </a:lnTo>
                <a:lnTo>
                  <a:pt x="518" y="17"/>
                </a:lnTo>
                <a:lnTo>
                  <a:pt x="464" y="26"/>
                </a:lnTo>
                <a:lnTo>
                  <a:pt x="389" y="36"/>
                </a:lnTo>
                <a:lnTo>
                  <a:pt x="291" y="45"/>
                </a:lnTo>
                <a:lnTo>
                  <a:pt x="231" y="49"/>
                </a:lnTo>
                <a:lnTo>
                  <a:pt x="164" y="51"/>
                </a:lnTo>
                <a:lnTo>
                  <a:pt x="87" y="54"/>
                </a:lnTo>
                <a:lnTo>
                  <a:pt x="0" y="54"/>
                </a:lnTo>
                <a:lnTo>
                  <a:pt x="0" y="795"/>
                </a:lnTo>
                <a:lnTo>
                  <a:pt x="151" y="755"/>
                </a:lnTo>
                <a:lnTo>
                  <a:pt x="223" y="697"/>
                </a:lnTo>
                <a:lnTo>
                  <a:pt x="332" y="672"/>
                </a:lnTo>
                <a:lnTo>
                  <a:pt x="394" y="603"/>
                </a:lnTo>
                <a:lnTo>
                  <a:pt x="462" y="591"/>
                </a:lnTo>
                <a:lnTo>
                  <a:pt x="550" y="490"/>
                </a:lnTo>
                <a:lnTo>
                  <a:pt x="518" y="448"/>
                </a:lnTo>
                <a:lnTo>
                  <a:pt x="488" y="403"/>
                </a:lnTo>
                <a:lnTo>
                  <a:pt x="456" y="358"/>
                </a:lnTo>
                <a:lnTo>
                  <a:pt x="424" y="316"/>
                </a:lnTo>
                <a:lnTo>
                  <a:pt x="432" y="290"/>
                </a:lnTo>
                <a:lnTo>
                  <a:pt x="443" y="264"/>
                </a:lnTo>
                <a:lnTo>
                  <a:pt x="456" y="239"/>
                </a:lnTo>
                <a:lnTo>
                  <a:pt x="468" y="215"/>
                </a:lnTo>
                <a:lnTo>
                  <a:pt x="486" y="190"/>
                </a:lnTo>
                <a:lnTo>
                  <a:pt x="503" y="166"/>
                </a:lnTo>
                <a:lnTo>
                  <a:pt x="524" y="143"/>
                </a:lnTo>
                <a:lnTo>
                  <a:pt x="548" y="12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89" name="Freeform 57"/>
          <p:cNvSpPr>
            <a:spLocks/>
          </p:cNvSpPr>
          <p:nvPr/>
        </p:nvSpPr>
        <p:spPr bwMode="auto">
          <a:xfrm>
            <a:off x="3797300" y="4370388"/>
            <a:ext cx="396875" cy="303212"/>
          </a:xfrm>
          <a:custGeom>
            <a:avLst/>
            <a:gdLst>
              <a:gd name="T0" fmla="*/ 0 w 250"/>
              <a:gd name="T1" fmla="*/ 2147483647 h 191"/>
              <a:gd name="T2" fmla="*/ 2147483647 w 250"/>
              <a:gd name="T3" fmla="*/ 2147483647 h 191"/>
              <a:gd name="T4" fmla="*/ 2147483647 w 250"/>
              <a:gd name="T5" fmla="*/ 2147483647 h 191"/>
              <a:gd name="T6" fmla="*/ 2147483647 w 250"/>
              <a:gd name="T7" fmla="*/ 2147483647 h 191"/>
              <a:gd name="T8" fmla="*/ 2147483647 w 250"/>
              <a:gd name="T9" fmla="*/ 2147483647 h 191"/>
              <a:gd name="T10" fmla="*/ 2147483647 w 250"/>
              <a:gd name="T11" fmla="*/ 2147483647 h 191"/>
              <a:gd name="T12" fmla="*/ 2147483647 w 250"/>
              <a:gd name="T13" fmla="*/ 2147483647 h 191"/>
              <a:gd name="T14" fmla="*/ 2147483647 w 250"/>
              <a:gd name="T15" fmla="*/ 2147483647 h 191"/>
              <a:gd name="T16" fmla="*/ 2147483647 w 250"/>
              <a:gd name="T17" fmla="*/ 2147483647 h 191"/>
              <a:gd name="T18" fmla="*/ 2147483647 w 250"/>
              <a:gd name="T19" fmla="*/ 2147483647 h 191"/>
              <a:gd name="T20" fmla="*/ 2147483647 w 250"/>
              <a:gd name="T21" fmla="*/ 2147483647 h 191"/>
              <a:gd name="T22" fmla="*/ 2147483647 w 250"/>
              <a:gd name="T23" fmla="*/ 2147483647 h 191"/>
              <a:gd name="T24" fmla="*/ 2147483647 w 250"/>
              <a:gd name="T25" fmla="*/ 2147483647 h 191"/>
              <a:gd name="T26" fmla="*/ 2147483647 w 250"/>
              <a:gd name="T27" fmla="*/ 2147483647 h 191"/>
              <a:gd name="T28" fmla="*/ 2147483647 w 250"/>
              <a:gd name="T29" fmla="*/ 2147483647 h 191"/>
              <a:gd name="T30" fmla="*/ 2147483647 w 250"/>
              <a:gd name="T31" fmla="*/ 0 h 191"/>
              <a:gd name="T32" fmla="*/ 2147483647 w 250"/>
              <a:gd name="T33" fmla="*/ 0 h 191"/>
              <a:gd name="T34" fmla="*/ 2147483647 w 250"/>
              <a:gd name="T35" fmla="*/ 2147483647 h 191"/>
              <a:gd name="T36" fmla="*/ 2147483647 w 250"/>
              <a:gd name="T37" fmla="*/ 2147483647 h 191"/>
              <a:gd name="T38" fmla="*/ 2147483647 w 250"/>
              <a:gd name="T39" fmla="*/ 2147483647 h 191"/>
              <a:gd name="T40" fmla="*/ 2147483647 w 250"/>
              <a:gd name="T41" fmla="*/ 2147483647 h 191"/>
              <a:gd name="T42" fmla="*/ 2147483647 w 250"/>
              <a:gd name="T43" fmla="*/ 2147483647 h 191"/>
              <a:gd name="T44" fmla="*/ 2147483647 w 250"/>
              <a:gd name="T45" fmla="*/ 2147483647 h 191"/>
              <a:gd name="T46" fmla="*/ 2147483647 w 250"/>
              <a:gd name="T47" fmla="*/ 2147483647 h 191"/>
              <a:gd name="T48" fmla="*/ 2147483647 w 250"/>
              <a:gd name="T49" fmla="*/ 2147483647 h 191"/>
              <a:gd name="T50" fmla="*/ 2147483647 w 250"/>
              <a:gd name="T51" fmla="*/ 2147483647 h 191"/>
              <a:gd name="T52" fmla="*/ 2147483647 w 250"/>
              <a:gd name="T53" fmla="*/ 2147483647 h 191"/>
              <a:gd name="T54" fmla="*/ 2147483647 w 250"/>
              <a:gd name="T55" fmla="*/ 2147483647 h 191"/>
              <a:gd name="T56" fmla="*/ 2147483647 w 250"/>
              <a:gd name="T57" fmla="*/ 2147483647 h 191"/>
              <a:gd name="T58" fmla="*/ 2147483647 w 250"/>
              <a:gd name="T59" fmla="*/ 2147483647 h 191"/>
              <a:gd name="T60" fmla="*/ 2147483647 w 250"/>
              <a:gd name="T61" fmla="*/ 2147483647 h 191"/>
              <a:gd name="T62" fmla="*/ 2147483647 w 250"/>
              <a:gd name="T63" fmla="*/ 2147483647 h 191"/>
              <a:gd name="T64" fmla="*/ 2147483647 w 250"/>
              <a:gd name="T65" fmla="*/ 2147483647 h 191"/>
              <a:gd name="T66" fmla="*/ 2147483647 w 250"/>
              <a:gd name="T67" fmla="*/ 2147483647 h 191"/>
              <a:gd name="T68" fmla="*/ 2147483647 w 250"/>
              <a:gd name="T69" fmla="*/ 2147483647 h 191"/>
              <a:gd name="T70" fmla="*/ 2147483647 w 250"/>
              <a:gd name="T71" fmla="*/ 2147483647 h 191"/>
              <a:gd name="T72" fmla="*/ 2147483647 w 250"/>
              <a:gd name="T73" fmla="*/ 2147483647 h 191"/>
              <a:gd name="T74" fmla="*/ 2147483647 w 250"/>
              <a:gd name="T75" fmla="*/ 2147483647 h 191"/>
              <a:gd name="T76" fmla="*/ 2147483647 w 250"/>
              <a:gd name="T77" fmla="*/ 2147483647 h 191"/>
              <a:gd name="T78" fmla="*/ 0 w 250"/>
              <a:gd name="T79" fmla="*/ 2147483647 h 191"/>
              <a:gd name="T80" fmla="*/ 0 w 250"/>
              <a:gd name="T81" fmla="*/ 2147483647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191"/>
              <a:gd name="T125" fmla="*/ 250 w 250"/>
              <a:gd name="T126" fmla="*/ 191 h 1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191">
                <a:moveTo>
                  <a:pt x="0" y="177"/>
                </a:moveTo>
                <a:lnTo>
                  <a:pt x="12" y="158"/>
                </a:lnTo>
                <a:lnTo>
                  <a:pt x="24" y="139"/>
                </a:lnTo>
                <a:lnTo>
                  <a:pt x="26" y="120"/>
                </a:lnTo>
                <a:lnTo>
                  <a:pt x="24" y="103"/>
                </a:lnTo>
                <a:lnTo>
                  <a:pt x="22" y="83"/>
                </a:lnTo>
                <a:lnTo>
                  <a:pt x="20" y="66"/>
                </a:lnTo>
                <a:lnTo>
                  <a:pt x="18" y="51"/>
                </a:lnTo>
                <a:lnTo>
                  <a:pt x="16" y="39"/>
                </a:lnTo>
                <a:lnTo>
                  <a:pt x="18" y="26"/>
                </a:lnTo>
                <a:lnTo>
                  <a:pt x="22" y="15"/>
                </a:lnTo>
                <a:lnTo>
                  <a:pt x="26" y="11"/>
                </a:lnTo>
                <a:lnTo>
                  <a:pt x="35" y="9"/>
                </a:lnTo>
                <a:lnTo>
                  <a:pt x="44" y="7"/>
                </a:lnTo>
                <a:lnTo>
                  <a:pt x="56" y="5"/>
                </a:lnTo>
                <a:lnTo>
                  <a:pt x="86" y="0"/>
                </a:lnTo>
                <a:lnTo>
                  <a:pt x="118" y="0"/>
                </a:lnTo>
                <a:lnTo>
                  <a:pt x="152" y="2"/>
                </a:lnTo>
                <a:lnTo>
                  <a:pt x="182" y="7"/>
                </a:lnTo>
                <a:lnTo>
                  <a:pt x="197" y="11"/>
                </a:lnTo>
                <a:lnTo>
                  <a:pt x="208" y="15"/>
                </a:lnTo>
                <a:lnTo>
                  <a:pt x="216" y="22"/>
                </a:lnTo>
                <a:lnTo>
                  <a:pt x="223" y="28"/>
                </a:lnTo>
                <a:lnTo>
                  <a:pt x="229" y="39"/>
                </a:lnTo>
                <a:lnTo>
                  <a:pt x="234" y="49"/>
                </a:lnTo>
                <a:lnTo>
                  <a:pt x="236" y="60"/>
                </a:lnTo>
                <a:lnTo>
                  <a:pt x="238" y="68"/>
                </a:lnTo>
                <a:lnTo>
                  <a:pt x="236" y="77"/>
                </a:lnTo>
                <a:lnTo>
                  <a:pt x="236" y="86"/>
                </a:lnTo>
                <a:lnTo>
                  <a:pt x="231" y="92"/>
                </a:lnTo>
                <a:lnTo>
                  <a:pt x="229" y="98"/>
                </a:lnTo>
                <a:lnTo>
                  <a:pt x="212" y="117"/>
                </a:lnTo>
                <a:lnTo>
                  <a:pt x="204" y="132"/>
                </a:lnTo>
                <a:lnTo>
                  <a:pt x="206" y="141"/>
                </a:lnTo>
                <a:lnTo>
                  <a:pt x="210" y="149"/>
                </a:lnTo>
                <a:lnTo>
                  <a:pt x="214" y="158"/>
                </a:lnTo>
                <a:lnTo>
                  <a:pt x="221" y="166"/>
                </a:lnTo>
                <a:lnTo>
                  <a:pt x="234" y="179"/>
                </a:lnTo>
                <a:lnTo>
                  <a:pt x="249" y="190"/>
                </a:lnTo>
                <a:lnTo>
                  <a:pt x="0" y="177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0" name="Freeform 58"/>
          <p:cNvSpPr>
            <a:spLocks/>
          </p:cNvSpPr>
          <p:nvPr/>
        </p:nvSpPr>
        <p:spPr bwMode="auto">
          <a:xfrm>
            <a:off x="3797300" y="4370388"/>
            <a:ext cx="396875" cy="303212"/>
          </a:xfrm>
          <a:custGeom>
            <a:avLst/>
            <a:gdLst>
              <a:gd name="T0" fmla="*/ 0 w 250"/>
              <a:gd name="T1" fmla="*/ 2147483647 h 191"/>
              <a:gd name="T2" fmla="*/ 2147483647 w 250"/>
              <a:gd name="T3" fmla="*/ 2147483647 h 191"/>
              <a:gd name="T4" fmla="*/ 2147483647 w 250"/>
              <a:gd name="T5" fmla="*/ 2147483647 h 191"/>
              <a:gd name="T6" fmla="*/ 2147483647 w 250"/>
              <a:gd name="T7" fmla="*/ 2147483647 h 191"/>
              <a:gd name="T8" fmla="*/ 2147483647 w 250"/>
              <a:gd name="T9" fmla="*/ 2147483647 h 191"/>
              <a:gd name="T10" fmla="*/ 2147483647 w 250"/>
              <a:gd name="T11" fmla="*/ 2147483647 h 191"/>
              <a:gd name="T12" fmla="*/ 2147483647 w 250"/>
              <a:gd name="T13" fmla="*/ 2147483647 h 191"/>
              <a:gd name="T14" fmla="*/ 2147483647 w 250"/>
              <a:gd name="T15" fmla="*/ 2147483647 h 191"/>
              <a:gd name="T16" fmla="*/ 2147483647 w 250"/>
              <a:gd name="T17" fmla="*/ 2147483647 h 191"/>
              <a:gd name="T18" fmla="*/ 2147483647 w 250"/>
              <a:gd name="T19" fmla="*/ 2147483647 h 191"/>
              <a:gd name="T20" fmla="*/ 2147483647 w 250"/>
              <a:gd name="T21" fmla="*/ 2147483647 h 191"/>
              <a:gd name="T22" fmla="*/ 2147483647 w 250"/>
              <a:gd name="T23" fmla="*/ 2147483647 h 191"/>
              <a:gd name="T24" fmla="*/ 2147483647 w 250"/>
              <a:gd name="T25" fmla="*/ 2147483647 h 191"/>
              <a:gd name="T26" fmla="*/ 2147483647 w 250"/>
              <a:gd name="T27" fmla="*/ 2147483647 h 191"/>
              <a:gd name="T28" fmla="*/ 2147483647 w 250"/>
              <a:gd name="T29" fmla="*/ 2147483647 h 191"/>
              <a:gd name="T30" fmla="*/ 2147483647 w 250"/>
              <a:gd name="T31" fmla="*/ 0 h 191"/>
              <a:gd name="T32" fmla="*/ 2147483647 w 250"/>
              <a:gd name="T33" fmla="*/ 0 h 191"/>
              <a:gd name="T34" fmla="*/ 2147483647 w 250"/>
              <a:gd name="T35" fmla="*/ 2147483647 h 191"/>
              <a:gd name="T36" fmla="*/ 2147483647 w 250"/>
              <a:gd name="T37" fmla="*/ 2147483647 h 191"/>
              <a:gd name="T38" fmla="*/ 2147483647 w 250"/>
              <a:gd name="T39" fmla="*/ 2147483647 h 191"/>
              <a:gd name="T40" fmla="*/ 2147483647 w 250"/>
              <a:gd name="T41" fmla="*/ 2147483647 h 191"/>
              <a:gd name="T42" fmla="*/ 2147483647 w 250"/>
              <a:gd name="T43" fmla="*/ 2147483647 h 191"/>
              <a:gd name="T44" fmla="*/ 2147483647 w 250"/>
              <a:gd name="T45" fmla="*/ 2147483647 h 191"/>
              <a:gd name="T46" fmla="*/ 2147483647 w 250"/>
              <a:gd name="T47" fmla="*/ 2147483647 h 191"/>
              <a:gd name="T48" fmla="*/ 2147483647 w 250"/>
              <a:gd name="T49" fmla="*/ 2147483647 h 191"/>
              <a:gd name="T50" fmla="*/ 2147483647 w 250"/>
              <a:gd name="T51" fmla="*/ 2147483647 h 191"/>
              <a:gd name="T52" fmla="*/ 2147483647 w 250"/>
              <a:gd name="T53" fmla="*/ 2147483647 h 191"/>
              <a:gd name="T54" fmla="*/ 2147483647 w 250"/>
              <a:gd name="T55" fmla="*/ 2147483647 h 191"/>
              <a:gd name="T56" fmla="*/ 2147483647 w 250"/>
              <a:gd name="T57" fmla="*/ 2147483647 h 191"/>
              <a:gd name="T58" fmla="*/ 2147483647 w 250"/>
              <a:gd name="T59" fmla="*/ 2147483647 h 191"/>
              <a:gd name="T60" fmla="*/ 2147483647 w 250"/>
              <a:gd name="T61" fmla="*/ 2147483647 h 191"/>
              <a:gd name="T62" fmla="*/ 2147483647 w 250"/>
              <a:gd name="T63" fmla="*/ 2147483647 h 191"/>
              <a:gd name="T64" fmla="*/ 2147483647 w 250"/>
              <a:gd name="T65" fmla="*/ 2147483647 h 191"/>
              <a:gd name="T66" fmla="*/ 2147483647 w 250"/>
              <a:gd name="T67" fmla="*/ 2147483647 h 191"/>
              <a:gd name="T68" fmla="*/ 2147483647 w 250"/>
              <a:gd name="T69" fmla="*/ 2147483647 h 191"/>
              <a:gd name="T70" fmla="*/ 2147483647 w 250"/>
              <a:gd name="T71" fmla="*/ 2147483647 h 191"/>
              <a:gd name="T72" fmla="*/ 2147483647 w 250"/>
              <a:gd name="T73" fmla="*/ 2147483647 h 191"/>
              <a:gd name="T74" fmla="*/ 2147483647 w 250"/>
              <a:gd name="T75" fmla="*/ 2147483647 h 191"/>
              <a:gd name="T76" fmla="*/ 2147483647 w 250"/>
              <a:gd name="T77" fmla="*/ 2147483647 h 191"/>
              <a:gd name="T78" fmla="*/ 0 w 250"/>
              <a:gd name="T79" fmla="*/ 2147483647 h 1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0"/>
              <a:gd name="T121" fmla="*/ 0 h 191"/>
              <a:gd name="T122" fmla="*/ 250 w 250"/>
              <a:gd name="T123" fmla="*/ 191 h 19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0" h="191">
                <a:moveTo>
                  <a:pt x="0" y="177"/>
                </a:moveTo>
                <a:lnTo>
                  <a:pt x="12" y="158"/>
                </a:lnTo>
                <a:lnTo>
                  <a:pt x="24" y="139"/>
                </a:lnTo>
                <a:lnTo>
                  <a:pt x="26" y="120"/>
                </a:lnTo>
                <a:lnTo>
                  <a:pt x="24" y="103"/>
                </a:lnTo>
                <a:lnTo>
                  <a:pt x="22" y="83"/>
                </a:lnTo>
                <a:lnTo>
                  <a:pt x="20" y="66"/>
                </a:lnTo>
                <a:lnTo>
                  <a:pt x="18" y="51"/>
                </a:lnTo>
                <a:lnTo>
                  <a:pt x="16" y="39"/>
                </a:lnTo>
                <a:lnTo>
                  <a:pt x="18" y="26"/>
                </a:lnTo>
                <a:lnTo>
                  <a:pt x="22" y="15"/>
                </a:lnTo>
                <a:lnTo>
                  <a:pt x="26" y="11"/>
                </a:lnTo>
                <a:lnTo>
                  <a:pt x="35" y="9"/>
                </a:lnTo>
                <a:lnTo>
                  <a:pt x="44" y="7"/>
                </a:lnTo>
                <a:lnTo>
                  <a:pt x="56" y="5"/>
                </a:lnTo>
                <a:lnTo>
                  <a:pt x="86" y="0"/>
                </a:lnTo>
                <a:lnTo>
                  <a:pt x="118" y="0"/>
                </a:lnTo>
                <a:lnTo>
                  <a:pt x="152" y="2"/>
                </a:lnTo>
                <a:lnTo>
                  <a:pt x="182" y="7"/>
                </a:lnTo>
                <a:lnTo>
                  <a:pt x="197" y="11"/>
                </a:lnTo>
                <a:lnTo>
                  <a:pt x="208" y="15"/>
                </a:lnTo>
                <a:lnTo>
                  <a:pt x="216" y="22"/>
                </a:lnTo>
                <a:lnTo>
                  <a:pt x="223" y="28"/>
                </a:lnTo>
                <a:lnTo>
                  <a:pt x="229" y="39"/>
                </a:lnTo>
                <a:lnTo>
                  <a:pt x="234" y="49"/>
                </a:lnTo>
                <a:lnTo>
                  <a:pt x="236" y="60"/>
                </a:lnTo>
                <a:lnTo>
                  <a:pt x="238" y="68"/>
                </a:lnTo>
                <a:lnTo>
                  <a:pt x="236" y="77"/>
                </a:lnTo>
                <a:lnTo>
                  <a:pt x="236" y="86"/>
                </a:lnTo>
                <a:lnTo>
                  <a:pt x="231" y="92"/>
                </a:lnTo>
                <a:lnTo>
                  <a:pt x="229" y="98"/>
                </a:lnTo>
                <a:lnTo>
                  <a:pt x="212" y="117"/>
                </a:lnTo>
                <a:lnTo>
                  <a:pt x="204" y="132"/>
                </a:lnTo>
                <a:lnTo>
                  <a:pt x="206" y="141"/>
                </a:lnTo>
                <a:lnTo>
                  <a:pt x="210" y="149"/>
                </a:lnTo>
                <a:lnTo>
                  <a:pt x="214" y="158"/>
                </a:lnTo>
                <a:lnTo>
                  <a:pt x="221" y="166"/>
                </a:lnTo>
                <a:lnTo>
                  <a:pt x="234" y="179"/>
                </a:lnTo>
                <a:lnTo>
                  <a:pt x="249" y="190"/>
                </a:lnTo>
                <a:lnTo>
                  <a:pt x="0" y="177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1" name="Freeform 59"/>
          <p:cNvSpPr>
            <a:spLocks/>
          </p:cNvSpPr>
          <p:nvPr/>
        </p:nvSpPr>
        <p:spPr bwMode="auto">
          <a:xfrm>
            <a:off x="3773488" y="4624388"/>
            <a:ext cx="450850" cy="61912"/>
          </a:xfrm>
          <a:custGeom>
            <a:avLst/>
            <a:gdLst>
              <a:gd name="T0" fmla="*/ 2147483647 w 284"/>
              <a:gd name="T1" fmla="*/ 0 h 39"/>
              <a:gd name="T2" fmla="*/ 0 w 284"/>
              <a:gd name="T3" fmla="*/ 2147483647 h 39"/>
              <a:gd name="T4" fmla="*/ 2147483647 w 284"/>
              <a:gd name="T5" fmla="*/ 2147483647 h 39"/>
              <a:gd name="T6" fmla="*/ 2147483647 w 284"/>
              <a:gd name="T7" fmla="*/ 2147483647 h 39"/>
              <a:gd name="T8" fmla="*/ 2147483647 w 284"/>
              <a:gd name="T9" fmla="*/ 0 h 39"/>
              <a:gd name="T10" fmla="*/ 2147483647 w 284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"/>
              <a:gd name="T19" fmla="*/ 0 h 39"/>
              <a:gd name="T20" fmla="*/ 284 w 28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" h="39">
                <a:moveTo>
                  <a:pt x="41" y="0"/>
                </a:moveTo>
                <a:lnTo>
                  <a:pt x="0" y="28"/>
                </a:lnTo>
                <a:lnTo>
                  <a:pt x="283" y="38"/>
                </a:lnTo>
                <a:lnTo>
                  <a:pt x="225" y="13"/>
                </a:lnTo>
                <a:lnTo>
                  <a:pt x="41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2" name="Freeform 60"/>
          <p:cNvSpPr>
            <a:spLocks/>
          </p:cNvSpPr>
          <p:nvPr/>
        </p:nvSpPr>
        <p:spPr bwMode="auto">
          <a:xfrm>
            <a:off x="3681413" y="4854575"/>
            <a:ext cx="319087" cy="431800"/>
          </a:xfrm>
          <a:custGeom>
            <a:avLst/>
            <a:gdLst>
              <a:gd name="T0" fmla="*/ 2147483647 w 201"/>
              <a:gd name="T1" fmla="*/ 0 h 272"/>
              <a:gd name="T2" fmla="*/ 2147483647 w 201"/>
              <a:gd name="T3" fmla="*/ 2147483647 h 272"/>
              <a:gd name="T4" fmla="*/ 2147483647 w 201"/>
              <a:gd name="T5" fmla="*/ 2147483647 h 272"/>
              <a:gd name="T6" fmla="*/ 2147483647 w 201"/>
              <a:gd name="T7" fmla="*/ 2147483647 h 272"/>
              <a:gd name="T8" fmla="*/ 2147483647 w 201"/>
              <a:gd name="T9" fmla="*/ 2147483647 h 272"/>
              <a:gd name="T10" fmla="*/ 2147483647 w 201"/>
              <a:gd name="T11" fmla="*/ 2147483647 h 272"/>
              <a:gd name="T12" fmla="*/ 2147483647 w 201"/>
              <a:gd name="T13" fmla="*/ 2147483647 h 272"/>
              <a:gd name="T14" fmla="*/ 2147483647 w 201"/>
              <a:gd name="T15" fmla="*/ 2147483647 h 272"/>
              <a:gd name="T16" fmla="*/ 2147483647 w 201"/>
              <a:gd name="T17" fmla="*/ 2147483647 h 272"/>
              <a:gd name="T18" fmla="*/ 2147483647 w 201"/>
              <a:gd name="T19" fmla="*/ 2147483647 h 272"/>
              <a:gd name="T20" fmla="*/ 2147483647 w 201"/>
              <a:gd name="T21" fmla="*/ 2147483647 h 272"/>
              <a:gd name="T22" fmla="*/ 2147483647 w 201"/>
              <a:gd name="T23" fmla="*/ 2147483647 h 272"/>
              <a:gd name="T24" fmla="*/ 2147483647 w 201"/>
              <a:gd name="T25" fmla="*/ 2147483647 h 272"/>
              <a:gd name="T26" fmla="*/ 2147483647 w 201"/>
              <a:gd name="T27" fmla="*/ 2147483647 h 272"/>
              <a:gd name="T28" fmla="*/ 0 w 201"/>
              <a:gd name="T29" fmla="*/ 2147483647 h 272"/>
              <a:gd name="T30" fmla="*/ 2147483647 w 201"/>
              <a:gd name="T31" fmla="*/ 2147483647 h 272"/>
              <a:gd name="T32" fmla="*/ 2147483647 w 201"/>
              <a:gd name="T33" fmla="*/ 2147483647 h 272"/>
              <a:gd name="T34" fmla="*/ 2147483647 w 201"/>
              <a:gd name="T35" fmla="*/ 2147483647 h 272"/>
              <a:gd name="T36" fmla="*/ 2147483647 w 201"/>
              <a:gd name="T37" fmla="*/ 2147483647 h 272"/>
              <a:gd name="T38" fmla="*/ 2147483647 w 201"/>
              <a:gd name="T39" fmla="*/ 2147483647 h 272"/>
              <a:gd name="T40" fmla="*/ 2147483647 w 201"/>
              <a:gd name="T41" fmla="*/ 2147483647 h 272"/>
              <a:gd name="T42" fmla="*/ 2147483647 w 201"/>
              <a:gd name="T43" fmla="*/ 2147483647 h 272"/>
              <a:gd name="T44" fmla="*/ 2147483647 w 201"/>
              <a:gd name="T45" fmla="*/ 2147483647 h 272"/>
              <a:gd name="T46" fmla="*/ 2147483647 w 201"/>
              <a:gd name="T47" fmla="*/ 2147483647 h 272"/>
              <a:gd name="T48" fmla="*/ 2147483647 w 201"/>
              <a:gd name="T49" fmla="*/ 2147483647 h 272"/>
              <a:gd name="T50" fmla="*/ 2147483647 w 201"/>
              <a:gd name="T51" fmla="*/ 2147483647 h 272"/>
              <a:gd name="T52" fmla="*/ 2147483647 w 201"/>
              <a:gd name="T53" fmla="*/ 2147483647 h 272"/>
              <a:gd name="T54" fmla="*/ 2147483647 w 201"/>
              <a:gd name="T55" fmla="*/ 2147483647 h 272"/>
              <a:gd name="T56" fmla="*/ 2147483647 w 201"/>
              <a:gd name="T57" fmla="*/ 2147483647 h 272"/>
              <a:gd name="T58" fmla="*/ 2147483647 w 201"/>
              <a:gd name="T59" fmla="*/ 2147483647 h 272"/>
              <a:gd name="T60" fmla="*/ 2147483647 w 201"/>
              <a:gd name="T61" fmla="*/ 2147483647 h 272"/>
              <a:gd name="T62" fmla="*/ 2147483647 w 201"/>
              <a:gd name="T63" fmla="*/ 2147483647 h 272"/>
              <a:gd name="T64" fmla="*/ 2147483647 w 201"/>
              <a:gd name="T65" fmla="*/ 2147483647 h 272"/>
              <a:gd name="T66" fmla="*/ 2147483647 w 201"/>
              <a:gd name="T67" fmla="*/ 2147483647 h 272"/>
              <a:gd name="T68" fmla="*/ 2147483647 w 201"/>
              <a:gd name="T69" fmla="*/ 2147483647 h 272"/>
              <a:gd name="T70" fmla="*/ 2147483647 w 201"/>
              <a:gd name="T71" fmla="*/ 2147483647 h 272"/>
              <a:gd name="T72" fmla="*/ 2147483647 w 201"/>
              <a:gd name="T73" fmla="*/ 2147483647 h 272"/>
              <a:gd name="T74" fmla="*/ 2147483647 w 201"/>
              <a:gd name="T75" fmla="*/ 2147483647 h 272"/>
              <a:gd name="T76" fmla="*/ 2147483647 w 201"/>
              <a:gd name="T77" fmla="*/ 0 h 272"/>
              <a:gd name="T78" fmla="*/ 2147483647 w 201"/>
              <a:gd name="T79" fmla="*/ 0 h 2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1"/>
              <a:gd name="T121" fmla="*/ 0 h 272"/>
              <a:gd name="T122" fmla="*/ 201 w 201"/>
              <a:gd name="T123" fmla="*/ 272 h 2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1" h="272">
                <a:moveTo>
                  <a:pt x="185" y="0"/>
                </a:moveTo>
                <a:lnTo>
                  <a:pt x="174" y="9"/>
                </a:lnTo>
                <a:lnTo>
                  <a:pt x="161" y="15"/>
                </a:lnTo>
                <a:lnTo>
                  <a:pt x="149" y="21"/>
                </a:lnTo>
                <a:lnTo>
                  <a:pt x="136" y="28"/>
                </a:lnTo>
                <a:lnTo>
                  <a:pt x="106" y="36"/>
                </a:lnTo>
                <a:lnTo>
                  <a:pt x="75" y="45"/>
                </a:lnTo>
                <a:lnTo>
                  <a:pt x="62" y="51"/>
                </a:lnTo>
                <a:lnTo>
                  <a:pt x="47" y="58"/>
                </a:lnTo>
                <a:lnTo>
                  <a:pt x="36" y="64"/>
                </a:lnTo>
                <a:lnTo>
                  <a:pt x="26" y="72"/>
                </a:lnTo>
                <a:lnTo>
                  <a:pt x="15" y="81"/>
                </a:lnTo>
                <a:lnTo>
                  <a:pt x="9" y="94"/>
                </a:lnTo>
                <a:lnTo>
                  <a:pt x="4" y="107"/>
                </a:lnTo>
                <a:lnTo>
                  <a:pt x="0" y="121"/>
                </a:lnTo>
                <a:lnTo>
                  <a:pt x="2" y="132"/>
                </a:lnTo>
                <a:lnTo>
                  <a:pt x="6" y="141"/>
                </a:lnTo>
                <a:lnTo>
                  <a:pt x="11" y="147"/>
                </a:lnTo>
                <a:lnTo>
                  <a:pt x="19" y="153"/>
                </a:lnTo>
                <a:lnTo>
                  <a:pt x="38" y="166"/>
                </a:lnTo>
                <a:lnTo>
                  <a:pt x="64" y="177"/>
                </a:lnTo>
                <a:lnTo>
                  <a:pt x="95" y="190"/>
                </a:lnTo>
                <a:lnTo>
                  <a:pt x="127" y="209"/>
                </a:lnTo>
                <a:lnTo>
                  <a:pt x="144" y="220"/>
                </a:lnTo>
                <a:lnTo>
                  <a:pt x="163" y="234"/>
                </a:lnTo>
                <a:lnTo>
                  <a:pt x="181" y="251"/>
                </a:lnTo>
                <a:lnTo>
                  <a:pt x="200" y="271"/>
                </a:lnTo>
                <a:lnTo>
                  <a:pt x="178" y="249"/>
                </a:lnTo>
                <a:lnTo>
                  <a:pt x="159" y="232"/>
                </a:lnTo>
                <a:lnTo>
                  <a:pt x="138" y="215"/>
                </a:lnTo>
                <a:lnTo>
                  <a:pt x="112" y="200"/>
                </a:lnTo>
                <a:lnTo>
                  <a:pt x="112" y="158"/>
                </a:lnTo>
                <a:lnTo>
                  <a:pt x="112" y="117"/>
                </a:lnTo>
                <a:lnTo>
                  <a:pt x="112" y="75"/>
                </a:lnTo>
                <a:lnTo>
                  <a:pt x="112" y="34"/>
                </a:lnTo>
                <a:lnTo>
                  <a:pt x="134" y="28"/>
                </a:lnTo>
                <a:lnTo>
                  <a:pt x="153" y="19"/>
                </a:lnTo>
                <a:lnTo>
                  <a:pt x="168" y="11"/>
                </a:lnTo>
                <a:lnTo>
                  <a:pt x="185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3" name="Freeform 61"/>
          <p:cNvSpPr>
            <a:spLocks/>
          </p:cNvSpPr>
          <p:nvPr/>
        </p:nvSpPr>
        <p:spPr bwMode="auto">
          <a:xfrm>
            <a:off x="3681413" y="4854575"/>
            <a:ext cx="319087" cy="431800"/>
          </a:xfrm>
          <a:custGeom>
            <a:avLst/>
            <a:gdLst>
              <a:gd name="T0" fmla="*/ 2147483647 w 201"/>
              <a:gd name="T1" fmla="*/ 0 h 272"/>
              <a:gd name="T2" fmla="*/ 2147483647 w 201"/>
              <a:gd name="T3" fmla="*/ 2147483647 h 272"/>
              <a:gd name="T4" fmla="*/ 2147483647 w 201"/>
              <a:gd name="T5" fmla="*/ 2147483647 h 272"/>
              <a:gd name="T6" fmla="*/ 2147483647 w 201"/>
              <a:gd name="T7" fmla="*/ 2147483647 h 272"/>
              <a:gd name="T8" fmla="*/ 2147483647 w 201"/>
              <a:gd name="T9" fmla="*/ 2147483647 h 272"/>
              <a:gd name="T10" fmla="*/ 2147483647 w 201"/>
              <a:gd name="T11" fmla="*/ 2147483647 h 272"/>
              <a:gd name="T12" fmla="*/ 2147483647 w 201"/>
              <a:gd name="T13" fmla="*/ 2147483647 h 272"/>
              <a:gd name="T14" fmla="*/ 2147483647 w 201"/>
              <a:gd name="T15" fmla="*/ 2147483647 h 272"/>
              <a:gd name="T16" fmla="*/ 2147483647 w 201"/>
              <a:gd name="T17" fmla="*/ 2147483647 h 272"/>
              <a:gd name="T18" fmla="*/ 2147483647 w 201"/>
              <a:gd name="T19" fmla="*/ 2147483647 h 272"/>
              <a:gd name="T20" fmla="*/ 2147483647 w 201"/>
              <a:gd name="T21" fmla="*/ 2147483647 h 272"/>
              <a:gd name="T22" fmla="*/ 2147483647 w 201"/>
              <a:gd name="T23" fmla="*/ 2147483647 h 272"/>
              <a:gd name="T24" fmla="*/ 2147483647 w 201"/>
              <a:gd name="T25" fmla="*/ 2147483647 h 272"/>
              <a:gd name="T26" fmla="*/ 2147483647 w 201"/>
              <a:gd name="T27" fmla="*/ 2147483647 h 272"/>
              <a:gd name="T28" fmla="*/ 0 w 201"/>
              <a:gd name="T29" fmla="*/ 2147483647 h 272"/>
              <a:gd name="T30" fmla="*/ 2147483647 w 201"/>
              <a:gd name="T31" fmla="*/ 2147483647 h 272"/>
              <a:gd name="T32" fmla="*/ 2147483647 w 201"/>
              <a:gd name="T33" fmla="*/ 2147483647 h 272"/>
              <a:gd name="T34" fmla="*/ 2147483647 w 201"/>
              <a:gd name="T35" fmla="*/ 2147483647 h 272"/>
              <a:gd name="T36" fmla="*/ 2147483647 w 201"/>
              <a:gd name="T37" fmla="*/ 2147483647 h 272"/>
              <a:gd name="T38" fmla="*/ 2147483647 w 201"/>
              <a:gd name="T39" fmla="*/ 2147483647 h 272"/>
              <a:gd name="T40" fmla="*/ 2147483647 w 201"/>
              <a:gd name="T41" fmla="*/ 2147483647 h 272"/>
              <a:gd name="T42" fmla="*/ 2147483647 w 201"/>
              <a:gd name="T43" fmla="*/ 2147483647 h 272"/>
              <a:gd name="T44" fmla="*/ 2147483647 w 201"/>
              <a:gd name="T45" fmla="*/ 2147483647 h 272"/>
              <a:gd name="T46" fmla="*/ 2147483647 w 201"/>
              <a:gd name="T47" fmla="*/ 2147483647 h 272"/>
              <a:gd name="T48" fmla="*/ 2147483647 w 201"/>
              <a:gd name="T49" fmla="*/ 2147483647 h 272"/>
              <a:gd name="T50" fmla="*/ 2147483647 w 201"/>
              <a:gd name="T51" fmla="*/ 2147483647 h 272"/>
              <a:gd name="T52" fmla="*/ 2147483647 w 201"/>
              <a:gd name="T53" fmla="*/ 2147483647 h 272"/>
              <a:gd name="T54" fmla="*/ 2147483647 w 201"/>
              <a:gd name="T55" fmla="*/ 2147483647 h 272"/>
              <a:gd name="T56" fmla="*/ 2147483647 w 201"/>
              <a:gd name="T57" fmla="*/ 2147483647 h 272"/>
              <a:gd name="T58" fmla="*/ 2147483647 w 201"/>
              <a:gd name="T59" fmla="*/ 2147483647 h 272"/>
              <a:gd name="T60" fmla="*/ 2147483647 w 201"/>
              <a:gd name="T61" fmla="*/ 2147483647 h 272"/>
              <a:gd name="T62" fmla="*/ 2147483647 w 201"/>
              <a:gd name="T63" fmla="*/ 2147483647 h 272"/>
              <a:gd name="T64" fmla="*/ 2147483647 w 201"/>
              <a:gd name="T65" fmla="*/ 2147483647 h 272"/>
              <a:gd name="T66" fmla="*/ 2147483647 w 201"/>
              <a:gd name="T67" fmla="*/ 2147483647 h 272"/>
              <a:gd name="T68" fmla="*/ 2147483647 w 201"/>
              <a:gd name="T69" fmla="*/ 2147483647 h 272"/>
              <a:gd name="T70" fmla="*/ 2147483647 w 201"/>
              <a:gd name="T71" fmla="*/ 2147483647 h 272"/>
              <a:gd name="T72" fmla="*/ 2147483647 w 201"/>
              <a:gd name="T73" fmla="*/ 2147483647 h 272"/>
              <a:gd name="T74" fmla="*/ 2147483647 w 201"/>
              <a:gd name="T75" fmla="*/ 2147483647 h 272"/>
              <a:gd name="T76" fmla="*/ 2147483647 w 201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1"/>
              <a:gd name="T118" fmla="*/ 0 h 272"/>
              <a:gd name="T119" fmla="*/ 201 w 201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1" h="272">
                <a:moveTo>
                  <a:pt x="185" y="0"/>
                </a:moveTo>
                <a:lnTo>
                  <a:pt x="174" y="9"/>
                </a:lnTo>
                <a:lnTo>
                  <a:pt x="161" y="15"/>
                </a:lnTo>
                <a:lnTo>
                  <a:pt x="149" y="21"/>
                </a:lnTo>
                <a:lnTo>
                  <a:pt x="136" y="28"/>
                </a:lnTo>
                <a:lnTo>
                  <a:pt x="106" y="36"/>
                </a:lnTo>
                <a:lnTo>
                  <a:pt x="75" y="45"/>
                </a:lnTo>
                <a:lnTo>
                  <a:pt x="62" y="51"/>
                </a:lnTo>
                <a:lnTo>
                  <a:pt x="47" y="58"/>
                </a:lnTo>
                <a:lnTo>
                  <a:pt x="36" y="64"/>
                </a:lnTo>
                <a:lnTo>
                  <a:pt x="26" y="72"/>
                </a:lnTo>
                <a:lnTo>
                  <a:pt x="15" y="81"/>
                </a:lnTo>
                <a:lnTo>
                  <a:pt x="9" y="94"/>
                </a:lnTo>
                <a:lnTo>
                  <a:pt x="4" y="107"/>
                </a:lnTo>
                <a:lnTo>
                  <a:pt x="0" y="121"/>
                </a:lnTo>
                <a:lnTo>
                  <a:pt x="2" y="132"/>
                </a:lnTo>
                <a:lnTo>
                  <a:pt x="6" y="141"/>
                </a:lnTo>
                <a:lnTo>
                  <a:pt x="11" y="147"/>
                </a:lnTo>
                <a:lnTo>
                  <a:pt x="19" y="153"/>
                </a:lnTo>
                <a:lnTo>
                  <a:pt x="38" y="166"/>
                </a:lnTo>
                <a:lnTo>
                  <a:pt x="64" y="177"/>
                </a:lnTo>
                <a:lnTo>
                  <a:pt x="95" y="190"/>
                </a:lnTo>
                <a:lnTo>
                  <a:pt x="127" y="209"/>
                </a:lnTo>
                <a:lnTo>
                  <a:pt x="144" y="220"/>
                </a:lnTo>
                <a:lnTo>
                  <a:pt x="163" y="234"/>
                </a:lnTo>
                <a:lnTo>
                  <a:pt x="181" y="251"/>
                </a:lnTo>
                <a:lnTo>
                  <a:pt x="200" y="271"/>
                </a:lnTo>
                <a:lnTo>
                  <a:pt x="178" y="249"/>
                </a:lnTo>
                <a:lnTo>
                  <a:pt x="159" y="232"/>
                </a:lnTo>
                <a:lnTo>
                  <a:pt x="138" y="215"/>
                </a:lnTo>
                <a:lnTo>
                  <a:pt x="112" y="200"/>
                </a:lnTo>
                <a:lnTo>
                  <a:pt x="112" y="158"/>
                </a:lnTo>
                <a:lnTo>
                  <a:pt x="112" y="117"/>
                </a:lnTo>
                <a:lnTo>
                  <a:pt x="112" y="75"/>
                </a:lnTo>
                <a:lnTo>
                  <a:pt x="112" y="34"/>
                </a:lnTo>
                <a:lnTo>
                  <a:pt x="134" y="28"/>
                </a:lnTo>
                <a:lnTo>
                  <a:pt x="153" y="19"/>
                </a:lnTo>
                <a:lnTo>
                  <a:pt x="168" y="11"/>
                </a:lnTo>
                <a:lnTo>
                  <a:pt x="185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4" name="Freeform 62"/>
          <p:cNvSpPr>
            <a:spLocks/>
          </p:cNvSpPr>
          <p:nvPr/>
        </p:nvSpPr>
        <p:spPr bwMode="auto">
          <a:xfrm>
            <a:off x="2536825" y="4427538"/>
            <a:ext cx="996950" cy="1257300"/>
          </a:xfrm>
          <a:custGeom>
            <a:avLst/>
            <a:gdLst>
              <a:gd name="T0" fmla="*/ 2147483647 w 620"/>
              <a:gd name="T1" fmla="*/ 2147483647 h 792"/>
              <a:gd name="T2" fmla="*/ 2147483647 w 620"/>
              <a:gd name="T3" fmla="*/ 2147483647 h 792"/>
              <a:gd name="T4" fmla="*/ 2147483647 w 620"/>
              <a:gd name="T5" fmla="*/ 2147483647 h 792"/>
              <a:gd name="T6" fmla="*/ 2147483647 w 620"/>
              <a:gd name="T7" fmla="*/ 2147483647 h 792"/>
              <a:gd name="T8" fmla="*/ 2147483647 w 620"/>
              <a:gd name="T9" fmla="*/ 2147483647 h 792"/>
              <a:gd name="T10" fmla="*/ 0 w 620"/>
              <a:gd name="T11" fmla="*/ 2147483647 h 792"/>
              <a:gd name="T12" fmla="*/ 0 w 620"/>
              <a:gd name="T13" fmla="*/ 0 h 792"/>
              <a:gd name="T14" fmla="*/ 2147483647 w 620"/>
              <a:gd name="T15" fmla="*/ 0 h 792"/>
              <a:gd name="T16" fmla="*/ 2147483647 w 620"/>
              <a:gd name="T17" fmla="*/ 2147483647 h 792"/>
              <a:gd name="T18" fmla="*/ 2147483647 w 620"/>
              <a:gd name="T19" fmla="*/ 2147483647 h 792"/>
              <a:gd name="T20" fmla="*/ 2147483647 w 620"/>
              <a:gd name="T21" fmla="*/ 2147483647 h 792"/>
              <a:gd name="T22" fmla="*/ 2147483647 w 620"/>
              <a:gd name="T23" fmla="*/ 2147483647 h 792"/>
              <a:gd name="T24" fmla="*/ 2147483647 w 620"/>
              <a:gd name="T25" fmla="*/ 2147483647 h 792"/>
              <a:gd name="T26" fmla="*/ 2147483647 w 620"/>
              <a:gd name="T27" fmla="*/ 2147483647 h 792"/>
              <a:gd name="T28" fmla="*/ 2147483647 w 620"/>
              <a:gd name="T29" fmla="*/ 2147483647 h 792"/>
              <a:gd name="T30" fmla="*/ 2147483647 w 620"/>
              <a:gd name="T31" fmla="*/ 2147483647 h 792"/>
              <a:gd name="T32" fmla="*/ 2147483647 w 620"/>
              <a:gd name="T33" fmla="*/ 2147483647 h 792"/>
              <a:gd name="T34" fmla="*/ 2147483647 w 620"/>
              <a:gd name="T35" fmla="*/ 2147483647 h 792"/>
              <a:gd name="T36" fmla="*/ 2147483647 w 620"/>
              <a:gd name="T37" fmla="*/ 2147483647 h 792"/>
              <a:gd name="T38" fmla="*/ 2147483647 w 620"/>
              <a:gd name="T39" fmla="*/ 2147483647 h 792"/>
              <a:gd name="T40" fmla="*/ 2147483647 w 620"/>
              <a:gd name="T41" fmla="*/ 2147483647 h 792"/>
              <a:gd name="T42" fmla="*/ 2147483647 w 620"/>
              <a:gd name="T43" fmla="*/ 2147483647 h 792"/>
              <a:gd name="T44" fmla="*/ 2147483647 w 620"/>
              <a:gd name="T45" fmla="*/ 2147483647 h 792"/>
              <a:gd name="T46" fmla="*/ 2147483647 w 620"/>
              <a:gd name="T47" fmla="*/ 2147483647 h 792"/>
              <a:gd name="T48" fmla="*/ 2147483647 w 620"/>
              <a:gd name="T49" fmla="*/ 2147483647 h 792"/>
              <a:gd name="T50" fmla="*/ 2147483647 w 620"/>
              <a:gd name="T51" fmla="*/ 2147483647 h 792"/>
              <a:gd name="T52" fmla="*/ 2147483647 w 620"/>
              <a:gd name="T53" fmla="*/ 2147483647 h 792"/>
              <a:gd name="T54" fmla="*/ 2147483647 w 620"/>
              <a:gd name="T55" fmla="*/ 2147483647 h 792"/>
              <a:gd name="T56" fmla="*/ 2147483647 w 620"/>
              <a:gd name="T57" fmla="*/ 2147483647 h 792"/>
              <a:gd name="T58" fmla="*/ 2147483647 w 620"/>
              <a:gd name="T59" fmla="*/ 2147483647 h 792"/>
              <a:gd name="T60" fmla="*/ 2147483647 w 620"/>
              <a:gd name="T61" fmla="*/ 2147483647 h 792"/>
              <a:gd name="T62" fmla="*/ 2147483647 w 620"/>
              <a:gd name="T63" fmla="*/ 2147483647 h 792"/>
              <a:gd name="T64" fmla="*/ 2147483647 w 620"/>
              <a:gd name="T65" fmla="*/ 2147483647 h 792"/>
              <a:gd name="T66" fmla="*/ 2147483647 w 620"/>
              <a:gd name="T67" fmla="*/ 2147483647 h 792"/>
              <a:gd name="T68" fmla="*/ 2147483647 w 620"/>
              <a:gd name="T69" fmla="*/ 2147483647 h 792"/>
              <a:gd name="T70" fmla="*/ 2147483647 w 620"/>
              <a:gd name="T71" fmla="*/ 2147483647 h 792"/>
              <a:gd name="T72" fmla="*/ 2147483647 w 620"/>
              <a:gd name="T73" fmla="*/ 2147483647 h 7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0"/>
              <a:gd name="T112" fmla="*/ 0 h 792"/>
              <a:gd name="T113" fmla="*/ 620 w 620"/>
              <a:gd name="T114" fmla="*/ 792 h 7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0" h="792">
                <a:moveTo>
                  <a:pt x="70" y="118"/>
                </a:moveTo>
                <a:lnTo>
                  <a:pt x="40" y="88"/>
                </a:lnTo>
                <a:lnTo>
                  <a:pt x="15" y="58"/>
                </a:lnTo>
                <a:lnTo>
                  <a:pt x="6" y="43"/>
                </a:lnTo>
                <a:lnTo>
                  <a:pt x="2" y="28"/>
                </a:lnTo>
                <a:lnTo>
                  <a:pt x="0" y="13"/>
                </a:lnTo>
                <a:lnTo>
                  <a:pt x="0" y="0"/>
                </a:lnTo>
                <a:lnTo>
                  <a:pt x="30" y="0"/>
                </a:lnTo>
                <a:lnTo>
                  <a:pt x="62" y="7"/>
                </a:lnTo>
                <a:lnTo>
                  <a:pt x="100" y="15"/>
                </a:lnTo>
                <a:lnTo>
                  <a:pt x="156" y="24"/>
                </a:lnTo>
                <a:lnTo>
                  <a:pt x="228" y="35"/>
                </a:lnTo>
                <a:lnTo>
                  <a:pt x="327" y="43"/>
                </a:lnTo>
                <a:lnTo>
                  <a:pt x="386" y="45"/>
                </a:lnTo>
                <a:lnTo>
                  <a:pt x="455" y="50"/>
                </a:lnTo>
                <a:lnTo>
                  <a:pt x="532" y="50"/>
                </a:lnTo>
                <a:lnTo>
                  <a:pt x="619" y="50"/>
                </a:lnTo>
                <a:lnTo>
                  <a:pt x="619" y="791"/>
                </a:lnTo>
                <a:lnTo>
                  <a:pt x="487" y="757"/>
                </a:lnTo>
                <a:lnTo>
                  <a:pt x="393" y="695"/>
                </a:lnTo>
                <a:lnTo>
                  <a:pt x="307" y="695"/>
                </a:lnTo>
                <a:lnTo>
                  <a:pt x="224" y="601"/>
                </a:lnTo>
                <a:lnTo>
                  <a:pt x="145" y="580"/>
                </a:lnTo>
                <a:lnTo>
                  <a:pt x="66" y="489"/>
                </a:lnTo>
                <a:lnTo>
                  <a:pt x="98" y="444"/>
                </a:lnTo>
                <a:lnTo>
                  <a:pt x="130" y="401"/>
                </a:lnTo>
                <a:lnTo>
                  <a:pt x="162" y="356"/>
                </a:lnTo>
                <a:lnTo>
                  <a:pt x="194" y="312"/>
                </a:lnTo>
                <a:lnTo>
                  <a:pt x="186" y="288"/>
                </a:lnTo>
                <a:lnTo>
                  <a:pt x="175" y="263"/>
                </a:lnTo>
                <a:lnTo>
                  <a:pt x="162" y="237"/>
                </a:lnTo>
                <a:lnTo>
                  <a:pt x="147" y="211"/>
                </a:lnTo>
                <a:lnTo>
                  <a:pt x="132" y="188"/>
                </a:lnTo>
                <a:lnTo>
                  <a:pt x="113" y="162"/>
                </a:lnTo>
                <a:lnTo>
                  <a:pt x="94" y="139"/>
                </a:lnTo>
                <a:lnTo>
                  <a:pt x="70" y="118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5" name="Freeform 63"/>
          <p:cNvSpPr>
            <a:spLocks/>
          </p:cNvSpPr>
          <p:nvPr/>
        </p:nvSpPr>
        <p:spPr bwMode="auto">
          <a:xfrm>
            <a:off x="2549525" y="4427538"/>
            <a:ext cx="984250" cy="1257300"/>
          </a:xfrm>
          <a:custGeom>
            <a:avLst/>
            <a:gdLst>
              <a:gd name="T0" fmla="*/ 2147483647 w 620"/>
              <a:gd name="T1" fmla="*/ 2147483647 h 792"/>
              <a:gd name="T2" fmla="*/ 2147483647 w 620"/>
              <a:gd name="T3" fmla="*/ 2147483647 h 792"/>
              <a:gd name="T4" fmla="*/ 2147483647 w 620"/>
              <a:gd name="T5" fmla="*/ 2147483647 h 792"/>
              <a:gd name="T6" fmla="*/ 2147483647 w 620"/>
              <a:gd name="T7" fmla="*/ 2147483647 h 792"/>
              <a:gd name="T8" fmla="*/ 2147483647 w 620"/>
              <a:gd name="T9" fmla="*/ 2147483647 h 792"/>
              <a:gd name="T10" fmla="*/ 0 w 620"/>
              <a:gd name="T11" fmla="*/ 2147483647 h 792"/>
              <a:gd name="T12" fmla="*/ 0 w 620"/>
              <a:gd name="T13" fmla="*/ 0 h 792"/>
              <a:gd name="T14" fmla="*/ 2147483647 w 620"/>
              <a:gd name="T15" fmla="*/ 0 h 792"/>
              <a:gd name="T16" fmla="*/ 2147483647 w 620"/>
              <a:gd name="T17" fmla="*/ 2147483647 h 792"/>
              <a:gd name="T18" fmla="*/ 2147483647 w 620"/>
              <a:gd name="T19" fmla="*/ 2147483647 h 792"/>
              <a:gd name="T20" fmla="*/ 2147483647 w 620"/>
              <a:gd name="T21" fmla="*/ 2147483647 h 792"/>
              <a:gd name="T22" fmla="*/ 2147483647 w 620"/>
              <a:gd name="T23" fmla="*/ 2147483647 h 792"/>
              <a:gd name="T24" fmla="*/ 2147483647 w 620"/>
              <a:gd name="T25" fmla="*/ 2147483647 h 792"/>
              <a:gd name="T26" fmla="*/ 2147483647 w 620"/>
              <a:gd name="T27" fmla="*/ 2147483647 h 792"/>
              <a:gd name="T28" fmla="*/ 2147483647 w 620"/>
              <a:gd name="T29" fmla="*/ 2147483647 h 792"/>
              <a:gd name="T30" fmla="*/ 2147483647 w 620"/>
              <a:gd name="T31" fmla="*/ 2147483647 h 792"/>
              <a:gd name="T32" fmla="*/ 2147483647 w 620"/>
              <a:gd name="T33" fmla="*/ 2147483647 h 792"/>
              <a:gd name="T34" fmla="*/ 2147483647 w 620"/>
              <a:gd name="T35" fmla="*/ 2147483647 h 792"/>
              <a:gd name="T36" fmla="*/ 2147483647 w 620"/>
              <a:gd name="T37" fmla="*/ 2147483647 h 792"/>
              <a:gd name="T38" fmla="*/ 2147483647 w 620"/>
              <a:gd name="T39" fmla="*/ 2147483647 h 792"/>
              <a:gd name="T40" fmla="*/ 2147483647 w 620"/>
              <a:gd name="T41" fmla="*/ 2147483647 h 792"/>
              <a:gd name="T42" fmla="*/ 2147483647 w 620"/>
              <a:gd name="T43" fmla="*/ 2147483647 h 792"/>
              <a:gd name="T44" fmla="*/ 2147483647 w 620"/>
              <a:gd name="T45" fmla="*/ 2147483647 h 792"/>
              <a:gd name="T46" fmla="*/ 2147483647 w 620"/>
              <a:gd name="T47" fmla="*/ 2147483647 h 792"/>
              <a:gd name="T48" fmla="*/ 2147483647 w 620"/>
              <a:gd name="T49" fmla="*/ 2147483647 h 792"/>
              <a:gd name="T50" fmla="*/ 2147483647 w 620"/>
              <a:gd name="T51" fmla="*/ 2147483647 h 792"/>
              <a:gd name="T52" fmla="*/ 2147483647 w 620"/>
              <a:gd name="T53" fmla="*/ 2147483647 h 792"/>
              <a:gd name="T54" fmla="*/ 2147483647 w 620"/>
              <a:gd name="T55" fmla="*/ 2147483647 h 792"/>
              <a:gd name="T56" fmla="*/ 2147483647 w 620"/>
              <a:gd name="T57" fmla="*/ 2147483647 h 792"/>
              <a:gd name="T58" fmla="*/ 2147483647 w 620"/>
              <a:gd name="T59" fmla="*/ 2147483647 h 792"/>
              <a:gd name="T60" fmla="*/ 2147483647 w 620"/>
              <a:gd name="T61" fmla="*/ 2147483647 h 792"/>
              <a:gd name="T62" fmla="*/ 2147483647 w 620"/>
              <a:gd name="T63" fmla="*/ 2147483647 h 792"/>
              <a:gd name="T64" fmla="*/ 2147483647 w 620"/>
              <a:gd name="T65" fmla="*/ 2147483647 h 792"/>
              <a:gd name="T66" fmla="*/ 2147483647 w 620"/>
              <a:gd name="T67" fmla="*/ 2147483647 h 792"/>
              <a:gd name="T68" fmla="*/ 2147483647 w 620"/>
              <a:gd name="T69" fmla="*/ 2147483647 h 792"/>
              <a:gd name="T70" fmla="*/ 2147483647 w 620"/>
              <a:gd name="T71" fmla="*/ 2147483647 h 7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20"/>
              <a:gd name="T109" fmla="*/ 0 h 792"/>
              <a:gd name="T110" fmla="*/ 620 w 620"/>
              <a:gd name="T111" fmla="*/ 792 h 7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20" h="792">
                <a:moveTo>
                  <a:pt x="70" y="118"/>
                </a:moveTo>
                <a:lnTo>
                  <a:pt x="40" y="88"/>
                </a:lnTo>
                <a:lnTo>
                  <a:pt x="15" y="58"/>
                </a:lnTo>
                <a:lnTo>
                  <a:pt x="6" y="43"/>
                </a:lnTo>
                <a:lnTo>
                  <a:pt x="2" y="28"/>
                </a:lnTo>
                <a:lnTo>
                  <a:pt x="0" y="13"/>
                </a:lnTo>
                <a:lnTo>
                  <a:pt x="0" y="0"/>
                </a:lnTo>
                <a:lnTo>
                  <a:pt x="30" y="0"/>
                </a:lnTo>
                <a:lnTo>
                  <a:pt x="62" y="7"/>
                </a:lnTo>
                <a:lnTo>
                  <a:pt x="100" y="15"/>
                </a:lnTo>
                <a:lnTo>
                  <a:pt x="156" y="24"/>
                </a:lnTo>
                <a:lnTo>
                  <a:pt x="228" y="35"/>
                </a:lnTo>
                <a:lnTo>
                  <a:pt x="327" y="43"/>
                </a:lnTo>
                <a:lnTo>
                  <a:pt x="386" y="45"/>
                </a:lnTo>
                <a:lnTo>
                  <a:pt x="455" y="50"/>
                </a:lnTo>
                <a:lnTo>
                  <a:pt x="532" y="50"/>
                </a:lnTo>
                <a:lnTo>
                  <a:pt x="619" y="50"/>
                </a:lnTo>
                <a:lnTo>
                  <a:pt x="619" y="791"/>
                </a:lnTo>
                <a:lnTo>
                  <a:pt x="487" y="757"/>
                </a:lnTo>
                <a:lnTo>
                  <a:pt x="393" y="695"/>
                </a:lnTo>
                <a:lnTo>
                  <a:pt x="307" y="695"/>
                </a:lnTo>
                <a:lnTo>
                  <a:pt x="224" y="601"/>
                </a:lnTo>
                <a:lnTo>
                  <a:pt x="145" y="580"/>
                </a:lnTo>
                <a:lnTo>
                  <a:pt x="66" y="489"/>
                </a:lnTo>
                <a:lnTo>
                  <a:pt x="98" y="444"/>
                </a:lnTo>
                <a:lnTo>
                  <a:pt x="130" y="401"/>
                </a:lnTo>
                <a:lnTo>
                  <a:pt x="162" y="356"/>
                </a:lnTo>
                <a:lnTo>
                  <a:pt x="194" y="312"/>
                </a:lnTo>
                <a:lnTo>
                  <a:pt x="186" y="288"/>
                </a:lnTo>
                <a:lnTo>
                  <a:pt x="175" y="263"/>
                </a:lnTo>
                <a:lnTo>
                  <a:pt x="162" y="237"/>
                </a:lnTo>
                <a:lnTo>
                  <a:pt x="147" y="211"/>
                </a:lnTo>
                <a:lnTo>
                  <a:pt x="132" y="188"/>
                </a:lnTo>
                <a:lnTo>
                  <a:pt x="113" y="162"/>
                </a:lnTo>
                <a:lnTo>
                  <a:pt x="94" y="139"/>
                </a:lnTo>
                <a:lnTo>
                  <a:pt x="70" y="118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6" name="Freeform 64"/>
          <p:cNvSpPr>
            <a:spLocks/>
          </p:cNvSpPr>
          <p:nvPr/>
        </p:nvSpPr>
        <p:spPr bwMode="auto">
          <a:xfrm>
            <a:off x="2860675" y="4373563"/>
            <a:ext cx="398463" cy="300037"/>
          </a:xfrm>
          <a:custGeom>
            <a:avLst/>
            <a:gdLst>
              <a:gd name="T0" fmla="*/ 2147483647 w 251"/>
              <a:gd name="T1" fmla="*/ 2147483647 h 189"/>
              <a:gd name="T2" fmla="*/ 2147483647 w 251"/>
              <a:gd name="T3" fmla="*/ 2147483647 h 189"/>
              <a:gd name="T4" fmla="*/ 2147483647 w 251"/>
              <a:gd name="T5" fmla="*/ 2147483647 h 189"/>
              <a:gd name="T6" fmla="*/ 2147483647 w 251"/>
              <a:gd name="T7" fmla="*/ 2147483647 h 189"/>
              <a:gd name="T8" fmla="*/ 2147483647 w 251"/>
              <a:gd name="T9" fmla="*/ 2147483647 h 189"/>
              <a:gd name="T10" fmla="*/ 2147483647 w 251"/>
              <a:gd name="T11" fmla="*/ 2147483647 h 189"/>
              <a:gd name="T12" fmla="*/ 2147483647 w 251"/>
              <a:gd name="T13" fmla="*/ 2147483647 h 189"/>
              <a:gd name="T14" fmla="*/ 2147483647 w 251"/>
              <a:gd name="T15" fmla="*/ 2147483647 h 189"/>
              <a:gd name="T16" fmla="*/ 2147483647 w 251"/>
              <a:gd name="T17" fmla="*/ 2147483647 h 189"/>
              <a:gd name="T18" fmla="*/ 2147483647 w 251"/>
              <a:gd name="T19" fmla="*/ 2147483647 h 189"/>
              <a:gd name="T20" fmla="*/ 2147483647 w 251"/>
              <a:gd name="T21" fmla="*/ 2147483647 h 189"/>
              <a:gd name="T22" fmla="*/ 2147483647 w 251"/>
              <a:gd name="T23" fmla="*/ 2147483647 h 189"/>
              <a:gd name="T24" fmla="*/ 2147483647 w 251"/>
              <a:gd name="T25" fmla="*/ 2147483647 h 189"/>
              <a:gd name="T26" fmla="*/ 2147483647 w 251"/>
              <a:gd name="T27" fmla="*/ 2147483647 h 189"/>
              <a:gd name="T28" fmla="*/ 2147483647 w 251"/>
              <a:gd name="T29" fmla="*/ 2147483647 h 189"/>
              <a:gd name="T30" fmla="*/ 2147483647 w 251"/>
              <a:gd name="T31" fmla="*/ 0 h 189"/>
              <a:gd name="T32" fmla="*/ 2147483647 w 251"/>
              <a:gd name="T33" fmla="*/ 0 h 189"/>
              <a:gd name="T34" fmla="*/ 2147483647 w 251"/>
              <a:gd name="T35" fmla="*/ 2147483647 h 189"/>
              <a:gd name="T36" fmla="*/ 2147483647 w 251"/>
              <a:gd name="T37" fmla="*/ 2147483647 h 189"/>
              <a:gd name="T38" fmla="*/ 2147483647 w 251"/>
              <a:gd name="T39" fmla="*/ 2147483647 h 189"/>
              <a:gd name="T40" fmla="*/ 2147483647 w 251"/>
              <a:gd name="T41" fmla="*/ 2147483647 h 189"/>
              <a:gd name="T42" fmla="*/ 2147483647 w 251"/>
              <a:gd name="T43" fmla="*/ 2147483647 h 189"/>
              <a:gd name="T44" fmla="*/ 2147483647 w 251"/>
              <a:gd name="T45" fmla="*/ 2147483647 h 189"/>
              <a:gd name="T46" fmla="*/ 2147483647 w 251"/>
              <a:gd name="T47" fmla="*/ 2147483647 h 189"/>
              <a:gd name="T48" fmla="*/ 2147483647 w 251"/>
              <a:gd name="T49" fmla="*/ 2147483647 h 189"/>
              <a:gd name="T50" fmla="*/ 2147483647 w 251"/>
              <a:gd name="T51" fmla="*/ 2147483647 h 189"/>
              <a:gd name="T52" fmla="*/ 2147483647 w 251"/>
              <a:gd name="T53" fmla="*/ 2147483647 h 189"/>
              <a:gd name="T54" fmla="*/ 2147483647 w 251"/>
              <a:gd name="T55" fmla="*/ 2147483647 h 189"/>
              <a:gd name="T56" fmla="*/ 2147483647 w 251"/>
              <a:gd name="T57" fmla="*/ 2147483647 h 189"/>
              <a:gd name="T58" fmla="*/ 2147483647 w 251"/>
              <a:gd name="T59" fmla="*/ 2147483647 h 189"/>
              <a:gd name="T60" fmla="*/ 2147483647 w 251"/>
              <a:gd name="T61" fmla="*/ 2147483647 h 189"/>
              <a:gd name="T62" fmla="*/ 2147483647 w 251"/>
              <a:gd name="T63" fmla="*/ 2147483647 h 189"/>
              <a:gd name="T64" fmla="*/ 2147483647 w 251"/>
              <a:gd name="T65" fmla="*/ 2147483647 h 189"/>
              <a:gd name="T66" fmla="*/ 2147483647 w 251"/>
              <a:gd name="T67" fmla="*/ 2147483647 h 189"/>
              <a:gd name="T68" fmla="*/ 2147483647 w 251"/>
              <a:gd name="T69" fmla="*/ 2147483647 h 189"/>
              <a:gd name="T70" fmla="*/ 2147483647 w 251"/>
              <a:gd name="T71" fmla="*/ 2147483647 h 189"/>
              <a:gd name="T72" fmla="*/ 2147483647 w 251"/>
              <a:gd name="T73" fmla="*/ 2147483647 h 189"/>
              <a:gd name="T74" fmla="*/ 2147483647 w 251"/>
              <a:gd name="T75" fmla="*/ 2147483647 h 189"/>
              <a:gd name="T76" fmla="*/ 0 w 251"/>
              <a:gd name="T77" fmla="*/ 2147483647 h 189"/>
              <a:gd name="T78" fmla="*/ 2147483647 w 251"/>
              <a:gd name="T79" fmla="*/ 2147483647 h 189"/>
              <a:gd name="T80" fmla="*/ 2147483647 w 251"/>
              <a:gd name="T81" fmla="*/ 2147483647 h 1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1"/>
              <a:gd name="T124" fmla="*/ 0 h 189"/>
              <a:gd name="T125" fmla="*/ 251 w 251"/>
              <a:gd name="T126" fmla="*/ 189 h 1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1" h="189">
                <a:moveTo>
                  <a:pt x="250" y="177"/>
                </a:moveTo>
                <a:lnTo>
                  <a:pt x="235" y="158"/>
                </a:lnTo>
                <a:lnTo>
                  <a:pt x="224" y="139"/>
                </a:lnTo>
                <a:lnTo>
                  <a:pt x="222" y="120"/>
                </a:lnTo>
                <a:lnTo>
                  <a:pt x="222" y="101"/>
                </a:lnTo>
                <a:lnTo>
                  <a:pt x="224" y="84"/>
                </a:lnTo>
                <a:lnTo>
                  <a:pt x="229" y="66"/>
                </a:lnTo>
                <a:lnTo>
                  <a:pt x="231" y="52"/>
                </a:lnTo>
                <a:lnTo>
                  <a:pt x="233" y="37"/>
                </a:lnTo>
                <a:lnTo>
                  <a:pt x="231" y="24"/>
                </a:lnTo>
                <a:lnTo>
                  <a:pt x="227" y="13"/>
                </a:lnTo>
                <a:lnTo>
                  <a:pt x="222" y="11"/>
                </a:lnTo>
                <a:lnTo>
                  <a:pt x="214" y="7"/>
                </a:lnTo>
                <a:lnTo>
                  <a:pt x="203" y="5"/>
                </a:lnTo>
                <a:lnTo>
                  <a:pt x="190" y="3"/>
                </a:lnTo>
                <a:lnTo>
                  <a:pt x="163" y="0"/>
                </a:lnTo>
                <a:lnTo>
                  <a:pt x="128" y="0"/>
                </a:lnTo>
                <a:lnTo>
                  <a:pt x="96" y="3"/>
                </a:lnTo>
                <a:lnTo>
                  <a:pt x="64" y="7"/>
                </a:lnTo>
                <a:lnTo>
                  <a:pt x="52" y="11"/>
                </a:lnTo>
                <a:lnTo>
                  <a:pt x="41" y="15"/>
                </a:lnTo>
                <a:lnTo>
                  <a:pt x="30" y="20"/>
                </a:lnTo>
                <a:lnTo>
                  <a:pt x="24" y="26"/>
                </a:lnTo>
                <a:lnTo>
                  <a:pt x="17" y="39"/>
                </a:lnTo>
                <a:lnTo>
                  <a:pt x="13" y="49"/>
                </a:lnTo>
                <a:lnTo>
                  <a:pt x="11" y="60"/>
                </a:lnTo>
                <a:lnTo>
                  <a:pt x="11" y="69"/>
                </a:lnTo>
                <a:lnTo>
                  <a:pt x="11" y="77"/>
                </a:lnTo>
                <a:lnTo>
                  <a:pt x="13" y="84"/>
                </a:lnTo>
                <a:lnTo>
                  <a:pt x="15" y="90"/>
                </a:lnTo>
                <a:lnTo>
                  <a:pt x="19" y="96"/>
                </a:lnTo>
                <a:lnTo>
                  <a:pt x="34" y="115"/>
                </a:lnTo>
                <a:lnTo>
                  <a:pt x="43" y="133"/>
                </a:lnTo>
                <a:lnTo>
                  <a:pt x="41" y="141"/>
                </a:lnTo>
                <a:lnTo>
                  <a:pt x="39" y="150"/>
                </a:lnTo>
                <a:lnTo>
                  <a:pt x="34" y="158"/>
                </a:lnTo>
                <a:lnTo>
                  <a:pt x="28" y="164"/>
                </a:lnTo>
                <a:lnTo>
                  <a:pt x="15" y="179"/>
                </a:lnTo>
                <a:lnTo>
                  <a:pt x="0" y="188"/>
                </a:lnTo>
                <a:lnTo>
                  <a:pt x="250" y="177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7" name="Freeform 65"/>
          <p:cNvSpPr>
            <a:spLocks/>
          </p:cNvSpPr>
          <p:nvPr/>
        </p:nvSpPr>
        <p:spPr bwMode="auto">
          <a:xfrm>
            <a:off x="2860675" y="4373563"/>
            <a:ext cx="398463" cy="300037"/>
          </a:xfrm>
          <a:custGeom>
            <a:avLst/>
            <a:gdLst>
              <a:gd name="T0" fmla="*/ 2147483647 w 251"/>
              <a:gd name="T1" fmla="*/ 2147483647 h 189"/>
              <a:gd name="T2" fmla="*/ 2147483647 w 251"/>
              <a:gd name="T3" fmla="*/ 2147483647 h 189"/>
              <a:gd name="T4" fmla="*/ 2147483647 w 251"/>
              <a:gd name="T5" fmla="*/ 2147483647 h 189"/>
              <a:gd name="T6" fmla="*/ 2147483647 w 251"/>
              <a:gd name="T7" fmla="*/ 2147483647 h 189"/>
              <a:gd name="T8" fmla="*/ 2147483647 w 251"/>
              <a:gd name="T9" fmla="*/ 2147483647 h 189"/>
              <a:gd name="T10" fmla="*/ 2147483647 w 251"/>
              <a:gd name="T11" fmla="*/ 2147483647 h 189"/>
              <a:gd name="T12" fmla="*/ 2147483647 w 251"/>
              <a:gd name="T13" fmla="*/ 2147483647 h 189"/>
              <a:gd name="T14" fmla="*/ 2147483647 w 251"/>
              <a:gd name="T15" fmla="*/ 2147483647 h 189"/>
              <a:gd name="T16" fmla="*/ 2147483647 w 251"/>
              <a:gd name="T17" fmla="*/ 2147483647 h 189"/>
              <a:gd name="T18" fmla="*/ 2147483647 w 251"/>
              <a:gd name="T19" fmla="*/ 2147483647 h 189"/>
              <a:gd name="T20" fmla="*/ 2147483647 w 251"/>
              <a:gd name="T21" fmla="*/ 2147483647 h 189"/>
              <a:gd name="T22" fmla="*/ 2147483647 w 251"/>
              <a:gd name="T23" fmla="*/ 2147483647 h 189"/>
              <a:gd name="T24" fmla="*/ 2147483647 w 251"/>
              <a:gd name="T25" fmla="*/ 2147483647 h 189"/>
              <a:gd name="T26" fmla="*/ 2147483647 w 251"/>
              <a:gd name="T27" fmla="*/ 2147483647 h 189"/>
              <a:gd name="T28" fmla="*/ 2147483647 w 251"/>
              <a:gd name="T29" fmla="*/ 2147483647 h 189"/>
              <a:gd name="T30" fmla="*/ 2147483647 w 251"/>
              <a:gd name="T31" fmla="*/ 0 h 189"/>
              <a:gd name="T32" fmla="*/ 2147483647 w 251"/>
              <a:gd name="T33" fmla="*/ 0 h 189"/>
              <a:gd name="T34" fmla="*/ 2147483647 w 251"/>
              <a:gd name="T35" fmla="*/ 2147483647 h 189"/>
              <a:gd name="T36" fmla="*/ 2147483647 w 251"/>
              <a:gd name="T37" fmla="*/ 2147483647 h 189"/>
              <a:gd name="T38" fmla="*/ 2147483647 w 251"/>
              <a:gd name="T39" fmla="*/ 2147483647 h 189"/>
              <a:gd name="T40" fmla="*/ 2147483647 w 251"/>
              <a:gd name="T41" fmla="*/ 2147483647 h 189"/>
              <a:gd name="T42" fmla="*/ 2147483647 w 251"/>
              <a:gd name="T43" fmla="*/ 2147483647 h 189"/>
              <a:gd name="T44" fmla="*/ 2147483647 w 251"/>
              <a:gd name="T45" fmla="*/ 2147483647 h 189"/>
              <a:gd name="T46" fmla="*/ 2147483647 w 251"/>
              <a:gd name="T47" fmla="*/ 2147483647 h 189"/>
              <a:gd name="T48" fmla="*/ 2147483647 w 251"/>
              <a:gd name="T49" fmla="*/ 2147483647 h 189"/>
              <a:gd name="T50" fmla="*/ 2147483647 w 251"/>
              <a:gd name="T51" fmla="*/ 2147483647 h 189"/>
              <a:gd name="T52" fmla="*/ 2147483647 w 251"/>
              <a:gd name="T53" fmla="*/ 2147483647 h 189"/>
              <a:gd name="T54" fmla="*/ 2147483647 w 251"/>
              <a:gd name="T55" fmla="*/ 2147483647 h 189"/>
              <a:gd name="T56" fmla="*/ 2147483647 w 251"/>
              <a:gd name="T57" fmla="*/ 2147483647 h 189"/>
              <a:gd name="T58" fmla="*/ 2147483647 w 251"/>
              <a:gd name="T59" fmla="*/ 2147483647 h 189"/>
              <a:gd name="T60" fmla="*/ 2147483647 w 251"/>
              <a:gd name="T61" fmla="*/ 2147483647 h 189"/>
              <a:gd name="T62" fmla="*/ 2147483647 w 251"/>
              <a:gd name="T63" fmla="*/ 2147483647 h 189"/>
              <a:gd name="T64" fmla="*/ 2147483647 w 251"/>
              <a:gd name="T65" fmla="*/ 2147483647 h 189"/>
              <a:gd name="T66" fmla="*/ 2147483647 w 251"/>
              <a:gd name="T67" fmla="*/ 2147483647 h 189"/>
              <a:gd name="T68" fmla="*/ 2147483647 w 251"/>
              <a:gd name="T69" fmla="*/ 2147483647 h 189"/>
              <a:gd name="T70" fmla="*/ 2147483647 w 251"/>
              <a:gd name="T71" fmla="*/ 2147483647 h 189"/>
              <a:gd name="T72" fmla="*/ 2147483647 w 251"/>
              <a:gd name="T73" fmla="*/ 2147483647 h 189"/>
              <a:gd name="T74" fmla="*/ 2147483647 w 251"/>
              <a:gd name="T75" fmla="*/ 2147483647 h 189"/>
              <a:gd name="T76" fmla="*/ 0 w 251"/>
              <a:gd name="T77" fmla="*/ 2147483647 h 189"/>
              <a:gd name="T78" fmla="*/ 2147483647 w 251"/>
              <a:gd name="T79" fmla="*/ 2147483647 h 1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1"/>
              <a:gd name="T121" fmla="*/ 0 h 189"/>
              <a:gd name="T122" fmla="*/ 251 w 251"/>
              <a:gd name="T123" fmla="*/ 189 h 18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1" h="189">
                <a:moveTo>
                  <a:pt x="250" y="177"/>
                </a:moveTo>
                <a:lnTo>
                  <a:pt x="235" y="158"/>
                </a:lnTo>
                <a:lnTo>
                  <a:pt x="224" y="139"/>
                </a:lnTo>
                <a:lnTo>
                  <a:pt x="222" y="120"/>
                </a:lnTo>
                <a:lnTo>
                  <a:pt x="222" y="101"/>
                </a:lnTo>
                <a:lnTo>
                  <a:pt x="224" y="84"/>
                </a:lnTo>
                <a:lnTo>
                  <a:pt x="229" y="66"/>
                </a:lnTo>
                <a:lnTo>
                  <a:pt x="231" y="52"/>
                </a:lnTo>
                <a:lnTo>
                  <a:pt x="233" y="37"/>
                </a:lnTo>
                <a:lnTo>
                  <a:pt x="231" y="24"/>
                </a:lnTo>
                <a:lnTo>
                  <a:pt x="227" y="13"/>
                </a:lnTo>
                <a:lnTo>
                  <a:pt x="222" y="11"/>
                </a:lnTo>
                <a:lnTo>
                  <a:pt x="214" y="7"/>
                </a:lnTo>
                <a:lnTo>
                  <a:pt x="203" y="5"/>
                </a:lnTo>
                <a:lnTo>
                  <a:pt x="190" y="3"/>
                </a:lnTo>
                <a:lnTo>
                  <a:pt x="163" y="0"/>
                </a:lnTo>
                <a:lnTo>
                  <a:pt x="128" y="0"/>
                </a:lnTo>
                <a:lnTo>
                  <a:pt x="96" y="3"/>
                </a:lnTo>
                <a:lnTo>
                  <a:pt x="64" y="7"/>
                </a:lnTo>
                <a:lnTo>
                  <a:pt x="52" y="11"/>
                </a:lnTo>
                <a:lnTo>
                  <a:pt x="41" y="15"/>
                </a:lnTo>
                <a:lnTo>
                  <a:pt x="30" y="20"/>
                </a:lnTo>
                <a:lnTo>
                  <a:pt x="24" y="26"/>
                </a:lnTo>
                <a:lnTo>
                  <a:pt x="17" y="39"/>
                </a:lnTo>
                <a:lnTo>
                  <a:pt x="13" y="49"/>
                </a:lnTo>
                <a:lnTo>
                  <a:pt x="11" y="60"/>
                </a:lnTo>
                <a:lnTo>
                  <a:pt x="11" y="69"/>
                </a:lnTo>
                <a:lnTo>
                  <a:pt x="11" y="77"/>
                </a:lnTo>
                <a:lnTo>
                  <a:pt x="13" y="84"/>
                </a:lnTo>
                <a:lnTo>
                  <a:pt x="15" y="90"/>
                </a:lnTo>
                <a:lnTo>
                  <a:pt x="19" y="96"/>
                </a:lnTo>
                <a:lnTo>
                  <a:pt x="34" y="115"/>
                </a:lnTo>
                <a:lnTo>
                  <a:pt x="43" y="133"/>
                </a:lnTo>
                <a:lnTo>
                  <a:pt x="41" y="141"/>
                </a:lnTo>
                <a:lnTo>
                  <a:pt x="39" y="150"/>
                </a:lnTo>
                <a:lnTo>
                  <a:pt x="34" y="158"/>
                </a:lnTo>
                <a:lnTo>
                  <a:pt x="28" y="164"/>
                </a:lnTo>
                <a:lnTo>
                  <a:pt x="15" y="179"/>
                </a:lnTo>
                <a:lnTo>
                  <a:pt x="0" y="188"/>
                </a:lnTo>
                <a:lnTo>
                  <a:pt x="250" y="177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8" name="Freeform 66"/>
          <p:cNvSpPr>
            <a:spLocks/>
          </p:cNvSpPr>
          <p:nvPr/>
        </p:nvSpPr>
        <p:spPr bwMode="auto">
          <a:xfrm>
            <a:off x="2830513" y="4627563"/>
            <a:ext cx="452437" cy="58737"/>
          </a:xfrm>
          <a:custGeom>
            <a:avLst/>
            <a:gdLst>
              <a:gd name="T0" fmla="*/ 2147483647 w 285"/>
              <a:gd name="T1" fmla="*/ 0 h 37"/>
              <a:gd name="T2" fmla="*/ 2147483647 w 285"/>
              <a:gd name="T3" fmla="*/ 2147483647 h 37"/>
              <a:gd name="T4" fmla="*/ 0 w 285"/>
              <a:gd name="T5" fmla="*/ 2147483647 h 37"/>
              <a:gd name="T6" fmla="*/ 2147483647 w 285"/>
              <a:gd name="T7" fmla="*/ 2147483647 h 37"/>
              <a:gd name="T8" fmla="*/ 2147483647 w 285"/>
              <a:gd name="T9" fmla="*/ 0 h 37"/>
              <a:gd name="T10" fmla="*/ 2147483647 w 285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"/>
              <a:gd name="T19" fmla="*/ 0 h 37"/>
              <a:gd name="T20" fmla="*/ 285 w 285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" h="37">
                <a:moveTo>
                  <a:pt x="241" y="0"/>
                </a:moveTo>
                <a:lnTo>
                  <a:pt x="284" y="28"/>
                </a:lnTo>
                <a:lnTo>
                  <a:pt x="0" y="36"/>
                </a:lnTo>
                <a:lnTo>
                  <a:pt x="58" y="13"/>
                </a:lnTo>
                <a:lnTo>
                  <a:pt x="241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99" name="Freeform 67"/>
          <p:cNvSpPr>
            <a:spLocks/>
          </p:cNvSpPr>
          <p:nvPr/>
        </p:nvSpPr>
        <p:spPr bwMode="auto">
          <a:xfrm>
            <a:off x="3054350" y="4857750"/>
            <a:ext cx="317500" cy="431800"/>
          </a:xfrm>
          <a:custGeom>
            <a:avLst/>
            <a:gdLst>
              <a:gd name="T0" fmla="*/ 2147483647 w 200"/>
              <a:gd name="T1" fmla="*/ 0 h 272"/>
              <a:gd name="T2" fmla="*/ 2147483647 w 200"/>
              <a:gd name="T3" fmla="*/ 2147483647 h 272"/>
              <a:gd name="T4" fmla="*/ 2147483647 w 200"/>
              <a:gd name="T5" fmla="*/ 2147483647 h 272"/>
              <a:gd name="T6" fmla="*/ 2147483647 w 200"/>
              <a:gd name="T7" fmla="*/ 2147483647 h 272"/>
              <a:gd name="T8" fmla="*/ 2147483647 w 200"/>
              <a:gd name="T9" fmla="*/ 2147483647 h 272"/>
              <a:gd name="T10" fmla="*/ 2147483647 w 200"/>
              <a:gd name="T11" fmla="*/ 2147483647 h 272"/>
              <a:gd name="T12" fmla="*/ 2147483647 w 200"/>
              <a:gd name="T13" fmla="*/ 2147483647 h 272"/>
              <a:gd name="T14" fmla="*/ 2147483647 w 200"/>
              <a:gd name="T15" fmla="*/ 2147483647 h 272"/>
              <a:gd name="T16" fmla="*/ 2147483647 w 200"/>
              <a:gd name="T17" fmla="*/ 2147483647 h 272"/>
              <a:gd name="T18" fmla="*/ 2147483647 w 200"/>
              <a:gd name="T19" fmla="*/ 2147483647 h 272"/>
              <a:gd name="T20" fmla="*/ 2147483647 w 200"/>
              <a:gd name="T21" fmla="*/ 2147483647 h 272"/>
              <a:gd name="T22" fmla="*/ 2147483647 w 200"/>
              <a:gd name="T23" fmla="*/ 2147483647 h 272"/>
              <a:gd name="T24" fmla="*/ 2147483647 w 200"/>
              <a:gd name="T25" fmla="*/ 2147483647 h 272"/>
              <a:gd name="T26" fmla="*/ 2147483647 w 200"/>
              <a:gd name="T27" fmla="*/ 2147483647 h 272"/>
              <a:gd name="T28" fmla="*/ 2147483647 w 200"/>
              <a:gd name="T29" fmla="*/ 2147483647 h 272"/>
              <a:gd name="T30" fmla="*/ 2147483647 w 200"/>
              <a:gd name="T31" fmla="*/ 2147483647 h 272"/>
              <a:gd name="T32" fmla="*/ 2147483647 w 200"/>
              <a:gd name="T33" fmla="*/ 2147483647 h 272"/>
              <a:gd name="T34" fmla="*/ 2147483647 w 200"/>
              <a:gd name="T35" fmla="*/ 2147483647 h 272"/>
              <a:gd name="T36" fmla="*/ 2147483647 w 200"/>
              <a:gd name="T37" fmla="*/ 2147483647 h 272"/>
              <a:gd name="T38" fmla="*/ 2147483647 w 200"/>
              <a:gd name="T39" fmla="*/ 2147483647 h 272"/>
              <a:gd name="T40" fmla="*/ 2147483647 w 200"/>
              <a:gd name="T41" fmla="*/ 2147483647 h 272"/>
              <a:gd name="T42" fmla="*/ 2147483647 w 200"/>
              <a:gd name="T43" fmla="*/ 2147483647 h 272"/>
              <a:gd name="T44" fmla="*/ 2147483647 w 200"/>
              <a:gd name="T45" fmla="*/ 2147483647 h 272"/>
              <a:gd name="T46" fmla="*/ 2147483647 w 200"/>
              <a:gd name="T47" fmla="*/ 2147483647 h 272"/>
              <a:gd name="T48" fmla="*/ 2147483647 w 200"/>
              <a:gd name="T49" fmla="*/ 2147483647 h 272"/>
              <a:gd name="T50" fmla="*/ 2147483647 w 200"/>
              <a:gd name="T51" fmla="*/ 2147483647 h 272"/>
              <a:gd name="T52" fmla="*/ 0 w 200"/>
              <a:gd name="T53" fmla="*/ 2147483647 h 272"/>
              <a:gd name="T54" fmla="*/ 2147483647 w 200"/>
              <a:gd name="T55" fmla="*/ 2147483647 h 272"/>
              <a:gd name="T56" fmla="*/ 2147483647 w 200"/>
              <a:gd name="T57" fmla="*/ 2147483647 h 272"/>
              <a:gd name="T58" fmla="*/ 2147483647 w 200"/>
              <a:gd name="T59" fmla="*/ 2147483647 h 272"/>
              <a:gd name="T60" fmla="*/ 2147483647 w 200"/>
              <a:gd name="T61" fmla="*/ 2147483647 h 272"/>
              <a:gd name="T62" fmla="*/ 2147483647 w 200"/>
              <a:gd name="T63" fmla="*/ 2147483647 h 272"/>
              <a:gd name="T64" fmla="*/ 2147483647 w 200"/>
              <a:gd name="T65" fmla="*/ 2147483647 h 272"/>
              <a:gd name="T66" fmla="*/ 2147483647 w 200"/>
              <a:gd name="T67" fmla="*/ 2147483647 h 272"/>
              <a:gd name="T68" fmla="*/ 2147483647 w 200"/>
              <a:gd name="T69" fmla="*/ 2147483647 h 272"/>
              <a:gd name="T70" fmla="*/ 2147483647 w 200"/>
              <a:gd name="T71" fmla="*/ 2147483647 h 272"/>
              <a:gd name="T72" fmla="*/ 2147483647 w 200"/>
              <a:gd name="T73" fmla="*/ 2147483647 h 272"/>
              <a:gd name="T74" fmla="*/ 2147483647 w 200"/>
              <a:gd name="T75" fmla="*/ 2147483647 h 272"/>
              <a:gd name="T76" fmla="*/ 2147483647 w 200"/>
              <a:gd name="T77" fmla="*/ 0 h 272"/>
              <a:gd name="T78" fmla="*/ 2147483647 w 200"/>
              <a:gd name="T79" fmla="*/ 0 h 2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"/>
              <a:gd name="T121" fmla="*/ 0 h 272"/>
              <a:gd name="T122" fmla="*/ 200 w 200"/>
              <a:gd name="T123" fmla="*/ 272 h 2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" h="272">
                <a:moveTo>
                  <a:pt x="13" y="0"/>
                </a:moveTo>
                <a:lnTo>
                  <a:pt x="23" y="7"/>
                </a:lnTo>
                <a:lnTo>
                  <a:pt x="36" y="15"/>
                </a:lnTo>
                <a:lnTo>
                  <a:pt x="49" y="21"/>
                </a:lnTo>
                <a:lnTo>
                  <a:pt x="64" y="26"/>
                </a:lnTo>
                <a:lnTo>
                  <a:pt x="94" y="36"/>
                </a:lnTo>
                <a:lnTo>
                  <a:pt x="124" y="45"/>
                </a:lnTo>
                <a:lnTo>
                  <a:pt x="139" y="51"/>
                </a:lnTo>
                <a:lnTo>
                  <a:pt x="152" y="56"/>
                </a:lnTo>
                <a:lnTo>
                  <a:pt x="164" y="64"/>
                </a:lnTo>
                <a:lnTo>
                  <a:pt x="175" y="70"/>
                </a:lnTo>
                <a:lnTo>
                  <a:pt x="184" y="81"/>
                </a:lnTo>
                <a:lnTo>
                  <a:pt x="192" y="92"/>
                </a:lnTo>
                <a:lnTo>
                  <a:pt x="196" y="105"/>
                </a:lnTo>
                <a:lnTo>
                  <a:pt x="199" y="119"/>
                </a:lnTo>
                <a:lnTo>
                  <a:pt x="199" y="130"/>
                </a:lnTo>
                <a:lnTo>
                  <a:pt x="194" y="139"/>
                </a:lnTo>
                <a:lnTo>
                  <a:pt x="188" y="147"/>
                </a:lnTo>
                <a:lnTo>
                  <a:pt x="181" y="154"/>
                </a:lnTo>
                <a:lnTo>
                  <a:pt x="160" y="164"/>
                </a:lnTo>
                <a:lnTo>
                  <a:pt x="135" y="175"/>
                </a:lnTo>
                <a:lnTo>
                  <a:pt x="105" y="190"/>
                </a:lnTo>
                <a:lnTo>
                  <a:pt x="70" y="207"/>
                </a:lnTo>
                <a:lnTo>
                  <a:pt x="53" y="220"/>
                </a:lnTo>
                <a:lnTo>
                  <a:pt x="36" y="232"/>
                </a:lnTo>
                <a:lnTo>
                  <a:pt x="17" y="249"/>
                </a:lnTo>
                <a:lnTo>
                  <a:pt x="0" y="271"/>
                </a:lnTo>
                <a:lnTo>
                  <a:pt x="19" y="249"/>
                </a:lnTo>
                <a:lnTo>
                  <a:pt x="41" y="232"/>
                </a:lnTo>
                <a:lnTo>
                  <a:pt x="62" y="215"/>
                </a:lnTo>
                <a:lnTo>
                  <a:pt x="85" y="198"/>
                </a:lnTo>
                <a:lnTo>
                  <a:pt x="85" y="158"/>
                </a:lnTo>
                <a:lnTo>
                  <a:pt x="85" y="115"/>
                </a:lnTo>
                <a:lnTo>
                  <a:pt x="85" y="75"/>
                </a:lnTo>
                <a:lnTo>
                  <a:pt x="88" y="32"/>
                </a:lnTo>
                <a:lnTo>
                  <a:pt x="64" y="26"/>
                </a:lnTo>
                <a:lnTo>
                  <a:pt x="47" y="19"/>
                </a:lnTo>
                <a:lnTo>
                  <a:pt x="30" y="9"/>
                </a:lnTo>
                <a:lnTo>
                  <a:pt x="13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0" name="Freeform 68"/>
          <p:cNvSpPr>
            <a:spLocks/>
          </p:cNvSpPr>
          <p:nvPr/>
        </p:nvSpPr>
        <p:spPr bwMode="auto">
          <a:xfrm>
            <a:off x="3054350" y="4857750"/>
            <a:ext cx="317500" cy="431800"/>
          </a:xfrm>
          <a:custGeom>
            <a:avLst/>
            <a:gdLst>
              <a:gd name="T0" fmla="*/ 2147483647 w 200"/>
              <a:gd name="T1" fmla="*/ 0 h 272"/>
              <a:gd name="T2" fmla="*/ 2147483647 w 200"/>
              <a:gd name="T3" fmla="*/ 2147483647 h 272"/>
              <a:gd name="T4" fmla="*/ 2147483647 w 200"/>
              <a:gd name="T5" fmla="*/ 2147483647 h 272"/>
              <a:gd name="T6" fmla="*/ 2147483647 w 200"/>
              <a:gd name="T7" fmla="*/ 2147483647 h 272"/>
              <a:gd name="T8" fmla="*/ 2147483647 w 200"/>
              <a:gd name="T9" fmla="*/ 2147483647 h 272"/>
              <a:gd name="T10" fmla="*/ 2147483647 w 200"/>
              <a:gd name="T11" fmla="*/ 2147483647 h 272"/>
              <a:gd name="T12" fmla="*/ 2147483647 w 200"/>
              <a:gd name="T13" fmla="*/ 2147483647 h 272"/>
              <a:gd name="T14" fmla="*/ 2147483647 w 200"/>
              <a:gd name="T15" fmla="*/ 2147483647 h 272"/>
              <a:gd name="T16" fmla="*/ 2147483647 w 200"/>
              <a:gd name="T17" fmla="*/ 2147483647 h 272"/>
              <a:gd name="T18" fmla="*/ 2147483647 w 200"/>
              <a:gd name="T19" fmla="*/ 2147483647 h 272"/>
              <a:gd name="T20" fmla="*/ 2147483647 w 200"/>
              <a:gd name="T21" fmla="*/ 2147483647 h 272"/>
              <a:gd name="T22" fmla="*/ 2147483647 w 200"/>
              <a:gd name="T23" fmla="*/ 2147483647 h 272"/>
              <a:gd name="T24" fmla="*/ 2147483647 w 200"/>
              <a:gd name="T25" fmla="*/ 2147483647 h 272"/>
              <a:gd name="T26" fmla="*/ 2147483647 w 200"/>
              <a:gd name="T27" fmla="*/ 2147483647 h 272"/>
              <a:gd name="T28" fmla="*/ 2147483647 w 200"/>
              <a:gd name="T29" fmla="*/ 2147483647 h 272"/>
              <a:gd name="T30" fmla="*/ 2147483647 w 200"/>
              <a:gd name="T31" fmla="*/ 2147483647 h 272"/>
              <a:gd name="T32" fmla="*/ 2147483647 w 200"/>
              <a:gd name="T33" fmla="*/ 2147483647 h 272"/>
              <a:gd name="T34" fmla="*/ 2147483647 w 200"/>
              <a:gd name="T35" fmla="*/ 2147483647 h 272"/>
              <a:gd name="T36" fmla="*/ 2147483647 w 200"/>
              <a:gd name="T37" fmla="*/ 2147483647 h 272"/>
              <a:gd name="T38" fmla="*/ 2147483647 w 200"/>
              <a:gd name="T39" fmla="*/ 2147483647 h 272"/>
              <a:gd name="T40" fmla="*/ 2147483647 w 200"/>
              <a:gd name="T41" fmla="*/ 2147483647 h 272"/>
              <a:gd name="T42" fmla="*/ 2147483647 w 200"/>
              <a:gd name="T43" fmla="*/ 2147483647 h 272"/>
              <a:gd name="T44" fmla="*/ 2147483647 w 200"/>
              <a:gd name="T45" fmla="*/ 2147483647 h 272"/>
              <a:gd name="T46" fmla="*/ 2147483647 w 200"/>
              <a:gd name="T47" fmla="*/ 2147483647 h 272"/>
              <a:gd name="T48" fmla="*/ 2147483647 w 200"/>
              <a:gd name="T49" fmla="*/ 2147483647 h 272"/>
              <a:gd name="T50" fmla="*/ 2147483647 w 200"/>
              <a:gd name="T51" fmla="*/ 2147483647 h 272"/>
              <a:gd name="T52" fmla="*/ 0 w 200"/>
              <a:gd name="T53" fmla="*/ 2147483647 h 272"/>
              <a:gd name="T54" fmla="*/ 2147483647 w 200"/>
              <a:gd name="T55" fmla="*/ 2147483647 h 272"/>
              <a:gd name="T56" fmla="*/ 2147483647 w 200"/>
              <a:gd name="T57" fmla="*/ 2147483647 h 272"/>
              <a:gd name="T58" fmla="*/ 2147483647 w 200"/>
              <a:gd name="T59" fmla="*/ 2147483647 h 272"/>
              <a:gd name="T60" fmla="*/ 2147483647 w 200"/>
              <a:gd name="T61" fmla="*/ 2147483647 h 272"/>
              <a:gd name="T62" fmla="*/ 2147483647 w 200"/>
              <a:gd name="T63" fmla="*/ 2147483647 h 272"/>
              <a:gd name="T64" fmla="*/ 2147483647 w 200"/>
              <a:gd name="T65" fmla="*/ 2147483647 h 272"/>
              <a:gd name="T66" fmla="*/ 2147483647 w 200"/>
              <a:gd name="T67" fmla="*/ 2147483647 h 272"/>
              <a:gd name="T68" fmla="*/ 2147483647 w 200"/>
              <a:gd name="T69" fmla="*/ 2147483647 h 272"/>
              <a:gd name="T70" fmla="*/ 2147483647 w 200"/>
              <a:gd name="T71" fmla="*/ 2147483647 h 272"/>
              <a:gd name="T72" fmla="*/ 2147483647 w 200"/>
              <a:gd name="T73" fmla="*/ 2147483647 h 272"/>
              <a:gd name="T74" fmla="*/ 2147483647 w 200"/>
              <a:gd name="T75" fmla="*/ 2147483647 h 272"/>
              <a:gd name="T76" fmla="*/ 2147483647 w 200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"/>
              <a:gd name="T118" fmla="*/ 0 h 272"/>
              <a:gd name="T119" fmla="*/ 200 w 200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" h="272">
                <a:moveTo>
                  <a:pt x="13" y="0"/>
                </a:moveTo>
                <a:lnTo>
                  <a:pt x="23" y="7"/>
                </a:lnTo>
                <a:lnTo>
                  <a:pt x="36" y="15"/>
                </a:lnTo>
                <a:lnTo>
                  <a:pt x="49" y="21"/>
                </a:lnTo>
                <a:lnTo>
                  <a:pt x="64" y="26"/>
                </a:lnTo>
                <a:lnTo>
                  <a:pt x="94" y="36"/>
                </a:lnTo>
                <a:lnTo>
                  <a:pt x="124" y="45"/>
                </a:lnTo>
                <a:lnTo>
                  <a:pt x="139" y="51"/>
                </a:lnTo>
                <a:lnTo>
                  <a:pt x="152" y="56"/>
                </a:lnTo>
                <a:lnTo>
                  <a:pt x="164" y="64"/>
                </a:lnTo>
                <a:lnTo>
                  <a:pt x="175" y="70"/>
                </a:lnTo>
                <a:lnTo>
                  <a:pt x="184" y="81"/>
                </a:lnTo>
                <a:lnTo>
                  <a:pt x="192" y="92"/>
                </a:lnTo>
                <a:lnTo>
                  <a:pt x="196" y="105"/>
                </a:lnTo>
                <a:lnTo>
                  <a:pt x="199" y="119"/>
                </a:lnTo>
                <a:lnTo>
                  <a:pt x="199" y="130"/>
                </a:lnTo>
                <a:lnTo>
                  <a:pt x="194" y="139"/>
                </a:lnTo>
                <a:lnTo>
                  <a:pt x="188" y="147"/>
                </a:lnTo>
                <a:lnTo>
                  <a:pt x="181" y="154"/>
                </a:lnTo>
                <a:lnTo>
                  <a:pt x="160" y="164"/>
                </a:lnTo>
                <a:lnTo>
                  <a:pt x="135" y="175"/>
                </a:lnTo>
                <a:lnTo>
                  <a:pt x="105" y="190"/>
                </a:lnTo>
                <a:lnTo>
                  <a:pt x="70" y="207"/>
                </a:lnTo>
                <a:lnTo>
                  <a:pt x="53" y="220"/>
                </a:lnTo>
                <a:lnTo>
                  <a:pt x="36" y="232"/>
                </a:lnTo>
                <a:lnTo>
                  <a:pt x="17" y="249"/>
                </a:lnTo>
                <a:lnTo>
                  <a:pt x="0" y="271"/>
                </a:lnTo>
                <a:lnTo>
                  <a:pt x="19" y="249"/>
                </a:lnTo>
                <a:lnTo>
                  <a:pt x="41" y="232"/>
                </a:lnTo>
                <a:lnTo>
                  <a:pt x="62" y="215"/>
                </a:lnTo>
                <a:lnTo>
                  <a:pt x="85" y="198"/>
                </a:lnTo>
                <a:lnTo>
                  <a:pt x="85" y="158"/>
                </a:lnTo>
                <a:lnTo>
                  <a:pt x="85" y="115"/>
                </a:lnTo>
                <a:lnTo>
                  <a:pt x="85" y="75"/>
                </a:lnTo>
                <a:lnTo>
                  <a:pt x="88" y="32"/>
                </a:lnTo>
                <a:lnTo>
                  <a:pt x="64" y="26"/>
                </a:lnTo>
                <a:lnTo>
                  <a:pt x="47" y="19"/>
                </a:lnTo>
                <a:lnTo>
                  <a:pt x="30" y="9"/>
                </a:lnTo>
                <a:lnTo>
                  <a:pt x="1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1" name="Freeform 69"/>
          <p:cNvSpPr>
            <a:spLocks/>
          </p:cNvSpPr>
          <p:nvPr/>
        </p:nvSpPr>
        <p:spPr bwMode="auto">
          <a:xfrm>
            <a:off x="4160838" y="4938713"/>
            <a:ext cx="219075" cy="211137"/>
          </a:xfrm>
          <a:custGeom>
            <a:avLst/>
            <a:gdLst>
              <a:gd name="T0" fmla="*/ 2147483647 w 138"/>
              <a:gd name="T1" fmla="*/ 2147483647 h 133"/>
              <a:gd name="T2" fmla="*/ 2147483647 w 138"/>
              <a:gd name="T3" fmla="*/ 2147483647 h 133"/>
              <a:gd name="T4" fmla="*/ 2147483647 w 138"/>
              <a:gd name="T5" fmla="*/ 2147483647 h 133"/>
              <a:gd name="T6" fmla="*/ 2147483647 w 138"/>
              <a:gd name="T7" fmla="*/ 2147483647 h 133"/>
              <a:gd name="T8" fmla="*/ 2147483647 w 138"/>
              <a:gd name="T9" fmla="*/ 2147483647 h 133"/>
              <a:gd name="T10" fmla="*/ 2147483647 w 138"/>
              <a:gd name="T11" fmla="*/ 2147483647 h 133"/>
              <a:gd name="T12" fmla="*/ 2147483647 w 138"/>
              <a:gd name="T13" fmla="*/ 2147483647 h 133"/>
              <a:gd name="T14" fmla="*/ 2147483647 w 138"/>
              <a:gd name="T15" fmla="*/ 2147483647 h 133"/>
              <a:gd name="T16" fmla="*/ 2147483647 w 138"/>
              <a:gd name="T17" fmla="*/ 2147483647 h 133"/>
              <a:gd name="T18" fmla="*/ 2147483647 w 138"/>
              <a:gd name="T19" fmla="*/ 0 h 133"/>
              <a:gd name="T20" fmla="*/ 0 w 138"/>
              <a:gd name="T21" fmla="*/ 2147483647 h 133"/>
              <a:gd name="T22" fmla="*/ 2147483647 w 138"/>
              <a:gd name="T23" fmla="*/ 2147483647 h 133"/>
              <a:gd name="T24" fmla="*/ 2147483647 w 138"/>
              <a:gd name="T25" fmla="*/ 2147483647 h 133"/>
              <a:gd name="T26" fmla="*/ 2147483647 w 138"/>
              <a:gd name="T27" fmla="*/ 2147483647 h 133"/>
              <a:gd name="T28" fmla="*/ 2147483647 w 138"/>
              <a:gd name="T29" fmla="*/ 2147483647 h 133"/>
              <a:gd name="T30" fmla="*/ 2147483647 w 138"/>
              <a:gd name="T31" fmla="*/ 2147483647 h 133"/>
              <a:gd name="T32" fmla="*/ 2147483647 w 138"/>
              <a:gd name="T33" fmla="*/ 2147483647 h 133"/>
              <a:gd name="T34" fmla="*/ 2147483647 w 138"/>
              <a:gd name="T35" fmla="*/ 2147483647 h 133"/>
              <a:gd name="T36" fmla="*/ 2147483647 w 138"/>
              <a:gd name="T37" fmla="*/ 2147483647 h 133"/>
              <a:gd name="T38" fmla="*/ 2147483647 w 138"/>
              <a:gd name="T39" fmla="*/ 2147483647 h 133"/>
              <a:gd name="T40" fmla="*/ 2147483647 w 138"/>
              <a:gd name="T41" fmla="*/ 2147483647 h 1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33"/>
              <a:gd name="T65" fmla="*/ 138 w 138"/>
              <a:gd name="T66" fmla="*/ 133 h 1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33">
                <a:moveTo>
                  <a:pt x="137" y="126"/>
                </a:moveTo>
                <a:lnTo>
                  <a:pt x="137" y="124"/>
                </a:lnTo>
                <a:lnTo>
                  <a:pt x="126" y="111"/>
                </a:lnTo>
                <a:lnTo>
                  <a:pt x="111" y="96"/>
                </a:lnTo>
                <a:lnTo>
                  <a:pt x="92" y="81"/>
                </a:lnTo>
                <a:lnTo>
                  <a:pt x="73" y="66"/>
                </a:lnTo>
                <a:lnTo>
                  <a:pt x="56" y="49"/>
                </a:lnTo>
                <a:lnTo>
                  <a:pt x="39" y="32"/>
                </a:lnTo>
                <a:lnTo>
                  <a:pt x="24" y="15"/>
                </a:lnTo>
                <a:lnTo>
                  <a:pt x="15" y="0"/>
                </a:lnTo>
                <a:lnTo>
                  <a:pt x="0" y="5"/>
                </a:lnTo>
                <a:lnTo>
                  <a:pt x="9" y="26"/>
                </a:lnTo>
                <a:lnTo>
                  <a:pt x="24" y="43"/>
                </a:lnTo>
                <a:lnTo>
                  <a:pt x="43" y="62"/>
                </a:lnTo>
                <a:lnTo>
                  <a:pt x="62" y="79"/>
                </a:lnTo>
                <a:lnTo>
                  <a:pt x="81" y="96"/>
                </a:lnTo>
                <a:lnTo>
                  <a:pt x="99" y="111"/>
                </a:lnTo>
                <a:lnTo>
                  <a:pt x="113" y="124"/>
                </a:lnTo>
                <a:lnTo>
                  <a:pt x="120" y="132"/>
                </a:lnTo>
                <a:lnTo>
                  <a:pt x="137" y="12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2" name="Freeform 70"/>
          <p:cNvSpPr>
            <a:spLocks/>
          </p:cNvSpPr>
          <p:nvPr/>
        </p:nvSpPr>
        <p:spPr bwMode="auto">
          <a:xfrm>
            <a:off x="4351338" y="5138738"/>
            <a:ext cx="61912" cy="136525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0 h 86"/>
              <a:gd name="T12" fmla="*/ 0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86"/>
              <a:gd name="T50" fmla="*/ 39 w 39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86">
                <a:moveTo>
                  <a:pt x="28" y="66"/>
                </a:moveTo>
                <a:lnTo>
                  <a:pt x="38" y="72"/>
                </a:lnTo>
                <a:lnTo>
                  <a:pt x="34" y="55"/>
                </a:lnTo>
                <a:lnTo>
                  <a:pt x="30" y="36"/>
                </a:lnTo>
                <a:lnTo>
                  <a:pt x="23" y="17"/>
                </a:lnTo>
                <a:lnTo>
                  <a:pt x="17" y="0"/>
                </a:lnTo>
                <a:lnTo>
                  <a:pt x="0" y="6"/>
                </a:lnTo>
                <a:lnTo>
                  <a:pt x="6" y="23"/>
                </a:lnTo>
                <a:lnTo>
                  <a:pt x="13" y="41"/>
                </a:lnTo>
                <a:lnTo>
                  <a:pt x="17" y="60"/>
                </a:lnTo>
                <a:lnTo>
                  <a:pt x="21" y="77"/>
                </a:lnTo>
                <a:lnTo>
                  <a:pt x="32" y="83"/>
                </a:lnTo>
                <a:lnTo>
                  <a:pt x="21" y="77"/>
                </a:lnTo>
                <a:lnTo>
                  <a:pt x="23" y="85"/>
                </a:lnTo>
                <a:lnTo>
                  <a:pt x="32" y="83"/>
                </a:lnTo>
                <a:lnTo>
                  <a:pt x="28" y="6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3" name="Freeform 71"/>
          <p:cNvSpPr>
            <a:spLocks/>
          </p:cNvSpPr>
          <p:nvPr/>
        </p:nvSpPr>
        <p:spPr bwMode="auto">
          <a:xfrm>
            <a:off x="4395788" y="5210175"/>
            <a:ext cx="169862" cy="61913"/>
          </a:xfrm>
          <a:custGeom>
            <a:avLst/>
            <a:gdLst>
              <a:gd name="T0" fmla="*/ 2147483647 w 107"/>
              <a:gd name="T1" fmla="*/ 2147483647 h 39"/>
              <a:gd name="T2" fmla="*/ 2147483647 w 107"/>
              <a:gd name="T3" fmla="*/ 0 h 39"/>
              <a:gd name="T4" fmla="*/ 0 w 107"/>
              <a:gd name="T5" fmla="*/ 2147483647 h 39"/>
              <a:gd name="T6" fmla="*/ 2147483647 w 107"/>
              <a:gd name="T7" fmla="*/ 2147483647 h 39"/>
              <a:gd name="T8" fmla="*/ 2147483647 w 107"/>
              <a:gd name="T9" fmla="*/ 2147483647 h 39"/>
              <a:gd name="T10" fmla="*/ 2147483647 w 107"/>
              <a:gd name="T11" fmla="*/ 2147483647 h 39"/>
              <a:gd name="T12" fmla="*/ 2147483647 w 107"/>
              <a:gd name="T13" fmla="*/ 2147483647 h 39"/>
              <a:gd name="T14" fmla="*/ 2147483647 w 107"/>
              <a:gd name="T15" fmla="*/ 2147483647 h 39"/>
              <a:gd name="T16" fmla="*/ 2147483647 w 107"/>
              <a:gd name="T17" fmla="*/ 2147483647 h 39"/>
              <a:gd name="T18" fmla="*/ 2147483647 w 107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"/>
              <a:gd name="T31" fmla="*/ 0 h 39"/>
              <a:gd name="T32" fmla="*/ 107 w 107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" h="39">
                <a:moveTo>
                  <a:pt x="104" y="6"/>
                </a:moveTo>
                <a:lnTo>
                  <a:pt x="94" y="0"/>
                </a:lnTo>
                <a:lnTo>
                  <a:pt x="0" y="21"/>
                </a:lnTo>
                <a:lnTo>
                  <a:pt x="4" y="38"/>
                </a:lnTo>
                <a:lnTo>
                  <a:pt x="98" y="17"/>
                </a:lnTo>
                <a:lnTo>
                  <a:pt x="104" y="6"/>
                </a:lnTo>
                <a:lnTo>
                  <a:pt x="98" y="17"/>
                </a:lnTo>
                <a:lnTo>
                  <a:pt x="106" y="15"/>
                </a:lnTo>
                <a:lnTo>
                  <a:pt x="104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4" name="Freeform 72"/>
          <p:cNvSpPr>
            <a:spLocks/>
          </p:cNvSpPr>
          <p:nvPr/>
        </p:nvSpPr>
        <p:spPr bwMode="auto">
          <a:xfrm>
            <a:off x="4486275" y="5078413"/>
            <a:ext cx="76200" cy="149225"/>
          </a:xfrm>
          <a:custGeom>
            <a:avLst/>
            <a:gdLst>
              <a:gd name="T0" fmla="*/ 0 w 48"/>
              <a:gd name="T1" fmla="*/ 2147483647 h 94"/>
              <a:gd name="T2" fmla="*/ 0 w 48"/>
              <a:gd name="T3" fmla="*/ 2147483647 h 94"/>
              <a:gd name="T4" fmla="*/ 2147483647 w 48"/>
              <a:gd name="T5" fmla="*/ 2147483647 h 94"/>
              <a:gd name="T6" fmla="*/ 2147483647 w 48"/>
              <a:gd name="T7" fmla="*/ 2147483647 h 94"/>
              <a:gd name="T8" fmla="*/ 2147483647 w 48"/>
              <a:gd name="T9" fmla="*/ 2147483647 h 94"/>
              <a:gd name="T10" fmla="*/ 2147483647 w 48"/>
              <a:gd name="T11" fmla="*/ 2147483647 h 94"/>
              <a:gd name="T12" fmla="*/ 2147483647 w 48"/>
              <a:gd name="T13" fmla="*/ 2147483647 h 94"/>
              <a:gd name="T14" fmla="*/ 2147483647 w 48"/>
              <a:gd name="T15" fmla="*/ 2147483647 h 94"/>
              <a:gd name="T16" fmla="*/ 2147483647 w 48"/>
              <a:gd name="T17" fmla="*/ 2147483647 h 94"/>
              <a:gd name="T18" fmla="*/ 2147483647 w 48"/>
              <a:gd name="T19" fmla="*/ 2147483647 h 94"/>
              <a:gd name="T20" fmla="*/ 2147483647 w 48"/>
              <a:gd name="T21" fmla="*/ 2147483647 h 94"/>
              <a:gd name="T22" fmla="*/ 2147483647 w 48"/>
              <a:gd name="T23" fmla="*/ 0 h 94"/>
              <a:gd name="T24" fmla="*/ 0 w 48"/>
              <a:gd name="T25" fmla="*/ 2147483647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0" y="10"/>
                </a:moveTo>
                <a:lnTo>
                  <a:pt x="0" y="10"/>
                </a:lnTo>
                <a:lnTo>
                  <a:pt x="9" y="30"/>
                </a:lnTo>
                <a:lnTo>
                  <a:pt x="17" y="51"/>
                </a:lnTo>
                <a:lnTo>
                  <a:pt x="24" y="72"/>
                </a:lnTo>
                <a:lnTo>
                  <a:pt x="30" y="93"/>
                </a:lnTo>
                <a:lnTo>
                  <a:pt x="47" y="89"/>
                </a:lnTo>
                <a:lnTo>
                  <a:pt x="41" y="68"/>
                </a:lnTo>
                <a:lnTo>
                  <a:pt x="32" y="44"/>
                </a:lnTo>
                <a:lnTo>
                  <a:pt x="24" y="21"/>
                </a:lnTo>
                <a:lnTo>
                  <a:pt x="15" y="2"/>
                </a:lnTo>
                <a:lnTo>
                  <a:pt x="15" y="0"/>
                </a:ln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5" name="Freeform 73"/>
          <p:cNvSpPr>
            <a:spLocks/>
          </p:cNvSpPr>
          <p:nvPr/>
        </p:nvSpPr>
        <p:spPr bwMode="auto">
          <a:xfrm>
            <a:off x="4321175" y="4911725"/>
            <a:ext cx="190500" cy="184150"/>
          </a:xfrm>
          <a:custGeom>
            <a:avLst/>
            <a:gdLst>
              <a:gd name="T0" fmla="*/ 0 w 120"/>
              <a:gd name="T1" fmla="*/ 2147483647 h 116"/>
              <a:gd name="T2" fmla="*/ 0 w 120"/>
              <a:gd name="T3" fmla="*/ 2147483647 h 116"/>
              <a:gd name="T4" fmla="*/ 2147483647 w 120"/>
              <a:gd name="T5" fmla="*/ 2147483647 h 116"/>
              <a:gd name="T6" fmla="*/ 2147483647 w 120"/>
              <a:gd name="T7" fmla="*/ 2147483647 h 116"/>
              <a:gd name="T8" fmla="*/ 2147483647 w 120"/>
              <a:gd name="T9" fmla="*/ 2147483647 h 116"/>
              <a:gd name="T10" fmla="*/ 2147483647 w 120"/>
              <a:gd name="T11" fmla="*/ 2147483647 h 116"/>
              <a:gd name="T12" fmla="*/ 2147483647 w 120"/>
              <a:gd name="T13" fmla="*/ 2147483647 h 116"/>
              <a:gd name="T14" fmla="*/ 2147483647 w 120"/>
              <a:gd name="T15" fmla="*/ 2147483647 h 116"/>
              <a:gd name="T16" fmla="*/ 2147483647 w 120"/>
              <a:gd name="T17" fmla="*/ 2147483647 h 116"/>
              <a:gd name="T18" fmla="*/ 2147483647 w 120"/>
              <a:gd name="T19" fmla="*/ 2147483647 h 116"/>
              <a:gd name="T20" fmla="*/ 2147483647 w 120"/>
              <a:gd name="T21" fmla="*/ 2147483647 h 116"/>
              <a:gd name="T22" fmla="*/ 2147483647 w 120"/>
              <a:gd name="T23" fmla="*/ 2147483647 h 116"/>
              <a:gd name="T24" fmla="*/ 2147483647 w 120"/>
              <a:gd name="T25" fmla="*/ 2147483647 h 116"/>
              <a:gd name="T26" fmla="*/ 2147483647 w 120"/>
              <a:gd name="T27" fmla="*/ 2147483647 h 116"/>
              <a:gd name="T28" fmla="*/ 2147483647 w 120"/>
              <a:gd name="T29" fmla="*/ 2147483647 h 116"/>
              <a:gd name="T30" fmla="*/ 2147483647 w 120"/>
              <a:gd name="T31" fmla="*/ 2147483647 h 116"/>
              <a:gd name="T32" fmla="*/ 2147483647 w 120"/>
              <a:gd name="T33" fmla="*/ 2147483647 h 116"/>
              <a:gd name="T34" fmla="*/ 2147483647 w 120"/>
              <a:gd name="T35" fmla="*/ 2147483647 h 116"/>
              <a:gd name="T36" fmla="*/ 2147483647 w 120"/>
              <a:gd name="T37" fmla="*/ 0 h 116"/>
              <a:gd name="T38" fmla="*/ 2147483647 w 120"/>
              <a:gd name="T39" fmla="*/ 0 h 116"/>
              <a:gd name="T40" fmla="*/ 0 w 120"/>
              <a:gd name="T41" fmla="*/ 2147483647 h 1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"/>
              <a:gd name="T64" fmla="*/ 0 h 116"/>
              <a:gd name="T65" fmla="*/ 120 w 120"/>
              <a:gd name="T66" fmla="*/ 116 h 1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" h="116">
                <a:moveTo>
                  <a:pt x="0" y="9"/>
                </a:moveTo>
                <a:lnTo>
                  <a:pt x="0" y="11"/>
                </a:lnTo>
                <a:lnTo>
                  <a:pt x="15" y="28"/>
                </a:lnTo>
                <a:lnTo>
                  <a:pt x="27" y="41"/>
                </a:lnTo>
                <a:lnTo>
                  <a:pt x="42" y="56"/>
                </a:lnTo>
                <a:lnTo>
                  <a:pt x="57" y="66"/>
                </a:lnTo>
                <a:lnTo>
                  <a:pt x="70" y="79"/>
                </a:lnTo>
                <a:lnTo>
                  <a:pt x="83" y="90"/>
                </a:lnTo>
                <a:lnTo>
                  <a:pt x="94" y="103"/>
                </a:lnTo>
                <a:lnTo>
                  <a:pt x="104" y="115"/>
                </a:lnTo>
                <a:lnTo>
                  <a:pt x="119" y="105"/>
                </a:lnTo>
                <a:lnTo>
                  <a:pt x="109" y="90"/>
                </a:lnTo>
                <a:lnTo>
                  <a:pt x="96" y="77"/>
                </a:lnTo>
                <a:lnTo>
                  <a:pt x="83" y="64"/>
                </a:lnTo>
                <a:lnTo>
                  <a:pt x="68" y="54"/>
                </a:lnTo>
                <a:lnTo>
                  <a:pt x="55" y="41"/>
                </a:lnTo>
                <a:lnTo>
                  <a:pt x="40" y="28"/>
                </a:lnTo>
                <a:lnTo>
                  <a:pt x="27" y="15"/>
                </a:lnTo>
                <a:lnTo>
                  <a:pt x="15" y="0"/>
                </a:lnTo>
                <a:lnTo>
                  <a:pt x="0" y="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6" name="Freeform 74"/>
          <p:cNvSpPr>
            <a:spLocks/>
          </p:cNvSpPr>
          <p:nvPr/>
        </p:nvSpPr>
        <p:spPr bwMode="auto">
          <a:xfrm>
            <a:off x="4384675" y="5175250"/>
            <a:ext cx="49213" cy="100013"/>
          </a:xfrm>
          <a:custGeom>
            <a:avLst/>
            <a:gdLst>
              <a:gd name="T0" fmla="*/ 2147483647 w 31"/>
              <a:gd name="T1" fmla="*/ 0 h 63"/>
              <a:gd name="T2" fmla="*/ 0 w 31"/>
              <a:gd name="T3" fmla="*/ 2147483647 h 63"/>
              <a:gd name="T4" fmla="*/ 2147483647 w 31"/>
              <a:gd name="T5" fmla="*/ 2147483647 h 63"/>
              <a:gd name="T6" fmla="*/ 2147483647 w 31"/>
              <a:gd name="T7" fmla="*/ 2147483647 h 63"/>
              <a:gd name="T8" fmla="*/ 2147483647 w 31"/>
              <a:gd name="T9" fmla="*/ 2147483647 h 63"/>
              <a:gd name="T10" fmla="*/ 2147483647 w 31"/>
              <a:gd name="T11" fmla="*/ 0 h 63"/>
              <a:gd name="T12" fmla="*/ 2147483647 w 31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63"/>
              <a:gd name="T23" fmla="*/ 31 w 31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63">
                <a:moveTo>
                  <a:pt x="17" y="0"/>
                </a:moveTo>
                <a:lnTo>
                  <a:pt x="0" y="5"/>
                </a:lnTo>
                <a:lnTo>
                  <a:pt x="13" y="62"/>
                </a:lnTo>
                <a:lnTo>
                  <a:pt x="30" y="58"/>
                </a:lnTo>
                <a:lnTo>
                  <a:pt x="17" y="3"/>
                </a:lnTo>
                <a:lnTo>
                  <a:pt x="17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7" name="Freeform 75"/>
          <p:cNvSpPr>
            <a:spLocks/>
          </p:cNvSpPr>
          <p:nvPr/>
        </p:nvSpPr>
        <p:spPr bwMode="auto">
          <a:xfrm>
            <a:off x="4181475" y="4905375"/>
            <a:ext cx="231775" cy="282575"/>
          </a:xfrm>
          <a:custGeom>
            <a:avLst/>
            <a:gdLst>
              <a:gd name="T0" fmla="*/ 2147483647 w 146"/>
              <a:gd name="T1" fmla="*/ 0 h 178"/>
              <a:gd name="T2" fmla="*/ 2147483647 w 146"/>
              <a:gd name="T3" fmla="*/ 0 h 178"/>
              <a:gd name="T4" fmla="*/ 0 w 146"/>
              <a:gd name="T5" fmla="*/ 2147483647 h 178"/>
              <a:gd name="T6" fmla="*/ 2147483647 w 146"/>
              <a:gd name="T7" fmla="*/ 2147483647 h 178"/>
              <a:gd name="T8" fmla="*/ 2147483647 w 146"/>
              <a:gd name="T9" fmla="*/ 2147483647 h 178"/>
              <a:gd name="T10" fmla="*/ 2147483647 w 146"/>
              <a:gd name="T11" fmla="*/ 2147483647 h 178"/>
              <a:gd name="T12" fmla="*/ 2147483647 w 146"/>
              <a:gd name="T13" fmla="*/ 2147483647 h 178"/>
              <a:gd name="T14" fmla="*/ 2147483647 w 146"/>
              <a:gd name="T15" fmla="*/ 2147483647 h 178"/>
              <a:gd name="T16" fmla="*/ 2147483647 w 146"/>
              <a:gd name="T17" fmla="*/ 2147483647 h 178"/>
              <a:gd name="T18" fmla="*/ 2147483647 w 146"/>
              <a:gd name="T19" fmla="*/ 2147483647 h 178"/>
              <a:gd name="T20" fmla="*/ 2147483647 w 146"/>
              <a:gd name="T21" fmla="*/ 2147483647 h 178"/>
              <a:gd name="T22" fmla="*/ 2147483647 w 146"/>
              <a:gd name="T23" fmla="*/ 2147483647 h 178"/>
              <a:gd name="T24" fmla="*/ 2147483647 w 146"/>
              <a:gd name="T25" fmla="*/ 2147483647 h 178"/>
              <a:gd name="T26" fmla="*/ 2147483647 w 146"/>
              <a:gd name="T27" fmla="*/ 2147483647 h 178"/>
              <a:gd name="T28" fmla="*/ 2147483647 w 146"/>
              <a:gd name="T29" fmla="*/ 2147483647 h 178"/>
              <a:gd name="T30" fmla="*/ 2147483647 w 146"/>
              <a:gd name="T31" fmla="*/ 2147483647 h 178"/>
              <a:gd name="T32" fmla="*/ 2147483647 w 146"/>
              <a:gd name="T33" fmla="*/ 2147483647 h 178"/>
              <a:gd name="T34" fmla="*/ 2147483647 w 146"/>
              <a:gd name="T35" fmla="*/ 2147483647 h 178"/>
              <a:gd name="T36" fmla="*/ 2147483647 w 146"/>
              <a:gd name="T37" fmla="*/ 2147483647 h 178"/>
              <a:gd name="T38" fmla="*/ 2147483647 w 146"/>
              <a:gd name="T39" fmla="*/ 2147483647 h 178"/>
              <a:gd name="T40" fmla="*/ 2147483647 w 146"/>
              <a:gd name="T41" fmla="*/ 2147483647 h 178"/>
              <a:gd name="T42" fmla="*/ 2147483647 w 146"/>
              <a:gd name="T43" fmla="*/ 2147483647 h 178"/>
              <a:gd name="T44" fmla="*/ 2147483647 w 146"/>
              <a:gd name="T45" fmla="*/ 2147483647 h 178"/>
              <a:gd name="T46" fmla="*/ 2147483647 w 146"/>
              <a:gd name="T47" fmla="*/ 2147483647 h 178"/>
              <a:gd name="T48" fmla="*/ 2147483647 w 146"/>
              <a:gd name="T49" fmla="*/ 2147483647 h 178"/>
              <a:gd name="T50" fmla="*/ 2147483647 w 146"/>
              <a:gd name="T51" fmla="*/ 2147483647 h 178"/>
              <a:gd name="T52" fmla="*/ 2147483647 w 146"/>
              <a:gd name="T53" fmla="*/ 2147483647 h 178"/>
              <a:gd name="T54" fmla="*/ 2147483647 w 146"/>
              <a:gd name="T55" fmla="*/ 2147483647 h 178"/>
              <a:gd name="T56" fmla="*/ 2147483647 w 146"/>
              <a:gd name="T57" fmla="*/ 2147483647 h 178"/>
              <a:gd name="T58" fmla="*/ 2147483647 w 146"/>
              <a:gd name="T59" fmla="*/ 2147483647 h 178"/>
              <a:gd name="T60" fmla="*/ 2147483647 w 146"/>
              <a:gd name="T61" fmla="*/ 2147483647 h 178"/>
              <a:gd name="T62" fmla="*/ 2147483647 w 146"/>
              <a:gd name="T63" fmla="*/ 2147483647 h 178"/>
              <a:gd name="T64" fmla="*/ 2147483647 w 146"/>
              <a:gd name="T65" fmla="*/ 0 h 1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178"/>
              <a:gd name="T101" fmla="*/ 146 w 146"/>
              <a:gd name="T102" fmla="*/ 178 h 1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178">
                <a:moveTo>
                  <a:pt x="4" y="0"/>
                </a:moveTo>
                <a:lnTo>
                  <a:pt x="4" y="0"/>
                </a:lnTo>
                <a:lnTo>
                  <a:pt x="0" y="13"/>
                </a:lnTo>
                <a:lnTo>
                  <a:pt x="2" y="28"/>
                </a:lnTo>
                <a:lnTo>
                  <a:pt x="4" y="40"/>
                </a:lnTo>
                <a:lnTo>
                  <a:pt x="11" y="53"/>
                </a:lnTo>
                <a:lnTo>
                  <a:pt x="19" y="64"/>
                </a:lnTo>
                <a:lnTo>
                  <a:pt x="28" y="75"/>
                </a:lnTo>
                <a:lnTo>
                  <a:pt x="39" y="85"/>
                </a:lnTo>
                <a:lnTo>
                  <a:pt x="49" y="96"/>
                </a:lnTo>
                <a:lnTo>
                  <a:pt x="73" y="115"/>
                </a:lnTo>
                <a:lnTo>
                  <a:pt x="96" y="136"/>
                </a:lnTo>
                <a:lnTo>
                  <a:pt x="105" y="145"/>
                </a:lnTo>
                <a:lnTo>
                  <a:pt x="115" y="156"/>
                </a:lnTo>
                <a:lnTo>
                  <a:pt x="122" y="166"/>
                </a:lnTo>
                <a:lnTo>
                  <a:pt x="128" y="177"/>
                </a:lnTo>
                <a:lnTo>
                  <a:pt x="145" y="170"/>
                </a:lnTo>
                <a:lnTo>
                  <a:pt x="137" y="158"/>
                </a:lnTo>
                <a:lnTo>
                  <a:pt x="128" y="145"/>
                </a:lnTo>
                <a:lnTo>
                  <a:pt x="120" y="134"/>
                </a:lnTo>
                <a:lnTo>
                  <a:pt x="107" y="124"/>
                </a:lnTo>
                <a:lnTo>
                  <a:pt x="83" y="102"/>
                </a:lnTo>
                <a:lnTo>
                  <a:pt x="62" y="83"/>
                </a:lnTo>
                <a:lnTo>
                  <a:pt x="51" y="72"/>
                </a:lnTo>
                <a:lnTo>
                  <a:pt x="41" y="64"/>
                </a:lnTo>
                <a:lnTo>
                  <a:pt x="32" y="53"/>
                </a:lnTo>
                <a:lnTo>
                  <a:pt x="26" y="45"/>
                </a:lnTo>
                <a:lnTo>
                  <a:pt x="21" y="34"/>
                </a:lnTo>
                <a:lnTo>
                  <a:pt x="19" y="26"/>
                </a:lnTo>
                <a:lnTo>
                  <a:pt x="19" y="15"/>
                </a:lnTo>
                <a:lnTo>
                  <a:pt x="21" y="4"/>
                </a:lnTo>
                <a:lnTo>
                  <a:pt x="4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8" name="Freeform 76"/>
          <p:cNvSpPr>
            <a:spLocks/>
          </p:cNvSpPr>
          <p:nvPr/>
        </p:nvSpPr>
        <p:spPr bwMode="auto">
          <a:xfrm>
            <a:off x="2681288" y="4932363"/>
            <a:ext cx="219075" cy="214312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2147483647 w 138"/>
              <a:gd name="T15" fmla="*/ 2147483647 h 135"/>
              <a:gd name="T16" fmla="*/ 2147483647 w 138"/>
              <a:gd name="T17" fmla="*/ 2147483647 h 135"/>
              <a:gd name="T18" fmla="*/ 2147483647 w 138"/>
              <a:gd name="T19" fmla="*/ 2147483647 h 135"/>
              <a:gd name="T20" fmla="*/ 2147483647 w 138"/>
              <a:gd name="T21" fmla="*/ 0 h 135"/>
              <a:gd name="T22" fmla="*/ 2147483647 w 138"/>
              <a:gd name="T23" fmla="*/ 2147483647 h 135"/>
              <a:gd name="T24" fmla="*/ 2147483647 w 138"/>
              <a:gd name="T25" fmla="*/ 2147483647 h 135"/>
              <a:gd name="T26" fmla="*/ 2147483647 w 138"/>
              <a:gd name="T27" fmla="*/ 2147483647 h 135"/>
              <a:gd name="T28" fmla="*/ 2147483647 w 138"/>
              <a:gd name="T29" fmla="*/ 2147483647 h 135"/>
              <a:gd name="T30" fmla="*/ 2147483647 w 138"/>
              <a:gd name="T31" fmla="*/ 2147483647 h 135"/>
              <a:gd name="T32" fmla="*/ 2147483647 w 138"/>
              <a:gd name="T33" fmla="*/ 2147483647 h 135"/>
              <a:gd name="T34" fmla="*/ 2147483647 w 138"/>
              <a:gd name="T35" fmla="*/ 2147483647 h 135"/>
              <a:gd name="T36" fmla="*/ 0 w 138"/>
              <a:gd name="T37" fmla="*/ 2147483647 h 135"/>
              <a:gd name="T38" fmla="*/ 0 w 138"/>
              <a:gd name="T39" fmla="*/ 2147483647 h 135"/>
              <a:gd name="T40" fmla="*/ 2147483647 w 138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35"/>
              <a:gd name="T65" fmla="*/ 138 w 138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35">
                <a:moveTo>
                  <a:pt x="17" y="134"/>
                </a:moveTo>
                <a:lnTo>
                  <a:pt x="17" y="134"/>
                </a:lnTo>
                <a:lnTo>
                  <a:pt x="24" y="126"/>
                </a:lnTo>
                <a:lnTo>
                  <a:pt x="39" y="111"/>
                </a:lnTo>
                <a:lnTo>
                  <a:pt x="56" y="98"/>
                </a:lnTo>
                <a:lnTo>
                  <a:pt x="75" y="81"/>
                </a:lnTo>
                <a:lnTo>
                  <a:pt x="94" y="64"/>
                </a:lnTo>
                <a:lnTo>
                  <a:pt x="113" y="45"/>
                </a:lnTo>
                <a:lnTo>
                  <a:pt x="128" y="26"/>
                </a:lnTo>
                <a:lnTo>
                  <a:pt x="137" y="6"/>
                </a:lnTo>
                <a:lnTo>
                  <a:pt x="122" y="0"/>
                </a:lnTo>
                <a:lnTo>
                  <a:pt x="113" y="17"/>
                </a:lnTo>
                <a:lnTo>
                  <a:pt x="98" y="34"/>
                </a:lnTo>
                <a:lnTo>
                  <a:pt x="81" y="51"/>
                </a:lnTo>
                <a:lnTo>
                  <a:pt x="64" y="68"/>
                </a:lnTo>
                <a:lnTo>
                  <a:pt x="45" y="83"/>
                </a:lnTo>
                <a:lnTo>
                  <a:pt x="26" y="98"/>
                </a:lnTo>
                <a:lnTo>
                  <a:pt x="11" y="113"/>
                </a:lnTo>
                <a:lnTo>
                  <a:pt x="0" y="126"/>
                </a:lnTo>
                <a:lnTo>
                  <a:pt x="17" y="134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09" name="Freeform 77"/>
          <p:cNvSpPr>
            <a:spLocks/>
          </p:cNvSpPr>
          <p:nvPr/>
        </p:nvSpPr>
        <p:spPr bwMode="auto">
          <a:xfrm>
            <a:off x="2647950" y="5132388"/>
            <a:ext cx="61913" cy="139700"/>
          </a:xfrm>
          <a:custGeom>
            <a:avLst/>
            <a:gdLst>
              <a:gd name="T0" fmla="*/ 2147483647 w 39"/>
              <a:gd name="T1" fmla="*/ 2147483647 h 88"/>
              <a:gd name="T2" fmla="*/ 2147483647 w 39"/>
              <a:gd name="T3" fmla="*/ 2147483647 h 88"/>
              <a:gd name="T4" fmla="*/ 2147483647 w 39"/>
              <a:gd name="T5" fmla="*/ 2147483647 h 88"/>
              <a:gd name="T6" fmla="*/ 2147483647 w 39"/>
              <a:gd name="T7" fmla="*/ 2147483647 h 88"/>
              <a:gd name="T8" fmla="*/ 2147483647 w 39"/>
              <a:gd name="T9" fmla="*/ 2147483647 h 88"/>
              <a:gd name="T10" fmla="*/ 2147483647 w 39"/>
              <a:gd name="T11" fmla="*/ 2147483647 h 88"/>
              <a:gd name="T12" fmla="*/ 2147483647 w 39"/>
              <a:gd name="T13" fmla="*/ 0 h 88"/>
              <a:gd name="T14" fmla="*/ 2147483647 w 39"/>
              <a:gd name="T15" fmla="*/ 2147483647 h 88"/>
              <a:gd name="T16" fmla="*/ 2147483647 w 39"/>
              <a:gd name="T17" fmla="*/ 2147483647 h 88"/>
              <a:gd name="T18" fmla="*/ 2147483647 w 39"/>
              <a:gd name="T19" fmla="*/ 2147483647 h 88"/>
              <a:gd name="T20" fmla="*/ 0 w 39"/>
              <a:gd name="T21" fmla="*/ 2147483647 h 88"/>
              <a:gd name="T22" fmla="*/ 2147483647 w 39"/>
              <a:gd name="T23" fmla="*/ 2147483647 h 88"/>
              <a:gd name="T24" fmla="*/ 2147483647 w 39"/>
              <a:gd name="T25" fmla="*/ 2147483647 h 88"/>
              <a:gd name="T26" fmla="*/ 2147483647 w 39"/>
              <a:gd name="T27" fmla="*/ 2147483647 h 88"/>
              <a:gd name="T28" fmla="*/ 2147483647 w 39"/>
              <a:gd name="T29" fmla="*/ 2147483647 h 88"/>
              <a:gd name="T30" fmla="*/ 2147483647 w 39"/>
              <a:gd name="T31" fmla="*/ 2147483647 h 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88"/>
              <a:gd name="T50" fmla="*/ 39 w 39"/>
              <a:gd name="T51" fmla="*/ 88 h 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88">
                <a:moveTo>
                  <a:pt x="6" y="85"/>
                </a:moveTo>
                <a:lnTo>
                  <a:pt x="17" y="79"/>
                </a:lnTo>
                <a:lnTo>
                  <a:pt x="21" y="62"/>
                </a:lnTo>
                <a:lnTo>
                  <a:pt x="25" y="42"/>
                </a:lnTo>
                <a:lnTo>
                  <a:pt x="32" y="25"/>
                </a:lnTo>
                <a:lnTo>
                  <a:pt x="38" y="8"/>
                </a:lnTo>
                <a:lnTo>
                  <a:pt x="21" y="0"/>
                </a:lnTo>
                <a:lnTo>
                  <a:pt x="15" y="19"/>
                </a:lnTo>
                <a:lnTo>
                  <a:pt x="8" y="38"/>
                </a:lnTo>
                <a:lnTo>
                  <a:pt x="4" y="57"/>
                </a:lnTo>
                <a:lnTo>
                  <a:pt x="0" y="74"/>
                </a:lnTo>
                <a:lnTo>
                  <a:pt x="10" y="68"/>
                </a:lnTo>
                <a:lnTo>
                  <a:pt x="6" y="85"/>
                </a:lnTo>
                <a:lnTo>
                  <a:pt x="15" y="87"/>
                </a:lnTo>
                <a:lnTo>
                  <a:pt x="17" y="79"/>
                </a:lnTo>
                <a:lnTo>
                  <a:pt x="6" y="8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0" name="Freeform 78"/>
          <p:cNvSpPr>
            <a:spLocks/>
          </p:cNvSpPr>
          <p:nvPr/>
        </p:nvSpPr>
        <p:spPr bwMode="auto">
          <a:xfrm>
            <a:off x="2495550" y="5207000"/>
            <a:ext cx="169863" cy="61913"/>
          </a:xfrm>
          <a:custGeom>
            <a:avLst/>
            <a:gdLst>
              <a:gd name="T0" fmla="*/ 2147483647 w 107"/>
              <a:gd name="T1" fmla="*/ 2147483647 h 39"/>
              <a:gd name="T2" fmla="*/ 2147483647 w 107"/>
              <a:gd name="T3" fmla="*/ 2147483647 h 39"/>
              <a:gd name="T4" fmla="*/ 2147483647 w 107"/>
              <a:gd name="T5" fmla="*/ 2147483647 h 39"/>
              <a:gd name="T6" fmla="*/ 2147483647 w 107"/>
              <a:gd name="T7" fmla="*/ 2147483647 h 39"/>
              <a:gd name="T8" fmla="*/ 2147483647 w 107"/>
              <a:gd name="T9" fmla="*/ 0 h 39"/>
              <a:gd name="T10" fmla="*/ 2147483647 w 107"/>
              <a:gd name="T11" fmla="*/ 2147483647 h 39"/>
              <a:gd name="T12" fmla="*/ 2147483647 w 107"/>
              <a:gd name="T13" fmla="*/ 2147483647 h 39"/>
              <a:gd name="T14" fmla="*/ 0 w 107"/>
              <a:gd name="T15" fmla="*/ 2147483647 h 39"/>
              <a:gd name="T16" fmla="*/ 2147483647 w 107"/>
              <a:gd name="T17" fmla="*/ 2147483647 h 39"/>
              <a:gd name="T18" fmla="*/ 2147483647 w 107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"/>
              <a:gd name="T31" fmla="*/ 0 h 39"/>
              <a:gd name="T32" fmla="*/ 107 w 107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" h="39">
                <a:moveTo>
                  <a:pt x="2" y="6"/>
                </a:moveTo>
                <a:lnTo>
                  <a:pt x="8" y="17"/>
                </a:lnTo>
                <a:lnTo>
                  <a:pt x="102" y="38"/>
                </a:lnTo>
                <a:lnTo>
                  <a:pt x="106" y="21"/>
                </a:lnTo>
                <a:lnTo>
                  <a:pt x="12" y="0"/>
                </a:lnTo>
                <a:lnTo>
                  <a:pt x="2" y="6"/>
                </a:lnTo>
                <a:lnTo>
                  <a:pt x="0" y="15"/>
                </a:lnTo>
                <a:lnTo>
                  <a:pt x="8" y="17"/>
                </a:lnTo>
                <a:lnTo>
                  <a:pt x="2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1" name="Freeform 79"/>
          <p:cNvSpPr>
            <a:spLocks/>
          </p:cNvSpPr>
          <p:nvPr/>
        </p:nvSpPr>
        <p:spPr bwMode="auto">
          <a:xfrm>
            <a:off x="2498725" y="5075238"/>
            <a:ext cx="76200" cy="149225"/>
          </a:xfrm>
          <a:custGeom>
            <a:avLst/>
            <a:gdLst>
              <a:gd name="T0" fmla="*/ 2147483647 w 48"/>
              <a:gd name="T1" fmla="*/ 0 h 94"/>
              <a:gd name="T2" fmla="*/ 2147483647 w 48"/>
              <a:gd name="T3" fmla="*/ 2147483647 h 94"/>
              <a:gd name="T4" fmla="*/ 2147483647 w 48"/>
              <a:gd name="T5" fmla="*/ 2147483647 h 94"/>
              <a:gd name="T6" fmla="*/ 2147483647 w 48"/>
              <a:gd name="T7" fmla="*/ 2147483647 h 94"/>
              <a:gd name="T8" fmla="*/ 2147483647 w 48"/>
              <a:gd name="T9" fmla="*/ 2147483647 h 94"/>
              <a:gd name="T10" fmla="*/ 0 w 48"/>
              <a:gd name="T11" fmla="*/ 2147483647 h 94"/>
              <a:gd name="T12" fmla="*/ 2147483647 w 48"/>
              <a:gd name="T13" fmla="*/ 2147483647 h 94"/>
              <a:gd name="T14" fmla="*/ 2147483647 w 48"/>
              <a:gd name="T15" fmla="*/ 2147483647 h 94"/>
              <a:gd name="T16" fmla="*/ 2147483647 w 48"/>
              <a:gd name="T17" fmla="*/ 2147483647 h 94"/>
              <a:gd name="T18" fmla="*/ 2147483647 w 48"/>
              <a:gd name="T19" fmla="*/ 2147483647 h 94"/>
              <a:gd name="T20" fmla="*/ 2147483647 w 48"/>
              <a:gd name="T21" fmla="*/ 2147483647 h 94"/>
              <a:gd name="T22" fmla="*/ 2147483647 w 48"/>
              <a:gd name="T23" fmla="*/ 2147483647 h 94"/>
              <a:gd name="T24" fmla="*/ 2147483647 w 48"/>
              <a:gd name="T25" fmla="*/ 0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32" y="0"/>
                </a:moveTo>
                <a:lnTo>
                  <a:pt x="32" y="2"/>
                </a:lnTo>
                <a:lnTo>
                  <a:pt x="23" y="21"/>
                </a:lnTo>
                <a:lnTo>
                  <a:pt x="15" y="44"/>
                </a:lnTo>
                <a:lnTo>
                  <a:pt x="6" y="66"/>
                </a:lnTo>
                <a:lnTo>
                  <a:pt x="0" y="89"/>
                </a:lnTo>
                <a:lnTo>
                  <a:pt x="17" y="93"/>
                </a:lnTo>
                <a:lnTo>
                  <a:pt x="23" y="72"/>
                </a:lnTo>
                <a:lnTo>
                  <a:pt x="30" y="51"/>
                </a:lnTo>
                <a:lnTo>
                  <a:pt x="38" y="27"/>
                </a:lnTo>
                <a:lnTo>
                  <a:pt x="47" y="8"/>
                </a:lnTo>
                <a:lnTo>
                  <a:pt x="47" y="10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2" name="Freeform 80"/>
          <p:cNvSpPr>
            <a:spLocks/>
          </p:cNvSpPr>
          <p:nvPr/>
        </p:nvSpPr>
        <p:spPr bwMode="auto">
          <a:xfrm>
            <a:off x="2549525" y="4908550"/>
            <a:ext cx="190500" cy="184150"/>
          </a:xfrm>
          <a:custGeom>
            <a:avLst/>
            <a:gdLst>
              <a:gd name="T0" fmla="*/ 2147483647 w 120"/>
              <a:gd name="T1" fmla="*/ 0 h 116"/>
              <a:gd name="T2" fmla="*/ 2147483647 w 120"/>
              <a:gd name="T3" fmla="*/ 0 h 116"/>
              <a:gd name="T4" fmla="*/ 2147483647 w 120"/>
              <a:gd name="T5" fmla="*/ 2147483647 h 116"/>
              <a:gd name="T6" fmla="*/ 2147483647 w 120"/>
              <a:gd name="T7" fmla="*/ 2147483647 h 116"/>
              <a:gd name="T8" fmla="*/ 2147483647 w 120"/>
              <a:gd name="T9" fmla="*/ 2147483647 h 116"/>
              <a:gd name="T10" fmla="*/ 2147483647 w 120"/>
              <a:gd name="T11" fmla="*/ 2147483647 h 116"/>
              <a:gd name="T12" fmla="*/ 2147483647 w 120"/>
              <a:gd name="T13" fmla="*/ 2147483647 h 116"/>
              <a:gd name="T14" fmla="*/ 2147483647 w 120"/>
              <a:gd name="T15" fmla="*/ 2147483647 h 116"/>
              <a:gd name="T16" fmla="*/ 2147483647 w 120"/>
              <a:gd name="T17" fmla="*/ 2147483647 h 116"/>
              <a:gd name="T18" fmla="*/ 0 w 120"/>
              <a:gd name="T19" fmla="*/ 2147483647 h 116"/>
              <a:gd name="T20" fmla="*/ 2147483647 w 120"/>
              <a:gd name="T21" fmla="*/ 2147483647 h 116"/>
              <a:gd name="T22" fmla="*/ 2147483647 w 120"/>
              <a:gd name="T23" fmla="*/ 2147483647 h 116"/>
              <a:gd name="T24" fmla="*/ 2147483647 w 120"/>
              <a:gd name="T25" fmla="*/ 2147483647 h 116"/>
              <a:gd name="T26" fmla="*/ 2147483647 w 120"/>
              <a:gd name="T27" fmla="*/ 2147483647 h 116"/>
              <a:gd name="T28" fmla="*/ 2147483647 w 120"/>
              <a:gd name="T29" fmla="*/ 2147483647 h 116"/>
              <a:gd name="T30" fmla="*/ 2147483647 w 120"/>
              <a:gd name="T31" fmla="*/ 2147483647 h 116"/>
              <a:gd name="T32" fmla="*/ 2147483647 w 120"/>
              <a:gd name="T33" fmla="*/ 2147483647 h 116"/>
              <a:gd name="T34" fmla="*/ 2147483647 w 120"/>
              <a:gd name="T35" fmla="*/ 2147483647 h 116"/>
              <a:gd name="T36" fmla="*/ 2147483647 w 120"/>
              <a:gd name="T37" fmla="*/ 2147483647 h 116"/>
              <a:gd name="T38" fmla="*/ 2147483647 w 120"/>
              <a:gd name="T39" fmla="*/ 2147483647 h 116"/>
              <a:gd name="T40" fmla="*/ 2147483647 w 120"/>
              <a:gd name="T41" fmla="*/ 0 h 1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"/>
              <a:gd name="T64" fmla="*/ 0 h 116"/>
              <a:gd name="T65" fmla="*/ 120 w 120"/>
              <a:gd name="T66" fmla="*/ 116 h 1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" h="116">
                <a:moveTo>
                  <a:pt x="104" y="0"/>
                </a:moveTo>
                <a:lnTo>
                  <a:pt x="104" y="0"/>
                </a:lnTo>
                <a:lnTo>
                  <a:pt x="92" y="15"/>
                </a:lnTo>
                <a:lnTo>
                  <a:pt x="79" y="28"/>
                </a:lnTo>
                <a:lnTo>
                  <a:pt x="64" y="41"/>
                </a:lnTo>
                <a:lnTo>
                  <a:pt x="51" y="53"/>
                </a:lnTo>
                <a:lnTo>
                  <a:pt x="36" y="64"/>
                </a:lnTo>
                <a:lnTo>
                  <a:pt x="23" y="77"/>
                </a:lnTo>
                <a:lnTo>
                  <a:pt x="10" y="90"/>
                </a:lnTo>
                <a:lnTo>
                  <a:pt x="0" y="105"/>
                </a:lnTo>
                <a:lnTo>
                  <a:pt x="15" y="115"/>
                </a:lnTo>
                <a:lnTo>
                  <a:pt x="25" y="102"/>
                </a:lnTo>
                <a:lnTo>
                  <a:pt x="36" y="90"/>
                </a:lnTo>
                <a:lnTo>
                  <a:pt x="49" y="77"/>
                </a:lnTo>
                <a:lnTo>
                  <a:pt x="62" y="66"/>
                </a:lnTo>
                <a:lnTo>
                  <a:pt x="77" y="53"/>
                </a:lnTo>
                <a:lnTo>
                  <a:pt x="92" y="41"/>
                </a:lnTo>
                <a:lnTo>
                  <a:pt x="104" y="26"/>
                </a:lnTo>
                <a:lnTo>
                  <a:pt x="119" y="11"/>
                </a:lnTo>
                <a:lnTo>
                  <a:pt x="119" y="9"/>
                </a:lnTo>
                <a:lnTo>
                  <a:pt x="104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3" name="Freeform 81"/>
          <p:cNvSpPr>
            <a:spLocks/>
          </p:cNvSpPr>
          <p:nvPr/>
        </p:nvSpPr>
        <p:spPr bwMode="auto">
          <a:xfrm>
            <a:off x="2632075" y="5172075"/>
            <a:ext cx="49212" cy="96838"/>
          </a:xfrm>
          <a:custGeom>
            <a:avLst/>
            <a:gdLst>
              <a:gd name="T0" fmla="*/ 2147483647 w 31"/>
              <a:gd name="T1" fmla="*/ 0 h 61"/>
              <a:gd name="T2" fmla="*/ 2147483647 w 31"/>
              <a:gd name="T3" fmla="*/ 0 h 61"/>
              <a:gd name="T4" fmla="*/ 0 w 31"/>
              <a:gd name="T5" fmla="*/ 2147483647 h 61"/>
              <a:gd name="T6" fmla="*/ 2147483647 w 31"/>
              <a:gd name="T7" fmla="*/ 2147483647 h 61"/>
              <a:gd name="T8" fmla="*/ 2147483647 w 31"/>
              <a:gd name="T9" fmla="*/ 2147483647 h 61"/>
              <a:gd name="T10" fmla="*/ 2147483647 w 31"/>
              <a:gd name="T11" fmla="*/ 0 h 61"/>
              <a:gd name="T12" fmla="*/ 2147483647 w 31"/>
              <a:gd name="T13" fmla="*/ 0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61"/>
              <a:gd name="T23" fmla="*/ 31 w 31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61">
                <a:moveTo>
                  <a:pt x="13" y="0"/>
                </a:moveTo>
                <a:lnTo>
                  <a:pt x="13" y="0"/>
                </a:lnTo>
                <a:lnTo>
                  <a:pt x="0" y="58"/>
                </a:lnTo>
                <a:lnTo>
                  <a:pt x="17" y="60"/>
                </a:lnTo>
                <a:lnTo>
                  <a:pt x="30" y="5"/>
                </a:lnTo>
                <a:lnTo>
                  <a:pt x="13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5" name="Freeform 83"/>
          <p:cNvSpPr>
            <a:spLocks/>
          </p:cNvSpPr>
          <p:nvPr/>
        </p:nvSpPr>
        <p:spPr bwMode="auto">
          <a:xfrm>
            <a:off x="3460750" y="4806950"/>
            <a:ext cx="134938" cy="377825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2147483647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0 w 85"/>
              <a:gd name="T51" fmla="*/ 2147483647 h 238"/>
              <a:gd name="T52" fmla="*/ 0 w 85"/>
              <a:gd name="T53" fmla="*/ 2147483647 h 238"/>
              <a:gd name="T54" fmla="*/ 2147483647 w 85"/>
              <a:gd name="T55" fmla="*/ 2147483647 h 238"/>
              <a:gd name="T56" fmla="*/ 2147483647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0 h 238"/>
              <a:gd name="T70" fmla="*/ 2147483647 w 85"/>
              <a:gd name="T71" fmla="*/ 0 h 2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5"/>
              <a:gd name="T109" fmla="*/ 0 h 238"/>
              <a:gd name="T110" fmla="*/ 85 w 85"/>
              <a:gd name="T111" fmla="*/ 238 h 2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5" h="238">
                <a:moveTo>
                  <a:pt x="43" y="0"/>
                </a:moveTo>
                <a:lnTo>
                  <a:pt x="51" y="2"/>
                </a:lnTo>
                <a:lnTo>
                  <a:pt x="58" y="4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81" y="21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81" y="218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8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1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4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6" name="Freeform 84"/>
          <p:cNvSpPr>
            <a:spLocks/>
          </p:cNvSpPr>
          <p:nvPr/>
        </p:nvSpPr>
        <p:spPr bwMode="auto">
          <a:xfrm>
            <a:off x="3460750" y="4806950"/>
            <a:ext cx="134938" cy="377825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0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2147483647 w 85"/>
              <a:gd name="T51" fmla="*/ 2147483647 h 238"/>
              <a:gd name="T52" fmla="*/ 2147483647 w 85"/>
              <a:gd name="T53" fmla="*/ 2147483647 h 238"/>
              <a:gd name="T54" fmla="*/ 0 w 85"/>
              <a:gd name="T55" fmla="*/ 2147483647 h 238"/>
              <a:gd name="T56" fmla="*/ 0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2147483647 h 238"/>
              <a:gd name="T70" fmla="*/ 2147483647 w 85"/>
              <a:gd name="T71" fmla="*/ 2147483647 h 238"/>
              <a:gd name="T72" fmla="*/ 2147483647 w 85"/>
              <a:gd name="T73" fmla="*/ 0 h 238"/>
              <a:gd name="T74" fmla="*/ 2147483647 w 85"/>
              <a:gd name="T75" fmla="*/ 0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238"/>
              <a:gd name="T116" fmla="*/ 85 w 85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238">
                <a:moveTo>
                  <a:pt x="43" y="0"/>
                </a:moveTo>
                <a:lnTo>
                  <a:pt x="43" y="0"/>
                </a:lnTo>
                <a:lnTo>
                  <a:pt x="51" y="2"/>
                </a:lnTo>
                <a:lnTo>
                  <a:pt x="58" y="4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81" y="21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81" y="218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8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1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4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7" name="Freeform 85"/>
          <p:cNvSpPr>
            <a:spLocks/>
          </p:cNvSpPr>
          <p:nvPr/>
        </p:nvSpPr>
        <p:spPr bwMode="auto">
          <a:xfrm>
            <a:off x="2660650" y="5216525"/>
            <a:ext cx="869950" cy="530225"/>
          </a:xfrm>
          <a:custGeom>
            <a:avLst/>
            <a:gdLst>
              <a:gd name="T0" fmla="*/ 2147483647 w 548"/>
              <a:gd name="T1" fmla="*/ 0 h 334"/>
              <a:gd name="T2" fmla="*/ 0 w 548"/>
              <a:gd name="T3" fmla="*/ 2147483647 h 334"/>
              <a:gd name="T4" fmla="*/ 2147483647 w 548"/>
              <a:gd name="T5" fmla="*/ 2147483647 h 334"/>
              <a:gd name="T6" fmla="*/ 2147483647 w 548"/>
              <a:gd name="T7" fmla="*/ 2147483647 h 334"/>
              <a:gd name="T8" fmla="*/ 2147483647 w 548"/>
              <a:gd name="T9" fmla="*/ 2147483647 h 334"/>
              <a:gd name="T10" fmla="*/ 2147483647 w 548"/>
              <a:gd name="T11" fmla="*/ 2147483647 h 334"/>
              <a:gd name="T12" fmla="*/ 2147483647 w 548"/>
              <a:gd name="T13" fmla="*/ 2147483647 h 334"/>
              <a:gd name="T14" fmla="*/ 2147483647 w 548"/>
              <a:gd name="T15" fmla="*/ 2147483647 h 334"/>
              <a:gd name="T16" fmla="*/ 2147483647 w 548"/>
              <a:gd name="T17" fmla="*/ 2147483647 h 334"/>
              <a:gd name="T18" fmla="*/ 2147483647 w 548"/>
              <a:gd name="T19" fmla="*/ 2147483647 h 334"/>
              <a:gd name="T20" fmla="*/ 2147483647 w 548"/>
              <a:gd name="T21" fmla="*/ 2147483647 h 334"/>
              <a:gd name="T22" fmla="*/ 2147483647 w 548"/>
              <a:gd name="T23" fmla="*/ 2147483647 h 334"/>
              <a:gd name="T24" fmla="*/ 2147483647 w 548"/>
              <a:gd name="T25" fmla="*/ 2147483647 h 334"/>
              <a:gd name="T26" fmla="*/ 2147483647 w 548"/>
              <a:gd name="T27" fmla="*/ 2147483647 h 334"/>
              <a:gd name="T28" fmla="*/ 2147483647 w 548"/>
              <a:gd name="T29" fmla="*/ 2147483647 h 334"/>
              <a:gd name="T30" fmla="*/ 2147483647 w 548"/>
              <a:gd name="T31" fmla="*/ 2147483647 h 334"/>
              <a:gd name="T32" fmla="*/ 2147483647 w 548"/>
              <a:gd name="T33" fmla="*/ 0 h 334"/>
              <a:gd name="T34" fmla="*/ 2147483647 w 548"/>
              <a:gd name="T35" fmla="*/ 0 h 3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8"/>
              <a:gd name="T55" fmla="*/ 0 h 334"/>
              <a:gd name="T56" fmla="*/ 548 w 548"/>
              <a:gd name="T57" fmla="*/ 334 h 3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8" h="334">
                <a:moveTo>
                  <a:pt x="17" y="0"/>
                </a:moveTo>
                <a:lnTo>
                  <a:pt x="0" y="55"/>
                </a:lnTo>
                <a:lnTo>
                  <a:pt x="49" y="70"/>
                </a:lnTo>
                <a:lnTo>
                  <a:pt x="41" y="132"/>
                </a:lnTo>
                <a:lnTo>
                  <a:pt x="101" y="122"/>
                </a:lnTo>
                <a:lnTo>
                  <a:pt x="139" y="171"/>
                </a:lnTo>
                <a:lnTo>
                  <a:pt x="184" y="151"/>
                </a:lnTo>
                <a:lnTo>
                  <a:pt x="184" y="215"/>
                </a:lnTo>
                <a:lnTo>
                  <a:pt x="237" y="217"/>
                </a:lnTo>
                <a:lnTo>
                  <a:pt x="265" y="254"/>
                </a:lnTo>
                <a:lnTo>
                  <a:pt x="316" y="232"/>
                </a:lnTo>
                <a:lnTo>
                  <a:pt x="355" y="294"/>
                </a:lnTo>
                <a:lnTo>
                  <a:pt x="402" y="275"/>
                </a:lnTo>
                <a:lnTo>
                  <a:pt x="455" y="333"/>
                </a:lnTo>
                <a:lnTo>
                  <a:pt x="545" y="315"/>
                </a:lnTo>
                <a:lnTo>
                  <a:pt x="547" y="188"/>
                </a:lnTo>
                <a:lnTo>
                  <a:pt x="17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8" name="Freeform 86"/>
          <p:cNvSpPr>
            <a:spLocks/>
          </p:cNvSpPr>
          <p:nvPr/>
        </p:nvSpPr>
        <p:spPr bwMode="auto">
          <a:xfrm>
            <a:off x="3525837" y="5216525"/>
            <a:ext cx="884237" cy="530225"/>
          </a:xfrm>
          <a:custGeom>
            <a:avLst/>
            <a:gdLst>
              <a:gd name="T0" fmla="*/ 2147483647 w 544"/>
              <a:gd name="T1" fmla="*/ 0 h 334"/>
              <a:gd name="T2" fmla="*/ 2147483647 w 544"/>
              <a:gd name="T3" fmla="*/ 2147483647 h 334"/>
              <a:gd name="T4" fmla="*/ 2147483647 w 544"/>
              <a:gd name="T5" fmla="*/ 2147483647 h 334"/>
              <a:gd name="T6" fmla="*/ 2147483647 w 544"/>
              <a:gd name="T7" fmla="*/ 2147483647 h 334"/>
              <a:gd name="T8" fmla="*/ 2147483647 w 544"/>
              <a:gd name="T9" fmla="*/ 2147483647 h 334"/>
              <a:gd name="T10" fmla="*/ 2147483647 w 544"/>
              <a:gd name="T11" fmla="*/ 2147483647 h 334"/>
              <a:gd name="T12" fmla="*/ 2147483647 w 544"/>
              <a:gd name="T13" fmla="*/ 2147483647 h 334"/>
              <a:gd name="T14" fmla="*/ 2147483647 w 544"/>
              <a:gd name="T15" fmla="*/ 2147483647 h 334"/>
              <a:gd name="T16" fmla="*/ 2147483647 w 544"/>
              <a:gd name="T17" fmla="*/ 2147483647 h 334"/>
              <a:gd name="T18" fmla="*/ 2147483647 w 544"/>
              <a:gd name="T19" fmla="*/ 2147483647 h 334"/>
              <a:gd name="T20" fmla="*/ 2147483647 w 544"/>
              <a:gd name="T21" fmla="*/ 2147483647 h 334"/>
              <a:gd name="T22" fmla="*/ 2147483647 w 544"/>
              <a:gd name="T23" fmla="*/ 2147483647 h 334"/>
              <a:gd name="T24" fmla="*/ 2147483647 w 544"/>
              <a:gd name="T25" fmla="*/ 2147483647 h 334"/>
              <a:gd name="T26" fmla="*/ 2147483647 w 544"/>
              <a:gd name="T27" fmla="*/ 2147483647 h 334"/>
              <a:gd name="T28" fmla="*/ 0 w 544"/>
              <a:gd name="T29" fmla="*/ 2147483647 h 334"/>
              <a:gd name="T30" fmla="*/ 0 w 544"/>
              <a:gd name="T31" fmla="*/ 2147483647 h 334"/>
              <a:gd name="T32" fmla="*/ 2147483647 w 544"/>
              <a:gd name="T33" fmla="*/ 0 h 334"/>
              <a:gd name="T34" fmla="*/ 2147483647 w 544"/>
              <a:gd name="T35" fmla="*/ 0 h 3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334"/>
              <a:gd name="T56" fmla="*/ 544 w 544"/>
              <a:gd name="T57" fmla="*/ 334 h 3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334">
                <a:moveTo>
                  <a:pt x="528" y="0"/>
                </a:moveTo>
                <a:lnTo>
                  <a:pt x="543" y="55"/>
                </a:lnTo>
                <a:lnTo>
                  <a:pt x="496" y="73"/>
                </a:lnTo>
                <a:lnTo>
                  <a:pt x="505" y="132"/>
                </a:lnTo>
                <a:lnTo>
                  <a:pt x="443" y="122"/>
                </a:lnTo>
                <a:lnTo>
                  <a:pt x="407" y="171"/>
                </a:lnTo>
                <a:lnTo>
                  <a:pt x="360" y="151"/>
                </a:lnTo>
                <a:lnTo>
                  <a:pt x="360" y="215"/>
                </a:lnTo>
                <a:lnTo>
                  <a:pt x="308" y="217"/>
                </a:lnTo>
                <a:lnTo>
                  <a:pt x="281" y="254"/>
                </a:lnTo>
                <a:lnTo>
                  <a:pt x="229" y="232"/>
                </a:lnTo>
                <a:lnTo>
                  <a:pt x="191" y="294"/>
                </a:lnTo>
                <a:lnTo>
                  <a:pt x="145" y="275"/>
                </a:lnTo>
                <a:lnTo>
                  <a:pt x="92" y="333"/>
                </a:lnTo>
                <a:lnTo>
                  <a:pt x="0" y="318"/>
                </a:lnTo>
                <a:lnTo>
                  <a:pt x="0" y="188"/>
                </a:lnTo>
                <a:lnTo>
                  <a:pt x="528" y="0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1" name="Freeform 89"/>
          <p:cNvSpPr>
            <a:spLocks/>
          </p:cNvSpPr>
          <p:nvPr/>
        </p:nvSpPr>
        <p:spPr bwMode="auto">
          <a:xfrm>
            <a:off x="3389313" y="4510088"/>
            <a:ext cx="252412" cy="944562"/>
          </a:xfrm>
          <a:custGeom>
            <a:avLst/>
            <a:gdLst>
              <a:gd name="T0" fmla="*/ 2147483647 w 159"/>
              <a:gd name="T1" fmla="*/ 2147483647 h 595"/>
              <a:gd name="T2" fmla="*/ 2147483647 w 159"/>
              <a:gd name="T3" fmla="*/ 0 h 595"/>
              <a:gd name="T4" fmla="*/ 2147483647 w 159"/>
              <a:gd name="T5" fmla="*/ 2147483647 h 595"/>
              <a:gd name="T6" fmla="*/ 2147483647 w 159"/>
              <a:gd name="T7" fmla="*/ 2147483647 h 595"/>
              <a:gd name="T8" fmla="*/ 2147483647 w 159"/>
              <a:gd name="T9" fmla="*/ 2147483647 h 595"/>
              <a:gd name="T10" fmla="*/ 2147483647 w 159"/>
              <a:gd name="T11" fmla="*/ 2147483647 h 595"/>
              <a:gd name="T12" fmla="*/ 2147483647 w 159"/>
              <a:gd name="T13" fmla="*/ 2147483647 h 595"/>
              <a:gd name="T14" fmla="*/ 2147483647 w 159"/>
              <a:gd name="T15" fmla="*/ 2147483647 h 595"/>
              <a:gd name="T16" fmla="*/ 0 w 159"/>
              <a:gd name="T17" fmla="*/ 2147483647 h 595"/>
              <a:gd name="T18" fmla="*/ 2147483647 w 159"/>
              <a:gd name="T19" fmla="*/ 2147483647 h 595"/>
              <a:gd name="T20" fmla="*/ 2147483647 w 159"/>
              <a:gd name="T21" fmla="*/ 2147483647 h 5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595"/>
              <a:gd name="T35" fmla="*/ 159 w 159"/>
              <a:gd name="T36" fmla="*/ 595 h 5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595">
                <a:moveTo>
                  <a:pt x="7" y="2"/>
                </a:moveTo>
                <a:lnTo>
                  <a:pt x="129" y="0"/>
                </a:lnTo>
                <a:lnTo>
                  <a:pt x="131" y="185"/>
                </a:lnTo>
                <a:lnTo>
                  <a:pt x="50" y="187"/>
                </a:lnTo>
                <a:lnTo>
                  <a:pt x="26" y="208"/>
                </a:lnTo>
                <a:lnTo>
                  <a:pt x="30" y="424"/>
                </a:lnTo>
                <a:lnTo>
                  <a:pt x="158" y="424"/>
                </a:lnTo>
                <a:lnTo>
                  <a:pt x="156" y="594"/>
                </a:lnTo>
                <a:lnTo>
                  <a:pt x="0" y="594"/>
                </a:lnTo>
                <a:lnTo>
                  <a:pt x="7" y="2"/>
                </a:lnTo>
              </a:path>
            </a:pathLst>
          </a:custGeom>
          <a:solidFill>
            <a:srgbClr val="FFF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2" name="Freeform 90"/>
          <p:cNvSpPr>
            <a:spLocks/>
          </p:cNvSpPr>
          <p:nvPr/>
        </p:nvSpPr>
        <p:spPr bwMode="auto">
          <a:xfrm>
            <a:off x="4167188" y="4937125"/>
            <a:ext cx="214312" cy="209550"/>
          </a:xfrm>
          <a:custGeom>
            <a:avLst/>
            <a:gdLst>
              <a:gd name="T0" fmla="*/ 2147483647 w 135"/>
              <a:gd name="T1" fmla="*/ 2147483647 h 132"/>
              <a:gd name="T2" fmla="*/ 2147483647 w 135"/>
              <a:gd name="T3" fmla="*/ 2147483647 h 132"/>
              <a:gd name="T4" fmla="*/ 2147483647 w 135"/>
              <a:gd name="T5" fmla="*/ 2147483647 h 132"/>
              <a:gd name="T6" fmla="*/ 2147483647 w 135"/>
              <a:gd name="T7" fmla="*/ 2147483647 h 132"/>
              <a:gd name="T8" fmla="*/ 2147483647 w 135"/>
              <a:gd name="T9" fmla="*/ 2147483647 h 132"/>
              <a:gd name="T10" fmla="*/ 2147483647 w 135"/>
              <a:gd name="T11" fmla="*/ 2147483647 h 132"/>
              <a:gd name="T12" fmla="*/ 2147483647 w 135"/>
              <a:gd name="T13" fmla="*/ 2147483647 h 132"/>
              <a:gd name="T14" fmla="*/ 2147483647 w 135"/>
              <a:gd name="T15" fmla="*/ 2147483647 h 132"/>
              <a:gd name="T16" fmla="*/ 2147483647 w 135"/>
              <a:gd name="T17" fmla="*/ 2147483647 h 132"/>
              <a:gd name="T18" fmla="*/ 2147483647 w 135"/>
              <a:gd name="T19" fmla="*/ 0 h 132"/>
              <a:gd name="T20" fmla="*/ 0 w 135"/>
              <a:gd name="T21" fmla="*/ 2147483647 h 132"/>
              <a:gd name="T22" fmla="*/ 2147483647 w 135"/>
              <a:gd name="T23" fmla="*/ 2147483647 h 132"/>
              <a:gd name="T24" fmla="*/ 2147483647 w 135"/>
              <a:gd name="T25" fmla="*/ 2147483647 h 132"/>
              <a:gd name="T26" fmla="*/ 2147483647 w 135"/>
              <a:gd name="T27" fmla="*/ 2147483647 h 132"/>
              <a:gd name="T28" fmla="*/ 2147483647 w 135"/>
              <a:gd name="T29" fmla="*/ 2147483647 h 132"/>
              <a:gd name="T30" fmla="*/ 2147483647 w 135"/>
              <a:gd name="T31" fmla="*/ 2147483647 h 132"/>
              <a:gd name="T32" fmla="*/ 2147483647 w 135"/>
              <a:gd name="T33" fmla="*/ 2147483647 h 132"/>
              <a:gd name="T34" fmla="*/ 2147483647 w 135"/>
              <a:gd name="T35" fmla="*/ 2147483647 h 132"/>
              <a:gd name="T36" fmla="*/ 2147483647 w 135"/>
              <a:gd name="T37" fmla="*/ 2147483647 h 132"/>
              <a:gd name="T38" fmla="*/ 2147483647 w 135"/>
              <a:gd name="T39" fmla="*/ 2147483647 h 132"/>
              <a:gd name="T40" fmla="*/ 2147483647 w 135"/>
              <a:gd name="T41" fmla="*/ 2147483647 h 1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5"/>
              <a:gd name="T64" fmla="*/ 0 h 132"/>
              <a:gd name="T65" fmla="*/ 135 w 135"/>
              <a:gd name="T66" fmla="*/ 132 h 1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5" h="132">
                <a:moveTo>
                  <a:pt x="134" y="123"/>
                </a:moveTo>
                <a:lnTo>
                  <a:pt x="134" y="123"/>
                </a:lnTo>
                <a:lnTo>
                  <a:pt x="123" y="108"/>
                </a:lnTo>
                <a:lnTo>
                  <a:pt x="109" y="96"/>
                </a:lnTo>
                <a:lnTo>
                  <a:pt x="92" y="81"/>
                </a:lnTo>
                <a:lnTo>
                  <a:pt x="73" y="64"/>
                </a:lnTo>
                <a:lnTo>
                  <a:pt x="54" y="48"/>
                </a:lnTo>
                <a:lnTo>
                  <a:pt x="38" y="31"/>
                </a:lnTo>
                <a:lnTo>
                  <a:pt x="23" y="14"/>
                </a:lnTo>
                <a:lnTo>
                  <a:pt x="17" y="0"/>
                </a:lnTo>
                <a:lnTo>
                  <a:pt x="0" y="6"/>
                </a:lnTo>
                <a:lnTo>
                  <a:pt x="8" y="25"/>
                </a:lnTo>
                <a:lnTo>
                  <a:pt x="23" y="44"/>
                </a:lnTo>
                <a:lnTo>
                  <a:pt x="42" y="60"/>
                </a:lnTo>
                <a:lnTo>
                  <a:pt x="61" y="77"/>
                </a:lnTo>
                <a:lnTo>
                  <a:pt x="79" y="94"/>
                </a:lnTo>
                <a:lnTo>
                  <a:pt x="96" y="108"/>
                </a:lnTo>
                <a:lnTo>
                  <a:pt x="111" y="121"/>
                </a:lnTo>
                <a:lnTo>
                  <a:pt x="117" y="131"/>
                </a:lnTo>
                <a:lnTo>
                  <a:pt x="134" y="12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3" name="Freeform 91"/>
          <p:cNvSpPr>
            <a:spLocks/>
          </p:cNvSpPr>
          <p:nvPr/>
        </p:nvSpPr>
        <p:spPr bwMode="auto">
          <a:xfrm>
            <a:off x="4352925" y="5132388"/>
            <a:ext cx="60325" cy="136525"/>
          </a:xfrm>
          <a:custGeom>
            <a:avLst/>
            <a:gdLst>
              <a:gd name="T0" fmla="*/ 2147483647 w 38"/>
              <a:gd name="T1" fmla="*/ 2147483647 h 86"/>
              <a:gd name="T2" fmla="*/ 2147483647 w 38"/>
              <a:gd name="T3" fmla="*/ 2147483647 h 86"/>
              <a:gd name="T4" fmla="*/ 2147483647 w 38"/>
              <a:gd name="T5" fmla="*/ 2147483647 h 86"/>
              <a:gd name="T6" fmla="*/ 2147483647 w 38"/>
              <a:gd name="T7" fmla="*/ 2147483647 h 86"/>
              <a:gd name="T8" fmla="*/ 2147483647 w 38"/>
              <a:gd name="T9" fmla="*/ 2147483647 h 86"/>
              <a:gd name="T10" fmla="*/ 2147483647 w 38"/>
              <a:gd name="T11" fmla="*/ 0 h 86"/>
              <a:gd name="T12" fmla="*/ 0 w 38"/>
              <a:gd name="T13" fmla="*/ 2147483647 h 86"/>
              <a:gd name="T14" fmla="*/ 2147483647 w 38"/>
              <a:gd name="T15" fmla="*/ 2147483647 h 86"/>
              <a:gd name="T16" fmla="*/ 2147483647 w 38"/>
              <a:gd name="T17" fmla="*/ 2147483647 h 86"/>
              <a:gd name="T18" fmla="*/ 2147483647 w 38"/>
              <a:gd name="T19" fmla="*/ 2147483647 h 86"/>
              <a:gd name="T20" fmla="*/ 2147483647 w 38"/>
              <a:gd name="T21" fmla="*/ 2147483647 h 86"/>
              <a:gd name="T22" fmla="*/ 2147483647 w 38"/>
              <a:gd name="T23" fmla="*/ 2147483647 h 86"/>
              <a:gd name="T24" fmla="*/ 2147483647 w 38"/>
              <a:gd name="T25" fmla="*/ 2147483647 h 86"/>
              <a:gd name="T26" fmla="*/ 2147483647 w 38"/>
              <a:gd name="T27" fmla="*/ 2147483647 h 86"/>
              <a:gd name="T28" fmla="*/ 2147483647 w 38"/>
              <a:gd name="T29" fmla="*/ 2147483647 h 86"/>
              <a:gd name="T30" fmla="*/ 2147483647 w 38"/>
              <a:gd name="T31" fmla="*/ 2147483647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"/>
              <a:gd name="T49" fmla="*/ 0 h 86"/>
              <a:gd name="T50" fmla="*/ 38 w 38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" h="86">
                <a:moveTo>
                  <a:pt x="27" y="65"/>
                </a:moveTo>
                <a:lnTo>
                  <a:pt x="37" y="71"/>
                </a:lnTo>
                <a:lnTo>
                  <a:pt x="33" y="54"/>
                </a:lnTo>
                <a:lnTo>
                  <a:pt x="29" y="35"/>
                </a:lnTo>
                <a:lnTo>
                  <a:pt x="23" y="19"/>
                </a:lnTo>
                <a:lnTo>
                  <a:pt x="17" y="0"/>
                </a:lnTo>
                <a:lnTo>
                  <a:pt x="0" y="8"/>
                </a:lnTo>
                <a:lnTo>
                  <a:pt x="8" y="23"/>
                </a:lnTo>
                <a:lnTo>
                  <a:pt x="12" y="40"/>
                </a:lnTo>
                <a:lnTo>
                  <a:pt x="17" y="58"/>
                </a:lnTo>
                <a:lnTo>
                  <a:pt x="21" y="77"/>
                </a:lnTo>
                <a:lnTo>
                  <a:pt x="31" y="83"/>
                </a:lnTo>
                <a:lnTo>
                  <a:pt x="21" y="77"/>
                </a:lnTo>
                <a:lnTo>
                  <a:pt x="23" y="85"/>
                </a:lnTo>
                <a:lnTo>
                  <a:pt x="31" y="83"/>
                </a:lnTo>
                <a:lnTo>
                  <a:pt x="27" y="6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4" name="Freeform 92"/>
          <p:cNvSpPr>
            <a:spLocks/>
          </p:cNvSpPr>
          <p:nvPr/>
        </p:nvSpPr>
        <p:spPr bwMode="auto">
          <a:xfrm>
            <a:off x="4395788" y="5202238"/>
            <a:ext cx="166687" cy="63500"/>
          </a:xfrm>
          <a:custGeom>
            <a:avLst/>
            <a:gdLst>
              <a:gd name="T0" fmla="*/ 2147483647 w 105"/>
              <a:gd name="T1" fmla="*/ 2147483647 h 40"/>
              <a:gd name="T2" fmla="*/ 2147483647 w 105"/>
              <a:gd name="T3" fmla="*/ 0 h 40"/>
              <a:gd name="T4" fmla="*/ 0 w 105"/>
              <a:gd name="T5" fmla="*/ 2147483647 h 40"/>
              <a:gd name="T6" fmla="*/ 2147483647 w 105"/>
              <a:gd name="T7" fmla="*/ 2147483647 h 40"/>
              <a:gd name="T8" fmla="*/ 2147483647 w 105"/>
              <a:gd name="T9" fmla="*/ 2147483647 h 40"/>
              <a:gd name="T10" fmla="*/ 2147483647 w 105"/>
              <a:gd name="T11" fmla="*/ 2147483647 h 40"/>
              <a:gd name="T12" fmla="*/ 2147483647 w 105"/>
              <a:gd name="T13" fmla="*/ 2147483647 h 40"/>
              <a:gd name="T14" fmla="*/ 2147483647 w 105"/>
              <a:gd name="T15" fmla="*/ 2147483647 h 40"/>
              <a:gd name="T16" fmla="*/ 2147483647 w 105"/>
              <a:gd name="T17" fmla="*/ 2147483647 h 40"/>
              <a:gd name="T18" fmla="*/ 2147483647 w 105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40"/>
              <a:gd name="T32" fmla="*/ 105 w 105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40">
                <a:moveTo>
                  <a:pt x="102" y="6"/>
                </a:moveTo>
                <a:lnTo>
                  <a:pt x="92" y="0"/>
                </a:lnTo>
                <a:lnTo>
                  <a:pt x="0" y="21"/>
                </a:lnTo>
                <a:lnTo>
                  <a:pt x="4" y="39"/>
                </a:lnTo>
                <a:lnTo>
                  <a:pt x="96" y="16"/>
                </a:lnTo>
                <a:lnTo>
                  <a:pt x="102" y="6"/>
                </a:lnTo>
                <a:lnTo>
                  <a:pt x="96" y="16"/>
                </a:lnTo>
                <a:lnTo>
                  <a:pt x="104" y="16"/>
                </a:lnTo>
                <a:lnTo>
                  <a:pt x="102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5" name="Freeform 93"/>
          <p:cNvSpPr>
            <a:spLocks/>
          </p:cNvSpPr>
          <p:nvPr/>
        </p:nvSpPr>
        <p:spPr bwMode="auto">
          <a:xfrm>
            <a:off x="4484688" y="5075238"/>
            <a:ext cx="74612" cy="144462"/>
          </a:xfrm>
          <a:custGeom>
            <a:avLst/>
            <a:gdLst>
              <a:gd name="T0" fmla="*/ 0 w 47"/>
              <a:gd name="T1" fmla="*/ 2147483647 h 91"/>
              <a:gd name="T2" fmla="*/ 0 w 47"/>
              <a:gd name="T3" fmla="*/ 2147483647 h 91"/>
              <a:gd name="T4" fmla="*/ 2147483647 w 47"/>
              <a:gd name="T5" fmla="*/ 2147483647 h 91"/>
              <a:gd name="T6" fmla="*/ 2147483647 w 47"/>
              <a:gd name="T7" fmla="*/ 2147483647 h 91"/>
              <a:gd name="T8" fmla="*/ 2147483647 w 47"/>
              <a:gd name="T9" fmla="*/ 2147483647 h 91"/>
              <a:gd name="T10" fmla="*/ 2147483647 w 47"/>
              <a:gd name="T11" fmla="*/ 2147483647 h 91"/>
              <a:gd name="T12" fmla="*/ 2147483647 w 47"/>
              <a:gd name="T13" fmla="*/ 2147483647 h 91"/>
              <a:gd name="T14" fmla="*/ 2147483647 w 47"/>
              <a:gd name="T15" fmla="*/ 2147483647 h 91"/>
              <a:gd name="T16" fmla="*/ 2147483647 w 47"/>
              <a:gd name="T17" fmla="*/ 2147483647 h 91"/>
              <a:gd name="T18" fmla="*/ 2147483647 w 47"/>
              <a:gd name="T19" fmla="*/ 2147483647 h 91"/>
              <a:gd name="T20" fmla="*/ 2147483647 w 47"/>
              <a:gd name="T21" fmla="*/ 0 h 91"/>
              <a:gd name="T22" fmla="*/ 2147483647 w 47"/>
              <a:gd name="T23" fmla="*/ 0 h 91"/>
              <a:gd name="T24" fmla="*/ 0 w 47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"/>
              <a:gd name="T40" fmla="*/ 0 h 91"/>
              <a:gd name="T41" fmla="*/ 47 w 47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" h="91">
                <a:moveTo>
                  <a:pt x="0" y="9"/>
                </a:moveTo>
                <a:lnTo>
                  <a:pt x="0" y="9"/>
                </a:lnTo>
                <a:lnTo>
                  <a:pt x="9" y="28"/>
                </a:lnTo>
                <a:lnTo>
                  <a:pt x="17" y="48"/>
                </a:lnTo>
                <a:lnTo>
                  <a:pt x="23" y="69"/>
                </a:lnTo>
                <a:lnTo>
                  <a:pt x="30" y="90"/>
                </a:lnTo>
                <a:lnTo>
                  <a:pt x="46" y="86"/>
                </a:lnTo>
                <a:lnTo>
                  <a:pt x="40" y="65"/>
                </a:lnTo>
                <a:lnTo>
                  <a:pt x="34" y="42"/>
                </a:lnTo>
                <a:lnTo>
                  <a:pt x="25" y="21"/>
                </a:lnTo>
                <a:lnTo>
                  <a:pt x="15" y="0"/>
                </a:lnTo>
                <a:lnTo>
                  <a:pt x="0" y="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6" name="Freeform 94"/>
          <p:cNvSpPr>
            <a:spLocks/>
          </p:cNvSpPr>
          <p:nvPr/>
        </p:nvSpPr>
        <p:spPr bwMode="auto">
          <a:xfrm>
            <a:off x="4322763" y="4910138"/>
            <a:ext cx="187325" cy="180975"/>
          </a:xfrm>
          <a:custGeom>
            <a:avLst/>
            <a:gdLst>
              <a:gd name="T0" fmla="*/ 0 w 118"/>
              <a:gd name="T1" fmla="*/ 2147483647 h 114"/>
              <a:gd name="T2" fmla="*/ 2147483647 w 118"/>
              <a:gd name="T3" fmla="*/ 2147483647 h 114"/>
              <a:gd name="T4" fmla="*/ 2147483647 w 118"/>
              <a:gd name="T5" fmla="*/ 2147483647 h 114"/>
              <a:gd name="T6" fmla="*/ 2147483647 w 118"/>
              <a:gd name="T7" fmla="*/ 2147483647 h 114"/>
              <a:gd name="T8" fmla="*/ 2147483647 w 118"/>
              <a:gd name="T9" fmla="*/ 2147483647 h 114"/>
              <a:gd name="T10" fmla="*/ 2147483647 w 118"/>
              <a:gd name="T11" fmla="*/ 2147483647 h 114"/>
              <a:gd name="T12" fmla="*/ 2147483647 w 118"/>
              <a:gd name="T13" fmla="*/ 2147483647 h 114"/>
              <a:gd name="T14" fmla="*/ 2147483647 w 118"/>
              <a:gd name="T15" fmla="*/ 2147483647 h 114"/>
              <a:gd name="T16" fmla="*/ 2147483647 w 118"/>
              <a:gd name="T17" fmla="*/ 2147483647 h 114"/>
              <a:gd name="T18" fmla="*/ 2147483647 w 118"/>
              <a:gd name="T19" fmla="*/ 2147483647 h 114"/>
              <a:gd name="T20" fmla="*/ 2147483647 w 118"/>
              <a:gd name="T21" fmla="*/ 2147483647 h 114"/>
              <a:gd name="T22" fmla="*/ 2147483647 w 118"/>
              <a:gd name="T23" fmla="*/ 2147483647 h 114"/>
              <a:gd name="T24" fmla="*/ 2147483647 w 118"/>
              <a:gd name="T25" fmla="*/ 2147483647 h 114"/>
              <a:gd name="T26" fmla="*/ 2147483647 w 118"/>
              <a:gd name="T27" fmla="*/ 2147483647 h 114"/>
              <a:gd name="T28" fmla="*/ 2147483647 w 118"/>
              <a:gd name="T29" fmla="*/ 2147483647 h 114"/>
              <a:gd name="T30" fmla="*/ 2147483647 w 118"/>
              <a:gd name="T31" fmla="*/ 2147483647 h 114"/>
              <a:gd name="T32" fmla="*/ 2147483647 w 118"/>
              <a:gd name="T33" fmla="*/ 2147483647 h 114"/>
              <a:gd name="T34" fmla="*/ 2147483647 w 118"/>
              <a:gd name="T35" fmla="*/ 2147483647 h 114"/>
              <a:gd name="T36" fmla="*/ 2147483647 w 118"/>
              <a:gd name="T37" fmla="*/ 0 h 114"/>
              <a:gd name="T38" fmla="*/ 2147483647 w 118"/>
              <a:gd name="T39" fmla="*/ 2147483647 h 114"/>
              <a:gd name="T40" fmla="*/ 0 w 118"/>
              <a:gd name="T41" fmla="*/ 2147483647 h 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8"/>
              <a:gd name="T64" fmla="*/ 0 h 114"/>
              <a:gd name="T65" fmla="*/ 118 w 118"/>
              <a:gd name="T66" fmla="*/ 114 h 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8" h="114">
                <a:moveTo>
                  <a:pt x="0" y="10"/>
                </a:moveTo>
                <a:lnTo>
                  <a:pt x="2" y="10"/>
                </a:lnTo>
                <a:lnTo>
                  <a:pt x="15" y="27"/>
                </a:lnTo>
                <a:lnTo>
                  <a:pt x="29" y="42"/>
                </a:lnTo>
                <a:lnTo>
                  <a:pt x="42" y="54"/>
                </a:lnTo>
                <a:lnTo>
                  <a:pt x="56" y="67"/>
                </a:lnTo>
                <a:lnTo>
                  <a:pt x="69" y="77"/>
                </a:lnTo>
                <a:lnTo>
                  <a:pt x="81" y="88"/>
                </a:lnTo>
                <a:lnTo>
                  <a:pt x="92" y="100"/>
                </a:lnTo>
                <a:lnTo>
                  <a:pt x="102" y="113"/>
                </a:lnTo>
                <a:lnTo>
                  <a:pt x="117" y="104"/>
                </a:lnTo>
                <a:lnTo>
                  <a:pt x="107" y="90"/>
                </a:lnTo>
                <a:lnTo>
                  <a:pt x="94" y="77"/>
                </a:lnTo>
                <a:lnTo>
                  <a:pt x="81" y="65"/>
                </a:lnTo>
                <a:lnTo>
                  <a:pt x="67" y="52"/>
                </a:lnTo>
                <a:lnTo>
                  <a:pt x="54" y="42"/>
                </a:lnTo>
                <a:lnTo>
                  <a:pt x="40" y="29"/>
                </a:lnTo>
                <a:lnTo>
                  <a:pt x="27" y="15"/>
                </a:lnTo>
                <a:lnTo>
                  <a:pt x="15" y="0"/>
                </a:lnTo>
                <a:lnTo>
                  <a:pt x="17" y="2"/>
                </a:ln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7" name="Freeform 95"/>
          <p:cNvSpPr>
            <a:spLocks/>
          </p:cNvSpPr>
          <p:nvPr/>
        </p:nvSpPr>
        <p:spPr bwMode="auto">
          <a:xfrm>
            <a:off x="4386263" y="5168900"/>
            <a:ext cx="47625" cy="96838"/>
          </a:xfrm>
          <a:custGeom>
            <a:avLst/>
            <a:gdLst>
              <a:gd name="T0" fmla="*/ 2147483647 w 30"/>
              <a:gd name="T1" fmla="*/ 0 h 61"/>
              <a:gd name="T2" fmla="*/ 0 w 30"/>
              <a:gd name="T3" fmla="*/ 2147483647 h 61"/>
              <a:gd name="T4" fmla="*/ 2147483647 w 30"/>
              <a:gd name="T5" fmla="*/ 2147483647 h 61"/>
              <a:gd name="T6" fmla="*/ 2147483647 w 30"/>
              <a:gd name="T7" fmla="*/ 2147483647 h 61"/>
              <a:gd name="T8" fmla="*/ 2147483647 w 30"/>
              <a:gd name="T9" fmla="*/ 2147483647 h 61"/>
              <a:gd name="T10" fmla="*/ 2147483647 w 30"/>
              <a:gd name="T11" fmla="*/ 0 h 61"/>
              <a:gd name="T12" fmla="*/ 2147483647 w 30"/>
              <a:gd name="T13" fmla="*/ 0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61"/>
              <a:gd name="T23" fmla="*/ 30 w 30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61">
                <a:moveTo>
                  <a:pt x="16" y="0"/>
                </a:moveTo>
                <a:lnTo>
                  <a:pt x="0" y="6"/>
                </a:lnTo>
                <a:lnTo>
                  <a:pt x="12" y="60"/>
                </a:lnTo>
                <a:lnTo>
                  <a:pt x="29" y="56"/>
                </a:lnTo>
                <a:lnTo>
                  <a:pt x="16" y="2"/>
                </a:lnTo>
                <a:lnTo>
                  <a:pt x="16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8" name="Freeform 96"/>
          <p:cNvSpPr>
            <a:spLocks/>
          </p:cNvSpPr>
          <p:nvPr/>
        </p:nvSpPr>
        <p:spPr bwMode="auto">
          <a:xfrm>
            <a:off x="4191000" y="4903788"/>
            <a:ext cx="222250" cy="279400"/>
          </a:xfrm>
          <a:custGeom>
            <a:avLst/>
            <a:gdLst>
              <a:gd name="T0" fmla="*/ 2147483647 w 140"/>
              <a:gd name="T1" fmla="*/ 2147483647 h 176"/>
              <a:gd name="T2" fmla="*/ 2147483647 w 140"/>
              <a:gd name="T3" fmla="*/ 0 h 176"/>
              <a:gd name="T4" fmla="*/ 0 w 140"/>
              <a:gd name="T5" fmla="*/ 2147483647 h 176"/>
              <a:gd name="T6" fmla="*/ 0 w 140"/>
              <a:gd name="T7" fmla="*/ 2147483647 h 176"/>
              <a:gd name="T8" fmla="*/ 2147483647 w 140"/>
              <a:gd name="T9" fmla="*/ 2147483647 h 176"/>
              <a:gd name="T10" fmla="*/ 2147483647 w 140"/>
              <a:gd name="T11" fmla="*/ 2147483647 h 176"/>
              <a:gd name="T12" fmla="*/ 2147483647 w 140"/>
              <a:gd name="T13" fmla="*/ 2147483647 h 176"/>
              <a:gd name="T14" fmla="*/ 2147483647 w 140"/>
              <a:gd name="T15" fmla="*/ 2147483647 h 176"/>
              <a:gd name="T16" fmla="*/ 2147483647 w 140"/>
              <a:gd name="T17" fmla="*/ 2147483647 h 176"/>
              <a:gd name="T18" fmla="*/ 2147483647 w 140"/>
              <a:gd name="T19" fmla="*/ 2147483647 h 176"/>
              <a:gd name="T20" fmla="*/ 2147483647 w 140"/>
              <a:gd name="T21" fmla="*/ 2147483647 h 176"/>
              <a:gd name="T22" fmla="*/ 2147483647 w 140"/>
              <a:gd name="T23" fmla="*/ 2147483647 h 176"/>
              <a:gd name="T24" fmla="*/ 2147483647 w 140"/>
              <a:gd name="T25" fmla="*/ 2147483647 h 176"/>
              <a:gd name="T26" fmla="*/ 2147483647 w 140"/>
              <a:gd name="T27" fmla="*/ 2147483647 h 176"/>
              <a:gd name="T28" fmla="*/ 2147483647 w 140"/>
              <a:gd name="T29" fmla="*/ 2147483647 h 176"/>
              <a:gd name="T30" fmla="*/ 2147483647 w 140"/>
              <a:gd name="T31" fmla="*/ 2147483647 h 176"/>
              <a:gd name="T32" fmla="*/ 2147483647 w 140"/>
              <a:gd name="T33" fmla="*/ 2147483647 h 176"/>
              <a:gd name="T34" fmla="*/ 2147483647 w 140"/>
              <a:gd name="T35" fmla="*/ 2147483647 h 176"/>
              <a:gd name="T36" fmla="*/ 2147483647 w 140"/>
              <a:gd name="T37" fmla="*/ 2147483647 h 176"/>
              <a:gd name="T38" fmla="*/ 2147483647 w 140"/>
              <a:gd name="T39" fmla="*/ 2147483647 h 176"/>
              <a:gd name="T40" fmla="*/ 2147483647 w 140"/>
              <a:gd name="T41" fmla="*/ 2147483647 h 176"/>
              <a:gd name="T42" fmla="*/ 2147483647 w 140"/>
              <a:gd name="T43" fmla="*/ 2147483647 h 176"/>
              <a:gd name="T44" fmla="*/ 2147483647 w 140"/>
              <a:gd name="T45" fmla="*/ 2147483647 h 176"/>
              <a:gd name="T46" fmla="*/ 2147483647 w 140"/>
              <a:gd name="T47" fmla="*/ 2147483647 h 176"/>
              <a:gd name="T48" fmla="*/ 2147483647 w 140"/>
              <a:gd name="T49" fmla="*/ 2147483647 h 176"/>
              <a:gd name="T50" fmla="*/ 2147483647 w 140"/>
              <a:gd name="T51" fmla="*/ 2147483647 h 176"/>
              <a:gd name="T52" fmla="*/ 2147483647 w 140"/>
              <a:gd name="T53" fmla="*/ 2147483647 h 176"/>
              <a:gd name="T54" fmla="*/ 2147483647 w 140"/>
              <a:gd name="T55" fmla="*/ 2147483647 h 176"/>
              <a:gd name="T56" fmla="*/ 2147483647 w 140"/>
              <a:gd name="T57" fmla="*/ 2147483647 h 176"/>
              <a:gd name="T58" fmla="*/ 2147483647 w 140"/>
              <a:gd name="T59" fmla="*/ 2147483647 h 176"/>
              <a:gd name="T60" fmla="*/ 2147483647 w 140"/>
              <a:gd name="T61" fmla="*/ 2147483647 h 176"/>
              <a:gd name="T62" fmla="*/ 2147483647 w 140"/>
              <a:gd name="T63" fmla="*/ 2147483647 h 176"/>
              <a:gd name="T64" fmla="*/ 2147483647 w 140"/>
              <a:gd name="T65" fmla="*/ 2147483647 h 1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176"/>
              <a:gd name="T101" fmla="*/ 140 w 140"/>
              <a:gd name="T102" fmla="*/ 176 h 1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176">
                <a:moveTo>
                  <a:pt x="2" y="2"/>
                </a:moveTo>
                <a:lnTo>
                  <a:pt x="2" y="0"/>
                </a:lnTo>
                <a:lnTo>
                  <a:pt x="0" y="14"/>
                </a:lnTo>
                <a:lnTo>
                  <a:pt x="0" y="27"/>
                </a:lnTo>
                <a:lnTo>
                  <a:pt x="2" y="42"/>
                </a:lnTo>
                <a:lnTo>
                  <a:pt x="8" y="52"/>
                </a:lnTo>
                <a:lnTo>
                  <a:pt x="16" y="65"/>
                </a:lnTo>
                <a:lnTo>
                  <a:pt x="25" y="75"/>
                </a:lnTo>
                <a:lnTo>
                  <a:pt x="35" y="85"/>
                </a:lnTo>
                <a:lnTo>
                  <a:pt x="46" y="94"/>
                </a:lnTo>
                <a:lnTo>
                  <a:pt x="69" y="115"/>
                </a:lnTo>
                <a:lnTo>
                  <a:pt x="91" y="133"/>
                </a:lnTo>
                <a:lnTo>
                  <a:pt x="102" y="144"/>
                </a:lnTo>
                <a:lnTo>
                  <a:pt x="110" y="154"/>
                </a:lnTo>
                <a:lnTo>
                  <a:pt x="119" y="165"/>
                </a:lnTo>
                <a:lnTo>
                  <a:pt x="123" y="175"/>
                </a:lnTo>
                <a:lnTo>
                  <a:pt x="139" y="167"/>
                </a:lnTo>
                <a:lnTo>
                  <a:pt x="133" y="154"/>
                </a:lnTo>
                <a:lnTo>
                  <a:pt x="123" y="142"/>
                </a:lnTo>
                <a:lnTo>
                  <a:pt x="114" y="131"/>
                </a:lnTo>
                <a:lnTo>
                  <a:pt x="104" y="121"/>
                </a:lnTo>
                <a:lnTo>
                  <a:pt x="81" y="100"/>
                </a:lnTo>
                <a:lnTo>
                  <a:pt x="58" y="81"/>
                </a:lnTo>
                <a:lnTo>
                  <a:pt x="48" y="73"/>
                </a:lnTo>
                <a:lnTo>
                  <a:pt x="37" y="62"/>
                </a:lnTo>
                <a:lnTo>
                  <a:pt x="31" y="54"/>
                </a:lnTo>
                <a:lnTo>
                  <a:pt x="25" y="44"/>
                </a:lnTo>
                <a:lnTo>
                  <a:pt x="18" y="35"/>
                </a:lnTo>
                <a:lnTo>
                  <a:pt x="16" y="25"/>
                </a:lnTo>
                <a:lnTo>
                  <a:pt x="16" y="17"/>
                </a:lnTo>
                <a:lnTo>
                  <a:pt x="18" y="6"/>
                </a:lnTo>
                <a:lnTo>
                  <a:pt x="18" y="4"/>
                </a:lnTo>
                <a:lnTo>
                  <a:pt x="2" y="2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14" name="Freeform 82"/>
          <p:cNvSpPr>
            <a:spLocks/>
          </p:cNvSpPr>
          <p:nvPr/>
        </p:nvSpPr>
        <p:spPr bwMode="auto">
          <a:xfrm rot="21435044">
            <a:off x="2643294" y="4899025"/>
            <a:ext cx="228493" cy="285750"/>
          </a:xfrm>
          <a:custGeom>
            <a:avLst/>
            <a:gdLst>
              <a:gd name="T0" fmla="*/ 2147483647 w 146"/>
              <a:gd name="T1" fmla="*/ 2147483647 h 180"/>
              <a:gd name="T2" fmla="*/ 2147483647 w 146"/>
              <a:gd name="T3" fmla="*/ 2147483647 h 180"/>
              <a:gd name="T4" fmla="*/ 2147483647 w 146"/>
              <a:gd name="T5" fmla="*/ 2147483647 h 180"/>
              <a:gd name="T6" fmla="*/ 2147483647 w 146"/>
              <a:gd name="T7" fmla="*/ 2147483647 h 180"/>
              <a:gd name="T8" fmla="*/ 2147483647 w 146"/>
              <a:gd name="T9" fmla="*/ 2147483647 h 180"/>
              <a:gd name="T10" fmla="*/ 2147483647 w 146"/>
              <a:gd name="T11" fmla="*/ 2147483647 h 180"/>
              <a:gd name="T12" fmla="*/ 2147483647 w 146"/>
              <a:gd name="T13" fmla="*/ 2147483647 h 180"/>
              <a:gd name="T14" fmla="*/ 2147483647 w 146"/>
              <a:gd name="T15" fmla="*/ 2147483647 h 180"/>
              <a:gd name="T16" fmla="*/ 2147483647 w 146"/>
              <a:gd name="T17" fmla="*/ 2147483647 h 180"/>
              <a:gd name="T18" fmla="*/ 2147483647 w 146"/>
              <a:gd name="T19" fmla="*/ 2147483647 h 180"/>
              <a:gd name="T20" fmla="*/ 2147483647 w 146"/>
              <a:gd name="T21" fmla="*/ 2147483647 h 180"/>
              <a:gd name="T22" fmla="*/ 2147483647 w 146"/>
              <a:gd name="T23" fmla="*/ 2147483647 h 180"/>
              <a:gd name="T24" fmla="*/ 2147483647 w 146"/>
              <a:gd name="T25" fmla="*/ 2147483647 h 180"/>
              <a:gd name="T26" fmla="*/ 2147483647 w 146"/>
              <a:gd name="T27" fmla="*/ 2147483647 h 180"/>
              <a:gd name="T28" fmla="*/ 2147483647 w 146"/>
              <a:gd name="T29" fmla="*/ 2147483647 h 180"/>
              <a:gd name="T30" fmla="*/ 0 w 146"/>
              <a:gd name="T31" fmla="*/ 2147483647 h 180"/>
              <a:gd name="T32" fmla="*/ 2147483647 w 146"/>
              <a:gd name="T33" fmla="*/ 2147483647 h 180"/>
              <a:gd name="T34" fmla="*/ 2147483647 w 146"/>
              <a:gd name="T35" fmla="*/ 2147483647 h 180"/>
              <a:gd name="T36" fmla="*/ 2147483647 w 146"/>
              <a:gd name="T37" fmla="*/ 2147483647 h 180"/>
              <a:gd name="T38" fmla="*/ 2147483647 w 146"/>
              <a:gd name="T39" fmla="*/ 2147483647 h 180"/>
              <a:gd name="T40" fmla="*/ 2147483647 w 146"/>
              <a:gd name="T41" fmla="*/ 2147483647 h 180"/>
              <a:gd name="T42" fmla="*/ 2147483647 w 146"/>
              <a:gd name="T43" fmla="*/ 2147483647 h 180"/>
              <a:gd name="T44" fmla="*/ 2147483647 w 146"/>
              <a:gd name="T45" fmla="*/ 2147483647 h 180"/>
              <a:gd name="T46" fmla="*/ 2147483647 w 146"/>
              <a:gd name="T47" fmla="*/ 2147483647 h 180"/>
              <a:gd name="T48" fmla="*/ 2147483647 w 146"/>
              <a:gd name="T49" fmla="*/ 2147483647 h 180"/>
              <a:gd name="T50" fmla="*/ 2147483647 w 146"/>
              <a:gd name="T51" fmla="*/ 2147483647 h 180"/>
              <a:gd name="T52" fmla="*/ 2147483647 w 146"/>
              <a:gd name="T53" fmla="*/ 2147483647 h 180"/>
              <a:gd name="T54" fmla="*/ 2147483647 w 146"/>
              <a:gd name="T55" fmla="*/ 2147483647 h 180"/>
              <a:gd name="T56" fmla="*/ 2147483647 w 146"/>
              <a:gd name="T57" fmla="*/ 2147483647 h 180"/>
              <a:gd name="T58" fmla="*/ 2147483647 w 146"/>
              <a:gd name="T59" fmla="*/ 2147483647 h 180"/>
              <a:gd name="T60" fmla="*/ 2147483647 w 146"/>
              <a:gd name="T61" fmla="*/ 0 h 180"/>
              <a:gd name="T62" fmla="*/ 2147483647 w 146"/>
              <a:gd name="T63" fmla="*/ 2147483647 h 180"/>
              <a:gd name="T64" fmla="*/ 2147483647 w 146"/>
              <a:gd name="T65" fmla="*/ 2147483647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180"/>
              <a:gd name="T101" fmla="*/ 146 w 146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180">
                <a:moveTo>
                  <a:pt x="124" y="4"/>
                </a:moveTo>
                <a:lnTo>
                  <a:pt x="124" y="6"/>
                </a:lnTo>
                <a:lnTo>
                  <a:pt x="126" y="17"/>
                </a:lnTo>
                <a:lnTo>
                  <a:pt x="126" y="27"/>
                </a:lnTo>
                <a:lnTo>
                  <a:pt x="124" y="36"/>
                </a:lnTo>
                <a:lnTo>
                  <a:pt x="119" y="47"/>
                </a:lnTo>
                <a:lnTo>
                  <a:pt x="113" y="55"/>
                </a:lnTo>
                <a:lnTo>
                  <a:pt x="104" y="66"/>
                </a:lnTo>
                <a:lnTo>
                  <a:pt x="94" y="74"/>
                </a:lnTo>
                <a:lnTo>
                  <a:pt x="83" y="85"/>
                </a:lnTo>
                <a:lnTo>
                  <a:pt x="62" y="104"/>
                </a:lnTo>
                <a:lnTo>
                  <a:pt x="38" y="123"/>
                </a:lnTo>
                <a:lnTo>
                  <a:pt x="25" y="136"/>
                </a:lnTo>
                <a:lnTo>
                  <a:pt x="17" y="147"/>
                </a:lnTo>
                <a:lnTo>
                  <a:pt x="8" y="160"/>
                </a:lnTo>
                <a:lnTo>
                  <a:pt x="0" y="172"/>
                </a:lnTo>
                <a:lnTo>
                  <a:pt x="17" y="179"/>
                </a:lnTo>
                <a:lnTo>
                  <a:pt x="23" y="168"/>
                </a:lnTo>
                <a:lnTo>
                  <a:pt x="30" y="157"/>
                </a:lnTo>
                <a:lnTo>
                  <a:pt x="40" y="147"/>
                </a:lnTo>
                <a:lnTo>
                  <a:pt x="49" y="138"/>
                </a:lnTo>
                <a:lnTo>
                  <a:pt x="72" y="117"/>
                </a:lnTo>
                <a:lnTo>
                  <a:pt x="96" y="98"/>
                </a:lnTo>
                <a:lnTo>
                  <a:pt x="106" y="87"/>
                </a:lnTo>
                <a:lnTo>
                  <a:pt x="117" y="76"/>
                </a:lnTo>
                <a:lnTo>
                  <a:pt x="126" y="66"/>
                </a:lnTo>
                <a:lnTo>
                  <a:pt x="134" y="55"/>
                </a:lnTo>
                <a:lnTo>
                  <a:pt x="141" y="42"/>
                </a:lnTo>
                <a:lnTo>
                  <a:pt x="143" y="30"/>
                </a:lnTo>
                <a:lnTo>
                  <a:pt x="145" y="15"/>
                </a:lnTo>
                <a:lnTo>
                  <a:pt x="141" y="0"/>
                </a:lnTo>
                <a:lnTo>
                  <a:pt x="141" y="2"/>
                </a:lnTo>
                <a:lnTo>
                  <a:pt x="124" y="4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9" name="Freeform 97"/>
          <p:cNvSpPr>
            <a:spLocks/>
          </p:cNvSpPr>
          <p:nvPr/>
        </p:nvSpPr>
        <p:spPr bwMode="auto">
          <a:xfrm>
            <a:off x="1982788" y="4191000"/>
            <a:ext cx="877977" cy="715963"/>
          </a:xfrm>
          <a:custGeom>
            <a:avLst/>
            <a:gdLst>
              <a:gd name="T0" fmla="*/ 0 w 561"/>
              <a:gd name="T1" fmla="*/ 2147483647 h 451"/>
              <a:gd name="T2" fmla="*/ 2147483647 w 561"/>
              <a:gd name="T3" fmla="*/ 2147483647 h 451"/>
              <a:gd name="T4" fmla="*/ 2147483647 w 561"/>
              <a:gd name="T5" fmla="*/ 2147483647 h 451"/>
              <a:gd name="T6" fmla="*/ 2147483647 w 561"/>
              <a:gd name="T7" fmla="*/ 2147483647 h 451"/>
              <a:gd name="T8" fmla="*/ 2147483647 w 561"/>
              <a:gd name="T9" fmla="*/ 2147483647 h 451"/>
              <a:gd name="T10" fmla="*/ 2147483647 w 561"/>
              <a:gd name="T11" fmla="*/ 2147483647 h 451"/>
              <a:gd name="T12" fmla="*/ 2147483647 w 561"/>
              <a:gd name="T13" fmla="*/ 2147483647 h 451"/>
              <a:gd name="T14" fmla="*/ 2147483647 w 561"/>
              <a:gd name="T15" fmla="*/ 2147483647 h 451"/>
              <a:gd name="T16" fmla="*/ 2147483647 w 561"/>
              <a:gd name="T17" fmla="*/ 2147483647 h 451"/>
              <a:gd name="T18" fmla="*/ 2147483647 w 561"/>
              <a:gd name="T19" fmla="*/ 2147483647 h 451"/>
              <a:gd name="T20" fmla="*/ 2147483647 w 561"/>
              <a:gd name="T21" fmla="*/ 2147483647 h 451"/>
              <a:gd name="T22" fmla="*/ 2147483647 w 561"/>
              <a:gd name="T23" fmla="*/ 2147483647 h 451"/>
              <a:gd name="T24" fmla="*/ 2147483647 w 561"/>
              <a:gd name="T25" fmla="*/ 2147483647 h 451"/>
              <a:gd name="T26" fmla="*/ 2147483647 w 561"/>
              <a:gd name="T27" fmla="*/ 2147483647 h 451"/>
              <a:gd name="T28" fmla="*/ 2147483647 w 561"/>
              <a:gd name="T29" fmla="*/ 2147483647 h 451"/>
              <a:gd name="T30" fmla="*/ 2147483647 w 561"/>
              <a:gd name="T31" fmla="*/ 2147483647 h 451"/>
              <a:gd name="T32" fmla="*/ 2147483647 w 561"/>
              <a:gd name="T33" fmla="*/ 2147483647 h 451"/>
              <a:gd name="T34" fmla="*/ 2147483647 w 561"/>
              <a:gd name="T35" fmla="*/ 2147483647 h 451"/>
              <a:gd name="T36" fmla="*/ 2147483647 w 561"/>
              <a:gd name="T37" fmla="*/ 2147483647 h 451"/>
              <a:gd name="T38" fmla="*/ 2147483647 w 561"/>
              <a:gd name="T39" fmla="*/ 2147483647 h 451"/>
              <a:gd name="T40" fmla="*/ 2147483647 w 561"/>
              <a:gd name="T41" fmla="*/ 2147483647 h 451"/>
              <a:gd name="T42" fmla="*/ 2147483647 w 561"/>
              <a:gd name="T43" fmla="*/ 2147483647 h 451"/>
              <a:gd name="T44" fmla="*/ 2147483647 w 561"/>
              <a:gd name="T45" fmla="*/ 2147483647 h 451"/>
              <a:gd name="T46" fmla="*/ 2147483647 w 561"/>
              <a:gd name="T47" fmla="*/ 2147483647 h 451"/>
              <a:gd name="T48" fmla="*/ 2147483647 w 561"/>
              <a:gd name="T49" fmla="*/ 2147483647 h 451"/>
              <a:gd name="T50" fmla="*/ 2147483647 w 561"/>
              <a:gd name="T51" fmla="*/ 2147483647 h 451"/>
              <a:gd name="T52" fmla="*/ 2147483647 w 561"/>
              <a:gd name="T53" fmla="*/ 2147483647 h 451"/>
              <a:gd name="T54" fmla="*/ 2147483647 w 561"/>
              <a:gd name="T55" fmla="*/ 2147483647 h 451"/>
              <a:gd name="T56" fmla="*/ 2147483647 w 561"/>
              <a:gd name="T57" fmla="*/ 2147483647 h 451"/>
              <a:gd name="T58" fmla="*/ 2147483647 w 561"/>
              <a:gd name="T59" fmla="*/ 2147483647 h 451"/>
              <a:gd name="T60" fmla="*/ 2147483647 w 561"/>
              <a:gd name="T61" fmla="*/ 2147483647 h 451"/>
              <a:gd name="T62" fmla="*/ 2147483647 w 561"/>
              <a:gd name="T63" fmla="*/ 2147483647 h 451"/>
              <a:gd name="T64" fmla="*/ 2147483647 w 561"/>
              <a:gd name="T65" fmla="*/ 2147483647 h 451"/>
              <a:gd name="T66" fmla="*/ 2147483647 w 561"/>
              <a:gd name="T67" fmla="*/ 2147483647 h 451"/>
              <a:gd name="T68" fmla="*/ 2147483647 w 561"/>
              <a:gd name="T69" fmla="*/ 2147483647 h 451"/>
              <a:gd name="T70" fmla="*/ 2147483647 w 561"/>
              <a:gd name="T71" fmla="*/ 2147483647 h 451"/>
              <a:gd name="T72" fmla="*/ 2147483647 w 561"/>
              <a:gd name="T73" fmla="*/ 2147483647 h 451"/>
              <a:gd name="T74" fmla="*/ 2147483647 w 561"/>
              <a:gd name="T75" fmla="*/ 0 h 451"/>
              <a:gd name="T76" fmla="*/ 0 w 561"/>
              <a:gd name="T77" fmla="*/ 2147483647 h 4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1"/>
              <a:gd name="T118" fmla="*/ 0 h 451"/>
              <a:gd name="T119" fmla="*/ 561 w 561"/>
              <a:gd name="T120" fmla="*/ 451 h 4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1" h="451">
                <a:moveTo>
                  <a:pt x="0" y="19"/>
                </a:moveTo>
                <a:lnTo>
                  <a:pt x="51" y="34"/>
                </a:lnTo>
                <a:lnTo>
                  <a:pt x="101" y="54"/>
                </a:lnTo>
                <a:lnTo>
                  <a:pt x="150" y="75"/>
                </a:lnTo>
                <a:lnTo>
                  <a:pt x="199" y="98"/>
                </a:lnTo>
                <a:lnTo>
                  <a:pt x="244" y="126"/>
                </a:lnTo>
                <a:lnTo>
                  <a:pt x="288" y="154"/>
                </a:lnTo>
                <a:lnTo>
                  <a:pt x="329" y="181"/>
                </a:lnTo>
                <a:lnTo>
                  <a:pt x="367" y="211"/>
                </a:lnTo>
                <a:lnTo>
                  <a:pt x="404" y="243"/>
                </a:lnTo>
                <a:lnTo>
                  <a:pt x="436" y="275"/>
                </a:lnTo>
                <a:lnTo>
                  <a:pt x="464" y="305"/>
                </a:lnTo>
                <a:lnTo>
                  <a:pt x="489" y="337"/>
                </a:lnTo>
                <a:lnTo>
                  <a:pt x="508" y="367"/>
                </a:lnTo>
                <a:lnTo>
                  <a:pt x="525" y="397"/>
                </a:lnTo>
                <a:lnTo>
                  <a:pt x="532" y="412"/>
                </a:lnTo>
                <a:lnTo>
                  <a:pt x="536" y="424"/>
                </a:lnTo>
                <a:lnTo>
                  <a:pt x="540" y="437"/>
                </a:lnTo>
                <a:lnTo>
                  <a:pt x="543" y="450"/>
                </a:lnTo>
                <a:lnTo>
                  <a:pt x="560" y="448"/>
                </a:lnTo>
                <a:lnTo>
                  <a:pt x="558" y="433"/>
                </a:lnTo>
                <a:lnTo>
                  <a:pt x="553" y="420"/>
                </a:lnTo>
                <a:lnTo>
                  <a:pt x="549" y="405"/>
                </a:lnTo>
                <a:lnTo>
                  <a:pt x="540" y="388"/>
                </a:lnTo>
                <a:lnTo>
                  <a:pt x="523" y="358"/>
                </a:lnTo>
                <a:lnTo>
                  <a:pt x="502" y="326"/>
                </a:lnTo>
                <a:lnTo>
                  <a:pt x="479" y="294"/>
                </a:lnTo>
                <a:lnTo>
                  <a:pt x="449" y="262"/>
                </a:lnTo>
                <a:lnTo>
                  <a:pt x="414" y="230"/>
                </a:lnTo>
                <a:lnTo>
                  <a:pt x="378" y="199"/>
                </a:lnTo>
                <a:lnTo>
                  <a:pt x="340" y="169"/>
                </a:lnTo>
                <a:lnTo>
                  <a:pt x="297" y="139"/>
                </a:lnTo>
                <a:lnTo>
                  <a:pt x="254" y="109"/>
                </a:lnTo>
                <a:lnTo>
                  <a:pt x="207" y="83"/>
                </a:lnTo>
                <a:lnTo>
                  <a:pt x="158" y="60"/>
                </a:lnTo>
                <a:lnTo>
                  <a:pt x="109" y="37"/>
                </a:lnTo>
                <a:lnTo>
                  <a:pt x="58" y="17"/>
                </a:lnTo>
                <a:lnTo>
                  <a:pt x="4" y="0"/>
                </a:lnTo>
                <a:lnTo>
                  <a:pt x="0" y="19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30" name="Freeform 98"/>
          <p:cNvSpPr>
            <a:spLocks/>
          </p:cNvSpPr>
          <p:nvPr/>
        </p:nvSpPr>
        <p:spPr bwMode="auto">
          <a:xfrm>
            <a:off x="4194176" y="4211638"/>
            <a:ext cx="850900" cy="700087"/>
          </a:xfrm>
          <a:custGeom>
            <a:avLst/>
            <a:gdLst>
              <a:gd name="T0" fmla="*/ 2147483647 w 547"/>
              <a:gd name="T1" fmla="*/ 0 h 441"/>
              <a:gd name="T2" fmla="*/ 2147483647 w 547"/>
              <a:gd name="T3" fmla="*/ 2147483647 h 441"/>
              <a:gd name="T4" fmla="*/ 2147483647 w 547"/>
              <a:gd name="T5" fmla="*/ 2147483647 h 441"/>
              <a:gd name="T6" fmla="*/ 2147483647 w 547"/>
              <a:gd name="T7" fmla="*/ 2147483647 h 441"/>
              <a:gd name="T8" fmla="*/ 2147483647 w 547"/>
              <a:gd name="T9" fmla="*/ 2147483647 h 441"/>
              <a:gd name="T10" fmla="*/ 2147483647 w 547"/>
              <a:gd name="T11" fmla="*/ 2147483647 h 441"/>
              <a:gd name="T12" fmla="*/ 2147483647 w 547"/>
              <a:gd name="T13" fmla="*/ 2147483647 h 441"/>
              <a:gd name="T14" fmla="*/ 2147483647 w 547"/>
              <a:gd name="T15" fmla="*/ 2147483647 h 441"/>
              <a:gd name="T16" fmla="*/ 2147483647 w 547"/>
              <a:gd name="T17" fmla="*/ 2147483647 h 441"/>
              <a:gd name="T18" fmla="*/ 2147483647 w 547"/>
              <a:gd name="T19" fmla="*/ 2147483647 h 441"/>
              <a:gd name="T20" fmla="*/ 2147483647 w 547"/>
              <a:gd name="T21" fmla="*/ 2147483647 h 441"/>
              <a:gd name="T22" fmla="*/ 2147483647 w 547"/>
              <a:gd name="T23" fmla="*/ 2147483647 h 441"/>
              <a:gd name="T24" fmla="*/ 2147483647 w 547"/>
              <a:gd name="T25" fmla="*/ 2147483647 h 441"/>
              <a:gd name="T26" fmla="*/ 2147483647 w 547"/>
              <a:gd name="T27" fmla="*/ 2147483647 h 441"/>
              <a:gd name="T28" fmla="*/ 2147483647 w 547"/>
              <a:gd name="T29" fmla="*/ 2147483647 h 441"/>
              <a:gd name="T30" fmla="*/ 2147483647 w 547"/>
              <a:gd name="T31" fmla="*/ 2147483647 h 441"/>
              <a:gd name="T32" fmla="*/ 2147483647 w 547"/>
              <a:gd name="T33" fmla="*/ 2147483647 h 441"/>
              <a:gd name="T34" fmla="*/ 2147483647 w 547"/>
              <a:gd name="T35" fmla="*/ 2147483647 h 441"/>
              <a:gd name="T36" fmla="*/ 0 w 547"/>
              <a:gd name="T37" fmla="*/ 2147483647 h 441"/>
              <a:gd name="T38" fmla="*/ 2147483647 w 547"/>
              <a:gd name="T39" fmla="*/ 2147483647 h 441"/>
              <a:gd name="T40" fmla="*/ 2147483647 w 547"/>
              <a:gd name="T41" fmla="*/ 2147483647 h 441"/>
              <a:gd name="T42" fmla="*/ 2147483647 w 547"/>
              <a:gd name="T43" fmla="*/ 2147483647 h 441"/>
              <a:gd name="T44" fmla="*/ 2147483647 w 547"/>
              <a:gd name="T45" fmla="*/ 2147483647 h 441"/>
              <a:gd name="T46" fmla="*/ 2147483647 w 547"/>
              <a:gd name="T47" fmla="*/ 2147483647 h 441"/>
              <a:gd name="T48" fmla="*/ 2147483647 w 547"/>
              <a:gd name="T49" fmla="*/ 2147483647 h 441"/>
              <a:gd name="T50" fmla="*/ 2147483647 w 547"/>
              <a:gd name="T51" fmla="*/ 2147483647 h 441"/>
              <a:gd name="T52" fmla="*/ 2147483647 w 547"/>
              <a:gd name="T53" fmla="*/ 2147483647 h 441"/>
              <a:gd name="T54" fmla="*/ 2147483647 w 547"/>
              <a:gd name="T55" fmla="*/ 2147483647 h 441"/>
              <a:gd name="T56" fmla="*/ 2147483647 w 547"/>
              <a:gd name="T57" fmla="*/ 2147483647 h 441"/>
              <a:gd name="T58" fmla="*/ 2147483647 w 547"/>
              <a:gd name="T59" fmla="*/ 2147483647 h 441"/>
              <a:gd name="T60" fmla="*/ 2147483647 w 547"/>
              <a:gd name="T61" fmla="*/ 2147483647 h 441"/>
              <a:gd name="T62" fmla="*/ 2147483647 w 547"/>
              <a:gd name="T63" fmla="*/ 2147483647 h 441"/>
              <a:gd name="T64" fmla="*/ 2147483647 w 547"/>
              <a:gd name="T65" fmla="*/ 2147483647 h 441"/>
              <a:gd name="T66" fmla="*/ 2147483647 w 547"/>
              <a:gd name="T67" fmla="*/ 2147483647 h 441"/>
              <a:gd name="T68" fmla="*/ 2147483647 w 547"/>
              <a:gd name="T69" fmla="*/ 2147483647 h 441"/>
              <a:gd name="T70" fmla="*/ 2147483647 w 547"/>
              <a:gd name="T71" fmla="*/ 2147483647 h 441"/>
              <a:gd name="T72" fmla="*/ 2147483647 w 547"/>
              <a:gd name="T73" fmla="*/ 2147483647 h 441"/>
              <a:gd name="T74" fmla="*/ 2147483647 w 547"/>
              <a:gd name="T75" fmla="*/ 2147483647 h 441"/>
              <a:gd name="T76" fmla="*/ 2147483647 w 547"/>
              <a:gd name="T77" fmla="*/ 0 h 4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47"/>
              <a:gd name="T118" fmla="*/ 0 h 441"/>
              <a:gd name="T119" fmla="*/ 547 w 547"/>
              <a:gd name="T120" fmla="*/ 441 h 4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47" h="441">
                <a:moveTo>
                  <a:pt x="542" y="0"/>
                </a:moveTo>
                <a:lnTo>
                  <a:pt x="490" y="16"/>
                </a:lnTo>
                <a:lnTo>
                  <a:pt x="440" y="35"/>
                </a:lnTo>
                <a:lnTo>
                  <a:pt x="392" y="56"/>
                </a:lnTo>
                <a:lnTo>
                  <a:pt x="344" y="81"/>
                </a:lnTo>
                <a:lnTo>
                  <a:pt x="300" y="106"/>
                </a:lnTo>
                <a:lnTo>
                  <a:pt x="256" y="135"/>
                </a:lnTo>
                <a:lnTo>
                  <a:pt x="215" y="162"/>
                </a:lnTo>
                <a:lnTo>
                  <a:pt x="177" y="194"/>
                </a:lnTo>
                <a:lnTo>
                  <a:pt x="142" y="225"/>
                </a:lnTo>
                <a:lnTo>
                  <a:pt x="108" y="256"/>
                </a:lnTo>
                <a:lnTo>
                  <a:pt x="81" y="288"/>
                </a:lnTo>
                <a:lnTo>
                  <a:pt x="56" y="319"/>
                </a:lnTo>
                <a:lnTo>
                  <a:pt x="35" y="350"/>
                </a:lnTo>
                <a:lnTo>
                  <a:pt x="19" y="379"/>
                </a:lnTo>
                <a:lnTo>
                  <a:pt x="12" y="394"/>
                </a:lnTo>
                <a:lnTo>
                  <a:pt x="6" y="409"/>
                </a:lnTo>
                <a:lnTo>
                  <a:pt x="2" y="423"/>
                </a:lnTo>
                <a:lnTo>
                  <a:pt x="0" y="438"/>
                </a:lnTo>
                <a:lnTo>
                  <a:pt x="16" y="440"/>
                </a:lnTo>
                <a:lnTo>
                  <a:pt x="19" y="427"/>
                </a:lnTo>
                <a:lnTo>
                  <a:pt x="23" y="415"/>
                </a:lnTo>
                <a:lnTo>
                  <a:pt x="27" y="400"/>
                </a:lnTo>
                <a:lnTo>
                  <a:pt x="33" y="388"/>
                </a:lnTo>
                <a:lnTo>
                  <a:pt x="50" y="359"/>
                </a:lnTo>
                <a:lnTo>
                  <a:pt x="69" y="329"/>
                </a:lnTo>
                <a:lnTo>
                  <a:pt x="94" y="298"/>
                </a:lnTo>
                <a:lnTo>
                  <a:pt x="121" y="269"/>
                </a:lnTo>
                <a:lnTo>
                  <a:pt x="152" y="238"/>
                </a:lnTo>
                <a:lnTo>
                  <a:pt x="188" y="206"/>
                </a:lnTo>
                <a:lnTo>
                  <a:pt x="225" y="177"/>
                </a:lnTo>
                <a:lnTo>
                  <a:pt x="265" y="150"/>
                </a:lnTo>
                <a:lnTo>
                  <a:pt x="308" y="123"/>
                </a:lnTo>
                <a:lnTo>
                  <a:pt x="352" y="96"/>
                </a:lnTo>
                <a:lnTo>
                  <a:pt x="400" y="73"/>
                </a:lnTo>
                <a:lnTo>
                  <a:pt x="448" y="52"/>
                </a:lnTo>
                <a:lnTo>
                  <a:pt x="496" y="33"/>
                </a:lnTo>
                <a:lnTo>
                  <a:pt x="546" y="18"/>
                </a:lnTo>
                <a:lnTo>
                  <a:pt x="542" y="0"/>
                </a:lnTo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31" name="Freeform 99"/>
          <p:cNvSpPr>
            <a:spLocks/>
          </p:cNvSpPr>
          <p:nvPr/>
        </p:nvSpPr>
        <p:spPr bwMode="auto">
          <a:xfrm>
            <a:off x="3759200" y="4987925"/>
            <a:ext cx="123825" cy="561975"/>
          </a:xfrm>
          <a:custGeom>
            <a:avLst/>
            <a:gdLst>
              <a:gd name="T0" fmla="*/ 0 w 78"/>
              <a:gd name="T1" fmla="*/ 0 h 354"/>
              <a:gd name="T2" fmla="*/ 2147483647 w 78"/>
              <a:gd name="T3" fmla="*/ 2147483647 h 354"/>
              <a:gd name="T4" fmla="*/ 2147483647 w 78"/>
              <a:gd name="T5" fmla="*/ 2147483647 h 354"/>
              <a:gd name="T6" fmla="*/ 0 60000 65536"/>
              <a:gd name="T7" fmla="*/ 0 60000 65536"/>
              <a:gd name="T8" fmla="*/ 0 60000 65536"/>
              <a:gd name="T9" fmla="*/ 0 w 78"/>
              <a:gd name="T10" fmla="*/ 0 h 354"/>
              <a:gd name="T11" fmla="*/ 78 w 78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54">
                <a:moveTo>
                  <a:pt x="0" y="0"/>
                </a:moveTo>
                <a:cubicBezTo>
                  <a:pt x="11" y="72"/>
                  <a:pt x="23" y="145"/>
                  <a:pt x="36" y="204"/>
                </a:cubicBezTo>
                <a:cubicBezTo>
                  <a:pt x="49" y="263"/>
                  <a:pt x="63" y="308"/>
                  <a:pt x="78" y="354"/>
                </a:cubicBezTo>
              </a:path>
            </a:pathLst>
          </a:custGeom>
          <a:noFill/>
          <a:ln w="57150" cap="rnd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4432" name="Group 100"/>
          <p:cNvGrpSpPr>
            <a:grpSpLocks/>
          </p:cNvGrpSpPr>
          <p:nvPr/>
        </p:nvGrpSpPr>
        <p:grpSpPr bwMode="auto">
          <a:xfrm>
            <a:off x="2887663" y="3868738"/>
            <a:ext cx="1236662" cy="320675"/>
            <a:chOff x="1569" y="2807"/>
            <a:chExt cx="779" cy="158"/>
          </a:xfrm>
        </p:grpSpPr>
        <p:grpSp>
          <p:nvGrpSpPr>
            <p:cNvPr id="14541" name="Group 101"/>
            <p:cNvGrpSpPr>
              <a:grpSpLocks/>
            </p:cNvGrpSpPr>
            <p:nvPr/>
          </p:nvGrpSpPr>
          <p:grpSpPr bwMode="auto">
            <a:xfrm>
              <a:off x="2261" y="2811"/>
              <a:ext cx="87" cy="154"/>
              <a:chOff x="3347" y="2749"/>
              <a:chExt cx="87" cy="154"/>
            </a:xfrm>
          </p:grpSpPr>
          <p:sp>
            <p:nvSpPr>
              <p:cNvPr id="14548" name="Freeform 102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9" name="Freeform 103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0" name="Freeform 104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1" name="Freeform 105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2" name="Freeform 106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42" name="Group 107"/>
            <p:cNvGrpSpPr>
              <a:grpSpLocks/>
            </p:cNvGrpSpPr>
            <p:nvPr/>
          </p:nvGrpSpPr>
          <p:grpSpPr bwMode="auto">
            <a:xfrm flipH="1">
              <a:off x="1569" y="2807"/>
              <a:ext cx="87" cy="154"/>
              <a:chOff x="3347" y="2749"/>
              <a:chExt cx="87" cy="154"/>
            </a:xfrm>
          </p:grpSpPr>
          <p:sp>
            <p:nvSpPr>
              <p:cNvPr id="14543" name="Freeform 108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4" name="Freeform 109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5" name="Freeform 110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6" name="Freeform 111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7" name="Freeform 112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3" name="Group 113"/>
          <p:cNvGrpSpPr>
            <a:grpSpLocks/>
          </p:cNvGrpSpPr>
          <p:nvPr/>
        </p:nvGrpSpPr>
        <p:grpSpPr bwMode="auto">
          <a:xfrm>
            <a:off x="2884488" y="2906713"/>
            <a:ext cx="1211262" cy="346075"/>
            <a:chOff x="1567" y="2217"/>
            <a:chExt cx="763" cy="158"/>
          </a:xfrm>
        </p:grpSpPr>
        <p:grpSp>
          <p:nvGrpSpPr>
            <p:cNvPr id="14529" name="Group 114"/>
            <p:cNvGrpSpPr>
              <a:grpSpLocks/>
            </p:cNvGrpSpPr>
            <p:nvPr/>
          </p:nvGrpSpPr>
          <p:grpSpPr bwMode="auto">
            <a:xfrm>
              <a:off x="2243" y="2221"/>
              <a:ext cx="87" cy="154"/>
              <a:chOff x="2243" y="2221"/>
              <a:chExt cx="87" cy="154"/>
            </a:xfrm>
          </p:grpSpPr>
          <p:sp>
            <p:nvSpPr>
              <p:cNvPr id="14536" name="Freeform 115"/>
              <p:cNvSpPr>
                <a:spLocks/>
              </p:cNvSpPr>
              <p:nvPr/>
            </p:nvSpPr>
            <p:spPr bwMode="auto">
              <a:xfrm>
                <a:off x="2243" y="2221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7" name="Freeform 116"/>
              <p:cNvSpPr>
                <a:spLocks/>
              </p:cNvSpPr>
              <p:nvPr/>
            </p:nvSpPr>
            <p:spPr bwMode="auto">
              <a:xfrm>
                <a:off x="2270" y="2246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8" name="Freeform 117"/>
              <p:cNvSpPr>
                <a:spLocks/>
              </p:cNvSpPr>
              <p:nvPr/>
            </p:nvSpPr>
            <p:spPr bwMode="auto">
              <a:xfrm>
                <a:off x="2273" y="2330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9" name="Freeform 118"/>
              <p:cNvSpPr>
                <a:spLocks/>
              </p:cNvSpPr>
              <p:nvPr/>
            </p:nvSpPr>
            <p:spPr bwMode="auto">
              <a:xfrm>
                <a:off x="2256" y="2293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0" name="Freeform 119"/>
              <p:cNvSpPr>
                <a:spLocks/>
              </p:cNvSpPr>
              <p:nvPr/>
            </p:nvSpPr>
            <p:spPr bwMode="auto">
              <a:xfrm>
                <a:off x="2292" y="2273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30" name="Group 120"/>
            <p:cNvGrpSpPr>
              <a:grpSpLocks/>
            </p:cNvGrpSpPr>
            <p:nvPr/>
          </p:nvGrpSpPr>
          <p:grpSpPr bwMode="auto">
            <a:xfrm flipH="1">
              <a:off x="1567" y="2217"/>
              <a:ext cx="87" cy="154"/>
              <a:chOff x="3347" y="2749"/>
              <a:chExt cx="87" cy="154"/>
            </a:xfrm>
          </p:grpSpPr>
          <p:sp>
            <p:nvSpPr>
              <p:cNvPr id="14531" name="Freeform 121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2" name="Freeform 122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3" name="Freeform 123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4" name="Freeform 124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5" name="Freeform 125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4434" name="Group 126"/>
          <p:cNvGrpSpPr>
            <a:grpSpLocks/>
          </p:cNvGrpSpPr>
          <p:nvPr/>
        </p:nvGrpSpPr>
        <p:grpSpPr bwMode="auto">
          <a:xfrm>
            <a:off x="2916238" y="2027238"/>
            <a:ext cx="1182687" cy="361950"/>
            <a:chOff x="1587" y="1671"/>
            <a:chExt cx="745" cy="156"/>
          </a:xfrm>
        </p:grpSpPr>
        <p:grpSp>
          <p:nvGrpSpPr>
            <p:cNvPr id="14517" name="Group 127"/>
            <p:cNvGrpSpPr>
              <a:grpSpLocks/>
            </p:cNvGrpSpPr>
            <p:nvPr/>
          </p:nvGrpSpPr>
          <p:grpSpPr bwMode="auto">
            <a:xfrm>
              <a:off x="2245" y="1671"/>
              <a:ext cx="87" cy="154"/>
              <a:chOff x="2243" y="2221"/>
              <a:chExt cx="87" cy="154"/>
            </a:xfrm>
          </p:grpSpPr>
          <p:sp>
            <p:nvSpPr>
              <p:cNvPr id="14524" name="Freeform 128"/>
              <p:cNvSpPr>
                <a:spLocks/>
              </p:cNvSpPr>
              <p:nvPr/>
            </p:nvSpPr>
            <p:spPr bwMode="auto">
              <a:xfrm>
                <a:off x="2243" y="2221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5" name="Freeform 129"/>
              <p:cNvSpPr>
                <a:spLocks/>
              </p:cNvSpPr>
              <p:nvPr/>
            </p:nvSpPr>
            <p:spPr bwMode="auto">
              <a:xfrm>
                <a:off x="2270" y="2246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6" name="Freeform 130"/>
              <p:cNvSpPr>
                <a:spLocks/>
              </p:cNvSpPr>
              <p:nvPr/>
            </p:nvSpPr>
            <p:spPr bwMode="auto">
              <a:xfrm>
                <a:off x="2273" y="2330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7" name="Freeform 131"/>
              <p:cNvSpPr>
                <a:spLocks/>
              </p:cNvSpPr>
              <p:nvPr/>
            </p:nvSpPr>
            <p:spPr bwMode="auto">
              <a:xfrm>
                <a:off x="2256" y="2293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8" name="Freeform 132"/>
              <p:cNvSpPr>
                <a:spLocks/>
              </p:cNvSpPr>
              <p:nvPr/>
            </p:nvSpPr>
            <p:spPr bwMode="auto">
              <a:xfrm>
                <a:off x="2292" y="2273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518" name="Group 133"/>
            <p:cNvGrpSpPr>
              <a:grpSpLocks/>
            </p:cNvGrpSpPr>
            <p:nvPr/>
          </p:nvGrpSpPr>
          <p:grpSpPr bwMode="auto">
            <a:xfrm flipH="1">
              <a:off x="1587" y="1673"/>
              <a:ext cx="87" cy="154"/>
              <a:chOff x="3347" y="2749"/>
              <a:chExt cx="87" cy="154"/>
            </a:xfrm>
          </p:grpSpPr>
          <p:sp>
            <p:nvSpPr>
              <p:cNvPr id="14519" name="Freeform 134"/>
              <p:cNvSpPr>
                <a:spLocks/>
              </p:cNvSpPr>
              <p:nvPr/>
            </p:nvSpPr>
            <p:spPr bwMode="auto">
              <a:xfrm>
                <a:off x="3347" y="2749"/>
                <a:ext cx="87" cy="154"/>
              </a:xfrm>
              <a:custGeom>
                <a:avLst/>
                <a:gdLst>
                  <a:gd name="T0" fmla="*/ 85 w 87"/>
                  <a:gd name="T1" fmla="*/ 56 h 154"/>
                  <a:gd name="T2" fmla="*/ 84 w 87"/>
                  <a:gd name="T3" fmla="*/ 34 h 154"/>
                  <a:gd name="T4" fmla="*/ 67 w 87"/>
                  <a:gd name="T5" fmla="*/ 7 h 154"/>
                  <a:gd name="T6" fmla="*/ 43 w 87"/>
                  <a:gd name="T7" fmla="*/ 2 h 154"/>
                  <a:gd name="T8" fmla="*/ 19 w 87"/>
                  <a:gd name="T9" fmla="*/ 8 h 154"/>
                  <a:gd name="T10" fmla="*/ 3 w 87"/>
                  <a:gd name="T11" fmla="*/ 53 h 154"/>
                  <a:gd name="T12" fmla="*/ 1 w 87"/>
                  <a:gd name="T13" fmla="*/ 92 h 154"/>
                  <a:gd name="T14" fmla="*/ 7 w 87"/>
                  <a:gd name="T15" fmla="*/ 143 h 154"/>
                  <a:gd name="T16" fmla="*/ 22 w 87"/>
                  <a:gd name="T17" fmla="*/ 152 h 154"/>
                  <a:gd name="T18" fmla="*/ 54 w 87"/>
                  <a:gd name="T19" fmla="*/ 145 h 154"/>
                  <a:gd name="T20" fmla="*/ 79 w 87"/>
                  <a:gd name="T21" fmla="*/ 95 h 154"/>
                  <a:gd name="T22" fmla="*/ 85 w 87"/>
                  <a:gd name="T23" fmla="*/ 5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154"/>
                  <a:gd name="T38" fmla="*/ 87 w 87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154">
                    <a:moveTo>
                      <a:pt x="85" y="56"/>
                    </a:moveTo>
                    <a:cubicBezTo>
                      <a:pt x="86" y="46"/>
                      <a:pt x="87" y="42"/>
                      <a:pt x="84" y="34"/>
                    </a:cubicBezTo>
                    <a:cubicBezTo>
                      <a:pt x="81" y="26"/>
                      <a:pt x="74" y="12"/>
                      <a:pt x="67" y="7"/>
                    </a:cubicBezTo>
                    <a:cubicBezTo>
                      <a:pt x="60" y="2"/>
                      <a:pt x="51" y="2"/>
                      <a:pt x="43" y="2"/>
                    </a:cubicBezTo>
                    <a:cubicBezTo>
                      <a:pt x="35" y="2"/>
                      <a:pt x="26" y="0"/>
                      <a:pt x="19" y="8"/>
                    </a:cubicBezTo>
                    <a:cubicBezTo>
                      <a:pt x="12" y="16"/>
                      <a:pt x="6" y="39"/>
                      <a:pt x="3" y="53"/>
                    </a:cubicBezTo>
                    <a:cubicBezTo>
                      <a:pt x="0" y="67"/>
                      <a:pt x="0" y="77"/>
                      <a:pt x="1" y="92"/>
                    </a:cubicBezTo>
                    <a:cubicBezTo>
                      <a:pt x="2" y="107"/>
                      <a:pt x="4" y="133"/>
                      <a:pt x="7" y="143"/>
                    </a:cubicBezTo>
                    <a:cubicBezTo>
                      <a:pt x="10" y="153"/>
                      <a:pt x="14" y="152"/>
                      <a:pt x="22" y="152"/>
                    </a:cubicBezTo>
                    <a:cubicBezTo>
                      <a:pt x="30" y="152"/>
                      <a:pt x="45" y="154"/>
                      <a:pt x="54" y="145"/>
                    </a:cubicBezTo>
                    <a:cubicBezTo>
                      <a:pt x="63" y="136"/>
                      <a:pt x="73" y="109"/>
                      <a:pt x="79" y="95"/>
                    </a:cubicBezTo>
                    <a:cubicBezTo>
                      <a:pt x="85" y="81"/>
                      <a:pt x="84" y="66"/>
                      <a:pt x="85" y="56"/>
                    </a:cubicBezTo>
                    <a:close/>
                  </a:path>
                </a:pathLst>
              </a:custGeom>
              <a:solidFill>
                <a:srgbClr val="FFFF66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0" name="Freeform 135"/>
              <p:cNvSpPr>
                <a:spLocks/>
              </p:cNvSpPr>
              <p:nvPr/>
            </p:nvSpPr>
            <p:spPr bwMode="auto">
              <a:xfrm>
                <a:off x="3374" y="2774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1" name="Freeform 136"/>
              <p:cNvSpPr>
                <a:spLocks/>
              </p:cNvSpPr>
              <p:nvPr/>
            </p:nvSpPr>
            <p:spPr bwMode="auto">
              <a:xfrm>
                <a:off x="3377" y="2858"/>
                <a:ext cx="23" cy="30"/>
              </a:xfrm>
              <a:custGeom>
                <a:avLst/>
                <a:gdLst>
                  <a:gd name="T0" fmla="*/ 9 w 23"/>
                  <a:gd name="T1" fmla="*/ 1 h 30"/>
                  <a:gd name="T2" fmla="*/ 1 w 23"/>
                  <a:gd name="T3" fmla="*/ 18 h 30"/>
                  <a:gd name="T4" fmla="*/ 6 w 23"/>
                  <a:gd name="T5" fmla="*/ 27 h 30"/>
                  <a:gd name="T6" fmla="*/ 19 w 23"/>
                  <a:gd name="T7" fmla="*/ 28 h 30"/>
                  <a:gd name="T8" fmla="*/ 22 w 23"/>
                  <a:gd name="T9" fmla="*/ 13 h 30"/>
                  <a:gd name="T10" fmla="*/ 9 w 23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9" y="1"/>
                    </a:moveTo>
                    <a:cubicBezTo>
                      <a:pt x="6" y="2"/>
                      <a:pt x="2" y="14"/>
                      <a:pt x="1" y="18"/>
                    </a:cubicBezTo>
                    <a:cubicBezTo>
                      <a:pt x="0" y="22"/>
                      <a:pt x="3" y="25"/>
                      <a:pt x="6" y="27"/>
                    </a:cubicBezTo>
                    <a:cubicBezTo>
                      <a:pt x="9" y="29"/>
                      <a:pt x="16" y="30"/>
                      <a:pt x="19" y="28"/>
                    </a:cubicBezTo>
                    <a:cubicBezTo>
                      <a:pt x="22" y="26"/>
                      <a:pt x="23" y="17"/>
                      <a:pt x="22" y="13"/>
                    </a:cubicBezTo>
                    <a:cubicBezTo>
                      <a:pt x="21" y="9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2" name="Freeform 137"/>
              <p:cNvSpPr>
                <a:spLocks/>
              </p:cNvSpPr>
              <p:nvPr/>
            </p:nvSpPr>
            <p:spPr bwMode="auto">
              <a:xfrm>
                <a:off x="3360" y="2821"/>
                <a:ext cx="28" cy="28"/>
              </a:xfrm>
              <a:custGeom>
                <a:avLst/>
                <a:gdLst>
                  <a:gd name="T0" fmla="*/ 11 w 28"/>
                  <a:gd name="T1" fmla="*/ 2 h 28"/>
                  <a:gd name="T2" fmla="*/ 0 w 28"/>
                  <a:gd name="T3" fmla="*/ 19 h 28"/>
                  <a:gd name="T4" fmla="*/ 14 w 28"/>
                  <a:gd name="T5" fmla="*/ 17 h 28"/>
                  <a:gd name="T6" fmla="*/ 24 w 28"/>
                  <a:gd name="T7" fmla="*/ 26 h 28"/>
                  <a:gd name="T8" fmla="*/ 26 w 28"/>
                  <a:gd name="T9" fmla="*/ 7 h 28"/>
                  <a:gd name="T10" fmla="*/ 11 w 28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11" y="2"/>
                    </a:moveTo>
                    <a:cubicBezTo>
                      <a:pt x="7" y="4"/>
                      <a:pt x="0" y="17"/>
                      <a:pt x="0" y="19"/>
                    </a:cubicBezTo>
                    <a:cubicBezTo>
                      <a:pt x="0" y="21"/>
                      <a:pt x="10" y="16"/>
                      <a:pt x="14" y="17"/>
                    </a:cubicBezTo>
                    <a:cubicBezTo>
                      <a:pt x="18" y="18"/>
                      <a:pt x="22" y="28"/>
                      <a:pt x="24" y="26"/>
                    </a:cubicBezTo>
                    <a:cubicBezTo>
                      <a:pt x="26" y="24"/>
                      <a:pt x="28" y="11"/>
                      <a:pt x="26" y="7"/>
                    </a:cubicBezTo>
                    <a:cubicBezTo>
                      <a:pt x="24" y="3"/>
                      <a:pt x="15" y="0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3" name="Freeform 138"/>
              <p:cNvSpPr>
                <a:spLocks/>
              </p:cNvSpPr>
              <p:nvPr/>
            </p:nvSpPr>
            <p:spPr bwMode="auto">
              <a:xfrm>
                <a:off x="3396" y="2801"/>
                <a:ext cx="18" cy="30"/>
              </a:xfrm>
              <a:custGeom>
                <a:avLst/>
                <a:gdLst>
                  <a:gd name="T0" fmla="*/ 15 w 18"/>
                  <a:gd name="T1" fmla="*/ 3 h 30"/>
                  <a:gd name="T2" fmla="*/ 3 w 18"/>
                  <a:gd name="T3" fmla="*/ 10 h 30"/>
                  <a:gd name="T4" fmla="*/ 2 w 18"/>
                  <a:gd name="T5" fmla="*/ 25 h 30"/>
                  <a:gd name="T6" fmla="*/ 17 w 18"/>
                  <a:gd name="T7" fmla="*/ 28 h 30"/>
                  <a:gd name="T8" fmla="*/ 15 w 18"/>
                  <a:gd name="T9" fmla="*/ 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15" y="3"/>
                    </a:moveTo>
                    <a:cubicBezTo>
                      <a:pt x="13" y="0"/>
                      <a:pt x="5" y="6"/>
                      <a:pt x="3" y="10"/>
                    </a:cubicBezTo>
                    <a:cubicBezTo>
                      <a:pt x="1" y="14"/>
                      <a:pt x="0" y="22"/>
                      <a:pt x="2" y="25"/>
                    </a:cubicBezTo>
                    <a:cubicBezTo>
                      <a:pt x="4" y="28"/>
                      <a:pt x="16" y="30"/>
                      <a:pt x="17" y="28"/>
                    </a:cubicBezTo>
                    <a:cubicBezTo>
                      <a:pt x="18" y="26"/>
                      <a:pt x="17" y="6"/>
                      <a:pt x="1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14438" name="Tekstboks 215"/>
          <p:cNvSpPr txBox="1">
            <a:spLocks noChangeArrowheads="1"/>
          </p:cNvSpPr>
          <p:nvPr/>
        </p:nvSpPr>
        <p:spPr bwMode="auto">
          <a:xfrm>
            <a:off x="482600" y="1893887"/>
            <a:ext cx="17907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dirty="0"/>
              <a:t>diskus  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L3</a:t>
            </a:r>
            <a:r>
              <a:rPr lang="da-DK" dirty="0"/>
              <a:t>-4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L4</a:t>
            </a:r>
            <a:r>
              <a:rPr lang="da-DK" dirty="0"/>
              <a:t>-5</a:t>
            </a:r>
          </a:p>
          <a:p>
            <a:pPr eaLnBrk="1" hangingPunct="1">
              <a:spcAft>
                <a:spcPts val="3600"/>
              </a:spcAft>
            </a:pPr>
            <a:r>
              <a:rPr lang="da-DK" dirty="0"/>
              <a:t>   </a:t>
            </a:r>
            <a:r>
              <a:rPr lang="da-DK" dirty="0" err="1"/>
              <a:t>L5-S1</a:t>
            </a:r>
            <a:r>
              <a:rPr lang="da-DK" dirty="0"/>
              <a:t>    </a:t>
            </a:r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3584575" y="597535"/>
            <a:ext cx="647700" cy="3892550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3622675" y="292735"/>
            <a:ext cx="774700" cy="3606800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Kombinationstegning 4"/>
          <p:cNvSpPr/>
          <p:nvPr/>
        </p:nvSpPr>
        <p:spPr bwMode="auto">
          <a:xfrm>
            <a:off x="3554730" y="2297430"/>
            <a:ext cx="34290" cy="2205990"/>
          </a:xfrm>
          <a:custGeom>
            <a:avLst/>
            <a:gdLst>
              <a:gd name="connsiteX0" fmla="*/ 0 w 34290"/>
              <a:gd name="connsiteY0" fmla="*/ 0 h 2205990"/>
              <a:gd name="connsiteX1" fmla="*/ 11430 w 34290"/>
              <a:gd name="connsiteY1" fmla="*/ 1645920 h 2205990"/>
              <a:gd name="connsiteX2" fmla="*/ 34290 w 34290"/>
              <a:gd name="connsiteY2" fmla="*/ 2205990 h 22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" h="2205990">
                <a:moveTo>
                  <a:pt x="0" y="0"/>
                </a:moveTo>
                <a:cubicBezTo>
                  <a:pt x="2857" y="639127"/>
                  <a:pt x="5715" y="1278255"/>
                  <a:pt x="11430" y="1645920"/>
                </a:cubicBezTo>
                <a:cubicBezTo>
                  <a:pt x="17145" y="2013585"/>
                  <a:pt x="25717" y="2109787"/>
                  <a:pt x="34290" y="2205990"/>
                </a:cubicBezTo>
              </a:path>
            </a:pathLst>
          </a:custGeom>
          <a:noFill/>
          <a:ln w="5715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4419" name="Freeform 87"/>
          <p:cNvSpPr>
            <a:spLocks/>
          </p:cNvSpPr>
          <p:nvPr/>
        </p:nvSpPr>
        <p:spPr bwMode="auto">
          <a:xfrm>
            <a:off x="3466471" y="5434622"/>
            <a:ext cx="124138" cy="350207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2147483647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0 w 85"/>
              <a:gd name="T51" fmla="*/ 2147483647 h 238"/>
              <a:gd name="T52" fmla="*/ 0 w 85"/>
              <a:gd name="T53" fmla="*/ 2147483647 h 238"/>
              <a:gd name="T54" fmla="*/ 2147483647 w 85"/>
              <a:gd name="T55" fmla="*/ 2147483647 h 238"/>
              <a:gd name="T56" fmla="*/ 2147483647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0 h 238"/>
              <a:gd name="T70" fmla="*/ 2147483647 w 85"/>
              <a:gd name="T71" fmla="*/ 0 h 2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5"/>
              <a:gd name="T109" fmla="*/ 0 h 238"/>
              <a:gd name="T110" fmla="*/ 85 w 85"/>
              <a:gd name="T111" fmla="*/ 238 h 2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5" h="238">
                <a:moveTo>
                  <a:pt x="43" y="0"/>
                </a:moveTo>
                <a:lnTo>
                  <a:pt x="51" y="2"/>
                </a:lnTo>
                <a:lnTo>
                  <a:pt x="58" y="2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79" y="22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79" y="215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5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2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420" name="Freeform 88"/>
          <p:cNvSpPr>
            <a:spLocks/>
          </p:cNvSpPr>
          <p:nvPr/>
        </p:nvSpPr>
        <p:spPr bwMode="auto">
          <a:xfrm>
            <a:off x="3466471" y="5434622"/>
            <a:ext cx="124138" cy="350207"/>
          </a:xfrm>
          <a:custGeom>
            <a:avLst/>
            <a:gdLst>
              <a:gd name="T0" fmla="*/ 2147483647 w 85"/>
              <a:gd name="T1" fmla="*/ 0 h 238"/>
              <a:gd name="T2" fmla="*/ 2147483647 w 85"/>
              <a:gd name="T3" fmla="*/ 0 h 238"/>
              <a:gd name="T4" fmla="*/ 2147483647 w 85"/>
              <a:gd name="T5" fmla="*/ 2147483647 h 238"/>
              <a:gd name="T6" fmla="*/ 2147483647 w 85"/>
              <a:gd name="T7" fmla="*/ 2147483647 h 238"/>
              <a:gd name="T8" fmla="*/ 2147483647 w 85"/>
              <a:gd name="T9" fmla="*/ 2147483647 h 238"/>
              <a:gd name="T10" fmla="*/ 2147483647 w 85"/>
              <a:gd name="T11" fmla="*/ 2147483647 h 238"/>
              <a:gd name="T12" fmla="*/ 2147483647 w 85"/>
              <a:gd name="T13" fmla="*/ 2147483647 h 238"/>
              <a:gd name="T14" fmla="*/ 2147483647 w 85"/>
              <a:gd name="T15" fmla="*/ 2147483647 h 238"/>
              <a:gd name="T16" fmla="*/ 2147483647 w 85"/>
              <a:gd name="T17" fmla="*/ 2147483647 h 238"/>
              <a:gd name="T18" fmla="*/ 2147483647 w 85"/>
              <a:gd name="T19" fmla="*/ 2147483647 h 238"/>
              <a:gd name="T20" fmla="*/ 2147483647 w 85"/>
              <a:gd name="T21" fmla="*/ 2147483647 h 238"/>
              <a:gd name="T22" fmla="*/ 2147483647 w 85"/>
              <a:gd name="T23" fmla="*/ 2147483647 h 238"/>
              <a:gd name="T24" fmla="*/ 2147483647 w 85"/>
              <a:gd name="T25" fmla="*/ 2147483647 h 238"/>
              <a:gd name="T26" fmla="*/ 2147483647 w 85"/>
              <a:gd name="T27" fmla="*/ 2147483647 h 238"/>
              <a:gd name="T28" fmla="*/ 2147483647 w 85"/>
              <a:gd name="T29" fmla="*/ 2147483647 h 238"/>
              <a:gd name="T30" fmla="*/ 2147483647 w 85"/>
              <a:gd name="T31" fmla="*/ 2147483647 h 238"/>
              <a:gd name="T32" fmla="*/ 2147483647 w 85"/>
              <a:gd name="T33" fmla="*/ 2147483647 h 238"/>
              <a:gd name="T34" fmla="*/ 2147483647 w 85"/>
              <a:gd name="T35" fmla="*/ 2147483647 h 238"/>
              <a:gd name="T36" fmla="*/ 2147483647 w 85"/>
              <a:gd name="T37" fmla="*/ 2147483647 h 238"/>
              <a:gd name="T38" fmla="*/ 2147483647 w 85"/>
              <a:gd name="T39" fmla="*/ 2147483647 h 238"/>
              <a:gd name="T40" fmla="*/ 2147483647 w 85"/>
              <a:gd name="T41" fmla="*/ 2147483647 h 238"/>
              <a:gd name="T42" fmla="*/ 2147483647 w 85"/>
              <a:gd name="T43" fmla="*/ 2147483647 h 238"/>
              <a:gd name="T44" fmla="*/ 2147483647 w 85"/>
              <a:gd name="T45" fmla="*/ 2147483647 h 238"/>
              <a:gd name="T46" fmla="*/ 2147483647 w 85"/>
              <a:gd name="T47" fmla="*/ 2147483647 h 238"/>
              <a:gd name="T48" fmla="*/ 2147483647 w 85"/>
              <a:gd name="T49" fmla="*/ 2147483647 h 238"/>
              <a:gd name="T50" fmla="*/ 2147483647 w 85"/>
              <a:gd name="T51" fmla="*/ 2147483647 h 238"/>
              <a:gd name="T52" fmla="*/ 2147483647 w 85"/>
              <a:gd name="T53" fmla="*/ 2147483647 h 238"/>
              <a:gd name="T54" fmla="*/ 0 w 85"/>
              <a:gd name="T55" fmla="*/ 2147483647 h 238"/>
              <a:gd name="T56" fmla="*/ 0 w 85"/>
              <a:gd name="T57" fmla="*/ 2147483647 h 238"/>
              <a:gd name="T58" fmla="*/ 2147483647 w 85"/>
              <a:gd name="T59" fmla="*/ 2147483647 h 238"/>
              <a:gd name="T60" fmla="*/ 2147483647 w 85"/>
              <a:gd name="T61" fmla="*/ 2147483647 h 238"/>
              <a:gd name="T62" fmla="*/ 2147483647 w 85"/>
              <a:gd name="T63" fmla="*/ 2147483647 h 238"/>
              <a:gd name="T64" fmla="*/ 2147483647 w 85"/>
              <a:gd name="T65" fmla="*/ 2147483647 h 238"/>
              <a:gd name="T66" fmla="*/ 2147483647 w 85"/>
              <a:gd name="T67" fmla="*/ 2147483647 h 238"/>
              <a:gd name="T68" fmla="*/ 2147483647 w 85"/>
              <a:gd name="T69" fmla="*/ 2147483647 h 238"/>
              <a:gd name="T70" fmla="*/ 2147483647 w 85"/>
              <a:gd name="T71" fmla="*/ 2147483647 h 238"/>
              <a:gd name="T72" fmla="*/ 2147483647 w 85"/>
              <a:gd name="T73" fmla="*/ 0 h 238"/>
              <a:gd name="T74" fmla="*/ 2147483647 w 85"/>
              <a:gd name="T75" fmla="*/ 0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238"/>
              <a:gd name="T116" fmla="*/ 85 w 85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238">
                <a:moveTo>
                  <a:pt x="43" y="0"/>
                </a:moveTo>
                <a:lnTo>
                  <a:pt x="43" y="0"/>
                </a:lnTo>
                <a:lnTo>
                  <a:pt x="51" y="2"/>
                </a:lnTo>
                <a:lnTo>
                  <a:pt x="58" y="2"/>
                </a:lnTo>
                <a:lnTo>
                  <a:pt x="64" y="7"/>
                </a:lnTo>
                <a:lnTo>
                  <a:pt x="71" y="11"/>
                </a:lnTo>
                <a:lnTo>
                  <a:pt x="77" y="15"/>
                </a:lnTo>
                <a:lnTo>
                  <a:pt x="79" y="22"/>
                </a:lnTo>
                <a:lnTo>
                  <a:pt x="84" y="28"/>
                </a:lnTo>
                <a:lnTo>
                  <a:pt x="84" y="34"/>
                </a:lnTo>
                <a:lnTo>
                  <a:pt x="84" y="203"/>
                </a:lnTo>
                <a:lnTo>
                  <a:pt x="84" y="211"/>
                </a:lnTo>
                <a:lnTo>
                  <a:pt x="79" y="215"/>
                </a:lnTo>
                <a:lnTo>
                  <a:pt x="77" y="222"/>
                </a:lnTo>
                <a:lnTo>
                  <a:pt x="71" y="226"/>
                </a:lnTo>
                <a:lnTo>
                  <a:pt x="64" y="230"/>
                </a:lnTo>
                <a:lnTo>
                  <a:pt x="58" y="235"/>
                </a:lnTo>
                <a:lnTo>
                  <a:pt x="51" y="237"/>
                </a:lnTo>
                <a:lnTo>
                  <a:pt x="43" y="237"/>
                </a:lnTo>
                <a:lnTo>
                  <a:pt x="34" y="237"/>
                </a:lnTo>
                <a:lnTo>
                  <a:pt x="26" y="235"/>
                </a:lnTo>
                <a:lnTo>
                  <a:pt x="19" y="230"/>
                </a:lnTo>
                <a:lnTo>
                  <a:pt x="13" y="226"/>
                </a:lnTo>
                <a:lnTo>
                  <a:pt x="9" y="222"/>
                </a:lnTo>
                <a:lnTo>
                  <a:pt x="5" y="215"/>
                </a:lnTo>
                <a:lnTo>
                  <a:pt x="2" y="211"/>
                </a:lnTo>
                <a:lnTo>
                  <a:pt x="0" y="203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5"/>
                </a:lnTo>
                <a:lnTo>
                  <a:pt x="13" y="11"/>
                </a:lnTo>
                <a:lnTo>
                  <a:pt x="19" y="7"/>
                </a:lnTo>
                <a:lnTo>
                  <a:pt x="26" y="2"/>
                </a:lnTo>
                <a:lnTo>
                  <a:pt x="34" y="2"/>
                </a:lnTo>
                <a:lnTo>
                  <a:pt x="4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6" name="Freeform 68"/>
          <p:cNvSpPr>
            <a:spLocks/>
          </p:cNvSpPr>
          <p:nvPr/>
        </p:nvSpPr>
        <p:spPr bwMode="auto">
          <a:xfrm>
            <a:off x="3094356" y="5434579"/>
            <a:ext cx="292088" cy="400236"/>
          </a:xfrm>
          <a:custGeom>
            <a:avLst/>
            <a:gdLst>
              <a:gd name="T0" fmla="*/ 2147483647 w 200"/>
              <a:gd name="T1" fmla="*/ 0 h 272"/>
              <a:gd name="T2" fmla="*/ 2147483647 w 200"/>
              <a:gd name="T3" fmla="*/ 2147483647 h 272"/>
              <a:gd name="T4" fmla="*/ 2147483647 w 200"/>
              <a:gd name="T5" fmla="*/ 2147483647 h 272"/>
              <a:gd name="T6" fmla="*/ 2147483647 w 200"/>
              <a:gd name="T7" fmla="*/ 2147483647 h 272"/>
              <a:gd name="T8" fmla="*/ 2147483647 w 200"/>
              <a:gd name="T9" fmla="*/ 2147483647 h 272"/>
              <a:gd name="T10" fmla="*/ 2147483647 w 200"/>
              <a:gd name="T11" fmla="*/ 2147483647 h 272"/>
              <a:gd name="T12" fmla="*/ 2147483647 w 200"/>
              <a:gd name="T13" fmla="*/ 2147483647 h 272"/>
              <a:gd name="T14" fmla="*/ 2147483647 w 200"/>
              <a:gd name="T15" fmla="*/ 2147483647 h 272"/>
              <a:gd name="T16" fmla="*/ 2147483647 w 200"/>
              <a:gd name="T17" fmla="*/ 2147483647 h 272"/>
              <a:gd name="T18" fmla="*/ 2147483647 w 200"/>
              <a:gd name="T19" fmla="*/ 2147483647 h 272"/>
              <a:gd name="T20" fmla="*/ 2147483647 w 200"/>
              <a:gd name="T21" fmla="*/ 2147483647 h 272"/>
              <a:gd name="T22" fmla="*/ 2147483647 w 200"/>
              <a:gd name="T23" fmla="*/ 2147483647 h 272"/>
              <a:gd name="T24" fmla="*/ 2147483647 w 200"/>
              <a:gd name="T25" fmla="*/ 2147483647 h 272"/>
              <a:gd name="T26" fmla="*/ 2147483647 w 200"/>
              <a:gd name="T27" fmla="*/ 2147483647 h 272"/>
              <a:gd name="T28" fmla="*/ 2147483647 w 200"/>
              <a:gd name="T29" fmla="*/ 2147483647 h 272"/>
              <a:gd name="T30" fmla="*/ 2147483647 w 200"/>
              <a:gd name="T31" fmla="*/ 2147483647 h 272"/>
              <a:gd name="T32" fmla="*/ 2147483647 w 200"/>
              <a:gd name="T33" fmla="*/ 2147483647 h 272"/>
              <a:gd name="T34" fmla="*/ 2147483647 w 200"/>
              <a:gd name="T35" fmla="*/ 2147483647 h 272"/>
              <a:gd name="T36" fmla="*/ 2147483647 w 200"/>
              <a:gd name="T37" fmla="*/ 2147483647 h 272"/>
              <a:gd name="T38" fmla="*/ 2147483647 w 200"/>
              <a:gd name="T39" fmla="*/ 2147483647 h 272"/>
              <a:gd name="T40" fmla="*/ 2147483647 w 200"/>
              <a:gd name="T41" fmla="*/ 2147483647 h 272"/>
              <a:gd name="T42" fmla="*/ 2147483647 w 200"/>
              <a:gd name="T43" fmla="*/ 2147483647 h 272"/>
              <a:gd name="T44" fmla="*/ 2147483647 w 200"/>
              <a:gd name="T45" fmla="*/ 2147483647 h 272"/>
              <a:gd name="T46" fmla="*/ 2147483647 w 200"/>
              <a:gd name="T47" fmla="*/ 2147483647 h 272"/>
              <a:gd name="T48" fmla="*/ 2147483647 w 200"/>
              <a:gd name="T49" fmla="*/ 2147483647 h 272"/>
              <a:gd name="T50" fmla="*/ 2147483647 w 200"/>
              <a:gd name="T51" fmla="*/ 2147483647 h 272"/>
              <a:gd name="T52" fmla="*/ 0 w 200"/>
              <a:gd name="T53" fmla="*/ 2147483647 h 272"/>
              <a:gd name="T54" fmla="*/ 2147483647 w 200"/>
              <a:gd name="T55" fmla="*/ 2147483647 h 272"/>
              <a:gd name="T56" fmla="*/ 2147483647 w 200"/>
              <a:gd name="T57" fmla="*/ 2147483647 h 272"/>
              <a:gd name="T58" fmla="*/ 2147483647 w 200"/>
              <a:gd name="T59" fmla="*/ 2147483647 h 272"/>
              <a:gd name="T60" fmla="*/ 2147483647 w 200"/>
              <a:gd name="T61" fmla="*/ 2147483647 h 272"/>
              <a:gd name="T62" fmla="*/ 2147483647 w 200"/>
              <a:gd name="T63" fmla="*/ 2147483647 h 272"/>
              <a:gd name="T64" fmla="*/ 2147483647 w 200"/>
              <a:gd name="T65" fmla="*/ 2147483647 h 272"/>
              <a:gd name="T66" fmla="*/ 2147483647 w 200"/>
              <a:gd name="T67" fmla="*/ 2147483647 h 272"/>
              <a:gd name="T68" fmla="*/ 2147483647 w 200"/>
              <a:gd name="T69" fmla="*/ 2147483647 h 272"/>
              <a:gd name="T70" fmla="*/ 2147483647 w 200"/>
              <a:gd name="T71" fmla="*/ 2147483647 h 272"/>
              <a:gd name="T72" fmla="*/ 2147483647 w 200"/>
              <a:gd name="T73" fmla="*/ 2147483647 h 272"/>
              <a:gd name="T74" fmla="*/ 2147483647 w 200"/>
              <a:gd name="T75" fmla="*/ 2147483647 h 272"/>
              <a:gd name="T76" fmla="*/ 2147483647 w 200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"/>
              <a:gd name="T118" fmla="*/ 0 h 272"/>
              <a:gd name="T119" fmla="*/ 200 w 200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" h="272">
                <a:moveTo>
                  <a:pt x="13" y="0"/>
                </a:moveTo>
                <a:lnTo>
                  <a:pt x="23" y="7"/>
                </a:lnTo>
                <a:lnTo>
                  <a:pt x="36" y="15"/>
                </a:lnTo>
                <a:lnTo>
                  <a:pt x="49" y="21"/>
                </a:lnTo>
                <a:lnTo>
                  <a:pt x="64" y="26"/>
                </a:lnTo>
                <a:lnTo>
                  <a:pt x="94" y="36"/>
                </a:lnTo>
                <a:lnTo>
                  <a:pt x="124" y="45"/>
                </a:lnTo>
                <a:lnTo>
                  <a:pt x="139" y="51"/>
                </a:lnTo>
                <a:lnTo>
                  <a:pt x="152" y="56"/>
                </a:lnTo>
                <a:lnTo>
                  <a:pt x="164" y="64"/>
                </a:lnTo>
                <a:lnTo>
                  <a:pt x="175" y="70"/>
                </a:lnTo>
                <a:lnTo>
                  <a:pt x="184" y="81"/>
                </a:lnTo>
                <a:lnTo>
                  <a:pt x="192" y="92"/>
                </a:lnTo>
                <a:lnTo>
                  <a:pt x="196" y="105"/>
                </a:lnTo>
                <a:lnTo>
                  <a:pt x="199" y="119"/>
                </a:lnTo>
                <a:lnTo>
                  <a:pt x="199" y="130"/>
                </a:lnTo>
                <a:lnTo>
                  <a:pt x="194" y="139"/>
                </a:lnTo>
                <a:lnTo>
                  <a:pt x="188" y="147"/>
                </a:lnTo>
                <a:lnTo>
                  <a:pt x="181" y="154"/>
                </a:lnTo>
                <a:lnTo>
                  <a:pt x="160" y="164"/>
                </a:lnTo>
                <a:lnTo>
                  <a:pt x="135" y="175"/>
                </a:lnTo>
                <a:lnTo>
                  <a:pt x="105" y="190"/>
                </a:lnTo>
                <a:lnTo>
                  <a:pt x="70" y="207"/>
                </a:lnTo>
                <a:lnTo>
                  <a:pt x="53" y="220"/>
                </a:lnTo>
                <a:lnTo>
                  <a:pt x="36" y="232"/>
                </a:lnTo>
                <a:lnTo>
                  <a:pt x="17" y="249"/>
                </a:lnTo>
                <a:lnTo>
                  <a:pt x="0" y="271"/>
                </a:lnTo>
                <a:lnTo>
                  <a:pt x="19" y="249"/>
                </a:lnTo>
                <a:lnTo>
                  <a:pt x="41" y="232"/>
                </a:lnTo>
                <a:lnTo>
                  <a:pt x="62" y="215"/>
                </a:lnTo>
                <a:lnTo>
                  <a:pt x="85" y="198"/>
                </a:lnTo>
                <a:lnTo>
                  <a:pt x="85" y="158"/>
                </a:lnTo>
                <a:lnTo>
                  <a:pt x="85" y="115"/>
                </a:lnTo>
                <a:lnTo>
                  <a:pt x="85" y="75"/>
                </a:lnTo>
                <a:lnTo>
                  <a:pt x="88" y="32"/>
                </a:lnTo>
                <a:lnTo>
                  <a:pt x="64" y="26"/>
                </a:lnTo>
                <a:lnTo>
                  <a:pt x="47" y="19"/>
                </a:lnTo>
                <a:lnTo>
                  <a:pt x="30" y="9"/>
                </a:lnTo>
                <a:lnTo>
                  <a:pt x="13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Kombinationstegning 5"/>
          <p:cNvSpPr/>
          <p:nvPr/>
        </p:nvSpPr>
        <p:spPr bwMode="auto">
          <a:xfrm>
            <a:off x="3684539" y="5485515"/>
            <a:ext cx="145094" cy="230786"/>
          </a:xfrm>
          <a:custGeom>
            <a:avLst/>
            <a:gdLst>
              <a:gd name="connsiteX0" fmla="*/ 152690 w 157718"/>
              <a:gd name="connsiteY0" fmla="*/ 11292 h 248987"/>
              <a:gd name="connsiteX1" fmla="*/ 152690 w 157718"/>
              <a:gd name="connsiteY1" fmla="*/ 230367 h 248987"/>
              <a:gd name="connsiteX2" fmla="*/ 155072 w 157718"/>
              <a:gd name="connsiteY2" fmla="*/ 237511 h 248987"/>
              <a:gd name="connsiteX3" fmla="*/ 143165 w 157718"/>
              <a:gd name="connsiteY3" fmla="*/ 235130 h 248987"/>
              <a:gd name="connsiteX4" fmla="*/ 78872 w 157718"/>
              <a:gd name="connsiteY4" fmla="*/ 208936 h 248987"/>
              <a:gd name="connsiteX5" fmla="*/ 19340 w 157718"/>
              <a:gd name="connsiteY5" fmla="*/ 175599 h 248987"/>
              <a:gd name="connsiteX6" fmla="*/ 290 w 157718"/>
              <a:gd name="connsiteY6" fmla="*/ 144642 h 248987"/>
              <a:gd name="connsiteX7" fmla="*/ 9815 w 157718"/>
              <a:gd name="connsiteY7" fmla="*/ 97017 h 248987"/>
              <a:gd name="connsiteX8" fmla="*/ 36009 w 157718"/>
              <a:gd name="connsiteY8" fmla="*/ 63680 h 248987"/>
              <a:gd name="connsiteX9" fmla="*/ 83634 w 157718"/>
              <a:gd name="connsiteY9" fmla="*/ 35105 h 248987"/>
              <a:gd name="connsiteX10" fmla="*/ 152690 w 157718"/>
              <a:gd name="connsiteY10" fmla="*/ 11292 h 2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18" h="248987">
                <a:moveTo>
                  <a:pt x="152690" y="11292"/>
                </a:moveTo>
                <a:cubicBezTo>
                  <a:pt x="164199" y="43836"/>
                  <a:pt x="152293" y="192664"/>
                  <a:pt x="152690" y="230367"/>
                </a:cubicBezTo>
                <a:cubicBezTo>
                  <a:pt x="153087" y="268070"/>
                  <a:pt x="156659" y="236717"/>
                  <a:pt x="155072" y="237511"/>
                </a:cubicBezTo>
                <a:cubicBezTo>
                  <a:pt x="153485" y="238305"/>
                  <a:pt x="155865" y="239893"/>
                  <a:pt x="143165" y="235130"/>
                </a:cubicBezTo>
                <a:cubicBezTo>
                  <a:pt x="130465" y="230367"/>
                  <a:pt x="99510" y="218858"/>
                  <a:pt x="78872" y="208936"/>
                </a:cubicBezTo>
                <a:cubicBezTo>
                  <a:pt x="58234" y="199014"/>
                  <a:pt x="32437" y="186315"/>
                  <a:pt x="19340" y="175599"/>
                </a:cubicBezTo>
                <a:cubicBezTo>
                  <a:pt x="6243" y="164883"/>
                  <a:pt x="1877" y="157739"/>
                  <a:pt x="290" y="144642"/>
                </a:cubicBezTo>
                <a:cubicBezTo>
                  <a:pt x="-1297" y="131545"/>
                  <a:pt x="3862" y="110511"/>
                  <a:pt x="9815" y="97017"/>
                </a:cubicBezTo>
                <a:cubicBezTo>
                  <a:pt x="15768" y="83523"/>
                  <a:pt x="23706" y="73999"/>
                  <a:pt x="36009" y="63680"/>
                </a:cubicBezTo>
                <a:cubicBezTo>
                  <a:pt x="48312" y="53361"/>
                  <a:pt x="64981" y="44233"/>
                  <a:pt x="83634" y="35105"/>
                </a:cubicBezTo>
                <a:cubicBezTo>
                  <a:pt x="102287" y="25977"/>
                  <a:pt x="141181" y="-21252"/>
                  <a:pt x="152690" y="1129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25" name="Freeform 61"/>
          <p:cNvSpPr>
            <a:spLocks/>
          </p:cNvSpPr>
          <p:nvPr/>
        </p:nvSpPr>
        <p:spPr bwMode="auto">
          <a:xfrm>
            <a:off x="3671229" y="5431636"/>
            <a:ext cx="293548" cy="400236"/>
          </a:xfrm>
          <a:custGeom>
            <a:avLst/>
            <a:gdLst>
              <a:gd name="T0" fmla="*/ 2147483647 w 201"/>
              <a:gd name="T1" fmla="*/ 0 h 272"/>
              <a:gd name="T2" fmla="*/ 2147483647 w 201"/>
              <a:gd name="T3" fmla="*/ 2147483647 h 272"/>
              <a:gd name="T4" fmla="*/ 2147483647 w 201"/>
              <a:gd name="T5" fmla="*/ 2147483647 h 272"/>
              <a:gd name="T6" fmla="*/ 2147483647 w 201"/>
              <a:gd name="T7" fmla="*/ 2147483647 h 272"/>
              <a:gd name="T8" fmla="*/ 2147483647 w 201"/>
              <a:gd name="T9" fmla="*/ 2147483647 h 272"/>
              <a:gd name="T10" fmla="*/ 2147483647 w 201"/>
              <a:gd name="T11" fmla="*/ 2147483647 h 272"/>
              <a:gd name="T12" fmla="*/ 2147483647 w 201"/>
              <a:gd name="T13" fmla="*/ 2147483647 h 272"/>
              <a:gd name="T14" fmla="*/ 2147483647 w 201"/>
              <a:gd name="T15" fmla="*/ 2147483647 h 272"/>
              <a:gd name="T16" fmla="*/ 2147483647 w 201"/>
              <a:gd name="T17" fmla="*/ 2147483647 h 272"/>
              <a:gd name="T18" fmla="*/ 2147483647 w 201"/>
              <a:gd name="T19" fmla="*/ 2147483647 h 272"/>
              <a:gd name="T20" fmla="*/ 2147483647 w 201"/>
              <a:gd name="T21" fmla="*/ 2147483647 h 272"/>
              <a:gd name="T22" fmla="*/ 2147483647 w 201"/>
              <a:gd name="T23" fmla="*/ 2147483647 h 272"/>
              <a:gd name="T24" fmla="*/ 2147483647 w 201"/>
              <a:gd name="T25" fmla="*/ 2147483647 h 272"/>
              <a:gd name="T26" fmla="*/ 2147483647 w 201"/>
              <a:gd name="T27" fmla="*/ 2147483647 h 272"/>
              <a:gd name="T28" fmla="*/ 0 w 201"/>
              <a:gd name="T29" fmla="*/ 2147483647 h 272"/>
              <a:gd name="T30" fmla="*/ 2147483647 w 201"/>
              <a:gd name="T31" fmla="*/ 2147483647 h 272"/>
              <a:gd name="T32" fmla="*/ 2147483647 w 201"/>
              <a:gd name="T33" fmla="*/ 2147483647 h 272"/>
              <a:gd name="T34" fmla="*/ 2147483647 w 201"/>
              <a:gd name="T35" fmla="*/ 2147483647 h 272"/>
              <a:gd name="T36" fmla="*/ 2147483647 w 201"/>
              <a:gd name="T37" fmla="*/ 2147483647 h 272"/>
              <a:gd name="T38" fmla="*/ 2147483647 w 201"/>
              <a:gd name="T39" fmla="*/ 2147483647 h 272"/>
              <a:gd name="T40" fmla="*/ 2147483647 w 201"/>
              <a:gd name="T41" fmla="*/ 2147483647 h 272"/>
              <a:gd name="T42" fmla="*/ 2147483647 w 201"/>
              <a:gd name="T43" fmla="*/ 2147483647 h 272"/>
              <a:gd name="T44" fmla="*/ 2147483647 w 201"/>
              <a:gd name="T45" fmla="*/ 2147483647 h 272"/>
              <a:gd name="T46" fmla="*/ 2147483647 w 201"/>
              <a:gd name="T47" fmla="*/ 2147483647 h 272"/>
              <a:gd name="T48" fmla="*/ 2147483647 w 201"/>
              <a:gd name="T49" fmla="*/ 2147483647 h 272"/>
              <a:gd name="T50" fmla="*/ 2147483647 w 201"/>
              <a:gd name="T51" fmla="*/ 2147483647 h 272"/>
              <a:gd name="T52" fmla="*/ 2147483647 w 201"/>
              <a:gd name="T53" fmla="*/ 2147483647 h 272"/>
              <a:gd name="T54" fmla="*/ 2147483647 w 201"/>
              <a:gd name="T55" fmla="*/ 2147483647 h 272"/>
              <a:gd name="T56" fmla="*/ 2147483647 w 201"/>
              <a:gd name="T57" fmla="*/ 2147483647 h 272"/>
              <a:gd name="T58" fmla="*/ 2147483647 w 201"/>
              <a:gd name="T59" fmla="*/ 2147483647 h 272"/>
              <a:gd name="T60" fmla="*/ 2147483647 w 201"/>
              <a:gd name="T61" fmla="*/ 2147483647 h 272"/>
              <a:gd name="T62" fmla="*/ 2147483647 w 201"/>
              <a:gd name="T63" fmla="*/ 2147483647 h 272"/>
              <a:gd name="T64" fmla="*/ 2147483647 w 201"/>
              <a:gd name="T65" fmla="*/ 2147483647 h 272"/>
              <a:gd name="T66" fmla="*/ 2147483647 w 201"/>
              <a:gd name="T67" fmla="*/ 2147483647 h 272"/>
              <a:gd name="T68" fmla="*/ 2147483647 w 201"/>
              <a:gd name="T69" fmla="*/ 2147483647 h 272"/>
              <a:gd name="T70" fmla="*/ 2147483647 w 201"/>
              <a:gd name="T71" fmla="*/ 2147483647 h 272"/>
              <a:gd name="T72" fmla="*/ 2147483647 w 201"/>
              <a:gd name="T73" fmla="*/ 2147483647 h 272"/>
              <a:gd name="T74" fmla="*/ 2147483647 w 201"/>
              <a:gd name="T75" fmla="*/ 2147483647 h 272"/>
              <a:gd name="T76" fmla="*/ 2147483647 w 201"/>
              <a:gd name="T77" fmla="*/ 0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1"/>
              <a:gd name="T118" fmla="*/ 0 h 272"/>
              <a:gd name="T119" fmla="*/ 201 w 201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1" h="272">
                <a:moveTo>
                  <a:pt x="185" y="0"/>
                </a:moveTo>
                <a:lnTo>
                  <a:pt x="174" y="9"/>
                </a:lnTo>
                <a:lnTo>
                  <a:pt x="161" y="15"/>
                </a:lnTo>
                <a:lnTo>
                  <a:pt x="149" y="21"/>
                </a:lnTo>
                <a:lnTo>
                  <a:pt x="136" y="28"/>
                </a:lnTo>
                <a:lnTo>
                  <a:pt x="106" y="36"/>
                </a:lnTo>
                <a:lnTo>
                  <a:pt x="75" y="45"/>
                </a:lnTo>
                <a:lnTo>
                  <a:pt x="62" y="51"/>
                </a:lnTo>
                <a:lnTo>
                  <a:pt x="47" y="58"/>
                </a:lnTo>
                <a:lnTo>
                  <a:pt x="36" y="64"/>
                </a:lnTo>
                <a:lnTo>
                  <a:pt x="26" y="72"/>
                </a:lnTo>
                <a:lnTo>
                  <a:pt x="15" y="81"/>
                </a:lnTo>
                <a:lnTo>
                  <a:pt x="9" y="94"/>
                </a:lnTo>
                <a:lnTo>
                  <a:pt x="4" y="107"/>
                </a:lnTo>
                <a:lnTo>
                  <a:pt x="0" y="121"/>
                </a:lnTo>
                <a:lnTo>
                  <a:pt x="2" y="132"/>
                </a:lnTo>
                <a:lnTo>
                  <a:pt x="6" y="141"/>
                </a:lnTo>
                <a:lnTo>
                  <a:pt x="11" y="147"/>
                </a:lnTo>
                <a:lnTo>
                  <a:pt x="19" y="153"/>
                </a:lnTo>
                <a:lnTo>
                  <a:pt x="38" y="166"/>
                </a:lnTo>
                <a:lnTo>
                  <a:pt x="64" y="177"/>
                </a:lnTo>
                <a:lnTo>
                  <a:pt x="95" y="190"/>
                </a:lnTo>
                <a:lnTo>
                  <a:pt x="127" y="209"/>
                </a:lnTo>
                <a:lnTo>
                  <a:pt x="144" y="220"/>
                </a:lnTo>
                <a:lnTo>
                  <a:pt x="163" y="234"/>
                </a:lnTo>
                <a:lnTo>
                  <a:pt x="181" y="251"/>
                </a:lnTo>
                <a:lnTo>
                  <a:pt x="200" y="271"/>
                </a:lnTo>
                <a:lnTo>
                  <a:pt x="178" y="249"/>
                </a:lnTo>
                <a:lnTo>
                  <a:pt x="159" y="232"/>
                </a:lnTo>
                <a:lnTo>
                  <a:pt x="138" y="215"/>
                </a:lnTo>
                <a:lnTo>
                  <a:pt x="112" y="200"/>
                </a:lnTo>
                <a:lnTo>
                  <a:pt x="112" y="158"/>
                </a:lnTo>
                <a:lnTo>
                  <a:pt x="112" y="117"/>
                </a:lnTo>
                <a:lnTo>
                  <a:pt x="112" y="75"/>
                </a:lnTo>
                <a:lnTo>
                  <a:pt x="112" y="34"/>
                </a:lnTo>
                <a:lnTo>
                  <a:pt x="134" y="28"/>
                </a:lnTo>
                <a:lnTo>
                  <a:pt x="153" y="19"/>
                </a:lnTo>
                <a:lnTo>
                  <a:pt x="168" y="11"/>
                </a:lnTo>
                <a:lnTo>
                  <a:pt x="185" y="0"/>
                </a:lnTo>
              </a:path>
            </a:pathLst>
          </a:custGeom>
          <a:noFill/>
          <a:ln w="12700" cap="rnd">
            <a:solidFill>
              <a:srgbClr val="1F1A1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8" name="Kombinationstegning 227"/>
          <p:cNvSpPr/>
          <p:nvPr/>
        </p:nvSpPr>
        <p:spPr bwMode="auto">
          <a:xfrm flipH="1">
            <a:off x="3230355" y="5507019"/>
            <a:ext cx="145094" cy="199823"/>
          </a:xfrm>
          <a:custGeom>
            <a:avLst/>
            <a:gdLst>
              <a:gd name="connsiteX0" fmla="*/ 152690 w 157718"/>
              <a:gd name="connsiteY0" fmla="*/ 11292 h 248987"/>
              <a:gd name="connsiteX1" fmla="*/ 152690 w 157718"/>
              <a:gd name="connsiteY1" fmla="*/ 230367 h 248987"/>
              <a:gd name="connsiteX2" fmla="*/ 155072 w 157718"/>
              <a:gd name="connsiteY2" fmla="*/ 237511 h 248987"/>
              <a:gd name="connsiteX3" fmla="*/ 143165 w 157718"/>
              <a:gd name="connsiteY3" fmla="*/ 235130 h 248987"/>
              <a:gd name="connsiteX4" fmla="*/ 78872 w 157718"/>
              <a:gd name="connsiteY4" fmla="*/ 208936 h 248987"/>
              <a:gd name="connsiteX5" fmla="*/ 19340 w 157718"/>
              <a:gd name="connsiteY5" fmla="*/ 175599 h 248987"/>
              <a:gd name="connsiteX6" fmla="*/ 290 w 157718"/>
              <a:gd name="connsiteY6" fmla="*/ 144642 h 248987"/>
              <a:gd name="connsiteX7" fmla="*/ 9815 w 157718"/>
              <a:gd name="connsiteY7" fmla="*/ 97017 h 248987"/>
              <a:gd name="connsiteX8" fmla="*/ 36009 w 157718"/>
              <a:gd name="connsiteY8" fmla="*/ 63680 h 248987"/>
              <a:gd name="connsiteX9" fmla="*/ 83634 w 157718"/>
              <a:gd name="connsiteY9" fmla="*/ 35105 h 248987"/>
              <a:gd name="connsiteX10" fmla="*/ 152690 w 157718"/>
              <a:gd name="connsiteY10" fmla="*/ 11292 h 2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18" h="248987">
                <a:moveTo>
                  <a:pt x="152690" y="11292"/>
                </a:moveTo>
                <a:cubicBezTo>
                  <a:pt x="164199" y="43836"/>
                  <a:pt x="152293" y="192664"/>
                  <a:pt x="152690" y="230367"/>
                </a:cubicBezTo>
                <a:cubicBezTo>
                  <a:pt x="153087" y="268070"/>
                  <a:pt x="156659" y="236717"/>
                  <a:pt x="155072" y="237511"/>
                </a:cubicBezTo>
                <a:cubicBezTo>
                  <a:pt x="153485" y="238305"/>
                  <a:pt x="155865" y="239893"/>
                  <a:pt x="143165" y="235130"/>
                </a:cubicBezTo>
                <a:cubicBezTo>
                  <a:pt x="130465" y="230367"/>
                  <a:pt x="99510" y="218858"/>
                  <a:pt x="78872" y="208936"/>
                </a:cubicBezTo>
                <a:cubicBezTo>
                  <a:pt x="58234" y="199014"/>
                  <a:pt x="32437" y="186315"/>
                  <a:pt x="19340" y="175599"/>
                </a:cubicBezTo>
                <a:cubicBezTo>
                  <a:pt x="6243" y="164883"/>
                  <a:pt x="1877" y="157739"/>
                  <a:pt x="290" y="144642"/>
                </a:cubicBezTo>
                <a:cubicBezTo>
                  <a:pt x="-1297" y="131545"/>
                  <a:pt x="3862" y="110511"/>
                  <a:pt x="9815" y="97017"/>
                </a:cubicBezTo>
                <a:cubicBezTo>
                  <a:pt x="15768" y="83523"/>
                  <a:pt x="23706" y="73999"/>
                  <a:pt x="36009" y="63680"/>
                </a:cubicBezTo>
                <a:cubicBezTo>
                  <a:pt x="48312" y="53361"/>
                  <a:pt x="64981" y="44233"/>
                  <a:pt x="83634" y="35105"/>
                </a:cubicBezTo>
                <a:cubicBezTo>
                  <a:pt x="102287" y="25977"/>
                  <a:pt x="141181" y="-21252"/>
                  <a:pt x="152690" y="1129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4" name="Kombinationstegning 3"/>
          <p:cNvSpPr/>
          <p:nvPr/>
        </p:nvSpPr>
        <p:spPr bwMode="auto">
          <a:xfrm>
            <a:off x="3740150" y="5515817"/>
            <a:ext cx="114300" cy="396943"/>
          </a:xfrm>
          <a:custGeom>
            <a:avLst/>
            <a:gdLst>
              <a:gd name="connsiteX0" fmla="*/ 0 w 114300"/>
              <a:gd name="connsiteY0" fmla="*/ 0 h 388620"/>
              <a:gd name="connsiteX1" fmla="*/ 57150 w 114300"/>
              <a:gd name="connsiteY1" fmla="*/ 251460 h 388620"/>
              <a:gd name="connsiteX2" fmla="*/ 114300 w 114300"/>
              <a:gd name="connsiteY2" fmla="*/ 38862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388620">
                <a:moveTo>
                  <a:pt x="0" y="0"/>
                </a:moveTo>
                <a:cubicBezTo>
                  <a:pt x="19050" y="93345"/>
                  <a:pt x="38100" y="186690"/>
                  <a:pt x="57150" y="251460"/>
                </a:cubicBezTo>
                <a:cubicBezTo>
                  <a:pt x="76200" y="316230"/>
                  <a:pt x="95250" y="352425"/>
                  <a:pt x="114300" y="388620"/>
                </a:cubicBezTo>
              </a:path>
            </a:pathLst>
          </a:custGeom>
          <a:noFill/>
          <a:ln w="5715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7" name="Kombinationstegning 6"/>
          <p:cNvSpPr/>
          <p:nvPr/>
        </p:nvSpPr>
        <p:spPr bwMode="auto">
          <a:xfrm>
            <a:off x="3691378" y="5511432"/>
            <a:ext cx="61338" cy="57387"/>
          </a:xfrm>
          <a:custGeom>
            <a:avLst/>
            <a:gdLst>
              <a:gd name="connsiteX0" fmla="*/ 66675 w 66675"/>
              <a:gd name="connsiteY0" fmla="*/ 0 h 61913"/>
              <a:gd name="connsiteX1" fmla="*/ 11906 w 66675"/>
              <a:gd name="connsiteY1" fmla="*/ 40481 h 61913"/>
              <a:gd name="connsiteX2" fmla="*/ 0 w 66675"/>
              <a:gd name="connsiteY2" fmla="*/ 61913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61913">
                <a:moveTo>
                  <a:pt x="66675" y="0"/>
                </a:moveTo>
                <a:cubicBezTo>
                  <a:pt x="44846" y="15081"/>
                  <a:pt x="23018" y="30162"/>
                  <a:pt x="11906" y="40481"/>
                </a:cubicBezTo>
                <a:cubicBezTo>
                  <a:pt x="794" y="50800"/>
                  <a:pt x="397" y="56356"/>
                  <a:pt x="0" y="6191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3302902" y="80010"/>
            <a:ext cx="720617" cy="131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2" name="Kombinationstegning 11"/>
          <p:cNvSpPr/>
          <p:nvPr/>
        </p:nvSpPr>
        <p:spPr bwMode="auto">
          <a:xfrm>
            <a:off x="3568700" y="1719579"/>
            <a:ext cx="146050" cy="2770505"/>
          </a:xfrm>
          <a:custGeom>
            <a:avLst/>
            <a:gdLst>
              <a:gd name="connsiteX0" fmla="*/ 0 w 146050"/>
              <a:gd name="connsiteY0" fmla="*/ 0 h 2762250"/>
              <a:gd name="connsiteX1" fmla="*/ 69850 w 146050"/>
              <a:gd name="connsiteY1" fmla="*/ 1949450 h 2762250"/>
              <a:gd name="connsiteX2" fmla="*/ 120650 w 146050"/>
              <a:gd name="connsiteY2" fmla="*/ 2571750 h 2762250"/>
              <a:gd name="connsiteX3" fmla="*/ 146050 w 1460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" h="2762250">
                <a:moveTo>
                  <a:pt x="0" y="0"/>
                </a:moveTo>
                <a:cubicBezTo>
                  <a:pt x="24871" y="760412"/>
                  <a:pt x="49742" y="1520825"/>
                  <a:pt x="69850" y="1949450"/>
                </a:cubicBezTo>
                <a:cubicBezTo>
                  <a:pt x="89958" y="2378075"/>
                  <a:pt x="107950" y="2436283"/>
                  <a:pt x="120650" y="2571750"/>
                </a:cubicBezTo>
                <a:cubicBezTo>
                  <a:pt x="133350" y="2707217"/>
                  <a:pt x="139700" y="2734733"/>
                  <a:pt x="146050" y="2762250"/>
                </a:cubicBezTo>
              </a:path>
            </a:pathLst>
          </a:custGeom>
          <a:noFill/>
          <a:ln w="5715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482600" y="347663"/>
            <a:ext cx="64096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dirty="0"/>
              <a:t>Hvor sidder prolapsen ?</a:t>
            </a:r>
            <a:endParaRPr lang="da-DK" b="0" dirty="0"/>
          </a:p>
          <a:p>
            <a:pPr>
              <a:spcAft>
                <a:spcPts val="1200"/>
              </a:spcAft>
            </a:pPr>
            <a:r>
              <a:rPr lang="da-DK" b="0" dirty="0"/>
              <a:t>- hyppigst på en af de 3 nederste </a:t>
            </a:r>
            <a:r>
              <a:rPr lang="da-DK" b="0" dirty="0" err="1"/>
              <a:t>disk’er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24" name="Tekstboks 223"/>
          <p:cNvSpPr txBox="1"/>
          <p:nvPr/>
        </p:nvSpPr>
        <p:spPr>
          <a:xfrm>
            <a:off x="5657849" y="1943100"/>
            <a:ext cx="3178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/>
              <a:t>.. oftest lidt ude til siden fra </a:t>
            </a:r>
            <a:r>
              <a:rPr lang="da-DK" b="0" dirty="0" err="1"/>
              <a:t>midt-linjen</a:t>
            </a:r>
            <a:r>
              <a:rPr lang="da-DK" b="0" dirty="0"/>
              <a:t>… </a:t>
            </a:r>
            <a:r>
              <a:rPr lang="da-DK" b="0" i="1" dirty="0"/>
              <a:t>(</a:t>
            </a:r>
            <a:r>
              <a:rPr lang="da-DK" sz="2000" b="0" i="1" dirty="0"/>
              <a:t>den nederste svær at tegne grundet de rumlige forhold</a:t>
            </a:r>
            <a:r>
              <a:rPr lang="da-DK" sz="2000" b="0" dirty="0"/>
              <a:t> </a:t>
            </a:r>
            <a:r>
              <a:rPr lang="da-DK" b="0" dirty="0">
                <a:sym typeface="Wingdings" pitchFamily="2" charset="2"/>
              </a:rPr>
              <a:t></a:t>
            </a:r>
            <a:r>
              <a:rPr lang="da-DK" b="0" i="1" dirty="0"/>
              <a:t>)</a:t>
            </a:r>
          </a:p>
        </p:txBody>
      </p:sp>
      <p:grpSp>
        <p:nvGrpSpPr>
          <p:cNvPr id="231" name="Gruppe 230"/>
          <p:cNvGrpSpPr/>
          <p:nvPr/>
        </p:nvGrpSpPr>
        <p:grpSpPr>
          <a:xfrm>
            <a:off x="1771650" y="2678167"/>
            <a:ext cx="1022985" cy="1688093"/>
            <a:chOff x="1771650" y="2678167"/>
            <a:chExt cx="1022985" cy="1688093"/>
          </a:xfrm>
        </p:grpSpPr>
        <p:cxnSp>
          <p:nvCxnSpPr>
            <p:cNvPr id="229" name="Lige forbindelse 228"/>
            <p:cNvCxnSpPr/>
            <p:nvPr/>
          </p:nvCxnSpPr>
          <p:spPr bwMode="auto">
            <a:xfrm>
              <a:off x="2357438" y="2678167"/>
              <a:ext cx="4333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0" name="Lige forbindelse 259"/>
            <p:cNvCxnSpPr/>
            <p:nvPr/>
          </p:nvCxnSpPr>
          <p:spPr bwMode="auto">
            <a:xfrm>
              <a:off x="2361248" y="3550657"/>
              <a:ext cx="4333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0" name="Kombinationstegning 229"/>
            <p:cNvSpPr/>
            <p:nvPr/>
          </p:nvSpPr>
          <p:spPr bwMode="auto">
            <a:xfrm>
              <a:off x="1771650" y="4045051"/>
              <a:ext cx="994410" cy="321209"/>
            </a:xfrm>
            <a:custGeom>
              <a:avLst/>
              <a:gdLst>
                <a:gd name="connsiteX0" fmla="*/ 0 w 994410"/>
                <a:gd name="connsiteY0" fmla="*/ 138329 h 321209"/>
                <a:gd name="connsiteX1" fmla="*/ 297180 w 994410"/>
                <a:gd name="connsiteY1" fmla="*/ 1169 h 321209"/>
                <a:gd name="connsiteX2" fmla="*/ 605790 w 994410"/>
                <a:gd name="connsiteY2" fmla="*/ 206909 h 321209"/>
                <a:gd name="connsiteX3" fmla="*/ 994410 w 994410"/>
                <a:gd name="connsiteY3" fmla="*/ 321209 h 32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410" h="321209">
                  <a:moveTo>
                    <a:pt x="0" y="138329"/>
                  </a:moveTo>
                  <a:cubicBezTo>
                    <a:pt x="98107" y="64034"/>
                    <a:pt x="196215" y="-10261"/>
                    <a:pt x="297180" y="1169"/>
                  </a:cubicBezTo>
                  <a:cubicBezTo>
                    <a:pt x="398145" y="12599"/>
                    <a:pt x="489585" y="153569"/>
                    <a:pt x="605790" y="206909"/>
                  </a:cubicBezTo>
                  <a:cubicBezTo>
                    <a:pt x="721995" y="260249"/>
                    <a:pt x="858202" y="290729"/>
                    <a:pt x="994410" y="32120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</p:grpSp>
      <p:sp>
        <p:nvSpPr>
          <p:cNvPr id="264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8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boks 22"/>
          <p:cNvSpPr txBox="1"/>
          <p:nvPr/>
        </p:nvSpPr>
        <p:spPr>
          <a:xfrm>
            <a:off x="5429250" y="1389822"/>
            <a:ext cx="3200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b="0" dirty="0"/>
              <a:t>Ved påvirkning af disse nerverødder stråler det  især ned  henholdsvis … </a:t>
            </a:r>
          </a:p>
          <a:p>
            <a:pPr>
              <a:spcAft>
                <a:spcPts val="600"/>
              </a:spcAft>
            </a:pPr>
            <a:r>
              <a:rPr lang="da-DK" b="0" dirty="0"/>
              <a:t>.. mod lårets forside</a:t>
            </a:r>
          </a:p>
          <a:p>
            <a:endParaRPr lang="da-DK" b="0" dirty="0"/>
          </a:p>
          <a:p>
            <a:r>
              <a:rPr lang="da-DK" b="0" dirty="0"/>
              <a:t>.. mod vrist og storetå</a:t>
            </a:r>
          </a:p>
          <a:p>
            <a:endParaRPr lang="da-DK" b="0" dirty="0"/>
          </a:p>
          <a:p>
            <a:r>
              <a:rPr lang="da-DK" b="0" dirty="0"/>
              <a:t>.. mod hæl og lilletå</a:t>
            </a:r>
          </a:p>
          <a:p>
            <a:endParaRPr lang="da-DK" b="0" dirty="0"/>
          </a:p>
          <a:p>
            <a:r>
              <a:rPr lang="da-DK" b="0" dirty="0"/>
              <a:t>.. skridtet  </a:t>
            </a:r>
          </a:p>
          <a:p>
            <a:r>
              <a:rPr lang="da-DK" b="0" dirty="0"/>
              <a:t>  + evt. påvirkning af</a:t>
            </a:r>
          </a:p>
          <a:p>
            <a:r>
              <a:rPr lang="da-DK" b="0" dirty="0"/>
              <a:t>   lukkemuskler for </a:t>
            </a:r>
          </a:p>
          <a:p>
            <a:r>
              <a:rPr lang="da-DK" b="0" dirty="0"/>
              <a:t>   urinrør og endetarm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3348622" y="-388620"/>
            <a:ext cx="720617" cy="131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grpSp>
        <p:nvGrpSpPr>
          <p:cNvPr id="145" name="Gruppe 144"/>
          <p:cNvGrpSpPr/>
          <p:nvPr/>
        </p:nvGrpSpPr>
        <p:grpSpPr>
          <a:xfrm>
            <a:off x="1771650" y="2675185"/>
            <a:ext cx="1022985" cy="1688093"/>
            <a:chOff x="1771650" y="2678167"/>
            <a:chExt cx="1022985" cy="1688093"/>
          </a:xfrm>
        </p:grpSpPr>
        <p:cxnSp>
          <p:nvCxnSpPr>
            <p:cNvPr id="146" name="Lige forbindelse 145"/>
            <p:cNvCxnSpPr/>
            <p:nvPr/>
          </p:nvCxnSpPr>
          <p:spPr bwMode="auto">
            <a:xfrm>
              <a:off x="2357438" y="2678167"/>
              <a:ext cx="4333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7" name="Lige forbindelse 146"/>
            <p:cNvCxnSpPr/>
            <p:nvPr/>
          </p:nvCxnSpPr>
          <p:spPr bwMode="auto">
            <a:xfrm>
              <a:off x="2361248" y="3550657"/>
              <a:ext cx="4333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8" name="Kombinationstegning 147"/>
            <p:cNvSpPr/>
            <p:nvPr/>
          </p:nvSpPr>
          <p:spPr bwMode="auto">
            <a:xfrm>
              <a:off x="1771650" y="4045051"/>
              <a:ext cx="994410" cy="321209"/>
            </a:xfrm>
            <a:custGeom>
              <a:avLst/>
              <a:gdLst>
                <a:gd name="connsiteX0" fmla="*/ 0 w 994410"/>
                <a:gd name="connsiteY0" fmla="*/ 138329 h 321209"/>
                <a:gd name="connsiteX1" fmla="*/ 297180 w 994410"/>
                <a:gd name="connsiteY1" fmla="*/ 1169 h 321209"/>
                <a:gd name="connsiteX2" fmla="*/ 605790 w 994410"/>
                <a:gd name="connsiteY2" fmla="*/ 206909 h 321209"/>
                <a:gd name="connsiteX3" fmla="*/ 994410 w 994410"/>
                <a:gd name="connsiteY3" fmla="*/ 321209 h 32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410" h="321209">
                  <a:moveTo>
                    <a:pt x="0" y="138329"/>
                  </a:moveTo>
                  <a:cubicBezTo>
                    <a:pt x="98107" y="64034"/>
                    <a:pt x="196215" y="-10261"/>
                    <a:pt x="297180" y="1169"/>
                  </a:cubicBezTo>
                  <a:cubicBezTo>
                    <a:pt x="398145" y="12599"/>
                    <a:pt x="489585" y="153569"/>
                    <a:pt x="605790" y="206909"/>
                  </a:cubicBezTo>
                  <a:cubicBezTo>
                    <a:pt x="721995" y="260249"/>
                    <a:pt x="858202" y="290729"/>
                    <a:pt x="994410" y="32120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</p:grpSp>
      <p:sp>
        <p:nvSpPr>
          <p:cNvPr id="149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31D1432-3B73-44FF-91DF-E22C79B32D6F}"/>
              </a:ext>
            </a:extLst>
          </p:cNvPr>
          <p:cNvGrpSpPr/>
          <p:nvPr/>
        </p:nvGrpSpPr>
        <p:grpSpPr>
          <a:xfrm>
            <a:off x="1976052" y="596038"/>
            <a:ext cx="3405948" cy="5325164"/>
            <a:chOff x="1976052" y="178600"/>
            <a:chExt cx="3405948" cy="5325164"/>
          </a:xfrm>
        </p:grpSpPr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15DF3CFC-ECF7-4C3E-A467-BD76F1740660}"/>
                </a:ext>
              </a:extLst>
            </p:cNvPr>
            <p:cNvGrpSpPr/>
            <p:nvPr/>
          </p:nvGrpSpPr>
          <p:grpSpPr>
            <a:xfrm>
              <a:off x="1976052" y="178600"/>
              <a:ext cx="3405948" cy="5237280"/>
              <a:chOff x="2015808" y="128905"/>
              <a:chExt cx="3405948" cy="5237280"/>
            </a:xfrm>
          </p:grpSpPr>
          <p:sp>
            <p:nvSpPr>
              <p:cNvPr id="139" name="Kombinationstegning 138"/>
              <p:cNvSpPr/>
              <p:nvPr/>
            </p:nvSpPr>
            <p:spPr bwMode="auto">
              <a:xfrm>
                <a:off x="2924230" y="2079416"/>
                <a:ext cx="1262448" cy="260242"/>
              </a:xfrm>
              <a:custGeom>
                <a:avLst/>
                <a:gdLst>
                  <a:gd name="connsiteX0" fmla="*/ 168326 w 1303300"/>
                  <a:gd name="connsiteY0" fmla="*/ 4762 h 302594"/>
                  <a:gd name="connsiteX1" fmla="*/ 106414 w 1303300"/>
                  <a:gd name="connsiteY1" fmla="*/ 7143 h 302594"/>
                  <a:gd name="connsiteX2" fmla="*/ 63551 w 1303300"/>
                  <a:gd name="connsiteY2" fmla="*/ 4762 h 302594"/>
                  <a:gd name="connsiteX3" fmla="*/ 61170 w 1303300"/>
                  <a:gd name="connsiteY3" fmla="*/ 2381 h 302594"/>
                  <a:gd name="connsiteX4" fmla="*/ 37358 w 1303300"/>
                  <a:gd name="connsiteY4" fmla="*/ 21431 h 302594"/>
                  <a:gd name="connsiteX5" fmla="*/ 4020 w 1303300"/>
                  <a:gd name="connsiteY5" fmla="*/ 97631 h 302594"/>
                  <a:gd name="connsiteX6" fmla="*/ 1639 w 1303300"/>
                  <a:gd name="connsiteY6" fmla="*/ 180975 h 302594"/>
                  <a:gd name="connsiteX7" fmla="*/ 13545 w 1303300"/>
                  <a:gd name="connsiteY7" fmla="*/ 257175 h 302594"/>
                  <a:gd name="connsiteX8" fmla="*/ 34976 w 1303300"/>
                  <a:gd name="connsiteY8" fmla="*/ 292893 h 302594"/>
                  <a:gd name="connsiteX9" fmla="*/ 44501 w 1303300"/>
                  <a:gd name="connsiteY9" fmla="*/ 297656 h 302594"/>
                  <a:gd name="connsiteX10" fmla="*/ 58789 w 1303300"/>
                  <a:gd name="connsiteY10" fmla="*/ 297656 h 302594"/>
                  <a:gd name="connsiteX11" fmla="*/ 68314 w 1303300"/>
                  <a:gd name="connsiteY11" fmla="*/ 300037 h 302594"/>
                  <a:gd name="connsiteX12" fmla="*/ 1232745 w 1303300"/>
                  <a:gd name="connsiteY12" fmla="*/ 300037 h 302594"/>
                  <a:gd name="connsiteX13" fmla="*/ 868414 w 1303300"/>
                  <a:gd name="connsiteY13" fmla="*/ 302418 h 302594"/>
                  <a:gd name="connsiteX14" fmla="*/ 1182739 w 1303300"/>
                  <a:gd name="connsiteY14" fmla="*/ 302418 h 302594"/>
                  <a:gd name="connsiteX15" fmla="*/ 1227983 w 1303300"/>
                  <a:gd name="connsiteY15" fmla="*/ 302418 h 302594"/>
                  <a:gd name="connsiteX16" fmla="*/ 1247033 w 1303300"/>
                  <a:gd name="connsiteY16" fmla="*/ 302418 h 302594"/>
                  <a:gd name="connsiteX17" fmla="*/ 1266083 w 1303300"/>
                  <a:gd name="connsiteY17" fmla="*/ 302418 h 302594"/>
                  <a:gd name="connsiteX18" fmla="*/ 1268464 w 1303300"/>
                  <a:gd name="connsiteY18" fmla="*/ 300037 h 302594"/>
                  <a:gd name="connsiteX19" fmla="*/ 1282751 w 1303300"/>
                  <a:gd name="connsiteY19" fmla="*/ 278606 h 302594"/>
                  <a:gd name="connsiteX20" fmla="*/ 1299420 w 1303300"/>
                  <a:gd name="connsiteY20" fmla="*/ 207168 h 302594"/>
                  <a:gd name="connsiteX21" fmla="*/ 1301801 w 1303300"/>
                  <a:gd name="connsiteY21" fmla="*/ 104775 h 302594"/>
                  <a:gd name="connsiteX22" fmla="*/ 1280370 w 1303300"/>
                  <a:gd name="connsiteY22" fmla="*/ 30956 h 302594"/>
                  <a:gd name="connsiteX23" fmla="*/ 1270845 w 1303300"/>
                  <a:gd name="connsiteY23" fmla="*/ 19050 h 302594"/>
                  <a:gd name="connsiteX24" fmla="*/ 1266083 w 1303300"/>
                  <a:gd name="connsiteY24" fmla="*/ 11906 h 302594"/>
                  <a:gd name="connsiteX25" fmla="*/ 1261320 w 1303300"/>
                  <a:gd name="connsiteY25" fmla="*/ 4762 h 302594"/>
                  <a:gd name="connsiteX26" fmla="*/ 1247033 w 1303300"/>
                  <a:gd name="connsiteY26" fmla="*/ 4762 h 302594"/>
                  <a:gd name="connsiteX27" fmla="*/ 1220839 w 1303300"/>
                  <a:gd name="connsiteY27" fmla="*/ 4762 h 302594"/>
                  <a:gd name="connsiteX28" fmla="*/ 1199408 w 1303300"/>
                  <a:gd name="connsiteY28" fmla="*/ 4762 h 302594"/>
                  <a:gd name="connsiteX29" fmla="*/ 101651 w 1303300"/>
                  <a:gd name="connsiteY29" fmla="*/ 0 h 302594"/>
                  <a:gd name="connsiteX30" fmla="*/ 101651 w 1303300"/>
                  <a:gd name="connsiteY30" fmla="*/ 0 h 30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3300" h="302594">
                    <a:moveTo>
                      <a:pt x="168326" y="4762"/>
                    </a:moveTo>
                    <a:cubicBezTo>
                      <a:pt x="146101" y="5952"/>
                      <a:pt x="123876" y="7143"/>
                      <a:pt x="106414" y="7143"/>
                    </a:cubicBezTo>
                    <a:cubicBezTo>
                      <a:pt x="88952" y="7143"/>
                      <a:pt x="71092" y="5556"/>
                      <a:pt x="63551" y="4762"/>
                    </a:cubicBezTo>
                    <a:cubicBezTo>
                      <a:pt x="56010" y="3968"/>
                      <a:pt x="65535" y="-397"/>
                      <a:pt x="61170" y="2381"/>
                    </a:cubicBezTo>
                    <a:cubicBezTo>
                      <a:pt x="56804" y="5159"/>
                      <a:pt x="46883" y="5556"/>
                      <a:pt x="37358" y="21431"/>
                    </a:cubicBezTo>
                    <a:cubicBezTo>
                      <a:pt x="27833" y="37306"/>
                      <a:pt x="9973" y="71040"/>
                      <a:pt x="4020" y="97631"/>
                    </a:cubicBezTo>
                    <a:cubicBezTo>
                      <a:pt x="-1933" y="124222"/>
                      <a:pt x="51" y="154384"/>
                      <a:pt x="1639" y="180975"/>
                    </a:cubicBezTo>
                    <a:cubicBezTo>
                      <a:pt x="3227" y="207566"/>
                      <a:pt x="7989" y="238522"/>
                      <a:pt x="13545" y="257175"/>
                    </a:cubicBezTo>
                    <a:cubicBezTo>
                      <a:pt x="19101" y="275828"/>
                      <a:pt x="29817" y="286146"/>
                      <a:pt x="34976" y="292893"/>
                    </a:cubicBezTo>
                    <a:cubicBezTo>
                      <a:pt x="40135" y="299640"/>
                      <a:pt x="40532" y="296862"/>
                      <a:pt x="44501" y="297656"/>
                    </a:cubicBezTo>
                    <a:cubicBezTo>
                      <a:pt x="48470" y="298450"/>
                      <a:pt x="54820" y="297259"/>
                      <a:pt x="58789" y="297656"/>
                    </a:cubicBezTo>
                    <a:cubicBezTo>
                      <a:pt x="62758" y="298053"/>
                      <a:pt x="68314" y="300037"/>
                      <a:pt x="68314" y="300037"/>
                    </a:cubicBezTo>
                    <a:lnTo>
                      <a:pt x="1232745" y="300037"/>
                    </a:lnTo>
                    <a:lnTo>
                      <a:pt x="868414" y="302418"/>
                    </a:lnTo>
                    <a:cubicBezTo>
                      <a:pt x="860080" y="302815"/>
                      <a:pt x="1182739" y="302418"/>
                      <a:pt x="1182739" y="302418"/>
                    </a:cubicBezTo>
                    <a:lnTo>
                      <a:pt x="1227983" y="302418"/>
                    </a:lnTo>
                    <a:lnTo>
                      <a:pt x="1247033" y="302418"/>
                    </a:lnTo>
                    <a:cubicBezTo>
                      <a:pt x="1253383" y="302418"/>
                      <a:pt x="1262511" y="302815"/>
                      <a:pt x="1266083" y="302418"/>
                    </a:cubicBezTo>
                    <a:cubicBezTo>
                      <a:pt x="1269655" y="302021"/>
                      <a:pt x="1265686" y="304006"/>
                      <a:pt x="1268464" y="300037"/>
                    </a:cubicBezTo>
                    <a:cubicBezTo>
                      <a:pt x="1271242" y="296068"/>
                      <a:pt x="1277592" y="294084"/>
                      <a:pt x="1282751" y="278606"/>
                    </a:cubicBezTo>
                    <a:cubicBezTo>
                      <a:pt x="1287910" y="263128"/>
                      <a:pt x="1296245" y="236140"/>
                      <a:pt x="1299420" y="207168"/>
                    </a:cubicBezTo>
                    <a:cubicBezTo>
                      <a:pt x="1302595" y="178196"/>
                      <a:pt x="1304976" y="134144"/>
                      <a:pt x="1301801" y="104775"/>
                    </a:cubicBezTo>
                    <a:cubicBezTo>
                      <a:pt x="1298626" y="75406"/>
                      <a:pt x="1285529" y="45243"/>
                      <a:pt x="1280370" y="30956"/>
                    </a:cubicBezTo>
                    <a:cubicBezTo>
                      <a:pt x="1275211" y="16669"/>
                      <a:pt x="1273226" y="22225"/>
                      <a:pt x="1270845" y="19050"/>
                    </a:cubicBezTo>
                    <a:cubicBezTo>
                      <a:pt x="1268464" y="15875"/>
                      <a:pt x="1266083" y="11906"/>
                      <a:pt x="1266083" y="11906"/>
                    </a:cubicBezTo>
                    <a:cubicBezTo>
                      <a:pt x="1264496" y="9525"/>
                      <a:pt x="1264495" y="5953"/>
                      <a:pt x="1261320" y="4762"/>
                    </a:cubicBezTo>
                    <a:cubicBezTo>
                      <a:pt x="1258145" y="3571"/>
                      <a:pt x="1247033" y="4762"/>
                      <a:pt x="1247033" y="4762"/>
                    </a:cubicBezTo>
                    <a:lnTo>
                      <a:pt x="1220839" y="4762"/>
                    </a:lnTo>
                    <a:lnTo>
                      <a:pt x="1199408" y="4762"/>
                    </a:lnTo>
                    <a:lnTo>
                      <a:pt x="101651" y="0"/>
                    </a:lnTo>
                    <a:lnTo>
                      <a:pt x="10165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40" name="Kombinationstegning 139"/>
              <p:cNvSpPr/>
              <p:nvPr/>
            </p:nvSpPr>
            <p:spPr bwMode="auto">
              <a:xfrm>
                <a:off x="2906485" y="2957195"/>
                <a:ext cx="1298763" cy="298450"/>
              </a:xfrm>
              <a:custGeom>
                <a:avLst/>
                <a:gdLst>
                  <a:gd name="connsiteX0" fmla="*/ 168326 w 1303300"/>
                  <a:gd name="connsiteY0" fmla="*/ 4762 h 302594"/>
                  <a:gd name="connsiteX1" fmla="*/ 106414 w 1303300"/>
                  <a:gd name="connsiteY1" fmla="*/ 7143 h 302594"/>
                  <a:gd name="connsiteX2" fmla="*/ 63551 w 1303300"/>
                  <a:gd name="connsiteY2" fmla="*/ 4762 h 302594"/>
                  <a:gd name="connsiteX3" fmla="*/ 61170 w 1303300"/>
                  <a:gd name="connsiteY3" fmla="*/ 2381 h 302594"/>
                  <a:gd name="connsiteX4" fmla="*/ 37358 w 1303300"/>
                  <a:gd name="connsiteY4" fmla="*/ 21431 h 302594"/>
                  <a:gd name="connsiteX5" fmla="*/ 4020 w 1303300"/>
                  <a:gd name="connsiteY5" fmla="*/ 97631 h 302594"/>
                  <a:gd name="connsiteX6" fmla="*/ 1639 w 1303300"/>
                  <a:gd name="connsiteY6" fmla="*/ 180975 h 302594"/>
                  <a:gd name="connsiteX7" fmla="*/ 13545 w 1303300"/>
                  <a:gd name="connsiteY7" fmla="*/ 257175 h 302594"/>
                  <a:gd name="connsiteX8" fmla="*/ 34976 w 1303300"/>
                  <a:gd name="connsiteY8" fmla="*/ 292893 h 302594"/>
                  <a:gd name="connsiteX9" fmla="*/ 44501 w 1303300"/>
                  <a:gd name="connsiteY9" fmla="*/ 297656 h 302594"/>
                  <a:gd name="connsiteX10" fmla="*/ 58789 w 1303300"/>
                  <a:gd name="connsiteY10" fmla="*/ 297656 h 302594"/>
                  <a:gd name="connsiteX11" fmla="*/ 68314 w 1303300"/>
                  <a:gd name="connsiteY11" fmla="*/ 300037 h 302594"/>
                  <a:gd name="connsiteX12" fmla="*/ 1232745 w 1303300"/>
                  <a:gd name="connsiteY12" fmla="*/ 300037 h 302594"/>
                  <a:gd name="connsiteX13" fmla="*/ 868414 w 1303300"/>
                  <a:gd name="connsiteY13" fmla="*/ 302418 h 302594"/>
                  <a:gd name="connsiteX14" fmla="*/ 1182739 w 1303300"/>
                  <a:gd name="connsiteY14" fmla="*/ 302418 h 302594"/>
                  <a:gd name="connsiteX15" fmla="*/ 1227983 w 1303300"/>
                  <a:gd name="connsiteY15" fmla="*/ 302418 h 302594"/>
                  <a:gd name="connsiteX16" fmla="*/ 1247033 w 1303300"/>
                  <a:gd name="connsiteY16" fmla="*/ 302418 h 302594"/>
                  <a:gd name="connsiteX17" fmla="*/ 1266083 w 1303300"/>
                  <a:gd name="connsiteY17" fmla="*/ 302418 h 302594"/>
                  <a:gd name="connsiteX18" fmla="*/ 1268464 w 1303300"/>
                  <a:gd name="connsiteY18" fmla="*/ 300037 h 302594"/>
                  <a:gd name="connsiteX19" fmla="*/ 1282751 w 1303300"/>
                  <a:gd name="connsiteY19" fmla="*/ 278606 h 302594"/>
                  <a:gd name="connsiteX20" fmla="*/ 1299420 w 1303300"/>
                  <a:gd name="connsiteY20" fmla="*/ 207168 h 302594"/>
                  <a:gd name="connsiteX21" fmla="*/ 1301801 w 1303300"/>
                  <a:gd name="connsiteY21" fmla="*/ 104775 h 302594"/>
                  <a:gd name="connsiteX22" fmla="*/ 1280370 w 1303300"/>
                  <a:gd name="connsiteY22" fmla="*/ 30956 h 302594"/>
                  <a:gd name="connsiteX23" fmla="*/ 1270845 w 1303300"/>
                  <a:gd name="connsiteY23" fmla="*/ 19050 h 302594"/>
                  <a:gd name="connsiteX24" fmla="*/ 1266083 w 1303300"/>
                  <a:gd name="connsiteY24" fmla="*/ 11906 h 302594"/>
                  <a:gd name="connsiteX25" fmla="*/ 1261320 w 1303300"/>
                  <a:gd name="connsiteY25" fmla="*/ 4762 h 302594"/>
                  <a:gd name="connsiteX26" fmla="*/ 1247033 w 1303300"/>
                  <a:gd name="connsiteY26" fmla="*/ 4762 h 302594"/>
                  <a:gd name="connsiteX27" fmla="*/ 1220839 w 1303300"/>
                  <a:gd name="connsiteY27" fmla="*/ 4762 h 302594"/>
                  <a:gd name="connsiteX28" fmla="*/ 1199408 w 1303300"/>
                  <a:gd name="connsiteY28" fmla="*/ 4762 h 302594"/>
                  <a:gd name="connsiteX29" fmla="*/ 101651 w 1303300"/>
                  <a:gd name="connsiteY29" fmla="*/ 0 h 302594"/>
                  <a:gd name="connsiteX30" fmla="*/ 101651 w 1303300"/>
                  <a:gd name="connsiteY30" fmla="*/ 0 h 30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3300" h="302594">
                    <a:moveTo>
                      <a:pt x="168326" y="4762"/>
                    </a:moveTo>
                    <a:cubicBezTo>
                      <a:pt x="146101" y="5952"/>
                      <a:pt x="123876" y="7143"/>
                      <a:pt x="106414" y="7143"/>
                    </a:cubicBezTo>
                    <a:cubicBezTo>
                      <a:pt x="88952" y="7143"/>
                      <a:pt x="71092" y="5556"/>
                      <a:pt x="63551" y="4762"/>
                    </a:cubicBezTo>
                    <a:cubicBezTo>
                      <a:pt x="56010" y="3968"/>
                      <a:pt x="65535" y="-397"/>
                      <a:pt x="61170" y="2381"/>
                    </a:cubicBezTo>
                    <a:cubicBezTo>
                      <a:pt x="56804" y="5159"/>
                      <a:pt x="46883" y="5556"/>
                      <a:pt x="37358" y="21431"/>
                    </a:cubicBezTo>
                    <a:cubicBezTo>
                      <a:pt x="27833" y="37306"/>
                      <a:pt x="9973" y="71040"/>
                      <a:pt x="4020" y="97631"/>
                    </a:cubicBezTo>
                    <a:cubicBezTo>
                      <a:pt x="-1933" y="124222"/>
                      <a:pt x="51" y="154384"/>
                      <a:pt x="1639" y="180975"/>
                    </a:cubicBezTo>
                    <a:cubicBezTo>
                      <a:pt x="3227" y="207566"/>
                      <a:pt x="7989" y="238522"/>
                      <a:pt x="13545" y="257175"/>
                    </a:cubicBezTo>
                    <a:cubicBezTo>
                      <a:pt x="19101" y="275828"/>
                      <a:pt x="29817" y="286146"/>
                      <a:pt x="34976" y="292893"/>
                    </a:cubicBezTo>
                    <a:cubicBezTo>
                      <a:pt x="40135" y="299640"/>
                      <a:pt x="40532" y="296862"/>
                      <a:pt x="44501" y="297656"/>
                    </a:cubicBezTo>
                    <a:cubicBezTo>
                      <a:pt x="48470" y="298450"/>
                      <a:pt x="54820" y="297259"/>
                      <a:pt x="58789" y="297656"/>
                    </a:cubicBezTo>
                    <a:cubicBezTo>
                      <a:pt x="62758" y="298053"/>
                      <a:pt x="68314" y="300037"/>
                      <a:pt x="68314" y="300037"/>
                    </a:cubicBezTo>
                    <a:lnTo>
                      <a:pt x="1232745" y="300037"/>
                    </a:lnTo>
                    <a:lnTo>
                      <a:pt x="868414" y="302418"/>
                    </a:lnTo>
                    <a:cubicBezTo>
                      <a:pt x="860080" y="302815"/>
                      <a:pt x="1182739" y="302418"/>
                      <a:pt x="1182739" y="302418"/>
                    </a:cubicBezTo>
                    <a:lnTo>
                      <a:pt x="1227983" y="302418"/>
                    </a:lnTo>
                    <a:lnTo>
                      <a:pt x="1247033" y="302418"/>
                    </a:lnTo>
                    <a:cubicBezTo>
                      <a:pt x="1253383" y="302418"/>
                      <a:pt x="1262511" y="302815"/>
                      <a:pt x="1266083" y="302418"/>
                    </a:cubicBezTo>
                    <a:cubicBezTo>
                      <a:pt x="1269655" y="302021"/>
                      <a:pt x="1265686" y="304006"/>
                      <a:pt x="1268464" y="300037"/>
                    </a:cubicBezTo>
                    <a:cubicBezTo>
                      <a:pt x="1271242" y="296068"/>
                      <a:pt x="1277592" y="294084"/>
                      <a:pt x="1282751" y="278606"/>
                    </a:cubicBezTo>
                    <a:cubicBezTo>
                      <a:pt x="1287910" y="263128"/>
                      <a:pt x="1296245" y="236140"/>
                      <a:pt x="1299420" y="207168"/>
                    </a:cubicBezTo>
                    <a:cubicBezTo>
                      <a:pt x="1302595" y="178196"/>
                      <a:pt x="1304976" y="134144"/>
                      <a:pt x="1301801" y="104775"/>
                    </a:cubicBezTo>
                    <a:cubicBezTo>
                      <a:pt x="1298626" y="75406"/>
                      <a:pt x="1285529" y="45243"/>
                      <a:pt x="1280370" y="30956"/>
                    </a:cubicBezTo>
                    <a:cubicBezTo>
                      <a:pt x="1275211" y="16669"/>
                      <a:pt x="1273226" y="22225"/>
                      <a:pt x="1270845" y="19050"/>
                    </a:cubicBezTo>
                    <a:cubicBezTo>
                      <a:pt x="1268464" y="15875"/>
                      <a:pt x="1266083" y="11906"/>
                      <a:pt x="1266083" y="11906"/>
                    </a:cubicBezTo>
                    <a:cubicBezTo>
                      <a:pt x="1264496" y="9525"/>
                      <a:pt x="1264495" y="5953"/>
                      <a:pt x="1261320" y="4762"/>
                    </a:cubicBezTo>
                    <a:cubicBezTo>
                      <a:pt x="1258145" y="3571"/>
                      <a:pt x="1247033" y="4762"/>
                      <a:pt x="1247033" y="4762"/>
                    </a:cubicBezTo>
                    <a:lnTo>
                      <a:pt x="1220839" y="4762"/>
                    </a:lnTo>
                    <a:lnTo>
                      <a:pt x="1199408" y="4762"/>
                    </a:lnTo>
                    <a:lnTo>
                      <a:pt x="101651" y="0"/>
                    </a:lnTo>
                    <a:lnTo>
                      <a:pt x="10165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41" name="Kombinationstegning 140"/>
              <p:cNvSpPr/>
              <p:nvPr/>
            </p:nvSpPr>
            <p:spPr bwMode="auto">
              <a:xfrm>
                <a:off x="2901512" y="3883452"/>
                <a:ext cx="1305046" cy="260242"/>
              </a:xfrm>
              <a:custGeom>
                <a:avLst/>
                <a:gdLst>
                  <a:gd name="connsiteX0" fmla="*/ 168326 w 1303300"/>
                  <a:gd name="connsiteY0" fmla="*/ 4762 h 302594"/>
                  <a:gd name="connsiteX1" fmla="*/ 106414 w 1303300"/>
                  <a:gd name="connsiteY1" fmla="*/ 7143 h 302594"/>
                  <a:gd name="connsiteX2" fmla="*/ 63551 w 1303300"/>
                  <a:gd name="connsiteY2" fmla="*/ 4762 h 302594"/>
                  <a:gd name="connsiteX3" fmla="*/ 61170 w 1303300"/>
                  <a:gd name="connsiteY3" fmla="*/ 2381 h 302594"/>
                  <a:gd name="connsiteX4" fmla="*/ 37358 w 1303300"/>
                  <a:gd name="connsiteY4" fmla="*/ 21431 h 302594"/>
                  <a:gd name="connsiteX5" fmla="*/ 4020 w 1303300"/>
                  <a:gd name="connsiteY5" fmla="*/ 97631 h 302594"/>
                  <a:gd name="connsiteX6" fmla="*/ 1639 w 1303300"/>
                  <a:gd name="connsiteY6" fmla="*/ 180975 h 302594"/>
                  <a:gd name="connsiteX7" fmla="*/ 13545 w 1303300"/>
                  <a:gd name="connsiteY7" fmla="*/ 257175 h 302594"/>
                  <a:gd name="connsiteX8" fmla="*/ 34976 w 1303300"/>
                  <a:gd name="connsiteY8" fmla="*/ 292893 h 302594"/>
                  <a:gd name="connsiteX9" fmla="*/ 44501 w 1303300"/>
                  <a:gd name="connsiteY9" fmla="*/ 297656 h 302594"/>
                  <a:gd name="connsiteX10" fmla="*/ 58789 w 1303300"/>
                  <a:gd name="connsiteY10" fmla="*/ 297656 h 302594"/>
                  <a:gd name="connsiteX11" fmla="*/ 68314 w 1303300"/>
                  <a:gd name="connsiteY11" fmla="*/ 300037 h 302594"/>
                  <a:gd name="connsiteX12" fmla="*/ 1232745 w 1303300"/>
                  <a:gd name="connsiteY12" fmla="*/ 300037 h 302594"/>
                  <a:gd name="connsiteX13" fmla="*/ 868414 w 1303300"/>
                  <a:gd name="connsiteY13" fmla="*/ 302418 h 302594"/>
                  <a:gd name="connsiteX14" fmla="*/ 1182739 w 1303300"/>
                  <a:gd name="connsiteY14" fmla="*/ 302418 h 302594"/>
                  <a:gd name="connsiteX15" fmla="*/ 1227983 w 1303300"/>
                  <a:gd name="connsiteY15" fmla="*/ 302418 h 302594"/>
                  <a:gd name="connsiteX16" fmla="*/ 1247033 w 1303300"/>
                  <a:gd name="connsiteY16" fmla="*/ 302418 h 302594"/>
                  <a:gd name="connsiteX17" fmla="*/ 1266083 w 1303300"/>
                  <a:gd name="connsiteY17" fmla="*/ 302418 h 302594"/>
                  <a:gd name="connsiteX18" fmla="*/ 1268464 w 1303300"/>
                  <a:gd name="connsiteY18" fmla="*/ 300037 h 302594"/>
                  <a:gd name="connsiteX19" fmla="*/ 1282751 w 1303300"/>
                  <a:gd name="connsiteY19" fmla="*/ 278606 h 302594"/>
                  <a:gd name="connsiteX20" fmla="*/ 1299420 w 1303300"/>
                  <a:gd name="connsiteY20" fmla="*/ 207168 h 302594"/>
                  <a:gd name="connsiteX21" fmla="*/ 1301801 w 1303300"/>
                  <a:gd name="connsiteY21" fmla="*/ 104775 h 302594"/>
                  <a:gd name="connsiteX22" fmla="*/ 1280370 w 1303300"/>
                  <a:gd name="connsiteY22" fmla="*/ 30956 h 302594"/>
                  <a:gd name="connsiteX23" fmla="*/ 1270845 w 1303300"/>
                  <a:gd name="connsiteY23" fmla="*/ 19050 h 302594"/>
                  <a:gd name="connsiteX24" fmla="*/ 1266083 w 1303300"/>
                  <a:gd name="connsiteY24" fmla="*/ 11906 h 302594"/>
                  <a:gd name="connsiteX25" fmla="*/ 1261320 w 1303300"/>
                  <a:gd name="connsiteY25" fmla="*/ 4762 h 302594"/>
                  <a:gd name="connsiteX26" fmla="*/ 1247033 w 1303300"/>
                  <a:gd name="connsiteY26" fmla="*/ 4762 h 302594"/>
                  <a:gd name="connsiteX27" fmla="*/ 1220839 w 1303300"/>
                  <a:gd name="connsiteY27" fmla="*/ 4762 h 302594"/>
                  <a:gd name="connsiteX28" fmla="*/ 1199408 w 1303300"/>
                  <a:gd name="connsiteY28" fmla="*/ 4762 h 302594"/>
                  <a:gd name="connsiteX29" fmla="*/ 101651 w 1303300"/>
                  <a:gd name="connsiteY29" fmla="*/ 0 h 302594"/>
                  <a:gd name="connsiteX30" fmla="*/ 101651 w 1303300"/>
                  <a:gd name="connsiteY30" fmla="*/ 0 h 30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3300" h="302594">
                    <a:moveTo>
                      <a:pt x="168326" y="4762"/>
                    </a:moveTo>
                    <a:cubicBezTo>
                      <a:pt x="146101" y="5952"/>
                      <a:pt x="123876" y="7143"/>
                      <a:pt x="106414" y="7143"/>
                    </a:cubicBezTo>
                    <a:cubicBezTo>
                      <a:pt x="88952" y="7143"/>
                      <a:pt x="71092" y="5556"/>
                      <a:pt x="63551" y="4762"/>
                    </a:cubicBezTo>
                    <a:cubicBezTo>
                      <a:pt x="56010" y="3968"/>
                      <a:pt x="65535" y="-397"/>
                      <a:pt x="61170" y="2381"/>
                    </a:cubicBezTo>
                    <a:cubicBezTo>
                      <a:pt x="56804" y="5159"/>
                      <a:pt x="46883" y="5556"/>
                      <a:pt x="37358" y="21431"/>
                    </a:cubicBezTo>
                    <a:cubicBezTo>
                      <a:pt x="27833" y="37306"/>
                      <a:pt x="9973" y="71040"/>
                      <a:pt x="4020" y="97631"/>
                    </a:cubicBezTo>
                    <a:cubicBezTo>
                      <a:pt x="-1933" y="124222"/>
                      <a:pt x="51" y="154384"/>
                      <a:pt x="1639" y="180975"/>
                    </a:cubicBezTo>
                    <a:cubicBezTo>
                      <a:pt x="3227" y="207566"/>
                      <a:pt x="7989" y="238522"/>
                      <a:pt x="13545" y="257175"/>
                    </a:cubicBezTo>
                    <a:cubicBezTo>
                      <a:pt x="19101" y="275828"/>
                      <a:pt x="29817" y="286146"/>
                      <a:pt x="34976" y="292893"/>
                    </a:cubicBezTo>
                    <a:cubicBezTo>
                      <a:pt x="40135" y="299640"/>
                      <a:pt x="40532" y="296862"/>
                      <a:pt x="44501" y="297656"/>
                    </a:cubicBezTo>
                    <a:cubicBezTo>
                      <a:pt x="48470" y="298450"/>
                      <a:pt x="54820" y="297259"/>
                      <a:pt x="58789" y="297656"/>
                    </a:cubicBezTo>
                    <a:cubicBezTo>
                      <a:pt x="62758" y="298053"/>
                      <a:pt x="68314" y="300037"/>
                      <a:pt x="68314" y="300037"/>
                    </a:cubicBezTo>
                    <a:lnTo>
                      <a:pt x="1232745" y="300037"/>
                    </a:lnTo>
                    <a:lnTo>
                      <a:pt x="868414" y="302418"/>
                    </a:lnTo>
                    <a:cubicBezTo>
                      <a:pt x="860080" y="302815"/>
                      <a:pt x="1182739" y="302418"/>
                      <a:pt x="1182739" y="302418"/>
                    </a:cubicBezTo>
                    <a:lnTo>
                      <a:pt x="1227983" y="302418"/>
                    </a:lnTo>
                    <a:lnTo>
                      <a:pt x="1247033" y="302418"/>
                    </a:lnTo>
                    <a:cubicBezTo>
                      <a:pt x="1253383" y="302418"/>
                      <a:pt x="1262511" y="302815"/>
                      <a:pt x="1266083" y="302418"/>
                    </a:cubicBezTo>
                    <a:cubicBezTo>
                      <a:pt x="1269655" y="302021"/>
                      <a:pt x="1265686" y="304006"/>
                      <a:pt x="1268464" y="300037"/>
                    </a:cubicBezTo>
                    <a:cubicBezTo>
                      <a:pt x="1271242" y="296068"/>
                      <a:pt x="1277592" y="294084"/>
                      <a:pt x="1282751" y="278606"/>
                    </a:cubicBezTo>
                    <a:cubicBezTo>
                      <a:pt x="1287910" y="263128"/>
                      <a:pt x="1296245" y="236140"/>
                      <a:pt x="1299420" y="207168"/>
                    </a:cubicBezTo>
                    <a:cubicBezTo>
                      <a:pt x="1302595" y="178196"/>
                      <a:pt x="1304976" y="134144"/>
                      <a:pt x="1301801" y="104775"/>
                    </a:cubicBezTo>
                    <a:cubicBezTo>
                      <a:pt x="1298626" y="75406"/>
                      <a:pt x="1285529" y="45243"/>
                      <a:pt x="1280370" y="30956"/>
                    </a:cubicBezTo>
                    <a:cubicBezTo>
                      <a:pt x="1275211" y="16669"/>
                      <a:pt x="1273226" y="22225"/>
                      <a:pt x="1270845" y="19050"/>
                    </a:cubicBezTo>
                    <a:cubicBezTo>
                      <a:pt x="1268464" y="15875"/>
                      <a:pt x="1266083" y="11906"/>
                      <a:pt x="1266083" y="11906"/>
                    </a:cubicBezTo>
                    <a:cubicBezTo>
                      <a:pt x="1264496" y="9525"/>
                      <a:pt x="1264495" y="5953"/>
                      <a:pt x="1261320" y="4762"/>
                    </a:cubicBezTo>
                    <a:cubicBezTo>
                      <a:pt x="1258145" y="3571"/>
                      <a:pt x="1247033" y="4762"/>
                      <a:pt x="1247033" y="4762"/>
                    </a:cubicBezTo>
                    <a:lnTo>
                      <a:pt x="1220839" y="4762"/>
                    </a:lnTo>
                    <a:lnTo>
                      <a:pt x="1199408" y="4762"/>
                    </a:lnTo>
                    <a:lnTo>
                      <a:pt x="101651" y="0"/>
                    </a:lnTo>
                    <a:lnTo>
                      <a:pt x="10165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4338" name="Freeform 2"/>
              <p:cNvSpPr>
                <a:spLocks/>
              </p:cNvSpPr>
              <p:nvPr/>
            </p:nvSpPr>
            <p:spPr bwMode="auto">
              <a:xfrm>
                <a:off x="2944495" y="3255645"/>
                <a:ext cx="1227138" cy="631825"/>
              </a:xfrm>
              <a:custGeom>
                <a:avLst/>
                <a:gdLst>
                  <a:gd name="T0" fmla="*/ 0 w 773"/>
                  <a:gd name="T1" fmla="*/ 2147483647 h 398"/>
                  <a:gd name="T2" fmla="*/ 2147483647 w 773"/>
                  <a:gd name="T3" fmla="*/ 0 h 398"/>
                  <a:gd name="T4" fmla="*/ 2147483647 w 773"/>
                  <a:gd name="T5" fmla="*/ 0 h 398"/>
                  <a:gd name="T6" fmla="*/ 2147483647 w 773"/>
                  <a:gd name="T7" fmla="*/ 2147483647 h 398"/>
                  <a:gd name="T8" fmla="*/ 2147483647 w 773"/>
                  <a:gd name="T9" fmla="*/ 2147483647 h 398"/>
                  <a:gd name="T10" fmla="*/ 2147483647 w 773"/>
                  <a:gd name="T11" fmla="*/ 2147483647 h 398"/>
                  <a:gd name="T12" fmla="*/ 2147483647 w 773"/>
                  <a:gd name="T13" fmla="*/ 2147483647 h 398"/>
                  <a:gd name="T14" fmla="*/ 2147483647 w 773"/>
                  <a:gd name="T15" fmla="*/ 2147483647 h 398"/>
                  <a:gd name="T16" fmla="*/ 2147483647 w 773"/>
                  <a:gd name="T17" fmla="*/ 2147483647 h 398"/>
                  <a:gd name="T18" fmla="*/ 2147483647 w 773"/>
                  <a:gd name="T19" fmla="*/ 2147483647 h 398"/>
                  <a:gd name="T20" fmla="*/ 2147483647 w 773"/>
                  <a:gd name="T21" fmla="*/ 2147483647 h 398"/>
                  <a:gd name="T22" fmla="*/ 2147483647 w 773"/>
                  <a:gd name="T23" fmla="*/ 2147483647 h 398"/>
                  <a:gd name="T24" fmla="*/ 2147483647 w 773"/>
                  <a:gd name="T25" fmla="*/ 2147483647 h 398"/>
                  <a:gd name="T26" fmla="*/ 2147483647 w 773"/>
                  <a:gd name="T27" fmla="*/ 2147483647 h 398"/>
                  <a:gd name="T28" fmla="*/ 2147483647 w 773"/>
                  <a:gd name="T29" fmla="*/ 2147483647 h 398"/>
                  <a:gd name="T30" fmla="*/ 2147483647 w 773"/>
                  <a:gd name="T31" fmla="*/ 2147483647 h 398"/>
                  <a:gd name="T32" fmla="*/ 2147483647 w 773"/>
                  <a:gd name="T33" fmla="*/ 2147483647 h 398"/>
                  <a:gd name="T34" fmla="*/ 2147483647 w 773"/>
                  <a:gd name="T35" fmla="*/ 2147483647 h 398"/>
                  <a:gd name="T36" fmla="*/ 0 w 773"/>
                  <a:gd name="T37" fmla="*/ 2147483647 h 398"/>
                  <a:gd name="T38" fmla="*/ 2147483647 w 773"/>
                  <a:gd name="T39" fmla="*/ 2147483647 h 398"/>
                  <a:gd name="T40" fmla="*/ 2147483647 w 773"/>
                  <a:gd name="T41" fmla="*/ 2147483647 h 398"/>
                  <a:gd name="T42" fmla="*/ 2147483647 w 773"/>
                  <a:gd name="T43" fmla="*/ 2147483647 h 398"/>
                  <a:gd name="T44" fmla="*/ 2147483647 w 773"/>
                  <a:gd name="T45" fmla="*/ 2147483647 h 398"/>
                  <a:gd name="T46" fmla="*/ 2147483647 w 773"/>
                  <a:gd name="T47" fmla="*/ 2147483647 h 398"/>
                  <a:gd name="T48" fmla="*/ 2147483647 w 773"/>
                  <a:gd name="T49" fmla="*/ 2147483647 h 398"/>
                  <a:gd name="T50" fmla="*/ 2147483647 w 773"/>
                  <a:gd name="T51" fmla="*/ 2147483647 h 398"/>
                  <a:gd name="T52" fmla="*/ 0 w 773"/>
                  <a:gd name="T53" fmla="*/ 2147483647 h 398"/>
                  <a:gd name="T54" fmla="*/ 0 w 773"/>
                  <a:gd name="T55" fmla="*/ 2147483647 h 3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73"/>
                  <a:gd name="T85" fmla="*/ 0 h 398"/>
                  <a:gd name="T86" fmla="*/ 773 w 773"/>
                  <a:gd name="T87" fmla="*/ 398 h 39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73" h="398">
                    <a:moveTo>
                      <a:pt x="0" y="4"/>
                    </a:moveTo>
                    <a:lnTo>
                      <a:pt x="4" y="0"/>
                    </a:lnTo>
                    <a:lnTo>
                      <a:pt x="772" y="0"/>
                    </a:lnTo>
                    <a:lnTo>
                      <a:pt x="763" y="49"/>
                    </a:lnTo>
                    <a:lnTo>
                      <a:pt x="757" y="98"/>
                    </a:lnTo>
                    <a:lnTo>
                      <a:pt x="753" y="149"/>
                    </a:lnTo>
                    <a:lnTo>
                      <a:pt x="750" y="198"/>
                    </a:lnTo>
                    <a:lnTo>
                      <a:pt x="750" y="247"/>
                    </a:lnTo>
                    <a:lnTo>
                      <a:pt x="755" y="299"/>
                    </a:lnTo>
                    <a:lnTo>
                      <a:pt x="761" y="348"/>
                    </a:lnTo>
                    <a:lnTo>
                      <a:pt x="772" y="397"/>
                    </a:lnTo>
                    <a:lnTo>
                      <a:pt x="676" y="397"/>
                    </a:lnTo>
                    <a:lnTo>
                      <a:pt x="580" y="397"/>
                    </a:lnTo>
                    <a:lnTo>
                      <a:pt x="482" y="397"/>
                    </a:lnTo>
                    <a:lnTo>
                      <a:pt x="386" y="397"/>
                    </a:lnTo>
                    <a:lnTo>
                      <a:pt x="290" y="397"/>
                    </a:lnTo>
                    <a:lnTo>
                      <a:pt x="194" y="397"/>
                    </a:lnTo>
                    <a:lnTo>
                      <a:pt x="96" y="397"/>
                    </a:lnTo>
                    <a:lnTo>
                      <a:pt x="0" y="397"/>
                    </a:lnTo>
                    <a:lnTo>
                      <a:pt x="10" y="350"/>
                    </a:lnTo>
                    <a:lnTo>
                      <a:pt x="19" y="301"/>
                    </a:lnTo>
                    <a:lnTo>
                      <a:pt x="23" y="250"/>
                    </a:lnTo>
                    <a:lnTo>
                      <a:pt x="23" y="201"/>
                    </a:lnTo>
                    <a:lnTo>
                      <a:pt x="21" y="152"/>
                    </a:lnTo>
                    <a:lnTo>
                      <a:pt x="17" y="102"/>
                    </a:lnTo>
                    <a:lnTo>
                      <a:pt x="10" y="5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9" name="Freeform 3"/>
              <p:cNvSpPr>
                <a:spLocks/>
              </p:cNvSpPr>
              <p:nvPr/>
            </p:nvSpPr>
            <p:spPr bwMode="auto">
              <a:xfrm>
                <a:off x="2944495" y="3255645"/>
                <a:ext cx="1227138" cy="631825"/>
              </a:xfrm>
              <a:custGeom>
                <a:avLst/>
                <a:gdLst>
                  <a:gd name="T0" fmla="*/ 0 w 773"/>
                  <a:gd name="T1" fmla="*/ 2147483647 h 398"/>
                  <a:gd name="T2" fmla="*/ 2147483647 w 773"/>
                  <a:gd name="T3" fmla="*/ 0 h 398"/>
                  <a:gd name="T4" fmla="*/ 2147483647 w 773"/>
                  <a:gd name="T5" fmla="*/ 0 h 398"/>
                  <a:gd name="T6" fmla="*/ 2147483647 w 773"/>
                  <a:gd name="T7" fmla="*/ 2147483647 h 398"/>
                  <a:gd name="T8" fmla="*/ 2147483647 w 773"/>
                  <a:gd name="T9" fmla="*/ 2147483647 h 398"/>
                  <a:gd name="T10" fmla="*/ 2147483647 w 773"/>
                  <a:gd name="T11" fmla="*/ 2147483647 h 398"/>
                  <a:gd name="T12" fmla="*/ 2147483647 w 773"/>
                  <a:gd name="T13" fmla="*/ 2147483647 h 398"/>
                  <a:gd name="T14" fmla="*/ 2147483647 w 773"/>
                  <a:gd name="T15" fmla="*/ 2147483647 h 398"/>
                  <a:gd name="T16" fmla="*/ 2147483647 w 773"/>
                  <a:gd name="T17" fmla="*/ 2147483647 h 398"/>
                  <a:gd name="T18" fmla="*/ 2147483647 w 773"/>
                  <a:gd name="T19" fmla="*/ 2147483647 h 398"/>
                  <a:gd name="T20" fmla="*/ 2147483647 w 773"/>
                  <a:gd name="T21" fmla="*/ 2147483647 h 398"/>
                  <a:gd name="T22" fmla="*/ 2147483647 w 773"/>
                  <a:gd name="T23" fmla="*/ 2147483647 h 398"/>
                  <a:gd name="T24" fmla="*/ 2147483647 w 773"/>
                  <a:gd name="T25" fmla="*/ 2147483647 h 398"/>
                  <a:gd name="T26" fmla="*/ 2147483647 w 773"/>
                  <a:gd name="T27" fmla="*/ 2147483647 h 398"/>
                  <a:gd name="T28" fmla="*/ 2147483647 w 773"/>
                  <a:gd name="T29" fmla="*/ 2147483647 h 398"/>
                  <a:gd name="T30" fmla="*/ 2147483647 w 773"/>
                  <a:gd name="T31" fmla="*/ 2147483647 h 398"/>
                  <a:gd name="T32" fmla="*/ 2147483647 w 773"/>
                  <a:gd name="T33" fmla="*/ 2147483647 h 398"/>
                  <a:gd name="T34" fmla="*/ 2147483647 w 773"/>
                  <a:gd name="T35" fmla="*/ 2147483647 h 398"/>
                  <a:gd name="T36" fmla="*/ 0 w 773"/>
                  <a:gd name="T37" fmla="*/ 2147483647 h 398"/>
                  <a:gd name="T38" fmla="*/ 2147483647 w 773"/>
                  <a:gd name="T39" fmla="*/ 2147483647 h 398"/>
                  <a:gd name="T40" fmla="*/ 2147483647 w 773"/>
                  <a:gd name="T41" fmla="*/ 2147483647 h 398"/>
                  <a:gd name="T42" fmla="*/ 2147483647 w 773"/>
                  <a:gd name="T43" fmla="*/ 2147483647 h 398"/>
                  <a:gd name="T44" fmla="*/ 2147483647 w 773"/>
                  <a:gd name="T45" fmla="*/ 2147483647 h 398"/>
                  <a:gd name="T46" fmla="*/ 2147483647 w 773"/>
                  <a:gd name="T47" fmla="*/ 2147483647 h 398"/>
                  <a:gd name="T48" fmla="*/ 2147483647 w 773"/>
                  <a:gd name="T49" fmla="*/ 2147483647 h 398"/>
                  <a:gd name="T50" fmla="*/ 2147483647 w 773"/>
                  <a:gd name="T51" fmla="*/ 2147483647 h 398"/>
                  <a:gd name="T52" fmla="*/ 0 w 773"/>
                  <a:gd name="T53" fmla="*/ 2147483647 h 3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3"/>
                  <a:gd name="T82" fmla="*/ 0 h 398"/>
                  <a:gd name="T83" fmla="*/ 773 w 773"/>
                  <a:gd name="T84" fmla="*/ 398 h 39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3" h="398">
                    <a:moveTo>
                      <a:pt x="0" y="4"/>
                    </a:moveTo>
                    <a:lnTo>
                      <a:pt x="4" y="0"/>
                    </a:lnTo>
                    <a:lnTo>
                      <a:pt x="772" y="0"/>
                    </a:lnTo>
                    <a:lnTo>
                      <a:pt x="763" y="49"/>
                    </a:lnTo>
                    <a:lnTo>
                      <a:pt x="757" y="98"/>
                    </a:lnTo>
                    <a:lnTo>
                      <a:pt x="753" y="149"/>
                    </a:lnTo>
                    <a:lnTo>
                      <a:pt x="750" y="198"/>
                    </a:lnTo>
                    <a:lnTo>
                      <a:pt x="750" y="247"/>
                    </a:lnTo>
                    <a:lnTo>
                      <a:pt x="755" y="299"/>
                    </a:lnTo>
                    <a:lnTo>
                      <a:pt x="761" y="348"/>
                    </a:lnTo>
                    <a:lnTo>
                      <a:pt x="772" y="397"/>
                    </a:lnTo>
                    <a:lnTo>
                      <a:pt x="676" y="397"/>
                    </a:lnTo>
                    <a:lnTo>
                      <a:pt x="580" y="397"/>
                    </a:lnTo>
                    <a:lnTo>
                      <a:pt x="482" y="397"/>
                    </a:lnTo>
                    <a:lnTo>
                      <a:pt x="386" y="397"/>
                    </a:lnTo>
                    <a:lnTo>
                      <a:pt x="290" y="397"/>
                    </a:lnTo>
                    <a:lnTo>
                      <a:pt x="194" y="397"/>
                    </a:lnTo>
                    <a:lnTo>
                      <a:pt x="96" y="397"/>
                    </a:lnTo>
                    <a:lnTo>
                      <a:pt x="0" y="397"/>
                    </a:lnTo>
                    <a:lnTo>
                      <a:pt x="10" y="350"/>
                    </a:lnTo>
                    <a:lnTo>
                      <a:pt x="19" y="301"/>
                    </a:lnTo>
                    <a:lnTo>
                      <a:pt x="23" y="250"/>
                    </a:lnTo>
                    <a:lnTo>
                      <a:pt x="23" y="201"/>
                    </a:lnTo>
                    <a:lnTo>
                      <a:pt x="21" y="152"/>
                    </a:lnTo>
                    <a:lnTo>
                      <a:pt x="17" y="102"/>
                    </a:lnTo>
                    <a:lnTo>
                      <a:pt x="10" y="53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0" name="Freeform 4"/>
              <p:cNvSpPr>
                <a:spLocks/>
              </p:cNvSpPr>
              <p:nvPr/>
            </p:nvSpPr>
            <p:spPr bwMode="auto">
              <a:xfrm>
                <a:off x="2444433" y="3503295"/>
                <a:ext cx="604837" cy="223838"/>
              </a:xfrm>
              <a:custGeom>
                <a:avLst/>
                <a:gdLst>
                  <a:gd name="T0" fmla="*/ 2147483647 w 381"/>
                  <a:gd name="T1" fmla="*/ 0 h 141"/>
                  <a:gd name="T2" fmla="*/ 2147483647 w 381"/>
                  <a:gd name="T3" fmla="*/ 2147483647 h 141"/>
                  <a:gd name="T4" fmla="*/ 2147483647 w 381"/>
                  <a:gd name="T5" fmla="*/ 2147483647 h 141"/>
                  <a:gd name="T6" fmla="*/ 2147483647 w 381"/>
                  <a:gd name="T7" fmla="*/ 2147483647 h 141"/>
                  <a:gd name="T8" fmla="*/ 2147483647 w 381"/>
                  <a:gd name="T9" fmla="*/ 2147483647 h 141"/>
                  <a:gd name="T10" fmla="*/ 2147483647 w 381"/>
                  <a:gd name="T11" fmla="*/ 2147483647 h 141"/>
                  <a:gd name="T12" fmla="*/ 2147483647 w 381"/>
                  <a:gd name="T13" fmla="*/ 2147483647 h 141"/>
                  <a:gd name="T14" fmla="*/ 2147483647 w 381"/>
                  <a:gd name="T15" fmla="*/ 2147483647 h 141"/>
                  <a:gd name="T16" fmla="*/ 2147483647 w 381"/>
                  <a:gd name="T17" fmla="*/ 2147483647 h 141"/>
                  <a:gd name="T18" fmla="*/ 0 w 381"/>
                  <a:gd name="T19" fmla="*/ 2147483647 h 141"/>
                  <a:gd name="T20" fmla="*/ 2147483647 w 381"/>
                  <a:gd name="T21" fmla="*/ 2147483647 h 141"/>
                  <a:gd name="T22" fmla="*/ 2147483647 w 381"/>
                  <a:gd name="T23" fmla="*/ 2147483647 h 141"/>
                  <a:gd name="T24" fmla="*/ 2147483647 w 381"/>
                  <a:gd name="T25" fmla="*/ 2147483647 h 141"/>
                  <a:gd name="T26" fmla="*/ 2147483647 w 381"/>
                  <a:gd name="T27" fmla="*/ 2147483647 h 141"/>
                  <a:gd name="T28" fmla="*/ 2147483647 w 381"/>
                  <a:gd name="T29" fmla="*/ 2147483647 h 141"/>
                  <a:gd name="T30" fmla="*/ 2147483647 w 381"/>
                  <a:gd name="T31" fmla="*/ 2147483647 h 141"/>
                  <a:gd name="T32" fmla="*/ 2147483647 w 381"/>
                  <a:gd name="T33" fmla="*/ 2147483647 h 141"/>
                  <a:gd name="T34" fmla="*/ 2147483647 w 381"/>
                  <a:gd name="T35" fmla="*/ 2147483647 h 141"/>
                  <a:gd name="T36" fmla="*/ 2147483647 w 381"/>
                  <a:gd name="T37" fmla="*/ 2147483647 h 141"/>
                  <a:gd name="T38" fmla="*/ 2147483647 w 381"/>
                  <a:gd name="T39" fmla="*/ 2147483647 h 141"/>
                  <a:gd name="T40" fmla="*/ 2147483647 w 381"/>
                  <a:gd name="T41" fmla="*/ 2147483647 h 141"/>
                  <a:gd name="T42" fmla="*/ 2147483647 w 381"/>
                  <a:gd name="T43" fmla="*/ 2147483647 h 141"/>
                  <a:gd name="T44" fmla="*/ 2147483647 w 381"/>
                  <a:gd name="T45" fmla="*/ 2147483647 h 141"/>
                  <a:gd name="T46" fmla="*/ 2147483647 w 381"/>
                  <a:gd name="T47" fmla="*/ 2147483647 h 141"/>
                  <a:gd name="T48" fmla="*/ 2147483647 w 381"/>
                  <a:gd name="T49" fmla="*/ 2147483647 h 141"/>
                  <a:gd name="T50" fmla="*/ 2147483647 w 381"/>
                  <a:gd name="T51" fmla="*/ 2147483647 h 141"/>
                  <a:gd name="T52" fmla="*/ 2147483647 w 381"/>
                  <a:gd name="T53" fmla="*/ 2147483647 h 141"/>
                  <a:gd name="T54" fmla="*/ 2147483647 w 381"/>
                  <a:gd name="T55" fmla="*/ 2147483647 h 141"/>
                  <a:gd name="T56" fmla="*/ 2147483647 w 381"/>
                  <a:gd name="T57" fmla="*/ 2147483647 h 141"/>
                  <a:gd name="T58" fmla="*/ 2147483647 w 381"/>
                  <a:gd name="T59" fmla="*/ 0 h 141"/>
                  <a:gd name="T60" fmla="*/ 2147483647 w 381"/>
                  <a:gd name="T61" fmla="*/ 0 h 1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1"/>
                  <a:gd name="T94" fmla="*/ 0 h 141"/>
                  <a:gd name="T95" fmla="*/ 381 w 381"/>
                  <a:gd name="T96" fmla="*/ 141 h 14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1" h="141">
                    <a:moveTo>
                      <a:pt x="375" y="0"/>
                    </a:moveTo>
                    <a:lnTo>
                      <a:pt x="55" y="13"/>
                    </a:lnTo>
                    <a:lnTo>
                      <a:pt x="42" y="15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4" y="34"/>
                    </a:lnTo>
                    <a:lnTo>
                      <a:pt x="8" y="42"/>
                    </a:lnTo>
                    <a:lnTo>
                      <a:pt x="4" y="53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2" y="87"/>
                    </a:lnTo>
                    <a:lnTo>
                      <a:pt x="4" y="98"/>
                    </a:lnTo>
                    <a:lnTo>
                      <a:pt x="8" y="108"/>
                    </a:lnTo>
                    <a:lnTo>
                      <a:pt x="12" y="119"/>
                    </a:lnTo>
                    <a:lnTo>
                      <a:pt x="21" y="128"/>
                    </a:lnTo>
                    <a:lnTo>
                      <a:pt x="29" y="134"/>
                    </a:lnTo>
                    <a:lnTo>
                      <a:pt x="40" y="138"/>
                    </a:lnTo>
                    <a:lnTo>
                      <a:pt x="55" y="140"/>
                    </a:lnTo>
                    <a:lnTo>
                      <a:pt x="72" y="138"/>
                    </a:lnTo>
                    <a:lnTo>
                      <a:pt x="91" y="132"/>
                    </a:lnTo>
                    <a:lnTo>
                      <a:pt x="111" y="123"/>
                    </a:lnTo>
                    <a:lnTo>
                      <a:pt x="130" y="119"/>
                    </a:lnTo>
                    <a:lnTo>
                      <a:pt x="192" y="113"/>
                    </a:lnTo>
                    <a:lnTo>
                      <a:pt x="252" y="106"/>
                    </a:lnTo>
                    <a:lnTo>
                      <a:pt x="313" y="102"/>
                    </a:lnTo>
                    <a:lnTo>
                      <a:pt x="373" y="100"/>
                    </a:lnTo>
                    <a:lnTo>
                      <a:pt x="378" y="74"/>
                    </a:lnTo>
                    <a:lnTo>
                      <a:pt x="380" y="51"/>
                    </a:lnTo>
                    <a:lnTo>
                      <a:pt x="378" y="25"/>
                    </a:lnTo>
                    <a:lnTo>
                      <a:pt x="375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1" name="Freeform 5"/>
              <p:cNvSpPr>
                <a:spLocks/>
              </p:cNvSpPr>
              <p:nvPr/>
            </p:nvSpPr>
            <p:spPr bwMode="auto">
              <a:xfrm>
                <a:off x="2463483" y="3503295"/>
                <a:ext cx="604837" cy="223838"/>
              </a:xfrm>
              <a:custGeom>
                <a:avLst/>
                <a:gdLst>
                  <a:gd name="T0" fmla="*/ 2147483647 w 381"/>
                  <a:gd name="T1" fmla="*/ 0 h 141"/>
                  <a:gd name="T2" fmla="*/ 2147483647 w 381"/>
                  <a:gd name="T3" fmla="*/ 2147483647 h 141"/>
                  <a:gd name="T4" fmla="*/ 2147483647 w 381"/>
                  <a:gd name="T5" fmla="*/ 2147483647 h 141"/>
                  <a:gd name="T6" fmla="*/ 2147483647 w 381"/>
                  <a:gd name="T7" fmla="*/ 2147483647 h 141"/>
                  <a:gd name="T8" fmla="*/ 2147483647 w 381"/>
                  <a:gd name="T9" fmla="*/ 2147483647 h 141"/>
                  <a:gd name="T10" fmla="*/ 2147483647 w 381"/>
                  <a:gd name="T11" fmla="*/ 2147483647 h 141"/>
                  <a:gd name="T12" fmla="*/ 2147483647 w 381"/>
                  <a:gd name="T13" fmla="*/ 2147483647 h 141"/>
                  <a:gd name="T14" fmla="*/ 2147483647 w 381"/>
                  <a:gd name="T15" fmla="*/ 2147483647 h 141"/>
                  <a:gd name="T16" fmla="*/ 2147483647 w 381"/>
                  <a:gd name="T17" fmla="*/ 2147483647 h 141"/>
                  <a:gd name="T18" fmla="*/ 0 w 381"/>
                  <a:gd name="T19" fmla="*/ 2147483647 h 141"/>
                  <a:gd name="T20" fmla="*/ 2147483647 w 381"/>
                  <a:gd name="T21" fmla="*/ 2147483647 h 141"/>
                  <a:gd name="T22" fmla="*/ 2147483647 w 381"/>
                  <a:gd name="T23" fmla="*/ 2147483647 h 141"/>
                  <a:gd name="T24" fmla="*/ 2147483647 w 381"/>
                  <a:gd name="T25" fmla="*/ 2147483647 h 141"/>
                  <a:gd name="T26" fmla="*/ 2147483647 w 381"/>
                  <a:gd name="T27" fmla="*/ 2147483647 h 141"/>
                  <a:gd name="T28" fmla="*/ 2147483647 w 381"/>
                  <a:gd name="T29" fmla="*/ 2147483647 h 141"/>
                  <a:gd name="T30" fmla="*/ 2147483647 w 381"/>
                  <a:gd name="T31" fmla="*/ 2147483647 h 141"/>
                  <a:gd name="T32" fmla="*/ 2147483647 w 381"/>
                  <a:gd name="T33" fmla="*/ 2147483647 h 141"/>
                  <a:gd name="T34" fmla="*/ 2147483647 w 381"/>
                  <a:gd name="T35" fmla="*/ 2147483647 h 141"/>
                  <a:gd name="T36" fmla="*/ 2147483647 w 381"/>
                  <a:gd name="T37" fmla="*/ 2147483647 h 141"/>
                  <a:gd name="T38" fmla="*/ 2147483647 w 381"/>
                  <a:gd name="T39" fmla="*/ 2147483647 h 141"/>
                  <a:gd name="T40" fmla="*/ 2147483647 w 381"/>
                  <a:gd name="T41" fmla="*/ 2147483647 h 141"/>
                  <a:gd name="T42" fmla="*/ 2147483647 w 381"/>
                  <a:gd name="T43" fmla="*/ 2147483647 h 141"/>
                  <a:gd name="T44" fmla="*/ 2147483647 w 381"/>
                  <a:gd name="T45" fmla="*/ 2147483647 h 141"/>
                  <a:gd name="T46" fmla="*/ 2147483647 w 381"/>
                  <a:gd name="T47" fmla="*/ 2147483647 h 141"/>
                  <a:gd name="T48" fmla="*/ 2147483647 w 381"/>
                  <a:gd name="T49" fmla="*/ 2147483647 h 141"/>
                  <a:gd name="T50" fmla="*/ 2147483647 w 381"/>
                  <a:gd name="T51" fmla="*/ 2147483647 h 141"/>
                  <a:gd name="T52" fmla="*/ 2147483647 w 381"/>
                  <a:gd name="T53" fmla="*/ 2147483647 h 141"/>
                  <a:gd name="T54" fmla="*/ 2147483647 w 381"/>
                  <a:gd name="T55" fmla="*/ 2147483647 h 141"/>
                  <a:gd name="T56" fmla="*/ 2147483647 w 381"/>
                  <a:gd name="T57" fmla="*/ 2147483647 h 141"/>
                  <a:gd name="T58" fmla="*/ 2147483647 w 381"/>
                  <a:gd name="T59" fmla="*/ 0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81"/>
                  <a:gd name="T91" fmla="*/ 0 h 141"/>
                  <a:gd name="T92" fmla="*/ 381 w 381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81" h="141">
                    <a:moveTo>
                      <a:pt x="375" y="0"/>
                    </a:moveTo>
                    <a:lnTo>
                      <a:pt x="55" y="13"/>
                    </a:lnTo>
                    <a:lnTo>
                      <a:pt x="42" y="15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4" y="34"/>
                    </a:lnTo>
                    <a:lnTo>
                      <a:pt x="8" y="42"/>
                    </a:lnTo>
                    <a:lnTo>
                      <a:pt x="4" y="53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2" y="87"/>
                    </a:lnTo>
                    <a:lnTo>
                      <a:pt x="4" y="98"/>
                    </a:lnTo>
                    <a:lnTo>
                      <a:pt x="8" y="108"/>
                    </a:lnTo>
                    <a:lnTo>
                      <a:pt x="12" y="119"/>
                    </a:lnTo>
                    <a:lnTo>
                      <a:pt x="21" y="128"/>
                    </a:lnTo>
                    <a:lnTo>
                      <a:pt x="29" y="134"/>
                    </a:lnTo>
                    <a:lnTo>
                      <a:pt x="40" y="138"/>
                    </a:lnTo>
                    <a:lnTo>
                      <a:pt x="55" y="140"/>
                    </a:lnTo>
                    <a:lnTo>
                      <a:pt x="72" y="138"/>
                    </a:lnTo>
                    <a:lnTo>
                      <a:pt x="91" y="132"/>
                    </a:lnTo>
                    <a:lnTo>
                      <a:pt x="111" y="123"/>
                    </a:lnTo>
                    <a:lnTo>
                      <a:pt x="130" y="119"/>
                    </a:lnTo>
                    <a:lnTo>
                      <a:pt x="192" y="113"/>
                    </a:lnTo>
                    <a:lnTo>
                      <a:pt x="252" y="106"/>
                    </a:lnTo>
                    <a:lnTo>
                      <a:pt x="313" y="102"/>
                    </a:lnTo>
                    <a:lnTo>
                      <a:pt x="373" y="100"/>
                    </a:lnTo>
                    <a:lnTo>
                      <a:pt x="378" y="74"/>
                    </a:lnTo>
                    <a:lnTo>
                      <a:pt x="380" y="51"/>
                    </a:lnTo>
                    <a:lnTo>
                      <a:pt x="378" y="25"/>
                    </a:lnTo>
                    <a:lnTo>
                      <a:pt x="375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auto">
              <a:xfrm>
                <a:off x="4220845" y="3749358"/>
                <a:ext cx="900113" cy="1041400"/>
              </a:xfrm>
              <a:custGeom>
                <a:avLst/>
                <a:gdLst>
                  <a:gd name="T0" fmla="*/ 2147483647 w 567"/>
                  <a:gd name="T1" fmla="*/ 0 h 656"/>
                  <a:gd name="T2" fmla="*/ 2147483647 w 567"/>
                  <a:gd name="T3" fmla="*/ 2147483647 h 656"/>
                  <a:gd name="T4" fmla="*/ 2147483647 w 567"/>
                  <a:gd name="T5" fmla="*/ 2147483647 h 656"/>
                  <a:gd name="T6" fmla="*/ 2147483647 w 567"/>
                  <a:gd name="T7" fmla="*/ 2147483647 h 656"/>
                  <a:gd name="T8" fmla="*/ 2147483647 w 567"/>
                  <a:gd name="T9" fmla="*/ 2147483647 h 656"/>
                  <a:gd name="T10" fmla="*/ 2147483647 w 567"/>
                  <a:gd name="T11" fmla="*/ 2147483647 h 656"/>
                  <a:gd name="T12" fmla="*/ 2147483647 w 567"/>
                  <a:gd name="T13" fmla="*/ 2147483647 h 656"/>
                  <a:gd name="T14" fmla="*/ 2147483647 w 567"/>
                  <a:gd name="T15" fmla="*/ 2147483647 h 656"/>
                  <a:gd name="T16" fmla="*/ 2147483647 w 567"/>
                  <a:gd name="T17" fmla="*/ 2147483647 h 656"/>
                  <a:gd name="T18" fmla="*/ 2147483647 w 567"/>
                  <a:gd name="T19" fmla="*/ 2147483647 h 656"/>
                  <a:gd name="T20" fmla="*/ 2147483647 w 567"/>
                  <a:gd name="T21" fmla="*/ 2147483647 h 656"/>
                  <a:gd name="T22" fmla="*/ 2147483647 w 567"/>
                  <a:gd name="T23" fmla="*/ 2147483647 h 656"/>
                  <a:gd name="T24" fmla="*/ 2147483647 w 567"/>
                  <a:gd name="T25" fmla="*/ 2147483647 h 656"/>
                  <a:gd name="T26" fmla="*/ 2147483647 w 567"/>
                  <a:gd name="T27" fmla="*/ 2147483647 h 656"/>
                  <a:gd name="T28" fmla="*/ 2147483647 w 567"/>
                  <a:gd name="T29" fmla="*/ 2147483647 h 656"/>
                  <a:gd name="T30" fmla="*/ 2147483647 w 567"/>
                  <a:gd name="T31" fmla="*/ 2147483647 h 656"/>
                  <a:gd name="T32" fmla="*/ 2147483647 w 567"/>
                  <a:gd name="T33" fmla="*/ 2147483647 h 656"/>
                  <a:gd name="T34" fmla="*/ 0 w 567"/>
                  <a:gd name="T35" fmla="*/ 2147483647 h 656"/>
                  <a:gd name="T36" fmla="*/ 0 w 567"/>
                  <a:gd name="T37" fmla="*/ 2147483647 h 656"/>
                  <a:gd name="T38" fmla="*/ 2147483647 w 567"/>
                  <a:gd name="T39" fmla="*/ 2147483647 h 656"/>
                  <a:gd name="T40" fmla="*/ 2147483647 w 567"/>
                  <a:gd name="T41" fmla="*/ 2147483647 h 656"/>
                  <a:gd name="T42" fmla="*/ 2147483647 w 567"/>
                  <a:gd name="T43" fmla="*/ 2147483647 h 656"/>
                  <a:gd name="T44" fmla="*/ 2147483647 w 567"/>
                  <a:gd name="T45" fmla="*/ 2147483647 h 656"/>
                  <a:gd name="T46" fmla="*/ 2147483647 w 567"/>
                  <a:gd name="T47" fmla="*/ 2147483647 h 656"/>
                  <a:gd name="T48" fmla="*/ 2147483647 w 567"/>
                  <a:gd name="T49" fmla="*/ 2147483647 h 656"/>
                  <a:gd name="T50" fmla="*/ 2147483647 w 567"/>
                  <a:gd name="T51" fmla="*/ 2147483647 h 656"/>
                  <a:gd name="T52" fmla="*/ 2147483647 w 567"/>
                  <a:gd name="T53" fmla="*/ 2147483647 h 656"/>
                  <a:gd name="T54" fmla="*/ 2147483647 w 567"/>
                  <a:gd name="T55" fmla="*/ 2147483647 h 656"/>
                  <a:gd name="T56" fmla="*/ 2147483647 w 567"/>
                  <a:gd name="T57" fmla="*/ 2147483647 h 656"/>
                  <a:gd name="T58" fmla="*/ 2147483647 w 567"/>
                  <a:gd name="T59" fmla="*/ 2147483647 h 656"/>
                  <a:gd name="T60" fmla="*/ 2147483647 w 567"/>
                  <a:gd name="T61" fmla="*/ 2147483647 h 656"/>
                  <a:gd name="T62" fmla="*/ 2147483647 w 567"/>
                  <a:gd name="T63" fmla="*/ 2147483647 h 656"/>
                  <a:gd name="T64" fmla="*/ 2147483647 w 567"/>
                  <a:gd name="T65" fmla="*/ 2147483647 h 656"/>
                  <a:gd name="T66" fmla="*/ 2147483647 w 567"/>
                  <a:gd name="T67" fmla="*/ 2147483647 h 656"/>
                  <a:gd name="T68" fmla="*/ 2147483647 w 567"/>
                  <a:gd name="T69" fmla="*/ 2147483647 h 656"/>
                  <a:gd name="T70" fmla="*/ 2147483647 w 567"/>
                  <a:gd name="T71" fmla="*/ 2147483647 h 656"/>
                  <a:gd name="T72" fmla="*/ 2147483647 w 567"/>
                  <a:gd name="T73" fmla="*/ 2147483647 h 656"/>
                  <a:gd name="T74" fmla="*/ 2147483647 w 567"/>
                  <a:gd name="T75" fmla="*/ 2147483647 h 656"/>
                  <a:gd name="T76" fmla="*/ 2147483647 w 567"/>
                  <a:gd name="T77" fmla="*/ 2147483647 h 656"/>
                  <a:gd name="T78" fmla="*/ 2147483647 w 567"/>
                  <a:gd name="T79" fmla="*/ 2147483647 h 656"/>
                  <a:gd name="T80" fmla="*/ 2147483647 w 567"/>
                  <a:gd name="T81" fmla="*/ 2147483647 h 656"/>
                  <a:gd name="T82" fmla="*/ 2147483647 w 567"/>
                  <a:gd name="T83" fmla="*/ 2147483647 h 656"/>
                  <a:gd name="T84" fmla="*/ 2147483647 w 567"/>
                  <a:gd name="T85" fmla="*/ 2147483647 h 656"/>
                  <a:gd name="T86" fmla="*/ 2147483647 w 567"/>
                  <a:gd name="T87" fmla="*/ 2147483647 h 656"/>
                  <a:gd name="T88" fmla="*/ 2147483647 w 567"/>
                  <a:gd name="T89" fmla="*/ 2147483647 h 656"/>
                  <a:gd name="T90" fmla="*/ 2147483647 w 567"/>
                  <a:gd name="T91" fmla="*/ 2147483647 h 656"/>
                  <a:gd name="T92" fmla="*/ 2147483647 w 567"/>
                  <a:gd name="T93" fmla="*/ 2147483647 h 656"/>
                  <a:gd name="T94" fmla="*/ 2147483647 w 567"/>
                  <a:gd name="T95" fmla="*/ 2147483647 h 656"/>
                  <a:gd name="T96" fmla="*/ 2147483647 w 567"/>
                  <a:gd name="T97" fmla="*/ 2147483647 h 656"/>
                  <a:gd name="T98" fmla="*/ 2147483647 w 567"/>
                  <a:gd name="T99" fmla="*/ 2147483647 h 656"/>
                  <a:gd name="T100" fmla="*/ 2147483647 w 567"/>
                  <a:gd name="T101" fmla="*/ 2147483647 h 656"/>
                  <a:gd name="T102" fmla="*/ 2147483647 w 567"/>
                  <a:gd name="T103" fmla="*/ 2147483647 h 656"/>
                  <a:gd name="T104" fmla="*/ 2147483647 w 567"/>
                  <a:gd name="T105" fmla="*/ 2147483647 h 656"/>
                  <a:gd name="T106" fmla="*/ 2147483647 w 567"/>
                  <a:gd name="T107" fmla="*/ 2147483647 h 656"/>
                  <a:gd name="T108" fmla="*/ 2147483647 w 567"/>
                  <a:gd name="T109" fmla="*/ 2147483647 h 656"/>
                  <a:gd name="T110" fmla="*/ 2147483647 w 567"/>
                  <a:gd name="T111" fmla="*/ 2147483647 h 656"/>
                  <a:gd name="T112" fmla="*/ 2147483647 w 567"/>
                  <a:gd name="T113" fmla="*/ 2147483647 h 656"/>
                  <a:gd name="T114" fmla="*/ 2147483647 w 567"/>
                  <a:gd name="T115" fmla="*/ 2147483647 h 656"/>
                  <a:gd name="T116" fmla="*/ 2147483647 w 567"/>
                  <a:gd name="T117" fmla="*/ 2147483647 h 656"/>
                  <a:gd name="T118" fmla="*/ 2147483647 w 567"/>
                  <a:gd name="T119" fmla="*/ 2147483647 h 656"/>
                  <a:gd name="T120" fmla="*/ 2147483647 w 567"/>
                  <a:gd name="T121" fmla="*/ 0 h 656"/>
                  <a:gd name="T122" fmla="*/ 2147483647 w 567"/>
                  <a:gd name="T123" fmla="*/ 0 h 6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7"/>
                  <a:gd name="T187" fmla="*/ 0 h 656"/>
                  <a:gd name="T188" fmla="*/ 567 w 567"/>
                  <a:gd name="T189" fmla="*/ 656 h 6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7" h="656">
                    <a:moveTo>
                      <a:pt x="544" y="0"/>
                    </a:moveTo>
                    <a:lnTo>
                      <a:pt x="510" y="11"/>
                    </a:lnTo>
                    <a:lnTo>
                      <a:pt x="476" y="22"/>
                    </a:lnTo>
                    <a:lnTo>
                      <a:pt x="444" y="34"/>
                    </a:lnTo>
                    <a:lnTo>
                      <a:pt x="414" y="49"/>
                    </a:lnTo>
                    <a:lnTo>
                      <a:pt x="356" y="77"/>
                    </a:lnTo>
                    <a:lnTo>
                      <a:pt x="301" y="109"/>
                    </a:lnTo>
                    <a:lnTo>
                      <a:pt x="252" y="141"/>
                    </a:lnTo>
                    <a:lnTo>
                      <a:pt x="207" y="175"/>
                    </a:lnTo>
                    <a:lnTo>
                      <a:pt x="166" y="209"/>
                    </a:lnTo>
                    <a:lnTo>
                      <a:pt x="130" y="243"/>
                    </a:lnTo>
                    <a:lnTo>
                      <a:pt x="98" y="277"/>
                    </a:lnTo>
                    <a:lnTo>
                      <a:pt x="70" y="309"/>
                    </a:lnTo>
                    <a:lnTo>
                      <a:pt x="49" y="341"/>
                    </a:lnTo>
                    <a:lnTo>
                      <a:pt x="30" y="369"/>
                    </a:lnTo>
                    <a:lnTo>
                      <a:pt x="15" y="397"/>
                    </a:lnTo>
                    <a:lnTo>
                      <a:pt x="6" y="420"/>
                    </a:lnTo>
                    <a:lnTo>
                      <a:pt x="0" y="442"/>
                    </a:lnTo>
                    <a:lnTo>
                      <a:pt x="0" y="456"/>
                    </a:lnTo>
                    <a:lnTo>
                      <a:pt x="8" y="473"/>
                    </a:lnTo>
                    <a:lnTo>
                      <a:pt x="21" y="493"/>
                    </a:lnTo>
                    <a:lnTo>
                      <a:pt x="40" y="510"/>
                    </a:lnTo>
                    <a:lnTo>
                      <a:pt x="60" y="527"/>
                    </a:lnTo>
                    <a:lnTo>
                      <a:pt x="79" y="542"/>
                    </a:lnTo>
                    <a:lnTo>
                      <a:pt x="96" y="559"/>
                    </a:lnTo>
                    <a:lnTo>
                      <a:pt x="111" y="572"/>
                    </a:lnTo>
                    <a:lnTo>
                      <a:pt x="119" y="582"/>
                    </a:lnTo>
                    <a:lnTo>
                      <a:pt x="126" y="601"/>
                    </a:lnTo>
                    <a:lnTo>
                      <a:pt x="132" y="618"/>
                    </a:lnTo>
                    <a:lnTo>
                      <a:pt x="137" y="638"/>
                    </a:lnTo>
                    <a:lnTo>
                      <a:pt x="141" y="655"/>
                    </a:lnTo>
                    <a:lnTo>
                      <a:pt x="235" y="633"/>
                    </a:lnTo>
                    <a:lnTo>
                      <a:pt x="228" y="612"/>
                    </a:lnTo>
                    <a:lnTo>
                      <a:pt x="220" y="589"/>
                    </a:lnTo>
                    <a:lnTo>
                      <a:pt x="213" y="567"/>
                    </a:lnTo>
                    <a:lnTo>
                      <a:pt x="203" y="548"/>
                    </a:lnTo>
                    <a:lnTo>
                      <a:pt x="192" y="533"/>
                    </a:lnTo>
                    <a:lnTo>
                      <a:pt x="181" y="520"/>
                    </a:lnTo>
                    <a:lnTo>
                      <a:pt x="169" y="510"/>
                    </a:lnTo>
                    <a:lnTo>
                      <a:pt x="156" y="497"/>
                    </a:lnTo>
                    <a:lnTo>
                      <a:pt x="141" y="484"/>
                    </a:lnTo>
                    <a:lnTo>
                      <a:pt x="126" y="471"/>
                    </a:lnTo>
                    <a:lnTo>
                      <a:pt x="113" y="459"/>
                    </a:lnTo>
                    <a:lnTo>
                      <a:pt x="100" y="442"/>
                    </a:lnTo>
                    <a:lnTo>
                      <a:pt x="98" y="433"/>
                    </a:lnTo>
                    <a:lnTo>
                      <a:pt x="100" y="422"/>
                    </a:lnTo>
                    <a:lnTo>
                      <a:pt x="109" y="405"/>
                    </a:lnTo>
                    <a:lnTo>
                      <a:pt x="119" y="386"/>
                    </a:lnTo>
                    <a:lnTo>
                      <a:pt x="134" y="365"/>
                    </a:lnTo>
                    <a:lnTo>
                      <a:pt x="154" y="341"/>
                    </a:lnTo>
                    <a:lnTo>
                      <a:pt x="179" y="316"/>
                    </a:lnTo>
                    <a:lnTo>
                      <a:pt x="205" y="290"/>
                    </a:lnTo>
                    <a:lnTo>
                      <a:pt x="237" y="262"/>
                    </a:lnTo>
                    <a:lnTo>
                      <a:pt x="273" y="233"/>
                    </a:lnTo>
                    <a:lnTo>
                      <a:pt x="312" y="205"/>
                    </a:lnTo>
                    <a:lnTo>
                      <a:pt x="356" y="177"/>
                    </a:lnTo>
                    <a:lnTo>
                      <a:pt x="403" y="150"/>
                    </a:lnTo>
                    <a:lnTo>
                      <a:pt x="455" y="122"/>
                    </a:lnTo>
                    <a:lnTo>
                      <a:pt x="508" y="96"/>
                    </a:lnTo>
                    <a:lnTo>
                      <a:pt x="566" y="73"/>
                    </a:lnTo>
                    <a:lnTo>
                      <a:pt x="544" y="0"/>
                    </a:lnTo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auto">
              <a:xfrm>
                <a:off x="4203383" y="3736658"/>
                <a:ext cx="887412" cy="742950"/>
              </a:xfrm>
              <a:custGeom>
                <a:avLst/>
                <a:gdLst>
                  <a:gd name="T0" fmla="*/ 2147483647 w 559"/>
                  <a:gd name="T1" fmla="*/ 2147483647 h 468"/>
                  <a:gd name="T2" fmla="*/ 2147483647 w 559"/>
                  <a:gd name="T3" fmla="*/ 2147483647 h 468"/>
                  <a:gd name="T4" fmla="*/ 2147483647 w 559"/>
                  <a:gd name="T5" fmla="*/ 2147483647 h 468"/>
                  <a:gd name="T6" fmla="*/ 2147483647 w 559"/>
                  <a:gd name="T7" fmla="*/ 2147483647 h 468"/>
                  <a:gd name="T8" fmla="*/ 2147483647 w 559"/>
                  <a:gd name="T9" fmla="*/ 2147483647 h 468"/>
                  <a:gd name="T10" fmla="*/ 2147483647 w 559"/>
                  <a:gd name="T11" fmla="*/ 2147483647 h 468"/>
                  <a:gd name="T12" fmla="*/ 2147483647 w 559"/>
                  <a:gd name="T13" fmla="*/ 2147483647 h 468"/>
                  <a:gd name="T14" fmla="*/ 2147483647 w 559"/>
                  <a:gd name="T15" fmla="*/ 2147483647 h 468"/>
                  <a:gd name="T16" fmla="*/ 2147483647 w 559"/>
                  <a:gd name="T17" fmla="*/ 2147483647 h 468"/>
                  <a:gd name="T18" fmla="*/ 2147483647 w 559"/>
                  <a:gd name="T19" fmla="*/ 2147483647 h 468"/>
                  <a:gd name="T20" fmla="*/ 2147483647 w 559"/>
                  <a:gd name="T21" fmla="*/ 2147483647 h 468"/>
                  <a:gd name="T22" fmla="*/ 2147483647 w 559"/>
                  <a:gd name="T23" fmla="*/ 2147483647 h 468"/>
                  <a:gd name="T24" fmla="*/ 2147483647 w 559"/>
                  <a:gd name="T25" fmla="*/ 2147483647 h 468"/>
                  <a:gd name="T26" fmla="*/ 2147483647 w 559"/>
                  <a:gd name="T27" fmla="*/ 2147483647 h 468"/>
                  <a:gd name="T28" fmla="*/ 2147483647 w 559"/>
                  <a:gd name="T29" fmla="*/ 2147483647 h 468"/>
                  <a:gd name="T30" fmla="*/ 2147483647 w 559"/>
                  <a:gd name="T31" fmla="*/ 2147483647 h 468"/>
                  <a:gd name="T32" fmla="*/ 2147483647 w 559"/>
                  <a:gd name="T33" fmla="*/ 2147483647 h 468"/>
                  <a:gd name="T34" fmla="*/ 2147483647 w 559"/>
                  <a:gd name="T35" fmla="*/ 2147483647 h 468"/>
                  <a:gd name="T36" fmla="*/ 2147483647 w 559"/>
                  <a:gd name="T37" fmla="*/ 2147483647 h 468"/>
                  <a:gd name="T38" fmla="*/ 2147483647 w 559"/>
                  <a:gd name="T39" fmla="*/ 2147483647 h 468"/>
                  <a:gd name="T40" fmla="*/ 2147483647 w 559"/>
                  <a:gd name="T41" fmla="*/ 0 h 468"/>
                  <a:gd name="T42" fmla="*/ 2147483647 w 559"/>
                  <a:gd name="T43" fmla="*/ 2147483647 h 468"/>
                  <a:gd name="T44" fmla="*/ 2147483647 w 559"/>
                  <a:gd name="T45" fmla="*/ 2147483647 h 468"/>
                  <a:gd name="T46" fmla="*/ 2147483647 w 559"/>
                  <a:gd name="T47" fmla="*/ 2147483647 h 468"/>
                  <a:gd name="T48" fmla="*/ 2147483647 w 559"/>
                  <a:gd name="T49" fmla="*/ 2147483647 h 468"/>
                  <a:gd name="T50" fmla="*/ 2147483647 w 559"/>
                  <a:gd name="T51" fmla="*/ 2147483647 h 468"/>
                  <a:gd name="T52" fmla="*/ 2147483647 w 559"/>
                  <a:gd name="T53" fmla="*/ 2147483647 h 468"/>
                  <a:gd name="T54" fmla="*/ 2147483647 w 559"/>
                  <a:gd name="T55" fmla="*/ 2147483647 h 468"/>
                  <a:gd name="T56" fmla="*/ 2147483647 w 559"/>
                  <a:gd name="T57" fmla="*/ 2147483647 h 468"/>
                  <a:gd name="T58" fmla="*/ 2147483647 w 559"/>
                  <a:gd name="T59" fmla="*/ 2147483647 h 468"/>
                  <a:gd name="T60" fmla="*/ 2147483647 w 559"/>
                  <a:gd name="T61" fmla="*/ 2147483647 h 468"/>
                  <a:gd name="T62" fmla="*/ 2147483647 w 559"/>
                  <a:gd name="T63" fmla="*/ 2147483647 h 468"/>
                  <a:gd name="T64" fmla="*/ 2147483647 w 559"/>
                  <a:gd name="T65" fmla="*/ 2147483647 h 468"/>
                  <a:gd name="T66" fmla="*/ 2147483647 w 559"/>
                  <a:gd name="T67" fmla="*/ 2147483647 h 468"/>
                  <a:gd name="T68" fmla="*/ 2147483647 w 559"/>
                  <a:gd name="T69" fmla="*/ 2147483647 h 468"/>
                  <a:gd name="T70" fmla="*/ 2147483647 w 559"/>
                  <a:gd name="T71" fmla="*/ 2147483647 h 468"/>
                  <a:gd name="T72" fmla="*/ 2147483647 w 559"/>
                  <a:gd name="T73" fmla="*/ 2147483647 h 468"/>
                  <a:gd name="T74" fmla="*/ 2147483647 w 559"/>
                  <a:gd name="T75" fmla="*/ 2147483647 h 468"/>
                  <a:gd name="T76" fmla="*/ 0 w 559"/>
                  <a:gd name="T77" fmla="*/ 2147483647 h 468"/>
                  <a:gd name="T78" fmla="*/ 2147483647 w 559"/>
                  <a:gd name="T79" fmla="*/ 2147483647 h 468"/>
                  <a:gd name="T80" fmla="*/ 2147483647 w 559"/>
                  <a:gd name="T81" fmla="*/ 2147483647 h 4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9"/>
                  <a:gd name="T124" fmla="*/ 0 h 468"/>
                  <a:gd name="T125" fmla="*/ 559 w 559"/>
                  <a:gd name="T126" fmla="*/ 468 h 4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9" h="468">
                    <a:moveTo>
                      <a:pt x="17" y="462"/>
                    </a:moveTo>
                    <a:lnTo>
                      <a:pt x="19" y="464"/>
                    </a:lnTo>
                    <a:lnTo>
                      <a:pt x="19" y="450"/>
                    </a:lnTo>
                    <a:lnTo>
                      <a:pt x="24" y="430"/>
                    </a:lnTo>
                    <a:lnTo>
                      <a:pt x="34" y="409"/>
                    </a:lnTo>
                    <a:lnTo>
                      <a:pt x="47" y="383"/>
                    </a:lnTo>
                    <a:lnTo>
                      <a:pt x="66" y="354"/>
                    </a:lnTo>
                    <a:lnTo>
                      <a:pt x="90" y="324"/>
                    </a:lnTo>
                    <a:lnTo>
                      <a:pt x="115" y="290"/>
                    </a:lnTo>
                    <a:lnTo>
                      <a:pt x="148" y="258"/>
                    </a:lnTo>
                    <a:lnTo>
                      <a:pt x="184" y="224"/>
                    </a:lnTo>
                    <a:lnTo>
                      <a:pt x="224" y="190"/>
                    </a:lnTo>
                    <a:lnTo>
                      <a:pt x="269" y="155"/>
                    </a:lnTo>
                    <a:lnTo>
                      <a:pt x="318" y="123"/>
                    </a:lnTo>
                    <a:lnTo>
                      <a:pt x="372" y="94"/>
                    </a:lnTo>
                    <a:lnTo>
                      <a:pt x="429" y="64"/>
                    </a:lnTo>
                    <a:lnTo>
                      <a:pt x="459" y="51"/>
                    </a:lnTo>
                    <a:lnTo>
                      <a:pt x="491" y="38"/>
                    </a:lnTo>
                    <a:lnTo>
                      <a:pt x="523" y="28"/>
                    </a:lnTo>
                    <a:lnTo>
                      <a:pt x="558" y="17"/>
                    </a:lnTo>
                    <a:lnTo>
                      <a:pt x="553" y="0"/>
                    </a:lnTo>
                    <a:lnTo>
                      <a:pt x="519" y="10"/>
                    </a:lnTo>
                    <a:lnTo>
                      <a:pt x="485" y="21"/>
                    </a:lnTo>
                    <a:lnTo>
                      <a:pt x="453" y="34"/>
                    </a:lnTo>
                    <a:lnTo>
                      <a:pt x="421" y="49"/>
                    </a:lnTo>
                    <a:lnTo>
                      <a:pt x="363" y="77"/>
                    </a:lnTo>
                    <a:lnTo>
                      <a:pt x="308" y="109"/>
                    </a:lnTo>
                    <a:lnTo>
                      <a:pt x="259" y="140"/>
                    </a:lnTo>
                    <a:lnTo>
                      <a:pt x="214" y="175"/>
                    </a:lnTo>
                    <a:lnTo>
                      <a:pt x="171" y="211"/>
                    </a:lnTo>
                    <a:lnTo>
                      <a:pt x="135" y="245"/>
                    </a:lnTo>
                    <a:lnTo>
                      <a:pt x="103" y="279"/>
                    </a:lnTo>
                    <a:lnTo>
                      <a:pt x="75" y="311"/>
                    </a:lnTo>
                    <a:lnTo>
                      <a:pt x="51" y="343"/>
                    </a:lnTo>
                    <a:lnTo>
                      <a:pt x="32" y="373"/>
                    </a:lnTo>
                    <a:lnTo>
                      <a:pt x="17" y="400"/>
                    </a:lnTo>
                    <a:lnTo>
                      <a:pt x="9" y="426"/>
                    </a:lnTo>
                    <a:lnTo>
                      <a:pt x="2" y="447"/>
                    </a:lnTo>
                    <a:lnTo>
                      <a:pt x="0" y="464"/>
                    </a:lnTo>
                    <a:lnTo>
                      <a:pt x="2" y="467"/>
                    </a:lnTo>
                    <a:lnTo>
                      <a:pt x="17" y="4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auto">
              <a:xfrm>
                <a:off x="4363720" y="3850958"/>
                <a:ext cx="773113" cy="608012"/>
              </a:xfrm>
              <a:custGeom>
                <a:avLst/>
                <a:gdLst>
                  <a:gd name="T0" fmla="*/ 2147483647 w 487"/>
                  <a:gd name="T1" fmla="*/ 2147483647 h 383"/>
                  <a:gd name="T2" fmla="*/ 2147483647 w 487"/>
                  <a:gd name="T3" fmla="*/ 0 h 383"/>
                  <a:gd name="T4" fmla="*/ 2147483647 w 487"/>
                  <a:gd name="T5" fmla="*/ 2147483647 h 383"/>
                  <a:gd name="T6" fmla="*/ 2147483647 w 487"/>
                  <a:gd name="T7" fmla="*/ 2147483647 h 383"/>
                  <a:gd name="T8" fmla="*/ 2147483647 w 487"/>
                  <a:gd name="T9" fmla="*/ 2147483647 h 383"/>
                  <a:gd name="T10" fmla="*/ 2147483647 w 487"/>
                  <a:gd name="T11" fmla="*/ 2147483647 h 383"/>
                  <a:gd name="T12" fmla="*/ 2147483647 w 487"/>
                  <a:gd name="T13" fmla="*/ 2147483647 h 383"/>
                  <a:gd name="T14" fmla="*/ 2147483647 w 487"/>
                  <a:gd name="T15" fmla="*/ 2147483647 h 383"/>
                  <a:gd name="T16" fmla="*/ 2147483647 w 487"/>
                  <a:gd name="T17" fmla="*/ 2147483647 h 383"/>
                  <a:gd name="T18" fmla="*/ 2147483647 w 487"/>
                  <a:gd name="T19" fmla="*/ 2147483647 h 383"/>
                  <a:gd name="T20" fmla="*/ 2147483647 w 487"/>
                  <a:gd name="T21" fmla="*/ 2147483647 h 383"/>
                  <a:gd name="T22" fmla="*/ 2147483647 w 487"/>
                  <a:gd name="T23" fmla="*/ 2147483647 h 383"/>
                  <a:gd name="T24" fmla="*/ 2147483647 w 487"/>
                  <a:gd name="T25" fmla="*/ 2147483647 h 383"/>
                  <a:gd name="T26" fmla="*/ 2147483647 w 487"/>
                  <a:gd name="T27" fmla="*/ 2147483647 h 383"/>
                  <a:gd name="T28" fmla="*/ 2147483647 w 487"/>
                  <a:gd name="T29" fmla="*/ 2147483647 h 383"/>
                  <a:gd name="T30" fmla="*/ 2147483647 w 487"/>
                  <a:gd name="T31" fmla="*/ 2147483647 h 383"/>
                  <a:gd name="T32" fmla="*/ 0 w 487"/>
                  <a:gd name="T33" fmla="*/ 2147483647 h 383"/>
                  <a:gd name="T34" fmla="*/ 2147483647 w 487"/>
                  <a:gd name="T35" fmla="*/ 2147483647 h 383"/>
                  <a:gd name="T36" fmla="*/ 2147483647 w 487"/>
                  <a:gd name="T37" fmla="*/ 2147483647 h 383"/>
                  <a:gd name="T38" fmla="*/ 2147483647 w 487"/>
                  <a:gd name="T39" fmla="*/ 2147483647 h 383"/>
                  <a:gd name="T40" fmla="*/ 2147483647 w 487"/>
                  <a:gd name="T41" fmla="*/ 2147483647 h 383"/>
                  <a:gd name="T42" fmla="*/ 2147483647 w 487"/>
                  <a:gd name="T43" fmla="*/ 2147483647 h 383"/>
                  <a:gd name="T44" fmla="*/ 2147483647 w 487"/>
                  <a:gd name="T45" fmla="*/ 2147483647 h 383"/>
                  <a:gd name="T46" fmla="*/ 2147483647 w 487"/>
                  <a:gd name="T47" fmla="*/ 2147483647 h 383"/>
                  <a:gd name="T48" fmla="*/ 2147483647 w 487"/>
                  <a:gd name="T49" fmla="*/ 2147483647 h 383"/>
                  <a:gd name="T50" fmla="*/ 2147483647 w 487"/>
                  <a:gd name="T51" fmla="*/ 2147483647 h 383"/>
                  <a:gd name="T52" fmla="*/ 2147483647 w 487"/>
                  <a:gd name="T53" fmla="*/ 2147483647 h 383"/>
                  <a:gd name="T54" fmla="*/ 2147483647 w 487"/>
                  <a:gd name="T55" fmla="*/ 2147483647 h 383"/>
                  <a:gd name="T56" fmla="*/ 2147483647 w 487"/>
                  <a:gd name="T57" fmla="*/ 2147483647 h 383"/>
                  <a:gd name="T58" fmla="*/ 2147483647 w 487"/>
                  <a:gd name="T59" fmla="*/ 2147483647 h 383"/>
                  <a:gd name="T60" fmla="*/ 2147483647 w 487"/>
                  <a:gd name="T61" fmla="*/ 2147483647 h 383"/>
                  <a:gd name="T62" fmla="*/ 2147483647 w 487"/>
                  <a:gd name="T63" fmla="*/ 2147483647 h 383"/>
                  <a:gd name="T64" fmla="*/ 2147483647 w 487"/>
                  <a:gd name="T65" fmla="*/ 2147483647 h 383"/>
                  <a:gd name="T66" fmla="*/ 2147483647 w 487"/>
                  <a:gd name="T67" fmla="*/ 2147483647 h 383"/>
                  <a:gd name="T68" fmla="*/ 2147483647 w 487"/>
                  <a:gd name="T69" fmla="*/ 2147483647 h 383"/>
                  <a:gd name="T70" fmla="*/ 2147483647 w 487"/>
                  <a:gd name="T71" fmla="*/ 2147483647 h 383"/>
                  <a:gd name="T72" fmla="*/ 2147483647 w 487"/>
                  <a:gd name="T73" fmla="*/ 2147483647 h 383"/>
                  <a:gd name="T74" fmla="*/ 2147483647 w 487"/>
                  <a:gd name="T75" fmla="*/ 2147483647 h 383"/>
                  <a:gd name="T76" fmla="*/ 2147483647 w 487"/>
                  <a:gd name="T77" fmla="*/ 2147483647 h 383"/>
                  <a:gd name="T78" fmla="*/ 2147483647 w 487"/>
                  <a:gd name="T79" fmla="*/ 2147483647 h 3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7"/>
                  <a:gd name="T121" fmla="*/ 0 h 383"/>
                  <a:gd name="T122" fmla="*/ 487 w 487"/>
                  <a:gd name="T123" fmla="*/ 383 h 3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7" h="383">
                    <a:moveTo>
                      <a:pt x="467" y="13"/>
                    </a:moveTo>
                    <a:lnTo>
                      <a:pt x="474" y="0"/>
                    </a:lnTo>
                    <a:lnTo>
                      <a:pt x="414" y="24"/>
                    </a:lnTo>
                    <a:lnTo>
                      <a:pt x="360" y="49"/>
                    </a:lnTo>
                    <a:lnTo>
                      <a:pt x="309" y="77"/>
                    </a:lnTo>
                    <a:lnTo>
                      <a:pt x="262" y="105"/>
                    </a:lnTo>
                    <a:lnTo>
                      <a:pt x="217" y="132"/>
                    </a:lnTo>
                    <a:lnTo>
                      <a:pt x="177" y="162"/>
                    </a:lnTo>
                    <a:lnTo>
                      <a:pt x="143" y="190"/>
                    </a:lnTo>
                    <a:lnTo>
                      <a:pt x="111" y="220"/>
                    </a:lnTo>
                    <a:lnTo>
                      <a:pt x="83" y="245"/>
                    </a:lnTo>
                    <a:lnTo>
                      <a:pt x="57" y="273"/>
                    </a:lnTo>
                    <a:lnTo>
                      <a:pt x="38" y="297"/>
                    </a:lnTo>
                    <a:lnTo>
                      <a:pt x="23" y="318"/>
                    </a:lnTo>
                    <a:lnTo>
                      <a:pt x="10" y="337"/>
                    </a:lnTo>
                    <a:lnTo>
                      <a:pt x="2" y="354"/>
                    </a:lnTo>
                    <a:lnTo>
                      <a:pt x="0" y="369"/>
                    </a:lnTo>
                    <a:lnTo>
                      <a:pt x="2" y="382"/>
                    </a:lnTo>
                    <a:lnTo>
                      <a:pt x="17" y="373"/>
                    </a:lnTo>
                    <a:lnTo>
                      <a:pt x="17" y="371"/>
                    </a:lnTo>
                    <a:lnTo>
                      <a:pt x="19" y="360"/>
                    </a:lnTo>
                    <a:lnTo>
                      <a:pt x="25" y="346"/>
                    </a:lnTo>
                    <a:lnTo>
                      <a:pt x="38" y="328"/>
                    </a:lnTo>
                    <a:lnTo>
                      <a:pt x="53" y="307"/>
                    </a:lnTo>
                    <a:lnTo>
                      <a:pt x="72" y="284"/>
                    </a:lnTo>
                    <a:lnTo>
                      <a:pt x="96" y="258"/>
                    </a:lnTo>
                    <a:lnTo>
                      <a:pt x="121" y="233"/>
                    </a:lnTo>
                    <a:lnTo>
                      <a:pt x="153" y="205"/>
                    </a:lnTo>
                    <a:lnTo>
                      <a:pt x="190" y="177"/>
                    </a:lnTo>
                    <a:lnTo>
                      <a:pt x="228" y="147"/>
                    </a:lnTo>
                    <a:lnTo>
                      <a:pt x="271" y="120"/>
                    </a:lnTo>
                    <a:lnTo>
                      <a:pt x="318" y="92"/>
                    </a:lnTo>
                    <a:lnTo>
                      <a:pt x="367" y="66"/>
                    </a:lnTo>
                    <a:lnTo>
                      <a:pt x="422" y="41"/>
                    </a:lnTo>
                    <a:lnTo>
                      <a:pt x="480" y="17"/>
                    </a:lnTo>
                    <a:lnTo>
                      <a:pt x="484" y="7"/>
                    </a:lnTo>
                    <a:lnTo>
                      <a:pt x="480" y="17"/>
                    </a:lnTo>
                    <a:lnTo>
                      <a:pt x="486" y="15"/>
                    </a:lnTo>
                    <a:lnTo>
                      <a:pt x="484" y="7"/>
                    </a:lnTo>
                    <a:lnTo>
                      <a:pt x="467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auto">
              <a:xfrm>
                <a:off x="4233545" y="3730308"/>
                <a:ext cx="890588" cy="714375"/>
              </a:xfrm>
              <a:custGeom>
                <a:avLst/>
                <a:gdLst>
                  <a:gd name="T0" fmla="*/ 2147483647 w 561"/>
                  <a:gd name="T1" fmla="*/ 0 h 450"/>
                  <a:gd name="T2" fmla="*/ 2147483647 w 561"/>
                  <a:gd name="T3" fmla="*/ 2147483647 h 450"/>
                  <a:gd name="T4" fmla="*/ 2147483647 w 561"/>
                  <a:gd name="T5" fmla="*/ 2147483647 h 450"/>
                  <a:gd name="T6" fmla="*/ 2147483647 w 561"/>
                  <a:gd name="T7" fmla="*/ 2147483647 h 450"/>
                  <a:gd name="T8" fmla="*/ 2147483647 w 561"/>
                  <a:gd name="T9" fmla="*/ 2147483647 h 450"/>
                  <a:gd name="T10" fmla="*/ 2147483647 w 561"/>
                  <a:gd name="T11" fmla="*/ 2147483647 h 450"/>
                  <a:gd name="T12" fmla="*/ 2147483647 w 561"/>
                  <a:gd name="T13" fmla="*/ 2147483647 h 450"/>
                  <a:gd name="T14" fmla="*/ 2147483647 w 561"/>
                  <a:gd name="T15" fmla="*/ 2147483647 h 450"/>
                  <a:gd name="T16" fmla="*/ 2147483647 w 561"/>
                  <a:gd name="T17" fmla="*/ 2147483647 h 450"/>
                  <a:gd name="T18" fmla="*/ 2147483647 w 561"/>
                  <a:gd name="T19" fmla="*/ 2147483647 h 450"/>
                  <a:gd name="T20" fmla="*/ 2147483647 w 561"/>
                  <a:gd name="T21" fmla="*/ 2147483647 h 450"/>
                  <a:gd name="T22" fmla="*/ 2147483647 w 561"/>
                  <a:gd name="T23" fmla="*/ 2147483647 h 450"/>
                  <a:gd name="T24" fmla="*/ 2147483647 w 561"/>
                  <a:gd name="T25" fmla="*/ 2147483647 h 450"/>
                  <a:gd name="T26" fmla="*/ 2147483647 w 561"/>
                  <a:gd name="T27" fmla="*/ 2147483647 h 450"/>
                  <a:gd name="T28" fmla="*/ 2147483647 w 561"/>
                  <a:gd name="T29" fmla="*/ 2147483647 h 450"/>
                  <a:gd name="T30" fmla="*/ 2147483647 w 561"/>
                  <a:gd name="T31" fmla="*/ 2147483647 h 450"/>
                  <a:gd name="T32" fmla="*/ 2147483647 w 561"/>
                  <a:gd name="T33" fmla="*/ 2147483647 h 450"/>
                  <a:gd name="T34" fmla="*/ 2147483647 w 561"/>
                  <a:gd name="T35" fmla="*/ 2147483647 h 450"/>
                  <a:gd name="T36" fmla="*/ 0 w 561"/>
                  <a:gd name="T37" fmla="*/ 2147483647 h 450"/>
                  <a:gd name="T38" fmla="*/ 2147483647 w 561"/>
                  <a:gd name="T39" fmla="*/ 2147483647 h 450"/>
                  <a:gd name="T40" fmla="*/ 2147483647 w 561"/>
                  <a:gd name="T41" fmla="*/ 2147483647 h 450"/>
                  <a:gd name="T42" fmla="*/ 2147483647 w 561"/>
                  <a:gd name="T43" fmla="*/ 2147483647 h 450"/>
                  <a:gd name="T44" fmla="*/ 2147483647 w 561"/>
                  <a:gd name="T45" fmla="*/ 2147483647 h 450"/>
                  <a:gd name="T46" fmla="*/ 2147483647 w 561"/>
                  <a:gd name="T47" fmla="*/ 2147483647 h 450"/>
                  <a:gd name="T48" fmla="*/ 2147483647 w 561"/>
                  <a:gd name="T49" fmla="*/ 2147483647 h 450"/>
                  <a:gd name="T50" fmla="*/ 2147483647 w 561"/>
                  <a:gd name="T51" fmla="*/ 2147483647 h 450"/>
                  <a:gd name="T52" fmla="*/ 2147483647 w 561"/>
                  <a:gd name="T53" fmla="*/ 2147483647 h 450"/>
                  <a:gd name="T54" fmla="*/ 2147483647 w 561"/>
                  <a:gd name="T55" fmla="*/ 2147483647 h 450"/>
                  <a:gd name="T56" fmla="*/ 2147483647 w 561"/>
                  <a:gd name="T57" fmla="*/ 2147483647 h 450"/>
                  <a:gd name="T58" fmla="*/ 2147483647 w 561"/>
                  <a:gd name="T59" fmla="*/ 2147483647 h 450"/>
                  <a:gd name="T60" fmla="*/ 2147483647 w 561"/>
                  <a:gd name="T61" fmla="*/ 2147483647 h 450"/>
                  <a:gd name="T62" fmla="*/ 2147483647 w 561"/>
                  <a:gd name="T63" fmla="*/ 2147483647 h 450"/>
                  <a:gd name="T64" fmla="*/ 2147483647 w 561"/>
                  <a:gd name="T65" fmla="*/ 2147483647 h 450"/>
                  <a:gd name="T66" fmla="*/ 2147483647 w 561"/>
                  <a:gd name="T67" fmla="*/ 2147483647 h 450"/>
                  <a:gd name="T68" fmla="*/ 2147483647 w 561"/>
                  <a:gd name="T69" fmla="*/ 2147483647 h 450"/>
                  <a:gd name="T70" fmla="*/ 2147483647 w 561"/>
                  <a:gd name="T71" fmla="*/ 2147483647 h 450"/>
                  <a:gd name="T72" fmla="*/ 2147483647 w 561"/>
                  <a:gd name="T73" fmla="*/ 2147483647 h 450"/>
                  <a:gd name="T74" fmla="*/ 2147483647 w 561"/>
                  <a:gd name="T75" fmla="*/ 2147483647 h 450"/>
                  <a:gd name="T76" fmla="*/ 2147483647 w 561"/>
                  <a:gd name="T77" fmla="*/ 0 h 4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450"/>
                  <a:gd name="T119" fmla="*/ 561 w 561"/>
                  <a:gd name="T120" fmla="*/ 450 h 4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450">
                    <a:moveTo>
                      <a:pt x="556" y="0"/>
                    </a:moveTo>
                    <a:lnTo>
                      <a:pt x="502" y="14"/>
                    </a:lnTo>
                    <a:lnTo>
                      <a:pt x="451" y="34"/>
                    </a:lnTo>
                    <a:lnTo>
                      <a:pt x="402" y="57"/>
                    </a:lnTo>
                    <a:lnTo>
                      <a:pt x="353" y="81"/>
                    </a:lnTo>
                    <a:lnTo>
                      <a:pt x="306" y="108"/>
                    </a:lnTo>
                    <a:lnTo>
                      <a:pt x="263" y="136"/>
                    </a:lnTo>
                    <a:lnTo>
                      <a:pt x="220" y="166"/>
                    </a:lnTo>
                    <a:lnTo>
                      <a:pt x="182" y="196"/>
                    </a:lnTo>
                    <a:lnTo>
                      <a:pt x="146" y="228"/>
                    </a:lnTo>
                    <a:lnTo>
                      <a:pt x="111" y="260"/>
                    </a:lnTo>
                    <a:lnTo>
                      <a:pt x="82" y="292"/>
                    </a:lnTo>
                    <a:lnTo>
                      <a:pt x="58" y="324"/>
                    </a:lnTo>
                    <a:lnTo>
                      <a:pt x="37" y="355"/>
                    </a:lnTo>
                    <a:lnTo>
                      <a:pt x="20" y="387"/>
                    </a:lnTo>
                    <a:lnTo>
                      <a:pt x="11" y="402"/>
                    </a:lnTo>
                    <a:lnTo>
                      <a:pt x="7" y="417"/>
                    </a:lnTo>
                    <a:lnTo>
                      <a:pt x="3" y="432"/>
                    </a:lnTo>
                    <a:lnTo>
                      <a:pt x="0" y="445"/>
                    </a:lnTo>
                    <a:lnTo>
                      <a:pt x="17" y="449"/>
                    </a:lnTo>
                    <a:lnTo>
                      <a:pt x="20" y="436"/>
                    </a:lnTo>
                    <a:lnTo>
                      <a:pt x="24" y="422"/>
                    </a:lnTo>
                    <a:lnTo>
                      <a:pt x="28" y="409"/>
                    </a:lnTo>
                    <a:lnTo>
                      <a:pt x="35" y="394"/>
                    </a:lnTo>
                    <a:lnTo>
                      <a:pt x="52" y="364"/>
                    </a:lnTo>
                    <a:lnTo>
                      <a:pt x="71" y="334"/>
                    </a:lnTo>
                    <a:lnTo>
                      <a:pt x="96" y="304"/>
                    </a:lnTo>
                    <a:lnTo>
                      <a:pt x="124" y="272"/>
                    </a:lnTo>
                    <a:lnTo>
                      <a:pt x="156" y="240"/>
                    </a:lnTo>
                    <a:lnTo>
                      <a:pt x="193" y="211"/>
                    </a:lnTo>
                    <a:lnTo>
                      <a:pt x="231" y="181"/>
                    </a:lnTo>
                    <a:lnTo>
                      <a:pt x="272" y="151"/>
                    </a:lnTo>
                    <a:lnTo>
                      <a:pt x="316" y="123"/>
                    </a:lnTo>
                    <a:lnTo>
                      <a:pt x="361" y="98"/>
                    </a:lnTo>
                    <a:lnTo>
                      <a:pt x="410" y="72"/>
                    </a:lnTo>
                    <a:lnTo>
                      <a:pt x="460" y="51"/>
                    </a:lnTo>
                    <a:lnTo>
                      <a:pt x="509" y="32"/>
                    </a:lnTo>
                    <a:lnTo>
                      <a:pt x="560" y="17"/>
                    </a:lnTo>
                    <a:lnTo>
                      <a:pt x="556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2031683" y="3743008"/>
                <a:ext cx="907256" cy="1042987"/>
              </a:xfrm>
              <a:custGeom>
                <a:avLst/>
                <a:gdLst>
                  <a:gd name="T0" fmla="*/ 2147483647 w 567"/>
                  <a:gd name="T1" fmla="*/ 0 h 657"/>
                  <a:gd name="T2" fmla="*/ 2147483647 w 567"/>
                  <a:gd name="T3" fmla="*/ 2147483647 h 657"/>
                  <a:gd name="T4" fmla="*/ 2147483647 w 567"/>
                  <a:gd name="T5" fmla="*/ 2147483647 h 657"/>
                  <a:gd name="T6" fmla="*/ 2147483647 w 567"/>
                  <a:gd name="T7" fmla="*/ 2147483647 h 657"/>
                  <a:gd name="T8" fmla="*/ 2147483647 w 567"/>
                  <a:gd name="T9" fmla="*/ 2147483647 h 657"/>
                  <a:gd name="T10" fmla="*/ 2147483647 w 567"/>
                  <a:gd name="T11" fmla="*/ 2147483647 h 657"/>
                  <a:gd name="T12" fmla="*/ 2147483647 w 567"/>
                  <a:gd name="T13" fmla="*/ 2147483647 h 657"/>
                  <a:gd name="T14" fmla="*/ 2147483647 w 567"/>
                  <a:gd name="T15" fmla="*/ 2147483647 h 657"/>
                  <a:gd name="T16" fmla="*/ 2147483647 w 567"/>
                  <a:gd name="T17" fmla="*/ 2147483647 h 657"/>
                  <a:gd name="T18" fmla="*/ 2147483647 w 567"/>
                  <a:gd name="T19" fmla="*/ 2147483647 h 657"/>
                  <a:gd name="T20" fmla="*/ 2147483647 w 567"/>
                  <a:gd name="T21" fmla="*/ 2147483647 h 657"/>
                  <a:gd name="T22" fmla="*/ 2147483647 w 567"/>
                  <a:gd name="T23" fmla="*/ 2147483647 h 657"/>
                  <a:gd name="T24" fmla="*/ 2147483647 w 567"/>
                  <a:gd name="T25" fmla="*/ 2147483647 h 657"/>
                  <a:gd name="T26" fmla="*/ 2147483647 w 567"/>
                  <a:gd name="T27" fmla="*/ 2147483647 h 657"/>
                  <a:gd name="T28" fmla="*/ 2147483647 w 567"/>
                  <a:gd name="T29" fmla="*/ 2147483647 h 657"/>
                  <a:gd name="T30" fmla="*/ 2147483647 w 567"/>
                  <a:gd name="T31" fmla="*/ 2147483647 h 657"/>
                  <a:gd name="T32" fmla="*/ 2147483647 w 567"/>
                  <a:gd name="T33" fmla="*/ 2147483647 h 657"/>
                  <a:gd name="T34" fmla="*/ 2147483647 w 567"/>
                  <a:gd name="T35" fmla="*/ 2147483647 h 657"/>
                  <a:gd name="T36" fmla="*/ 2147483647 w 567"/>
                  <a:gd name="T37" fmla="*/ 2147483647 h 657"/>
                  <a:gd name="T38" fmla="*/ 2147483647 w 567"/>
                  <a:gd name="T39" fmla="*/ 2147483647 h 657"/>
                  <a:gd name="T40" fmla="*/ 2147483647 w 567"/>
                  <a:gd name="T41" fmla="*/ 2147483647 h 657"/>
                  <a:gd name="T42" fmla="*/ 2147483647 w 567"/>
                  <a:gd name="T43" fmla="*/ 2147483647 h 657"/>
                  <a:gd name="T44" fmla="*/ 2147483647 w 567"/>
                  <a:gd name="T45" fmla="*/ 2147483647 h 657"/>
                  <a:gd name="T46" fmla="*/ 2147483647 w 567"/>
                  <a:gd name="T47" fmla="*/ 2147483647 h 657"/>
                  <a:gd name="T48" fmla="*/ 2147483647 w 567"/>
                  <a:gd name="T49" fmla="*/ 2147483647 h 657"/>
                  <a:gd name="T50" fmla="*/ 2147483647 w 567"/>
                  <a:gd name="T51" fmla="*/ 2147483647 h 657"/>
                  <a:gd name="T52" fmla="*/ 2147483647 w 567"/>
                  <a:gd name="T53" fmla="*/ 2147483647 h 657"/>
                  <a:gd name="T54" fmla="*/ 2147483647 w 567"/>
                  <a:gd name="T55" fmla="*/ 2147483647 h 657"/>
                  <a:gd name="T56" fmla="*/ 2147483647 w 567"/>
                  <a:gd name="T57" fmla="*/ 2147483647 h 657"/>
                  <a:gd name="T58" fmla="*/ 2147483647 w 567"/>
                  <a:gd name="T59" fmla="*/ 2147483647 h 657"/>
                  <a:gd name="T60" fmla="*/ 2147483647 w 567"/>
                  <a:gd name="T61" fmla="*/ 2147483647 h 657"/>
                  <a:gd name="T62" fmla="*/ 2147483647 w 567"/>
                  <a:gd name="T63" fmla="*/ 2147483647 h 657"/>
                  <a:gd name="T64" fmla="*/ 2147483647 w 567"/>
                  <a:gd name="T65" fmla="*/ 2147483647 h 657"/>
                  <a:gd name="T66" fmla="*/ 2147483647 w 567"/>
                  <a:gd name="T67" fmla="*/ 2147483647 h 657"/>
                  <a:gd name="T68" fmla="*/ 2147483647 w 567"/>
                  <a:gd name="T69" fmla="*/ 2147483647 h 657"/>
                  <a:gd name="T70" fmla="*/ 2147483647 w 567"/>
                  <a:gd name="T71" fmla="*/ 2147483647 h 657"/>
                  <a:gd name="T72" fmla="*/ 2147483647 w 567"/>
                  <a:gd name="T73" fmla="*/ 2147483647 h 657"/>
                  <a:gd name="T74" fmla="*/ 2147483647 w 567"/>
                  <a:gd name="T75" fmla="*/ 2147483647 h 657"/>
                  <a:gd name="T76" fmla="*/ 2147483647 w 567"/>
                  <a:gd name="T77" fmla="*/ 2147483647 h 657"/>
                  <a:gd name="T78" fmla="*/ 2147483647 w 567"/>
                  <a:gd name="T79" fmla="*/ 2147483647 h 657"/>
                  <a:gd name="T80" fmla="*/ 2147483647 w 567"/>
                  <a:gd name="T81" fmla="*/ 2147483647 h 657"/>
                  <a:gd name="T82" fmla="*/ 2147483647 w 567"/>
                  <a:gd name="T83" fmla="*/ 2147483647 h 657"/>
                  <a:gd name="T84" fmla="*/ 2147483647 w 567"/>
                  <a:gd name="T85" fmla="*/ 2147483647 h 657"/>
                  <a:gd name="T86" fmla="*/ 2147483647 w 567"/>
                  <a:gd name="T87" fmla="*/ 2147483647 h 657"/>
                  <a:gd name="T88" fmla="*/ 2147483647 w 567"/>
                  <a:gd name="T89" fmla="*/ 2147483647 h 657"/>
                  <a:gd name="T90" fmla="*/ 2147483647 w 567"/>
                  <a:gd name="T91" fmla="*/ 2147483647 h 657"/>
                  <a:gd name="T92" fmla="*/ 2147483647 w 567"/>
                  <a:gd name="T93" fmla="*/ 2147483647 h 657"/>
                  <a:gd name="T94" fmla="*/ 2147483647 w 567"/>
                  <a:gd name="T95" fmla="*/ 2147483647 h 657"/>
                  <a:gd name="T96" fmla="*/ 2147483647 w 567"/>
                  <a:gd name="T97" fmla="*/ 2147483647 h 657"/>
                  <a:gd name="T98" fmla="*/ 2147483647 w 567"/>
                  <a:gd name="T99" fmla="*/ 2147483647 h 657"/>
                  <a:gd name="T100" fmla="*/ 2147483647 w 567"/>
                  <a:gd name="T101" fmla="*/ 2147483647 h 657"/>
                  <a:gd name="T102" fmla="*/ 2147483647 w 567"/>
                  <a:gd name="T103" fmla="*/ 2147483647 h 657"/>
                  <a:gd name="T104" fmla="*/ 2147483647 w 567"/>
                  <a:gd name="T105" fmla="*/ 2147483647 h 657"/>
                  <a:gd name="T106" fmla="*/ 2147483647 w 567"/>
                  <a:gd name="T107" fmla="*/ 2147483647 h 657"/>
                  <a:gd name="T108" fmla="*/ 2147483647 w 567"/>
                  <a:gd name="T109" fmla="*/ 2147483647 h 657"/>
                  <a:gd name="T110" fmla="*/ 2147483647 w 567"/>
                  <a:gd name="T111" fmla="*/ 2147483647 h 657"/>
                  <a:gd name="T112" fmla="*/ 2147483647 w 567"/>
                  <a:gd name="T113" fmla="*/ 2147483647 h 657"/>
                  <a:gd name="T114" fmla="*/ 2147483647 w 567"/>
                  <a:gd name="T115" fmla="*/ 2147483647 h 657"/>
                  <a:gd name="T116" fmla="*/ 2147483647 w 567"/>
                  <a:gd name="T117" fmla="*/ 2147483647 h 657"/>
                  <a:gd name="T118" fmla="*/ 0 w 567"/>
                  <a:gd name="T119" fmla="*/ 2147483647 h 657"/>
                  <a:gd name="T120" fmla="*/ 2147483647 w 567"/>
                  <a:gd name="T121" fmla="*/ 0 h 657"/>
                  <a:gd name="T122" fmla="*/ 2147483647 w 567"/>
                  <a:gd name="T123" fmla="*/ 0 h 6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7"/>
                  <a:gd name="T187" fmla="*/ 0 h 657"/>
                  <a:gd name="T188" fmla="*/ 567 w 567"/>
                  <a:gd name="T189" fmla="*/ 657 h 6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7" h="657">
                    <a:moveTo>
                      <a:pt x="22" y="0"/>
                    </a:moveTo>
                    <a:lnTo>
                      <a:pt x="56" y="13"/>
                    </a:lnTo>
                    <a:lnTo>
                      <a:pt x="90" y="24"/>
                    </a:lnTo>
                    <a:lnTo>
                      <a:pt x="122" y="36"/>
                    </a:lnTo>
                    <a:lnTo>
                      <a:pt x="152" y="49"/>
                    </a:lnTo>
                    <a:lnTo>
                      <a:pt x="210" y="79"/>
                    </a:lnTo>
                    <a:lnTo>
                      <a:pt x="265" y="109"/>
                    </a:lnTo>
                    <a:lnTo>
                      <a:pt x="314" y="143"/>
                    </a:lnTo>
                    <a:lnTo>
                      <a:pt x="359" y="175"/>
                    </a:lnTo>
                    <a:lnTo>
                      <a:pt x="400" y="209"/>
                    </a:lnTo>
                    <a:lnTo>
                      <a:pt x="436" y="245"/>
                    </a:lnTo>
                    <a:lnTo>
                      <a:pt x="468" y="277"/>
                    </a:lnTo>
                    <a:lnTo>
                      <a:pt x="496" y="311"/>
                    </a:lnTo>
                    <a:lnTo>
                      <a:pt x="517" y="343"/>
                    </a:lnTo>
                    <a:lnTo>
                      <a:pt x="536" y="371"/>
                    </a:lnTo>
                    <a:lnTo>
                      <a:pt x="551" y="399"/>
                    </a:lnTo>
                    <a:lnTo>
                      <a:pt x="560" y="422"/>
                    </a:lnTo>
                    <a:lnTo>
                      <a:pt x="566" y="441"/>
                    </a:lnTo>
                    <a:lnTo>
                      <a:pt x="566" y="458"/>
                    </a:lnTo>
                    <a:lnTo>
                      <a:pt x="558" y="475"/>
                    </a:lnTo>
                    <a:lnTo>
                      <a:pt x="545" y="492"/>
                    </a:lnTo>
                    <a:lnTo>
                      <a:pt x="526" y="512"/>
                    </a:lnTo>
                    <a:lnTo>
                      <a:pt x="506" y="529"/>
                    </a:lnTo>
                    <a:lnTo>
                      <a:pt x="487" y="544"/>
                    </a:lnTo>
                    <a:lnTo>
                      <a:pt x="470" y="558"/>
                    </a:lnTo>
                    <a:lnTo>
                      <a:pt x="455" y="573"/>
                    </a:lnTo>
                    <a:lnTo>
                      <a:pt x="447" y="584"/>
                    </a:lnTo>
                    <a:lnTo>
                      <a:pt x="440" y="601"/>
                    </a:lnTo>
                    <a:lnTo>
                      <a:pt x="434" y="620"/>
                    </a:lnTo>
                    <a:lnTo>
                      <a:pt x="430" y="639"/>
                    </a:lnTo>
                    <a:lnTo>
                      <a:pt x="425" y="656"/>
                    </a:lnTo>
                    <a:lnTo>
                      <a:pt x="331" y="635"/>
                    </a:lnTo>
                    <a:lnTo>
                      <a:pt x="338" y="614"/>
                    </a:lnTo>
                    <a:lnTo>
                      <a:pt x="346" y="590"/>
                    </a:lnTo>
                    <a:lnTo>
                      <a:pt x="353" y="569"/>
                    </a:lnTo>
                    <a:lnTo>
                      <a:pt x="363" y="548"/>
                    </a:lnTo>
                    <a:lnTo>
                      <a:pt x="374" y="535"/>
                    </a:lnTo>
                    <a:lnTo>
                      <a:pt x="385" y="522"/>
                    </a:lnTo>
                    <a:lnTo>
                      <a:pt x="397" y="509"/>
                    </a:lnTo>
                    <a:lnTo>
                      <a:pt x="410" y="499"/>
                    </a:lnTo>
                    <a:lnTo>
                      <a:pt x="425" y="486"/>
                    </a:lnTo>
                    <a:lnTo>
                      <a:pt x="440" y="473"/>
                    </a:lnTo>
                    <a:lnTo>
                      <a:pt x="453" y="460"/>
                    </a:lnTo>
                    <a:lnTo>
                      <a:pt x="466" y="443"/>
                    </a:lnTo>
                    <a:lnTo>
                      <a:pt x="468" y="435"/>
                    </a:lnTo>
                    <a:lnTo>
                      <a:pt x="466" y="424"/>
                    </a:lnTo>
                    <a:lnTo>
                      <a:pt x="457" y="407"/>
                    </a:lnTo>
                    <a:lnTo>
                      <a:pt x="447" y="388"/>
                    </a:lnTo>
                    <a:lnTo>
                      <a:pt x="432" y="367"/>
                    </a:lnTo>
                    <a:lnTo>
                      <a:pt x="412" y="343"/>
                    </a:lnTo>
                    <a:lnTo>
                      <a:pt x="387" y="318"/>
                    </a:lnTo>
                    <a:lnTo>
                      <a:pt x="361" y="292"/>
                    </a:lnTo>
                    <a:lnTo>
                      <a:pt x="329" y="262"/>
                    </a:lnTo>
                    <a:lnTo>
                      <a:pt x="293" y="235"/>
                    </a:lnTo>
                    <a:lnTo>
                      <a:pt x="254" y="207"/>
                    </a:lnTo>
                    <a:lnTo>
                      <a:pt x="210" y="177"/>
                    </a:lnTo>
                    <a:lnTo>
                      <a:pt x="163" y="149"/>
                    </a:lnTo>
                    <a:lnTo>
                      <a:pt x="111" y="124"/>
                    </a:lnTo>
                    <a:lnTo>
                      <a:pt x="58" y="98"/>
                    </a:lnTo>
                    <a:lnTo>
                      <a:pt x="0" y="75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2063433" y="3730308"/>
                <a:ext cx="885825" cy="744537"/>
              </a:xfrm>
              <a:custGeom>
                <a:avLst/>
                <a:gdLst>
                  <a:gd name="T0" fmla="*/ 2147483647 w 558"/>
                  <a:gd name="T1" fmla="*/ 2147483647 h 469"/>
                  <a:gd name="T2" fmla="*/ 2147483647 w 558"/>
                  <a:gd name="T3" fmla="*/ 2147483647 h 469"/>
                  <a:gd name="T4" fmla="*/ 2147483647 w 558"/>
                  <a:gd name="T5" fmla="*/ 2147483647 h 469"/>
                  <a:gd name="T6" fmla="*/ 2147483647 w 558"/>
                  <a:gd name="T7" fmla="*/ 2147483647 h 469"/>
                  <a:gd name="T8" fmla="*/ 2147483647 w 558"/>
                  <a:gd name="T9" fmla="*/ 2147483647 h 469"/>
                  <a:gd name="T10" fmla="*/ 2147483647 w 558"/>
                  <a:gd name="T11" fmla="*/ 2147483647 h 469"/>
                  <a:gd name="T12" fmla="*/ 2147483647 w 558"/>
                  <a:gd name="T13" fmla="*/ 2147483647 h 469"/>
                  <a:gd name="T14" fmla="*/ 2147483647 w 558"/>
                  <a:gd name="T15" fmla="*/ 2147483647 h 469"/>
                  <a:gd name="T16" fmla="*/ 2147483647 w 558"/>
                  <a:gd name="T17" fmla="*/ 2147483647 h 469"/>
                  <a:gd name="T18" fmla="*/ 2147483647 w 558"/>
                  <a:gd name="T19" fmla="*/ 2147483647 h 469"/>
                  <a:gd name="T20" fmla="*/ 2147483647 w 558"/>
                  <a:gd name="T21" fmla="*/ 2147483647 h 469"/>
                  <a:gd name="T22" fmla="*/ 2147483647 w 558"/>
                  <a:gd name="T23" fmla="*/ 2147483647 h 469"/>
                  <a:gd name="T24" fmla="*/ 2147483647 w 558"/>
                  <a:gd name="T25" fmla="*/ 2147483647 h 469"/>
                  <a:gd name="T26" fmla="*/ 2147483647 w 558"/>
                  <a:gd name="T27" fmla="*/ 2147483647 h 469"/>
                  <a:gd name="T28" fmla="*/ 2147483647 w 558"/>
                  <a:gd name="T29" fmla="*/ 2147483647 h 469"/>
                  <a:gd name="T30" fmla="*/ 2147483647 w 558"/>
                  <a:gd name="T31" fmla="*/ 2147483647 h 469"/>
                  <a:gd name="T32" fmla="*/ 2147483647 w 558"/>
                  <a:gd name="T33" fmla="*/ 2147483647 h 469"/>
                  <a:gd name="T34" fmla="*/ 2147483647 w 558"/>
                  <a:gd name="T35" fmla="*/ 2147483647 h 469"/>
                  <a:gd name="T36" fmla="*/ 2147483647 w 558"/>
                  <a:gd name="T37" fmla="*/ 2147483647 h 469"/>
                  <a:gd name="T38" fmla="*/ 2147483647 w 558"/>
                  <a:gd name="T39" fmla="*/ 0 h 469"/>
                  <a:gd name="T40" fmla="*/ 0 w 558"/>
                  <a:gd name="T41" fmla="*/ 2147483647 h 469"/>
                  <a:gd name="T42" fmla="*/ 2147483647 w 558"/>
                  <a:gd name="T43" fmla="*/ 2147483647 h 469"/>
                  <a:gd name="T44" fmla="*/ 2147483647 w 558"/>
                  <a:gd name="T45" fmla="*/ 2147483647 h 469"/>
                  <a:gd name="T46" fmla="*/ 2147483647 w 558"/>
                  <a:gd name="T47" fmla="*/ 2147483647 h 469"/>
                  <a:gd name="T48" fmla="*/ 2147483647 w 558"/>
                  <a:gd name="T49" fmla="*/ 2147483647 h 469"/>
                  <a:gd name="T50" fmla="*/ 2147483647 w 558"/>
                  <a:gd name="T51" fmla="*/ 2147483647 h 469"/>
                  <a:gd name="T52" fmla="*/ 2147483647 w 558"/>
                  <a:gd name="T53" fmla="*/ 2147483647 h 469"/>
                  <a:gd name="T54" fmla="*/ 2147483647 w 558"/>
                  <a:gd name="T55" fmla="*/ 2147483647 h 469"/>
                  <a:gd name="T56" fmla="*/ 2147483647 w 558"/>
                  <a:gd name="T57" fmla="*/ 2147483647 h 469"/>
                  <a:gd name="T58" fmla="*/ 2147483647 w 558"/>
                  <a:gd name="T59" fmla="*/ 2147483647 h 469"/>
                  <a:gd name="T60" fmla="*/ 2147483647 w 558"/>
                  <a:gd name="T61" fmla="*/ 2147483647 h 469"/>
                  <a:gd name="T62" fmla="*/ 2147483647 w 558"/>
                  <a:gd name="T63" fmla="*/ 2147483647 h 469"/>
                  <a:gd name="T64" fmla="*/ 2147483647 w 558"/>
                  <a:gd name="T65" fmla="*/ 2147483647 h 469"/>
                  <a:gd name="T66" fmla="*/ 2147483647 w 558"/>
                  <a:gd name="T67" fmla="*/ 2147483647 h 469"/>
                  <a:gd name="T68" fmla="*/ 2147483647 w 558"/>
                  <a:gd name="T69" fmla="*/ 2147483647 h 469"/>
                  <a:gd name="T70" fmla="*/ 2147483647 w 558"/>
                  <a:gd name="T71" fmla="*/ 2147483647 h 469"/>
                  <a:gd name="T72" fmla="*/ 2147483647 w 558"/>
                  <a:gd name="T73" fmla="*/ 2147483647 h 469"/>
                  <a:gd name="T74" fmla="*/ 2147483647 w 558"/>
                  <a:gd name="T75" fmla="*/ 2147483647 h 469"/>
                  <a:gd name="T76" fmla="*/ 2147483647 w 558"/>
                  <a:gd name="T77" fmla="*/ 2147483647 h 469"/>
                  <a:gd name="T78" fmla="*/ 2147483647 w 558"/>
                  <a:gd name="T79" fmla="*/ 2147483647 h 469"/>
                  <a:gd name="T80" fmla="*/ 2147483647 w 558"/>
                  <a:gd name="T81" fmla="*/ 2147483647 h 4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8"/>
                  <a:gd name="T124" fmla="*/ 0 h 469"/>
                  <a:gd name="T125" fmla="*/ 558 w 558"/>
                  <a:gd name="T126" fmla="*/ 469 h 4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8" h="469">
                    <a:moveTo>
                      <a:pt x="555" y="468"/>
                    </a:moveTo>
                    <a:lnTo>
                      <a:pt x="557" y="466"/>
                    </a:lnTo>
                    <a:lnTo>
                      <a:pt x="555" y="449"/>
                    </a:lnTo>
                    <a:lnTo>
                      <a:pt x="548" y="428"/>
                    </a:lnTo>
                    <a:lnTo>
                      <a:pt x="540" y="402"/>
                    </a:lnTo>
                    <a:lnTo>
                      <a:pt x="525" y="375"/>
                    </a:lnTo>
                    <a:lnTo>
                      <a:pt x="506" y="345"/>
                    </a:lnTo>
                    <a:lnTo>
                      <a:pt x="482" y="313"/>
                    </a:lnTo>
                    <a:lnTo>
                      <a:pt x="454" y="281"/>
                    </a:lnTo>
                    <a:lnTo>
                      <a:pt x="422" y="247"/>
                    </a:lnTo>
                    <a:lnTo>
                      <a:pt x="386" y="211"/>
                    </a:lnTo>
                    <a:lnTo>
                      <a:pt x="343" y="176"/>
                    </a:lnTo>
                    <a:lnTo>
                      <a:pt x="298" y="142"/>
                    </a:lnTo>
                    <a:lnTo>
                      <a:pt x="249" y="110"/>
                    </a:lnTo>
                    <a:lnTo>
                      <a:pt x="194" y="78"/>
                    </a:lnTo>
                    <a:lnTo>
                      <a:pt x="136" y="51"/>
                    </a:lnTo>
                    <a:lnTo>
                      <a:pt x="104" y="36"/>
                    </a:lnTo>
                    <a:lnTo>
                      <a:pt x="72" y="23"/>
                    </a:lnTo>
                    <a:lnTo>
                      <a:pt x="38" y="12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34" y="29"/>
                    </a:lnTo>
                    <a:lnTo>
                      <a:pt x="66" y="40"/>
                    </a:lnTo>
                    <a:lnTo>
                      <a:pt x="98" y="53"/>
                    </a:lnTo>
                    <a:lnTo>
                      <a:pt x="128" y="66"/>
                    </a:lnTo>
                    <a:lnTo>
                      <a:pt x="185" y="95"/>
                    </a:lnTo>
                    <a:lnTo>
                      <a:pt x="239" y="125"/>
                    </a:lnTo>
                    <a:lnTo>
                      <a:pt x="288" y="157"/>
                    </a:lnTo>
                    <a:lnTo>
                      <a:pt x="333" y="191"/>
                    </a:lnTo>
                    <a:lnTo>
                      <a:pt x="373" y="225"/>
                    </a:lnTo>
                    <a:lnTo>
                      <a:pt x="410" y="260"/>
                    </a:lnTo>
                    <a:lnTo>
                      <a:pt x="442" y="292"/>
                    </a:lnTo>
                    <a:lnTo>
                      <a:pt x="467" y="324"/>
                    </a:lnTo>
                    <a:lnTo>
                      <a:pt x="491" y="355"/>
                    </a:lnTo>
                    <a:lnTo>
                      <a:pt x="510" y="383"/>
                    </a:lnTo>
                    <a:lnTo>
                      <a:pt x="523" y="411"/>
                    </a:lnTo>
                    <a:lnTo>
                      <a:pt x="533" y="432"/>
                    </a:lnTo>
                    <a:lnTo>
                      <a:pt x="538" y="451"/>
                    </a:lnTo>
                    <a:lnTo>
                      <a:pt x="538" y="464"/>
                    </a:lnTo>
                    <a:lnTo>
                      <a:pt x="540" y="462"/>
                    </a:lnTo>
                    <a:lnTo>
                      <a:pt x="555" y="46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auto">
              <a:xfrm>
                <a:off x="2015808" y="3847783"/>
                <a:ext cx="774700" cy="608012"/>
              </a:xfrm>
              <a:custGeom>
                <a:avLst/>
                <a:gdLst>
                  <a:gd name="T0" fmla="*/ 2147483647 w 488"/>
                  <a:gd name="T1" fmla="*/ 2147483647 h 383"/>
                  <a:gd name="T2" fmla="*/ 2147483647 w 488"/>
                  <a:gd name="T3" fmla="*/ 2147483647 h 383"/>
                  <a:gd name="T4" fmla="*/ 2147483647 w 488"/>
                  <a:gd name="T5" fmla="*/ 2147483647 h 383"/>
                  <a:gd name="T6" fmla="*/ 2147483647 w 488"/>
                  <a:gd name="T7" fmla="*/ 2147483647 h 383"/>
                  <a:gd name="T8" fmla="*/ 2147483647 w 488"/>
                  <a:gd name="T9" fmla="*/ 2147483647 h 383"/>
                  <a:gd name="T10" fmla="*/ 2147483647 w 488"/>
                  <a:gd name="T11" fmla="*/ 2147483647 h 383"/>
                  <a:gd name="T12" fmla="*/ 2147483647 w 488"/>
                  <a:gd name="T13" fmla="*/ 2147483647 h 383"/>
                  <a:gd name="T14" fmla="*/ 2147483647 w 488"/>
                  <a:gd name="T15" fmla="*/ 2147483647 h 383"/>
                  <a:gd name="T16" fmla="*/ 2147483647 w 488"/>
                  <a:gd name="T17" fmla="*/ 2147483647 h 383"/>
                  <a:gd name="T18" fmla="*/ 2147483647 w 488"/>
                  <a:gd name="T19" fmla="*/ 2147483647 h 383"/>
                  <a:gd name="T20" fmla="*/ 2147483647 w 488"/>
                  <a:gd name="T21" fmla="*/ 2147483647 h 383"/>
                  <a:gd name="T22" fmla="*/ 2147483647 w 488"/>
                  <a:gd name="T23" fmla="*/ 2147483647 h 383"/>
                  <a:gd name="T24" fmla="*/ 2147483647 w 488"/>
                  <a:gd name="T25" fmla="*/ 2147483647 h 383"/>
                  <a:gd name="T26" fmla="*/ 2147483647 w 488"/>
                  <a:gd name="T27" fmla="*/ 2147483647 h 383"/>
                  <a:gd name="T28" fmla="*/ 2147483647 w 488"/>
                  <a:gd name="T29" fmla="*/ 2147483647 h 383"/>
                  <a:gd name="T30" fmla="*/ 2147483647 w 488"/>
                  <a:gd name="T31" fmla="*/ 2147483647 h 383"/>
                  <a:gd name="T32" fmla="*/ 2147483647 w 488"/>
                  <a:gd name="T33" fmla="*/ 2147483647 h 383"/>
                  <a:gd name="T34" fmla="*/ 2147483647 w 488"/>
                  <a:gd name="T35" fmla="*/ 2147483647 h 383"/>
                  <a:gd name="T36" fmla="*/ 2147483647 w 488"/>
                  <a:gd name="T37" fmla="*/ 2147483647 h 383"/>
                  <a:gd name="T38" fmla="*/ 2147483647 w 488"/>
                  <a:gd name="T39" fmla="*/ 2147483647 h 383"/>
                  <a:gd name="T40" fmla="*/ 2147483647 w 488"/>
                  <a:gd name="T41" fmla="*/ 2147483647 h 383"/>
                  <a:gd name="T42" fmla="*/ 2147483647 w 488"/>
                  <a:gd name="T43" fmla="*/ 2147483647 h 383"/>
                  <a:gd name="T44" fmla="*/ 2147483647 w 488"/>
                  <a:gd name="T45" fmla="*/ 2147483647 h 383"/>
                  <a:gd name="T46" fmla="*/ 2147483647 w 488"/>
                  <a:gd name="T47" fmla="*/ 2147483647 h 383"/>
                  <a:gd name="T48" fmla="*/ 2147483647 w 488"/>
                  <a:gd name="T49" fmla="*/ 2147483647 h 383"/>
                  <a:gd name="T50" fmla="*/ 2147483647 w 488"/>
                  <a:gd name="T51" fmla="*/ 2147483647 h 383"/>
                  <a:gd name="T52" fmla="*/ 2147483647 w 488"/>
                  <a:gd name="T53" fmla="*/ 2147483647 h 383"/>
                  <a:gd name="T54" fmla="*/ 2147483647 w 488"/>
                  <a:gd name="T55" fmla="*/ 2147483647 h 383"/>
                  <a:gd name="T56" fmla="*/ 2147483647 w 488"/>
                  <a:gd name="T57" fmla="*/ 2147483647 h 383"/>
                  <a:gd name="T58" fmla="*/ 2147483647 w 488"/>
                  <a:gd name="T59" fmla="*/ 2147483647 h 383"/>
                  <a:gd name="T60" fmla="*/ 2147483647 w 488"/>
                  <a:gd name="T61" fmla="*/ 2147483647 h 383"/>
                  <a:gd name="T62" fmla="*/ 2147483647 w 488"/>
                  <a:gd name="T63" fmla="*/ 2147483647 h 383"/>
                  <a:gd name="T64" fmla="*/ 2147483647 w 488"/>
                  <a:gd name="T65" fmla="*/ 2147483647 h 383"/>
                  <a:gd name="T66" fmla="*/ 2147483647 w 488"/>
                  <a:gd name="T67" fmla="*/ 2147483647 h 383"/>
                  <a:gd name="T68" fmla="*/ 2147483647 w 488"/>
                  <a:gd name="T69" fmla="*/ 0 h 383"/>
                  <a:gd name="T70" fmla="*/ 2147483647 w 488"/>
                  <a:gd name="T71" fmla="*/ 2147483647 h 383"/>
                  <a:gd name="T72" fmla="*/ 2147483647 w 488"/>
                  <a:gd name="T73" fmla="*/ 2147483647 h 383"/>
                  <a:gd name="T74" fmla="*/ 0 w 488"/>
                  <a:gd name="T75" fmla="*/ 2147483647 h 383"/>
                  <a:gd name="T76" fmla="*/ 2147483647 w 488"/>
                  <a:gd name="T77" fmla="*/ 2147483647 h 383"/>
                  <a:gd name="T78" fmla="*/ 2147483647 w 488"/>
                  <a:gd name="T79" fmla="*/ 2147483647 h 3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8"/>
                  <a:gd name="T121" fmla="*/ 0 h 383"/>
                  <a:gd name="T122" fmla="*/ 488 w 488"/>
                  <a:gd name="T123" fmla="*/ 383 h 3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8" h="383">
                    <a:moveTo>
                      <a:pt x="2" y="7"/>
                    </a:moveTo>
                    <a:lnTo>
                      <a:pt x="6" y="17"/>
                    </a:lnTo>
                    <a:lnTo>
                      <a:pt x="64" y="41"/>
                    </a:lnTo>
                    <a:lnTo>
                      <a:pt x="119" y="66"/>
                    </a:lnTo>
                    <a:lnTo>
                      <a:pt x="168" y="92"/>
                    </a:lnTo>
                    <a:lnTo>
                      <a:pt x="215" y="120"/>
                    </a:lnTo>
                    <a:lnTo>
                      <a:pt x="258" y="147"/>
                    </a:lnTo>
                    <a:lnTo>
                      <a:pt x="296" y="175"/>
                    </a:lnTo>
                    <a:lnTo>
                      <a:pt x="333" y="205"/>
                    </a:lnTo>
                    <a:lnTo>
                      <a:pt x="365" y="232"/>
                    </a:lnTo>
                    <a:lnTo>
                      <a:pt x="390" y="258"/>
                    </a:lnTo>
                    <a:lnTo>
                      <a:pt x="414" y="284"/>
                    </a:lnTo>
                    <a:lnTo>
                      <a:pt x="433" y="307"/>
                    </a:lnTo>
                    <a:lnTo>
                      <a:pt x="448" y="328"/>
                    </a:lnTo>
                    <a:lnTo>
                      <a:pt x="461" y="345"/>
                    </a:lnTo>
                    <a:lnTo>
                      <a:pt x="467" y="360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84" y="382"/>
                    </a:lnTo>
                    <a:lnTo>
                      <a:pt x="487" y="369"/>
                    </a:lnTo>
                    <a:lnTo>
                      <a:pt x="484" y="354"/>
                    </a:lnTo>
                    <a:lnTo>
                      <a:pt x="476" y="337"/>
                    </a:lnTo>
                    <a:lnTo>
                      <a:pt x="463" y="318"/>
                    </a:lnTo>
                    <a:lnTo>
                      <a:pt x="448" y="296"/>
                    </a:lnTo>
                    <a:lnTo>
                      <a:pt x="429" y="271"/>
                    </a:lnTo>
                    <a:lnTo>
                      <a:pt x="403" y="245"/>
                    </a:lnTo>
                    <a:lnTo>
                      <a:pt x="375" y="218"/>
                    </a:lnTo>
                    <a:lnTo>
                      <a:pt x="343" y="190"/>
                    </a:lnTo>
                    <a:lnTo>
                      <a:pt x="309" y="162"/>
                    </a:lnTo>
                    <a:lnTo>
                      <a:pt x="269" y="132"/>
                    </a:lnTo>
                    <a:lnTo>
                      <a:pt x="224" y="105"/>
                    </a:lnTo>
                    <a:lnTo>
                      <a:pt x="177" y="77"/>
                    </a:lnTo>
                    <a:lnTo>
                      <a:pt x="126" y="49"/>
                    </a:lnTo>
                    <a:lnTo>
                      <a:pt x="72" y="24"/>
                    </a:lnTo>
                    <a:lnTo>
                      <a:pt x="12" y="0"/>
                    </a:lnTo>
                    <a:lnTo>
                      <a:pt x="19" y="11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018983" y="3725545"/>
                <a:ext cx="61912" cy="141288"/>
              </a:xfrm>
              <a:custGeom>
                <a:avLst/>
                <a:gdLst>
                  <a:gd name="T0" fmla="*/ 2147483647 w 39"/>
                  <a:gd name="T1" fmla="*/ 2147483647 h 89"/>
                  <a:gd name="T2" fmla="*/ 2147483647 w 39"/>
                  <a:gd name="T3" fmla="*/ 2147483647 h 89"/>
                  <a:gd name="T4" fmla="*/ 0 w 39"/>
                  <a:gd name="T5" fmla="*/ 2147483647 h 89"/>
                  <a:gd name="T6" fmla="*/ 2147483647 w 39"/>
                  <a:gd name="T7" fmla="*/ 2147483647 h 89"/>
                  <a:gd name="T8" fmla="*/ 2147483647 w 39"/>
                  <a:gd name="T9" fmla="*/ 2147483647 h 89"/>
                  <a:gd name="T10" fmla="*/ 2147483647 w 39"/>
                  <a:gd name="T11" fmla="*/ 2147483647 h 89"/>
                  <a:gd name="T12" fmla="*/ 2147483647 w 39"/>
                  <a:gd name="T13" fmla="*/ 2147483647 h 89"/>
                  <a:gd name="T14" fmla="*/ 2147483647 w 39"/>
                  <a:gd name="T15" fmla="*/ 0 h 89"/>
                  <a:gd name="T16" fmla="*/ 2147483647 w 39"/>
                  <a:gd name="T17" fmla="*/ 2147483647 h 89"/>
                  <a:gd name="T18" fmla="*/ 2147483647 w 39"/>
                  <a:gd name="T19" fmla="*/ 2147483647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89"/>
                  <a:gd name="T32" fmla="*/ 39 w 39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89">
                    <a:moveTo>
                      <a:pt x="32" y="3"/>
                    </a:moveTo>
                    <a:lnTo>
                      <a:pt x="21" y="9"/>
                    </a:lnTo>
                    <a:lnTo>
                      <a:pt x="0" y="84"/>
                    </a:lnTo>
                    <a:lnTo>
                      <a:pt x="17" y="88"/>
                    </a:lnTo>
                    <a:lnTo>
                      <a:pt x="38" y="15"/>
                    </a:lnTo>
                    <a:lnTo>
                      <a:pt x="32" y="3"/>
                    </a:lnTo>
                    <a:lnTo>
                      <a:pt x="23" y="0"/>
                    </a:lnTo>
                    <a:lnTo>
                      <a:pt x="21" y="9"/>
                    </a:lnTo>
                    <a:lnTo>
                      <a:pt x="32" y="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2957195" y="2339658"/>
                <a:ext cx="1200150" cy="617537"/>
              </a:xfrm>
              <a:custGeom>
                <a:avLst/>
                <a:gdLst>
                  <a:gd name="T0" fmla="*/ 0 w 756"/>
                  <a:gd name="T1" fmla="*/ 2147483647 h 389"/>
                  <a:gd name="T2" fmla="*/ 2147483647 w 756"/>
                  <a:gd name="T3" fmla="*/ 0 h 389"/>
                  <a:gd name="T4" fmla="*/ 2147483647 w 756"/>
                  <a:gd name="T5" fmla="*/ 0 h 389"/>
                  <a:gd name="T6" fmla="*/ 2147483647 w 756"/>
                  <a:gd name="T7" fmla="*/ 2147483647 h 389"/>
                  <a:gd name="T8" fmla="*/ 2147483647 w 756"/>
                  <a:gd name="T9" fmla="*/ 2147483647 h 389"/>
                  <a:gd name="T10" fmla="*/ 2147483647 w 756"/>
                  <a:gd name="T11" fmla="*/ 2147483647 h 389"/>
                  <a:gd name="T12" fmla="*/ 2147483647 w 756"/>
                  <a:gd name="T13" fmla="*/ 2147483647 h 389"/>
                  <a:gd name="T14" fmla="*/ 2147483647 w 756"/>
                  <a:gd name="T15" fmla="*/ 2147483647 h 389"/>
                  <a:gd name="T16" fmla="*/ 2147483647 w 756"/>
                  <a:gd name="T17" fmla="*/ 2147483647 h 389"/>
                  <a:gd name="T18" fmla="*/ 2147483647 w 756"/>
                  <a:gd name="T19" fmla="*/ 2147483647 h 389"/>
                  <a:gd name="T20" fmla="*/ 2147483647 w 756"/>
                  <a:gd name="T21" fmla="*/ 2147483647 h 389"/>
                  <a:gd name="T22" fmla="*/ 2147483647 w 756"/>
                  <a:gd name="T23" fmla="*/ 2147483647 h 389"/>
                  <a:gd name="T24" fmla="*/ 2147483647 w 756"/>
                  <a:gd name="T25" fmla="*/ 2147483647 h 389"/>
                  <a:gd name="T26" fmla="*/ 2147483647 w 756"/>
                  <a:gd name="T27" fmla="*/ 2147483647 h 389"/>
                  <a:gd name="T28" fmla="*/ 2147483647 w 756"/>
                  <a:gd name="T29" fmla="*/ 2147483647 h 389"/>
                  <a:gd name="T30" fmla="*/ 2147483647 w 756"/>
                  <a:gd name="T31" fmla="*/ 2147483647 h 389"/>
                  <a:gd name="T32" fmla="*/ 2147483647 w 756"/>
                  <a:gd name="T33" fmla="*/ 2147483647 h 389"/>
                  <a:gd name="T34" fmla="*/ 2147483647 w 756"/>
                  <a:gd name="T35" fmla="*/ 2147483647 h 389"/>
                  <a:gd name="T36" fmla="*/ 0 w 756"/>
                  <a:gd name="T37" fmla="*/ 2147483647 h 389"/>
                  <a:gd name="T38" fmla="*/ 2147483647 w 756"/>
                  <a:gd name="T39" fmla="*/ 2147483647 h 389"/>
                  <a:gd name="T40" fmla="*/ 2147483647 w 756"/>
                  <a:gd name="T41" fmla="*/ 2147483647 h 389"/>
                  <a:gd name="T42" fmla="*/ 2147483647 w 756"/>
                  <a:gd name="T43" fmla="*/ 2147483647 h 389"/>
                  <a:gd name="T44" fmla="*/ 2147483647 w 756"/>
                  <a:gd name="T45" fmla="*/ 2147483647 h 389"/>
                  <a:gd name="T46" fmla="*/ 2147483647 w 756"/>
                  <a:gd name="T47" fmla="*/ 2147483647 h 389"/>
                  <a:gd name="T48" fmla="*/ 2147483647 w 756"/>
                  <a:gd name="T49" fmla="*/ 2147483647 h 389"/>
                  <a:gd name="T50" fmla="*/ 2147483647 w 756"/>
                  <a:gd name="T51" fmla="*/ 2147483647 h 389"/>
                  <a:gd name="T52" fmla="*/ 0 w 756"/>
                  <a:gd name="T53" fmla="*/ 2147483647 h 389"/>
                  <a:gd name="T54" fmla="*/ 0 w 756"/>
                  <a:gd name="T55" fmla="*/ 2147483647 h 3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"/>
                  <a:gd name="T85" fmla="*/ 0 h 389"/>
                  <a:gd name="T86" fmla="*/ 756 w 756"/>
                  <a:gd name="T87" fmla="*/ 389 h 3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" h="389">
                    <a:moveTo>
                      <a:pt x="0" y="2"/>
                    </a:moveTo>
                    <a:lnTo>
                      <a:pt x="5" y="0"/>
                    </a:lnTo>
                    <a:lnTo>
                      <a:pt x="755" y="0"/>
                    </a:lnTo>
                    <a:lnTo>
                      <a:pt x="747" y="47"/>
                    </a:lnTo>
                    <a:lnTo>
                      <a:pt x="740" y="96"/>
                    </a:lnTo>
                    <a:lnTo>
                      <a:pt x="736" y="142"/>
                    </a:lnTo>
                    <a:lnTo>
                      <a:pt x="734" y="191"/>
                    </a:lnTo>
                    <a:lnTo>
                      <a:pt x="734" y="240"/>
                    </a:lnTo>
                    <a:lnTo>
                      <a:pt x="738" y="289"/>
                    </a:lnTo>
                    <a:lnTo>
                      <a:pt x="745" y="338"/>
                    </a:lnTo>
                    <a:lnTo>
                      <a:pt x="755" y="388"/>
                    </a:lnTo>
                    <a:lnTo>
                      <a:pt x="661" y="388"/>
                    </a:lnTo>
                    <a:lnTo>
                      <a:pt x="566" y="388"/>
                    </a:lnTo>
                    <a:lnTo>
                      <a:pt x="472" y="388"/>
                    </a:lnTo>
                    <a:lnTo>
                      <a:pt x="378" y="388"/>
                    </a:lnTo>
                    <a:lnTo>
                      <a:pt x="284" y="388"/>
                    </a:lnTo>
                    <a:lnTo>
                      <a:pt x="190" y="388"/>
                    </a:lnTo>
                    <a:lnTo>
                      <a:pt x="94" y="388"/>
                    </a:lnTo>
                    <a:lnTo>
                      <a:pt x="0" y="388"/>
                    </a:lnTo>
                    <a:lnTo>
                      <a:pt x="11" y="338"/>
                    </a:lnTo>
                    <a:lnTo>
                      <a:pt x="20" y="292"/>
                    </a:lnTo>
                    <a:lnTo>
                      <a:pt x="24" y="243"/>
                    </a:lnTo>
                    <a:lnTo>
                      <a:pt x="24" y="196"/>
                    </a:lnTo>
                    <a:lnTo>
                      <a:pt x="22" y="147"/>
                    </a:lnTo>
                    <a:lnTo>
                      <a:pt x="17" y="98"/>
                    </a:lnTo>
                    <a:lnTo>
                      <a:pt x="9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2957195" y="2339658"/>
                <a:ext cx="1200150" cy="617537"/>
              </a:xfrm>
              <a:custGeom>
                <a:avLst/>
                <a:gdLst>
                  <a:gd name="T0" fmla="*/ 0 w 756"/>
                  <a:gd name="T1" fmla="*/ 2147483647 h 389"/>
                  <a:gd name="T2" fmla="*/ 2147483647 w 756"/>
                  <a:gd name="T3" fmla="*/ 0 h 389"/>
                  <a:gd name="T4" fmla="*/ 2147483647 w 756"/>
                  <a:gd name="T5" fmla="*/ 0 h 389"/>
                  <a:gd name="T6" fmla="*/ 2147483647 w 756"/>
                  <a:gd name="T7" fmla="*/ 2147483647 h 389"/>
                  <a:gd name="T8" fmla="*/ 2147483647 w 756"/>
                  <a:gd name="T9" fmla="*/ 2147483647 h 389"/>
                  <a:gd name="T10" fmla="*/ 2147483647 w 756"/>
                  <a:gd name="T11" fmla="*/ 2147483647 h 389"/>
                  <a:gd name="T12" fmla="*/ 2147483647 w 756"/>
                  <a:gd name="T13" fmla="*/ 2147483647 h 389"/>
                  <a:gd name="T14" fmla="*/ 2147483647 w 756"/>
                  <a:gd name="T15" fmla="*/ 2147483647 h 389"/>
                  <a:gd name="T16" fmla="*/ 2147483647 w 756"/>
                  <a:gd name="T17" fmla="*/ 2147483647 h 389"/>
                  <a:gd name="T18" fmla="*/ 2147483647 w 756"/>
                  <a:gd name="T19" fmla="*/ 2147483647 h 389"/>
                  <a:gd name="T20" fmla="*/ 2147483647 w 756"/>
                  <a:gd name="T21" fmla="*/ 2147483647 h 389"/>
                  <a:gd name="T22" fmla="*/ 2147483647 w 756"/>
                  <a:gd name="T23" fmla="*/ 2147483647 h 389"/>
                  <a:gd name="T24" fmla="*/ 2147483647 w 756"/>
                  <a:gd name="T25" fmla="*/ 2147483647 h 389"/>
                  <a:gd name="T26" fmla="*/ 2147483647 w 756"/>
                  <a:gd name="T27" fmla="*/ 2147483647 h 389"/>
                  <a:gd name="T28" fmla="*/ 2147483647 w 756"/>
                  <a:gd name="T29" fmla="*/ 2147483647 h 389"/>
                  <a:gd name="T30" fmla="*/ 2147483647 w 756"/>
                  <a:gd name="T31" fmla="*/ 2147483647 h 389"/>
                  <a:gd name="T32" fmla="*/ 2147483647 w 756"/>
                  <a:gd name="T33" fmla="*/ 2147483647 h 389"/>
                  <a:gd name="T34" fmla="*/ 2147483647 w 756"/>
                  <a:gd name="T35" fmla="*/ 2147483647 h 389"/>
                  <a:gd name="T36" fmla="*/ 0 w 756"/>
                  <a:gd name="T37" fmla="*/ 2147483647 h 389"/>
                  <a:gd name="T38" fmla="*/ 2147483647 w 756"/>
                  <a:gd name="T39" fmla="*/ 2147483647 h 389"/>
                  <a:gd name="T40" fmla="*/ 2147483647 w 756"/>
                  <a:gd name="T41" fmla="*/ 2147483647 h 389"/>
                  <a:gd name="T42" fmla="*/ 2147483647 w 756"/>
                  <a:gd name="T43" fmla="*/ 2147483647 h 389"/>
                  <a:gd name="T44" fmla="*/ 2147483647 w 756"/>
                  <a:gd name="T45" fmla="*/ 2147483647 h 389"/>
                  <a:gd name="T46" fmla="*/ 2147483647 w 756"/>
                  <a:gd name="T47" fmla="*/ 2147483647 h 389"/>
                  <a:gd name="T48" fmla="*/ 2147483647 w 756"/>
                  <a:gd name="T49" fmla="*/ 2147483647 h 389"/>
                  <a:gd name="T50" fmla="*/ 2147483647 w 756"/>
                  <a:gd name="T51" fmla="*/ 2147483647 h 389"/>
                  <a:gd name="T52" fmla="*/ 0 w 756"/>
                  <a:gd name="T53" fmla="*/ 2147483647 h 3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6"/>
                  <a:gd name="T82" fmla="*/ 0 h 389"/>
                  <a:gd name="T83" fmla="*/ 756 w 756"/>
                  <a:gd name="T84" fmla="*/ 389 h 38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6" h="389">
                    <a:moveTo>
                      <a:pt x="0" y="2"/>
                    </a:moveTo>
                    <a:lnTo>
                      <a:pt x="5" y="0"/>
                    </a:lnTo>
                    <a:lnTo>
                      <a:pt x="755" y="0"/>
                    </a:lnTo>
                    <a:lnTo>
                      <a:pt x="747" y="47"/>
                    </a:lnTo>
                    <a:lnTo>
                      <a:pt x="740" y="96"/>
                    </a:lnTo>
                    <a:lnTo>
                      <a:pt x="736" y="142"/>
                    </a:lnTo>
                    <a:lnTo>
                      <a:pt x="734" y="191"/>
                    </a:lnTo>
                    <a:lnTo>
                      <a:pt x="734" y="240"/>
                    </a:lnTo>
                    <a:lnTo>
                      <a:pt x="738" y="289"/>
                    </a:lnTo>
                    <a:lnTo>
                      <a:pt x="745" y="338"/>
                    </a:lnTo>
                    <a:lnTo>
                      <a:pt x="755" y="388"/>
                    </a:lnTo>
                    <a:lnTo>
                      <a:pt x="661" y="388"/>
                    </a:lnTo>
                    <a:lnTo>
                      <a:pt x="566" y="388"/>
                    </a:lnTo>
                    <a:lnTo>
                      <a:pt x="472" y="388"/>
                    </a:lnTo>
                    <a:lnTo>
                      <a:pt x="378" y="388"/>
                    </a:lnTo>
                    <a:lnTo>
                      <a:pt x="284" y="388"/>
                    </a:lnTo>
                    <a:lnTo>
                      <a:pt x="190" y="388"/>
                    </a:lnTo>
                    <a:lnTo>
                      <a:pt x="94" y="388"/>
                    </a:lnTo>
                    <a:lnTo>
                      <a:pt x="0" y="388"/>
                    </a:lnTo>
                    <a:lnTo>
                      <a:pt x="11" y="338"/>
                    </a:lnTo>
                    <a:lnTo>
                      <a:pt x="20" y="292"/>
                    </a:lnTo>
                    <a:lnTo>
                      <a:pt x="24" y="243"/>
                    </a:lnTo>
                    <a:lnTo>
                      <a:pt x="24" y="196"/>
                    </a:lnTo>
                    <a:lnTo>
                      <a:pt x="22" y="147"/>
                    </a:lnTo>
                    <a:lnTo>
                      <a:pt x="17" y="98"/>
                    </a:lnTo>
                    <a:lnTo>
                      <a:pt x="9" y="51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2485708" y="2579370"/>
                <a:ext cx="588962" cy="217488"/>
              </a:xfrm>
              <a:custGeom>
                <a:avLst/>
                <a:gdLst>
                  <a:gd name="T0" fmla="*/ 2147483647 w 371"/>
                  <a:gd name="T1" fmla="*/ 0 h 137"/>
                  <a:gd name="T2" fmla="*/ 2147483647 w 371"/>
                  <a:gd name="T3" fmla="*/ 2147483647 h 137"/>
                  <a:gd name="T4" fmla="*/ 2147483647 w 371"/>
                  <a:gd name="T5" fmla="*/ 2147483647 h 137"/>
                  <a:gd name="T6" fmla="*/ 2147483647 w 371"/>
                  <a:gd name="T7" fmla="*/ 2147483647 h 137"/>
                  <a:gd name="T8" fmla="*/ 2147483647 w 371"/>
                  <a:gd name="T9" fmla="*/ 2147483647 h 137"/>
                  <a:gd name="T10" fmla="*/ 2147483647 w 371"/>
                  <a:gd name="T11" fmla="*/ 2147483647 h 137"/>
                  <a:gd name="T12" fmla="*/ 2147483647 w 371"/>
                  <a:gd name="T13" fmla="*/ 2147483647 h 137"/>
                  <a:gd name="T14" fmla="*/ 2147483647 w 371"/>
                  <a:gd name="T15" fmla="*/ 2147483647 h 137"/>
                  <a:gd name="T16" fmla="*/ 2147483647 w 371"/>
                  <a:gd name="T17" fmla="*/ 2147483647 h 137"/>
                  <a:gd name="T18" fmla="*/ 0 w 371"/>
                  <a:gd name="T19" fmla="*/ 2147483647 h 137"/>
                  <a:gd name="T20" fmla="*/ 0 w 371"/>
                  <a:gd name="T21" fmla="*/ 2147483647 h 137"/>
                  <a:gd name="T22" fmla="*/ 2147483647 w 371"/>
                  <a:gd name="T23" fmla="*/ 2147483647 h 137"/>
                  <a:gd name="T24" fmla="*/ 2147483647 w 371"/>
                  <a:gd name="T25" fmla="*/ 2147483647 h 137"/>
                  <a:gd name="T26" fmla="*/ 2147483647 w 371"/>
                  <a:gd name="T27" fmla="*/ 2147483647 h 137"/>
                  <a:gd name="T28" fmla="*/ 2147483647 w 371"/>
                  <a:gd name="T29" fmla="*/ 2147483647 h 137"/>
                  <a:gd name="T30" fmla="*/ 2147483647 w 371"/>
                  <a:gd name="T31" fmla="*/ 2147483647 h 137"/>
                  <a:gd name="T32" fmla="*/ 2147483647 w 371"/>
                  <a:gd name="T33" fmla="*/ 2147483647 h 137"/>
                  <a:gd name="T34" fmla="*/ 2147483647 w 371"/>
                  <a:gd name="T35" fmla="*/ 2147483647 h 137"/>
                  <a:gd name="T36" fmla="*/ 2147483647 w 371"/>
                  <a:gd name="T37" fmla="*/ 2147483647 h 137"/>
                  <a:gd name="T38" fmla="*/ 2147483647 w 371"/>
                  <a:gd name="T39" fmla="*/ 2147483647 h 137"/>
                  <a:gd name="T40" fmla="*/ 2147483647 w 371"/>
                  <a:gd name="T41" fmla="*/ 2147483647 h 137"/>
                  <a:gd name="T42" fmla="*/ 2147483647 w 371"/>
                  <a:gd name="T43" fmla="*/ 2147483647 h 137"/>
                  <a:gd name="T44" fmla="*/ 2147483647 w 371"/>
                  <a:gd name="T45" fmla="*/ 2147483647 h 137"/>
                  <a:gd name="T46" fmla="*/ 2147483647 w 371"/>
                  <a:gd name="T47" fmla="*/ 2147483647 h 137"/>
                  <a:gd name="T48" fmla="*/ 2147483647 w 371"/>
                  <a:gd name="T49" fmla="*/ 2147483647 h 137"/>
                  <a:gd name="T50" fmla="*/ 2147483647 w 371"/>
                  <a:gd name="T51" fmla="*/ 2147483647 h 137"/>
                  <a:gd name="T52" fmla="*/ 2147483647 w 371"/>
                  <a:gd name="T53" fmla="*/ 2147483647 h 137"/>
                  <a:gd name="T54" fmla="*/ 2147483647 w 371"/>
                  <a:gd name="T55" fmla="*/ 2147483647 h 137"/>
                  <a:gd name="T56" fmla="*/ 2147483647 w 371"/>
                  <a:gd name="T57" fmla="*/ 2147483647 h 137"/>
                  <a:gd name="T58" fmla="*/ 2147483647 w 371"/>
                  <a:gd name="T59" fmla="*/ 0 h 137"/>
                  <a:gd name="T60" fmla="*/ 2147483647 w 371"/>
                  <a:gd name="T61" fmla="*/ 0 h 13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1"/>
                  <a:gd name="T94" fmla="*/ 0 h 137"/>
                  <a:gd name="T95" fmla="*/ 371 w 371"/>
                  <a:gd name="T96" fmla="*/ 137 h 13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1" h="137">
                    <a:moveTo>
                      <a:pt x="368" y="0"/>
                    </a:moveTo>
                    <a:lnTo>
                      <a:pt x="54" y="13"/>
                    </a:lnTo>
                    <a:lnTo>
                      <a:pt x="41" y="15"/>
                    </a:lnTo>
                    <a:lnTo>
                      <a:pt x="30" y="19"/>
                    </a:lnTo>
                    <a:lnTo>
                      <a:pt x="22" y="23"/>
                    </a:lnTo>
                    <a:lnTo>
                      <a:pt x="15" y="32"/>
                    </a:lnTo>
                    <a:lnTo>
                      <a:pt x="9" y="40"/>
                    </a:lnTo>
                    <a:lnTo>
                      <a:pt x="5" y="51"/>
                    </a:lnTo>
                    <a:lnTo>
                      <a:pt x="3" y="62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3" y="96"/>
                    </a:lnTo>
                    <a:lnTo>
                      <a:pt x="7" y="107"/>
                    </a:lnTo>
                    <a:lnTo>
                      <a:pt x="13" y="115"/>
                    </a:lnTo>
                    <a:lnTo>
                      <a:pt x="20" y="124"/>
                    </a:lnTo>
                    <a:lnTo>
                      <a:pt x="30" y="130"/>
                    </a:lnTo>
                    <a:lnTo>
                      <a:pt x="41" y="134"/>
                    </a:lnTo>
                    <a:lnTo>
                      <a:pt x="54" y="136"/>
                    </a:lnTo>
                    <a:lnTo>
                      <a:pt x="71" y="134"/>
                    </a:lnTo>
                    <a:lnTo>
                      <a:pt x="90" y="128"/>
                    </a:lnTo>
                    <a:lnTo>
                      <a:pt x="109" y="121"/>
                    </a:lnTo>
                    <a:lnTo>
                      <a:pt x="126" y="117"/>
                    </a:lnTo>
                    <a:lnTo>
                      <a:pt x="188" y="109"/>
                    </a:lnTo>
                    <a:lnTo>
                      <a:pt x="246" y="104"/>
                    </a:lnTo>
                    <a:lnTo>
                      <a:pt x="306" y="100"/>
                    </a:lnTo>
                    <a:lnTo>
                      <a:pt x="366" y="98"/>
                    </a:lnTo>
                    <a:lnTo>
                      <a:pt x="370" y="75"/>
                    </a:lnTo>
                    <a:lnTo>
                      <a:pt x="370" y="49"/>
                    </a:lnTo>
                    <a:lnTo>
                      <a:pt x="370" y="23"/>
                    </a:lnTo>
                    <a:lnTo>
                      <a:pt x="368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auto">
              <a:xfrm>
                <a:off x="2473008" y="2579370"/>
                <a:ext cx="588962" cy="217488"/>
              </a:xfrm>
              <a:custGeom>
                <a:avLst/>
                <a:gdLst>
                  <a:gd name="T0" fmla="*/ 2147483647 w 371"/>
                  <a:gd name="T1" fmla="*/ 0 h 137"/>
                  <a:gd name="T2" fmla="*/ 2147483647 w 371"/>
                  <a:gd name="T3" fmla="*/ 2147483647 h 137"/>
                  <a:gd name="T4" fmla="*/ 2147483647 w 371"/>
                  <a:gd name="T5" fmla="*/ 2147483647 h 137"/>
                  <a:gd name="T6" fmla="*/ 2147483647 w 371"/>
                  <a:gd name="T7" fmla="*/ 2147483647 h 137"/>
                  <a:gd name="T8" fmla="*/ 2147483647 w 371"/>
                  <a:gd name="T9" fmla="*/ 2147483647 h 137"/>
                  <a:gd name="T10" fmla="*/ 2147483647 w 371"/>
                  <a:gd name="T11" fmla="*/ 2147483647 h 137"/>
                  <a:gd name="T12" fmla="*/ 2147483647 w 371"/>
                  <a:gd name="T13" fmla="*/ 2147483647 h 137"/>
                  <a:gd name="T14" fmla="*/ 2147483647 w 371"/>
                  <a:gd name="T15" fmla="*/ 2147483647 h 137"/>
                  <a:gd name="T16" fmla="*/ 2147483647 w 371"/>
                  <a:gd name="T17" fmla="*/ 2147483647 h 137"/>
                  <a:gd name="T18" fmla="*/ 0 w 371"/>
                  <a:gd name="T19" fmla="*/ 2147483647 h 137"/>
                  <a:gd name="T20" fmla="*/ 0 w 371"/>
                  <a:gd name="T21" fmla="*/ 2147483647 h 137"/>
                  <a:gd name="T22" fmla="*/ 2147483647 w 371"/>
                  <a:gd name="T23" fmla="*/ 2147483647 h 137"/>
                  <a:gd name="T24" fmla="*/ 2147483647 w 371"/>
                  <a:gd name="T25" fmla="*/ 2147483647 h 137"/>
                  <a:gd name="T26" fmla="*/ 2147483647 w 371"/>
                  <a:gd name="T27" fmla="*/ 2147483647 h 137"/>
                  <a:gd name="T28" fmla="*/ 2147483647 w 371"/>
                  <a:gd name="T29" fmla="*/ 2147483647 h 137"/>
                  <a:gd name="T30" fmla="*/ 2147483647 w 371"/>
                  <a:gd name="T31" fmla="*/ 2147483647 h 137"/>
                  <a:gd name="T32" fmla="*/ 2147483647 w 371"/>
                  <a:gd name="T33" fmla="*/ 2147483647 h 137"/>
                  <a:gd name="T34" fmla="*/ 2147483647 w 371"/>
                  <a:gd name="T35" fmla="*/ 2147483647 h 137"/>
                  <a:gd name="T36" fmla="*/ 2147483647 w 371"/>
                  <a:gd name="T37" fmla="*/ 2147483647 h 137"/>
                  <a:gd name="T38" fmla="*/ 2147483647 w 371"/>
                  <a:gd name="T39" fmla="*/ 2147483647 h 137"/>
                  <a:gd name="T40" fmla="*/ 2147483647 w 371"/>
                  <a:gd name="T41" fmla="*/ 2147483647 h 137"/>
                  <a:gd name="T42" fmla="*/ 2147483647 w 371"/>
                  <a:gd name="T43" fmla="*/ 2147483647 h 137"/>
                  <a:gd name="T44" fmla="*/ 2147483647 w 371"/>
                  <a:gd name="T45" fmla="*/ 2147483647 h 137"/>
                  <a:gd name="T46" fmla="*/ 2147483647 w 371"/>
                  <a:gd name="T47" fmla="*/ 2147483647 h 137"/>
                  <a:gd name="T48" fmla="*/ 2147483647 w 371"/>
                  <a:gd name="T49" fmla="*/ 2147483647 h 137"/>
                  <a:gd name="T50" fmla="*/ 2147483647 w 371"/>
                  <a:gd name="T51" fmla="*/ 2147483647 h 137"/>
                  <a:gd name="T52" fmla="*/ 2147483647 w 371"/>
                  <a:gd name="T53" fmla="*/ 2147483647 h 137"/>
                  <a:gd name="T54" fmla="*/ 2147483647 w 371"/>
                  <a:gd name="T55" fmla="*/ 2147483647 h 137"/>
                  <a:gd name="T56" fmla="*/ 2147483647 w 371"/>
                  <a:gd name="T57" fmla="*/ 2147483647 h 137"/>
                  <a:gd name="T58" fmla="*/ 2147483647 w 371"/>
                  <a:gd name="T59" fmla="*/ 0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137"/>
                  <a:gd name="T92" fmla="*/ 371 w 371"/>
                  <a:gd name="T93" fmla="*/ 137 h 13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137">
                    <a:moveTo>
                      <a:pt x="368" y="0"/>
                    </a:moveTo>
                    <a:lnTo>
                      <a:pt x="54" y="13"/>
                    </a:lnTo>
                    <a:lnTo>
                      <a:pt x="41" y="15"/>
                    </a:lnTo>
                    <a:lnTo>
                      <a:pt x="30" y="19"/>
                    </a:lnTo>
                    <a:lnTo>
                      <a:pt x="22" y="23"/>
                    </a:lnTo>
                    <a:lnTo>
                      <a:pt x="15" y="32"/>
                    </a:lnTo>
                    <a:lnTo>
                      <a:pt x="9" y="40"/>
                    </a:lnTo>
                    <a:lnTo>
                      <a:pt x="5" y="51"/>
                    </a:lnTo>
                    <a:lnTo>
                      <a:pt x="3" y="62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3" y="96"/>
                    </a:lnTo>
                    <a:lnTo>
                      <a:pt x="7" y="107"/>
                    </a:lnTo>
                    <a:lnTo>
                      <a:pt x="13" y="115"/>
                    </a:lnTo>
                    <a:lnTo>
                      <a:pt x="20" y="124"/>
                    </a:lnTo>
                    <a:lnTo>
                      <a:pt x="30" y="130"/>
                    </a:lnTo>
                    <a:lnTo>
                      <a:pt x="41" y="134"/>
                    </a:lnTo>
                    <a:lnTo>
                      <a:pt x="54" y="136"/>
                    </a:lnTo>
                    <a:lnTo>
                      <a:pt x="71" y="134"/>
                    </a:lnTo>
                    <a:lnTo>
                      <a:pt x="90" y="128"/>
                    </a:lnTo>
                    <a:lnTo>
                      <a:pt x="109" y="121"/>
                    </a:lnTo>
                    <a:lnTo>
                      <a:pt x="126" y="117"/>
                    </a:lnTo>
                    <a:lnTo>
                      <a:pt x="188" y="109"/>
                    </a:lnTo>
                    <a:lnTo>
                      <a:pt x="246" y="104"/>
                    </a:lnTo>
                    <a:lnTo>
                      <a:pt x="306" y="100"/>
                    </a:lnTo>
                    <a:lnTo>
                      <a:pt x="366" y="98"/>
                    </a:lnTo>
                    <a:lnTo>
                      <a:pt x="370" y="75"/>
                    </a:lnTo>
                    <a:lnTo>
                      <a:pt x="370" y="49"/>
                    </a:lnTo>
                    <a:lnTo>
                      <a:pt x="370" y="23"/>
                    </a:lnTo>
                    <a:lnTo>
                      <a:pt x="368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4030345" y="2582545"/>
                <a:ext cx="588963" cy="222250"/>
              </a:xfrm>
              <a:custGeom>
                <a:avLst/>
                <a:gdLst>
                  <a:gd name="T0" fmla="*/ 2147483647 w 371"/>
                  <a:gd name="T1" fmla="*/ 0 h 140"/>
                  <a:gd name="T2" fmla="*/ 2147483647 w 371"/>
                  <a:gd name="T3" fmla="*/ 2147483647 h 140"/>
                  <a:gd name="T4" fmla="*/ 2147483647 w 371"/>
                  <a:gd name="T5" fmla="*/ 2147483647 h 140"/>
                  <a:gd name="T6" fmla="*/ 2147483647 w 371"/>
                  <a:gd name="T7" fmla="*/ 2147483647 h 140"/>
                  <a:gd name="T8" fmla="*/ 2147483647 w 371"/>
                  <a:gd name="T9" fmla="*/ 2147483647 h 140"/>
                  <a:gd name="T10" fmla="*/ 2147483647 w 371"/>
                  <a:gd name="T11" fmla="*/ 2147483647 h 140"/>
                  <a:gd name="T12" fmla="*/ 2147483647 w 371"/>
                  <a:gd name="T13" fmla="*/ 2147483647 h 140"/>
                  <a:gd name="T14" fmla="*/ 2147483647 w 371"/>
                  <a:gd name="T15" fmla="*/ 2147483647 h 140"/>
                  <a:gd name="T16" fmla="*/ 2147483647 w 371"/>
                  <a:gd name="T17" fmla="*/ 2147483647 h 140"/>
                  <a:gd name="T18" fmla="*/ 2147483647 w 371"/>
                  <a:gd name="T19" fmla="*/ 2147483647 h 140"/>
                  <a:gd name="T20" fmla="*/ 2147483647 w 371"/>
                  <a:gd name="T21" fmla="*/ 2147483647 h 140"/>
                  <a:gd name="T22" fmla="*/ 2147483647 w 371"/>
                  <a:gd name="T23" fmla="*/ 2147483647 h 140"/>
                  <a:gd name="T24" fmla="*/ 2147483647 w 371"/>
                  <a:gd name="T25" fmla="*/ 2147483647 h 140"/>
                  <a:gd name="T26" fmla="*/ 2147483647 w 371"/>
                  <a:gd name="T27" fmla="*/ 2147483647 h 140"/>
                  <a:gd name="T28" fmla="*/ 2147483647 w 371"/>
                  <a:gd name="T29" fmla="*/ 2147483647 h 140"/>
                  <a:gd name="T30" fmla="*/ 2147483647 w 371"/>
                  <a:gd name="T31" fmla="*/ 2147483647 h 140"/>
                  <a:gd name="T32" fmla="*/ 2147483647 w 371"/>
                  <a:gd name="T33" fmla="*/ 2147483647 h 140"/>
                  <a:gd name="T34" fmla="*/ 2147483647 w 371"/>
                  <a:gd name="T35" fmla="*/ 2147483647 h 140"/>
                  <a:gd name="T36" fmla="*/ 2147483647 w 371"/>
                  <a:gd name="T37" fmla="*/ 2147483647 h 140"/>
                  <a:gd name="T38" fmla="*/ 2147483647 w 371"/>
                  <a:gd name="T39" fmla="*/ 2147483647 h 140"/>
                  <a:gd name="T40" fmla="*/ 2147483647 w 371"/>
                  <a:gd name="T41" fmla="*/ 2147483647 h 140"/>
                  <a:gd name="T42" fmla="*/ 2147483647 w 371"/>
                  <a:gd name="T43" fmla="*/ 2147483647 h 140"/>
                  <a:gd name="T44" fmla="*/ 2147483647 w 371"/>
                  <a:gd name="T45" fmla="*/ 2147483647 h 140"/>
                  <a:gd name="T46" fmla="*/ 2147483647 w 371"/>
                  <a:gd name="T47" fmla="*/ 2147483647 h 140"/>
                  <a:gd name="T48" fmla="*/ 2147483647 w 371"/>
                  <a:gd name="T49" fmla="*/ 2147483647 h 140"/>
                  <a:gd name="T50" fmla="*/ 2147483647 w 371"/>
                  <a:gd name="T51" fmla="*/ 2147483647 h 140"/>
                  <a:gd name="T52" fmla="*/ 0 w 371"/>
                  <a:gd name="T53" fmla="*/ 2147483647 h 140"/>
                  <a:gd name="T54" fmla="*/ 0 w 371"/>
                  <a:gd name="T55" fmla="*/ 2147483647 h 140"/>
                  <a:gd name="T56" fmla="*/ 0 w 371"/>
                  <a:gd name="T57" fmla="*/ 2147483647 h 140"/>
                  <a:gd name="T58" fmla="*/ 2147483647 w 371"/>
                  <a:gd name="T59" fmla="*/ 0 h 1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1"/>
                  <a:gd name="T91" fmla="*/ 0 h 140"/>
                  <a:gd name="T92" fmla="*/ 371 w 371"/>
                  <a:gd name="T93" fmla="*/ 140 h 1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1" h="140">
                    <a:moveTo>
                      <a:pt x="2" y="0"/>
                    </a:moveTo>
                    <a:lnTo>
                      <a:pt x="318" y="13"/>
                    </a:lnTo>
                    <a:lnTo>
                      <a:pt x="329" y="15"/>
                    </a:lnTo>
                    <a:lnTo>
                      <a:pt x="340" y="19"/>
                    </a:lnTo>
                    <a:lnTo>
                      <a:pt x="348" y="26"/>
                    </a:lnTo>
                    <a:lnTo>
                      <a:pt x="357" y="34"/>
                    </a:lnTo>
                    <a:lnTo>
                      <a:pt x="361" y="43"/>
                    </a:lnTo>
                    <a:lnTo>
                      <a:pt x="365" y="53"/>
                    </a:lnTo>
                    <a:lnTo>
                      <a:pt x="370" y="64"/>
                    </a:lnTo>
                    <a:lnTo>
                      <a:pt x="370" y="75"/>
                    </a:lnTo>
                    <a:lnTo>
                      <a:pt x="370" y="87"/>
                    </a:lnTo>
                    <a:lnTo>
                      <a:pt x="368" y="98"/>
                    </a:lnTo>
                    <a:lnTo>
                      <a:pt x="363" y="109"/>
                    </a:lnTo>
                    <a:lnTo>
                      <a:pt x="357" y="117"/>
                    </a:lnTo>
                    <a:lnTo>
                      <a:pt x="350" y="126"/>
                    </a:lnTo>
                    <a:lnTo>
                      <a:pt x="342" y="132"/>
                    </a:lnTo>
                    <a:lnTo>
                      <a:pt x="331" y="136"/>
                    </a:lnTo>
                    <a:lnTo>
                      <a:pt x="318" y="139"/>
                    </a:lnTo>
                    <a:lnTo>
                      <a:pt x="299" y="136"/>
                    </a:lnTo>
                    <a:lnTo>
                      <a:pt x="280" y="130"/>
                    </a:lnTo>
                    <a:lnTo>
                      <a:pt x="263" y="124"/>
                    </a:lnTo>
                    <a:lnTo>
                      <a:pt x="244" y="117"/>
                    </a:lnTo>
                    <a:lnTo>
                      <a:pt x="184" y="111"/>
                    </a:lnTo>
                    <a:lnTo>
                      <a:pt x="124" y="105"/>
                    </a:lnTo>
                    <a:lnTo>
                      <a:pt x="64" y="100"/>
                    </a:lnTo>
                    <a:lnTo>
                      <a:pt x="5" y="100"/>
                    </a:lnTo>
                    <a:lnTo>
                      <a:pt x="0" y="75"/>
                    </a:lnTo>
                    <a:lnTo>
                      <a:pt x="0" y="49"/>
                    </a:lnTo>
                    <a:lnTo>
                      <a:pt x="0" y="26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2974658" y="1474470"/>
                <a:ext cx="1169987" cy="603250"/>
              </a:xfrm>
              <a:custGeom>
                <a:avLst/>
                <a:gdLst>
                  <a:gd name="T0" fmla="*/ 0 w 737"/>
                  <a:gd name="T1" fmla="*/ 2147483647 h 380"/>
                  <a:gd name="T2" fmla="*/ 2147483647 w 737"/>
                  <a:gd name="T3" fmla="*/ 0 h 380"/>
                  <a:gd name="T4" fmla="*/ 2147483647 w 737"/>
                  <a:gd name="T5" fmla="*/ 0 h 380"/>
                  <a:gd name="T6" fmla="*/ 2147483647 w 737"/>
                  <a:gd name="T7" fmla="*/ 2147483647 h 380"/>
                  <a:gd name="T8" fmla="*/ 2147483647 w 737"/>
                  <a:gd name="T9" fmla="*/ 2147483647 h 380"/>
                  <a:gd name="T10" fmla="*/ 2147483647 w 737"/>
                  <a:gd name="T11" fmla="*/ 2147483647 h 380"/>
                  <a:gd name="T12" fmla="*/ 2147483647 w 737"/>
                  <a:gd name="T13" fmla="*/ 2147483647 h 380"/>
                  <a:gd name="T14" fmla="*/ 2147483647 w 737"/>
                  <a:gd name="T15" fmla="*/ 2147483647 h 380"/>
                  <a:gd name="T16" fmla="*/ 2147483647 w 737"/>
                  <a:gd name="T17" fmla="*/ 2147483647 h 380"/>
                  <a:gd name="T18" fmla="*/ 2147483647 w 737"/>
                  <a:gd name="T19" fmla="*/ 2147483647 h 380"/>
                  <a:gd name="T20" fmla="*/ 2147483647 w 737"/>
                  <a:gd name="T21" fmla="*/ 2147483647 h 380"/>
                  <a:gd name="T22" fmla="*/ 2147483647 w 737"/>
                  <a:gd name="T23" fmla="*/ 2147483647 h 380"/>
                  <a:gd name="T24" fmla="*/ 2147483647 w 737"/>
                  <a:gd name="T25" fmla="*/ 2147483647 h 380"/>
                  <a:gd name="T26" fmla="*/ 2147483647 w 737"/>
                  <a:gd name="T27" fmla="*/ 2147483647 h 380"/>
                  <a:gd name="T28" fmla="*/ 2147483647 w 737"/>
                  <a:gd name="T29" fmla="*/ 2147483647 h 380"/>
                  <a:gd name="T30" fmla="*/ 2147483647 w 737"/>
                  <a:gd name="T31" fmla="*/ 2147483647 h 380"/>
                  <a:gd name="T32" fmla="*/ 2147483647 w 737"/>
                  <a:gd name="T33" fmla="*/ 2147483647 h 380"/>
                  <a:gd name="T34" fmla="*/ 2147483647 w 737"/>
                  <a:gd name="T35" fmla="*/ 2147483647 h 380"/>
                  <a:gd name="T36" fmla="*/ 0 w 737"/>
                  <a:gd name="T37" fmla="*/ 2147483647 h 380"/>
                  <a:gd name="T38" fmla="*/ 2147483647 w 737"/>
                  <a:gd name="T39" fmla="*/ 2147483647 h 380"/>
                  <a:gd name="T40" fmla="*/ 2147483647 w 737"/>
                  <a:gd name="T41" fmla="*/ 2147483647 h 380"/>
                  <a:gd name="T42" fmla="*/ 2147483647 w 737"/>
                  <a:gd name="T43" fmla="*/ 2147483647 h 380"/>
                  <a:gd name="T44" fmla="*/ 2147483647 w 737"/>
                  <a:gd name="T45" fmla="*/ 2147483647 h 380"/>
                  <a:gd name="T46" fmla="*/ 2147483647 w 737"/>
                  <a:gd name="T47" fmla="*/ 2147483647 h 380"/>
                  <a:gd name="T48" fmla="*/ 2147483647 w 737"/>
                  <a:gd name="T49" fmla="*/ 2147483647 h 380"/>
                  <a:gd name="T50" fmla="*/ 2147483647 w 737"/>
                  <a:gd name="T51" fmla="*/ 2147483647 h 380"/>
                  <a:gd name="T52" fmla="*/ 0 w 737"/>
                  <a:gd name="T53" fmla="*/ 2147483647 h 380"/>
                  <a:gd name="T54" fmla="*/ 0 w 737"/>
                  <a:gd name="T55" fmla="*/ 2147483647 h 3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37"/>
                  <a:gd name="T85" fmla="*/ 0 h 380"/>
                  <a:gd name="T86" fmla="*/ 737 w 737"/>
                  <a:gd name="T87" fmla="*/ 380 h 3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37" h="380">
                    <a:moveTo>
                      <a:pt x="0" y="4"/>
                    </a:moveTo>
                    <a:lnTo>
                      <a:pt x="4" y="0"/>
                    </a:lnTo>
                    <a:lnTo>
                      <a:pt x="736" y="0"/>
                    </a:lnTo>
                    <a:lnTo>
                      <a:pt x="727" y="47"/>
                    </a:lnTo>
                    <a:lnTo>
                      <a:pt x="721" y="94"/>
                    </a:lnTo>
                    <a:lnTo>
                      <a:pt x="716" y="143"/>
                    </a:lnTo>
                    <a:lnTo>
                      <a:pt x="714" y="190"/>
                    </a:lnTo>
                    <a:lnTo>
                      <a:pt x="716" y="237"/>
                    </a:lnTo>
                    <a:lnTo>
                      <a:pt x="719" y="283"/>
                    </a:lnTo>
                    <a:lnTo>
                      <a:pt x="725" y="333"/>
                    </a:lnTo>
                    <a:lnTo>
                      <a:pt x="736" y="379"/>
                    </a:lnTo>
                    <a:lnTo>
                      <a:pt x="644" y="379"/>
                    </a:lnTo>
                    <a:lnTo>
                      <a:pt x="553" y="379"/>
                    </a:lnTo>
                    <a:lnTo>
                      <a:pt x="461" y="379"/>
                    </a:lnTo>
                    <a:lnTo>
                      <a:pt x="369" y="379"/>
                    </a:lnTo>
                    <a:lnTo>
                      <a:pt x="275" y="379"/>
                    </a:lnTo>
                    <a:lnTo>
                      <a:pt x="184" y="379"/>
                    </a:lnTo>
                    <a:lnTo>
                      <a:pt x="92" y="379"/>
                    </a:lnTo>
                    <a:lnTo>
                      <a:pt x="0" y="379"/>
                    </a:lnTo>
                    <a:lnTo>
                      <a:pt x="11" y="333"/>
                    </a:lnTo>
                    <a:lnTo>
                      <a:pt x="17" y="286"/>
                    </a:lnTo>
                    <a:lnTo>
                      <a:pt x="21" y="239"/>
                    </a:lnTo>
                    <a:lnTo>
                      <a:pt x="23" y="192"/>
                    </a:lnTo>
                    <a:lnTo>
                      <a:pt x="21" y="145"/>
                    </a:lnTo>
                    <a:lnTo>
                      <a:pt x="17" y="98"/>
                    </a:lnTo>
                    <a:lnTo>
                      <a:pt x="9" y="51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2974658" y="1474470"/>
                <a:ext cx="1169987" cy="603250"/>
              </a:xfrm>
              <a:custGeom>
                <a:avLst/>
                <a:gdLst>
                  <a:gd name="T0" fmla="*/ 0 w 737"/>
                  <a:gd name="T1" fmla="*/ 2147483647 h 380"/>
                  <a:gd name="T2" fmla="*/ 2147483647 w 737"/>
                  <a:gd name="T3" fmla="*/ 0 h 380"/>
                  <a:gd name="T4" fmla="*/ 2147483647 w 737"/>
                  <a:gd name="T5" fmla="*/ 0 h 380"/>
                  <a:gd name="T6" fmla="*/ 2147483647 w 737"/>
                  <a:gd name="T7" fmla="*/ 2147483647 h 380"/>
                  <a:gd name="T8" fmla="*/ 2147483647 w 737"/>
                  <a:gd name="T9" fmla="*/ 2147483647 h 380"/>
                  <a:gd name="T10" fmla="*/ 2147483647 w 737"/>
                  <a:gd name="T11" fmla="*/ 2147483647 h 380"/>
                  <a:gd name="T12" fmla="*/ 2147483647 w 737"/>
                  <a:gd name="T13" fmla="*/ 2147483647 h 380"/>
                  <a:gd name="T14" fmla="*/ 2147483647 w 737"/>
                  <a:gd name="T15" fmla="*/ 2147483647 h 380"/>
                  <a:gd name="T16" fmla="*/ 2147483647 w 737"/>
                  <a:gd name="T17" fmla="*/ 2147483647 h 380"/>
                  <a:gd name="T18" fmla="*/ 2147483647 w 737"/>
                  <a:gd name="T19" fmla="*/ 2147483647 h 380"/>
                  <a:gd name="T20" fmla="*/ 2147483647 w 737"/>
                  <a:gd name="T21" fmla="*/ 2147483647 h 380"/>
                  <a:gd name="T22" fmla="*/ 2147483647 w 737"/>
                  <a:gd name="T23" fmla="*/ 2147483647 h 380"/>
                  <a:gd name="T24" fmla="*/ 2147483647 w 737"/>
                  <a:gd name="T25" fmla="*/ 2147483647 h 380"/>
                  <a:gd name="T26" fmla="*/ 2147483647 w 737"/>
                  <a:gd name="T27" fmla="*/ 2147483647 h 380"/>
                  <a:gd name="T28" fmla="*/ 2147483647 w 737"/>
                  <a:gd name="T29" fmla="*/ 2147483647 h 380"/>
                  <a:gd name="T30" fmla="*/ 2147483647 w 737"/>
                  <a:gd name="T31" fmla="*/ 2147483647 h 380"/>
                  <a:gd name="T32" fmla="*/ 2147483647 w 737"/>
                  <a:gd name="T33" fmla="*/ 2147483647 h 380"/>
                  <a:gd name="T34" fmla="*/ 2147483647 w 737"/>
                  <a:gd name="T35" fmla="*/ 2147483647 h 380"/>
                  <a:gd name="T36" fmla="*/ 0 w 737"/>
                  <a:gd name="T37" fmla="*/ 2147483647 h 380"/>
                  <a:gd name="T38" fmla="*/ 2147483647 w 737"/>
                  <a:gd name="T39" fmla="*/ 2147483647 h 380"/>
                  <a:gd name="T40" fmla="*/ 2147483647 w 737"/>
                  <a:gd name="T41" fmla="*/ 2147483647 h 380"/>
                  <a:gd name="T42" fmla="*/ 2147483647 w 737"/>
                  <a:gd name="T43" fmla="*/ 2147483647 h 380"/>
                  <a:gd name="T44" fmla="*/ 2147483647 w 737"/>
                  <a:gd name="T45" fmla="*/ 2147483647 h 380"/>
                  <a:gd name="T46" fmla="*/ 2147483647 w 737"/>
                  <a:gd name="T47" fmla="*/ 2147483647 h 380"/>
                  <a:gd name="T48" fmla="*/ 2147483647 w 737"/>
                  <a:gd name="T49" fmla="*/ 2147483647 h 380"/>
                  <a:gd name="T50" fmla="*/ 2147483647 w 737"/>
                  <a:gd name="T51" fmla="*/ 2147483647 h 380"/>
                  <a:gd name="T52" fmla="*/ 0 w 737"/>
                  <a:gd name="T53" fmla="*/ 2147483647 h 3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7"/>
                  <a:gd name="T82" fmla="*/ 0 h 380"/>
                  <a:gd name="T83" fmla="*/ 737 w 737"/>
                  <a:gd name="T84" fmla="*/ 380 h 3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7" h="380">
                    <a:moveTo>
                      <a:pt x="0" y="4"/>
                    </a:moveTo>
                    <a:lnTo>
                      <a:pt x="4" y="0"/>
                    </a:lnTo>
                    <a:lnTo>
                      <a:pt x="736" y="0"/>
                    </a:lnTo>
                    <a:lnTo>
                      <a:pt x="727" y="47"/>
                    </a:lnTo>
                    <a:lnTo>
                      <a:pt x="721" y="94"/>
                    </a:lnTo>
                    <a:lnTo>
                      <a:pt x="716" y="143"/>
                    </a:lnTo>
                    <a:lnTo>
                      <a:pt x="714" y="190"/>
                    </a:lnTo>
                    <a:lnTo>
                      <a:pt x="716" y="237"/>
                    </a:lnTo>
                    <a:lnTo>
                      <a:pt x="719" y="283"/>
                    </a:lnTo>
                    <a:lnTo>
                      <a:pt x="725" y="333"/>
                    </a:lnTo>
                    <a:lnTo>
                      <a:pt x="736" y="379"/>
                    </a:lnTo>
                    <a:lnTo>
                      <a:pt x="644" y="379"/>
                    </a:lnTo>
                    <a:lnTo>
                      <a:pt x="553" y="379"/>
                    </a:lnTo>
                    <a:lnTo>
                      <a:pt x="461" y="379"/>
                    </a:lnTo>
                    <a:lnTo>
                      <a:pt x="369" y="379"/>
                    </a:lnTo>
                    <a:lnTo>
                      <a:pt x="275" y="379"/>
                    </a:lnTo>
                    <a:lnTo>
                      <a:pt x="184" y="379"/>
                    </a:lnTo>
                    <a:lnTo>
                      <a:pt x="92" y="379"/>
                    </a:lnTo>
                    <a:lnTo>
                      <a:pt x="0" y="379"/>
                    </a:lnTo>
                    <a:lnTo>
                      <a:pt x="11" y="333"/>
                    </a:lnTo>
                    <a:lnTo>
                      <a:pt x="17" y="286"/>
                    </a:lnTo>
                    <a:lnTo>
                      <a:pt x="21" y="239"/>
                    </a:lnTo>
                    <a:lnTo>
                      <a:pt x="23" y="192"/>
                    </a:lnTo>
                    <a:lnTo>
                      <a:pt x="21" y="145"/>
                    </a:lnTo>
                    <a:lnTo>
                      <a:pt x="17" y="98"/>
                    </a:lnTo>
                    <a:lnTo>
                      <a:pt x="9" y="51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2495233" y="1711008"/>
                <a:ext cx="573087" cy="214312"/>
              </a:xfrm>
              <a:custGeom>
                <a:avLst/>
                <a:gdLst>
                  <a:gd name="T0" fmla="*/ 2147483647 w 361"/>
                  <a:gd name="T1" fmla="*/ 0 h 135"/>
                  <a:gd name="T2" fmla="*/ 2147483647 w 361"/>
                  <a:gd name="T3" fmla="*/ 2147483647 h 135"/>
                  <a:gd name="T4" fmla="*/ 2147483647 w 361"/>
                  <a:gd name="T5" fmla="*/ 2147483647 h 135"/>
                  <a:gd name="T6" fmla="*/ 2147483647 w 361"/>
                  <a:gd name="T7" fmla="*/ 2147483647 h 135"/>
                  <a:gd name="T8" fmla="*/ 2147483647 w 361"/>
                  <a:gd name="T9" fmla="*/ 2147483647 h 135"/>
                  <a:gd name="T10" fmla="*/ 2147483647 w 361"/>
                  <a:gd name="T11" fmla="*/ 2147483647 h 135"/>
                  <a:gd name="T12" fmla="*/ 2147483647 w 361"/>
                  <a:gd name="T13" fmla="*/ 2147483647 h 135"/>
                  <a:gd name="T14" fmla="*/ 2147483647 w 361"/>
                  <a:gd name="T15" fmla="*/ 2147483647 h 135"/>
                  <a:gd name="T16" fmla="*/ 2147483647 w 361"/>
                  <a:gd name="T17" fmla="*/ 2147483647 h 135"/>
                  <a:gd name="T18" fmla="*/ 0 w 361"/>
                  <a:gd name="T19" fmla="*/ 2147483647 h 135"/>
                  <a:gd name="T20" fmla="*/ 0 w 361"/>
                  <a:gd name="T21" fmla="*/ 2147483647 h 135"/>
                  <a:gd name="T22" fmla="*/ 2147483647 w 361"/>
                  <a:gd name="T23" fmla="*/ 2147483647 h 135"/>
                  <a:gd name="T24" fmla="*/ 2147483647 w 361"/>
                  <a:gd name="T25" fmla="*/ 2147483647 h 135"/>
                  <a:gd name="T26" fmla="*/ 2147483647 w 361"/>
                  <a:gd name="T27" fmla="*/ 2147483647 h 135"/>
                  <a:gd name="T28" fmla="*/ 2147483647 w 361"/>
                  <a:gd name="T29" fmla="*/ 2147483647 h 135"/>
                  <a:gd name="T30" fmla="*/ 2147483647 w 361"/>
                  <a:gd name="T31" fmla="*/ 2147483647 h 135"/>
                  <a:gd name="T32" fmla="*/ 2147483647 w 361"/>
                  <a:gd name="T33" fmla="*/ 2147483647 h 135"/>
                  <a:gd name="T34" fmla="*/ 2147483647 w 361"/>
                  <a:gd name="T35" fmla="*/ 2147483647 h 135"/>
                  <a:gd name="T36" fmla="*/ 2147483647 w 361"/>
                  <a:gd name="T37" fmla="*/ 2147483647 h 135"/>
                  <a:gd name="T38" fmla="*/ 2147483647 w 361"/>
                  <a:gd name="T39" fmla="*/ 2147483647 h 135"/>
                  <a:gd name="T40" fmla="*/ 2147483647 w 361"/>
                  <a:gd name="T41" fmla="*/ 2147483647 h 135"/>
                  <a:gd name="T42" fmla="*/ 2147483647 w 361"/>
                  <a:gd name="T43" fmla="*/ 2147483647 h 135"/>
                  <a:gd name="T44" fmla="*/ 2147483647 w 361"/>
                  <a:gd name="T45" fmla="*/ 2147483647 h 135"/>
                  <a:gd name="T46" fmla="*/ 2147483647 w 361"/>
                  <a:gd name="T47" fmla="*/ 2147483647 h 135"/>
                  <a:gd name="T48" fmla="*/ 2147483647 w 361"/>
                  <a:gd name="T49" fmla="*/ 2147483647 h 135"/>
                  <a:gd name="T50" fmla="*/ 2147483647 w 361"/>
                  <a:gd name="T51" fmla="*/ 2147483647 h 135"/>
                  <a:gd name="T52" fmla="*/ 2147483647 w 361"/>
                  <a:gd name="T53" fmla="*/ 2147483647 h 135"/>
                  <a:gd name="T54" fmla="*/ 2147483647 w 361"/>
                  <a:gd name="T55" fmla="*/ 2147483647 h 135"/>
                  <a:gd name="T56" fmla="*/ 2147483647 w 361"/>
                  <a:gd name="T57" fmla="*/ 2147483647 h 135"/>
                  <a:gd name="T58" fmla="*/ 2147483647 w 361"/>
                  <a:gd name="T59" fmla="*/ 0 h 135"/>
                  <a:gd name="T60" fmla="*/ 2147483647 w 361"/>
                  <a:gd name="T61" fmla="*/ 0 h 1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1"/>
                  <a:gd name="T94" fmla="*/ 0 h 135"/>
                  <a:gd name="T95" fmla="*/ 361 w 361"/>
                  <a:gd name="T96" fmla="*/ 135 h 1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1" h="135">
                    <a:moveTo>
                      <a:pt x="358" y="0"/>
                    </a:moveTo>
                    <a:lnTo>
                      <a:pt x="51" y="13"/>
                    </a:lnTo>
                    <a:lnTo>
                      <a:pt x="40" y="13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6" y="105"/>
                    </a:lnTo>
                    <a:lnTo>
                      <a:pt x="12" y="113"/>
                    </a:lnTo>
                    <a:lnTo>
                      <a:pt x="19" y="122"/>
                    </a:lnTo>
                    <a:lnTo>
                      <a:pt x="27" y="128"/>
                    </a:lnTo>
                    <a:lnTo>
                      <a:pt x="38" y="132"/>
                    </a:lnTo>
                    <a:lnTo>
                      <a:pt x="51" y="134"/>
                    </a:lnTo>
                    <a:lnTo>
                      <a:pt x="70" y="132"/>
                    </a:lnTo>
                    <a:lnTo>
                      <a:pt x="87" y="126"/>
                    </a:lnTo>
                    <a:lnTo>
                      <a:pt x="106" y="120"/>
                    </a:lnTo>
                    <a:lnTo>
                      <a:pt x="123" y="113"/>
                    </a:lnTo>
                    <a:lnTo>
                      <a:pt x="181" y="107"/>
                    </a:lnTo>
                    <a:lnTo>
                      <a:pt x="241" y="100"/>
                    </a:lnTo>
                    <a:lnTo>
                      <a:pt x="299" y="98"/>
                    </a:lnTo>
                    <a:lnTo>
                      <a:pt x="356" y="96"/>
                    </a:lnTo>
                    <a:lnTo>
                      <a:pt x="360" y="73"/>
                    </a:lnTo>
                    <a:lnTo>
                      <a:pt x="360" y="47"/>
                    </a:lnTo>
                    <a:lnTo>
                      <a:pt x="360" y="24"/>
                    </a:lnTo>
                    <a:lnTo>
                      <a:pt x="358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auto">
              <a:xfrm>
                <a:off x="2514283" y="1711008"/>
                <a:ext cx="573087" cy="214312"/>
              </a:xfrm>
              <a:custGeom>
                <a:avLst/>
                <a:gdLst>
                  <a:gd name="T0" fmla="*/ 2147483647 w 361"/>
                  <a:gd name="T1" fmla="*/ 0 h 135"/>
                  <a:gd name="T2" fmla="*/ 2147483647 w 361"/>
                  <a:gd name="T3" fmla="*/ 2147483647 h 135"/>
                  <a:gd name="T4" fmla="*/ 2147483647 w 361"/>
                  <a:gd name="T5" fmla="*/ 2147483647 h 135"/>
                  <a:gd name="T6" fmla="*/ 2147483647 w 361"/>
                  <a:gd name="T7" fmla="*/ 2147483647 h 135"/>
                  <a:gd name="T8" fmla="*/ 2147483647 w 361"/>
                  <a:gd name="T9" fmla="*/ 2147483647 h 135"/>
                  <a:gd name="T10" fmla="*/ 2147483647 w 361"/>
                  <a:gd name="T11" fmla="*/ 2147483647 h 135"/>
                  <a:gd name="T12" fmla="*/ 2147483647 w 361"/>
                  <a:gd name="T13" fmla="*/ 2147483647 h 135"/>
                  <a:gd name="T14" fmla="*/ 2147483647 w 361"/>
                  <a:gd name="T15" fmla="*/ 2147483647 h 135"/>
                  <a:gd name="T16" fmla="*/ 2147483647 w 361"/>
                  <a:gd name="T17" fmla="*/ 2147483647 h 135"/>
                  <a:gd name="T18" fmla="*/ 0 w 361"/>
                  <a:gd name="T19" fmla="*/ 2147483647 h 135"/>
                  <a:gd name="T20" fmla="*/ 0 w 361"/>
                  <a:gd name="T21" fmla="*/ 2147483647 h 135"/>
                  <a:gd name="T22" fmla="*/ 2147483647 w 361"/>
                  <a:gd name="T23" fmla="*/ 2147483647 h 135"/>
                  <a:gd name="T24" fmla="*/ 2147483647 w 361"/>
                  <a:gd name="T25" fmla="*/ 2147483647 h 135"/>
                  <a:gd name="T26" fmla="*/ 2147483647 w 361"/>
                  <a:gd name="T27" fmla="*/ 2147483647 h 135"/>
                  <a:gd name="T28" fmla="*/ 2147483647 w 361"/>
                  <a:gd name="T29" fmla="*/ 2147483647 h 135"/>
                  <a:gd name="T30" fmla="*/ 2147483647 w 361"/>
                  <a:gd name="T31" fmla="*/ 2147483647 h 135"/>
                  <a:gd name="T32" fmla="*/ 2147483647 w 361"/>
                  <a:gd name="T33" fmla="*/ 2147483647 h 135"/>
                  <a:gd name="T34" fmla="*/ 2147483647 w 361"/>
                  <a:gd name="T35" fmla="*/ 2147483647 h 135"/>
                  <a:gd name="T36" fmla="*/ 2147483647 w 361"/>
                  <a:gd name="T37" fmla="*/ 2147483647 h 135"/>
                  <a:gd name="T38" fmla="*/ 2147483647 w 361"/>
                  <a:gd name="T39" fmla="*/ 2147483647 h 135"/>
                  <a:gd name="T40" fmla="*/ 2147483647 w 361"/>
                  <a:gd name="T41" fmla="*/ 2147483647 h 135"/>
                  <a:gd name="T42" fmla="*/ 2147483647 w 361"/>
                  <a:gd name="T43" fmla="*/ 2147483647 h 135"/>
                  <a:gd name="T44" fmla="*/ 2147483647 w 361"/>
                  <a:gd name="T45" fmla="*/ 2147483647 h 135"/>
                  <a:gd name="T46" fmla="*/ 2147483647 w 361"/>
                  <a:gd name="T47" fmla="*/ 2147483647 h 135"/>
                  <a:gd name="T48" fmla="*/ 2147483647 w 361"/>
                  <a:gd name="T49" fmla="*/ 2147483647 h 135"/>
                  <a:gd name="T50" fmla="*/ 2147483647 w 361"/>
                  <a:gd name="T51" fmla="*/ 2147483647 h 135"/>
                  <a:gd name="T52" fmla="*/ 2147483647 w 361"/>
                  <a:gd name="T53" fmla="*/ 2147483647 h 135"/>
                  <a:gd name="T54" fmla="*/ 2147483647 w 361"/>
                  <a:gd name="T55" fmla="*/ 2147483647 h 135"/>
                  <a:gd name="T56" fmla="*/ 2147483647 w 361"/>
                  <a:gd name="T57" fmla="*/ 2147483647 h 135"/>
                  <a:gd name="T58" fmla="*/ 2147483647 w 361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1"/>
                  <a:gd name="T91" fmla="*/ 0 h 135"/>
                  <a:gd name="T92" fmla="*/ 361 w 361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1" h="135">
                    <a:moveTo>
                      <a:pt x="358" y="0"/>
                    </a:moveTo>
                    <a:lnTo>
                      <a:pt x="51" y="13"/>
                    </a:lnTo>
                    <a:lnTo>
                      <a:pt x="40" y="13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6" y="105"/>
                    </a:lnTo>
                    <a:lnTo>
                      <a:pt x="12" y="113"/>
                    </a:lnTo>
                    <a:lnTo>
                      <a:pt x="19" y="122"/>
                    </a:lnTo>
                    <a:lnTo>
                      <a:pt x="27" y="128"/>
                    </a:lnTo>
                    <a:lnTo>
                      <a:pt x="38" y="132"/>
                    </a:lnTo>
                    <a:lnTo>
                      <a:pt x="51" y="134"/>
                    </a:lnTo>
                    <a:lnTo>
                      <a:pt x="70" y="132"/>
                    </a:lnTo>
                    <a:lnTo>
                      <a:pt x="87" y="126"/>
                    </a:lnTo>
                    <a:lnTo>
                      <a:pt x="106" y="120"/>
                    </a:lnTo>
                    <a:lnTo>
                      <a:pt x="123" y="113"/>
                    </a:lnTo>
                    <a:lnTo>
                      <a:pt x="181" y="107"/>
                    </a:lnTo>
                    <a:lnTo>
                      <a:pt x="241" y="100"/>
                    </a:lnTo>
                    <a:lnTo>
                      <a:pt x="299" y="98"/>
                    </a:lnTo>
                    <a:lnTo>
                      <a:pt x="356" y="96"/>
                    </a:lnTo>
                    <a:lnTo>
                      <a:pt x="360" y="73"/>
                    </a:lnTo>
                    <a:lnTo>
                      <a:pt x="360" y="47"/>
                    </a:lnTo>
                    <a:lnTo>
                      <a:pt x="360" y="24"/>
                    </a:lnTo>
                    <a:lnTo>
                      <a:pt x="358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auto">
              <a:xfrm>
                <a:off x="4020820" y="1714183"/>
                <a:ext cx="574675" cy="215900"/>
              </a:xfrm>
              <a:custGeom>
                <a:avLst/>
                <a:gdLst>
                  <a:gd name="T0" fmla="*/ 2147483647 w 362"/>
                  <a:gd name="T1" fmla="*/ 0 h 136"/>
                  <a:gd name="T2" fmla="*/ 2147483647 w 362"/>
                  <a:gd name="T3" fmla="*/ 2147483647 h 136"/>
                  <a:gd name="T4" fmla="*/ 2147483647 w 362"/>
                  <a:gd name="T5" fmla="*/ 2147483647 h 136"/>
                  <a:gd name="T6" fmla="*/ 2147483647 w 362"/>
                  <a:gd name="T7" fmla="*/ 2147483647 h 136"/>
                  <a:gd name="T8" fmla="*/ 2147483647 w 362"/>
                  <a:gd name="T9" fmla="*/ 2147483647 h 136"/>
                  <a:gd name="T10" fmla="*/ 2147483647 w 362"/>
                  <a:gd name="T11" fmla="*/ 2147483647 h 136"/>
                  <a:gd name="T12" fmla="*/ 2147483647 w 362"/>
                  <a:gd name="T13" fmla="*/ 2147483647 h 136"/>
                  <a:gd name="T14" fmla="*/ 2147483647 w 362"/>
                  <a:gd name="T15" fmla="*/ 2147483647 h 136"/>
                  <a:gd name="T16" fmla="*/ 2147483647 w 362"/>
                  <a:gd name="T17" fmla="*/ 2147483647 h 136"/>
                  <a:gd name="T18" fmla="*/ 2147483647 w 362"/>
                  <a:gd name="T19" fmla="*/ 2147483647 h 136"/>
                  <a:gd name="T20" fmla="*/ 2147483647 w 362"/>
                  <a:gd name="T21" fmla="*/ 2147483647 h 136"/>
                  <a:gd name="T22" fmla="*/ 2147483647 w 362"/>
                  <a:gd name="T23" fmla="*/ 2147483647 h 136"/>
                  <a:gd name="T24" fmla="*/ 2147483647 w 362"/>
                  <a:gd name="T25" fmla="*/ 2147483647 h 136"/>
                  <a:gd name="T26" fmla="*/ 2147483647 w 362"/>
                  <a:gd name="T27" fmla="*/ 2147483647 h 136"/>
                  <a:gd name="T28" fmla="*/ 2147483647 w 362"/>
                  <a:gd name="T29" fmla="*/ 2147483647 h 136"/>
                  <a:gd name="T30" fmla="*/ 2147483647 w 362"/>
                  <a:gd name="T31" fmla="*/ 2147483647 h 136"/>
                  <a:gd name="T32" fmla="*/ 2147483647 w 362"/>
                  <a:gd name="T33" fmla="*/ 2147483647 h 136"/>
                  <a:gd name="T34" fmla="*/ 2147483647 w 362"/>
                  <a:gd name="T35" fmla="*/ 2147483647 h 136"/>
                  <a:gd name="T36" fmla="*/ 2147483647 w 362"/>
                  <a:gd name="T37" fmla="*/ 2147483647 h 136"/>
                  <a:gd name="T38" fmla="*/ 2147483647 w 362"/>
                  <a:gd name="T39" fmla="*/ 2147483647 h 136"/>
                  <a:gd name="T40" fmla="*/ 2147483647 w 362"/>
                  <a:gd name="T41" fmla="*/ 2147483647 h 136"/>
                  <a:gd name="T42" fmla="*/ 2147483647 w 362"/>
                  <a:gd name="T43" fmla="*/ 2147483647 h 136"/>
                  <a:gd name="T44" fmla="*/ 2147483647 w 362"/>
                  <a:gd name="T45" fmla="*/ 2147483647 h 136"/>
                  <a:gd name="T46" fmla="*/ 2147483647 w 362"/>
                  <a:gd name="T47" fmla="*/ 2147483647 h 136"/>
                  <a:gd name="T48" fmla="*/ 2147483647 w 362"/>
                  <a:gd name="T49" fmla="*/ 2147483647 h 136"/>
                  <a:gd name="T50" fmla="*/ 2147483647 w 362"/>
                  <a:gd name="T51" fmla="*/ 2147483647 h 136"/>
                  <a:gd name="T52" fmla="*/ 2147483647 w 362"/>
                  <a:gd name="T53" fmla="*/ 2147483647 h 136"/>
                  <a:gd name="T54" fmla="*/ 0 w 362"/>
                  <a:gd name="T55" fmla="*/ 2147483647 h 136"/>
                  <a:gd name="T56" fmla="*/ 0 w 362"/>
                  <a:gd name="T57" fmla="*/ 2147483647 h 136"/>
                  <a:gd name="T58" fmla="*/ 2147483647 w 362"/>
                  <a:gd name="T59" fmla="*/ 0 h 1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2"/>
                  <a:gd name="T91" fmla="*/ 0 h 136"/>
                  <a:gd name="T92" fmla="*/ 362 w 362"/>
                  <a:gd name="T93" fmla="*/ 136 h 1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2" h="136">
                    <a:moveTo>
                      <a:pt x="2" y="0"/>
                    </a:moveTo>
                    <a:lnTo>
                      <a:pt x="309" y="13"/>
                    </a:lnTo>
                    <a:lnTo>
                      <a:pt x="320" y="15"/>
                    </a:lnTo>
                    <a:lnTo>
                      <a:pt x="331" y="20"/>
                    </a:lnTo>
                    <a:lnTo>
                      <a:pt x="339" y="26"/>
                    </a:lnTo>
                    <a:lnTo>
                      <a:pt x="348" y="32"/>
                    </a:lnTo>
                    <a:lnTo>
                      <a:pt x="352" y="41"/>
                    </a:lnTo>
                    <a:lnTo>
                      <a:pt x="356" y="52"/>
                    </a:lnTo>
                    <a:lnTo>
                      <a:pt x="361" y="62"/>
                    </a:lnTo>
                    <a:lnTo>
                      <a:pt x="361" y="73"/>
                    </a:lnTo>
                    <a:lnTo>
                      <a:pt x="361" y="83"/>
                    </a:lnTo>
                    <a:lnTo>
                      <a:pt x="359" y="94"/>
                    </a:lnTo>
                    <a:lnTo>
                      <a:pt x="354" y="105"/>
                    </a:lnTo>
                    <a:lnTo>
                      <a:pt x="348" y="115"/>
                    </a:lnTo>
                    <a:lnTo>
                      <a:pt x="342" y="122"/>
                    </a:lnTo>
                    <a:lnTo>
                      <a:pt x="333" y="128"/>
                    </a:lnTo>
                    <a:lnTo>
                      <a:pt x="322" y="132"/>
                    </a:lnTo>
                    <a:lnTo>
                      <a:pt x="309" y="135"/>
                    </a:lnTo>
                    <a:lnTo>
                      <a:pt x="292" y="132"/>
                    </a:lnTo>
                    <a:lnTo>
                      <a:pt x="273" y="126"/>
                    </a:lnTo>
                    <a:lnTo>
                      <a:pt x="256" y="120"/>
                    </a:lnTo>
                    <a:lnTo>
                      <a:pt x="237" y="115"/>
                    </a:lnTo>
                    <a:lnTo>
                      <a:pt x="179" y="109"/>
                    </a:lnTo>
                    <a:lnTo>
                      <a:pt x="122" y="103"/>
                    </a:lnTo>
                    <a:lnTo>
                      <a:pt x="62" y="98"/>
                    </a:lnTo>
                    <a:lnTo>
                      <a:pt x="4" y="98"/>
                    </a:lnTo>
                    <a:lnTo>
                      <a:pt x="2" y="73"/>
                    </a:lnTo>
                    <a:lnTo>
                      <a:pt x="0" y="49"/>
                    </a:lnTo>
                    <a:lnTo>
                      <a:pt x="0" y="26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4225608" y="3762058"/>
                <a:ext cx="879475" cy="1022350"/>
              </a:xfrm>
              <a:custGeom>
                <a:avLst/>
                <a:gdLst>
                  <a:gd name="T0" fmla="*/ 2147483647 w 554"/>
                  <a:gd name="T1" fmla="*/ 0 h 644"/>
                  <a:gd name="T2" fmla="*/ 2147483647 w 554"/>
                  <a:gd name="T3" fmla="*/ 2147483647 h 644"/>
                  <a:gd name="T4" fmla="*/ 2147483647 w 554"/>
                  <a:gd name="T5" fmla="*/ 2147483647 h 644"/>
                  <a:gd name="T6" fmla="*/ 2147483647 w 554"/>
                  <a:gd name="T7" fmla="*/ 2147483647 h 644"/>
                  <a:gd name="T8" fmla="*/ 2147483647 w 554"/>
                  <a:gd name="T9" fmla="*/ 2147483647 h 644"/>
                  <a:gd name="T10" fmla="*/ 2147483647 w 554"/>
                  <a:gd name="T11" fmla="*/ 2147483647 h 644"/>
                  <a:gd name="T12" fmla="*/ 2147483647 w 554"/>
                  <a:gd name="T13" fmla="*/ 2147483647 h 644"/>
                  <a:gd name="T14" fmla="*/ 2147483647 w 554"/>
                  <a:gd name="T15" fmla="*/ 2147483647 h 644"/>
                  <a:gd name="T16" fmla="*/ 2147483647 w 554"/>
                  <a:gd name="T17" fmla="*/ 2147483647 h 644"/>
                  <a:gd name="T18" fmla="*/ 2147483647 w 554"/>
                  <a:gd name="T19" fmla="*/ 2147483647 h 644"/>
                  <a:gd name="T20" fmla="*/ 2147483647 w 554"/>
                  <a:gd name="T21" fmla="*/ 2147483647 h 644"/>
                  <a:gd name="T22" fmla="*/ 2147483647 w 554"/>
                  <a:gd name="T23" fmla="*/ 2147483647 h 644"/>
                  <a:gd name="T24" fmla="*/ 2147483647 w 554"/>
                  <a:gd name="T25" fmla="*/ 2147483647 h 644"/>
                  <a:gd name="T26" fmla="*/ 2147483647 w 554"/>
                  <a:gd name="T27" fmla="*/ 2147483647 h 644"/>
                  <a:gd name="T28" fmla="*/ 2147483647 w 554"/>
                  <a:gd name="T29" fmla="*/ 2147483647 h 644"/>
                  <a:gd name="T30" fmla="*/ 2147483647 w 554"/>
                  <a:gd name="T31" fmla="*/ 2147483647 h 644"/>
                  <a:gd name="T32" fmla="*/ 2147483647 w 554"/>
                  <a:gd name="T33" fmla="*/ 2147483647 h 644"/>
                  <a:gd name="T34" fmla="*/ 0 w 554"/>
                  <a:gd name="T35" fmla="*/ 2147483647 h 644"/>
                  <a:gd name="T36" fmla="*/ 0 w 554"/>
                  <a:gd name="T37" fmla="*/ 2147483647 h 644"/>
                  <a:gd name="T38" fmla="*/ 2147483647 w 554"/>
                  <a:gd name="T39" fmla="*/ 2147483647 h 644"/>
                  <a:gd name="T40" fmla="*/ 2147483647 w 554"/>
                  <a:gd name="T41" fmla="*/ 2147483647 h 644"/>
                  <a:gd name="T42" fmla="*/ 2147483647 w 554"/>
                  <a:gd name="T43" fmla="*/ 2147483647 h 644"/>
                  <a:gd name="T44" fmla="*/ 2147483647 w 554"/>
                  <a:gd name="T45" fmla="*/ 2147483647 h 644"/>
                  <a:gd name="T46" fmla="*/ 2147483647 w 554"/>
                  <a:gd name="T47" fmla="*/ 2147483647 h 644"/>
                  <a:gd name="T48" fmla="*/ 2147483647 w 554"/>
                  <a:gd name="T49" fmla="*/ 2147483647 h 644"/>
                  <a:gd name="T50" fmla="*/ 2147483647 w 554"/>
                  <a:gd name="T51" fmla="*/ 2147483647 h 644"/>
                  <a:gd name="T52" fmla="*/ 2147483647 w 554"/>
                  <a:gd name="T53" fmla="*/ 2147483647 h 644"/>
                  <a:gd name="T54" fmla="*/ 2147483647 w 554"/>
                  <a:gd name="T55" fmla="*/ 2147483647 h 644"/>
                  <a:gd name="T56" fmla="*/ 2147483647 w 554"/>
                  <a:gd name="T57" fmla="*/ 2147483647 h 644"/>
                  <a:gd name="T58" fmla="*/ 2147483647 w 554"/>
                  <a:gd name="T59" fmla="*/ 2147483647 h 644"/>
                  <a:gd name="T60" fmla="*/ 2147483647 w 554"/>
                  <a:gd name="T61" fmla="*/ 2147483647 h 644"/>
                  <a:gd name="T62" fmla="*/ 2147483647 w 554"/>
                  <a:gd name="T63" fmla="*/ 2147483647 h 644"/>
                  <a:gd name="T64" fmla="*/ 2147483647 w 554"/>
                  <a:gd name="T65" fmla="*/ 2147483647 h 644"/>
                  <a:gd name="T66" fmla="*/ 2147483647 w 554"/>
                  <a:gd name="T67" fmla="*/ 2147483647 h 644"/>
                  <a:gd name="T68" fmla="*/ 2147483647 w 554"/>
                  <a:gd name="T69" fmla="*/ 2147483647 h 644"/>
                  <a:gd name="T70" fmla="*/ 2147483647 w 554"/>
                  <a:gd name="T71" fmla="*/ 2147483647 h 644"/>
                  <a:gd name="T72" fmla="*/ 2147483647 w 554"/>
                  <a:gd name="T73" fmla="*/ 2147483647 h 644"/>
                  <a:gd name="T74" fmla="*/ 2147483647 w 554"/>
                  <a:gd name="T75" fmla="*/ 2147483647 h 644"/>
                  <a:gd name="T76" fmla="*/ 2147483647 w 554"/>
                  <a:gd name="T77" fmla="*/ 2147483647 h 644"/>
                  <a:gd name="T78" fmla="*/ 2147483647 w 554"/>
                  <a:gd name="T79" fmla="*/ 2147483647 h 644"/>
                  <a:gd name="T80" fmla="*/ 2147483647 w 554"/>
                  <a:gd name="T81" fmla="*/ 2147483647 h 644"/>
                  <a:gd name="T82" fmla="*/ 2147483647 w 554"/>
                  <a:gd name="T83" fmla="*/ 2147483647 h 644"/>
                  <a:gd name="T84" fmla="*/ 2147483647 w 554"/>
                  <a:gd name="T85" fmla="*/ 2147483647 h 644"/>
                  <a:gd name="T86" fmla="*/ 2147483647 w 554"/>
                  <a:gd name="T87" fmla="*/ 2147483647 h 644"/>
                  <a:gd name="T88" fmla="*/ 2147483647 w 554"/>
                  <a:gd name="T89" fmla="*/ 2147483647 h 644"/>
                  <a:gd name="T90" fmla="*/ 2147483647 w 554"/>
                  <a:gd name="T91" fmla="*/ 2147483647 h 644"/>
                  <a:gd name="T92" fmla="*/ 2147483647 w 554"/>
                  <a:gd name="T93" fmla="*/ 2147483647 h 644"/>
                  <a:gd name="T94" fmla="*/ 2147483647 w 554"/>
                  <a:gd name="T95" fmla="*/ 2147483647 h 644"/>
                  <a:gd name="T96" fmla="*/ 2147483647 w 554"/>
                  <a:gd name="T97" fmla="*/ 2147483647 h 644"/>
                  <a:gd name="T98" fmla="*/ 2147483647 w 554"/>
                  <a:gd name="T99" fmla="*/ 2147483647 h 644"/>
                  <a:gd name="T100" fmla="*/ 2147483647 w 554"/>
                  <a:gd name="T101" fmla="*/ 2147483647 h 644"/>
                  <a:gd name="T102" fmla="*/ 2147483647 w 554"/>
                  <a:gd name="T103" fmla="*/ 2147483647 h 644"/>
                  <a:gd name="T104" fmla="*/ 2147483647 w 554"/>
                  <a:gd name="T105" fmla="*/ 2147483647 h 644"/>
                  <a:gd name="T106" fmla="*/ 2147483647 w 554"/>
                  <a:gd name="T107" fmla="*/ 2147483647 h 644"/>
                  <a:gd name="T108" fmla="*/ 2147483647 w 554"/>
                  <a:gd name="T109" fmla="*/ 2147483647 h 644"/>
                  <a:gd name="T110" fmla="*/ 2147483647 w 554"/>
                  <a:gd name="T111" fmla="*/ 2147483647 h 644"/>
                  <a:gd name="T112" fmla="*/ 2147483647 w 554"/>
                  <a:gd name="T113" fmla="*/ 2147483647 h 644"/>
                  <a:gd name="T114" fmla="*/ 2147483647 w 554"/>
                  <a:gd name="T115" fmla="*/ 2147483647 h 644"/>
                  <a:gd name="T116" fmla="*/ 2147483647 w 554"/>
                  <a:gd name="T117" fmla="*/ 2147483647 h 644"/>
                  <a:gd name="T118" fmla="*/ 2147483647 w 554"/>
                  <a:gd name="T119" fmla="*/ 2147483647 h 644"/>
                  <a:gd name="T120" fmla="*/ 2147483647 w 554"/>
                  <a:gd name="T121" fmla="*/ 0 h 644"/>
                  <a:gd name="T122" fmla="*/ 2147483647 w 554"/>
                  <a:gd name="T123" fmla="*/ 0 h 6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4"/>
                  <a:gd name="T187" fmla="*/ 0 h 644"/>
                  <a:gd name="T188" fmla="*/ 554 w 554"/>
                  <a:gd name="T189" fmla="*/ 644 h 6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4" h="644">
                    <a:moveTo>
                      <a:pt x="532" y="0"/>
                    </a:moveTo>
                    <a:lnTo>
                      <a:pt x="499" y="13"/>
                    </a:lnTo>
                    <a:lnTo>
                      <a:pt x="466" y="23"/>
                    </a:lnTo>
                    <a:lnTo>
                      <a:pt x="436" y="36"/>
                    </a:lnTo>
                    <a:lnTo>
                      <a:pt x="405" y="48"/>
                    </a:lnTo>
                    <a:lnTo>
                      <a:pt x="349" y="77"/>
                    </a:lnTo>
                    <a:lnTo>
                      <a:pt x="297" y="107"/>
                    </a:lnTo>
                    <a:lnTo>
                      <a:pt x="247" y="140"/>
                    </a:lnTo>
                    <a:lnTo>
                      <a:pt x="203" y="171"/>
                    </a:lnTo>
                    <a:lnTo>
                      <a:pt x="163" y="205"/>
                    </a:lnTo>
                    <a:lnTo>
                      <a:pt x="128" y="238"/>
                    </a:lnTo>
                    <a:lnTo>
                      <a:pt x="96" y="271"/>
                    </a:lnTo>
                    <a:lnTo>
                      <a:pt x="69" y="305"/>
                    </a:lnTo>
                    <a:lnTo>
                      <a:pt x="48" y="334"/>
                    </a:lnTo>
                    <a:lnTo>
                      <a:pt x="30" y="363"/>
                    </a:lnTo>
                    <a:lnTo>
                      <a:pt x="15" y="388"/>
                    </a:lnTo>
                    <a:lnTo>
                      <a:pt x="7" y="413"/>
                    </a:lnTo>
                    <a:lnTo>
                      <a:pt x="0" y="432"/>
                    </a:lnTo>
                    <a:lnTo>
                      <a:pt x="0" y="447"/>
                    </a:lnTo>
                    <a:lnTo>
                      <a:pt x="9" y="466"/>
                    </a:lnTo>
                    <a:lnTo>
                      <a:pt x="23" y="482"/>
                    </a:lnTo>
                    <a:lnTo>
                      <a:pt x="40" y="499"/>
                    </a:lnTo>
                    <a:lnTo>
                      <a:pt x="59" y="516"/>
                    </a:lnTo>
                    <a:lnTo>
                      <a:pt x="78" y="532"/>
                    </a:lnTo>
                    <a:lnTo>
                      <a:pt x="94" y="547"/>
                    </a:lnTo>
                    <a:lnTo>
                      <a:pt x="109" y="560"/>
                    </a:lnTo>
                    <a:lnTo>
                      <a:pt x="117" y="572"/>
                    </a:lnTo>
                    <a:lnTo>
                      <a:pt x="124" y="589"/>
                    </a:lnTo>
                    <a:lnTo>
                      <a:pt x="130" y="605"/>
                    </a:lnTo>
                    <a:lnTo>
                      <a:pt x="134" y="624"/>
                    </a:lnTo>
                    <a:lnTo>
                      <a:pt x="138" y="643"/>
                    </a:lnTo>
                    <a:lnTo>
                      <a:pt x="230" y="620"/>
                    </a:lnTo>
                    <a:lnTo>
                      <a:pt x="224" y="599"/>
                    </a:lnTo>
                    <a:lnTo>
                      <a:pt x="217" y="578"/>
                    </a:lnTo>
                    <a:lnTo>
                      <a:pt x="209" y="555"/>
                    </a:lnTo>
                    <a:lnTo>
                      <a:pt x="199" y="537"/>
                    </a:lnTo>
                    <a:lnTo>
                      <a:pt x="190" y="522"/>
                    </a:lnTo>
                    <a:lnTo>
                      <a:pt x="178" y="511"/>
                    </a:lnTo>
                    <a:lnTo>
                      <a:pt x="165" y="499"/>
                    </a:lnTo>
                    <a:lnTo>
                      <a:pt x="153" y="486"/>
                    </a:lnTo>
                    <a:lnTo>
                      <a:pt x="138" y="476"/>
                    </a:lnTo>
                    <a:lnTo>
                      <a:pt x="126" y="463"/>
                    </a:lnTo>
                    <a:lnTo>
                      <a:pt x="111" y="449"/>
                    </a:lnTo>
                    <a:lnTo>
                      <a:pt x="98" y="434"/>
                    </a:lnTo>
                    <a:lnTo>
                      <a:pt x="96" y="426"/>
                    </a:lnTo>
                    <a:lnTo>
                      <a:pt x="101" y="413"/>
                    </a:lnTo>
                    <a:lnTo>
                      <a:pt x="107" y="399"/>
                    </a:lnTo>
                    <a:lnTo>
                      <a:pt x="117" y="380"/>
                    </a:lnTo>
                    <a:lnTo>
                      <a:pt x="132" y="359"/>
                    </a:lnTo>
                    <a:lnTo>
                      <a:pt x="153" y="336"/>
                    </a:lnTo>
                    <a:lnTo>
                      <a:pt x="176" y="311"/>
                    </a:lnTo>
                    <a:lnTo>
                      <a:pt x="203" y="284"/>
                    </a:lnTo>
                    <a:lnTo>
                      <a:pt x="232" y="257"/>
                    </a:lnTo>
                    <a:lnTo>
                      <a:pt x="267" y="230"/>
                    </a:lnTo>
                    <a:lnTo>
                      <a:pt x="307" y="203"/>
                    </a:lnTo>
                    <a:lnTo>
                      <a:pt x="349" y="173"/>
                    </a:lnTo>
                    <a:lnTo>
                      <a:pt x="395" y="146"/>
                    </a:lnTo>
                    <a:lnTo>
                      <a:pt x="445" y="121"/>
                    </a:lnTo>
                    <a:lnTo>
                      <a:pt x="497" y="96"/>
                    </a:lnTo>
                    <a:lnTo>
                      <a:pt x="553" y="73"/>
                    </a:lnTo>
                    <a:lnTo>
                      <a:pt x="532" y="0"/>
                    </a:lnTo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auto">
              <a:xfrm>
                <a:off x="4212908" y="3749358"/>
                <a:ext cx="862012" cy="730250"/>
              </a:xfrm>
              <a:custGeom>
                <a:avLst/>
                <a:gdLst>
                  <a:gd name="T0" fmla="*/ 2147483647 w 543"/>
                  <a:gd name="T1" fmla="*/ 2147483647 h 460"/>
                  <a:gd name="T2" fmla="*/ 2147483647 w 543"/>
                  <a:gd name="T3" fmla="*/ 2147483647 h 460"/>
                  <a:gd name="T4" fmla="*/ 2147483647 w 543"/>
                  <a:gd name="T5" fmla="*/ 2147483647 h 460"/>
                  <a:gd name="T6" fmla="*/ 2147483647 w 543"/>
                  <a:gd name="T7" fmla="*/ 2147483647 h 460"/>
                  <a:gd name="T8" fmla="*/ 2147483647 w 543"/>
                  <a:gd name="T9" fmla="*/ 2147483647 h 460"/>
                  <a:gd name="T10" fmla="*/ 2147483647 w 543"/>
                  <a:gd name="T11" fmla="*/ 2147483647 h 460"/>
                  <a:gd name="T12" fmla="*/ 2147483647 w 543"/>
                  <a:gd name="T13" fmla="*/ 2147483647 h 460"/>
                  <a:gd name="T14" fmla="*/ 2147483647 w 543"/>
                  <a:gd name="T15" fmla="*/ 2147483647 h 460"/>
                  <a:gd name="T16" fmla="*/ 2147483647 w 543"/>
                  <a:gd name="T17" fmla="*/ 2147483647 h 460"/>
                  <a:gd name="T18" fmla="*/ 2147483647 w 543"/>
                  <a:gd name="T19" fmla="*/ 2147483647 h 460"/>
                  <a:gd name="T20" fmla="*/ 2147483647 w 543"/>
                  <a:gd name="T21" fmla="*/ 2147483647 h 460"/>
                  <a:gd name="T22" fmla="*/ 2147483647 w 543"/>
                  <a:gd name="T23" fmla="*/ 2147483647 h 460"/>
                  <a:gd name="T24" fmla="*/ 2147483647 w 543"/>
                  <a:gd name="T25" fmla="*/ 2147483647 h 460"/>
                  <a:gd name="T26" fmla="*/ 2147483647 w 543"/>
                  <a:gd name="T27" fmla="*/ 2147483647 h 460"/>
                  <a:gd name="T28" fmla="*/ 2147483647 w 543"/>
                  <a:gd name="T29" fmla="*/ 2147483647 h 460"/>
                  <a:gd name="T30" fmla="*/ 2147483647 w 543"/>
                  <a:gd name="T31" fmla="*/ 2147483647 h 460"/>
                  <a:gd name="T32" fmla="*/ 2147483647 w 543"/>
                  <a:gd name="T33" fmla="*/ 2147483647 h 460"/>
                  <a:gd name="T34" fmla="*/ 2147483647 w 543"/>
                  <a:gd name="T35" fmla="*/ 2147483647 h 460"/>
                  <a:gd name="T36" fmla="*/ 2147483647 w 543"/>
                  <a:gd name="T37" fmla="*/ 2147483647 h 460"/>
                  <a:gd name="T38" fmla="*/ 2147483647 w 543"/>
                  <a:gd name="T39" fmla="*/ 2147483647 h 460"/>
                  <a:gd name="T40" fmla="*/ 2147483647 w 543"/>
                  <a:gd name="T41" fmla="*/ 0 h 460"/>
                  <a:gd name="T42" fmla="*/ 2147483647 w 543"/>
                  <a:gd name="T43" fmla="*/ 2147483647 h 460"/>
                  <a:gd name="T44" fmla="*/ 2147483647 w 543"/>
                  <a:gd name="T45" fmla="*/ 2147483647 h 460"/>
                  <a:gd name="T46" fmla="*/ 2147483647 w 543"/>
                  <a:gd name="T47" fmla="*/ 2147483647 h 460"/>
                  <a:gd name="T48" fmla="*/ 2147483647 w 543"/>
                  <a:gd name="T49" fmla="*/ 2147483647 h 460"/>
                  <a:gd name="T50" fmla="*/ 2147483647 w 543"/>
                  <a:gd name="T51" fmla="*/ 2147483647 h 460"/>
                  <a:gd name="T52" fmla="*/ 2147483647 w 543"/>
                  <a:gd name="T53" fmla="*/ 2147483647 h 460"/>
                  <a:gd name="T54" fmla="*/ 2147483647 w 543"/>
                  <a:gd name="T55" fmla="*/ 2147483647 h 460"/>
                  <a:gd name="T56" fmla="*/ 2147483647 w 543"/>
                  <a:gd name="T57" fmla="*/ 2147483647 h 460"/>
                  <a:gd name="T58" fmla="*/ 2147483647 w 543"/>
                  <a:gd name="T59" fmla="*/ 2147483647 h 460"/>
                  <a:gd name="T60" fmla="*/ 2147483647 w 543"/>
                  <a:gd name="T61" fmla="*/ 2147483647 h 460"/>
                  <a:gd name="T62" fmla="*/ 2147483647 w 543"/>
                  <a:gd name="T63" fmla="*/ 2147483647 h 460"/>
                  <a:gd name="T64" fmla="*/ 2147483647 w 543"/>
                  <a:gd name="T65" fmla="*/ 2147483647 h 460"/>
                  <a:gd name="T66" fmla="*/ 2147483647 w 543"/>
                  <a:gd name="T67" fmla="*/ 2147483647 h 460"/>
                  <a:gd name="T68" fmla="*/ 2147483647 w 543"/>
                  <a:gd name="T69" fmla="*/ 2147483647 h 460"/>
                  <a:gd name="T70" fmla="*/ 2147483647 w 543"/>
                  <a:gd name="T71" fmla="*/ 2147483647 h 460"/>
                  <a:gd name="T72" fmla="*/ 2147483647 w 543"/>
                  <a:gd name="T73" fmla="*/ 2147483647 h 460"/>
                  <a:gd name="T74" fmla="*/ 0 w 543"/>
                  <a:gd name="T75" fmla="*/ 2147483647 h 460"/>
                  <a:gd name="T76" fmla="*/ 0 w 543"/>
                  <a:gd name="T77" fmla="*/ 2147483647 h 460"/>
                  <a:gd name="T78" fmla="*/ 0 w 543"/>
                  <a:gd name="T79" fmla="*/ 2147483647 h 460"/>
                  <a:gd name="T80" fmla="*/ 2147483647 w 543"/>
                  <a:gd name="T81" fmla="*/ 2147483647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3"/>
                  <a:gd name="T124" fmla="*/ 0 h 460"/>
                  <a:gd name="T125" fmla="*/ 543 w 543"/>
                  <a:gd name="T126" fmla="*/ 460 h 4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3" h="460">
                    <a:moveTo>
                      <a:pt x="17" y="453"/>
                    </a:moveTo>
                    <a:lnTo>
                      <a:pt x="17" y="455"/>
                    </a:lnTo>
                    <a:lnTo>
                      <a:pt x="17" y="442"/>
                    </a:lnTo>
                    <a:lnTo>
                      <a:pt x="23" y="423"/>
                    </a:lnTo>
                    <a:lnTo>
                      <a:pt x="31" y="401"/>
                    </a:lnTo>
                    <a:lnTo>
                      <a:pt x="46" y="375"/>
                    </a:lnTo>
                    <a:lnTo>
                      <a:pt x="63" y="348"/>
                    </a:lnTo>
                    <a:lnTo>
                      <a:pt x="86" y="317"/>
                    </a:lnTo>
                    <a:lnTo>
                      <a:pt x="111" y="286"/>
                    </a:lnTo>
                    <a:lnTo>
                      <a:pt x="142" y="252"/>
                    </a:lnTo>
                    <a:lnTo>
                      <a:pt x="177" y="219"/>
                    </a:lnTo>
                    <a:lnTo>
                      <a:pt x="217" y="188"/>
                    </a:lnTo>
                    <a:lnTo>
                      <a:pt x="261" y="154"/>
                    </a:lnTo>
                    <a:lnTo>
                      <a:pt x="309" y="123"/>
                    </a:lnTo>
                    <a:lnTo>
                      <a:pt x="361" y="94"/>
                    </a:lnTo>
                    <a:lnTo>
                      <a:pt x="417" y="64"/>
                    </a:lnTo>
                    <a:lnTo>
                      <a:pt x="446" y="52"/>
                    </a:lnTo>
                    <a:lnTo>
                      <a:pt x="478" y="39"/>
                    </a:lnTo>
                    <a:lnTo>
                      <a:pt x="509" y="29"/>
                    </a:lnTo>
                    <a:lnTo>
                      <a:pt x="542" y="16"/>
                    </a:lnTo>
                    <a:lnTo>
                      <a:pt x="538" y="0"/>
                    </a:lnTo>
                    <a:lnTo>
                      <a:pt x="505" y="12"/>
                    </a:lnTo>
                    <a:lnTo>
                      <a:pt x="471" y="23"/>
                    </a:lnTo>
                    <a:lnTo>
                      <a:pt x="440" y="35"/>
                    </a:lnTo>
                    <a:lnTo>
                      <a:pt x="409" y="50"/>
                    </a:lnTo>
                    <a:lnTo>
                      <a:pt x="353" y="77"/>
                    </a:lnTo>
                    <a:lnTo>
                      <a:pt x="298" y="108"/>
                    </a:lnTo>
                    <a:lnTo>
                      <a:pt x="250" y="140"/>
                    </a:lnTo>
                    <a:lnTo>
                      <a:pt x="207" y="173"/>
                    </a:lnTo>
                    <a:lnTo>
                      <a:pt x="165" y="206"/>
                    </a:lnTo>
                    <a:lnTo>
                      <a:pt x="129" y="240"/>
                    </a:lnTo>
                    <a:lnTo>
                      <a:pt x="98" y="273"/>
                    </a:lnTo>
                    <a:lnTo>
                      <a:pt x="71" y="307"/>
                    </a:lnTo>
                    <a:lnTo>
                      <a:pt x="48" y="338"/>
                    </a:lnTo>
                    <a:lnTo>
                      <a:pt x="29" y="367"/>
                    </a:lnTo>
                    <a:lnTo>
                      <a:pt x="17" y="394"/>
                    </a:lnTo>
                    <a:lnTo>
                      <a:pt x="6" y="417"/>
                    </a:lnTo>
                    <a:lnTo>
                      <a:pt x="0" y="438"/>
                    </a:lnTo>
                    <a:lnTo>
                      <a:pt x="0" y="457"/>
                    </a:lnTo>
                    <a:lnTo>
                      <a:pt x="0" y="459"/>
                    </a:lnTo>
                    <a:lnTo>
                      <a:pt x="17" y="4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4365308" y="3865245"/>
                <a:ext cx="760412" cy="593725"/>
              </a:xfrm>
              <a:custGeom>
                <a:avLst/>
                <a:gdLst>
                  <a:gd name="T0" fmla="*/ 2147483647 w 479"/>
                  <a:gd name="T1" fmla="*/ 2147483647 h 374"/>
                  <a:gd name="T2" fmla="*/ 2147483647 w 479"/>
                  <a:gd name="T3" fmla="*/ 0 h 374"/>
                  <a:gd name="T4" fmla="*/ 2147483647 w 479"/>
                  <a:gd name="T5" fmla="*/ 2147483647 h 374"/>
                  <a:gd name="T6" fmla="*/ 2147483647 w 479"/>
                  <a:gd name="T7" fmla="*/ 2147483647 h 374"/>
                  <a:gd name="T8" fmla="*/ 2147483647 w 479"/>
                  <a:gd name="T9" fmla="*/ 2147483647 h 374"/>
                  <a:gd name="T10" fmla="*/ 2147483647 w 479"/>
                  <a:gd name="T11" fmla="*/ 2147483647 h 374"/>
                  <a:gd name="T12" fmla="*/ 2147483647 w 479"/>
                  <a:gd name="T13" fmla="*/ 2147483647 h 374"/>
                  <a:gd name="T14" fmla="*/ 2147483647 w 479"/>
                  <a:gd name="T15" fmla="*/ 2147483647 h 374"/>
                  <a:gd name="T16" fmla="*/ 2147483647 w 479"/>
                  <a:gd name="T17" fmla="*/ 2147483647 h 374"/>
                  <a:gd name="T18" fmla="*/ 2147483647 w 479"/>
                  <a:gd name="T19" fmla="*/ 2147483647 h 374"/>
                  <a:gd name="T20" fmla="*/ 2147483647 w 479"/>
                  <a:gd name="T21" fmla="*/ 2147483647 h 374"/>
                  <a:gd name="T22" fmla="*/ 2147483647 w 479"/>
                  <a:gd name="T23" fmla="*/ 2147483647 h 374"/>
                  <a:gd name="T24" fmla="*/ 2147483647 w 479"/>
                  <a:gd name="T25" fmla="*/ 2147483647 h 374"/>
                  <a:gd name="T26" fmla="*/ 2147483647 w 479"/>
                  <a:gd name="T27" fmla="*/ 2147483647 h 374"/>
                  <a:gd name="T28" fmla="*/ 2147483647 w 479"/>
                  <a:gd name="T29" fmla="*/ 2147483647 h 374"/>
                  <a:gd name="T30" fmla="*/ 2147483647 w 479"/>
                  <a:gd name="T31" fmla="*/ 2147483647 h 374"/>
                  <a:gd name="T32" fmla="*/ 0 w 479"/>
                  <a:gd name="T33" fmla="*/ 2147483647 h 374"/>
                  <a:gd name="T34" fmla="*/ 2147483647 w 479"/>
                  <a:gd name="T35" fmla="*/ 2147483647 h 374"/>
                  <a:gd name="T36" fmla="*/ 2147483647 w 479"/>
                  <a:gd name="T37" fmla="*/ 2147483647 h 374"/>
                  <a:gd name="T38" fmla="*/ 2147483647 w 479"/>
                  <a:gd name="T39" fmla="*/ 2147483647 h 374"/>
                  <a:gd name="T40" fmla="*/ 2147483647 w 479"/>
                  <a:gd name="T41" fmla="*/ 2147483647 h 374"/>
                  <a:gd name="T42" fmla="*/ 2147483647 w 479"/>
                  <a:gd name="T43" fmla="*/ 2147483647 h 374"/>
                  <a:gd name="T44" fmla="*/ 2147483647 w 479"/>
                  <a:gd name="T45" fmla="*/ 2147483647 h 374"/>
                  <a:gd name="T46" fmla="*/ 2147483647 w 479"/>
                  <a:gd name="T47" fmla="*/ 2147483647 h 374"/>
                  <a:gd name="T48" fmla="*/ 2147483647 w 479"/>
                  <a:gd name="T49" fmla="*/ 2147483647 h 374"/>
                  <a:gd name="T50" fmla="*/ 2147483647 w 479"/>
                  <a:gd name="T51" fmla="*/ 2147483647 h 374"/>
                  <a:gd name="T52" fmla="*/ 2147483647 w 479"/>
                  <a:gd name="T53" fmla="*/ 2147483647 h 374"/>
                  <a:gd name="T54" fmla="*/ 2147483647 w 479"/>
                  <a:gd name="T55" fmla="*/ 2147483647 h 374"/>
                  <a:gd name="T56" fmla="*/ 2147483647 w 479"/>
                  <a:gd name="T57" fmla="*/ 2147483647 h 374"/>
                  <a:gd name="T58" fmla="*/ 2147483647 w 479"/>
                  <a:gd name="T59" fmla="*/ 2147483647 h 374"/>
                  <a:gd name="T60" fmla="*/ 2147483647 w 479"/>
                  <a:gd name="T61" fmla="*/ 2147483647 h 374"/>
                  <a:gd name="T62" fmla="*/ 2147483647 w 479"/>
                  <a:gd name="T63" fmla="*/ 2147483647 h 374"/>
                  <a:gd name="T64" fmla="*/ 2147483647 w 479"/>
                  <a:gd name="T65" fmla="*/ 2147483647 h 374"/>
                  <a:gd name="T66" fmla="*/ 2147483647 w 479"/>
                  <a:gd name="T67" fmla="*/ 2147483647 h 374"/>
                  <a:gd name="T68" fmla="*/ 2147483647 w 479"/>
                  <a:gd name="T69" fmla="*/ 2147483647 h 374"/>
                  <a:gd name="T70" fmla="*/ 2147483647 w 479"/>
                  <a:gd name="T71" fmla="*/ 2147483647 h 374"/>
                  <a:gd name="T72" fmla="*/ 2147483647 w 479"/>
                  <a:gd name="T73" fmla="*/ 2147483647 h 374"/>
                  <a:gd name="T74" fmla="*/ 2147483647 w 479"/>
                  <a:gd name="T75" fmla="*/ 2147483647 h 374"/>
                  <a:gd name="T76" fmla="*/ 2147483647 w 479"/>
                  <a:gd name="T77" fmla="*/ 2147483647 h 374"/>
                  <a:gd name="T78" fmla="*/ 2147483647 w 479"/>
                  <a:gd name="T79" fmla="*/ 2147483647 h 37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9"/>
                  <a:gd name="T121" fmla="*/ 0 h 374"/>
                  <a:gd name="T122" fmla="*/ 479 w 479"/>
                  <a:gd name="T123" fmla="*/ 374 h 37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9" h="374">
                    <a:moveTo>
                      <a:pt x="457" y="10"/>
                    </a:moveTo>
                    <a:lnTo>
                      <a:pt x="463" y="0"/>
                    </a:lnTo>
                    <a:lnTo>
                      <a:pt x="405" y="23"/>
                    </a:lnTo>
                    <a:lnTo>
                      <a:pt x="353" y="48"/>
                    </a:lnTo>
                    <a:lnTo>
                      <a:pt x="302" y="75"/>
                    </a:lnTo>
                    <a:lnTo>
                      <a:pt x="257" y="102"/>
                    </a:lnTo>
                    <a:lnTo>
                      <a:pt x="213" y="129"/>
                    </a:lnTo>
                    <a:lnTo>
                      <a:pt x="175" y="158"/>
                    </a:lnTo>
                    <a:lnTo>
                      <a:pt x="140" y="186"/>
                    </a:lnTo>
                    <a:lnTo>
                      <a:pt x="109" y="213"/>
                    </a:lnTo>
                    <a:lnTo>
                      <a:pt x="81" y="240"/>
                    </a:lnTo>
                    <a:lnTo>
                      <a:pt x="56" y="265"/>
                    </a:lnTo>
                    <a:lnTo>
                      <a:pt x="38" y="288"/>
                    </a:lnTo>
                    <a:lnTo>
                      <a:pt x="23" y="311"/>
                    </a:lnTo>
                    <a:lnTo>
                      <a:pt x="10" y="330"/>
                    </a:lnTo>
                    <a:lnTo>
                      <a:pt x="4" y="346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19" y="365"/>
                    </a:lnTo>
                    <a:lnTo>
                      <a:pt x="17" y="361"/>
                    </a:lnTo>
                    <a:lnTo>
                      <a:pt x="21" y="353"/>
                    </a:lnTo>
                    <a:lnTo>
                      <a:pt x="27" y="338"/>
                    </a:lnTo>
                    <a:lnTo>
                      <a:pt x="38" y="319"/>
                    </a:lnTo>
                    <a:lnTo>
                      <a:pt x="52" y="298"/>
                    </a:lnTo>
                    <a:lnTo>
                      <a:pt x="71" y="277"/>
                    </a:lnTo>
                    <a:lnTo>
                      <a:pt x="94" y="252"/>
                    </a:lnTo>
                    <a:lnTo>
                      <a:pt x="119" y="225"/>
                    </a:lnTo>
                    <a:lnTo>
                      <a:pt x="150" y="198"/>
                    </a:lnTo>
                    <a:lnTo>
                      <a:pt x="186" y="171"/>
                    </a:lnTo>
                    <a:lnTo>
                      <a:pt x="223" y="144"/>
                    </a:lnTo>
                    <a:lnTo>
                      <a:pt x="265" y="117"/>
                    </a:lnTo>
                    <a:lnTo>
                      <a:pt x="311" y="90"/>
                    </a:lnTo>
                    <a:lnTo>
                      <a:pt x="359" y="65"/>
                    </a:lnTo>
                    <a:lnTo>
                      <a:pt x="413" y="39"/>
                    </a:lnTo>
                    <a:lnTo>
                      <a:pt x="469" y="16"/>
                    </a:lnTo>
                    <a:lnTo>
                      <a:pt x="474" y="6"/>
                    </a:lnTo>
                    <a:lnTo>
                      <a:pt x="469" y="16"/>
                    </a:lnTo>
                    <a:lnTo>
                      <a:pt x="478" y="14"/>
                    </a:lnTo>
                    <a:lnTo>
                      <a:pt x="474" y="6"/>
                    </a:lnTo>
                    <a:lnTo>
                      <a:pt x="457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auto">
              <a:xfrm>
                <a:off x="4020820" y="1715770"/>
                <a:ext cx="571500" cy="212725"/>
              </a:xfrm>
              <a:custGeom>
                <a:avLst/>
                <a:gdLst>
                  <a:gd name="T0" fmla="*/ 2147483647 w 360"/>
                  <a:gd name="T1" fmla="*/ 0 h 134"/>
                  <a:gd name="T2" fmla="*/ 2147483647 w 360"/>
                  <a:gd name="T3" fmla="*/ 2147483647 h 134"/>
                  <a:gd name="T4" fmla="*/ 2147483647 w 360"/>
                  <a:gd name="T5" fmla="*/ 2147483647 h 134"/>
                  <a:gd name="T6" fmla="*/ 2147483647 w 360"/>
                  <a:gd name="T7" fmla="*/ 2147483647 h 134"/>
                  <a:gd name="T8" fmla="*/ 2147483647 w 360"/>
                  <a:gd name="T9" fmla="*/ 2147483647 h 134"/>
                  <a:gd name="T10" fmla="*/ 2147483647 w 360"/>
                  <a:gd name="T11" fmla="*/ 2147483647 h 134"/>
                  <a:gd name="T12" fmla="*/ 2147483647 w 360"/>
                  <a:gd name="T13" fmla="*/ 2147483647 h 134"/>
                  <a:gd name="T14" fmla="*/ 2147483647 w 360"/>
                  <a:gd name="T15" fmla="*/ 2147483647 h 134"/>
                  <a:gd name="T16" fmla="*/ 2147483647 w 360"/>
                  <a:gd name="T17" fmla="*/ 2147483647 h 134"/>
                  <a:gd name="T18" fmla="*/ 2147483647 w 360"/>
                  <a:gd name="T19" fmla="*/ 2147483647 h 134"/>
                  <a:gd name="T20" fmla="*/ 2147483647 w 360"/>
                  <a:gd name="T21" fmla="*/ 2147483647 h 134"/>
                  <a:gd name="T22" fmla="*/ 2147483647 w 360"/>
                  <a:gd name="T23" fmla="*/ 2147483647 h 134"/>
                  <a:gd name="T24" fmla="*/ 2147483647 w 360"/>
                  <a:gd name="T25" fmla="*/ 2147483647 h 134"/>
                  <a:gd name="T26" fmla="*/ 2147483647 w 360"/>
                  <a:gd name="T27" fmla="*/ 2147483647 h 134"/>
                  <a:gd name="T28" fmla="*/ 2147483647 w 360"/>
                  <a:gd name="T29" fmla="*/ 2147483647 h 134"/>
                  <a:gd name="T30" fmla="*/ 2147483647 w 360"/>
                  <a:gd name="T31" fmla="*/ 2147483647 h 134"/>
                  <a:gd name="T32" fmla="*/ 2147483647 w 360"/>
                  <a:gd name="T33" fmla="*/ 2147483647 h 134"/>
                  <a:gd name="T34" fmla="*/ 2147483647 w 360"/>
                  <a:gd name="T35" fmla="*/ 2147483647 h 134"/>
                  <a:gd name="T36" fmla="*/ 2147483647 w 360"/>
                  <a:gd name="T37" fmla="*/ 2147483647 h 134"/>
                  <a:gd name="T38" fmla="*/ 2147483647 w 360"/>
                  <a:gd name="T39" fmla="*/ 2147483647 h 134"/>
                  <a:gd name="T40" fmla="*/ 2147483647 w 360"/>
                  <a:gd name="T41" fmla="*/ 2147483647 h 134"/>
                  <a:gd name="T42" fmla="*/ 2147483647 w 360"/>
                  <a:gd name="T43" fmla="*/ 2147483647 h 134"/>
                  <a:gd name="T44" fmla="*/ 2147483647 w 360"/>
                  <a:gd name="T45" fmla="*/ 2147483647 h 134"/>
                  <a:gd name="T46" fmla="*/ 2147483647 w 360"/>
                  <a:gd name="T47" fmla="*/ 2147483647 h 134"/>
                  <a:gd name="T48" fmla="*/ 2147483647 w 360"/>
                  <a:gd name="T49" fmla="*/ 2147483647 h 134"/>
                  <a:gd name="T50" fmla="*/ 2147483647 w 360"/>
                  <a:gd name="T51" fmla="*/ 2147483647 h 134"/>
                  <a:gd name="T52" fmla="*/ 2147483647 w 360"/>
                  <a:gd name="T53" fmla="*/ 2147483647 h 134"/>
                  <a:gd name="T54" fmla="*/ 0 w 360"/>
                  <a:gd name="T55" fmla="*/ 2147483647 h 134"/>
                  <a:gd name="T56" fmla="*/ 0 w 360"/>
                  <a:gd name="T57" fmla="*/ 2147483647 h 134"/>
                  <a:gd name="T58" fmla="*/ 2147483647 w 360"/>
                  <a:gd name="T59" fmla="*/ 0 h 134"/>
                  <a:gd name="T60" fmla="*/ 2147483647 w 360"/>
                  <a:gd name="T61" fmla="*/ 0 h 1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0"/>
                  <a:gd name="T94" fmla="*/ 0 h 134"/>
                  <a:gd name="T95" fmla="*/ 360 w 360"/>
                  <a:gd name="T96" fmla="*/ 134 h 13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0" h="134">
                    <a:moveTo>
                      <a:pt x="2" y="0"/>
                    </a:moveTo>
                    <a:lnTo>
                      <a:pt x="307" y="13"/>
                    </a:lnTo>
                    <a:lnTo>
                      <a:pt x="320" y="15"/>
                    </a:lnTo>
                    <a:lnTo>
                      <a:pt x="330" y="19"/>
                    </a:lnTo>
                    <a:lnTo>
                      <a:pt x="339" y="23"/>
                    </a:lnTo>
                    <a:lnTo>
                      <a:pt x="347" y="31"/>
                    </a:lnTo>
                    <a:lnTo>
                      <a:pt x="351" y="40"/>
                    </a:lnTo>
                    <a:lnTo>
                      <a:pt x="355" y="50"/>
                    </a:lnTo>
                    <a:lnTo>
                      <a:pt x="359" y="60"/>
                    </a:lnTo>
                    <a:lnTo>
                      <a:pt x="359" y="71"/>
                    </a:lnTo>
                    <a:lnTo>
                      <a:pt x="359" y="83"/>
                    </a:lnTo>
                    <a:lnTo>
                      <a:pt x="357" y="93"/>
                    </a:lnTo>
                    <a:lnTo>
                      <a:pt x="353" y="104"/>
                    </a:lnTo>
                    <a:lnTo>
                      <a:pt x="347" y="112"/>
                    </a:lnTo>
                    <a:lnTo>
                      <a:pt x="341" y="120"/>
                    </a:lnTo>
                    <a:lnTo>
                      <a:pt x="332" y="127"/>
                    </a:lnTo>
                    <a:lnTo>
                      <a:pt x="320" y="131"/>
                    </a:lnTo>
                    <a:lnTo>
                      <a:pt x="307" y="133"/>
                    </a:lnTo>
                    <a:lnTo>
                      <a:pt x="291" y="131"/>
                    </a:lnTo>
                    <a:lnTo>
                      <a:pt x="272" y="125"/>
                    </a:lnTo>
                    <a:lnTo>
                      <a:pt x="255" y="118"/>
                    </a:lnTo>
                    <a:lnTo>
                      <a:pt x="237" y="114"/>
                    </a:lnTo>
                    <a:lnTo>
                      <a:pt x="178" y="106"/>
                    </a:lnTo>
                    <a:lnTo>
                      <a:pt x="120" y="100"/>
                    </a:lnTo>
                    <a:lnTo>
                      <a:pt x="62" y="98"/>
                    </a:lnTo>
                    <a:lnTo>
                      <a:pt x="4" y="96"/>
                    </a:lnTo>
                    <a:lnTo>
                      <a:pt x="2" y="71"/>
                    </a:lnTo>
                    <a:lnTo>
                      <a:pt x="0" y="48"/>
                    </a:lnTo>
                    <a:lnTo>
                      <a:pt x="0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auto">
              <a:xfrm>
                <a:off x="4023995" y="1715770"/>
                <a:ext cx="571500" cy="212725"/>
              </a:xfrm>
              <a:custGeom>
                <a:avLst/>
                <a:gdLst>
                  <a:gd name="T0" fmla="*/ 2147483647 w 360"/>
                  <a:gd name="T1" fmla="*/ 0 h 134"/>
                  <a:gd name="T2" fmla="*/ 2147483647 w 360"/>
                  <a:gd name="T3" fmla="*/ 2147483647 h 134"/>
                  <a:gd name="T4" fmla="*/ 2147483647 w 360"/>
                  <a:gd name="T5" fmla="*/ 2147483647 h 134"/>
                  <a:gd name="T6" fmla="*/ 2147483647 w 360"/>
                  <a:gd name="T7" fmla="*/ 2147483647 h 134"/>
                  <a:gd name="T8" fmla="*/ 2147483647 w 360"/>
                  <a:gd name="T9" fmla="*/ 2147483647 h 134"/>
                  <a:gd name="T10" fmla="*/ 2147483647 w 360"/>
                  <a:gd name="T11" fmla="*/ 2147483647 h 134"/>
                  <a:gd name="T12" fmla="*/ 2147483647 w 360"/>
                  <a:gd name="T13" fmla="*/ 2147483647 h 134"/>
                  <a:gd name="T14" fmla="*/ 2147483647 w 360"/>
                  <a:gd name="T15" fmla="*/ 2147483647 h 134"/>
                  <a:gd name="T16" fmla="*/ 2147483647 w 360"/>
                  <a:gd name="T17" fmla="*/ 2147483647 h 134"/>
                  <a:gd name="T18" fmla="*/ 2147483647 w 360"/>
                  <a:gd name="T19" fmla="*/ 2147483647 h 134"/>
                  <a:gd name="T20" fmla="*/ 2147483647 w 360"/>
                  <a:gd name="T21" fmla="*/ 2147483647 h 134"/>
                  <a:gd name="T22" fmla="*/ 2147483647 w 360"/>
                  <a:gd name="T23" fmla="*/ 2147483647 h 134"/>
                  <a:gd name="T24" fmla="*/ 2147483647 w 360"/>
                  <a:gd name="T25" fmla="*/ 2147483647 h 134"/>
                  <a:gd name="T26" fmla="*/ 2147483647 w 360"/>
                  <a:gd name="T27" fmla="*/ 2147483647 h 134"/>
                  <a:gd name="T28" fmla="*/ 2147483647 w 360"/>
                  <a:gd name="T29" fmla="*/ 2147483647 h 134"/>
                  <a:gd name="T30" fmla="*/ 2147483647 w 360"/>
                  <a:gd name="T31" fmla="*/ 2147483647 h 134"/>
                  <a:gd name="T32" fmla="*/ 2147483647 w 360"/>
                  <a:gd name="T33" fmla="*/ 2147483647 h 134"/>
                  <a:gd name="T34" fmla="*/ 2147483647 w 360"/>
                  <a:gd name="T35" fmla="*/ 2147483647 h 134"/>
                  <a:gd name="T36" fmla="*/ 2147483647 w 360"/>
                  <a:gd name="T37" fmla="*/ 2147483647 h 134"/>
                  <a:gd name="T38" fmla="*/ 2147483647 w 360"/>
                  <a:gd name="T39" fmla="*/ 2147483647 h 134"/>
                  <a:gd name="T40" fmla="*/ 2147483647 w 360"/>
                  <a:gd name="T41" fmla="*/ 2147483647 h 134"/>
                  <a:gd name="T42" fmla="*/ 2147483647 w 360"/>
                  <a:gd name="T43" fmla="*/ 2147483647 h 134"/>
                  <a:gd name="T44" fmla="*/ 2147483647 w 360"/>
                  <a:gd name="T45" fmla="*/ 2147483647 h 134"/>
                  <a:gd name="T46" fmla="*/ 2147483647 w 360"/>
                  <a:gd name="T47" fmla="*/ 2147483647 h 134"/>
                  <a:gd name="T48" fmla="*/ 2147483647 w 360"/>
                  <a:gd name="T49" fmla="*/ 2147483647 h 134"/>
                  <a:gd name="T50" fmla="*/ 2147483647 w 360"/>
                  <a:gd name="T51" fmla="*/ 2147483647 h 134"/>
                  <a:gd name="T52" fmla="*/ 2147483647 w 360"/>
                  <a:gd name="T53" fmla="*/ 2147483647 h 134"/>
                  <a:gd name="T54" fmla="*/ 0 w 360"/>
                  <a:gd name="T55" fmla="*/ 2147483647 h 134"/>
                  <a:gd name="T56" fmla="*/ 0 w 360"/>
                  <a:gd name="T57" fmla="*/ 2147483647 h 134"/>
                  <a:gd name="T58" fmla="*/ 2147483647 w 360"/>
                  <a:gd name="T59" fmla="*/ 0 h 1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0"/>
                  <a:gd name="T91" fmla="*/ 0 h 134"/>
                  <a:gd name="T92" fmla="*/ 360 w 360"/>
                  <a:gd name="T93" fmla="*/ 134 h 1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0" h="134">
                    <a:moveTo>
                      <a:pt x="2" y="0"/>
                    </a:moveTo>
                    <a:lnTo>
                      <a:pt x="307" y="13"/>
                    </a:lnTo>
                    <a:lnTo>
                      <a:pt x="320" y="15"/>
                    </a:lnTo>
                    <a:lnTo>
                      <a:pt x="330" y="19"/>
                    </a:lnTo>
                    <a:lnTo>
                      <a:pt x="339" y="23"/>
                    </a:lnTo>
                    <a:lnTo>
                      <a:pt x="347" y="31"/>
                    </a:lnTo>
                    <a:lnTo>
                      <a:pt x="351" y="40"/>
                    </a:lnTo>
                    <a:lnTo>
                      <a:pt x="355" y="50"/>
                    </a:lnTo>
                    <a:lnTo>
                      <a:pt x="359" y="60"/>
                    </a:lnTo>
                    <a:lnTo>
                      <a:pt x="359" y="71"/>
                    </a:lnTo>
                    <a:lnTo>
                      <a:pt x="359" y="83"/>
                    </a:lnTo>
                    <a:lnTo>
                      <a:pt x="357" y="93"/>
                    </a:lnTo>
                    <a:lnTo>
                      <a:pt x="353" y="104"/>
                    </a:lnTo>
                    <a:lnTo>
                      <a:pt x="347" y="112"/>
                    </a:lnTo>
                    <a:lnTo>
                      <a:pt x="341" y="120"/>
                    </a:lnTo>
                    <a:lnTo>
                      <a:pt x="332" y="127"/>
                    </a:lnTo>
                    <a:lnTo>
                      <a:pt x="320" y="131"/>
                    </a:lnTo>
                    <a:lnTo>
                      <a:pt x="307" y="133"/>
                    </a:lnTo>
                    <a:lnTo>
                      <a:pt x="291" y="131"/>
                    </a:lnTo>
                    <a:lnTo>
                      <a:pt x="272" y="125"/>
                    </a:lnTo>
                    <a:lnTo>
                      <a:pt x="255" y="118"/>
                    </a:lnTo>
                    <a:lnTo>
                      <a:pt x="237" y="114"/>
                    </a:lnTo>
                    <a:lnTo>
                      <a:pt x="178" y="106"/>
                    </a:lnTo>
                    <a:lnTo>
                      <a:pt x="120" y="100"/>
                    </a:lnTo>
                    <a:lnTo>
                      <a:pt x="62" y="98"/>
                    </a:lnTo>
                    <a:lnTo>
                      <a:pt x="4" y="96"/>
                    </a:lnTo>
                    <a:lnTo>
                      <a:pt x="2" y="71"/>
                    </a:lnTo>
                    <a:lnTo>
                      <a:pt x="0" y="48"/>
                    </a:lnTo>
                    <a:lnTo>
                      <a:pt x="0" y="23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4" name="Freeform 48"/>
              <p:cNvSpPr>
                <a:spLocks/>
              </p:cNvSpPr>
              <p:nvPr/>
            </p:nvSpPr>
            <p:spPr bwMode="auto">
              <a:xfrm>
                <a:off x="4033520" y="2569845"/>
                <a:ext cx="596900" cy="230188"/>
              </a:xfrm>
              <a:custGeom>
                <a:avLst/>
                <a:gdLst>
                  <a:gd name="T0" fmla="*/ 2147483647 w 376"/>
                  <a:gd name="T1" fmla="*/ 0 h 145"/>
                  <a:gd name="T2" fmla="*/ 2147483647 w 376"/>
                  <a:gd name="T3" fmla="*/ 2147483647 h 145"/>
                  <a:gd name="T4" fmla="*/ 2147483647 w 376"/>
                  <a:gd name="T5" fmla="*/ 2147483647 h 145"/>
                  <a:gd name="T6" fmla="*/ 2147483647 w 376"/>
                  <a:gd name="T7" fmla="*/ 2147483647 h 145"/>
                  <a:gd name="T8" fmla="*/ 2147483647 w 376"/>
                  <a:gd name="T9" fmla="*/ 2147483647 h 145"/>
                  <a:gd name="T10" fmla="*/ 2147483647 w 376"/>
                  <a:gd name="T11" fmla="*/ 2147483647 h 145"/>
                  <a:gd name="T12" fmla="*/ 2147483647 w 376"/>
                  <a:gd name="T13" fmla="*/ 2147483647 h 145"/>
                  <a:gd name="T14" fmla="*/ 2147483647 w 376"/>
                  <a:gd name="T15" fmla="*/ 2147483647 h 145"/>
                  <a:gd name="T16" fmla="*/ 2147483647 w 376"/>
                  <a:gd name="T17" fmla="*/ 2147483647 h 145"/>
                  <a:gd name="T18" fmla="*/ 2147483647 w 376"/>
                  <a:gd name="T19" fmla="*/ 2147483647 h 145"/>
                  <a:gd name="T20" fmla="*/ 2147483647 w 376"/>
                  <a:gd name="T21" fmla="*/ 2147483647 h 145"/>
                  <a:gd name="T22" fmla="*/ 2147483647 w 376"/>
                  <a:gd name="T23" fmla="*/ 2147483647 h 145"/>
                  <a:gd name="T24" fmla="*/ 2147483647 w 376"/>
                  <a:gd name="T25" fmla="*/ 2147483647 h 145"/>
                  <a:gd name="T26" fmla="*/ 2147483647 w 376"/>
                  <a:gd name="T27" fmla="*/ 2147483647 h 145"/>
                  <a:gd name="T28" fmla="*/ 2147483647 w 376"/>
                  <a:gd name="T29" fmla="*/ 2147483647 h 145"/>
                  <a:gd name="T30" fmla="*/ 2147483647 w 376"/>
                  <a:gd name="T31" fmla="*/ 2147483647 h 145"/>
                  <a:gd name="T32" fmla="*/ 2147483647 w 376"/>
                  <a:gd name="T33" fmla="*/ 2147483647 h 145"/>
                  <a:gd name="T34" fmla="*/ 2147483647 w 376"/>
                  <a:gd name="T35" fmla="*/ 2147483647 h 145"/>
                  <a:gd name="T36" fmla="*/ 2147483647 w 376"/>
                  <a:gd name="T37" fmla="*/ 2147483647 h 145"/>
                  <a:gd name="T38" fmla="*/ 2147483647 w 376"/>
                  <a:gd name="T39" fmla="*/ 2147483647 h 145"/>
                  <a:gd name="T40" fmla="*/ 2147483647 w 376"/>
                  <a:gd name="T41" fmla="*/ 2147483647 h 145"/>
                  <a:gd name="T42" fmla="*/ 2147483647 w 376"/>
                  <a:gd name="T43" fmla="*/ 2147483647 h 145"/>
                  <a:gd name="T44" fmla="*/ 2147483647 w 376"/>
                  <a:gd name="T45" fmla="*/ 2147483647 h 145"/>
                  <a:gd name="T46" fmla="*/ 2147483647 w 376"/>
                  <a:gd name="T47" fmla="*/ 2147483647 h 145"/>
                  <a:gd name="T48" fmla="*/ 2147483647 w 376"/>
                  <a:gd name="T49" fmla="*/ 2147483647 h 145"/>
                  <a:gd name="T50" fmla="*/ 2147483647 w 376"/>
                  <a:gd name="T51" fmla="*/ 2147483647 h 145"/>
                  <a:gd name="T52" fmla="*/ 2147483647 w 376"/>
                  <a:gd name="T53" fmla="*/ 2147483647 h 145"/>
                  <a:gd name="T54" fmla="*/ 0 w 376"/>
                  <a:gd name="T55" fmla="*/ 2147483647 h 145"/>
                  <a:gd name="T56" fmla="*/ 0 w 376"/>
                  <a:gd name="T57" fmla="*/ 2147483647 h 145"/>
                  <a:gd name="T58" fmla="*/ 2147483647 w 376"/>
                  <a:gd name="T59" fmla="*/ 0 h 145"/>
                  <a:gd name="T60" fmla="*/ 2147483647 w 376"/>
                  <a:gd name="T61" fmla="*/ 0 h 1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6"/>
                  <a:gd name="T94" fmla="*/ 0 h 145"/>
                  <a:gd name="T95" fmla="*/ 376 w 376"/>
                  <a:gd name="T96" fmla="*/ 145 h 1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6" h="145">
                    <a:moveTo>
                      <a:pt x="2" y="0"/>
                    </a:moveTo>
                    <a:lnTo>
                      <a:pt x="321" y="14"/>
                    </a:lnTo>
                    <a:lnTo>
                      <a:pt x="333" y="16"/>
                    </a:lnTo>
                    <a:lnTo>
                      <a:pt x="344" y="20"/>
                    </a:lnTo>
                    <a:lnTo>
                      <a:pt x="353" y="25"/>
                    </a:lnTo>
                    <a:lnTo>
                      <a:pt x="362" y="34"/>
                    </a:lnTo>
                    <a:lnTo>
                      <a:pt x="366" y="43"/>
                    </a:lnTo>
                    <a:lnTo>
                      <a:pt x="370" y="54"/>
                    </a:lnTo>
                    <a:lnTo>
                      <a:pt x="375" y="65"/>
                    </a:lnTo>
                    <a:lnTo>
                      <a:pt x="375" y="76"/>
                    </a:lnTo>
                    <a:lnTo>
                      <a:pt x="375" y="90"/>
                    </a:lnTo>
                    <a:lnTo>
                      <a:pt x="372" y="101"/>
                    </a:lnTo>
                    <a:lnTo>
                      <a:pt x="368" y="112"/>
                    </a:lnTo>
                    <a:lnTo>
                      <a:pt x="362" y="121"/>
                    </a:lnTo>
                    <a:lnTo>
                      <a:pt x="355" y="130"/>
                    </a:lnTo>
                    <a:lnTo>
                      <a:pt x="346" y="137"/>
                    </a:lnTo>
                    <a:lnTo>
                      <a:pt x="333" y="142"/>
                    </a:lnTo>
                    <a:lnTo>
                      <a:pt x="321" y="144"/>
                    </a:lnTo>
                    <a:lnTo>
                      <a:pt x="303" y="142"/>
                    </a:lnTo>
                    <a:lnTo>
                      <a:pt x="284" y="135"/>
                    </a:lnTo>
                    <a:lnTo>
                      <a:pt x="266" y="128"/>
                    </a:lnTo>
                    <a:lnTo>
                      <a:pt x="247" y="124"/>
                    </a:lnTo>
                    <a:lnTo>
                      <a:pt x="186" y="115"/>
                    </a:lnTo>
                    <a:lnTo>
                      <a:pt x="126" y="108"/>
                    </a:lnTo>
                    <a:lnTo>
                      <a:pt x="65" y="106"/>
                    </a:lnTo>
                    <a:lnTo>
                      <a:pt x="5" y="103"/>
                    </a:lnTo>
                    <a:lnTo>
                      <a:pt x="2" y="76"/>
                    </a:lnTo>
                    <a:lnTo>
                      <a:pt x="0" y="52"/>
                    </a:lnTo>
                    <a:lnTo>
                      <a:pt x="0" y="2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5" name="Freeform 49"/>
              <p:cNvSpPr>
                <a:spLocks/>
              </p:cNvSpPr>
              <p:nvPr/>
            </p:nvSpPr>
            <p:spPr bwMode="auto">
              <a:xfrm>
                <a:off x="4033520" y="2576195"/>
                <a:ext cx="596900" cy="230188"/>
              </a:xfrm>
              <a:custGeom>
                <a:avLst/>
                <a:gdLst>
                  <a:gd name="T0" fmla="*/ 2147483647 w 376"/>
                  <a:gd name="T1" fmla="*/ 0 h 145"/>
                  <a:gd name="T2" fmla="*/ 2147483647 w 376"/>
                  <a:gd name="T3" fmla="*/ 2147483647 h 145"/>
                  <a:gd name="T4" fmla="*/ 2147483647 w 376"/>
                  <a:gd name="T5" fmla="*/ 2147483647 h 145"/>
                  <a:gd name="T6" fmla="*/ 2147483647 w 376"/>
                  <a:gd name="T7" fmla="*/ 2147483647 h 145"/>
                  <a:gd name="T8" fmla="*/ 2147483647 w 376"/>
                  <a:gd name="T9" fmla="*/ 2147483647 h 145"/>
                  <a:gd name="T10" fmla="*/ 2147483647 w 376"/>
                  <a:gd name="T11" fmla="*/ 2147483647 h 145"/>
                  <a:gd name="T12" fmla="*/ 2147483647 w 376"/>
                  <a:gd name="T13" fmla="*/ 2147483647 h 145"/>
                  <a:gd name="T14" fmla="*/ 2147483647 w 376"/>
                  <a:gd name="T15" fmla="*/ 2147483647 h 145"/>
                  <a:gd name="T16" fmla="*/ 2147483647 w 376"/>
                  <a:gd name="T17" fmla="*/ 2147483647 h 145"/>
                  <a:gd name="T18" fmla="*/ 2147483647 w 376"/>
                  <a:gd name="T19" fmla="*/ 2147483647 h 145"/>
                  <a:gd name="T20" fmla="*/ 2147483647 w 376"/>
                  <a:gd name="T21" fmla="*/ 2147483647 h 145"/>
                  <a:gd name="T22" fmla="*/ 2147483647 w 376"/>
                  <a:gd name="T23" fmla="*/ 2147483647 h 145"/>
                  <a:gd name="T24" fmla="*/ 2147483647 w 376"/>
                  <a:gd name="T25" fmla="*/ 2147483647 h 145"/>
                  <a:gd name="T26" fmla="*/ 2147483647 w 376"/>
                  <a:gd name="T27" fmla="*/ 2147483647 h 145"/>
                  <a:gd name="T28" fmla="*/ 2147483647 w 376"/>
                  <a:gd name="T29" fmla="*/ 2147483647 h 145"/>
                  <a:gd name="T30" fmla="*/ 2147483647 w 376"/>
                  <a:gd name="T31" fmla="*/ 2147483647 h 145"/>
                  <a:gd name="T32" fmla="*/ 2147483647 w 376"/>
                  <a:gd name="T33" fmla="*/ 2147483647 h 145"/>
                  <a:gd name="T34" fmla="*/ 2147483647 w 376"/>
                  <a:gd name="T35" fmla="*/ 2147483647 h 145"/>
                  <a:gd name="T36" fmla="*/ 2147483647 w 376"/>
                  <a:gd name="T37" fmla="*/ 2147483647 h 145"/>
                  <a:gd name="T38" fmla="*/ 2147483647 w 376"/>
                  <a:gd name="T39" fmla="*/ 2147483647 h 145"/>
                  <a:gd name="T40" fmla="*/ 2147483647 w 376"/>
                  <a:gd name="T41" fmla="*/ 2147483647 h 145"/>
                  <a:gd name="T42" fmla="*/ 2147483647 w 376"/>
                  <a:gd name="T43" fmla="*/ 2147483647 h 145"/>
                  <a:gd name="T44" fmla="*/ 2147483647 w 376"/>
                  <a:gd name="T45" fmla="*/ 2147483647 h 145"/>
                  <a:gd name="T46" fmla="*/ 2147483647 w 376"/>
                  <a:gd name="T47" fmla="*/ 2147483647 h 145"/>
                  <a:gd name="T48" fmla="*/ 2147483647 w 376"/>
                  <a:gd name="T49" fmla="*/ 2147483647 h 145"/>
                  <a:gd name="T50" fmla="*/ 2147483647 w 376"/>
                  <a:gd name="T51" fmla="*/ 2147483647 h 145"/>
                  <a:gd name="T52" fmla="*/ 2147483647 w 376"/>
                  <a:gd name="T53" fmla="*/ 2147483647 h 145"/>
                  <a:gd name="T54" fmla="*/ 0 w 376"/>
                  <a:gd name="T55" fmla="*/ 2147483647 h 145"/>
                  <a:gd name="T56" fmla="*/ 0 w 376"/>
                  <a:gd name="T57" fmla="*/ 2147483647 h 145"/>
                  <a:gd name="T58" fmla="*/ 2147483647 w 376"/>
                  <a:gd name="T59" fmla="*/ 0 h 1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6"/>
                  <a:gd name="T91" fmla="*/ 0 h 145"/>
                  <a:gd name="T92" fmla="*/ 376 w 376"/>
                  <a:gd name="T93" fmla="*/ 145 h 14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6" h="145">
                    <a:moveTo>
                      <a:pt x="2" y="0"/>
                    </a:moveTo>
                    <a:lnTo>
                      <a:pt x="321" y="14"/>
                    </a:lnTo>
                    <a:lnTo>
                      <a:pt x="333" y="16"/>
                    </a:lnTo>
                    <a:lnTo>
                      <a:pt x="344" y="20"/>
                    </a:lnTo>
                    <a:lnTo>
                      <a:pt x="353" y="25"/>
                    </a:lnTo>
                    <a:lnTo>
                      <a:pt x="362" y="34"/>
                    </a:lnTo>
                    <a:lnTo>
                      <a:pt x="366" y="43"/>
                    </a:lnTo>
                    <a:lnTo>
                      <a:pt x="370" y="54"/>
                    </a:lnTo>
                    <a:lnTo>
                      <a:pt x="375" y="65"/>
                    </a:lnTo>
                    <a:lnTo>
                      <a:pt x="375" y="76"/>
                    </a:lnTo>
                    <a:lnTo>
                      <a:pt x="375" y="90"/>
                    </a:lnTo>
                    <a:lnTo>
                      <a:pt x="372" y="101"/>
                    </a:lnTo>
                    <a:lnTo>
                      <a:pt x="368" y="112"/>
                    </a:lnTo>
                    <a:lnTo>
                      <a:pt x="362" y="121"/>
                    </a:lnTo>
                    <a:lnTo>
                      <a:pt x="355" y="130"/>
                    </a:lnTo>
                    <a:lnTo>
                      <a:pt x="346" y="137"/>
                    </a:lnTo>
                    <a:lnTo>
                      <a:pt x="333" y="142"/>
                    </a:lnTo>
                    <a:lnTo>
                      <a:pt x="321" y="144"/>
                    </a:lnTo>
                    <a:lnTo>
                      <a:pt x="303" y="142"/>
                    </a:lnTo>
                    <a:lnTo>
                      <a:pt x="284" y="135"/>
                    </a:lnTo>
                    <a:lnTo>
                      <a:pt x="266" y="128"/>
                    </a:lnTo>
                    <a:lnTo>
                      <a:pt x="247" y="124"/>
                    </a:lnTo>
                    <a:lnTo>
                      <a:pt x="186" y="115"/>
                    </a:lnTo>
                    <a:lnTo>
                      <a:pt x="126" y="108"/>
                    </a:lnTo>
                    <a:lnTo>
                      <a:pt x="65" y="106"/>
                    </a:lnTo>
                    <a:lnTo>
                      <a:pt x="5" y="103"/>
                    </a:lnTo>
                    <a:lnTo>
                      <a:pt x="2" y="76"/>
                    </a:lnTo>
                    <a:lnTo>
                      <a:pt x="0" y="52"/>
                    </a:lnTo>
                    <a:lnTo>
                      <a:pt x="0" y="25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4386" name="Group 50"/>
              <p:cNvGrpSpPr>
                <a:grpSpLocks/>
              </p:cNvGrpSpPr>
              <p:nvPr/>
            </p:nvGrpSpPr>
            <p:grpSpPr bwMode="auto">
              <a:xfrm>
                <a:off x="4041458" y="3508058"/>
                <a:ext cx="604837" cy="227012"/>
                <a:chOff x="2267" y="2831"/>
                <a:chExt cx="381" cy="143"/>
              </a:xfrm>
            </p:grpSpPr>
            <p:sp>
              <p:nvSpPr>
                <p:cNvPr id="14553" name="Freeform 51"/>
                <p:cNvSpPr>
                  <a:spLocks/>
                </p:cNvSpPr>
                <p:nvPr/>
              </p:nvSpPr>
              <p:spPr bwMode="auto">
                <a:xfrm>
                  <a:off x="2267" y="2832"/>
                  <a:ext cx="381" cy="142"/>
                </a:xfrm>
                <a:custGeom>
                  <a:avLst/>
                  <a:gdLst>
                    <a:gd name="T0" fmla="*/ 4 w 381"/>
                    <a:gd name="T1" fmla="*/ 0 h 142"/>
                    <a:gd name="T2" fmla="*/ 324 w 381"/>
                    <a:gd name="T3" fmla="*/ 13 h 142"/>
                    <a:gd name="T4" fmla="*/ 337 w 381"/>
                    <a:gd name="T5" fmla="*/ 15 h 142"/>
                    <a:gd name="T6" fmla="*/ 348 w 381"/>
                    <a:gd name="T7" fmla="*/ 17 h 142"/>
                    <a:gd name="T8" fmla="*/ 356 w 381"/>
                    <a:gd name="T9" fmla="*/ 23 h 142"/>
                    <a:gd name="T10" fmla="*/ 365 w 381"/>
                    <a:gd name="T11" fmla="*/ 32 h 142"/>
                    <a:gd name="T12" fmla="*/ 371 w 381"/>
                    <a:gd name="T13" fmla="*/ 43 h 142"/>
                    <a:gd name="T14" fmla="*/ 376 w 381"/>
                    <a:gd name="T15" fmla="*/ 51 h 142"/>
                    <a:gd name="T16" fmla="*/ 378 w 381"/>
                    <a:gd name="T17" fmla="*/ 64 h 142"/>
                    <a:gd name="T18" fmla="*/ 380 w 381"/>
                    <a:gd name="T19" fmla="*/ 75 h 142"/>
                    <a:gd name="T20" fmla="*/ 378 w 381"/>
                    <a:gd name="T21" fmla="*/ 87 h 142"/>
                    <a:gd name="T22" fmla="*/ 376 w 381"/>
                    <a:gd name="T23" fmla="*/ 98 h 142"/>
                    <a:gd name="T24" fmla="*/ 371 w 381"/>
                    <a:gd name="T25" fmla="*/ 109 h 142"/>
                    <a:gd name="T26" fmla="*/ 367 w 381"/>
                    <a:gd name="T27" fmla="*/ 117 h 142"/>
                    <a:gd name="T28" fmla="*/ 358 w 381"/>
                    <a:gd name="T29" fmla="*/ 126 h 142"/>
                    <a:gd name="T30" fmla="*/ 350 w 381"/>
                    <a:gd name="T31" fmla="*/ 132 h 142"/>
                    <a:gd name="T32" fmla="*/ 337 w 381"/>
                    <a:gd name="T33" fmla="*/ 139 h 142"/>
                    <a:gd name="T34" fmla="*/ 324 w 381"/>
                    <a:gd name="T35" fmla="*/ 141 h 142"/>
                    <a:gd name="T36" fmla="*/ 305 w 381"/>
                    <a:gd name="T37" fmla="*/ 136 h 142"/>
                    <a:gd name="T38" fmla="*/ 288 w 381"/>
                    <a:gd name="T39" fmla="*/ 130 h 142"/>
                    <a:gd name="T40" fmla="*/ 269 w 381"/>
                    <a:gd name="T41" fmla="*/ 124 h 142"/>
                    <a:gd name="T42" fmla="*/ 250 w 381"/>
                    <a:gd name="T43" fmla="*/ 119 h 142"/>
                    <a:gd name="T44" fmla="*/ 188 w 381"/>
                    <a:gd name="T45" fmla="*/ 111 h 142"/>
                    <a:gd name="T46" fmla="*/ 128 w 381"/>
                    <a:gd name="T47" fmla="*/ 107 h 142"/>
                    <a:gd name="T48" fmla="*/ 66 w 381"/>
                    <a:gd name="T49" fmla="*/ 102 h 142"/>
                    <a:gd name="T50" fmla="*/ 4 w 381"/>
                    <a:gd name="T51" fmla="*/ 100 h 142"/>
                    <a:gd name="T52" fmla="*/ 2 w 381"/>
                    <a:gd name="T53" fmla="*/ 75 h 142"/>
                    <a:gd name="T54" fmla="*/ 0 w 381"/>
                    <a:gd name="T55" fmla="*/ 49 h 142"/>
                    <a:gd name="T56" fmla="*/ 0 w 381"/>
                    <a:gd name="T57" fmla="*/ 23 h 142"/>
                    <a:gd name="T58" fmla="*/ 4 w 381"/>
                    <a:gd name="T59" fmla="*/ 0 h 142"/>
                    <a:gd name="T60" fmla="*/ 4 w 381"/>
                    <a:gd name="T61" fmla="*/ 0 h 1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81"/>
                    <a:gd name="T94" fmla="*/ 0 h 142"/>
                    <a:gd name="T95" fmla="*/ 381 w 381"/>
                    <a:gd name="T96" fmla="*/ 142 h 14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81" h="142">
                      <a:moveTo>
                        <a:pt x="4" y="0"/>
                      </a:moveTo>
                      <a:lnTo>
                        <a:pt x="324" y="13"/>
                      </a:lnTo>
                      <a:lnTo>
                        <a:pt x="337" y="15"/>
                      </a:lnTo>
                      <a:lnTo>
                        <a:pt x="348" y="17"/>
                      </a:lnTo>
                      <a:lnTo>
                        <a:pt x="356" y="23"/>
                      </a:lnTo>
                      <a:lnTo>
                        <a:pt x="365" y="32"/>
                      </a:lnTo>
                      <a:lnTo>
                        <a:pt x="371" y="43"/>
                      </a:lnTo>
                      <a:lnTo>
                        <a:pt x="376" y="51"/>
                      </a:lnTo>
                      <a:lnTo>
                        <a:pt x="378" y="64"/>
                      </a:lnTo>
                      <a:lnTo>
                        <a:pt x="380" y="75"/>
                      </a:lnTo>
                      <a:lnTo>
                        <a:pt x="378" y="87"/>
                      </a:lnTo>
                      <a:lnTo>
                        <a:pt x="376" y="98"/>
                      </a:lnTo>
                      <a:lnTo>
                        <a:pt x="371" y="109"/>
                      </a:lnTo>
                      <a:lnTo>
                        <a:pt x="367" y="117"/>
                      </a:lnTo>
                      <a:lnTo>
                        <a:pt x="358" y="126"/>
                      </a:lnTo>
                      <a:lnTo>
                        <a:pt x="350" y="132"/>
                      </a:lnTo>
                      <a:lnTo>
                        <a:pt x="337" y="139"/>
                      </a:lnTo>
                      <a:lnTo>
                        <a:pt x="324" y="141"/>
                      </a:lnTo>
                      <a:lnTo>
                        <a:pt x="305" y="136"/>
                      </a:lnTo>
                      <a:lnTo>
                        <a:pt x="288" y="130"/>
                      </a:lnTo>
                      <a:lnTo>
                        <a:pt x="269" y="124"/>
                      </a:lnTo>
                      <a:lnTo>
                        <a:pt x="250" y="119"/>
                      </a:lnTo>
                      <a:lnTo>
                        <a:pt x="188" y="111"/>
                      </a:lnTo>
                      <a:lnTo>
                        <a:pt x="128" y="107"/>
                      </a:lnTo>
                      <a:lnTo>
                        <a:pt x="66" y="102"/>
                      </a:lnTo>
                      <a:lnTo>
                        <a:pt x="4" y="100"/>
                      </a:lnTo>
                      <a:lnTo>
                        <a:pt x="2" y="75"/>
                      </a:lnTo>
                      <a:lnTo>
                        <a:pt x="0" y="49"/>
                      </a:lnTo>
                      <a:lnTo>
                        <a:pt x="0" y="23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4" name="Freeform 52"/>
                <p:cNvSpPr>
                  <a:spLocks/>
                </p:cNvSpPr>
                <p:nvPr/>
              </p:nvSpPr>
              <p:spPr bwMode="auto">
                <a:xfrm>
                  <a:off x="2267" y="2832"/>
                  <a:ext cx="381" cy="142"/>
                </a:xfrm>
                <a:custGeom>
                  <a:avLst/>
                  <a:gdLst>
                    <a:gd name="T0" fmla="*/ 4 w 381"/>
                    <a:gd name="T1" fmla="*/ 0 h 142"/>
                    <a:gd name="T2" fmla="*/ 324 w 381"/>
                    <a:gd name="T3" fmla="*/ 13 h 142"/>
                    <a:gd name="T4" fmla="*/ 337 w 381"/>
                    <a:gd name="T5" fmla="*/ 15 h 142"/>
                    <a:gd name="T6" fmla="*/ 348 w 381"/>
                    <a:gd name="T7" fmla="*/ 17 h 142"/>
                    <a:gd name="T8" fmla="*/ 356 w 381"/>
                    <a:gd name="T9" fmla="*/ 23 h 142"/>
                    <a:gd name="T10" fmla="*/ 365 w 381"/>
                    <a:gd name="T11" fmla="*/ 32 h 142"/>
                    <a:gd name="T12" fmla="*/ 371 w 381"/>
                    <a:gd name="T13" fmla="*/ 43 h 142"/>
                    <a:gd name="T14" fmla="*/ 376 w 381"/>
                    <a:gd name="T15" fmla="*/ 51 h 142"/>
                    <a:gd name="T16" fmla="*/ 378 w 381"/>
                    <a:gd name="T17" fmla="*/ 64 h 142"/>
                    <a:gd name="T18" fmla="*/ 380 w 381"/>
                    <a:gd name="T19" fmla="*/ 75 h 142"/>
                    <a:gd name="T20" fmla="*/ 378 w 381"/>
                    <a:gd name="T21" fmla="*/ 87 h 142"/>
                    <a:gd name="T22" fmla="*/ 376 w 381"/>
                    <a:gd name="T23" fmla="*/ 98 h 142"/>
                    <a:gd name="T24" fmla="*/ 371 w 381"/>
                    <a:gd name="T25" fmla="*/ 109 h 142"/>
                    <a:gd name="T26" fmla="*/ 367 w 381"/>
                    <a:gd name="T27" fmla="*/ 117 h 142"/>
                    <a:gd name="T28" fmla="*/ 358 w 381"/>
                    <a:gd name="T29" fmla="*/ 126 h 142"/>
                    <a:gd name="T30" fmla="*/ 350 w 381"/>
                    <a:gd name="T31" fmla="*/ 132 h 142"/>
                    <a:gd name="T32" fmla="*/ 337 w 381"/>
                    <a:gd name="T33" fmla="*/ 139 h 142"/>
                    <a:gd name="T34" fmla="*/ 324 w 381"/>
                    <a:gd name="T35" fmla="*/ 141 h 142"/>
                    <a:gd name="T36" fmla="*/ 305 w 381"/>
                    <a:gd name="T37" fmla="*/ 136 h 142"/>
                    <a:gd name="T38" fmla="*/ 288 w 381"/>
                    <a:gd name="T39" fmla="*/ 130 h 142"/>
                    <a:gd name="T40" fmla="*/ 269 w 381"/>
                    <a:gd name="T41" fmla="*/ 124 h 142"/>
                    <a:gd name="T42" fmla="*/ 250 w 381"/>
                    <a:gd name="T43" fmla="*/ 119 h 142"/>
                    <a:gd name="T44" fmla="*/ 188 w 381"/>
                    <a:gd name="T45" fmla="*/ 111 h 142"/>
                    <a:gd name="T46" fmla="*/ 128 w 381"/>
                    <a:gd name="T47" fmla="*/ 107 h 142"/>
                    <a:gd name="T48" fmla="*/ 66 w 381"/>
                    <a:gd name="T49" fmla="*/ 102 h 142"/>
                    <a:gd name="T50" fmla="*/ 4 w 381"/>
                    <a:gd name="T51" fmla="*/ 100 h 142"/>
                    <a:gd name="T52" fmla="*/ 2 w 381"/>
                    <a:gd name="T53" fmla="*/ 75 h 142"/>
                    <a:gd name="T54" fmla="*/ 0 w 381"/>
                    <a:gd name="T55" fmla="*/ 49 h 142"/>
                    <a:gd name="T56" fmla="*/ 0 w 381"/>
                    <a:gd name="T57" fmla="*/ 23 h 142"/>
                    <a:gd name="T58" fmla="*/ 4 w 381"/>
                    <a:gd name="T59" fmla="*/ 0 h 1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81"/>
                    <a:gd name="T91" fmla="*/ 0 h 142"/>
                    <a:gd name="T92" fmla="*/ 381 w 381"/>
                    <a:gd name="T93" fmla="*/ 142 h 1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81" h="142">
                      <a:moveTo>
                        <a:pt x="4" y="0"/>
                      </a:moveTo>
                      <a:lnTo>
                        <a:pt x="324" y="13"/>
                      </a:lnTo>
                      <a:lnTo>
                        <a:pt x="337" y="15"/>
                      </a:lnTo>
                      <a:lnTo>
                        <a:pt x="348" y="17"/>
                      </a:lnTo>
                      <a:lnTo>
                        <a:pt x="356" y="23"/>
                      </a:lnTo>
                      <a:lnTo>
                        <a:pt x="365" y="32"/>
                      </a:lnTo>
                      <a:lnTo>
                        <a:pt x="371" y="43"/>
                      </a:lnTo>
                      <a:lnTo>
                        <a:pt x="376" y="51"/>
                      </a:lnTo>
                      <a:lnTo>
                        <a:pt x="378" y="64"/>
                      </a:lnTo>
                      <a:lnTo>
                        <a:pt x="380" y="75"/>
                      </a:lnTo>
                      <a:lnTo>
                        <a:pt x="378" y="87"/>
                      </a:lnTo>
                      <a:lnTo>
                        <a:pt x="376" y="98"/>
                      </a:lnTo>
                      <a:lnTo>
                        <a:pt x="371" y="109"/>
                      </a:lnTo>
                      <a:lnTo>
                        <a:pt x="367" y="117"/>
                      </a:lnTo>
                      <a:lnTo>
                        <a:pt x="358" y="126"/>
                      </a:lnTo>
                      <a:lnTo>
                        <a:pt x="350" y="132"/>
                      </a:lnTo>
                      <a:lnTo>
                        <a:pt x="337" y="139"/>
                      </a:lnTo>
                      <a:lnTo>
                        <a:pt x="324" y="141"/>
                      </a:lnTo>
                      <a:lnTo>
                        <a:pt x="305" y="136"/>
                      </a:lnTo>
                      <a:lnTo>
                        <a:pt x="288" y="130"/>
                      </a:lnTo>
                      <a:lnTo>
                        <a:pt x="269" y="124"/>
                      </a:lnTo>
                      <a:lnTo>
                        <a:pt x="250" y="119"/>
                      </a:lnTo>
                      <a:lnTo>
                        <a:pt x="188" y="111"/>
                      </a:lnTo>
                      <a:lnTo>
                        <a:pt x="128" y="107"/>
                      </a:lnTo>
                      <a:lnTo>
                        <a:pt x="66" y="102"/>
                      </a:lnTo>
                      <a:lnTo>
                        <a:pt x="4" y="100"/>
                      </a:lnTo>
                      <a:lnTo>
                        <a:pt x="2" y="75"/>
                      </a:lnTo>
                      <a:lnTo>
                        <a:pt x="0" y="49"/>
                      </a:lnTo>
                      <a:lnTo>
                        <a:pt x="0" y="2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1F1A17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5" name="Freeform 53"/>
                <p:cNvSpPr>
                  <a:spLocks/>
                </p:cNvSpPr>
                <p:nvPr/>
              </p:nvSpPr>
              <p:spPr bwMode="auto">
                <a:xfrm>
                  <a:off x="2268" y="2831"/>
                  <a:ext cx="380" cy="143"/>
                </a:xfrm>
                <a:custGeom>
                  <a:avLst/>
                  <a:gdLst>
                    <a:gd name="T0" fmla="*/ 2 w 380"/>
                    <a:gd name="T1" fmla="*/ 0 h 143"/>
                    <a:gd name="T2" fmla="*/ 324 w 380"/>
                    <a:gd name="T3" fmla="*/ 13 h 143"/>
                    <a:gd name="T4" fmla="*/ 337 w 380"/>
                    <a:gd name="T5" fmla="*/ 15 h 143"/>
                    <a:gd name="T6" fmla="*/ 348 w 380"/>
                    <a:gd name="T7" fmla="*/ 20 h 143"/>
                    <a:gd name="T8" fmla="*/ 357 w 380"/>
                    <a:gd name="T9" fmla="*/ 24 h 143"/>
                    <a:gd name="T10" fmla="*/ 365 w 380"/>
                    <a:gd name="T11" fmla="*/ 33 h 143"/>
                    <a:gd name="T12" fmla="*/ 370 w 380"/>
                    <a:gd name="T13" fmla="*/ 42 h 143"/>
                    <a:gd name="T14" fmla="*/ 374 w 380"/>
                    <a:gd name="T15" fmla="*/ 53 h 143"/>
                    <a:gd name="T16" fmla="*/ 379 w 380"/>
                    <a:gd name="T17" fmla="*/ 64 h 143"/>
                    <a:gd name="T18" fmla="*/ 379 w 380"/>
                    <a:gd name="T19" fmla="*/ 76 h 143"/>
                    <a:gd name="T20" fmla="*/ 379 w 380"/>
                    <a:gd name="T21" fmla="*/ 89 h 143"/>
                    <a:gd name="T22" fmla="*/ 376 w 380"/>
                    <a:gd name="T23" fmla="*/ 100 h 143"/>
                    <a:gd name="T24" fmla="*/ 372 w 380"/>
                    <a:gd name="T25" fmla="*/ 111 h 143"/>
                    <a:gd name="T26" fmla="*/ 365 w 380"/>
                    <a:gd name="T27" fmla="*/ 120 h 143"/>
                    <a:gd name="T28" fmla="*/ 359 w 380"/>
                    <a:gd name="T29" fmla="*/ 129 h 143"/>
                    <a:gd name="T30" fmla="*/ 350 w 380"/>
                    <a:gd name="T31" fmla="*/ 136 h 143"/>
                    <a:gd name="T32" fmla="*/ 337 w 380"/>
                    <a:gd name="T33" fmla="*/ 140 h 143"/>
                    <a:gd name="T34" fmla="*/ 324 w 380"/>
                    <a:gd name="T35" fmla="*/ 142 h 143"/>
                    <a:gd name="T36" fmla="*/ 306 w 380"/>
                    <a:gd name="T37" fmla="*/ 140 h 143"/>
                    <a:gd name="T38" fmla="*/ 287 w 380"/>
                    <a:gd name="T39" fmla="*/ 134 h 143"/>
                    <a:gd name="T40" fmla="*/ 269 w 380"/>
                    <a:gd name="T41" fmla="*/ 127 h 143"/>
                    <a:gd name="T42" fmla="*/ 249 w 380"/>
                    <a:gd name="T43" fmla="*/ 122 h 143"/>
                    <a:gd name="T44" fmla="*/ 188 w 380"/>
                    <a:gd name="T45" fmla="*/ 113 h 143"/>
                    <a:gd name="T46" fmla="*/ 127 w 380"/>
                    <a:gd name="T47" fmla="*/ 107 h 143"/>
                    <a:gd name="T48" fmla="*/ 66 w 380"/>
                    <a:gd name="T49" fmla="*/ 105 h 143"/>
                    <a:gd name="T50" fmla="*/ 4 w 380"/>
                    <a:gd name="T51" fmla="*/ 102 h 143"/>
                    <a:gd name="T52" fmla="*/ 2 w 380"/>
                    <a:gd name="T53" fmla="*/ 76 h 143"/>
                    <a:gd name="T54" fmla="*/ 0 w 380"/>
                    <a:gd name="T55" fmla="*/ 51 h 143"/>
                    <a:gd name="T56" fmla="*/ 0 w 380"/>
                    <a:gd name="T57" fmla="*/ 24 h 143"/>
                    <a:gd name="T58" fmla="*/ 2 w 380"/>
                    <a:gd name="T59" fmla="*/ 0 h 143"/>
                    <a:gd name="T60" fmla="*/ 2 w 380"/>
                    <a:gd name="T61" fmla="*/ 0 h 14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80"/>
                    <a:gd name="T94" fmla="*/ 0 h 143"/>
                    <a:gd name="T95" fmla="*/ 380 w 380"/>
                    <a:gd name="T96" fmla="*/ 143 h 14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80" h="143">
                      <a:moveTo>
                        <a:pt x="2" y="0"/>
                      </a:moveTo>
                      <a:lnTo>
                        <a:pt x="324" y="13"/>
                      </a:lnTo>
                      <a:lnTo>
                        <a:pt x="337" y="15"/>
                      </a:lnTo>
                      <a:lnTo>
                        <a:pt x="348" y="20"/>
                      </a:lnTo>
                      <a:lnTo>
                        <a:pt x="357" y="24"/>
                      </a:lnTo>
                      <a:lnTo>
                        <a:pt x="365" y="33"/>
                      </a:lnTo>
                      <a:lnTo>
                        <a:pt x="370" y="42"/>
                      </a:lnTo>
                      <a:lnTo>
                        <a:pt x="374" y="53"/>
                      </a:lnTo>
                      <a:lnTo>
                        <a:pt x="379" y="64"/>
                      </a:lnTo>
                      <a:lnTo>
                        <a:pt x="379" y="76"/>
                      </a:lnTo>
                      <a:lnTo>
                        <a:pt x="379" y="89"/>
                      </a:lnTo>
                      <a:lnTo>
                        <a:pt x="376" y="100"/>
                      </a:lnTo>
                      <a:lnTo>
                        <a:pt x="372" y="111"/>
                      </a:lnTo>
                      <a:lnTo>
                        <a:pt x="365" y="120"/>
                      </a:lnTo>
                      <a:lnTo>
                        <a:pt x="359" y="129"/>
                      </a:lnTo>
                      <a:lnTo>
                        <a:pt x="350" y="136"/>
                      </a:lnTo>
                      <a:lnTo>
                        <a:pt x="337" y="140"/>
                      </a:lnTo>
                      <a:lnTo>
                        <a:pt x="324" y="142"/>
                      </a:lnTo>
                      <a:lnTo>
                        <a:pt x="306" y="140"/>
                      </a:lnTo>
                      <a:lnTo>
                        <a:pt x="287" y="134"/>
                      </a:lnTo>
                      <a:lnTo>
                        <a:pt x="269" y="127"/>
                      </a:lnTo>
                      <a:lnTo>
                        <a:pt x="249" y="122"/>
                      </a:lnTo>
                      <a:lnTo>
                        <a:pt x="188" y="113"/>
                      </a:lnTo>
                      <a:lnTo>
                        <a:pt x="127" y="107"/>
                      </a:lnTo>
                      <a:lnTo>
                        <a:pt x="66" y="105"/>
                      </a:lnTo>
                      <a:lnTo>
                        <a:pt x="4" y="102"/>
                      </a:lnTo>
                      <a:lnTo>
                        <a:pt x="2" y="76"/>
                      </a:lnTo>
                      <a:lnTo>
                        <a:pt x="0" y="51"/>
                      </a:lnTo>
                      <a:lnTo>
                        <a:pt x="0" y="2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6" name="Freeform 54"/>
                <p:cNvSpPr>
                  <a:spLocks/>
                </p:cNvSpPr>
                <p:nvPr/>
              </p:nvSpPr>
              <p:spPr bwMode="auto">
                <a:xfrm>
                  <a:off x="2268" y="2831"/>
                  <a:ext cx="380" cy="143"/>
                </a:xfrm>
                <a:custGeom>
                  <a:avLst/>
                  <a:gdLst>
                    <a:gd name="T0" fmla="*/ 2 w 380"/>
                    <a:gd name="T1" fmla="*/ 0 h 143"/>
                    <a:gd name="T2" fmla="*/ 324 w 380"/>
                    <a:gd name="T3" fmla="*/ 13 h 143"/>
                    <a:gd name="T4" fmla="*/ 337 w 380"/>
                    <a:gd name="T5" fmla="*/ 15 h 143"/>
                    <a:gd name="T6" fmla="*/ 348 w 380"/>
                    <a:gd name="T7" fmla="*/ 20 h 143"/>
                    <a:gd name="T8" fmla="*/ 357 w 380"/>
                    <a:gd name="T9" fmla="*/ 24 h 143"/>
                    <a:gd name="T10" fmla="*/ 365 w 380"/>
                    <a:gd name="T11" fmla="*/ 33 h 143"/>
                    <a:gd name="T12" fmla="*/ 370 w 380"/>
                    <a:gd name="T13" fmla="*/ 42 h 143"/>
                    <a:gd name="T14" fmla="*/ 374 w 380"/>
                    <a:gd name="T15" fmla="*/ 53 h 143"/>
                    <a:gd name="T16" fmla="*/ 379 w 380"/>
                    <a:gd name="T17" fmla="*/ 64 h 143"/>
                    <a:gd name="T18" fmla="*/ 379 w 380"/>
                    <a:gd name="T19" fmla="*/ 76 h 143"/>
                    <a:gd name="T20" fmla="*/ 379 w 380"/>
                    <a:gd name="T21" fmla="*/ 89 h 143"/>
                    <a:gd name="T22" fmla="*/ 376 w 380"/>
                    <a:gd name="T23" fmla="*/ 100 h 143"/>
                    <a:gd name="T24" fmla="*/ 372 w 380"/>
                    <a:gd name="T25" fmla="*/ 111 h 143"/>
                    <a:gd name="T26" fmla="*/ 365 w 380"/>
                    <a:gd name="T27" fmla="*/ 120 h 143"/>
                    <a:gd name="T28" fmla="*/ 359 w 380"/>
                    <a:gd name="T29" fmla="*/ 129 h 143"/>
                    <a:gd name="T30" fmla="*/ 350 w 380"/>
                    <a:gd name="T31" fmla="*/ 136 h 143"/>
                    <a:gd name="T32" fmla="*/ 337 w 380"/>
                    <a:gd name="T33" fmla="*/ 140 h 143"/>
                    <a:gd name="T34" fmla="*/ 324 w 380"/>
                    <a:gd name="T35" fmla="*/ 142 h 143"/>
                    <a:gd name="T36" fmla="*/ 306 w 380"/>
                    <a:gd name="T37" fmla="*/ 140 h 143"/>
                    <a:gd name="T38" fmla="*/ 287 w 380"/>
                    <a:gd name="T39" fmla="*/ 134 h 143"/>
                    <a:gd name="T40" fmla="*/ 269 w 380"/>
                    <a:gd name="T41" fmla="*/ 127 h 143"/>
                    <a:gd name="T42" fmla="*/ 249 w 380"/>
                    <a:gd name="T43" fmla="*/ 122 h 143"/>
                    <a:gd name="T44" fmla="*/ 188 w 380"/>
                    <a:gd name="T45" fmla="*/ 113 h 143"/>
                    <a:gd name="T46" fmla="*/ 127 w 380"/>
                    <a:gd name="T47" fmla="*/ 107 h 143"/>
                    <a:gd name="T48" fmla="*/ 66 w 380"/>
                    <a:gd name="T49" fmla="*/ 105 h 143"/>
                    <a:gd name="T50" fmla="*/ 4 w 380"/>
                    <a:gd name="T51" fmla="*/ 102 h 143"/>
                    <a:gd name="T52" fmla="*/ 2 w 380"/>
                    <a:gd name="T53" fmla="*/ 76 h 143"/>
                    <a:gd name="T54" fmla="*/ 0 w 380"/>
                    <a:gd name="T55" fmla="*/ 51 h 143"/>
                    <a:gd name="T56" fmla="*/ 0 w 380"/>
                    <a:gd name="T57" fmla="*/ 24 h 143"/>
                    <a:gd name="T58" fmla="*/ 2 w 380"/>
                    <a:gd name="T59" fmla="*/ 0 h 1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80"/>
                    <a:gd name="T91" fmla="*/ 0 h 143"/>
                    <a:gd name="T92" fmla="*/ 380 w 380"/>
                    <a:gd name="T93" fmla="*/ 143 h 1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80" h="143">
                      <a:moveTo>
                        <a:pt x="2" y="0"/>
                      </a:moveTo>
                      <a:lnTo>
                        <a:pt x="324" y="13"/>
                      </a:lnTo>
                      <a:lnTo>
                        <a:pt x="337" y="15"/>
                      </a:lnTo>
                      <a:lnTo>
                        <a:pt x="348" y="20"/>
                      </a:lnTo>
                      <a:lnTo>
                        <a:pt x="357" y="24"/>
                      </a:lnTo>
                      <a:lnTo>
                        <a:pt x="365" y="33"/>
                      </a:lnTo>
                      <a:lnTo>
                        <a:pt x="370" y="42"/>
                      </a:lnTo>
                      <a:lnTo>
                        <a:pt x="374" y="53"/>
                      </a:lnTo>
                      <a:lnTo>
                        <a:pt x="379" y="64"/>
                      </a:lnTo>
                      <a:lnTo>
                        <a:pt x="379" y="76"/>
                      </a:lnTo>
                      <a:lnTo>
                        <a:pt x="379" y="89"/>
                      </a:lnTo>
                      <a:lnTo>
                        <a:pt x="376" y="100"/>
                      </a:lnTo>
                      <a:lnTo>
                        <a:pt x="372" y="111"/>
                      </a:lnTo>
                      <a:lnTo>
                        <a:pt x="365" y="120"/>
                      </a:lnTo>
                      <a:lnTo>
                        <a:pt x="359" y="129"/>
                      </a:lnTo>
                      <a:lnTo>
                        <a:pt x="350" y="136"/>
                      </a:lnTo>
                      <a:lnTo>
                        <a:pt x="337" y="140"/>
                      </a:lnTo>
                      <a:lnTo>
                        <a:pt x="324" y="142"/>
                      </a:lnTo>
                      <a:lnTo>
                        <a:pt x="306" y="140"/>
                      </a:lnTo>
                      <a:lnTo>
                        <a:pt x="287" y="134"/>
                      </a:lnTo>
                      <a:lnTo>
                        <a:pt x="269" y="127"/>
                      </a:lnTo>
                      <a:lnTo>
                        <a:pt x="249" y="122"/>
                      </a:lnTo>
                      <a:lnTo>
                        <a:pt x="188" y="113"/>
                      </a:lnTo>
                      <a:lnTo>
                        <a:pt x="127" y="107"/>
                      </a:lnTo>
                      <a:lnTo>
                        <a:pt x="66" y="105"/>
                      </a:lnTo>
                      <a:lnTo>
                        <a:pt x="4" y="102"/>
                      </a:lnTo>
                      <a:lnTo>
                        <a:pt x="2" y="76"/>
                      </a:lnTo>
                      <a:lnTo>
                        <a:pt x="0" y="51"/>
                      </a:lnTo>
                      <a:lnTo>
                        <a:pt x="0" y="2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 cap="rnd">
                  <a:solidFill>
                    <a:srgbClr val="1F1A17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sp>
            <p:nvSpPr>
              <p:cNvPr id="14387" name="Freeform 55"/>
              <p:cNvSpPr>
                <a:spLocks/>
              </p:cNvSpPr>
              <p:nvPr/>
            </p:nvSpPr>
            <p:spPr bwMode="auto">
              <a:xfrm>
                <a:off x="3568383" y="3952558"/>
                <a:ext cx="989012" cy="1263650"/>
              </a:xfrm>
              <a:custGeom>
                <a:avLst/>
                <a:gdLst>
                  <a:gd name="T0" fmla="*/ 2147483647 w 623"/>
                  <a:gd name="T1" fmla="*/ 2147483647 h 796"/>
                  <a:gd name="T2" fmla="*/ 2147483647 w 623"/>
                  <a:gd name="T3" fmla="*/ 2147483647 h 796"/>
                  <a:gd name="T4" fmla="*/ 2147483647 w 623"/>
                  <a:gd name="T5" fmla="*/ 2147483647 h 796"/>
                  <a:gd name="T6" fmla="*/ 2147483647 w 623"/>
                  <a:gd name="T7" fmla="*/ 2147483647 h 796"/>
                  <a:gd name="T8" fmla="*/ 2147483647 w 623"/>
                  <a:gd name="T9" fmla="*/ 2147483647 h 796"/>
                  <a:gd name="T10" fmla="*/ 2147483647 w 623"/>
                  <a:gd name="T11" fmla="*/ 2147483647 h 796"/>
                  <a:gd name="T12" fmla="*/ 2147483647 w 623"/>
                  <a:gd name="T13" fmla="*/ 2147483647 h 796"/>
                  <a:gd name="T14" fmla="*/ 2147483647 w 623"/>
                  <a:gd name="T15" fmla="*/ 2147483647 h 796"/>
                  <a:gd name="T16" fmla="*/ 2147483647 w 623"/>
                  <a:gd name="T17" fmla="*/ 0 h 796"/>
                  <a:gd name="T18" fmla="*/ 2147483647 w 623"/>
                  <a:gd name="T19" fmla="*/ 2147483647 h 796"/>
                  <a:gd name="T20" fmla="*/ 2147483647 w 623"/>
                  <a:gd name="T21" fmla="*/ 2147483647 h 796"/>
                  <a:gd name="T22" fmla="*/ 2147483647 w 623"/>
                  <a:gd name="T23" fmla="*/ 2147483647 h 796"/>
                  <a:gd name="T24" fmla="*/ 2147483647 w 623"/>
                  <a:gd name="T25" fmla="*/ 2147483647 h 796"/>
                  <a:gd name="T26" fmla="*/ 2147483647 w 623"/>
                  <a:gd name="T27" fmla="*/ 2147483647 h 796"/>
                  <a:gd name="T28" fmla="*/ 2147483647 w 623"/>
                  <a:gd name="T29" fmla="*/ 2147483647 h 796"/>
                  <a:gd name="T30" fmla="*/ 2147483647 w 623"/>
                  <a:gd name="T31" fmla="*/ 2147483647 h 796"/>
                  <a:gd name="T32" fmla="*/ 2147483647 w 623"/>
                  <a:gd name="T33" fmla="*/ 2147483647 h 796"/>
                  <a:gd name="T34" fmla="*/ 2147483647 w 623"/>
                  <a:gd name="T35" fmla="*/ 2147483647 h 796"/>
                  <a:gd name="T36" fmla="*/ 0 w 623"/>
                  <a:gd name="T37" fmla="*/ 2147483647 h 796"/>
                  <a:gd name="T38" fmla="*/ 0 w 623"/>
                  <a:gd name="T39" fmla="*/ 2147483647 h 796"/>
                  <a:gd name="T40" fmla="*/ 2147483647 w 623"/>
                  <a:gd name="T41" fmla="*/ 2147483647 h 796"/>
                  <a:gd name="T42" fmla="*/ 2147483647 w 623"/>
                  <a:gd name="T43" fmla="*/ 2147483647 h 796"/>
                  <a:gd name="T44" fmla="*/ 2147483647 w 623"/>
                  <a:gd name="T45" fmla="*/ 2147483647 h 796"/>
                  <a:gd name="T46" fmla="*/ 2147483647 w 623"/>
                  <a:gd name="T47" fmla="*/ 2147483647 h 796"/>
                  <a:gd name="T48" fmla="*/ 2147483647 w 623"/>
                  <a:gd name="T49" fmla="*/ 2147483647 h 796"/>
                  <a:gd name="T50" fmla="*/ 2147483647 w 623"/>
                  <a:gd name="T51" fmla="*/ 2147483647 h 796"/>
                  <a:gd name="T52" fmla="*/ 2147483647 w 623"/>
                  <a:gd name="T53" fmla="*/ 2147483647 h 796"/>
                  <a:gd name="T54" fmla="*/ 2147483647 w 623"/>
                  <a:gd name="T55" fmla="*/ 2147483647 h 796"/>
                  <a:gd name="T56" fmla="*/ 2147483647 w 623"/>
                  <a:gd name="T57" fmla="*/ 2147483647 h 796"/>
                  <a:gd name="T58" fmla="*/ 2147483647 w 623"/>
                  <a:gd name="T59" fmla="*/ 2147483647 h 796"/>
                  <a:gd name="T60" fmla="*/ 2147483647 w 623"/>
                  <a:gd name="T61" fmla="*/ 2147483647 h 796"/>
                  <a:gd name="T62" fmla="*/ 2147483647 w 623"/>
                  <a:gd name="T63" fmla="*/ 2147483647 h 796"/>
                  <a:gd name="T64" fmla="*/ 2147483647 w 623"/>
                  <a:gd name="T65" fmla="*/ 2147483647 h 796"/>
                  <a:gd name="T66" fmla="*/ 2147483647 w 623"/>
                  <a:gd name="T67" fmla="*/ 2147483647 h 796"/>
                  <a:gd name="T68" fmla="*/ 2147483647 w 623"/>
                  <a:gd name="T69" fmla="*/ 2147483647 h 796"/>
                  <a:gd name="T70" fmla="*/ 2147483647 w 623"/>
                  <a:gd name="T71" fmla="*/ 2147483647 h 796"/>
                  <a:gd name="T72" fmla="*/ 2147483647 w 623"/>
                  <a:gd name="T73" fmla="*/ 2147483647 h 796"/>
                  <a:gd name="T74" fmla="*/ 2147483647 w 623"/>
                  <a:gd name="T75" fmla="*/ 2147483647 h 796"/>
                  <a:gd name="T76" fmla="*/ 2147483647 w 623"/>
                  <a:gd name="T77" fmla="*/ 2147483647 h 7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796"/>
                  <a:gd name="T119" fmla="*/ 623 w 623"/>
                  <a:gd name="T120" fmla="*/ 796 h 7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796">
                    <a:moveTo>
                      <a:pt x="548" y="120"/>
                    </a:moveTo>
                    <a:lnTo>
                      <a:pt x="567" y="109"/>
                    </a:lnTo>
                    <a:lnTo>
                      <a:pt x="586" y="94"/>
                    </a:lnTo>
                    <a:lnTo>
                      <a:pt x="599" y="79"/>
                    </a:lnTo>
                    <a:lnTo>
                      <a:pt x="609" y="64"/>
                    </a:lnTo>
                    <a:lnTo>
                      <a:pt x="618" y="47"/>
                    </a:lnTo>
                    <a:lnTo>
                      <a:pt x="620" y="32"/>
                    </a:lnTo>
                    <a:lnTo>
                      <a:pt x="622" y="15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58" y="9"/>
                    </a:lnTo>
                    <a:lnTo>
                      <a:pt x="518" y="17"/>
                    </a:lnTo>
                    <a:lnTo>
                      <a:pt x="464" y="26"/>
                    </a:lnTo>
                    <a:lnTo>
                      <a:pt x="389" y="36"/>
                    </a:lnTo>
                    <a:lnTo>
                      <a:pt x="291" y="45"/>
                    </a:lnTo>
                    <a:lnTo>
                      <a:pt x="231" y="49"/>
                    </a:lnTo>
                    <a:lnTo>
                      <a:pt x="164" y="51"/>
                    </a:lnTo>
                    <a:lnTo>
                      <a:pt x="87" y="54"/>
                    </a:lnTo>
                    <a:lnTo>
                      <a:pt x="0" y="54"/>
                    </a:lnTo>
                    <a:lnTo>
                      <a:pt x="0" y="795"/>
                    </a:lnTo>
                    <a:lnTo>
                      <a:pt x="151" y="755"/>
                    </a:lnTo>
                    <a:lnTo>
                      <a:pt x="223" y="697"/>
                    </a:lnTo>
                    <a:lnTo>
                      <a:pt x="332" y="672"/>
                    </a:lnTo>
                    <a:lnTo>
                      <a:pt x="394" y="603"/>
                    </a:lnTo>
                    <a:lnTo>
                      <a:pt x="462" y="591"/>
                    </a:lnTo>
                    <a:lnTo>
                      <a:pt x="550" y="490"/>
                    </a:lnTo>
                    <a:lnTo>
                      <a:pt x="518" y="448"/>
                    </a:lnTo>
                    <a:lnTo>
                      <a:pt x="488" y="403"/>
                    </a:lnTo>
                    <a:lnTo>
                      <a:pt x="456" y="358"/>
                    </a:lnTo>
                    <a:lnTo>
                      <a:pt x="424" y="316"/>
                    </a:lnTo>
                    <a:lnTo>
                      <a:pt x="432" y="290"/>
                    </a:lnTo>
                    <a:lnTo>
                      <a:pt x="443" y="264"/>
                    </a:lnTo>
                    <a:lnTo>
                      <a:pt x="456" y="239"/>
                    </a:lnTo>
                    <a:lnTo>
                      <a:pt x="468" y="215"/>
                    </a:lnTo>
                    <a:lnTo>
                      <a:pt x="486" y="190"/>
                    </a:lnTo>
                    <a:lnTo>
                      <a:pt x="503" y="166"/>
                    </a:lnTo>
                    <a:lnTo>
                      <a:pt x="524" y="143"/>
                    </a:lnTo>
                    <a:lnTo>
                      <a:pt x="548" y="12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8" name="Freeform 56"/>
              <p:cNvSpPr>
                <a:spLocks/>
              </p:cNvSpPr>
              <p:nvPr/>
            </p:nvSpPr>
            <p:spPr bwMode="auto">
              <a:xfrm>
                <a:off x="3568383" y="3952558"/>
                <a:ext cx="989012" cy="1263650"/>
              </a:xfrm>
              <a:custGeom>
                <a:avLst/>
                <a:gdLst>
                  <a:gd name="T0" fmla="*/ 2147483647 w 623"/>
                  <a:gd name="T1" fmla="*/ 2147483647 h 796"/>
                  <a:gd name="T2" fmla="*/ 2147483647 w 623"/>
                  <a:gd name="T3" fmla="*/ 2147483647 h 796"/>
                  <a:gd name="T4" fmla="*/ 2147483647 w 623"/>
                  <a:gd name="T5" fmla="*/ 2147483647 h 796"/>
                  <a:gd name="T6" fmla="*/ 2147483647 w 623"/>
                  <a:gd name="T7" fmla="*/ 2147483647 h 796"/>
                  <a:gd name="T8" fmla="*/ 2147483647 w 623"/>
                  <a:gd name="T9" fmla="*/ 2147483647 h 796"/>
                  <a:gd name="T10" fmla="*/ 2147483647 w 623"/>
                  <a:gd name="T11" fmla="*/ 2147483647 h 796"/>
                  <a:gd name="T12" fmla="*/ 2147483647 w 623"/>
                  <a:gd name="T13" fmla="*/ 2147483647 h 796"/>
                  <a:gd name="T14" fmla="*/ 2147483647 w 623"/>
                  <a:gd name="T15" fmla="*/ 2147483647 h 796"/>
                  <a:gd name="T16" fmla="*/ 2147483647 w 623"/>
                  <a:gd name="T17" fmla="*/ 0 h 796"/>
                  <a:gd name="T18" fmla="*/ 2147483647 w 623"/>
                  <a:gd name="T19" fmla="*/ 2147483647 h 796"/>
                  <a:gd name="T20" fmla="*/ 2147483647 w 623"/>
                  <a:gd name="T21" fmla="*/ 2147483647 h 796"/>
                  <a:gd name="T22" fmla="*/ 2147483647 w 623"/>
                  <a:gd name="T23" fmla="*/ 2147483647 h 796"/>
                  <a:gd name="T24" fmla="*/ 2147483647 w 623"/>
                  <a:gd name="T25" fmla="*/ 2147483647 h 796"/>
                  <a:gd name="T26" fmla="*/ 2147483647 w 623"/>
                  <a:gd name="T27" fmla="*/ 2147483647 h 796"/>
                  <a:gd name="T28" fmla="*/ 2147483647 w 623"/>
                  <a:gd name="T29" fmla="*/ 2147483647 h 796"/>
                  <a:gd name="T30" fmla="*/ 2147483647 w 623"/>
                  <a:gd name="T31" fmla="*/ 2147483647 h 796"/>
                  <a:gd name="T32" fmla="*/ 2147483647 w 623"/>
                  <a:gd name="T33" fmla="*/ 2147483647 h 796"/>
                  <a:gd name="T34" fmla="*/ 2147483647 w 623"/>
                  <a:gd name="T35" fmla="*/ 2147483647 h 796"/>
                  <a:gd name="T36" fmla="*/ 0 w 623"/>
                  <a:gd name="T37" fmla="*/ 2147483647 h 796"/>
                  <a:gd name="T38" fmla="*/ 0 w 623"/>
                  <a:gd name="T39" fmla="*/ 2147483647 h 796"/>
                  <a:gd name="T40" fmla="*/ 2147483647 w 623"/>
                  <a:gd name="T41" fmla="*/ 2147483647 h 796"/>
                  <a:gd name="T42" fmla="*/ 2147483647 w 623"/>
                  <a:gd name="T43" fmla="*/ 2147483647 h 796"/>
                  <a:gd name="T44" fmla="*/ 2147483647 w 623"/>
                  <a:gd name="T45" fmla="*/ 2147483647 h 796"/>
                  <a:gd name="T46" fmla="*/ 2147483647 w 623"/>
                  <a:gd name="T47" fmla="*/ 2147483647 h 796"/>
                  <a:gd name="T48" fmla="*/ 2147483647 w 623"/>
                  <a:gd name="T49" fmla="*/ 2147483647 h 796"/>
                  <a:gd name="T50" fmla="*/ 2147483647 w 623"/>
                  <a:gd name="T51" fmla="*/ 2147483647 h 796"/>
                  <a:gd name="T52" fmla="*/ 2147483647 w 623"/>
                  <a:gd name="T53" fmla="*/ 2147483647 h 796"/>
                  <a:gd name="T54" fmla="*/ 2147483647 w 623"/>
                  <a:gd name="T55" fmla="*/ 2147483647 h 796"/>
                  <a:gd name="T56" fmla="*/ 2147483647 w 623"/>
                  <a:gd name="T57" fmla="*/ 2147483647 h 796"/>
                  <a:gd name="T58" fmla="*/ 2147483647 w 623"/>
                  <a:gd name="T59" fmla="*/ 2147483647 h 796"/>
                  <a:gd name="T60" fmla="*/ 2147483647 w 623"/>
                  <a:gd name="T61" fmla="*/ 2147483647 h 796"/>
                  <a:gd name="T62" fmla="*/ 2147483647 w 623"/>
                  <a:gd name="T63" fmla="*/ 2147483647 h 796"/>
                  <a:gd name="T64" fmla="*/ 2147483647 w 623"/>
                  <a:gd name="T65" fmla="*/ 2147483647 h 796"/>
                  <a:gd name="T66" fmla="*/ 2147483647 w 623"/>
                  <a:gd name="T67" fmla="*/ 2147483647 h 796"/>
                  <a:gd name="T68" fmla="*/ 2147483647 w 623"/>
                  <a:gd name="T69" fmla="*/ 2147483647 h 796"/>
                  <a:gd name="T70" fmla="*/ 2147483647 w 623"/>
                  <a:gd name="T71" fmla="*/ 2147483647 h 796"/>
                  <a:gd name="T72" fmla="*/ 2147483647 w 623"/>
                  <a:gd name="T73" fmla="*/ 2147483647 h 796"/>
                  <a:gd name="T74" fmla="*/ 2147483647 w 623"/>
                  <a:gd name="T75" fmla="*/ 2147483647 h 796"/>
                  <a:gd name="T76" fmla="*/ 2147483647 w 623"/>
                  <a:gd name="T77" fmla="*/ 2147483647 h 7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796"/>
                  <a:gd name="T119" fmla="*/ 623 w 623"/>
                  <a:gd name="T120" fmla="*/ 796 h 7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796">
                    <a:moveTo>
                      <a:pt x="548" y="120"/>
                    </a:moveTo>
                    <a:lnTo>
                      <a:pt x="567" y="109"/>
                    </a:lnTo>
                    <a:lnTo>
                      <a:pt x="586" y="94"/>
                    </a:lnTo>
                    <a:lnTo>
                      <a:pt x="599" y="79"/>
                    </a:lnTo>
                    <a:lnTo>
                      <a:pt x="609" y="64"/>
                    </a:lnTo>
                    <a:lnTo>
                      <a:pt x="618" y="47"/>
                    </a:lnTo>
                    <a:lnTo>
                      <a:pt x="620" y="32"/>
                    </a:lnTo>
                    <a:lnTo>
                      <a:pt x="622" y="15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58" y="9"/>
                    </a:lnTo>
                    <a:lnTo>
                      <a:pt x="518" y="17"/>
                    </a:lnTo>
                    <a:lnTo>
                      <a:pt x="464" y="26"/>
                    </a:lnTo>
                    <a:lnTo>
                      <a:pt x="389" y="36"/>
                    </a:lnTo>
                    <a:lnTo>
                      <a:pt x="291" y="45"/>
                    </a:lnTo>
                    <a:lnTo>
                      <a:pt x="231" y="49"/>
                    </a:lnTo>
                    <a:lnTo>
                      <a:pt x="164" y="51"/>
                    </a:lnTo>
                    <a:lnTo>
                      <a:pt x="87" y="54"/>
                    </a:lnTo>
                    <a:lnTo>
                      <a:pt x="0" y="54"/>
                    </a:lnTo>
                    <a:lnTo>
                      <a:pt x="0" y="795"/>
                    </a:lnTo>
                    <a:lnTo>
                      <a:pt x="151" y="755"/>
                    </a:lnTo>
                    <a:lnTo>
                      <a:pt x="223" y="697"/>
                    </a:lnTo>
                    <a:lnTo>
                      <a:pt x="332" y="672"/>
                    </a:lnTo>
                    <a:lnTo>
                      <a:pt x="394" y="603"/>
                    </a:lnTo>
                    <a:lnTo>
                      <a:pt x="462" y="591"/>
                    </a:lnTo>
                    <a:lnTo>
                      <a:pt x="550" y="490"/>
                    </a:lnTo>
                    <a:lnTo>
                      <a:pt x="518" y="448"/>
                    </a:lnTo>
                    <a:lnTo>
                      <a:pt x="488" y="403"/>
                    </a:lnTo>
                    <a:lnTo>
                      <a:pt x="456" y="358"/>
                    </a:lnTo>
                    <a:lnTo>
                      <a:pt x="424" y="316"/>
                    </a:lnTo>
                    <a:lnTo>
                      <a:pt x="432" y="290"/>
                    </a:lnTo>
                    <a:lnTo>
                      <a:pt x="443" y="264"/>
                    </a:lnTo>
                    <a:lnTo>
                      <a:pt x="456" y="239"/>
                    </a:lnTo>
                    <a:lnTo>
                      <a:pt x="468" y="215"/>
                    </a:lnTo>
                    <a:lnTo>
                      <a:pt x="486" y="190"/>
                    </a:lnTo>
                    <a:lnTo>
                      <a:pt x="503" y="166"/>
                    </a:lnTo>
                    <a:lnTo>
                      <a:pt x="524" y="143"/>
                    </a:lnTo>
                    <a:lnTo>
                      <a:pt x="548" y="12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9" name="Freeform 57"/>
              <p:cNvSpPr>
                <a:spLocks/>
              </p:cNvSpPr>
              <p:nvPr/>
            </p:nvSpPr>
            <p:spPr bwMode="auto">
              <a:xfrm>
                <a:off x="3843020" y="3901758"/>
                <a:ext cx="396875" cy="303212"/>
              </a:xfrm>
              <a:custGeom>
                <a:avLst/>
                <a:gdLst>
                  <a:gd name="T0" fmla="*/ 0 w 250"/>
                  <a:gd name="T1" fmla="*/ 2147483647 h 191"/>
                  <a:gd name="T2" fmla="*/ 2147483647 w 250"/>
                  <a:gd name="T3" fmla="*/ 2147483647 h 191"/>
                  <a:gd name="T4" fmla="*/ 2147483647 w 250"/>
                  <a:gd name="T5" fmla="*/ 2147483647 h 191"/>
                  <a:gd name="T6" fmla="*/ 2147483647 w 250"/>
                  <a:gd name="T7" fmla="*/ 2147483647 h 191"/>
                  <a:gd name="T8" fmla="*/ 2147483647 w 250"/>
                  <a:gd name="T9" fmla="*/ 2147483647 h 191"/>
                  <a:gd name="T10" fmla="*/ 2147483647 w 250"/>
                  <a:gd name="T11" fmla="*/ 2147483647 h 191"/>
                  <a:gd name="T12" fmla="*/ 2147483647 w 250"/>
                  <a:gd name="T13" fmla="*/ 2147483647 h 191"/>
                  <a:gd name="T14" fmla="*/ 2147483647 w 250"/>
                  <a:gd name="T15" fmla="*/ 2147483647 h 191"/>
                  <a:gd name="T16" fmla="*/ 2147483647 w 250"/>
                  <a:gd name="T17" fmla="*/ 2147483647 h 191"/>
                  <a:gd name="T18" fmla="*/ 2147483647 w 250"/>
                  <a:gd name="T19" fmla="*/ 2147483647 h 191"/>
                  <a:gd name="T20" fmla="*/ 2147483647 w 250"/>
                  <a:gd name="T21" fmla="*/ 2147483647 h 191"/>
                  <a:gd name="T22" fmla="*/ 2147483647 w 250"/>
                  <a:gd name="T23" fmla="*/ 2147483647 h 191"/>
                  <a:gd name="T24" fmla="*/ 2147483647 w 250"/>
                  <a:gd name="T25" fmla="*/ 2147483647 h 191"/>
                  <a:gd name="T26" fmla="*/ 2147483647 w 250"/>
                  <a:gd name="T27" fmla="*/ 2147483647 h 191"/>
                  <a:gd name="T28" fmla="*/ 2147483647 w 250"/>
                  <a:gd name="T29" fmla="*/ 2147483647 h 191"/>
                  <a:gd name="T30" fmla="*/ 2147483647 w 250"/>
                  <a:gd name="T31" fmla="*/ 0 h 191"/>
                  <a:gd name="T32" fmla="*/ 2147483647 w 250"/>
                  <a:gd name="T33" fmla="*/ 0 h 191"/>
                  <a:gd name="T34" fmla="*/ 2147483647 w 250"/>
                  <a:gd name="T35" fmla="*/ 2147483647 h 191"/>
                  <a:gd name="T36" fmla="*/ 2147483647 w 250"/>
                  <a:gd name="T37" fmla="*/ 2147483647 h 191"/>
                  <a:gd name="T38" fmla="*/ 2147483647 w 250"/>
                  <a:gd name="T39" fmla="*/ 2147483647 h 191"/>
                  <a:gd name="T40" fmla="*/ 2147483647 w 250"/>
                  <a:gd name="T41" fmla="*/ 2147483647 h 191"/>
                  <a:gd name="T42" fmla="*/ 2147483647 w 250"/>
                  <a:gd name="T43" fmla="*/ 2147483647 h 191"/>
                  <a:gd name="T44" fmla="*/ 2147483647 w 250"/>
                  <a:gd name="T45" fmla="*/ 2147483647 h 191"/>
                  <a:gd name="T46" fmla="*/ 2147483647 w 250"/>
                  <a:gd name="T47" fmla="*/ 2147483647 h 191"/>
                  <a:gd name="T48" fmla="*/ 2147483647 w 250"/>
                  <a:gd name="T49" fmla="*/ 2147483647 h 191"/>
                  <a:gd name="T50" fmla="*/ 2147483647 w 250"/>
                  <a:gd name="T51" fmla="*/ 2147483647 h 191"/>
                  <a:gd name="T52" fmla="*/ 2147483647 w 250"/>
                  <a:gd name="T53" fmla="*/ 2147483647 h 191"/>
                  <a:gd name="T54" fmla="*/ 2147483647 w 250"/>
                  <a:gd name="T55" fmla="*/ 2147483647 h 191"/>
                  <a:gd name="T56" fmla="*/ 2147483647 w 250"/>
                  <a:gd name="T57" fmla="*/ 2147483647 h 191"/>
                  <a:gd name="T58" fmla="*/ 2147483647 w 250"/>
                  <a:gd name="T59" fmla="*/ 2147483647 h 191"/>
                  <a:gd name="T60" fmla="*/ 2147483647 w 250"/>
                  <a:gd name="T61" fmla="*/ 2147483647 h 191"/>
                  <a:gd name="T62" fmla="*/ 2147483647 w 250"/>
                  <a:gd name="T63" fmla="*/ 2147483647 h 191"/>
                  <a:gd name="T64" fmla="*/ 2147483647 w 250"/>
                  <a:gd name="T65" fmla="*/ 2147483647 h 191"/>
                  <a:gd name="T66" fmla="*/ 2147483647 w 250"/>
                  <a:gd name="T67" fmla="*/ 2147483647 h 191"/>
                  <a:gd name="T68" fmla="*/ 2147483647 w 250"/>
                  <a:gd name="T69" fmla="*/ 2147483647 h 191"/>
                  <a:gd name="T70" fmla="*/ 2147483647 w 250"/>
                  <a:gd name="T71" fmla="*/ 2147483647 h 191"/>
                  <a:gd name="T72" fmla="*/ 2147483647 w 250"/>
                  <a:gd name="T73" fmla="*/ 2147483647 h 191"/>
                  <a:gd name="T74" fmla="*/ 2147483647 w 250"/>
                  <a:gd name="T75" fmla="*/ 2147483647 h 191"/>
                  <a:gd name="T76" fmla="*/ 2147483647 w 250"/>
                  <a:gd name="T77" fmla="*/ 2147483647 h 191"/>
                  <a:gd name="T78" fmla="*/ 0 w 250"/>
                  <a:gd name="T79" fmla="*/ 2147483647 h 191"/>
                  <a:gd name="T80" fmla="*/ 0 w 250"/>
                  <a:gd name="T81" fmla="*/ 2147483647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0"/>
                  <a:gd name="T124" fmla="*/ 0 h 191"/>
                  <a:gd name="T125" fmla="*/ 250 w 250"/>
                  <a:gd name="T126" fmla="*/ 191 h 1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0" h="191">
                    <a:moveTo>
                      <a:pt x="0" y="177"/>
                    </a:moveTo>
                    <a:lnTo>
                      <a:pt x="12" y="158"/>
                    </a:lnTo>
                    <a:lnTo>
                      <a:pt x="24" y="139"/>
                    </a:lnTo>
                    <a:lnTo>
                      <a:pt x="26" y="120"/>
                    </a:lnTo>
                    <a:lnTo>
                      <a:pt x="24" y="103"/>
                    </a:lnTo>
                    <a:lnTo>
                      <a:pt x="22" y="83"/>
                    </a:lnTo>
                    <a:lnTo>
                      <a:pt x="20" y="66"/>
                    </a:lnTo>
                    <a:lnTo>
                      <a:pt x="18" y="51"/>
                    </a:lnTo>
                    <a:lnTo>
                      <a:pt x="16" y="39"/>
                    </a:lnTo>
                    <a:lnTo>
                      <a:pt x="18" y="26"/>
                    </a:lnTo>
                    <a:lnTo>
                      <a:pt x="22" y="15"/>
                    </a:lnTo>
                    <a:lnTo>
                      <a:pt x="26" y="11"/>
                    </a:lnTo>
                    <a:lnTo>
                      <a:pt x="35" y="9"/>
                    </a:lnTo>
                    <a:lnTo>
                      <a:pt x="44" y="7"/>
                    </a:lnTo>
                    <a:lnTo>
                      <a:pt x="56" y="5"/>
                    </a:lnTo>
                    <a:lnTo>
                      <a:pt x="86" y="0"/>
                    </a:lnTo>
                    <a:lnTo>
                      <a:pt x="118" y="0"/>
                    </a:lnTo>
                    <a:lnTo>
                      <a:pt x="152" y="2"/>
                    </a:lnTo>
                    <a:lnTo>
                      <a:pt x="182" y="7"/>
                    </a:lnTo>
                    <a:lnTo>
                      <a:pt x="197" y="11"/>
                    </a:lnTo>
                    <a:lnTo>
                      <a:pt x="208" y="15"/>
                    </a:lnTo>
                    <a:lnTo>
                      <a:pt x="216" y="22"/>
                    </a:lnTo>
                    <a:lnTo>
                      <a:pt x="223" y="28"/>
                    </a:lnTo>
                    <a:lnTo>
                      <a:pt x="229" y="39"/>
                    </a:lnTo>
                    <a:lnTo>
                      <a:pt x="234" y="49"/>
                    </a:lnTo>
                    <a:lnTo>
                      <a:pt x="236" y="60"/>
                    </a:lnTo>
                    <a:lnTo>
                      <a:pt x="238" y="68"/>
                    </a:lnTo>
                    <a:lnTo>
                      <a:pt x="236" y="77"/>
                    </a:lnTo>
                    <a:lnTo>
                      <a:pt x="236" y="86"/>
                    </a:lnTo>
                    <a:lnTo>
                      <a:pt x="231" y="92"/>
                    </a:lnTo>
                    <a:lnTo>
                      <a:pt x="229" y="98"/>
                    </a:lnTo>
                    <a:lnTo>
                      <a:pt x="212" y="117"/>
                    </a:lnTo>
                    <a:lnTo>
                      <a:pt x="204" y="132"/>
                    </a:lnTo>
                    <a:lnTo>
                      <a:pt x="206" y="141"/>
                    </a:lnTo>
                    <a:lnTo>
                      <a:pt x="210" y="149"/>
                    </a:lnTo>
                    <a:lnTo>
                      <a:pt x="214" y="158"/>
                    </a:lnTo>
                    <a:lnTo>
                      <a:pt x="221" y="166"/>
                    </a:lnTo>
                    <a:lnTo>
                      <a:pt x="234" y="179"/>
                    </a:lnTo>
                    <a:lnTo>
                      <a:pt x="249" y="190"/>
                    </a:lnTo>
                    <a:lnTo>
                      <a:pt x="0" y="177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0" name="Freeform 58"/>
              <p:cNvSpPr>
                <a:spLocks/>
              </p:cNvSpPr>
              <p:nvPr/>
            </p:nvSpPr>
            <p:spPr bwMode="auto">
              <a:xfrm>
                <a:off x="3843020" y="3901758"/>
                <a:ext cx="396875" cy="303212"/>
              </a:xfrm>
              <a:custGeom>
                <a:avLst/>
                <a:gdLst>
                  <a:gd name="T0" fmla="*/ 0 w 250"/>
                  <a:gd name="T1" fmla="*/ 2147483647 h 191"/>
                  <a:gd name="T2" fmla="*/ 2147483647 w 250"/>
                  <a:gd name="T3" fmla="*/ 2147483647 h 191"/>
                  <a:gd name="T4" fmla="*/ 2147483647 w 250"/>
                  <a:gd name="T5" fmla="*/ 2147483647 h 191"/>
                  <a:gd name="T6" fmla="*/ 2147483647 w 250"/>
                  <a:gd name="T7" fmla="*/ 2147483647 h 191"/>
                  <a:gd name="T8" fmla="*/ 2147483647 w 250"/>
                  <a:gd name="T9" fmla="*/ 2147483647 h 191"/>
                  <a:gd name="T10" fmla="*/ 2147483647 w 250"/>
                  <a:gd name="T11" fmla="*/ 2147483647 h 191"/>
                  <a:gd name="T12" fmla="*/ 2147483647 w 250"/>
                  <a:gd name="T13" fmla="*/ 2147483647 h 191"/>
                  <a:gd name="T14" fmla="*/ 2147483647 w 250"/>
                  <a:gd name="T15" fmla="*/ 2147483647 h 191"/>
                  <a:gd name="T16" fmla="*/ 2147483647 w 250"/>
                  <a:gd name="T17" fmla="*/ 2147483647 h 191"/>
                  <a:gd name="T18" fmla="*/ 2147483647 w 250"/>
                  <a:gd name="T19" fmla="*/ 2147483647 h 191"/>
                  <a:gd name="T20" fmla="*/ 2147483647 w 250"/>
                  <a:gd name="T21" fmla="*/ 2147483647 h 191"/>
                  <a:gd name="T22" fmla="*/ 2147483647 w 250"/>
                  <a:gd name="T23" fmla="*/ 2147483647 h 191"/>
                  <a:gd name="T24" fmla="*/ 2147483647 w 250"/>
                  <a:gd name="T25" fmla="*/ 2147483647 h 191"/>
                  <a:gd name="T26" fmla="*/ 2147483647 w 250"/>
                  <a:gd name="T27" fmla="*/ 2147483647 h 191"/>
                  <a:gd name="T28" fmla="*/ 2147483647 w 250"/>
                  <a:gd name="T29" fmla="*/ 2147483647 h 191"/>
                  <a:gd name="T30" fmla="*/ 2147483647 w 250"/>
                  <a:gd name="T31" fmla="*/ 0 h 191"/>
                  <a:gd name="T32" fmla="*/ 2147483647 w 250"/>
                  <a:gd name="T33" fmla="*/ 0 h 191"/>
                  <a:gd name="T34" fmla="*/ 2147483647 w 250"/>
                  <a:gd name="T35" fmla="*/ 2147483647 h 191"/>
                  <a:gd name="T36" fmla="*/ 2147483647 w 250"/>
                  <a:gd name="T37" fmla="*/ 2147483647 h 191"/>
                  <a:gd name="T38" fmla="*/ 2147483647 w 250"/>
                  <a:gd name="T39" fmla="*/ 2147483647 h 191"/>
                  <a:gd name="T40" fmla="*/ 2147483647 w 250"/>
                  <a:gd name="T41" fmla="*/ 2147483647 h 191"/>
                  <a:gd name="T42" fmla="*/ 2147483647 w 250"/>
                  <a:gd name="T43" fmla="*/ 2147483647 h 191"/>
                  <a:gd name="T44" fmla="*/ 2147483647 w 250"/>
                  <a:gd name="T45" fmla="*/ 2147483647 h 191"/>
                  <a:gd name="T46" fmla="*/ 2147483647 w 250"/>
                  <a:gd name="T47" fmla="*/ 2147483647 h 191"/>
                  <a:gd name="T48" fmla="*/ 2147483647 w 250"/>
                  <a:gd name="T49" fmla="*/ 2147483647 h 191"/>
                  <a:gd name="T50" fmla="*/ 2147483647 w 250"/>
                  <a:gd name="T51" fmla="*/ 2147483647 h 191"/>
                  <a:gd name="T52" fmla="*/ 2147483647 w 250"/>
                  <a:gd name="T53" fmla="*/ 2147483647 h 191"/>
                  <a:gd name="T54" fmla="*/ 2147483647 w 250"/>
                  <a:gd name="T55" fmla="*/ 2147483647 h 191"/>
                  <a:gd name="T56" fmla="*/ 2147483647 w 250"/>
                  <a:gd name="T57" fmla="*/ 2147483647 h 191"/>
                  <a:gd name="T58" fmla="*/ 2147483647 w 250"/>
                  <a:gd name="T59" fmla="*/ 2147483647 h 191"/>
                  <a:gd name="T60" fmla="*/ 2147483647 w 250"/>
                  <a:gd name="T61" fmla="*/ 2147483647 h 191"/>
                  <a:gd name="T62" fmla="*/ 2147483647 w 250"/>
                  <a:gd name="T63" fmla="*/ 2147483647 h 191"/>
                  <a:gd name="T64" fmla="*/ 2147483647 w 250"/>
                  <a:gd name="T65" fmla="*/ 2147483647 h 191"/>
                  <a:gd name="T66" fmla="*/ 2147483647 w 250"/>
                  <a:gd name="T67" fmla="*/ 2147483647 h 191"/>
                  <a:gd name="T68" fmla="*/ 2147483647 w 250"/>
                  <a:gd name="T69" fmla="*/ 2147483647 h 191"/>
                  <a:gd name="T70" fmla="*/ 2147483647 w 250"/>
                  <a:gd name="T71" fmla="*/ 2147483647 h 191"/>
                  <a:gd name="T72" fmla="*/ 2147483647 w 250"/>
                  <a:gd name="T73" fmla="*/ 2147483647 h 191"/>
                  <a:gd name="T74" fmla="*/ 2147483647 w 250"/>
                  <a:gd name="T75" fmla="*/ 2147483647 h 191"/>
                  <a:gd name="T76" fmla="*/ 2147483647 w 250"/>
                  <a:gd name="T77" fmla="*/ 2147483647 h 191"/>
                  <a:gd name="T78" fmla="*/ 0 w 250"/>
                  <a:gd name="T79" fmla="*/ 2147483647 h 1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0"/>
                  <a:gd name="T121" fmla="*/ 0 h 191"/>
                  <a:gd name="T122" fmla="*/ 250 w 250"/>
                  <a:gd name="T123" fmla="*/ 191 h 19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0" h="191">
                    <a:moveTo>
                      <a:pt x="0" y="177"/>
                    </a:moveTo>
                    <a:lnTo>
                      <a:pt x="12" y="158"/>
                    </a:lnTo>
                    <a:lnTo>
                      <a:pt x="24" y="139"/>
                    </a:lnTo>
                    <a:lnTo>
                      <a:pt x="26" y="120"/>
                    </a:lnTo>
                    <a:lnTo>
                      <a:pt x="24" y="103"/>
                    </a:lnTo>
                    <a:lnTo>
                      <a:pt x="22" y="83"/>
                    </a:lnTo>
                    <a:lnTo>
                      <a:pt x="20" y="66"/>
                    </a:lnTo>
                    <a:lnTo>
                      <a:pt x="18" y="51"/>
                    </a:lnTo>
                    <a:lnTo>
                      <a:pt x="16" y="39"/>
                    </a:lnTo>
                    <a:lnTo>
                      <a:pt x="18" y="26"/>
                    </a:lnTo>
                    <a:lnTo>
                      <a:pt x="22" y="15"/>
                    </a:lnTo>
                    <a:lnTo>
                      <a:pt x="26" y="11"/>
                    </a:lnTo>
                    <a:lnTo>
                      <a:pt x="35" y="9"/>
                    </a:lnTo>
                    <a:lnTo>
                      <a:pt x="44" y="7"/>
                    </a:lnTo>
                    <a:lnTo>
                      <a:pt x="56" y="5"/>
                    </a:lnTo>
                    <a:lnTo>
                      <a:pt x="86" y="0"/>
                    </a:lnTo>
                    <a:lnTo>
                      <a:pt x="118" y="0"/>
                    </a:lnTo>
                    <a:lnTo>
                      <a:pt x="152" y="2"/>
                    </a:lnTo>
                    <a:lnTo>
                      <a:pt x="182" y="7"/>
                    </a:lnTo>
                    <a:lnTo>
                      <a:pt x="197" y="11"/>
                    </a:lnTo>
                    <a:lnTo>
                      <a:pt x="208" y="15"/>
                    </a:lnTo>
                    <a:lnTo>
                      <a:pt x="216" y="22"/>
                    </a:lnTo>
                    <a:lnTo>
                      <a:pt x="223" y="28"/>
                    </a:lnTo>
                    <a:lnTo>
                      <a:pt x="229" y="39"/>
                    </a:lnTo>
                    <a:lnTo>
                      <a:pt x="234" y="49"/>
                    </a:lnTo>
                    <a:lnTo>
                      <a:pt x="236" y="60"/>
                    </a:lnTo>
                    <a:lnTo>
                      <a:pt x="238" y="68"/>
                    </a:lnTo>
                    <a:lnTo>
                      <a:pt x="236" y="77"/>
                    </a:lnTo>
                    <a:lnTo>
                      <a:pt x="236" y="86"/>
                    </a:lnTo>
                    <a:lnTo>
                      <a:pt x="231" y="92"/>
                    </a:lnTo>
                    <a:lnTo>
                      <a:pt x="229" y="98"/>
                    </a:lnTo>
                    <a:lnTo>
                      <a:pt x="212" y="117"/>
                    </a:lnTo>
                    <a:lnTo>
                      <a:pt x="204" y="132"/>
                    </a:lnTo>
                    <a:lnTo>
                      <a:pt x="206" y="141"/>
                    </a:lnTo>
                    <a:lnTo>
                      <a:pt x="210" y="149"/>
                    </a:lnTo>
                    <a:lnTo>
                      <a:pt x="214" y="158"/>
                    </a:lnTo>
                    <a:lnTo>
                      <a:pt x="221" y="166"/>
                    </a:lnTo>
                    <a:lnTo>
                      <a:pt x="234" y="179"/>
                    </a:lnTo>
                    <a:lnTo>
                      <a:pt x="249" y="190"/>
                    </a:lnTo>
                    <a:lnTo>
                      <a:pt x="0" y="177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1" name="Freeform 59"/>
              <p:cNvSpPr>
                <a:spLocks/>
              </p:cNvSpPr>
              <p:nvPr/>
            </p:nvSpPr>
            <p:spPr bwMode="auto">
              <a:xfrm>
                <a:off x="3819208" y="4155758"/>
                <a:ext cx="450850" cy="61912"/>
              </a:xfrm>
              <a:custGeom>
                <a:avLst/>
                <a:gdLst>
                  <a:gd name="T0" fmla="*/ 2147483647 w 284"/>
                  <a:gd name="T1" fmla="*/ 0 h 39"/>
                  <a:gd name="T2" fmla="*/ 0 w 284"/>
                  <a:gd name="T3" fmla="*/ 2147483647 h 39"/>
                  <a:gd name="T4" fmla="*/ 2147483647 w 284"/>
                  <a:gd name="T5" fmla="*/ 2147483647 h 39"/>
                  <a:gd name="T6" fmla="*/ 2147483647 w 284"/>
                  <a:gd name="T7" fmla="*/ 2147483647 h 39"/>
                  <a:gd name="T8" fmla="*/ 2147483647 w 284"/>
                  <a:gd name="T9" fmla="*/ 0 h 39"/>
                  <a:gd name="T10" fmla="*/ 2147483647 w 284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4"/>
                  <a:gd name="T19" fmla="*/ 0 h 39"/>
                  <a:gd name="T20" fmla="*/ 284 w 284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4" h="39">
                    <a:moveTo>
                      <a:pt x="41" y="0"/>
                    </a:moveTo>
                    <a:lnTo>
                      <a:pt x="0" y="28"/>
                    </a:lnTo>
                    <a:lnTo>
                      <a:pt x="283" y="38"/>
                    </a:lnTo>
                    <a:lnTo>
                      <a:pt x="225" y="1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2" name="Freeform 60"/>
              <p:cNvSpPr>
                <a:spLocks/>
              </p:cNvSpPr>
              <p:nvPr/>
            </p:nvSpPr>
            <p:spPr bwMode="auto">
              <a:xfrm>
                <a:off x="3727133" y="4385945"/>
                <a:ext cx="319087" cy="431800"/>
              </a:xfrm>
              <a:custGeom>
                <a:avLst/>
                <a:gdLst>
                  <a:gd name="T0" fmla="*/ 2147483647 w 201"/>
                  <a:gd name="T1" fmla="*/ 0 h 272"/>
                  <a:gd name="T2" fmla="*/ 2147483647 w 201"/>
                  <a:gd name="T3" fmla="*/ 2147483647 h 272"/>
                  <a:gd name="T4" fmla="*/ 2147483647 w 201"/>
                  <a:gd name="T5" fmla="*/ 2147483647 h 272"/>
                  <a:gd name="T6" fmla="*/ 2147483647 w 201"/>
                  <a:gd name="T7" fmla="*/ 2147483647 h 272"/>
                  <a:gd name="T8" fmla="*/ 2147483647 w 201"/>
                  <a:gd name="T9" fmla="*/ 2147483647 h 272"/>
                  <a:gd name="T10" fmla="*/ 2147483647 w 201"/>
                  <a:gd name="T11" fmla="*/ 2147483647 h 272"/>
                  <a:gd name="T12" fmla="*/ 2147483647 w 201"/>
                  <a:gd name="T13" fmla="*/ 2147483647 h 272"/>
                  <a:gd name="T14" fmla="*/ 2147483647 w 201"/>
                  <a:gd name="T15" fmla="*/ 2147483647 h 272"/>
                  <a:gd name="T16" fmla="*/ 2147483647 w 201"/>
                  <a:gd name="T17" fmla="*/ 2147483647 h 272"/>
                  <a:gd name="T18" fmla="*/ 2147483647 w 201"/>
                  <a:gd name="T19" fmla="*/ 2147483647 h 272"/>
                  <a:gd name="T20" fmla="*/ 2147483647 w 201"/>
                  <a:gd name="T21" fmla="*/ 2147483647 h 272"/>
                  <a:gd name="T22" fmla="*/ 2147483647 w 201"/>
                  <a:gd name="T23" fmla="*/ 2147483647 h 272"/>
                  <a:gd name="T24" fmla="*/ 2147483647 w 201"/>
                  <a:gd name="T25" fmla="*/ 2147483647 h 272"/>
                  <a:gd name="T26" fmla="*/ 2147483647 w 201"/>
                  <a:gd name="T27" fmla="*/ 2147483647 h 272"/>
                  <a:gd name="T28" fmla="*/ 0 w 201"/>
                  <a:gd name="T29" fmla="*/ 2147483647 h 272"/>
                  <a:gd name="T30" fmla="*/ 2147483647 w 201"/>
                  <a:gd name="T31" fmla="*/ 2147483647 h 272"/>
                  <a:gd name="T32" fmla="*/ 2147483647 w 201"/>
                  <a:gd name="T33" fmla="*/ 2147483647 h 272"/>
                  <a:gd name="T34" fmla="*/ 2147483647 w 201"/>
                  <a:gd name="T35" fmla="*/ 2147483647 h 272"/>
                  <a:gd name="T36" fmla="*/ 2147483647 w 201"/>
                  <a:gd name="T37" fmla="*/ 2147483647 h 272"/>
                  <a:gd name="T38" fmla="*/ 2147483647 w 201"/>
                  <a:gd name="T39" fmla="*/ 2147483647 h 272"/>
                  <a:gd name="T40" fmla="*/ 2147483647 w 201"/>
                  <a:gd name="T41" fmla="*/ 2147483647 h 272"/>
                  <a:gd name="T42" fmla="*/ 2147483647 w 201"/>
                  <a:gd name="T43" fmla="*/ 2147483647 h 272"/>
                  <a:gd name="T44" fmla="*/ 2147483647 w 201"/>
                  <a:gd name="T45" fmla="*/ 2147483647 h 272"/>
                  <a:gd name="T46" fmla="*/ 2147483647 w 201"/>
                  <a:gd name="T47" fmla="*/ 2147483647 h 272"/>
                  <a:gd name="T48" fmla="*/ 2147483647 w 201"/>
                  <a:gd name="T49" fmla="*/ 2147483647 h 272"/>
                  <a:gd name="T50" fmla="*/ 2147483647 w 201"/>
                  <a:gd name="T51" fmla="*/ 2147483647 h 272"/>
                  <a:gd name="T52" fmla="*/ 2147483647 w 201"/>
                  <a:gd name="T53" fmla="*/ 2147483647 h 272"/>
                  <a:gd name="T54" fmla="*/ 2147483647 w 201"/>
                  <a:gd name="T55" fmla="*/ 2147483647 h 272"/>
                  <a:gd name="T56" fmla="*/ 2147483647 w 201"/>
                  <a:gd name="T57" fmla="*/ 2147483647 h 272"/>
                  <a:gd name="T58" fmla="*/ 2147483647 w 201"/>
                  <a:gd name="T59" fmla="*/ 2147483647 h 272"/>
                  <a:gd name="T60" fmla="*/ 2147483647 w 201"/>
                  <a:gd name="T61" fmla="*/ 2147483647 h 272"/>
                  <a:gd name="T62" fmla="*/ 2147483647 w 201"/>
                  <a:gd name="T63" fmla="*/ 2147483647 h 272"/>
                  <a:gd name="T64" fmla="*/ 2147483647 w 201"/>
                  <a:gd name="T65" fmla="*/ 2147483647 h 272"/>
                  <a:gd name="T66" fmla="*/ 2147483647 w 201"/>
                  <a:gd name="T67" fmla="*/ 2147483647 h 272"/>
                  <a:gd name="T68" fmla="*/ 2147483647 w 201"/>
                  <a:gd name="T69" fmla="*/ 2147483647 h 272"/>
                  <a:gd name="T70" fmla="*/ 2147483647 w 201"/>
                  <a:gd name="T71" fmla="*/ 2147483647 h 272"/>
                  <a:gd name="T72" fmla="*/ 2147483647 w 201"/>
                  <a:gd name="T73" fmla="*/ 2147483647 h 272"/>
                  <a:gd name="T74" fmla="*/ 2147483647 w 201"/>
                  <a:gd name="T75" fmla="*/ 2147483647 h 272"/>
                  <a:gd name="T76" fmla="*/ 2147483647 w 201"/>
                  <a:gd name="T77" fmla="*/ 0 h 272"/>
                  <a:gd name="T78" fmla="*/ 2147483647 w 201"/>
                  <a:gd name="T79" fmla="*/ 0 h 2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1"/>
                  <a:gd name="T121" fmla="*/ 0 h 272"/>
                  <a:gd name="T122" fmla="*/ 201 w 201"/>
                  <a:gd name="T123" fmla="*/ 272 h 2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1" h="272">
                    <a:moveTo>
                      <a:pt x="185" y="0"/>
                    </a:moveTo>
                    <a:lnTo>
                      <a:pt x="174" y="9"/>
                    </a:lnTo>
                    <a:lnTo>
                      <a:pt x="161" y="15"/>
                    </a:lnTo>
                    <a:lnTo>
                      <a:pt x="149" y="21"/>
                    </a:lnTo>
                    <a:lnTo>
                      <a:pt x="136" y="28"/>
                    </a:lnTo>
                    <a:lnTo>
                      <a:pt x="106" y="36"/>
                    </a:lnTo>
                    <a:lnTo>
                      <a:pt x="75" y="45"/>
                    </a:lnTo>
                    <a:lnTo>
                      <a:pt x="62" y="51"/>
                    </a:lnTo>
                    <a:lnTo>
                      <a:pt x="47" y="58"/>
                    </a:lnTo>
                    <a:lnTo>
                      <a:pt x="36" y="64"/>
                    </a:lnTo>
                    <a:lnTo>
                      <a:pt x="26" y="72"/>
                    </a:lnTo>
                    <a:lnTo>
                      <a:pt x="15" y="81"/>
                    </a:lnTo>
                    <a:lnTo>
                      <a:pt x="9" y="94"/>
                    </a:lnTo>
                    <a:lnTo>
                      <a:pt x="4" y="107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6" y="141"/>
                    </a:lnTo>
                    <a:lnTo>
                      <a:pt x="11" y="147"/>
                    </a:lnTo>
                    <a:lnTo>
                      <a:pt x="19" y="153"/>
                    </a:lnTo>
                    <a:lnTo>
                      <a:pt x="38" y="166"/>
                    </a:lnTo>
                    <a:lnTo>
                      <a:pt x="64" y="177"/>
                    </a:lnTo>
                    <a:lnTo>
                      <a:pt x="95" y="190"/>
                    </a:lnTo>
                    <a:lnTo>
                      <a:pt x="127" y="209"/>
                    </a:lnTo>
                    <a:lnTo>
                      <a:pt x="144" y="220"/>
                    </a:lnTo>
                    <a:lnTo>
                      <a:pt x="163" y="234"/>
                    </a:lnTo>
                    <a:lnTo>
                      <a:pt x="181" y="251"/>
                    </a:lnTo>
                    <a:lnTo>
                      <a:pt x="200" y="271"/>
                    </a:lnTo>
                    <a:lnTo>
                      <a:pt x="178" y="249"/>
                    </a:lnTo>
                    <a:lnTo>
                      <a:pt x="159" y="232"/>
                    </a:lnTo>
                    <a:lnTo>
                      <a:pt x="138" y="215"/>
                    </a:lnTo>
                    <a:lnTo>
                      <a:pt x="112" y="200"/>
                    </a:lnTo>
                    <a:lnTo>
                      <a:pt x="112" y="158"/>
                    </a:lnTo>
                    <a:lnTo>
                      <a:pt x="112" y="117"/>
                    </a:lnTo>
                    <a:lnTo>
                      <a:pt x="112" y="75"/>
                    </a:lnTo>
                    <a:lnTo>
                      <a:pt x="112" y="34"/>
                    </a:lnTo>
                    <a:lnTo>
                      <a:pt x="134" y="28"/>
                    </a:lnTo>
                    <a:lnTo>
                      <a:pt x="153" y="19"/>
                    </a:lnTo>
                    <a:lnTo>
                      <a:pt x="168" y="11"/>
                    </a:lnTo>
                    <a:lnTo>
                      <a:pt x="18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3" name="Freeform 61"/>
              <p:cNvSpPr>
                <a:spLocks/>
              </p:cNvSpPr>
              <p:nvPr/>
            </p:nvSpPr>
            <p:spPr bwMode="auto">
              <a:xfrm>
                <a:off x="3727133" y="4385945"/>
                <a:ext cx="319087" cy="431800"/>
              </a:xfrm>
              <a:custGeom>
                <a:avLst/>
                <a:gdLst>
                  <a:gd name="T0" fmla="*/ 2147483647 w 201"/>
                  <a:gd name="T1" fmla="*/ 0 h 272"/>
                  <a:gd name="T2" fmla="*/ 2147483647 w 201"/>
                  <a:gd name="T3" fmla="*/ 2147483647 h 272"/>
                  <a:gd name="T4" fmla="*/ 2147483647 w 201"/>
                  <a:gd name="T5" fmla="*/ 2147483647 h 272"/>
                  <a:gd name="T6" fmla="*/ 2147483647 w 201"/>
                  <a:gd name="T7" fmla="*/ 2147483647 h 272"/>
                  <a:gd name="T8" fmla="*/ 2147483647 w 201"/>
                  <a:gd name="T9" fmla="*/ 2147483647 h 272"/>
                  <a:gd name="T10" fmla="*/ 2147483647 w 201"/>
                  <a:gd name="T11" fmla="*/ 2147483647 h 272"/>
                  <a:gd name="T12" fmla="*/ 2147483647 w 201"/>
                  <a:gd name="T13" fmla="*/ 2147483647 h 272"/>
                  <a:gd name="T14" fmla="*/ 2147483647 w 201"/>
                  <a:gd name="T15" fmla="*/ 2147483647 h 272"/>
                  <a:gd name="T16" fmla="*/ 2147483647 w 201"/>
                  <a:gd name="T17" fmla="*/ 2147483647 h 272"/>
                  <a:gd name="T18" fmla="*/ 2147483647 w 201"/>
                  <a:gd name="T19" fmla="*/ 2147483647 h 272"/>
                  <a:gd name="T20" fmla="*/ 2147483647 w 201"/>
                  <a:gd name="T21" fmla="*/ 2147483647 h 272"/>
                  <a:gd name="T22" fmla="*/ 2147483647 w 201"/>
                  <a:gd name="T23" fmla="*/ 2147483647 h 272"/>
                  <a:gd name="T24" fmla="*/ 2147483647 w 201"/>
                  <a:gd name="T25" fmla="*/ 2147483647 h 272"/>
                  <a:gd name="T26" fmla="*/ 2147483647 w 201"/>
                  <a:gd name="T27" fmla="*/ 2147483647 h 272"/>
                  <a:gd name="T28" fmla="*/ 0 w 201"/>
                  <a:gd name="T29" fmla="*/ 2147483647 h 272"/>
                  <a:gd name="T30" fmla="*/ 2147483647 w 201"/>
                  <a:gd name="T31" fmla="*/ 2147483647 h 272"/>
                  <a:gd name="T32" fmla="*/ 2147483647 w 201"/>
                  <a:gd name="T33" fmla="*/ 2147483647 h 272"/>
                  <a:gd name="T34" fmla="*/ 2147483647 w 201"/>
                  <a:gd name="T35" fmla="*/ 2147483647 h 272"/>
                  <a:gd name="T36" fmla="*/ 2147483647 w 201"/>
                  <a:gd name="T37" fmla="*/ 2147483647 h 272"/>
                  <a:gd name="T38" fmla="*/ 2147483647 w 201"/>
                  <a:gd name="T39" fmla="*/ 2147483647 h 272"/>
                  <a:gd name="T40" fmla="*/ 2147483647 w 201"/>
                  <a:gd name="T41" fmla="*/ 2147483647 h 272"/>
                  <a:gd name="T42" fmla="*/ 2147483647 w 201"/>
                  <a:gd name="T43" fmla="*/ 2147483647 h 272"/>
                  <a:gd name="T44" fmla="*/ 2147483647 w 201"/>
                  <a:gd name="T45" fmla="*/ 2147483647 h 272"/>
                  <a:gd name="T46" fmla="*/ 2147483647 w 201"/>
                  <a:gd name="T47" fmla="*/ 2147483647 h 272"/>
                  <a:gd name="T48" fmla="*/ 2147483647 w 201"/>
                  <a:gd name="T49" fmla="*/ 2147483647 h 272"/>
                  <a:gd name="T50" fmla="*/ 2147483647 w 201"/>
                  <a:gd name="T51" fmla="*/ 2147483647 h 272"/>
                  <a:gd name="T52" fmla="*/ 2147483647 w 201"/>
                  <a:gd name="T53" fmla="*/ 2147483647 h 272"/>
                  <a:gd name="T54" fmla="*/ 2147483647 w 201"/>
                  <a:gd name="T55" fmla="*/ 2147483647 h 272"/>
                  <a:gd name="T56" fmla="*/ 2147483647 w 201"/>
                  <a:gd name="T57" fmla="*/ 2147483647 h 272"/>
                  <a:gd name="T58" fmla="*/ 2147483647 w 201"/>
                  <a:gd name="T59" fmla="*/ 2147483647 h 272"/>
                  <a:gd name="T60" fmla="*/ 2147483647 w 201"/>
                  <a:gd name="T61" fmla="*/ 2147483647 h 272"/>
                  <a:gd name="T62" fmla="*/ 2147483647 w 201"/>
                  <a:gd name="T63" fmla="*/ 2147483647 h 272"/>
                  <a:gd name="T64" fmla="*/ 2147483647 w 201"/>
                  <a:gd name="T65" fmla="*/ 2147483647 h 272"/>
                  <a:gd name="T66" fmla="*/ 2147483647 w 201"/>
                  <a:gd name="T67" fmla="*/ 2147483647 h 272"/>
                  <a:gd name="T68" fmla="*/ 2147483647 w 201"/>
                  <a:gd name="T69" fmla="*/ 2147483647 h 272"/>
                  <a:gd name="T70" fmla="*/ 2147483647 w 201"/>
                  <a:gd name="T71" fmla="*/ 2147483647 h 272"/>
                  <a:gd name="T72" fmla="*/ 2147483647 w 201"/>
                  <a:gd name="T73" fmla="*/ 2147483647 h 272"/>
                  <a:gd name="T74" fmla="*/ 2147483647 w 201"/>
                  <a:gd name="T75" fmla="*/ 2147483647 h 272"/>
                  <a:gd name="T76" fmla="*/ 2147483647 w 201"/>
                  <a:gd name="T77" fmla="*/ 0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"/>
                  <a:gd name="T118" fmla="*/ 0 h 272"/>
                  <a:gd name="T119" fmla="*/ 201 w 201"/>
                  <a:gd name="T120" fmla="*/ 272 h 2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" h="272">
                    <a:moveTo>
                      <a:pt x="185" y="0"/>
                    </a:moveTo>
                    <a:lnTo>
                      <a:pt x="174" y="9"/>
                    </a:lnTo>
                    <a:lnTo>
                      <a:pt x="161" y="15"/>
                    </a:lnTo>
                    <a:lnTo>
                      <a:pt x="149" y="21"/>
                    </a:lnTo>
                    <a:lnTo>
                      <a:pt x="136" y="28"/>
                    </a:lnTo>
                    <a:lnTo>
                      <a:pt x="106" y="36"/>
                    </a:lnTo>
                    <a:lnTo>
                      <a:pt x="75" y="45"/>
                    </a:lnTo>
                    <a:lnTo>
                      <a:pt x="62" y="51"/>
                    </a:lnTo>
                    <a:lnTo>
                      <a:pt x="47" y="58"/>
                    </a:lnTo>
                    <a:lnTo>
                      <a:pt x="36" y="64"/>
                    </a:lnTo>
                    <a:lnTo>
                      <a:pt x="26" y="72"/>
                    </a:lnTo>
                    <a:lnTo>
                      <a:pt x="15" y="81"/>
                    </a:lnTo>
                    <a:lnTo>
                      <a:pt x="9" y="94"/>
                    </a:lnTo>
                    <a:lnTo>
                      <a:pt x="4" y="107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6" y="141"/>
                    </a:lnTo>
                    <a:lnTo>
                      <a:pt x="11" y="147"/>
                    </a:lnTo>
                    <a:lnTo>
                      <a:pt x="19" y="153"/>
                    </a:lnTo>
                    <a:lnTo>
                      <a:pt x="38" y="166"/>
                    </a:lnTo>
                    <a:lnTo>
                      <a:pt x="64" y="177"/>
                    </a:lnTo>
                    <a:lnTo>
                      <a:pt x="95" y="190"/>
                    </a:lnTo>
                    <a:lnTo>
                      <a:pt x="127" y="209"/>
                    </a:lnTo>
                    <a:lnTo>
                      <a:pt x="144" y="220"/>
                    </a:lnTo>
                    <a:lnTo>
                      <a:pt x="163" y="234"/>
                    </a:lnTo>
                    <a:lnTo>
                      <a:pt x="181" y="251"/>
                    </a:lnTo>
                    <a:lnTo>
                      <a:pt x="200" y="271"/>
                    </a:lnTo>
                    <a:lnTo>
                      <a:pt x="178" y="249"/>
                    </a:lnTo>
                    <a:lnTo>
                      <a:pt x="159" y="232"/>
                    </a:lnTo>
                    <a:lnTo>
                      <a:pt x="138" y="215"/>
                    </a:lnTo>
                    <a:lnTo>
                      <a:pt x="112" y="200"/>
                    </a:lnTo>
                    <a:lnTo>
                      <a:pt x="112" y="158"/>
                    </a:lnTo>
                    <a:lnTo>
                      <a:pt x="112" y="117"/>
                    </a:lnTo>
                    <a:lnTo>
                      <a:pt x="112" y="75"/>
                    </a:lnTo>
                    <a:lnTo>
                      <a:pt x="112" y="34"/>
                    </a:lnTo>
                    <a:lnTo>
                      <a:pt x="134" y="28"/>
                    </a:lnTo>
                    <a:lnTo>
                      <a:pt x="153" y="19"/>
                    </a:lnTo>
                    <a:lnTo>
                      <a:pt x="168" y="11"/>
                    </a:lnTo>
                    <a:lnTo>
                      <a:pt x="185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4" name="Freeform 62"/>
              <p:cNvSpPr>
                <a:spLocks/>
              </p:cNvSpPr>
              <p:nvPr/>
            </p:nvSpPr>
            <p:spPr bwMode="auto">
              <a:xfrm>
                <a:off x="2582545" y="3958908"/>
                <a:ext cx="996950" cy="1257300"/>
              </a:xfrm>
              <a:custGeom>
                <a:avLst/>
                <a:gdLst>
                  <a:gd name="T0" fmla="*/ 2147483647 w 620"/>
                  <a:gd name="T1" fmla="*/ 2147483647 h 792"/>
                  <a:gd name="T2" fmla="*/ 2147483647 w 620"/>
                  <a:gd name="T3" fmla="*/ 2147483647 h 792"/>
                  <a:gd name="T4" fmla="*/ 2147483647 w 620"/>
                  <a:gd name="T5" fmla="*/ 2147483647 h 792"/>
                  <a:gd name="T6" fmla="*/ 2147483647 w 620"/>
                  <a:gd name="T7" fmla="*/ 2147483647 h 792"/>
                  <a:gd name="T8" fmla="*/ 2147483647 w 620"/>
                  <a:gd name="T9" fmla="*/ 2147483647 h 792"/>
                  <a:gd name="T10" fmla="*/ 0 w 620"/>
                  <a:gd name="T11" fmla="*/ 2147483647 h 792"/>
                  <a:gd name="T12" fmla="*/ 0 w 620"/>
                  <a:gd name="T13" fmla="*/ 0 h 792"/>
                  <a:gd name="T14" fmla="*/ 2147483647 w 620"/>
                  <a:gd name="T15" fmla="*/ 0 h 792"/>
                  <a:gd name="T16" fmla="*/ 2147483647 w 620"/>
                  <a:gd name="T17" fmla="*/ 2147483647 h 792"/>
                  <a:gd name="T18" fmla="*/ 2147483647 w 620"/>
                  <a:gd name="T19" fmla="*/ 2147483647 h 792"/>
                  <a:gd name="T20" fmla="*/ 2147483647 w 620"/>
                  <a:gd name="T21" fmla="*/ 2147483647 h 792"/>
                  <a:gd name="T22" fmla="*/ 2147483647 w 620"/>
                  <a:gd name="T23" fmla="*/ 2147483647 h 792"/>
                  <a:gd name="T24" fmla="*/ 2147483647 w 620"/>
                  <a:gd name="T25" fmla="*/ 2147483647 h 792"/>
                  <a:gd name="T26" fmla="*/ 2147483647 w 620"/>
                  <a:gd name="T27" fmla="*/ 2147483647 h 792"/>
                  <a:gd name="T28" fmla="*/ 2147483647 w 620"/>
                  <a:gd name="T29" fmla="*/ 2147483647 h 792"/>
                  <a:gd name="T30" fmla="*/ 2147483647 w 620"/>
                  <a:gd name="T31" fmla="*/ 2147483647 h 792"/>
                  <a:gd name="T32" fmla="*/ 2147483647 w 620"/>
                  <a:gd name="T33" fmla="*/ 2147483647 h 792"/>
                  <a:gd name="T34" fmla="*/ 2147483647 w 620"/>
                  <a:gd name="T35" fmla="*/ 2147483647 h 792"/>
                  <a:gd name="T36" fmla="*/ 2147483647 w 620"/>
                  <a:gd name="T37" fmla="*/ 2147483647 h 792"/>
                  <a:gd name="T38" fmla="*/ 2147483647 w 620"/>
                  <a:gd name="T39" fmla="*/ 2147483647 h 792"/>
                  <a:gd name="T40" fmla="*/ 2147483647 w 620"/>
                  <a:gd name="T41" fmla="*/ 2147483647 h 792"/>
                  <a:gd name="T42" fmla="*/ 2147483647 w 620"/>
                  <a:gd name="T43" fmla="*/ 2147483647 h 792"/>
                  <a:gd name="T44" fmla="*/ 2147483647 w 620"/>
                  <a:gd name="T45" fmla="*/ 2147483647 h 792"/>
                  <a:gd name="T46" fmla="*/ 2147483647 w 620"/>
                  <a:gd name="T47" fmla="*/ 2147483647 h 792"/>
                  <a:gd name="T48" fmla="*/ 2147483647 w 620"/>
                  <a:gd name="T49" fmla="*/ 2147483647 h 792"/>
                  <a:gd name="T50" fmla="*/ 2147483647 w 620"/>
                  <a:gd name="T51" fmla="*/ 2147483647 h 792"/>
                  <a:gd name="T52" fmla="*/ 2147483647 w 620"/>
                  <a:gd name="T53" fmla="*/ 2147483647 h 792"/>
                  <a:gd name="T54" fmla="*/ 2147483647 w 620"/>
                  <a:gd name="T55" fmla="*/ 2147483647 h 792"/>
                  <a:gd name="T56" fmla="*/ 2147483647 w 620"/>
                  <a:gd name="T57" fmla="*/ 2147483647 h 792"/>
                  <a:gd name="T58" fmla="*/ 2147483647 w 620"/>
                  <a:gd name="T59" fmla="*/ 2147483647 h 792"/>
                  <a:gd name="T60" fmla="*/ 2147483647 w 620"/>
                  <a:gd name="T61" fmla="*/ 2147483647 h 792"/>
                  <a:gd name="T62" fmla="*/ 2147483647 w 620"/>
                  <a:gd name="T63" fmla="*/ 2147483647 h 792"/>
                  <a:gd name="T64" fmla="*/ 2147483647 w 620"/>
                  <a:gd name="T65" fmla="*/ 2147483647 h 792"/>
                  <a:gd name="T66" fmla="*/ 2147483647 w 620"/>
                  <a:gd name="T67" fmla="*/ 2147483647 h 792"/>
                  <a:gd name="T68" fmla="*/ 2147483647 w 620"/>
                  <a:gd name="T69" fmla="*/ 2147483647 h 792"/>
                  <a:gd name="T70" fmla="*/ 2147483647 w 620"/>
                  <a:gd name="T71" fmla="*/ 2147483647 h 792"/>
                  <a:gd name="T72" fmla="*/ 2147483647 w 620"/>
                  <a:gd name="T73" fmla="*/ 2147483647 h 7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20"/>
                  <a:gd name="T112" fmla="*/ 0 h 792"/>
                  <a:gd name="T113" fmla="*/ 620 w 620"/>
                  <a:gd name="T114" fmla="*/ 792 h 7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20" h="792">
                    <a:moveTo>
                      <a:pt x="70" y="118"/>
                    </a:moveTo>
                    <a:lnTo>
                      <a:pt x="40" y="88"/>
                    </a:lnTo>
                    <a:lnTo>
                      <a:pt x="15" y="58"/>
                    </a:lnTo>
                    <a:lnTo>
                      <a:pt x="6" y="43"/>
                    </a:lnTo>
                    <a:lnTo>
                      <a:pt x="2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2" y="7"/>
                    </a:lnTo>
                    <a:lnTo>
                      <a:pt x="100" y="15"/>
                    </a:lnTo>
                    <a:lnTo>
                      <a:pt x="156" y="24"/>
                    </a:lnTo>
                    <a:lnTo>
                      <a:pt x="228" y="35"/>
                    </a:lnTo>
                    <a:lnTo>
                      <a:pt x="327" y="43"/>
                    </a:lnTo>
                    <a:lnTo>
                      <a:pt x="386" y="45"/>
                    </a:lnTo>
                    <a:lnTo>
                      <a:pt x="455" y="50"/>
                    </a:lnTo>
                    <a:lnTo>
                      <a:pt x="532" y="50"/>
                    </a:lnTo>
                    <a:lnTo>
                      <a:pt x="619" y="50"/>
                    </a:lnTo>
                    <a:lnTo>
                      <a:pt x="619" y="791"/>
                    </a:lnTo>
                    <a:lnTo>
                      <a:pt x="487" y="757"/>
                    </a:lnTo>
                    <a:lnTo>
                      <a:pt x="393" y="695"/>
                    </a:lnTo>
                    <a:lnTo>
                      <a:pt x="307" y="695"/>
                    </a:lnTo>
                    <a:lnTo>
                      <a:pt x="224" y="601"/>
                    </a:lnTo>
                    <a:lnTo>
                      <a:pt x="145" y="580"/>
                    </a:lnTo>
                    <a:lnTo>
                      <a:pt x="66" y="489"/>
                    </a:lnTo>
                    <a:lnTo>
                      <a:pt x="98" y="444"/>
                    </a:lnTo>
                    <a:lnTo>
                      <a:pt x="130" y="401"/>
                    </a:lnTo>
                    <a:lnTo>
                      <a:pt x="162" y="356"/>
                    </a:lnTo>
                    <a:lnTo>
                      <a:pt x="194" y="312"/>
                    </a:lnTo>
                    <a:lnTo>
                      <a:pt x="186" y="288"/>
                    </a:lnTo>
                    <a:lnTo>
                      <a:pt x="175" y="263"/>
                    </a:lnTo>
                    <a:lnTo>
                      <a:pt x="162" y="237"/>
                    </a:lnTo>
                    <a:lnTo>
                      <a:pt x="147" y="211"/>
                    </a:lnTo>
                    <a:lnTo>
                      <a:pt x="132" y="188"/>
                    </a:lnTo>
                    <a:lnTo>
                      <a:pt x="113" y="162"/>
                    </a:lnTo>
                    <a:lnTo>
                      <a:pt x="94" y="139"/>
                    </a:lnTo>
                    <a:lnTo>
                      <a:pt x="70" y="118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5" name="Freeform 63"/>
              <p:cNvSpPr>
                <a:spLocks/>
              </p:cNvSpPr>
              <p:nvPr/>
            </p:nvSpPr>
            <p:spPr bwMode="auto">
              <a:xfrm>
                <a:off x="2595245" y="3958908"/>
                <a:ext cx="984250" cy="1257300"/>
              </a:xfrm>
              <a:custGeom>
                <a:avLst/>
                <a:gdLst>
                  <a:gd name="T0" fmla="*/ 2147483647 w 620"/>
                  <a:gd name="T1" fmla="*/ 2147483647 h 792"/>
                  <a:gd name="T2" fmla="*/ 2147483647 w 620"/>
                  <a:gd name="T3" fmla="*/ 2147483647 h 792"/>
                  <a:gd name="T4" fmla="*/ 2147483647 w 620"/>
                  <a:gd name="T5" fmla="*/ 2147483647 h 792"/>
                  <a:gd name="T6" fmla="*/ 2147483647 w 620"/>
                  <a:gd name="T7" fmla="*/ 2147483647 h 792"/>
                  <a:gd name="T8" fmla="*/ 2147483647 w 620"/>
                  <a:gd name="T9" fmla="*/ 2147483647 h 792"/>
                  <a:gd name="T10" fmla="*/ 0 w 620"/>
                  <a:gd name="T11" fmla="*/ 2147483647 h 792"/>
                  <a:gd name="T12" fmla="*/ 0 w 620"/>
                  <a:gd name="T13" fmla="*/ 0 h 792"/>
                  <a:gd name="T14" fmla="*/ 2147483647 w 620"/>
                  <a:gd name="T15" fmla="*/ 0 h 792"/>
                  <a:gd name="T16" fmla="*/ 2147483647 w 620"/>
                  <a:gd name="T17" fmla="*/ 2147483647 h 792"/>
                  <a:gd name="T18" fmla="*/ 2147483647 w 620"/>
                  <a:gd name="T19" fmla="*/ 2147483647 h 792"/>
                  <a:gd name="T20" fmla="*/ 2147483647 w 620"/>
                  <a:gd name="T21" fmla="*/ 2147483647 h 792"/>
                  <a:gd name="T22" fmla="*/ 2147483647 w 620"/>
                  <a:gd name="T23" fmla="*/ 2147483647 h 792"/>
                  <a:gd name="T24" fmla="*/ 2147483647 w 620"/>
                  <a:gd name="T25" fmla="*/ 2147483647 h 792"/>
                  <a:gd name="T26" fmla="*/ 2147483647 w 620"/>
                  <a:gd name="T27" fmla="*/ 2147483647 h 792"/>
                  <a:gd name="T28" fmla="*/ 2147483647 w 620"/>
                  <a:gd name="T29" fmla="*/ 2147483647 h 792"/>
                  <a:gd name="T30" fmla="*/ 2147483647 w 620"/>
                  <a:gd name="T31" fmla="*/ 2147483647 h 792"/>
                  <a:gd name="T32" fmla="*/ 2147483647 w 620"/>
                  <a:gd name="T33" fmla="*/ 2147483647 h 792"/>
                  <a:gd name="T34" fmla="*/ 2147483647 w 620"/>
                  <a:gd name="T35" fmla="*/ 2147483647 h 792"/>
                  <a:gd name="T36" fmla="*/ 2147483647 w 620"/>
                  <a:gd name="T37" fmla="*/ 2147483647 h 792"/>
                  <a:gd name="T38" fmla="*/ 2147483647 w 620"/>
                  <a:gd name="T39" fmla="*/ 2147483647 h 792"/>
                  <a:gd name="T40" fmla="*/ 2147483647 w 620"/>
                  <a:gd name="T41" fmla="*/ 2147483647 h 792"/>
                  <a:gd name="T42" fmla="*/ 2147483647 w 620"/>
                  <a:gd name="T43" fmla="*/ 2147483647 h 792"/>
                  <a:gd name="T44" fmla="*/ 2147483647 w 620"/>
                  <a:gd name="T45" fmla="*/ 2147483647 h 792"/>
                  <a:gd name="T46" fmla="*/ 2147483647 w 620"/>
                  <a:gd name="T47" fmla="*/ 2147483647 h 792"/>
                  <a:gd name="T48" fmla="*/ 2147483647 w 620"/>
                  <a:gd name="T49" fmla="*/ 2147483647 h 792"/>
                  <a:gd name="T50" fmla="*/ 2147483647 w 620"/>
                  <a:gd name="T51" fmla="*/ 2147483647 h 792"/>
                  <a:gd name="T52" fmla="*/ 2147483647 w 620"/>
                  <a:gd name="T53" fmla="*/ 2147483647 h 792"/>
                  <a:gd name="T54" fmla="*/ 2147483647 w 620"/>
                  <a:gd name="T55" fmla="*/ 2147483647 h 792"/>
                  <a:gd name="T56" fmla="*/ 2147483647 w 620"/>
                  <a:gd name="T57" fmla="*/ 2147483647 h 792"/>
                  <a:gd name="T58" fmla="*/ 2147483647 w 620"/>
                  <a:gd name="T59" fmla="*/ 2147483647 h 792"/>
                  <a:gd name="T60" fmla="*/ 2147483647 w 620"/>
                  <a:gd name="T61" fmla="*/ 2147483647 h 792"/>
                  <a:gd name="T62" fmla="*/ 2147483647 w 620"/>
                  <a:gd name="T63" fmla="*/ 2147483647 h 792"/>
                  <a:gd name="T64" fmla="*/ 2147483647 w 620"/>
                  <a:gd name="T65" fmla="*/ 2147483647 h 792"/>
                  <a:gd name="T66" fmla="*/ 2147483647 w 620"/>
                  <a:gd name="T67" fmla="*/ 2147483647 h 792"/>
                  <a:gd name="T68" fmla="*/ 2147483647 w 620"/>
                  <a:gd name="T69" fmla="*/ 2147483647 h 792"/>
                  <a:gd name="T70" fmla="*/ 2147483647 w 620"/>
                  <a:gd name="T71" fmla="*/ 2147483647 h 7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0"/>
                  <a:gd name="T109" fmla="*/ 0 h 792"/>
                  <a:gd name="T110" fmla="*/ 620 w 620"/>
                  <a:gd name="T111" fmla="*/ 792 h 7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0" h="792">
                    <a:moveTo>
                      <a:pt x="70" y="118"/>
                    </a:moveTo>
                    <a:lnTo>
                      <a:pt x="40" y="88"/>
                    </a:lnTo>
                    <a:lnTo>
                      <a:pt x="15" y="58"/>
                    </a:lnTo>
                    <a:lnTo>
                      <a:pt x="6" y="43"/>
                    </a:lnTo>
                    <a:lnTo>
                      <a:pt x="2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2" y="7"/>
                    </a:lnTo>
                    <a:lnTo>
                      <a:pt x="100" y="15"/>
                    </a:lnTo>
                    <a:lnTo>
                      <a:pt x="156" y="24"/>
                    </a:lnTo>
                    <a:lnTo>
                      <a:pt x="228" y="35"/>
                    </a:lnTo>
                    <a:lnTo>
                      <a:pt x="327" y="43"/>
                    </a:lnTo>
                    <a:lnTo>
                      <a:pt x="386" y="45"/>
                    </a:lnTo>
                    <a:lnTo>
                      <a:pt x="455" y="50"/>
                    </a:lnTo>
                    <a:lnTo>
                      <a:pt x="532" y="50"/>
                    </a:lnTo>
                    <a:lnTo>
                      <a:pt x="619" y="50"/>
                    </a:lnTo>
                    <a:lnTo>
                      <a:pt x="619" y="791"/>
                    </a:lnTo>
                    <a:lnTo>
                      <a:pt x="487" y="757"/>
                    </a:lnTo>
                    <a:lnTo>
                      <a:pt x="393" y="695"/>
                    </a:lnTo>
                    <a:lnTo>
                      <a:pt x="307" y="695"/>
                    </a:lnTo>
                    <a:lnTo>
                      <a:pt x="224" y="601"/>
                    </a:lnTo>
                    <a:lnTo>
                      <a:pt x="145" y="580"/>
                    </a:lnTo>
                    <a:lnTo>
                      <a:pt x="66" y="489"/>
                    </a:lnTo>
                    <a:lnTo>
                      <a:pt x="98" y="444"/>
                    </a:lnTo>
                    <a:lnTo>
                      <a:pt x="130" y="401"/>
                    </a:lnTo>
                    <a:lnTo>
                      <a:pt x="162" y="356"/>
                    </a:lnTo>
                    <a:lnTo>
                      <a:pt x="194" y="312"/>
                    </a:lnTo>
                    <a:lnTo>
                      <a:pt x="186" y="288"/>
                    </a:lnTo>
                    <a:lnTo>
                      <a:pt x="175" y="263"/>
                    </a:lnTo>
                    <a:lnTo>
                      <a:pt x="162" y="237"/>
                    </a:lnTo>
                    <a:lnTo>
                      <a:pt x="147" y="211"/>
                    </a:lnTo>
                    <a:lnTo>
                      <a:pt x="132" y="188"/>
                    </a:lnTo>
                    <a:lnTo>
                      <a:pt x="113" y="162"/>
                    </a:lnTo>
                    <a:lnTo>
                      <a:pt x="94" y="139"/>
                    </a:lnTo>
                    <a:lnTo>
                      <a:pt x="70" y="118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6" name="Freeform 64"/>
              <p:cNvSpPr>
                <a:spLocks/>
              </p:cNvSpPr>
              <p:nvPr/>
            </p:nvSpPr>
            <p:spPr bwMode="auto">
              <a:xfrm>
                <a:off x="2906395" y="3904933"/>
                <a:ext cx="398463" cy="300037"/>
              </a:xfrm>
              <a:custGeom>
                <a:avLst/>
                <a:gdLst>
                  <a:gd name="T0" fmla="*/ 2147483647 w 251"/>
                  <a:gd name="T1" fmla="*/ 2147483647 h 189"/>
                  <a:gd name="T2" fmla="*/ 2147483647 w 251"/>
                  <a:gd name="T3" fmla="*/ 2147483647 h 189"/>
                  <a:gd name="T4" fmla="*/ 2147483647 w 251"/>
                  <a:gd name="T5" fmla="*/ 2147483647 h 189"/>
                  <a:gd name="T6" fmla="*/ 2147483647 w 251"/>
                  <a:gd name="T7" fmla="*/ 2147483647 h 189"/>
                  <a:gd name="T8" fmla="*/ 2147483647 w 251"/>
                  <a:gd name="T9" fmla="*/ 2147483647 h 189"/>
                  <a:gd name="T10" fmla="*/ 2147483647 w 251"/>
                  <a:gd name="T11" fmla="*/ 2147483647 h 189"/>
                  <a:gd name="T12" fmla="*/ 2147483647 w 251"/>
                  <a:gd name="T13" fmla="*/ 2147483647 h 189"/>
                  <a:gd name="T14" fmla="*/ 2147483647 w 251"/>
                  <a:gd name="T15" fmla="*/ 2147483647 h 189"/>
                  <a:gd name="T16" fmla="*/ 2147483647 w 251"/>
                  <a:gd name="T17" fmla="*/ 2147483647 h 189"/>
                  <a:gd name="T18" fmla="*/ 2147483647 w 251"/>
                  <a:gd name="T19" fmla="*/ 2147483647 h 189"/>
                  <a:gd name="T20" fmla="*/ 2147483647 w 251"/>
                  <a:gd name="T21" fmla="*/ 2147483647 h 189"/>
                  <a:gd name="T22" fmla="*/ 2147483647 w 251"/>
                  <a:gd name="T23" fmla="*/ 2147483647 h 189"/>
                  <a:gd name="T24" fmla="*/ 2147483647 w 251"/>
                  <a:gd name="T25" fmla="*/ 2147483647 h 189"/>
                  <a:gd name="T26" fmla="*/ 2147483647 w 251"/>
                  <a:gd name="T27" fmla="*/ 2147483647 h 189"/>
                  <a:gd name="T28" fmla="*/ 2147483647 w 251"/>
                  <a:gd name="T29" fmla="*/ 2147483647 h 189"/>
                  <a:gd name="T30" fmla="*/ 2147483647 w 251"/>
                  <a:gd name="T31" fmla="*/ 0 h 189"/>
                  <a:gd name="T32" fmla="*/ 2147483647 w 251"/>
                  <a:gd name="T33" fmla="*/ 0 h 189"/>
                  <a:gd name="T34" fmla="*/ 2147483647 w 251"/>
                  <a:gd name="T35" fmla="*/ 2147483647 h 189"/>
                  <a:gd name="T36" fmla="*/ 2147483647 w 251"/>
                  <a:gd name="T37" fmla="*/ 2147483647 h 189"/>
                  <a:gd name="T38" fmla="*/ 2147483647 w 251"/>
                  <a:gd name="T39" fmla="*/ 2147483647 h 189"/>
                  <a:gd name="T40" fmla="*/ 2147483647 w 251"/>
                  <a:gd name="T41" fmla="*/ 2147483647 h 189"/>
                  <a:gd name="T42" fmla="*/ 2147483647 w 251"/>
                  <a:gd name="T43" fmla="*/ 2147483647 h 189"/>
                  <a:gd name="T44" fmla="*/ 2147483647 w 251"/>
                  <a:gd name="T45" fmla="*/ 2147483647 h 189"/>
                  <a:gd name="T46" fmla="*/ 2147483647 w 251"/>
                  <a:gd name="T47" fmla="*/ 2147483647 h 189"/>
                  <a:gd name="T48" fmla="*/ 2147483647 w 251"/>
                  <a:gd name="T49" fmla="*/ 2147483647 h 189"/>
                  <a:gd name="T50" fmla="*/ 2147483647 w 251"/>
                  <a:gd name="T51" fmla="*/ 2147483647 h 189"/>
                  <a:gd name="T52" fmla="*/ 2147483647 w 251"/>
                  <a:gd name="T53" fmla="*/ 2147483647 h 189"/>
                  <a:gd name="T54" fmla="*/ 2147483647 w 251"/>
                  <a:gd name="T55" fmla="*/ 2147483647 h 189"/>
                  <a:gd name="T56" fmla="*/ 2147483647 w 251"/>
                  <a:gd name="T57" fmla="*/ 2147483647 h 189"/>
                  <a:gd name="T58" fmla="*/ 2147483647 w 251"/>
                  <a:gd name="T59" fmla="*/ 2147483647 h 189"/>
                  <a:gd name="T60" fmla="*/ 2147483647 w 251"/>
                  <a:gd name="T61" fmla="*/ 2147483647 h 189"/>
                  <a:gd name="T62" fmla="*/ 2147483647 w 251"/>
                  <a:gd name="T63" fmla="*/ 2147483647 h 189"/>
                  <a:gd name="T64" fmla="*/ 2147483647 w 251"/>
                  <a:gd name="T65" fmla="*/ 2147483647 h 189"/>
                  <a:gd name="T66" fmla="*/ 2147483647 w 251"/>
                  <a:gd name="T67" fmla="*/ 2147483647 h 189"/>
                  <a:gd name="T68" fmla="*/ 2147483647 w 251"/>
                  <a:gd name="T69" fmla="*/ 2147483647 h 189"/>
                  <a:gd name="T70" fmla="*/ 2147483647 w 251"/>
                  <a:gd name="T71" fmla="*/ 2147483647 h 189"/>
                  <a:gd name="T72" fmla="*/ 2147483647 w 251"/>
                  <a:gd name="T73" fmla="*/ 2147483647 h 189"/>
                  <a:gd name="T74" fmla="*/ 2147483647 w 251"/>
                  <a:gd name="T75" fmla="*/ 2147483647 h 189"/>
                  <a:gd name="T76" fmla="*/ 0 w 251"/>
                  <a:gd name="T77" fmla="*/ 2147483647 h 189"/>
                  <a:gd name="T78" fmla="*/ 2147483647 w 251"/>
                  <a:gd name="T79" fmla="*/ 2147483647 h 189"/>
                  <a:gd name="T80" fmla="*/ 2147483647 w 251"/>
                  <a:gd name="T81" fmla="*/ 2147483647 h 1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1"/>
                  <a:gd name="T124" fmla="*/ 0 h 189"/>
                  <a:gd name="T125" fmla="*/ 251 w 251"/>
                  <a:gd name="T126" fmla="*/ 189 h 1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1" h="189">
                    <a:moveTo>
                      <a:pt x="250" y="177"/>
                    </a:moveTo>
                    <a:lnTo>
                      <a:pt x="235" y="158"/>
                    </a:lnTo>
                    <a:lnTo>
                      <a:pt x="224" y="139"/>
                    </a:lnTo>
                    <a:lnTo>
                      <a:pt x="222" y="120"/>
                    </a:lnTo>
                    <a:lnTo>
                      <a:pt x="222" y="101"/>
                    </a:lnTo>
                    <a:lnTo>
                      <a:pt x="224" y="84"/>
                    </a:lnTo>
                    <a:lnTo>
                      <a:pt x="229" y="66"/>
                    </a:lnTo>
                    <a:lnTo>
                      <a:pt x="231" y="52"/>
                    </a:lnTo>
                    <a:lnTo>
                      <a:pt x="233" y="37"/>
                    </a:lnTo>
                    <a:lnTo>
                      <a:pt x="231" y="24"/>
                    </a:lnTo>
                    <a:lnTo>
                      <a:pt x="227" y="13"/>
                    </a:lnTo>
                    <a:lnTo>
                      <a:pt x="222" y="11"/>
                    </a:lnTo>
                    <a:lnTo>
                      <a:pt x="214" y="7"/>
                    </a:lnTo>
                    <a:lnTo>
                      <a:pt x="203" y="5"/>
                    </a:lnTo>
                    <a:lnTo>
                      <a:pt x="190" y="3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3"/>
                    </a:lnTo>
                    <a:lnTo>
                      <a:pt x="64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0" y="20"/>
                    </a:lnTo>
                    <a:lnTo>
                      <a:pt x="24" y="26"/>
                    </a:lnTo>
                    <a:lnTo>
                      <a:pt x="17" y="39"/>
                    </a:lnTo>
                    <a:lnTo>
                      <a:pt x="13" y="49"/>
                    </a:lnTo>
                    <a:lnTo>
                      <a:pt x="11" y="60"/>
                    </a:lnTo>
                    <a:lnTo>
                      <a:pt x="11" y="69"/>
                    </a:lnTo>
                    <a:lnTo>
                      <a:pt x="11" y="77"/>
                    </a:lnTo>
                    <a:lnTo>
                      <a:pt x="13" y="84"/>
                    </a:lnTo>
                    <a:lnTo>
                      <a:pt x="15" y="90"/>
                    </a:lnTo>
                    <a:lnTo>
                      <a:pt x="19" y="96"/>
                    </a:lnTo>
                    <a:lnTo>
                      <a:pt x="34" y="115"/>
                    </a:lnTo>
                    <a:lnTo>
                      <a:pt x="43" y="133"/>
                    </a:lnTo>
                    <a:lnTo>
                      <a:pt x="41" y="141"/>
                    </a:lnTo>
                    <a:lnTo>
                      <a:pt x="39" y="150"/>
                    </a:lnTo>
                    <a:lnTo>
                      <a:pt x="34" y="158"/>
                    </a:lnTo>
                    <a:lnTo>
                      <a:pt x="28" y="164"/>
                    </a:lnTo>
                    <a:lnTo>
                      <a:pt x="15" y="179"/>
                    </a:lnTo>
                    <a:lnTo>
                      <a:pt x="0" y="188"/>
                    </a:lnTo>
                    <a:lnTo>
                      <a:pt x="250" y="177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7" name="Freeform 65"/>
              <p:cNvSpPr>
                <a:spLocks/>
              </p:cNvSpPr>
              <p:nvPr/>
            </p:nvSpPr>
            <p:spPr bwMode="auto">
              <a:xfrm>
                <a:off x="2906395" y="3904933"/>
                <a:ext cx="398463" cy="300037"/>
              </a:xfrm>
              <a:custGeom>
                <a:avLst/>
                <a:gdLst>
                  <a:gd name="T0" fmla="*/ 2147483647 w 251"/>
                  <a:gd name="T1" fmla="*/ 2147483647 h 189"/>
                  <a:gd name="T2" fmla="*/ 2147483647 w 251"/>
                  <a:gd name="T3" fmla="*/ 2147483647 h 189"/>
                  <a:gd name="T4" fmla="*/ 2147483647 w 251"/>
                  <a:gd name="T5" fmla="*/ 2147483647 h 189"/>
                  <a:gd name="T6" fmla="*/ 2147483647 w 251"/>
                  <a:gd name="T7" fmla="*/ 2147483647 h 189"/>
                  <a:gd name="T8" fmla="*/ 2147483647 w 251"/>
                  <a:gd name="T9" fmla="*/ 2147483647 h 189"/>
                  <a:gd name="T10" fmla="*/ 2147483647 w 251"/>
                  <a:gd name="T11" fmla="*/ 2147483647 h 189"/>
                  <a:gd name="T12" fmla="*/ 2147483647 w 251"/>
                  <a:gd name="T13" fmla="*/ 2147483647 h 189"/>
                  <a:gd name="T14" fmla="*/ 2147483647 w 251"/>
                  <a:gd name="T15" fmla="*/ 2147483647 h 189"/>
                  <a:gd name="T16" fmla="*/ 2147483647 w 251"/>
                  <a:gd name="T17" fmla="*/ 2147483647 h 189"/>
                  <a:gd name="T18" fmla="*/ 2147483647 w 251"/>
                  <a:gd name="T19" fmla="*/ 2147483647 h 189"/>
                  <a:gd name="T20" fmla="*/ 2147483647 w 251"/>
                  <a:gd name="T21" fmla="*/ 2147483647 h 189"/>
                  <a:gd name="T22" fmla="*/ 2147483647 w 251"/>
                  <a:gd name="T23" fmla="*/ 2147483647 h 189"/>
                  <a:gd name="T24" fmla="*/ 2147483647 w 251"/>
                  <a:gd name="T25" fmla="*/ 2147483647 h 189"/>
                  <a:gd name="T26" fmla="*/ 2147483647 w 251"/>
                  <a:gd name="T27" fmla="*/ 2147483647 h 189"/>
                  <a:gd name="T28" fmla="*/ 2147483647 w 251"/>
                  <a:gd name="T29" fmla="*/ 2147483647 h 189"/>
                  <a:gd name="T30" fmla="*/ 2147483647 w 251"/>
                  <a:gd name="T31" fmla="*/ 0 h 189"/>
                  <a:gd name="T32" fmla="*/ 2147483647 w 251"/>
                  <a:gd name="T33" fmla="*/ 0 h 189"/>
                  <a:gd name="T34" fmla="*/ 2147483647 w 251"/>
                  <a:gd name="T35" fmla="*/ 2147483647 h 189"/>
                  <a:gd name="T36" fmla="*/ 2147483647 w 251"/>
                  <a:gd name="T37" fmla="*/ 2147483647 h 189"/>
                  <a:gd name="T38" fmla="*/ 2147483647 w 251"/>
                  <a:gd name="T39" fmla="*/ 2147483647 h 189"/>
                  <a:gd name="T40" fmla="*/ 2147483647 w 251"/>
                  <a:gd name="T41" fmla="*/ 2147483647 h 189"/>
                  <a:gd name="T42" fmla="*/ 2147483647 w 251"/>
                  <a:gd name="T43" fmla="*/ 2147483647 h 189"/>
                  <a:gd name="T44" fmla="*/ 2147483647 w 251"/>
                  <a:gd name="T45" fmla="*/ 2147483647 h 189"/>
                  <a:gd name="T46" fmla="*/ 2147483647 w 251"/>
                  <a:gd name="T47" fmla="*/ 2147483647 h 189"/>
                  <a:gd name="T48" fmla="*/ 2147483647 w 251"/>
                  <a:gd name="T49" fmla="*/ 2147483647 h 189"/>
                  <a:gd name="T50" fmla="*/ 2147483647 w 251"/>
                  <a:gd name="T51" fmla="*/ 2147483647 h 189"/>
                  <a:gd name="T52" fmla="*/ 2147483647 w 251"/>
                  <a:gd name="T53" fmla="*/ 2147483647 h 189"/>
                  <a:gd name="T54" fmla="*/ 2147483647 w 251"/>
                  <a:gd name="T55" fmla="*/ 2147483647 h 189"/>
                  <a:gd name="T56" fmla="*/ 2147483647 w 251"/>
                  <a:gd name="T57" fmla="*/ 2147483647 h 189"/>
                  <a:gd name="T58" fmla="*/ 2147483647 w 251"/>
                  <a:gd name="T59" fmla="*/ 2147483647 h 189"/>
                  <a:gd name="T60" fmla="*/ 2147483647 w 251"/>
                  <a:gd name="T61" fmla="*/ 2147483647 h 189"/>
                  <a:gd name="T62" fmla="*/ 2147483647 w 251"/>
                  <a:gd name="T63" fmla="*/ 2147483647 h 189"/>
                  <a:gd name="T64" fmla="*/ 2147483647 w 251"/>
                  <a:gd name="T65" fmla="*/ 2147483647 h 189"/>
                  <a:gd name="T66" fmla="*/ 2147483647 w 251"/>
                  <a:gd name="T67" fmla="*/ 2147483647 h 189"/>
                  <a:gd name="T68" fmla="*/ 2147483647 w 251"/>
                  <a:gd name="T69" fmla="*/ 2147483647 h 189"/>
                  <a:gd name="T70" fmla="*/ 2147483647 w 251"/>
                  <a:gd name="T71" fmla="*/ 2147483647 h 189"/>
                  <a:gd name="T72" fmla="*/ 2147483647 w 251"/>
                  <a:gd name="T73" fmla="*/ 2147483647 h 189"/>
                  <a:gd name="T74" fmla="*/ 2147483647 w 251"/>
                  <a:gd name="T75" fmla="*/ 2147483647 h 189"/>
                  <a:gd name="T76" fmla="*/ 0 w 251"/>
                  <a:gd name="T77" fmla="*/ 2147483647 h 189"/>
                  <a:gd name="T78" fmla="*/ 2147483647 w 251"/>
                  <a:gd name="T79" fmla="*/ 2147483647 h 1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1"/>
                  <a:gd name="T121" fmla="*/ 0 h 189"/>
                  <a:gd name="T122" fmla="*/ 251 w 251"/>
                  <a:gd name="T123" fmla="*/ 189 h 1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1" h="189">
                    <a:moveTo>
                      <a:pt x="250" y="177"/>
                    </a:moveTo>
                    <a:lnTo>
                      <a:pt x="235" y="158"/>
                    </a:lnTo>
                    <a:lnTo>
                      <a:pt x="224" y="139"/>
                    </a:lnTo>
                    <a:lnTo>
                      <a:pt x="222" y="120"/>
                    </a:lnTo>
                    <a:lnTo>
                      <a:pt x="222" y="101"/>
                    </a:lnTo>
                    <a:lnTo>
                      <a:pt x="224" y="84"/>
                    </a:lnTo>
                    <a:lnTo>
                      <a:pt x="229" y="66"/>
                    </a:lnTo>
                    <a:lnTo>
                      <a:pt x="231" y="52"/>
                    </a:lnTo>
                    <a:lnTo>
                      <a:pt x="233" y="37"/>
                    </a:lnTo>
                    <a:lnTo>
                      <a:pt x="231" y="24"/>
                    </a:lnTo>
                    <a:lnTo>
                      <a:pt x="227" y="13"/>
                    </a:lnTo>
                    <a:lnTo>
                      <a:pt x="222" y="11"/>
                    </a:lnTo>
                    <a:lnTo>
                      <a:pt x="214" y="7"/>
                    </a:lnTo>
                    <a:lnTo>
                      <a:pt x="203" y="5"/>
                    </a:lnTo>
                    <a:lnTo>
                      <a:pt x="190" y="3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3"/>
                    </a:lnTo>
                    <a:lnTo>
                      <a:pt x="64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0" y="20"/>
                    </a:lnTo>
                    <a:lnTo>
                      <a:pt x="24" y="26"/>
                    </a:lnTo>
                    <a:lnTo>
                      <a:pt x="17" y="39"/>
                    </a:lnTo>
                    <a:lnTo>
                      <a:pt x="13" y="49"/>
                    </a:lnTo>
                    <a:lnTo>
                      <a:pt x="11" y="60"/>
                    </a:lnTo>
                    <a:lnTo>
                      <a:pt x="11" y="69"/>
                    </a:lnTo>
                    <a:lnTo>
                      <a:pt x="11" y="77"/>
                    </a:lnTo>
                    <a:lnTo>
                      <a:pt x="13" y="84"/>
                    </a:lnTo>
                    <a:lnTo>
                      <a:pt x="15" y="90"/>
                    </a:lnTo>
                    <a:lnTo>
                      <a:pt x="19" y="96"/>
                    </a:lnTo>
                    <a:lnTo>
                      <a:pt x="34" y="115"/>
                    </a:lnTo>
                    <a:lnTo>
                      <a:pt x="43" y="133"/>
                    </a:lnTo>
                    <a:lnTo>
                      <a:pt x="41" y="141"/>
                    </a:lnTo>
                    <a:lnTo>
                      <a:pt x="39" y="150"/>
                    </a:lnTo>
                    <a:lnTo>
                      <a:pt x="34" y="158"/>
                    </a:lnTo>
                    <a:lnTo>
                      <a:pt x="28" y="164"/>
                    </a:lnTo>
                    <a:lnTo>
                      <a:pt x="15" y="179"/>
                    </a:lnTo>
                    <a:lnTo>
                      <a:pt x="0" y="188"/>
                    </a:lnTo>
                    <a:lnTo>
                      <a:pt x="250" y="177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8" name="Freeform 66"/>
              <p:cNvSpPr>
                <a:spLocks/>
              </p:cNvSpPr>
              <p:nvPr/>
            </p:nvSpPr>
            <p:spPr bwMode="auto">
              <a:xfrm>
                <a:off x="2876233" y="4158933"/>
                <a:ext cx="452437" cy="58737"/>
              </a:xfrm>
              <a:custGeom>
                <a:avLst/>
                <a:gdLst>
                  <a:gd name="T0" fmla="*/ 2147483647 w 285"/>
                  <a:gd name="T1" fmla="*/ 0 h 37"/>
                  <a:gd name="T2" fmla="*/ 2147483647 w 285"/>
                  <a:gd name="T3" fmla="*/ 2147483647 h 37"/>
                  <a:gd name="T4" fmla="*/ 0 w 285"/>
                  <a:gd name="T5" fmla="*/ 2147483647 h 37"/>
                  <a:gd name="T6" fmla="*/ 2147483647 w 285"/>
                  <a:gd name="T7" fmla="*/ 2147483647 h 37"/>
                  <a:gd name="T8" fmla="*/ 2147483647 w 285"/>
                  <a:gd name="T9" fmla="*/ 0 h 37"/>
                  <a:gd name="T10" fmla="*/ 2147483647 w 285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"/>
                  <a:gd name="T19" fmla="*/ 0 h 37"/>
                  <a:gd name="T20" fmla="*/ 285 w 28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5" h="37">
                    <a:moveTo>
                      <a:pt x="241" y="0"/>
                    </a:moveTo>
                    <a:lnTo>
                      <a:pt x="284" y="28"/>
                    </a:lnTo>
                    <a:lnTo>
                      <a:pt x="0" y="36"/>
                    </a:lnTo>
                    <a:lnTo>
                      <a:pt x="58" y="13"/>
                    </a:lnTo>
                    <a:lnTo>
                      <a:pt x="241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9" name="Freeform 67"/>
              <p:cNvSpPr>
                <a:spLocks/>
              </p:cNvSpPr>
              <p:nvPr/>
            </p:nvSpPr>
            <p:spPr bwMode="auto">
              <a:xfrm>
                <a:off x="3100070" y="4389120"/>
                <a:ext cx="317500" cy="431800"/>
              </a:xfrm>
              <a:custGeom>
                <a:avLst/>
                <a:gdLst>
                  <a:gd name="T0" fmla="*/ 2147483647 w 200"/>
                  <a:gd name="T1" fmla="*/ 0 h 272"/>
                  <a:gd name="T2" fmla="*/ 2147483647 w 200"/>
                  <a:gd name="T3" fmla="*/ 2147483647 h 272"/>
                  <a:gd name="T4" fmla="*/ 2147483647 w 200"/>
                  <a:gd name="T5" fmla="*/ 2147483647 h 272"/>
                  <a:gd name="T6" fmla="*/ 2147483647 w 200"/>
                  <a:gd name="T7" fmla="*/ 2147483647 h 272"/>
                  <a:gd name="T8" fmla="*/ 2147483647 w 200"/>
                  <a:gd name="T9" fmla="*/ 2147483647 h 272"/>
                  <a:gd name="T10" fmla="*/ 2147483647 w 200"/>
                  <a:gd name="T11" fmla="*/ 2147483647 h 272"/>
                  <a:gd name="T12" fmla="*/ 2147483647 w 200"/>
                  <a:gd name="T13" fmla="*/ 2147483647 h 272"/>
                  <a:gd name="T14" fmla="*/ 2147483647 w 200"/>
                  <a:gd name="T15" fmla="*/ 2147483647 h 272"/>
                  <a:gd name="T16" fmla="*/ 2147483647 w 200"/>
                  <a:gd name="T17" fmla="*/ 2147483647 h 272"/>
                  <a:gd name="T18" fmla="*/ 2147483647 w 200"/>
                  <a:gd name="T19" fmla="*/ 2147483647 h 272"/>
                  <a:gd name="T20" fmla="*/ 2147483647 w 200"/>
                  <a:gd name="T21" fmla="*/ 2147483647 h 272"/>
                  <a:gd name="T22" fmla="*/ 2147483647 w 200"/>
                  <a:gd name="T23" fmla="*/ 2147483647 h 272"/>
                  <a:gd name="T24" fmla="*/ 2147483647 w 200"/>
                  <a:gd name="T25" fmla="*/ 2147483647 h 272"/>
                  <a:gd name="T26" fmla="*/ 2147483647 w 200"/>
                  <a:gd name="T27" fmla="*/ 2147483647 h 272"/>
                  <a:gd name="T28" fmla="*/ 2147483647 w 200"/>
                  <a:gd name="T29" fmla="*/ 2147483647 h 272"/>
                  <a:gd name="T30" fmla="*/ 2147483647 w 200"/>
                  <a:gd name="T31" fmla="*/ 2147483647 h 272"/>
                  <a:gd name="T32" fmla="*/ 2147483647 w 200"/>
                  <a:gd name="T33" fmla="*/ 2147483647 h 272"/>
                  <a:gd name="T34" fmla="*/ 2147483647 w 200"/>
                  <a:gd name="T35" fmla="*/ 2147483647 h 272"/>
                  <a:gd name="T36" fmla="*/ 2147483647 w 200"/>
                  <a:gd name="T37" fmla="*/ 2147483647 h 272"/>
                  <a:gd name="T38" fmla="*/ 2147483647 w 200"/>
                  <a:gd name="T39" fmla="*/ 2147483647 h 272"/>
                  <a:gd name="T40" fmla="*/ 2147483647 w 200"/>
                  <a:gd name="T41" fmla="*/ 2147483647 h 272"/>
                  <a:gd name="T42" fmla="*/ 2147483647 w 200"/>
                  <a:gd name="T43" fmla="*/ 2147483647 h 272"/>
                  <a:gd name="T44" fmla="*/ 2147483647 w 200"/>
                  <a:gd name="T45" fmla="*/ 2147483647 h 272"/>
                  <a:gd name="T46" fmla="*/ 2147483647 w 200"/>
                  <a:gd name="T47" fmla="*/ 2147483647 h 272"/>
                  <a:gd name="T48" fmla="*/ 2147483647 w 200"/>
                  <a:gd name="T49" fmla="*/ 2147483647 h 272"/>
                  <a:gd name="T50" fmla="*/ 2147483647 w 200"/>
                  <a:gd name="T51" fmla="*/ 2147483647 h 272"/>
                  <a:gd name="T52" fmla="*/ 0 w 200"/>
                  <a:gd name="T53" fmla="*/ 2147483647 h 272"/>
                  <a:gd name="T54" fmla="*/ 2147483647 w 200"/>
                  <a:gd name="T55" fmla="*/ 2147483647 h 272"/>
                  <a:gd name="T56" fmla="*/ 2147483647 w 200"/>
                  <a:gd name="T57" fmla="*/ 2147483647 h 272"/>
                  <a:gd name="T58" fmla="*/ 2147483647 w 200"/>
                  <a:gd name="T59" fmla="*/ 2147483647 h 272"/>
                  <a:gd name="T60" fmla="*/ 2147483647 w 200"/>
                  <a:gd name="T61" fmla="*/ 2147483647 h 272"/>
                  <a:gd name="T62" fmla="*/ 2147483647 w 200"/>
                  <a:gd name="T63" fmla="*/ 2147483647 h 272"/>
                  <a:gd name="T64" fmla="*/ 2147483647 w 200"/>
                  <a:gd name="T65" fmla="*/ 2147483647 h 272"/>
                  <a:gd name="T66" fmla="*/ 2147483647 w 200"/>
                  <a:gd name="T67" fmla="*/ 2147483647 h 272"/>
                  <a:gd name="T68" fmla="*/ 2147483647 w 200"/>
                  <a:gd name="T69" fmla="*/ 2147483647 h 272"/>
                  <a:gd name="T70" fmla="*/ 2147483647 w 200"/>
                  <a:gd name="T71" fmla="*/ 2147483647 h 272"/>
                  <a:gd name="T72" fmla="*/ 2147483647 w 200"/>
                  <a:gd name="T73" fmla="*/ 2147483647 h 272"/>
                  <a:gd name="T74" fmla="*/ 2147483647 w 200"/>
                  <a:gd name="T75" fmla="*/ 2147483647 h 272"/>
                  <a:gd name="T76" fmla="*/ 2147483647 w 200"/>
                  <a:gd name="T77" fmla="*/ 0 h 272"/>
                  <a:gd name="T78" fmla="*/ 2147483647 w 200"/>
                  <a:gd name="T79" fmla="*/ 0 h 2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"/>
                  <a:gd name="T121" fmla="*/ 0 h 272"/>
                  <a:gd name="T122" fmla="*/ 200 w 200"/>
                  <a:gd name="T123" fmla="*/ 272 h 2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" h="272">
                    <a:moveTo>
                      <a:pt x="13" y="0"/>
                    </a:moveTo>
                    <a:lnTo>
                      <a:pt x="23" y="7"/>
                    </a:lnTo>
                    <a:lnTo>
                      <a:pt x="36" y="15"/>
                    </a:lnTo>
                    <a:lnTo>
                      <a:pt x="49" y="21"/>
                    </a:lnTo>
                    <a:lnTo>
                      <a:pt x="64" y="26"/>
                    </a:lnTo>
                    <a:lnTo>
                      <a:pt x="94" y="36"/>
                    </a:lnTo>
                    <a:lnTo>
                      <a:pt x="124" y="45"/>
                    </a:lnTo>
                    <a:lnTo>
                      <a:pt x="139" y="51"/>
                    </a:lnTo>
                    <a:lnTo>
                      <a:pt x="152" y="56"/>
                    </a:lnTo>
                    <a:lnTo>
                      <a:pt x="164" y="64"/>
                    </a:lnTo>
                    <a:lnTo>
                      <a:pt x="175" y="70"/>
                    </a:lnTo>
                    <a:lnTo>
                      <a:pt x="184" y="81"/>
                    </a:lnTo>
                    <a:lnTo>
                      <a:pt x="192" y="92"/>
                    </a:lnTo>
                    <a:lnTo>
                      <a:pt x="196" y="105"/>
                    </a:lnTo>
                    <a:lnTo>
                      <a:pt x="199" y="119"/>
                    </a:lnTo>
                    <a:lnTo>
                      <a:pt x="199" y="130"/>
                    </a:lnTo>
                    <a:lnTo>
                      <a:pt x="194" y="139"/>
                    </a:lnTo>
                    <a:lnTo>
                      <a:pt x="188" y="147"/>
                    </a:lnTo>
                    <a:lnTo>
                      <a:pt x="181" y="154"/>
                    </a:lnTo>
                    <a:lnTo>
                      <a:pt x="160" y="164"/>
                    </a:lnTo>
                    <a:lnTo>
                      <a:pt x="135" y="175"/>
                    </a:lnTo>
                    <a:lnTo>
                      <a:pt x="105" y="190"/>
                    </a:lnTo>
                    <a:lnTo>
                      <a:pt x="70" y="207"/>
                    </a:lnTo>
                    <a:lnTo>
                      <a:pt x="53" y="220"/>
                    </a:lnTo>
                    <a:lnTo>
                      <a:pt x="36" y="232"/>
                    </a:lnTo>
                    <a:lnTo>
                      <a:pt x="17" y="249"/>
                    </a:lnTo>
                    <a:lnTo>
                      <a:pt x="0" y="271"/>
                    </a:lnTo>
                    <a:lnTo>
                      <a:pt x="19" y="249"/>
                    </a:lnTo>
                    <a:lnTo>
                      <a:pt x="41" y="232"/>
                    </a:lnTo>
                    <a:lnTo>
                      <a:pt x="62" y="215"/>
                    </a:lnTo>
                    <a:lnTo>
                      <a:pt x="85" y="198"/>
                    </a:lnTo>
                    <a:lnTo>
                      <a:pt x="85" y="158"/>
                    </a:lnTo>
                    <a:lnTo>
                      <a:pt x="85" y="115"/>
                    </a:lnTo>
                    <a:lnTo>
                      <a:pt x="85" y="75"/>
                    </a:lnTo>
                    <a:lnTo>
                      <a:pt x="88" y="32"/>
                    </a:lnTo>
                    <a:lnTo>
                      <a:pt x="64" y="26"/>
                    </a:lnTo>
                    <a:lnTo>
                      <a:pt x="47" y="19"/>
                    </a:lnTo>
                    <a:lnTo>
                      <a:pt x="30" y="9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0" name="Freeform 68"/>
              <p:cNvSpPr>
                <a:spLocks/>
              </p:cNvSpPr>
              <p:nvPr/>
            </p:nvSpPr>
            <p:spPr bwMode="auto">
              <a:xfrm>
                <a:off x="3100070" y="4389120"/>
                <a:ext cx="317500" cy="431800"/>
              </a:xfrm>
              <a:custGeom>
                <a:avLst/>
                <a:gdLst>
                  <a:gd name="T0" fmla="*/ 2147483647 w 200"/>
                  <a:gd name="T1" fmla="*/ 0 h 272"/>
                  <a:gd name="T2" fmla="*/ 2147483647 w 200"/>
                  <a:gd name="T3" fmla="*/ 2147483647 h 272"/>
                  <a:gd name="T4" fmla="*/ 2147483647 w 200"/>
                  <a:gd name="T5" fmla="*/ 2147483647 h 272"/>
                  <a:gd name="T6" fmla="*/ 2147483647 w 200"/>
                  <a:gd name="T7" fmla="*/ 2147483647 h 272"/>
                  <a:gd name="T8" fmla="*/ 2147483647 w 200"/>
                  <a:gd name="T9" fmla="*/ 2147483647 h 272"/>
                  <a:gd name="T10" fmla="*/ 2147483647 w 200"/>
                  <a:gd name="T11" fmla="*/ 2147483647 h 272"/>
                  <a:gd name="T12" fmla="*/ 2147483647 w 200"/>
                  <a:gd name="T13" fmla="*/ 2147483647 h 272"/>
                  <a:gd name="T14" fmla="*/ 2147483647 w 200"/>
                  <a:gd name="T15" fmla="*/ 2147483647 h 272"/>
                  <a:gd name="T16" fmla="*/ 2147483647 w 200"/>
                  <a:gd name="T17" fmla="*/ 2147483647 h 272"/>
                  <a:gd name="T18" fmla="*/ 2147483647 w 200"/>
                  <a:gd name="T19" fmla="*/ 2147483647 h 272"/>
                  <a:gd name="T20" fmla="*/ 2147483647 w 200"/>
                  <a:gd name="T21" fmla="*/ 2147483647 h 272"/>
                  <a:gd name="T22" fmla="*/ 2147483647 w 200"/>
                  <a:gd name="T23" fmla="*/ 2147483647 h 272"/>
                  <a:gd name="T24" fmla="*/ 2147483647 w 200"/>
                  <a:gd name="T25" fmla="*/ 2147483647 h 272"/>
                  <a:gd name="T26" fmla="*/ 2147483647 w 200"/>
                  <a:gd name="T27" fmla="*/ 2147483647 h 272"/>
                  <a:gd name="T28" fmla="*/ 2147483647 w 200"/>
                  <a:gd name="T29" fmla="*/ 2147483647 h 272"/>
                  <a:gd name="T30" fmla="*/ 2147483647 w 200"/>
                  <a:gd name="T31" fmla="*/ 2147483647 h 272"/>
                  <a:gd name="T32" fmla="*/ 2147483647 w 200"/>
                  <a:gd name="T33" fmla="*/ 2147483647 h 272"/>
                  <a:gd name="T34" fmla="*/ 2147483647 w 200"/>
                  <a:gd name="T35" fmla="*/ 2147483647 h 272"/>
                  <a:gd name="T36" fmla="*/ 2147483647 w 200"/>
                  <a:gd name="T37" fmla="*/ 2147483647 h 272"/>
                  <a:gd name="T38" fmla="*/ 2147483647 w 200"/>
                  <a:gd name="T39" fmla="*/ 2147483647 h 272"/>
                  <a:gd name="T40" fmla="*/ 2147483647 w 200"/>
                  <a:gd name="T41" fmla="*/ 2147483647 h 272"/>
                  <a:gd name="T42" fmla="*/ 2147483647 w 200"/>
                  <a:gd name="T43" fmla="*/ 2147483647 h 272"/>
                  <a:gd name="T44" fmla="*/ 2147483647 w 200"/>
                  <a:gd name="T45" fmla="*/ 2147483647 h 272"/>
                  <a:gd name="T46" fmla="*/ 2147483647 w 200"/>
                  <a:gd name="T47" fmla="*/ 2147483647 h 272"/>
                  <a:gd name="T48" fmla="*/ 2147483647 w 200"/>
                  <a:gd name="T49" fmla="*/ 2147483647 h 272"/>
                  <a:gd name="T50" fmla="*/ 2147483647 w 200"/>
                  <a:gd name="T51" fmla="*/ 2147483647 h 272"/>
                  <a:gd name="T52" fmla="*/ 0 w 200"/>
                  <a:gd name="T53" fmla="*/ 2147483647 h 272"/>
                  <a:gd name="T54" fmla="*/ 2147483647 w 200"/>
                  <a:gd name="T55" fmla="*/ 2147483647 h 272"/>
                  <a:gd name="T56" fmla="*/ 2147483647 w 200"/>
                  <a:gd name="T57" fmla="*/ 2147483647 h 272"/>
                  <a:gd name="T58" fmla="*/ 2147483647 w 200"/>
                  <a:gd name="T59" fmla="*/ 2147483647 h 272"/>
                  <a:gd name="T60" fmla="*/ 2147483647 w 200"/>
                  <a:gd name="T61" fmla="*/ 2147483647 h 272"/>
                  <a:gd name="T62" fmla="*/ 2147483647 w 200"/>
                  <a:gd name="T63" fmla="*/ 2147483647 h 272"/>
                  <a:gd name="T64" fmla="*/ 2147483647 w 200"/>
                  <a:gd name="T65" fmla="*/ 2147483647 h 272"/>
                  <a:gd name="T66" fmla="*/ 2147483647 w 200"/>
                  <a:gd name="T67" fmla="*/ 2147483647 h 272"/>
                  <a:gd name="T68" fmla="*/ 2147483647 w 200"/>
                  <a:gd name="T69" fmla="*/ 2147483647 h 272"/>
                  <a:gd name="T70" fmla="*/ 2147483647 w 200"/>
                  <a:gd name="T71" fmla="*/ 2147483647 h 272"/>
                  <a:gd name="T72" fmla="*/ 2147483647 w 200"/>
                  <a:gd name="T73" fmla="*/ 2147483647 h 272"/>
                  <a:gd name="T74" fmla="*/ 2147483647 w 200"/>
                  <a:gd name="T75" fmla="*/ 2147483647 h 272"/>
                  <a:gd name="T76" fmla="*/ 2147483647 w 200"/>
                  <a:gd name="T77" fmla="*/ 0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"/>
                  <a:gd name="T118" fmla="*/ 0 h 272"/>
                  <a:gd name="T119" fmla="*/ 200 w 200"/>
                  <a:gd name="T120" fmla="*/ 272 h 2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" h="272">
                    <a:moveTo>
                      <a:pt x="13" y="0"/>
                    </a:moveTo>
                    <a:lnTo>
                      <a:pt x="23" y="7"/>
                    </a:lnTo>
                    <a:lnTo>
                      <a:pt x="36" y="15"/>
                    </a:lnTo>
                    <a:lnTo>
                      <a:pt x="49" y="21"/>
                    </a:lnTo>
                    <a:lnTo>
                      <a:pt x="64" y="26"/>
                    </a:lnTo>
                    <a:lnTo>
                      <a:pt x="94" y="36"/>
                    </a:lnTo>
                    <a:lnTo>
                      <a:pt x="124" y="45"/>
                    </a:lnTo>
                    <a:lnTo>
                      <a:pt x="139" y="51"/>
                    </a:lnTo>
                    <a:lnTo>
                      <a:pt x="152" y="56"/>
                    </a:lnTo>
                    <a:lnTo>
                      <a:pt x="164" y="64"/>
                    </a:lnTo>
                    <a:lnTo>
                      <a:pt x="175" y="70"/>
                    </a:lnTo>
                    <a:lnTo>
                      <a:pt x="184" y="81"/>
                    </a:lnTo>
                    <a:lnTo>
                      <a:pt x="192" y="92"/>
                    </a:lnTo>
                    <a:lnTo>
                      <a:pt x="196" y="105"/>
                    </a:lnTo>
                    <a:lnTo>
                      <a:pt x="199" y="119"/>
                    </a:lnTo>
                    <a:lnTo>
                      <a:pt x="199" y="130"/>
                    </a:lnTo>
                    <a:lnTo>
                      <a:pt x="194" y="139"/>
                    </a:lnTo>
                    <a:lnTo>
                      <a:pt x="188" y="147"/>
                    </a:lnTo>
                    <a:lnTo>
                      <a:pt x="181" y="154"/>
                    </a:lnTo>
                    <a:lnTo>
                      <a:pt x="160" y="164"/>
                    </a:lnTo>
                    <a:lnTo>
                      <a:pt x="135" y="175"/>
                    </a:lnTo>
                    <a:lnTo>
                      <a:pt x="105" y="190"/>
                    </a:lnTo>
                    <a:lnTo>
                      <a:pt x="70" y="207"/>
                    </a:lnTo>
                    <a:lnTo>
                      <a:pt x="53" y="220"/>
                    </a:lnTo>
                    <a:lnTo>
                      <a:pt x="36" y="232"/>
                    </a:lnTo>
                    <a:lnTo>
                      <a:pt x="17" y="249"/>
                    </a:lnTo>
                    <a:lnTo>
                      <a:pt x="0" y="271"/>
                    </a:lnTo>
                    <a:lnTo>
                      <a:pt x="19" y="249"/>
                    </a:lnTo>
                    <a:lnTo>
                      <a:pt x="41" y="232"/>
                    </a:lnTo>
                    <a:lnTo>
                      <a:pt x="62" y="215"/>
                    </a:lnTo>
                    <a:lnTo>
                      <a:pt x="85" y="198"/>
                    </a:lnTo>
                    <a:lnTo>
                      <a:pt x="85" y="158"/>
                    </a:lnTo>
                    <a:lnTo>
                      <a:pt x="85" y="115"/>
                    </a:lnTo>
                    <a:lnTo>
                      <a:pt x="85" y="75"/>
                    </a:lnTo>
                    <a:lnTo>
                      <a:pt x="88" y="32"/>
                    </a:lnTo>
                    <a:lnTo>
                      <a:pt x="64" y="26"/>
                    </a:lnTo>
                    <a:lnTo>
                      <a:pt x="47" y="19"/>
                    </a:lnTo>
                    <a:lnTo>
                      <a:pt x="30" y="9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1" name="Freeform 69"/>
              <p:cNvSpPr>
                <a:spLocks/>
              </p:cNvSpPr>
              <p:nvPr/>
            </p:nvSpPr>
            <p:spPr bwMode="auto">
              <a:xfrm>
                <a:off x="4206558" y="4470083"/>
                <a:ext cx="219075" cy="211137"/>
              </a:xfrm>
              <a:custGeom>
                <a:avLst/>
                <a:gdLst>
                  <a:gd name="T0" fmla="*/ 2147483647 w 138"/>
                  <a:gd name="T1" fmla="*/ 2147483647 h 133"/>
                  <a:gd name="T2" fmla="*/ 2147483647 w 138"/>
                  <a:gd name="T3" fmla="*/ 2147483647 h 133"/>
                  <a:gd name="T4" fmla="*/ 2147483647 w 138"/>
                  <a:gd name="T5" fmla="*/ 2147483647 h 133"/>
                  <a:gd name="T6" fmla="*/ 2147483647 w 138"/>
                  <a:gd name="T7" fmla="*/ 2147483647 h 133"/>
                  <a:gd name="T8" fmla="*/ 2147483647 w 138"/>
                  <a:gd name="T9" fmla="*/ 2147483647 h 133"/>
                  <a:gd name="T10" fmla="*/ 2147483647 w 138"/>
                  <a:gd name="T11" fmla="*/ 2147483647 h 133"/>
                  <a:gd name="T12" fmla="*/ 2147483647 w 138"/>
                  <a:gd name="T13" fmla="*/ 2147483647 h 133"/>
                  <a:gd name="T14" fmla="*/ 2147483647 w 138"/>
                  <a:gd name="T15" fmla="*/ 2147483647 h 133"/>
                  <a:gd name="T16" fmla="*/ 2147483647 w 138"/>
                  <a:gd name="T17" fmla="*/ 2147483647 h 133"/>
                  <a:gd name="T18" fmla="*/ 2147483647 w 138"/>
                  <a:gd name="T19" fmla="*/ 0 h 133"/>
                  <a:gd name="T20" fmla="*/ 0 w 138"/>
                  <a:gd name="T21" fmla="*/ 2147483647 h 133"/>
                  <a:gd name="T22" fmla="*/ 2147483647 w 138"/>
                  <a:gd name="T23" fmla="*/ 2147483647 h 133"/>
                  <a:gd name="T24" fmla="*/ 2147483647 w 138"/>
                  <a:gd name="T25" fmla="*/ 2147483647 h 133"/>
                  <a:gd name="T26" fmla="*/ 2147483647 w 138"/>
                  <a:gd name="T27" fmla="*/ 2147483647 h 133"/>
                  <a:gd name="T28" fmla="*/ 2147483647 w 138"/>
                  <a:gd name="T29" fmla="*/ 2147483647 h 133"/>
                  <a:gd name="T30" fmla="*/ 2147483647 w 138"/>
                  <a:gd name="T31" fmla="*/ 2147483647 h 133"/>
                  <a:gd name="T32" fmla="*/ 2147483647 w 138"/>
                  <a:gd name="T33" fmla="*/ 2147483647 h 133"/>
                  <a:gd name="T34" fmla="*/ 2147483647 w 138"/>
                  <a:gd name="T35" fmla="*/ 2147483647 h 133"/>
                  <a:gd name="T36" fmla="*/ 2147483647 w 138"/>
                  <a:gd name="T37" fmla="*/ 2147483647 h 133"/>
                  <a:gd name="T38" fmla="*/ 2147483647 w 138"/>
                  <a:gd name="T39" fmla="*/ 2147483647 h 133"/>
                  <a:gd name="T40" fmla="*/ 2147483647 w 138"/>
                  <a:gd name="T41" fmla="*/ 2147483647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33"/>
                  <a:gd name="T65" fmla="*/ 138 w 138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33">
                    <a:moveTo>
                      <a:pt x="137" y="126"/>
                    </a:moveTo>
                    <a:lnTo>
                      <a:pt x="137" y="124"/>
                    </a:lnTo>
                    <a:lnTo>
                      <a:pt x="126" y="111"/>
                    </a:lnTo>
                    <a:lnTo>
                      <a:pt x="111" y="96"/>
                    </a:lnTo>
                    <a:lnTo>
                      <a:pt x="92" y="81"/>
                    </a:lnTo>
                    <a:lnTo>
                      <a:pt x="73" y="66"/>
                    </a:lnTo>
                    <a:lnTo>
                      <a:pt x="56" y="49"/>
                    </a:lnTo>
                    <a:lnTo>
                      <a:pt x="39" y="32"/>
                    </a:lnTo>
                    <a:lnTo>
                      <a:pt x="24" y="15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9" y="26"/>
                    </a:lnTo>
                    <a:lnTo>
                      <a:pt x="24" y="43"/>
                    </a:lnTo>
                    <a:lnTo>
                      <a:pt x="43" y="62"/>
                    </a:lnTo>
                    <a:lnTo>
                      <a:pt x="62" y="79"/>
                    </a:lnTo>
                    <a:lnTo>
                      <a:pt x="81" y="96"/>
                    </a:lnTo>
                    <a:lnTo>
                      <a:pt x="99" y="111"/>
                    </a:lnTo>
                    <a:lnTo>
                      <a:pt x="113" y="124"/>
                    </a:lnTo>
                    <a:lnTo>
                      <a:pt x="120" y="132"/>
                    </a:lnTo>
                    <a:lnTo>
                      <a:pt x="137" y="1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2" name="Freeform 70"/>
              <p:cNvSpPr>
                <a:spLocks/>
              </p:cNvSpPr>
              <p:nvPr/>
            </p:nvSpPr>
            <p:spPr bwMode="auto">
              <a:xfrm>
                <a:off x="4397058" y="4670108"/>
                <a:ext cx="61912" cy="136525"/>
              </a:xfrm>
              <a:custGeom>
                <a:avLst/>
                <a:gdLst>
                  <a:gd name="T0" fmla="*/ 2147483647 w 39"/>
                  <a:gd name="T1" fmla="*/ 2147483647 h 86"/>
                  <a:gd name="T2" fmla="*/ 2147483647 w 39"/>
                  <a:gd name="T3" fmla="*/ 2147483647 h 86"/>
                  <a:gd name="T4" fmla="*/ 2147483647 w 39"/>
                  <a:gd name="T5" fmla="*/ 2147483647 h 86"/>
                  <a:gd name="T6" fmla="*/ 2147483647 w 39"/>
                  <a:gd name="T7" fmla="*/ 2147483647 h 86"/>
                  <a:gd name="T8" fmla="*/ 2147483647 w 39"/>
                  <a:gd name="T9" fmla="*/ 2147483647 h 86"/>
                  <a:gd name="T10" fmla="*/ 2147483647 w 39"/>
                  <a:gd name="T11" fmla="*/ 0 h 86"/>
                  <a:gd name="T12" fmla="*/ 0 w 39"/>
                  <a:gd name="T13" fmla="*/ 2147483647 h 86"/>
                  <a:gd name="T14" fmla="*/ 2147483647 w 39"/>
                  <a:gd name="T15" fmla="*/ 2147483647 h 86"/>
                  <a:gd name="T16" fmla="*/ 2147483647 w 39"/>
                  <a:gd name="T17" fmla="*/ 2147483647 h 86"/>
                  <a:gd name="T18" fmla="*/ 2147483647 w 39"/>
                  <a:gd name="T19" fmla="*/ 2147483647 h 86"/>
                  <a:gd name="T20" fmla="*/ 2147483647 w 39"/>
                  <a:gd name="T21" fmla="*/ 2147483647 h 86"/>
                  <a:gd name="T22" fmla="*/ 2147483647 w 39"/>
                  <a:gd name="T23" fmla="*/ 2147483647 h 86"/>
                  <a:gd name="T24" fmla="*/ 2147483647 w 39"/>
                  <a:gd name="T25" fmla="*/ 2147483647 h 86"/>
                  <a:gd name="T26" fmla="*/ 2147483647 w 39"/>
                  <a:gd name="T27" fmla="*/ 2147483647 h 86"/>
                  <a:gd name="T28" fmla="*/ 2147483647 w 39"/>
                  <a:gd name="T29" fmla="*/ 2147483647 h 86"/>
                  <a:gd name="T30" fmla="*/ 2147483647 w 39"/>
                  <a:gd name="T31" fmla="*/ 2147483647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86"/>
                  <a:gd name="T50" fmla="*/ 39 w 39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86">
                    <a:moveTo>
                      <a:pt x="28" y="66"/>
                    </a:moveTo>
                    <a:lnTo>
                      <a:pt x="38" y="72"/>
                    </a:lnTo>
                    <a:lnTo>
                      <a:pt x="34" y="55"/>
                    </a:lnTo>
                    <a:lnTo>
                      <a:pt x="30" y="36"/>
                    </a:lnTo>
                    <a:lnTo>
                      <a:pt x="23" y="17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23"/>
                    </a:lnTo>
                    <a:lnTo>
                      <a:pt x="13" y="41"/>
                    </a:lnTo>
                    <a:lnTo>
                      <a:pt x="17" y="60"/>
                    </a:lnTo>
                    <a:lnTo>
                      <a:pt x="21" y="77"/>
                    </a:lnTo>
                    <a:lnTo>
                      <a:pt x="32" y="83"/>
                    </a:lnTo>
                    <a:lnTo>
                      <a:pt x="21" y="77"/>
                    </a:lnTo>
                    <a:lnTo>
                      <a:pt x="23" y="85"/>
                    </a:lnTo>
                    <a:lnTo>
                      <a:pt x="32" y="83"/>
                    </a:lnTo>
                    <a:lnTo>
                      <a:pt x="28" y="6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3" name="Freeform 71"/>
              <p:cNvSpPr>
                <a:spLocks/>
              </p:cNvSpPr>
              <p:nvPr/>
            </p:nvSpPr>
            <p:spPr bwMode="auto">
              <a:xfrm>
                <a:off x="4441508" y="4741545"/>
                <a:ext cx="169862" cy="61913"/>
              </a:xfrm>
              <a:custGeom>
                <a:avLst/>
                <a:gdLst>
                  <a:gd name="T0" fmla="*/ 2147483647 w 107"/>
                  <a:gd name="T1" fmla="*/ 2147483647 h 39"/>
                  <a:gd name="T2" fmla="*/ 2147483647 w 107"/>
                  <a:gd name="T3" fmla="*/ 0 h 39"/>
                  <a:gd name="T4" fmla="*/ 0 w 107"/>
                  <a:gd name="T5" fmla="*/ 2147483647 h 39"/>
                  <a:gd name="T6" fmla="*/ 2147483647 w 107"/>
                  <a:gd name="T7" fmla="*/ 2147483647 h 39"/>
                  <a:gd name="T8" fmla="*/ 2147483647 w 107"/>
                  <a:gd name="T9" fmla="*/ 2147483647 h 39"/>
                  <a:gd name="T10" fmla="*/ 2147483647 w 107"/>
                  <a:gd name="T11" fmla="*/ 2147483647 h 39"/>
                  <a:gd name="T12" fmla="*/ 2147483647 w 107"/>
                  <a:gd name="T13" fmla="*/ 2147483647 h 39"/>
                  <a:gd name="T14" fmla="*/ 2147483647 w 107"/>
                  <a:gd name="T15" fmla="*/ 2147483647 h 39"/>
                  <a:gd name="T16" fmla="*/ 2147483647 w 107"/>
                  <a:gd name="T17" fmla="*/ 2147483647 h 39"/>
                  <a:gd name="T18" fmla="*/ 2147483647 w 107"/>
                  <a:gd name="T19" fmla="*/ 2147483647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39"/>
                  <a:gd name="T32" fmla="*/ 107 w 107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39">
                    <a:moveTo>
                      <a:pt x="104" y="6"/>
                    </a:moveTo>
                    <a:lnTo>
                      <a:pt x="94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98" y="17"/>
                    </a:lnTo>
                    <a:lnTo>
                      <a:pt x="104" y="6"/>
                    </a:lnTo>
                    <a:lnTo>
                      <a:pt x="98" y="17"/>
                    </a:lnTo>
                    <a:lnTo>
                      <a:pt x="106" y="15"/>
                    </a:lnTo>
                    <a:lnTo>
                      <a:pt x="104" y="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4" name="Freeform 72"/>
              <p:cNvSpPr>
                <a:spLocks/>
              </p:cNvSpPr>
              <p:nvPr/>
            </p:nvSpPr>
            <p:spPr bwMode="auto">
              <a:xfrm>
                <a:off x="4531995" y="4609783"/>
                <a:ext cx="76200" cy="149225"/>
              </a:xfrm>
              <a:custGeom>
                <a:avLst/>
                <a:gdLst>
                  <a:gd name="T0" fmla="*/ 0 w 48"/>
                  <a:gd name="T1" fmla="*/ 2147483647 h 94"/>
                  <a:gd name="T2" fmla="*/ 0 w 48"/>
                  <a:gd name="T3" fmla="*/ 2147483647 h 94"/>
                  <a:gd name="T4" fmla="*/ 2147483647 w 48"/>
                  <a:gd name="T5" fmla="*/ 2147483647 h 94"/>
                  <a:gd name="T6" fmla="*/ 2147483647 w 48"/>
                  <a:gd name="T7" fmla="*/ 2147483647 h 94"/>
                  <a:gd name="T8" fmla="*/ 2147483647 w 48"/>
                  <a:gd name="T9" fmla="*/ 2147483647 h 94"/>
                  <a:gd name="T10" fmla="*/ 2147483647 w 48"/>
                  <a:gd name="T11" fmla="*/ 2147483647 h 94"/>
                  <a:gd name="T12" fmla="*/ 2147483647 w 48"/>
                  <a:gd name="T13" fmla="*/ 2147483647 h 94"/>
                  <a:gd name="T14" fmla="*/ 2147483647 w 48"/>
                  <a:gd name="T15" fmla="*/ 2147483647 h 94"/>
                  <a:gd name="T16" fmla="*/ 2147483647 w 48"/>
                  <a:gd name="T17" fmla="*/ 2147483647 h 94"/>
                  <a:gd name="T18" fmla="*/ 2147483647 w 48"/>
                  <a:gd name="T19" fmla="*/ 2147483647 h 94"/>
                  <a:gd name="T20" fmla="*/ 2147483647 w 48"/>
                  <a:gd name="T21" fmla="*/ 2147483647 h 94"/>
                  <a:gd name="T22" fmla="*/ 2147483647 w 48"/>
                  <a:gd name="T23" fmla="*/ 0 h 94"/>
                  <a:gd name="T24" fmla="*/ 0 w 48"/>
                  <a:gd name="T25" fmla="*/ 2147483647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94"/>
                  <a:gd name="T41" fmla="*/ 48 w 48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94">
                    <a:moveTo>
                      <a:pt x="0" y="10"/>
                    </a:moveTo>
                    <a:lnTo>
                      <a:pt x="0" y="10"/>
                    </a:lnTo>
                    <a:lnTo>
                      <a:pt x="9" y="30"/>
                    </a:lnTo>
                    <a:lnTo>
                      <a:pt x="17" y="51"/>
                    </a:lnTo>
                    <a:lnTo>
                      <a:pt x="24" y="72"/>
                    </a:lnTo>
                    <a:lnTo>
                      <a:pt x="30" y="93"/>
                    </a:lnTo>
                    <a:lnTo>
                      <a:pt x="47" y="89"/>
                    </a:lnTo>
                    <a:lnTo>
                      <a:pt x="41" y="68"/>
                    </a:lnTo>
                    <a:lnTo>
                      <a:pt x="32" y="44"/>
                    </a:lnTo>
                    <a:lnTo>
                      <a:pt x="24" y="21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5" name="Freeform 73"/>
              <p:cNvSpPr>
                <a:spLocks/>
              </p:cNvSpPr>
              <p:nvPr/>
            </p:nvSpPr>
            <p:spPr bwMode="auto">
              <a:xfrm>
                <a:off x="4366895" y="4443095"/>
                <a:ext cx="190500" cy="184150"/>
              </a:xfrm>
              <a:custGeom>
                <a:avLst/>
                <a:gdLst>
                  <a:gd name="T0" fmla="*/ 0 w 120"/>
                  <a:gd name="T1" fmla="*/ 2147483647 h 116"/>
                  <a:gd name="T2" fmla="*/ 0 w 120"/>
                  <a:gd name="T3" fmla="*/ 2147483647 h 116"/>
                  <a:gd name="T4" fmla="*/ 2147483647 w 120"/>
                  <a:gd name="T5" fmla="*/ 2147483647 h 116"/>
                  <a:gd name="T6" fmla="*/ 2147483647 w 120"/>
                  <a:gd name="T7" fmla="*/ 2147483647 h 116"/>
                  <a:gd name="T8" fmla="*/ 2147483647 w 120"/>
                  <a:gd name="T9" fmla="*/ 2147483647 h 116"/>
                  <a:gd name="T10" fmla="*/ 2147483647 w 120"/>
                  <a:gd name="T11" fmla="*/ 2147483647 h 116"/>
                  <a:gd name="T12" fmla="*/ 2147483647 w 120"/>
                  <a:gd name="T13" fmla="*/ 2147483647 h 116"/>
                  <a:gd name="T14" fmla="*/ 2147483647 w 120"/>
                  <a:gd name="T15" fmla="*/ 2147483647 h 116"/>
                  <a:gd name="T16" fmla="*/ 2147483647 w 120"/>
                  <a:gd name="T17" fmla="*/ 2147483647 h 116"/>
                  <a:gd name="T18" fmla="*/ 2147483647 w 120"/>
                  <a:gd name="T19" fmla="*/ 2147483647 h 116"/>
                  <a:gd name="T20" fmla="*/ 2147483647 w 120"/>
                  <a:gd name="T21" fmla="*/ 2147483647 h 116"/>
                  <a:gd name="T22" fmla="*/ 2147483647 w 120"/>
                  <a:gd name="T23" fmla="*/ 2147483647 h 116"/>
                  <a:gd name="T24" fmla="*/ 2147483647 w 120"/>
                  <a:gd name="T25" fmla="*/ 2147483647 h 116"/>
                  <a:gd name="T26" fmla="*/ 2147483647 w 120"/>
                  <a:gd name="T27" fmla="*/ 2147483647 h 116"/>
                  <a:gd name="T28" fmla="*/ 2147483647 w 120"/>
                  <a:gd name="T29" fmla="*/ 2147483647 h 116"/>
                  <a:gd name="T30" fmla="*/ 2147483647 w 120"/>
                  <a:gd name="T31" fmla="*/ 2147483647 h 116"/>
                  <a:gd name="T32" fmla="*/ 2147483647 w 120"/>
                  <a:gd name="T33" fmla="*/ 2147483647 h 116"/>
                  <a:gd name="T34" fmla="*/ 2147483647 w 120"/>
                  <a:gd name="T35" fmla="*/ 2147483647 h 116"/>
                  <a:gd name="T36" fmla="*/ 2147483647 w 120"/>
                  <a:gd name="T37" fmla="*/ 0 h 116"/>
                  <a:gd name="T38" fmla="*/ 2147483647 w 120"/>
                  <a:gd name="T39" fmla="*/ 0 h 116"/>
                  <a:gd name="T40" fmla="*/ 0 w 120"/>
                  <a:gd name="T41" fmla="*/ 2147483647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116"/>
                  <a:gd name="T65" fmla="*/ 120 w 120"/>
                  <a:gd name="T66" fmla="*/ 116 h 1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116">
                    <a:moveTo>
                      <a:pt x="0" y="9"/>
                    </a:moveTo>
                    <a:lnTo>
                      <a:pt x="0" y="11"/>
                    </a:lnTo>
                    <a:lnTo>
                      <a:pt x="15" y="28"/>
                    </a:lnTo>
                    <a:lnTo>
                      <a:pt x="27" y="41"/>
                    </a:lnTo>
                    <a:lnTo>
                      <a:pt x="42" y="56"/>
                    </a:lnTo>
                    <a:lnTo>
                      <a:pt x="57" y="66"/>
                    </a:lnTo>
                    <a:lnTo>
                      <a:pt x="70" y="79"/>
                    </a:lnTo>
                    <a:lnTo>
                      <a:pt x="83" y="90"/>
                    </a:lnTo>
                    <a:lnTo>
                      <a:pt x="94" y="103"/>
                    </a:lnTo>
                    <a:lnTo>
                      <a:pt x="104" y="115"/>
                    </a:lnTo>
                    <a:lnTo>
                      <a:pt x="119" y="105"/>
                    </a:lnTo>
                    <a:lnTo>
                      <a:pt x="109" y="90"/>
                    </a:lnTo>
                    <a:lnTo>
                      <a:pt x="96" y="77"/>
                    </a:lnTo>
                    <a:lnTo>
                      <a:pt x="83" y="64"/>
                    </a:lnTo>
                    <a:lnTo>
                      <a:pt x="68" y="54"/>
                    </a:lnTo>
                    <a:lnTo>
                      <a:pt x="55" y="41"/>
                    </a:lnTo>
                    <a:lnTo>
                      <a:pt x="40" y="28"/>
                    </a:lnTo>
                    <a:lnTo>
                      <a:pt x="27" y="15"/>
                    </a:lnTo>
                    <a:lnTo>
                      <a:pt x="15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6" name="Freeform 74"/>
              <p:cNvSpPr>
                <a:spLocks/>
              </p:cNvSpPr>
              <p:nvPr/>
            </p:nvSpPr>
            <p:spPr bwMode="auto">
              <a:xfrm>
                <a:off x="4430395" y="4706620"/>
                <a:ext cx="49213" cy="100013"/>
              </a:xfrm>
              <a:custGeom>
                <a:avLst/>
                <a:gdLst>
                  <a:gd name="T0" fmla="*/ 2147483647 w 31"/>
                  <a:gd name="T1" fmla="*/ 0 h 63"/>
                  <a:gd name="T2" fmla="*/ 0 w 31"/>
                  <a:gd name="T3" fmla="*/ 2147483647 h 63"/>
                  <a:gd name="T4" fmla="*/ 2147483647 w 31"/>
                  <a:gd name="T5" fmla="*/ 2147483647 h 63"/>
                  <a:gd name="T6" fmla="*/ 2147483647 w 31"/>
                  <a:gd name="T7" fmla="*/ 2147483647 h 63"/>
                  <a:gd name="T8" fmla="*/ 2147483647 w 31"/>
                  <a:gd name="T9" fmla="*/ 2147483647 h 63"/>
                  <a:gd name="T10" fmla="*/ 2147483647 w 31"/>
                  <a:gd name="T11" fmla="*/ 0 h 63"/>
                  <a:gd name="T12" fmla="*/ 2147483647 w 3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3"/>
                  <a:gd name="T23" fmla="*/ 31 w 3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3">
                    <a:moveTo>
                      <a:pt x="17" y="0"/>
                    </a:moveTo>
                    <a:lnTo>
                      <a:pt x="0" y="5"/>
                    </a:lnTo>
                    <a:lnTo>
                      <a:pt x="13" y="62"/>
                    </a:lnTo>
                    <a:lnTo>
                      <a:pt x="30" y="58"/>
                    </a:lnTo>
                    <a:lnTo>
                      <a:pt x="17" y="3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7" name="Freeform 75"/>
              <p:cNvSpPr>
                <a:spLocks/>
              </p:cNvSpPr>
              <p:nvPr/>
            </p:nvSpPr>
            <p:spPr bwMode="auto">
              <a:xfrm>
                <a:off x="4227195" y="4436745"/>
                <a:ext cx="231775" cy="282575"/>
              </a:xfrm>
              <a:custGeom>
                <a:avLst/>
                <a:gdLst>
                  <a:gd name="T0" fmla="*/ 2147483647 w 146"/>
                  <a:gd name="T1" fmla="*/ 0 h 178"/>
                  <a:gd name="T2" fmla="*/ 2147483647 w 146"/>
                  <a:gd name="T3" fmla="*/ 0 h 178"/>
                  <a:gd name="T4" fmla="*/ 0 w 146"/>
                  <a:gd name="T5" fmla="*/ 2147483647 h 178"/>
                  <a:gd name="T6" fmla="*/ 2147483647 w 146"/>
                  <a:gd name="T7" fmla="*/ 2147483647 h 178"/>
                  <a:gd name="T8" fmla="*/ 2147483647 w 146"/>
                  <a:gd name="T9" fmla="*/ 2147483647 h 178"/>
                  <a:gd name="T10" fmla="*/ 2147483647 w 146"/>
                  <a:gd name="T11" fmla="*/ 2147483647 h 178"/>
                  <a:gd name="T12" fmla="*/ 2147483647 w 146"/>
                  <a:gd name="T13" fmla="*/ 2147483647 h 178"/>
                  <a:gd name="T14" fmla="*/ 2147483647 w 146"/>
                  <a:gd name="T15" fmla="*/ 2147483647 h 178"/>
                  <a:gd name="T16" fmla="*/ 2147483647 w 146"/>
                  <a:gd name="T17" fmla="*/ 2147483647 h 178"/>
                  <a:gd name="T18" fmla="*/ 2147483647 w 146"/>
                  <a:gd name="T19" fmla="*/ 2147483647 h 178"/>
                  <a:gd name="T20" fmla="*/ 2147483647 w 146"/>
                  <a:gd name="T21" fmla="*/ 2147483647 h 178"/>
                  <a:gd name="T22" fmla="*/ 2147483647 w 146"/>
                  <a:gd name="T23" fmla="*/ 2147483647 h 178"/>
                  <a:gd name="T24" fmla="*/ 2147483647 w 146"/>
                  <a:gd name="T25" fmla="*/ 2147483647 h 178"/>
                  <a:gd name="T26" fmla="*/ 2147483647 w 146"/>
                  <a:gd name="T27" fmla="*/ 2147483647 h 178"/>
                  <a:gd name="T28" fmla="*/ 2147483647 w 146"/>
                  <a:gd name="T29" fmla="*/ 2147483647 h 178"/>
                  <a:gd name="T30" fmla="*/ 2147483647 w 146"/>
                  <a:gd name="T31" fmla="*/ 2147483647 h 178"/>
                  <a:gd name="T32" fmla="*/ 2147483647 w 146"/>
                  <a:gd name="T33" fmla="*/ 2147483647 h 178"/>
                  <a:gd name="T34" fmla="*/ 2147483647 w 146"/>
                  <a:gd name="T35" fmla="*/ 2147483647 h 178"/>
                  <a:gd name="T36" fmla="*/ 2147483647 w 146"/>
                  <a:gd name="T37" fmla="*/ 2147483647 h 178"/>
                  <a:gd name="T38" fmla="*/ 2147483647 w 146"/>
                  <a:gd name="T39" fmla="*/ 2147483647 h 178"/>
                  <a:gd name="T40" fmla="*/ 2147483647 w 146"/>
                  <a:gd name="T41" fmla="*/ 2147483647 h 178"/>
                  <a:gd name="T42" fmla="*/ 2147483647 w 146"/>
                  <a:gd name="T43" fmla="*/ 2147483647 h 178"/>
                  <a:gd name="T44" fmla="*/ 2147483647 w 146"/>
                  <a:gd name="T45" fmla="*/ 2147483647 h 178"/>
                  <a:gd name="T46" fmla="*/ 2147483647 w 146"/>
                  <a:gd name="T47" fmla="*/ 2147483647 h 178"/>
                  <a:gd name="T48" fmla="*/ 2147483647 w 146"/>
                  <a:gd name="T49" fmla="*/ 2147483647 h 178"/>
                  <a:gd name="T50" fmla="*/ 2147483647 w 146"/>
                  <a:gd name="T51" fmla="*/ 2147483647 h 178"/>
                  <a:gd name="T52" fmla="*/ 2147483647 w 146"/>
                  <a:gd name="T53" fmla="*/ 2147483647 h 178"/>
                  <a:gd name="T54" fmla="*/ 2147483647 w 146"/>
                  <a:gd name="T55" fmla="*/ 2147483647 h 178"/>
                  <a:gd name="T56" fmla="*/ 2147483647 w 146"/>
                  <a:gd name="T57" fmla="*/ 2147483647 h 178"/>
                  <a:gd name="T58" fmla="*/ 2147483647 w 146"/>
                  <a:gd name="T59" fmla="*/ 2147483647 h 178"/>
                  <a:gd name="T60" fmla="*/ 2147483647 w 146"/>
                  <a:gd name="T61" fmla="*/ 2147483647 h 178"/>
                  <a:gd name="T62" fmla="*/ 2147483647 w 146"/>
                  <a:gd name="T63" fmla="*/ 2147483647 h 178"/>
                  <a:gd name="T64" fmla="*/ 2147483647 w 146"/>
                  <a:gd name="T65" fmla="*/ 0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78"/>
                  <a:gd name="T101" fmla="*/ 146 w 146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78">
                    <a:moveTo>
                      <a:pt x="4" y="0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2" y="28"/>
                    </a:lnTo>
                    <a:lnTo>
                      <a:pt x="4" y="40"/>
                    </a:lnTo>
                    <a:lnTo>
                      <a:pt x="11" y="53"/>
                    </a:lnTo>
                    <a:lnTo>
                      <a:pt x="19" y="64"/>
                    </a:lnTo>
                    <a:lnTo>
                      <a:pt x="28" y="75"/>
                    </a:lnTo>
                    <a:lnTo>
                      <a:pt x="39" y="85"/>
                    </a:lnTo>
                    <a:lnTo>
                      <a:pt x="49" y="96"/>
                    </a:lnTo>
                    <a:lnTo>
                      <a:pt x="73" y="115"/>
                    </a:lnTo>
                    <a:lnTo>
                      <a:pt x="96" y="136"/>
                    </a:lnTo>
                    <a:lnTo>
                      <a:pt x="105" y="145"/>
                    </a:lnTo>
                    <a:lnTo>
                      <a:pt x="115" y="156"/>
                    </a:lnTo>
                    <a:lnTo>
                      <a:pt x="122" y="166"/>
                    </a:lnTo>
                    <a:lnTo>
                      <a:pt x="128" y="177"/>
                    </a:lnTo>
                    <a:lnTo>
                      <a:pt x="145" y="170"/>
                    </a:lnTo>
                    <a:lnTo>
                      <a:pt x="137" y="158"/>
                    </a:lnTo>
                    <a:lnTo>
                      <a:pt x="128" y="145"/>
                    </a:lnTo>
                    <a:lnTo>
                      <a:pt x="120" y="134"/>
                    </a:lnTo>
                    <a:lnTo>
                      <a:pt x="107" y="124"/>
                    </a:lnTo>
                    <a:lnTo>
                      <a:pt x="83" y="102"/>
                    </a:lnTo>
                    <a:lnTo>
                      <a:pt x="62" y="83"/>
                    </a:lnTo>
                    <a:lnTo>
                      <a:pt x="51" y="72"/>
                    </a:lnTo>
                    <a:lnTo>
                      <a:pt x="41" y="64"/>
                    </a:lnTo>
                    <a:lnTo>
                      <a:pt x="32" y="53"/>
                    </a:lnTo>
                    <a:lnTo>
                      <a:pt x="26" y="45"/>
                    </a:lnTo>
                    <a:lnTo>
                      <a:pt x="21" y="34"/>
                    </a:lnTo>
                    <a:lnTo>
                      <a:pt x="19" y="26"/>
                    </a:lnTo>
                    <a:lnTo>
                      <a:pt x="19" y="15"/>
                    </a:lnTo>
                    <a:lnTo>
                      <a:pt x="21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8" name="Freeform 76"/>
              <p:cNvSpPr>
                <a:spLocks/>
              </p:cNvSpPr>
              <p:nvPr/>
            </p:nvSpPr>
            <p:spPr bwMode="auto">
              <a:xfrm>
                <a:off x="2727008" y="4463733"/>
                <a:ext cx="219075" cy="214312"/>
              </a:xfrm>
              <a:custGeom>
                <a:avLst/>
                <a:gdLst>
                  <a:gd name="T0" fmla="*/ 2147483647 w 138"/>
                  <a:gd name="T1" fmla="*/ 2147483647 h 135"/>
                  <a:gd name="T2" fmla="*/ 2147483647 w 138"/>
                  <a:gd name="T3" fmla="*/ 2147483647 h 135"/>
                  <a:gd name="T4" fmla="*/ 2147483647 w 138"/>
                  <a:gd name="T5" fmla="*/ 2147483647 h 135"/>
                  <a:gd name="T6" fmla="*/ 2147483647 w 138"/>
                  <a:gd name="T7" fmla="*/ 2147483647 h 135"/>
                  <a:gd name="T8" fmla="*/ 2147483647 w 138"/>
                  <a:gd name="T9" fmla="*/ 2147483647 h 135"/>
                  <a:gd name="T10" fmla="*/ 2147483647 w 138"/>
                  <a:gd name="T11" fmla="*/ 2147483647 h 135"/>
                  <a:gd name="T12" fmla="*/ 2147483647 w 138"/>
                  <a:gd name="T13" fmla="*/ 2147483647 h 135"/>
                  <a:gd name="T14" fmla="*/ 2147483647 w 138"/>
                  <a:gd name="T15" fmla="*/ 2147483647 h 135"/>
                  <a:gd name="T16" fmla="*/ 2147483647 w 138"/>
                  <a:gd name="T17" fmla="*/ 2147483647 h 135"/>
                  <a:gd name="T18" fmla="*/ 2147483647 w 138"/>
                  <a:gd name="T19" fmla="*/ 2147483647 h 135"/>
                  <a:gd name="T20" fmla="*/ 2147483647 w 138"/>
                  <a:gd name="T21" fmla="*/ 0 h 135"/>
                  <a:gd name="T22" fmla="*/ 2147483647 w 138"/>
                  <a:gd name="T23" fmla="*/ 2147483647 h 135"/>
                  <a:gd name="T24" fmla="*/ 2147483647 w 138"/>
                  <a:gd name="T25" fmla="*/ 2147483647 h 135"/>
                  <a:gd name="T26" fmla="*/ 2147483647 w 138"/>
                  <a:gd name="T27" fmla="*/ 2147483647 h 135"/>
                  <a:gd name="T28" fmla="*/ 2147483647 w 138"/>
                  <a:gd name="T29" fmla="*/ 2147483647 h 135"/>
                  <a:gd name="T30" fmla="*/ 2147483647 w 138"/>
                  <a:gd name="T31" fmla="*/ 2147483647 h 135"/>
                  <a:gd name="T32" fmla="*/ 2147483647 w 138"/>
                  <a:gd name="T33" fmla="*/ 2147483647 h 135"/>
                  <a:gd name="T34" fmla="*/ 2147483647 w 138"/>
                  <a:gd name="T35" fmla="*/ 2147483647 h 135"/>
                  <a:gd name="T36" fmla="*/ 0 w 138"/>
                  <a:gd name="T37" fmla="*/ 2147483647 h 135"/>
                  <a:gd name="T38" fmla="*/ 0 w 138"/>
                  <a:gd name="T39" fmla="*/ 2147483647 h 135"/>
                  <a:gd name="T40" fmla="*/ 2147483647 w 138"/>
                  <a:gd name="T41" fmla="*/ 2147483647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35"/>
                  <a:gd name="T65" fmla="*/ 138 w 138"/>
                  <a:gd name="T66" fmla="*/ 135 h 1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35">
                    <a:moveTo>
                      <a:pt x="17" y="134"/>
                    </a:moveTo>
                    <a:lnTo>
                      <a:pt x="17" y="134"/>
                    </a:lnTo>
                    <a:lnTo>
                      <a:pt x="24" y="126"/>
                    </a:lnTo>
                    <a:lnTo>
                      <a:pt x="39" y="111"/>
                    </a:lnTo>
                    <a:lnTo>
                      <a:pt x="56" y="98"/>
                    </a:lnTo>
                    <a:lnTo>
                      <a:pt x="75" y="81"/>
                    </a:lnTo>
                    <a:lnTo>
                      <a:pt x="94" y="64"/>
                    </a:lnTo>
                    <a:lnTo>
                      <a:pt x="113" y="45"/>
                    </a:lnTo>
                    <a:lnTo>
                      <a:pt x="128" y="26"/>
                    </a:lnTo>
                    <a:lnTo>
                      <a:pt x="137" y="6"/>
                    </a:lnTo>
                    <a:lnTo>
                      <a:pt x="122" y="0"/>
                    </a:lnTo>
                    <a:lnTo>
                      <a:pt x="113" y="17"/>
                    </a:lnTo>
                    <a:lnTo>
                      <a:pt x="98" y="34"/>
                    </a:lnTo>
                    <a:lnTo>
                      <a:pt x="81" y="51"/>
                    </a:lnTo>
                    <a:lnTo>
                      <a:pt x="64" y="68"/>
                    </a:lnTo>
                    <a:lnTo>
                      <a:pt x="45" y="83"/>
                    </a:lnTo>
                    <a:lnTo>
                      <a:pt x="26" y="98"/>
                    </a:lnTo>
                    <a:lnTo>
                      <a:pt x="11" y="113"/>
                    </a:lnTo>
                    <a:lnTo>
                      <a:pt x="0" y="126"/>
                    </a:lnTo>
                    <a:lnTo>
                      <a:pt x="17" y="1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9" name="Freeform 77"/>
              <p:cNvSpPr>
                <a:spLocks/>
              </p:cNvSpPr>
              <p:nvPr/>
            </p:nvSpPr>
            <p:spPr bwMode="auto">
              <a:xfrm>
                <a:off x="2693670" y="4663758"/>
                <a:ext cx="61913" cy="139700"/>
              </a:xfrm>
              <a:custGeom>
                <a:avLst/>
                <a:gdLst>
                  <a:gd name="T0" fmla="*/ 2147483647 w 39"/>
                  <a:gd name="T1" fmla="*/ 2147483647 h 88"/>
                  <a:gd name="T2" fmla="*/ 2147483647 w 39"/>
                  <a:gd name="T3" fmla="*/ 2147483647 h 88"/>
                  <a:gd name="T4" fmla="*/ 2147483647 w 39"/>
                  <a:gd name="T5" fmla="*/ 2147483647 h 88"/>
                  <a:gd name="T6" fmla="*/ 2147483647 w 39"/>
                  <a:gd name="T7" fmla="*/ 2147483647 h 88"/>
                  <a:gd name="T8" fmla="*/ 2147483647 w 39"/>
                  <a:gd name="T9" fmla="*/ 2147483647 h 88"/>
                  <a:gd name="T10" fmla="*/ 2147483647 w 39"/>
                  <a:gd name="T11" fmla="*/ 2147483647 h 88"/>
                  <a:gd name="T12" fmla="*/ 2147483647 w 39"/>
                  <a:gd name="T13" fmla="*/ 0 h 88"/>
                  <a:gd name="T14" fmla="*/ 2147483647 w 39"/>
                  <a:gd name="T15" fmla="*/ 2147483647 h 88"/>
                  <a:gd name="T16" fmla="*/ 2147483647 w 39"/>
                  <a:gd name="T17" fmla="*/ 2147483647 h 88"/>
                  <a:gd name="T18" fmla="*/ 2147483647 w 39"/>
                  <a:gd name="T19" fmla="*/ 2147483647 h 88"/>
                  <a:gd name="T20" fmla="*/ 0 w 39"/>
                  <a:gd name="T21" fmla="*/ 2147483647 h 88"/>
                  <a:gd name="T22" fmla="*/ 2147483647 w 39"/>
                  <a:gd name="T23" fmla="*/ 2147483647 h 88"/>
                  <a:gd name="T24" fmla="*/ 2147483647 w 39"/>
                  <a:gd name="T25" fmla="*/ 2147483647 h 88"/>
                  <a:gd name="T26" fmla="*/ 2147483647 w 39"/>
                  <a:gd name="T27" fmla="*/ 2147483647 h 88"/>
                  <a:gd name="T28" fmla="*/ 2147483647 w 39"/>
                  <a:gd name="T29" fmla="*/ 2147483647 h 88"/>
                  <a:gd name="T30" fmla="*/ 2147483647 w 39"/>
                  <a:gd name="T31" fmla="*/ 2147483647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88"/>
                  <a:gd name="T50" fmla="*/ 39 w 39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88">
                    <a:moveTo>
                      <a:pt x="6" y="85"/>
                    </a:moveTo>
                    <a:lnTo>
                      <a:pt x="17" y="79"/>
                    </a:lnTo>
                    <a:lnTo>
                      <a:pt x="21" y="62"/>
                    </a:lnTo>
                    <a:lnTo>
                      <a:pt x="25" y="42"/>
                    </a:lnTo>
                    <a:lnTo>
                      <a:pt x="32" y="25"/>
                    </a:lnTo>
                    <a:lnTo>
                      <a:pt x="38" y="8"/>
                    </a:lnTo>
                    <a:lnTo>
                      <a:pt x="21" y="0"/>
                    </a:lnTo>
                    <a:lnTo>
                      <a:pt x="15" y="19"/>
                    </a:lnTo>
                    <a:lnTo>
                      <a:pt x="8" y="38"/>
                    </a:lnTo>
                    <a:lnTo>
                      <a:pt x="4" y="57"/>
                    </a:lnTo>
                    <a:lnTo>
                      <a:pt x="0" y="74"/>
                    </a:lnTo>
                    <a:lnTo>
                      <a:pt x="10" y="68"/>
                    </a:lnTo>
                    <a:lnTo>
                      <a:pt x="6" y="85"/>
                    </a:lnTo>
                    <a:lnTo>
                      <a:pt x="15" y="87"/>
                    </a:lnTo>
                    <a:lnTo>
                      <a:pt x="17" y="79"/>
                    </a:lnTo>
                    <a:lnTo>
                      <a:pt x="6" y="8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0" name="Freeform 78"/>
              <p:cNvSpPr>
                <a:spLocks/>
              </p:cNvSpPr>
              <p:nvPr/>
            </p:nvSpPr>
            <p:spPr bwMode="auto">
              <a:xfrm>
                <a:off x="2541270" y="4738370"/>
                <a:ext cx="169863" cy="61913"/>
              </a:xfrm>
              <a:custGeom>
                <a:avLst/>
                <a:gdLst>
                  <a:gd name="T0" fmla="*/ 2147483647 w 107"/>
                  <a:gd name="T1" fmla="*/ 2147483647 h 39"/>
                  <a:gd name="T2" fmla="*/ 2147483647 w 107"/>
                  <a:gd name="T3" fmla="*/ 2147483647 h 39"/>
                  <a:gd name="T4" fmla="*/ 2147483647 w 107"/>
                  <a:gd name="T5" fmla="*/ 2147483647 h 39"/>
                  <a:gd name="T6" fmla="*/ 2147483647 w 107"/>
                  <a:gd name="T7" fmla="*/ 2147483647 h 39"/>
                  <a:gd name="T8" fmla="*/ 2147483647 w 107"/>
                  <a:gd name="T9" fmla="*/ 0 h 39"/>
                  <a:gd name="T10" fmla="*/ 2147483647 w 107"/>
                  <a:gd name="T11" fmla="*/ 2147483647 h 39"/>
                  <a:gd name="T12" fmla="*/ 2147483647 w 107"/>
                  <a:gd name="T13" fmla="*/ 2147483647 h 39"/>
                  <a:gd name="T14" fmla="*/ 0 w 107"/>
                  <a:gd name="T15" fmla="*/ 2147483647 h 39"/>
                  <a:gd name="T16" fmla="*/ 2147483647 w 107"/>
                  <a:gd name="T17" fmla="*/ 2147483647 h 39"/>
                  <a:gd name="T18" fmla="*/ 2147483647 w 107"/>
                  <a:gd name="T19" fmla="*/ 2147483647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39"/>
                  <a:gd name="T32" fmla="*/ 107 w 107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39">
                    <a:moveTo>
                      <a:pt x="2" y="6"/>
                    </a:moveTo>
                    <a:lnTo>
                      <a:pt x="8" y="17"/>
                    </a:lnTo>
                    <a:lnTo>
                      <a:pt x="102" y="38"/>
                    </a:lnTo>
                    <a:lnTo>
                      <a:pt x="106" y="21"/>
                    </a:lnTo>
                    <a:lnTo>
                      <a:pt x="12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8" y="17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1" name="Freeform 79"/>
              <p:cNvSpPr>
                <a:spLocks/>
              </p:cNvSpPr>
              <p:nvPr/>
            </p:nvSpPr>
            <p:spPr bwMode="auto">
              <a:xfrm>
                <a:off x="2544445" y="4606608"/>
                <a:ext cx="76200" cy="149225"/>
              </a:xfrm>
              <a:custGeom>
                <a:avLst/>
                <a:gdLst>
                  <a:gd name="T0" fmla="*/ 2147483647 w 48"/>
                  <a:gd name="T1" fmla="*/ 0 h 94"/>
                  <a:gd name="T2" fmla="*/ 2147483647 w 48"/>
                  <a:gd name="T3" fmla="*/ 2147483647 h 94"/>
                  <a:gd name="T4" fmla="*/ 2147483647 w 48"/>
                  <a:gd name="T5" fmla="*/ 2147483647 h 94"/>
                  <a:gd name="T6" fmla="*/ 2147483647 w 48"/>
                  <a:gd name="T7" fmla="*/ 2147483647 h 94"/>
                  <a:gd name="T8" fmla="*/ 2147483647 w 48"/>
                  <a:gd name="T9" fmla="*/ 2147483647 h 94"/>
                  <a:gd name="T10" fmla="*/ 0 w 48"/>
                  <a:gd name="T11" fmla="*/ 2147483647 h 94"/>
                  <a:gd name="T12" fmla="*/ 2147483647 w 48"/>
                  <a:gd name="T13" fmla="*/ 2147483647 h 94"/>
                  <a:gd name="T14" fmla="*/ 2147483647 w 48"/>
                  <a:gd name="T15" fmla="*/ 2147483647 h 94"/>
                  <a:gd name="T16" fmla="*/ 2147483647 w 48"/>
                  <a:gd name="T17" fmla="*/ 2147483647 h 94"/>
                  <a:gd name="T18" fmla="*/ 2147483647 w 48"/>
                  <a:gd name="T19" fmla="*/ 2147483647 h 94"/>
                  <a:gd name="T20" fmla="*/ 2147483647 w 48"/>
                  <a:gd name="T21" fmla="*/ 2147483647 h 94"/>
                  <a:gd name="T22" fmla="*/ 2147483647 w 48"/>
                  <a:gd name="T23" fmla="*/ 2147483647 h 94"/>
                  <a:gd name="T24" fmla="*/ 2147483647 w 48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94"/>
                  <a:gd name="T41" fmla="*/ 48 w 48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94">
                    <a:moveTo>
                      <a:pt x="32" y="0"/>
                    </a:moveTo>
                    <a:lnTo>
                      <a:pt x="32" y="2"/>
                    </a:lnTo>
                    <a:lnTo>
                      <a:pt x="23" y="21"/>
                    </a:lnTo>
                    <a:lnTo>
                      <a:pt x="15" y="44"/>
                    </a:lnTo>
                    <a:lnTo>
                      <a:pt x="6" y="66"/>
                    </a:lnTo>
                    <a:lnTo>
                      <a:pt x="0" y="89"/>
                    </a:lnTo>
                    <a:lnTo>
                      <a:pt x="17" y="93"/>
                    </a:lnTo>
                    <a:lnTo>
                      <a:pt x="23" y="72"/>
                    </a:lnTo>
                    <a:lnTo>
                      <a:pt x="30" y="51"/>
                    </a:lnTo>
                    <a:lnTo>
                      <a:pt x="38" y="27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2" name="Freeform 80"/>
              <p:cNvSpPr>
                <a:spLocks/>
              </p:cNvSpPr>
              <p:nvPr/>
            </p:nvSpPr>
            <p:spPr bwMode="auto">
              <a:xfrm>
                <a:off x="2595245" y="4439920"/>
                <a:ext cx="190500" cy="184150"/>
              </a:xfrm>
              <a:custGeom>
                <a:avLst/>
                <a:gdLst>
                  <a:gd name="T0" fmla="*/ 2147483647 w 120"/>
                  <a:gd name="T1" fmla="*/ 0 h 116"/>
                  <a:gd name="T2" fmla="*/ 2147483647 w 120"/>
                  <a:gd name="T3" fmla="*/ 0 h 116"/>
                  <a:gd name="T4" fmla="*/ 2147483647 w 120"/>
                  <a:gd name="T5" fmla="*/ 2147483647 h 116"/>
                  <a:gd name="T6" fmla="*/ 2147483647 w 120"/>
                  <a:gd name="T7" fmla="*/ 2147483647 h 116"/>
                  <a:gd name="T8" fmla="*/ 2147483647 w 120"/>
                  <a:gd name="T9" fmla="*/ 2147483647 h 116"/>
                  <a:gd name="T10" fmla="*/ 2147483647 w 120"/>
                  <a:gd name="T11" fmla="*/ 2147483647 h 116"/>
                  <a:gd name="T12" fmla="*/ 2147483647 w 120"/>
                  <a:gd name="T13" fmla="*/ 2147483647 h 116"/>
                  <a:gd name="T14" fmla="*/ 2147483647 w 120"/>
                  <a:gd name="T15" fmla="*/ 2147483647 h 116"/>
                  <a:gd name="T16" fmla="*/ 2147483647 w 120"/>
                  <a:gd name="T17" fmla="*/ 2147483647 h 116"/>
                  <a:gd name="T18" fmla="*/ 0 w 120"/>
                  <a:gd name="T19" fmla="*/ 2147483647 h 116"/>
                  <a:gd name="T20" fmla="*/ 2147483647 w 120"/>
                  <a:gd name="T21" fmla="*/ 2147483647 h 116"/>
                  <a:gd name="T22" fmla="*/ 2147483647 w 120"/>
                  <a:gd name="T23" fmla="*/ 2147483647 h 116"/>
                  <a:gd name="T24" fmla="*/ 2147483647 w 120"/>
                  <a:gd name="T25" fmla="*/ 2147483647 h 116"/>
                  <a:gd name="T26" fmla="*/ 2147483647 w 120"/>
                  <a:gd name="T27" fmla="*/ 2147483647 h 116"/>
                  <a:gd name="T28" fmla="*/ 2147483647 w 120"/>
                  <a:gd name="T29" fmla="*/ 2147483647 h 116"/>
                  <a:gd name="T30" fmla="*/ 2147483647 w 120"/>
                  <a:gd name="T31" fmla="*/ 2147483647 h 116"/>
                  <a:gd name="T32" fmla="*/ 2147483647 w 120"/>
                  <a:gd name="T33" fmla="*/ 2147483647 h 116"/>
                  <a:gd name="T34" fmla="*/ 2147483647 w 120"/>
                  <a:gd name="T35" fmla="*/ 2147483647 h 116"/>
                  <a:gd name="T36" fmla="*/ 2147483647 w 120"/>
                  <a:gd name="T37" fmla="*/ 2147483647 h 116"/>
                  <a:gd name="T38" fmla="*/ 2147483647 w 120"/>
                  <a:gd name="T39" fmla="*/ 2147483647 h 116"/>
                  <a:gd name="T40" fmla="*/ 2147483647 w 120"/>
                  <a:gd name="T41" fmla="*/ 0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116"/>
                  <a:gd name="T65" fmla="*/ 120 w 120"/>
                  <a:gd name="T66" fmla="*/ 116 h 1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116">
                    <a:moveTo>
                      <a:pt x="104" y="0"/>
                    </a:moveTo>
                    <a:lnTo>
                      <a:pt x="104" y="0"/>
                    </a:lnTo>
                    <a:lnTo>
                      <a:pt x="92" y="15"/>
                    </a:lnTo>
                    <a:lnTo>
                      <a:pt x="79" y="28"/>
                    </a:lnTo>
                    <a:lnTo>
                      <a:pt x="64" y="41"/>
                    </a:lnTo>
                    <a:lnTo>
                      <a:pt x="51" y="53"/>
                    </a:lnTo>
                    <a:lnTo>
                      <a:pt x="36" y="64"/>
                    </a:lnTo>
                    <a:lnTo>
                      <a:pt x="23" y="77"/>
                    </a:lnTo>
                    <a:lnTo>
                      <a:pt x="10" y="90"/>
                    </a:lnTo>
                    <a:lnTo>
                      <a:pt x="0" y="105"/>
                    </a:lnTo>
                    <a:lnTo>
                      <a:pt x="15" y="115"/>
                    </a:lnTo>
                    <a:lnTo>
                      <a:pt x="25" y="102"/>
                    </a:lnTo>
                    <a:lnTo>
                      <a:pt x="36" y="90"/>
                    </a:lnTo>
                    <a:lnTo>
                      <a:pt x="49" y="77"/>
                    </a:lnTo>
                    <a:lnTo>
                      <a:pt x="62" y="66"/>
                    </a:lnTo>
                    <a:lnTo>
                      <a:pt x="77" y="53"/>
                    </a:lnTo>
                    <a:lnTo>
                      <a:pt x="92" y="41"/>
                    </a:lnTo>
                    <a:lnTo>
                      <a:pt x="104" y="26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3" name="Freeform 81"/>
              <p:cNvSpPr>
                <a:spLocks/>
              </p:cNvSpPr>
              <p:nvPr/>
            </p:nvSpPr>
            <p:spPr bwMode="auto">
              <a:xfrm>
                <a:off x="2677795" y="4703445"/>
                <a:ext cx="49212" cy="96838"/>
              </a:xfrm>
              <a:custGeom>
                <a:avLst/>
                <a:gdLst>
                  <a:gd name="T0" fmla="*/ 2147483647 w 31"/>
                  <a:gd name="T1" fmla="*/ 0 h 61"/>
                  <a:gd name="T2" fmla="*/ 2147483647 w 31"/>
                  <a:gd name="T3" fmla="*/ 0 h 61"/>
                  <a:gd name="T4" fmla="*/ 0 w 31"/>
                  <a:gd name="T5" fmla="*/ 2147483647 h 61"/>
                  <a:gd name="T6" fmla="*/ 2147483647 w 31"/>
                  <a:gd name="T7" fmla="*/ 2147483647 h 61"/>
                  <a:gd name="T8" fmla="*/ 2147483647 w 31"/>
                  <a:gd name="T9" fmla="*/ 2147483647 h 61"/>
                  <a:gd name="T10" fmla="*/ 2147483647 w 31"/>
                  <a:gd name="T11" fmla="*/ 0 h 61"/>
                  <a:gd name="T12" fmla="*/ 2147483647 w 31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1"/>
                  <a:gd name="T23" fmla="*/ 31 w 3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1">
                    <a:moveTo>
                      <a:pt x="13" y="0"/>
                    </a:moveTo>
                    <a:lnTo>
                      <a:pt x="13" y="0"/>
                    </a:lnTo>
                    <a:lnTo>
                      <a:pt x="0" y="58"/>
                    </a:lnTo>
                    <a:lnTo>
                      <a:pt x="17" y="60"/>
                    </a:lnTo>
                    <a:lnTo>
                      <a:pt x="30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5" name="Freeform 83"/>
              <p:cNvSpPr>
                <a:spLocks/>
              </p:cNvSpPr>
              <p:nvPr/>
            </p:nvSpPr>
            <p:spPr bwMode="auto">
              <a:xfrm>
                <a:off x="3506470" y="4338320"/>
                <a:ext cx="134938" cy="377825"/>
              </a:xfrm>
              <a:custGeom>
                <a:avLst/>
                <a:gdLst>
                  <a:gd name="T0" fmla="*/ 2147483647 w 85"/>
                  <a:gd name="T1" fmla="*/ 0 h 238"/>
                  <a:gd name="T2" fmla="*/ 2147483647 w 85"/>
                  <a:gd name="T3" fmla="*/ 2147483647 h 238"/>
                  <a:gd name="T4" fmla="*/ 2147483647 w 85"/>
                  <a:gd name="T5" fmla="*/ 2147483647 h 238"/>
                  <a:gd name="T6" fmla="*/ 2147483647 w 85"/>
                  <a:gd name="T7" fmla="*/ 2147483647 h 238"/>
                  <a:gd name="T8" fmla="*/ 2147483647 w 85"/>
                  <a:gd name="T9" fmla="*/ 2147483647 h 238"/>
                  <a:gd name="T10" fmla="*/ 2147483647 w 85"/>
                  <a:gd name="T11" fmla="*/ 2147483647 h 238"/>
                  <a:gd name="T12" fmla="*/ 2147483647 w 85"/>
                  <a:gd name="T13" fmla="*/ 2147483647 h 238"/>
                  <a:gd name="T14" fmla="*/ 2147483647 w 85"/>
                  <a:gd name="T15" fmla="*/ 2147483647 h 238"/>
                  <a:gd name="T16" fmla="*/ 2147483647 w 85"/>
                  <a:gd name="T17" fmla="*/ 2147483647 h 238"/>
                  <a:gd name="T18" fmla="*/ 2147483647 w 85"/>
                  <a:gd name="T19" fmla="*/ 2147483647 h 238"/>
                  <a:gd name="T20" fmla="*/ 2147483647 w 85"/>
                  <a:gd name="T21" fmla="*/ 2147483647 h 238"/>
                  <a:gd name="T22" fmla="*/ 2147483647 w 85"/>
                  <a:gd name="T23" fmla="*/ 2147483647 h 238"/>
                  <a:gd name="T24" fmla="*/ 2147483647 w 85"/>
                  <a:gd name="T25" fmla="*/ 2147483647 h 238"/>
                  <a:gd name="T26" fmla="*/ 2147483647 w 85"/>
                  <a:gd name="T27" fmla="*/ 2147483647 h 238"/>
                  <a:gd name="T28" fmla="*/ 2147483647 w 85"/>
                  <a:gd name="T29" fmla="*/ 2147483647 h 238"/>
                  <a:gd name="T30" fmla="*/ 2147483647 w 85"/>
                  <a:gd name="T31" fmla="*/ 2147483647 h 238"/>
                  <a:gd name="T32" fmla="*/ 2147483647 w 85"/>
                  <a:gd name="T33" fmla="*/ 2147483647 h 238"/>
                  <a:gd name="T34" fmla="*/ 2147483647 w 85"/>
                  <a:gd name="T35" fmla="*/ 2147483647 h 238"/>
                  <a:gd name="T36" fmla="*/ 2147483647 w 85"/>
                  <a:gd name="T37" fmla="*/ 2147483647 h 238"/>
                  <a:gd name="T38" fmla="*/ 2147483647 w 85"/>
                  <a:gd name="T39" fmla="*/ 2147483647 h 238"/>
                  <a:gd name="T40" fmla="*/ 2147483647 w 85"/>
                  <a:gd name="T41" fmla="*/ 2147483647 h 238"/>
                  <a:gd name="T42" fmla="*/ 2147483647 w 85"/>
                  <a:gd name="T43" fmla="*/ 2147483647 h 238"/>
                  <a:gd name="T44" fmla="*/ 2147483647 w 85"/>
                  <a:gd name="T45" fmla="*/ 2147483647 h 238"/>
                  <a:gd name="T46" fmla="*/ 2147483647 w 85"/>
                  <a:gd name="T47" fmla="*/ 2147483647 h 238"/>
                  <a:gd name="T48" fmla="*/ 2147483647 w 85"/>
                  <a:gd name="T49" fmla="*/ 2147483647 h 238"/>
                  <a:gd name="T50" fmla="*/ 0 w 85"/>
                  <a:gd name="T51" fmla="*/ 2147483647 h 238"/>
                  <a:gd name="T52" fmla="*/ 0 w 85"/>
                  <a:gd name="T53" fmla="*/ 2147483647 h 238"/>
                  <a:gd name="T54" fmla="*/ 2147483647 w 85"/>
                  <a:gd name="T55" fmla="*/ 2147483647 h 238"/>
                  <a:gd name="T56" fmla="*/ 2147483647 w 85"/>
                  <a:gd name="T57" fmla="*/ 2147483647 h 238"/>
                  <a:gd name="T58" fmla="*/ 2147483647 w 85"/>
                  <a:gd name="T59" fmla="*/ 2147483647 h 238"/>
                  <a:gd name="T60" fmla="*/ 2147483647 w 85"/>
                  <a:gd name="T61" fmla="*/ 2147483647 h 238"/>
                  <a:gd name="T62" fmla="*/ 2147483647 w 85"/>
                  <a:gd name="T63" fmla="*/ 2147483647 h 238"/>
                  <a:gd name="T64" fmla="*/ 2147483647 w 85"/>
                  <a:gd name="T65" fmla="*/ 2147483647 h 238"/>
                  <a:gd name="T66" fmla="*/ 2147483647 w 85"/>
                  <a:gd name="T67" fmla="*/ 2147483647 h 238"/>
                  <a:gd name="T68" fmla="*/ 2147483647 w 85"/>
                  <a:gd name="T69" fmla="*/ 0 h 238"/>
                  <a:gd name="T70" fmla="*/ 2147483647 w 85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38"/>
                  <a:gd name="T110" fmla="*/ 85 w 85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38">
                    <a:moveTo>
                      <a:pt x="43" y="0"/>
                    </a:moveTo>
                    <a:lnTo>
                      <a:pt x="51" y="2"/>
                    </a:lnTo>
                    <a:lnTo>
                      <a:pt x="58" y="4"/>
                    </a:lnTo>
                    <a:lnTo>
                      <a:pt x="64" y="7"/>
                    </a:lnTo>
                    <a:lnTo>
                      <a:pt x="71" y="11"/>
                    </a:lnTo>
                    <a:lnTo>
                      <a:pt x="77" y="15"/>
                    </a:lnTo>
                    <a:lnTo>
                      <a:pt x="81" y="21"/>
                    </a:lnTo>
                    <a:lnTo>
                      <a:pt x="84" y="28"/>
                    </a:lnTo>
                    <a:lnTo>
                      <a:pt x="84" y="34"/>
                    </a:lnTo>
                    <a:lnTo>
                      <a:pt x="84" y="203"/>
                    </a:lnTo>
                    <a:lnTo>
                      <a:pt x="84" y="211"/>
                    </a:lnTo>
                    <a:lnTo>
                      <a:pt x="81" y="218"/>
                    </a:lnTo>
                    <a:lnTo>
                      <a:pt x="77" y="222"/>
                    </a:lnTo>
                    <a:lnTo>
                      <a:pt x="71" y="226"/>
                    </a:lnTo>
                    <a:lnTo>
                      <a:pt x="64" y="230"/>
                    </a:lnTo>
                    <a:lnTo>
                      <a:pt x="58" y="235"/>
                    </a:lnTo>
                    <a:lnTo>
                      <a:pt x="51" y="237"/>
                    </a:lnTo>
                    <a:lnTo>
                      <a:pt x="43" y="237"/>
                    </a:lnTo>
                    <a:lnTo>
                      <a:pt x="34" y="237"/>
                    </a:lnTo>
                    <a:lnTo>
                      <a:pt x="26" y="235"/>
                    </a:lnTo>
                    <a:lnTo>
                      <a:pt x="19" y="230"/>
                    </a:lnTo>
                    <a:lnTo>
                      <a:pt x="13" y="226"/>
                    </a:lnTo>
                    <a:lnTo>
                      <a:pt x="9" y="222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0" y="203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4" y="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6" name="Freeform 84"/>
              <p:cNvSpPr>
                <a:spLocks/>
              </p:cNvSpPr>
              <p:nvPr/>
            </p:nvSpPr>
            <p:spPr bwMode="auto">
              <a:xfrm>
                <a:off x="3506470" y="4338320"/>
                <a:ext cx="134938" cy="377825"/>
              </a:xfrm>
              <a:custGeom>
                <a:avLst/>
                <a:gdLst>
                  <a:gd name="T0" fmla="*/ 2147483647 w 85"/>
                  <a:gd name="T1" fmla="*/ 0 h 238"/>
                  <a:gd name="T2" fmla="*/ 2147483647 w 85"/>
                  <a:gd name="T3" fmla="*/ 0 h 238"/>
                  <a:gd name="T4" fmla="*/ 2147483647 w 85"/>
                  <a:gd name="T5" fmla="*/ 2147483647 h 238"/>
                  <a:gd name="T6" fmla="*/ 2147483647 w 85"/>
                  <a:gd name="T7" fmla="*/ 2147483647 h 238"/>
                  <a:gd name="T8" fmla="*/ 2147483647 w 85"/>
                  <a:gd name="T9" fmla="*/ 2147483647 h 238"/>
                  <a:gd name="T10" fmla="*/ 2147483647 w 85"/>
                  <a:gd name="T11" fmla="*/ 2147483647 h 238"/>
                  <a:gd name="T12" fmla="*/ 2147483647 w 85"/>
                  <a:gd name="T13" fmla="*/ 2147483647 h 238"/>
                  <a:gd name="T14" fmla="*/ 2147483647 w 85"/>
                  <a:gd name="T15" fmla="*/ 2147483647 h 238"/>
                  <a:gd name="T16" fmla="*/ 2147483647 w 85"/>
                  <a:gd name="T17" fmla="*/ 2147483647 h 238"/>
                  <a:gd name="T18" fmla="*/ 2147483647 w 85"/>
                  <a:gd name="T19" fmla="*/ 2147483647 h 238"/>
                  <a:gd name="T20" fmla="*/ 2147483647 w 85"/>
                  <a:gd name="T21" fmla="*/ 2147483647 h 238"/>
                  <a:gd name="T22" fmla="*/ 2147483647 w 85"/>
                  <a:gd name="T23" fmla="*/ 2147483647 h 238"/>
                  <a:gd name="T24" fmla="*/ 2147483647 w 85"/>
                  <a:gd name="T25" fmla="*/ 2147483647 h 238"/>
                  <a:gd name="T26" fmla="*/ 2147483647 w 85"/>
                  <a:gd name="T27" fmla="*/ 2147483647 h 238"/>
                  <a:gd name="T28" fmla="*/ 2147483647 w 85"/>
                  <a:gd name="T29" fmla="*/ 2147483647 h 238"/>
                  <a:gd name="T30" fmla="*/ 2147483647 w 85"/>
                  <a:gd name="T31" fmla="*/ 2147483647 h 238"/>
                  <a:gd name="T32" fmla="*/ 2147483647 w 85"/>
                  <a:gd name="T33" fmla="*/ 2147483647 h 238"/>
                  <a:gd name="T34" fmla="*/ 2147483647 w 85"/>
                  <a:gd name="T35" fmla="*/ 2147483647 h 238"/>
                  <a:gd name="T36" fmla="*/ 2147483647 w 85"/>
                  <a:gd name="T37" fmla="*/ 2147483647 h 238"/>
                  <a:gd name="T38" fmla="*/ 2147483647 w 85"/>
                  <a:gd name="T39" fmla="*/ 2147483647 h 238"/>
                  <a:gd name="T40" fmla="*/ 2147483647 w 85"/>
                  <a:gd name="T41" fmla="*/ 2147483647 h 238"/>
                  <a:gd name="T42" fmla="*/ 2147483647 w 85"/>
                  <a:gd name="T43" fmla="*/ 2147483647 h 238"/>
                  <a:gd name="T44" fmla="*/ 2147483647 w 85"/>
                  <a:gd name="T45" fmla="*/ 2147483647 h 238"/>
                  <a:gd name="T46" fmla="*/ 2147483647 w 85"/>
                  <a:gd name="T47" fmla="*/ 2147483647 h 238"/>
                  <a:gd name="T48" fmla="*/ 2147483647 w 85"/>
                  <a:gd name="T49" fmla="*/ 2147483647 h 238"/>
                  <a:gd name="T50" fmla="*/ 2147483647 w 85"/>
                  <a:gd name="T51" fmla="*/ 2147483647 h 238"/>
                  <a:gd name="T52" fmla="*/ 2147483647 w 85"/>
                  <a:gd name="T53" fmla="*/ 2147483647 h 238"/>
                  <a:gd name="T54" fmla="*/ 0 w 85"/>
                  <a:gd name="T55" fmla="*/ 2147483647 h 238"/>
                  <a:gd name="T56" fmla="*/ 0 w 85"/>
                  <a:gd name="T57" fmla="*/ 2147483647 h 238"/>
                  <a:gd name="T58" fmla="*/ 2147483647 w 85"/>
                  <a:gd name="T59" fmla="*/ 2147483647 h 238"/>
                  <a:gd name="T60" fmla="*/ 2147483647 w 85"/>
                  <a:gd name="T61" fmla="*/ 2147483647 h 238"/>
                  <a:gd name="T62" fmla="*/ 2147483647 w 85"/>
                  <a:gd name="T63" fmla="*/ 2147483647 h 238"/>
                  <a:gd name="T64" fmla="*/ 2147483647 w 85"/>
                  <a:gd name="T65" fmla="*/ 2147483647 h 238"/>
                  <a:gd name="T66" fmla="*/ 2147483647 w 85"/>
                  <a:gd name="T67" fmla="*/ 2147483647 h 238"/>
                  <a:gd name="T68" fmla="*/ 2147483647 w 85"/>
                  <a:gd name="T69" fmla="*/ 2147483647 h 238"/>
                  <a:gd name="T70" fmla="*/ 2147483647 w 85"/>
                  <a:gd name="T71" fmla="*/ 2147483647 h 238"/>
                  <a:gd name="T72" fmla="*/ 2147483647 w 85"/>
                  <a:gd name="T73" fmla="*/ 0 h 238"/>
                  <a:gd name="T74" fmla="*/ 2147483647 w 85"/>
                  <a:gd name="T75" fmla="*/ 0 h 2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238"/>
                  <a:gd name="T116" fmla="*/ 85 w 85"/>
                  <a:gd name="T117" fmla="*/ 238 h 2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238">
                    <a:moveTo>
                      <a:pt x="43" y="0"/>
                    </a:moveTo>
                    <a:lnTo>
                      <a:pt x="43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4" y="7"/>
                    </a:lnTo>
                    <a:lnTo>
                      <a:pt x="71" y="11"/>
                    </a:lnTo>
                    <a:lnTo>
                      <a:pt x="77" y="15"/>
                    </a:lnTo>
                    <a:lnTo>
                      <a:pt x="81" y="21"/>
                    </a:lnTo>
                    <a:lnTo>
                      <a:pt x="84" y="28"/>
                    </a:lnTo>
                    <a:lnTo>
                      <a:pt x="84" y="34"/>
                    </a:lnTo>
                    <a:lnTo>
                      <a:pt x="84" y="203"/>
                    </a:lnTo>
                    <a:lnTo>
                      <a:pt x="84" y="211"/>
                    </a:lnTo>
                    <a:lnTo>
                      <a:pt x="81" y="218"/>
                    </a:lnTo>
                    <a:lnTo>
                      <a:pt x="77" y="222"/>
                    </a:lnTo>
                    <a:lnTo>
                      <a:pt x="71" y="226"/>
                    </a:lnTo>
                    <a:lnTo>
                      <a:pt x="64" y="230"/>
                    </a:lnTo>
                    <a:lnTo>
                      <a:pt x="58" y="235"/>
                    </a:lnTo>
                    <a:lnTo>
                      <a:pt x="51" y="237"/>
                    </a:lnTo>
                    <a:lnTo>
                      <a:pt x="43" y="237"/>
                    </a:lnTo>
                    <a:lnTo>
                      <a:pt x="34" y="237"/>
                    </a:lnTo>
                    <a:lnTo>
                      <a:pt x="26" y="235"/>
                    </a:lnTo>
                    <a:lnTo>
                      <a:pt x="19" y="230"/>
                    </a:lnTo>
                    <a:lnTo>
                      <a:pt x="13" y="226"/>
                    </a:lnTo>
                    <a:lnTo>
                      <a:pt x="9" y="222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0" y="203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4" y="2"/>
                    </a:lnTo>
                    <a:lnTo>
                      <a:pt x="43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7" name="Freeform 85"/>
              <p:cNvSpPr>
                <a:spLocks/>
              </p:cNvSpPr>
              <p:nvPr/>
            </p:nvSpPr>
            <p:spPr bwMode="auto">
              <a:xfrm>
                <a:off x="2706370" y="4747895"/>
                <a:ext cx="869950" cy="530225"/>
              </a:xfrm>
              <a:custGeom>
                <a:avLst/>
                <a:gdLst>
                  <a:gd name="T0" fmla="*/ 2147483647 w 548"/>
                  <a:gd name="T1" fmla="*/ 0 h 334"/>
                  <a:gd name="T2" fmla="*/ 0 w 548"/>
                  <a:gd name="T3" fmla="*/ 2147483647 h 334"/>
                  <a:gd name="T4" fmla="*/ 2147483647 w 548"/>
                  <a:gd name="T5" fmla="*/ 2147483647 h 334"/>
                  <a:gd name="T6" fmla="*/ 2147483647 w 548"/>
                  <a:gd name="T7" fmla="*/ 2147483647 h 334"/>
                  <a:gd name="T8" fmla="*/ 2147483647 w 548"/>
                  <a:gd name="T9" fmla="*/ 2147483647 h 334"/>
                  <a:gd name="T10" fmla="*/ 2147483647 w 548"/>
                  <a:gd name="T11" fmla="*/ 2147483647 h 334"/>
                  <a:gd name="T12" fmla="*/ 2147483647 w 548"/>
                  <a:gd name="T13" fmla="*/ 2147483647 h 334"/>
                  <a:gd name="T14" fmla="*/ 2147483647 w 548"/>
                  <a:gd name="T15" fmla="*/ 2147483647 h 334"/>
                  <a:gd name="T16" fmla="*/ 2147483647 w 548"/>
                  <a:gd name="T17" fmla="*/ 2147483647 h 334"/>
                  <a:gd name="T18" fmla="*/ 2147483647 w 548"/>
                  <a:gd name="T19" fmla="*/ 2147483647 h 334"/>
                  <a:gd name="T20" fmla="*/ 2147483647 w 548"/>
                  <a:gd name="T21" fmla="*/ 2147483647 h 334"/>
                  <a:gd name="T22" fmla="*/ 2147483647 w 548"/>
                  <a:gd name="T23" fmla="*/ 2147483647 h 334"/>
                  <a:gd name="T24" fmla="*/ 2147483647 w 548"/>
                  <a:gd name="T25" fmla="*/ 2147483647 h 334"/>
                  <a:gd name="T26" fmla="*/ 2147483647 w 548"/>
                  <a:gd name="T27" fmla="*/ 2147483647 h 334"/>
                  <a:gd name="T28" fmla="*/ 2147483647 w 548"/>
                  <a:gd name="T29" fmla="*/ 2147483647 h 334"/>
                  <a:gd name="T30" fmla="*/ 2147483647 w 548"/>
                  <a:gd name="T31" fmla="*/ 2147483647 h 334"/>
                  <a:gd name="T32" fmla="*/ 2147483647 w 548"/>
                  <a:gd name="T33" fmla="*/ 0 h 334"/>
                  <a:gd name="T34" fmla="*/ 2147483647 w 548"/>
                  <a:gd name="T35" fmla="*/ 0 h 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8"/>
                  <a:gd name="T55" fmla="*/ 0 h 334"/>
                  <a:gd name="T56" fmla="*/ 548 w 548"/>
                  <a:gd name="T57" fmla="*/ 334 h 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8" h="334">
                    <a:moveTo>
                      <a:pt x="17" y="0"/>
                    </a:moveTo>
                    <a:lnTo>
                      <a:pt x="0" y="55"/>
                    </a:lnTo>
                    <a:lnTo>
                      <a:pt x="49" y="70"/>
                    </a:lnTo>
                    <a:lnTo>
                      <a:pt x="41" y="132"/>
                    </a:lnTo>
                    <a:lnTo>
                      <a:pt x="101" y="122"/>
                    </a:lnTo>
                    <a:lnTo>
                      <a:pt x="139" y="171"/>
                    </a:lnTo>
                    <a:lnTo>
                      <a:pt x="184" y="151"/>
                    </a:lnTo>
                    <a:lnTo>
                      <a:pt x="184" y="215"/>
                    </a:lnTo>
                    <a:lnTo>
                      <a:pt x="237" y="217"/>
                    </a:lnTo>
                    <a:lnTo>
                      <a:pt x="265" y="254"/>
                    </a:lnTo>
                    <a:lnTo>
                      <a:pt x="316" y="232"/>
                    </a:lnTo>
                    <a:lnTo>
                      <a:pt x="355" y="294"/>
                    </a:lnTo>
                    <a:lnTo>
                      <a:pt x="402" y="275"/>
                    </a:lnTo>
                    <a:lnTo>
                      <a:pt x="455" y="333"/>
                    </a:lnTo>
                    <a:lnTo>
                      <a:pt x="545" y="315"/>
                    </a:lnTo>
                    <a:lnTo>
                      <a:pt x="547" y="18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8" name="Freeform 86"/>
              <p:cNvSpPr>
                <a:spLocks/>
              </p:cNvSpPr>
              <p:nvPr/>
            </p:nvSpPr>
            <p:spPr bwMode="auto">
              <a:xfrm>
                <a:off x="3571557" y="4747895"/>
                <a:ext cx="884237" cy="530225"/>
              </a:xfrm>
              <a:custGeom>
                <a:avLst/>
                <a:gdLst>
                  <a:gd name="T0" fmla="*/ 2147483647 w 544"/>
                  <a:gd name="T1" fmla="*/ 0 h 334"/>
                  <a:gd name="T2" fmla="*/ 2147483647 w 544"/>
                  <a:gd name="T3" fmla="*/ 2147483647 h 334"/>
                  <a:gd name="T4" fmla="*/ 2147483647 w 544"/>
                  <a:gd name="T5" fmla="*/ 2147483647 h 334"/>
                  <a:gd name="T6" fmla="*/ 2147483647 w 544"/>
                  <a:gd name="T7" fmla="*/ 2147483647 h 334"/>
                  <a:gd name="T8" fmla="*/ 2147483647 w 544"/>
                  <a:gd name="T9" fmla="*/ 2147483647 h 334"/>
                  <a:gd name="T10" fmla="*/ 2147483647 w 544"/>
                  <a:gd name="T11" fmla="*/ 2147483647 h 334"/>
                  <a:gd name="T12" fmla="*/ 2147483647 w 544"/>
                  <a:gd name="T13" fmla="*/ 2147483647 h 334"/>
                  <a:gd name="T14" fmla="*/ 2147483647 w 544"/>
                  <a:gd name="T15" fmla="*/ 2147483647 h 334"/>
                  <a:gd name="T16" fmla="*/ 2147483647 w 544"/>
                  <a:gd name="T17" fmla="*/ 2147483647 h 334"/>
                  <a:gd name="T18" fmla="*/ 2147483647 w 544"/>
                  <a:gd name="T19" fmla="*/ 2147483647 h 334"/>
                  <a:gd name="T20" fmla="*/ 2147483647 w 544"/>
                  <a:gd name="T21" fmla="*/ 2147483647 h 334"/>
                  <a:gd name="T22" fmla="*/ 2147483647 w 544"/>
                  <a:gd name="T23" fmla="*/ 2147483647 h 334"/>
                  <a:gd name="T24" fmla="*/ 2147483647 w 544"/>
                  <a:gd name="T25" fmla="*/ 2147483647 h 334"/>
                  <a:gd name="T26" fmla="*/ 2147483647 w 544"/>
                  <a:gd name="T27" fmla="*/ 2147483647 h 334"/>
                  <a:gd name="T28" fmla="*/ 0 w 544"/>
                  <a:gd name="T29" fmla="*/ 2147483647 h 334"/>
                  <a:gd name="T30" fmla="*/ 0 w 544"/>
                  <a:gd name="T31" fmla="*/ 2147483647 h 334"/>
                  <a:gd name="T32" fmla="*/ 2147483647 w 544"/>
                  <a:gd name="T33" fmla="*/ 0 h 334"/>
                  <a:gd name="T34" fmla="*/ 2147483647 w 544"/>
                  <a:gd name="T35" fmla="*/ 0 h 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4"/>
                  <a:gd name="T55" fmla="*/ 0 h 334"/>
                  <a:gd name="T56" fmla="*/ 544 w 544"/>
                  <a:gd name="T57" fmla="*/ 334 h 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4" h="334">
                    <a:moveTo>
                      <a:pt x="528" y="0"/>
                    </a:moveTo>
                    <a:lnTo>
                      <a:pt x="543" y="55"/>
                    </a:lnTo>
                    <a:lnTo>
                      <a:pt x="496" y="73"/>
                    </a:lnTo>
                    <a:lnTo>
                      <a:pt x="505" y="132"/>
                    </a:lnTo>
                    <a:lnTo>
                      <a:pt x="443" y="122"/>
                    </a:lnTo>
                    <a:lnTo>
                      <a:pt x="407" y="171"/>
                    </a:lnTo>
                    <a:lnTo>
                      <a:pt x="360" y="151"/>
                    </a:lnTo>
                    <a:lnTo>
                      <a:pt x="360" y="215"/>
                    </a:lnTo>
                    <a:lnTo>
                      <a:pt x="308" y="217"/>
                    </a:lnTo>
                    <a:lnTo>
                      <a:pt x="281" y="254"/>
                    </a:lnTo>
                    <a:lnTo>
                      <a:pt x="229" y="232"/>
                    </a:lnTo>
                    <a:lnTo>
                      <a:pt x="191" y="294"/>
                    </a:lnTo>
                    <a:lnTo>
                      <a:pt x="145" y="275"/>
                    </a:lnTo>
                    <a:lnTo>
                      <a:pt x="92" y="333"/>
                    </a:lnTo>
                    <a:lnTo>
                      <a:pt x="0" y="318"/>
                    </a:lnTo>
                    <a:lnTo>
                      <a:pt x="0" y="188"/>
                    </a:lnTo>
                    <a:lnTo>
                      <a:pt x="528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1" name="Freeform 89"/>
              <p:cNvSpPr>
                <a:spLocks/>
              </p:cNvSpPr>
              <p:nvPr/>
            </p:nvSpPr>
            <p:spPr bwMode="auto">
              <a:xfrm>
                <a:off x="3435033" y="4041458"/>
                <a:ext cx="252412" cy="944562"/>
              </a:xfrm>
              <a:custGeom>
                <a:avLst/>
                <a:gdLst>
                  <a:gd name="T0" fmla="*/ 2147483647 w 159"/>
                  <a:gd name="T1" fmla="*/ 2147483647 h 595"/>
                  <a:gd name="T2" fmla="*/ 2147483647 w 159"/>
                  <a:gd name="T3" fmla="*/ 0 h 595"/>
                  <a:gd name="T4" fmla="*/ 2147483647 w 159"/>
                  <a:gd name="T5" fmla="*/ 2147483647 h 595"/>
                  <a:gd name="T6" fmla="*/ 2147483647 w 159"/>
                  <a:gd name="T7" fmla="*/ 2147483647 h 595"/>
                  <a:gd name="T8" fmla="*/ 2147483647 w 159"/>
                  <a:gd name="T9" fmla="*/ 2147483647 h 595"/>
                  <a:gd name="T10" fmla="*/ 2147483647 w 159"/>
                  <a:gd name="T11" fmla="*/ 2147483647 h 595"/>
                  <a:gd name="T12" fmla="*/ 2147483647 w 159"/>
                  <a:gd name="T13" fmla="*/ 2147483647 h 595"/>
                  <a:gd name="T14" fmla="*/ 2147483647 w 159"/>
                  <a:gd name="T15" fmla="*/ 2147483647 h 595"/>
                  <a:gd name="T16" fmla="*/ 0 w 159"/>
                  <a:gd name="T17" fmla="*/ 2147483647 h 595"/>
                  <a:gd name="T18" fmla="*/ 2147483647 w 159"/>
                  <a:gd name="T19" fmla="*/ 2147483647 h 595"/>
                  <a:gd name="T20" fmla="*/ 2147483647 w 159"/>
                  <a:gd name="T21" fmla="*/ 2147483647 h 5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595"/>
                  <a:gd name="T35" fmla="*/ 159 w 159"/>
                  <a:gd name="T36" fmla="*/ 595 h 5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595">
                    <a:moveTo>
                      <a:pt x="7" y="2"/>
                    </a:moveTo>
                    <a:lnTo>
                      <a:pt x="129" y="0"/>
                    </a:lnTo>
                    <a:lnTo>
                      <a:pt x="131" y="185"/>
                    </a:lnTo>
                    <a:lnTo>
                      <a:pt x="50" y="187"/>
                    </a:lnTo>
                    <a:lnTo>
                      <a:pt x="26" y="208"/>
                    </a:lnTo>
                    <a:lnTo>
                      <a:pt x="30" y="424"/>
                    </a:lnTo>
                    <a:lnTo>
                      <a:pt x="158" y="424"/>
                    </a:lnTo>
                    <a:lnTo>
                      <a:pt x="156" y="594"/>
                    </a:lnTo>
                    <a:lnTo>
                      <a:pt x="0" y="594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2" name="Freeform 90"/>
              <p:cNvSpPr>
                <a:spLocks/>
              </p:cNvSpPr>
              <p:nvPr/>
            </p:nvSpPr>
            <p:spPr bwMode="auto">
              <a:xfrm>
                <a:off x="4212908" y="4468495"/>
                <a:ext cx="214312" cy="209550"/>
              </a:xfrm>
              <a:custGeom>
                <a:avLst/>
                <a:gdLst>
                  <a:gd name="T0" fmla="*/ 2147483647 w 135"/>
                  <a:gd name="T1" fmla="*/ 2147483647 h 132"/>
                  <a:gd name="T2" fmla="*/ 2147483647 w 135"/>
                  <a:gd name="T3" fmla="*/ 2147483647 h 132"/>
                  <a:gd name="T4" fmla="*/ 2147483647 w 135"/>
                  <a:gd name="T5" fmla="*/ 2147483647 h 132"/>
                  <a:gd name="T6" fmla="*/ 2147483647 w 135"/>
                  <a:gd name="T7" fmla="*/ 2147483647 h 132"/>
                  <a:gd name="T8" fmla="*/ 2147483647 w 135"/>
                  <a:gd name="T9" fmla="*/ 2147483647 h 132"/>
                  <a:gd name="T10" fmla="*/ 2147483647 w 135"/>
                  <a:gd name="T11" fmla="*/ 2147483647 h 132"/>
                  <a:gd name="T12" fmla="*/ 2147483647 w 135"/>
                  <a:gd name="T13" fmla="*/ 2147483647 h 132"/>
                  <a:gd name="T14" fmla="*/ 2147483647 w 135"/>
                  <a:gd name="T15" fmla="*/ 2147483647 h 132"/>
                  <a:gd name="T16" fmla="*/ 2147483647 w 135"/>
                  <a:gd name="T17" fmla="*/ 2147483647 h 132"/>
                  <a:gd name="T18" fmla="*/ 2147483647 w 135"/>
                  <a:gd name="T19" fmla="*/ 0 h 132"/>
                  <a:gd name="T20" fmla="*/ 0 w 135"/>
                  <a:gd name="T21" fmla="*/ 2147483647 h 132"/>
                  <a:gd name="T22" fmla="*/ 2147483647 w 135"/>
                  <a:gd name="T23" fmla="*/ 2147483647 h 132"/>
                  <a:gd name="T24" fmla="*/ 2147483647 w 135"/>
                  <a:gd name="T25" fmla="*/ 2147483647 h 132"/>
                  <a:gd name="T26" fmla="*/ 2147483647 w 135"/>
                  <a:gd name="T27" fmla="*/ 2147483647 h 132"/>
                  <a:gd name="T28" fmla="*/ 2147483647 w 135"/>
                  <a:gd name="T29" fmla="*/ 2147483647 h 132"/>
                  <a:gd name="T30" fmla="*/ 2147483647 w 135"/>
                  <a:gd name="T31" fmla="*/ 2147483647 h 132"/>
                  <a:gd name="T32" fmla="*/ 2147483647 w 135"/>
                  <a:gd name="T33" fmla="*/ 2147483647 h 132"/>
                  <a:gd name="T34" fmla="*/ 2147483647 w 135"/>
                  <a:gd name="T35" fmla="*/ 2147483647 h 132"/>
                  <a:gd name="T36" fmla="*/ 2147483647 w 135"/>
                  <a:gd name="T37" fmla="*/ 2147483647 h 132"/>
                  <a:gd name="T38" fmla="*/ 2147483647 w 135"/>
                  <a:gd name="T39" fmla="*/ 2147483647 h 132"/>
                  <a:gd name="T40" fmla="*/ 2147483647 w 135"/>
                  <a:gd name="T41" fmla="*/ 2147483647 h 1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132"/>
                  <a:gd name="T65" fmla="*/ 135 w 135"/>
                  <a:gd name="T66" fmla="*/ 132 h 1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132">
                    <a:moveTo>
                      <a:pt x="134" y="123"/>
                    </a:moveTo>
                    <a:lnTo>
                      <a:pt x="134" y="123"/>
                    </a:lnTo>
                    <a:lnTo>
                      <a:pt x="123" y="108"/>
                    </a:lnTo>
                    <a:lnTo>
                      <a:pt x="109" y="96"/>
                    </a:lnTo>
                    <a:lnTo>
                      <a:pt x="92" y="81"/>
                    </a:lnTo>
                    <a:lnTo>
                      <a:pt x="73" y="64"/>
                    </a:lnTo>
                    <a:lnTo>
                      <a:pt x="54" y="48"/>
                    </a:lnTo>
                    <a:lnTo>
                      <a:pt x="38" y="31"/>
                    </a:lnTo>
                    <a:lnTo>
                      <a:pt x="23" y="14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8" y="25"/>
                    </a:lnTo>
                    <a:lnTo>
                      <a:pt x="23" y="44"/>
                    </a:lnTo>
                    <a:lnTo>
                      <a:pt x="42" y="60"/>
                    </a:lnTo>
                    <a:lnTo>
                      <a:pt x="61" y="77"/>
                    </a:lnTo>
                    <a:lnTo>
                      <a:pt x="79" y="94"/>
                    </a:lnTo>
                    <a:lnTo>
                      <a:pt x="96" y="108"/>
                    </a:lnTo>
                    <a:lnTo>
                      <a:pt x="111" y="121"/>
                    </a:lnTo>
                    <a:lnTo>
                      <a:pt x="117" y="131"/>
                    </a:lnTo>
                    <a:lnTo>
                      <a:pt x="134" y="12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3" name="Freeform 91"/>
              <p:cNvSpPr>
                <a:spLocks/>
              </p:cNvSpPr>
              <p:nvPr/>
            </p:nvSpPr>
            <p:spPr bwMode="auto">
              <a:xfrm>
                <a:off x="4398645" y="4663758"/>
                <a:ext cx="60325" cy="136525"/>
              </a:xfrm>
              <a:custGeom>
                <a:avLst/>
                <a:gdLst>
                  <a:gd name="T0" fmla="*/ 2147483647 w 38"/>
                  <a:gd name="T1" fmla="*/ 2147483647 h 86"/>
                  <a:gd name="T2" fmla="*/ 2147483647 w 38"/>
                  <a:gd name="T3" fmla="*/ 2147483647 h 86"/>
                  <a:gd name="T4" fmla="*/ 2147483647 w 38"/>
                  <a:gd name="T5" fmla="*/ 2147483647 h 86"/>
                  <a:gd name="T6" fmla="*/ 2147483647 w 38"/>
                  <a:gd name="T7" fmla="*/ 2147483647 h 86"/>
                  <a:gd name="T8" fmla="*/ 2147483647 w 38"/>
                  <a:gd name="T9" fmla="*/ 2147483647 h 86"/>
                  <a:gd name="T10" fmla="*/ 2147483647 w 38"/>
                  <a:gd name="T11" fmla="*/ 0 h 86"/>
                  <a:gd name="T12" fmla="*/ 0 w 38"/>
                  <a:gd name="T13" fmla="*/ 2147483647 h 86"/>
                  <a:gd name="T14" fmla="*/ 2147483647 w 38"/>
                  <a:gd name="T15" fmla="*/ 2147483647 h 86"/>
                  <a:gd name="T16" fmla="*/ 2147483647 w 38"/>
                  <a:gd name="T17" fmla="*/ 2147483647 h 86"/>
                  <a:gd name="T18" fmla="*/ 2147483647 w 38"/>
                  <a:gd name="T19" fmla="*/ 2147483647 h 86"/>
                  <a:gd name="T20" fmla="*/ 2147483647 w 38"/>
                  <a:gd name="T21" fmla="*/ 2147483647 h 86"/>
                  <a:gd name="T22" fmla="*/ 2147483647 w 38"/>
                  <a:gd name="T23" fmla="*/ 2147483647 h 86"/>
                  <a:gd name="T24" fmla="*/ 2147483647 w 38"/>
                  <a:gd name="T25" fmla="*/ 2147483647 h 86"/>
                  <a:gd name="T26" fmla="*/ 2147483647 w 38"/>
                  <a:gd name="T27" fmla="*/ 2147483647 h 86"/>
                  <a:gd name="T28" fmla="*/ 2147483647 w 38"/>
                  <a:gd name="T29" fmla="*/ 2147483647 h 86"/>
                  <a:gd name="T30" fmla="*/ 2147483647 w 38"/>
                  <a:gd name="T31" fmla="*/ 2147483647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86"/>
                  <a:gd name="T50" fmla="*/ 38 w 38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86">
                    <a:moveTo>
                      <a:pt x="27" y="65"/>
                    </a:moveTo>
                    <a:lnTo>
                      <a:pt x="37" y="71"/>
                    </a:lnTo>
                    <a:lnTo>
                      <a:pt x="33" y="54"/>
                    </a:lnTo>
                    <a:lnTo>
                      <a:pt x="29" y="35"/>
                    </a:lnTo>
                    <a:lnTo>
                      <a:pt x="23" y="19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8" y="23"/>
                    </a:lnTo>
                    <a:lnTo>
                      <a:pt x="12" y="40"/>
                    </a:lnTo>
                    <a:lnTo>
                      <a:pt x="17" y="58"/>
                    </a:lnTo>
                    <a:lnTo>
                      <a:pt x="21" y="77"/>
                    </a:lnTo>
                    <a:lnTo>
                      <a:pt x="31" y="83"/>
                    </a:lnTo>
                    <a:lnTo>
                      <a:pt x="21" y="77"/>
                    </a:lnTo>
                    <a:lnTo>
                      <a:pt x="23" y="85"/>
                    </a:lnTo>
                    <a:lnTo>
                      <a:pt x="31" y="83"/>
                    </a:lnTo>
                    <a:lnTo>
                      <a:pt x="27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4" name="Freeform 92"/>
              <p:cNvSpPr>
                <a:spLocks/>
              </p:cNvSpPr>
              <p:nvPr/>
            </p:nvSpPr>
            <p:spPr bwMode="auto">
              <a:xfrm>
                <a:off x="4441508" y="4733608"/>
                <a:ext cx="166687" cy="63500"/>
              </a:xfrm>
              <a:custGeom>
                <a:avLst/>
                <a:gdLst>
                  <a:gd name="T0" fmla="*/ 2147483647 w 105"/>
                  <a:gd name="T1" fmla="*/ 2147483647 h 40"/>
                  <a:gd name="T2" fmla="*/ 2147483647 w 105"/>
                  <a:gd name="T3" fmla="*/ 0 h 40"/>
                  <a:gd name="T4" fmla="*/ 0 w 105"/>
                  <a:gd name="T5" fmla="*/ 2147483647 h 40"/>
                  <a:gd name="T6" fmla="*/ 2147483647 w 105"/>
                  <a:gd name="T7" fmla="*/ 2147483647 h 40"/>
                  <a:gd name="T8" fmla="*/ 2147483647 w 105"/>
                  <a:gd name="T9" fmla="*/ 2147483647 h 40"/>
                  <a:gd name="T10" fmla="*/ 2147483647 w 105"/>
                  <a:gd name="T11" fmla="*/ 2147483647 h 40"/>
                  <a:gd name="T12" fmla="*/ 2147483647 w 105"/>
                  <a:gd name="T13" fmla="*/ 2147483647 h 40"/>
                  <a:gd name="T14" fmla="*/ 2147483647 w 105"/>
                  <a:gd name="T15" fmla="*/ 2147483647 h 40"/>
                  <a:gd name="T16" fmla="*/ 2147483647 w 105"/>
                  <a:gd name="T17" fmla="*/ 2147483647 h 40"/>
                  <a:gd name="T18" fmla="*/ 2147483647 w 105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40"/>
                  <a:gd name="T32" fmla="*/ 105 w 105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40">
                    <a:moveTo>
                      <a:pt x="102" y="6"/>
                    </a:moveTo>
                    <a:lnTo>
                      <a:pt x="92" y="0"/>
                    </a:lnTo>
                    <a:lnTo>
                      <a:pt x="0" y="21"/>
                    </a:lnTo>
                    <a:lnTo>
                      <a:pt x="4" y="39"/>
                    </a:lnTo>
                    <a:lnTo>
                      <a:pt x="96" y="16"/>
                    </a:lnTo>
                    <a:lnTo>
                      <a:pt x="102" y="6"/>
                    </a:lnTo>
                    <a:lnTo>
                      <a:pt x="96" y="16"/>
                    </a:lnTo>
                    <a:lnTo>
                      <a:pt x="104" y="16"/>
                    </a:lnTo>
                    <a:lnTo>
                      <a:pt x="102" y="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5" name="Freeform 93"/>
              <p:cNvSpPr>
                <a:spLocks/>
              </p:cNvSpPr>
              <p:nvPr/>
            </p:nvSpPr>
            <p:spPr bwMode="auto">
              <a:xfrm>
                <a:off x="4530408" y="4606608"/>
                <a:ext cx="74612" cy="144462"/>
              </a:xfrm>
              <a:custGeom>
                <a:avLst/>
                <a:gdLst>
                  <a:gd name="T0" fmla="*/ 0 w 47"/>
                  <a:gd name="T1" fmla="*/ 2147483647 h 91"/>
                  <a:gd name="T2" fmla="*/ 0 w 47"/>
                  <a:gd name="T3" fmla="*/ 2147483647 h 91"/>
                  <a:gd name="T4" fmla="*/ 2147483647 w 47"/>
                  <a:gd name="T5" fmla="*/ 2147483647 h 91"/>
                  <a:gd name="T6" fmla="*/ 2147483647 w 47"/>
                  <a:gd name="T7" fmla="*/ 2147483647 h 91"/>
                  <a:gd name="T8" fmla="*/ 2147483647 w 47"/>
                  <a:gd name="T9" fmla="*/ 2147483647 h 91"/>
                  <a:gd name="T10" fmla="*/ 2147483647 w 47"/>
                  <a:gd name="T11" fmla="*/ 2147483647 h 91"/>
                  <a:gd name="T12" fmla="*/ 2147483647 w 47"/>
                  <a:gd name="T13" fmla="*/ 2147483647 h 91"/>
                  <a:gd name="T14" fmla="*/ 2147483647 w 47"/>
                  <a:gd name="T15" fmla="*/ 2147483647 h 91"/>
                  <a:gd name="T16" fmla="*/ 2147483647 w 47"/>
                  <a:gd name="T17" fmla="*/ 2147483647 h 91"/>
                  <a:gd name="T18" fmla="*/ 2147483647 w 47"/>
                  <a:gd name="T19" fmla="*/ 2147483647 h 91"/>
                  <a:gd name="T20" fmla="*/ 2147483647 w 47"/>
                  <a:gd name="T21" fmla="*/ 0 h 91"/>
                  <a:gd name="T22" fmla="*/ 2147483647 w 47"/>
                  <a:gd name="T23" fmla="*/ 0 h 91"/>
                  <a:gd name="T24" fmla="*/ 0 w 47"/>
                  <a:gd name="T25" fmla="*/ 2147483647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91"/>
                  <a:gd name="T41" fmla="*/ 47 w 47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91">
                    <a:moveTo>
                      <a:pt x="0" y="9"/>
                    </a:moveTo>
                    <a:lnTo>
                      <a:pt x="0" y="9"/>
                    </a:lnTo>
                    <a:lnTo>
                      <a:pt x="9" y="28"/>
                    </a:lnTo>
                    <a:lnTo>
                      <a:pt x="17" y="48"/>
                    </a:lnTo>
                    <a:lnTo>
                      <a:pt x="23" y="69"/>
                    </a:lnTo>
                    <a:lnTo>
                      <a:pt x="30" y="90"/>
                    </a:lnTo>
                    <a:lnTo>
                      <a:pt x="46" y="86"/>
                    </a:lnTo>
                    <a:lnTo>
                      <a:pt x="40" y="65"/>
                    </a:lnTo>
                    <a:lnTo>
                      <a:pt x="34" y="42"/>
                    </a:lnTo>
                    <a:lnTo>
                      <a:pt x="25" y="21"/>
                    </a:lnTo>
                    <a:lnTo>
                      <a:pt x="15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6" name="Freeform 94"/>
              <p:cNvSpPr>
                <a:spLocks/>
              </p:cNvSpPr>
              <p:nvPr/>
            </p:nvSpPr>
            <p:spPr bwMode="auto">
              <a:xfrm>
                <a:off x="4368483" y="4441508"/>
                <a:ext cx="187325" cy="180975"/>
              </a:xfrm>
              <a:custGeom>
                <a:avLst/>
                <a:gdLst>
                  <a:gd name="T0" fmla="*/ 0 w 118"/>
                  <a:gd name="T1" fmla="*/ 2147483647 h 114"/>
                  <a:gd name="T2" fmla="*/ 2147483647 w 118"/>
                  <a:gd name="T3" fmla="*/ 2147483647 h 114"/>
                  <a:gd name="T4" fmla="*/ 2147483647 w 118"/>
                  <a:gd name="T5" fmla="*/ 2147483647 h 114"/>
                  <a:gd name="T6" fmla="*/ 2147483647 w 118"/>
                  <a:gd name="T7" fmla="*/ 2147483647 h 114"/>
                  <a:gd name="T8" fmla="*/ 2147483647 w 118"/>
                  <a:gd name="T9" fmla="*/ 2147483647 h 114"/>
                  <a:gd name="T10" fmla="*/ 2147483647 w 118"/>
                  <a:gd name="T11" fmla="*/ 2147483647 h 114"/>
                  <a:gd name="T12" fmla="*/ 2147483647 w 118"/>
                  <a:gd name="T13" fmla="*/ 2147483647 h 114"/>
                  <a:gd name="T14" fmla="*/ 2147483647 w 118"/>
                  <a:gd name="T15" fmla="*/ 2147483647 h 114"/>
                  <a:gd name="T16" fmla="*/ 2147483647 w 118"/>
                  <a:gd name="T17" fmla="*/ 2147483647 h 114"/>
                  <a:gd name="T18" fmla="*/ 2147483647 w 118"/>
                  <a:gd name="T19" fmla="*/ 2147483647 h 114"/>
                  <a:gd name="T20" fmla="*/ 2147483647 w 118"/>
                  <a:gd name="T21" fmla="*/ 2147483647 h 114"/>
                  <a:gd name="T22" fmla="*/ 2147483647 w 118"/>
                  <a:gd name="T23" fmla="*/ 2147483647 h 114"/>
                  <a:gd name="T24" fmla="*/ 2147483647 w 118"/>
                  <a:gd name="T25" fmla="*/ 2147483647 h 114"/>
                  <a:gd name="T26" fmla="*/ 2147483647 w 118"/>
                  <a:gd name="T27" fmla="*/ 2147483647 h 114"/>
                  <a:gd name="T28" fmla="*/ 2147483647 w 118"/>
                  <a:gd name="T29" fmla="*/ 2147483647 h 114"/>
                  <a:gd name="T30" fmla="*/ 2147483647 w 118"/>
                  <a:gd name="T31" fmla="*/ 2147483647 h 114"/>
                  <a:gd name="T32" fmla="*/ 2147483647 w 118"/>
                  <a:gd name="T33" fmla="*/ 2147483647 h 114"/>
                  <a:gd name="T34" fmla="*/ 2147483647 w 118"/>
                  <a:gd name="T35" fmla="*/ 2147483647 h 114"/>
                  <a:gd name="T36" fmla="*/ 2147483647 w 118"/>
                  <a:gd name="T37" fmla="*/ 0 h 114"/>
                  <a:gd name="T38" fmla="*/ 2147483647 w 118"/>
                  <a:gd name="T39" fmla="*/ 2147483647 h 114"/>
                  <a:gd name="T40" fmla="*/ 0 w 118"/>
                  <a:gd name="T41" fmla="*/ 2147483647 h 1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14"/>
                  <a:gd name="T65" fmla="*/ 118 w 118"/>
                  <a:gd name="T66" fmla="*/ 114 h 1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14">
                    <a:moveTo>
                      <a:pt x="0" y="10"/>
                    </a:moveTo>
                    <a:lnTo>
                      <a:pt x="2" y="10"/>
                    </a:lnTo>
                    <a:lnTo>
                      <a:pt x="15" y="27"/>
                    </a:lnTo>
                    <a:lnTo>
                      <a:pt x="29" y="42"/>
                    </a:lnTo>
                    <a:lnTo>
                      <a:pt x="42" y="54"/>
                    </a:lnTo>
                    <a:lnTo>
                      <a:pt x="56" y="67"/>
                    </a:lnTo>
                    <a:lnTo>
                      <a:pt x="69" y="77"/>
                    </a:lnTo>
                    <a:lnTo>
                      <a:pt x="81" y="88"/>
                    </a:lnTo>
                    <a:lnTo>
                      <a:pt x="92" y="100"/>
                    </a:lnTo>
                    <a:lnTo>
                      <a:pt x="102" y="113"/>
                    </a:lnTo>
                    <a:lnTo>
                      <a:pt x="117" y="104"/>
                    </a:lnTo>
                    <a:lnTo>
                      <a:pt x="107" y="90"/>
                    </a:lnTo>
                    <a:lnTo>
                      <a:pt x="94" y="77"/>
                    </a:lnTo>
                    <a:lnTo>
                      <a:pt x="81" y="65"/>
                    </a:lnTo>
                    <a:lnTo>
                      <a:pt x="67" y="52"/>
                    </a:lnTo>
                    <a:lnTo>
                      <a:pt x="54" y="42"/>
                    </a:lnTo>
                    <a:lnTo>
                      <a:pt x="40" y="29"/>
                    </a:lnTo>
                    <a:lnTo>
                      <a:pt x="27" y="15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7" name="Freeform 95"/>
              <p:cNvSpPr>
                <a:spLocks/>
              </p:cNvSpPr>
              <p:nvPr/>
            </p:nvSpPr>
            <p:spPr bwMode="auto">
              <a:xfrm>
                <a:off x="4431983" y="4700270"/>
                <a:ext cx="47625" cy="96838"/>
              </a:xfrm>
              <a:custGeom>
                <a:avLst/>
                <a:gdLst>
                  <a:gd name="T0" fmla="*/ 2147483647 w 30"/>
                  <a:gd name="T1" fmla="*/ 0 h 61"/>
                  <a:gd name="T2" fmla="*/ 0 w 30"/>
                  <a:gd name="T3" fmla="*/ 2147483647 h 61"/>
                  <a:gd name="T4" fmla="*/ 2147483647 w 30"/>
                  <a:gd name="T5" fmla="*/ 2147483647 h 61"/>
                  <a:gd name="T6" fmla="*/ 2147483647 w 30"/>
                  <a:gd name="T7" fmla="*/ 2147483647 h 61"/>
                  <a:gd name="T8" fmla="*/ 2147483647 w 30"/>
                  <a:gd name="T9" fmla="*/ 2147483647 h 61"/>
                  <a:gd name="T10" fmla="*/ 2147483647 w 30"/>
                  <a:gd name="T11" fmla="*/ 0 h 61"/>
                  <a:gd name="T12" fmla="*/ 2147483647 w 30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61"/>
                  <a:gd name="T23" fmla="*/ 30 w 30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61">
                    <a:moveTo>
                      <a:pt x="16" y="0"/>
                    </a:moveTo>
                    <a:lnTo>
                      <a:pt x="0" y="6"/>
                    </a:lnTo>
                    <a:lnTo>
                      <a:pt x="12" y="60"/>
                    </a:lnTo>
                    <a:lnTo>
                      <a:pt x="29" y="56"/>
                    </a:lnTo>
                    <a:lnTo>
                      <a:pt x="16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8" name="Freeform 96"/>
              <p:cNvSpPr>
                <a:spLocks/>
              </p:cNvSpPr>
              <p:nvPr/>
            </p:nvSpPr>
            <p:spPr bwMode="auto">
              <a:xfrm>
                <a:off x="4236720" y="4435158"/>
                <a:ext cx="222250" cy="279400"/>
              </a:xfrm>
              <a:custGeom>
                <a:avLst/>
                <a:gdLst>
                  <a:gd name="T0" fmla="*/ 2147483647 w 140"/>
                  <a:gd name="T1" fmla="*/ 2147483647 h 176"/>
                  <a:gd name="T2" fmla="*/ 2147483647 w 140"/>
                  <a:gd name="T3" fmla="*/ 0 h 176"/>
                  <a:gd name="T4" fmla="*/ 0 w 140"/>
                  <a:gd name="T5" fmla="*/ 2147483647 h 176"/>
                  <a:gd name="T6" fmla="*/ 0 w 140"/>
                  <a:gd name="T7" fmla="*/ 2147483647 h 176"/>
                  <a:gd name="T8" fmla="*/ 2147483647 w 140"/>
                  <a:gd name="T9" fmla="*/ 2147483647 h 176"/>
                  <a:gd name="T10" fmla="*/ 2147483647 w 140"/>
                  <a:gd name="T11" fmla="*/ 2147483647 h 176"/>
                  <a:gd name="T12" fmla="*/ 2147483647 w 140"/>
                  <a:gd name="T13" fmla="*/ 2147483647 h 176"/>
                  <a:gd name="T14" fmla="*/ 2147483647 w 140"/>
                  <a:gd name="T15" fmla="*/ 2147483647 h 176"/>
                  <a:gd name="T16" fmla="*/ 2147483647 w 140"/>
                  <a:gd name="T17" fmla="*/ 2147483647 h 176"/>
                  <a:gd name="T18" fmla="*/ 2147483647 w 140"/>
                  <a:gd name="T19" fmla="*/ 2147483647 h 176"/>
                  <a:gd name="T20" fmla="*/ 2147483647 w 140"/>
                  <a:gd name="T21" fmla="*/ 2147483647 h 176"/>
                  <a:gd name="T22" fmla="*/ 2147483647 w 140"/>
                  <a:gd name="T23" fmla="*/ 2147483647 h 176"/>
                  <a:gd name="T24" fmla="*/ 2147483647 w 140"/>
                  <a:gd name="T25" fmla="*/ 2147483647 h 176"/>
                  <a:gd name="T26" fmla="*/ 2147483647 w 140"/>
                  <a:gd name="T27" fmla="*/ 2147483647 h 176"/>
                  <a:gd name="T28" fmla="*/ 2147483647 w 140"/>
                  <a:gd name="T29" fmla="*/ 2147483647 h 176"/>
                  <a:gd name="T30" fmla="*/ 2147483647 w 140"/>
                  <a:gd name="T31" fmla="*/ 2147483647 h 176"/>
                  <a:gd name="T32" fmla="*/ 2147483647 w 140"/>
                  <a:gd name="T33" fmla="*/ 2147483647 h 176"/>
                  <a:gd name="T34" fmla="*/ 2147483647 w 140"/>
                  <a:gd name="T35" fmla="*/ 2147483647 h 176"/>
                  <a:gd name="T36" fmla="*/ 2147483647 w 140"/>
                  <a:gd name="T37" fmla="*/ 2147483647 h 176"/>
                  <a:gd name="T38" fmla="*/ 2147483647 w 140"/>
                  <a:gd name="T39" fmla="*/ 2147483647 h 176"/>
                  <a:gd name="T40" fmla="*/ 2147483647 w 140"/>
                  <a:gd name="T41" fmla="*/ 2147483647 h 176"/>
                  <a:gd name="T42" fmla="*/ 2147483647 w 140"/>
                  <a:gd name="T43" fmla="*/ 2147483647 h 176"/>
                  <a:gd name="T44" fmla="*/ 2147483647 w 140"/>
                  <a:gd name="T45" fmla="*/ 2147483647 h 176"/>
                  <a:gd name="T46" fmla="*/ 2147483647 w 140"/>
                  <a:gd name="T47" fmla="*/ 2147483647 h 176"/>
                  <a:gd name="T48" fmla="*/ 2147483647 w 140"/>
                  <a:gd name="T49" fmla="*/ 2147483647 h 176"/>
                  <a:gd name="T50" fmla="*/ 2147483647 w 140"/>
                  <a:gd name="T51" fmla="*/ 2147483647 h 176"/>
                  <a:gd name="T52" fmla="*/ 2147483647 w 140"/>
                  <a:gd name="T53" fmla="*/ 2147483647 h 176"/>
                  <a:gd name="T54" fmla="*/ 2147483647 w 140"/>
                  <a:gd name="T55" fmla="*/ 2147483647 h 176"/>
                  <a:gd name="T56" fmla="*/ 2147483647 w 140"/>
                  <a:gd name="T57" fmla="*/ 2147483647 h 176"/>
                  <a:gd name="T58" fmla="*/ 2147483647 w 140"/>
                  <a:gd name="T59" fmla="*/ 2147483647 h 176"/>
                  <a:gd name="T60" fmla="*/ 2147483647 w 140"/>
                  <a:gd name="T61" fmla="*/ 2147483647 h 176"/>
                  <a:gd name="T62" fmla="*/ 2147483647 w 140"/>
                  <a:gd name="T63" fmla="*/ 2147483647 h 176"/>
                  <a:gd name="T64" fmla="*/ 2147483647 w 140"/>
                  <a:gd name="T65" fmla="*/ 2147483647 h 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76"/>
                  <a:gd name="T101" fmla="*/ 140 w 140"/>
                  <a:gd name="T102" fmla="*/ 176 h 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76">
                    <a:moveTo>
                      <a:pt x="2" y="2"/>
                    </a:moveTo>
                    <a:lnTo>
                      <a:pt x="2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2" y="42"/>
                    </a:lnTo>
                    <a:lnTo>
                      <a:pt x="8" y="52"/>
                    </a:lnTo>
                    <a:lnTo>
                      <a:pt x="16" y="65"/>
                    </a:lnTo>
                    <a:lnTo>
                      <a:pt x="25" y="75"/>
                    </a:lnTo>
                    <a:lnTo>
                      <a:pt x="35" y="85"/>
                    </a:lnTo>
                    <a:lnTo>
                      <a:pt x="46" y="94"/>
                    </a:lnTo>
                    <a:lnTo>
                      <a:pt x="69" y="115"/>
                    </a:lnTo>
                    <a:lnTo>
                      <a:pt x="91" y="133"/>
                    </a:lnTo>
                    <a:lnTo>
                      <a:pt x="102" y="144"/>
                    </a:lnTo>
                    <a:lnTo>
                      <a:pt x="110" y="154"/>
                    </a:lnTo>
                    <a:lnTo>
                      <a:pt x="119" y="165"/>
                    </a:lnTo>
                    <a:lnTo>
                      <a:pt x="123" y="175"/>
                    </a:lnTo>
                    <a:lnTo>
                      <a:pt x="139" y="167"/>
                    </a:lnTo>
                    <a:lnTo>
                      <a:pt x="133" y="154"/>
                    </a:lnTo>
                    <a:lnTo>
                      <a:pt x="123" y="142"/>
                    </a:lnTo>
                    <a:lnTo>
                      <a:pt x="114" y="131"/>
                    </a:lnTo>
                    <a:lnTo>
                      <a:pt x="104" y="121"/>
                    </a:lnTo>
                    <a:lnTo>
                      <a:pt x="81" y="100"/>
                    </a:lnTo>
                    <a:lnTo>
                      <a:pt x="58" y="81"/>
                    </a:lnTo>
                    <a:lnTo>
                      <a:pt x="48" y="73"/>
                    </a:lnTo>
                    <a:lnTo>
                      <a:pt x="37" y="62"/>
                    </a:lnTo>
                    <a:lnTo>
                      <a:pt x="31" y="54"/>
                    </a:lnTo>
                    <a:lnTo>
                      <a:pt x="25" y="44"/>
                    </a:lnTo>
                    <a:lnTo>
                      <a:pt x="18" y="35"/>
                    </a:lnTo>
                    <a:lnTo>
                      <a:pt x="16" y="25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4" name="Freeform 82"/>
              <p:cNvSpPr>
                <a:spLocks/>
              </p:cNvSpPr>
              <p:nvPr/>
            </p:nvSpPr>
            <p:spPr bwMode="auto">
              <a:xfrm rot="21435044">
                <a:off x="2689014" y="4430395"/>
                <a:ext cx="228493" cy="285750"/>
              </a:xfrm>
              <a:custGeom>
                <a:avLst/>
                <a:gdLst>
                  <a:gd name="T0" fmla="*/ 2147483647 w 146"/>
                  <a:gd name="T1" fmla="*/ 2147483647 h 180"/>
                  <a:gd name="T2" fmla="*/ 2147483647 w 146"/>
                  <a:gd name="T3" fmla="*/ 2147483647 h 180"/>
                  <a:gd name="T4" fmla="*/ 2147483647 w 146"/>
                  <a:gd name="T5" fmla="*/ 2147483647 h 180"/>
                  <a:gd name="T6" fmla="*/ 2147483647 w 146"/>
                  <a:gd name="T7" fmla="*/ 2147483647 h 180"/>
                  <a:gd name="T8" fmla="*/ 2147483647 w 146"/>
                  <a:gd name="T9" fmla="*/ 2147483647 h 180"/>
                  <a:gd name="T10" fmla="*/ 2147483647 w 146"/>
                  <a:gd name="T11" fmla="*/ 2147483647 h 180"/>
                  <a:gd name="T12" fmla="*/ 2147483647 w 146"/>
                  <a:gd name="T13" fmla="*/ 2147483647 h 180"/>
                  <a:gd name="T14" fmla="*/ 2147483647 w 146"/>
                  <a:gd name="T15" fmla="*/ 2147483647 h 180"/>
                  <a:gd name="T16" fmla="*/ 2147483647 w 146"/>
                  <a:gd name="T17" fmla="*/ 2147483647 h 180"/>
                  <a:gd name="T18" fmla="*/ 2147483647 w 146"/>
                  <a:gd name="T19" fmla="*/ 2147483647 h 180"/>
                  <a:gd name="T20" fmla="*/ 2147483647 w 146"/>
                  <a:gd name="T21" fmla="*/ 2147483647 h 180"/>
                  <a:gd name="T22" fmla="*/ 2147483647 w 146"/>
                  <a:gd name="T23" fmla="*/ 2147483647 h 180"/>
                  <a:gd name="T24" fmla="*/ 2147483647 w 146"/>
                  <a:gd name="T25" fmla="*/ 2147483647 h 180"/>
                  <a:gd name="T26" fmla="*/ 2147483647 w 146"/>
                  <a:gd name="T27" fmla="*/ 2147483647 h 180"/>
                  <a:gd name="T28" fmla="*/ 2147483647 w 146"/>
                  <a:gd name="T29" fmla="*/ 2147483647 h 180"/>
                  <a:gd name="T30" fmla="*/ 0 w 146"/>
                  <a:gd name="T31" fmla="*/ 2147483647 h 180"/>
                  <a:gd name="T32" fmla="*/ 2147483647 w 146"/>
                  <a:gd name="T33" fmla="*/ 2147483647 h 180"/>
                  <a:gd name="T34" fmla="*/ 2147483647 w 146"/>
                  <a:gd name="T35" fmla="*/ 2147483647 h 180"/>
                  <a:gd name="T36" fmla="*/ 2147483647 w 146"/>
                  <a:gd name="T37" fmla="*/ 2147483647 h 180"/>
                  <a:gd name="T38" fmla="*/ 2147483647 w 146"/>
                  <a:gd name="T39" fmla="*/ 2147483647 h 180"/>
                  <a:gd name="T40" fmla="*/ 2147483647 w 146"/>
                  <a:gd name="T41" fmla="*/ 2147483647 h 180"/>
                  <a:gd name="T42" fmla="*/ 2147483647 w 146"/>
                  <a:gd name="T43" fmla="*/ 2147483647 h 180"/>
                  <a:gd name="T44" fmla="*/ 2147483647 w 146"/>
                  <a:gd name="T45" fmla="*/ 2147483647 h 180"/>
                  <a:gd name="T46" fmla="*/ 2147483647 w 146"/>
                  <a:gd name="T47" fmla="*/ 2147483647 h 180"/>
                  <a:gd name="T48" fmla="*/ 2147483647 w 146"/>
                  <a:gd name="T49" fmla="*/ 2147483647 h 180"/>
                  <a:gd name="T50" fmla="*/ 2147483647 w 146"/>
                  <a:gd name="T51" fmla="*/ 2147483647 h 180"/>
                  <a:gd name="T52" fmla="*/ 2147483647 w 146"/>
                  <a:gd name="T53" fmla="*/ 2147483647 h 180"/>
                  <a:gd name="T54" fmla="*/ 2147483647 w 146"/>
                  <a:gd name="T55" fmla="*/ 2147483647 h 180"/>
                  <a:gd name="T56" fmla="*/ 2147483647 w 146"/>
                  <a:gd name="T57" fmla="*/ 2147483647 h 180"/>
                  <a:gd name="T58" fmla="*/ 2147483647 w 146"/>
                  <a:gd name="T59" fmla="*/ 2147483647 h 180"/>
                  <a:gd name="T60" fmla="*/ 2147483647 w 146"/>
                  <a:gd name="T61" fmla="*/ 0 h 180"/>
                  <a:gd name="T62" fmla="*/ 2147483647 w 146"/>
                  <a:gd name="T63" fmla="*/ 2147483647 h 180"/>
                  <a:gd name="T64" fmla="*/ 2147483647 w 146"/>
                  <a:gd name="T65" fmla="*/ 2147483647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0"/>
                  <a:gd name="T101" fmla="*/ 146 w 146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0">
                    <a:moveTo>
                      <a:pt x="124" y="4"/>
                    </a:moveTo>
                    <a:lnTo>
                      <a:pt x="124" y="6"/>
                    </a:lnTo>
                    <a:lnTo>
                      <a:pt x="126" y="17"/>
                    </a:lnTo>
                    <a:lnTo>
                      <a:pt x="126" y="27"/>
                    </a:lnTo>
                    <a:lnTo>
                      <a:pt x="124" y="36"/>
                    </a:lnTo>
                    <a:lnTo>
                      <a:pt x="119" y="47"/>
                    </a:lnTo>
                    <a:lnTo>
                      <a:pt x="113" y="55"/>
                    </a:lnTo>
                    <a:lnTo>
                      <a:pt x="104" y="66"/>
                    </a:lnTo>
                    <a:lnTo>
                      <a:pt x="94" y="74"/>
                    </a:lnTo>
                    <a:lnTo>
                      <a:pt x="83" y="85"/>
                    </a:lnTo>
                    <a:lnTo>
                      <a:pt x="62" y="104"/>
                    </a:lnTo>
                    <a:lnTo>
                      <a:pt x="38" y="123"/>
                    </a:lnTo>
                    <a:lnTo>
                      <a:pt x="25" y="136"/>
                    </a:lnTo>
                    <a:lnTo>
                      <a:pt x="17" y="147"/>
                    </a:lnTo>
                    <a:lnTo>
                      <a:pt x="8" y="160"/>
                    </a:lnTo>
                    <a:lnTo>
                      <a:pt x="0" y="172"/>
                    </a:lnTo>
                    <a:lnTo>
                      <a:pt x="17" y="179"/>
                    </a:lnTo>
                    <a:lnTo>
                      <a:pt x="23" y="168"/>
                    </a:lnTo>
                    <a:lnTo>
                      <a:pt x="30" y="157"/>
                    </a:lnTo>
                    <a:lnTo>
                      <a:pt x="40" y="147"/>
                    </a:lnTo>
                    <a:lnTo>
                      <a:pt x="49" y="138"/>
                    </a:lnTo>
                    <a:lnTo>
                      <a:pt x="72" y="117"/>
                    </a:lnTo>
                    <a:lnTo>
                      <a:pt x="96" y="98"/>
                    </a:lnTo>
                    <a:lnTo>
                      <a:pt x="106" y="87"/>
                    </a:lnTo>
                    <a:lnTo>
                      <a:pt x="117" y="76"/>
                    </a:lnTo>
                    <a:lnTo>
                      <a:pt x="126" y="66"/>
                    </a:lnTo>
                    <a:lnTo>
                      <a:pt x="134" y="55"/>
                    </a:lnTo>
                    <a:lnTo>
                      <a:pt x="141" y="42"/>
                    </a:lnTo>
                    <a:lnTo>
                      <a:pt x="143" y="30"/>
                    </a:lnTo>
                    <a:lnTo>
                      <a:pt x="145" y="15"/>
                    </a:lnTo>
                    <a:lnTo>
                      <a:pt x="141" y="0"/>
                    </a:lnTo>
                    <a:lnTo>
                      <a:pt x="141" y="2"/>
                    </a:lnTo>
                    <a:lnTo>
                      <a:pt x="124" y="4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9" name="Freeform 97"/>
              <p:cNvSpPr>
                <a:spLocks/>
              </p:cNvSpPr>
              <p:nvPr/>
            </p:nvSpPr>
            <p:spPr bwMode="auto">
              <a:xfrm>
                <a:off x="2028508" y="3722370"/>
                <a:ext cx="877977" cy="715963"/>
              </a:xfrm>
              <a:custGeom>
                <a:avLst/>
                <a:gdLst>
                  <a:gd name="T0" fmla="*/ 0 w 561"/>
                  <a:gd name="T1" fmla="*/ 2147483647 h 451"/>
                  <a:gd name="T2" fmla="*/ 2147483647 w 561"/>
                  <a:gd name="T3" fmla="*/ 2147483647 h 451"/>
                  <a:gd name="T4" fmla="*/ 2147483647 w 561"/>
                  <a:gd name="T5" fmla="*/ 2147483647 h 451"/>
                  <a:gd name="T6" fmla="*/ 2147483647 w 561"/>
                  <a:gd name="T7" fmla="*/ 2147483647 h 451"/>
                  <a:gd name="T8" fmla="*/ 2147483647 w 561"/>
                  <a:gd name="T9" fmla="*/ 2147483647 h 451"/>
                  <a:gd name="T10" fmla="*/ 2147483647 w 561"/>
                  <a:gd name="T11" fmla="*/ 2147483647 h 451"/>
                  <a:gd name="T12" fmla="*/ 2147483647 w 561"/>
                  <a:gd name="T13" fmla="*/ 2147483647 h 451"/>
                  <a:gd name="T14" fmla="*/ 2147483647 w 561"/>
                  <a:gd name="T15" fmla="*/ 2147483647 h 451"/>
                  <a:gd name="T16" fmla="*/ 2147483647 w 561"/>
                  <a:gd name="T17" fmla="*/ 2147483647 h 451"/>
                  <a:gd name="T18" fmla="*/ 2147483647 w 561"/>
                  <a:gd name="T19" fmla="*/ 2147483647 h 451"/>
                  <a:gd name="T20" fmla="*/ 2147483647 w 561"/>
                  <a:gd name="T21" fmla="*/ 2147483647 h 451"/>
                  <a:gd name="T22" fmla="*/ 2147483647 w 561"/>
                  <a:gd name="T23" fmla="*/ 2147483647 h 451"/>
                  <a:gd name="T24" fmla="*/ 2147483647 w 561"/>
                  <a:gd name="T25" fmla="*/ 2147483647 h 451"/>
                  <a:gd name="T26" fmla="*/ 2147483647 w 561"/>
                  <a:gd name="T27" fmla="*/ 2147483647 h 451"/>
                  <a:gd name="T28" fmla="*/ 2147483647 w 561"/>
                  <a:gd name="T29" fmla="*/ 2147483647 h 451"/>
                  <a:gd name="T30" fmla="*/ 2147483647 w 561"/>
                  <a:gd name="T31" fmla="*/ 2147483647 h 451"/>
                  <a:gd name="T32" fmla="*/ 2147483647 w 561"/>
                  <a:gd name="T33" fmla="*/ 2147483647 h 451"/>
                  <a:gd name="T34" fmla="*/ 2147483647 w 561"/>
                  <a:gd name="T35" fmla="*/ 2147483647 h 451"/>
                  <a:gd name="T36" fmla="*/ 2147483647 w 561"/>
                  <a:gd name="T37" fmla="*/ 2147483647 h 451"/>
                  <a:gd name="T38" fmla="*/ 2147483647 w 561"/>
                  <a:gd name="T39" fmla="*/ 2147483647 h 451"/>
                  <a:gd name="T40" fmla="*/ 2147483647 w 561"/>
                  <a:gd name="T41" fmla="*/ 2147483647 h 451"/>
                  <a:gd name="T42" fmla="*/ 2147483647 w 561"/>
                  <a:gd name="T43" fmla="*/ 2147483647 h 451"/>
                  <a:gd name="T44" fmla="*/ 2147483647 w 561"/>
                  <a:gd name="T45" fmla="*/ 2147483647 h 451"/>
                  <a:gd name="T46" fmla="*/ 2147483647 w 561"/>
                  <a:gd name="T47" fmla="*/ 2147483647 h 451"/>
                  <a:gd name="T48" fmla="*/ 2147483647 w 561"/>
                  <a:gd name="T49" fmla="*/ 2147483647 h 451"/>
                  <a:gd name="T50" fmla="*/ 2147483647 w 561"/>
                  <a:gd name="T51" fmla="*/ 2147483647 h 451"/>
                  <a:gd name="T52" fmla="*/ 2147483647 w 561"/>
                  <a:gd name="T53" fmla="*/ 2147483647 h 451"/>
                  <a:gd name="T54" fmla="*/ 2147483647 w 561"/>
                  <a:gd name="T55" fmla="*/ 2147483647 h 451"/>
                  <a:gd name="T56" fmla="*/ 2147483647 w 561"/>
                  <a:gd name="T57" fmla="*/ 2147483647 h 451"/>
                  <a:gd name="T58" fmla="*/ 2147483647 w 561"/>
                  <a:gd name="T59" fmla="*/ 2147483647 h 451"/>
                  <a:gd name="T60" fmla="*/ 2147483647 w 561"/>
                  <a:gd name="T61" fmla="*/ 2147483647 h 451"/>
                  <a:gd name="T62" fmla="*/ 2147483647 w 561"/>
                  <a:gd name="T63" fmla="*/ 2147483647 h 451"/>
                  <a:gd name="T64" fmla="*/ 2147483647 w 561"/>
                  <a:gd name="T65" fmla="*/ 2147483647 h 451"/>
                  <a:gd name="T66" fmla="*/ 2147483647 w 561"/>
                  <a:gd name="T67" fmla="*/ 2147483647 h 451"/>
                  <a:gd name="T68" fmla="*/ 2147483647 w 561"/>
                  <a:gd name="T69" fmla="*/ 2147483647 h 451"/>
                  <a:gd name="T70" fmla="*/ 2147483647 w 561"/>
                  <a:gd name="T71" fmla="*/ 2147483647 h 451"/>
                  <a:gd name="T72" fmla="*/ 2147483647 w 561"/>
                  <a:gd name="T73" fmla="*/ 2147483647 h 451"/>
                  <a:gd name="T74" fmla="*/ 2147483647 w 561"/>
                  <a:gd name="T75" fmla="*/ 0 h 451"/>
                  <a:gd name="T76" fmla="*/ 0 w 561"/>
                  <a:gd name="T77" fmla="*/ 2147483647 h 4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1"/>
                  <a:gd name="T118" fmla="*/ 0 h 451"/>
                  <a:gd name="T119" fmla="*/ 561 w 561"/>
                  <a:gd name="T120" fmla="*/ 451 h 4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1" h="451">
                    <a:moveTo>
                      <a:pt x="0" y="19"/>
                    </a:moveTo>
                    <a:lnTo>
                      <a:pt x="51" y="34"/>
                    </a:lnTo>
                    <a:lnTo>
                      <a:pt x="101" y="54"/>
                    </a:lnTo>
                    <a:lnTo>
                      <a:pt x="150" y="75"/>
                    </a:lnTo>
                    <a:lnTo>
                      <a:pt x="199" y="98"/>
                    </a:lnTo>
                    <a:lnTo>
                      <a:pt x="244" y="126"/>
                    </a:lnTo>
                    <a:lnTo>
                      <a:pt x="288" y="154"/>
                    </a:lnTo>
                    <a:lnTo>
                      <a:pt x="329" y="181"/>
                    </a:lnTo>
                    <a:lnTo>
                      <a:pt x="367" y="211"/>
                    </a:lnTo>
                    <a:lnTo>
                      <a:pt x="404" y="243"/>
                    </a:lnTo>
                    <a:lnTo>
                      <a:pt x="436" y="275"/>
                    </a:lnTo>
                    <a:lnTo>
                      <a:pt x="464" y="305"/>
                    </a:lnTo>
                    <a:lnTo>
                      <a:pt x="489" y="337"/>
                    </a:lnTo>
                    <a:lnTo>
                      <a:pt x="508" y="367"/>
                    </a:lnTo>
                    <a:lnTo>
                      <a:pt x="525" y="397"/>
                    </a:lnTo>
                    <a:lnTo>
                      <a:pt x="532" y="412"/>
                    </a:lnTo>
                    <a:lnTo>
                      <a:pt x="536" y="424"/>
                    </a:lnTo>
                    <a:lnTo>
                      <a:pt x="540" y="437"/>
                    </a:lnTo>
                    <a:lnTo>
                      <a:pt x="543" y="450"/>
                    </a:lnTo>
                    <a:lnTo>
                      <a:pt x="560" y="448"/>
                    </a:lnTo>
                    <a:lnTo>
                      <a:pt x="558" y="433"/>
                    </a:lnTo>
                    <a:lnTo>
                      <a:pt x="553" y="420"/>
                    </a:lnTo>
                    <a:lnTo>
                      <a:pt x="549" y="405"/>
                    </a:lnTo>
                    <a:lnTo>
                      <a:pt x="540" y="388"/>
                    </a:lnTo>
                    <a:lnTo>
                      <a:pt x="523" y="358"/>
                    </a:lnTo>
                    <a:lnTo>
                      <a:pt x="502" y="326"/>
                    </a:lnTo>
                    <a:lnTo>
                      <a:pt x="479" y="294"/>
                    </a:lnTo>
                    <a:lnTo>
                      <a:pt x="449" y="262"/>
                    </a:lnTo>
                    <a:lnTo>
                      <a:pt x="414" y="230"/>
                    </a:lnTo>
                    <a:lnTo>
                      <a:pt x="378" y="199"/>
                    </a:lnTo>
                    <a:lnTo>
                      <a:pt x="340" y="169"/>
                    </a:lnTo>
                    <a:lnTo>
                      <a:pt x="297" y="139"/>
                    </a:lnTo>
                    <a:lnTo>
                      <a:pt x="254" y="109"/>
                    </a:lnTo>
                    <a:lnTo>
                      <a:pt x="207" y="83"/>
                    </a:lnTo>
                    <a:lnTo>
                      <a:pt x="158" y="60"/>
                    </a:lnTo>
                    <a:lnTo>
                      <a:pt x="109" y="37"/>
                    </a:lnTo>
                    <a:lnTo>
                      <a:pt x="58" y="17"/>
                    </a:lnTo>
                    <a:lnTo>
                      <a:pt x="4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0" name="Freeform 98"/>
              <p:cNvSpPr>
                <a:spLocks/>
              </p:cNvSpPr>
              <p:nvPr/>
            </p:nvSpPr>
            <p:spPr bwMode="auto">
              <a:xfrm>
                <a:off x="4239896" y="3743008"/>
                <a:ext cx="850900" cy="700087"/>
              </a:xfrm>
              <a:custGeom>
                <a:avLst/>
                <a:gdLst>
                  <a:gd name="T0" fmla="*/ 2147483647 w 547"/>
                  <a:gd name="T1" fmla="*/ 0 h 441"/>
                  <a:gd name="T2" fmla="*/ 2147483647 w 547"/>
                  <a:gd name="T3" fmla="*/ 2147483647 h 441"/>
                  <a:gd name="T4" fmla="*/ 2147483647 w 547"/>
                  <a:gd name="T5" fmla="*/ 2147483647 h 441"/>
                  <a:gd name="T6" fmla="*/ 2147483647 w 547"/>
                  <a:gd name="T7" fmla="*/ 2147483647 h 441"/>
                  <a:gd name="T8" fmla="*/ 2147483647 w 547"/>
                  <a:gd name="T9" fmla="*/ 2147483647 h 441"/>
                  <a:gd name="T10" fmla="*/ 2147483647 w 547"/>
                  <a:gd name="T11" fmla="*/ 2147483647 h 441"/>
                  <a:gd name="T12" fmla="*/ 2147483647 w 547"/>
                  <a:gd name="T13" fmla="*/ 2147483647 h 441"/>
                  <a:gd name="T14" fmla="*/ 2147483647 w 547"/>
                  <a:gd name="T15" fmla="*/ 2147483647 h 441"/>
                  <a:gd name="T16" fmla="*/ 2147483647 w 547"/>
                  <a:gd name="T17" fmla="*/ 2147483647 h 441"/>
                  <a:gd name="T18" fmla="*/ 2147483647 w 547"/>
                  <a:gd name="T19" fmla="*/ 2147483647 h 441"/>
                  <a:gd name="T20" fmla="*/ 2147483647 w 547"/>
                  <a:gd name="T21" fmla="*/ 2147483647 h 441"/>
                  <a:gd name="T22" fmla="*/ 2147483647 w 547"/>
                  <a:gd name="T23" fmla="*/ 2147483647 h 441"/>
                  <a:gd name="T24" fmla="*/ 2147483647 w 547"/>
                  <a:gd name="T25" fmla="*/ 2147483647 h 441"/>
                  <a:gd name="T26" fmla="*/ 2147483647 w 547"/>
                  <a:gd name="T27" fmla="*/ 2147483647 h 441"/>
                  <a:gd name="T28" fmla="*/ 2147483647 w 547"/>
                  <a:gd name="T29" fmla="*/ 2147483647 h 441"/>
                  <a:gd name="T30" fmla="*/ 2147483647 w 547"/>
                  <a:gd name="T31" fmla="*/ 2147483647 h 441"/>
                  <a:gd name="T32" fmla="*/ 2147483647 w 547"/>
                  <a:gd name="T33" fmla="*/ 2147483647 h 441"/>
                  <a:gd name="T34" fmla="*/ 2147483647 w 547"/>
                  <a:gd name="T35" fmla="*/ 2147483647 h 441"/>
                  <a:gd name="T36" fmla="*/ 0 w 547"/>
                  <a:gd name="T37" fmla="*/ 2147483647 h 441"/>
                  <a:gd name="T38" fmla="*/ 2147483647 w 547"/>
                  <a:gd name="T39" fmla="*/ 2147483647 h 441"/>
                  <a:gd name="T40" fmla="*/ 2147483647 w 547"/>
                  <a:gd name="T41" fmla="*/ 2147483647 h 441"/>
                  <a:gd name="T42" fmla="*/ 2147483647 w 547"/>
                  <a:gd name="T43" fmla="*/ 2147483647 h 441"/>
                  <a:gd name="T44" fmla="*/ 2147483647 w 547"/>
                  <a:gd name="T45" fmla="*/ 2147483647 h 441"/>
                  <a:gd name="T46" fmla="*/ 2147483647 w 547"/>
                  <a:gd name="T47" fmla="*/ 2147483647 h 441"/>
                  <a:gd name="T48" fmla="*/ 2147483647 w 547"/>
                  <a:gd name="T49" fmla="*/ 2147483647 h 441"/>
                  <a:gd name="T50" fmla="*/ 2147483647 w 547"/>
                  <a:gd name="T51" fmla="*/ 2147483647 h 441"/>
                  <a:gd name="T52" fmla="*/ 2147483647 w 547"/>
                  <a:gd name="T53" fmla="*/ 2147483647 h 441"/>
                  <a:gd name="T54" fmla="*/ 2147483647 w 547"/>
                  <a:gd name="T55" fmla="*/ 2147483647 h 441"/>
                  <a:gd name="T56" fmla="*/ 2147483647 w 547"/>
                  <a:gd name="T57" fmla="*/ 2147483647 h 441"/>
                  <a:gd name="T58" fmla="*/ 2147483647 w 547"/>
                  <a:gd name="T59" fmla="*/ 2147483647 h 441"/>
                  <a:gd name="T60" fmla="*/ 2147483647 w 547"/>
                  <a:gd name="T61" fmla="*/ 2147483647 h 441"/>
                  <a:gd name="T62" fmla="*/ 2147483647 w 547"/>
                  <a:gd name="T63" fmla="*/ 2147483647 h 441"/>
                  <a:gd name="T64" fmla="*/ 2147483647 w 547"/>
                  <a:gd name="T65" fmla="*/ 2147483647 h 441"/>
                  <a:gd name="T66" fmla="*/ 2147483647 w 547"/>
                  <a:gd name="T67" fmla="*/ 2147483647 h 441"/>
                  <a:gd name="T68" fmla="*/ 2147483647 w 547"/>
                  <a:gd name="T69" fmla="*/ 2147483647 h 441"/>
                  <a:gd name="T70" fmla="*/ 2147483647 w 547"/>
                  <a:gd name="T71" fmla="*/ 2147483647 h 441"/>
                  <a:gd name="T72" fmla="*/ 2147483647 w 547"/>
                  <a:gd name="T73" fmla="*/ 2147483647 h 441"/>
                  <a:gd name="T74" fmla="*/ 2147483647 w 547"/>
                  <a:gd name="T75" fmla="*/ 2147483647 h 441"/>
                  <a:gd name="T76" fmla="*/ 2147483647 w 547"/>
                  <a:gd name="T77" fmla="*/ 0 h 4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47"/>
                  <a:gd name="T118" fmla="*/ 0 h 441"/>
                  <a:gd name="T119" fmla="*/ 547 w 547"/>
                  <a:gd name="T120" fmla="*/ 441 h 4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47" h="441">
                    <a:moveTo>
                      <a:pt x="542" y="0"/>
                    </a:moveTo>
                    <a:lnTo>
                      <a:pt x="490" y="16"/>
                    </a:lnTo>
                    <a:lnTo>
                      <a:pt x="440" y="35"/>
                    </a:lnTo>
                    <a:lnTo>
                      <a:pt x="392" y="56"/>
                    </a:lnTo>
                    <a:lnTo>
                      <a:pt x="344" y="81"/>
                    </a:lnTo>
                    <a:lnTo>
                      <a:pt x="300" y="106"/>
                    </a:lnTo>
                    <a:lnTo>
                      <a:pt x="256" y="135"/>
                    </a:lnTo>
                    <a:lnTo>
                      <a:pt x="215" y="162"/>
                    </a:lnTo>
                    <a:lnTo>
                      <a:pt x="177" y="194"/>
                    </a:lnTo>
                    <a:lnTo>
                      <a:pt x="142" y="225"/>
                    </a:lnTo>
                    <a:lnTo>
                      <a:pt x="108" y="256"/>
                    </a:lnTo>
                    <a:lnTo>
                      <a:pt x="81" y="288"/>
                    </a:lnTo>
                    <a:lnTo>
                      <a:pt x="56" y="319"/>
                    </a:lnTo>
                    <a:lnTo>
                      <a:pt x="35" y="350"/>
                    </a:lnTo>
                    <a:lnTo>
                      <a:pt x="19" y="379"/>
                    </a:lnTo>
                    <a:lnTo>
                      <a:pt x="12" y="394"/>
                    </a:lnTo>
                    <a:lnTo>
                      <a:pt x="6" y="409"/>
                    </a:lnTo>
                    <a:lnTo>
                      <a:pt x="2" y="423"/>
                    </a:lnTo>
                    <a:lnTo>
                      <a:pt x="0" y="438"/>
                    </a:lnTo>
                    <a:lnTo>
                      <a:pt x="16" y="440"/>
                    </a:lnTo>
                    <a:lnTo>
                      <a:pt x="19" y="427"/>
                    </a:lnTo>
                    <a:lnTo>
                      <a:pt x="23" y="415"/>
                    </a:lnTo>
                    <a:lnTo>
                      <a:pt x="27" y="400"/>
                    </a:lnTo>
                    <a:lnTo>
                      <a:pt x="33" y="388"/>
                    </a:lnTo>
                    <a:lnTo>
                      <a:pt x="50" y="359"/>
                    </a:lnTo>
                    <a:lnTo>
                      <a:pt x="69" y="329"/>
                    </a:lnTo>
                    <a:lnTo>
                      <a:pt x="94" y="298"/>
                    </a:lnTo>
                    <a:lnTo>
                      <a:pt x="121" y="269"/>
                    </a:lnTo>
                    <a:lnTo>
                      <a:pt x="152" y="238"/>
                    </a:lnTo>
                    <a:lnTo>
                      <a:pt x="188" y="206"/>
                    </a:lnTo>
                    <a:lnTo>
                      <a:pt x="225" y="177"/>
                    </a:lnTo>
                    <a:lnTo>
                      <a:pt x="265" y="150"/>
                    </a:lnTo>
                    <a:lnTo>
                      <a:pt x="308" y="123"/>
                    </a:lnTo>
                    <a:lnTo>
                      <a:pt x="352" y="96"/>
                    </a:lnTo>
                    <a:lnTo>
                      <a:pt x="400" y="73"/>
                    </a:lnTo>
                    <a:lnTo>
                      <a:pt x="448" y="52"/>
                    </a:lnTo>
                    <a:lnTo>
                      <a:pt x="496" y="33"/>
                    </a:lnTo>
                    <a:lnTo>
                      <a:pt x="546" y="18"/>
                    </a:lnTo>
                    <a:lnTo>
                      <a:pt x="542" y="0"/>
                    </a:lnTo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1" name="Freeform 99"/>
              <p:cNvSpPr>
                <a:spLocks/>
              </p:cNvSpPr>
              <p:nvPr/>
            </p:nvSpPr>
            <p:spPr bwMode="auto">
              <a:xfrm>
                <a:off x="3804920" y="4519295"/>
                <a:ext cx="123825" cy="561975"/>
              </a:xfrm>
              <a:custGeom>
                <a:avLst/>
                <a:gdLst>
                  <a:gd name="T0" fmla="*/ 0 w 78"/>
                  <a:gd name="T1" fmla="*/ 0 h 354"/>
                  <a:gd name="T2" fmla="*/ 2147483647 w 78"/>
                  <a:gd name="T3" fmla="*/ 2147483647 h 354"/>
                  <a:gd name="T4" fmla="*/ 2147483647 w 78"/>
                  <a:gd name="T5" fmla="*/ 2147483647 h 354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354"/>
                  <a:gd name="T11" fmla="*/ 78 w 78"/>
                  <a:gd name="T12" fmla="*/ 354 h 3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354">
                    <a:moveTo>
                      <a:pt x="0" y="0"/>
                    </a:moveTo>
                    <a:cubicBezTo>
                      <a:pt x="11" y="72"/>
                      <a:pt x="23" y="145"/>
                      <a:pt x="36" y="204"/>
                    </a:cubicBezTo>
                    <a:cubicBezTo>
                      <a:pt x="49" y="263"/>
                      <a:pt x="63" y="308"/>
                      <a:pt x="78" y="354"/>
                    </a:cubicBezTo>
                  </a:path>
                </a:pathLst>
              </a:custGeom>
              <a:noFill/>
              <a:ln w="57150" cap="rnd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4432" name="Group 100"/>
              <p:cNvGrpSpPr>
                <a:grpSpLocks/>
              </p:cNvGrpSpPr>
              <p:nvPr/>
            </p:nvGrpSpPr>
            <p:grpSpPr bwMode="auto">
              <a:xfrm>
                <a:off x="2933383" y="3400108"/>
                <a:ext cx="1236662" cy="320675"/>
                <a:chOff x="1569" y="2807"/>
                <a:chExt cx="779" cy="158"/>
              </a:xfrm>
            </p:grpSpPr>
            <p:grpSp>
              <p:nvGrpSpPr>
                <p:cNvPr id="14541" name="Group 101"/>
                <p:cNvGrpSpPr>
                  <a:grpSpLocks/>
                </p:cNvGrpSpPr>
                <p:nvPr/>
              </p:nvGrpSpPr>
              <p:grpSpPr bwMode="auto">
                <a:xfrm>
                  <a:off x="2261" y="2811"/>
                  <a:ext cx="87" cy="154"/>
                  <a:chOff x="3347" y="2749"/>
                  <a:chExt cx="87" cy="154"/>
                </a:xfrm>
              </p:grpSpPr>
              <p:sp>
                <p:nvSpPr>
                  <p:cNvPr id="14548" name="Freeform 102"/>
                  <p:cNvSpPr>
                    <a:spLocks/>
                  </p:cNvSpPr>
                  <p:nvPr/>
                </p:nvSpPr>
                <p:spPr bwMode="auto">
                  <a:xfrm>
                    <a:off x="3347" y="2749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9" name="Freeform 103"/>
                  <p:cNvSpPr>
                    <a:spLocks/>
                  </p:cNvSpPr>
                  <p:nvPr/>
                </p:nvSpPr>
                <p:spPr bwMode="auto">
                  <a:xfrm>
                    <a:off x="3374" y="2774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50" name="Freeform 104"/>
                  <p:cNvSpPr>
                    <a:spLocks/>
                  </p:cNvSpPr>
                  <p:nvPr/>
                </p:nvSpPr>
                <p:spPr bwMode="auto">
                  <a:xfrm>
                    <a:off x="3377" y="2858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51" name="Freeform 105"/>
                  <p:cNvSpPr>
                    <a:spLocks/>
                  </p:cNvSpPr>
                  <p:nvPr/>
                </p:nvSpPr>
                <p:spPr bwMode="auto">
                  <a:xfrm>
                    <a:off x="3360" y="2821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52" name="Freeform 106"/>
                  <p:cNvSpPr>
                    <a:spLocks/>
                  </p:cNvSpPr>
                  <p:nvPr/>
                </p:nvSpPr>
                <p:spPr bwMode="auto">
                  <a:xfrm>
                    <a:off x="3396" y="2801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  <p:grpSp>
              <p:nvGrpSpPr>
                <p:cNvPr id="14542" name="Group 107"/>
                <p:cNvGrpSpPr>
                  <a:grpSpLocks/>
                </p:cNvGrpSpPr>
                <p:nvPr/>
              </p:nvGrpSpPr>
              <p:grpSpPr bwMode="auto">
                <a:xfrm flipH="1">
                  <a:off x="1569" y="2807"/>
                  <a:ext cx="87" cy="154"/>
                  <a:chOff x="3347" y="2749"/>
                  <a:chExt cx="87" cy="154"/>
                </a:xfrm>
              </p:grpSpPr>
              <p:sp>
                <p:nvSpPr>
                  <p:cNvPr id="14543" name="Freeform 108"/>
                  <p:cNvSpPr>
                    <a:spLocks/>
                  </p:cNvSpPr>
                  <p:nvPr/>
                </p:nvSpPr>
                <p:spPr bwMode="auto">
                  <a:xfrm>
                    <a:off x="3347" y="2749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4" name="Freeform 109"/>
                  <p:cNvSpPr>
                    <a:spLocks/>
                  </p:cNvSpPr>
                  <p:nvPr/>
                </p:nvSpPr>
                <p:spPr bwMode="auto">
                  <a:xfrm>
                    <a:off x="3374" y="2774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5" name="Freeform 110"/>
                  <p:cNvSpPr>
                    <a:spLocks/>
                  </p:cNvSpPr>
                  <p:nvPr/>
                </p:nvSpPr>
                <p:spPr bwMode="auto">
                  <a:xfrm>
                    <a:off x="3377" y="2858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6" name="Freeform 111"/>
                  <p:cNvSpPr>
                    <a:spLocks/>
                  </p:cNvSpPr>
                  <p:nvPr/>
                </p:nvSpPr>
                <p:spPr bwMode="auto">
                  <a:xfrm>
                    <a:off x="3360" y="2821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7" name="Freeform 112"/>
                  <p:cNvSpPr>
                    <a:spLocks/>
                  </p:cNvSpPr>
                  <p:nvPr/>
                </p:nvSpPr>
                <p:spPr bwMode="auto">
                  <a:xfrm>
                    <a:off x="3396" y="2801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</p:grpSp>
          <p:grpSp>
            <p:nvGrpSpPr>
              <p:cNvPr id="14433" name="Group 113"/>
              <p:cNvGrpSpPr>
                <a:grpSpLocks/>
              </p:cNvGrpSpPr>
              <p:nvPr/>
            </p:nvGrpSpPr>
            <p:grpSpPr bwMode="auto">
              <a:xfrm>
                <a:off x="2930208" y="2438083"/>
                <a:ext cx="1211262" cy="346075"/>
                <a:chOff x="1567" y="2217"/>
                <a:chExt cx="763" cy="158"/>
              </a:xfrm>
            </p:grpSpPr>
            <p:grpSp>
              <p:nvGrpSpPr>
                <p:cNvPr id="14529" name="Group 114"/>
                <p:cNvGrpSpPr>
                  <a:grpSpLocks/>
                </p:cNvGrpSpPr>
                <p:nvPr/>
              </p:nvGrpSpPr>
              <p:grpSpPr bwMode="auto">
                <a:xfrm>
                  <a:off x="2243" y="2221"/>
                  <a:ext cx="87" cy="154"/>
                  <a:chOff x="2243" y="2221"/>
                  <a:chExt cx="87" cy="154"/>
                </a:xfrm>
              </p:grpSpPr>
              <p:sp>
                <p:nvSpPr>
                  <p:cNvPr id="14536" name="Freeform 115"/>
                  <p:cNvSpPr>
                    <a:spLocks/>
                  </p:cNvSpPr>
                  <p:nvPr/>
                </p:nvSpPr>
                <p:spPr bwMode="auto">
                  <a:xfrm>
                    <a:off x="2243" y="2221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7" name="Freeform 116"/>
                  <p:cNvSpPr>
                    <a:spLocks/>
                  </p:cNvSpPr>
                  <p:nvPr/>
                </p:nvSpPr>
                <p:spPr bwMode="auto">
                  <a:xfrm>
                    <a:off x="2270" y="2246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8" name="Freeform 117"/>
                  <p:cNvSpPr>
                    <a:spLocks/>
                  </p:cNvSpPr>
                  <p:nvPr/>
                </p:nvSpPr>
                <p:spPr bwMode="auto">
                  <a:xfrm>
                    <a:off x="2273" y="2330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9" name="Freeform 118"/>
                  <p:cNvSpPr>
                    <a:spLocks/>
                  </p:cNvSpPr>
                  <p:nvPr/>
                </p:nvSpPr>
                <p:spPr bwMode="auto">
                  <a:xfrm>
                    <a:off x="2256" y="2293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40" name="Freeform 119"/>
                  <p:cNvSpPr>
                    <a:spLocks/>
                  </p:cNvSpPr>
                  <p:nvPr/>
                </p:nvSpPr>
                <p:spPr bwMode="auto">
                  <a:xfrm>
                    <a:off x="2292" y="2273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  <p:grpSp>
              <p:nvGrpSpPr>
                <p:cNvPr id="14530" name="Group 120"/>
                <p:cNvGrpSpPr>
                  <a:grpSpLocks/>
                </p:cNvGrpSpPr>
                <p:nvPr/>
              </p:nvGrpSpPr>
              <p:grpSpPr bwMode="auto">
                <a:xfrm flipH="1">
                  <a:off x="1567" y="2217"/>
                  <a:ext cx="87" cy="154"/>
                  <a:chOff x="3347" y="2749"/>
                  <a:chExt cx="87" cy="154"/>
                </a:xfrm>
              </p:grpSpPr>
              <p:sp>
                <p:nvSpPr>
                  <p:cNvPr id="14531" name="Freeform 121"/>
                  <p:cNvSpPr>
                    <a:spLocks/>
                  </p:cNvSpPr>
                  <p:nvPr/>
                </p:nvSpPr>
                <p:spPr bwMode="auto">
                  <a:xfrm>
                    <a:off x="3347" y="2749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2" name="Freeform 122"/>
                  <p:cNvSpPr>
                    <a:spLocks/>
                  </p:cNvSpPr>
                  <p:nvPr/>
                </p:nvSpPr>
                <p:spPr bwMode="auto">
                  <a:xfrm>
                    <a:off x="3374" y="2774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3" name="Freeform 123"/>
                  <p:cNvSpPr>
                    <a:spLocks/>
                  </p:cNvSpPr>
                  <p:nvPr/>
                </p:nvSpPr>
                <p:spPr bwMode="auto">
                  <a:xfrm>
                    <a:off x="3377" y="2858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4" name="Freeform 124"/>
                  <p:cNvSpPr>
                    <a:spLocks/>
                  </p:cNvSpPr>
                  <p:nvPr/>
                </p:nvSpPr>
                <p:spPr bwMode="auto">
                  <a:xfrm>
                    <a:off x="3360" y="2821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35" name="Freeform 125"/>
                  <p:cNvSpPr>
                    <a:spLocks/>
                  </p:cNvSpPr>
                  <p:nvPr/>
                </p:nvSpPr>
                <p:spPr bwMode="auto">
                  <a:xfrm>
                    <a:off x="3396" y="2801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</p:grpSp>
          <p:grpSp>
            <p:nvGrpSpPr>
              <p:cNvPr id="14434" name="Group 126"/>
              <p:cNvGrpSpPr>
                <a:grpSpLocks/>
              </p:cNvGrpSpPr>
              <p:nvPr/>
            </p:nvGrpSpPr>
            <p:grpSpPr bwMode="auto">
              <a:xfrm>
                <a:off x="2961958" y="1558608"/>
                <a:ext cx="1182687" cy="361950"/>
                <a:chOff x="1587" y="1671"/>
                <a:chExt cx="745" cy="156"/>
              </a:xfrm>
            </p:grpSpPr>
            <p:grpSp>
              <p:nvGrpSpPr>
                <p:cNvPr id="14517" name="Group 127"/>
                <p:cNvGrpSpPr>
                  <a:grpSpLocks/>
                </p:cNvGrpSpPr>
                <p:nvPr/>
              </p:nvGrpSpPr>
              <p:grpSpPr bwMode="auto">
                <a:xfrm>
                  <a:off x="2245" y="1671"/>
                  <a:ext cx="87" cy="154"/>
                  <a:chOff x="2243" y="2221"/>
                  <a:chExt cx="87" cy="154"/>
                </a:xfrm>
              </p:grpSpPr>
              <p:sp>
                <p:nvSpPr>
                  <p:cNvPr id="14524" name="Freeform 128"/>
                  <p:cNvSpPr>
                    <a:spLocks/>
                  </p:cNvSpPr>
                  <p:nvPr/>
                </p:nvSpPr>
                <p:spPr bwMode="auto">
                  <a:xfrm>
                    <a:off x="2243" y="2221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5" name="Freeform 129"/>
                  <p:cNvSpPr>
                    <a:spLocks/>
                  </p:cNvSpPr>
                  <p:nvPr/>
                </p:nvSpPr>
                <p:spPr bwMode="auto">
                  <a:xfrm>
                    <a:off x="2270" y="2246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6" name="Freeform 130"/>
                  <p:cNvSpPr>
                    <a:spLocks/>
                  </p:cNvSpPr>
                  <p:nvPr/>
                </p:nvSpPr>
                <p:spPr bwMode="auto">
                  <a:xfrm>
                    <a:off x="2273" y="2330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7" name="Freeform 131"/>
                  <p:cNvSpPr>
                    <a:spLocks/>
                  </p:cNvSpPr>
                  <p:nvPr/>
                </p:nvSpPr>
                <p:spPr bwMode="auto">
                  <a:xfrm>
                    <a:off x="2256" y="2293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8" name="Freeform 132"/>
                  <p:cNvSpPr>
                    <a:spLocks/>
                  </p:cNvSpPr>
                  <p:nvPr/>
                </p:nvSpPr>
                <p:spPr bwMode="auto">
                  <a:xfrm>
                    <a:off x="2292" y="2273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  <p:grpSp>
              <p:nvGrpSpPr>
                <p:cNvPr id="14518" name="Group 133"/>
                <p:cNvGrpSpPr>
                  <a:grpSpLocks/>
                </p:cNvGrpSpPr>
                <p:nvPr/>
              </p:nvGrpSpPr>
              <p:grpSpPr bwMode="auto">
                <a:xfrm flipH="1">
                  <a:off x="1587" y="1673"/>
                  <a:ext cx="87" cy="154"/>
                  <a:chOff x="3347" y="2749"/>
                  <a:chExt cx="87" cy="154"/>
                </a:xfrm>
              </p:grpSpPr>
              <p:sp>
                <p:nvSpPr>
                  <p:cNvPr id="14519" name="Freeform 134"/>
                  <p:cNvSpPr>
                    <a:spLocks/>
                  </p:cNvSpPr>
                  <p:nvPr/>
                </p:nvSpPr>
                <p:spPr bwMode="auto">
                  <a:xfrm>
                    <a:off x="3347" y="2749"/>
                    <a:ext cx="87" cy="154"/>
                  </a:xfrm>
                  <a:custGeom>
                    <a:avLst/>
                    <a:gdLst>
                      <a:gd name="T0" fmla="*/ 85 w 87"/>
                      <a:gd name="T1" fmla="*/ 56 h 154"/>
                      <a:gd name="T2" fmla="*/ 84 w 87"/>
                      <a:gd name="T3" fmla="*/ 34 h 154"/>
                      <a:gd name="T4" fmla="*/ 67 w 87"/>
                      <a:gd name="T5" fmla="*/ 7 h 154"/>
                      <a:gd name="T6" fmla="*/ 43 w 87"/>
                      <a:gd name="T7" fmla="*/ 2 h 154"/>
                      <a:gd name="T8" fmla="*/ 19 w 87"/>
                      <a:gd name="T9" fmla="*/ 8 h 154"/>
                      <a:gd name="T10" fmla="*/ 3 w 87"/>
                      <a:gd name="T11" fmla="*/ 53 h 154"/>
                      <a:gd name="T12" fmla="*/ 1 w 87"/>
                      <a:gd name="T13" fmla="*/ 92 h 154"/>
                      <a:gd name="T14" fmla="*/ 7 w 87"/>
                      <a:gd name="T15" fmla="*/ 143 h 154"/>
                      <a:gd name="T16" fmla="*/ 22 w 87"/>
                      <a:gd name="T17" fmla="*/ 152 h 154"/>
                      <a:gd name="T18" fmla="*/ 54 w 87"/>
                      <a:gd name="T19" fmla="*/ 145 h 154"/>
                      <a:gd name="T20" fmla="*/ 79 w 87"/>
                      <a:gd name="T21" fmla="*/ 95 h 154"/>
                      <a:gd name="T22" fmla="*/ 85 w 87"/>
                      <a:gd name="T23" fmla="*/ 56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154"/>
                      <a:gd name="T38" fmla="*/ 87 w 87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154">
                        <a:moveTo>
                          <a:pt x="85" y="56"/>
                        </a:moveTo>
                        <a:cubicBezTo>
                          <a:pt x="86" y="46"/>
                          <a:pt x="87" y="42"/>
                          <a:pt x="84" y="34"/>
                        </a:cubicBezTo>
                        <a:cubicBezTo>
                          <a:pt x="81" y="26"/>
                          <a:pt x="74" y="12"/>
                          <a:pt x="67" y="7"/>
                        </a:cubicBezTo>
                        <a:cubicBezTo>
                          <a:pt x="60" y="2"/>
                          <a:pt x="51" y="2"/>
                          <a:pt x="43" y="2"/>
                        </a:cubicBezTo>
                        <a:cubicBezTo>
                          <a:pt x="35" y="2"/>
                          <a:pt x="26" y="0"/>
                          <a:pt x="19" y="8"/>
                        </a:cubicBezTo>
                        <a:cubicBezTo>
                          <a:pt x="12" y="16"/>
                          <a:pt x="6" y="39"/>
                          <a:pt x="3" y="53"/>
                        </a:cubicBezTo>
                        <a:cubicBezTo>
                          <a:pt x="0" y="67"/>
                          <a:pt x="0" y="77"/>
                          <a:pt x="1" y="92"/>
                        </a:cubicBezTo>
                        <a:cubicBezTo>
                          <a:pt x="2" y="107"/>
                          <a:pt x="4" y="133"/>
                          <a:pt x="7" y="143"/>
                        </a:cubicBezTo>
                        <a:cubicBezTo>
                          <a:pt x="10" y="153"/>
                          <a:pt x="14" y="152"/>
                          <a:pt x="22" y="152"/>
                        </a:cubicBezTo>
                        <a:cubicBezTo>
                          <a:pt x="30" y="152"/>
                          <a:pt x="45" y="154"/>
                          <a:pt x="54" y="145"/>
                        </a:cubicBezTo>
                        <a:cubicBezTo>
                          <a:pt x="63" y="136"/>
                          <a:pt x="73" y="109"/>
                          <a:pt x="79" y="95"/>
                        </a:cubicBezTo>
                        <a:cubicBezTo>
                          <a:pt x="85" y="81"/>
                          <a:pt x="84" y="66"/>
                          <a:pt x="85" y="56"/>
                        </a:cubicBezTo>
                        <a:close/>
                      </a:path>
                    </a:pathLst>
                  </a:custGeom>
                  <a:solidFill>
                    <a:srgbClr val="FFFF66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0" name="Freeform 135"/>
                  <p:cNvSpPr>
                    <a:spLocks/>
                  </p:cNvSpPr>
                  <p:nvPr/>
                </p:nvSpPr>
                <p:spPr bwMode="auto">
                  <a:xfrm>
                    <a:off x="3374" y="2774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1" name="Freeform 136"/>
                  <p:cNvSpPr>
                    <a:spLocks/>
                  </p:cNvSpPr>
                  <p:nvPr/>
                </p:nvSpPr>
                <p:spPr bwMode="auto">
                  <a:xfrm>
                    <a:off x="3377" y="2858"/>
                    <a:ext cx="23" cy="30"/>
                  </a:xfrm>
                  <a:custGeom>
                    <a:avLst/>
                    <a:gdLst>
                      <a:gd name="T0" fmla="*/ 9 w 23"/>
                      <a:gd name="T1" fmla="*/ 1 h 30"/>
                      <a:gd name="T2" fmla="*/ 1 w 23"/>
                      <a:gd name="T3" fmla="*/ 18 h 30"/>
                      <a:gd name="T4" fmla="*/ 6 w 23"/>
                      <a:gd name="T5" fmla="*/ 27 h 30"/>
                      <a:gd name="T6" fmla="*/ 19 w 23"/>
                      <a:gd name="T7" fmla="*/ 28 h 30"/>
                      <a:gd name="T8" fmla="*/ 22 w 23"/>
                      <a:gd name="T9" fmla="*/ 13 h 30"/>
                      <a:gd name="T10" fmla="*/ 9 w 23"/>
                      <a:gd name="T11" fmla="*/ 1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30"/>
                      <a:gd name="T20" fmla="*/ 23 w 23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30">
                        <a:moveTo>
                          <a:pt x="9" y="1"/>
                        </a:moveTo>
                        <a:cubicBezTo>
                          <a:pt x="6" y="2"/>
                          <a:pt x="2" y="14"/>
                          <a:pt x="1" y="18"/>
                        </a:cubicBezTo>
                        <a:cubicBezTo>
                          <a:pt x="0" y="22"/>
                          <a:pt x="3" y="25"/>
                          <a:pt x="6" y="27"/>
                        </a:cubicBezTo>
                        <a:cubicBezTo>
                          <a:pt x="9" y="29"/>
                          <a:pt x="16" y="30"/>
                          <a:pt x="19" y="28"/>
                        </a:cubicBezTo>
                        <a:cubicBezTo>
                          <a:pt x="22" y="26"/>
                          <a:pt x="23" y="17"/>
                          <a:pt x="22" y="13"/>
                        </a:cubicBezTo>
                        <a:cubicBezTo>
                          <a:pt x="21" y="9"/>
                          <a:pt x="12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2" name="Freeform 137"/>
                  <p:cNvSpPr>
                    <a:spLocks/>
                  </p:cNvSpPr>
                  <p:nvPr/>
                </p:nvSpPr>
                <p:spPr bwMode="auto">
                  <a:xfrm>
                    <a:off x="3360" y="2821"/>
                    <a:ext cx="28" cy="28"/>
                  </a:xfrm>
                  <a:custGeom>
                    <a:avLst/>
                    <a:gdLst>
                      <a:gd name="T0" fmla="*/ 11 w 28"/>
                      <a:gd name="T1" fmla="*/ 2 h 28"/>
                      <a:gd name="T2" fmla="*/ 0 w 28"/>
                      <a:gd name="T3" fmla="*/ 19 h 28"/>
                      <a:gd name="T4" fmla="*/ 14 w 28"/>
                      <a:gd name="T5" fmla="*/ 17 h 28"/>
                      <a:gd name="T6" fmla="*/ 24 w 28"/>
                      <a:gd name="T7" fmla="*/ 26 h 28"/>
                      <a:gd name="T8" fmla="*/ 26 w 28"/>
                      <a:gd name="T9" fmla="*/ 7 h 28"/>
                      <a:gd name="T10" fmla="*/ 11 w 28"/>
                      <a:gd name="T11" fmla="*/ 2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11" y="2"/>
                        </a:moveTo>
                        <a:cubicBezTo>
                          <a:pt x="7" y="4"/>
                          <a:pt x="0" y="17"/>
                          <a:pt x="0" y="19"/>
                        </a:cubicBezTo>
                        <a:cubicBezTo>
                          <a:pt x="0" y="21"/>
                          <a:pt x="10" y="16"/>
                          <a:pt x="14" y="17"/>
                        </a:cubicBezTo>
                        <a:cubicBezTo>
                          <a:pt x="18" y="18"/>
                          <a:pt x="22" y="28"/>
                          <a:pt x="24" y="26"/>
                        </a:cubicBezTo>
                        <a:cubicBezTo>
                          <a:pt x="26" y="24"/>
                          <a:pt x="28" y="11"/>
                          <a:pt x="26" y="7"/>
                        </a:cubicBezTo>
                        <a:cubicBezTo>
                          <a:pt x="24" y="3"/>
                          <a:pt x="15" y="0"/>
                          <a:pt x="1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  <p:sp>
                <p:nvSpPr>
                  <p:cNvPr id="14523" name="Freeform 138"/>
                  <p:cNvSpPr>
                    <a:spLocks/>
                  </p:cNvSpPr>
                  <p:nvPr/>
                </p:nvSpPr>
                <p:spPr bwMode="auto">
                  <a:xfrm>
                    <a:off x="3396" y="2801"/>
                    <a:ext cx="18" cy="30"/>
                  </a:xfrm>
                  <a:custGeom>
                    <a:avLst/>
                    <a:gdLst>
                      <a:gd name="T0" fmla="*/ 15 w 18"/>
                      <a:gd name="T1" fmla="*/ 3 h 30"/>
                      <a:gd name="T2" fmla="*/ 3 w 18"/>
                      <a:gd name="T3" fmla="*/ 10 h 30"/>
                      <a:gd name="T4" fmla="*/ 2 w 18"/>
                      <a:gd name="T5" fmla="*/ 25 h 30"/>
                      <a:gd name="T6" fmla="*/ 17 w 18"/>
                      <a:gd name="T7" fmla="*/ 28 h 30"/>
                      <a:gd name="T8" fmla="*/ 15 w 18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0"/>
                      <a:gd name="T17" fmla="*/ 18 w 1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0">
                        <a:moveTo>
                          <a:pt x="15" y="3"/>
                        </a:moveTo>
                        <a:cubicBezTo>
                          <a:pt x="13" y="0"/>
                          <a:pt x="5" y="6"/>
                          <a:pt x="3" y="10"/>
                        </a:cubicBezTo>
                        <a:cubicBezTo>
                          <a:pt x="1" y="14"/>
                          <a:pt x="0" y="22"/>
                          <a:pt x="2" y="25"/>
                        </a:cubicBezTo>
                        <a:cubicBezTo>
                          <a:pt x="4" y="28"/>
                          <a:pt x="16" y="30"/>
                          <a:pt x="17" y="28"/>
                        </a:cubicBezTo>
                        <a:cubicBezTo>
                          <a:pt x="18" y="26"/>
                          <a:pt x="17" y="6"/>
                          <a:pt x="15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a-DK"/>
                  </a:p>
                </p:txBody>
              </p:sp>
            </p:grpSp>
          </p:grpSp>
          <p:sp>
            <p:nvSpPr>
              <p:cNvPr id="5" name="Kombinationstegning 4"/>
              <p:cNvSpPr/>
              <p:nvPr/>
            </p:nvSpPr>
            <p:spPr bwMode="auto">
              <a:xfrm>
                <a:off x="3600450" y="1828800"/>
                <a:ext cx="34290" cy="2205990"/>
              </a:xfrm>
              <a:custGeom>
                <a:avLst/>
                <a:gdLst>
                  <a:gd name="connsiteX0" fmla="*/ 0 w 34290"/>
                  <a:gd name="connsiteY0" fmla="*/ 0 h 2205990"/>
                  <a:gd name="connsiteX1" fmla="*/ 11430 w 34290"/>
                  <a:gd name="connsiteY1" fmla="*/ 1645920 h 2205990"/>
                  <a:gd name="connsiteX2" fmla="*/ 34290 w 34290"/>
                  <a:gd name="connsiteY2" fmla="*/ 2205990 h 220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" h="2205990">
                    <a:moveTo>
                      <a:pt x="0" y="0"/>
                    </a:moveTo>
                    <a:cubicBezTo>
                      <a:pt x="2857" y="639127"/>
                      <a:pt x="5715" y="1278255"/>
                      <a:pt x="11430" y="1645920"/>
                    </a:cubicBezTo>
                    <a:cubicBezTo>
                      <a:pt x="17145" y="2013585"/>
                      <a:pt x="25717" y="2109787"/>
                      <a:pt x="34290" y="220599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4419" name="Freeform 87"/>
              <p:cNvSpPr>
                <a:spLocks/>
              </p:cNvSpPr>
              <p:nvPr/>
            </p:nvSpPr>
            <p:spPr bwMode="auto">
              <a:xfrm>
                <a:off x="3512191" y="4965992"/>
                <a:ext cx="124138" cy="350207"/>
              </a:xfrm>
              <a:custGeom>
                <a:avLst/>
                <a:gdLst>
                  <a:gd name="T0" fmla="*/ 2147483647 w 85"/>
                  <a:gd name="T1" fmla="*/ 0 h 238"/>
                  <a:gd name="T2" fmla="*/ 2147483647 w 85"/>
                  <a:gd name="T3" fmla="*/ 2147483647 h 238"/>
                  <a:gd name="T4" fmla="*/ 2147483647 w 85"/>
                  <a:gd name="T5" fmla="*/ 2147483647 h 238"/>
                  <a:gd name="T6" fmla="*/ 2147483647 w 85"/>
                  <a:gd name="T7" fmla="*/ 2147483647 h 238"/>
                  <a:gd name="T8" fmla="*/ 2147483647 w 85"/>
                  <a:gd name="T9" fmla="*/ 2147483647 h 238"/>
                  <a:gd name="T10" fmla="*/ 2147483647 w 85"/>
                  <a:gd name="T11" fmla="*/ 2147483647 h 238"/>
                  <a:gd name="T12" fmla="*/ 2147483647 w 85"/>
                  <a:gd name="T13" fmla="*/ 2147483647 h 238"/>
                  <a:gd name="T14" fmla="*/ 2147483647 w 85"/>
                  <a:gd name="T15" fmla="*/ 2147483647 h 238"/>
                  <a:gd name="T16" fmla="*/ 2147483647 w 85"/>
                  <a:gd name="T17" fmla="*/ 2147483647 h 238"/>
                  <a:gd name="T18" fmla="*/ 2147483647 w 85"/>
                  <a:gd name="T19" fmla="*/ 2147483647 h 238"/>
                  <a:gd name="T20" fmla="*/ 2147483647 w 85"/>
                  <a:gd name="T21" fmla="*/ 2147483647 h 238"/>
                  <a:gd name="T22" fmla="*/ 2147483647 w 85"/>
                  <a:gd name="T23" fmla="*/ 2147483647 h 238"/>
                  <a:gd name="T24" fmla="*/ 2147483647 w 85"/>
                  <a:gd name="T25" fmla="*/ 2147483647 h 238"/>
                  <a:gd name="T26" fmla="*/ 2147483647 w 85"/>
                  <a:gd name="T27" fmla="*/ 2147483647 h 238"/>
                  <a:gd name="T28" fmla="*/ 2147483647 w 85"/>
                  <a:gd name="T29" fmla="*/ 2147483647 h 238"/>
                  <a:gd name="T30" fmla="*/ 2147483647 w 85"/>
                  <a:gd name="T31" fmla="*/ 2147483647 h 238"/>
                  <a:gd name="T32" fmla="*/ 2147483647 w 85"/>
                  <a:gd name="T33" fmla="*/ 2147483647 h 238"/>
                  <a:gd name="T34" fmla="*/ 2147483647 w 85"/>
                  <a:gd name="T35" fmla="*/ 2147483647 h 238"/>
                  <a:gd name="T36" fmla="*/ 2147483647 w 85"/>
                  <a:gd name="T37" fmla="*/ 2147483647 h 238"/>
                  <a:gd name="T38" fmla="*/ 2147483647 w 85"/>
                  <a:gd name="T39" fmla="*/ 2147483647 h 238"/>
                  <a:gd name="T40" fmla="*/ 2147483647 w 85"/>
                  <a:gd name="T41" fmla="*/ 2147483647 h 238"/>
                  <a:gd name="T42" fmla="*/ 2147483647 w 85"/>
                  <a:gd name="T43" fmla="*/ 2147483647 h 238"/>
                  <a:gd name="T44" fmla="*/ 2147483647 w 85"/>
                  <a:gd name="T45" fmla="*/ 2147483647 h 238"/>
                  <a:gd name="T46" fmla="*/ 2147483647 w 85"/>
                  <a:gd name="T47" fmla="*/ 2147483647 h 238"/>
                  <a:gd name="T48" fmla="*/ 2147483647 w 85"/>
                  <a:gd name="T49" fmla="*/ 2147483647 h 238"/>
                  <a:gd name="T50" fmla="*/ 0 w 85"/>
                  <a:gd name="T51" fmla="*/ 2147483647 h 238"/>
                  <a:gd name="T52" fmla="*/ 0 w 85"/>
                  <a:gd name="T53" fmla="*/ 2147483647 h 238"/>
                  <a:gd name="T54" fmla="*/ 2147483647 w 85"/>
                  <a:gd name="T55" fmla="*/ 2147483647 h 238"/>
                  <a:gd name="T56" fmla="*/ 2147483647 w 85"/>
                  <a:gd name="T57" fmla="*/ 2147483647 h 238"/>
                  <a:gd name="T58" fmla="*/ 2147483647 w 85"/>
                  <a:gd name="T59" fmla="*/ 2147483647 h 238"/>
                  <a:gd name="T60" fmla="*/ 2147483647 w 85"/>
                  <a:gd name="T61" fmla="*/ 2147483647 h 238"/>
                  <a:gd name="T62" fmla="*/ 2147483647 w 85"/>
                  <a:gd name="T63" fmla="*/ 2147483647 h 238"/>
                  <a:gd name="T64" fmla="*/ 2147483647 w 85"/>
                  <a:gd name="T65" fmla="*/ 2147483647 h 238"/>
                  <a:gd name="T66" fmla="*/ 2147483647 w 85"/>
                  <a:gd name="T67" fmla="*/ 2147483647 h 238"/>
                  <a:gd name="T68" fmla="*/ 2147483647 w 85"/>
                  <a:gd name="T69" fmla="*/ 0 h 238"/>
                  <a:gd name="T70" fmla="*/ 2147483647 w 85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38"/>
                  <a:gd name="T110" fmla="*/ 85 w 85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38">
                    <a:moveTo>
                      <a:pt x="43" y="0"/>
                    </a:moveTo>
                    <a:lnTo>
                      <a:pt x="51" y="2"/>
                    </a:lnTo>
                    <a:lnTo>
                      <a:pt x="58" y="2"/>
                    </a:lnTo>
                    <a:lnTo>
                      <a:pt x="64" y="7"/>
                    </a:lnTo>
                    <a:lnTo>
                      <a:pt x="71" y="11"/>
                    </a:lnTo>
                    <a:lnTo>
                      <a:pt x="77" y="15"/>
                    </a:lnTo>
                    <a:lnTo>
                      <a:pt x="79" y="22"/>
                    </a:lnTo>
                    <a:lnTo>
                      <a:pt x="84" y="28"/>
                    </a:lnTo>
                    <a:lnTo>
                      <a:pt x="84" y="34"/>
                    </a:lnTo>
                    <a:lnTo>
                      <a:pt x="84" y="203"/>
                    </a:lnTo>
                    <a:lnTo>
                      <a:pt x="84" y="211"/>
                    </a:lnTo>
                    <a:lnTo>
                      <a:pt x="79" y="215"/>
                    </a:lnTo>
                    <a:lnTo>
                      <a:pt x="77" y="222"/>
                    </a:lnTo>
                    <a:lnTo>
                      <a:pt x="71" y="226"/>
                    </a:lnTo>
                    <a:lnTo>
                      <a:pt x="64" y="230"/>
                    </a:lnTo>
                    <a:lnTo>
                      <a:pt x="58" y="235"/>
                    </a:lnTo>
                    <a:lnTo>
                      <a:pt x="51" y="237"/>
                    </a:lnTo>
                    <a:lnTo>
                      <a:pt x="43" y="237"/>
                    </a:lnTo>
                    <a:lnTo>
                      <a:pt x="34" y="237"/>
                    </a:lnTo>
                    <a:lnTo>
                      <a:pt x="26" y="235"/>
                    </a:lnTo>
                    <a:lnTo>
                      <a:pt x="19" y="230"/>
                    </a:lnTo>
                    <a:lnTo>
                      <a:pt x="13" y="226"/>
                    </a:lnTo>
                    <a:lnTo>
                      <a:pt x="9" y="222"/>
                    </a:lnTo>
                    <a:lnTo>
                      <a:pt x="5" y="215"/>
                    </a:lnTo>
                    <a:lnTo>
                      <a:pt x="2" y="211"/>
                    </a:lnTo>
                    <a:lnTo>
                      <a:pt x="0" y="203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5" y="22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2"/>
                    </a:lnTo>
                    <a:lnTo>
                      <a:pt x="34" y="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0" name="Freeform 88"/>
              <p:cNvSpPr>
                <a:spLocks/>
              </p:cNvSpPr>
              <p:nvPr/>
            </p:nvSpPr>
            <p:spPr bwMode="auto">
              <a:xfrm>
                <a:off x="3512191" y="4965992"/>
                <a:ext cx="124138" cy="350207"/>
              </a:xfrm>
              <a:custGeom>
                <a:avLst/>
                <a:gdLst>
                  <a:gd name="T0" fmla="*/ 2147483647 w 85"/>
                  <a:gd name="T1" fmla="*/ 0 h 238"/>
                  <a:gd name="T2" fmla="*/ 2147483647 w 85"/>
                  <a:gd name="T3" fmla="*/ 0 h 238"/>
                  <a:gd name="T4" fmla="*/ 2147483647 w 85"/>
                  <a:gd name="T5" fmla="*/ 2147483647 h 238"/>
                  <a:gd name="T6" fmla="*/ 2147483647 w 85"/>
                  <a:gd name="T7" fmla="*/ 2147483647 h 238"/>
                  <a:gd name="T8" fmla="*/ 2147483647 w 85"/>
                  <a:gd name="T9" fmla="*/ 2147483647 h 238"/>
                  <a:gd name="T10" fmla="*/ 2147483647 w 85"/>
                  <a:gd name="T11" fmla="*/ 2147483647 h 238"/>
                  <a:gd name="T12" fmla="*/ 2147483647 w 85"/>
                  <a:gd name="T13" fmla="*/ 2147483647 h 238"/>
                  <a:gd name="T14" fmla="*/ 2147483647 w 85"/>
                  <a:gd name="T15" fmla="*/ 2147483647 h 238"/>
                  <a:gd name="T16" fmla="*/ 2147483647 w 85"/>
                  <a:gd name="T17" fmla="*/ 2147483647 h 238"/>
                  <a:gd name="T18" fmla="*/ 2147483647 w 85"/>
                  <a:gd name="T19" fmla="*/ 2147483647 h 238"/>
                  <a:gd name="T20" fmla="*/ 2147483647 w 85"/>
                  <a:gd name="T21" fmla="*/ 2147483647 h 238"/>
                  <a:gd name="T22" fmla="*/ 2147483647 w 85"/>
                  <a:gd name="T23" fmla="*/ 2147483647 h 238"/>
                  <a:gd name="T24" fmla="*/ 2147483647 w 85"/>
                  <a:gd name="T25" fmla="*/ 2147483647 h 238"/>
                  <a:gd name="T26" fmla="*/ 2147483647 w 85"/>
                  <a:gd name="T27" fmla="*/ 2147483647 h 238"/>
                  <a:gd name="T28" fmla="*/ 2147483647 w 85"/>
                  <a:gd name="T29" fmla="*/ 2147483647 h 238"/>
                  <a:gd name="T30" fmla="*/ 2147483647 w 85"/>
                  <a:gd name="T31" fmla="*/ 2147483647 h 238"/>
                  <a:gd name="T32" fmla="*/ 2147483647 w 85"/>
                  <a:gd name="T33" fmla="*/ 2147483647 h 238"/>
                  <a:gd name="T34" fmla="*/ 2147483647 w 85"/>
                  <a:gd name="T35" fmla="*/ 2147483647 h 238"/>
                  <a:gd name="T36" fmla="*/ 2147483647 w 85"/>
                  <a:gd name="T37" fmla="*/ 2147483647 h 238"/>
                  <a:gd name="T38" fmla="*/ 2147483647 w 85"/>
                  <a:gd name="T39" fmla="*/ 2147483647 h 238"/>
                  <a:gd name="T40" fmla="*/ 2147483647 w 85"/>
                  <a:gd name="T41" fmla="*/ 2147483647 h 238"/>
                  <a:gd name="T42" fmla="*/ 2147483647 w 85"/>
                  <a:gd name="T43" fmla="*/ 2147483647 h 238"/>
                  <a:gd name="T44" fmla="*/ 2147483647 w 85"/>
                  <a:gd name="T45" fmla="*/ 2147483647 h 238"/>
                  <a:gd name="T46" fmla="*/ 2147483647 w 85"/>
                  <a:gd name="T47" fmla="*/ 2147483647 h 238"/>
                  <a:gd name="T48" fmla="*/ 2147483647 w 85"/>
                  <a:gd name="T49" fmla="*/ 2147483647 h 238"/>
                  <a:gd name="T50" fmla="*/ 2147483647 w 85"/>
                  <a:gd name="T51" fmla="*/ 2147483647 h 238"/>
                  <a:gd name="T52" fmla="*/ 2147483647 w 85"/>
                  <a:gd name="T53" fmla="*/ 2147483647 h 238"/>
                  <a:gd name="T54" fmla="*/ 0 w 85"/>
                  <a:gd name="T55" fmla="*/ 2147483647 h 238"/>
                  <a:gd name="T56" fmla="*/ 0 w 85"/>
                  <a:gd name="T57" fmla="*/ 2147483647 h 238"/>
                  <a:gd name="T58" fmla="*/ 2147483647 w 85"/>
                  <a:gd name="T59" fmla="*/ 2147483647 h 238"/>
                  <a:gd name="T60" fmla="*/ 2147483647 w 85"/>
                  <a:gd name="T61" fmla="*/ 2147483647 h 238"/>
                  <a:gd name="T62" fmla="*/ 2147483647 w 85"/>
                  <a:gd name="T63" fmla="*/ 2147483647 h 238"/>
                  <a:gd name="T64" fmla="*/ 2147483647 w 85"/>
                  <a:gd name="T65" fmla="*/ 2147483647 h 238"/>
                  <a:gd name="T66" fmla="*/ 2147483647 w 85"/>
                  <a:gd name="T67" fmla="*/ 2147483647 h 238"/>
                  <a:gd name="T68" fmla="*/ 2147483647 w 85"/>
                  <a:gd name="T69" fmla="*/ 2147483647 h 238"/>
                  <a:gd name="T70" fmla="*/ 2147483647 w 85"/>
                  <a:gd name="T71" fmla="*/ 2147483647 h 238"/>
                  <a:gd name="T72" fmla="*/ 2147483647 w 85"/>
                  <a:gd name="T73" fmla="*/ 0 h 238"/>
                  <a:gd name="T74" fmla="*/ 2147483647 w 85"/>
                  <a:gd name="T75" fmla="*/ 0 h 2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238"/>
                  <a:gd name="T116" fmla="*/ 85 w 85"/>
                  <a:gd name="T117" fmla="*/ 238 h 2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238">
                    <a:moveTo>
                      <a:pt x="43" y="0"/>
                    </a:moveTo>
                    <a:lnTo>
                      <a:pt x="43" y="0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4" y="7"/>
                    </a:lnTo>
                    <a:lnTo>
                      <a:pt x="71" y="11"/>
                    </a:lnTo>
                    <a:lnTo>
                      <a:pt x="77" y="15"/>
                    </a:lnTo>
                    <a:lnTo>
                      <a:pt x="79" y="22"/>
                    </a:lnTo>
                    <a:lnTo>
                      <a:pt x="84" y="28"/>
                    </a:lnTo>
                    <a:lnTo>
                      <a:pt x="84" y="34"/>
                    </a:lnTo>
                    <a:lnTo>
                      <a:pt x="84" y="203"/>
                    </a:lnTo>
                    <a:lnTo>
                      <a:pt x="84" y="211"/>
                    </a:lnTo>
                    <a:lnTo>
                      <a:pt x="79" y="215"/>
                    </a:lnTo>
                    <a:lnTo>
                      <a:pt x="77" y="222"/>
                    </a:lnTo>
                    <a:lnTo>
                      <a:pt x="71" y="226"/>
                    </a:lnTo>
                    <a:lnTo>
                      <a:pt x="64" y="230"/>
                    </a:lnTo>
                    <a:lnTo>
                      <a:pt x="58" y="235"/>
                    </a:lnTo>
                    <a:lnTo>
                      <a:pt x="51" y="237"/>
                    </a:lnTo>
                    <a:lnTo>
                      <a:pt x="43" y="237"/>
                    </a:lnTo>
                    <a:lnTo>
                      <a:pt x="34" y="237"/>
                    </a:lnTo>
                    <a:lnTo>
                      <a:pt x="26" y="235"/>
                    </a:lnTo>
                    <a:lnTo>
                      <a:pt x="19" y="230"/>
                    </a:lnTo>
                    <a:lnTo>
                      <a:pt x="13" y="226"/>
                    </a:lnTo>
                    <a:lnTo>
                      <a:pt x="9" y="222"/>
                    </a:lnTo>
                    <a:lnTo>
                      <a:pt x="5" y="215"/>
                    </a:lnTo>
                    <a:lnTo>
                      <a:pt x="2" y="211"/>
                    </a:lnTo>
                    <a:lnTo>
                      <a:pt x="0" y="203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5" y="22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2"/>
                    </a:lnTo>
                    <a:lnTo>
                      <a:pt x="34" y="2"/>
                    </a:lnTo>
                    <a:lnTo>
                      <a:pt x="43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6" name="Freeform 68"/>
              <p:cNvSpPr>
                <a:spLocks/>
              </p:cNvSpPr>
              <p:nvPr/>
            </p:nvSpPr>
            <p:spPr bwMode="auto">
              <a:xfrm>
                <a:off x="3140076" y="4965949"/>
                <a:ext cx="292088" cy="400236"/>
              </a:xfrm>
              <a:custGeom>
                <a:avLst/>
                <a:gdLst>
                  <a:gd name="T0" fmla="*/ 2147483647 w 200"/>
                  <a:gd name="T1" fmla="*/ 0 h 272"/>
                  <a:gd name="T2" fmla="*/ 2147483647 w 200"/>
                  <a:gd name="T3" fmla="*/ 2147483647 h 272"/>
                  <a:gd name="T4" fmla="*/ 2147483647 w 200"/>
                  <a:gd name="T5" fmla="*/ 2147483647 h 272"/>
                  <a:gd name="T6" fmla="*/ 2147483647 w 200"/>
                  <a:gd name="T7" fmla="*/ 2147483647 h 272"/>
                  <a:gd name="T8" fmla="*/ 2147483647 w 200"/>
                  <a:gd name="T9" fmla="*/ 2147483647 h 272"/>
                  <a:gd name="T10" fmla="*/ 2147483647 w 200"/>
                  <a:gd name="T11" fmla="*/ 2147483647 h 272"/>
                  <a:gd name="T12" fmla="*/ 2147483647 w 200"/>
                  <a:gd name="T13" fmla="*/ 2147483647 h 272"/>
                  <a:gd name="T14" fmla="*/ 2147483647 w 200"/>
                  <a:gd name="T15" fmla="*/ 2147483647 h 272"/>
                  <a:gd name="T16" fmla="*/ 2147483647 w 200"/>
                  <a:gd name="T17" fmla="*/ 2147483647 h 272"/>
                  <a:gd name="T18" fmla="*/ 2147483647 w 200"/>
                  <a:gd name="T19" fmla="*/ 2147483647 h 272"/>
                  <a:gd name="T20" fmla="*/ 2147483647 w 200"/>
                  <a:gd name="T21" fmla="*/ 2147483647 h 272"/>
                  <a:gd name="T22" fmla="*/ 2147483647 w 200"/>
                  <a:gd name="T23" fmla="*/ 2147483647 h 272"/>
                  <a:gd name="T24" fmla="*/ 2147483647 w 200"/>
                  <a:gd name="T25" fmla="*/ 2147483647 h 272"/>
                  <a:gd name="T26" fmla="*/ 2147483647 w 200"/>
                  <a:gd name="T27" fmla="*/ 2147483647 h 272"/>
                  <a:gd name="T28" fmla="*/ 2147483647 w 200"/>
                  <a:gd name="T29" fmla="*/ 2147483647 h 272"/>
                  <a:gd name="T30" fmla="*/ 2147483647 w 200"/>
                  <a:gd name="T31" fmla="*/ 2147483647 h 272"/>
                  <a:gd name="T32" fmla="*/ 2147483647 w 200"/>
                  <a:gd name="T33" fmla="*/ 2147483647 h 272"/>
                  <a:gd name="T34" fmla="*/ 2147483647 w 200"/>
                  <a:gd name="T35" fmla="*/ 2147483647 h 272"/>
                  <a:gd name="T36" fmla="*/ 2147483647 w 200"/>
                  <a:gd name="T37" fmla="*/ 2147483647 h 272"/>
                  <a:gd name="T38" fmla="*/ 2147483647 w 200"/>
                  <a:gd name="T39" fmla="*/ 2147483647 h 272"/>
                  <a:gd name="T40" fmla="*/ 2147483647 w 200"/>
                  <a:gd name="T41" fmla="*/ 2147483647 h 272"/>
                  <a:gd name="T42" fmla="*/ 2147483647 w 200"/>
                  <a:gd name="T43" fmla="*/ 2147483647 h 272"/>
                  <a:gd name="T44" fmla="*/ 2147483647 w 200"/>
                  <a:gd name="T45" fmla="*/ 2147483647 h 272"/>
                  <a:gd name="T46" fmla="*/ 2147483647 w 200"/>
                  <a:gd name="T47" fmla="*/ 2147483647 h 272"/>
                  <a:gd name="T48" fmla="*/ 2147483647 w 200"/>
                  <a:gd name="T49" fmla="*/ 2147483647 h 272"/>
                  <a:gd name="T50" fmla="*/ 2147483647 w 200"/>
                  <a:gd name="T51" fmla="*/ 2147483647 h 272"/>
                  <a:gd name="T52" fmla="*/ 0 w 200"/>
                  <a:gd name="T53" fmla="*/ 2147483647 h 272"/>
                  <a:gd name="T54" fmla="*/ 2147483647 w 200"/>
                  <a:gd name="T55" fmla="*/ 2147483647 h 272"/>
                  <a:gd name="T56" fmla="*/ 2147483647 w 200"/>
                  <a:gd name="T57" fmla="*/ 2147483647 h 272"/>
                  <a:gd name="T58" fmla="*/ 2147483647 w 200"/>
                  <a:gd name="T59" fmla="*/ 2147483647 h 272"/>
                  <a:gd name="T60" fmla="*/ 2147483647 w 200"/>
                  <a:gd name="T61" fmla="*/ 2147483647 h 272"/>
                  <a:gd name="T62" fmla="*/ 2147483647 w 200"/>
                  <a:gd name="T63" fmla="*/ 2147483647 h 272"/>
                  <a:gd name="T64" fmla="*/ 2147483647 w 200"/>
                  <a:gd name="T65" fmla="*/ 2147483647 h 272"/>
                  <a:gd name="T66" fmla="*/ 2147483647 w 200"/>
                  <a:gd name="T67" fmla="*/ 2147483647 h 272"/>
                  <a:gd name="T68" fmla="*/ 2147483647 w 200"/>
                  <a:gd name="T69" fmla="*/ 2147483647 h 272"/>
                  <a:gd name="T70" fmla="*/ 2147483647 w 200"/>
                  <a:gd name="T71" fmla="*/ 2147483647 h 272"/>
                  <a:gd name="T72" fmla="*/ 2147483647 w 200"/>
                  <a:gd name="T73" fmla="*/ 2147483647 h 272"/>
                  <a:gd name="T74" fmla="*/ 2147483647 w 200"/>
                  <a:gd name="T75" fmla="*/ 2147483647 h 272"/>
                  <a:gd name="T76" fmla="*/ 2147483647 w 200"/>
                  <a:gd name="T77" fmla="*/ 0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"/>
                  <a:gd name="T118" fmla="*/ 0 h 272"/>
                  <a:gd name="T119" fmla="*/ 200 w 200"/>
                  <a:gd name="T120" fmla="*/ 272 h 2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" h="272">
                    <a:moveTo>
                      <a:pt x="13" y="0"/>
                    </a:moveTo>
                    <a:lnTo>
                      <a:pt x="23" y="7"/>
                    </a:lnTo>
                    <a:lnTo>
                      <a:pt x="36" y="15"/>
                    </a:lnTo>
                    <a:lnTo>
                      <a:pt x="49" y="21"/>
                    </a:lnTo>
                    <a:lnTo>
                      <a:pt x="64" y="26"/>
                    </a:lnTo>
                    <a:lnTo>
                      <a:pt x="94" y="36"/>
                    </a:lnTo>
                    <a:lnTo>
                      <a:pt x="124" y="45"/>
                    </a:lnTo>
                    <a:lnTo>
                      <a:pt x="139" y="51"/>
                    </a:lnTo>
                    <a:lnTo>
                      <a:pt x="152" y="56"/>
                    </a:lnTo>
                    <a:lnTo>
                      <a:pt x="164" y="64"/>
                    </a:lnTo>
                    <a:lnTo>
                      <a:pt x="175" y="70"/>
                    </a:lnTo>
                    <a:lnTo>
                      <a:pt x="184" y="81"/>
                    </a:lnTo>
                    <a:lnTo>
                      <a:pt x="192" y="92"/>
                    </a:lnTo>
                    <a:lnTo>
                      <a:pt x="196" y="105"/>
                    </a:lnTo>
                    <a:lnTo>
                      <a:pt x="199" y="119"/>
                    </a:lnTo>
                    <a:lnTo>
                      <a:pt x="199" y="130"/>
                    </a:lnTo>
                    <a:lnTo>
                      <a:pt x="194" y="139"/>
                    </a:lnTo>
                    <a:lnTo>
                      <a:pt x="188" y="147"/>
                    </a:lnTo>
                    <a:lnTo>
                      <a:pt x="181" y="154"/>
                    </a:lnTo>
                    <a:lnTo>
                      <a:pt x="160" y="164"/>
                    </a:lnTo>
                    <a:lnTo>
                      <a:pt x="135" y="175"/>
                    </a:lnTo>
                    <a:lnTo>
                      <a:pt x="105" y="190"/>
                    </a:lnTo>
                    <a:lnTo>
                      <a:pt x="70" y="207"/>
                    </a:lnTo>
                    <a:lnTo>
                      <a:pt x="53" y="220"/>
                    </a:lnTo>
                    <a:lnTo>
                      <a:pt x="36" y="232"/>
                    </a:lnTo>
                    <a:lnTo>
                      <a:pt x="17" y="249"/>
                    </a:lnTo>
                    <a:lnTo>
                      <a:pt x="0" y="271"/>
                    </a:lnTo>
                    <a:lnTo>
                      <a:pt x="19" y="249"/>
                    </a:lnTo>
                    <a:lnTo>
                      <a:pt x="41" y="232"/>
                    </a:lnTo>
                    <a:lnTo>
                      <a:pt x="62" y="215"/>
                    </a:lnTo>
                    <a:lnTo>
                      <a:pt x="85" y="198"/>
                    </a:lnTo>
                    <a:lnTo>
                      <a:pt x="85" y="158"/>
                    </a:lnTo>
                    <a:lnTo>
                      <a:pt x="85" y="115"/>
                    </a:lnTo>
                    <a:lnTo>
                      <a:pt x="85" y="75"/>
                    </a:lnTo>
                    <a:lnTo>
                      <a:pt x="88" y="32"/>
                    </a:lnTo>
                    <a:lnTo>
                      <a:pt x="64" y="26"/>
                    </a:lnTo>
                    <a:lnTo>
                      <a:pt x="47" y="19"/>
                    </a:lnTo>
                    <a:lnTo>
                      <a:pt x="30" y="9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" name="Kombinationstegning 5"/>
              <p:cNvSpPr/>
              <p:nvPr/>
            </p:nvSpPr>
            <p:spPr bwMode="auto">
              <a:xfrm>
                <a:off x="3730259" y="5016885"/>
                <a:ext cx="145094" cy="230786"/>
              </a:xfrm>
              <a:custGeom>
                <a:avLst/>
                <a:gdLst>
                  <a:gd name="connsiteX0" fmla="*/ 152690 w 157718"/>
                  <a:gd name="connsiteY0" fmla="*/ 11292 h 248987"/>
                  <a:gd name="connsiteX1" fmla="*/ 152690 w 157718"/>
                  <a:gd name="connsiteY1" fmla="*/ 230367 h 248987"/>
                  <a:gd name="connsiteX2" fmla="*/ 155072 w 157718"/>
                  <a:gd name="connsiteY2" fmla="*/ 237511 h 248987"/>
                  <a:gd name="connsiteX3" fmla="*/ 143165 w 157718"/>
                  <a:gd name="connsiteY3" fmla="*/ 235130 h 248987"/>
                  <a:gd name="connsiteX4" fmla="*/ 78872 w 157718"/>
                  <a:gd name="connsiteY4" fmla="*/ 208936 h 248987"/>
                  <a:gd name="connsiteX5" fmla="*/ 19340 w 157718"/>
                  <a:gd name="connsiteY5" fmla="*/ 175599 h 248987"/>
                  <a:gd name="connsiteX6" fmla="*/ 290 w 157718"/>
                  <a:gd name="connsiteY6" fmla="*/ 144642 h 248987"/>
                  <a:gd name="connsiteX7" fmla="*/ 9815 w 157718"/>
                  <a:gd name="connsiteY7" fmla="*/ 97017 h 248987"/>
                  <a:gd name="connsiteX8" fmla="*/ 36009 w 157718"/>
                  <a:gd name="connsiteY8" fmla="*/ 63680 h 248987"/>
                  <a:gd name="connsiteX9" fmla="*/ 83634 w 157718"/>
                  <a:gd name="connsiteY9" fmla="*/ 35105 h 248987"/>
                  <a:gd name="connsiteX10" fmla="*/ 152690 w 157718"/>
                  <a:gd name="connsiteY10" fmla="*/ 11292 h 24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718" h="248987">
                    <a:moveTo>
                      <a:pt x="152690" y="11292"/>
                    </a:moveTo>
                    <a:cubicBezTo>
                      <a:pt x="164199" y="43836"/>
                      <a:pt x="152293" y="192664"/>
                      <a:pt x="152690" y="230367"/>
                    </a:cubicBezTo>
                    <a:cubicBezTo>
                      <a:pt x="153087" y="268070"/>
                      <a:pt x="156659" y="236717"/>
                      <a:pt x="155072" y="237511"/>
                    </a:cubicBezTo>
                    <a:cubicBezTo>
                      <a:pt x="153485" y="238305"/>
                      <a:pt x="155865" y="239893"/>
                      <a:pt x="143165" y="235130"/>
                    </a:cubicBezTo>
                    <a:cubicBezTo>
                      <a:pt x="130465" y="230367"/>
                      <a:pt x="99510" y="218858"/>
                      <a:pt x="78872" y="208936"/>
                    </a:cubicBezTo>
                    <a:cubicBezTo>
                      <a:pt x="58234" y="199014"/>
                      <a:pt x="32437" y="186315"/>
                      <a:pt x="19340" y="175599"/>
                    </a:cubicBezTo>
                    <a:cubicBezTo>
                      <a:pt x="6243" y="164883"/>
                      <a:pt x="1877" y="157739"/>
                      <a:pt x="290" y="144642"/>
                    </a:cubicBezTo>
                    <a:cubicBezTo>
                      <a:pt x="-1297" y="131545"/>
                      <a:pt x="3862" y="110511"/>
                      <a:pt x="9815" y="97017"/>
                    </a:cubicBezTo>
                    <a:cubicBezTo>
                      <a:pt x="15768" y="83523"/>
                      <a:pt x="23706" y="73999"/>
                      <a:pt x="36009" y="63680"/>
                    </a:cubicBezTo>
                    <a:cubicBezTo>
                      <a:pt x="48312" y="53361"/>
                      <a:pt x="64981" y="44233"/>
                      <a:pt x="83634" y="35105"/>
                    </a:cubicBezTo>
                    <a:cubicBezTo>
                      <a:pt x="102287" y="25977"/>
                      <a:pt x="141181" y="-21252"/>
                      <a:pt x="152690" y="11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225" name="Freeform 61"/>
              <p:cNvSpPr>
                <a:spLocks/>
              </p:cNvSpPr>
              <p:nvPr/>
            </p:nvSpPr>
            <p:spPr bwMode="auto">
              <a:xfrm>
                <a:off x="3716949" y="4963006"/>
                <a:ext cx="293548" cy="400236"/>
              </a:xfrm>
              <a:custGeom>
                <a:avLst/>
                <a:gdLst>
                  <a:gd name="T0" fmla="*/ 2147483647 w 201"/>
                  <a:gd name="T1" fmla="*/ 0 h 272"/>
                  <a:gd name="T2" fmla="*/ 2147483647 w 201"/>
                  <a:gd name="T3" fmla="*/ 2147483647 h 272"/>
                  <a:gd name="T4" fmla="*/ 2147483647 w 201"/>
                  <a:gd name="T5" fmla="*/ 2147483647 h 272"/>
                  <a:gd name="T6" fmla="*/ 2147483647 w 201"/>
                  <a:gd name="T7" fmla="*/ 2147483647 h 272"/>
                  <a:gd name="T8" fmla="*/ 2147483647 w 201"/>
                  <a:gd name="T9" fmla="*/ 2147483647 h 272"/>
                  <a:gd name="T10" fmla="*/ 2147483647 w 201"/>
                  <a:gd name="T11" fmla="*/ 2147483647 h 272"/>
                  <a:gd name="T12" fmla="*/ 2147483647 w 201"/>
                  <a:gd name="T13" fmla="*/ 2147483647 h 272"/>
                  <a:gd name="T14" fmla="*/ 2147483647 w 201"/>
                  <a:gd name="T15" fmla="*/ 2147483647 h 272"/>
                  <a:gd name="T16" fmla="*/ 2147483647 w 201"/>
                  <a:gd name="T17" fmla="*/ 2147483647 h 272"/>
                  <a:gd name="T18" fmla="*/ 2147483647 w 201"/>
                  <a:gd name="T19" fmla="*/ 2147483647 h 272"/>
                  <a:gd name="T20" fmla="*/ 2147483647 w 201"/>
                  <a:gd name="T21" fmla="*/ 2147483647 h 272"/>
                  <a:gd name="T22" fmla="*/ 2147483647 w 201"/>
                  <a:gd name="T23" fmla="*/ 2147483647 h 272"/>
                  <a:gd name="T24" fmla="*/ 2147483647 w 201"/>
                  <a:gd name="T25" fmla="*/ 2147483647 h 272"/>
                  <a:gd name="T26" fmla="*/ 2147483647 w 201"/>
                  <a:gd name="T27" fmla="*/ 2147483647 h 272"/>
                  <a:gd name="T28" fmla="*/ 0 w 201"/>
                  <a:gd name="T29" fmla="*/ 2147483647 h 272"/>
                  <a:gd name="T30" fmla="*/ 2147483647 w 201"/>
                  <a:gd name="T31" fmla="*/ 2147483647 h 272"/>
                  <a:gd name="T32" fmla="*/ 2147483647 w 201"/>
                  <a:gd name="T33" fmla="*/ 2147483647 h 272"/>
                  <a:gd name="T34" fmla="*/ 2147483647 w 201"/>
                  <a:gd name="T35" fmla="*/ 2147483647 h 272"/>
                  <a:gd name="T36" fmla="*/ 2147483647 w 201"/>
                  <a:gd name="T37" fmla="*/ 2147483647 h 272"/>
                  <a:gd name="T38" fmla="*/ 2147483647 w 201"/>
                  <a:gd name="T39" fmla="*/ 2147483647 h 272"/>
                  <a:gd name="T40" fmla="*/ 2147483647 w 201"/>
                  <a:gd name="T41" fmla="*/ 2147483647 h 272"/>
                  <a:gd name="T42" fmla="*/ 2147483647 w 201"/>
                  <a:gd name="T43" fmla="*/ 2147483647 h 272"/>
                  <a:gd name="T44" fmla="*/ 2147483647 w 201"/>
                  <a:gd name="T45" fmla="*/ 2147483647 h 272"/>
                  <a:gd name="T46" fmla="*/ 2147483647 w 201"/>
                  <a:gd name="T47" fmla="*/ 2147483647 h 272"/>
                  <a:gd name="T48" fmla="*/ 2147483647 w 201"/>
                  <a:gd name="T49" fmla="*/ 2147483647 h 272"/>
                  <a:gd name="T50" fmla="*/ 2147483647 w 201"/>
                  <a:gd name="T51" fmla="*/ 2147483647 h 272"/>
                  <a:gd name="T52" fmla="*/ 2147483647 w 201"/>
                  <a:gd name="T53" fmla="*/ 2147483647 h 272"/>
                  <a:gd name="T54" fmla="*/ 2147483647 w 201"/>
                  <a:gd name="T55" fmla="*/ 2147483647 h 272"/>
                  <a:gd name="T56" fmla="*/ 2147483647 w 201"/>
                  <a:gd name="T57" fmla="*/ 2147483647 h 272"/>
                  <a:gd name="T58" fmla="*/ 2147483647 w 201"/>
                  <a:gd name="T59" fmla="*/ 2147483647 h 272"/>
                  <a:gd name="T60" fmla="*/ 2147483647 w 201"/>
                  <a:gd name="T61" fmla="*/ 2147483647 h 272"/>
                  <a:gd name="T62" fmla="*/ 2147483647 w 201"/>
                  <a:gd name="T63" fmla="*/ 2147483647 h 272"/>
                  <a:gd name="T64" fmla="*/ 2147483647 w 201"/>
                  <a:gd name="T65" fmla="*/ 2147483647 h 272"/>
                  <a:gd name="T66" fmla="*/ 2147483647 w 201"/>
                  <a:gd name="T67" fmla="*/ 2147483647 h 272"/>
                  <a:gd name="T68" fmla="*/ 2147483647 w 201"/>
                  <a:gd name="T69" fmla="*/ 2147483647 h 272"/>
                  <a:gd name="T70" fmla="*/ 2147483647 w 201"/>
                  <a:gd name="T71" fmla="*/ 2147483647 h 272"/>
                  <a:gd name="T72" fmla="*/ 2147483647 w 201"/>
                  <a:gd name="T73" fmla="*/ 2147483647 h 272"/>
                  <a:gd name="T74" fmla="*/ 2147483647 w 201"/>
                  <a:gd name="T75" fmla="*/ 2147483647 h 272"/>
                  <a:gd name="T76" fmla="*/ 2147483647 w 201"/>
                  <a:gd name="T77" fmla="*/ 0 h 2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"/>
                  <a:gd name="T118" fmla="*/ 0 h 272"/>
                  <a:gd name="T119" fmla="*/ 201 w 201"/>
                  <a:gd name="T120" fmla="*/ 272 h 2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" h="272">
                    <a:moveTo>
                      <a:pt x="185" y="0"/>
                    </a:moveTo>
                    <a:lnTo>
                      <a:pt x="174" y="9"/>
                    </a:lnTo>
                    <a:lnTo>
                      <a:pt x="161" y="15"/>
                    </a:lnTo>
                    <a:lnTo>
                      <a:pt x="149" y="21"/>
                    </a:lnTo>
                    <a:lnTo>
                      <a:pt x="136" y="28"/>
                    </a:lnTo>
                    <a:lnTo>
                      <a:pt x="106" y="36"/>
                    </a:lnTo>
                    <a:lnTo>
                      <a:pt x="75" y="45"/>
                    </a:lnTo>
                    <a:lnTo>
                      <a:pt x="62" y="51"/>
                    </a:lnTo>
                    <a:lnTo>
                      <a:pt x="47" y="58"/>
                    </a:lnTo>
                    <a:lnTo>
                      <a:pt x="36" y="64"/>
                    </a:lnTo>
                    <a:lnTo>
                      <a:pt x="26" y="72"/>
                    </a:lnTo>
                    <a:lnTo>
                      <a:pt x="15" y="81"/>
                    </a:lnTo>
                    <a:lnTo>
                      <a:pt x="9" y="94"/>
                    </a:lnTo>
                    <a:lnTo>
                      <a:pt x="4" y="107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6" y="141"/>
                    </a:lnTo>
                    <a:lnTo>
                      <a:pt x="11" y="147"/>
                    </a:lnTo>
                    <a:lnTo>
                      <a:pt x="19" y="153"/>
                    </a:lnTo>
                    <a:lnTo>
                      <a:pt x="38" y="166"/>
                    </a:lnTo>
                    <a:lnTo>
                      <a:pt x="64" y="177"/>
                    </a:lnTo>
                    <a:lnTo>
                      <a:pt x="95" y="190"/>
                    </a:lnTo>
                    <a:lnTo>
                      <a:pt x="127" y="209"/>
                    </a:lnTo>
                    <a:lnTo>
                      <a:pt x="144" y="220"/>
                    </a:lnTo>
                    <a:lnTo>
                      <a:pt x="163" y="234"/>
                    </a:lnTo>
                    <a:lnTo>
                      <a:pt x="181" y="251"/>
                    </a:lnTo>
                    <a:lnTo>
                      <a:pt x="200" y="271"/>
                    </a:lnTo>
                    <a:lnTo>
                      <a:pt x="178" y="249"/>
                    </a:lnTo>
                    <a:lnTo>
                      <a:pt x="159" y="232"/>
                    </a:lnTo>
                    <a:lnTo>
                      <a:pt x="138" y="215"/>
                    </a:lnTo>
                    <a:lnTo>
                      <a:pt x="112" y="200"/>
                    </a:lnTo>
                    <a:lnTo>
                      <a:pt x="112" y="158"/>
                    </a:lnTo>
                    <a:lnTo>
                      <a:pt x="112" y="117"/>
                    </a:lnTo>
                    <a:lnTo>
                      <a:pt x="112" y="75"/>
                    </a:lnTo>
                    <a:lnTo>
                      <a:pt x="112" y="34"/>
                    </a:lnTo>
                    <a:lnTo>
                      <a:pt x="134" y="28"/>
                    </a:lnTo>
                    <a:lnTo>
                      <a:pt x="153" y="19"/>
                    </a:lnTo>
                    <a:lnTo>
                      <a:pt x="168" y="11"/>
                    </a:lnTo>
                    <a:lnTo>
                      <a:pt x="185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8" name="Kombinationstegning 227"/>
              <p:cNvSpPr/>
              <p:nvPr/>
            </p:nvSpPr>
            <p:spPr bwMode="auto">
              <a:xfrm flipH="1">
                <a:off x="3276075" y="5038389"/>
                <a:ext cx="145094" cy="199823"/>
              </a:xfrm>
              <a:custGeom>
                <a:avLst/>
                <a:gdLst>
                  <a:gd name="connsiteX0" fmla="*/ 152690 w 157718"/>
                  <a:gd name="connsiteY0" fmla="*/ 11292 h 248987"/>
                  <a:gd name="connsiteX1" fmla="*/ 152690 w 157718"/>
                  <a:gd name="connsiteY1" fmla="*/ 230367 h 248987"/>
                  <a:gd name="connsiteX2" fmla="*/ 155072 w 157718"/>
                  <a:gd name="connsiteY2" fmla="*/ 237511 h 248987"/>
                  <a:gd name="connsiteX3" fmla="*/ 143165 w 157718"/>
                  <a:gd name="connsiteY3" fmla="*/ 235130 h 248987"/>
                  <a:gd name="connsiteX4" fmla="*/ 78872 w 157718"/>
                  <a:gd name="connsiteY4" fmla="*/ 208936 h 248987"/>
                  <a:gd name="connsiteX5" fmla="*/ 19340 w 157718"/>
                  <a:gd name="connsiteY5" fmla="*/ 175599 h 248987"/>
                  <a:gd name="connsiteX6" fmla="*/ 290 w 157718"/>
                  <a:gd name="connsiteY6" fmla="*/ 144642 h 248987"/>
                  <a:gd name="connsiteX7" fmla="*/ 9815 w 157718"/>
                  <a:gd name="connsiteY7" fmla="*/ 97017 h 248987"/>
                  <a:gd name="connsiteX8" fmla="*/ 36009 w 157718"/>
                  <a:gd name="connsiteY8" fmla="*/ 63680 h 248987"/>
                  <a:gd name="connsiteX9" fmla="*/ 83634 w 157718"/>
                  <a:gd name="connsiteY9" fmla="*/ 35105 h 248987"/>
                  <a:gd name="connsiteX10" fmla="*/ 152690 w 157718"/>
                  <a:gd name="connsiteY10" fmla="*/ 11292 h 24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718" h="248987">
                    <a:moveTo>
                      <a:pt x="152690" y="11292"/>
                    </a:moveTo>
                    <a:cubicBezTo>
                      <a:pt x="164199" y="43836"/>
                      <a:pt x="152293" y="192664"/>
                      <a:pt x="152690" y="230367"/>
                    </a:cubicBezTo>
                    <a:cubicBezTo>
                      <a:pt x="153087" y="268070"/>
                      <a:pt x="156659" y="236717"/>
                      <a:pt x="155072" y="237511"/>
                    </a:cubicBezTo>
                    <a:cubicBezTo>
                      <a:pt x="153485" y="238305"/>
                      <a:pt x="155865" y="239893"/>
                      <a:pt x="143165" y="235130"/>
                    </a:cubicBezTo>
                    <a:cubicBezTo>
                      <a:pt x="130465" y="230367"/>
                      <a:pt x="99510" y="218858"/>
                      <a:pt x="78872" y="208936"/>
                    </a:cubicBezTo>
                    <a:cubicBezTo>
                      <a:pt x="58234" y="199014"/>
                      <a:pt x="32437" y="186315"/>
                      <a:pt x="19340" y="175599"/>
                    </a:cubicBezTo>
                    <a:cubicBezTo>
                      <a:pt x="6243" y="164883"/>
                      <a:pt x="1877" y="157739"/>
                      <a:pt x="290" y="144642"/>
                    </a:cubicBezTo>
                    <a:cubicBezTo>
                      <a:pt x="-1297" y="131545"/>
                      <a:pt x="3862" y="110511"/>
                      <a:pt x="9815" y="97017"/>
                    </a:cubicBezTo>
                    <a:cubicBezTo>
                      <a:pt x="15768" y="83523"/>
                      <a:pt x="23706" y="73999"/>
                      <a:pt x="36009" y="63680"/>
                    </a:cubicBezTo>
                    <a:cubicBezTo>
                      <a:pt x="48312" y="53361"/>
                      <a:pt x="64981" y="44233"/>
                      <a:pt x="83634" y="35105"/>
                    </a:cubicBezTo>
                    <a:cubicBezTo>
                      <a:pt x="102287" y="25977"/>
                      <a:pt x="141181" y="-21252"/>
                      <a:pt x="152690" y="11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7" name="Kombinationstegning 6"/>
              <p:cNvSpPr/>
              <p:nvPr/>
            </p:nvSpPr>
            <p:spPr bwMode="auto">
              <a:xfrm>
                <a:off x="3737098" y="5042802"/>
                <a:ext cx="61338" cy="57387"/>
              </a:xfrm>
              <a:custGeom>
                <a:avLst/>
                <a:gdLst>
                  <a:gd name="connsiteX0" fmla="*/ 66675 w 66675"/>
                  <a:gd name="connsiteY0" fmla="*/ 0 h 61913"/>
                  <a:gd name="connsiteX1" fmla="*/ 11906 w 66675"/>
                  <a:gd name="connsiteY1" fmla="*/ 40481 h 61913"/>
                  <a:gd name="connsiteX2" fmla="*/ 0 w 66675"/>
                  <a:gd name="connsiteY2" fmla="*/ 61913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61913">
                    <a:moveTo>
                      <a:pt x="66675" y="0"/>
                    </a:moveTo>
                    <a:cubicBezTo>
                      <a:pt x="44846" y="15081"/>
                      <a:pt x="23018" y="30162"/>
                      <a:pt x="11906" y="40481"/>
                    </a:cubicBezTo>
                    <a:cubicBezTo>
                      <a:pt x="794" y="50800"/>
                      <a:pt x="397" y="56356"/>
                      <a:pt x="0" y="6191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2" name="Kombinationstegning 11"/>
              <p:cNvSpPr/>
              <p:nvPr/>
            </p:nvSpPr>
            <p:spPr bwMode="auto">
              <a:xfrm>
                <a:off x="3614420" y="1250950"/>
                <a:ext cx="146050" cy="2762250"/>
              </a:xfrm>
              <a:custGeom>
                <a:avLst/>
                <a:gdLst>
                  <a:gd name="connsiteX0" fmla="*/ 0 w 146050"/>
                  <a:gd name="connsiteY0" fmla="*/ 0 h 2762250"/>
                  <a:gd name="connsiteX1" fmla="*/ 69850 w 146050"/>
                  <a:gd name="connsiteY1" fmla="*/ 1949450 h 2762250"/>
                  <a:gd name="connsiteX2" fmla="*/ 120650 w 146050"/>
                  <a:gd name="connsiteY2" fmla="*/ 2571750 h 2762250"/>
                  <a:gd name="connsiteX3" fmla="*/ 146050 w 146050"/>
                  <a:gd name="connsiteY3" fmla="*/ 2762250 h 276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50" h="2762250">
                    <a:moveTo>
                      <a:pt x="0" y="0"/>
                    </a:moveTo>
                    <a:cubicBezTo>
                      <a:pt x="24871" y="760412"/>
                      <a:pt x="49742" y="1520825"/>
                      <a:pt x="69850" y="1949450"/>
                    </a:cubicBezTo>
                    <a:cubicBezTo>
                      <a:pt x="89958" y="2378075"/>
                      <a:pt x="107950" y="2436283"/>
                      <a:pt x="120650" y="2571750"/>
                    </a:cubicBezTo>
                    <a:cubicBezTo>
                      <a:pt x="133350" y="2707217"/>
                      <a:pt x="139700" y="2734733"/>
                      <a:pt x="146050" y="276225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cxnSp>
            <p:nvCxnSpPr>
              <p:cNvPr id="15" name="Lige pilforbindelse 14"/>
              <p:cNvCxnSpPr>
                <a:cxnSpLocks/>
              </p:cNvCxnSpPr>
              <p:nvPr/>
            </p:nvCxnSpPr>
            <p:spPr bwMode="auto">
              <a:xfrm flipH="1">
                <a:off x="4292450" y="2864510"/>
                <a:ext cx="1064741" cy="24024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7" name="Kombinationstegning 16"/>
              <p:cNvSpPr/>
              <p:nvPr/>
            </p:nvSpPr>
            <p:spPr bwMode="auto">
              <a:xfrm rot="20976884">
                <a:off x="3889842" y="4666647"/>
                <a:ext cx="1531914" cy="224247"/>
              </a:xfrm>
              <a:custGeom>
                <a:avLst/>
                <a:gdLst>
                  <a:gd name="connsiteX0" fmla="*/ 1280160 w 1280160"/>
                  <a:gd name="connsiteY0" fmla="*/ 45720 h 217624"/>
                  <a:gd name="connsiteX1" fmla="*/ 571500 w 1280160"/>
                  <a:gd name="connsiteY1" fmla="*/ 217170 h 217624"/>
                  <a:gd name="connsiteX2" fmla="*/ 0 w 1280160"/>
                  <a:gd name="connsiteY2" fmla="*/ 0 h 21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0160" h="217624">
                    <a:moveTo>
                      <a:pt x="1280160" y="45720"/>
                    </a:moveTo>
                    <a:cubicBezTo>
                      <a:pt x="1032510" y="135255"/>
                      <a:pt x="784860" y="224790"/>
                      <a:pt x="571500" y="217170"/>
                    </a:cubicBezTo>
                    <a:cubicBezTo>
                      <a:pt x="358140" y="209550"/>
                      <a:pt x="179070" y="104775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auto">
              <a:xfrm>
                <a:off x="3630295" y="128905"/>
                <a:ext cx="647700" cy="3892550"/>
              </a:xfrm>
              <a:custGeom>
                <a:avLst/>
                <a:gdLst>
                  <a:gd name="T0" fmla="*/ 0 w 736"/>
                  <a:gd name="T1" fmla="*/ 0 h 1936"/>
                  <a:gd name="T2" fmla="*/ 2147483647 w 736"/>
                  <a:gd name="T3" fmla="*/ 2147483647 h 1936"/>
                  <a:gd name="T4" fmla="*/ 2147483647 w 736"/>
                  <a:gd name="T5" fmla="*/ 2147483647 h 1936"/>
                  <a:gd name="T6" fmla="*/ 2147483647 w 736"/>
                  <a:gd name="T7" fmla="*/ 2147483647 h 1936"/>
                  <a:gd name="T8" fmla="*/ 2147483647 w 736"/>
                  <a:gd name="T9" fmla="*/ 2147483647 h 19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6"/>
                  <a:gd name="T16" fmla="*/ 0 h 1936"/>
                  <a:gd name="T17" fmla="*/ 736 w 736"/>
                  <a:gd name="T18" fmla="*/ 1936 h 19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6" h="1936">
                    <a:moveTo>
                      <a:pt x="0" y="0"/>
                    </a:moveTo>
                    <a:cubicBezTo>
                      <a:pt x="12" y="273"/>
                      <a:pt x="24" y="547"/>
                      <a:pt x="64" y="752"/>
                    </a:cubicBezTo>
                    <a:cubicBezTo>
                      <a:pt x="104" y="957"/>
                      <a:pt x="193" y="1119"/>
                      <a:pt x="240" y="1232"/>
                    </a:cubicBezTo>
                    <a:cubicBezTo>
                      <a:pt x="287" y="1345"/>
                      <a:pt x="261" y="1315"/>
                      <a:pt x="344" y="1432"/>
                    </a:cubicBezTo>
                    <a:cubicBezTo>
                      <a:pt x="427" y="1549"/>
                      <a:pt x="671" y="1852"/>
                      <a:pt x="736" y="1936"/>
                    </a:cubicBezTo>
                  </a:path>
                </a:pathLst>
              </a:custGeom>
              <a:noFill/>
              <a:ln w="57150">
                <a:solidFill>
                  <a:srgbClr val="00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4" name="Kombinationstegning 3"/>
            <p:cNvSpPr/>
            <p:nvPr/>
          </p:nvSpPr>
          <p:spPr bwMode="auto">
            <a:xfrm>
              <a:off x="3785870" y="5106821"/>
              <a:ext cx="114300" cy="396943"/>
            </a:xfrm>
            <a:custGeom>
              <a:avLst/>
              <a:gdLst>
                <a:gd name="connsiteX0" fmla="*/ 0 w 114300"/>
                <a:gd name="connsiteY0" fmla="*/ 0 h 388620"/>
                <a:gd name="connsiteX1" fmla="*/ 57150 w 114300"/>
                <a:gd name="connsiteY1" fmla="*/ 251460 h 388620"/>
                <a:gd name="connsiteX2" fmla="*/ 114300 w 114300"/>
                <a:gd name="connsiteY2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388620">
                  <a:moveTo>
                    <a:pt x="0" y="0"/>
                  </a:moveTo>
                  <a:cubicBezTo>
                    <a:pt x="19050" y="93345"/>
                    <a:pt x="38100" y="186690"/>
                    <a:pt x="57150" y="251460"/>
                  </a:cubicBezTo>
                  <a:cubicBezTo>
                    <a:pt x="76200" y="316230"/>
                    <a:pt x="95250" y="352425"/>
                    <a:pt x="114300" y="388620"/>
                  </a:cubicBezTo>
                </a:path>
              </a:pathLst>
            </a:custGeom>
            <a:noFill/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</p:grpSp>
      <p:sp>
        <p:nvSpPr>
          <p:cNvPr id="14379" name="Freeform 43"/>
          <p:cNvSpPr>
            <a:spLocks/>
          </p:cNvSpPr>
          <p:nvPr/>
        </p:nvSpPr>
        <p:spPr bwMode="auto">
          <a:xfrm>
            <a:off x="3668395" y="430393"/>
            <a:ext cx="774700" cy="3606800"/>
          </a:xfrm>
          <a:custGeom>
            <a:avLst/>
            <a:gdLst>
              <a:gd name="T0" fmla="*/ 0 w 736"/>
              <a:gd name="T1" fmla="*/ 0 h 1936"/>
              <a:gd name="T2" fmla="*/ 2147483647 w 736"/>
              <a:gd name="T3" fmla="*/ 2147483647 h 1936"/>
              <a:gd name="T4" fmla="*/ 2147483647 w 736"/>
              <a:gd name="T5" fmla="*/ 2147483647 h 1936"/>
              <a:gd name="T6" fmla="*/ 2147483647 w 736"/>
              <a:gd name="T7" fmla="*/ 2147483647 h 1936"/>
              <a:gd name="T8" fmla="*/ 2147483647 w 736"/>
              <a:gd name="T9" fmla="*/ 2147483647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6"/>
              <a:gd name="T16" fmla="*/ 0 h 1936"/>
              <a:gd name="T17" fmla="*/ 736 w 736"/>
              <a:gd name="T18" fmla="*/ 1936 h 1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6" h="1936">
                <a:moveTo>
                  <a:pt x="0" y="0"/>
                </a:moveTo>
                <a:cubicBezTo>
                  <a:pt x="12" y="273"/>
                  <a:pt x="24" y="547"/>
                  <a:pt x="64" y="752"/>
                </a:cubicBezTo>
                <a:cubicBezTo>
                  <a:pt x="104" y="957"/>
                  <a:pt x="193" y="1119"/>
                  <a:pt x="240" y="1232"/>
                </a:cubicBezTo>
                <a:cubicBezTo>
                  <a:pt x="287" y="1345"/>
                  <a:pt x="261" y="1315"/>
                  <a:pt x="344" y="1432"/>
                </a:cubicBezTo>
                <a:cubicBezTo>
                  <a:pt x="427" y="1549"/>
                  <a:pt x="671" y="1852"/>
                  <a:pt x="736" y="1936"/>
                </a:cubicBezTo>
              </a:path>
            </a:pathLst>
          </a:custGeom>
          <a:noFill/>
          <a:ln w="57150">
            <a:solidFill>
              <a:srgbClr val="00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482600" y="347663"/>
            <a:ext cx="4866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Hvor i ben/fod gør det ondt?</a:t>
            </a:r>
          </a:p>
          <a:p>
            <a:endParaRPr lang="da-DK" dirty="0"/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088C41EF-655C-423B-AC8E-A8D0A87202F0}"/>
              </a:ext>
            </a:extLst>
          </p:cNvPr>
          <p:cNvSpPr/>
          <p:nvPr/>
        </p:nvSpPr>
        <p:spPr bwMode="auto">
          <a:xfrm>
            <a:off x="4204252" y="4082366"/>
            <a:ext cx="1113183" cy="241156"/>
          </a:xfrm>
          <a:custGeom>
            <a:avLst/>
            <a:gdLst>
              <a:gd name="connsiteX0" fmla="*/ 0 w 1113183"/>
              <a:gd name="connsiteY0" fmla="*/ 241156 h 241156"/>
              <a:gd name="connsiteX1" fmla="*/ 327991 w 1113183"/>
              <a:gd name="connsiteY1" fmla="*/ 201399 h 241156"/>
              <a:gd name="connsiteX2" fmla="*/ 695739 w 1113183"/>
              <a:gd name="connsiteY2" fmla="*/ 22495 h 241156"/>
              <a:gd name="connsiteX3" fmla="*/ 1113183 w 1113183"/>
              <a:gd name="connsiteY3" fmla="*/ 2617 h 241156"/>
              <a:gd name="connsiteX4" fmla="*/ 1113183 w 1113183"/>
              <a:gd name="connsiteY4" fmla="*/ 2617 h 24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83" h="241156">
                <a:moveTo>
                  <a:pt x="0" y="241156"/>
                </a:moveTo>
                <a:cubicBezTo>
                  <a:pt x="106017" y="239499"/>
                  <a:pt x="212035" y="237842"/>
                  <a:pt x="327991" y="201399"/>
                </a:cubicBezTo>
                <a:cubicBezTo>
                  <a:pt x="443947" y="164956"/>
                  <a:pt x="564874" y="55625"/>
                  <a:pt x="695739" y="22495"/>
                </a:cubicBezTo>
                <a:cubicBezTo>
                  <a:pt x="826604" y="-10635"/>
                  <a:pt x="1113183" y="2617"/>
                  <a:pt x="1113183" y="2617"/>
                </a:cubicBezTo>
                <a:lnTo>
                  <a:pt x="1113183" y="261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53" name="Tekstboks 215">
            <a:extLst>
              <a:ext uri="{FF2B5EF4-FFF2-40B4-BE49-F238E27FC236}">
                <a16:creationId xmlns:a16="http://schemas.microsoft.com/office/drawing/2014/main" id="{A6CF1F37-AF48-4119-9446-15D393DB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893887"/>
            <a:ext cx="17907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dirty="0"/>
              <a:t>diskus  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L3</a:t>
            </a:r>
            <a:r>
              <a:rPr lang="da-DK" dirty="0"/>
              <a:t>-4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L4</a:t>
            </a:r>
            <a:r>
              <a:rPr lang="da-DK" dirty="0"/>
              <a:t>-5</a:t>
            </a:r>
          </a:p>
          <a:p>
            <a:pPr eaLnBrk="1" hangingPunct="1">
              <a:spcAft>
                <a:spcPts val="3600"/>
              </a:spcAft>
            </a:pPr>
            <a:r>
              <a:rPr lang="da-DK" dirty="0"/>
              <a:t>   </a:t>
            </a:r>
            <a:r>
              <a:rPr lang="da-DK" dirty="0" err="1"/>
              <a:t>L5-S1</a:t>
            </a:r>
            <a:r>
              <a:rPr lang="da-DK" dirty="0"/>
              <a:t>    </a:t>
            </a:r>
          </a:p>
        </p:txBody>
      </p:sp>
      <p:cxnSp>
        <p:nvCxnSpPr>
          <p:cNvPr id="20" name="Lige pilforbindelse 19"/>
          <p:cNvCxnSpPr>
            <a:cxnSpLocks/>
            <a:endCxn id="4" idx="1"/>
          </p:cNvCxnSpPr>
          <p:nvPr/>
        </p:nvCxnSpPr>
        <p:spPr bwMode="auto">
          <a:xfrm flipH="1">
            <a:off x="3843020" y="5623086"/>
            <a:ext cx="1376208" cy="158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512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 bwMode="auto">
          <a:xfrm>
            <a:off x="3348622" y="-388620"/>
            <a:ext cx="720617" cy="131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149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335C24E-591D-4E0D-A57B-94CD9D5CF033}"/>
              </a:ext>
            </a:extLst>
          </p:cNvPr>
          <p:cNvGrpSpPr/>
          <p:nvPr/>
        </p:nvGrpSpPr>
        <p:grpSpPr>
          <a:xfrm>
            <a:off x="1771650" y="430393"/>
            <a:ext cx="3545785" cy="5490809"/>
            <a:chOff x="1771650" y="430393"/>
            <a:chExt cx="3545785" cy="5490809"/>
          </a:xfrm>
        </p:grpSpPr>
        <p:grpSp>
          <p:nvGrpSpPr>
            <p:cNvPr id="145" name="Gruppe 144"/>
            <p:cNvGrpSpPr/>
            <p:nvPr/>
          </p:nvGrpSpPr>
          <p:grpSpPr>
            <a:xfrm>
              <a:off x="1771650" y="2675185"/>
              <a:ext cx="1022985" cy="1688093"/>
              <a:chOff x="1771650" y="2678167"/>
              <a:chExt cx="1022985" cy="1688093"/>
            </a:xfrm>
          </p:grpSpPr>
          <p:cxnSp>
            <p:nvCxnSpPr>
              <p:cNvPr id="146" name="Lige forbindelse 145"/>
              <p:cNvCxnSpPr/>
              <p:nvPr/>
            </p:nvCxnSpPr>
            <p:spPr bwMode="auto">
              <a:xfrm>
                <a:off x="2357438" y="2678167"/>
                <a:ext cx="4333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7" name="Lige forbindelse 146"/>
              <p:cNvCxnSpPr/>
              <p:nvPr/>
            </p:nvCxnSpPr>
            <p:spPr bwMode="auto">
              <a:xfrm>
                <a:off x="2361248" y="3550657"/>
                <a:ext cx="4333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8" name="Kombinationstegning 147"/>
              <p:cNvSpPr/>
              <p:nvPr/>
            </p:nvSpPr>
            <p:spPr bwMode="auto">
              <a:xfrm>
                <a:off x="1771650" y="4045051"/>
                <a:ext cx="994410" cy="321209"/>
              </a:xfrm>
              <a:custGeom>
                <a:avLst/>
                <a:gdLst>
                  <a:gd name="connsiteX0" fmla="*/ 0 w 994410"/>
                  <a:gd name="connsiteY0" fmla="*/ 138329 h 321209"/>
                  <a:gd name="connsiteX1" fmla="*/ 297180 w 994410"/>
                  <a:gd name="connsiteY1" fmla="*/ 1169 h 321209"/>
                  <a:gd name="connsiteX2" fmla="*/ 605790 w 994410"/>
                  <a:gd name="connsiteY2" fmla="*/ 206909 h 321209"/>
                  <a:gd name="connsiteX3" fmla="*/ 994410 w 994410"/>
                  <a:gd name="connsiteY3" fmla="*/ 321209 h 3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410" h="321209">
                    <a:moveTo>
                      <a:pt x="0" y="138329"/>
                    </a:moveTo>
                    <a:cubicBezTo>
                      <a:pt x="98107" y="64034"/>
                      <a:pt x="196215" y="-10261"/>
                      <a:pt x="297180" y="1169"/>
                    </a:cubicBezTo>
                    <a:cubicBezTo>
                      <a:pt x="398145" y="12599"/>
                      <a:pt x="489585" y="153569"/>
                      <a:pt x="605790" y="206909"/>
                    </a:cubicBezTo>
                    <a:cubicBezTo>
                      <a:pt x="721995" y="260249"/>
                      <a:pt x="858202" y="290729"/>
                      <a:pt x="994410" y="321209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ormal" charset="0"/>
                </a:endParaRPr>
              </a:p>
            </p:txBody>
          </p:sp>
        </p:grpSp>
        <p:sp>
          <p:nvSpPr>
            <p:cNvPr id="139" name="Kombinationstegning 138"/>
            <p:cNvSpPr/>
            <p:nvPr/>
          </p:nvSpPr>
          <p:spPr bwMode="auto">
            <a:xfrm>
              <a:off x="2884474" y="2546549"/>
              <a:ext cx="1262448" cy="260242"/>
            </a:xfrm>
            <a:custGeom>
              <a:avLst/>
              <a:gdLst>
                <a:gd name="connsiteX0" fmla="*/ 168326 w 1303300"/>
                <a:gd name="connsiteY0" fmla="*/ 4762 h 302594"/>
                <a:gd name="connsiteX1" fmla="*/ 106414 w 1303300"/>
                <a:gd name="connsiteY1" fmla="*/ 7143 h 302594"/>
                <a:gd name="connsiteX2" fmla="*/ 63551 w 1303300"/>
                <a:gd name="connsiteY2" fmla="*/ 4762 h 302594"/>
                <a:gd name="connsiteX3" fmla="*/ 61170 w 1303300"/>
                <a:gd name="connsiteY3" fmla="*/ 2381 h 302594"/>
                <a:gd name="connsiteX4" fmla="*/ 37358 w 1303300"/>
                <a:gd name="connsiteY4" fmla="*/ 21431 h 302594"/>
                <a:gd name="connsiteX5" fmla="*/ 4020 w 1303300"/>
                <a:gd name="connsiteY5" fmla="*/ 97631 h 302594"/>
                <a:gd name="connsiteX6" fmla="*/ 1639 w 1303300"/>
                <a:gd name="connsiteY6" fmla="*/ 180975 h 302594"/>
                <a:gd name="connsiteX7" fmla="*/ 13545 w 1303300"/>
                <a:gd name="connsiteY7" fmla="*/ 257175 h 302594"/>
                <a:gd name="connsiteX8" fmla="*/ 34976 w 1303300"/>
                <a:gd name="connsiteY8" fmla="*/ 292893 h 302594"/>
                <a:gd name="connsiteX9" fmla="*/ 44501 w 1303300"/>
                <a:gd name="connsiteY9" fmla="*/ 297656 h 302594"/>
                <a:gd name="connsiteX10" fmla="*/ 58789 w 1303300"/>
                <a:gd name="connsiteY10" fmla="*/ 297656 h 302594"/>
                <a:gd name="connsiteX11" fmla="*/ 68314 w 1303300"/>
                <a:gd name="connsiteY11" fmla="*/ 300037 h 302594"/>
                <a:gd name="connsiteX12" fmla="*/ 1232745 w 1303300"/>
                <a:gd name="connsiteY12" fmla="*/ 300037 h 302594"/>
                <a:gd name="connsiteX13" fmla="*/ 868414 w 1303300"/>
                <a:gd name="connsiteY13" fmla="*/ 302418 h 302594"/>
                <a:gd name="connsiteX14" fmla="*/ 1182739 w 1303300"/>
                <a:gd name="connsiteY14" fmla="*/ 302418 h 302594"/>
                <a:gd name="connsiteX15" fmla="*/ 1227983 w 1303300"/>
                <a:gd name="connsiteY15" fmla="*/ 302418 h 302594"/>
                <a:gd name="connsiteX16" fmla="*/ 1247033 w 1303300"/>
                <a:gd name="connsiteY16" fmla="*/ 302418 h 302594"/>
                <a:gd name="connsiteX17" fmla="*/ 1266083 w 1303300"/>
                <a:gd name="connsiteY17" fmla="*/ 302418 h 302594"/>
                <a:gd name="connsiteX18" fmla="*/ 1268464 w 1303300"/>
                <a:gd name="connsiteY18" fmla="*/ 300037 h 302594"/>
                <a:gd name="connsiteX19" fmla="*/ 1282751 w 1303300"/>
                <a:gd name="connsiteY19" fmla="*/ 278606 h 302594"/>
                <a:gd name="connsiteX20" fmla="*/ 1299420 w 1303300"/>
                <a:gd name="connsiteY20" fmla="*/ 207168 h 302594"/>
                <a:gd name="connsiteX21" fmla="*/ 1301801 w 1303300"/>
                <a:gd name="connsiteY21" fmla="*/ 104775 h 302594"/>
                <a:gd name="connsiteX22" fmla="*/ 1280370 w 1303300"/>
                <a:gd name="connsiteY22" fmla="*/ 30956 h 302594"/>
                <a:gd name="connsiteX23" fmla="*/ 1270845 w 1303300"/>
                <a:gd name="connsiteY23" fmla="*/ 19050 h 302594"/>
                <a:gd name="connsiteX24" fmla="*/ 1266083 w 1303300"/>
                <a:gd name="connsiteY24" fmla="*/ 11906 h 302594"/>
                <a:gd name="connsiteX25" fmla="*/ 1261320 w 1303300"/>
                <a:gd name="connsiteY25" fmla="*/ 4762 h 302594"/>
                <a:gd name="connsiteX26" fmla="*/ 1247033 w 1303300"/>
                <a:gd name="connsiteY26" fmla="*/ 4762 h 302594"/>
                <a:gd name="connsiteX27" fmla="*/ 1220839 w 1303300"/>
                <a:gd name="connsiteY27" fmla="*/ 4762 h 302594"/>
                <a:gd name="connsiteX28" fmla="*/ 1199408 w 1303300"/>
                <a:gd name="connsiteY28" fmla="*/ 4762 h 302594"/>
                <a:gd name="connsiteX29" fmla="*/ 101651 w 1303300"/>
                <a:gd name="connsiteY29" fmla="*/ 0 h 302594"/>
                <a:gd name="connsiteX30" fmla="*/ 101651 w 1303300"/>
                <a:gd name="connsiteY30" fmla="*/ 0 h 30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3300" h="302594">
                  <a:moveTo>
                    <a:pt x="168326" y="4762"/>
                  </a:moveTo>
                  <a:cubicBezTo>
                    <a:pt x="146101" y="5952"/>
                    <a:pt x="123876" y="7143"/>
                    <a:pt x="106414" y="7143"/>
                  </a:cubicBezTo>
                  <a:cubicBezTo>
                    <a:pt x="88952" y="7143"/>
                    <a:pt x="71092" y="5556"/>
                    <a:pt x="63551" y="4762"/>
                  </a:cubicBezTo>
                  <a:cubicBezTo>
                    <a:pt x="56010" y="3968"/>
                    <a:pt x="65535" y="-397"/>
                    <a:pt x="61170" y="2381"/>
                  </a:cubicBezTo>
                  <a:cubicBezTo>
                    <a:pt x="56804" y="5159"/>
                    <a:pt x="46883" y="5556"/>
                    <a:pt x="37358" y="21431"/>
                  </a:cubicBezTo>
                  <a:cubicBezTo>
                    <a:pt x="27833" y="37306"/>
                    <a:pt x="9973" y="71040"/>
                    <a:pt x="4020" y="97631"/>
                  </a:cubicBezTo>
                  <a:cubicBezTo>
                    <a:pt x="-1933" y="124222"/>
                    <a:pt x="51" y="154384"/>
                    <a:pt x="1639" y="180975"/>
                  </a:cubicBezTo>
                  <a:cubicBezTo>
                    <a:pt x="3227" y="207566"/>
                    <a:pt x="7989" y="238522"/>
                    <a:pt x="13545" y="257175"/>
                  </a:cubicBezTo>
                  <a:cubicBezTo>
                    <a:pt x="19101" y="275828"/>
                    <a:pt x="29817" y="286146"/>
                    <a:pt x="34976" y="292893"/>
                  </a:cubicBezTo>
                  <a:cubicBezTo>
                    <a:pt x="40135" y="299640"/>
                    <a:pt x="40532" y="296862"/>
                    <a:pt x="44501" y="297656"/>
                  </a:cubicBezTo>
                  <a:cubicBezTo>
                    <a:pt x="48470" y="298450"/>
                    <a:pt x="54820" y="297259"/>
                    <a:pt x="58789" y="297656"/>
                  </a:cubicBezTo>
                  <a:cubicBezTo>
                    <a:pt x="62758" y="298053"/>
                    <a:pt x="68314" y="300037"/>
                    <a:pt x="68314" y="300037"/>
                  </a:cubicBezTo>
                  <a:lnTo>
                    <a:pt x="1232745" y="300037"/>
                  </a:lnTo>
                  <a:lnTo>
                    <a:pt x="868414" y="302418"/>
                  </a:lnTo>
                  <a:cubicBezTo>
                    <a:pt x="860080" y="302815"/>
                    <a:pt x="1182739" y="302418"/>
                    <a:pt x="1182739" y="302418"/>
                  </a:cubicBezTo>
                  <a:lnTo>
                    <a:pt x="1227983" y="302418"/>
                  </a:lnTo>
                  <a:lnTo>
                    <a:pt x="1247033" y="302418"/>
                  </a:lnTo>
                  <a:cubicBezTo>
                    <a:pt x="1253383" y="302418"/>
                    <a:pt x="1262511" y="302815"/>
                    <a:pt x="1266083" y="302418"/>
                  </a:cubicBezTo>
                  <a:cubicBezTo>
                    <a:pt x="1269655" y="302021"/>
                    <a:pt x="1265686" y="304006"/>
                    <a:pt x="1268464" y="300037"/>
                  </a:cubicBezTo>
                  <a:cubicBezTo>
                    <a:pt x="1271242" y="296068"/>
                    <a:pt x="1277592" y="294084"/>
                    <a:pt x="1282751" y="278606"/>
                  </a:cubicBezTo>
                  <a:cubicBezTo>
                    <a:pt x="1287910" y="263128"/>
                    <a:pt x="1296245" y="236140"/>
                    <a:pt x="1299420" y="207168"/>
                  </a:cubicBezTo>
                  <a:cubicBezTo>
                    <a:pt x="1302595" y="178196"/>
                    <a:pt x="1304976" y="134144"/>
                    <a:pt x="1301801" y="104775"/>
                  </a:cubicBezTo>
                  <a:cubicBezTo>
                    <a:pt x="1298626" y="75406"/>
                    <a:pt x="1285529" y="45243"/>
                    <a:pt x="1280370" y="30956"/>
                  </a:cubicBezTo>
                  <a:cubicBezTo>
                    <a:pt x="1275211" y="16669"/>
                    <a:pt x="1273226" y="22225"/>
                    <a:pt x="1270845" y="19050"/>
                  </a:cubicBezTo>
                  <a:cubicBezTo>
                    <a:pt x="1268464" y="15875"/>
                    <a:pt x="1266083" y="11906"/>
                    <a:pt x="1266083" y="11906"/>
                  </a:cubicBezTo>
                  <a:cubicBezTo>
                    <a:pt x="1264496" y="9525"/>
                    <a:pt x="1264495" y="5953"/>
                    <a:pt x="1261320" y="4762"/>
                  </a:cubicBezTo>
                  <a:cubicBezTo>
                    <a:pt x="1258145" y="3571"/>
                    <a:pt x="1247033" y="4762"/>
                    <a:pt x="1247033" y="4762"/>
                  </a:cubicBezTo>
                  <a:lnTo>
                    <a:pt x="1220839" y="4762"/>
                  </a:lnTo>
                  <a:lnTo>
                    <a:pt x="1199408" y="4762"/>
                  </a:lnTo>
                  <a:lnTo>
                    <a:pt x="101651" y="0"/>
                  </a:lnTo>
                  <a:lnTo>
                    <a:pt x="10165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0" name="Kombinationstegning 139"/>
            <p:cNvSpPr/>
            <p:nvPr/>
          </p:nvSpPr>
          <p:spPr bwMode="auto">
            <a:xfrm>
              <a:off x="2866729" y="3424328"/>
              <a:ext cx="1298763" cy="298450"/>
            </a:xfrm>
            <a:custGeom>
              <a:avLst/>
              <a:gdLst>
                <a:gd name="connsiteX0" fmla="*/ 168326 w 1303300"/>
                <a:gd name="connsiteY0" fmla="*/ 4762 h 302594"/>
                <a:gd name="connsiteX1" fmla="*/ 106414 w 1303300"/>
                <a:gd name="connsiteY1" fmla="*/ 7143 h 302594"/>
                <a:gd name="connsiteX2" fmla="*/ 63551 w 1303300"/>
                <a:gd name="connsiteY2" fmla="*/ 4762 h 302594"/>
                <a:gd name="connsiteX3" fmla="*/ 61170 w 1303300"/>
                <a:gd name="connsiteY3" fmla="*/ 2381 h 302594"/>
                <a:gd name="connsiteX4" fmla="*/ 37358 w 1303300"/>
                <a:gd name="connsiteY4" fmla="*/ 21431 h 302594"/>
                <a:gd name="connsiteX5" fmla="*/ 4020 w 1303300"/>
                <a:gd name="connsiteY5" fmla="*/ 97631 h 302594"/>
                <a:gd name="connsiteX6" fmla="*/ 1639 w 1303300"/>
                <a:gd name="connsiteY6" fmla="*/ 180975 h 302594"/>
                <a:gd name="connsiteX7" fmla="*/ 13545 w 1303300"/>
                <a:gd name="connsiteY7" fmla="*/ 257175 h 302594"/>
                <a:gd name="connsiteX8" fmla="*/ 34976 w 1303300"/>
                <a:gd name="connsiteY8" fmla="*/ 292893 h 302594"/>
                <a:gd name="connsiteX9" fmla="*/ 44501 w 1303300"/>
                <a:gd name="connsiteY9" fmla="*/ 297656 h 302594"/>
                <a:gd name="connsiteX10" fmla="*/ 58789 w 1303300"/>
                <a:gd name="connsiteY10" fmla="*/ 297656 h 302594"/>
                <a:gd name="connsiteX11" fmla="*/ 68314 w 1303300"/>
                <a:gd name="connsiteY11" fmla="*/ 300037 h 302594"/>
                <a:gd name="connsiteX12" fmla="*/ 1232745 w 1303300"/>
                <a:gd name="connsiteY12" fmla="*/ 300037 h 302594"/>
                <a:gd name="connsiteX13" fmla="*/ 868414 w 1303300"/>
                <a:gd name="connsiteY13" fmla="*/ 302418 h 302594"/>
                <a:gd name="connsiteX14" fmla="*/ 1182739 w 1303300"/>
                <a:gd name="connsiteY14" fmla="*/ 302418 h 302594"/>
                <a:gd name="connsiteX15" fmla="*/ 1227983 w 1303300"/>
                <a:gd name="connsiteY15" fmla="*/ 302418 h 302594"/>
                <a:gd name="connsiteX16" fmla="*/ 1247033 w 1303300"/>
                <a:gd name="connsiteY16" fmla="*/ 302418 h 302594"/>
                <a:gd name="connsiteX17" fmla="*/ 1266083 w 1303300"/>
                <a:gd name="connsiteY17" fmla="*/ 302418 h 302594"/>
                <a:gd name="connsiteX18" fmla="*/ 1268464 w 1303300"/>
                <a:gd name="connsiteY18" fmla="*/ 300037 h 302594"/>
                <a:gd name="connsiteX19" fmla="*/ 1282751 w 1303300"/>
                <a:gd name="connsiteY19" fmla="*/ 278606 h 302594"/>
                <a:gd name="connsiteX20" fmla="*/ 1299420 w 1303300"/>
                <a:gd name="connsiteY20" fmla="*/ 207168 h 302594"/>
                <a:gd name="connsiteX21" fmla="*/ 1301801 w 1303300"/>
                <a:gd name="connsiteY21" fmla="*/ 104775 h 302594"/>
                <a:gd name="connsiteX22" fmla="*/ 1280370 w 1303300"/>
                <a:gd name="connsiteY22" fmla="*/ 30956 h 302594"/>
                <a:gd name="connsiteX23" fmla="*/ 1270845 w 1303300"/>
                <a:gd name="connsiteY23" fmla="*/ 19050 h 302594"/>
                <a:gd name="connsiteX24" fmla="*/ 1266083 w 1303300"/>
                <a:gd name="connsiteY24" fmla="*/ 11906 h 302594"/>
                <a:gd name="connsiteX25" fmla="*/ 1261320 w 1303300"/>
                <a:gd name="connsiteY25" fmla="*/ 4762 h 302594"/>
                <a:gd name="connsiteX26" fmla="*/ 1247033 w 1303300"/>
                <a:gd name="connsiteY26" fmla="*/ 4762 h 302594"/>
                <a:gd name="connsiteX27" fmla="*/ 1220839 w 1303300"/>
                <a:gd name="connsiteY27" fmla="*/ 4762 h 302594"/>
                <a:gd name="connsiteX28" fmla="*/ 1199408 w 1303300"/>
                <a:gd name="connsiteY28" fmla="*/ 4762 h 302594"/>
                <a:gd name="connsiteX29" fmla="*/ 101651 w 1303300"/>
                <a:gd name="connsiteY29" fmla="*/ 0 h 302594"/>
                <a:gd name="connsiteX30" fmla="*/ 101651 w 1303300"/>
                <a:gd name="connsiteY30" fmla="*/ 0 h 30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3300" h="302594">
                  <a:moveTo>
                    <a:pt x="168326" y="4762"/>
                  </a:moveTo>
                  <a:cubicBezTo>
                    <a:pt x="146101" y="5952"/>
                    <a:pt x="123876" y="7143"/>
                    <a:pt x="106414" y="7143"/>
                  </a:cubicBezTo>
                  <a:cubicBezTo>
                    <a:pt x="88952" y="7143"/>
                    <a:pt x="71092" y="5556"/>
                    <a:pt x="63551" y="4762"/>
                  </a:cubicBezTo>
                  <a:cubicBezTo>
                    <a:pt x="56010" y="3968"/>
                    <a:pt x="65535" y="-397"/>
                    <a:pt x="61170" y="2381"/>
                  </a:cubicBezTo>
                  <a:cubicBezTo>
                    <a:pt x="56804" y="5159"/>
                    <a:pt x="46883" y="5556"/>
                    <a:pt x="37358" y="21431"/>
                  </a:cubicBezTo>
                  <a:cubicBezTo>
                    <a:pt x="27833" y="37306"/>
                    <a:pt x="9973" y="71040"/>
                    <a:pt x="4020" y="97631"/>
                  </a:cubicBezTo>
                  <a:cubicBezTo>
                    <a:pt x="-1933" y="124222"/>
                    <a:pt x="51" y="154384"/>
                    <a:pt x="1639" y="180975"/>
                  </a:cubicBezTo>
                  <a:cubicBezTo>
                    <a:pt x="3227" y="207566"/>
                    <a:pt x="7989" y="238522"/>
                    <a:pt x="13545" y="257175"/>
                  </a:cubicBezTo>
                  <a:cubicBezTo>
                    <a:pt x="19101" y="275828"/>
                    <a:pt x="29817" y="286146"/>
                    <a:pt x="34976" y="292893"/>
                  </a:cubicBezTo>
                  <a:cubicBezTo>
                    <a:pt x="40135" y="299640"/>
                    <a:pt x="40532" y="296862"/>
                    <a:pt x="44501" y="297656"/>
                  </a:cubicBezTo>
                  <a:cubicBezTo>
                    <a:pt x="48470" y="298450"/>
                    <a:pt x="54820" y="297259"/>
                    <a:pt x="58789" y="297656"/>
                  </a:cubicBezTo>
                  <a:cubicBezTo>
                    <a:pt x="62758" y="298053"/>
                    <a:pt x="68314" y="300037"/>
                    <a:pt x="68314" y="300037"/>
                  </a:cubicBezTo>
                  <a:lnTo>
                    <a:pt x="1232745" y="300037"/>
                  </a:lnTo>
                  <a:lnTo>
                    <a:pt x="868414" y="302418"/>
                  </a:lnTo>
                  <a:cubicBezTo>
                    <a:pt x="860080" y="302815"/>
                    <a:pt x="1182739" y="302418"/>
                    <a:pt x="1182739" y="302418"/>
                  </a:cubicBezTo>
                  <a:lnTo>
                    <a:pt x="1227983" y="302418"/>
                  </a:lnTo>
                  <a:lnTo>
                    <a:pt x="1247033" y="302418"/>
                  </a:lnTo>
                  <a:cubicBezTo>
                    <a:pt x="1253383" y="302418"/>
                    <a:pt x="1262511" y="302815"/>
                    <a:pt x="1266083" y="302418"/>
                  </a:cubicBezTo>
                  <a:cubicBezTo>
                    <a:pt x="1269655" y="302021"/>
                    <a:pt x="1265686" y="304006"/>
                    <a:pt x="1268464" y="300037"/>
                  </a:cubicBezTo>
                  <a:cubicBezTo>
                    <a:pt x="1271242" y="296068"/>
                    <a:pt x="1277592" y="294084"/>
                    <a:pt x="1282751" y="278606"/>
                  </a:cubicBezTo>
                  <a:cubicBezTo>
                    <a:pt x="1287910" y="263128"/>
                    <a:pt x="1296245" y="236140"/>
                    <a:pt x="1299420" y="207168"/>
                  </a:cubicBezTo>
                  <a:cubicBezTo>
                    <a:pt x="1302595" y="178196"/>
                    <a:pt x="1304976" y="134144"/>
                    <a:pt x="1301801" y="104775"/>
                  </a:cubicBezTo>
                  <a:cubicBezTo>
                    <a:pt x="1298626" y="75406"/>
                    <a:pt x="1285529" y="45243"/>
                    <a:pt x="1280370" y="30956"/>
                  </a:cubicBezTo>
                  <a:cubicBezTo>
                    <a:pt x="1275211" y="16669"/>
                    <a:pt x="1273226" y="22225"/>
                    <a:pt x="1270845" y="19050"/>
                  </a:cubicBezTo>
                  <a:cubicBezTo>
                    <a:pt x="1268464" y="15875"/>
                    <a:pt x="1266083" y="11906"/>
                    <a:pt x="1266083" y="11906"/>
                  </a:cubicBezTo>
                  <a:cubicBezTo>
                    <a:pt x="1264496" y="9525"/>
                    <a:pt x="1264495" y="5953"/>
                    <a:pt x="1261320" y="4762"/>
                  </a:cubicBezTo>
                  <a:cubicBezTo>
                    <a:pt x="1258145" y="3571"/>
                    <a:pt x="1247033" y="4762"/>
                    <a:pt x="1247033" y="4762"/>
                  </a:cubicBezTo>
                  <a:lnTo>
                    <a:pt x="1220839" y="4762"/>
                  </a:lnTo>
                  <a:lnTo>
                    <a:pt x="1199408" y="4762"/>
                  </a:lnTo>
                  <a:lnTo>
                    <a:pt x="101651" y="0"/>
                  </a:lnTo>
                  <a:lnTo>
                    <a:pt x="10165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1" name="Kombinationstegning 140"/>
            <p:cNvSpPr/>
            <p:nvPr/>
          </p:nvSpPr>
          <p:spPr bwMode="auto">
            <a:xfrm>
              <a:off x="2861756" y="4350585"/>
              <a:ext cx="1305046" cy="260242"/>
            </a:xfrm>
            <a:custGeom>
              <a:avLst/>
              <a:gdLst>
                <a:gd name="connsiteX0" fmla="*/ 168326 w 1303300"/>
                <a:gd name="connsiteY0" fmla="*/ 4762 h 302594"/>
                <a:gd name="connsiteX1" fmla="*/ 106414 w 1303300"/>
                <a:gd name="connsiteY1" fmla="*/ 7143 h 302594"/>
                <a:gd name="connsiteX2" fmla="*/ 63551 w 1303300"/>
                <a:gd name="connsiteY2" fmla="*/ 4762 h 302594"/>
                <a:gd name="connsiteX3" fmla="*/ 61170 w 1303300"/>
                <a:gd name="connsiteY3" fmla="*/ 2381 h 302594"/>
                <a:gd name="connsiteX4" fmla="*/ 37358 w 1303300"/>
                <a:gd name="connsiteY4" fmla="*/ 21431 h 302594"/>
                <a:gd name="connsiteX5" fmla="*/ 4020 w 1303300"/>
                <a:gd name="connsiteY5" fmla="*/ 97631 h 302594"/>
                <a:gd name="connsiteX6" fmla="*/ 1639 w 1303300"/>
                <a:gd name="connsiteY6" fmla="*/ 180975 h 302594"/>
                <a:gd name="connsiteX7" fmla="*/ 13545 w 1303300"/>
                <a:gd name="connsiteY7" fmla="*/ 257175 h 302594"/>
                <a:gd name="connsiteX8" fmla="*/ 34976 w 1303300"/>
                <a:gd name="connsiteY8" fmla="*/ 292893 h 302594"/>
                <a:gd name="connsiteX9" fmla="*/ 44501 w 1303300"/>
                <a:gd name="connsiteY9" fmla="*/ 297656 h 302594"/>
                <a:gd name="connsiteX10" fmla="*/ 58789 w 1303300"/>
                <a:gd name="connsiteY10" fmla="*/ 297656 h 302594"/>
                <a:gd name="connsiteX11" fmla="*/ 68314 w 1303300"/>
                <a:gd name="connsiteY11" fmla="*/ 300037 h 302594"/>
                <a:gd name="connsiteX12" fmla="*/ 1232745 w 1303300"/>
                <a:gd name="connsiteY12" fmla="*/ 300037 h 302594"/>
                <a:gd name="connsiteX13" fmla="*/ 868414 w 1303300"/>
                <a:gd name="connsiteY13" fmla="*/ 302418 h 302594"/>
                <a:gd name="connsiteX14" fmla="*/ 1182739 w 1303300"/>
                <a:gd name="connsiteY14" fmla="*/ 302418 h 302594"/>
                <a:gd name="connsiteX15" fmla="*/ 1227983 w 1303300"/>
                <a:gd name="connsiteY15" fmla="*/ 302418 h 302594"/>
                <a:gd name="connsiteX16" fmla="*/ 1247033 w 1303300"/>
                <a:gd name="connsiteY16" fmla="*/ 302418 h 302594"/>
                <a:gd name="connsiteX17" fmla="*/ 1266083 w 1303300"/>
                <a:gd name="connsiteY17" fmla="*/ 302418 h 302594"/>
                <a:gd name="connsiteX18" fmla="*/ 1268464 w 1303300"/>
                <a:gd name="connsiteY18" fmla="*/ 300037 h 302594"/>
                <a:gd name="connsiteX19" fmla="*/ 1282751 w 1303300"/>
                <a:gd name="connsiteY19" fmla="*/ 278606 h 302594"/>
                <a:gd name="connsiteX20" fmla="*/ 1299420 w 1303300"/>
                <a:gd name="connsiteY20" fmla="*/ 207168 h 302594"/>
                <a:gd name="connsiteX21" fmla="*/ 1301801 w 1303300"/>
                <a:gd name="connsiteY21" fmla="*/ 104775 h 302594"/>
                <a:gd name="connsiteX22" fmla="*/ 1280370 w 1303300"/>
                <a:gd name="connsiteY22" fmla="*/ 30956 h 302594"/>
                <a:gd name="connsiteX23" fmla="*/ 1270845 w 1303300"/>
                <a:gd name="connsiteY23" fmla="*/ 19050 h 302594"/>
                <a:gd name="connsiteX24" fmla="*/ 1266083 w 1303300"/>
                <a:gd name="connsiteY24" fmla="*/ 11906 h 302594"/>
                <a:gd name="connsiteX25" fmla="*/ 1261320 w 1303300"/>
                <a:gd name="connsiteY25" fmla="*/ 4762 h 302594"/>
                <a:gd name="connsiteX26" fmla="*/ 1247033 w 1303300"/>
                <a:gd name="connsiteY26" fmla="*/ 4762 h 302594"/>
                <a:gd name="connsiteX27" fmla="*/ 1220839 w 1303300"/>
                <a:gd name="connsiteY27" fmla="*/ 4762 h 302594"/>
                <a:gd name="connsiteX28" fmla="*/ 1199408 w 1303300"/>
                <a:gd name="connsiteY28" fmla="*/ 4762 h 302594"/>
                <a:gd name="connsiteX29" fmla="*/ 101651 w 1303300"/>
                <a:gd name="connsiteY29" fmla="*/ 0 h 302594"/>
                <a:gd name="connsiteX30" fmla="*/ 101651 w 1303300"/>
                <a:gd name="connsiteY30" fmla="*/ 0 h 30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3300" h="302594">
                  <a:moveTo>
                    <a:pt x="168326" y="4762"/>
                  </a:moveTo>
                  <a:cubicBezTo>
                    <a:pt x="146101" y="5952"/>
                    <a:pt x="123876" y="7143"/>
                    <a:pt x="106414" y="7143"/>
                  </a:cubicBezTo>
                  <a:cubicBezTo>
                    <a:pt x="88952" y="7143"/>
                    <a:pt x="71092" y="5556"/>
                    <a:pt x="63551" y="4762"/>
                  </a:cubicBezTo>
                  <a:cubicBezTo>
                    <a:pt x="56010" y="3968"/>
                    <a:pt x="65535" y="-397"/>
                    <a:pt x="61170" y="2381"/>
                  </a:cubicBezTo>
                  <a:cubicBezTo>
                    <a:pt x="56804" y="5159"/>
                    <a:pt x="46883" y="5556"/>
                    <a:pt x="37358" y="21431"/>
                  </a:cubicBezTo>
                  <a:cubicBezTo>
                    <a:pt x="27833" y="37306"/>
                    <a:pt x="9973" y="71040"/>
                    <a:pt x="4020" y="97631"/>
                  </a:cubicBezTo>
                  <a:cubicBezTo>
                    <a:pt x="-1933" y="124222"/>
                    <a:pt x="51" y="154384"/>
                    <a:pt x="1639" y="180975"/>
                  </a:cubicBezTo>
                  <a:cubicBezTo>
                    <a:pt x="3227" y="207566"/>
                    <a:pt x="7989" y="238522"/>
                    <a:pt x="13545" y="257175"/>
                  </a:cubicBezTo>
                  <a:cubicBezTo>
                    <a:pt x="19101" y="275828"/>
                    <a:pt x="29817" y="286146"/>
                    <a:pt x="34976" y="292893"/>
                  </a:cubicBezTo>
                  <a:cubicBezTo>
                    <a:pt x="40135" y="299640"/>
                    <a:pt x="40532" y="296862"/>
                    <a:pt x="44501" y="297656"/>
                  </a:cubicBezTo>
                  <a:cubicBezTo>
                    <a:pt x="48470" y="298450"/>
                    <a:pt x="54820" y="297259"/>
                    <a:pt x="58789" y="297656"/>
                  </a:cubicBezTo>
                  <a:cubicBezTo>
                    <a:pt x="62758" y="298053"/>
                    <a:pt x="68314" y="300037"/>
                    <a:pt x="68314" y="300037"/>
                  </a:cubicBezTo>
                  <a:lnTo>
                    <a:pt x="1232745" y="300037"/>
                  </a:lnTo>
                  <a:lnTo>
                    <a:pt x="868414" y="302418"/>
                  </a:lnTo>
                  <a:cubicBezTo>
                    <a:pt x="860080" y="302815"/>
                    <a:pt x="1182739" y="302418"/>
                    <a:pt x="1182739" y="302418"/>
                  </a:cubicBezTo>
                  <a:lnTo>
                    <a:pt x="1227983" y="302418"/>
                  </a:lnTo>
                  <a:lnTo>
                    <a:pt x="1247033" y="302418"/>
                  </a:lnTo>
                  <a:cubicBezTo>
                    <a:pt x="1253383" y="302418"/>
                    <a:pt x="1262511" y="302815"/>
                    <a:pt x="1266083" y="302418"/>
                  </a:cubicBezTo>
                  <a:cubicBezTo>
                    <a:pt x="1269655" y="302021"/>
                    <a:pt x="1265686" y="304006"/>
                    <a:pt x="1268464" y="300037"/>
                  </a:cubicBezTo>
                  <a:cubicBezTo>
                    <a:pt x="1271242" y="296068"/>
                    <a:pt x="1277592" y="294084"/>
                    <a:pt x="1282751" y="278606"/>
                  </a:cubicBezTo>
                  <a:cubicBezTo>
                    <a:pt x="1287910" y="263128"/>
                    <a:pt x="1296245" y="236140"/>
                    <a:pt x="1299420" y="207168"/>
                  </a:cubicBezTo>
                  <a:cubicBezTo>
                    <a:pt x="1302595" y="178196"/>
                    <a:pt x="1304976" y="134144"/>
                    <a:pt x="1301801" y="104775"/>
                  </a:cubicBezTo>
                  <a:cubicBezTo>
                    <a:pt x="1298626" y="75406"/>
                    <a:pt x="1285529" y="45243"/>
                    <a:pt x="1280370" y="30956"/>
                  </a:cubicBezTo>
                  <a:cubicBezTo>
                    <a:pt x="1275211" y="16669"/>
                    <a:pt x="1273226" y="22225"/>
                    <a:pt x="1270845" y="19050"/>
                  </a:cubicBezTo>
                  <a:cubicBezTo>
                    <a:pt x="1268464" y="15875"/>
                    <a:pt x="1266083" y="11906"/>
                    <a:pt x="1266083" y="11906"/>
                  </a:cubicBezTo>
                  <a:cubicBezTo>
                    <a:pt x="1264496" y="9525"/>
                    <a:pt x="1264495" y="5953"/>
                    <a:pt x="1261320" y="4762"/>
                  </a:cubicBezTo>
                  <a:cubicBezTo>
                    <a:pt x="1258145" y="3571"/>
                    <a:pt x="1247033" y="4762"/>
                    <a:pt x="1247033" y="4762"/>
                  </a:cubicBezTo>
                  <a:lnTo>
                    <a:pt x="1220839" y="4762"/>
                  </a:lnTo>
                  <a:lnTo>
                    <a:pt x="1199408" y="4762"/>
                  </a:lnTo>
                  <a:lnTo>
                    <a:pt x="101651" y="0"/>
                  </a:lnTo>
                  <a:lnTo>
                    <a:pt x="10165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338" name="Freeform 2"/>
            <p:cNvSpPr>
              <a:spLocks/>
            </p:cNvSpPr>
            <p:nvPr/>
          </p:nvSpPr>
          <p:spPr bwMode="auto">
            <a:xfrm>
              <a:off x="2904739" y="3722778"/>
              <a:ext cx="1227138" cy="631825"/>
            </a:xfrm>
            <a:custGeom>
              <a:avLst/>
              <a:gdLst>
                <a:gd name="T0" fmla="*/ 0 w 773"/>
                <a:gd name="T1" fmla="*/ 2147483647 h 398"/>
                <a:gd name="T2" fmla="*/ 2147483647 w 773"/>
                <a:gd name="T3" fmla="*/ 0 h 398"/>
                <a:gd name="T4" fmla="*/ 2147483647 w 773"/>
                <a:gd name="T5" fmla="*/ 0 h 398"/>
                <a:gd name="T6" fmla="*/ 2147483647 w 773"/>
                <a:gd name="T7" fmla="*/ 2147483647 h 398"/>
                <a:gd name="T8" fmla="*/ 2147483647 w 773"/>
                <a:gd name="T9" fmla="*/ 2147483647 h 398"/>
                <a:gd name="T10" fmla="*/ 2147483647 w 773"/>
                <a:gd name="T11" fmla="*/ 2147483647 h 398"/>
                <a:gd name="T12" fmla="*/ 2147483647 w 773"/>
                <a:gd name="T13" fmla="*/ 2147483647 h 398"/>
                <a:gd name="T14" fmla="*/ 2147483647 w 773"/>
                <a:gd name="T15" fmla="*/ 2147483647 h 398"/>
                <a:gd name="T16" fmla="*/ 2147483647 w 773"/>
                <a:gd name="T17" fmla="*/ 2147483647 h 398"/>
                <a:gd name="T18" fmla="*/ 2147483647 w 773"/>
                <a:gd name="T19" fmla="*/ 2147483647 h 398"/>
                <a:gd name="T20" fmla="*/ 2147483647 w 773"/>
                <a:gd name="T21" fmla="*/ 2147483647 h 398"/>
                <a:gd name="T22" fmla="*/ 2147483647 w 773"/>
                <a:gd name="T23" fmla="*/ 2147483647 h 398"/>
                <a:gd name="T24" fmla="*/ 2147483647 w 773"/>
                <a:gd name="T25" fmla="*/ 2147483647 h 398"/>
                <a:gd name="T26" fmla="*/ 2147483647 w 773"/>
                <a:gd name="T27" fmla="*/ 2147483647 h 398"/>
                <a:gd name="T28" fmla="*/ 2147483647 w 773"/>
                <a:gd name="T29" fmla="*/ 2147483647 h 398"/>
                <a:gd name="T30" fmla="*/ 2147483647 w 773"/>
                <a:gd name="T31" fmla="*/ 2147483647 h 398"/>
                <a:gd name="T32" fmla="*/ 2147483647 w 773"/>
                <a:gd name="T33" fmla="*/ 2147483647 h 398"/>
                <a:gd name="T34" fmla="*/ 2147483647 w 773"/>
                <a:gd name="T35" fmla="*/ 2147483647 h 398"/>
                <a:gd name="T36" fmla="*/ 0 w 773"/>
                <a:gd name="T37" fmla="*/ 2147483647 h 398"/>
                <a:gd name="T38" fmla="*/ 2147483647 w 773"/>
                <a:gd name="T39" fmla="*/ 2147483647 h 398"/>
                <a:gd name="T40" fmla="*/ 2147483647 w 773"/>
                <a:gd name="T41" fmla="*/ 2147483647 h 398"/>
                <a:gd name="T42" fmla="*/ 2147483647 w 773"/>
                <a:gd name="T43" fmla="*/ 2147483647 h 398"/>
                <a:gd name="T44" fmla="*/ 2147483647 w 773"/>
                <a:gd name="T45" fmla="*/ 2147483647 h 398"/>
                <a:gd name="T46" fmla="*/ 2147483647 w 773"/>
                <a:gd name="T47" fmla="*/ 2147483647 h 398"/>
                <a:gd name="T48" fmla="*/ 2147483647 w 773"/>
                <a:gd name="T49" fmla="*/ 2147483647 h 398"/>
                <a:gd name="T50" fmla="*/ 2147483647 w 773"/>
                <a:gd name="T51" fmla="*/ 2147483647 h 398"/>
                <a:gd name="T52" fmla="*/ 0 w 773"/>
                <a:gd name="T53" fmla="*/ 2147483647 h 398"/>
                <a:gd name="T54" fmla="*/ 0 w 773"/>
                <a:gd name="T55" fmla="*/ 2147483647 h 3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3"/>
                <a:gd name="T85" fmla="*/ 0 h 398"/>
                <a:gd name="T86" fmla="*/ 773 w 773"/>
                <a:gd name="T87" fmla="*/ 398 h 3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3" h="398">
                  <a:moveTo>
                    <a:pt x="0" y="4"/>
                  </a:moveTo>
                  <a:lnTo>
                    <a:pt x="4" y="0"/>
                  </a:lnTo>
                  <a:lnTo>
                    <a:pt x="772" y="0"/>
                  </a:lnTo>
                  <a:lnTo>
                    <a:pt x="763" y="49"/>
                  </a:lnTo>
                  <a:lnTo>
                    <a:pt x="757" y="98"/>
                  </a:lnTo>
                  <a:lnTo>
                    <a:pt x="753" y="149"/>
                  </a:lnTo>
                  <a:lnTo>
                    <a:pt x="750" y="198"/>
                  </a:lnTo>
                  <a:lnTo>
                    <a:pt x="750" y="247"/>
                  </a:lnTo>
                  <a:lnTo>
                    <a:pt x="755" y="299"/>
                  </a:lnTo>
                  <a:lnTo>
                    <a:pt x="761" y="348"/>
                  </a:lnTo>
                  <a:lnTo>
                    <a:pt x="772" y="397"/>
                  </a:lnTo>
                  <a:lnTo>
                    <a:pt x="676" y="397"/>
                  </a:lnTo>
                  <a:lnTo>
                    <a:pt x="580" y="397"/>
                  </a:lnTo>
                  <a:lnTo>
                    <a:pt x="482" y="397"/>
                  </a:lnTo>
                  <a:lnTo>
                    <a:pt x="386" y="397"/>
                  </a:lnTo>
                  <a:lnTo>
                    <a:pt x="290" y="397"/>
                  </a:lnTo>
                  <a:lnTo>
                    <a:pt x="194" y="397"/>
                  </a:lnTo>
                  <a:lnTo>
                    <a:pt x="96" y="397"/>
                  </a:lnTo>
                  <a:lnTo>
                    <a:pt x="0" y="397"/>
                  </a:lnTo>
                  <a:lnTo>
                    <a:pt x="10" y="350"/>
                  </a:lnTo>
                  <a:lnTo>
                    <a:pt x="19" y="301"/>
                  </a:lnTo>
                  <a:lnTo>
                    <a:pt x="23" y="250"/>
                  </a:lnTo>
                  <a:lnTo>
                    <a:pt x="23" y="201"/>
                  </a:lnTo>
                  <a:lnTo>
                    <a:pt x="21" y="152"/>
                  </a:lnTo>
                  <a:lnTo>
                    <a:pt x="17" y="102"/>
                  </a:lnTo>
                  <a:lnTo>
                    <a:pt x="10" y="53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2904739" y="3722778"/>
              <a:ext cx="1227138" cy="631825"/>
            </a:xfrm>
            <a:custGeom>
              <a:avLst/>
              <a:gdLst>
                <a:gd name="T0" fmla="*/ 0 w 773"/>
                <a:gd name="T1" fmla="*/ 2147483647 h 398"/>
                <a:gd name="T2" fmla="*/ 2147483647 w 773"/>
                <a:gd name="T3" fmla="*/ 0 h 398"/>
                <a:gd name="T4" fmla="*/ 2147483647 w 773"/>
                <a:gd name="T5" fmla="*/ 0 h 398"/>
                <a:gd name="T6" fmla="*/ 2147483647 w 773"/>
                <a:gd name="T7" fmla="*/ 2147483647 h 398"/>
                <a:gd name="T8" fmla="*/ 2147483647 w 773"/>
                <a:gd name="T9" fmla="*/ 2147483647 h 398"/>
                <a:gd name="T10" fmla="*/ 2147483647 w 773"/>
                <a:gd name="T11" fmla="*/ 2147483647 h 398"/>
                <a:gd name="T12" fmla="*/ 2147483647 w 773"/>
                <a:gd name="T13" fmla="*/ 2147483647 h 398"/>
                <a:gd name="T14" fmla="*/ 2147483647 w 773"/>
                <a:gd name="T15" fmla="*/ 2147483647 h 398"/>
                <a:gd name="T16" fmla="*/ 2147483647 w 773"/>
                <a:gd name="T17" fmla="*/ 2147483647 h 398"/>
                <a:gd name="T18" fmla="*/ 2147483647 w 773"/>
                <a:gd name="T19" fmla="*/ 2147483647 h 398"/>
                <a:gd name="T20" fmla="*/ 2147483647 w 773"/>
                <a:gd name="T21" fmla="*/ 2147483647 h 398"/>
                <a:gd name="T22" fmla="*/ 2147483647 w 773"/>
                <a:gd name="T23" fmla="*/ 2147483647 h 398"/>
                <a:gd name="T24" fmla="*/ 2147483647 w 773"/>
                <a:gd name="T25" fmla="*/ 2147483647 h 398"/>
                <a:gd name="T26" fmla="*/ 2147483647 w 773"/>
                <a:gd name="T27" fmla="*/ 2147483647 h 398"/>
                <a:gd name="T28" fmla="*/ 2147483647 w 773"/>
                <a:gd name="T29" fmla="*/ 2147483647 h 398"/>
                <a:gd name="T30" fmla="*/ 2147483647 w 773"/>
                <a:gd name="T31" fmla="*/ 2147483647 h 398"/>
                <a:gd name="T32" fmla="*/ 2147483647 w 773"/>
                <a:gd name="T33" fmla="*/ 2147483647 h 398"/>
                <a:gd name="T34" fmla="*/ 2147483647 w 773"/>
                <a:gd name="T35" fmla="*/ 2147483647 h 398"/>
                <a:gd name="T36" fmla="*/ 0 w 773"/>
                <a:gd name="T37" fmla="*/ 2147483647 h 398"/>
                <a:gd name="T38" fmla="*/ 2147483647 w 773"/>
                <a:gd name="T39" fmla="*/ 2147483647 h 398"/>
                <a:gd name="T40" fmla="*/ 2147483647 w 773"/>
                <a:gd name="T41" fmla="*/ 2147483647 h 398"/>
                <a:gd name="T42" fmla="*/ 2147483647 w 773"/>
                <a:gd name="T43" fmla="*/ 2147483647 h 398"/>
                <a:gd name="T44" fmla="*/ 2147483647 w 773"/>
                <a:gd name="T45" fmla="*/ 2147483647 h 398"/>
                <a:gd name="T46" fmla="*/ 2147483647 w 773"/>
                <a:gd name="T47" fmla="*/ 2147483647 h 398"/>
                <a:gd name="T48" fmla="*/ 2147483647 w 773"/>
                <a:gd name="T49" fmla="*/ 2147483647 h 398"/>
                <a:gd name="T50" fmla="*/ 2147483647 w 773"/>
                <a:gd name="T51" fmla="*/ 2147483647 h 398"/>
                <a:gd name="T52" fmla="*/ 0 w 773"/>
                <a:gd name="T53" fmla="*/ 2147483647 h 3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3"/>
                <a:gd name="T82" fmla="*/ 0 h 398"/>
                <a:gd name="T83" fmla="*/ 773 w 773"/>
                <a:gd name="T84" fmla="*/ 398 h 3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3" h="398">
                  <a:moveTo>
                    <a:pt x="0" y="4"/>
                  </a:moveTo>
                  <a:lnTo>
                    <a:pt x="4" y="0"/>
                  </a:lnTo>
                  <a:lnTo>
                    <a:pt x="772" y="0"/>
                  </a:lnTo>
                  <a:lnTo>
                    <a:pt x="763" y="49"/>
                  </a:lnTo>
                  <a:lnTo>
                    <a:pt x="757" y="98"/>
                  </a:lnTo>
                  <a:lnTo>
                    <a:pt x="753" y="149"/>
                  </a:lnTo>
                  <a:lnTo>
                    <a:pt x="750" y="198"/>
                  </a:lnTo>
                  <a:lnTo>
                    <a:pt x="750" y="247"/>
                  </a:lnTo>
                  <a:lnTo>
                    <a:pt x="755" y="299"/>
                  </a:lnTo>
                  <a:lnTo>
                    <a:pt x="761" y="348"/>
                  </a:lnTo>
                  <a:lnTo>
                    <a:pt x="772" y="397"/>
                  </a:lnTo>
                  <a:lnTo>
                    <a:pt x="676" y="397"/>
                  </a:lnTo>
                  <a:lnTo>
                    <a:pt x="580" y="397"/>
                  </a:lnTo>
                  <a:lnTo>
                    <a:pt x="482" y="397"/>
                  </a:lnTo>
                  <a:lnTo>
                    <a:pt x="386" y="397"/>
                  </a:lnTo>
                  <a:lnTo>
                    <a:pt x="290" y="397"/>
                  </a:lnTo>
                  <a:lnTo>
                    <a:pt x="194" y="397"/>
                  </a:lnTo>
                  <a:lnTo>
                    <a:pt x="96" y="397"/>
                  </a:lnTo>
                  <a:lnTo>
                    <a:pt x="0" y="397"/>
                  </a:lnTo>
                  <a:lnTo>
                    <a:pt x="10" y="350"/>
                  </a:lnTo>
                  <a:lnTo>
                    <a:pt x="19" y="301"/>
                  </a:lnTo>
                  <a:lnTo>
                    <a:pt x="23" y="250"/>
                  </a:lnTo>
                  <a:lnTo>
                    <a:pt x="23" y="201"/>
                  </a:lnTo>
                  <a:lnTo>
                    <a:pt x="21" y="152"/>
                  </a:lnTo>
                  <a:lnTo>
                    <a:pt x="17" y="102"/>
                  </a:lnTo>
                  <a:lnTo>
                    <a:pt x="10" y="53"/>
                  </a:lnTo>
                  <a:lnTo>
                    <a:pt x="0" y="4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404677" y="3970428"/>
              <a:ext cx="604837" cy="223838"/>
            </a:xfrm>
            <a:custGeom>
              <a:avLst/>
              <a:gdLst>
                <a:gd name="T0" fmla="*/ 2147483647 w 381"/>
                <a:gd name="T1" fmla="*/ 0 h 141"/>
                <a:gd name="T2" fmla="*/ 2147483647 w 381"/>
                <a:gd name="T3" fmla="*/ 2147483647 h 141"/>
                <a:gd name="T4" fmla="*/ 2147483647 w 381"/>
                <a:gd name="T5" fmla="*/ 2147483647 h 141"/>
                <a:gd name="T6" fmla="*/ 2147483647 w 381"/>
                <a:gd name="T7" fmla="*/ 2147483647 h 141"/>
                <a:gd name="T8" fmla="*/ 2147483647 w 381"/>
                <a:gd name="T9" fmla="*/ 2147483647 h 141"/>
                <a:gd name="T10" fmla="*/ 2147483647 w 381"/>
                <a:gd name="T11" fmla="*/ 2147483647 h 141"/>
                <a:gd name="T12" fmla="*/ 2147483647 w 381"/>
                <a:gd name="T13" fmla="*/ 2147483647 h 141"/>
                <a:gd name="T14" fmla="*/ 2147483647 w 381"/>
                <a:gd name="T15" fmla="*/ 2147483647 h 141"/>
                <a:gd name="T16" fmla="*/ 2147483647 w 381"/>
                <a:gd name="T17" fmla="*/ 2147483647 h 141"/>
                <a:gd name="T18" fmla="*/ 0 w 381"/>
                <a:gd name="T19" fmla="*/ 2147483647 h 141"/>
                <a:gd name="T20" fmla="*/ 2147483647 w 381"/>
                <a:gd name="T21" fmla="*/ 2147483647 h 141"/>
                <a:gd name="T22" fmla="*/ 2147483647 w 381"/>
                <a:gd name="T23" fmla="*/ 2147483647 h 141"/>
                <a:gd name="T24" fmla="*/ 2147483647 w 381"/>
                <a:gd name="T25" fmla="*/ 2147483647 h 141"/>
                <a:gd name="T26" fmla="*/ 2147483647 w 381"/>
                <a:gd name="T27" fmla="*/ 2147483647 h 141"/>
                <a:gd name="T28" fmla="*/ 2147483647 w 381"/>
                <a:gd name="T29" fmla="*/ 2147483647 h 141"/>
                <a:gd name="T30" fmla="*/ 2147483647 w 381"/>
                <a:gd name="T31" fmla="*/ 2147483647 h 141"/>
                <a:gd name="T32" fmla="*/ 2147483647 w 381"/>
                <a:gd name="T33" fmla="*/ 2147483647 h 141"/>
                <a:gd name="T34" fmla="*/ 2147483647 w 381"/>
                <a:gd name="T35" fmla="*/ 2147483647 h 141"/>
                <a:gd name="T36" fmla="*/ 2147483647 w 381"/>
                <a:gd name="T37" fmla="*/ 2147483647 h 141"/>
                <a:gd name="T38" fmla="*/ 2147483647 w 381"/>
                <a:gd name="T39" fmla="*/ 2147483647 h 141"/>
                <a:gd name="T40" fmla="*/ 2147483647 w 381"/>
                <a:gd name="T41" fmla="*/ 2147483647 h 141"/>
                <a:gd name="T42" fmla="*/ 2147483647 w 381"/>
                <a:gd name="T43" fmla="*/ 2147483647 h 141"/>
                <a:gd name="T44" fmla="*/ 2147483647 w 381"/>
                <a:gd name="T45" fmla="*/ 2147483647 h 141"/>
                <a:gd name="T46" fmla="*/ 2147483647 w 381"/>
                <a:gd name="T47" fmla="*/ 2147483647 h 141"/>
                <a:gd name="T48" fmla="*/ 2147483647 w 381"/>
                <a:gd name="T49" fmla="*/ 2147483647 h 141"/>
                <a:gd name="T50" fmla="*/ 2147483647 w 381"/>
                <a:gd name="T51" fmla="*/ 2147483647 h 141"/>
                <a:gd name="T52" fmla="*/ 2147483647 w 381"/>
                <a:gd name="T53" fmla="*/ 2147483647 h 141"/>
                <a:gd name="T54" fmla="*/ 2147483647 w 381"/>
                <a:gd name="T55" fmla="*/ 2147483647 h 141"/>
                <a:gd name="T56" fmla="*/ 2147483647 w 381"/>
                <a:gd name="T57" fmla="*/ 2147483647 h 141"/>
                <a:gd name="T58" fmla="*/ 2147483647 w 381"/>
                <a:gd name="T59" fmla="*/ 0 h 141"/>
                <a:gd name="T60" fmla="*/ 2147483647 w 381"/>
                <a:gd name="T61" fmla="*/ 0 h 1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1"/>
                <a:gd name="T94" fmla="*/ 0 h 141"/>
                <a:gd name="T95" fmla="*/ 381 w 381"/>
                <a:gd name="T96" fmla="*/ 141 h 1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1" h="141">
                  <a:moveTo>
                    <a:pt x="375" y="0"/>
                  </a:moveTo>
                  <a:lnTo>
                    <a:pt x="55" y="13"/>
                  </a:lnTo>
                  <a:lnTo>
                    <a:pt x="42" y="15"/>
                  </a:lnTo>
                  <a:lnTo>
                    <a:pt x="32" y="19"/>
                  </a:lnTo>
                  <a:lnTo>
                    <a:pt x="23" y="25"/>
                  </a:lnTo>
                  <a:lnTo>
                    <a:pt x="14" y="34"/>
                  </a:lnTo>
                  <a:lnTo>
                    <a:pt x="8" y="42"/>
                  </a:lnTo>
                  <a:lnTo>
                    <a:pt x="4" y="53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2" y="119"/>
                  </a:lnTo>
                  <a:lnTo>
                    <a:pt x="21" y="128"/>
                  </a:lnTo>
                  <a:lnTo>
                    <a:pt x="29" y="134"/>
                  </a:lnTo>
                  <a:lnTo>
                    <a:pt x="40" y="138"/>
                  </a:lnTo>
                  <a:lnTo>
                    <a:pt x="55" y="140"/>
                  </a:lnTo>
                  <a:lnTo>
                    <a:pt x="72" y="138"/>
                  </a:lnTo>
                  <a:lnTo>
                    <a:pt x="91" y="132"/>
                  </a:lnTo>
                  <a:lnTo>
                    <a:pt x="111" y="123"/>
                  </a:lnTo>
                  <a:lnTo>
                    <a:pt x="130" y="119"/>
                  </a:lnTo>
                  <a:lnTo>
                    <a:pt x="192" y="113"/>
                  </a:lnTo>
                  <a:lnTo>
                    <a:pt x="252" y="106"/>
                  </a:lnTo>
                  <a:lnTo>
                    <a:pt x="313" y="102"/>
                  </a:lnTo>
                  <a:lnTo>
                    <a:pt x="373" y="100"/>
                  </a:lnTo>
                  <a:lnTo>
                    <a:pt x="378" y="74"/>
                  </a:lnTo>
                  <a:lnTo>
                    <a:pt x="380" y="51"/>
                  </a:lnTo>
                  <a:lnTo>
                    <a:pt x="378" y="25"/>
                  </a:lnTo>
                  <a:lnTo>
                    <a:pt x="375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423727" y="3970428"/>
              <a:ext cx="604837" cy="223838"/>
            </a:xfrm>
            <a:custGeom>
              <a:avLst/>
              <a:gdLst>
                <a:gd name="T0" fmla="*/ 2147483647 w 381"/>
                <a:gd name="T1" fmla="*/ 0 h 141"/>
                <a:gd name="T2" fmla="*/ 2147483647 w 381"/>
                <a:gd name="T3" fmla="*/ 2147483647 h 141"/>
                <a:gd name="T4" fmla="*/ 2147483647 w 381"/>
                <a:gd name="T5" fmla="*/ 2147483647 h 141"/>
                <a:gd name="T6" fmla="*/ 2147483647 w 381"/>
                <a:gd name="T7" fmla="*/ 2147483647 h 141"/>
                <a:gd name="T8" fmla="*/ 2147483647 w 381"/>
                <a:gd name="T9" fmla="*/ 2147483647 h 141"/>
                <a:gd name="T10" fmla="*/ 2147483647 w 381"/>
                <a:gd name="T11" fmla="*/ 2147483647 h 141"/>
                <a:gd name="T12" fmla="*/ 2147483647 w 381"/>
                <a:gd name="T13" fmla="*/ 2147483647 h 141"/>
                <a:gd name="T14" fmla="*/ 2147483647 w 381"/>
                <a:gd name="T15" fmla="*/ 2147483647 h 141"/>
                <a:gd name="T16" fmla="*/ 2147483647 w 381"/>
                <a:gd name="T17" fmla="*/ 2147483647 h 141"/>
                <a:gd name="T18" fmla="*/ 0 w 381"/>
                <a:gd name="T19" fmla="*/ 2147483647 h 141"/>
                <a:gd name="T20" fmla="*/ 2147483647 w 381"/>
                <a:gd name="T21" fmla="*/ 2147483647 h 141"/>
                <a:gd name="T22" fmla="*/ 2147483647 w 381"/>
                <a:gd name="T23" fmla="*/ 2147483647 h 141"/>
                <a:gd name="T24" fmla="*/ 2147483647 w 381"/>
                <a:gd name="T25" fmla="*/ 2147483647 h 141"/>
                <a:gd name="T26" fmla="*/ 2147483647 w 381"/>
                <a:gd name="T27" fmla="*/ 2147483647 h 141"/>
                <a:gd name="T28" fmla="*/ 2147483647 w 381"/>
                <a:gd name="T29" fmla="*/ 2147483647 h 141"/>
                <a:gd name="T30" fmla="*/ 2147483647 w 381"/>
                <a:gd name="T31" fmla="*/ 2147483647 h 141"/>
                <a:gd name="T32" fmla="*/ 2147483647 w 381"/>
                <a:gd name="T33" fmla="*/ 2147483647 h 141"/>
                <a:gd name="T34" fmla="*/ 2147483647 w 381"/>
                <a:gd name="T35" fmla="*/ 2147483647 h 141"/>
                <a:gd name="T36" fmla="*/ 2147483647 w 381"/>
                <a:gd name="T37" fmla="*/ 2147483647 h 141"/>
                <a:gd name="T38" fmla="*/ 2147483647 w 381"/>
                <a:gd name="T39" fmla="*/ 2147483647 h 141"/>
                <a:gd name="T40" fmla="*/ 2147483647 w 381"/>
                <a:gd name="T41" fmla="*/ 2147483647 h 141"/>
                <a:gd name="T42" fmla="*/ 2147483647 w 381"/>
                <a:gd name="T43" fmla="*/ 2147483647 h 141"/>
                <a:gd name="T44" fmla="*/ 2147483647 w 381"/>
                <a:gd name="T45" fmla="*/ 2147483647 h 141"/>
                <a:gd name="T46" fmla="*/ 2147483647 w 381"/>
                <a:gd name="T47" fmla="*/ 2147483647 h 141"/>
                <a:gd name="T48" fmla="*/ 2147483647 w 381"/>
                <a:gd name="T49" fmla="*/ 2147483647 h 141"/>
                <a:gd name="T50" fmla="*/ 2147483647 w 381"/>
                <a:gd name="T51" fmla="*/ 2147483647 h 141"/>
                <a:gd name="T52" fmla="*/ 2147483647 w 381"/>
                <a:gd name="T53" fmla="*/ 2147483647 h 141"/>
                <a:gd name="T54" fmla="*/ 2147483647 w 381"/>
                <a:gd name="T55" fmla="*/ 2147483647 h 141"/>
                <a:gd name="T56" fmla="*/ 2147483647 w 381"/>
                <a:gd name="T57" fmla="*/ 2147483647 h 141"/>
                <a:gd name="T58" fmla="*/ 2147483647 w 381"/>
                <a:gd name="T59" fmla="*/ 0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1"/>
                <a:gd name="T91" fmla="*/ 0 h 141"/>
                <a:gd name="T92" fmla="*/ 381 w 381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1" h="141">
                  <a:moveTo>
                    <a:pt x="375" y="0"/>
                  </a:moveTo>
                  <a:lnTo>
                    <a:pt x="55" y="13"/>
                  </a:lnTo>
                  <a:lnTo>
                    <a:pt x="42" y="15"/>
                  </a:lnTo>
                  <a:lnTo>
                    <a:pt x="32" y="19"/>
                  </a:lnTo>
                  <a:lnTo>
                    <a:pt x="23" y="25"/>
                  </a:lnTo>
                  <a:lnTo>
                    <a:pt x="14" y="34"/>
                  </a:lnTo>
                  <a:lnTo>
                    <a:pt x="8" y="42"/>
                  </a:lnTo>
                  <a:lnTo>
                    <a:pt x="4" y="53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2" y="119"/>
                  </a:lnTo>
                  <a:lnTo>
                    <a:pt x="21" y="128"/>
                  </a:lnTo>
                  <a:lnTo>
                    <a:pt x="29" y="134"/>
                  </a:lnTo>
                  <a:lnTo>
                    <a:pt x="40" y="138"/>
                  </a:lnTo>
                  <a:lnTo>
                    <a:pt x="55" y="140"/>
                  </a:lnTo>
                  <a:lnTo>
                    <a:pt x="72" y="138"/>
                  </a:lnTo>
                  <a:lnTo>
                    <a:pt x="91" y="132"/>
                  </a:lnTo>
                  <a:lnTo>
                    <a:pt x="111" y="123"/>
                  </a:lnTo>
                  <a:lnTo>
                    <a:pt x="130" y="119"/>
                  </a:lnTo>
                  <a:lnTo>
                    <a:pt x="192" y="113"/>
                  </a:lnTo>
                  <a:lnTo>
                    <a:pt x="252" y="106"/>
                  </a:lnTo>
                  <a:lnTo>
                    <a:pt x="313" y="102"/>
                  </a:lnTo>
                  <a:lnTo>
                    <a:pt x="373" y="100"/>
                  </a:lnTo>
                  <a:lnTo>
                    <a:pt x="378" y="74"/>
                  </a:lnTo>
                  <a:lnTo>
                    <a:pt x="380" y="51"/>
                  </a:lnTo>
                  <a:lnTo>
                    <a:pt x="378" y="25"/>
                  </a:lnTo>
                  <a:lnTo>
                    <a:pt x="375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181089" y="4216491"/>
              <a:ext cx="900113" cy="1041400"/>
            </a:xfrm>
            <a:custGeom>
              <a:avLst/>
              <a:gdLst>
                <a:gd name="T0" fmla="*/ 2147483647 w 567"/>
                <a:gd name="T1" fmla="*/ 0 h 656"/>
                <a:gd name="T2" fmla="*/ 2147483647 w 567"/>
                <a:gd name="T3" fmla="*/ 2147483647 h 656"/>
                <a:gd name="T4" fmla="*/ 2147483647 w 567"/>
                <a:gd name="T5" fmla="*/ 2147483647 h 656"/>
                <a:gd name="T6" fmla="*/ 2147483647 w 567"/>
                <a:gd name="T7" fmla="*/ 2147483647 h 656"/>
                <a:gd name="T8" fmla="*/ 2147483647 w 567"/>
                <a:gd name="T9" fmla="*/ 2147483647 h 656"/>
                <a:gd name="T10" fmla="*/ 2147483647 w 567"/>
                <a:gd name="T11" fmla="*/ 2147483647 h 656"/>
                <a:gd name="T12" fmla="*/ 2147483647 w 567"/>
                <a:gd name="T13" fmla="*/ 2147483647 h 656"/>
                <a:gd name="T14" fmla="*/ 2147483647 w 567"/>
                <a:gd name="T15" fmla="*/ 2147483647 h 656"/>
                <a:gd name="T16" fmla="*/ 2147483647 w 567"/>
                <a:gd name="T17" fmla="*/ 2147483647 h 656"/>
                <a:gd name="T18" fmla="*/ 2147483647 w 567"/>
                <a:gd name="T19" fmla="*/ 2147483647 h 656"/>
                <a:gd name="T20" fmla="*/ 2147483647 w 567"/>
                <a:gd name="T21" fmla="*/ 2147483647 h 656"/>
                <a:gd name="T22" fmla="*/ 2147483647 w 567"/>
                <a:gd name="T23" fmla="*/ 2147483647 h 656"/>
                <a:gd name="T24" fmla="*/ 2147483647 w 567"/>
                <a:gd name="T25" fmla="*/ 2147483647 h 656"/>
                <a:gd name="T26" fmla="*/ 2147483647 w 567"/>
                <a:gd name="T27" fmla="*/ 2147483647 h 656"/>
                <a:gd name="T28" fmla="*/ 2147483647 w 567"/>
                <a:gd name="T29" fmla="*/ 2147483647 h 656"/>
                <a:gd name="T30" fmla="*/ 2147483647 w 567"/>
                <a:gd name="T31" fmla="*/ 2147483647 h 656"/>
                <a:gd name="T32" fmla="*/ 2147483647 w 567"/>
                <a:gd name="T33" fmla="*/ 2147483647 h 656"/>
                <a:gd name="T34" fmla="*/ 0 w 567"/>
                <a:gd name="T35" fmla="*/ 2147483647 h 656"/>
                <a:gd name="T36" fmla="*/ 0 w 567"/>
                <a:gd name="T37" fmla="*/ 2147483647 h 656"/>
                <a:gd name="T38" fmla="*/ 2147483647 w 567"/>
                <a:gd name="T39" fmla="*/ 2147483647 h 656"/>
                <a:gd name="T40" fmla="*/ 2147483647 w 567"/>
                <a:gd name="T41" fmla="*/ 2147483647 h 656"/>
                <a:gd name="T42" fmla="*/ 2147483647 w 567"/>
                <a:gd name="T43" fmla="*/ 2147483647 h 656"/>
                <a:gd name="T44" fmla="*/ 2147483647 w 567"/>
                <a:gd name="T45" fmla="*/ 2147483647 h 656"/>
                <a:gd name="T46" fmla="*/ 2147483647 w 567"/>
                <a:gd name="T47" fmla="*/ 2147483647 h 656"/>
                <a:gd name="T48" fmla="*/ 2147483647 w 567"/>
                <a:gd name="T49" fmla="*/ 2147483647 h 656"/>
                <a:gd name="T50" fmla="*/ 2147483647 w 567"/>
                <a:gd name="T51" fmla="*/ 2147483647 h 656"/>
                <a:gd name="T52" fmla="*/ 2147483647 w 567"/>
                <a:gd name="T53" fmla="*/ 2147483647 h 656"/>
                <a:gd name="T54" fmla="*/ 2147483647 w 567"/>
                <a:gd name="T55" fmla="*/ 2147483647 h 656"/>
                <a:gd name="T56" fmla="*/ 2147483647 w 567"/>
                <a:gd name="T57" fmla="*/ 2147483647 h 656"/>
                <a:gd name="T58" fmla="*/ 2147483647 w 567"/>
                <a:gd name="T59" fmla="*/ 2147483647 h 656"/>
                <a:gd name="T60" fmla="*/ 2147483647 w 567"/>
                <a:gd name="T61" fmla="*/ 2147483647 h 656"/>
                <a:gd name="T62" fmla="*/ 2147483647 w 567"/>
                <a:gd name="T63" fmla="*/ 2147483647 h 656"/>
                <a:gd name="T64" fmla="*/ 2147483647 w 567"/>
                <a:gd name="T65" fmla="*/ 2147483647 h 656"/>
                <a:gd name="T66" fmla="*/ 2147483647 w 567"/>
                <a:gd name="T67" fmla="*/ 2147483647 h 656"/>
                <a:gd name="T68" fmla="*/ 2147483647 w 567"/>
                <a:gd name="T69" fmla="*/ 2147483647 h 656"/>
                <a:gd name="T70" fmla="*/ 2147483647 w 567"/>
                <a:gd name="T71" fmla="*/ 2147483647 h 656"/>
                <a:gd name="T72" fmla="*/ 2147483647 w 567"/>
                <a:gd name="T73" fmla="*/ 2147483647 h 656"/>
                <a:gd name="T74" fmla="*/ 2147483647 w 567"/>
                <a:gd name="T75" fmla="*/ 2147483647 h 656"/>
                <a:gd name="T76" fmla="*/ 2147483647 w 567"/>
                <a:gd name="T77" fmla="*/ 2147483647 h 656"/>
                <a:gd name="T78" fmla="*/ 2147483647 w 567"/>
                <a:gd name="T79" fmla="*/ 2147483647 h 656"/>
                <a:gd name="T80" fmla="*/ 2147483647 w 567"/>
                <a:gd name="T81" fmla="*/ 2147483647 h 656"/>
                <a:gd name="T82" fmla="*/ 2147483647 w 567"/>
                <a:gd name="T83" fmla="*/ 2147483647 h 656"/>
                <a:gd name="T84" fmla="*/ 2147483647 w 567"/>
                <a:gd name="T85" fmla="*/ 2147483647 h 656"/>
                <a:gd name="T86" fmla="*/ 2147483647 w 567"/>
                <a:gd name="T87" fmla="*/ 2147483647 h 656"/>
                <a:gd name="T88" fmla="*/ 2147483647 w 567"/>
                <a:gd name="T89" fmla="*/ 2147483647 h 656"/>
                <a:gd name="T90" fmla="*/ 2147483647 w 567"/>
                <a:gd name="T91" fmla="*/ 2147483647 h 656"/>
                <a:gd name="T92" fmla="*/ 2147483647 w 567"/>
                <a:gd name="T93" fmla="*/ 2147483647 h 656"/>
                <a:gd name="T94" fmla="*/ 2147483647 w 567"/>
                <a:gd name="T95" fmla="*/ 2147483647 h 656"/>
                <a:gd name="T96" fmla="*/ 2147483647 w 567"/>
                <a:gd name="T97" fmla="*/ 2147483647 h 656"/>
                <a:gd name="T98" fmla="*/ 2147483647 w 567"/>
                <a:gd name="T99" fmla="*/ 2147483647 h 656"/>
                <a:gd name="T100" fmla="*/ 2147483647 w 567"/>
                <a:gd name="T101" fmla="*/ 2147483647 h 656"/>
                <a:gd name="T102" fmla="*/ 2147483647 w 567"/>
                <a:gd name="T103" fmla="*/ 2147483647 h 656"/>
                <a:gd name="T104" fmla="*/ 2147483647 w 567"/>
                <a:gd name="T105" fmla="*/ 2147483647 h 656"/>
                <a:gd name="T106" fmla="*/ 2147483647 w 567"/>
                <a:gd name="T107" fmla="*/ 2147483647 h 656"/>
                <a:gd name="T108" fmla="*/ 2147483647 w 567"/>
                <a:gd name="T109" fmla="*/ 2147483647 h 656"/>
                <a:gd name="T110" fmla="*/ 2147483647 w 567"/>
                <a:gd name="T111" fmla="*/ 2147483647 h 656"/>
                <a:gd name="T112" fmla="*/ 2147483647 w 567"/>
                <a:gd name="T113" fmla="*/ 2147483647 h 656"/>
                <a:gd name="T114" fmla="*/ 2147483647 w 567"/>
                <a:gd name="T115" fmla="*/ 2147483647 h 656"/>
                <a:gd name="T116" fmla="*/ 2147483647 w 567"/>
                <a:gd name="T117" fmla="*/ 2147483647 h 656"/>
                <a:gd name="T118" fmla="*/ 2147483647 w 567"/>
                <a:gd name="T119" fmla="*/ 2147483647 h 656"/>
                <a:gd name="T120" fmla="*/ 2147483647 w 567"/>
                <a:gd name="T121" fmla="*/ 0 h 656"/>
                <a:gd name="T122" fmla="*/ 2147483647 w 567"/>
                <a:gd name="T123" fmla="*/ 0 h 6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656"/>
                <a:gd name="T188" fmla="*/ 567 w 567"/>
                <a:gd name="T189" fmla="*/ 656 h 6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656">
                  <a:moveTo>
                    <a:pt x="544" y="0"/>
                  </a:moveTo>
                  <a:lnTo>
                    <a:pt x="510" y="11"/>
                  </a:lnTo>
                  <a:lnTo>
                    <a:pt x="476" y="22"/>
                  </a:lnTo>
                  <a:lnTo>
                    <a:pt x="444" y="34"/>
                  </a:lnTo>
                  <a:lnTo>
                    <a:pt x="414" y="49"/>
                  </a:lnTo>
                  <a:lnTo>
                    <a:pt x="356" y="77"/>
                  </a:lnTo>
                  <a:lnTo>
                    <a:pt x="301" y="109"/>
                  </a:lnTo>
                  <a:lnTo>
                    <a:pt x="252" y="141"/>
                  </a:lnTo>
                  <a:lnTo>
                    <a:pt x="207" y="175"/>
                  </a:lnTo>
                  <a:lnTo>
                    <a:pt x="166" y="209"/>
                  </a:lnTo>
                  <a:lnTo>
                    <a:pt x="130" y="243"/>
                  </a:lnTo>
                  <a:lnTo>
                    <a:pt x="98" y="277"/>
                  </a:lnTo>
                  <a:lnTo>
                    <a:pt x="70" y="309"/>
                  </a:lnTo>
                  <a:lnTo>
                    <a:pt x="49" y="341"/>
                  </a:lnTo>
                  <a:lnTo>
                    <a:pt x="30" y="369"/>
                  </a:lnTo>
                  <a:lnTo>
                    <a:pt x="15" y="397"/>
                  </a:lnTo>
                  <a:lnTo>
                    <a:pt x="6" y="420"/>
                  </a:lnTo>
                  <a:lnTo>
                    <a:pt x="0" y="442"/>
                  </a:lnTo>
                  <a:lnTo>
                    <a:pt x="0" y="456"/>
                  </a:lnTo>
                  <a:lnTo>
                    <a:pt x="8" y="473"/>
                  </a:lnTo>
                  <a:lnTo>
                    <a:pt x="21" y="493"/>
                  </a:lnTo>
                  <a:lnTo>
                    <a:pt x="40" y="510"/>
                  </a:lnTo>
                  <a:lnTo>
                    <a:pt x="60" y="527"/>
                  </a:lnTo>
                  <a:lnTo>
                    <a:pt x="79" y="542"/>
                  </a:lnTo>
                  <a:lnTo>
                    <a:pt x="96" y="559"/>
                  </a:lnTo>
                  <a:lnTo>
                    <a:pt x="111" y="572"/>
                  </a:lnTo>
                  <a:lnTo>
                    <a:pt x="119" y="582"/>
                  </a:lnTo>
                  <a:lnTo>
                    <a:pt x="126" y="601"/>
                  </a:lnTo>
                  <a:lnTo>
                    <a:pt x="132" y="618"/>
                  </a:lnTo>
                  <a:lnTo>
                    <a:pt x="137" y="638"/>
                  </a:lnTo>
                  <a:lnTo>
                    <a:pt x="141" y="655"/>
                  </a:lnTo>
                  <a:lnTo>
                    <a:pt x="235" y="633"/>
                  </a:lnTo>
                  <a:lnTo>
                    <a:pt x="228" y="612"/>
                  </a:lnTo>
                  <a:lnTo>
                    <a:pt x="220" y="589"/>
                  </a:lnTo>
                  <a:lnTo>
                    <a:pt x="213" y="567"/>
                  </a:lnTo>
                  <a:lnTo>
                    <a:pt x="203" y="548"/>
                  </a:lnTo>
                  <a:lnTo>
                    <a:pt x="192" y="533"/>
                  </a:lnTo>
                  <a:lnTo>
                    <a:pt x="181" y="520"/>
                  </a:lnTo>
                  <a:lnTo>
                    <a:pt x="169" y="510"/>
                  </a:lnTo>
                  <a:lnTo>
                    <a:pt x="156" y="497"/>
                  </a:lnTo>
                  <a:lnTo>
                    <a:pt x="141" y="484"/>
                  </a:lnTo>
                  <a:lnTo>
                    <a:pt x="126" y="471"/>
                  </a:lnTo>
                  <a:lnTo>
                    <a:pt x="113" y="459"/>
                  </a:lnTo>
                  <a:lnTo>
                    <a:pt x="100" y="442"/>
                  </a:lnTo>
                  <a:lnTo>
                    <a:pt x="98" y="433"/>
                  </a:lnTo>
                  <a:lnTo>
                    <a:pt x="100" y="422"/>
                  </a:lnTo>
                  <a:lnTo>
                    <a:pt x="109" y="405"/>
                  </a:lnTo>
                  <a:lnTo>
                    <a:pt x="119" y="386"/>
                  </a:lnTo>
                  <a:lnTo>
                    <a:pt x="134" y="365"/>
                  </a:lnTo>
                  <a:lnTo>
                    <a:pt x="154" y="341"/>
                  </a:lnTo>
                  <a:lnTo>
                    <a:pt x="179" y="316"/>
                  </a:lnTo>
                  <a:lnTo>
                    <a:pt x="205" y="290"/>
                  </a:lnTo>
                  <a:lnTo>
                    <a:pt x="237" y="262"/>
                  </a:lnTo>
                  <a:lnTo>
                    <a:pt x="273" y="233"/>
                  </a:lnTo>
                  <a:lnTo>
                    <a:pt x="312" y="205"/>
                  </a:lnTo>
                  <a:lnTo>
                    <a:pt x="356" y="177"/>
                  </a:lnTo>
                  <a:lnTo>
                    <a:pt x="403" y="150"/>
                  </a:lnTo>
                  <a:lnTo>
                    <a:pt x="455" y="122"/>
                  </a:lnTo>
                  <a:lnTo>
                    <a:pt x="508" y="96"/>
                  </a:lnTo>
                  <a:lnTo>
                    <a:pt x="566" y="73"/>
                  </a:lnTo>
                  <a:lnTo>
                    <a:pt x="544" y="0"/>
                  </a:lnTo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4163627" y="4203791"/>
              <a:ext cx="887412" cy="742950"/>
            </a:xfrm>
            <a:custGeom>
              <a:avLst/>
              <a:gdLst>
                <a:gd name="T0" fmla="*/ 2147483647 w 559"/>
                <a:gd name="T1" fmla="*/ 2147483647 h 468"/>
                <a:gd name="T2" fmla="*/ 2147483647 w 559"/>
                <a:gd name="T3" fmla="*/ 2147483647 h 468"/>
                <a:gd name="T4" fmla="*/ 2147483647 w 559"/>
                <a:gd name="T5" fmla="*/ 2147483647 h 468"/>
                <a:gd name="T6" fmla="*/ 2147483647 w 559"/>
                <a:gd name="T7" fmla="*/ 2147483647 h 468"/>
                <a:gd name="T8" fmla="*/ 2147483647 w 559"/>
                <a:gd name="T9" fmla="*/ 2147483647 h 468"/>
                <a:gd name="T10" fmla="*/ 2147483647 w 559"/>
                <a:gd name="T11" fmla="*/ 2147483647 h 468"/>
                <a:gd name="T12" fmla="*/ 2147483647 w 559"/>
                <a:gd name="T13" fmla="*/ 2147483647 h 468"/>
                <a:gd name="T14" fmla="*/ 2147483647 w 559"/>
                <a:gd name="T15" fmla="*/ 2147483647 h 468"/>
                <a:gd name="T16" fmla="*/ 2147483647 w 559"/>
                <a:gd name="T17" fmla="*/ 2147483647 h 468"/>
                <a:gd name="T18" fmla="*/ 2147483647 w 559"/>
                <a:gd name="T19" fmla="*/ 2147483647 h 468"/>
                <a:gd name="T20" fmla="*/ 2147483647 w 559"/>
                <a:gd name="T21" fmla="*/ 2147483647 h 468"/>
                <a:gd name="T22" fmla="*/ 2147483647 w 559"/>
                <a:gd name="T23" fmla="*/ 2147483647 h 468"/>
                <a:gd name="T24" fmla="*/ 2147483647 w 559"/>
                <a:gd name="T25" fmla="*/ 2147483647 h 468"/>
                <a:gd name="T26" fmla="*/ 2147483647 w 559"/>
                <a:gd name="T27" fmla="*/ 2147483647 h 468"/>
                <a:gd name="T28" fmla="*/ 2147483647 w 559"/>
                <a:gd name="T29" fmla="*/ 2147483647 h 468"/>
                <a:gd name="T30" fmla="*/ 2147483647 w 559"/>
                <a:gd name="T31" fmla="*/ 2147483647 h 468"/>
                <a:gd name="T32" fmla="*/ 2147483647 w 559"/>
                <a:gd name="T33" fmla="*/ 2147483647 h 468"/>
                <a:gd name="T34" fmla="*/ 2147483647 w 559"/>
                <a:gd name="T35" fmla="*/ 2147483647 h 468"/>
                <a:gd name="T36" fmla="*/ 2147483647 w 559"/>
                <a:gd name="T37" fmla="*/ 2147483647 h 468"/>
                <a:gd name="T38" fmla="*/ 2147483647 w 559"/>
                <a:gd name="T39" fmla="*/ 2147483647 h 468"/>
                <a:gd name="T40" fmla="*/ 2147483647 w 559"/>
                <a:gd name="T41" fmla="*/ 0 h 468"/>
                <a:gd name="T42" fmla="*/ 2147483647 w 559"/>
                <a:gd name="T43" fmla="*/ 2147483647 h 468"/>
                <a:gd name="T44" fmla="*/ 2147483647 w 559"/>
                <a:gd name="T45" fmla="*/ 2147483647 h 468"/>
                <a:gd name="T46" fmla="*/ 2147483647 w 559"/>
                <a:gd name="T47" fmla="*/ 2147483647 h 468"/>
                <a:gd name="T48" fmla="*/ 2147483647 w 559"/>
                <a:gd name="T49" fmla="*/ 2147483647 h 468"/>
                <a:gd name="T50" fmla="*/ 2147483647 w 559"/>
                <a:gd name="T51" fmla="*/ 2147483647 h 468"/>
                <a:gd name="T52" fmla="*/ 2147483647 w 559"/>
                <a:gd name="T53" fmla="*/ 2147483647 h 468"/>
                <a:gd name="T54" fmla="*/ 2147483647 w 559"/>
                <a:gd name="T55" fmla="*/ 2147483647 h 468"/>
                <a:gd name="T56" fmla="*/ 2147483647 w 559"/>
                <a:gd name="T57" fmla="*/ 2147483647 h 468"/>
                <a:gd name="T58" fmla="*/ 2147483647 w 559"/>
                <a:gd name="T59" fmla="*/ 2147483647 h 468"/>
                <a:gd name="T60" fmla="*/ 2147483647 w 559"/>
                <a:gd name="T61" fmla="*/ 2147483647 h 468"/>
                <a:gd name="T62" fmla="*/ 2147483647 w 559"/>
                <a:gd name="T63" fmla="*/ 2147483647 h 468"/>
                <a:gd name="T64" fmla="*/ 2147483647 w 559"/>
                <a:gd name="T65" fmla="*/ 2147483647 h 468"/>
                <a:gd name="T66" fmla="*/ 2147483647 w 559"/>
                <a:gd name="T67" fmla="*/ 2147483647 h 468"/>
                <a:gd name="T68" fmla="*/ 2147483647 w 559"/>
                <a:gd name="T69" fmla="*/ 2147483647 h 468"/>
                <a:gd name="T70" fmla="*/ 2147483647 w 559"/>
                <a:gd name="T71" fmla="*/ 2147483647 h 468"/>
                <a:gd name="T72" fmla="*/ 2147483647 w 559"/>
                <a:gd name="T73" fmla="*/ 2147483647 h 468"/>
                <a:gd name="T74" fmla="*/ 2147483647 w 559"/>
                <a:gd name="T75" fmla="*/ 2147483647 h 468"/>
                <a:gd name="T76" fmla="*/ 0 w 559"/>
                <a:gd name="T77" fmla="*/ 2147483647 h 468"/>
                <a:gd name="T78" fmla="*/ 2147483647 w 559"/>
                <a:gd name="T79" fmla="*/ 2147483647 h 468"/>
                <a:gd name="T80" fmla="*/ 2147483647 w 559"/>
                <a:gd name="T81" fmla="*/ 2147483647 h 4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9"/>
                <a:gd name="T124" fmla="*/ 0 h 468"/>
                <a:gd name="T125" fmla="*/ 559 w 559"/>
                <a:gd name="T126" fmla="*/ 468 h 4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9" h="468">
                  <a:moveTo>
                    <a:pt x="17" y="462"/>
                  </a:moveTo>
                  <a:lnTo>
                    <a:pt x="19" y="464"/>
                  </a:lnTo>
                  <a:lnTo>
                    <a:pt x="19" y="450"/>
                  </a:lnTo>
                  <a:lnTo>
                    <a:pt x="24" y="430"/>
                  </a:lnTo>
                  <a:lnTo>
                    <a:pt x="34" y="409"/>
                  </a:lnTo>
                  <a:lnTo>
                    <a:pt x="47" y="383"/>
                  </a:lnTo>
                  <a:lnTo>
                    <a:pt x="66" y="354"/>
                  </a:lnTo>
                  <a:lnTo>
                    <a:pt x="90" y="324"/>
                  </a:lnTo>
                  <a:lnTo>
                    <a:pt x="115" y="290"/>
                  </a:lnTo>
                  <a:lnTo>
                    <a:pt x="148" y="258"/>
                  </a:lnTo>
                  <a:lnTo>
                    <a:pt x="184" y="224"/>
                  </a:lnTo>
                  <a:lnTo>
                    <a:pt x="224" y="190"/>
                  </a:lnTo>
                  <a:lnTo>
                    <a:pt x="269" y="155"/>
                  </a:lnTo>
                  <a:lnTo>
                    <a:pt x="318" y="123"/>
                  </a:lnTo>
                  <a:lnTo>
                    <a:pt x="372" y="94"/>
                  </a:lnTo>
                  <a:lnTo>
                    <a:pt x="429" y="64"/>
                  </a:lnTo>
                  <a:lnTo>
                    <a:pt x="459" y="51"/>
                  </a:lnTo>
                  <a:lnTo>
                    <a:pt x="491" y="38"/>
                  </a:lnTo>
                  <a:lnTo>
                    <a:pt x="523" y="28"/>
                  </a:lnTo>
                  <a:lnTo>
                    <a:pt x="558" y="17"/>
                  </a:lnTo>
                  <a:lnTo>
                    <a:pt x="553" y="0"/>
                  </a:lnTo>
                  <a:lnTo>
                    <a:pt x="519" y="10"/>
                  </a:lnTo>
                  <a:lnTo>
                    <a:pt x="485" y="21"/>
                  </a:lnTo>
                  <a:lnTo>
                    <a:pt x="453" y="34"/>
                  </a:lnTo>
                  <a:lnTo>
                    <a:pt x="421" y="49"/>
                  </a:lnTo>
                  <a:lnTo>
                    <a:pt x="363" y="77"/>
                  </a:lnTo>
                  <a:lnTo>
                    <a:pt x="308" y="109"/>
                  </a:lnTo>
                  <a:lnTo>
                    <a:pt x="259" y="140"/>
                  </a:lnTo>
                  <a:lnTo>
                    <a:pt x="214" y="175"/>
                  </a:lnTo>
                  <a:lnTo>
                    <a:pt x="171" y="211"/>
                  </a:lnTo>
                  <a:lnTo>
                    <a:pt x="135" y="245"/>
                  </a:lnTo>
                  <a:lnTo>
                    <a:pt x="103" y="279"/>
                  </a:lnTo>
                  <a:lnTo>
                    <a:pt x="75" y="311"/>
                  </a:lnTo>
                  <a:lnTo>
                    <a:pt x="51" y="343"/>
                  </a:lnTo>
                  <a:lnTo>
                    <a:pt x="32" y="373"/>
                  </a:lnTo>
                  <a:lnTo>
                    <a:pt x="17" y="400"/>
                  </a:lnTo>
                  <a:lnTo>
                    <a:pt x="9" y="426"/>
                  </a:lnTo>
                  <a:lnTo>
                    <a:pt x="2" y="447"/>
                  </a:lnTo>
                  <a:lnTo>
                    <a:pt x="0" y="464"/>
                  </a:lnTo>
                  <a:lnTo>
                    <a:pt x="2" y="467"/>
                  </a:lnTo>
                  <a:lnTo>
                    <a:pt x="17" y="4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4323964" y="4318091"/>
              <a:ext cx="773113" cy="608012"/>
            </a:xfrm>
            <a:custGeom>
              <a:avLst/>
              <a:gdLst>
                <a:gd name="T0" fmla="*/ 2147483647 w 487"/>
                <a:gd name="T1" fmla="*/ 2147483647 h 383"/>
                <a:gd name="T2" fmla="*/ 2147483647 w 487"/>
                <a:gd name="T3" fmla="*/ 0 h 383"/>
                <a:gd name="T4" fmla="*/ 2147483647 w 487"/>
                <a:gd name="T5" fmla="*/ 2147483647 h 383"/>
                <a:gd name="T6" fmla="*/ 2147483647 w 487"/>
                <a:gd name="T7" fmla="*/ 2147483647 h 383"/>
                <a:gd name="T8" fmla="*/ 2147483647 w 487"/>
                <a:gd name="T9" fmla="*/ 2147483647 h 383"/>
                <a:gd name="T10" fmla="*/ 2147483647 w 487"/>
                <a:gd name="T11" fmla="*/ 2147483647 h 383"/>
                <a:gd name="T12" fmla="*/ 2147483647 w 487"/>
                <a:gd name="T13" fmla="*/ 2147483647 h 383"/>
                <a:gd name="T14" fmla="*/ 2147483647 w 487"/>
                <a:gd name="T15" fmla="*/ 2147483647 h 383"/>
                <a:gd name="T16" fmla="*/ 2147483647 w 487"/>
                <a:gd name="T17" fmla="*/ 2147483647 h 383"/>
                <a:gd name="T18" fmla="*/ 2147483647 w 487"/>
                <a:gd name="T19" fmla="*/ 2147483647 h 383"/>
                <a:gd name="T20" fmla="*/ 2147483647 w 487"/>
                <a:gd name="T21" fmla="*/ 2147483647 h 383"/>
                <a:gd name="T22" fmla="*/ 2147483647 w 487"/>
                <a:gd name="T23" fmla="*/ 2147483647 h 383"/>
                <a:gd name="T24" fmla="*/ 2147483647 w 487"/>
                <a:gd name="T25" fmla="*/ 2147483647 h 383"/>
                <a:gd name="T26" fmla="*/ 2147483647 w 487"/>
                <a:gd name="T27" fmla="*/ 2147483647 h 383"/>
                <a:gd name="T28" fmla="*/ 2147483647 w 487"/>
                <a:gd name="T29" fmla="*/ 2147483647 h 383"/>
                <a:gd name="T30" fmla="*/ 2147483647 w 487"/>
                <a:gd name="T31" fmla="*/ 2147483647 h 383"/>
                <a:gd name="T32" fmla="*/ 0 w 487"/>
                <a:gd name="T33" fmla="*/ 2147483647 h 383"/>
                <a:gd name="T34" fmla="*/ 2147483647 w 487"/>
                <a:gd name="T35" fmla="*/ 2147483647 h 383"/>
                <a:gd name="T36" fmla="*/ 2147483647 w 487"/>
                <a:gd name="T37" fmla="*/ 2147483647 h 383"/>
                <a:gd name="T38" fmla="*/ 2147483647 w 487"/>
                <a:gd name="T39" fmla="*/ 2147483647 h 383"/>
                <a:gd name="T40" fmla="*/ 2147483647 w 487"/>
                <a:gd name="T41" fmla="*/ 2147483647 h 383"/>
                <a:gd name="T42" fmla="*/ 2147483647 w 487"/>
                <a:gd name="T43" fmla="*/ 2147483647 h 383"/>
                <a:gd name="T44" fmla="*/ 2147483647 w 487"/>
                <a:gd name="T45" fmla="*/ 2147483647 h 383"/>
                <a:gd name="T46" fmla="*/ 2147483647 w 487"/>
                <a:gd name="T47" fmla="*/ 2147483647 h 383"/>
                <a:gd name="T48" fmla="*/ 2147483647 w 487"/>
                <a:gd name="T49" fmla="*/ 2147483647 h 383"/>
                <a:gd name="T50" fmla="*/ 2147483647 w 487"/>
                <a:gd name="T51" fmla="*/ 2147483647 h 383"/>
                <a:gd name="T52" fmla="*/ 2147483647 w 487"/>
                <a:gd name="T53" fmla="*/ 2147483647 h 383"/>
                <a:gd name="T54" fmla="*/ 2147483647 w 487"/>
                <a:gd name="T55" fmla="*/ 2147483647 h 383"/>
                <a:gd name="T56" fmla="*/ 2147483647 w 487"/>
                <a:gd name="T57" fmla="*/ 2147483647 h 383"/>
                <a:gd name="T58" fmla="*/ 2147483647 w 487"/>
                <a:gd name="T59" fmla="*/ 2147483647 h 383"/>
                <a:gd name="T60" fmla="*/ 2147483647 w 487"/>
                <a:gd name="T61" fmla="*/ 2147483647 h 383"/>
                <a:gd name="T62" fmla="*/ 2147483647 w 487"/>
                <a:gd name="T63" fmla="*/ 2147483647 h 383"/>
                <a:gd name="T64" fmla="*/ 2147483647 w 487"/>
                <a:gd name="T65" fmla="*/ 2147483647 h 383"/>
                <a:gd name="T66" fmla="*/ 2147483647 w 487"/>
                <a:gd name="T67" fmla="*/ 2147483647 h 383"/>
                <a:gd name="T68" fmla="*/ 2147483647 w 487"/>
                <a:gd name="T69" fmla="*/ 2147483647 h 383"/>
                <a:gd name="T70" fmla="*/ 2147483647 w 487"/>
                <a:gd name="T71" fmla="*/ 2147483647 h 383"/>
                <a:gd name="T72" fmla="*/ 2147483647 w 487"/>
                <a:gd name="T73" fmla="*/ 2147483647 h 383"/>
                <a:gd name="T74" fmla="*/ 2147483647 w 487"/>
                <a:gd name="T75" fmla="*/ 2147483647 h 383"/>
                <a:gd name="T76" fmla="*/ 2147483647 w 487"/>
                <a:gd name="T77" fmla="*/ 2147483647 h 383"/>
                <a:gd name="T78" fmla="*/ 2147483647 w 487"/>
                <a:gd name="T79" fmla="*/ 2147483647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7"/>
                <a:gd name="T121" fmla="*/ 0 h 383"/>
                <a:gd name="T122" fmla="*/ 487 w 487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7" h="383">
                  <a:moveTo>
                    <a:pt x="467" y="13"/>
                  </a:moveTo>
                  <a:lnTo>
                    <a:pt x="474" y="0"/>
                  </a:lnTo>
                  <a:lnTo>
                    <a:pt x="414" y="24"/>
                  </a:lnTo>
                  <a:lnTo>
                    <a:pt x="360" y="49"/>
                  </a:lnTo>
                  <a:lnTo>
                    <a:pt x="309" y="77"/>
                  </a:lnTo>
                  <a:lnTo>
                    <a:pt x="262" y="105"/>
                  </a:lnTo>
                  <a:lnTo>
                    <a:pt x="217" y="132"/>
                  </a:lnTo>
                  <a:lnTo>
                    <a:pt x="177" y="162"/>
                  </a:lnTo>
                  <a:lnTo>
                    <a:pt x="143" y="190"/>
                  </a:lnTo>
                  <a:lnTo>
                    <a:pt x="111" y="220"/>
                  </a:lnTo>
                  <a:lnTo>
                    <a:pt x="83" y="245"/>
                  </a:lnTo>
                  <a:lnTo>
                    <a:pt x="57" y="273"/>
                  </a:lnTo>
                  <a:lnTo>
                    <a:pt x="38" y="297"/>
                  </a:lnTo>
                  <a:lnTo>
                    <a:pt x="23" y="318"/>
                  </a:lnTo>
                  <a:lnTo>
                    <a:pt x="10" y="337"/>
                  </a:lnTo>
                  <a:lnTo>
                    <a:pt x="2" y="354"/>
                  </a:lnTo>
                  <a:lnTo>
                    <a:pt x="0" y="369"/>
                  </a:lnTo>
                  <a:lnTo>
                    <a:pt x="2" y="382"/>
                  </a:lnTo>
                  <a:lnTo>
                    <a:pt x="17" y="373"/>
                  </a:lnTo>
                  <a:lnTo>
                    <a:pt x="17" y="371"/>
                  </a:lnTo>
                  <a:lnTo>
                    <a:pt x="19" y="360"/>
                  </a:lnTo>
                  <a:lnTo>
                    <a:pt x="25" y="346"/>
                  </a:lnTo>
                  <a:lnTo>
                    <a:pt x="38" y="328"/>
                  </a:lnTo>
                  <a:lnTo>
                    <a:pt x="53" y="307"/>
                  </a:lnTo>
                  <a:lnTo>
                    <a:pt x="72" y="284"/>
                  </a:lnTo>
                  <a:lnTo>
                    <a:pt x="96" y="258"/>
                  </a:lnTo>
                  <a:lnTo>
                    <a:pt x="121" y="233"/>
                  </a:lnTo>
                  <a:lnTo>
                    <a:pt x="153" y="205"/>
                  </a:lnTo>
                  <a:lnTo>
                    <a:pt x="190" y="177"/>
                  </a:lnTo>
                  <a:lnTo>
                    <a:pt x="228" y="147"/>
                  </a:lnTo>
                  <a:lnTo>
                    <a:pt x="271" y="120"/>
                  </a:lnTo>
                  <a:lnTo>
                    <a:pt x="318" y="92"/>
                  </a:lnTo>
                  <a:lnTo>
                    <a:pt x="367" y="66"/>
                  </a:lnTo>
                  <a:lnTo>
                    <a:pt x="422" y="41"/>
                  </a:lnTo>
                  <a:lnTo>
                    <a:pt x="480" y="17"/>
                  </a:lnTo>
                  <a:lnTo>
                    <a:pt x="484" y="7"/>
                  </a:lnTo>
                  <a:lnTo>
                    <a:pt x="480" y="17"/>
                  </a:lnTo>
                  <a:lnTo>
                    <a:pt x="486" y="15"/>
                  </a:lnTo>
                  <a:lnTo>
                    <a:pt x="484" y="7"/>
                  </a:lnTo>
                  <a:lnTo>
                    <a:pt x="467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4193789" y="4197441"/>
              <a:ext cx="890588" cy="714375"/>
            </a:xfrm>
            <a:custGeom>
              <a:avLst/>
              <a:gdLst>
                <a:gd name="T0" fmla="*/ 2147483647 w 561"/>
                <a:gd name="T1" fmla="*/ 0 h 450"/>
                <a:gd name="T2" fmla="*/ 2147483647 w 561"/>
                <a:gd name="T3" fmla="*/ 2147483647 h 450"/>
                <a:gd name="T4" fmla="*/ 2147483647 w 561"/>
                <a:gd name="T5" fmla="*/ 2147483647 h 450"/>
                <a:gd name="T6" fmla="*/ 2147483647 w 561"/>
                <a:gd name="T7" fmla="*/ 2147483647 h 450"/>
                <a:gd name="T8" fmla="*/ 2147483647 w 561"/>
                <a:gd name="T9" fmla="*/ 2147483647 h 450"/>
                <a:gd name="T10" fmla="*/ 2147483647 w 561"/>
                <a:gd name="T11" fmla="*/ 2147483647 h 450"/>
                <a:gd name="T12" fmla="*/ 2147483647 w 561"/>
                <a:gd name="T13" fmla="*/ 2147483647 h 450"/>
                <a:gd name="T14" fmla="*/ 2147483647 w 561"/>
                <a:gd name="T15" fmla="*/ 2147483647 h 450"/>
                <a:gd name="T16" fmla="*/ 2147483647 w 561"/>
                <a:gd name="T17" fmla="*/ 2147483647 h 450"/>
                <a:gd name="T18" fmla="*/ 2147483647 w 561"/>
                <a:gd name="T19" fmla="*/ 2147483647 h 450"/>
                <a:gd name="T20" fmla="*/ 2147483647 w 561"/>
                <a:gd name="T21" fmla="*/ 2147483647 h 450"/>
                <a:gd name="T22" fmla="*/ 2147483647 w 561"/>
                <a:gd name="T23" fmla="*/ 2147483647 h 450"/>
                <a:gd name="T24" fmla="*/ 2147483647 w 561"/>
                <a:gd name="T25" fmla="*/ 2147483647 h 450"/>
                <a:gd name="T26" fmla="*/ 2147483647 w 561"/>
                <a:gd name="T27" fmla="*/ 2147483647 h 450"/>
                <a:gd name="T28" fmla="*/ 2147483647 w 561"/>
                <a:gd name="T29" fmla="*/ 2147483647 h 450"/>
                <a:gd name="T30" fmla="*/ 2147483647 w 561"/>
                <a:gd name="T31" fmla="*/ 2147483647 h 450"/>
                <a:gd name="T32" fmla="*/ 2147483647 w 561"/>
                <a:gd name="T33" fmla="*/ 2147483647 h 450"/>
                <a:gd name="T34" fmla="*/ 2147483647 w 561"/>
                <a:gd name="T35" fmla="*/ 2147483647 h 450"/>
                <a:gd name="T36" fmla="*/ 0 w 561"/>
                <a:gd name="T37" fmla="*/ 2147483647 h 450"/>
                <a:gd name="T38" fmla="*/ 2147483647 w 561"/>
                <a:gd name="T39" fmla="*/ 2147483647 h 450"/>
                <a:gd name="T40" fmla="*/ 2147483647 w 561"/>
                <a:gd name="T41" fmla="*/ 2147483647 h 450"/>
                <a:gd name="T42" fmla="*/ 2147483647 w 561"/>
                <a:gd name="T43" fmla="*/ 2147483647 h 450"/>
                <a:gd name="T44" fmla="*/ 2147483647 w 561"/>
                <a:gd name="T45" fmla="*/ 2147483647 h 450"/>
                <a:gd name="T46" fmla="*/ 2147483647 w 561"/>
                <a:gd name="T47" fmla="*/ 2147483647 h 450"/>
                <a:gd name="T48" fmla="*/ 2147483647 w 561"/>
                <a:gd name="T49" fmla="*/ 2147483647 h 450"/>
                <a:gd name="T50" fmla="*/ 2147483647 w 561"/>
                <a:gd name="T51" fmla="*/ 2147483647 h 450"/>
                <a:gd name="T52" fmla="*/ 2147483647 w 561"/>
                <a:gd name="T53" fmla="*/ 2147483647 h 450"/>
                <a:gd name="T54" fmla="*/ 2147483647 w 561"/>
                <a:gd name="T55" fmla="*/ 2147483647 h 450"/>
                <a:gd name="T56" fmla="*/ 2147483647 w 561"/>
                <a:gd name="T57" fmla="*/ 2147483647 h 450"/>
                <a:gd name="T58" fmla="*/ 2147483647 w 561"/>
                <a:gd name="T59" fmla="*/ 2147483647 h 450"/>
                <a:gd name="T60" fmla="*/ 2147483647 w 561"/>
                <a:gd name="T61" fmla="*/ 2147483647 h 450"/>
                <a:gd name="T62" fmla="*/ 2147483647 w 561"/>
                <a:gd name="T63" fmla="*/ 2147483647 h 450"/>
                <a:gd name="T64" fmla="*/ 2147483647 w 561"/>
                <a:gd name="T65" fmla="*/ 2147483647 h 450"/>
                <a:gd name="T66" fmla="*/ 2147483647 w 561"/>
                <a:gd name="T67" fmla="*/ 2147483647 h 450"/>
                <a:gd name="T68" fmla="*/ 2147483647 w 561"/>
                <a:gd name="T69" fmla="*/ 2147483647 h 450"/>
                <a:gd name="T70" fmla="*/ 2147483647 w 561"/>
                <a:gd name="T71" fmla="*/ 2147483647 h 450"/>
                <a:gd name="T72" fmla="*/ 2147483647 w 561"/>
                <a:gd name="T73" fmla="*/ 2147483647 h 450"/>
                <a:gd name="T74" fmla="*/ 2147483647 w 561"/>
                <a:gd name="T75" fmla="*/ 2147483647 h 450"/>
                <a:gd name="T76" fmla="*/ 2147483647 w 561"/>
                <a:gd name="T77" fmla="*/ 0 h 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450"/>
                <a:gd name="T119" fmla="*/ 561 w 561"/>
                <a:gd name="T120" fmla="*/ 450 h 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450">
                  <a:moveTo>
                    <a:pt x="556" y="0"/>
                  </a:moveTo>
                  <a:lnTo>
                    <a:pt x="502" y="14"/>
                  </a:lnTo>
                  <a:lnTo>
                    <a:pt x="451" y="34"/>
                  </a:lnTo>
                  <a:lnTo>
                    <a:pt x="402" y="57"/>
                  </a:lnTo>
                  <a:lnTo>
                    <a:pt x="353" y="81"/>
                  </a:lnTo>
                  <a:lnTo>
                    <a:pt x="306" y="108"/>
                  </a:lnTo>
                  <a:lnTo>
                    <a:pt x="263" y="136"/>
                  </a:lnTo>
                  <a:lnTo>
                    <a:pt x="220" y="166"/>
                  </a:lnTo>
                  <a:lnTo>
                    <a:pt x="182" y="196"/>
                  </a:lnTo>
                  <a:lnTo>
                    <a:pt x="146" y="228"/>
                  </a:lnTo>
                  <a:lnTo>
                    <a:pt x="111" y="260"/>
                  </a:lnTo>
                  <a:lnTo>
                    <a:pt x="82" y="292"/>
                  </a:lnTo>
                  <a:lnTo>
                    <a:pt x="58" y="324"/>
                  </a:lnTo>
                  <a:lnTo>
                    <a:pt x="37" y="355"/>
                  </a:lnTo>
                  <a:lnTo>
                    <a:pt x="20" y="387"/>
                  </a:lnTo>
                  <a:lnTo>
                    <a:pt x="11" y="402"/>
                  </a:lnTo>
                  <a:lnTo>
                    <a:pt x="7" y="417"/>
                  </a:lnTo>
                  <a:lnTo>
                    <a:pt x="3" y="432"/>
                  </a:lnTo>
                  <a:lnTo>
                    <a:pt x="0" y="445"/>
                  </a:lnTo>
                  <a:lnTo>
                    <a:pt x="17" y="449"/>
                  </a:lnTo>
                  <a:lnTo>
                    <a:pt x="20" y="436"/>
                  </a:lnTo>
                  <a:lnTo>
                    <a:pt x="24" y="422"/>
                  </a:lnTo>
                  <a:lnTo>
                    <a:pt x="28" y="409"/>
                  </a:lnTo>
                  <a:lnTo>
                    <a:pt x="35" y="394"/>
                  </a:lnTo>
                  <a:lnTo>
                    <a:pt x="52" y="364"/>
                  </a:lnTo>
                  <a:lnTo>
                    <a:pt x="71" y="334"/>
                  </a:lnTo>
                  <a:lnTo>
                    <a:pt x="96" y="304"/>
                  </a:lnTo>
                  <a:lnTo>
                    <a:pt x="124" y="272"/>
                  </a:lnTo>
                  <a:lnTo>
                    <a:pt x="156" y="240"/>
                  </a:lnTo>
                  <a:lnTo>
                    <a:pt x="193" y="211"/>
                  </a:lnTo>
                  <a:lnTo>
                    <a:pt x="231" y="181"/>
                  </a:lnTo>
                  <a:lnTo>
                    <a:pt x="272" y="151"/>
                  </a:lnTo>
                  <a:lnTo>
                    <a:pt x="316" y="123"/>
                  </a:lnTo>
                  <a:lnTo>
                    <a:pt x="361" y="98"/>
                  </a:lnTo>
                  <a:lnTo>
                    <a:pt x="410" y="72"/>
                  </a:lnTo>
                  <a:lnTo>
                    <a:pt x="460" y="51"/>
                  </a:lnTo>
                  <a:lnTo>
                    <a:pt x="509" y="32"/>
                  </a:lnTo>
                  <a:lnTo>
                    <a:pt x="560" y="17"/>
                  </a:lnTo>
                  <a:lnTo>
                    <a:pt x="556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991927" y="4210141"/>
              <a:ext cx="907256" cy="1042987"/>
            </a:xfrm>
            <a:custGeom>
              <a:avLst/>
              <a:gdLst>
                <a:gd name="T0" fmla="*/ 2147483647 w 567"/>
                <a:gd name="T1" fmla="*/ 0 h 657"/>
                <a:gd name="T2" fmla="*/ 2147483647 w 567"/>
                <a:gd name="T3" fmla="*/ 2147483647 h 657"/>
                <a:gd name="T4" fmla="*/ 2147483647 w 567"/>
                <a:gd name="T5" fmla="*/ 2147483647 h 657"/>
                <a:gd name="T6" fmla="*/ 2147483647 w 567"/>
                <a:gd name="T7" fmla="*/ 2147483647 h 657"/>
                <a:gd name="T8" fmla="*/ 2147483647 w 567"/>
                <a:gd name="T9" fmla="*/ 2147483647 h 657"/>
                <a:gd name="T10" fmla="*/ 2147483647 w 567"/>
                <a:gd name="T11" fmla="*/ 2147483647 h 657"/>
                <a:gd name="T12" fmla="*/ 2147483647 w 567"/>
                <a:gd name="T13" fmla="*/ 2147483647 h 657"/>
                <a:gd name="T14" fmla="*/ 2147483647 w 567"/>
                <a:gd name="T15" fmla="*/ 2147483647 h 657"/>
                <a:gd name="T16" fmla="*/ 2147483647 w 567"/>
                <a:gd name="T17" fmla="*/ 2147483647 h 657"/>
                <a:gd name="T18" fmla="*/ 2147483647 w 567"/>
                <a:gd name="T19" fmla="*/ 2147483647 h 657"/>
                <a:gd name="T20" fmla="*/ 2147483647 w 567"/>
                <a:gd name="T21" fmla="*/ 2147483647 h 657"/>
                <a:gd name="T22" fmla="*/ 2147483647 w 567"/>
                <a:gd name="T23" fmla="*/ 2147483647 h 657"/>
                <a:gd name="T24" fmla="*/ 2147483647 w 567"/>
                <a:gd name="T25" fmla="*/ 2147483647 h 657"/>
                <a:gd name="T26" fmla="*/ 2147483647 w 567"/>
                <a:gd name="T27" fmla="*/ 2147483647 h 657"/>
                <a:gd name="T28" fmla="*/ 2147483647 w 567"/>
                <a:gd name="T29" fmla="*/ 2147483647 h 657"/>
                <a:gd name="T30" fmla="*/ 2147483647 w 567"/>
                <a:gd name="T31" fmla="*/ 2147483647 h 657"/>
                <a:gd name="T32" fmla="*/ 2147483647 w 567"/>
                <a:gd name="T33" fmla="*/ 2147483647 h 657"/>
                <a:gd name="T34" fmla="*/ 2147483647 w 567"/>
                <a:gd name="T35" fmla="*/ 2147483647 h 657"/>
                <a:gd name="T36" fmla="*/ 2147483647 w 567"/>
                <a:gd name="T37" fmla="*/ 2147483647 h 657"/>
                <a:gd name="T38" fmla="*/ 2147483647 w 567"/>
                <a:gd name="T39" fmla="*/ 2147483647 h 657"/>
                <a:gd name="T40" fmla="*/ 2147483647 w 567"/>
                <a:gd name="T41" fmla="*/ 2147483647 h 657"/>
                <a:gd name="T42" fmla="*/ 2147483647 w 567"/>
                <a:gd name="T43" fmla="*/ 2147483647 h 657"/>
                <a:gd name="T44" fmla="*/ 2147483647 w 567"/>
                <a:gd name="T45" fmla="*/ 2147483647 h 657"/>
                <a:gd name="T46" fmla="*/ 2147483647 w 567"/>
                <a:gd name="T47" fmla="*/ 2147483647 h 657"/>
                <a:gd name="T48" fmla="*/ 2147483647 w 567"/>
                <a:gd name="T49" fmla="*/ 2147483647 h 657"/>
                <a:gd name="T50" fmla="*/ 2147483647 w 567"/>
                <a:gd name="T51" fmla="*/ 2147483647 h 657"/>
                <a:gd name="T52" fmla="*/ 2147483647 w 567"/>
                <a:gd name="T53" fmla="*/ 2147483647 h 657"/>
                <a:gd name="T54" fmla="*/ 2147483647 w 567"/>
                <a:gd name="T55" fmla="*/ 2147483647 h 657"/>
                <a:gd name="T56" fmla="*/ 2147483647 w 567"/>
                <a:gd name="T57" fmla="*/ 2147483647 h 657"/>
                <a:gd name="T58" fmla="*/ 2147483647 w 567"/>
                <a:gd name="T59" fmla="*/ 2147483647 h 657"/>
                <a:gd name="T60" fmla="*/ 2147483647 w 567"/>
                <a:gd name="T61" fmla="*/ 2147483647 h 657"/>
                <a:gd name="T62" fmla="*/ 2147483647 w 567"/>
                <a:gd name="T63" fmla="*/ 2147483647 h 657"/>
                <a:gd name="T64" fmla="*/ 2147483647 w 567"/>
                <a:gd name="T65" fmla="*/ 2147483647 h 657"/>
                <a:gd name="T66" fmla="*/ 2147483647 w 567"/>
                <a:gd name="T67" fmla="*/ 2147483647 h 657"/>
                <a:gd name="T68" fmla="*/ 2147483647 w 567"/>
                <a:gd name="T69" fmla="*/ 2147483647 h 657"/>
                <a:gd name="T70" fmla="*/ 2147483647 w 567"/>
                <a:gd name="T71" fmla="*/ 2147483647 h 657"/>
                <a:gd name="T72" fmla="*/ 2147483647 w 567"/>
                <a:gd name="T73" fmla="*/ 2147483647 h 657"/>
                <a:gd name="T74" fmla="*/ 2147483647 w 567"/>
                <a:gd name="T75" fmla="*/ 2147483647 h 657"/>
                <a:gd name="T76" fmla="*/ 2147483647 w 567"/>
                <a:gd name="T77" fmla="*/ 2147483647 h 657"/>
                <a:gd name="T78" fmla="*/ 2147483647 w 567"/>
                <a:gd name="T79" fmla="*/ 2147483647 h 657"/>
                <a:gd name="T80" fmla="*/ 2147483647 w 567"/>
                <a:gd name="T81" fmla="*/ 2147483647 h 657"/>
                <a:gd name="T82" fmla="*/ 2147483647 w 567"/>
                <a:gd name="T83" fmla="*/ 2147483647 h 657"/>
                <a:gd name="T84" fmla="*/ 2147483647 w 567"/>
                <a:gd name="T85" fmla="*/ 2147483647 h 657"/>
                <a:gd name="T86" fmla="*/ 2147483647 w 567"/>
                <a:gd name="T87" fmla="*/ 2147483647 h 657"/>
                <a:gd name="T88" fmla="*/ 2147483647 w 567"/>
                <a:gd name="T89" fmla="*/ 2147483647 h 657"/>
                <a:gd name="T90" fmla="*/ 2147483647 w 567"/>
                <a:gd name="T91" fmla="*/ 2147483647 h 657"/>
                <a:gd name="T92" fmla="*/ 2147483647 w 567"/>
                <a:gd name="T93" fmla="*/ 2147483647 h 657"/>
                <a:gd name="T94" fmla="*/ 2147483647 w 567"/>
                <a:gd name="T95" fmla="*/ 2147483647 h 657"/>
                <a:gd name="T96" fmla="*/ 2147483647 w 567"/>
                <a:gd name="T97" fmla="*/ 2147483647 h 657"/>
                <a:gd name="T98" fmla="*/ 2147483647 w 567"/>
                <a:gd name="T99" fmla="*/ 2147483647 h 657"/>
                <a:gd name="T100" fmla="*/ 2147483647 w 567"/>
                <a:gd name="T101" fmla="*/ 2147483647 h 657"/>
                <a:gd name="T102" fmla="*/ 2147483647 w 567"/>
                <a:gd name="T103" fmla="*/ 2147483647 h 657"/>
                <a:gd name="T104" fmla="*/ 2147483647 w 567"/>
                <a:gd name="T105" fmla="*/ 2147483647 h 657"/>
                <a:gd name="T106" fmla="*/ 2147483647 w 567"/>
                <a:gd name="T107" fmla="*/ 2147483647 h 657"/>
                <a:gd name="T108" fmla="*/ 2147483647 w 567"/>
                <a:gd name="T109" fmla="*/ 2147483647 h 657"/>
                <a:gd name="T110" fmla="*/ 2147483647 w 567"/>
                <a:gd name="T111" fmla="*/ 2147483647 h 657"/>
                <a:gd name="T112" fmla="*/ 2147483647 w 567"/>
                <a:gd name="T113" fmla="*/ 2147483647 h 657"/>
                <a:gd name="T114" fmla="*/ 2147483647 w 567"/>
                <a:gd name="T115" fmla="*/ 2147483647 h 657"/>
                <a:gd name="T116" fmla="*/ 2147483647 w 567"/>
                <a:gd name="T117" fmla="*/ 2147483647 h 657"/>
                <a:gd name="T118" fmla="*/ 0 w 567"/>
                <a:gd name="T119" fmla="*/ 2147483647 h 657"/>
                <a:gd name="T120" fmla="*/ 2147483647 w 567"/>
                <a:gd name="T121" fmla="*/ 0 h 657"/>
                <a:gd name="T122" fmla="*/ 2147483647 w 567"/>
                <a:gd name="T123" fmla="*/ 0 h 6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657"/>
                <a:gd name="T188" fmla="*/ 567 w 567"/>
                <a:gd name="T189" fmla="*/ 657 h 6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657">
                  <a:moveTo>
                    <a:pt x="22" y="0"/>
                  </a:moveTo>
                  <a:lnTo>
                    <a:pt x="56" y="13"/>
                  </a:lnTo>
                  <a:lnTo>
                    <a:pt x="90" y="24"/>
                  </a:lnTo>
                  <a:lnTo>
                    <a:pt x="122" y="36"/>
                  </a:lnTo>
                  <a:lnTo>
                    <a:pt x="152" y="49"/>
                  </a:lnTo>
                  <a:lnTo>
                    <a:pt x="210" y="79"/>
                  </a:lnTo>
                  <a:lnTo>
                    <a:pt x="265" y="109"/>
                  </a:lnTo>
                  <a:lnTo>
                    <a:pt x="314" y="143"/>
                  </a:lnTo>
                  <a:lnTo>
                    <a:pt x="359" y="175"/>
                  </a:lnTo>
                  <a:lnTo>
                    <a:pt x="400" y="209"/>
                  </a:lnTo>
                  <a:lnTo>
                    <a:pt x="436" y="245"/>
                  </a:lnTo>
                  <a:lnTo>
                    <a:pt x="468" y="277"/>
                  </a:lnTo>
                  <a:lnTo>
                    <a:pt x="496" y="311"/>
                  </a:lnTo>
                  <a:lnTo>
                    <a:pt x="517" y="343"/>
                  </a:lnTo>
                  <a:lnTo>
                    <a:pt x="536" y="371"/>
                  </a:lnTo>
                  <a:lnTo>
                    <a:pt x="551" y="399"/>
                  </a:lnTo>
                  <a:lnTo>
                    <a:pt x="560" y="422"/>
                  </a:lnTo>
                  <a:lnTo>
                    <a:pt x="566" y="441"/>
                  </a:lnTo>
                  <a:lnTo>
                    <a:pt x="566" y="458"/>
                  </a:lnTo>
                  <a:lnTo>
                    <a:pt x="558" y="475"/>
                  </a:lnTo>
                  <a:lnTo>
                    <a:pt x="545" y="492"/>
                  </a:lnTo>
                  <a:lnTo>
                    <a:pt x="526" y="512"/>
                  </a:lnTo>
                  <a:lnTo>
                    <a:pt x="506" y="529"/>
                  </a:lnTo>
                  <a:lnTo>
                    <a:pt x="487" y="544"/>
                  </a:lnTo>
                  <a:lnTo>
                    <a:pt x="470" y="558"/>
                  </a:lnTo>
                  <a:lnTo>
                    <a:pt x="455" y="573"/>
                  </a:lnTo>
                  <a:lnTo>
                    <a:pt x="447" y="584"/>
                  </a:lnTo>
                  <a:lnTo>
                    <a:pt x="440" y="601"/>
                  </a:lnTo>
                  <a:lnTo>
                    <a:pt x="434" y="620"/>
                  </a:lnTo>
                  <a:lnTo>
                    <a:pt x="430" y="639"/>
                  </a:lnTo>
                  <a:lnTo>
                    <a:pt x="425" y="656"/>
                  </a:lnTo>
                  <a:lnTo>
                    <a:pt x="331" y="635"/>
                  </a:lnTo>
                  <a:lnTo>
                    <a:pt x="338" y="614"/>
                  </a:lnTo>
                  <a:lnTo>
                    <a:pt x="346" y="590"/>
                  </a:lnTo>
                  <a:lnTo>
                    <a:pt x="353" y="569"/>
                  </a:lnTo>
                  <a:lnTo>
                    <a:pt x="363" y="548"/>
                  </a:lnTo>
                  <a:lnTo>
                    <a:pt x="374" y="535"/>
                  </a:lnTo>
                  <a:lnTo>
                    <a:pt x="385" y="522"/>
                  </a:lnTo>
                  <a:lnTo>
                    <a:pt x="397" y="509"/>
                  </a:lnTo>
                  <a:lnTo>
                    <a:pt x="410" y="499"/>
                  </a:lnTo>
                  <a:lnTo>
                    <a:pt x="425" y="486"/>
                  </a:lnTo>
                  <a:lnTo>
                    <a:pt x="440" y="473"/>
                  </a:lnTo>
                  <a:lnTo>
                    <a:pt x="453" y="460"/>
                  </a:lnTo>
                  <a:lnTo>
                    <a:pt x="466" y="443"/>
                  </a:lnTo>
                  <a:lnTo>
                    <a:pt x="468" y="435"/>
                  </a:lnTo>
                  <a:lnTo>
                    <a:pt x="466" y="424"/>
                  </a:lnTo>
                  <a:lnTo>
                    <a:pt x="457" y="407"/>
                  </a:lnTo>
                  <a:lnTo>
                    <a:pt x="447" y="388"/>
                  </a:lnTo>
                  <a:lnTo>
                    <a:pt x="432" y="367"/>
                  </a:lnTo>
                  <a:lnTo>
                    <a:pt x="412" y="343"/>
                  </a:lnTo>
                  <a:lnTo>
                    <a:pt x="387" y="318"/>
                  </a:lnTo>
                  <a:lnTo>
                    <a:pt x="361" y="292"/>
                  </a:lnTo>
                  <a:lnTo>
                    <a:pt x="329" y="262"/>
                  </a:lnTo>
                  <a:lnTo>
                    <a:pt x="293" y="235"/>
                  </a:lnTo>
                  <a:lnTo>
                    <a:pt x="254" y="207"/>
                  </a:lnTo>
                  <a:lnTo>
                    <a:pt x="210" y="177"/>
                  </a:lnTo>
                  <a:lnTo>
                    <a:pt x="163" y="149"/>
                  </a:lnTo>
                  <a:lnTo>
                    <a:pt x="111" y="124"/>
                  </a:lnTo>
                  <a:lnTo>
                    <a:pt x="58" y="98"/>
                  </a:lnTo>
                  <a:lnTo>
                    <a:pt x="0" y="75"/>
                  </a:lnTo>
                  <a:lnTo>
                    <a:pt x="22" y="0"/>
                  </a:lnTo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023677" y="4197441"/>
              <a:ext cx="885825" cy="744537"/>
            </a:xfrm>
            <a:custGeom>
              <a:avLst/>
              <a:gdLst>
                <a:gd name="T0" fmla="*/ 2147483647 w 558"/>
                <a:gd name="T1" fmla="*/ 2147483647 h 469"/>
                <a:gd name="T2" fmla="*/ 2147483647 w 558"/>
                <a:gd name="T3" fmla="*/ 2147483647 h 469"/>
                <a:gd name="T4" fmla="*/ 2147483647 w 558"/>
                <a:gd name="T5" fmla="*/ 2147483647 h 469"/>
                <a:gd name="T6" fmla="*/ 2147483647 w 558"/>
                <a:gd name="T7" fmla="*/ 2147483647 h 469"/>
                <a:gd name="T8" fmla="*/ 2147483647 w 558"/>
                <a:gd name="T9" fmla="*/ 2147483647 h 469"/>
                <a:gd name="T10" fmla="*/ 2147483647 w 558"/>
                <a:gd name="T11" fmla="*/ 2147483647 h 469"/>
                <a:gd name="T12" fmla="*/ 2147483647 w 558"/>
                <a:gd name="T13" fmla="*/ 2147483647 h 469"/>
                <a:gd name="T14" fmla="*/ 2147483647 w 558"/>
                <a:gd name="T15" fmla="*/ 2147483647 h 469"/>
                <a:gd name="T16" fmla="*/ 2147483647 w 558"/>
                <a:gd name="T17" fmla="*/ 2147483647 h 469"/>
                <a:gd name="T18" fmla="*/ 2147483647 w 558"/>
                <a:gd name="T19" fmla="*/ 2147483647 h 469"/>
                <a:gd name="T20" fmla="*/ 2147483647 w 558"/>
                <a:gd name="T21" fmla="*/ 2147483647 h 469"/>
                <a:gd name="T22" fmla="*/ 2147483647 w 558"/>
                <a:gd name="T23" fmla="*/ 2147483647 h 469"/>
                <a:gd name="T24" fmla="*/ 2147483647 w 558"/>
                <a:gd name="T25" fmla="*/ 2147483647 h 469"/>
                <a:gd name="T26" fmla="*/ 2147483647 w 558"/>
                <a:gd name="T27" fmla="*/ 2147483647 h 469"/>
                <a:gd name="T28" fmla="*/ 2147483647 w 558"/>
                <a:gd name="T29" fmla="*/ 2147483647 h 469"/>
                <a:gd name="T30" fmla="*/ 2147483647 w 558"/>
                <a:gd name="T31" fmla="*/ 2147483647 h 469"/>
                <a:gd name="T32" fmla="*/ 2147483647 w 558"/>
                <a:gd name="T33" fmla="*/ 2147483647 h 469"/>
                <a:gd name="T34" fmla="*/ 2147483647 w 558"/>
                <a:gd name="T35" fmla="*/ 2147483647 h 469"/>
                <a:gd name="T36" fmla="*/ 2147483647 w 558"/>
                <a:gd name="T37" fmla="*/ 2147483647 h 469"/>
                <a:gd name="T38" fmla="*/ 2147483647 w 558"/>
                <a:gd name="T39" fmla="*/ 0 h 469"/>
                <a:gd name="T40" fmla="*/ 0 w 558"/>
                <a:gd name="T41" fmla="*/ 2147483647 h 469"/>
                <a:gd name="T42" fmla="*/ 2147483647 w 558"/>
                <a:gd name="T43" fmla="*/ 2147483647 h 469"/>
                <a:gd name="T44" fmla="*/ 2147483647 w 558"/>
                <a:gd name="T45" fmla="*/ 2147483647 h 469"/>
                <a:gd name="T46" fmla="*/ 2147483647 w 558"/>
                <a:gd name="T47" fmla="*/ 2147483647 h 469"/>
                <a:gd name="T48" fmla="*/ 2147483647 w 558"/>
                <a:gd name="T49" fmla="*/ 2147483647 h 469"/>
                <a:gd name="T50" fmla="*/ 2147483647 w 558"/>
                <a:gd name="T51" fmla="*/ 2147483647 h 469"/>
                <a:gd name="T52" fmla="*/ 2147483647 w 558"/>
                <a:gd name="T53" fmla="*/ 2147483647 h 469"/>
                <a:gd name="T54" fmla="*/ 2147483647 w 558"/>
                <a:gd name="T55" fmla="*/ 2147483647 h 469"/>
                <a:gd name="T56" fmla="*/ 2147483647 w 558"/>
                <a:gd name="T57" fmla="*/ 2147483647 h 469"/>
                <a:gd name="T58" fmla="*/ 2147483647 w 558"/>
                <a:gd name="T59" fmla="*/ 2147483647 h 469"/>
                <a:gd name="T60" fmla="*/ 2147483647 w 558"/>
                <a:gd name="T61" fmla="*/ 2147483647 h 469"/>
                <a:gd name="T62" fmla="*/ 2147483647 w 558"/>
                <a:gd name="T63" fmla="*/ 2147483647 h 469"/>
                <a:gd name="T64" fmla="*/ 2147483647 w 558"/>
                <a:gd name="T65" fmla="*/ 2147483647 h 469"/>
                <a:gd name="T66" fmla="*/ 2147483647 w 558"/>
                <a:gd name="T67" fmla="*/ 2147483647 h 469"/>
                <a:gd name="T68" fmla="*/ 2147483647 w 558"/>
                <a:gd name="T69" fmla="*/ 2147483647 h 469"/>
                <a:gd name="T70" fmla="*/ 2147483647 w 558"/>
                <a:gd name="T71" fmla="*/ 2147483647 h 469"/>
                <a:gd name="T72" fmla="*/ 2147483647 w 558"/>
                <a:gd name="T73" fmla="*/ 2147483647 h 469"/>
                <a:gd name="T74" fmla="*/ 2147483647 w 558"/>
                <a:gd name="T75" fmla="*/ 2147483647 h 469"/>
                <a:gd name="T76" fmla="*/ 2147483647 w 558"/>
                <a:gd name="T77" fmla="*/ 2147483647 h 469"/>
                <a:gd name="T78" fmla="*/ 2147483647 w 558"/>
                <a:gd name="T79" fmla="*/ 2147483647 h 469"/>
                <a:gd name="T80" fmla="*/ 2147483647 w 558"/>
                <a:gd name="T81" fmla="*/ 2147483647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8"/>
                <a:gd name="T124" fmla="*/ 0 h 469"/>
                <a:gd name="T125" fmla="*/ 558 w 558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8" h="469">
                  <a:moveTo>
                    <a:pt x="555" y="468"/>
                  </a:moveTo>
                  <a:lnTo>
                    <a:pt x="557" y="466"/>
                  </a:lnTo>
                  <a:lnTo>
                    <a:pt x="555" y="449"/>
                  </a:lnTo>
                  <a:lnTo>
                    <a:pt x="548" y="428"/>
                  </a:lnTo>
                  <a:lnTo>
                    <a:pt x="540" y="402"/>
                  </a:lnTo>
                  <a:lnTo>
                    <a:pt x="525" y="375"/>
                  </a:lnTo>
                  <a:lnTo>
                    <a:pt x="506" y="345"/>
                  </a:lnTo>
                  <a:lnTo>
                    <a:pt x="482" y="313"/>
                  </a:lnTo>
                  <a:lnTo>
                    <a:pt x="454" y="281"/>
                  </a:lnTo>
                  <a:lnTo>
                    <a:pt x="422" y="247"/>
                  </a:lnTo>
                  <a:lnTo>
                    <a:pt x="386" y="211"/>
                  </a:lnTo>
                  <a:lnTo>
                    <a:pt x="343" y="176"/>
                  </a:lnTo>
                  <a:lnTo>
                    <a:pt x="298" y="142"/>
                  </a:lnTo>
                  <a:lnTo>
                    <a:pt x="249" y="110"/>
                  </a:lnTo>
                  <a:lnTo>
                    <a:pt x="194" y="78"/>
                  </a:lnTo>
                  <a:lnTo>
                    <a:pt x="136" y="51"/>
                  </a:lnTo>
                  <a:lnTo>
                    <a:pt x="104" y="36"/>
                  </a:lnTo>
                  <a:lnTo>
                    <a:pt x="72" y="23"/>
                  </a:lnTo>
                  <a:lnTo>
                    <a:pt x="38" y="12"/>
                  </a:lnTo>
                  <a:lnTo>
                    <a:pt x="4" y="0"/>
                  </a:lnTo>
                  <a:lnTo>
                    <a:pt x="0" y="17"/>
                  </a:lnTo>
                  <a:lnTo>
                    <a:pt x="34" y="29"/>
                  </a:lnTo>
                  <a:lnTo>
                    <a:pt x="66" y="40"/>
                  </a:lnTo>
                  <a:lnTo>
                    <a:pt x="98" y="53"/>
                  </a:lnTo>
                  <a:lnTo>
                    <a:pt x="128" y="66"/>
                  </a:lnTo>
                  <a:lnTo>
                    <a:pt x="185" y="95"/>
                  </a:lnTo>
                  <a:lnTo>
                    <a:pt x="239" y="125"/>
                  </a:lnTo>
                  <a:lnTo>
                    <a:pt x="288" y="157"/>
                  </a:lnTo>
                  <a:lnTo>
                    <a:pt x="333" y="191"/>
                  </a:lnTo>
                  <a:lnTo>
                    <a:pt x="373" y="225"/>
                  </a:lnTo>
                  <a:lnTo>
                    <a:pt x="410" y="260"/>
                  </a:lnTo>
                  <a:lnTo>
                    <a:pt x="442" y="292"/>
                  </a:lnTo>
                  <a:lnTo>
                    <a:pt x="467" y="324"/>
                  </a:lnTo>
                  <a:lnTo>
                    <a:pt x="491" y="355"/>
                  </a:lnTo>
                  <a:lnTo>
                    <a:pt x="510" y="383"/>
                  </a:lnTo>
                  <a:lnTo>
                    <a:pt x="523" y="411"/>
                  </a:lnTo>
                  <a:lnTo>
                    <a:pt x="533" y="432"/>
                  </a:lnTo>
                  <a:lnTo>
                    <a:pt x="538" y="451"/>
                  </a:lnTo>
                  <a:lnTo>
                    <a:pt x="538" y="464"/>
                  </a:lnTo>
                  <a:lnTo>
                    <a:pt x="540" y="462"/>
                  </a:lnTo>
                  <a:lnTo>
                    <a:pt x="555" y="4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1976052" y="4314916"/>
              <a:ext cx="774700" cy="608012"/>
            </a:xfrm>
            <a:custGeom>
              <a:avLst/>
              <a:gdLst>
                <a:gd name="T0" fmla="*/ 2147483647 w 488"/>
                <a:gd name="T1" fmla="*/ 2147483647 h 383"/>
                <a:gd name="T2" fmla="*/ 2147483647 w 488"/>
                <a:gd name="T3" fmla="*/ 2147483647 h 383"/>
                <a:gd name="T4" fmla="*/ 2147483647 w 488"/>
                <a:gd name="T5" fmla="*/ 2147483647 h 383"/>
                <a:gd name="T6" fmla="*/ 2147483647 w 488"/>
                <a:gd name="T7" fmla="*/ 2147483647 h 383"/>
                <a:gd name="T8" fmla="*/ 2147483647 w 488"/>
                <a:gd name="T9" fmla="*/ 2147483647 h 383"/>
                <a:gd name="T10" fmla="*/ 2147483647 w 488"/>
                <a:gd name="T11" fmla="*/ 2147483647 h 383"/>
                <a:gd name="T12" fmla="*/ 2147483647 w 488"/>
                <a:gd name="T13" fmla="*/ 2147483647 h 383"/>
                <a:gd name="T14" fmla="*/ 2147483647 w 488"/>
                <a:gd name="T15" fmla="*/ 2147483647 h 383"/>
                <a:gd name="T16" fmla="*/ 2147483647 w 488"/>
                <a:gd name="T17" fmla="*/ 2147483647 h 383"/>
                <a:gd name="T18" fmla="*/ 2147483647 w 488"/>
                <a:gd name="T19" fmla="*/ 2147483647 h 383"/>
                <a:gd name="T20" fmla="*/ 2147483647 w 488"/>
                <a:gd name="T21" fmla="*/ 2147483647 h 383"/>
                <a:gd name="T22" fmla="*/ 2147483647 w 488"/>
                <a:gd name="T23" fmla="*/ 2147483647 h 383"/>
                <a:gd name="T24" fmla="*/ 2147483647 w 488"/>
                <a:gd name="T25" fmla="*/ 2147483647 h 383"/>
                <a:gd name="T26" fmla="*/ 2147483647 w 488"/>
                <a:gd name="T27" fmla="*/ 2147483647 h 383"/>
                <a:gd name="T28" fmla="*/ 2147483647 w 488"/>
                <a:gd name="T29" fmla="*/ 2147483647 h 383"/>
                <a:gd name="T30" fmla="*/ 2147483647 w 488"/>
                <a:gd name="T31" fmla="*/ 2147483647 h 383"/>
                <a:gd name="T32" fmla="*/ 2147483647 w 488"/>
                <a:gd name="T33" fmla="*/ 2147483647 h 383"/>
                <a:gd name="T34" fmla="*/ 2147483647 w 488"/>
                <a:gd name="T35" fmla="*/ 2147483647 h 383"/>
                <a:gd name="T36" fmla="*/ 2147483647 w 488"/>
                <a:gd name="T37" fmla="*/ 2147483647 h 383"/>
                <a:gd name="T38" fmla="*/ 2147483647 w 488"/>
                <a:gd name="T39" fmla="*/ 2147483647 h 383"/>
                <a:gd name="T40" fmla="*/ 2147483647 w 488"/>
                <a:gd name="T41" fmla="*/ 2147483647 h 383"/>
                <a:gd name="T42" fmla="*/ 2147483647 w 488"/>
                <a:gd name="T43" fmla="*/ 2147483647 h 383"/>
                <a:gd name="T44" fmla="*/ 2147483647 w 488"/>
                <a:gd name="T45" fmla="*/ 2147483647 h 383"/>
                <a:gd name="T46" fmla="*/ 2147483647 w 488"/>
                <a:gd name="T47" fmla="*/ 2147483647 h 383"/>
                <a:gd name="T48" fmla="*/ 2147483647 w 488"/>
                <a:gd name="T49" fmla="*/ 2147483647 h 383"/>
                <a:gd name="T50" fmla="*/ 2147483647 w 488"/>
                <a:gd name="T51" fmla="*/ 2147483647 h 383"/>
                <a:gd name="T52" fmla="*/ 2147483647 w 488"/>
                <a:gd name="T53" fmla="*/ 2147483647 h 383"/>
                <a:gd name="T54" fmla="*/ 2147483647 w 488"/>
                <a:gd name="T55" fmla="*/ 2147483647 h 383"/>
                <a:gd name="T56" fmla="*/ 2147483647 w 488"/>
                <a:gd name="T57" fmla="*/ 2147483647 h 383"/>
                <a:gd name="T58" fmla="*/ 2147483647 w 488"/>
                <a:gd name="T59" fmla="*/ 2147483647 h 383"/>
                <a:gd name="T60" fmla="*/ 2147483647 w 488"/>
                <a:gd name="T61" fmla="*/ 2147483647 h 383"/>
                <a:gd name="T62" fmla="*/ 2147483647 w 488"/>
                <a:gd name="T63" fmla="*/ 2147483647 h 383"/>
                <a:gd name="T64" fmla="*/ 2147483647 w 488"/>
                <a:gd name="T65" fmla="*/ 2147483647 h 383"/>
                <a:gd name="T66" fmla="*/ 2147483647 w 488"/>
                <a:gd name="T67" fmla="*/ 2147483647 h 383"/>
                <a:gd name="T68" fmla="*/ 2147483647 w 488"/>
                <a:gd name="T69" fmla="*/ 0 h 383"/>
                <a:gd name="T70" fmla="*/ 2147483647 w 488"/>
                <a:gd name="T71" fmla="*/ 2147483647 h 383"/>
                <a:gd name="T72" fmla="*/ 2147483647 w 488"/>
                <a:gd name="T73" fmla="*/ 2147483647 h 383"/>
                <a:gd name="T74" fmla="*/ 0 w 488"/>
                <a:gd name="T75" fmla="*/ 2147483647 h 383"/>
                <a:gd name="T76" fmla="*/ 2147483647 w 488"/>
                <a:gd name="T77" fmla="*/ 2147483647 h 383"/>
                <a:gd name="T78" fmla="*/ 2147483647 w 488"/>
                <a:gd name="T79" fmla="*/ 2147483647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8"/>
                <a:gd name="T121" fmla="*/ 0 h 383"/>
                <a:gd name="T122" fmla="*/ 488 w 488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8" h="383">
                  <a:moveTo>
                    <a:pt x="2" y="7"/>
                  </a:moveTo>
                  <a:lnTo>
                    <a:pt x="6" y="17"/>
                  </a:lnTo>
                  <a:lnTo>
                    <a:pt x="64" y="41"/>
                  </a:lnTo>
                  <a:lnTo>
                    <a:pt x="119" y="66"/>
                  </a:lnTo>
                  <a:lnTo>
                    <a:pt x="168" y="92"/>
                  </a:lnTo>
                  <a:lnTo>
                    <a:pt x="215" y="120"/>
                  </a:lnTo>
                  <a:lnTo>
                    <a:pt x="258" y="147"/>
                  </a:lnTo>
                  <a:lnTo>
                    <a:pt x="296" y="175"/>
                  </a:lnTo>
                  <a:lnTo>
                    <a:pt x="333" y="205"/>
                  </a:lnTo>
                  <a:lnTo>
                    <a:pt x="365" y="232"/>
                  </a:lnTo>
                  <a:lnTo>
                    <a:pt x="390" y="258"/>
                  </a:lnTo>
                  <a:lnTo>
                    <a:pt x="414" y="284"/>
                  </a:lnTo>
                  <a:lnTo>
                    <a:pt x="433" y="307"/>
                  </a:lnTo>
                  <a:lnTo>
                    <a:pt x="448" y="328"/>
                  </a:lnTo>
                  <a:lnTo>
                    <a:pt x="461" y="345"/>
                  </a:lnTo>
                  <a:lnTo>
                    <a:pt x="467" y="360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84" y="382"/>
                  </a:lnTo>
                  <a:lnTo>
                    <a:pt x="487" y="369"/>
                  </a:lnTo>
                  <a:lnTo>
                    <a:pt x="484" y="354"/>
                  </a:lnTo>
                  <a:lnTo>
                    <a:pt x="476" y="337"/>
                  </a:lnTo>
                  <a:lnTo>
                    <a:pt x="463" y="318"/>
                  </a:lnTo>
                  <a:lnTo>
                    <a:pt x="448" y="296"/>
                  </a:lnTo>
                  <a:lnTo>
                    <a:pt x="429" y="271"/>
                  </a:lnTo>
                  <a:lnTo>
                    <a:pt x="403" y="245"/>
                  </a:lnTo>
                  <a:lnTo>
                    <a:pt x="375" y="218"/>
                  </a:lnTo>
                  <a:lnTo>
                    <a:pt x="343" y="190"/>
                  </a:lnTo>
                  <a:lnTo>
                    <a:pt x="309" y="162"/>
                  </a:lnTo>
                  <a:lnTo>
                    <a:pt x="269" y="132"/>
                  </a:lnTo>
                  <a:lnTo>
                    <a:pt x="224" y="105"/>
                  </a:lnTo>
                  <a:lnTo>
                    <a:pt x="177" y="77"/>
                  </a:lnTo>
                  <a:lnTo>
                    <a:pt x="126" y="49"/>
                  </a:lnTo>
                  <a:lnTo>
                    <a:pt x="72" y="24"/>
                  </a:lnTo>
                  <a:lnTo>
                    <a:pt x="12" y="0"/>
                  </a:lnTo>
                  <a:lnTo>
                    <a:pt x="19" y="11"/>
                  </a:lnTo>
                  <a:lnTo>
                    <a:pt x="2" y="7"/>
                  </a:lnTo>
                  <a:lnTo>
                    <a:pt x="0" y="15"/>
                  </a:lnTo>
                  <a:lnTo>
                    <a:pt x="6" y="17"/>
                  </a:lnTo>
                  <a:lnTo>
                    <a:pt x="2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1979227" y="4192678"/>
              <a:ext cx="61912" cy="141288"/>
            </a:xfrm>
            <a:custGeom>
              <a:avLst/>
              <a:gdLst>
                <a:gd name="T0" fmla="*/ 2147483647 w 39"/>
                <a:gd name="T1" fmla="*/ 2147483647 h 89"/>
                <a:gd name="T2" fmla="*/ 2147483647 w 39"/>
                <a:gd name="T3" fmla="*/ 2147483647 h 89"/>
                <a:gd name="T4" fmla="*/ 0 w 39"/>
                <a:gd name="T5" fmla="*/ 2147483647 h 89"/>
                <a:gd name="T6" fmla="*/ 2147483647 w 39"/>
                <a:gd name="T7" fmla="*/ 2147483647 h 89"/>
                <a:gd name="T8" fmla="*/ 2147483647 w 39"/>
                <a:gd name="T9" fmla="*/ 2147483647 h 89"/>
                <a:gd name="T10" fmla="*/ 2147483647 w 39"/>
                <a:gd name="T11" fmla="*/ 2147483647 h 89"/>
                <a:gd name="T12" fmla="*/ 2147483647 w 39"/>
                <a:gd name="T13" fmla="*/ 2147483647 h 89"/>
                <a:gd name="T14" fmla="*/ 2147483647 w 39"/>
                <a:gd name="T15" fmla="*/ 0 h 89"/>
                <a:gd name="T16" fmla="*/ 2147483647 w 39"/>
                <a:gd name="T17" fmla="*/ 2147483647 h 89"/>
                <a:gd name="T18" fmla="*/ 2147483647 w 39"/>
                <a:gd name="T19" fmla="*/ 2147483647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9"/>
                <a:gd name="T32" fmla="*/ 39 w 3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9">
                  <a:moveTo>
                    <a:pt x="32" y="3"/>
                  </a:moveTo>
                  <a:lnTo>
                    <a:pt x="21" y="9"/>
                  </a:lnTo>
                  <a:lnTo>
                    <a:pt x="0" y="84"/>
                  </a:lnTo>
                  <a:lnTo>
                    <a:pt x="17" y="88"/>
                  </a:lnTo>
                  <a:lnTo>
                    <a:pt x="38" y="15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1" y="9"/>
                  </a:lnTo>
                  <a:lnTo>
                    <a:pt x="32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917439" y="2806791"/>
              <a:ext cx="1200150" cy="617537"/>
            </a:xfrm>
            <a:custGeom>
              <a:avLst/>
              <a:gdLst>
                <a:gd name="T0" fmla="*/ 0 w 756"/>
                <a:gd name="T1" fmla="*/ 2147483647 h 389"/>
                <a:gd name="T2" fmla="*/ 2147483647 w 756"/>
                <a:gd name="T3" fmla="*/ 0 h 389"/>
                <a:gd name="T4" fmla="*/ 2147483647 w 756"/>
                <a:gd name="T5" fmla="*/ 0 h 389"/>
                <a:gd name="T6" fmla="*/ 2147483647 w 756"/>
                <a:gd name="T7" fmla="*/ 2147483647 h 389"/>
                <a:gd name="T8" fmla="*/ 2147483647 w 756"/>
                <a:gd name="T9" fmla="*/ 2147483647 h 389"/>
                <a:gd name="T10" fmla="*/ 2147483647 w 756"/>
                <a:gd name="T11" fmla="*/ 2147483647 h 389"/>
                <a:gd name="T12" fmla="*/ 2147483647 w 756"/>
                <a:gd name="T13" fmla="*/ 2147483647 h 389"/>
                <a:gd name="T14" fmla="*/ 2147483647 w 756"/>
                <a:gd name="T15" fmla="*/ 2147483647 h 389"/>
                <a:gd name="T16" fmla="*/ 2147483647 w 756"/>
                <a:gd name="T17" fmla="*/ 2147483647 h 389"/>
                <a:gd name="T18" fmla="*/ 2147483647 w 756"/>
                <a:gd name="T19" fmla="*/ 2147483647 h 389"/>
                <a:gd name="T20" fmla="*/ 2147483647 w 756"/>
                <a:gd name="T21" fmla="*/ 2147483647 h 389"/>
                <a:gd name="T22" fmla="*/ 2147483647 w 756"/>
                <a:gd name="T23" fmla="*/ 2147483647 h 389"/>
                <a:gd name="T24" fmla="*/ 2147483647 w 756"/>
                <a:gd name="T25" fmla="*/ 2147483647 h 389"/>
                <a:gd name="T26" fmla="*/ 2147483647 w 756"/>
                <a:gd name="T27" fmla="*/ 2147483647 h 389"/>
                <a:gd name="T28" fmla="*/ 2147483647 w 756"/>
                <a:gd name="T29" fmla="*/ 2147483647 h 389"/>
                <a:gd name="T30" fmla="*/ 2147483647 w 756"/>
                <a:gd name="T31" fmla="*/ 2147483647 h 389"/>
                <a:gd name="T32" fmla="*/ 2147483647 w 756"/>
                <a:gd name="T33" fmla="*/ 2147483647 h 389"/>
                <a:gd name="T34" fmla="*/ 2147483647 w 756"/>
                <a:gd name="T35" fmla="*/ 2147483647 h 389"/>
                <a:gd name="T36" fmla="*/ 0 w 756"/>
                <a:gd name="T37" fmla="*/ 2147483647 h 389"/>
                <a:gd name="T38" fmla="*/ 2147483647 w 756"/>
                <a:gd name="T39" fmla="*/ 2147483647 h 389"/>
                <a:gd name="T40" fmla="*/ 2147483647 w 756"/>
                <a:gd name="T41" fmla="*/ 2147483647 h 389"/>
                <a:gd name="T42" fmla="*/ 2147483647 w 756"/>
                <a:gd name="T43" fmla="*/ 2147483647 h 389"/>
                <a:gd name="T44" fmla="*/ 2147483647 w 756"/>
                <a:gd name="T45" fmla="*/ 2147483647 h 389"/>
                <a:gd name="T46" fmla="*/ 2147483647 w 756"/>
                <a:gd name="T47" fmla="*/ 2147483647 h 389"/>
                <a:gd name="T48" fmla="*/ 2147483647 w 756"/>
                <a:gd name="T49" fmla="*/ 2147483647 h 389"/>
                <a:gd name="T50" fmla="*/ 2147483647 w 756"/>
                <a:gd name="T51" fmla="*/ 2147483647 h 389"/>
                <a:gd name="T52" fmla="*/ 0 w 756"/>
                <a:gd name="T53" fmla="*/ 2147483647 h 389"/>
                <a:gd name="T54" fmla="*/ 0 w 756"/>
                <a:gd name="T55" fmla="*/ 2147483647 h 3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6"/>
                <a:gd name="T85" fmla="*/ 0 h 389"/>
                <a:gd name="T86" fmla="*/ 756 w 756"/>
                <a:gd name="T87" fmla="*/ 389 h 3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6" h="389">
                  <a:moveTo>
                    <a:pt x="0" y="2"/>
                  </a:moveTo>
                  <a:lnTo>
                    <a:pt x="5" y="0"/>
                  </a:lnTo>
                  <a:lnTo>
                    <a:pt x="755" y="0"/>
                  </a:lnTo>
                  <a:lnTo>
                    <a:pt x="747" y="47"/>
                  </a:lnTo>
                  <a:lnTo>
                    <a:pt x="740" y="96"/>
                  </a:lnTo>
                  <a:lnTo>
                    <a:pt x="736" y="142"/>
                  </a:lnTo>
                  <a:lnTo>
                    <a:pt x="734" y="191"/>
                  </a:lnTo>
                  <a:lnTo>
                    <a:pt x="734" y="240"/>
                  </a:lnTo>
                  <a:lnTo>
                    <a:pt x="738" y="289"/>
                  </a:lnTo>
                  <a:lnTo>
                    <a:pt x="745" y="338"/>
                  </a:lnTo>
                  <a:lnTo>
                    <a:pt x="755" y="388"/>
                  </a:lnTo>
                  <a:lnTo>
                    <a:pt x="661" y="388"/>
                  </a:lnTo>
                  <a:lnTo>
                    <a:pt x="566" y="388"/>
                  </a:lnTo>
                  <a:lnTo>
                    <a:pt x="472" y="388"/>
                  </a:lnTo>
                  <a:lnTo>
                    <a:pt x="378" y="388"/>
                  </a:lnTo>
                  <a:lnTo>
                    <a:pt x="284" y="388"/>
                  </a:lnTo>
                  <a:lnTo>
                    <a:pt x="190" y="388"/>
                  </a:lnTo>
                  <a:lnTo>
                    <a:pt x="94" y="388"/>
                  </a:lnTo>
                  <a:lnTo>
                    <a:pt x="0" y="388"/>
                  </a:lnTo>
                  <a:lnTo>
                    <a:pt x="11" y="338"/>
                  </a:lnTo>
                  <a:lnTo>
                    <a:pt x="20" y="292"/>
                  </a:lnTo>
                  <a:lnTo>
                    <a:pt x="24" y="243"/>
                  </a:lnTo>
                  <a:lnTo>
                    <a:pt x="24" y="196"/>
                  </a:lnTo>
                  <a:lnTo>
                    <a:pt x="22" y="147"/>
                  </a:lnTo>
                  <a:lnTo>
                    <a:pt x="17" y="98"/>
                  </a:lnTo>
                  <a:lnTo>
                    <a:pt x="9" y="51"/>
                  </a:lnTo>
                  <a:lnTo>
                    <a:pt x="0" y="2"/>
                  </a:lnTo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2917439" y="2806791"/>
              <a:ext cx="1200150" cy="617537"/>
            </a:xfrm>
            <a:custGeom>
              <a:avLst/>
              <a:gdLst>
                <a:gd name="T0" fmla="*/ 0 w 756"/>
                <a:gd name="T1" fmla="*/ 2147483647 h 389"/>
                <a:gd name="T2" fmla="*/ 2147483647 w 756"/>
                <a:gd name="T3" fmla="*/ 0 h 389"/>
                <a:gd name="T4" fmla="*/ 2147483647 w 756"/>
                <a:gd name="T5" fmla="*/ 0 h 389"/>
                <a:gd name="T6" fmla="*/ 2147483647 w 756"/>
                <a:gd name="T7" fmla="*/ 2147483647 h 389"/>
                <a:gd name="T8" fmla="*/ 2147483647 w 756"/>
                <a:gd name="T9" fmla="*/ 2147483647 h 389"/>
                <a:gd name="T10" fmla="*/ 2147483647 w 756"/>
                <a:gd name="T11" fmla="*/ 2147483647 h 389"/>
                <a:gd name="T12" fmla="*/ 2147483647 w 756"/>
                <a:gd name="T13" fmla="*/ 2147483647 h 389"/>
                <a:gd name="T14" fmla="*/ 2147483647 w 756"/>
                <a:gd name="T15" fmla="*/ 2147483647 h 389"/>
                <a:gd name="T16" fmla="*/ 2147483647 w 756"/>
                <a:gd name="T17" fmla="*/ 2147483647 h 389"/>
                <a:gd name="T18" fmla="*/ 2147483647 w 756"/>
                <a:gd name="T19" fmla="*/ 2147483647 h 389"/>
                <a:gd name="T20" fmla="*/ 2147483647 w 756"/>
                <a:gd name="T21" fmla="*/ 2147483647 h 389"/>
                <a:gd name="T22" fmla="*/ 2147483647 w 756"/>
                <a:gd name="T23" fmla="*/ 2147483647 h 389"/>
                <a:gd name="T24" fmla="*/ 2147483647 w 756"/>
                <a:gd name="T25" fmla="*/ 2147483647 h 389"/>
                <a:gd name="T26" fmla="*/ 2147483647 w 756"/>
                <a:gd name="T27" fmla="*/ 2147483647 h 389"/>
                <a:gd name="T28" fmla="*/ 2147483647 w 756"/>
                <a:gd name="T29" fmla="*/ 2147483647 h 389"/>
                <a:gd name="T30" fmla="*/ 2147483647 w 756"/>
                <a:gd name="T31" fmla="*/ 2147483647 h 389"/>
                <a:gd name="T32" fmla="*/ 2147483647 w 756"/>
                <a:gd name="T33" fmla="*/ 2147483647 h 389"/>
                <a:gd name="T34" fmla="*/ 2147483647 w 756"/>
                <a:gd name="T35" fmla="*/ 2147483647 h 389"/>
                <a:gd name="T36" fmla="*/ 0 w 756"/>
                <a:gd name="T37" fmla="*/ 2147483647 h 389"/>
                <a:gd name="T38" fmla="*/ 2147483647 w 756"/>
                <a:gd name="T39" fmla="*/ 2147483647 h 389"/>
                <a:gd name="T40" fmla="*/ 2147483647 w 756"/>
                <a:gd name="T41" fmla="*/ 2147483647 h 389"/>
                <a:gd name="T42" fmla="*/ 2147483647 w 756"/>
                <a:gd name="T43" fmla="*/ 2147483647 h 389"/>
                <a:gd name="T44" fmla="*/ 2147483647 w 756"/>
                <a:gd name="T45" fmla="*/ 2147483647 h 389"/>
                <a:gd name="T46" fmla="*/ 2147483647 w 756"/>
                <a:gd name="T47" fmla="*/ 2147483647 h 389"/>
                <a:gd name="T48" fmla="*/ 2147483647 w 756"/>
                <a:gd name="T49" fmla="*/ 2147483647 h 389"/>
                <a:gd name="T50" fmla="*/ 2147483647 w 756"/>
                <a:gd name="T51" fmla="*/ 2147483647 h 389"/>
                <a:gd name="T52" fmla="*/ 0 w 756"/>
                <a:gd name="T53" fmla="*/ 2147483647 h 3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6"/>
                <a:gd name="T82" fmla="*/ 0 h 389"/>
                <a:gd name="T83" fmla="*/ 756 w 756"/>
                <a:gd name="T84" fmla="*/ 389 h 3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6" h="389">
                  <a:moveTo>
                    <a:pt x="0" y="2"/>
                  </a:moveTo>
                  <a:lnTo>
                    <a:pt x="5" y="0"/>
                  </a:lnTo>
                  <a:lnTo>
                    <a:pt x="755" y="0"/>
                  </a:lnTo>
                  <a:lnTo>
                    <a:pt x="747" y="47"/>
                  </a:lnTo>
                  <a:lnTo>
                    <a:pt x="740" y="96"/>
                  </a:lnTo>
                  <a:lnTo>
                    <a:pt x="736" y="142"/>
                  </a:lnTo>
                  <a:lnTo>
                    <a:pt x="734" y="191"/>
                  </a:lnTo>
                  <a:lnTo>
                    <a:pt x="734" y="240"/>
                  </a:lnTo>
                  <a:lnTo>
                    <a:pt x="738" y="289"/>
                  </a:lnTo>
                  <a:lnTo>
                    <a:pt x="745" y="338"/>
                  </a:lnTo>
                  <a:lnTo>
                    <a:pt x="755" y="388"/>
                  </a:lnTo>
                  <a:lnTo>
                    <a:pt x="661" y="388"/>
                  </a:lnTo>
                  <a:lnTo>
                    <a:pt x="566" y="388"/>
                  </a:lnTo>
                  <a:lnTo>
                    <a:pt x="472" y="388"/>
                  </a:lnTo>
                  <a:lnTo>
                    <a:pt x="378" y="388"/>
                  </a:lnTo>
                  <a:lnTo>
                    <a:pt x="284" y="388"/>
                  </a:lnTo>
                  <a:lnTo>
                    <a:pt x="190" y="388"/>
                  </a:lnTo>
                  <a:lnTo>
                    <a:pt x="94" y="388"/>
                  </a:lnTo>
                  <a:lnTo>
                    <a:pt x="0" y="388"/>
                  </a:lnTo>
                  <a:lnTo>
                    <a:pt x="11" y="338"/>
                  </a:lnTo>
                  <a:lnTo>
                    <a:pt x="20" y="292"/>
                  </a:lnTo>
                  <a:lnTo>
                    <a:pt x="24" y="243"/>
                  </a:lnTo>
                  <a:lnTo>
                    <a:pt x="24" y="196"/>
                  </a:lnTo>
                  <a:lnTo>
                    <a:pt x="22" y="147"/>
                  </a:lnTo>
                  <a:lnTo>
                    <a:pt x="17" y="98"/>
                  </a:lnTo>
                  <a:lnTo>
                    <a:pt x="9" y="51"/>
                  </a:lnTo>
                  <a:lnTo>
                    <a:pt x="0" y="2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2445952" y="3046503"/>
              <a:ext cx="588962" cy="217488"/>
            </a:xfrm>
            <a:custGeom>
              <a:avLst/>
              <a:gdLst>
                <a:gd name="T0" fmla="*/ 2147483647 w 371"/>
                <a:gd name="T1" fmla="*/ 0 h 137"/>
                <a:gd name="T2" fmla="*/ 2147483647 w 371"/>
                <a:gd name="T3" fmla="*/ 2147483647 h 137"/>
                <a:gd name="T4" fmla="*/ 2147483647 w 371"/>
                <a:gd name="T5" fmla="*/ 2147483647 h 137"/>
                <a:gd name="T6" fmla="*/ 2147483647 w 371"/>
                <a:gd name="T7" fmla="*/ 2147483647 h 137"/>
                <a:gd name="T8" fmla="*/ 2147483647 w 371"/>
                <a:gd name="T9" fmla="*/ 2147483647 h 137"/>
                <a:gd name="T10" fmla="*/ 2147483647 w 371"/>
                <a:gd name="T11" fmla="*/ 2147483647 h 137"/>
                <a:gd name="T12" fmla="*/ 2147483647 w 371"/>
                <a:gd name="T13" fmla="*/ 2147483647 h 137"/>
                <a:gd name="T14" fmla="*/ 2147483647 w 371"/>
                <a:gd name="T15" fmla="*/ 2147483647 h 137"/>
                <a:gd name="T16" fmla="*/ 2147483647 w 371"/>
                <a:gd name="T17" fmla="*/ 2147483647 h 137"/>
                <a:gd name="T18" fmla="*/ 0 w 371"/>
                <a:gd name="T19" fmla="*/ 2147483647 h 137"/>
                <a:gd name="T20" fmla="*/ 0 w 371"/>
                <a:gd name="T21" fmla="*/ 2147483647 h 137"/>
                <a:gd name="T22" fmla="*/ 2147483647 w 371"/>
                <a:gd name="T23" fmla="*/ 2147483647 h 137"/>
                <a:gd name="T24" fmla="*/ 2147483647 w 371"/>
                <a:gd name="T25" fmla="*/ 2147483647 h 137"/>
                <a:gd name="T26" fmla="*/ 2147483647 w 371"/>
                <a:gd name="T27" fmla="*/ 2147483647 h 137"/>
                <a:gd name="T28" fmla="*/ 2147483647 w 371"/>
                <a:gd name="T29" fmla="*/ 2147483647 h 137"/>
                <a:gd name="T30" fmla="*/ 2147483647 w 371"/>
                <a:gd name="T31" fmla="*/ 2147483647 h 137"/>
                <a:gd name="T32" fmla="*/ 2147483647 w 371"/>
                <a:gd name="T33" fmla="*/ 2147483647 h 137"/>
                <a:gd name="T34" fmla="*/ 2147483647 w 371"/>
                <a:gd name="T35" fmla="*/ 2147483647 h 137"/>
                <a:gd name="T36" fmla="*/ 2147483647 w 371"/>
                <a:gd name="T37" fmla="*/ 2147483647 h 137"/>
                <a:gd name="T38" fmla="*/ 2147483647 w 371"/>
                <a:gd name="T39" fmla="*/ 2147483647 h 137"/>
                <a:gd name="T40" fmla="*/ 2147483647 w 371"/>
                <a:gd name="T41" fmla="*/ 2147483647 h 137"/>
                <a:gd name="T42" fmla="*/ 2147483647 w 371"/>
                <a:gd name="T43" fmla="*/ 2147483647 h 137"/>
                <a:gd name="T44" fmla="*/ 2147483647 w 371"/>
                <a:gd name="T45" fmla="*/ 2147483647 h 137"/>
                <a:gd name="T46" fmla="*/ 2147483647 w 371"/>
                <a:gd name="T47" fmla="*/ 2147483647 h 137"/>
                <a:gd name="T48" fmla="*/ 2147483647 w 371"/>
                <a:gd name="T49" fmla="*/ 2147483647 h 137"/>
                <a:gd name="T50" fmla="*/ 2147483647 w 371"/>
                <a:gd name="T51" fmla="*/ 2147483647 h 137"/>
                <a:gd name="T52" fmla="*/ 2147483647 w 371"/>
                <a:gd name="T53" fmla="*/ 2147483647 h 137"/>
                <a:gd name="T54" fmla="*/ 2147483647 w 371"/>
                <a:gd name="T55" fmla="*/ 2147483647 h 137"/>
                <a:gd name="T56" fmla="*/ 2147483647 w 371"/>
                <a:gd name="T57" fmla="*/ 2147483647 h 137"/>
                <a:gd name="T58" fmla="*/ 2147483647 w 371"/>
                <a:gd name="T59" fmla="*/ 0 h 137"/>
                <a:gd name="T60" fmla="*/ 2147483647 w 371"/>
                <a:gd name="T61" fmla="*/ 0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1"/>
                <a:gd name="T94" fmla="*/ 0 h 137"/>
                <a:gd name="T95" fmla="*/ 371 w 371"/>
                <a:gd name="T96" fmla="*/ 137 h 1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1" h="137">
                  <a:moveTo>
                    <a:pt x="368" y="0"/>
                  </a:moveTo>
                  <a:lnTo>
                    <a:pt x="54" y="13"/>
                  </a:lnTo>
                  <a:lnTo>
                    <a:pt x="41" y="15"/>
                  </a:lnTo>
                  <a:lnTo>
                    <a:pt x="30" y="19"/>
                  </a:lnTo>
                  <a:lnTo>
                    <a:pt x="22" y="23"/>
                  </a:lnTo>
                  <a:lnTo>
                    <a:pt x="15" y="32"/>
                  </a:lnTo>
                  <a:lnTo>
                    <a:pt x="9" y="40"/>
                  </a:lnTo>
                  <a:lnTo>
                    <a:pt x="5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3" y="96"/>
                  </a:lnTo>
                  <a:lnTo>
                    <a:pt x="7" y="107"/>
                  </a:lnTo>
                  <a:lnTo>
                    <a:pt x="13" y="115"/>
                  </a:lnTo>
                  <a:lnTo>
                    <a:pt x="20" y="124"/>
                  </a:lnTo>
                  <a:lnTo>
                    <a:pt x="30" y="130"/>
                  </a:lnTo>
                  <a:lnTo>
                    <a:pt x="41" y="134"/>
                  </a:lnTo>
                  <a:lnTo>
                    <a:pt x="54" y="136"/>
                  </a:lnTo>
                  <a:lnTo>
                    <a:pt x="71" y="134"/>
                  </a:lnTo>
                  <a:lnTo>
                    <a:pt x="90" y="128"/>
                  </a:lnTo>
                  <a:lnTo>
                    <a:pt x="109" y="121"/>
                  </a:lnTo>
                  <a:lnTo>
                    <a:pt x="126" y="117"/>
                  </a:lnTo>
                  <a:lnTo>
                    <a:pt x="188" y="109"/>
                  </a:lnTo>
                  <a:lnTo>
                    <a:pt x="246" y="104"/>
                  </a:lnTo>
                  <a:lnTo>
                    <a:pt x="306" y="100"/>
                  </a:lnTo>
                  <a:lnTo>
                    <a:pt x="366" y="98"/>
                  </a:lnTo>
                  <a:lnTo>
                    <a:pt x="370" y="75"/>
                  </a:lnTo>
                  <a:lnTo>
                    <a:pt x="370" y="49"/>
                  </a:lnTo>
                  <a:lnTo>
                    <a:pt x="370" y="23"/>
                  </a:lnTo>
                  <a:lnTo>
                    <a:pt x="368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2433252" y="3046503"/>
              <a:ext cx="588962" cy="217488"/>
            </a:xfrm>
            <a:custGeom>
              <a:avLst/>
              <a:gdLst>
                <a:gd name="T0" fmla="*/ 2147483647 w 371"/>
                <a:gd name="T1" fmla="*/ 0 h 137"/>
                <a:gd name="T2" fmla="*/ 2147483647 w 371"/>
                <a:gd name="T3" fmla="*/ 2147483647 h 137"/>
                <a:gd name="T4" fmla="*/ 2147483647 w 371"/>
                <a:gd name="T5" fmla="*/ 2147483647 h 137"/>
                <a:gd name="T6" fmla="*/ 2147483647 w 371"/>
                <a:gd name="T7" fmla="*/ 2147483647 h 137"/>
                <a:gd name="T8" fmla="*/ 2147483647 w 371"/>
                <a:gd name="T9" fmla="*/ 2147483647 h 137"/>
                <a:gd name="T10" fmla="*/ 2147483647 w 371"/>
                <a:gd name="T11" fmla="*/ 2147483647 h 137"/>
                <a:gd name="T12" fmla="*/ 2147483647 w 371"/>
                <a:gd name="T13" fmla="*/ 2147483647 h 137"/>
                <a:gd name="T14" fmla="*/ 2147483647 w 371"/>
                <a:gd name="T15" fmla="*/ 2147483647 h 137"/>
                <a:gd name="T16" fmla="*/ 2147483647 w 371"/>
                <a:gd name="T17" fmla="*/ 2147483647 h 137"/>
                <a:gd name="T18" fmla="*/ 0 w 371"/>
                <a:gd name="T19" fmla="*/ 2147483647 h 137"/>
                <a:gd name="T20" fmla="*/ 0 w 371"/>
                <a:gd name="T21" fmla="*/ 2147483647 h 137"/>
                <a:gd name="T22" fmla="*/ 2147483647 w 371"/>
                <a:gd name="T23" fmla="*/ 2147483647 h 137"/>
                <a:gd name="T24" fmla="*/ 2147483647 w 371"/>
                <a:gd name="T25" fmla="*/ 2147483647 h 137"/>
                <a:gd name="T26" fmla="*/ 2147483647 w 371"/>
                <a:gd name="T27" fmla="*/ 2147483647 h 137"/>
                <a:gd name="T28" fmla="*/ 2147483647 w 371"/>
                <a:gd name="T29" fmla="*/ 2147483647 h 137"/>
                <a:gd name="T30" fmla="*/ 2147483647 w 371"/>
                <a:gd name="T31" fmla="*/ 2147483647 h 137"/>
                <a:gd name="T32" fmla="*/ 2147483647 w 371"/>
                <a:gd name="T33" fmla="*/ 2147483647 h 137"/>
                <a:gd name="T34" fmla="*/ 2147483647 w 371"/>
                <a:gd name="T35" fmla="*/ 2147483647 h 137"/>
                <a:gd name="T36" fmla="*/ 2147483647 w 371"/>
                <a:gd name="T37" fmla="*/ 2147483647 h 137"/>
                <a:gd name="T38" fmla="*/ 2147483647 w 371"/>
                <a:gd name="T39" fmla="*/ 2147483647 h 137"/>
                <a:gd name="T40" fmla="*/ 2147483647 w 371"/>
                <a:gd name="T41" fmla="*/ 2147483647 h 137"/>
                <a:gd name="T42" fmla="*/ 2147483647 w 371"/>
                <a:gd name="T43" fmla="*/ 2147483647 h 137"/>
                <a:gd name="T44" fmla="*/ 2147483647 w 371"/>
                <a:gd name="T45" fmla="*/ 2147483647 h 137"/>
                <a:gd name="T46" fmla="*/ 2147483647 w 371"/>
                <a:gd name="T47" fmla="*/ 2147483647 h 137"/>
                <a:gd name="T48" fmla="*/ 2147483647 w 371"/>
                <a:gd name="T49" fmla="*/ 2147483647 h 137"/>
                <a:gd name="T50" fmla="*/ 2147483647 w 371"/>
                <a:gd name="T51" fmla="*/ 2147483647 h 137"/>
                <a:gd name="T52" fmla="*/ 2147483647 w 371"/>
                <a:gd name="T53" fmla="*/ 2147483647 h 137"/>
                <a:gd name="T54" fmla="*/ 2147483647 w 371"/>
                <a:gd name="T55" fmla="*/ 2147483647 h 137"/>
                <a:gd name="T56" fmla="*/ 2147483647 w 371"/>
                <a:gd name="T57" fmla="*/ 2147483647 h 137"/>
                <a:gd name="T58" fmla="*/ 2147483647 w 371"/>
                <a:gd name="T59" fmla="*/ 0 h 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1"/>
                <a:gd name="T91" fmla="*/ 0 h 137"/>
                <a:gd name="T92" fmla="*/ 371 w 371"/>
                <a:gd name="T93" fmla="*/ 137 h 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1" h="137">
                  <a:moveTo>
                    <a:pt x="368" y="0"/>
                  </a:moveTo>
                  <a:lnTo>
                    <a:pt x="54" y="13"/>
                  </a:lnTo>
                  <a:lnTo>
                    <a:pt x="41" y="15"/>
                  </a:lnTo>
                  <a:lnTo>
                    <a:pt x="30" y="19"/>
                  </a:lnTo>
                  <a:lnTo>
                    <a:pt x="22" y="23"/>
                  </a:lnTo>
                  <a:lnTo>
                    <a:pt x="15" y="32"/>
                  </a:lnTo>
                  <a:lnTo>
                    <a:pt x="9" y="40"/>
                  </a:lnTo>
                  <a:lnTo>
                    <a:pt x="5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3" y="96"/>
                  </a:lnTo>
                  <a:lnTo>
                    <a:pt x="7" y="107"/>
                  </a:lnTo>
                  <a:lnTo>
                    <a:pt x="13" y="115"/>
                  </a:lnTo>
                  <a:lnTo>
                    <a:pt x="20" y="124"/>
                  </a:lnTo>
                  <a:lnTo>
                    <a:pt x="30" y="130"/>
                  </a:lnTo>
                  <a:lnTo>
                    <a:pt x="41" y="134"/>
                  </a:lnTo>
                  <a:lnTo>
                    <a:pt x="54" y="136"/>
                  </a:lnTo>
                  <a:lnTo>
                    <a:pt x="71" y="134"/>
                  </a:lnTo>
                  <a:lnTo>
                    <a:pt x="90" y="128"/>
                  </a:lnTo>
                  <a:lnTo>
                    <a:pt x="109" y="121"/>
                  </a:lnTo>
                  <a:lnTo>
                    <a:pt x="126" y="117"/>
                  </a:lnTo>
                  <a:lnTo>
                    <a:pt x="188" y="109"/>
                  </a:lnTo>
                  <a:lnTo>
                    <a:pt x="246" y="104"/>
                  </a:lnTo>
                  <a:lnTo>
                    <a:pt x="306" y="100"/>
                  </a:lnTo>
                  <a:lnTo>
                    <a:pt x="366" y="98"/>
                  </a:lnTo>
                  <a:lnTo>
                    <a:pt x="370" y="75"/>
                  </a:lnTo>
                  <a:lnTo>
                    <a:pt x="370" y="49"/>
                  </a:lnTo>
                  <a:lnTo>
                    <a:pt x="370" y="23"/>
                  </a:lnTo>
                  <a:lnTo>
                    <a:pt x="368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3990589" y="3049678"/>
              <a:ext cx="588963" cy="222250"/>
            </a:xfrm>
            <a:custGeom>
              <a:avLst/>
              <a:gdLst>
                <a:gd name="T0" fmla="*/ 2147483647 w 371"/>
                <a:gd name="T1" fmla="*/ 0 h 140"/>
                <a:gd name="T2" fmla="*/ 2147483647 w 371"/>
                <a:gd name="T3" fmla="*/ 2147483647 h 140"/>
                <a:gd name="T4" fmla="*/ 2147483647 w 371"/>
                <a:gd name="T5" fmla="*/ 2147483647 h 140"/>
                <a:gd name="T6" fmla="*/ 2147483647 w 371"/>
                <a:gd name="T7" fmla="*/ 2147483647 h 140"/>
                <a:gd name="T8" fmla="*/ 2147483647 w 371"/>
                <a:gd name="T9" fmla="*/ 2147483647 h 140"/>
                <a:gd name="T10" fmla="*/ 2147483647 w 371"/>
                <a:gd name="T11" fmla="*/ 2147483647 h 140"/>
                <a:gd name="T12" fmla="*/ 2147483647 w 371"/>
                <a:gd name="T13" fmla="*/ 2147483647 h 140"/>
                <a:gd name="T14" fmla="*/ 2147483647 w 371"/>
                <a:gd name="T15" fmla="*/ 2147483647 h 140"/>
                <a:gd name="T16" fmla="*/ 2147483647 w 371"/>
                <a:gd name="T17" fmla="*/ 2147483647 h 140"/>
                <a:gd name="T18" fmla="*/ 2147483647 w 371"/>
                <a:gd name="T19" fmla="*/ 2147483647 h 140"/>
                <a:gd name="T20" fmla="*/ 2147483647 w 371"/>
                <a:gd name="T21" fmla="*/ 2147483647 h 140"/>
                <a:gd name="T22" fmla="*/ 2147483647 w 371"/>
                <a:gd name="T23" fmla="*/ 2147483647 h 140"/>
                <a:gd name="T24" fmla="*/ 2147483647 w 371"/>
                <a:gd name="T25" fmla="*/ 2147483647 h 140"/>
                <a:gd name="T26" fmla="*/ 2147483647 w 371"/>
                <a:gd name="T27" fmla="*/ 2147483647 h 140"/>
                <a:gd name="T28" fmla="*/ 2147483647 w 371"/>
                <a:gd name="T29" fmla="*/ 2147483647 h 140"/>
                <a:gd name="T30" fmla="*/ 2147483647 w 371"/>
                <a:gd name="T31" fmla="*/ 2147483647 h 140"/>
                <a:gd name="T32" fmla="*/ 2147483647 w 371"/>
                <a:gd name="T33" fmla="*/ 2147483647 h 140"/>
                <a:gd name="T34" fmla="*/ 2147483647 w 371"/>
                <a:gd name="T35" fmla="*/ 2147483647 h 140"/>
                <a:gd name="T36" fmla="*/ 2147483647 w 371"/>
                <a:gd name="T37" fmla="*/ 2147483647 h 140"/>
                <a:gd name="T38" fmla="*/ 2147483647 w 371"/>
                <a:gd name="T39" fmla="*/ 2147483647 h 140"/>
                <a:gd name="T40" fmla="*/ 2147483647 w 371"/>
                <a:gd name="T41" fmla="*/ 2147483647 h 140"/>
                <a:gd name="T42" fmla="*/ 2147483647 w 371"/>
                <a:gd name="T43" fmla="*/ 2147483647 h 140"/>
                <a:gd name="T44" fmla="*/ 2147483647 w 371"/>
                <a:gd name="T45" fmla="*/ 2147483647 h 140"/>
                <a:gd name="T46" fmla="*/ 2147483647 w 371"/>
                <a:gd name="T47" fmla="*/ 2147483647 h 140"/>
                <a:gd name="T48" fmla="*/ 2147483647 w 371"/>
                <a:gd name="T49" fmla="*/ 2147483647 h 140"/>
                <a:gd name="T50" fmla="*/ 2147483647 w 371"/>
                <a:gd name="T51" fmla="*/ 2147483647 h 140"/>
                <a:gd name="T52" fmla="*/ 0 w 371"/>
                <a:gd name="T53" fmla="*/ 2147483647 h 140"/>
                <a:gd name="T54" fmla="*/ 0 w 371"/>
                <a:gd name="T55" fmla="*/ 2147483647 h 140"/>
                <a:gd name="T56" fmla="*/ 0 w 371"/>
                <a:gd name="T57" fmla="*/ 2147483647 h 140"/>
                <a:gd name="T58" fmla="*/ 2147483647 w 371"/>
                <a:gd name="T59" fmla="*/ 0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1"/>
                <a:gd name="T91" fmla="*/ 0 h 140"/>
                <a:gd name="T92" fmla="*/ 371 w 371"/>
                <a:gd name="T93" fmla="*/ 140 h 1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1" h="140">
                  <a:moveTo>
                    <a:pt x="2" y="0"/>
                  </a:moveTo>
                  <a:lnTo>
                    <a:pt x="318" y="13"/>
                  </a:lnTo>
                  <a:lnTo>
                    <a:pt x="329" y="15"/>
                  </a:lnTo>
                  <a:lnTo>
                    <a:pt x="340" y="19"/>
                  </a:lnTo>
                  <a:lnTo>
                    <a:pt x="348" y="26"/>
                  </a:lnTo>
                  <a:lnTo>
                    <a:pt x="357" y="34"/>
                  </a:lnTo>
                  <a:lnTo>
                    <a:pt x="361" y="43"/>
                  </a:lnTo>
                  <a:lnTo>
                    <a:pt x="365" y="53"/>
                  </a:lnTo>
                  <a:lnTo>
                    <a:pt x="370" y="64"/>
                  </a:lnTo>
                  <a:lnTo>
                    <a:pt x="370" y="75"/>
                  </a:lnTo>
                  <a:lnTo>
                    <a:pt x="370" y="87"/>
                  </a:lnTo>
                  <a:lnTo>
                    <a:pt x="368" y="98"/>
                  </a:lnTo>
                  <a:lnTo>
                    <a:pt x="363" y="109"/>
                  </a:lnTo>
                  <a:lnTo>
                    <a:pt x="357" y="117"/>
                  </a:lnTo>
                  <a:lnTo>
                    <a:pt x="350" y="126"/>
                  </a:lnTo>
                  <a:lnTo>
                    <a:pt x="342" y="132"/>
                  </a:lnTo>
                  <a:lnTo>
                    <a:pt x="331" y="136"/>
                  </a:lnTo>
                  <a:lnTo>
                    <a:pt x="318" y="139"/>
                  </a:lnTo>
                  <a:lnTo>
                    <a:pt x="299" y="136"/>
                  </a:lnTo>
                  <a:lnTo>
                    <a:pt x="280" y="130"/>
                  </a:lnTo>
                  <a:lnTo>
                    <a:pt x="263" y="124"/>
                  </a:lnTo>
                  <a:lnTo>
                    <a:pt x="244" y="117"/>
                  </a:lnTo>
                  <a:lnTo>
                    <a:pt x="184" y="111"/>
                  </a:lnTo>
                  <a:lnTo>
                    <a:pt x="124" y="105"/>
                  </a:lnTo>
                  <a:lnTo>
                    <a:pt x="64" y="100"/>
                  </a:lnTo>
                  <a:lnTo>
                    <a:pt x="5" y="100"/>
                  </a:lnTo>
                  <a:lnTo>
                    <a:pt x="0" y="75"/>
                  </a:lnTo>
                  <a:lnTo>
                    <a:pt x="0" y="49"/>
                  </a:lnTo>
                  <a:lnTo>
                    <a:pt x="0" y="26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934902" y="1941603"/>
              <a:ext cx="1169987" cy="603250"/>
            </a:xfrm>
            <a:custGeom>
              <a:avLst/>
              <a:gdLst>
                <a:gd name="T0" fmla="*/ 0 w 737"/>
                <a:gd name="T1" fmla="*/ 2147483647 h 380"/>
                <a:gd name="T2" fmla="*/ 2147483647 w 737"/>
                <a:gd name="T3" fmla="*/ 0 h 380"/>
                <a:gd name="T4" fmla="*/ 2147483647 w 737"/>
                <a:gd name="T5" fmla="*/ 0 h 380"/>
                <a:gd name="T6" fmla="*/ 2147483647 w 737"/>
                <a:gd name="T7" fmla="*/ 2147483647 h 380"/>
                <a:gd name="T8" fmla="*/ 2147483647 w 737"/>
                <a:gd name="T9" fmla="*/ 2147483647 h 380"/>
                <a:gd name="T10" fmla="*/ 2147483647 w 737"/>
                <a:gd name="T11" fmla="*/ 2147483647 h 380"/>
                <a:gd name="T12" fmla="*/ 2147483647 w 737"/>
                <a:gd name="T13" fmla="*/ 2147483647 h 380"/>
                <a:gd name="T14" fmla="*/ 2147483647 w 737"/>
                <a:gd name="T15" fmla="*/ 2147483647 h 380"/>
                <a:gd name="T16" fmla="*/ 2147483647 w 737"/>
                <a:gd name="T17" fmla="*/ 2147483647 h 380"/>
                <a:gd name="T18" fmla="*/ 2147483647 w 737"/>
                <a:gd name="T19" fmla="*/ 2147483647 h 380"/>
                <a:gd name="T20" fmla="*/ 2147483647 w 737"/>
                <a:gd name="T21" fmla="*/ 2147483647 h 380"/>
                <a:gd name="T22" fmla="*/ 2147483647 w 737"/>
                <a:gd name="T23" fmla="*/ 2147483647 h 380"/>
                <a:gd name="T24" fmla="*/ 2147483647 w 737"/>
                <a:gd name="T25" fmla="*/ 2147483647 h 380"/>
                <a:gd name="T26" fmla="*/ 2147483647 w 737"/>
                <a:gd name="T27" fmla="*/ 2147483647 h 380"/>
                <a:gd name="T28" fmla="*/ 2147483647 w 737"/>
                <a:gd name="T29" fmla="*/ 2147483647 h 380"/>
                <a:gd name="T30" fmla="*/ 2147483647 w 737"/>
                <a:gd name="T31" fmla="*/ 2147483647 h 380"/>
                <a:gd name="T32" fmla="*/ 2147483647 w 737"/>
                <a:gd name="T33" fmla="*/ 2147483647 h 380"/>
                <a:gd name="T34" fmla="*/ 2147483647 w 737"/>
                <a:gd name="T35" fmla="*/ 2147483647 h 380"/>
                <a:gd name="T36" fmla="*/ 0 w 737"/>
                <a:gd name="T37" fmla="*/ 2147483647 h 380"/>
                <a:gd name="T38" fmla="*/ 2147483647 w 737"/>
                <a:gd name="T39" fmla="*/ 2147483647 h 380"/>
                <a:gd name="T40" fmla="*/ 2147483647 w 737"/>
                <a:gd name="T41" fmla="*/ 2147483647 h 380"/>
                <a:gd name="T42" fmla="*/ 2147483647 w 737"/>
                <a:gd name="T43" fmla="*/ 2147483647 h 380"/>
                <a:gd name="T44" fmla="*/ 2147483647 w 737"/>
                <a:gd name="T45" fmla="*/ 2147483647 h 380"/>
                <a:gd name="T46" fmla="*/ 2147483647 w 737"/>
                <a:gd name="T47" fmla="*/ 2147483647 h 380"/>
                <a:gd name="T48" fmla="*/ 2147483647 w 737"/>
                <a:gd name="T49" fmla="*/ 2147483647 h 380"/>
                <a:gd name="T50" fmla="*/ 2147483647 w 737"/>
                <a:gd name="T51" fmla="*/ 2147483647 h 380"/>
                <a:gd name="T52" fmla="*/ 0 w 737"/>
                <a:gd name="T53" fmla="*/ 2147483647 h 380"/>
                <a:gd name="T54" fmla="*/ 0 w 737"/>
                <a:gd name="T55" fmla="*/ 2147483647 h 3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7"/>
                <a:gd name="T85" fmla="*/ 0 h 380"/>
                <a:gd name="T86" fmla="*/ 737 w 737"/>
                <a:gd name="T87" fmla="*/ 380 h 3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7" h="380">
                  <a:moveTo>
                    <a:pt x="0" y="4"/>
                  </a:moveTo>
                  <a:lnTo>
                    <a:pt x="4" y="0"/>
                  </a:lnTo>
                  <a:lnTo>
                    <a:pt x="736" y="0"/>
                  </a:lnTo>
                  <a:lnTo>
                    <a:pt x="727" y="47"/>
                  </a:lnTo>
                  <a:lnTo>
                    <a:pt x="721" y="94"/>
                  </a:lnTo>
                  <a:lnTo>
                    <a:pt x="716" y="143"/>
                  </a:lnTo>
                  <a:lnTo>
                    <a:pt x="714" y="190"/>
                  </a:lnTo>
                  <a:lnTo>
                    <a:pt x="716" y="237"/>
                  </a:lnTo>
                  <a:lnTo>
                    <a:pt x="719" y="283"/>
                  </a:lnTo>
                  <a:lnTo>
                    <a:pt x="725" y="333"/>
                  </a:lnTo>
                  <a:lnTo>
                    <a:pt x="736" y="379"/>
                  </a:lnTo>
                  <a:lnTo>
                    <a:pt x="644" y="379"/>
                  </a:lnTo>
                  <a:lnTo>
                    <a:pt x="553" y="379"/>
                  </a:lnTo>
                  <a:lnTo>
                    <a:pt x="461" y="379"/>
                  </a:lnTo>
                  <a:lnTo>
                    <a:pt x="369" y="379"/>
                  </a:lnTo>
                  <a:lnTo>
                    <a:pt x="275" y="379"/>
                  </a:lnTo>
                  <a:lnTo>
                    <a:pt x="184" y="379"/>
                  </a:lnTo>
                  <a:lnTo>
                    <a:pt x="92" y="379"/>
                  </a:lnTo>
                  <a:lnTo>
                    <a:pt x="0" y="379"/>
                  </a:lnTo>
                  <a:lnTo>
                    <a:pt x="11" y="333"/>
                  </a:lnTo>
                  <a:lnTo>
                    <a:pt x="17" y="286"/>
                  </a:lnTo>
                  <a:lnTo>
                    <a:pt x="21" y="239"/>
                  </a:lnTo>
                  <a:lnTo>
                    <a:pt x="23" y="192"/>
                  </a:lnTo>
                  <a:lnTo>
                    <a:pt x="21" y="145"/>
                  </a:lnTo>
                  <a:lnTo>
                    <a:pt x="17" y="98"/>
                  </a:lnTo>
                  <a:lnTo>
                    <a:pt x="9" y="51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934902" y="1941603"/>
              <a:ext cx="1169987" cy="603250"/>
            </a:xfrm>
            <a:custGeom>
              <a:avLst/>
              <a:gdLst>
                <a:gd name="T0" fmla="*/ 0 w 737"/>
                <a:gd name="T1" fmla="*/ 2147483647 h 380"/>
                <a:gd name="T2" fmla="*/ 2147483647 w 737"/>
                <a:gd name="T3" fmla="*/ 0 h 380"/>
                <a:gd name="T4" fmla="*/ 2147483647 w 737"/>
                <a:gd name="T5" fmla="*/ 0 h 380"/>
                <a:gd name="T6" fmla="*/ 2147483647 w 737"/>
                <a:gd name="T7" fmla="*/ 2147483647 h 380"/>
                <a:gd name="T8" fmla="*/ 2147483647 w 737"/>
                <a:gd name="T9" fmla="*/ 2147483647 h 380"/>
                <a:gd name="T10" fmla="*/ 2147483647 w 737"/>
                <a:gd name="T11" fmla="*/ 2147483647 h 380"/>
                <a:gd name="T12" fmla="*/ 2147483647 w 737"/>
                <a:gd name="T13" fmla="*/ 2147483647 h 380"/>
                <a:gd name="T14" fmla="*/ 2147483647 w 737"/>
                <a:gd name="T15" fmla="*/ 2147483647 h 380"/>
                <a:gd name="T16" fmla="*/ 2147483647 w 737"/>
                <a:gd name="T17" fmla="*/ 2147483647 h 380"/>
                <a:gd name="T18" fmla="*/ 2147483647 w 737"/>
                <a:gd name="T19" fmla="*/ 2147483647 h 380"/>
                <a:gd name="T20" fmla="*/ 2147483647 w 737"/>
                <a:gd name="T21" fmla="*/ 2147483647 h 380"/>
                <a:gd name="T22" fmla="*/ 2147483647 w 737"/>
                <a:gd name="T23" fmla="*/ 2147483647 h 380"/>
                <a:gd name="T24" fmla="*/ 2147483647 w 737"/>
                <a:gd name="T25" fmla="*/ 2147483647 h 380"/>
                <a:gd name="T26" fmla="*/ 2147483647 w 737"/>
                <a:gd name="T27" fmla="*/ 2147483647 h 380"/>
                <a:gd name="T28" fmla="*/ 2147483647 w 737"/>
                <a:gd name="T29" fmla="*/ 2147483647 h 380"/>
                <a:gd name="T30" fmla="*/ 2147483647 w 737"/>
                <a:gd name="T31" fmla="*/ 2147483647 h 380"/>
                <a:gd name="T32" fmla="*/ 2147483647 w 737"/>
                <a:gd name="T33" fmla="*/ 2147483647 h 380"/>
                <a:gd name="T34" fmla="*/ 2147483647 w 737"/>
                <a:gd name="T35" fmla="*/ 2147483647 h 380"/>
                <a:gd name="T36" fmla="*/ 0 w 737"/>
                <a:gd name="T37" fmla="*/ 2147483647 h 380"/>
                <a:gd name="T38" fmla="*/ 2147483647 w 737"/>
                <a:gd name="T39" fmla="*/ 2147483647 h 380"/>
                <a:gd name="T40" fmla="*/ 2147483647 w 737"/>
                <a:gd name="T41" fmla="*/ 2147483647 h 380"/>
                <a:gd name="T42" fmla="*/ 2147483647 w 737"/>
                <a:gd name="T43" fmla="*/ 2147483647 h 380"/>
                <a:gd name="T44" fmla="*/ 2147483647 w 737"/>
                <a:gd name="T45" fmla="*/ 2147483647 h 380"/>
                <a:gd name="T46" fmla="*/ 2147483647 w 737"/>
                <a:gd name="T47" fmla="*/ 2147483647 h 380"/>
                <a:gd name="T48" fmla="*/ 2147483647 w 737"/>
                <a:gd name="T49" fmla="*/ 2147483647 h 380"/>
                <a:gd name="T50" fmla="*/ 2147483647 w 737"/>
                <a:gd name="T51" fmla="*/ 2147483647 h 380"/>
                <a:gd name="T52" fmla="*/ 0 w 737"/>
                <a:gd name="T53" fmla="*/ 2147483647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7"/>
                <a:gd name="T82" fmla="*/ 0 h 380"/>
                <a:gd name="T83" fmla="*/ 737 w 737"/>
                <a:gd name="T84" fmla="*/ 380 h 3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7" h="380">
                  <a:moveTo>
                    <a:pt x="0" y="4"/>
                  </a:moveTo>
                  <a:lnTo>
                    <a:pt x="4" y="0"/>
                  </a:lnTo>
                  <a:lnTo>
                    <a:pt x="736" y="0"/>
                  </a:lnTo>
                  <a:lnTo>
                    <a:pt x="727" y="47"/>
                  </a:lnTo>
                  <a:lnTo>
                    <a:pt x="721" y="94"/>
                  </a:lnTo>
                  <a:lnTo>
                    <a:pt x="716" y="143"/>
                  </a:lnTo>
                  <a:lnTo>
                    <a:pt x="714" y="190"/>
                  </a:lnTo>
                  <a:lnTo>
                    <a:pt x="716" y="237"/>
                  </a:lnTo>
                  <a:lnTo>
                    <a:pt x="719" y="283"/>
                  </a:lnTo>
                  <a:lnTo>
                    <a:pt x="725" y="333"/>
                  </a:lnTo>
                  <a:lnTo>
                    <a:pt x="736" y="379"/>
                  </a:lnTo>
                  <a:lnTo>
                    <a:pt x="644" y="379"/>
                  </a:lnTo>
                  <a:lnTo>
                    <a:pt x="553" y="379"/>
                  </a:lnTo>
                  <a:lnTo>
                    <a:pt x="461" y="379"/>
                  </a:lnTo>
                  <a:lnTo>
                    <a:pt x="369" y="379"/>
                  </a:lnTo>
                  <a:lnTo>
                    <a:pt x="275" y="379"/>
                  </a:lnTo>
                  <a:lnTo>
                    <a:pt x="184" y="379"/>
                  </a:lnTo>
                  <a:lnTo>
                    <a:pt x="92" y="379"/>
                  </a:lnTo>
                  <a:lnTo>
                    <a:pt x="0" y="379"/>
                  </a:lnTo>
                  <a:lnTo>
                    <a:pt x="11" y="333"/>
                  </a:lnTo>
                  <a:lnTo>
                    <a:pt x="17" y="286"/>
                  </a:lnTo>
                  <a:lnTo>
                    <a:pt x="21" y="239"/>
                  </a:lnTo>
                  <a:lnTo>
                    <a:pt x="23" y="192"/>
                  </a:lnTo>
                  <a:lnTo>
                    <a:pt x="21" y="145"/>
                  </a:lnTo>
                  <a:lnTo>
                    <a:pt x="17" y="98"/>
                  </a:lnTo>
                  <a:lnTo>
                    <a:pt x="9" y="51"/>
                  </a:lnTo>
                  <a:lnTo>
                    <a:pt x="0" y="4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455477" y="2178141"/>
              <a:ext cx="573087" cy="214312"/>
            </a:xfrm>
            <a:custGeom>
              <a:avLst/>
              <a:gdLst>
                <a:gd name="T0" fmla="*/ 2147483647 w 361"/>
                <a:gd name="T1" fmla="*/ 0 h 135"/>
                <a:gd name="T2" fmla="*/ 2147483647 w 361"/>
                <a:gd name="T3" fmla="*/ 2147483647 h 135"/>
                <a:gd name="T4" fmla="*/ 2147483647 w 361"/>
                <a:gd name="T5" fmla="*/ 2147483647 h 135"/>
                <a:gd name="T6" fmla="*/ 2147483647 w 361"/>
                <a:gd name="T7" fmla="*/ 2147483647 h 135"/>
                <a:gd name="T8" fmla="*/ 2147483647 w 361"/>
                <a:gd name="T9" fmla="*/ 2147483647 h 135"/>
                <a:gd name="T10" fmla="*/ 2147483647 w 361"/>
                <a:gd name="T11" fmla="*/ 2147483647 h 135"/>
                <a:gd name="T12" fmla="*/ 2147483647 w 361"/>
                <a:gd name="T13" fmla="*/ 2147483647 h 135"/>
                <a:gd name="T14" fmla="*/ 2147483647 w 361"/>
                <a:gd name="T15" fmla="*/ 2147483647 h 135"/>
                <a:gd name="T16" fmla="*/ 2147483647 w 361"/>
                <a:gd name="T17" fmla="*/ 2147483647 h 135"/>
                <a:gd name="T18" fmla="*/ 0 w 361"/>
                <a:gd name="T19" fmla="*/ 2147483647 h 135"/>
                <a:gd name="T20" fmla="*/ 0 w 361"/>
                <a:gd name="T21" fmla="*/ 2147483647 h 135"/>
                <a:gd name="T22" fmla="*/ 2147483647 w 361"/>
                <a:gd name="T23" fmla="*/ 2147483647 h 135"/>
                <a:gd name="T24" fmla="*/ 2147483647 w 361"/>
                <a:gd name="T25" fmla="*/ 2147483647 h 135"/>
                <a:gd name="T26" fmla="*/ 2147483647 w 361"/>
                <a:gd name="T27" fmla="*/ 2147483647 h 135"/>
                <a:gd name="T28" fmla="*/ 2147483647 w 361"/>
                <a:gd name="T29" fmla="*/ 2147483647 h 135"/>
                <a:gd name="T30" fmla="*/ 2147483647 w 361"/>
                <a:gd name="T31" fmla="*/ 2147483647 h 135"/>
                <a:gd name="T32" fmla="*/ 2147483647 w 361"/>
                <a:gd name="T33" fmla="*/ 2147483647 h 135"/>
                <a:gd name="T34" fmla="*/ 2147483647 w 361"/>
                <a:gd name="T35" fmla="*/ 2147483647 h 135"/>
                <a:gd name="T36" fmla="*/ 2147483647 w 361"/>
                <a:gd name="T37" fmla="*/ 2147483647 h 135"/>
                <a:gd name="T38" fmla="*/ 2147483647 w 361"/>
                <a:gd name="T39" fmla="*/ 2147483647 h 135"/>
                <a:gd name="T40" fmla="*/ 2147483647 w 361"/>
                <a:gd name="T41" fmla="*/ 2147483647 h 135"/>
                <a:gd name="T42" fmla="*/ 2147483647 w 361"/>
                <a:gd name="T43" fmla="*/ 2147483647 h 135"/>
                <a:gd name="T44" fmla="*/ 2147483647 w 361"/>
                <a:gd name="T45" fmla="*/ 2147483647 h 135"/>
                <a:gd name="T46" fmla="*/ 2147483647 w 361"/>
                <a:gd name="T47" fmla="*/ 2147483647 h 135"/>
                <a:gd name="T48" fmla="*/ 2147483647 w 361"/>
                <a:gd name="T49" fmla="*/ 2147483647 h 135"/>
                <a:gd name="T50" fmla="*/ 2147483647 w 361"/>
                <a:gd name="T51" fmla="*/ 2147483647 h 135"/>
                <a:gd name="T52" fmla="*/ 2147483647 w 361"/>
                <a:gd name="T53" fmla="*/ 2147483647 h 135"/>
                <a:gd name="T54" fmla="*/ 2147483647 w 361"/>
                <a:gd name="T55" fmla="*/ 2147483647 h 135"/>
                <a:gd name="T56" fmla="*/ 2147483647 w 361"/>
                <a:gd name="T57" fmla="*/ 2147483647 h 135"/>
                <a:gd name="T58" fmla="*/ 2147483647 w 361"/>
                <a:gd name="T59" fmla="*/ 0 h 135"/>
                <a:gd name="T60" fmla="*/ 2147483647 w 361"/>
                <a:gd name="T61" fmla="*/ 0 h 1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1"/>
                <a:gd name="T94" fmla="*/ 0 h 135"/>
                <a:gd name="T95" fmla="*/ 361 w 361"/>
                <a:gd name="T96" fmla="*/ 135 h 1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1" h="135">
                  <a:moveTo>
                    <a:pt x="358" y="0"/>
                  </a:moveTo>
                  <a:lnTo>
                    <a:pt x="51" y="13"/>
                  </a:lnTo>
                  <a:lnTo>
                    <a:pt x="40" y="13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5" y="32"/>
                  </a:lnTo>
                  <a:lnTo>
                    <a:pt x="8" y="41"/>
                  </a:lnTo>
                  <a:lnTo>
                    <a:pt x="4" y="51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6" y="105"/>
                  </a:lnTo>
                  <a:lnTo>
                    <a:pt x="12" y="113"/>
                  </a:lnTo>
                  <a:lnTo>
                    <a:pt x="19" y="122"/>
                  </a:lnTo>
                  <a:lnTo>
                    <a:pt x="27" y="128"/>
                  </a:lnTo>
                  <a:lnTo>
                    <a:pt x="38" y="132"/>
                  </a:lnTo>
                  <a:lnTo>
                    <a:pt x="51" y="134"/>
                  </a:lnTo>
                  <a:lnTo>
                    <a:pt x="70" y="132"/>
                  </a:lnTo>
                  <a:lnTo>
                    <a:pt x="87" y="126"/>
                  </a:lnTo>
                  <a:lnTo>
                    <a:pt x="106" y="120"/>
                  </a:lnTo>
                  <a:lnTo>
                    <a:pt x="123" y="113"/>
                  </a:lnTo>
                  <a:lnTo>
                    <a:pt x="181" y="107"/>
                  </a:lnTo>
                  <a:lnTo>
                    <a:pt x="241" y="100"/>
                  </a:lnTo>
                  <a:lnTo>
                    <a:pt x="299" y="98"/>
                  </a:lnTo>
                  <a:lnTo>
                    <a:pt x="356" y="96"/>
                  </a:lnTo>
                  <a:lnTo>
                    <a:pt x="360" y="73"/>
                  </a:lnTo>
                  <a:lnTo>
                    <a:pt x="360" y="47"/>
                  </a:lnTo>
                  <a:lnTo>
                    <a:pt x="360" y="24"/>
                  </a:lnTo>
                  <a:lnTo>
                    <a:pt x="358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474527" y="2178141"/>
              <a:ext cx="573087" cy="214312"/>
            </a:xfrm>
            <a:custGeom>
              <a:avLst/>
              <a:gdLst>
                <a:gd name="T0" fmla="*/ 2147483647 w 361"/>
                <a:gd name="T1" fmla="*/ 0 h 135"/>
                <a:gd name="T2" fmla="*/ 2147483647 w 361"/>
                <a:gd name="T3" fmla="*/ 2147483647 h 135"/>
                <a:gd name="T4" fmla="*/ 2147483647 w 361"/>
                <a:gd name="T5" fmla="*/ 2147483647 h 135"/>
                <a:gd name="T6" fmla="*/ 2147483647 w 361"/>
                <a:gd name="T7" fmla="*/ 2147483647 h 135"/>
                <a:gd name="T8" fmla="*/ 2147483647 w 361"/>
                <a:gd name="T9" fmla="*/ 2147483647 h 135"/>
                <a:gd name="T10" fmla="*/ 2147483647 w 361"/>
                <a:gd name="T11" fmla="*/ 2147483647 h 135"/>
                <a:gd name="T12" fmla="*/ 2147483647 w 361"/>
                <a:gd name="T13" fmla="*/ 2147483647 h 135"/>
                <a:gd name="T14" fmla="*/ 2147483647 w 361"/>
                <a:gd name="T15" fmla="*/ 2147483647 h 135"/>
                <a:gd name="T16" fmla="*/ 2147483647 w 361"/>
                <a:gd name="T17" fmla="*/ 2147483647 h 135"/>
                <a:gd name="T18" fmla="*/ 0 w 361"/>
                <a:gd name="T19" fmla="*/ 2147483647 h 135"/>
                <a:gd name="T20" fmla="*/ 0 w 361"/>
                <a:gd name="T21" fmla="*/ 2147483647 h 135"/>
                <a:gd name="T22" fmla="*/ 2147483647 w 361"/>
                <a:gd name="T23" fmla="*/ 2147483647 h 135"/>
                <a:gd name="T24" fmla="*/ 2147483647 w 361"/>
                <a:gd name="T25" fmla="*/ 2147483647 h 135"/>
                <a:gd name="T26" fmla="*/ 2147483647 w 361"/>
                <a:gd name="T27" fmla="*/ 2147483647 h 135"/>
                <a:gd name="T28" fmla="*/ 2147483647 w 361"/>
                <a:gd name="T29" fmla="*/ 2147483647 h 135"/>
                <a:gd name="T30" fmla="*/ 2147483647 w 361"/>
                <a:gd name="T31" fmla="*/ 2147483647 h 135"/>
                <a:gd name="T32" fmla="*/ 2147483647 w 361"/>
                <a:gd name="T33" fmla="*/ 2147483647 h 135"/>
                <a:gd name="T34" fmla="*/ 2147483647 w 361"/>
                <a:gd name="T35" fmla="*/ 2147483647 h 135"/>
                <a:gd name="T36" fmla="*/ 2147483647 w 361"/>
                <a:gd name="T37" fmla="*/ 2147483647 h 135"/>
                <a:gd name="T38" fmla="*/ 2147483647 w 361"/>
                <a:gd name="T39" fmla="*/ 2147483647 h 135"/>
                <a:gd name="T40" fmla="*/ 2147483647 w 361"/>
                <a:gd name="T41" fmla="*/ 2147483647 h 135"/>
                <a:gd name="T42" fmla="*/ 2147483647 w 361"/>
                <a:gd name="T43" fmla="*/ 2147483647 h 135"/>
                <a:gd name="T44" fmla="*/ 2147483647 w 361"/>
                <a:gd name="T45" fmla="*/ 2147483647 h 135"/>
                <a:gd name="T46" fmla="*/ 2147483647 w 361"/>
                <a:gd name="T47" fmla="*/ 2147483647 h 135"/>
                <a:gd name="T48" fmla="*/ 2147483647 w 361"/>
                <a:gd name="T49" fmla="*/ 2147483647 h 135"/>
                <a:gd name="T50" fmla="*/ 2147483647 w 361"/>
                <a:gd name="T51" fmla="*/ 2147483647 h 135"/>
                <a:gd name="T52" fmla="*/ 2147483647 w 361"/>
                <a:gd name="T53" fmla="*/ 2147483647 h 135"/>
                <a:gd name="T54" fmla="*/ 2147483647 w 361"/>
                <a:gd name="T55" fmla="*/ 2147483647 h 135"/>
                <a:gd name="T56" fmla="*/ 2147483647 w 361"/>
                <a:gd name="T57" fmla="*/ 2147483647 h 135"/>
                <a:gd name="T58" fmla="*/ 2147483647 w 361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1"/>
                <a:gd name="T91" fmla="*/ 0 h 135"/>
                <a:gd name="T92" fmla="*/ 361 w 361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1" h="135">
                  <a:moveTo>
                    <a:pt x="358" y="0"/>
                  </a:moveTo>
                  <a:lnTo>
                    <a:pt x="51" y="13"/>
                  </a:lnTo>
                  <a:lnTo>
                    <a:pt x="40" y="13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5" y="32"/>
                  </a:lnTo>
                  <a:lnTo>
                    <a:pt x="8" y="41"/>
                  </a:lnTo>
                  <a:lnTo>
                    <a:pt x="4" y="51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6" y="105"/>
                  </a:lnTo>
                  <a:lnTo>
                    <a:pt x="12" y="113"/>
                  </a:lnTo>
                  <a:lnTo>
                    <a:pt x="19" y="122"/>
                  </a:lnTo>
                  <a:lnTo>
                    <a:pt x="27" y="128"/>
                  </a:lnTo>
                  <a:lnTo>
                    <a:pt x="38" y="132"/>
                  </a:lnTo>
                  <a:lnTo>
                    <a:pt x="51" y="134"/>
                  </a:lnTo>
                  <a:lnTo>
                    <a:pt x="70" y="132"/>
                  </a:lnTo>
                  <a:lnTo>
                    <a:pt x="87" y="126"/>
                  </a:lnTo>
                  <a:lnTo>
                    <a:pt x="106" y="120"/>
                  </a:lnTo>
                  <a:lnTo>
                    <a:pt x="123" y="113"/>
                  </a:lnTo>
                  <a:lnTo>
                    <a:pt x="181" y="107"/>
                  </a:lnTo>
                  <a:lnTo>
                    <a:pt x="241" y="100"/>
                  </a:lnTo>
                  <a:lnTo>
                    <a:pt x="299" y="98"/>
                  </a:lnTo>
                  <a:lnTo>
                    <a:pt x="356" y="96"/>
                  </a:lnTo>
                  <a:lnTo>
                    <a:pt x="360" y="73"/>
                  </a:lnTo>
                  <a:lnTo>
                    <a:pt x="360" y="47"/>
                  </a:lnTo>
                  <a:lnTo>
                    <a:pt x="360" y="24"/>
                  </a:lnTo>
                  <a:lnTo>
                    <a:pt x="358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3981064" y="2181316"/>
              <a:ext cx="574675" cy="215900"/>
            </a:xfrm>
            <a:custGeom>
              <a:avLst/>
              <a:gdLst>
                <a:gd name="T0" fmla="*/ 2147483647 w 362"/>
                <a:gd name="T1" fmla="*/ 0 h 136"/>
                <a:gd name="T2" fmla="*/ 2147483647 w 362"/>
                <a:gd name="T3" fmla="*/ 2147483647 h 136"/>
                <a:gd name="T4" fmla="*/ 2147483647 w 362"/>
                <a:gd name="T5" fmla="*/ 2147483647 h 136"/>
                <a:gd name="T6" fmla="*/ 2147483647 w 362"/>
                <a:gd name="T7" fmla="*/ 2147483647 h 136"/>
                <a:gd name="T8" fmla="*/ 2147483647 w 362"/>
                <a:gd name="T9" fmla="*/ 2147483647 h 136"/>
                <a:gd name="T10" fmla="*/ 2147483647 w 362"/>
                <a:gd name="T11" fmla="*/ 2147483647 h 136"/>
                <a:gd name="T12" fmla="*/ 2147483647 w 362"/>
                <a:gd name="T13" fmla="*/ 2147483647 h 136"/>
                <a:gd name="T14" fmla="*/ 2147483647 w 362"/>
                <a:gd name="T15" fmla="*/ 2147483647 h 136"/>
                <a:gd name="T16" fmla="*/ 2147483647 w 362"/>
                <a:gd name="T17" fmla="*/ 2147483647 h 136"/>
                <a:gd name="T18" fmla="*/ 2147483647 w 362"/>
                <a:gd name="T19" fmla="*/ 2147483647 h 136"/>
                <a:gd name="T20" fmla="*/ 2147483647 w 362"/>
                <a:gd name="T21" fmla="*/ 2147483647 h 136"/>
                <a:gd name="T22" fmla="*/ 2147483647 w 362"/>
                <a:gd name="T23" fmla="*/ 2147483647 h 136"/>
                <a:gd name="T24" fmla="*/ 2147483647 w 362"/>
                <a:gd name="T25" fmla="*/ 2147483647 h 136"/>
                <a:gd name="T26" fmla="*/ 2147483647 w 362"/>
                <a:gd name="T27" fmla="*/ 2147483647 h 136"/>
                <a:gd name="T28" fmla="*/ 2147483647 w 362"/>
                <a:gd name="T29" fmla="*/ 2147483647 h 136"/>
                <a:gd name="T30" fmla="*/ 2147483647 w 362"/>
                <a:gd name="T31" fmla="*/ 2147483647 h 136"/>
                <a:gd name="T32" fmla="*/ 2147483647 w 362"/>
                <a:gd name="T33" fmla="*/ 2147483647 h 136"/>
                <a:gd name="T34" fmla="*/ 2147483647 w 362"/>
                <a:gd name="T35" fmla="*/ 2147483647 h 136"/>
                <a:gd name="T36" fmla="*/ 2147483647 w 362"/>
                <a:gd name="T37" fmla="*/ 2147483647 h 136"/>
                <a:gd name="T38" fmla="*/ 2147483647 w 362"/>
                <a:gd name="T39" fmla="*/ 2147483647 h 136"/>
                <a:gd name="T40" fmla="*/ 2147483647 w 362"/>
                <a:gd name="T41" fmla="*/ 2147483647 h 136"/>
                <a:gd name="T42" fmla="*/ 2147483647 w 362"/>
                <a:gd name="T43" fmla="*/ 2147483647 h 136"/>
                <a:gd name="T44" fmla="*/ 2147483647 w 362"/>
                <a:gd name="T45" fmla="*/ 2147483647 h 136"/>
                <a:gd name="T46" fmla="*/ 2147483647 w 362"/>
                <a:gd name="T47" fmla="*/ 2147483647 h 136"/>
                <a:gd name="T48" fmla="*/ 2147483647 w 362"/>
                <a:gd name="T49" fmla="*/ 2147483647 h 136"/>
                <a:gd name="T50" fmla="*/ 2147483647 w 362"/>
                <a:gd name="T51" fmla="*/ 2147483647 h 136"/>
                <a:gd name="T52" fmla="*/ 2147483647 w 362"/>
                <a:gd name="T53" fmla="*/ 2147483647 h 136"/>
                <a:gd name="T54" fmla="*/ 0 w 362"/>
                <a:gd name="T55" fmla="*/ 2147483647 h 136"/>
                <a:gd name="T56" fmla="*/ 0 w 362"/>
                <a:gd name="T57" fmla="*/ 2147483647 h 136"/>
                <a:gd name="T58" fmla="*/ 2147483647 w 362"/>
                <a:gd name="T59" fmla="*/ 0 h 1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2"/>
                <a:gd name="T91" fmla="*/ 0 h 136"/>
                <a:gd name="T92" fmla="*/ 362 w 362"/>
                <a:gd name="T93" fmla="*/ 136 h 1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2" h="136">
                  <a:moveTo>
                    <a:pt x="2" y="0"/>
                  </a:moveTo>
                  <a:lnTo>
                    <a:pt x="309" y="13"/>
                  </a:lnTo>
                  <a:lnTo>
                    <a:pt x="320" y="15"/>
                  </a:lnTo>
                  <a:lnTo>
                    <a:pt x="331" y="20"/>
                  </a:lnTo>
                  <a:lnTo>
                    <a:pt x="339" y="26"/>
                  </a:lnTo>
                  <a:lnTo>
                    <a:pt x="348" y="32"/>
                  </a:lnTo>
                  <a:lnTo>
                    <a:pt x="352" y="41"/>
                  </a:lnTo>
                  <a:lnTo>
                    <a:pt x="356" y="52"/>
                  </a:lnTo>
                  <a:lnTo>
                    <a:pt x="361" y="62"/>
                  </a:lnTo>
                  <a:lnTo>
                    <a:pt x="361" y="73"/>
                  </a:lnTo>
                  <a:lnTo>
                    <a:pt x="361" y="83"/>
                  </a:lnTo>
                  <a:lnTo>
                    <a:pt x="359" y="94"/>
                  </a:lnTo>
                  <a:lnTo>
                    <a:pt x="354" y="105"/>
                  </a:lnTo>
                  <a:lnTo>
                    <a:pt x="348" y="115"/>
                  </a:lnTo>
                  <a:lnTo>
                    <a:pt x="342" y="122"/>
                  </a:lnTo>
                  <a:lnTo>
                    <a:pt x="333" y="128"/>
                  </a:lnTo>
                  <a:lnTo>
                    <a:pt x="322" y="132"/>
                  </a:lnTo>
                  <a:lnTo>
                    <a:pt x="309" y="135"/>
                  </a:lnTo>
                  <a:lnTo>
                    <a:pt x="292" y="132"/>
                  </a:lnTo>
                  <a:lnTo>
                    <a:pt x="273" y="126"/>
                  </a:lnTo>
                  <a:lnTo>
                    <a:pt x="256" y="120"/>
                  </a:lnTo>
                  <a:lnTo>
                    <a:pt x="237" y="115"/>
                  </a:lnTo>
                  <a:lnTo>
                    <a:pt x="179" y="109"/>
                  </a:lnTo>
                  <a:lnTo>
                    <a:pt x="122" y="103"/>
                  </a:lnTo>
                  <a:lnTo>
                    <a:pt x="62" y="98"/>
                  </a:lnTo>
                  <a:lnTo>
                    <a:pt x="4" y="98"/>
                  </a:lnTo>
                  <a:lnTo>
                    <a:pt x="2" y="73"/>
                  </a:lnTo>
                  <a:lnTo>
                    <a:pt x="0" y="49"/>
                  </a:lnTo>
                  <a:lnTo>
                    <a:pt x="0" y="26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4185852" y="4229191"/>
              <a:ext cx="879475" cy="1022350"/>
            </a:xfrm>
            <a:custGeom>
              <a:avLst/>
              <a:gdLst>
                <a:gd name="T0" fmla="*/ 2147483647 w 554"/>
                <a:gd name="T1" fmla="*/ 0 h 644"/>
                <a:gd name="T2" fmla="*/ 2147483647 w 554"/>
                <a:gd name="T3" fmla="*/ 2147483647 h 644"/>
                <a:gd name="T4" fmla="*/ 2147483647 w 554"/>
                <a:gd name="T5" fmla="*/ 2147483647 h 644"/>
                <a:gd name="T6" fmla="*/ 2147483647 w 554"/>
                <a:gd name="T7" fmla="*/ 2147483647 h 644"/>
                <a:gd name="T8" fmla="*/ 2147483647 w 554"/>
                <a:gd name="T9" fmla="*/ 2147483647 h 644"/>
                <a:gd name="T10" fmla="*/ 2147483647 w 554"/>
                <a:gd name="T11" fmla="*/ 2147483647 h 644"/>
                <a:gd name="T12" fmla="*/ 2147483647 w 554"/>
                <a:gd name="T13" fmla="*/ 2147483647 h 644"/>
                <a:gd name="T14" fmla="*/ 2147483647 w 554"/>
                <a:gd name="T15" fmla="*/ 2147483647 h 644"/>
                <a:gd name="T16" fmla="*/ 2147483647 w 554"/>
                <a:gd name="T17" fmla="*/ 2147483647 h 644"/>
                <a:gd name="T18" fmla="*/ 2147483647 w 554"/>
                <a:gd name="T19" fmla="*/ 2147483647 h 644"/>
                <a:gd name="T20" fmla="*/ 2147483647 w 554"/>
                <a:gd name="T21" fmla="*/ 2147483647 h 644"/>
                <a:gd name="T22" fmla="*/ 2147483647 w 554"/>
                <a:gd name="T23" fmla="*/ 2147483647 h 644"/>
                <a:gd name="T24" fmla="*/ 2147483647 w 554"/>
                <a:gd name="T25" fmla="*/ 2147483647 h 644"/>
                <a:gd name="T26" fmla="*/ 2147483647 w 554"/>
                <a:gd name="T27" fmla="*/ 2147483647 h 644"/>
                <a:gd name="T28" fmla="*/ 2147483647 w 554"/>
                <a:gd name="T29" fmla="*/ 2147483647 h 644"/>
                <a:gd name="T30" fmla="*/ 2147483647 w 554"/>
                <a:gd name="T31" fmla="*/ 2147483647 h 644"/>
                <a:gd name="T32" fmla="*/ 2147483647 w 554"/>
                <a:gd name="T33" fmla="*/ 2147483647 h 644"/>
                <a:gd name="T34" fmla="*/ 0 w 554"/>
                <a:gd name="T35" fmla="*/ 2147483647 h 644"/>
                <a:gd name="T36" fmla="*/ 0 w 554"/>
                <a:gd name="T37" fmla="*/ 2147483647 h 644"/>
                <a:gd name="T38" fmla="*/ 2147483647 w 554"/>
                <a:gd name="T39" fmla="*/ 2147483647 h 644"/>
                <a:gd name="T40" fmla="*/ 2147483647 w 554"/>
                <a:gd name="T41" fmla="*/ 2147483647 h 644"/>
                <a:gd name="T42" fmla="*/ 2147483647 w 554"/>
                <a:gd name="T43" fmla="*/ 2147483647 h 644"/>
                <a:gd name="T44" fmla="*/ 2147483647 w 554"/>
                <a:gd name="T45" fmla="*/ 2147483647 h 644"/>
                <a:gd name="T46" fmla="*/ 2147483647 w 554"/>
                <a:gd name="T47" fmla="*/ 2147483647 h 644"/>
                <a:gd name="T48" fmla="*/ 2147483647 w 554"/>
                <a:gd name="T49" fmla="*/ 2147483647 h 644"/>
                <a:gd name="T50" fmla="*/ 2147483647 w 554"/>
                <a:gd name="T51" fmla="*/ 2147483647 h 644"/>
                <a:gd name="T52" fmla="*/ 2147483647 w 554"/>
                <a:gd name="T53" fmla="*/ 2147483647 h 644"/>
                <a:gd name="T54" fmla="*/ 2147483647 w 554"/>
                <a:gd name="T55" fmla="*/ 2147483647 h 644"/>
                <a:gd name="T56" fmla="*/ 2147483647 w 554"/>
                <a:gd name="T57" fmla="*/ 2147483647 h 644"/>
                <a:gd name="T58" fmla="*/ 2147483647 w 554"/>
                <a:gd name="T59" fmla="*/ 2147483647 h 644"/>
                <a:gd name="T60" fmla="*/ 2147483647 w 554"/>
                <a:gd name="T61" fmla="*/ 2147483647 h 644"/>
                <a:gd name="T62" fmla="*/ 2147483647 w 554"/>
                <a:gd name="T63" fmla="*/ 2147483647 h 644"/>
                <a:gd name="T64" fmla="*/ 2147483647 w 554"/>
                <a:gd name="T65" fmla="*/ 2147483647 h 644"/>
                <a:gd name="T66" fmla="*/ 2147483647 w 554"/>
                <a:gd name="T67" fmla="*/ 2147483647 h 644"/>
                <a:gd name="T68" fmla="*/ 2147483647 w 554"/>
                <a:gd name="T69" fmla="*/ 2147483647 h 644"/>
                <a:gd name="T70" fmla="*/ 2147483647 w 554"/>
                <a:gd name="T71" fmla="*/ 2147483647 h 644"/>
                <a:gd name="T72" fmla="*/ 2147483647 w 554"/>
                <a:gd name="T73" fmla="*/ 2147483647 h 644"/>
                <a:gd name="T74" fmla="*/ 2147483647 w 554"/>
                <a:gd name="T75" fmla="*/ 2147483647 h 644"/>
                <a:gd name="T76" fmla="*/ 2147483647 w 554"/>
                <a:gd name="T77" fmla="*/ 2147483647 h 644"/>
                <a:gd name="T78" fmla="*/ 2147483647 w 554"/>
                <a:gd name="T79" fmla="*/ 2147483647 h 644"/>
                <a:gd name="T80" fmla="*/ 2147483647 w 554"/>
                <a:gd name="T81" fmla="*/ 2147483647 h 644"/>
                <a:gd name="T82" fmla="*/ 2147483647 w 554"/>
                <a:gd name="T83" fmla="*/ 2147483647 h 644"/>
                <a:gd name="T84" fmla="*/ 2147483647 w 554"/>
                <a:gd name="T85" fmla="*/ 2147483647 h 644"/>
                <a:gd name="T86" fmla="*/ 2147483647 w 554"/>
                <a:gd name="T87" fmla="*/ 2147483647 h 644"/>
                <a:gd name="T88" fmla="*/ 2147483647 w 554"/>
                <a:gd name="T89" fmla="*/ 2147483647 h 644"/>
                <a:gd name="T90" fmla="*/ 2147483647 w 554"/>
                <a:gd name="T91" fmla="*/ 2147483647 h 644"/>
                <a:gd name="T92" fmla="*/ 2147483647 w 554"/>
                <a:gd name="T93" fmla="*/ 2147483647 h 644"/>
                <a:gd name="T94" fmla="*/ 2147483647 w 554"/>
                <a:gd name="T95" fmla="*/ 2147483647 h 644"/>
                <a:gd name="T96" fmla="*/ 2147483647 w 554"/>
                <a:gd name="T97" fmla="*/ 2147483647 h 644"/>
                <a:gd name="T98" fmla="*/ 2147483647 w 554"/>
                <a:gd name="T99" fmla="*/ 2147483647 h 644"/>
                <a:gd name="T100" fmla="*/ 2147483647 w 554"/>
                <a:gd name="T101" fmla="*/ 2147483647 h 644"/>
                <a:gd name="T102" fmla="*/ 2147483647 w 554"/>
                <a:gd name="T103" fmla="*/ 2147483647 h 644"/>
                <a:gd name="T104" fmla="*/ 2147483647 w 554"/>
                <a:gd name="T105" fmla="*/ 2147483647 h 644"/>
                <a:gd name="T106" fmla="*/ 2147483647 w 554"/>
                <a:gd name="T107" fmla="*/ 2147483647 h 644"/>
                <a:gd name="T108" fmla="*/ 2147483647 w 554"/>
                <a:gd name="T109" fmla="*/ 2147483647 h 644"/>
                <a:gd name="T110" fmla="*/ 2147483647 w 554"/>
                <a:gd name="T111" fmla="*/ 2147483647 h 644"/>
                <a:gd name="T112" fmla="*/ 2147483647 w 554"/>
                <a:gd name="T113" fmla="*/ 2147483647 h 644"/>
                <a:gd name="T114" fmla="*/ 2147483647 w 554"/>
                <a:gd name="T115" fmla="*/ 2147483647 h 644"/>
                <a:gd name="T116" fmla="*/ 2147483647 w 554"/>
                <a:gd name="T117" fmla="*/ 2147483647 h 644"/>
                <a:gd name="T118" fmla="*/ 2147483647 w 554"/>
                <a:gd name="T119" fmla="*/ 2147483647 h 644"/>
                <a:gd name="T120" fmla="*/ 2147483647 w 554"/>
                <a:gd name="T121" fmla="*/ 0 h 644"/>
                <a:gd name="T122" fmla="*/ 2147483647 w 554"/>
                <a:gd name="T123" fmla="*/ 0 h 6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4"/>
                <a:gd name="T187" fmla="*/ 0 h 644"/>
                <a:gd name="T188" fmla="*/ 554 w 554"/>
                <a:gd name="T189" fmla="*/ 644 h 6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4" h="644">
                  <a:moveTo>
                    <a:pt x="532" y="0"/>
                  </a:moveTo>
                  <a:lnTo>
                    <a:pt x="499" y="13"/>
                  </a:lnTo>
                  <a:lnTo>
                    <a:pt x="466" y="23"/>
                  </a:lnTo>
                  <a:lnTo>
                    <a:pt x="436" y="36"/>
                  </a:lnTo>
                  <a:lnTo>
                    <a:pt x="405" y="48"/>
                  </a:lnTo>
                  <a:lnTo>
                    <a:pt x="349" y="77"/>
                  </a:lnTo>
                  <a:lnTo>
                    <a:pt x="297" y="107"/>
                  </a:lnTo>
                  <a:lnTo>
                    <a:pt x="247" y="140"/>
                  </a:lnTo>
                  <a:lnTo>
                    <a:pt x="203" y="171"/>
                  </a:lnTo>
                  <a:lnTo>
                    <a:pt x="163" y="205"/>
                  </a:lnTo>
                  <a:lnTo>
                    <a:pt x="128" y="238"/>
                  </a:lnTo>
                  <a:lnTo>
                    <a:pt x="96" y="271"/>
                  </a:lnTo>
                  <a:lnTo>
                    <a:pt x="69" y="305"/>
                  </a:lnTo>
                  <a:lnTo>
                    <a:pt x="48" y="334"/>
                  </a:lnTo>
                  <a:lnTo>
                    <a:pt x="30" y="363"/>
                  </a:lnTo>
                  <a:lnTo>
                    <a:pt x="15" y="388"/>
                  </a:lnTo>
                  <a:lnTo>
                    <a:pt x="7" y="413"/>
                  </a:lnTo>
                  <a:lnTo>
                    <a:pt x="0" y="432"/>
                  </a:lnTo>
                  <a:lnTo>
                    <a:pt x="0" y="447"/>
                  </a:lnTo>
                  <a:lnTo>
                    <a:pt x="9" y="466"/>
                  </a:lnTo>
                  <a:lnTo>
                    <a:pt x="23" y="482"/>
                  </a:lnTo>
                  <a:lnTo>
                    <a:pt x="40" y="499"/>
                  </a:lnTo>
                  <a:lnTo>
                    <a:pt x="59" y="516"/>
                  </a:lnTo>
                  <a:lnTo>
                    <a:pt x="78" y="532"/>
                  </a:lnTo>
                  <a:lnTo>
                    <a:pt x="94" y="547"/>
                  </a:lnTo>
                  <a:lnTo>
                    <a:pt x="109" y="560"/>
                  </a:lnTo>
                  <a:lnTo>
                    <a:pt x="117" y="572"/>
                  </a:lnTo>
                  <a:lnTo>
                    <a:pt x="124" y="589"/>
                  </a:lnTo>
                  <a:lnTo>
                    <a:pt x="130" y="605"/>
                  </a:lnTo>
                  <a:lnTo>
                    <a:pt x="134" y="624"/>
                  </a:lnTo>
                  <a:lnTo>
                    <a:pt x="138" y="643"/>
                  </a:lnTo>
                  <a:lnTo>
                    <a:pt x="230" y="620"/>
                  </a:lnTo>
                  <a:lnTo>
                    <a:pt x="224" y="599"/>
                  </a:lnTo>
                  <a:lnTo>
                    <a:pt x="217" y="578"/>
                  </a:lnTo>
                  <a:lnTo>
                    <a:pt x="209" y="555"/>
                  </a:lnTo>
                  <a:lnTo>
                    <a:pt x="199" y="537"/>
                  </a:lnTo>
                  <a:lnTo>
                    <a:pt x="190" y="522"/>
                  </a:lnTo>
                  <a:lnTo>
                    <a:pt x="178" y="511"/>
                  </a:lnTo>
                  <a:lnTo>
                    <a:pt x="165" y="499"/>
                  </a:lnTo>
                  <a:lnTo>
                    <a:pt x="153" y="486"/>
                  </a:lnTo>
                  <a:lnTo>
                    <a:pt x="138" y="476"/>
                  </a:lnTo>
                  <a:lnTo>
                    <a:pt x="126" y="463"/>
                  </a:lnTo>
                  <a:lnTo>
                    <a:pt x="111" y="449"/>
                  </a:lnTo>
                  <a:lnTo>
                    <a:pt x="98" y="434"/>
                  </a:lnTo>
                  <a:lnTo>
                    <a:pt x="96" y="426"/>
                  </a:lnTo>
                  <a:lnTo>
                    <a:pt x="101" y="413"/>
                  </a:lnTo>
                  <a:lnTo>
                    <a:pt x="107" y="399"/>
                  </a:lnTo>
                  <a:lnTo>
                    <a:pt x="117" y="380"/>
                  </a:lnTo>
                  <a:lnTo>
                    <a:pt x="132" y="359"/>
                  </a:lnTo>
                  <a:lnTo>
                    <a:pt x="153" y="336"/>
                  </a:lnTo>
                  <a:lnTo>
                    <a:pt x="176" y="311"/>
                  </a:lnTo>
                  <a:lnTo>
                    <a:pt x="203" y="284"/>
                  </a:lnTo>
                  <a:lnTo>
                    <a:pt x="232" y="257"/>
                  </a:lnTo>
                  <a:lnTo>
                    <a:pt x="267" y="230"/>
                  </a:lnTo>
                  <a:lnTo>
                    <a:pt x="307" y="203"/>
                  </a:lnTo>
                  <a:lnTo>
                    <a:pt x="349" y="173"/>
                  </a:lnTo>
                  <a:lnTo>
                    <a:pt x="395" y="146"/>
                  </a:lnTo>
                  <a:lnTo>
                    <a:pt x="445" y="121"/>
                  </a:lnTo>
                  <a:lnTo>
                    <a:pt x="497" y="96"/>
                  </a:lnTo>
                  <a:lnTo>
                    <a:pt x="553" y="73"/>
                  </a:lnTo>
                  <a:lnTo>
                    <a:pt x="532" y="0"/>
                  </a:lnTo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4173152" y="4216491"/>
              <a:ext cx="862012" cy="730250"/>
            </a:xfrm>
            <a:custGeom>
              <a:avLst/>
              <a:gdLst>
                <a:gd name="T0" fmla="*/ 2147483647 w 543"/>
                <a:gd name="T1" fmla="*/ 2147483647 h 460"/>
                <a:gd name="T2" fmla="*/ 2147483647 w 543"/>
                <a:gd name="T3" fmla="*/ 2147483647 h 460"/>
                <a:gd name="T4" fmla="*/ 2147483647 w 543"/>
                <a:gd name="T5" fmla="*/ 2147483647 h 460"/>
                <a:gd name="T6" fmla="*/ 2147483647 w 543"/>
                <a:gd name="T7" fmla="*/ 2147483647 h 460"/>
                <a:gd name="T8" fmla="*/ 2147483647 w 543"/>
                <a:gd name="T9" fmla="*/ 2147483647 h 460"/>
                <a:gd name="T10" fmla="*/ 2147483647 w 543"/>
                <a:gd name="T11" fmla="*/ 2147483647 h 460"/>
                <a:gd name="T12" fmla="*/ 2147483647 w 543"/>
                <a:gd name="T13" fmla="*/ 2147483647 h 460"/>
                <a:gd name="T14" fmla="*/ 2147483647 w 543"/>
                <a:gd name="T15" fmla="*/ 2147483647 h 460"/>
                <a:gd name="T16" fmla="*/ 2147483647 w 543"/>
                <a:gd name="T17" fmla="*/ 2147483647 h 460"/>
                <a:gd name="T18" fmla="*/ 2147483647 w 543"/>
                <a:gd name="T19" fmla="*/ 2147483647 h 460"/>
                <a:gd name="T20" fmla="*/ 2147483647 w 543"/>
                <a:gd name="T21" fmla="*/ 2147483647 h 460"/>
                <a:gd name="T22" fmla="*/ 2147483647 w 543"/>
                <a:gd name="T23" fmla="*/ 2147483647 h 460"/>
                <a:gd name="T24" fmla="*/ 2147483647 w 543"/>
                <a:gd name="T25" fmla="*/ 2147483647 h 460"/>
                <a:gd name="T26" fmla="*/ 2147483647 w 543"/>
                <a:gd name="T27" fmla="*/ 2147483647 h 460"/>
                <a:gd name="T28" fmla="*/ 2147483647 w 543"/>
                <a:gd name="T29" fmla="*/ 2147483647 h 460"/>
                <a:gd name="T30" fmla="*/ 2147483647 w 543"/>
                <a:gd name="T31" fmla="*/ 2147483647 h 460"/>
                <a:gd name="T32" fmla="*/ 2147483647 w 543"/>
                <a:gd name="T33" fmla="*/ 2147483647 h 460"/>
                <a:gd name="T34" fmla="*/ 2147483647 w 543"/>
                <a:gd name="T35" fmla="*/ 2147483647 h 460"/>
                <a:gd name="T36" fmla="*/ 2147483647 w 543"/>
                <a:gd name="T37" fmla="*/ 2147483647 h 460"/>
                <a:gd name="T38" fmla="*/ 2147483647 w 543"/>
                <a:gd name="T39" fmla="*/ 2147483647 h 460"/>
                <a:gd name="T40" fmla="*/ 2147483647 w 543"/>
                <a:gd name="T41" fmla="*/ 0 h 460"/>
                <a:gd name="T42" fmla="*/ 2147483647 w 543"/>
                <a:gd name="T43" fmla="*/ 2147483647 h 460"/>
                <a:gd name="T44" fmla="*/ 2147483647 w 543"/>
                <a:gd name="T45" fmla="*/ 2147483647 h 460"/>
                <a:gd name="T46" fmla="*/ 2147483647 w 543"/>
                <a:gd name="T47" fmla="*/ 2147483647 h 460"/>
                <a:gd name="T48" fmla="*/ 2147483647 w 543"/>
                <a:gd name="T49" fmla="*/ 2147483647 h 460"/>
                <a:gd name="T50" fmla="*/ 2147483647 w 543"/>
                <a:gd name="T51" fmla="*/ 2147483647 h 460"/>
                <a:gd name="T52" fmla="*/ 2147483647 w 543"/>
                <a:gd name="T53" fmla="*/ 2147483647 h 460"/>
                <a:gd name="T54" fmla="*/ 2147483647 w 543"/>
                <a:gd name="T55" fmla="*/ 2147483647 h 460"/>
                <a:gd name="T56" fmla="*/ 2147483647 w 543"/>
                <a:gd name="T57" fmla="*/ 2147483647 h 460"/>
                <a:gd name="T58" fmla="*/ 2147483647 w 543"/>
                <a:gd name="T59" fmla="*/ 2147483647 h 460"/>
                <a:gd name="T60" fmla="*/ 2147483647 w 543"/>
                <a:gd name="T61" fmla="*/ 2147483647 h 460"/>
                <a:gd name="T62" fmla="*/ 2147483647 w 543"/>
                <a:gd name="T63" fmla="*/ 2147483647 h 460"/>
                <a:gd name="T64" fmla="*/ 2147483647 w 543"/>
                <a:gd name="T65" fmla="*/ 2147483647 h 460"/>
                <a:gd name="T66" fmla="*/ 2147483647 w 543"/>
                <a:gd name="T67" fmla="*/ 2147483647 h 460"/>
                <a:gd name="T68" fmla="*/ 2147483647 w 543"/>
                <a:gd name="T69" fmla="*/ 2147483647 h 460"/>
                <a:gd name="T70" fmla="*/ 2147483647 w 543"/>
                <a:gd name="T71" fmla="*/ 2147483647 h 460"/>
                <a:gd name="T72" fmla="*/ 2147483647 w 543"/>
                <a:gd name="T73" fmla="*/ 2147483647 h 460"/>
                <a:gd name="T74" fmla="*/ 0 w 543"/>
                <a:gd name="T75" fmla="*/ 2147483647 h 460"/>
                <a:gd name="T76" fmla="*/ 0 w 543"/>
                <a:gd name="T77" fmla="*/ 2147483647 h 460"/>
                <a:gd name="T78" fmla="*/ 0 w 543"/>
                <a:gd name="T79" fmla="*/ 2147483647 h 460"/>
                <a:gd name="T80" fmla="*/ 2147483647 w 543"/>
                <a:gd name="T81" fmla="*/ 2147483647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3"/>
                <a:gd name="T124" fmla="*/ 0 h 460"/>
                <a:gd name="T125" fmla="*/ 543 w 543"/>
                <a:gd name="T126" fmla="*/ 460 h 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3" h="460">
                  <a:moveTo>
                    <a:pt x="17" y="453"/>
                  </a:moveTo>
                  <a:lnTo>
                    <a:pt x="17" y="455"/>
                  </a:lnTo>
                  <a:lnTo>
                    <a:pt x="17" y="442"/>
                  </a:lnTo>
                  <a:lnTo>
                    <a:pt x="23" y="423"/>
                  </a:lnTo>
                  <a:lnTo>
                    <a:pt x="31" y="401"/>
                  </a:lnTo>
                  <a:lnTo>
                    <a:pt x="46" y="375"/>
                  </a:lnTo>
                  <a:lnTo>
                    <a:pt x="63" y="348"/>
                  </a:lnTo>
                  <a:lnTo>
                    <a:pt x="86" y="317"/>
                  </a:lnTo>
                  <a:lnTo>
                    <a:pt x="111" y="286"/>
                  </a:lnTo>
                  <a:lnTo>
                    <a:pt x="142" y="252"/>
                  </a:lnTo>
                  <a:lnTo>
                    <a:pt x="177" y="219"/>
                  </a:lnTo>
                  <a:lnTo>
                    <a:pt x="217" y="188"/>
                  </a:lnTo>
                  <a:lnTo>
                    <a:pt x="261" y="154"/>
                  </a:lnTo>
                  <a:lnTo>
                    <a:pt x="309" y="123"/>
                  </a:lnTo>
                  <a:lnTo>
                    <a:pt x="361" y="94"/>
                  </a:lnTo>
                  <a:lnTo>
                    <a:pt x="417" y="64"/>
                  </a:lnTo>
                  <a:lnTo>
                    <a:pt x="446" y="52"/>
                  </a:lnTo>
                  <a:lnTo>
                    <a:pt x="478" y="39"/>
                  </a:lnTo>
                  <a:lnTo>
                    <a:pt x="509" y="29"/>
                  </a:lnTo>
                  <a:lnTo>
                    <a:pt x="542" y="16"/>
                  </a:lnTo>
                  <a:lnTo>
                    <a:pt x="538" y="0"/>
                  </a:lnTo>
                  <a:lnTo>
                    <a:pt x="505" y="12"/>
                  </a:lnTo>
                  <a:lnTo>
                    <a:pt x="471" y="23"/>
                  </a:lnTo>
                  <a:lnTo>
                    <a:pt x="440" y="35"/>
                  </a:lnTo>
                  <a:lnTo>
                    <a:pt x="409" y="50"/>
                  </a:lnTo>
                  <a:lnTo>
                    <a:pt x="353" y="77"/>
                  </a:lnTo>
                  <a:lnTo>
                    <a:pt x="298" y="108"/>
                  </a:lnTo>
                  <a:lnTo>
                    <a:pt x="250" y="140"/>
                  </a:lnTo>
                  <a:lnTo>
                    <a:pt x="207" y="173"/>
                  </a:lnTo>
                  <a:lnTo>
                    <a:pt x="165" y="206"/>
                  </a:lnTo>
                  <a:lnTo>
                    <a:pt x="129" y="240"/>
                  </a:lnTo>
                  <a:lnTo>
                    <a:pt x="98" y="273"/>
                  </a:lnTo>
                  <a:lnTo>
                    <a:pt x="71" y="307"/>
                  </a:lnTo>
                  <a:lnTo>
                    <a:pt x="48" y="338"/>
                  </a:lnTo>
                  <a:lnTo>
                    <a:pt x="29" y="367"/>
                  </a:lnTo>
                  <a:lnTo>
                    <a:pt x="17" y="394"/>
                  </a:lnTo>
                  <a:lnTo>
                    <a:pt x="6" y="417"/>
                  </a:lnTo>
                  <a:lnTo>
                    <a:pt x="0" y="438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17" y="4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4325552" y="4332378"/>
              <a:ext cx="760412" cy="593725"/>
            </a:xfrm>
            <a:custGeom>
              <a:avLst/>
              <a:gdLst>
                <a:gd name="T0" fmla="*/ 2147483647 w 479"/>
                <a:gd name="T1" fmla="*/ 2147483647 h 374"/>
                <a:gd name="T2" fmla="*/ 2147483647 w 479"/>
                <a:gd name="T3" fmla="*/ 0 h 374"/>
                <a:gd name="T4" fmla="*/ 2147483647 w 479"/>
                <a:gd name="T5" fmla="*/ 2147483647 h 374"/>
                <a:gd name="T6" fmla="*/ 2147483647 w 479"/>
                <a:gd name="T7" fmla="*/ 2147483647 h 374"/>
                <a:gd name="T8" fmla="*/ 2147483647 w 479"/>
                <a:gd name="T9" fmla="*/ 2147483647 h 374"/>
                <a:gd name="T10" fmla="*/ 2147483647 w 479"/>
                <a:gd name="T11" fmla="*/ 2147483647 h 374"/>
                <a:gd name="T12" fmla="*/ 2147483647 w 479"/>
                <a:gd name="T13" fmla="*/ 2147483647 h 374"/>
                <a:gd name="T14" fmla="*/ 2147483647 w 479"/>
                <a:gd name="T15" fmla="*/ 2147483647 h 374"/>
                <a:gd name="T16" fmla="*/ 2147483647 w 479"/>
                <a:gd name="T17" fmla="*/ 2147483647 h 374"/>
                <a:gd name="T18" fmla="*/ 2147483647 w 479"/>
                <a:gd name="T19" fmla="*/ 2147483647 h 374"/>
                <a:gd name="T20" fmla="*/ 2147483647 w 479"/>
                <a:gd name="T21" fmla="*/ 2147483647 h 374"/>
                <a:gd name="T22" fmla="*/ 2147483647 w 479"/>
                <a:gd name="T23" fmla="*/ 2147483647 h 374"/>
                <a:gd name="T24" fmla="*/ 2147483647 w 479"/>
                <a:gd name="T25" fmla="*/ 2147483647 h 374"/>
                <a:gd name="T26" fmla="*/ 2147483647 w 479"/>
                <a:gd name="T27" fmla="*/ 2147483647 h 374"/>
                <a:gd name="T28" fmla="*/ 2147483647 w 479"/>
                <a:gd name="T29" fmla="*/ 2147483647 h 374"/>
                <a:gd name="T30" fmla="*/ 2147483647 w 479"/>
                <a:gd name="T31" fmla="*/ 2147483647 h 374"/>
                <a:gd name="T32" fmla="*/ 0 w 479"/>
                <a:gd name="T33" fmla="*/ 2147483647 h 374"/>
                <a:gd name="T34" fmla="*/ 2147483647 w 479"/>
                <a:gd name="T35" fmla="*/ 2147483647 h 374"/>
                <a:gd name="T36" fmla="*/ 2147483647 w 479"/>
                <a:gd name="T37" fmla="*/ 2147483647 h 374"/>
                <a:gd name="T38" fmla="*/ 2147483647 w 479"/>
                <a:gd name="T39" fmla="*/ 2147483647 h 374"/>
                <a:gd name="T40" fmla="*/ 2147483647 w 479"/>
                <a:gd name="T41" fmla="*/ 2147483647 h 374"/>
                <a:gd name="T42" fmla="*/ 2147483647 w 479"/>
                <a:gd name="T43" fmla="*/ 2147483647 h 374"/>
                <a:gd name="T44" fmla="*/ 2147483647 w 479"/>
                <a:gd name="T45" fmla="*/ 2147483647 h 374"/>
                <a:gd name="T46" fmla="*/ 2147483647 w 479"/>
                <a:gd name="T47" fmla="*/ 2147483647 h 374"/>
                <a:gd name="T48" fmla="*/ 2147483647 w 479"/>
                <a:gd name="T49" fmla="*/ 2147483647 h 374"/>
                <a:gd name="T50" fmla="*/ 2147483647 w 479"/>
                <a:gd name="T51" fmla="*/ 2147483647 h 374"/>
                <a:gd name="T52" fmla="*/ 2147483647 w 479"/>
                <a:gd name="T53" fmla="*/ 2147483647 h 374"/>
                <a:gd name="T54" fmla="*/ 2147483647 w 479"/>
                <a:gd name="T55" fmla="*/ 2147483647 h 374"/>
                <a:gd name="T56" fmla="*/ 2147483647 w 479"/>
                <a:gd name="T57" fmla="*/ 2147483647 h 374"/>
                <a:gd name="T58" fmla="*/ 2147483647 w 479"/>
                <a:gd name="T59" fmla="*/ 2147483647 h 374"/>
                <a:gd name="T60" fmla="*/ 2147483647 w 479"/>
                <a:gd name="T61" fmla="*/ 2147483647 h 374"/>
                <a:gd name="T62" fmla="*/ 2147483647 w 479"/>
                <a:gd name="T63" fmla="*/ 2147483647 h 374"/>
                <a:gd name="T64" fmla="*/ 2147483647 w 479"/>
                <a:gd name="T65" fmla="*/ 2147483647 h 374"/>
                <a:gd name="T66" fmla="*/ 2147483647 w 479"/>
                <a:gd name="T67" fmla="*/ 2147483647 h 374"/>
                <a:gd name="T68" fmla="*/ 2147483647 w 479"/>
                <a:gd name="T69" fmla="*/ 2147483647 h 374"/>
                <a:gd name="T70" fmla="*/ 2147483647 w 479"/>
                <a:gd name="T71" fmla="*/ 2147483647 h 374"/>
                <a:gd name="T72" fmla="*/ 2147483647 w 479"/>
                <a:gd name="T73" fmla="*/ 2147483647 h 374"/>
                <a:gd name="T74" fmla="*/ 2147483647 w 479"/>
                <a:gd name="T75" fmla="*/ 2147483647 h 374"/>
                <a:gd name="T76" fmla="*/ 2147483647 w 479"/>
                <a:gd name="T77" fmla="*/ 2147483647 h 374"/>
                <a:gd name="T78" fmla="*/ 2147483647 w 479"/>
                <a:gd name="T79" fmla="*/ 2147483647 h 3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9"/>
                <a:gd name="T121" fmla="*/ 0 h 374"/>
                <a:gd name="T122" fmla="*/ 479 w 479"/>
                <a:gd name="T123" fmla="*/ 374 h 3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9" h="374">
                  <a:moveTo>
                    <a:pt x="457" y="10"/>
                  </a:moveTo>
                  <a:lnTo>
                    <a:pt x="463" y="0"/>
                  </a:lnTo>
                  <a:lnTo>
                    <a:pt x="405" y="23"/>
                  </a:lnTo>
                  <a:lnTo>
                    <a:pt x="353" y="48"/>
                  </a:lnTo>
                  <a:lnTo>
                    <a:pt x="302" y="75"/>
                  </a:lnTo>
                  <a:lnTo>
                    <a:pt x="257" y="102"/>
                  </a:lnTo>
                  <a:lnTo>
                    <a:pt x="213" y="129"/>
                  </a:lnTo>
                  <a:lnTo>
                    <a:pt x="175" y="158"/>
                  </a:lnTo>
                  <a:lnTo>
                    <a:pt x="140" y="186"/>
                  </a:lnTo>
                  <a:lnTo>
                    <a:pt x="109" y="213"/>
                  </a:lnTo>
                  <a:lnTo>
                    <a:pt x="81" y="240"/>
                  </a:lnTo>
                  <a:lnTo>
                    <a:pt x="56" y="265"/>
                  </a:lnTo>
                  <a:lnTo>
                    <a:pt x="38" y="288"/>
                  </a:lnTo>
                  <a:lnTo>
                    <a:pt x="23" y="311"/>
                  </a:lnTo>
                  <a:lnTo>
                    <a:pt x="10" y="330"/>
                  </a:lnTo>
                  <a:lnTo>
                    <a:pt x="4" y="346"/>
                  </a:lnTo>
                  <a:lnTo>
                    <a:pt x="0" y="361"/>
                  </a:lnTo>
                  <a:lnTo>
                    <a:pt x="2" y="373"/>
                  </a:lnTo>
                  <a:lnTo>
                    <a:pt x="19" y="365"/>
                  </a:lnTo>
                  <a:lnTo>
                    <a:pt x="17" y="361"/>
                  </a:lnTo>
                  <a:lnTo>
                    <a:pt x="21" y="353"/>
                  </a:lnTo>
                  <a:lnTo>
                    <a:pt x="27" y="338"/>
                  </a:lnTo>
                  <a:lnTo>
                    <a:pt x="38" y="319"/>
                  </a:lnTo>
                  <a:lnTo>
                    <a:pt x="52" y="298"/>
                  </a:lnTo>
                  <a:lnTo>
                    <a:pt x="71" y="277"/>
                  </a:lnTo>
                  <a:lnTo>
                    <a:pt x="94" y="252"/>
                  </a:lnTo>
                  <a:lnTo>
                    <a:pt x="119" y="225"/>
                  </a:lnTo>
                  <a:lnTo>
                    <a:pt x="150" y="198"/>
                  </a:lnTo>
                  <a:lnTo>
                    <a:pt x="186" y="171"/>
                  </a:lnTo>
                  <a:lnTo>
                    <a:pt x="223" y="144"/>
                  </a:lnTo>
                  <a:lnTo>
                    <a:pt x="265" y="117"/>
                  </a:lnTo>
                  <a:lnTo>
                    <a:pt x="311" y="90"/>
                  </a:lnTo>
                  <a:lnTo>
                    <a:pt x="359" y="65"/>
                  </a:lnTo>
                  <a:lnTo>
                    <a:pt x="413" y="39"/>
                  </a:lnTo>
                  <a:lnTo>
                    <a:pt x="469" y="16"/>
                  </a:lnTo>
                  <a:lnTo>
                    <a:pt x="474" y="6"/>
                  </a:lnTo>
                  <a:lnTo>
                    <a:pt x="469" y="16"/>
                  </a:lnTo>
                  <a:lnTo>
                    <a:pt x="478" y="14"/>
                  </a:lnTo>
                  <a:lnTo>
                    <a:pt x="474" y="6"/>
                  </a:lnTo>
                  <a:lnTo>
                    <a:pt x="457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3981064" y="2182903"/>
              <a:ext cx="571500" cy="212725"/>
            </a:xfrm>
            <a:custGeom>
              <a:avLst/>
              <a:gdLst>
                <a:gd name="T0" fmla="*/ 2147483647 w 360"/>
                <a:gd name="T1" fmla="*/ 0 h 134"/>
                <a:gd name="T2" fmla="*/ 2147483647 w 360"/>
                <a:gd name="T3" fmla="*/ 2147483647 h 134"/>
                <a:gd name="T4" fmla="*/ 2147483647 w 360"/>
                <a:gd name="T5" fmla="*/ 2147483647 h 134"/>
                <a:gd name="T6" fmla="*/ 2147483647 w 360"/>
                <a:gd name="T7" fmla="*/ 2147483647 h 134"/>
                <a:gd name="T8" fmla="*/ 2147483647 w 360"/>
                <a:gd name="T9" fmla="*/ 2147483647 h 134"/>
                <a:gd name="T10" fmla="*/ 2147483647 w 360"/>
                <a:gd name="T11" fmla="*/ 2147483647 h 134"/>
                <a:gd name="T12" fmla="*/ 2147483647 w 360"/>
                <a:gd name="T13" fmla="*/ 2147483647 h 134"/>
                <a:gd name="T14" fmla="*/ 2147483647 w 360"/>
                <a:gd name="T15" fmla="*/ 2147483647 h 134"/>
                <a:gd name="T16" fmla="*/ 2147483647 w 360"/>
                <a:gd name="T17" fmla="*/ 2147483647 h 134"/>
                <a:gd name="T18" fmla="*/ 2147483647 w 360"/>
                <a:gd name="T19" fmla="*/ 2147483647 h 134"/>
                <a:gd name="T20" fmla="*/ 2147483647 w 360"/>
                <a:gd name="T21" fmla="*/ 2147483647 h 134"/>
                <a:gd name="T22" fmla="*/ 2147483647 w 360"/>
                <a:gd name="T23" fmla="*/ 2147483647 h 134"/>
                <a:gd name="T24" fmla="*/ 2147483647 w 360"/>
                <a:gd name="T25" fmla="*/ 2147483647 h 134"/>
                <a:gd name="T26" fmla="*/ 2147483647 w 360"/>
                <a:gd name="T27" fmla="*/ 2147483647 h 134"/>
                <a:gd name="T28" fmla="*/ 2147483647 w 360"/>
                <a:gd name="T29" fmla="*/ 2147483647 h 134"/>
                <a:gd name="T30" fmla="*/ 2147483647 w 360"/>
                <a:gd name="T31" fmla="*/ 2147483647 h 134"/>
                <a:gd name="T32" fmla="*/ 2147483647 w 360"/>
                <a:gd name="T33" fmla="*/ 2147483647 h 134"/>
                <a:gd name="T34" fmla="*/ 2147483647 w 360"/>
                <a:gd name="T35" fmla="*/ 2147483647 h 134"/>
                <a:gd name="T36" fmla="*/ 2147483647 w 360"/>
                <a:gd name="T37" fmla="*/ 2147483647 h 134"/>
                <a:gd name="T38" fmla="*/ 2147483647 w 360"/>
                <a:gd name="T39" fmla="*/ 2147483647 h 134"/>
                <a:gd name="T40" fmla="*/ 2147483647 w 360"/>
                <a:gd name="T41" fmla="*/ 2147483647 h 134"/>
                <a:gd name="T42" fmla="*/ 2147483647 w 360"/>
                <a:gd name="T43" fmla="*/ 2147483647 h 134"/>
                <a:gd name="T44" fmla="*/ 2147483647 w 360"/>
                <a:gd name="T45" fmla="*/ 2147483647 h 134"/>
                <a:gd name="T46" fmla="*/ 2147483647 w 360"/>
                <a:gd name="T47" fmla="*/ 2147483647 h 134"/>
                <a:gd name="T48" fmla="*/ 2147483647 w 360"/>
                <a:gd name="T49" fmla="*/ 2147483647 h 134"/>
                <a:gd name="T50" fmla="*/ 2147483647 w 360"/>
                <a:gd name="T51" fmla="*/ 2147483647 h 134"/>
                <a:gd name="T52" fmla="*/ 2147483647 w 360"/>
                <a:gd name="T53" fmla="*/ 2147483647 h 134"/>
                <a:gd name="T54" fmla="*/ 0 w 360"/>
                <a:gd name="T55" fmla="*/ 2147483647 h 134"/>
                <a:gd name="T56" fmla="*/ 0 w 360"/>
                <a:gd name="T57" fmla="*/ 2147483647 h 134"/>
                <a:gd name="T58" fmla="*/ 2147483647 w 360"/>
                <a:gd name="T59" fmla="*/ 0 h 134"/>
                <a:gd name="T60" fmla="*/ 2147483647 w 360"/>
                <a:gd name="T61" fmla="*/ 0 h 1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0"/>
                <a:gd name="T94" fmla="*/ 0 h 134"/>
                <a:gd name="T95" fmla="*/ 360 w 360"/>
                <a:gd name="T96" fmla="*/ 134 h 1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0" h="134">
                  <a:moveTo>
                    <a:pt x="2" y="0"/>
                  </a:moveTo>
                  <a:lnTo>
                    <a:pt x="307" y="13"/>
                  </a:lnTo>
                  <a:lnTo>
                    <a:pt x="320" y="15"/>
                  </a:lnTo>
                  <a:lnTo>
                    <a:pt x="330" y="19"/>
                  </a:lnTo>
                  <a:lnTo>
                    <a:pt x="339" y="23"/>
                  </a:lnTo>
                  <a:lnTo>
                    <a:pt x="347" y="31"/>
                  </a:lnTo>
                  <a:lnTo>
                    <a:pt x="351" y="40"/>
                  </a:lnTo>
                  <a:lnTo>
                    <a:pt x="355" y="50"/>
                  </a:lnTo>
                  <a:lnTo>
                    <a:pt x="359" y="60"/>
                  </a:lnTo>
                  <a:lnTo>
                    <a:pt x="359" y="71"/>
                  </a:lnTo>
                  <a:lnTo>
                    <a:pt x="359" y="83"/>
                  </a:lnTo>
                  <a:lnTo>
                    <a:pt x="357" y="93"/>
                  </a:lnTo>
                  <a:lnTo>
                    <a:pt x="353" y="104"/>
                  </a:lnTo>
                  <a:lnTo>
                    <a:pt x="347" y="112"/>
                  </a:lnTo>
                  <a:lnTo>
                    <a:pt x="341" y="120"/>
                  </a:lnTo>
                  <a:lnTo>
                    <a:pt x="332" y="127"/>
                  </a:lnTo>
                  <a:lnTo>
                    <a:pt x="320" y="131"/>
                  </a:lnTo>
                  <a:lnTo>
                    <a:pt x="307" y="133"/>
                  </a:lnTo>
                  <a:lnTo>
                    <a:pt x="291" y="131"/>
                  </a:lnTo>
                  <a:lnTo>
                    <a:pt x="272" y="125"/>
                  </a:lnTo>
                  <a:lnTo>
                    <a:pt x="255" y="118"/>
                  </a:lnTo>
                  <a:lnTo>
                    <a:pt x="237" y="114"/>
                  </a:lnTo>
                  <a:lnTo>
                    <a:pt x="178" y="106"/>
                  </a:lnTo>
                  <a:lnTo>
                    <a:pt x="120" y="100"/>
                  </a:lnTo>
                  <a:lnTo>
                    <a:pt x="62" y="98"/>
                  </a:lnTo>
                  <a:lnTo>
                    <a:pt x="4" y="96"/>
                  </a:lnTo>
                  <a:lnTo>
                    <a:pt x="2" y="71"/>
                  </a:lnTo>
                  <a:lnTo>
                    <a:pt x="0" y="48"/>
                  </a:lnTo>
                  <a:lnTo>
                    <a:pt x="0" y="23"/>
                  </a:lnTo>
                  <a:lnTo>
                    <a:pt x="2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984239" y="2182903"/>
              <a:ext cx="571500" cy="212725"/>
            </a:xfrm>
            <a:custGeom>
              <a:avLst/>
              <a:gdLst>
                <a:gd name="T0" fmla="*/ 2147483647 w 360"/>
                <a:gd name="T1" fmla="*/ 0 h 134"/>
                <a:gd name="T2" fmla="*/ 2147483647 w 360"/>
                <a:gd name="T3" fmla="*/ 2147483647 h 134"/>
                <a:gd name="T4" fmla="*/ 2147483647 w 360"/>
                <a:gd name="T5" fmla="*/ 2147483647 h 134"/>
                <a:gd name="T6" fmla="*/ 2147483647 w 360"/>
                <a:gd name="T7" fmla="*/ 2147483647 h 134"/>
                <a:gd name="T8" fmla="*/ 2147483647 w 360"/>
                <a:gd name="T9" fmla="*/ 2147483647 h 134"/>
                <a:gd name="T10" fmla="*/ 2147483647 w 360"/>
                <a:gd name="T11" fmla="*/ 2147483647 h 134"/>
                <a:gd name="T12" fmla="*/ 2147483647 w 360"/>
                <a:gd name="T13" fmla="*/ 2147483647 h 134"/>
                <a:gd name="T14" fmla="*/ 2147483647 w 360"/>
                <a:gd name="T15" fmla="*/ 2147483647 h 134"/>
                <a:gd name="T16" fmla="*/ 2147483647 w 360"/>
                <a:gd name="T17" fmla="*/ 2147483647 h 134"/>
                <a:gd name="T18" fmla="*/ 2147483647 w 360"/>
                <a:gd name="T19" fmla="*/ 2147483647 h 134"/>
                <a:gd name="T20" fmla="*/ 2147483647 w 360"/>
                <a:gd name="T21" fmla="*/ 2147483647 h 134"/>
                <a:gd name="T22" fmla="*/ 2147483647 w 360"/>
                <a:gd name="T23" fmla="*/ 2147483647 h 134"/>
                <a:gd name="T24" fmla="*/ 2147483647 w 360"/>
                <a:gd name="T25" fmla="*/ 2147483647 h 134"/>
                <a:gd name="T26" fmla="*/ 2147483647 w 360"/>
                <a:gd name="T27" fmla="*/ 2147483647 h 134"/>
                <a:gd name="T28" fmla="*/ 2147483647 w 360"/>
                <a:gd name="T29" fmla="*/ 2147483647 h 134"/>
                <a:gd name="T30" fmla="*/ 2147483647 w 360"/>
                <a:gd name="T31" fmla="*/ 2147483647 h 134"/>
                <a:gd name="T32" fmla="*/ 2147483647 w 360"/>
                <a:gd name="T33" fmla="*/ 2147483647 h 134"/>
                <a:gd name="T34" fmla="*/ 2147483647 w 360"/>
                <a:gd name="T35" fmla="*/ 2147483647 h 134"/>
                <a:gd name="T36" fmla="*/ 2147483647 w 360"/>
                <a:gd name="T37" fmla="*/ 2147483647 h 134"/>
                <a:gd name="T38" fmla="*/ 2147483647 w 360"/>
                <a:gd name="T39" fmla="*/ 2147483647 h 134"/>
                <a:gd name="T40" fmla="*/ 2147483647 w 360"/>
                <a:gd name="T41" fmla="*/ 2147483647 h 134"/>
                <a:gd name="T42" fmla="*/ 2147483647 w 360"/>
                <a:gd name="T43" fmla="*/ 2147483647 h 134"/>
                <a:gd name="T44" fmla="*/ 2147483647 w 360"/>
                <a:gd name="T45" fmla="*/ 2147483647 h 134"/>
                <a:gd name="T46" fmla="*/ 2147483647 w 360"/>
                <a:gd name="T47" fmla="*/ 2147483647 h 134"/>
                <a:gd name="T48" fmla="*/ 2147483647 w 360"/>
                <a:gd name="T49" fmla="*/ 2147483647 h 134"/>
                <a:gd name="T50" fmla="*/ 2147483647 w 360"/>
                <a:gd name="T51" fmla="*/ 2147483647 h 134"/>
                <a:gd name="T52" fmla="*/ 2147483647 w 360"/>
                <a:gd name="T53" fmla="*/ 2147483647 h 134"/>
                <a:gd name="T54" fmla="*/ 0 w 360"/>
                <a:gd name="T55" fmla="*/ 2147483647 h 134"/>
                <a:gd name="T56" fmla="*/ 0 w 360"/>
                <a:gd name="T57" fmla="*/ 2147483647 h 134"/>
                <a:gd name="T58" fmla="*/ 2147483647 w 360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134"/>
                <a:gd name="T92" fmla="*/ 360 w 360"/>
                <a:gd name="T93" fmla="*/ 134 h 1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134">
                  <a:moveTo>
                    <a:pt x="2" y="0"/>
                  </a:moveTo>
                  <a:lnTo>
                    <a:pt x="307" y="13"/>
                  </a:lnTo>
                  <a:lnTo>
                    <a:pt x="320" y="15"/>
                  </a:lnTo>
                  <a:lnTo>
                    <a:pt x="330" y="19"/>
                  </a:lnTo>
                  <a:lnTo>
                    <a:pt x="339" y="23"/>
                  </a:lnTo>
                  <a:lnTo>
                    <a:pt x="347" y="31"/>
                  </a:lnTo>
                  <a:lnTo>
                    <a:pt x="351" y="40"/>
                  </a:lnTo>
                  <a:lnTo>
                    <a:pt x="355" y="50"/>
                  </a:lnTo>
                  <a:lnTo>
                    <a:pt x="359" y="60"/>
                  </a:lnTo>
                  <a:lnTo>
                    <a:pt x="359" y="71"/>
                  </a:lnTo>
                  <a:lnTo>
                    <a:pt x="359" y="83"/>
                  </a:lnTo>
                  <a:lnTo>
                    <a:pt x="357" y="93"/>
                  </a:lnTo>
                  <a:lnTo>
                    <a:pt x="353" y="104"/>
                  </a:lnTo>
                  <a:lnTo>
                    <a:pt x="347" y="112"/>
                  </a:lnTo>
                  <a:lnTo>
                    <a:pt x="341" y="120"/>
                  </a:lnTo>
                  <a:lnTo>
                    <a:pt x="332" y="127"/>
                  </a:lnTo>
                  <a:lnTo>
                    <a:pt x="320" y="131"/>
                  </a:lnTo>
                  <a:lnTo>
                    <a:pt x="307" y="133"/>
                  </a:lnTo>
                  <a:lnTo>
                    <a:pt x="291" y="131"/>
                  </a:lnTo>
                  <a:lnTo>
                    <a:pt x="272" y="125"/>
                  </a:lnTo>
                  <a:lnTo>
                    <a:pt x="255" y="118"/>
                  </a:lnTo>
                  <a:lnTo>
                    <a:pt x="237" y="114"/>
                  </a:lnTo>
                  <a:lnTo>
                    <a:pt x="178" y="106"/>
                  </a:lnTo>
                  <a:lnTo>
                    <a:pt x="120" y="100"/>
                  </a:lnTo>
                  <a:lnTo>
                    <a:pt x="62" y="98"/>
                  </a:lnTo>
                  <a:lnTo>
                    <a:pt x="4" y="96"/>
                  </a:lnTo>
                  <a:lnTo>
                    <a:pt x="2" y="71"/>
                  </a:lnTo>
                  <a:lnTo>
                    <a:pt x="0" y="48"/>
                  </a:lnTo>
                  <a:lnTo>
                    <a:pt x="0" y="23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3993764" y="3036978"/>
              <a:ext cx="596900" cy="230188"/>
            </a:xfrm>
            <a:custGeom>
              <a:avLst/>
              <a:gdLst>
                <a:gd name="T0" fmla="*/ 2147483647 w 376"/>
                <a:gd name="T1" fmla="*/ 0 h 145"/>
                <a:gd name="T2" fmla="*/ 2147483647 w 376"/>
                <a:gd name="T3" fmla="*/ 2147483647 h 145"/>
                <a:gd name="T4" fmla="*/ 2147483647 w 376"/>
                <a:gd name="T5" fmla="*/ 2147483647 h 145"/>
                <a:gd name="T6" fmla="*/ 2147483647 w 376"/>
                <a:gd name="T7" fmla="*/ 2147483647 h 145"/>
                <a:gd name="T8" fmla="*/ 2147483647 w 376"/>
                <a:gd name="T9" fmla="*/ 2147483647 h 145"/>
                <a:gd name="T10" fmla="*/ 2147483647 w 376"/>
                <a:gd name="T11" fmla="*/ 2147483647 h 145"/>
                <a:gd name="T12" fmla="*/ 2147483647 w 376"/>
                <a:gd name="T13" fmla="*/ 2147483647 h 145"/>
                <a:gd name="T14" fmla="*/ 2147483647 w 376"/>
                <a:gd name="T15" fmla="*/ 2147483647 h 145"/>
                <a:gd name="T16" fmla="*/ 2147483647 w 376"/>
                <a:gd name="T17" fmla="*/ 2147483647 h 145"/>
                <a:gd name="T18" fmla="*/ 2147483647 w 376"/>
                <a:gd name="T19" fmla="*/ 2147483647 h 145"/>
                <a:gd name="T20" fmla="*/ 2147483647 w 376"/>
                <a:gd name="T21" fmla="*/ 2147483647 h 145"/>
                <a:gd name="T22" fmla="*/ 2147483647 w 376"/>
                <a:gd name="T23" fmla="*/ 2147483647 h 145"/>
                <a:gd name="T24" fmla="*/ 2147483647 w 376"/>
                <a:gd name="T25" fmla="*/ 2147483647 h 145"/>
                <a:gd name="T26" fmla="*/ 2147483647 w 376"/>
                <a:gd name="T27" fmla="*/ 2147483647 h 145"/>
                <a:gd name="T28" fmla="*/ 2147483647 w 376"/>
                <a:gd name="T29" fmla="*/ 2147483647 h 145"/>
                <a:gd name="T30" fmla="*/ 2147483647 w 376"/>
                <a:gd name="T31" fmla="*/ 2147483647 h 145"/>
                <a:gd name="T32" fmla="*/ 2147483647 w 376"/>
                <a:gd name="T33" fmla="*/ 2147483647 h 145"/>
                <a:gd name="T34" fmla="*/ 2147483647 w 376"/>
                <a:gd name="T35" fmla="*/ 2147483647 h 145"/>
                <a:gd name="T36" fmla="*/ 2147483647 w 376"/>
                <a:gd name="T37" fmla="*/ 2147483647 h 145"/>
                <a:gd name="T38" fmla="*/ 2147483647 w 376"/>
                <a:gd name="T39" fmla="*/ 2147483647 h 145"/>
                <a:gd name="T40" fmla="*/ 2147483647 w 376"/>
                <a:gd name="T41" fmla="*/ 2147483647 h 145"/>
                <a:gd name="T42" fmla="*/ 2147483647 w 376"/>
                <a:gd name="T43" fmla="*/ 2147483647 h 145"/>
                <a:gd name="T44" fmla="*/ 2147483647 w 376"/>
                <a:gd name="T45" fmla="*/ 2147483647 h 145"/>
                <a:gd name="T46" fmla="*/ 2147483647 w 376"/>
                <a:gd name="T47" fmla="*/ 2147483647 h 145"/>
                <a:gd name="T48" fmla="*/ 2147483647 w 376"/>
                <a:gd name="T49" fmla="*/ 2147483647 h 145"/>
                <a:gd name="T50" fmla="*/ 2147483647 w 376"/>
                <a:gd name="T51" fmla="*/ 2147483647 h 145"/>
                <a:gd name="T52" fmla="*/ 2147483647 w 376"/>
                <a:gd name="T53" fmla="*/ 2147483647 h 145"/>
                <a:gd name="T54" fmla="*/ 0 w 376"/>
                <a:gd name="T55" fmla="*/ 2147483647 h 145"/>
                <a:gd name="T56" fmla="*/ 0 w 376"/>
                <a:gd name="T57" fmla="*/ 2147483647 h 145"/>
                <a:gd name="T58" fmla="*/ 2147483647 w 376"/>
                <a:gd name="T59" fmla="*/ 0 h 145"/>
                <a:gd name="T60" fmla="*/ 2147483647 w 376"/>
                <a:gd name="T61" fmla="*/ 0 h 1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6"/>
                <a:gd name="T94" fmla="*/ 0 h 145"/>
                <a:gd name="T95" fmla="*/ 376 w 376"/>
                <a:gd name="T96" fmla="*/ 145 h 1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6" h="145">
                  <a:moveTo>
                    <a:pt x="2" y="0"/>
                  </a:moveTo>
                  <a:lnTo>
                    <a:pt x="321" y="14"/>
                  </a:lnTo>
                  <a:lnTo>
                    <a:pt x="333" y="16"/>
                  </a:lnTo>
                  <a:lnTo>
                    <a:pt x="344" y="20"/>
                  </a:lnTo>
                  <a:lnTo>
                    <a:pt x="353" y="25"/>
                  </a:lnTo>
                  <a:lnTo>
                    <a:pt x="362" y="34"/>
                  </a:lnTo>
                  <a:lnTo>
                    <a:pt x="366" y="43"/>
                  </a:lnTo>
                  <a:lnTo>
                    <a:pt x="370" y="54"/>
                  </a:lnTo>
                  <a:lnTo>
                    <a:pt x="375" y="65"/>
                  </a:lnTo>
                  <a:lnTo>
                    <a:pt x="375" y="76"/>
                  </a:lnTo>
                  <a:lnTo>
                    <a:pt x="375" y="90"/>
                  </a:lnTo>
                  <a:lnTo>
                    <a:pt x="372" y="101"/>
                  </a:lnTo>
                  <a:lnTo>
                    <a:pt x="368" y="112"/>
                  </a:lnTo>
                  <a:lnTo>
                    <a:pt x="362" y="121"/>
                  </a:lnTo>
                  <a:lnTo>
                    <a:pt x="355" y="130"/>
                  </a:lnTo>
                  <a:lnTo>
                    <a:pt x="346" y="137"/>
                  </a:lnTo>
                  <a:lnTo>
                    <a:pt x="333" y="142"/>
                  </a:lnTo>
                  <a:lnTo>
                    <a:pt x="321" y="144"/>
                  </a:lnTo>
                  <a:lnTo>
                    <a:pt x="303" y="142"/>
                  </a:lnTo>
                  <a:lnTo>
                    <a:pt x="284" y="135"/>
                  </a:lnTo>
                  <a:lnTo>
                    <a:pt x="266" y="128"/>
                  </a:lnTo>
                  <a:lnTo>
                    <a:pt x="247" y="124"/>
                  </a:lnTo>
                  <a:lnTo>
                    <a:pt x="186" y="115"/>
                  </a:lnTo>
                  <a:lnTo>
                    <a:pt x="126" y="108"/>
                  </a:lnTo>
                  <a:lnTo>
                    <a:pt x="65" y="106"/>
                  </a:lnTo>
                  <a:lnTo>
                    <a:pt x="5" y="103"/>
                  </a:lnTo>
                  <a:lnTo>
                    <a:pt x="2" y="76"/>
                  </a:lnTo>
                  <a:lnTo>
                    <a:pt x="0" y="52"/>
                  </a:lnTo>
                  <a:lnTo>
                    <a:pt x="0" y="25"/>
                  </a:lnTo>
                  <a:lnTo>
                    <a:pt x="2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993764" y="3043328"/>
              <a:ext cx="596900" cy="230188"/>
            </a:xfrm>
            <a:custGeom>
              <a:avLst/>
              <a:gdLst>
                <a:gd name="T0" fmla="*/ 2147483647 w 376"/>
                <a:gd name="T1" fmla="*/ 0 h 145"/>
                <a:gd name="T2" fmla="*/ 2147483647 w 376"/>
                <a:gd name="T3" fmla="*/ 2147483647 h 145"/>
                <a:gd name="T4" fmla="*/ 2147483647 w 376"/>
                <a:gd name="T5" fmla="*/ 2147483647 h 145"/>
                <a:gd name="T6" fmla="*/ 2147483647 w 376"/>
                <a:gd name="T7" fmla="*/ 2147483647 h 145"/>
                <a:gd name="T8" fmla="*/ 2147483647 w 376"/>
                <a:gd name="T9" fmla="*/ 2147483647 h 145"/>
                <a:gd name="T10" fmla="*/ 2147483647 w 376"/>
                <a:gd name="T11" fmla="*/ 2147483647 h 145"/>
                <a:gd name="T12" fmla="*/ 2147483647 w 376"/>
                <a:gd name="T13" fmla="*/ 2147483647 h 145"/>
                <a:gd name="T14" fmla="*/ 2147483647 w 376"/>
                <a:gd name="T15" fmla="*/ 2147483647 h 145"/>
                <a:gd name="T16" fmla="*/ 2147483647 w 376"/>
                <a:gd name="T17" fmla="*/ 2147483647 h 145"/>
                <a:gd name="T18" fmla="*/ 2147483647 w 376"/>
                <a:gd name="T19" fmla="*/ 2147483647 h 145"/>
                <a:gd name="T20" fmla="*/ 2147483647 w 376"/>
                <a:gd name="T21" fmla="*/ 2147483647 h 145"/>
                <a:gd name="T22" fmla="*/ 2147483647 w 376"/>
                <a:gd name="T23" fmla="*/ 2147483647 h 145"/>
                <a:gd name="T24" fmla="*/ 2147483647 w 376"/>
                <a:gd name="T25" fmla="*/ 2147483647 h 145"/>
                <a:gd name="T26" fmla="*/ 2147483647 w 376"/>
                <a:gd name="T27" fmla="*/ 2147483647 h 145"/>
                <a:gd name="T28" fmla="*/ 2147483647 w 376"/>
                <a:gd name="T29" fmla="*/ 2147483647 h 145"/>
                <a:gd name="T30" fmla="*/ 2147483647 w 376"/>
                <a:gd name="T31" fmla="*/ 2147483647 h 145"/>
                <a:gd name="T32" fmla="*/ 2147483647 w 376"/>
                <a:gd name="T33" fmla="*/ 2147483647 h 145"/>
                <a:gd name="T34" fmla="*/ 2147483647 w 376"/>
                <a:gd name="T35" fmla="*/ 2147483647 h 145"/>
                <a:gd name="T36" fmla="*/ 2147483647 w 376"/>
                <a:gd name="T37" fmla="*/ 2147483647 h 145"/>
                <a:gd name="T38" fmla="*/ 2147483647 w 376"/>
                <a:gd name="T39" fmla="*/ 2147483647 h 145"/>
                <a:gd name="T40" fmla="*/ 2147483647 w 376"/>
                <a:gd name="T41" fmla="*/ 2147483647 h 145"/>
                <a:gd name="T42" fmla="*/ 2147483647 w 376"/>
                <a:gd name="T43" fmla="*/ 2147483647 h 145"/>
                <a:gd name="T44" fmla="*/ 2147483647 w 376"/>
                <a:gd name="T45" fmla="*/ 2147483647 h 145"/>
                <a:gd name="T46" fmla="*/ 2147483647 w 376"/>
                <a:gd name="T47" fmla="*/ 2147483647 h 145"/>
                <a:gd name="T48" fmla="*/ 2147483647 w 376"/>
                <a:gd name="T49" fmla="*/ 2147483647 h 145"/>
                <a:gd name="T50" fmla="*/ 2147483647 w 376"/>
                <a:gd name="T51" fmla="*/ 2147483647 h 145"/>
                <a:gd name="T52" fmla="*/ 2147483647 w 376"/>
                <a:gd name="T53" fmla="*/ 2147483647 h 145"/>
                <a:gd name="T54" fmla="*/ 0 w 376"/>
                <a:gd name="T55" fmla="*/ 2147483647 h 145"/>
                <a:gd name="T56" fmla="*/ 0 w 376"/>
                <a:gd name="T57" fmla="*/ 2147483647 h 145"/>
                <a:gd name="T58" fmla="*/ 2147483647 w 376"/>
                <a:gd name="T59" fmla="*/ 0 h 1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45"/>
                <a:gd name="T92" fmla="*/ 376 w 376"/>
                <a:gd name="T93" fmla="*/ 145 h 1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45">
                  <a:moveTo>
                    <a:pt x="2" y="0"/>
                  </a:moveTo>
                  <a:lnTo>
                    <a:pt x="321" y="14"/>
                  </a:lnTo>
                  <a:lnTo>
                    <a:pt x="333" y="16"/>
                  </a:lnTo>
                  <a:lnTo>
                    <a:pt x="344" y="20"/>
                  </a:lnTo>
                  <a:lnTo>
                    <a:pt x="353" y="25"/>
                  </a:lnTo>
                  <a:lnTo>
                    <a:pt x="362" y="34"/>
                  </a:lnTo>
                  <a:lnTo>
                    <a:pt x="366" y="43"/>
                  </a:lnTo>
                  <a:lnTo>
                    <a:pt x="370" y="54"/>
                  </a:lnTo>
                  <a:lnTo>
                    <a:pt x="375" y="65"/>
                  </a:lnTo>
                  <a:lnTo>
                    <a:pt x="375" y="76"/>
                  </a:lnTo>
                  <a:lnTo>
                    <a:pt x="375" y="90"/>
                  </a:lnTo>
                  <a:lnTo>
                    <a:pt x="372" y="101"/>
                  </a:lnTo>
                  <a:lnTo>
                    <a:pt x="368" y="112"/>
                  </a:lnTo>
                  <a:lnTo>
                    <a:pt x="362" y="121"/>
                  </a:lnTo>
                  <a:lnTo>
                    <a:pt x="355" y="130"/>
                  </a:lnTo>
                  <a:lnTo>
                    <a:pt x="346" y="137"/>
                  </a:lnTo>
                  <a:lnTo>
                    <a:pt x="333" y="142"/>
                  </a:lnTo>
                  <a:lnTo>
                    <a:pt x="321" y="144"/>
                  </a:lnTo>
                  <a:lnTo>
                    <a:pt x="303" y="142"/>
                  </a:lnTo>
                  <a:lnTo>
                    <a:pt x="284" y="135"/>
                  </a:lnTo>
                  <a:lnTo>
                    <a:pt x="266" y="128"/>
                  </a:lnTo>
                  <a:lnTo>
                    <a:pt x="247" y="124"/>
                  </a:lnTo>
                  <a:lnTo>
                    <a:pt x="186" y="115"/>
                  </a:lnTo>
                  <a:lnTo>
                    <a:pt x="126" y="108"/>
                  </a:lnTo>
                  <a:lnTo>
                    <a:pt x="65" y="106"/>
                  </a:lnTo>
                  <a:lnTo>
                    <a:pt x="5" y="103"/>
                  </a:lnTo>
                  <a:lnTo>
                    <a:pt x="2" y="76"/>
                  </a:lnTo>
                  <a:lnTo>
                    <a:pt x="0" y="52"/>
                  </a:lnTo>
                  <a:lnTo>
                    <a:pt x="0" y="25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4386" name="Group 50"/>
            <p:cNvGrpSpPr>
              <a:grpSpLocks/>
            </p:cNvGrpSpPr>
            <p:nvPr/>
          </p:nvGrpSpPr>
          <p:grpSpPr bwMode="auto">
            <a:xfrm>
              <a:off x="4001702" y="3975191"/>
              <a:ext cx="604837" cy="227012"/>
              <a:chOff x="2267" y="2831"/>
              <a:chExt cx="381" cy="143"/>
            </a:xfrm>
          </p:grpSpPr>
          <p:sp>
            <p:nvSpPr>
              <p:cNvPr id="14553" name="Freeform 51"/>
              <p:cNvSpPr>
                <a:spLocks/>
              </p:cNvSpPr>
              <p:nvPr/>
            </p:nvSpPr>
            <p:spPr bwMode="auto">
              <a:xfrm>
                <a:off x="2267" y="2832"/>
                <a:ext cx="381" cy="142"/>
              </a:xfrm>
              <a:custGeom>
                <a:avLst/>
                <a:gdLst>
                  <a:gd name="T0" fmla="*/ 4 w 381"/>
                  <a:gd name="T1" fmla="*/ 0 h 142"/>
                  <a:gd name="T2" fmla="*/ 324 w 381"/>
                  <a:gd name="T3" fmla="*/ 13 h 142"/>
                  <a:gd name="T4" fmla="*/ 337 w 381"/>
                  <a:gd name="T5" fmla="*/ 15 h 142"/>
                  <a:gd name="T6" fmla="*/ 348 w 381"/>
                  <a:gd name="T7" fmla="*/ 17 h 142"/>
                  <a:gd name="T8" fmla="*/ 356 w 381"/>
                  <a:gd name="T9" fmla="*/ 23 h 142"/>
                  <a:gd name="T10" fmla="*/ 365 w 381"/>
                  <a:gd name="T11" fmla="*/ 32 h 142"/>
                  <a:gd name="T12" fmla="*/ 371 w 381"/>
                  <a:gd name="T13" fmla="*/ 43 h 142"/>
                  <a:gd name="T14" fmla="*/ 376 w 381"/>
                  <a:gd name="T15" fmla="*/ 51 h 142"/>
                  <a:gd name="T16" fmla="*/ 378 w 381"/>
                  <a:gd name="T17" fmla="*/ 64 h 142"/>
                  <a:gd name="T18" fmla="*/ 380 w 381"/>
                  <a:gd name="T19" fmla="*/ 75 h 142"/>
                  <a:gd name="T20" fmla="*/ 378 w 381"/>
                  <a:gd name="T21" fmla="*/ 87 h 142"/>
                  <a:gd name="T22" fmla="*/ 376 w 381"/>
                  <a:gd name="T23" fmla="*/ 98 h 142"/>
                  <a:gd name="T24" fmla="*/ 371 w 381"/>
                  <a:gd name="T25" fmla="*/ 109 h 142"/>
                  <a:gd name="T26" fmla="*/ 367 w 381"/>
                  <a:gd name="T27" fmla="*/ 117 h 142"/>
                  <a:gd name="T28" fmla="*/ 358 w 381"/>
                  <a:gd name="T29" fmla="*/ 126 h 142"/>
                  <a:gd name="T30" fmla="*/ 350 w 381"/>
                  <a:gd name="T31" fmla="*/ 132 h 142"/>
                  <a:gd name="T32" fmla="*/ 337 w 381"/>
                  <a:gd name="T33" fmla="*/ 139 h 142"/>
                  <a:gd name="T34" fmla="*/ 324 w 381"/>
                  <a:gd name="T35" fmla="*/ 141 h 142"/>
                  <a:gd name="T36" fmla="*/ 305 w 381"/>
                  <a:gd name="T37" fmla="*/ 136 h 142"/>
                  <a:gd name="T38" fmla="*/ 288 w 381"/>
                  <a:gd name="T39" fmla="*/ 130 h 142"/>
                  <a:gd name="T40" fmla="*/ 269 w 381"/>
                  <a:gd name="T41" fmla="*/ 124 h 142"/>
                  <a:gd name="T42" fmla="*/ 250 w 381"/>
                  <a:gd name="T43" fmla="*/ 119 h 142"/>
                  <a:gd name="T44" fmla="*/ 188 w 381"/>
                  <a:gd name="T45" fmla="*/ 111 h 142"/>
                  <a:gd name="T46" fmla="*/ 128 w 381"/>
                  <a:gd name="T47" fmla="*/ 107 h 142"/>
                  <a:gd name="T48" fmla="*/ 66 w 381"/>
                  <a:gd name="T49" fmla="*/ 102 h 142"/>
                  <a:gd name="T50" fmla="*/ 4 w 381"/>
                  <a:gd name="T51" fmla="*/ 100 h 142"/>
                  <a:gd name="T52" fmla="*/ 2 w 381"/>
                  <a:gd name="T53" fmla="*/ 75 h 142"/>
                  <a:gd name="T54" fmla="*/ 0 w 381"/>
                  <a:gd name="T55" fmla="*/ 49 h 142"/>
                  <a:gd name="T56" fmla="*/ 0 w 381"/>
                  <a:gd name="T57" fmla="*/ 23 h 142"/>
                  <a:gd name="T58" fmla="*/ 4 w 381"/>
                  <a:gd name="T59" fmla="*/ 0 h 142"/>
                  <a:gd name="T60" fmla="*/ 4 w 381"/>
                  <a:gd name="T61" fmla="*/ 0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1"/>
                  <a:gd name="T94" fmla="*/ 0 h 142"/>
                  <a:gd name="T95" fmla="*/ 381 w 381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1" h="142">
                    <a:moveTo>
                      <a:pt x="4" y="0"/>
                    </a:moveTo>
                    <a:lnTo>
                      <a:pt x="324" y="13"/>
                    </a:lnTo>
                    <a:lnTo>
                      <a:pt x="337" y="15"/>
                    </a:lnTo>
                    <a:lnTo>
                      <a:pt x="348" y="17"/>
                    </a:lnTo>
                    <a:lnTo>
                      <a:pt x="356" y="23"/>
                    </a:lnTo>
                    <a:lnTo>
                      <a:pt x="365" y="32"/>
                    </a:lnTo>
                    <a:lnTo>
                      <a:pt x="371" y="43"/>
                    </a:lnTo>
                    <a:lnTo>
                      <a:pt x="376" y="51"/>
                    </a:lnTo>
                    <a:lnTo>
                      <a:pt x="378" y="64"/>
                    </a:lnTo>
                    <a:lnTo>
                      <a:pt x="380" y="75"/>
                    </a:lnTo>
                    <a:lnTo>
                      <a:pt x="378" y="87"/>
                    </a:lnTo>
                    <a:lnTo>
                      <a:pt x="376" y="98"/>
                    </a:lnTo>
                    <a:lnTo>
                      <a:pt x="371" y="109"/>
                    </a:lnTo>
                    <a:lnTo>
                      <a:pt x="367" y="117"/>
                    </a:lnTo>
                    <a:lnTo>
                      <a:pt x="358" y="126"/>
                    </a:lnTo>
                    <a:lnTo>
                      <a:pt x="350" y="132"/>
                    </a:lnTo>
                    <a:lnTo>
                      <a:pt x="337" y="139"/>
                    </a:lnTo>
                    <a:lnTo>
                      <a:pt x="324" y="141"/>
                    </a:lnTo>
                    <a:lnTo>
                      <a:pt x="305" y="136"/>
                    </a:lnTo>
                    <a:lnTo>
                      <a:pt x="288" y="130"/>
                    </a:lnTo>
                    <a:lnTo>
                      <a:pt x="269" y="124"/>
                    </a:lnTo>
                    <a:lnTo>
                      <a:pt x="250" y="119"/>
                    </a:lnTo>
                    <a:lnTo>
                      <a:pt x="188" y="111"/>
                    </a:lnTo>
                    <a:lnTo>
                      <a:pt x="128" y="107"/>
                    </a:lnTo>
                    <a:lnTo>
                      <a:pt x="66" y="102"/>
                    </a:lnTo>
                    <a:lnTo>
                      <a:pt x="4" y="100"/>
                    </a:lnTo>
                    <a:lnTo>
                      <a:pt x="2" y="75"/>
                    </a:lnTo>
                    <a:lnTo>
                      <a:pt x="0" y="49"/>
                    </a:lnTo>
                    <a:lnTo>
                      <a:pt x="0" y="2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4" name="Freeform 52"/>
              <p:cNvSpPr>
                <a:spLocks/>
              </p:cNvSpPr>
              <p:nvPr/>
            </p:nvSpPr>
            <p:spPr bwMode="auto">
              <a:xfrm>
                <a:off x="2267" y="2832"/>
                <a:ext cx="381" cy="142"/>
              </a:xfrm>
              <a:custGeom>
                <a:avLst/>
                <a:gdLst>
                  <a:gd name="T0" fmla="*/ 4 w 381"/>
                  <a:gd name="T1" fmla="*/ 0 h 142"/>
                  <a:gd name="T2" fmla="*/ 324 w 381"/>
                  <a:gd name="T3" fmla="*/ 13 h 142"/>
                  <a:gd name="T4" fmla="*/ 337 w 381"/>
                  <a:gd name="T5" fmla="*/ 15 h 142"/>
                  <a:gd name="T6" fmla="*/ 348 w 381"/>
                  <a:gd name="T7" fmla="*/ 17 h 142"/>
                  <a:gd name="T8" fmla="*/ 356 w 381"/>
                  <a:gd name="T9" fmla="*/ 23 h 142"/>
                  <a:gd name="T10" fmla="*/ 365 w 381"/>
                  <a:gd name="T11" fmla="*/ 32 h 142"/>
                  <a:gd name="T12" fmla="*/ 371 w 381"/>
                  <a:gd name="T13" fmla="*/ 43 h 142"/>
                  <a:gd name="T14" fmla="*/ 376 w 381"/>
                  <a:gd name="T15" fmla="*/ 51 h 142"/>
                  <a:gd name="T16" fmla="*/ 378 w 381"/>
                  <a:gd name="T17" fmla="*/ 64 h 142"/>
                  <a:gd name="T18" fmla="*/ 380 w 381"/>
                  <a:gd name="T19" fmla="*/ 75 h 142"/>
                  <a:gd name="T20" fmla="*/ 378 w 381"/>
                  <a:gd name="T21" fmla="*/ 87 h 142"/>
                  <a:gd name="T22" fmla="*/ 376 w 381"/>
                  <a:gd name="T23" fmla="*/ 98 h 142"/>
                  <a:gd name="T24" fmla="*/ 371 w 381"/>
                  <a:gd name="T25" fmla="*/ 109 h 142"/>
                  <a:gd name="T26" fmla="*/ 367 w 381"/>
                  <a:gd name="T27" fmla="*/ 117 h 142"/>
                  <a:gd name="T28" fmla="*/ 358 w 381"/>
                  <a:gd name="T29" fmla="*/ 126 h 142"/>
                  <a:gd name="T30" fmla="*/ 350 w 381"/>
                  <a:gd name="T31" fmla="*/ 132 h 142"/>
                  <a:gd name="T32" fmla="*/ 337 w 381"/>
                  <a:gd name="T33" fmla="*/ 139 h 142"/>
                  <a:gd name="T34" fmla="*/ 324 w 381"/>
                  <a:gd name="T35" fmla="*/ 141 h 142"/>
                  <a:gd name="T36" fmla="*/ 305 w 381"/>
                  <a:gd name="T37" fmla="*/ 136 h 142"/>
                  <a:gd name="T38" fmla="*/ 288 w 381"/>
                  <a:gd name="T39" fmla="*/ 130 h 142"/>
                  <a:gd name="T40" fmla="*/ 269 w 381"/>
                  <a:gd name="T41" fmla="*/ 124 h 142"/>
                  <a:gd name="T42" fmla="*/ 250 w 381"/>
                  <a:gd name="T43" fmla="*/ 119 h 142"/>
                  <a:gd name="T44" fmla="*/ 188 w 381"/>
                  <a:gd name="T45" fmla="*/ 111 h 142"/>
                  <a:gd name="T46" fmla="*/ 128 w 381"/>
                  <a:gd name="T47" fmla="*/ 107 h 142"/>
                  <a:gd name="T48" fmla="*/ 66 w 381"/>
                  <a:gd name="T49" fmla="*/ 102 h 142"/>
                  <a:gd name="T50" fmla="*/ 4 w 381"/>
                  <a:gd name="T51" fmla="*/ 100 h 142"/>
                  <a:gd name="T52" fmla="*/ 2 w 381"/>
                  <a:gd name="T53" fmla="*/ 75 h 142"/>
                  <a:gd name="T54" fmla="*/ 0 w 381"/>
                  <a:gd name="T55" fmla="*/ 49 h 142"/>
                  <a:gd name="T56" fmla="*/ 0 w 381"/>
                  <a:gd name="T57" fmla="*/ 23 h 142"/>
                  <a:gd name="T58" fmla="*/ 4 w 381"/>
                  <a:gd name="T59" fmla="*/ 0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81"/>
                  <a:gd name="T91" fmla="*/ 0 h 142"/>
                  <a:gd name="T92" fmla="*/ 381 w 381"/>
                  <a:gd name="T93" fmla="*/ 142 h 14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81" h="142">
                    <a:moveTo>
                      <a:pt x="4" y="0"/>
                    </a:moveTo>
                    <a:lnTo>
                      <a:pt x="324" y="13"/>
                    </a:lnTo>
                    <a:lnTo>
                      <a:pt x="337" y="15"/>
                    </a:lnTo>
                    <a:lnTo>
                      <a:pt x="348" y="17"/>
                    </a:lnTo>
                    <a:lnTo>
                      <a:pt x="356" y="23"/>
                    </a:lnTo>
                    <a:lnTo>
                      <a:pt x="365" y="32"/>
                    </a:lnTo>
                    <a:lnTo>
                      <a:pt x="371" y="43"/>
                    </a:lnTo>
                    <a:lnTo>
                      <a:pt x="376" y="51"/>
                    </a:lnTo>
                    <a:lnTo>
                      <a:pt x="378" y="64"/>
                    </a:lnTo>
                    <a:lnTo>
                      <a:pt x="380" y="75"/>
                    </a:lnTo>
                    <a:lnTo>
                      <a:pt x="378" y="87"/>
                    </a:lnTo>
                    <a:lnTo>
                      <a:pt x="376" y="98"/>
                    </a:lnTo>
                    <a:lnTo>
                      <a:pt x="371" y="109"/>
                    </a:lnTo>
                    <a:lnTo>
                      <a:pt x="367" y="117"/>
                    </a:lnTo>
                    <a:lnTo>
                      <a:pt x="358" y="126"/>
                    </a:lnTo>
                    <a:lnTo>
                      <a:pt x="350" y="132"/>
                    </a:lnTo>
                    <a:lnTo>
                      <a:pt x="337" y="139"/>
                    </a:lnTo>
                    <a:lnTo>
                      <a:pt x="324" y="141"/>
                    </a:lnTo>
                    <a:lnTo>
                      <a:pt x="305" y="136"/>
                    </a:lnTo>
                    <a:lnTo>
                      <a:pt x="288" y="130"/>
                    </a:lnTo>
                    <a:lnTo>
                      <a:pt x="269" y="124"/>
                    </a:lnTo>
                    <a:lnTo>
                      <a:pt x="250" y="119"/>
                    </a:lnTo>
                    <a:lnTo>
                      <a:pt x="188" y="111"/>
                    </a:lnTo>
                    <a:lnTo>
                      <a:pt x="128" y="107"/>
                    </a:lnTo>
                    <a:lnTo>
                      <a:pt x="66" y="102"/>
                    </a:lnTo>
                    <a:lnTo>
                      <a:pt x="4" y="100"/>
                    </a:lnTo>
                    <a:lnTo>
                      <a:pt x="2" y="75"/>
                    </a:lnTo>
                    <a:lnTo>
                      <a:pt x="0" y="49"/>
                    </a:lnTo>
                    <a:lnTo>
                      <a:pt x="0" y="23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5" name="Freeform 53"/>
              <p:cNvSpPr>
                <a:spLocks/>
              </p:cNvSpPr>
              <p:nvPr/>
            </p:nvSpPr>
            <p:spPr bwMode="auto">
              <a:xfrm>
                <a:off x="2268" y="2831"/>
                <a:ext cx="380" cy="143"/>
              </a:xfrm>
              <a:custGeom>
                <a:avLst/>
                <a:gdLst>
                  <a:gd name="T0" fmla="*/ 2 w 380"/>
                  <a:gd name="T1" fmla="*/ 0 h 143"/>
                  <a:gd name="T2" fmla="*/ 324 w 380"/>
                  <a:gd name="T3" fmla="*/ 13 h 143"/>
                  <a:gd name="T4" fmla="*/ 337 w 380"/>
                  <a:gd name="T5" fmla="*/ 15 h 143"/>
                  <a:gd name="T6" fmla="*/ 348 w 380"/>
                  <a:gd name="T7" fmla="*/ 20 h 143"/>
                  <a:gd name="T8" fmla="*/ 357 w 380"/>
                  <a:gd name="T9" fmla="*/ 24 h 143"/>
                  <a:gd name="T10" fmla="*/ 365 w 380"/>
                  <a:gd name="T11" fmla="*/ 33 h 143"/>
                  <a:gd name="T12" fmla="*/ 370 w 380"/>
                  <a:gd name="T13" fmla="*/ 42 h 143"/>
                  <a:gd name="T14" fmla="*/ 374 w 380"/>
                  <a:gd name="T15" fmla="*/ 53 h 143"/>
                  <a:gd name="T16" fmla="*/ 379 w 380"/>
                  <a:gd name="T17" fmla="*/ 64 h 143"/>
                  <a:gd name="T18" fmla="*/ 379 w 380"/>
                  <a:gd name="T19" fmla="*/ 76 h 143"/>
                  <a:gd name="T20" fmla="*/ 379 w 380"/>
                  <a:gd name="T21" fmla="*/ 89 h 143"/>
                  <a:gd name="T22" fmla="*/ 376 w 380"/>
                  <a:gd name="T23" fmla="*/ 100 h 143"/>
                  <a:gd name="T24" fmla="*/ 372 w 380"/>
                  <a:gd name="T25" fmla="*/ 111 h 143"/>
                  <a:gd name="T26" fmla="*/ 365 w 380"/>
                  <a:gd name="T27" fmla="*/ 120 h 143"/>
                  <a:gd name="T28" fmla="*/ 359 w 380"/>
                  <a:gd name="T29" fmla="*/ 129 h 143"/>
                  <a:gd name="T30" fmla="*/ 350 w 380"/>
                  <a:gd name="T31" fmla="*/ 136 h 143"/>
                  <a:gd name="T32" fmla="*/ 337 w 380"/>
                  <a:gd name="T33" fmla="*/ 140 h 143"/>
                  <a:gd name="T34" fmla="*/ 324 w 380"/>
                  <a:gd name="T35" fmla="*/ 142 h 143"/>
                  <a:gd name="T36" fmla="*/ 306 w 380"/>
                  <a:gd name="T37" fmla="*/ 140 h 143"/>
                  <a:gd name="T38" fmla="*/ 287 w 380"/>
                  <a:gd name="T39" fmla="*/ 134 h 143"/>
                  <a:gd name="T40" fmla="*/ 269 w 380"/>
                  <a:gd name="T41" fmla="*/ 127 h 143"/>
                  <a:gd name="T42" fmla="*/ 249 w 380"/>
                  <a:gd name="T43" fmla="*/ 122 h 143"/>
                  <a:gd name="T44" fmla="*/ 188 w 380"/>
                  <a:gd name="T45" fmla="*/ 113 h 143"/>
                  <a:gd name="T46" fmla="*/ 127 w 380"/>
                  <a:gd name="T47" fmla="*/ 107 h 143"/>
                  <a:gd name="T48" fmla="*/ 66 w 380"/>
                  <a:gd name="T49" fmla="*/ 105 h 143"/>
                  <a:gd name="T50" fmla="*/ 4 w 380"/>
                  <a:gd name="T51" fmla="*/ 102 h 143"/>
                  <a:gd name="T52" fmla="*/ 2 w 380"/>
                  <a:gd name="T53" fmla="*/ 76 h 143"/>
                  <a:gd name="T54" fmla="*/ 0 w 380"/>
                  <a:gd name="T55" fmla="*/ 51 h 143"/>
                  <a:gd name="T56" fmla="*/ 0 w 380"/>
                  <a:gd name="T57" fmla="*/ 24 h 143"/>
                  <a:gd name="T58" fmla="*/ 2 w 380"/>
                  <a:gd name="T59" fmla="*/ 0 h 143"/>
                  <a:gd name="T60" fmla="*/ 2 w 380"/>
                  <a:gd name="T61" fmla="*/ 0 h 1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0"/>
                  <a:gd name="T94" fmla="*/ 0 h 143"/>
                  <a:gd name="T95" fmla="*/ 380 w 380"/>
                  <a:gd name="T96" fmla="*/ 143 h 14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0" h="143">
                    <a:moveTo>
                      <a:pt x="2" y="0"/>
                    </a:moveTo>
                    <a:lnTo>
                      <a:pt x="324" y="13"/>
                    </a:lnTo>
                    <a:lnTo>
                      <a:pt x="337" y="15"/>
                    </a:lnTo>
                    <a:lnTo>
                      <a:pt x="348" y="20"/>
                    </a:lnTo>
                    <a:lnTo>
                      <a:pt x="357" y="24"/>
                    </a:lnTo>
                    <a:lnTo>
                      <a:pt x="365" y="33"/>
                    </a:lnTo>
                    <a:lnTo>
                      <a:pt x="370" y="42"/>
                    </a:lnTo>
                    <a:lnTo>
                      <a:pt x="374" y="53"/>
                    </a:lnTo>
                    <a:lnTo>
                      <a:pt x="379" y="64"/>
                    </a:lnTo>
                    <a:lnTo>
                      <a:pt x="379" y="76"/>
                    </a:lnTo>
                    <a:lnTo>
                      <a:pt x="379" y="89"/>
                    </a:lnTo>
                    <a:lnTo>
                      <a:pt x="376" y="100"/>
                    </a:lnTo>
                    <a:lnTo>
                      <a:pt x="372" y="111"/>
                    </a:lnTo>
                    <a:lnTo>
                      <a:pt x="365" y="120"/>
                    </a:lnTo>
                    <a:lnTo>
                      <a:pt x="359" y="129"/>
                    </a:lnTo>
                    <a:lnTo>
                      <a:pt x="350" y="136"/>
                    </a:lnTo>
                    <a:lnTo>
                      <a:pt x="337" y="140"/>
                    </a:lnTo>
                    <a:lnTo>
                      <a:pt x="324" y="142"/>
                    </a:lnTo>
                    <a:lnTo>
                      <a:pt x="306" y="140"/>
                    </a:lnTo>
                    <a:lnTo>
                      <a:pt x="287" y="134"/>
                    </a:lnTo>
                    <a:lnTo>
                      <a:pt x="269" y="127"/>
                    </a:lnTo>
                    <a:lnTo>
                      <a:pt x="249" y="122"/>
                    </a:lnTo>
                    <a:lnTo>
                      <a:pt x="188" y="113"/>
                    </a:lnTo>
                    <a:lnTo>
                      <a:pt x="127" y="107"/>
                    </a:lnTo>
                    <a:lnTo>
                      <a:pt x="66" y="105"/>
                    </a:lnTo>
                    <a:lnTo>
                      <a:pt x="4" y="102"/>
                    </a:lnTo>
                    <a:lnTo>
                      <a:pt x="2" y="76"/>
                    </a:lnTo>
                    <a:lnTo>
                      <a:pt x="0" y="51"/>
                    </a:lnTo>
                    <a:lnTo>
                      <a:pt x="0" y="2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6" name="Freeform 54"/>
              <p:cNvSpPr>
                <a:spLocks/>
              </p:cNvSpPr>
              <p:nvPr/>
            </p:nvSpPr>
            <p:spPr bwMode="auto">
              <a:xfrm>
                <a:off x="2268" y="2831"/>
                <a:ext cx="380" cy="143"/>
              </a:xfrm>
              <a:custGeom>
                <a:avLst/>
                <a:gdLst>
                  <a:gd name="T0" fmla="*/ 2 w 380"/>
                  <a:gd name="T1" fmla="*/ 0 h 143"/>
                  <a:gd name="T2" fmla="*/ 324 w 380"/>
                  <a:gd name="T3" fmla="*/ 13 h 143"/>
                  <a:gd name="T4" fmla="*/ 337 w 380"/>
                  <a:gd name="T5" fmla="*/ 15 h 143"/>
                  <a:gd name="T6" fmla="*/ 348 w 380"/>
                  <a:gd name="T7" fmla="*/ 20 h 143"/>
                  <a:gd name="T8" fmla="*/ 357 w 380"/>
                  <a:gd name="T9" fmla="*/ 24 h 143"/>
                  <a:gd name="T10" fmla="*/ 365 w 380"/>
                  <a:gd name="T11" fmla="*/ 33 h 143"/>
                  <a:gd name="T12" fmla="*/ 370 w 380"/>
                  <a:gd name="T13" fmla="*/ 42 h 143"/>
                  <a:gd name="T14" fmla="*/ 374 w 380"/>
                  <a:gd name="T15" fmla="*/ 53 h 143"/>
                  <a:gd name="T16" fmla="*/ 379 w 380"/>
                  <a:gd name="T17" fmla="*/ 64 h 143"/>
                  <a:gd name="T18" fmla="*/ 379 w 380"/>
                  <a:gd name="T19" fmla="*/ 76 h 143"/>
                  <a:gd name="T20" fmla="*/ 379 w 380"/>
                  <a:gd name="T21" fmla="*/ 89 h 143"/>
                  <a:gd name="T22" fmla="*/ 376 w 380"/>
                  <a:gd name="T23" fmla="*/ 100 h 143"/>
                  <a:gd name="T24" fmla="*/ 372 w 380"/>
                  <a:gd name="T25" fmla="*/ 111 h 143"/>
                  <a:gd name="T26" fmla="*/ 365 w 380"/>
                  <a:gd name="T27" fmla="*/ 120 h 143"/>
                  <a:gd name="T28" fmla="*/ 359 w 380"/>
                  <a:gd name="T29" fmla="*/ 129 h 143"/>
                  <a:gd name="T30" fmla="*/ 350 w 380"/>
                  <a:gd name="T31" fmla="*/ 136 h 143"/>
                  <a:gd name="T32" fmla="*/ 337 w 380"/>
                  <a:gd name="T33" fmla="*/ 140 h 143"/>
                  <a:gd name="T34" fmla="*/ 324 w 380"/>
                  <a:gd name="T35" fmla="*/ 142 h 143"/>
                  <a:gd name="T36" fmla="*/ 306 w 380"/>
                  <a:gd name="T37" fmla="*/ 140 h 143"/>
                  <a:gd name="T38" fmla="*/ 287 w 380"/>
                  <a:gd name="T39" fmla="*/ 134 h 143"/>
                  <a:gd name="T40" fmla="*/ 269 w 380"/>
                  <a:gd name="T41" fmla="*/ 127 h 143"/>
                  <a:gd name="T42" fmla="*/ 249 w 380"/>
                  <a:gd name="T43" fmla="*/ 122 h 143"/>
                  <a:gd name="T44" fmla="*/ 188 w 380"/>
                  <a:gd name="T45" fmla="*/ 113 h 143"/>
                  <a:gd name="T46" fmla="*/ 127 w 380"/>
                  <a:gd name="T47" fmla="*/ 107 h 143"/>
                  <a:gd name="T48" fmla="*/ 66 w 380"/>
                  <a:gd name="T49" fmla="*/ 105 h 143"/>
                  <a:gd name="T50" fmla="*/ 4 w 380"/>
                  <a:gd name="T51" fmla="*/ 102 h 143"/>
                  <a:gd name="T52" fmla="*/ 2 w 380"/>
                  <a:gd name="T53" fmla="*/ 76 h 143"/>
                  <a:gd name="T54" fmla="*/ 0 w 380"/>
                  <a:gd name="T55" fmla="*/ 51 h 143"/>
                  <a:gd name="T56" fmla="*/ 0 w 380"/>
                  <a:gd name="T57" fmla="*/ 24 h 143"/>
                  <a:gd name="T58" fmla="*/ 2 w 380"/>
                  <a:gd name="T59" fmla="*/ 0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80"/>
                  <a:gd name="T91" fmla="*/ 0 h 143"/>
                  <a:gd name="T92" fmla="*/ 380 w 380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80" h="143">
                    <a:moveTo>
                      <a:pt x="2" y="0"/>
                    </a:moveTo>
                    <a:lnTo>
                      <a:pt x="324" y="13"/>
                    </a:lnTo>
                    <a:lnTo>
                      <a:pt x="337" y="15"/>
                    </a:lnTo>
                    <a:lnTo>
                      <a:pt x="348" y="20"/>
                    </a:lnTo>
                    <a:lnTo>
                      <a:pt x="357" y="24"/>
                    </a:lnTo>
                    <a:lnTo>
                      <a:pt x="365" y="33"/>
                    </a:lnTo>
                    <a:lnTo>
                      <a:pt x="370" y="42"/>
                    </a:lnTo>
                    <a:lnTo>
                      <a:pt x="374" y="53"/>
                    </a:lnTo>
                    <a:lnTo>
                      <a:pt x="379" y="64"/>
                    </a:lnTo>
                    <a:lnTo>
                      <a:pt x="379" y="76"/>
                    </a:lnTo>
                    <a:lnTo>
                      <a:pt x="379" y="89"/>
                    </a:lnTo>
                    <a:lnTo>
                      <a:pt x="376" y="100"/>
                    </a:lnTo>
                    <a:lnTo>
                      <a:pt x="372" y="111"/>
                    </a:lnTo>
                    <a:lnTo>
                      <a:pt x="365" y="120"/>
                    </a:lnTo>
                    <a:lnTo>
                      <a:pt x="359" y="129"/>
                    </a:lnTo>
                    <a:lnTo>
                      <a:pt x="350" y="136"/>
                    </a:lnTo>
                    <a:lnTo>
                      <a:pt x="337" y="140"/>
                    </a:lnTo>
                    <a:lnTo>
                      <a:pt x="324" y="142"/>
                    </a:lnTo>
                    <a:lnTo>
                      <a:pt x="306" y="140"/>
                    </a:lnTo>
                    <a:lnTo>
                      <a:pt x="287" y="134"/>
                    </a:lnTo>
                    <a:lnTo>
                      <a:pt x="269" y="127"/>
                    </a:lnTo>
                    <a:lnTo>
                      <a:pt x="249" y="122"/>
                    </a:lnTo>
                    <a:lnTo>
                      <a:pt x="188" y="113"/>
                    </a:lnTo>
                    <a:lnTo>
                      <a:pt x="127" y="107"/>
                    </a:lnTo>
                    <a:lnTo>
                      <a:pt x="66" y="105"/>
                    </a:lnTo>
                    <a:lnTo>
                      <a:pt x="4" y="102"/>
                    </a:lnTo>
                    <a:lnTo>
                      <a:pt x="2" y="76"/>
                    </a:lnTo>
                    <a:lnTo>
                      <a:pt x="0" y="51"/>
                    </a:lnTo>
                    <a:lnTo>
                      <a:pt x="0" y="24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1F1A1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387" name="Freeform 55"/>
            <p:cNvSpPr>
              <a:spLocks/>
            </p:cNvSpPr>
            <p:nvPr/>
          </p:nvSpPr>
          <p:spPr bwMode="auto">
            <a:xfrm>
              <a:off x="3528627" y="4419691"/>
              <a:ext cx="989012" cy="1263650"/>
            </a:xfrm>
            <a:custGeom>
              <a:avLst/>
              <a:gdLst>
                <a:gd name="T0" fmla="*/ 2147483647 w 623"/>
                <a:gd name="T1" fmla="*/ 2147483647 h 796"/>
                <a:gd name="T2" fmla="*/ 2147483647 w 623"/>
                <a:gd name="T3" fmla="*/ 2147483647 h 796"/>
                <a:gd name="T4" fmla="*/ 2147483647 w 623"/>
                <a:gd name="T5" fmla="*/ 2147483647 h 796"/>
                <a:gd name="T6" fmla="*/ 2147483647 w 623"/>
                <a:gd name="T7" fmla="*/ 2147483647 h 796"/>
                <a:gd name="T8" fmla="*/ 2147483647 w 623"/>
                <a:gd name="T9" fmla="*/ 2147483647 h 796"/>
                <a:gd name="T10" fmla="*/ 2147483647 w 623"/>
                <a:gd name="T11" fmla="*/ 2147483647 h 796"/>
                <a:gd name="T12" fmla="*/ 2147483647 w 623"/>
                <a:gd name="T13" fmla="*/ 2147483647 h 796"/>
                <a:gd name="T14" fmla="*/ 2147483647 w 623"/>
                <a:gd name="T15" fmla="*/ 2147483647 h 796"/>
                <a:gd name="T16" fmla="*/ 2147483647 w 623"/>
                <a:gd name="T17" fmla="*/ 0 h 796"/>
                <a:gd name="T18" fmla="*/ 2147483647 w 623"/>
                <a:gd name="T19" fmla="*/ 2147483647 h 796"/>
                <a:gd name="T20" fmla="*/ 2147483647 w 623"/>
                <a:gd name="T21" fmla="*/ 2147483647 h 796"/>
                <a:gd name="T22" fmla="*/ 2147483647 w 623"/>
                <a:gd name="T23" fmla="*/ 2147483647 h 796"/>
                <a:gd name="T24" fmla="*/ 2147483647 w 623"/>
                <a:gd name="T25" fmla="*/ 2147483647 h 796"/>
                <a:gd name="T26" fmla="*/ 2147483647 w 623"/>
                <a:gd name="T27" fmla="*/ 2147483647 h 796"/>
                <a:gd name="T28" fmla="*/ 2147483647 w 623"/>
                <a:gd name="T29" fmla="*/ 2147483647 h 796"/>
                <a:gd name="T30" fmla="*/ 2147483647 w 623"/>
                <a:gd name="T31" fmla="*/ 2147483647 h 796"/>
                <a:gd name="T32" fmla="*/ 2147483647 w 623"/>
                <a:gd name="T33" fmla="*/ 2147483647 h 796"/>
                <a:gd name="T34" fmla="*/ 2147483647 w 623"/>
                <a:gd name="T35" fmla="*/ 2147483647 h 796"/>
                <a:gd name="T36" fmla="*/ 0 w 623"/>
                <a:gd name="T37" fmla="*/ 2147483647 h 796"/>
                <a:gd name="T38" fmla="*/ 0 w 623"/>
                <a:gd name="T39" fmla="*/ 2147483647 h 796"/>
                <a:gd name="T40" fmla="*/ 2147483647 w 623"/>
                <a:gd name="T41" fmla="*/ 2147483647 h 796"/>
                <a:gd name="T42" fmla="*/ 2147483647 w 623"/>
                <a:gd name="T43" fmla="*/ 2147483647 h 796"/>
                <a:gd name="T44" fmla="*/ 2147483647 w 623"/>
                <a:gd name="T45" fmla="*/ 2147483647 h 796"/>
                <a:gd name="T46" fmla="*/ 2147483647 w 623"/>
                <a:gd name="T47" fmla="*/ 2147483647 h 796"/>
                <a:gd name="T48" fmla="*/ 2147483647 w 623"/>
                <a:gd name="T49" fmla="*/ 2147483647 h 796"/>
                <a:gd name="T50" fmla="*/ 2147483647 w 623"/>
                <a:gd name="T51" fmla="*/ 2147483647 h 796"/>
                <a:gd name="T52" fmla="*/ 2147483647 w 623"/>
                <a:gd name="T53" fmla="*/ 2147483647 h 796"/>
                <a:gd name="T54" fmla="*/ 2147483647 w 623"/>
                <a:gd name="T55" fmla="*/ 2147483647 h 796"/>
                <a:gd name="T56" fmla="*/ 2147483647 w 623"/>
                <a:gd name="T57" fmla="*/ 2147483647 h 796"/>
                <a:gd name="T58" fmla="*/ 2147483647 w 623"/>
                <a:gd name="T59" fmla="*/ 2147483647 h 796"/>
                <a:gd name="T60" fmla="*/ 2147483647 w 623"/>
                <a:gd name="T61" fmla="*/ 2147483647 h 796"/>
                <a:gd name="T62" fmla="*/ 2147483647 w 623"/>
                <a:gd name="T63" fmla="*/ 2147483647 h 796"/>
                <a:gd name="T64" fmla="*/ 2147483647 w 623"/>
                <a:gd name="T65" fmla="*/ 2147483647 h 796"/>
                <a:gd name="T66" fmla="*/ 2147483647 w 623"/>
                <a:gd name="T67" fmla="*/ 2147483647 h 796"/>
                <a:gd name="T68" fmla="*/ 2147483647 w 623"/>
                <a:gd name="T69" fmla="*/ 2147483647 h 796"/>
                <a:gd name="T70" fmla="*/ 2147483647 w 623"/>
                <a:gd name="T71" fmla="*/ 2147483647 h 796"/>
                <a:gd name="T72" fmla="*/ 2147483647 w 623"/>
                <a:gd name="T73" fmla="*/ 2147483647 h 796"/>
                <a:gd name="T74" fmla="*/ 2147483647 w 623"/>
                <a:gd name="T75" fmla="*/ 2147483647 h 796"/>
                <a:gd name="T76" fmla="*/ 2147483647 w 623"/>
                <a:gd name="T77" fmla="*/ 2147483647 h 7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"/>
                <a:gd name="T118" fmla="*/ 0 h 796"/>
                <a:gd name="T119" fmla="*/ 623 w 623"/>
                <a:gd name="T120" fmla="*/ 796 h 7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" h="796">
                  <a:moveTo>
                    <a:pt x="548" y="120"/>
                  </a:moveTo>
                  <a:lnTo>
                    <a:pt x="567" y="109"/>
                  </a:lnTo>
                  <a:lnTo>
                    <a:pt x="586" y="94"/>
                  </a:lnTo>
                  <a:lnTo>
                    <a:pt x="599" y="79"/>
                  </a:lnTo>
                  <a:lnTo>
                    <a:pt x="609" y="64"/>
                  </a:lnTo>
                  <a:lnTo>
                    <a:pt x="618" y="47"/>
                  </a:lnTo>
                  <a:lnTo>
                    <a:pt x="620" y="32"/>
                  </a:lnTo>
                  <a:lnTo>
                    <a:pt x="622" y="15"/>
                  </a:lnTo>
                  <a:lnTo>
                    <a:pt x="620" y="0"/>
                  </a:lnTo>
                  <a:lnTo>
                    <a:pt x="590" y="2"/>
                  </a:lnTo>
                  <a:lnTo>
                    <a:pt x="558" y="9"/>
                  </a:lnTo>
                  <a:lnTo>
                    <a:pt x="518" y="17"/>
                  </a:lnTo>
                  <a:lnTo>
                    <a:pt x="464" y="26"/>
                  </a:lnTo>
                  <a:lnTo>
                    <a:pt x="389" y="36"/>
                  </a:lnTo>
                  <a:lnTo>
                    <a:pt x="291" y="45"/>
                  </a:lnTo>
                  <a:lnTo>
                    <a:pt x="231" y="49"/>
                  </a:lnTo>
                  <a:lnTo>
                    <a:pt x="164" y="51"/>
                  </a:lnTo>
                  <a:lnTo>
                    <a:pt x="87" y="54"/>
                  </a:lnTo>
                  <a:lnTo>
                    <a:pt x="0" y="54"/>
                  </a:lnTo>
                  <a:lnTo>
                    <a:pt x="0" y="795"/>
                  </a:lnTo>
                  <a:lnTo>
                    <a:pt x="151" y="755"/>
                  </a:lnTo>
                  <a:lnTo>
                    <a:pt x="223" y="697"/>
                  </a:lnTo>
                  <a:lnTo>
                    <a:pt x="332" y="672"/>
                  </a:lnTo>
                  <a:lnTo>
                    <a:pt x="394" y="603"/>
                  </a:lnTo>
                  <a:lnTo>
                    <a:pt x="462" y="591"/>
                  </a:lnTo>
                  <a:lnTo>
                    <a:pt x="550" y="490"/>
                  </a:lnTo>
                  <a:lnTo>
                    <a:pt x="518" y="448"/>
                  </a:lnTo>
                  <a:lnTo>
                    <a:pt x="488" y="403"/>
                  </a:lnTo>
                  <a:lnTo>
                    <a:pt x="456" y="358"/>
                  </a:lnTo>
                  <a:lnTo>
                    <a:pt x="424" y="316"/>
                  </a:lnTo>
                  <a:lnTo>
                    <a:pt x="432" y="290"/>
                  </a:lnTo>
                  <a:lnTo>
                    <a:pt x="443" y="264"/>
                  </a:lnTo>
                  <a:lnTo>
                    <a:pt x="456" y="239"/>
                  </a:lnTo>
                  <a:lnTo>
                    <a:pt x="468" y="215"/>
                  </a:lnTo>
                  <a:lnTo>
                    <a:pt x="486" y="190"/>
                  </a:lnTo>
                  <a:lnTo>
                    <a:pt x="503" y="166"/>
                  </a:lnTo>
                  <a:lnTo>
                    <a:pt x="524" y="143"/>
                  </a:lnTo>
                  <a:lnTo>
                    <a:pt x="548" y="12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8" name="Freeform 56"/>
            <p:cNvSpPr>
              <a:spLocks/>
            </p:cNvSpPr>
            <p:nvPr/>
          </p:nvSpPr>
          <p:spPr bwMode="auto">
            <a:xfrm>
              <a:off x="3528627" y="4419691"/>
              <a:ext cx="989012" cy="1263650"/>
            </a:xfrm>
            <a:custGeom>
              <a:avLst/>
              <a:gdLst>
                <a:gd name="T0" fmla="*/ 2147483647 w 623"/>
                <a:gd name="T1" fmla="*/ 2147483647 h 796"/>
                <a:gd name="T2" fmla="*/ 2147483647 w 623"/>
                <a:gd name="T3" fmla="*/ 2147483647 h 796"/>
                <a:gd name="T4" fmla="*/ 2147483647 w 623"/>
                <a:gd name="T5" fmla="*/ 2147483647 h 796"/>
                <a:gd name="T6" fmla="*/ 2147483647 w 623"/>
                <a:gd name="T7" fmla="*/ 2147483647 h 796"/>
                <a:gd name="T8" fmla="*/ 2147483647 w 623"/>
                <a:gd name="T9" fmla="*/ 2147483647 h 796"/>
                <a:gd name="T10" fmla="*/ 2147483647 w 623"/>
                <a:gd name="T11" fmla="*/ 2147483647 h 796"/>
                <a:gd name="T12" fmla="*/ 2147483647 w 623"/>
                <a:gd name="T13" fmla="*/ 2147483647 h 796"/>
                <a:gd name="T14" fmla="*/ 2147483647 w 623"/>
                <a:gd name="T15" fmla="*/ 2147483647 h 796"/>
                <a:gd name="T16" fmla="*/ 2147483647 w 623"/>
                <a:gd name="T17" fmla="*/ 0 h 796"/>
                <a:gd name="T18" fmla="*/ 2147483647 w 623"/>
                <a:gd name="T19" fmla="*/ 2147483647 h 796"/>
                <a:gd name="T20" fmla="*/ 2147483647 w 623"/>
                <a:gd name="T21" fmla="*/ 2147483647 h 796"/>
                <a:gd name="T22" fmla="*/ 2147483647 w 623"/>
                <a:gd name="T23" fmla="*/ 2147483647 h 796"/>
                <a:gd name="T24" fmla="*/ 2147483647 w 623"/>
                <a:gd name="T25" fmla="*/ 2147483647 h 796"/>
                <a:gd name="T26" fmla="*/ 2147483647 w 623"/>
                <a:gd name="T27" fmla="*/ 2147483647 h 796"/>
                <a:gd name="T28" fmla="*/ 2147483647 w 623"/>
                <a:gd name="T29" fmla="*/ 2147483647 h 796"/>
                <a:gd name="T30" fmla="*/ 2147483647 w 623"/>
                <a:gd name="T31" fmla="*/ 2147483647 h 796"/>
                <a:gd name="T32" fmla="*/ 2147483647 w 623"/>
                <a:gd name="T33" fmla="*/ 2147483647 h 796"/>
                <a:gd name="T34" fmla="*/ 2147483647 w 623"/>
                <a:gd name="T35" fmla="*/ 2147483647 h 796"/>
                <a:gd name="T36" fmla="*/ 0 w 623"/>
                <a:gd name="T37" fmla="*/ 2147483647 h 796"/>
                <a:gd name="T38" fmla="*/ 0 w 623"/>
                <a:gd name="T39" fmla="*/ 2147483647 h 796"/>
                <a:gd name="T40" fmla="*/ 2147483647 w 623"/>
                <a:gd name="T41" fmla="*/ 2147483647 h 796"/>
                <a:gd name="T42" fmla="*/ 2147483647 w 623"/>
                <a:gd name="T43" fmla="*/ 2147483647 h 796"/>
                <a:gd name="T44" fmla="*/ 2147483647 w 623"/>
                <a:gd name="T45" fmla="*/ 2147483647 h 796"/>
                <a:gd name="T46" fmla="*/ 2147483647 w 623"/>
                <a:gd name="T47" fmla="*/ 2147483647 h 796"/>
                <a:gd name="T48" fmla="*/ 2147483647 w 623"/>
                <a:gd name="T49" fmla="*/ 2147483647 h 796"/>
                <a:gd name="T50" fmla="*/ 2147483647 w 623"/>
                <a:gd name="T51" fmla="*/ 2147483647 h 796"/>
                <a:gd name="T52" fmla="*/ 2147483647 w 623"/>
                <a:gd name="T53" fmla="*/ 2147483647 h 796"/>
                <a:gd name="T54" fmla="*/ 2147483647 w 623"/>
                <a:gd name="T55" fmla="*/ 2147483647 h 796"/>
                <a:gd name="T56" fmla="*/ 2147483647 w 623"/>
                <a:gd name="T57" fmla="*/ 2147483647 h 796"/>
                <a:gd name="T58" fmla="*/ 2147483647 w 623"/>
                <a:gd name="T59" fmla="*/ 2147483647 h 796"/>
                <a:gd name="T60" fmla="*/ 2147483647 w 623"/>
                <a:gd name="T61" fmla="*/ 2147483647 h 796"/>
                <a:gd name="T62" fmla="*/ 2147483647 w 623"/>
                <a:gd name="T63" fmla="*/ 2147483647 h 796"/>
                <a:gd name="T64" fmla="*/ 2147483647 w 623"/>
                <a:gd name="T65" fmla="*/ 2147483647 h 796"/>
                <a:gd name="T66" fmla="*/ 2147483647 w 623"/>
                <a:gd name="T67" fmla="*/ 2147483647 h 796"/>
                <a:gd name="T68" fmla="*/ 2147483647 w 623"/>
                <a:gd name="T69" fmla="*/ 2147483647 h 796"/>
                <a:gd name="T70" fmla="*/ 2147483647 w 623"/>
                <a:gd name="T71" fmla="*/ 2147483647 h 796"/>
                <a:gd name="T72" fmla="*/ 2147483647 w 623"/>
                <a:gd name="T73" fmla="*/ 2147483647 h 796"/>
                <a:gd name="T74" fmla="*/ 2147483647 w 623"/>
                <a:gd name="T75" fmla="*/ 2147483647 h 796"/>
                <a:gd name="T76" fmla="*/ 2147483647 w 623"/>
                <a:gd name="T77" fmla="*/ 2147483647 h 7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"/>
                <a:gd name="T118" fmla="*/ 0 h 796"/>
                <a:gd name="T119" fmla="*/ 623 w 623"/>
                <a:gd name="T120" fmla="*/ 796 h 7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" h="796">
                  <a:moveTo>
                    <a:pt x="548" y="120"/>
                  </a:moveTo>
                  <a:lnTo>
                    <a:pt x="567" y="109"/>
                  </a:lnTo>
                  <a:lnTo>
                    <a:pt x="586" y="94"/>
                  </a:lnTo>
                  <a:lnTo>
                    <a:pt x="599" y="79"/>
                  </a:lnTo>
                  <a:lnTo>
                    <a:pt x="609" y="64"/>
                  </a:lnTo>
                  <a:lnTo>
                    <a:pt x="618" y="47"/>
                  </a:lnTo>
                  <a:lnTo>
                    <a:pt x="620" y="32"/>
                  </a:lnTo>
                  <a:lnTo>
                    <a:pt x="622" y="15"/>
                  </a:lnTo>
                  <a:lnTo>
                    <a:pt x="620" y="0"/>
                  </a:lnTo>
                  <a:lnTo>
                    <a:pt x="590" y="2"/>
                  </a:lnTo>
                  <a:lnTo>
                    <a:pt x="558" y="9"/>
                  </a:lnTo>
                  <a:lnTo>
                    <a:pt x="518" y="17"/>
                  </a:lnTo>
                  <a:lnTo>
                    <a:pt x="464" y="26"/>
                  </a:lnTo>
                  <a:lnTo>
                    <a:pt x="389" y="36"/>
                  </a:lnTo>
                  <a:lnTo>
                    <a:pt x="291" y="45"/>
                  </a:lnTo>
                  <a:lnTo>
                    <a:pt x="231" y="49"/>
                  </a:lnTo>
                  <a:lnTo>
                    <a:pt x="164" y="51"/>
                  </a:lnTo>
                  <a:lnTo>
                    <a:pt x="87" y="54"/>
                  </a:lnTo>
                  <a:lnTo>
                    <a:pt x="0" y="54"/>
                  </a:lnTo>
                  <a:lnTo>
                    <a:pt x="0" y="795"/>
                  </a:lnTo>
                  <a:lnTo>
                    <a:pt x="151" y="755"/>
                  </a:lnTo>
                  <a:lnTo>
                    <a:pt x="223" y="697"/>
                  </a:lnTo>
                  <a:lnTo>
                    <a:pt x="332" y="672"/>
                  </a:lnTo>
                  <a:lnTo>
                    <a:pt x="394" y="603"/>
                  </a:lnTo>
                  <a:lnTo>
                    <a:pt x="462" y="591"/>
                  </a:lnTo>
                  <a:lnTo>
                    <a:pt x="550" y="490"/>
                  </a:lnTo>
                  <a:lnTo>
                    <a:pt x="518" y="448"/>
                  </a:lnTo>
                  <a:lnTo>
                    <a:pt x="488" y="403"/>
                  </a:lnTo>
                  <a:lnTo>
                    <a:pt x="456" y="358"/>
                  </a:lnTo>
                  <a:lnTo>
                    <a:pt x="424" y="316"/>
                  </a:lnTo>
                  <a:lnTo>
                    <a:pt x="432" y="290"/>
                  </a:lnTo>
                  <a:lnTo>
                    <a:pt x="443" y="264"/>
                  </a:lnTo>
                  <a:lnTo>
                    <a:pt x="456" y="239"/>
                  </a:lnTo>
                  <a:lnTo>
                    <a:pt x="468" y="215"/>
                  </a:lnTo>
                  <a:lnTo>
                    <a:pt x="486" y="190"/>
                  </a:lnTo>
                  <a:lnTo>
                    <a:pt x="503" y="166"/>
                  </a:lnTo>
                  <a:lnTo>
                    <a:pt x="524" y="143"/>
                  </a:lnTo>
                  <a:lnTo>
                    <a:pt x="548" y="12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89" name="Freeform 57"/>
            <p:cNvSpPr>
              <a:spLocks/>
            </p:cNvSpPr>
            <p:nvPr/>
          </p:nvSpPr>
          <p:spPr bwMode="auto">
            <a:xfrm>
              <a:off x="3803264" y="4368891"/>
              <a:ext cx="396875" cy="303212"/>
            </a:xfrm>
            <a:custGeom>
              <a:avLst/>
              <a:gdLst>
                <a:gd name="T0" fmla="*/ 0 w 250"/>
                <a:gd name="T1" fmla="*/ 2147483647 h 191"/>
                <a:gd name="T2" fmla="*/ 2147483647 w 250"/>
                <a:gd name="T3" fmla="*/ 2147483647 h 191"/>
                <a:gd name="T4" fmla="*/ 2147483647 w 250"/>
                <a:gd name="T5" fmla="*/ 2147483647 h 191"/>
                <a:gd name="T6" fmla="*/ 2147483647 w 250"/>
                <a:gd name="T7" fmla="*/ 2147483647 h 191"/>
                <a:gd name="T8" fmla="*/ 2147483647 w 250"/>
                <a:gd name="T9" fmla="*/ 2147483647 h 191"/>
                <a:gd name="T10" fmla="*/ 2147483647 w 250"/>
                <a:gd name="T11" fmla="*/ 2147483647 h 191"/>
                <a:gd name="T12" fmla="*/ 2147483647 w 250"/>
                <a:gd name="T13" fmla="*/ 2147483647 h 191"/>
                <a:gd name="T14" fmla="*/ 2147483647 w 250"/>
                <a:gd name="T15" fmla="*/ 2147483647 h 191"/>
                <a:gd name="T16" fmla="*/ 2147483647 w 250"/>
                <a:gd name="T17" fmla="*/ 2147483647 h 191"/>
                <a:gd name="T18" fmla="*/ 2147483647 w 250"/>
                <a:gd name="T19" fmla="*/ 2147483647 h 191"/>
                <a:gd name="T20" fmla="*/ 2147483647 w 250"/>
                <a:gd name="T21" fmla="*/ 2147483647 h 191"/>
                <a:gd name="T22" fmla="*/ 2147483647 w 250"/>
                <a:gd name="T23" fmla="*/ 2147483647 h 191"/>
                <a:gd name="T24" fmla="*/ 2147483647 w 250"/>
                <a:gd name="T25" fmla="*/ 2147483647 h 191"/>
                <a:gd name="T26" fmla="*/ 2147483647 w 250"/>
                <a:gd name="T27" fmla="*/ 2147483647 h 191"/>
                <a:gd name="T28" fmla="*/ 2147483647 w 250"/>
                <a:gd name="T29" fmla="*/ 2147483647 h 191"/>
                <a:gd name="T30" fmla="*/ 2147483647 w 250"/>
                <a:gd name="T31" fmla="*/ 0 h 191"/>
                <a:gd name="T32" fmla="*/ 2147483647 w 250"/>
                <a:gd name="T33" fmla="*/ 0 h 191"/>
                <a:gd name="T34" fmla="*/ 2147483647 w 250"/>
                <a:gd name="T35" fmla="*/ 2147483647 h 191"/>
                <a:gd name="T36" fmla="*/ 2147483647 w 250"/>
                <a:gd name="T37" fmla="*/ 2147483647 h 191"/>
                <a:gd name="T38" fmla="*/ 2147483647 w 250"/>
                <a:gd name="T39" fmla="*/ 2147483647 h 191"/>
                <a:gd name="T40" fmla="*/ 2147483647 w 250"/>
                <a:gd name="T41" fmla="*/ 2147483647 h 191"/>
                <a:gd name="T42" fmla="*/ 2147483647 w 250"/>
                <a:gd name="T43" fmla="*/ 2147483647 h 191"/>
                <a:gd name="T44" fmla="*/ 2147483647 w 250"/>
                <a:gd name="T45" fmla="*/ 2147483647 h 191"/>
                <a:gd name="T46" fmla="*/ 2147483647 w 250"/>
                <a:gd name="T47" fmla="*/ 2147483647 h 191"/>
                <a:gd name="T48" fmla="*/ 2147483647 w 250"/>
                <a:gd name="T49" fmla="*/ 2147483647 h 191"/>
                <a:gd name="T50" fmla="*/ 2147483647 w 250"/>
                <a:gd name="T51" fmla="*/ 2147483647 h 191"/>
                <a:gd name="T52" fmla="*/ 2147483647 w 250"/>
                <a:gd name="T53" fmla="*/ 2147483647 h 191"/>
                <a:gd name="T54" fmla="*/ 2147483647 w 250"/>
                <a:gd name="T55" fmla="*/ 2147483647 h 191"/>
                <a:gd name="T56" fmla="*/ 2147483647 w 250"/>
                <a:gd name="T57" fmla="*/ 2147483647 h 191"/>
                <a:gd name="T58" fmla="*/ 2147483647 w 250"/>
                <a:gd name="T59" fmla="*/ 2147483647 h 191"/>
                <a:gd name="T60" fmla="*/ 2147483647 w 250"/>
                <a:gd name="T61" fmla="*/ 2147483647 h 191"/>
                <a:gd name="T62" fmla="*/ 2147483647 w 250"/>
                <a:gd name="T63" fmla="*/ 2147483647 h 191"/>
                <a:gd name="T64" fmla="*/ 2147483647 w 250"/>
                <a:gd name="T65" fmla="*/ 2147483647 h 191"/>
                <a:gd name="T66" fmla="*/ 2147483647 w 250"/>
                <a:gd name="T67" fmla="*/ 2147483647 h 191"/>
                <a:gd name="T68" fmla="*/ 2147483647 w 250"/>
                <a:gd name="T69" fmla="*/ 2147483647 h 191"/>
                <a:gd name="T70" fmla="*/ 2147483647 w 250"/>
                <a:gd name="T71" fmla="*/ 2147483647 h 191"/>
                <a:gd name="T72" fmla="*/ 2147483647 w 250"/>
                <a:gd name="T73" fmla="*/ 2147483647 h 191"/>
                <a:gd name="T74" fmla="*/ 2147483647 w 250"/>
                <a:gd name="T75" fmla="*/ 2147483647 h 191"/>
                <a:gd name="T76" fmla="*/ 2147483647 w 250"/>
                <a:gd name="T77" fmla="*/ 2147483647 h 191"/>
                <a:gd name="T78" fmla="*/ 0 w 250"/>
                <a:gd name="T79" fmla="*/ 2147483647 h 191"/>
                <a:gd name="T80" fmla="*/ 0 w 250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191"/>
                <a:gd name="T125" fmla="*/ 250 w 250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191">
                  <a:moveTo>
                    <a:pt x="0" y="177"/>
                  </a:moveTo>
                  <a:lnTo>
                    <a:pt x="12" y="158"/>
                  </a:lnTo>
                  <a:lnTo>
                    <a:pt x="24" y="139"/>
                  </a:lnTo>
                  <a:lnTo>
                    <a:pt x="26" y="120"/>
                  </a:lnTo>
                  <a:lnTo>
                    <a:pt x="24" y="103"/>
                  </a:lnTo>
                  <a:lnTo>
                    <a:pt x="22" y="83"/>
                  </a:lnTo>
                  <a:lnTo>
                    <a:pt x="20" y="66"/>
                  </a:lnTo>
                  <a:lnTo>
                    <a:pt x="18" y="51"/>
                  </a:lnTo>
                  <a:lnTo>
                    <a:pt x="16" y="39"/>
                  </a:lnTo>
                  <a:lnTo>
                    <a:pt x="18" y="26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5" y="9"/>
                  </a:lnTo>
                  <a:lnTo>
                    <a:pt x="44" y="7"/>
                  </a:lnTo>
                  <a:lnTo>
                    <a:pt x="56" y="5"/>
                  </a:lnTo>
                  <a:lnTo>
                    <a:pt x="86" y="0"/>
                  </a:lnTo>
                  <a:lnTo>
                    <a:pt x="118" y="0"/>
                  </a:lnTo>
                  <a:lnTo>
                    <a:pt x="152" y="2"/>
                  </a:lnTo>
                  <a:lnTo>
                    <a:pt x="182" y="7"/>
                  </a:lnTo>
                  <a:lnTo>
                    <a:pt x="197" y="11"/>
                  </a:lnTo>
                  <a:lnTo>
                    <a:pt x="208" y="15"/>
                  </a:lnTo>
                  <a:lnTo>
                    <a:pt x="216" y="22"/>
                  </a:lnTo>
                  <a:lnTo>
                    <a:pt x="223" y="28"/>
                  </a:lnTo>
                  <a:lnTo>
                    <a:pt x="229" y="39"/>
                  </a:lnTo>
                  <a:lnTo>
                    <a:pt x="234" y="49"/>
                  </a:lnTo>
                  <a:lnTo>
                    <a:pt x="236" y="60"/>
                  </a:lnTo>
                  <a:lnTo>
                    <a:pt x="238" y="68"/>
                  </a:lnTo>
                  <a:lnTo>
                    <a:pt x="236" y="77"/>
                  </a:lnTo>
                  <a:lnTo>
                    <a:pt x="236" y="86"/>
                  </a:lnTo>
                  <a:lnTo>
                    <a:pt x="231" y="92"/>
                  </a:lnTo>
                  <a:lnTo>
                    <a:pt x="229" y="98"/>
                  </a:lnTo>
                  <a:lnTo>
                    <a:pt x="212" y="117"/>
                  </a:lnTo>
                  <a:lnTo>
                    <a:pt x="204" y="132"/>
                  </a:lnTo>
                  <a:lnTo>
                    <a:pt x="206" y="141"/>
                  </a:lnTo>
                  <a:lnTo>
                    <a:pt x="210" y="149"/>
                  </a:lnTo>
                  <a:lnTo>
                    <a:pt x="214" y="158"/>
                  </a:lnTo>
                  <a:lnTo>
                    <a:pt x="221" y="166"/>
                  </a:lnTo>
                  <a:lnTo>
                    <a:pt x="234" y="179"/>
                  </a:lnTo>
                  <a:lnTo>
                    <a:pt x="249" y="190"/>
                  </a:lnTo>
                  <a:lnTo>
                    <a:pt x="0" y="177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0" name="Freeform 58"/>
            <p:cNvSpPr>
              <a:spLocks/>
            </p:cNvSpPr>
            <p:nvPr/>
          </p:nvSpPr>
          <p:spPr bwMode="auto">
            <a:xfrm>
              <a:off x="3803264" y="4368891"/>
              <a:ext cx="396875" cy="303212"/>
            </a:xfrm>
            <a:custGeom>
              <a:avLst/>
              <a:gdLst>
                <a:gd name="T0" fmla="*/ 0 w 250"/>
                <a:gd name="T1" fmla="*/ 2147483647 h 191"/>
                <a:gd name="T2" fmla="*/ 2147483647 w 250"/>
                <a:gd name="T3" fmla="*/ 2147483647 h 191"/>
                <a:gd name="T4" fmla="*/ 2147483647 w 250"/>
                <a:gd name="T5" fmla="*/ 2147483647 h 191"/>
                <a:gd name="T6" fmla="*/ 2147483647 w 250"/>
                <a:gd name="T7" fmla="*/ 2147483647 h 191"/>
                <a:gd name="T8" fmla="*/ 2147483647 w 250"/>
                <a:gd name="T9" fmla="*/ 2147483647 h 191"/>
                <a:gd name="T10" fmla="*/ 2147483647 w 250"/>
                <a:gd name="T11" fmla="*/ 2147483647 h 191"/>
                <a:gd name="T12" fmla="*/ 2147483647 w 250"/>
                <a:gd name="T13" fmla="*/ 2147483647 h 191"/>
                <a:gd name="T14" fmla="*/ 2147483647 w 250"/>
                <a:gd name="T15" fmla="*/ 2147483647 h 191"/>
                <a:gd name="T16" fmla="*/ 2147483647 w 250"/>
                <a:gd name="T17" fmla="*/ 2147483647 h 191"/>
                <a:gd name="T18" fmla="*/ 2147483647 w 250"/>
                <a:gd name="T19" fmla="*/ 2147483647 h 191"/>
                <a:gd name="T20" fmla="*/ 2147483647 w 250"/>
                <a:gd name="T21" fmla="*/ 2147483647 h 191"/>
                <a:gd name="T22" fmla="*/ 2147483647 w 250"/>
                <a:gd name="T23" fmla="*/ 2147483647 h 191"/>
                <a:gd name="T24" fmla="*/ 2147483647 w 250"/>
                <a:gd name="T25" fmla="*/ 2147483647 h 191"/>
                <a:gd name="T26" fmla="*/ 2147483647 w 250"/>
                <a:gd name="T27" fmla="*/ 2147483647 h 191"/>
                <a:gd name="T28" fmla="*/ 2147483647 w 250"/>
                <a:gd name="T29" fmla="*/ 2147483647 h 191"/>
                <a:gd name="T30" fmla="*/ 2147483647 w 250"/>
                <a:gd name="T31" fmla="*/ 0 h 191"/>
                <a:gd name="T32" fmla="*/ 2147483647 w 250"/>
                <a:gd name="T33" fmla="*/ 0 h 191"/>
                <a:gd name="T34" fmla="*/ 2147483647 w 250"/>
                <a:gd name="T35" fmla="*/ 2147483647 h 191"/>
                <a:gd name="T36" fmla="*/ 2147483647 w 250"/>
                <a:gd name="T37" fmla="*/ 2147483647 h 191"/>
                <a:gd name="T38" fmla="*/ 2147483647 w 250"/>
                <a:gd name="T39" fmla="*/ 2147483647 h 191"/>
                <a:gd name="T40" fmla="*/ 2147483647 w 250"/>
                <a:gd name="T41" fmla="*/ 2147483647 h 191"/>
                <a:gd name="T42" fmla="*/ 2147483647 w 250"/>
                <a:gd name="T43" fmla="*/ 2147483647 h 191"/>
                <a:gd name="T44" fmla="*/ 2147483647 w 250"/>
                <a:gd name="T45" fmla="*/ 2147483647 h 191"/>
                <a:gd name="T46" fmla="*/ 2147483647 w 250"/>
                <a:gd name="T47" fmla="*/ 2147483647 h 191"/>
                <a:gd name="T48" fmla="*/ 2147483647 w 250"/>
                <a:gd name="T49" fmla="*/ 2147483647 h 191"/>
                <a:gd name="T50" fmla="*/ 2147483647 w 250"/>
                <a:gd name="T51" fmla="*/ 2147483647 h 191"/>
                <a:gd name="T52" fmla="*/ 2147483647 w 250"/>
                <a:gd name="T53" fmla="*/ 2147483647 h 191"/>
                <a:gd name="T54" fmla="*/ 2147483647 w 250"/>
                <a:gd name="T55" fmla="*/ 2147483647 h 191"/>
                <a:gd name="T56" fmla="*/ 2147483647 w 250"/>
                <a:gd name="T57" fmla="*/ 2147483647 h 191"/>
                <a:gd name="T58" fmla="*/ 2147483647 w 250"/>
                <a:gd name="T59" fmla="*/ 2147483647 h 191"/>
                <a:gd name="T60" fmla="*/ 2147483647 w 250"/>
                <a:gd name="T61" fmla="*/ 2147483647 h 191"/>
                <a:gd name="T62" fmla="*/ 2147483647 w 250"/>
                <a:gd name="T63" fmla="*/ 2147483647 h 191"/>
                <a:gd name="T64" fmla="*/ 2147483647 w 250"/>
                <a:gd name="T65" fmla="*/ 2147483647 h 191"/>
                <a:gd name="T66" fmla="*/ 2147483647 w 250"/>
                <a:gd name="T67" fmla="*/ 2147483647 h 191"/>
                <a:gd name="T68" fmla="*/ 2147483647 w 250"/>
                <a:gd name="T69" fmla="*/ 2147483647 h 191"/>
                <a:gd name="T70" fmla="*/ 2147483647 w 250"/>
                <a:gd name="T71" fmla="*/ 2147483647 h 191"/>
                <a:gd name="T72" fmla="*/ 2147483647 w 250"/>
                <a:gd name="T73" fmla="*/ 2147483647 h 191"/>
                <a:gd name="T74" fmla="*/ 2147483647 w 250"/>
                <a:gd name="T75" fmla="*/ 2147483647 h 191"/>
                <a:gd name="T76" fmla="*/ 2147483647 w 250"/>
                <a:gd name="T77" fmla="*/ 2147483647 h 191"/>
                <a:gd name="T78" fmla="*/ 0 w 250"/>
                <a:gd name="T79" fmla="*/ 2147483647 h 1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0"/>
                <a:gd name="T121" fmla="*/ 0 h 191"/>
                <a:gd name="T122" fmla="*/ 250 w 250"/>
                <a:gd name="T123" fmla="*/ 191 h 1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0" h="191">
                  <a:moveTo>
                    <a:pt x="0" y="177"/>
                  </a:moveTo>
                  <a:lnTo>
                    <a:pt x="12" y="158"/>
                  </a:lnTo>
                  <a:lnTo>
                    <a:pt x="24" y="139"/>
                  </a:lnTo>
                  <a:lnTo>
                    <a:pt x="26" y="120"/>
                  </a:lnTo>
                  <a:lnTo>
                    <a:pt x="24" y="103"/>
                  </a:lnTo>
                  <a:lnTo>
                    <a:pt x="22" y="83"/>
                  </a:lnTo>
                  <a:lnTo>
                    <a:pt x="20" y="66"/>
                  </a:lnTo>
                  <a:lnTo>
                    <a:pt x="18" y="51"/>
                  </a:lnTo>
                  <a:lnTo>
                    <a:pt x="16" y="39"/>
                  </a:lnTo>
                  <a:lnTo>
                    <a:pt x="18" y="26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5" y="9"/>
                  </a:lnTo>
                  <a:lnTo>
                    <a:pt x="44" y="7"/>
                  </a:lnTo>
                  <a:lnTo>
                    <a:pt x="56" y="5"/>
                  </a:lnTo>
                  <a:lnTo>
                    <a:pt x="86" y="0"/>
                  </a:lnTo>
                  <a:lnTo>
                    <a:pt x="118" y="0"/>
                  </a:lnTo>
                  <a:lnTo>
                    <a:pt x="152" y="2"/>
                  </a:lnTo>
                  <a:lnTo>
                    <a:pt x="182" y="7"/>
                  </a:lnTo>
                  <a:lnTo>
                    <a:pt x="197" y="11"/>
                  </a:lnTo>
                  <a:lnTo>
                    <a:pt x="208" y="15"/>
                  </a:lnTo>
                  <a:lnTo>
                    <a:pt x="216" y="22"/>
                  </a:lnTo>
                  <a:lnTo>
                    <a:pt x="223" y="28"/>
                  </a:lnTo>
                  <a:lnTo>
                    <a:pt x="229" y="39"/>
                  </a:lnTo>
                  <a:lnTo>
                    <a:pt x="234" y="49"/>
                  </a:lnTo>
                  <a:lnTo>
                    <a:pt x="236" y="60"/>
                  </a:lnTo>
                  <a:lnTo>
                    <a:pt x="238" y="68"/>
                  </a:lnTo>
                  <a:lnTo>
                    <a:pt x="236" y="77"/>
                  </a:lnTo>
                  <a:lnTo>
                    <a:pt x="236" y="86"/>
                  </a:lnTo>
                  <a:lnTo>
                    <a:pt x="231" y="92"/>
                  </a:lnTo>
                  <a:lnTo>
                    <a:pt x="229" y="98"/>
                  </a:lnTo>
                  <a:lnTo>
                    <a:pt x="212" y="117"/>
                  </a:lnTo>
                  <a:lnTo>
                    <a:pt x="204" y="132"/>
                  </a:lnTo>
                  <a:lnTo>
                    <a:pt x="206" y="141"/>
                  </a:lnTo>
                  <a:lnTo>
                    <a:pt x="210" y="149"/>
                  </a:lnTo>
                  <a:lnTo>
                    <a:pt x="214" y="158"/>
                  </a:lnTo>
                  <a:lnTo>
                    <a:pt x="221" y="166"/>
                  </a:lnTo>
                  <a:lnTo>
                    <a:pt x="234" y="179"/>
                  </a:lnTo>
                  <a:lnTo>
                    <a:pt x="249" y="190"/>
                  </a:lnTo>
                  <a:lnTo>
                    <a:pt x="0" y="177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1" name="Freeform 59"/>
            <p:cNvSpPr>
              <a:spLocks/>
            </p:cNvSpPr>
            <p:nvPr/>
          </p:nvSpPr>
          <p:spPr bwMode="auto">
            <a:xfrm>
              <a:off x="3779452" y="4622891"/>
              <a:ext cx="450850" cy="61912"/>
            </a:xfrm>
            <a:custGeom>
              <a:avLst/>
              <a:gdLst>
                <a:gd name="T0" fmla="*/ 2147483647 w 284"/>
                <a:gd name="T1" fmla="*/ 0 h 39"/>
                <a:gd name="T2" fmla="*/ 0 w 284"/>
                <a:gd name="T3" fmla="*/ 2147483647 h 39"/>
                <a:gd name="T4" fmla="*/ 2147483647 w 284"/>
                <a:gd name="T5" fmla="*/ 2147483647 h 39"/>
                <a:gd name="T6" fmla="*/ 2147483647 w 284"/>
                <a:gd name="T7" fmla="*/ 2147483647 h 39"/>
                <a:gd name="T8" fmla="*/ 2147483647 w 284"/>
                <a:gd name="T9" fmla="*/ 0 h 39"/>
                <a:gd name="T10" fmla="*/ 2147483647 w 284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"/>
                <a:gd name="T19" fmla="*/ 0 h 39"/>
                <a:gd name="T20" fmla="*/ 284 w 28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" h="39">
                  <a:moveTo>
                    <a:pt x="41" y="0"/>
                  </a:moveTo>
                  <a:lnTo>
                    <a:pt x="0" y="28"/>
                  </a:lnTo>
                  <a:lnTo>
                    <a:pt x="283" y="38"/>
                  </a:lnTo>
                  <a:lnTo>
                    <a:pt x="225" y="13"/>
                  </a:lnTo>
                  <a:lnTo>
                    <a:pt x="41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2" name="Freeform 60"/>
            <p:cNvSpPr>
              <a:spLocks/>
            </p:cNvSpPr>
            <p:nvPr/>
          </p:nvSpPr>
          <p:spPr bwMode="auto">
            <a:xfrm>
              <a:off x="3687377" y="4853078"/>
              <a:ext cx="319087" cy="431800"/>
            </a:xfrm>
            <a:custGeom>
              <a:avLst/>
              <a:gdLst>
                <a:gd name="T0" fmla="*/ 2147483647 w 201"/>
                <a:gd name="T1" fmla="*/ 0 h 272"/>
                <a:gd name="T2" fmla="*/ 2147483647 w 201"/>
                <a:gd name="T3" fmla="*/ 2147483647 h 272"/>
                <a:gd name="T4" fmla="*/ 2147483647 w 201"/>
                <a:gd name="T5" fmla="*/ 2147483647 h 272"/>
                <a:gd name="T6" fmla="*/ 2147483647 w 201"/>
                <a:gd name="T7" fmla="*/ 2147483647 h 272"/>
                <a:gd name="T8" fmla="*/ 2147483647 w 201"/>
                <a:gd name="T9" fmla="*/ 2147483647 h 272"/>
                <a:gd name="T10" fmla="*/ 2147483647 w 201"/>
                <a:gd name="T11" fmla="*/ 2147483647 h 272"/>
                <a:gd name="T12" fmla="*/ 2147483647 w 201"/>
                <a:gd name="T13" fmla="*/ 2147483647 h 272"/>
                <a:gd name="T14" fmla="*/ 2147483647 w 201"/>
                <a:gd name="T15" fmla="*/ 2147483647 h 272"/>
                <a:gd name="T16" fmla="*/ 2147483647 w 201"/>
                <a:gd name="T17" fmla="*/ 2147483647 h 272"/>
                <a:gd name="T18" fmla="*/ 2147483647 w 201"/>
                <a:gd name="T19" fmla="*/ 2147483647 h 272"/>
                <a:gd name="T20" fmla="*/ 2147483647 w 201"/>
                <a:gd name="T21" fmla="*/ 2147483647 h 272"/>
                <a:gd name="T22" fmla="*/ 2147483647 w 201"/>
                <a:gd name="T23" fmla="*/ 2147483647 h 272"/>
                <a:gd name="T24" fmla="*/ 2147483647 w 201"/>
                <a:gd name="T25" fmla="*/ 2147483647 h 272"/>
                <a:gd name="T26" fmla="*/ 2147483647 w 201"/>
                <a:gd name="T27" fmla="*/ 2147483647 h 272"/>
                <a:gd name="T28" fmla="*/ 0 w 201"/>
                <a:gd name="T29" fmla="*/ 2147483647 h 272"/>
                <a:gd name="T30" fmla="*/ 2147483647 w 201"/>
                <a:gd name="T31" fmla="*/ 2147483647 h 272"/>
                <a:gd name="T32" fmla="*/ 2147483647 w 201"/>
                <a:gd name="T33" fmla="*/ 2147483647 h 272"/>
                <a:gd name="T34" fmla="*/ 2147483647 w 201"/>
                <a:gd name="T35" fmla="*/ 2147483647 h 272"/>
                <a:gd name="T36" fmla="*/ 2147483647 w 201"/>
                <a:gd name="T37" fmla="*/ 2147483647 h 272"/>
                <a:gd name="T38" fmla="*/ 2147483647 w 201"/>
                <a:gd name="T39" fmla="*/ 2147483647 h 272"/>
                <a:gd name="T40" fmla="*/ 2147483647 w 201"/>
                <a:gd name="T41" fmla="*/ 2147483647 h 272"/>
                <a:gd name="T42" fmla="*/ 2147483647 w 201"/>
                <a:gd name="T43" fmla="*/ 2147483647 h 272"/>
                <a:gd name="T44" fmla="*/ 2147483647 w 201"/>
                <a:gd name="T45" fmla="*/ 2147483647 h 272"/>
                <a:gd name="T46" fmla="*/ 2147483647 w 201"/>
                <a:gd name="T47" fmla="*/ 2147483647 h 272"/>
                <a:gd name="T48" fmla="*/ 2147483647 w 201"/>
                <a:gd name="T49" fmla="*/ 2147483647 h 272"/>
                <a:gd name="T50" fmla="*/ 2147483647 w 201"/>
                <a:gd name="T51" fmla="*/ 2147483647 h 272"/>
                <a:gd name="T52" fmla="*/ 2147483647 w 201"/>
                <a:gd name="T53" fmla="*/ 2147483647 h 272"/>
                <a:gd name="T54" fmla="*/ 2147483647 w 201"/>
                <a:gd name="T55" fmla="*/ 2147483647 h 272"/>
                <a:gd name="T56" fmla="*/ 2147483647 w 201"/>
                <a:gd name="T57" fmla="*/ 2147483647 h 272"/>
                <a:gd name="T58" fmla="*/ 2147483647 w 201"/>
                <a:gd name="T59" fmla="*/ 2147483647 h 272"/>
                <a:gd name="T60" fmla="*/ 2147483647 w 201"/>
                <a:gd name="T61" fmla="*/ 2147483647 h 272"/>
                <a:gd name="T62" fmla="*/ 2147483647 w 201"/>
                <a:gd name="T63" fmla="*/ 2147483647 h 272"/>
                <a:gd name="T64" fmla="*/ 2147483647 w 201"/>
                <a:gd name="T65" fmla="*/ 2147483647 h 272"/>
                <a:gd name="T66" fmla="*/ 2147483647 w 201"/>
                <a:gd name="T67" fmla="*/ 2147483647 h 272"/>
                <a:gd name="T68" fmla="*/ 2147483647 w 201"/>
                <a:gd name="T69" fmla="*/ 2147483647 h 272"/>
                <a:gd name="T70" fmla="*/ 2147483647 w 201"/>
                <a:gd name="T71" fmla="*/ 2147483647 h 272"/>
                <a:gd name="T72" fmla="*/ 2147483647 w 201"/>
                <a:gd name="T73" fmla="*/ 2147483647 h 272"/>
                <a:gd name="T74" fmla="*/ 2147483647 w 201"/>
                <a:gd name="T75" fmla="*/ 2147483647 h 272"/>
                <a:gd name="T76" fmla="*/ 2147483647 w 201"/>
                <a:gd name="T77" fmla="*/ 0 h 272"/>
                <a:gd name="T78" fmla="*/ 2147483647 w 201"/>
                <a:gd name="T79" fmla="*/ 0 h 2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272"/>
                <a:gd name="T122" fmla="*/ 201 w 201"/>
                <a:gd name="T123" fmla="*/ 272 h 2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272">
                  <a:moveTo>
                    <a:pt x="185" y="0"/>
                  </a:moveTo>
                  <a:lnTo>
                    <a:pt x="174" y="9"/>
                  </a:lnTo>
                  <a:lnTo>
                    <a:pt x="161" y="15"/>
                  </a:lnTo>
                  <a:lnTo>
                    <a:pt x="149" y="21"/>
                  </a:lnTo>
                  <a:lnTo>
                    <a:pt x="136" y="28"/>
                  </a:lnTo>
                  <a:lnTo>
                    <a:pt x="106" y="36"/>
                  </a:lnTo>
                  <a:lnTo>
                    <a:pt x="75" y="45"/>
                  </a:lnTo>
                  <a:lnTo>
                    <a:pt x="62" y="51"/>
                  </a:lnTo>
                  <a:lnTo>
                    <a:pt x="47" y="58"/>
                  </a:lnTo>
                  <a:lnTo>
                    <a:pt x="36" y="64"/>
                  </a:lnTo>
                  <a:lnTo>
                    <a:pt x="26" y="72"/>
                  </a:lnTo>
                  <a:lnTo>
                    <a:pt x="15" y="81"/>
                  </a:lnTo>
                  <a:lnTo>
                    <a:pt x="9" y="94"/>
                  </a:lnTo>
                  <a:lnTo>
                    <a:pt x="4" y="107"/>
                  </a:lnTo>
                  <a:lnTo>
                    <a:pt x="0" y="121"/>
                  </a:lnTo>
                  <a:lnTo>
                    <a:pt x="2" y="132"/>
                  </a:lnTo>
                  <a:lnTo>
                    <a:pt x="6" y="141"/>
                  </a:lnTo>
                  <a:lnTo>
                    <a:pt x="11" y="147"/>
                  </a:lnTo>
                  <a:lnTo>
                    <a:pt x="19" y="153"/>
                  </a:lnTo>
                  <a:lnTo>
                    <a:pt x="38" y="166"/>
                  </a:lnTo>
                  <a:lnTo>
                    <a:pt x="64" y="177"/>
                  </a:lnTo>
                  <a:lnTo>
                    <a:pt x="95" y="190"/>
                  </a:lnTo>
                  <a:lnTo>
                    <a:pt x="127" y="209"/>
                  </a:lnTo>
                  <a:lnTo>
                    <a:pt x="144" y="220"/>
                  </a:lnTo>
                  <a:lnTo>
                    <a:pt x="163" y="234"/>
                  </a:lnTo>
                  <a:lnTo>
                    <a:pt x="181" y="251"/>
                  </a:lnTo>
                  <a:lnTo>
                    <a:pt x="200" y="271"/>
                  </a:lnTo>
                  <a:lnTo>
                    <a:pt x="178" y="249"/>
                  </a:lnTo>
                  <a:lnTo>
                    <a:pt x="159" y="232"/>
                  </a:lnTo>
                  <a:lnTo>
                    <a:pt x="138" y="215"/>
                  </a:lnTo>
                  <a:lnTo>
                    <a:pt x="112" y="200"/>
                  </a:lnTo>
                  <a:lnTo>
                    <a:pt x="112" y="158"/>
                  </a:lnTo>
                  <a:lnTo>
                    <a:pt x="112" y="117"/>
                  </a:lnTo>
                  <a:lnTo>
                    <a:pt x="112" y="75"/>
                  </a:lnTo>
                  <a:lnTo>
                    <a:pt x="112" y="34"/>
                  </a:lnTo>
                  <a:lnTo>
                    <a:pt x="134" y="28"/>
                  </a:lnTo>
                  <a:lnTo>
                    <a:pt x="153" y="19"/>
                  </a:lnTo>
                  <a:lnTo>
                    <a:pt x="168" y="11"/>
                  </a:lnTo>
                  <a:lnTo>
                    <a:pt x="18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3" name="Freeform 61"/>
            <p:cNvSpPr>
              <a:spLocks/>
            </p:cNvSpPr>
            <p:nvPr/>
          </p:nvSpPr>
          <p:spPr bwMode="auto">
            <a:xfrm>
              <a:off x="3687377" y="4853078"/>
              <a:ext cx="319087" cy="431800"/>
            </a:xfrm>
            <a:custGeom>
              <a:avLst/>
              <a:gdLst>
                <a:gd name="T0" fmla="*/ 2147483647 w 201"/>
                <a:gd name="T1" fmla="*/ 0 h 272"/>
                <a:gd name="T2" fmla="*/ 2147483647 w 201"/>
                <a:gd name="T3" fmla="*/ 2147483647 h 272"/>
                <a:gd name="T4" fmla="*/ 2147483647 w 201"/>
                <a:gd name="T5" fmla="*/ 2147483647 h 272"/>
                <a:gd name="T6" fmla="*/ 2147483647 w 201"/>
                <a:gd name="T7" fmla="*/ 2147483647 h 272"/>
                <a:gd name="T8" fmla="*/ 2147483647 w 201"/>
                <a:gd name="T9" fmla="*/ 2147483647 h 272"/>
                <a:gd name="T10" fmla="*/ 2147483647 w 201"/>
                <a:gd name="T11" fmla="*/ 2147483647 h 272"/>
                <a:gd name="T12" fmla="*/ 2147483647 w 201"/>
                <a:gd name="T13" fmla="*/ 2147483647 h 272"/>
                <a:gd name="T14" fmla="*/ 2147483647 w 201"/>
                <a:gd name="T15" fmla="*/ 2147483647 h 272"/>
                <a:gd name="T16" fmla="*/ 2147483647 w 201"/>
                <a:gd name="T17" fmla="*/ 2147483647 h 272"/>
                <a:gd name="T18" fmla="*/ 2147483647 w 201"/>
                <a:gd name="T19" fmla="*/ 2147483647 h 272"/>
                <a:gd name="T20" fmla="*/ 2147483647 w 201"/>
                <a:gd name="T21" fmla="*/ 2147483647 h 272"/>
                <a:gd name="T22" fmla="*/ 2147483647 w 201"/>
                <a:gd name="T23" fmla="*/ 2147483647 h 272"/>
                <a:gd name="T24" fmla="*/ 2147483647 w 201"/>
                <a:gd name="T25" fmla="*/ 2147483647 h 272"/>
                <a:gd name="T26" fmla="*/ 2147483647 w 201"/>
                <a:gd name="T27" fmla="*/ 2147483647 h 272"/>
                <a:gd name="T28" fmla="*/ 0 w 201"/>
                <a:gd name="T29" fmla="*/ 2147483647 h 272"/>
                <a:gd name="T30" fmla="*/ 2147483647 w 201"/>
                <a:gd name="T31" fmla="*/ 2147483647 h 272"/>
                <a:gd name="T32" fmla="*/ 2147483647 w 201"/>
                <a:gd name="T33" fmla="*/ 2147483647 h 272"/>
                <a:gd name="T34" fmla="*/ 2147483647 w 201"/>
                <a:gd name="T35" fmla="*/ 2147483647 h 272"/>
                <a:gd name="T36" fmla="*/ 2147483647 w 201"/>
                <a:gd name="T37" fmla="*/ 2147483647 h 272"/>
                <a:gd name="T38" fmla="*/ 2147483647 w 201"/>
                <a:gd name="T39" fmla="*/ 2147483647 h 272"/>
                <a:gd name="T40" fmla="*/ 2147483647 w 201"/>
                <a:gd name="T41" fmla="*/ 2147483647 h 272"/>
                <a:gd name="T42" fmla="*/ 2147483647 w 201"/>
                <a:gd name="T43" fmla="*/ 2147483647 h 272"/>
                <a:gd name="T44" fmla="*/ 2147483647 w 201"/>
                <a:gd name="T45" fmla="*/ 2147483647 h 272"/>
                <a:gd name="T46" fmla="*/ 2147483647 w 201"/>
                <a:gd name="T47" fmla="*/ 2147483647 h 272"/>
                <a:gd name="T48" fmla="*/ 2147483647 w 201"/>
                <a:gd name="T49" fmla="*/ 2147483647 h 272"/>
                <a:gd name="T50" fmla="*/ 2147483647 w 201"/>
                <a:gd name="T51" fmla="*/ 2147483647 h 272"/>
                <a:gd name="T52" fmla="*/ 2147483647 w 201"/>
                <a:gd name="T53" fmla="*/ 2147483647 h 272"/>
                <a:gd name="T54" fmla="*/ 2147483647 w 201"/>
                <a:gd name="T55" fmla="*/ 2147483647 h 272"/>
                <a:gd name="T56" fmla="*/ 2147483647 w 201"/>
                <a:gd name="T57" fmla="*/ 2147483647 h 272"/>
                <a:gd name="T58" fmla="*/ 2147483647 w 201"/>
                <a:gd name="T59" fmla="*/ 2147483647 h 272"/>
                <a:gd name="T60" fmla="*/ 2147483647 w 201"/>
                <a:gd name="T61" fmla="*/ 2147483647 h 272"/>
                <a:gd name="T62" fmla="*/ 2147483647 w 201"/>
                <a:gd name="T63" fmla="*/ 2147483647 h 272"/>
                <a:gd name="T64" fmla="*/ 2147483647 w 201"/>
                <a:gd name="T65" fmla="*/ 2147483647 h 272"/>
                <a:gd name="T66" fmla="*/ 2147483647 w 201"/>
                <a:gd name="T67" fmla="*/ 2147483647 h 272"/>
                <a:gd name="T68" fmla="*/ 2147483647 w 201"/>
                <a:gd name="T69" fmla="*/ 2147483647 h 272"/>
                <a:gd name="T70" fmla="*/ 2147483647 w 201"/>
                <a:gd name="T71" fmla="*/ 2147483647 h 272"/>
                <a:gd name="T72" fmla="*/ 2147483647 w 201"/>
                <a:gd name="T73" fmla="*/ 2147483647 h 272"/>
                <a:gd name="T74" fmla="*/ 2147483647 w 201"/>
                <a:gd name="T75" fmla="*/ 2147483647 h 272"/>
                <a:gd name="T76" fmla="*/ 2147483647 w 201"/>
                <a:gd name="T77" fmla="*/ 0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272"/>
                <a:gd name="T119" fmla="*/ 201 w 201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272">
                  <a:moveTo>
                    <a:pt x="185" y="0"/>
                  </a:moveTo>
                  <a:lnTo>
                    <a:pt x="174" y="9"/>
                  </a:lnTo>
                  <a:lnTo>
                    <a:pt x="161" y="15"/>
                  </a:lnTo>
                  <a:lnTo>
                    <a:pt x="149" y="21"/>
                  </a:lnTo>
                  <a:lnTo>
                    <a:pt x="136" y="28"/>
                  </a:lnTo>
                  <a:lnTo>
                    <a:pt x="106" y="36"/>
                  </a:lnTo>
                  <a:lnTo>
                    <a:pt x="75" y="45"/>
                  </a:lnTo>
                  <a:lnTo>
                    <a:pt x="62" y="51"/>
                  </a:lnTo>
                  <a:lnTo>
                    <a:pt x="47" y="58"/>
                  </a:lnTo>
                  <a:lnTo>
                    <a:pt x="36" y="64"/>
                  </a:lnTo>
                  <a:lnTo>
                    <a:pt x="26" y="72"/>
                  </a:lnTo>
                  <a:lnTo>
                    <a:pt x="15" y="81"/>
                  </a:lnTo>
                  <a:lnTo>
                    <a:pt x="9" y="94"/>
                  </a:lnTo>
                  <a:lnTo>
                    <a:pt x="4" y="107"/>
                  </a:lnTo>
                  <a:lnTo>
                    <a:pt x="0" y="121"/>
                  </a:lnTo>
                  <a:lnTo>
                    <a:pt x="2" y="132"/>
                  </a:lnTo>
                  <a:lnTo>
                    <a:pt x="6" y="141"/>
                  </a:lnTo>
                  <a:lnTo>
                    <a:pt x="11" y="147"/>
                  </a:lnTo>
                  <a:lnTo>
                    <a:pt x="19" y="153"/>
                  </a:lnTo>
                  <a:lnTo>
                    <a:pt x="38" y="166"/>
                  </a:lnTo>
                  <a:lnTo>
                    <a:pt x="64" y="177"/>
                  </a:lnTo>
                  <a:lnTo>
                    <a:pt x="95" y="190"/>
                  </a:lnTo>
                  <a:lnTo>
                    <a:pt x="127" y="209"/>
                  </a:lnTo>
                  <a:lnTo>
                    <a:pt x="144" y="220"/>
                  </a:lnTo>
                  <a:lnTo>
                    <a:pt x="163" y="234"/>
                  </a:lnTo>
                  <a:lnTo>
                    <a:pt x="181" y="251"/>
                  </a:lnTo>
                  <a:lnTo>
                    <a:pt x="200" y="271"/>
                  </a:lnTo>
                  <a:lnTo>
                    <a:pt x="178" y="249"/>
                  </a:lnTo>
                  <a:lnTo>
                    <a:pt x="159" y="232"/>
                  </a:lnTo>
                  <a:lnTo>
                    <a:pt x="138" y="215"/>
                  </a:lnTo>
                  <a:lnTo>
                    <a:pt x="112" y="200"/>
                  </a:lnTo>
                  <a:lnTo>
                    <a:pt x="112" y="158"/>
                  </a:lnTo>
                  <a:lnTo>
                    <a:pt x="112" y="117"/>
                  </a:lnTo>
                  <a:lnTo>
                    <a:pt x="112" y="75"/>
                  </a:lnTo>
                  <a:lnTo>
                    <a:pt x="112" y="34"/>
                  </a:lnTo>
                  <a:lnTo>
                    <a:pt x="134" y="28"/>
                  </a:lnTo>
                  <a:lnTo>
                    <a:pt x="153" y="19"/>
                  </a:lnTo>
                  <a:lnTo>
                    <a:pt x="168" y="11"/>
                  </a:lnTo>
                  <a:lnTo>
                    <a:pt x="185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4" name="Freeform 62"/>
            <p:cNvSpPr>
              <a:spLocks/>
            </p:cNvSpPr>
            <p:nvPr/>
          </p:nvSpPr>
          <p:spPr bwMode="auto">
            <a:xfrm>
              <a:off x="2542789" y="4426041"/>
              <a:ext cx="996950" cy="1257300"/>
            </a:xfrm>
            <a:custGeom>
              <a:avLst/>
              <a:gdLst>
                <a:gd name="T0" fmla="*/ 2147483647 w 620"/>
                <a:gd name="T1" fmla="*/ 2147483647 h 792"/>
                <a:gd name="T2" fmla="*/ 2147483647 w 620"/>
                <a:gd name="T3" fmla="*/ 2147483647 h 792"/>
                <a:gd name="T4" fmla="*/ 2147483647 w 620"/>
                <a:gd name="T5" fmla="*/ 2147483647 h 792"/>
                <a:gd name="T6" fmla="*/ 2147483647 w 620"/>
                <a:gd name="T7" fmla="*/ 2147483647 h 792"/>
                <a:gd name="T8" fmla="*/ 2147483647 w 620"/>
                <a:gd name="T9" fmla="*/ 2147483647 h 792"/>
                <a:gd name="T10" fmla="*/ 0 w 620"/>
                <a:gd name="T11" fmla="*/ 2147483647 h 792"/>
                <a:gd name="T12" fmla="*/ 0 w 620"/>
                <a:gd name="T13" fmla="*/ 0 h 792"/>
                <a:gd name="T14" fmla="*/ 2147483647 w 620"/>
                <a:gd name="T15" fmla="*/ 0 h 792"/>
                <a:gd name="T16" fmla="*/ 2147483647 w 620"/>
                <a:gd name="T17" fmla="*/ 2147483647 h 792"/>
                <a:gd name="T18" fmla="*/ 2147483647 w 620"/>
                <a:gd name="T19" fmla="*/ 2147483647 h 792"/>
                <a:gd name="T20" fmla="*/ 2147483647 w 620"/>
                <a:gd name="T21" fmla="*/ 2147483647 h 792"/>
                <a:gd name="T22" fmla="*/ 2147483647 w 620"/>
                <a:gd name="T23" fmla="*/ 2147483647 h 792"/>
                <a:gd name="T24" fmla="*/ 2147483647 w 620"/>
                <a:gd name="T25" fmla="*/ 2147483647 h 792"/>
                <a:gd name="T26" fmla="*/ 2147483647 w 620"/>
                <a:gd name="T27" fmla="*/ 2147483647 h 792"/>
                <a:gd name="T28" fmla="*/ 2147483647 w 620"/>
                <a:gd name="T29" fmla="*/ 2147483647 h 792"/>
                <a:gd name="T30" fmla="*/ 2147483647 w 620"/>
                <a:gd name="T31" fmla="*/ 2147483647 h 792"/>
                <a:gd name="T32" fmla="*/ 2147483647 w 620"/>
                <a:gd name="T33" fmla="*/ 2147483647 h 792"/>
                <a:gd name="T34" fmla="*/ 2147483647 w 620"/>
                <a:gd name="T35" fmla="*/ 2147483647 h 792"/>
                <a:gd name="T36" fmla="*/ 2147483647 w 620"/>
                <a:gd name="T37" fmla="*/ 2147483647 h 792"/>
                <a:gd name="T38" fmla="*/ 2147483647 w 620"/>
                <a:gd name="T39" fmla="*/ 2147483647 h 792"/>
                <a:gd name="T40" fmla="*/ 2147483647 w 620"/>
                <a:gd name="T41" fmla="*/ 2147483647 h 792"/>
                <a:gd name="T42" fmla="*/ 2147483647 w 620"/>
                <a:gd name="T43" fmla="*/ 2147483647 h 792"/>
                <a:gd name="T44" fmla="*/ 2147483647 w 620"/>
                <a:gd name="T45" fmla="*/ 2147483647 h 792"/>
                <a:gd name="T46" fmla="*/ 2147483647 w 620"/>
                <a:gd name="T47" fmla="*/ 2147483647 h 792"/>
                <a:gd name="T48" fmla="*/ 2147483647 w 620"/>
                <a:gd name="T49" fmla="*/ 2147483647 h 792"/>
                <a:gd name="T50" fmla="*/ 2147483647 w 620"/>
                <a:gd name="T51" fmla="*/ 2147483647 h 792"/>
                <a:gd name="T52" fmla="*/ 2147483647 w 620"/>
                <a:gd name="T53" fmla="*/ 2147483647 h 792"/>
                <a:gd name="T54" fmla="*/ 2147483647 w 620"/>
                <a:gd name="T55" fmla="*/ 2147483647 h 792"/>
                <a:gd name="T56" fmla="*/ 2147483647 w 620"/>
                <a:gd name="T57" fmla="*/ 2147483647 h 792"/>
                <a:gd name="T58" fmla="*/ 2147483647 w 620"/>
                <a:gd name="T59" fmla="*/ 2147483647 h 792"/>
                <a:gd name="T60" fmla="*/ 2147483647 w 620"/>
                <a:gd name="T61" fmla="*/ 2147483647 h 792"/>
                <a:gd name="T62" fmla="*/ 2147483647 w 620"/>
                <a:gd name="T63" fmla="*/ 2147483647 h 792"/>
                <a:gd name="T64" fmla="*/ 2147483647 w 620"/>
                <a:gd name="T65" fmla="*/ 2147483647 h 792"/>
                <a:gd name="T66" fmla="*/ 2147483647 w 620"/>
                <a:gd name="T67" fmla="*/ 2147483647 h 792"/>
                <a:gd name="T68" fmla="*/ 2147483647 w 620"/>
                <a:gd name="T69" fmla="*/ 2147483647 h 792"/>
                <a:gd name="T70" fmla="*/ 2147483647 w 620"/>
                <a:gd name="T71" fmla="*/ 2147483647 h 792"/>
                <a:gd name="T72" fmla="*/ 2147483647 w 620"/>
                <a:gd name="T73" fmla="*/ 2147483647 h 7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0"/>
                <a:gd name="T112" fmla="*/ 0 h 792"/>
                <a:gd name="T113" fmla="*/ 620 w 620"/>
                <a:gd name="T114" fmla="*/ 792 h 7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0" h="792">
                  <a:moveTo>
                    <a:pt x="70" y="118"/>
                  </a:moveTo>
                  <a:lnTo>
                    <a:pt x="40" y="88"/>
                  </a:lnTo>
                  <a:lnTo>
                    <a:pt x="15" y="58"/>
                  </a:lnTo>
                  <a:lnTo>
                    <a:pt x="6" y="43"/>
                  </a:lnTo>
                  <a:lnTo>
                    <a:pt x="2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100" y="15"/>
                  </a:lnTo>
                  <a:lnTo>
                    <a:pt x="156" y="24"/>
                  </a:lnTo>
                  <a:lnTo>
                    <a:pt x="228" y="35"/>
                  </a:lnTo>
                  <a:lnTo>
                    <a:pt x="327" y="43"/>
                  </a:lnTo>
                  <a:lnTo>
                    <a:pt x="386" y="45"/>
                  </a:lnTo>
                  <a:lnTo>
                    <a:pt x="455" y="50"/>
                  </a:lnTo>
                  <a:lnTo>
                    <a:pt x="532" y="50"/>
                  </a:lnTo>
                  <a:lnTo>
                    <a:pt x="619" y="50"/>
                  </a:lnTo>
                  <a:lnTo>
                    <a:pt x="619" y="791"/>
                  </a:lnTo>
                  <a:lnTo>
                    <a:pt x="487" y="757"/>
                  </a:lnTo>
                  <a:lnTo>
                    <a:pt x="393" y="695"/>
                  </a:lnTo>
                  <a:lnTo>
                    <a:pt x="307" y="695"/>
                  </a:lnTo>
                  <a:lnTo>
                    <a:pt x="224" y="601"/>
                  </a:lnTo>
                  <a:lnTo>
                    <a:pt x="145" y="580"/>
                  </a:lnTo>
                  <a:lnTo>
                    <a:pt x="66" y="489"/>
                  </a:lnTo>
                  <a:lnTo>
                    <a:pt x="98" y="444"/>
                  </a:lnTo>
                  <a:lnTo>
                    <a:pt x="130" y="401"/>
                  </a:lnTo>
                  <a:lnTo>
                    <a:pt x="162" y="356"/>
                  </a:lnTo>
                  <a:lnTo>
                    <a:pt x="194" y="312"/>
                  </a:lnTo>
                  <a:lnTo>
                    <a:pt x="186" y="288"/>
                  </a:lnTo>
                  <a:lnTo>
                    <a:pt x="175" y="263"/>
                  </a:lnTo>
                  <a:lnTo>
                    <a:pt x="162" y="237"/>
                  </a:lnTo>
                  <a:lnTo>
                    <a:pt x="147" y="211"/>
                  </a:lnTo>
                  <a:lnTo>
                    <a:pt x="132" y="188"/>
                  </a:lnTo>
                  <a:lnTo>
                    <a:pt x="113" y="162"/>
                  </a:lnTo>
                  <a:lnTo>
                    <a:pt x="94" y="139"/>
                  </a:lnTo>
                  <a:lnTo>
                    <a:pt x="70" y="118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5" name="Freeform 63"/>
            <p:cNvSpPr>
              <a:spLocks/>
            </p:cNvSpPr>
            <p:nvPr/>
          </p:nvSpPr>
          <p:spPr bwMode="auto">
            <a:xfrm>
              <a:off x="2555489" y="4426041"/>
              <a:ext cx="984250" cy="1257300"/>
            </a:xfrm>
            <a:custGeom>
              <a:avLst/>
              <a:gdLst>
                <a:gd name="T0" fmla="*/ 2147483647 w 620"/>
                <a:gd name="T1" fmla="*/ 2147483647 h 792"/>
                <a:gd name="T2" fmla="*/ 2147483647 w 620"/>
                <a:gd name="T3" fmla="*/ 2147483647 h 792"/>
                <a:gd name="T4" fmla="*/ 2147483647 w 620"/>
                <a:gd name="T5" fmla="*/ 2147483647 h 792"/>
                <a:gd name="T6" fmla="*/ 2147483647 w 620"/>
                <a:gd name="T7" fmla="*/ 2147483647 h 792"/>
                <a:gd name="T8" fmla="*/ 2147483647 w 620"/>
                <a:gd name="T9" fmla="*/ 2147483647 h 792"/>
                <a:gd name="T10" fmla="*/ 0 w 620"/>
                <a:gd name="T11" fmla="*/ 2147483647 h 792"/>
                <a:gd name="T12" fmla="*/ 0 w 620"/>
                <a:gd name="T13" fmla="*/ 0 h 792"/>
                <a:gd name="T14" fmla="*/ 2147483647 w 620"/>
                <a:gd name="T15" fmla="*/ 0 h 792"/>
                <a:gd name="T16" fmla="*/ 2147483647 w 620"/>
                <a:gd name="T17" fmla="*/ 2147483647 h 792"/>
                <a:gd name="T18" fmla="*/ 2147483647 w 620"/>
                <a:gd name="T19" fmla="*/ 2147483647 h 792"/>
                <a:gd name="T20" fmla="*/ 2147483647 w 620"/>
                <a:gd name="T21" fmla="*/ 2147483647 h 792"/>
                <a:gd name="T22" fmla="*/ 2147483647 w 620"/>
                <a:gd name="T23" fmla="*/ 2147483647 h 792"/>
                <a:gd name="T24" fmla="*/ 2147483647 w 620"/>
                <a:gd name="T25" fmla="*/ 2147483647 h 792"/>
                <a:gd name="T26" fmla="*/ 2147483647 w 620"/>
                <a:gd name="T27" fmla="*/ 2147483647 h 792"/>
                <a:gd name="T28" fmla="*/ 2147483647 w 620"/>
                <a:gd name="T29" fmla="*/ 2147483647 h 792"/>
                <a:gd name="T30" fmla="*/ 2147483647 w 620"/>
                <a:gd name="T31" fmla="*/ 2147483647 h 792"/>
                <a:gd name="T32" fmla="*/ 2147483647 w 620"/>
                <a:gd name="T33" fmla="*/ 2147483647 h 792"/>
                <a:gd name="T34" fmla="*/ 2147483647 w 620"/>
                <a:gd name="T35" fmla="*/ 2147483647 h 792"/>
                <a:gd name="T36" fmla="*/ 2147483647 w 620"/>
                <a:gd name="T37" fmla="*/ 2147483647 h 792"/>
                <a:gd name="T38" fmla="*/ 2147483647 w 620"/>
                <a:gd name="T39" fmla="*/ 2147483647 h 792"/>
                <a:gd name="T40" fmla="*/ 2147483647 w 620"/>
                <a:gd name="T41" fmla="*/ 2147483647 h 792"/>
                <a:gd name="T42" fmla="*/ 2147483647 w 620"/>
                <a:gd name="T43" fmla="*/ 2147483647 h 792"/>
                <a:gd name="T44" fmla="*/ 2147483647 w 620"/>
                <a:gd name="T45" fmla="*/ 2147483647 h 792"/>
                <a:gd name="T46" fmla="*/ 2147483647 w 620"/>
                <a:gd name="T47" fmla="*/ 2147483647 h 792"/>
                <a:gd name="T48" fmla="*/ 2147483647 w 620"/>
                <a:gd name="T49" fmla="*/ 2147483647 h 792"/>
                <a:gd name="T50" fmla="*/ 2147483647 w 620"/>
                <a:gd name="T51" fmla="*/ 2147483647 h 792"/>
                <a:gd name="T52" fmla="*/ 2147483647 w 620"/>
                <a:gd name="T53" fmla="*/ 2147483647 h 792"/>
                <a:gd name="T54" fmla="*/ 2147483647 w 620"/>
                <a:gd name="T55" fmla="*/ 2147483647 h 792"/>
                <a:gd name="T56" fmla="*/ 2147483647 w 620"/>
                <a:gd name="T57" fmla="*/ 2147483647 h 792"/>
                <a:gd name="T58" fmla="*/ 2147483647 w 620"/>
                <a:gd name="T59" fmla="*/ 2147483647 h 792"/>
                <a:gd name="T60" fmla="*/ 2147483647 w 620"/>
                <a:gd name="T61" fmla="*/ 2147483647 h 792"/>
                <a:gd name="T62" fmla="*/ 2147483647 w 620"/>
                <a:gd name="T63" fmla="*/ 2147483647 h 792"/>
                <a:gd name="T64" fmla="*/ 2147483647 w 620"/>
                <a:gd name="T65" fmla="*/ 2147483647 h 792"/>
                <a:gd name="T66" fmla="*/ 2147483647 w 620"/>
                <a:gd name="T67" fmla="*/ 2147483647 h 792"/>
                <a:gd name="T68" fmla="*/ 2147483647 w 620"/>
                <a:gd name="T69" fmla="*/ 2147483647 h 792"/>
                <a:gd name="T70" fmla="*/ 2147483647 w 620"/>
                <a:gd name="T71" fmla="*/ 2147483647 h 7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0"/>
                <a:gd name="T109" fmla="*/ 0 h 792"/>
                <a:gd name="T110" fmla="*/ 620 w 620"/>
                <a:gd name="T111" fmla="*/ 792 h 7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0" h="792">
                  <a:moveTo>
                    <a:pt x="70" y="118"/>
                  </a:moveTo>
                  <a:lnTo>
                    <a:pt x="40" y="88"/>
                  </a:lnTo>
                  <a:lnTo>
                    <a:pt x="15" y="58"/>
                  </a:lnTo>
                  <a:lnTo>
                    <a:pt x="6" y="43"/>
                  </a:lnTo>
                  <a:lnTo>
                    <a:pt x="2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100" y="15"/>
                  </a:lnTo>
                  <a:lnTo>
                    <a:pt x="156" y="24"/>
                  </a:lnTo>
                  <a:lnTo>
                    <a:pt x="228" y="35"/>
                  </a:lnTo>
                  <a:lnTo>
                    <a:pt x="327" y="43"/>
                  </a:lnTo>
                  <a:lnTo>
                    <a:pt x="386" y="45"/>
                  </a:lnTo>
                  <a:lnTo>
                    <a:pt x="455" y="50"/>
                  </a:lnTo>
                  <a:lnTo>
                    <a:pt x="532" y="50"/>
                  </a:lnTo>
                  <a:lnTo>
                    <a:pt x="619" y="50"/>
                  </a:lnTo>
                  <a:lnTo>
                    <a:pt x="619" y="791"/>
                  </a:lnTo>
                  <a:lnTo>
                    <a:pt x="487" y="757"/>
                  </a:lnTo>
                  <a:lnTo>
                    <a:pt x="393" y="695"/>
                  </a:lnTo>
                  <a:lnTo>
                    <a:pt x="307" y="695"/>
                  </a:lnTo>
                  <a:lnTo>
                    <a:pt x="224" y="601"/>
                  </a:lnTo>
                  <a:lnTo>
                    <a:pt x="145" y="580"/>
                  </a:lnTo>
                  <a:lnTo>
                    <a:pt x="66" y="489"/>
                  </a:lnTo>
                  <a:lnTo>
                    <a:pt x="98" y="444"/>
                  </a:lnTo>
                  <a:lnTo>
                    <a:pt x="130" y="401"/>
                  </a:lnTo>
                  <a:lnTo>
                    <a:pt x="162" y="356"/>
                  </a:lnTo>
                  <a:lnTo>
                    <a:pt x="194" y="312"/>
                  </a:lnTo>
                  <a:lnTo>
                    <a:pt x="186" y="288"/>
                  </a:lnTo>
                  <a:lnTo>
                    <a:pt x="175" y="263"/>
                  </a:lnTo>
                  <a:lnTo>
                    <a:pt x="162" y="237"/>
                  </a:lnTo>
                  <a:lnTo>
                    <a:pt x="147" y="211"/>
                  </a:lnTo>
                  <a:lnTo>
                    <a:pt x="132" y="188"/>
                  </a:lnTo>
                  <a:lnTo>
                    <a:pt x="113" y="162"/>
                  </a:lnTo>
                  <a:lnTo>
                    <a:pt x="94" y="139"/>
                  </a:lnTo>
                  <a:lnTo>
                    <a:pt x="70" y="118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6" name="Freeform 64"/>
            <p:cNvSpPr>
              <a:spLocks/>
            </p:cNvSpPr>
            <p:nvPr/>
          </p:nvSpPr>
          <p:spPr bwMode="auto">
            <a:xfrm>
              <a:off x="2866639" y="4372066"/>
              <a:ext cx="398463" cy="300037"/>
            </a:xfrm>
            <a:custGeom>
              <a:avLst/>
              <a:gdLst>
                <a:gd name="T0" fmla="*/ 2147483647 w 251"/>
                <a:gd name="T1" fmla="*/ 2147483647 h 189"/>
                <a:gd name="T2" fmla="*/ 2147483647 w 251"/>
                <a:gd name="T3" fmla="*/ 2147483647 h 189"/>
                <a:gd name="T4" fmla="*/ 2147483647 w 251"/>
                <a:gd name="T5" fmla="*/ 2147483647 h 189"/>
                <a:gd name="T6" fmla="*/ 2147483647 w 251"/>
                <a:gd name="T7" fmla="*/ 2147483647 h 189"/>
                <a:gd name="T8" fmla="*/ 2147483647 w 251"/>
                <a:gd name="T9" fmla="*/ 2147483647 h 189"/>
                <a:gd name="T10" fmla="*/ 2147483647 w 251"/>
                <a:gd name="T11" fmla="*/ 2147483647 h 189"/>
                <a:gd name="T12" fmla="*/ 2147483647 w 251"/>
                <a:gd name="T13" fmla="*/ 2147483647 h 189"/>
                <a:gd name="T14" fmla="*/ 2147483647 w 251"/>
                <a:gd name="T15" fmla="*/ 2147483647 h 189"/>
                <a:gd name="T16" fmla="*/ 2147483647 w 251"/>
                <a:gd name="T17" fmla="*/ 2147483647 h 189"/>
                <a:gd name="T18" fmla="*/ 2147483647 w 251"/>
                <a:gd name="T19" fmla="*/ 2147483647 h 189"/>
                <a:gd name="T20" fmla="*/ 2147483647 w 251"/>
                <a:gd name="T21" fmla="*/ 2147483647 h 189"/>
                <a:gd name="T22" fmla="*/ 2147483647 w 251"/>
                <a:gd name="T23" fmla="*/ 2147483647 h 189"/>
                <a:gd name="T24" fmla="*/ 2147483647 w 251"/>
                <a:gd name="T25" fmla="*/ 2147483647 h 189"/>
                <a:gd name="T26" fmla="*/ 2147483647 w 251"/>
                <a:gd name="T27" fmla="*/ 2147483647 h 189"/>
                <a:gd name="T28" fmla="*/ 2147483647 w 251"/>
                <a:gd name="T29" fmla="*/ 2147483647 h 189"/>
                <a:gd name="T30" fmla="*/ 2147483647 w 251"/>
                <a:gd name="T31" fmla="*/ 0 h 189"/>
                <a:gd name="T32" fmla="*/ 2147483647 w 251"/>
                <a:gd name="T33" fmla="*/ 0 h 189"/>
                <a:gd name="T34" fmla="*/ 2147483647 w 251"/>
                <a:gd name="T35" fmla="*/ 2147483647 h 189"/>
                <a:gd name="T36" fmla="*/ 2147483647 w 251"/>
                <a:gd name="T37" fmla="*/ 2147483647 h 189"/>
                <a:gd name="T38" fmla="*/ 2147483647 w 251"/>
                <a:gd name="T39" fmla="*/ 2147483647 h 189"/>
                <a:gd name="T40" fmla="*/ 2147483647 w 251"/>
                <a:gd name="T41" fmla="*/ 2147483647 h 189"/>
                <a:gd name="T42" fmla="*/ 2147483647 w 251"/>
                <a:gd name="T43" fmla="*/ 2147483647 h 189"/>
                <a:gd name="T44" fmla="*/ 2147483647 w 251"/>
                <a:gd name="T45" fmla="*/ 2147483647 h 189"/>
                <a:gd name="T46" fmla="*/ 2147483647 w 251"/>
                <a:gd name="T47" fmla="*/ 2147483647 h 189"/>
                <a:gd name="T48" fmla="*/ 2147483647 w 251"/>
                <a:gd name="T49" fmla="*/ 2147483647 h 189"/>
                <a:gd name="T50" fmla="*/ 2147483647 w 251"/>
                <a:gd name="T51" fmla="*/ 2147483647 h 189"/>
                <a:gd name="T52" fmla="*/ 2147483647 w 251"/>
                <a:gd name="T53" fmla="*/ 2147483647 h 189"/>
                <a:gd name="T54" fmla="*/ 2147483647 w 251"/>
                <a:gd name="T55" fmla="*/ 2147483647 h 189"/>
                <a:gd name="T56" fmla="*/ 2147483647 w 251"/>
                <a:gd name="T57" fmla="*/ 2147483647 h 189"/>
                <a:gd name="T58" fmla="*/ 2147483647 w 251"/>
                <a:gd name="T59" fmla="*/ 2147483647 h 189"/>
                <a:gd name="T60" fmla="*/ 2147483647 w 251"/>
                <a:gd name="T61" fmla="*/ 2147483647 h 189"/>
                <a:gd name="T62" fmla="*/ 2147483647 w 251"/>
                <a:gd name="T63" fmla="*/ 2147483647 h 189"/>
                <a:gd name="T64" fmla="*/ 2147483647 w 251"/>
                <a:gd name="T65" fmla="*/ 2147483647 h 189"/>
                <a:gd name="T66" fmla="*/ 2147483647 w 251"/>
                <a:gd name="T67" fmla="*/ 2147483647 h 189"/>
                <a:gd name="T68" fmla="*/ 2147483647 w 251"/>
                <a:gd name="T69" fmla="*/ 2147483647 h 189"/>
                <a:gd name="T70" fmla="*/ 2147483647 w 251"/>
                <a:gd name="T71" fmla="*/ 2147483647 h 189"/>
                <a:gd name="T72" fmla="*/ 2147483647 w 251"/>
                <a:gd name="T73" fmla="*/ 2147483647 h 189"/>
                <a:gd name="T74" fmla="*/ 2147483647 w 251"/>
                <a:gd name="T75" fmla="*/ 2147483647 h 189"/>
                <a:gd name="T76" fmla="*/ 0 w 251"/>
                <a:gd name="T77" fmla="*/ 2147483647 h 189"/>
                <a:gd name="T78" fmla="*/ 2147483647 w 251"/>
                <a:gd name="T79" fmla="*/ 2147483647 h 189"/>
                <a:gd name="T80" fmla="*/ 2147483647 w 251"/>
                <a:gd name="T81" fmla="*/ 2147483647 h 1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1"/>
                <a:gd name="T124" fmla="*/ 0 h 189"/>
                <a:gd name="T125" fmla="*/ 251 w 251"/>
                <a:gd name="T126" fmla="*/ 189 h 1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1" h="189">
                  <a:moveTo>
                    <a:pt x="250" y="177"/>
                  </a:moveTo>
                  <a:lnTo>
                    <a:pt x="235" y="158"/>
                  </a:lnTo>
                  <a:lnTo>
                    <a:pt x="224" y="139"/>
                  </a:lnTo>
                  <a:lnTo>
                    <a:pt x="222" y="120"/>
                  </a:lnTo>
                  <a:lnTo>
                    <a:pt x="222" y="101"/>
                  </a:lnTo>
                  <a:lnTo>
                    <a:pt x="224" y="84"/>
                  </a:lnTo>
                  <a:lnTo>
                    <a:pt x="229" y="66"/>
                  </a:lnTo>
                  <a:lnTo>
                    <a:pt x="231" y="52"/>
                  </a:lnTo>
                  <a:lnTo>
                    <a:pt x="233" y="37"/>
                  </a:lnTo>
                  <a:lnTo>
                    <a:pt x="231" y="24"/>
                  </a:lnTo>
                  <a:lnTo>
                    <a:pt x="227" y="13"/>
                  </a:lnTo>
                  <a:lnTo>
                    <a:pt x="222" y="11"/>
                  </a:lnTo>
                  <a:lnTo>
                    <a:pt x="214" y="7"/>
                  </a:lnTo>
                  <a:lnTo>
                    <a:pt x="203" y="5"/>
                  </a:lnTo>
                  <a:lnTo>
                    <a:pt x="190" y="3"/>
                  </a:lnTo>
                  <a:lnTo>
                    <a:pt x="163" y="0"/>
                  </a:lnTo>
                  <a:lnTo>
                    <a:pt x="128" y="0"/>
                  </a:lnTo>
                  <a:lnTo>
                    <a:pt x="96" y="3"/>
                  </a:lnTo>
                  <a:lnTo>
                    <a:pt x="64" y="7"/>
                  </a:lnTo>
                  <a:lnTo>
                    <a:pt x="52" y="11"/>
                  </a:lnTo>
                  <a:lnTo>
                    <a:pt x="41" y="15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7" y="39"/>
                  </a:lnTo>
                  <a:lnTo>
                    <a:pt x="13" y="49"/>
                  </a:lnTo>
                  <a:lnTo>
                    <a:pt x="11" y="60"/>
                  </a:lnTo>
                  <a:lnTo>
                    <a:pt x="11" y="69"/>
                  </a:lnTo>
                  <a:lnTo>
                    <a:pt x="11" y="77"/>
                  </a:lnTo>
                  <a:lnTo>
                    <a:pt x="13" y="84"/>
                  </a:lnTo>
                  <a:lnTo>
                    <a:pt x="15" y="90"/>
                  </a:lnTo>
                  <a:lnTo>
                    <a:pt x="19" y="96"/>
                  </a:lnTo>
                  <a:lnTo>
                    <a:pt x="34" y="115"/>
                  </a:lnTo>
                  <a:lnTo>
                    <a:pt x="43" y="133"/>
                  </a:lnTo>
                  <a:lnTo>
                    <a:pt x="41" y="141"/>
                  </a:lnTo>
                  <a:lnTo>
                    <a:pt x="39" y="150"/>
                  </a:lnTo>
                  <a:lnTo>
                    <a:pt x="34" y="158"/>
                  </a:lnTo>
                  <a:lnTo>
                    <a:pt x="28" y="164"/>
                  </a:lnTo>
                  <a:lnTo>
                    <a:pt x="15" y="179"/>
                  </a:lnTo>
                  <a:lnTo>
                    <a:pt x="0" y="188"/>
                  </a:lnTo>
                  <a:lnTo>
                    <a:pt x="250" y="177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7" name="Freeform 65"/>
            <p:cNvSpPr>
              <a:spLocks/>
            </p:cNvSpPr>
            <p:nvPr/>
          </p:nvSpPr>
          <p:spPr bwMode="auto">
            <a:xfrm>
              <a:off x="2866639" y="4372066"/>
              <a:ext cx="398463" cy="300037"/>
            </a:xfrm>
            <a:custGeom>
              <a:avLst/>
              <a:gdLst>
                <a:gd name="T0" fmla="*/ 2147483647 w 251"/>
                <a:gd name="T1" fmla="*/ 2147483647 h 189"/>
                <a:gd name="T2" fmla="*/ 2147483647 w 251"/>
                <a:gd name="T3" fmla="*/ 2147483647 h 189"/>
                <a:gd name="T4" fmla="*/ 2147483647 w 251"/>
                <a:gd name="T5" fmla="*/ 2147483647 h 189"/>
                <a:gd name="T6" fmla="*/ 2147483647 w 251"/>
                <a:gd name="T7" fmla="*/ 2147483647 h 189"/>
                <a:gd name="T8" fmla="*/ 2147483647 w 251"/>
                <a:gd name="T9" fmla="*/ 2147483647 h 189"/>
                <a:gd name="T10" fmla="*/ 2147483647 w 251"/>
                <a:gd name="T11" fmla="*/ 2147483647 h 189"/>
                <a:gd name="T12" fmla="*/ 2147483647 w 251"/>
                <a:gd name="T13" fmla="*/ 2147483647 h 189"/>
                <a:gd name="T14" fmla="*/ 2147483647 w 251"/>
                <a:gd name="T15" fmla="*/ 2147483647 h 189"/>
                <a:gd name="T16" fmla="*/ 2147483647 w 251"/>
                <a:gd name="T17" fmla="*/ 2147483647 h 189"/>
                <a:gd name="T18" fmla="*/ 2147483647 w 251"/>
                <a:gd name="T19" fmla="*/ 2147483647 h 189"/>
                <a:gd name="T20" fmla="*/ 2147483647 w 251"/>
                <a:gd name="T21" fmla="*/ 2147483647 h 189"/>
                <a:gd name="T22" fmla="*/ 2147483647 w 251"/>
                <a:gd name="T23" fmla="*/ 2147483647 h 189"/>
                <a:gd name="T24" fmla="*/ 2147483647 w 251"/>
                <a:gd name="T25" fmla="*/ 2147483647 h 189"/>
                <a:gd name="T26" fmla="*/ 2147483647 w 251"/>
                <a:gd name="T27" fmla="*/ 2147483647 h 189"/>
                <a:gd name="T28" fmla="*/ 2147483647 w 251"/>
                <a:gd name="T29" fmla="*/ 2147483647 h 189"/>
                <a:gd name="T30" fmla="*/ 2147483647 w 251"/>
                <a:gd name="T31" fmla="*/ 0 h 189"/>
                <a:gd name="T32" fmla="*/ 2147483647 w 251"/>
                <a:gd name="T33" fmla="*/ 0 h 189"/>
                <a:gd name="T34" fmla="*/ 2147483647 w 251"/>
                <a:gd name="T35" fmla="*/ 2147483647 h 189"/>
                <a:gd name="T36" fmla="*/ 2147483647 w 251"/>
                <a:gd name="T37" fmla="*/ 2147483647 h 189"/>
                <a:gd name="T38" fmla="*/ 2147483647 w 251"/>
                <a:gd name="T39" fmla="*/ 2147483647 h 189"/>
                <a:gd name="T40" fmla="*/ 2147483647 w 251"/>
                <a:gd name="T41" fmla="*/ 2147483647 h 189"/>
                <a:gd name="T42" fmla="*/ 2147483647 w 251"/>
                <a:gd name="T43" fmla="*/ 2147483647 h 189"/>
                <a:gd name="T44" fmla="*/ 2147483647 w 251"/>
                <a:gd name="T45" fmla="*/ 2147483647 h 189"/>
                <a:gd name="T46" fmla="*/ 2147483647 w 251"/>
                <a:gd name="T47" fmla="*/ 2147483647 h 189"/>
                <a:gd name="T48" fmla="*/ 2147483647 w 251"/>
                <a:gd name="T49" fmla="*/ 2147483647 h 189"/>
                <a:gd name="T50" fmla="*/ 2147483647 w 251"/>
                <a:gd name="T51" fmla="*/ 2147483647 h 189"/>
                <a:gd name="T52" fmla="*/ 2147483647 w 251"/>
                <a:gd name="T53" fmla="*/ 2147483647 h 189"/>
                <a:gd name="T54" fmla="*/ 2147483647 w 251"/>
                <a:gd name="T55" fmla="*/ 2147483647 h 189"/>
                <a:gd name="T56" fmla="*/ 2147483647 w 251"/>
                <a:gd name="T57" fmla="*/ 2147483647 h 189"/>
                <a:gd name="T58" fmla="*/ 2147483647 w 251"/>
                <a:gd name="T59" fmla="*/ 2147483647 h 189"/>
                <a:gd name="T60" fmla="*/ 2147483647 w 251"/>
                <a:gd name="T61" fmla="*/ 2147483647 h 189"/>
                <a:gd name="T62" fmla="*/ 2147483647 w 251"/>
                <a:gd name="T63" fmla="*/ 2147483647 h 189"/>
                <a:gd name="T64" fmla="*/ 2147483647 w 251"/>
                <a:gd name="T65" fmla="*/ 2147483647 h 189"/>
                <a:gd name="T66" fmla="*/ 2147483647 w 251"/>
                <a:gd name="T67" fmla="*/ 2147483647 h 189"/>
                <a:gd name="T68" fmla="*/ 2147483647 w 251"/>
                <a:gd name="T69" fmla="*/ 2147483647 h 189"/>
                <a:gd name="T70" fmla="*/ 2147483647 w 251"/>
                <a:gd name="T71" fmla="*/ 2147483647 h 189"/>
                <a:gd name="T72" fmla="*/ 2147483647 w 251"/>
                <a:gd name="T73" fmla="*/ 2147483647 h 189"/>
                <a:gd name="T74" fmla="*/ 2147483647 w 251"/>
                <a:gd name="T75" fmla="*/ 2147483647 h 189"/>
                <a:gd name="T76" fmla="*/ 0 w 251"/>
                <a:gd name="T77" fmla="*/ 2147483647 h 189"/>
                <a:gd name="T78" fmla="*/ 2147483647 w 251"/>
                <a:gd name="T79" fmla="*/ 2147483647 h 1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1"/>
                <a:gd name="T121" fmla="*/ 0 h 189"/>
                <a:gd name="T122" fmla="*/ 251 w 251"/>
                <a:gd name="T123" fmla="*/ 189 h 1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1" h="189">
                  <a:moveTo>
                    <a:pt x="250" y="177"/>
                  </a:moveTo>
                  <a:lnTo>
                    <a:pt x="235" y="158"/>
                  </a:lnTo>
                  <a:lnTo>
                    <a:pt x="224" y="139"/>
                  </a:lnTo>
                  <a:lnTo>
                    <a:pt x="222" y="120"/>
                  </a:lnTo>
                  <a:lnTo>
                    <a:pt x="222" y="101"/>
                  </a:lnTo>
                  <a:lnTo>
                    <a:pt x="224" y="84"/>
                  </a:lnTo>
                  <a:lnTo>
                    <a:pt x="229" y="66"/>
                  </a:lnTo>
                  <a:lnTo>
                    <a:pt x="231" y="52"/>
                  </a:lnTo>
                  <a:lnTo>
                    <a:pt x="233" y="37"/>
                  </a:lnTo>
                  <a:lnTo>
                    <a:pt x="231" y="24"/>
                  </a:lnTo>
                  <a:lnTo>
                    <a:pt x="227" y="13"/>
                  </a:lnTo>
                  <a:lnTo>
                    <a:pt x="222" y="11"/>
                  </a:lnTo>
                  <a:lnTo>
                    <a:pt x="214" y="7"/>
                  </a:lnTo>
                  <a:lnTo>
                    <a:pt x="203" y="5"/>
                  </a:lnTo>
                  <a:lnTo>
                    <a:pt x="190" y="3"/>
                  </a:lnTo>
                  <a:lnTo>
                    <a:pt x="163" y="0"/>
                  </a:lnTo>
                  <a:lnTo>
                    <a:pt x="128" y="0"/>
                  </a:lnTo>
                  <a:lnTo>
                    <a:pt x="96" y="3"/>
                  </a:lnTo>
                  <a:lnTo>
                    <a:pt x="64" y="7"/>
                  </a:lnTo>
                  <a:lnTo>
                    <a:pt x="52" y="11"/>
                  </a:lnTo>
                  <a:lnTo>
                    <a:pt x="41" y="15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7" y="39"/>
                  </a:lnTo>
                  <a:lnTo>
                    <a:pt x="13" y="49"/>
                  </a:lnTo>
                  <a:lnTo>
                    <a:pt x="11" y="60"/>
                  </a:lnTo>
                  <a:lnTo>
                    <a:pt x="11" y="69"/>
                  </a:lnTo>
                  <a:lnTo>
                    <a:pt x="11" y="77"/>
                  </a:lnTo>
                  <a:lnTo>
                    <a:pt x="13" y="84"/>
                  </a:lnTo>
                  <a:lnTo>
                    <a:pt x="15" y="90"/>
                  </a:lnTo>
                  <a:lnTo>
                    <a:pt x="19" y="96"/>
                  </a:lnTo>
                  <a:lnTo>
                    <a:pt x="34" y="115"/>
                  </a:lnTo>
                  <a:lnTo>
                    <a:pt x="43" y="133"/>
                  </a:lnTo>
                  <a:lnTo>
                    <a:pt x="41" y="141"/>
                  </a:lnTo>
                  <a:lnTo>
                    <a:pt x="39" y="150"/>
                  </a:lnTo>
                  <a:lnTo>
                    <a:pt x="34" y="158"/>
                  </a:lnTo>
                  <a:lnTo>
                    <a:pt x="28" y="164"/>
                  </a:lnTo>
                  <a:lnTo>
                    <a:pt x="15" y="179"/>
                  </a:lnTo>
                  <a:lnTo>
                    <a:pt x="0" y="188"/>
                  </a:lnTo>
                  <a:lnTo>
                    <a:pt x="250" y="177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8" name="Freeform 66"/>
            <p:cNvSpPr>
              <a:spLocks/>
            </p:cNvSpPr>
            <p:nvPr/>
          </p:nvSpPr>
          <p:spPr bwMode="auto">
            <a:xfrm>
              <a:off x="2836477" y="4626066"/>
              <a:ext cx="452437" cy="58737"/>
            </a:xfrm>
            <a:custGeom>
              <a:avLst/>
              <a:gdLst>
                <a:gd name="T0" fmla="*/ 2147483647 w 285"/>
                <a:gd name="T1" fmla="*/ 0 h 37"/>
                <a:gd name="T2" fmla="*/ 2147483647 w 285"/>
                <a:gd name="T3" fmla="*/ 2147483647 h 37"/>
                <a:gd name="T4" fmla="*/ 0 w 285"/>
                <a:gd name="T5" fmla="*/ 2147483647 h 37"/>
                <a:gd name="T6" fmla="*/ 2147483647 w 285"/>
                <a:gd name="T7" fmla="*/ 2147483647 h 37"/>
                <a:gd name="T8" fmla="*/ 2147483647 w 285"/>
                <a:gd name="T9" fmla="*/ 0 h 37"/>
                <a:gd name="T10" fmla="*/ 2147483647 w 285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37"/>
                <a:gd name="T20" fmla="*/ 285 w 28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37">
                  <a:moveTo>
                    <a:pt x="241" y="0"/>
                  </a:moveTo>
                  <a:lnTo>
                    <a:pt x="284" y="28"/>
                  </a:lnTo>
                  <a:lnTo>
                    <a:pt x="0" y="36"/>
                  </a:lnTo>
                  <a:lnTo>
                    <a:pt x="58" y="13"/>
                  </a:lnTo>
                  <a:lnTo>
                    <a:pt x="241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399" name="Freeform 67"/>
            <p:cNvSpPr>
              <a:spLocks/>
            </p:cNvSpPr>
            <p:nvPr/>
          </p:nvSpPr>
          <p:spPr bwMode="auto">
            <a:xfrm>
              <a:off x="3060314" y="4856253"/>
              <a:ext cx="317500" cy="431800"/>
            </a:xfrm>
            <a:custGeom>
              <a:avLst/>
              <a:gdLst>
                <a:gd name="T0" fmla="*/ 2147483647 w 200"/>
                <a:gd name="T1" fmla="*/ 0 h 272"/>
                <a:gd name="T2" fmla="*/ 2147483647 w 200"/>
                <a:gd name="T3" fmla="*/ 2147483647 h 272"/>
                <a:gd name="T4" fmla="*/ 2147483647 w 200"/>
                <a:gd name="T5" fmla="*/ 2147483647 h 272"/>
                <a:gd name="T6" fmla="*/ 2147483647 w 200"/>
                <a:gd name="T7" fmla="*/ 2147483647 h 272"/>
                <a:gd name="T8" fmla="*/ 2147483647 w 200"/>
                <a:gd name="T9" fmla="*/ 2147483647 h 272"/>
                <a:gd name="T10" fmla="*/ 2147483647 w 200"/>
                <a:gd name="T11" fmla="*/ 2147483647 h 272"/>
                <a:gd name="T12" fmla="*/ 2147483647 w 200"/>
                <a:gd name="T13" fmla="*/ 2147483647 h 272"/>
                <a:gd name="T14" fmla="*/ 2147483647 w 200"/>
                <a:gd name="T15" fmla="*/ 2147483647 h 272"/>
                <a:gd name="T16" fmla="*/ 2147483647 w 200"/>
                <a:gd name="T17" fmla="*/ 2147483647 h 272"/>
                <a:gd name="T18" fmla="*/ 2147483647 w 200"/>
                <a:gd name="T19" fmla="*/ 2147483647 h 272"/>
                <a:gd name="T20" fmla="*/ 2147483647 w 200"/>
                <a:gd name="T21" fmla="*/ 2147483647 h 272"/>
                <a:gd name="T22" fmla="*/ 2147483647 w 200"/>
                <a:gd name="T23" fmla="*/ 2147483647 h 272"/>
                <a:gd name="T24" fmla="*/ 2147483647 w 200"/>
                <a:gd name="T25" fmla="*/ 2147483647 h 272"/>
                <a:gd name="T26" fmla="*/ 2147483647 w 200"/>
                <a:gd name="T27" fmla="*/ 2147483647 h 272"/>
                <a:gd name="T28" fmla="*/ 2147483647 w 200"/>
                <a:gd name="T29" fmla="*/ 2147483647 h 272"/>
                <a:gd name="T30" fmla="*/ 2147483647 w 200"/>
                <a:gd name="T31" fmla="*/ 2147483647 h 272"/>
                <a:gd name="T32" fmla="*/ 2147483647 w 200"/>
                <a:gd name="T33" fmla="*/ 2147483647 h 272"/>
                <a:gd name="T34" fmla="*/ 2147483647 w 200"/>
                <a:gd name="T35" fmla="*/ 2147483647 h 272"/>
                <a:gd name="T36" fmla="*/ 2147483647 w 200"/>
                <a:gd name="T37" fmla="*/ 2147483647 h 272"/>
                <a:gd name="T38" fmla="*/ 2147483647 w 200"/>
                <a:gd name="T39" fmla="*/ 2147483647 h 272"/>
                <a:gd name="T40" fmla="*/ 2147483647 w 200"/>
                <a:gd name="T41" fmla="*/ 2147483647 h 272"/>
                <a:gd name="T42" fmla="*/ 2147483647 w 200"/>
                <a:gd name="T43" fmla="*/ 2147483647 h 272"/>
                <a:gd name="T44" fmla="*/ 2147483647 w 200"/>
                <a:gd name="T45" fmla="*/ 2147483647 h 272"/>
                <a:gd name="T46" fmla="*/ 2147483647 w 200"/>
                <a:gd name="T47" fmla="*/ 2147483647 h 272"/>
                <a:gd name="T48" fmla="*/ 2147483647 w 200"/>
                <a:gd name="T49" fmla="*/ 2147483647 h 272"/>
                <a:gd name="T50" fmla="*/ 2147483647 w 200"/>
                <a:gd name="T51" fmla="*/ 2147483647 h 272"/>
                <a:gd name="T52" fmla="*/ 0 w 200"/>
                <a:gd name="T53" fmla="*/ 2147483647 h 272"/>
                <a:gd name="T54" fmla="*/ 2147483647 w 200"/>
                <a:gd name="T55" fmla="*/ 2147483647 h 272"/>
                <a:gd name="T56" fmla="*/ 2147483647 w 200"/>
                <a:gd name="T57" fmla="*/ 2147483647 h 272"/>
                <a:gd name="T58" fmla="*/ 2147483647 w 200"/>
                <a:gd name="T59" fmla="*/ 2147483647 h 272"/>
                <a:gd name="T60" fmla="*/ 2147483647 w 200"/>
                <a:gd name="T61" fmla="*/ 2147483647 h 272"/>
                <a:gd name="T62" fmla="*/ 2147483647 w 200"/>
                <a:gd name="T63" fmla="*/ 2147483647 h 272"/>
                <a:gd name="T64" fmla="*/ 2147483647 w 200"/>
                <a:gd name="T65" fmla="*/ 2147483647 h 272"/>
                <a:gd name="T66" fmla="*/ 2147483647 w 200"/>
                <a:gd name="T67" fmla="*/ 2147483647 h 272"/>
                <a:gd name="T68" fmla="*/ 2147483647 w 200"/>
                <a:gd name="T69" fmla="*/ 2147483647 h 272"/>
                <a:gd name="T70" fmla="*/ 2147483647 w 200"/>
                <a:gd name="T71" fmla="*/ 2147483647 h 272"/>
                <a:gd name="T72" fmla="*/ 2147483647 w 200"/>
                <a:gd name="T73" fmla="*/ 2147483647 h 272"/>
                <a:gd name="T74" fmla="*/ 2147483647 w 200"/>
                <a:gd name="T75" fmla="*/ 2147483647 h 272"/>
                <a:gd name="T76" fmla="*/ 2147483647 w 200"/>
                <a:gd name="T77" fmla="*/ 0 h 272"/>
                <a:gd name="T78" fmla="*/ 2147483647 w 200"/>
                <a:gd name="T79" fmla="*/ 0 h 2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272"/>
                <a:gd name="T122" fmla="*/ 200 w 200"/>
                <a:gd name="T123" fmla="*/ 272 h 2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272">
                  <a:moveTo>
                    <a:pt x="13" y="0"/>
                  </a:moveTo>
                  <a:lnTo>
                    <a:pt x="23" y="7"/>
                  </a:lnTo>
                  <a:lnTo>
                    <a:pt x="36" y="15"/>
                  </a:lnTo>
                  <a:lnTo>
                    <a:pt x="49" y="21"/>
                  </a:lnTo>
                  <a:lnTo>
                    <a:pt x="64" y="26"/>
                  </a:lnTo>
                  <a:lnTo>
                    <a:pt x="94" y="36"/>
                  </a:lnTo>
                  <a:lnTo>
                    <a:pt x="124" y="45"/>
                  </a:lnTo>
                  <a:lnTo>
                    <a:pt x="139" y="51"/>
                  </a:lnTo>
                  <a:lnTo>
                    <a:pt x="152" y="56"/>
                  </a:lnTo>
                  <a:lnTo>
                    <a:pt x="164" y="64"/>
                  </a:lnTo>
                  <a:lnTo>
                    <a:pt x="175" y="70"/>
                  </a:lnTo>
                  <a:lnTo>
                    <a:pt x="184" y="81"/>
                  </a:lnTo>
                  <a:lnTo>
                    <a:pt x="192" y="92"/>
                  </a:lnTo>
                  <a:lnTo>
                    <a:pt x="196" y="105"/>
                  </a:lnTo>
                  <a:lnTo>
                    <a:pt x="199" y="119"/>
                  </a:lnTo>
                  <a:lnTo>
                    <a:pt x="199" y="130"/>
                  </a:lnTo>
                  <a:lnTo>
                    <a:pt x="194" y="139"/>
                  </a:lnTo>
                  <a:lnTo>
                    <a:pt x="188" y="147"/>
                  </a:lnTo>
                  <a:lnTo>
                    <a:pt x="181" y="154"/>
                  </a:lnTo>
                  <a:lnTo>
                    <a:pt x="160" y="164"/>
                  </a:lnTo>
                  <a:lnTo>
                    <a:pt x="135" y="175"/>
                  </a:lnTo>
                  <a:lnTo>
                    <a:pt x="105" y="190"/>
                  </a:lnTo>
                  <a:lnTo>
                    <a:pt x="70" y="207"/>
                  </a:lnTo>
                  <a:lnTo>
                    <a:pt x="53" y="220"/>
                  </a:lnTo>
                  <a:lnTo>
                    <a:pt x="36" y="232"/>
                  </a:lnTo>
                  <a:lnTo>
                    <a:pt x="17" y="249"/>
                  </a:lnTo>
                  <a:lnTo>
                    <a:pt x="0" y="271"/>
                  </a:lnTo>
                  <a:lnTo>
                    <a:pt x="19" y="249"/>
                  </a:lnTo>
                  <a:lnTo>
                    <a:pt x="41" y="232"/>
                  </a:lnTo>
                  <a:lnTo>
                    <a:pt x="62" y="215"/>
                  </a:lnTo>
                  <a:lnTo>
                    <a:pt x="85" y="198"/>
                  </a:lnTo>
                  <a:lnTo>
                    <a:pt x="85" y="158"/>
                  </a:lnTo>
                  <a:lnTo>
                    <a:pt x="85" y="115"/>
                  </a:lnTo>
                  <a:lnTo>
                    <a:pt x="85" y="75"/>
                  </a:lnTo>
                  <a:lnTo>
                    <a:pt x="88" y="32"/>
                  </a:lnTo>
                  <a:lnTo>
                    <a:pt x="64" y="26"/>
                  </a:lnTo>
                  <a:lnTo>
                    <a:pt x="47" y="19"/>
                  </a:lnTo>
                  <a:lnTo>
                    <a:pt x="30" y="9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0" name="Freeform 68"/>
            <p:cNvSpPr>
              <a:spLocks/>
            </p:cNvSpPr>
            <p:nvPr/>
          </p:nvSpPr>
          <p:spPr bwMode="auto">
            <a:xfrm>
              <a:off x="3060314" y="4856253"/>
              <a:ext cx="317500" cy="431800"/>
            </a:xfrm>
            <a:custGeom>
              <a:avLst/>
              <a:gdLst>
                <a:gd name="T0" fmla="*/ 2147483647 w 200"/>
                <a:gd name="T1" fmla="*/ 0 h 272"/>
                <a:gd name="T2" fmla="*/ 2147483647 w 200"/>
                <a:gd name="T3" fmla="*/ 2147483647 h 272"/>
                <a:gd name="T4" fmla="*/ 2147483647 w 200"/>
                <a:gd name="T5" fmla="*/ 2147483647 h 272"/>
                <a:gd name="T6" fmla="*/ 2147483647 w 200"/>
                <a:gd name="T7" fmla="*/ 2147483647 h 272"/>
                <a:gd name="T8" fmla="*/ 2147483647 w 200"/>
                <a:gd name="T9" fmla="*/ 2147483647 h 272"/>
                <a:gd name="T10" fmla="*/ 2147483647 w 200"/>
                <a:gd name="T11" fmla="*/ 2147483647 h 272"/>
                <a:gd name="T12" fmla="*/ 2147483647 w 200"/>
                <a:gd name="T13" fmla="*/ 2147483647 h 272"/>
                <a:gd name="T14" fmla="*/ 2147483647 w 200"/>
                <a:gd name="T15" fmla="*/ 2147483647 h 272"/>
                <a:gd name="T16" fmla="*/ 2147483647 w 200"/>
                <a:gd name="T17" fmla="*/ 2147483647 h 272"/>
                <a:gd name="T18" fmla="*/ 2147483647 w 200"/>
                <a:gd name="T19" fmla="*/ 2147483647 h 272"/>
                <a:gd name="T20" fmla="*/ 2147483647 w 200"/>
                <a:gd name="T21" fmla="*/ 2147483647 h 272"/>
                <a:gd name="T22" fmla="*/ 2147483647 w 200"/>
                <a:gd name="T23" fmla="*/ 2147483647 h 272"/>
                <a:gd name="T24" fmla="*/ 2147483647 w 200"/>
                <a:gd name="T25" fmla="*/ 2147483647 h 272"/>
                <a:gd name="T26" fmla="*/ 2147483647 w 200"/>
                <a:gd name="T27" fmla="*/ 2147483647 h 272"/>
                <a:gd name="T28" fmla="*/ 2147483647 w 200"/>
                <a:gd name="T29" fmla="*/ 2147483647 h 272"/>
                <a:gd name="T30" fmla="*/ 2147483647 w 200"/>
                <a:gd name="T31" fmla="*/ 2147483647 h 272"/>
                <a:gd name="T32" fmla="*/ 2147483647 w 200"/>
                <a:gd name="T33" fmla="*/ 2147483647 h 272"/>
                <a:gd name="T34" fmla="*/ 2147483647 w 200"/>
                <a:gd name="T35" fmla="*/ 2147483647 h 272"/>
                <a:gd name="T36" fmla="*/ 2147483647 w 200"/>
                <a:gd name="T37" fmla="*/ 2147483647 h 272"/>
                <a:gd name="T38" fmla="*/ 2147483647 w 200"/>
                <a:gd name="T39" fmla="*/ 2147483647 h 272"/>
                <a:gd name="T40" fmla="*/ 2147483647 w 200"/>
                <a:gd name="T41" fmla="*/ 2147483647 h 272"/>
                <a:gd name="T42" fmla="*/ 2147483647 w 200"/>
                <a:gd name="T43" fmla="*/ 2147483647 h 272"/>
                <a:gd name="T44" fmla="*/ 2147483647 w 200"/>
                <a:gd name="T45" fmla="*/ 2147483647 h 272"/>
                <a:gd name="T46" fmla="*/ 2147483647 w 200"/>
                <a:gd name="T47" fmla="*/ 2147483647 h 272"/>
                <a:gd name="T48" fmla="*/ 2147483647 w 200"/>
                <a:gd name="T49" fmla="*/ 2147483647 h 272"/>
                <a:gd name="T50" fmla="*/ 2147483647 w 200"/>
                <a:gd name="T51" fmla="*/ 2147483647 h 272"/>
                <a:gd name="T52" fmla="*/ 0 w 200"/>
                <a:gd name="T53" fmla="*/ 2147483647 h 272"/>
                <a:gd name="T54" fmla="*/ 2147483647 w 200"/>
                <a:gd name="T55" fmla="*/ 2147483647 h 272"/>
                <a:gd name="T56" fmla="*/ 2147483647 w 200"/>
                <a:gd name="T57" fmla="*/ 2147483647 h 272"/>
                <a:gd name="T58" fmla="*/ 2147483647 w 200"/>
                <a:gd name="T59" fmla="*/ 2147483647 h 272"/>
                <a:gd name="T60" fmla="*/ 2147483647 w 200"/>
                <a:gd name="T61" fmla="*/ 2147483647 h 272"/>
                <a:gd name="T62" fmla="*/ 2147483647 w 200"/>
                <a:gd name="T63" fmla="*/ 2147483647 h 272"/>
                <a:gd name="T64" fmla="*/ 2147483647 w 200"/>
                <a:gd name="T65" fmla="*/ 2147483647 h 272"/>
                <a:gd name="T66" fmla="*/ 2147483647 w 200"/>
                <a:gd name="T67" fmla="*/ 2147483647 h 272"/>
                <a:gd name="T68" fmla="*/ 2147483647 w 200"/>
                <a:gd name="T69" fmla="*/ 2147483647 h 272"/>
                <a:gd name="T70" fmla="*/ 2147483647 w 200"/>
                <a:gd name="T71" fmla="*/ 2147483647 h 272"/>
                <a:gd name="T72" fmla="*/ 2147483647 w 200"/>
                <a:gd name="T73" fmla="*/ 2147483647 h 272"/>
                <a:gd name="T74" fmla="*/ 2147483647 w 200"/>
                <a:gd name="T75" fmla="*/ 2147483647 h 272"/>
                <a:gd name="T76" fmla="*/ 2147483647 w 200"/>
                <a:gd name="T77" fmla="*/ 0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13" y="0"/>
                  </a:moveTo>
                  <a:lnTo>
                    <a:pt x="23" y="7"/>
                  </a:lnTo>
                  <a:lnTo>
                    <a:pt x="36" y="15"/>
                  </a:lnTo>
                  <a:lnTo>
                    <a:pt x="49" y="21"/>
                  </a:lnTo>
                  <a:lnTo>
                    <a:pt x="64" y="26"/>
                  </a:lnTo>
                  <a:lnTo>
                    <a:pt x="94" y="36"/>
                  </a:lnTo>
                  <a:lnTo>
                    <a:pt x="124" y="45"/>
                  </a:lnTo>
                  <a:lnTo>
                    <a:pt x="139" y="51"/>
                  </a:lnTo>
                  <a:lnTo>
                    <a:pt x="152" y="56"/>
                  </a:lnTo>
                  <a:lnTo>
                    <a:pt x="164" y="64"/>
                  </a:lnTo>
                  <a:lnTo>
                    <a:pt x="175" y="70"/>
                  </a:lnTo>
                  <a:lnTo>
                    <a:pt x="184" y="81"/>
                  </a:lnTo>
                  <a:lnTo>
                    <a:pt x="192" y="92"/>
                  </a:lnTo>
                  <a:lnTo>
                    <a:pt x="196" y="105"/>
                  </a:lnTo>
                  <a:lnTo>
                    <a:pt x="199" y="119"/>
                  </a:lnTo>
                  <a:lnTo>
                    <a:pt x="199" y="130"/>
                  </a:lnTo>
                  <a:lnTo>
                    <a:pt x="194" y="139"/>
                  </a:lnTo>
                  <a:lnTo>
                    <a:pt x="188" y="147"/>
                  </a:lnTo>
                  <a:lnTo>
                    <a:pt x="181" y="154"/>
                  </a:lnTo>
                  <a:lnTo>
                    <a:pt x="160" y="164"/>
                  </a:lnTo>
                  <a:lnTo>
                    <a:pt x="135" y="175"/>
                  </a:lnTo>
                  <a:lnTo>
                    <a:pt x="105" y="190"/>
                  </a:lnTo>
                  <a:lnTo>
                    <a:pt x="70" y="207"/>
                  </a:lnTo>
                  <a:lnTo>
                    <a:pt x="53" y="220"/>
                  </a:lnTo>
                  <a:lnTo>
                    <a:pt x="36" y="232"/>
                  </a:lnTo>
                  <a:lnTo>
                    <a:pt x="17" y="249"/>
                  </a:lnTo>
                  <a:lnTo>
                    <a:pt x="0" y="271"/>
                  </a:lnTo>
                  <a:lnTo>
                    <a:pt x="19" y="249"/>
                  </a:lnTo>
                  <a:lnTo>
                    <a:pt x="41" y="232"/>
                  </a:lnTo>
                  <a:lnTo>
                    <a:pt x="62" y="215"/>
                  </a:lnTo>
                  <a:lnTo>
                    <a:pt x="85" y="198"/>
                  </a:lnTo>
                  <a:lnTo>
                    <a:pt x="85" y="158"/>
                  </a:lnTo>
                  <a:lnTo>
                    <a:pt x="85" y="115"/>
                  </a:lnTo>
                  <a:lnTo>
                    <a:pt x="85" y="75"/>
                  </a:lnTo>
                  <a:lnTo>
                    <a:pt x="88" y="32"/>
                  </a:lnTo>
                  <a:lnTo>
                    <a:pt x="64" y="26"/>
                  </a:lnTo>
                  <a:lnTo>
                    <a:pt x="47" y="19"/>
                  </a:lnTo>
                  <a:lnTo>
                    <a:pt x="30" y="9"/>
                  </a:lnTo>
                  <a:lnTo>
                    <a:pt x="13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1" name="Freeform 69"/>
            <p:cNvSpPr>
              <a:spLocks/>
            </p:cNvSpPr>
            <p:nvPr/>
          </p:nvSpPr>
          <p:spPr bwMode="auto">
            <a:xfrm>
              <a:off x="4166802" y="4937216"/>
              <a:ext cx="219075" cy="211137"/>
            </a:xfrm>
            <a:custGeom>
              <a:avLst/>
              <a:gdLst>
                <a:gd name="T0" fmla="*/ 2147483647 w 138"/>
                <a:gd name="T1" fmla="*/ 2147483647 h 133"/>
                <a:gd name="T2" fmla="*/ 2147483647 w 138"/>
                <a:gd name="T3" fmla="*/ 2147483647 h 133"/>
                <a:gd name="T4" fmla="*/ 2147483647 w 138"/>
                <a:gd name="T5" fmla="*/ 2147483647 h 133"/>
                <a:gd name="T6" fmla="*/ 2147483647 w 138"/>
                <a:gd name="T7" fmla="*/ 2147483647 h 133"/>
                <a:gd name="T8" fmla="*/ 2147483647 w 138"/>
                <a:gd name="T9" fmla="*/ 2147483647 h 133"/>
                <a:gd name="T10" fmla="*/ 2147483647 w 138"/>
                <a:gd name="T11" fmla="*/ 2147483647 h 133"/>
                <a:gd name="T12" fmla="*/ 2147483647 w 138"/>
                <a:gd name="T13" fmla="*/ 2147483647 h 133"/>
                <a:gd name="T14" fmla="*/ 2147483647 w 138"/>
                <a:gd name="T15" fmla="*/ 2147483647 h 133"/>
                <a:gd name="T16" fmla="*/ 2147483647 w 138"/>
                <a:gd name="T17" fmla="*/ 2147483647 h 133"/>
                <a:gd name="T18" fmla="*/ 2147483647 w 138"/>
                <a:gd name="T19" fmla="*/ 0 h 133"/>
                <a:gd name="T20" fmla="*/ 0 w 138"/>
                <a:gd name="T21" fmla="*/ 2147483647 h 133"/>
                <a:gd name="T22" fmla="*/ 2147483647 w 138"/>
                <a:gd name="T23" fmla="*/ 2147483647 h 133"/>
                <a:gd name="T24" fmla="*/ 2147483647 w 138"/>
                <a:gd name="T25" fmla="*/ 2147483647 h 133"/>
                <a:gd name="T26" fmla="*/ 2147483647 w 138"/>
                <a:gd name="T27" fmla="*/ 2147483647 h 133"/>
                <a:gd name="T28" fmla="*/ 2147483647 w 138"/>
                <a:gd name="T29" fmla="*/ 2147483647 h 133"/>
                <a:gd name="T30" fmla="*/ 2147483647 w 138"/>
                <a:gd name="T31" fmla="*/ 2147483647 h 133"/>
                <a:gd name="T32" fmla="*/ 2147483647 w 138"/>
                <a:gd name="T33" fmla="*/ 2147483647 h 133"/>
                <a:gd name="T34" fmla="*/ 2147483647 w 138"/>
                <a:gd name="T35" fmla="*/ 2147483647 h 133"/>
                <a:gd name="T36" fmla="*/ 2147483647 w 138"/>
                <a:gd name="T37" fmla="*/ 2147483647 h 133"/>
                <a:gd name="T38" fmla="*/ 2147483647 w 138"/>
                <a:gd name="T39" fmla="*/ 2147483647 h 133"/>
                <a:gd name="T40" fmla="*/ 2147483647 w 138"/>
                <a:gd name="T41" fmla="*/ 2147483647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33"/>
                <a:gd name="T65" fmla="*/ 138 w 138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33">
                  <a:moveTo>
                    <a:pt x="137" y="126"/>
                  </a:moveTo>
                  <a:lnTo>
                    <a:pt x="137" y="124"/>
                  </a:lnTo>
                  <a:lnTo>
                    <a:pt x="126" y="111"/>
                  </a:lnTo>
                  <a:lnTo>
                    <a:pt x="111" y="96"/>
                  </a:lnTo>
                  <a:lnTo>
                    <a:pt x="92" y="81"/>
                  </a:lnTo>
                  <a:lnTo>
                    <a:pt x="73" y="66"/>
                  </a:lnTo>
                  <a:lnTo>
                    <a:pt x="56" y="49"/>
                  </a:lnTo>
                  <a:lnTo>
                    <a:pt x="39" y="32"/>
                  </a:lnTo>
                  <a:lnTo>
                    <a:pt x="24" y="15"/>
                  </a:lnTo>
                  <a:lnTo>
                    <a:pt x="15" y="0"/>
                  </a:lnTo>
                  <a:lnTo>
                    <a:pt x="0" y="5"/>
                  </a:lnTo>
                  <a:lnTo>
                    <a:pt x="9" y="26"/>
                  </a:lnTo>
                  <a:lnTo>
                    <a:pt x="24" y="43"/>
                  </a:lnTo>
                  <a:lnTo>
                    <a:pt x="43" y="62"/>
                  </a:lnTo>
                  <a:lnTo>
                    <a:pt x="62" y="79"/>
                  </a:lnTo>
                  <a:lnTo>
                    <a:pt x="81" y="96"/>
                  </a:lnTo>
                  <a:lnTo>
                    <a:pt x="99" y="111"/>
                  </a:lnTo>
                  <a:lnTo>
                    <a:pt x="113" y="124"/>
                  </a:lnTo>
                  <a:lnTo>
                    <a:pt x="120" y="132"/>
                  </a:lnTo>
                  <a:lnTo>
                    <a:pt x="137" y="1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2" name="Freeform 70"/>
            <p:cNvSpPr>
              <a:spLocks/>
            </p:cNvSpPr>
            <p:nvPr/>
          </p:nvSpPr>
          <p:spPr bwMode="auto">
            <a:xfrm>
              <a:off x="4357302" y="5137241"/>
              <a:ext cx="61912" cy="136525"/>
            </a:xfrm>
            <a:custGeom>
              <a:avLst/>
              <a:gdLst>
                <a:gd name="T0" fmla="*/ 2147483647 w 39"/>
                <a:gd name="T1" fmla="*/ 2147483647 h 86"/>
                <a:gd name="T2" fmla="*/ 2147483647 w 39"/>
                <a:gd name="T3" fmla="*/ 2147483647 h 86"/>
                <a:gd name="T4" fmla="*/ 2147483647 w 39"/>
                <a:gd name="T5" fmla="*/ 2147483647 h 86"/>
                <a:gd name="T6" fmla="*/ 2147483647 w 39"/>
                <a:gd name="T7" fmla="*/ 2147483647 h 86"/>
                <a:gd name="T8" fmla="*/ 2147483647 w 39"/>
                <a:gd name="T9" fmla="*/ 2147483647 h 86"/>
                <a:gd name="T10" fmla="*/ 2147483647 w 39"/>
                <a:gd name="T11" fmla="*/ 0 h 86"/>
                <a:gd name="T12" fmla="*/ 0 w 39"/>
                <a:gd name="T13" fmla="*/ 2147483647 h 86"/>
                <a:gd name="T14" fmla="*/ 2147483647 w 39"/>
                <a:gd name="T15" fmla="*/ 2147483647 h 86"/>
                <a:gd name="T16" fmla="*/ 2147483647 w 39"/>
                <a:gd name="T17" fmla="*/ 2147483647 h 86"/>
                <a:gd name="T18" fmla="*/ 2147483647 w 39"/>
                <a:gd name="T19" fmla="*/ 2147483647 h 86"/>
                <a:gd name="T20" fmla="*/ 2147483647 w 39"/>
                <a:gd name="T21" fmla="*/ 2147483647 h 86"/>
                <a:gd name="T22" fmla="*/ 2147483647 w 39"/>
                <a:gd name="T23" fmla="*/ 2147483647 h 86"/>
                <a:gd name="T24" fmla="*/ 2147483647 w 39"/>
                <a:gd name="T25" fmla="*/ 2147483647 h 86"/>
                <a:gd name="T26" fmla="*/ 2147483647 w 39"/>
                <a:gd name="T27" fmla="*/ 2147483647 h 86"/>
                <a:gd name="T28" fmla="*/ 2147483647 w 39"/>
                <a:gd name="T29" fmla="*/ 2147483647 h 86"/>
                <a:gd name="T30" fmla="*/ 2147483647 w 39"/>
                <a:gd name="T31" fmla="*/ 2147483647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86"/>
                <a:gd name="T50" fmla="*/ 39 w 39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86">
                  <a:moveTo>
                    <a:pt x="28" y="66"/>
                  </a:moveTo>
                  <a:lnTo>
                    <a:pt x="38" y="72"/>
                  </a:lnTo>
                  <a:lnTo>
                    <a:pt x="34" y="55"/>
                  </a:lnTo>
                  <a:lnTo>
                    <a:pt x="30" y="36"/>
                  </a:lnTo>
                  <a:lnTo>
                    <a:pt x="23" y="17"/>
                  </a:lnTo>
                  <a:lnTo>
                    <a:pt x="17" y="0"/>
                  </a:lnTo>
                  <a:lnTo>
                    <a:pt x="0" y="6"/>
                  </a:lnTo>
                  <a:lnTo>
                    <a:pt x="6" y="23"/>
                  </a:lnTo>
                  <a:lnTo>
                    <a:pt x="13" y="41"/>
                  </a:lnTo>
                  <a:lnTo>
                    <a:pt x="17" y="60"/>
                  </a:lnTo>
                  <a:lnTo>
                    <a:pt x="21" y="77"/>
                  </a:lnTo>
                  <a:lnTo>
                    <a:pt x="32" y="83"/>
                  </a:lnTo>
                  <a:lnTo>
                    <a:pt x="21" y="77"/>
                  </a:lnTo>
                  <a:lnTo>
                    <a:pt x="23" y="85"/>
                  </a:lnTo>
                  <a:lnTo>
                    <a:pt x="32" y="83"/>
                  </a:lnTo>
                  <a:lnTo>
                    <a:pt x="28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3" name="Freeform 71"/>
            <p:cNvSpPr>
              <a:spLocks/>
            </p:cNvSpPr>
            <p:nvPr/>
          </p:nvSpPr>
          <p:spPr bwMode="auto">
            <a:xfrm>
              <a:off x="4401752" y="5208678"/>
              <a:ext cx="169862" cy="61913"/>
            </a:xfrm>
            <a:custGeom>
              <a:avLst/>
              <a:gdLst>
                <a:gd name="T0" fmla="*/ 2147483647 w 107"/>
                <a:gd name="T1" fmla="*/ 2147483647 h 39"/>
                <a:gd name="T2" fmla="*/ 2147483647 w 107"/>
                <a:gd name="T3" fmla="*/ 0 h 39"/>
                <a:gd name="T4" fmla="*/ 0 w 107"/>
                <a:gd name="T5" fmla="*/ 2147483647 h 39"/>
                <a:gd name="T6" fmla="*/ 2147483647 w 107"/>
                <a:gd name="T7" fmla="*/ 2147483647 h 39"/>
                <a:gd name="T8" fmla="*/ 2147483647 w 107"/>
                <a:gd name="T9" fmla="*/ 2147483647 h 39"/>
                <a:gd name="T10" fmla="*/ 2147483647 w 107"/>
                <a:gd name="T11" fmla="*/ 2147483647 h 39"/>
                <a:gd name="T12" fmla="*/ 2147483647 w 107"/>
                <a:gd name="T13" fmla="*/ 2147483647 h 39"/>
                <a:gd name="T14" fmla="*/ 2147483647 w 107"/>
                <a:gd name="T15" fmla="*/ 2147483647 h 39"/>
                <a:gd name="T16" fmla="*/ 2147483647 w 107"/>
                <a:gd name="T17" fmla="*/ 2147483647 h 39"/>
                <a:gd name="T18" fmla="*/ 2147483647 w 107"/>
                <a:gd name="T19" fmla="*/ 214748364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39"/>
                <a:gd name="T32" fmla="*/ 107 w 107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39">
                  <a:moveTo>
                    <a:pt x="104" y="6"/>
                  </a:moveTo>
                  <a:lnTo>
                    <a:pt x="94" y="0"/>
                  </a:lnTo>
                  <a:lnTo>
                    <a:pt x="0" y="21"/>
                  </a:lnTo>
                  <a:lnTo>
                    <a:pt x="4" y="38"/>
                  </a:lnTo>
                  <a:lnTo>
                    <a:pt x="98" y="17"/>
                  </a:lnTo>
                  <a:lnTo>
                    <a:pt x="104" y="6"/>
                  </a:lnTo>
                  <a:lnTo>
                    <a:pt x="98" y="17"/>
                  </a:lnTo>
                  <a:lnTo>
                    <a:pt x="106" y="15"/>
                  </a:lnTo>
                  <a:lnTo>
                    <a:pt x="104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4" name="Freeform 72"/>
            <p:cNvSpPr>
              <a:spLocks/>
            </p:cNvSpPr>
            <p:nvPr/>
          </p:nvSpPr>
          <p:spPr bwMode="auto">
            <a:xfrm>
              <a:off x="4492239" y="5076916"/>
              <a:ext cx="76200" cy="149225"/>
            </a:xfrm>
            <a:custGeom>
              <a:avLst/>
              <a:gdLst>
                <a:gd name="T0" fmla="*/ 0 w 48"/>
                <a:gd name="T1" fmla="*/ 2147483647 h 94"/>
                <a:gd name="T2" fmla="*/ 0 w 48"/>
                <a:gd name="T3" fmla="*/ 2147483647 h 94"/>
                <a:gd name="T4" fmla="*/ 2147483647 w 48"/>
                <a:gd name="T5" fmla="*/ 2147483647 h 94"/>
                <a:gd name="T6" fmla="*/ 2147483647 w 48"/>
                <a:gd name="T7" fmla="*/ 2147483647 h 94"/>
                <a:gd name="T8" fmla="*/ 2147483647 w 48"/>
                <a:gd name="T9" fmla="*/ 2147483647 h 94"/>
                <a:gd name="T10" fmla="*/ 2147483647 w 48"/>
                <a:gd name="T11" fmla="*/ 2147483647 h 94"/>
                <a:gd name="T12" fmla="*/ 2147483647 w 48"/>
                <a:gd name="T13" fmla="*/ 2147483647 h 94"/>
                <a:gd name="T14" fmla="*/ 2147483647 w 48"/>
                <a:gd name="T15" fmla="*/ 2147483647 h 94"/>
                <a:gd name="T16" fmla="*/ 2147483647 w 48"/>
                <a:gd name="T17" fmla="*/ 2147483647 h 94"/>
                <a:gd name="T18" fmla="*/ 2147483647 w 48"/>
                <a:gd name="T19" fmla="*/ 2147483647 h 94"/>
                <a:gd name="T20" fmla="*/ 2147483647 w 48"/>
                <a:gd name="T21" fmla="*/ 2147483647 h 94"/>
                <a:gd name="T22" fmla="*/ 2147483647 w 48"/>
                <a:gd name="T23" fmla="*/ 0 h 94"/>
                <a:gd name="T24" fmla="*/ 0 w 48"/>
                <a:gd name="T25" fmla="*/ 2147483647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94"/>
                <a:gd name="T41" fmla="*/ 48 w 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94">
                  <a:moveTo>
                    <a:pt x="0" y="10"/>
                  </a:moveTo>
                  <a:lnTo>
                    <a:pt x="0" y="10"/>
                  </a:lnTo>
                  <a:lnTo>
                    <a:pt x="9" y="30"/>
                  </a:lnTo>
                  <a:lnTo>
                    <a:pt x="17" y="51"/>
                  </a:lnTo>
                  <a:lnTo>
                    <a:pt x="24" y="72"/>
                  </a:lnTo>
                  <a:lnTo>
                    <a:pt x="30" y="93"/>
                  </a:lnTo>
                  <a:lnTo>
                    <a:pt x="47" y="89"/>
                  </a:lnTo>
                  <a:lnTo>
                    <a:pt x="41" y="68"/>
                  </a:lnTo>
                  <a:lnTo>
                    <a:pt x="32" y="44"/>
                  </a:lnTo>
                  <a:lnTo>
                    <a:pt x="24" y="21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5" name="Freeform 73"/>
            <p:cNvSpPr>
              <a:spLocks/>
            </p:cNvSpPr>
            <p:nvPr/>
          </p:nvSpPr>
          <p:spPr bwMode="auto">
            <a:xfrm>
              <a:off x="4327139" y="4910228"/>
              <a:ext cx="190500" cy="184150"/>
            </a:xfrm>
            <a:custGeom>
              <a:avLst/>
              <a:gdLst>
                <a:gd name="T0" fmla="*/ 0 w 120"/>
                <a:gd name="T1" fmla="*/ 2147483647 h 116"/>
                <a:gd name="T2" fmla="*/ 0 w 120"/>
                <a:gd name="T3" fmla="*/ 2147483647 h 116"/>
                <a:gd name="T4" fmla="*/ 2147483647 w 120"/>
                <a:gd name="T5" fmla="*/ 2147483647 h 116"/>
                <a:gd name="T6" fmla="*/ 2147483647 w 120"/>
                <a:gd name="T7" fmla="*/ 2147483647 h 116"/>
                <a:gd name="T8" fmla="*/ 2147483647 w 120"/>
                <a:gd name="T9" fmla="*/ 2147483647 h 116"/>
                <a:gd name="T10" fmla="*/ 2147483647 w 120"/>
                <a:gd name="T11" fmla="*/ 2147483647 h 116"/>
                <a:gd name="T12" fmla="*/ 2147483647 w 120"/>
                <a:gd name="T13" fmla="*/ 2147483647 h 116"/>
                <a:gd name="T14" fmla="*/ 2147483647 w 120"/>
                <a:gd name="T15" fmla="*/ 2147483647 h 116"/>
                <a:gd name="T16" fmla="*/ 2147483647 w 120"/>
                <a:gd name="T17" fmla="*/ 2147483647 h 116"/>
                <a:gd name="T18" fmla="*/ 2147483647 w 120"/>
                <a:gd name="T19" fmla="*/ 2147483647 h 116"/>
                <a:gd name="T20" fmla="*/ 2147483647 w 120"/>
                <a:gd name="T21" fmla="*/ 2147483647 h 116"/>
                <a:gd name="T22" fmla="*/ 2147483647 w 120"/>
                <a:gd name="T23" fmla="*/ 2147483647 h 116"/>
                <a:gd name="T24" fmla="*/ 2147483647 w 120"/>
                <a:gd name="T25" fmla="*/ 2147483647 h 116"/>
                <a:gd name="T26" fmla="*/ 2147483647 w 120"/>
                <a:gd name="T27" fmla="*/ 2147483647 h 116"/>
                <a:gd name="T28" fmla="*/ 2147483647 w 120"/>
                <a:gd name="T29" fmla="*/ 2147483647 h 116"/>
                <a:gd name="T30" fmla="*/ 2147483647 w 120"/>
                <a:gd name="T31" fmla="*/ 2147483647 h 116"/>
                <a:gd name="T32" fmla="*/ 2147483647 w 120"/>
                <a:gd name="T33" fmla="*/ 2147483647 h 116"/>
                <a:gd name="T34" fmla="*/ 2147483647 w 120"/>
                <a:gd name="T35" fmla="*/ 2147483647 h 116"/>
                <a:gd name="T36" fmla="*/ 2147483647 w 120"/>
                <a:gd name="T37" fmla="*/ 0 h 116"/>
                <a:gd name="T38" fmla="*/ 2147483647 w 120"/>
                <a:gd name="T39" fmla="*/ 0 h 116"/>
                <a:gd name="T40" fmla="*/ 0 w 120"/>
                <a:gd name="T41" fmla="*/ 2147483647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16"/>
                <a:gd name="T65" fmla="*/ 120 w 120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16">
                  <a:moveTo>
                    <a:pt x="0" y="9"/>
                  </a:moveTo>
                  <a:lnTo>
                    <a:pt x="0" y="11"/>
                  </a:lnTo>
                  <a:lnTo>
                    <a:pt x="15" y="28"/>
                  </a:lnTo>
                  <a:lnTo>
                    <a:pt x="27" y="41"/>
                  </a:lnTo>
                  <a:lnTo>
                    <a:pt x="42" y="56"/>
                  </a:lnTo>
                  <a:lnTo>
                    <a:pt x="57" y="66"/>
                  </a:lnTo>
                  <a:lnTo>
                    <a:pt x="70" y="79"/>
                  </a:lnTo>
                  <a:lnTo>
                    <a:pt x="83" y="90"/>
                  </a:lnTo>
                  <a:lnTo>
                    <a:pt x="94" y="103"/>
                  </a:lnTo>
                  <a:lnTo>
                    <a:pt x="104" y="115"/>
                  </a:lnTo>
                  <a:lnTo>
                    <a:pt x="119" y="105"/>
                  </a:lnTo>
                  <a:lnTo>
                    <a:pt x="109" y="90"/>
                  </a:lnTo>
                  <a:lnTo>
                    <a:pt x="96" y="77"/>
                  </a:lnTo>
                  <a:lnTo>
                    <a:pt x="83" y="64"/>
                  </a:lnTo>
                  <a:lnTo>
                    <a:pt x="68" y="54"/>
                  </a:lnTo>
                  <a:lnTo>
                    <a:pt x="55" y="41"/>
                  </a:lnTo>
                  <a:lnTo>
                    <a:pt x="40" y="28"/>
                  </a:lnTo>
                  <a:lnTo>
                    <a:pt x="27" y="15"/>
                  </a:lnTo>
                  <a:lnTo>
                    <a:pt x="15" y="0"/>
                  </a:lnTo>
                  <a:lnTo>
                    <a:pt x="0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6" name="Freeform 74"/>
            <p:cNvSpPr>
              <a:spLocks/>
            </p:cNvSpPr>
            <p:nvPr/>
          </p:nvSpPr>
          <p:spPr bwMode="auto">
            <a:xfrm>
              <a:off x="4390639" y="5173753"/>
              <a:ext cx="49213" cy="100013"/>
            </a:xfrm>
            <a:custGeom>
              <a:avLst/>
              <a:gdLst>
                <a:gd name="T0" fmla="*/ 2147483647 w 31"/>
                <a:gd name="T1" fmla="*/ 0 h 63"/>
                <a:gd name="T2" fmla="*/ 0 w 31"/>
                <a:gd name="T3" fmla="*/ 2147483647 h 63"/>
                <a:gd name="T4" fmla="*/ 2147483647 w 31"/>
                <a:gd name="T5" fmla="*/ 2147483647 h 63"/>
                <a:gd name="T6" fmla="*/ 2147483647 w 31"/>
                <a:gd name="T7" fmla="*/ 2147483647 h 63"/>
                <a:gd name="T8" fmla="*/ 2147483647 w 31"/>
                <a:gd name="T9" fmla="*/ 2147483647 h 63"/>
                <a:gd name="T10" fmla="*/ 2147483647 w 31"/>
                <a:gd name="T11" fmla="*/ 0 h 63"/>
                <a:gd name="T12" fmla="*/ 2147483647 w 3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63"/>
                <a:gd name="T23" fmla="*/ 31 w 3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63">
                  <a:moveTo>
                    <a:pt x="17" y="0"/>
                  </a:moveTo>
                  <a:lnTo>
                    <a:pt x="0" y="5"/>
                  </a:lnTo>
                  <a:lnTo>
                    <a:pt x="13" y="62"/>
                  </a:lnTo>
                  <a:lnTo>
                    <a:pt x="30" y="58"/>
                  </a:lnTo>
                  <a:lnTo>
                    <a:pt x="17" y="3"/>
                  </a:lnTo>
                  <a:lnTo>
                    <a:pt x="17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7" name="Freeform 75"/>
            <p:cNvSpPr>
              <a:spLocks/>
            </p:cNvSpPr>
            <p:nvPr/>
          </p:nvSpPr>
          <p:spPr bwMode="auto">
            <a:xfrm>
              <a:off x="4187439" y="4903878"/>
              <a:ext cx="231775" cy="282575"/>
            </a:xfrm>
            <a:custGeom>
              <a:avLst/>
              <a:gdLst>
                <a:gd name="T0" fmla="*/ 2147483647 w 146"/>
                <a:gd name="T1" fmla="*/ 0 h 178"/>
                <a:gd name="T2" fmla="*/ 2147483647 w 146"/>
                <a:gd name="T3" fmla="*/ 0 h 178"/>
                <a:gd name="T4" fmla="*/ 0 w 146"/>
                <a:gd name="T5" fmla="*/ 2147483647 h 178"/>
                <a:gd name="T6" fmla="*/ 2147483647 w 146"/>
                <a:gd name="T7" fmla="*/ 2147483647 h 178"/>
                <a:gd name="T8" fmla="*/ 2147483647 w 146"/>
                <a:gd name="T9" fmla="*/ 2147483647 h 178"/>
                <a:gd name="T10" fmla="*/ 2147483647 w 146"/>
                <a:gd name="T11" fmla="*/ 2147483647 h 178"/>
                <a:gd name="T12" fmla="*/ 2147483647 w 146"/>
                <a:gd name="T13" fmla="*/ 2147483647 h 178"/>
                <a:gd name="T14" fmla="*/ 2147483647 w 146"/>
                <a:gd name="T15" fmla="*/ 2147483647 h 178"/>
                <a:gd name="T16" fmla="*/ 2147483647 w 146"/>
                <a:gd name="T17" fmla="*/ 2147483647 h 178"/>
                <a:gd name="T18" fmla="*/ 2147483647 w 146"/>
                <a:gd name="T19" fmla="*/ 2147483647 h 178"/>
                <a:gd name="T20" fmla="*/ 2147483647 w 146"/>
                <a:gd name="T21" fmla="*/ 2147483647 h 178"/>
                <a:gd name="T22" fmla="*/ 2147483647 w 146"/>
                <a:gd name="T23" fmla="*/ 2147483647 h 178"/>
                <a:gd name="T24" fmla="*/ 2147483647 w 146"/>
                <a:gd name="T25" fmla="*/ 2147483647 h 178"/>
                <a:gd name="T26" fmla="*/ 2147483647 w 146"/>
                <a:gd name="T27" fmla="*/ 2147483647 h 178"/>
                <a:gd name="T28" fmla="*/ 2147483647 w 146"/>
                <a:gd name="T29" fmla="*/ 2147483647 h 178"/>
                <a:gd name="T30" fmla="*/ 2147483647 w 146"/>
                <a:gd name="T31" fmla="*/ 2147483647 h 178"/>
                <a:gd name="T32" fmla="*/ 2147483647 w 146"/>
                <a:gd name="T33" fmla="*/ 2147483647 h 178"/>
                <a:gd name="T34" fmla="*/ 2147483647 w 146"/>
                <a:gd name="T35" fmla="*/ 2147483647 h 178"/>
                <a:gd name="T36" fmla="*/ 2147483647 w 146"/>
                <a:gd name="T37" fmla="*/ 2147483647 h 178"/>
                <a:gd name="T38" fmla="*/ 2147483647 w 146"/>
                <a:gd name="T39" fmla="*/ 2147483647 h 178"/>
                <a:gd name="T40" fmla="*/ 2147483647 w 146"/>
                <a:gd name="T41" fmla="*/ 2147483647 h 178"/>
                <a:gd name="T42" fmla="*/ 2147483647 w 146"/>
                <a:gd name="T43" fmla="*/ 2147483647 h 178"/>
                <a:gd name="T44" fmla="*/ 2147483647 w 146"/>
                <a:gd name="T45" fmla="*/ 2147483647 h 178"/>
                <a:gd name="T46" fmla="*/ 2147483647 w 146"/>
                <a:gd name="T47" fmla="*/ 2147483647 h 178"/>
                <a:gd name="T48" fmla="*/ 2147483647 w 146"/>
                <a:gd name="T49" fmla="*/ 2147483647 h 178"/>
                <a:gd name="T50" fmla="*/ 2147483647 w 146"/>
                <a:gd name="T51" fmla="*/ 2147483647 h 178"/>
                <a:gd name="T52" fmla="*/ 2147483647 w 146"/>
                <a:gd name="T53" fmla="*/ 2147483647 h 178"/>
                <a:gd name="T54" fmla="*/ 2147483647 w 146"/>
                <a:gd name="T55" fmla="*/ 2147483647 h 178"/>
                <a:gd name="T56" fmla="*/ 2147483647 w 146"/>
                <a:gd name="T57" fmla="*/ 2147483647 h 178"/>
                <a:gd name="T58" fmla="*/ 2147483647 w 146"/>
                <a:gd name="T59" fmla="*/ 2147483647 h 178"/>
                <a:gd name="T60" fmla="*/ 2147483647 w 146"/>
                <a:gd name="T61" fmla="*/ 2147483647 h 178"/>
                <a:gd name="T62" fmla="*/ 2147483647 w 146"/>
                <a:gd name="T63" fmla="*/ 2147483647 h 178"/>
                <a:gd name="T64" fmla="*/ 2147483647 w 146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178"/>
                <a:gd name="T101" fmla="*/ 146 w 146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178">
                  <a:moveTo>
                    <a:pt x="4" y="0"/>
                  </a:moveTo>
                  <a:lnTo>
                    <a:pt x="4" y="0"/>
                  </a:lnTo>
                  <a:lnTo>
                    <a:pt x="0" y="13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11" y="53"/>
                  </a:lnTo>
                  <a:lnTo>
                    <a:pt x="19" y="64"/>
                  </a:lnTo>
                  <a:lnTo>
                    <a:pt x="28" y="75"/>
                  </a:lnTo>
                  <a:lnTo>
                    <a:pt x="39" y="85"/>
                  </a:lnTo>
                  <a:lnTo>
                    <a:pt x="49" y="96"/>
                  </a:lnTo>
                  <a:lnTo>
                    <a:pt x="73" y="115"/>
                  </a:lnTo>
                  <a:lnTo>
                    <a:pt x="96" y="136"/>
                  </a:lnTo>
                  <a:lnTo>
                    <a:pt x="105" y="145"/>
                  </a:lnTo>
                  <a:lnTo>
                    <a:pt x="115" y="156"/>
                  </a:lnTo>
                  <a:lnTo>
                    <a:pt x="122" y="166"/>
                  </a:lnTo>
                  <a:lnTo>
                    <a:pt x="128" y="177"/>
                  </a:lnTo>
                  <a:lnTo>
                    <a:pt x="145" y="170"/>
                  </a:lnTo>
                  <a:lnTo>
                    <a:pt x="137" y="158"/>
                  </a:lnTo>
                  <a:lnTo>
                    <a:pt x="128" y="145"/>
                  </a:lnTo>
                  <a:lnTo>
                    <a:pt x="120" y="134"/>
                  </a:lnTo>
                  <a:lnTo>
                    <a:pt x="107" y="124"/>
                  </a:lnTo>
                  <a:lnTo>
                    <a:pt x="83" y="102"/>
                  </a:lnTo>
                  <a:lnTo>
                    <a:pt x="62" y="83"/>
                  </a:lnTo>
                  <a:lnTo>
                    <a:pt x="51" y="72"/>
                  </a:lnTo>
                  <a:lnTo>
                    <a:pt x="41" y="64"/>
                  </a:lnTo>
                  <a:lnTo>
                    <a:pt x="32" y="53"/>
                  </a:lnTo>
                  <a:lnTo>
                    <a:pt x="26" y="45"/>
                  </a:lnTo>
                  <a:lnTo>
                    <a:pt x="21" y="34"/>
                  </a:lnTo>
                  <a:lnTo>
                    <a:pt x="19" y="26"/>
                  </a:lnTo>
                  <a:lnTo>
                    <a:pt x="19" y="15"/>
                  </a:lnTo>
                  <a:lnTo>
                    <a:pt x="21" y="4"/>
                  </a:lnTo>
                  <a:lnTo>
                    <a:pt x="4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8" name="Freeform 76"/>
            <p:cNvSpPr>
              <a:spLocks/>
            </p:cNvSpPr>
            <p:nvPr/>
          </p:nvSpPr>
          <p:spPr bwMode="auto">
            <a:xfrm>
              <a:off x="2687252" y="4930866"/>
              <a:ext cx="219075" cy="214312"/>
            </a:xfrm>
            <a:custGeom>
              <a:avLst/>
              <a:gdLst>
                <a:gd name="T0" fmla="*/ 2147483647 w 138"/>
                <a:gd name="T1" fmla="*/ 2147483647 h 135"/>
                <a:gd name="T2" fmla="*/ 2147483647 w 138"/>
                <a:gd name="T3" fmla="*/ 2147483647 h 135"/>
                <a:gd name="T4" fmla="*/ 2147483647 w 138"/>
                <a:gd name="T5" fmla="*/ 2147483647 h 135"/>
                <a:gd name="T6" fmla="*/ 2147483647 w 138"/>
                <a:gd name="T7" fmla="*/ 2147483647 h 135"/>
                <a:gd name="T8" fmla="*/ 2147483647 w 138"/>
                <a:gd name="T9" fmla="*/ 2147483647 h 135"/>
                <a:gd name="T10" fmla="*/ 2147483647 w 138"/>
                <a:gd name="T11" fmla="*/ 2147483647 h 135"/>
                <a:gd name="T12" fmla="*/ 2147483647 w 138"/>
                <a:gd name="T13" fmla="*/ 2147483647 h 135"/>
                <a:gd name="T14" fmla="*/ 2147483647 w 138"/>
                <a:gd name="T15" fmla="*/ 2147483647 h 135"/>
                <a:gd name="T16" fmla="*/ 2147483647 w 138"/>
                <a:gd name="T17" fmla="*/ 2147483647 h 135"/>
                <a:gd name="T18" fmla="*/ 2147483647 w 138"/>
                <a:gd name="T19" fmla="*/ 2147483647 h 135"/>
                <a:gd name="T20" fmla="*/ 2147483647 w 138"/>
                <a:gd name="T21" fmla="*/ 0 h 135"/>
                <a:gd name="T22" fmla="*/ 2147483647 w 138"/>
                <a:gd name="T23" fmla="*/ 2147483647 h 135"/>
                <a:gd name="T24" fmla="*/ 2147483647 w 138"/>
                <a:gd name="T25" fmla="*/ 2147483647 h 135"/>
                <a:gd name="T26" fmla="*/ 2147483647 w 138"/>
                <a:gd name="T27" fmla="*/ 2147483647 h 135"/>
                <a:gd name="T28" fmla="*/ 2147483647 w 138"/>
                <a:gd name="T29" fmla="*/ 2147483647 h 135"/>
                <a:gd name="T30" fmla="*/ 2147483647 w 138"/>
                <a:gd name="T31" fmla="*/ 2147483647 h 135"/>
                <a:gd name="T32" fmla="*/ 2147483647 w 138"/>
                <a:gd name="T33" fmla="*/ 2147483647 h 135"/>
                <a:gd name="T34" fmla="*/ 2147483647 w 138"/>
                <a:gd name="T35" fmla="*/ 2147483647 h 135"/>
                <a:gd name="T36" fmla="*/ 0 w 138"/>
                <a:gd name="T37" fmla="*/ 2147483647 h 135"/>
                <a:gd name="T38" fmla="*/ 0 w 138"/>
                <a:gd name="T39" fmla="*/ 2147483647 h 135"/>
                <a:gd name="T40" fmla="*/ 2147483647 w 138"/>
                <a:gd name="T41" fmla="*/ 2147483647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35"/>
                <a:gd name="T65" fmla="*/ 138 w 138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35">
                  <a:moveTo>
                    <a:pt x="17" y="134"/>
                  </a:moveTo>
                  <a:lnTo>
                    <a:pt x="17" y="134"/>
                  </a:lnTo>
                  <a:lnTo>
                    <a:pt x="24" y="126"/>
                  </a:lnTo>
                  <a:lnTo>
                    <a:pt x="39" y="111"/>
                  </a:lnTo>
                  <a:lnTo>
                    <a:pt x="56" y="98"/>
                  </a:lnTo>
                  <a:lnTo>
                    <a:pt x="75" y="81"/>
                  </a:lnTo>
                  <a:lnTo>
                    <a:pt x="94" y="64"/>
                  </a:lnTo>
                  <a:lnTo>
                    <a:pt x="113" y="45"/>
                  </a:lnTo>
                  <a:lnTo>
                    <a:pt x="128" y="26"/>
                  </a:lnTo>
                  <a:lnTo>
                    <a:pt x="137" y="6"/>
                  </a:lnTo>
                  <a:lnTo>
                    <a:pt x="122" y="0"/>
                  </a:lnTo>
                  <a:lnTo>
                    <a:pt x="113" y="17"/>
                  </a:lnTo>
                  <a:lnTo>
                    <a:pt x="98" y="34"/>
                  </a:lnTo>
                  <a:lnTo>
                    <a:pt x="81" y="51"/>
                  </a:lnTo>
                  <a:lnTo>
                    <a:pt x="64" y="68"/>
                  </a:lnTo>
                  <a:lnTo>
                    <a:pt x="45" y="83"/>
                  </a:lnTo>
                  <a:lnTo>
                    <a:pt x="26" y="98"/>
                  </a:lnTo>
                  <a:lnTo>
                    <a:pt x="11" y="113"/>
                  </a:lnTo>
                  <a:lnTo>
                    <a:pt x="0" y="126"/>
                  </a:lnTo>
                  <a:lnTo>
                    <a:pt x="17" y="1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09" name="Freeform 77"/>
            <p:cNvSpPr>
              <a:spLocks/>
            </p:cNvSpPr>
            <p:nvPr/>
          </p:nvSpPr>
          <p:spPr bwMode="auto">
            <a:xfrm>
              <a:off x="2653914" y="5130891"/>
              <a:ext cx="61913" cy="139700"/>
            </a:xfrm>
            <a:custGeom>
              <a:avLst/>
              <a:gdLst>
                <a:gd name="T0" fmla="*/ 2147483647 w 39"/>
                <a:gd name="T1" fmla="*/ 2147483647 h 88"/>
                <a:gd name="T2" fmla="*/ 2147483647 w 39"/>
                <a:gd name="T3" fmla="*/ 2147483647 h 88"/>
                <a:gd name="T4" fmla="*/ 2147483647 w 39"/>
                <a:gd name="T5" fmla="*/ 2147483647 h 88"/>
                <a:gd name="T6" fmla="*/ 2147483647 w 39"/>
                <a:gd name="T7" fmla="*/ 2147483647 h 88"/>
                <a:gd name="T8" fmla="*/ 2147483647 w 39"/>
                <a:gd name="T9" fmla="*/ 2147483647 h 88"/>
                <a:gd name="T10" fmla="*/ 2147483647 w 39"/>
                <a:gd name="T11" fmla="*/ 2147483647 h 88"/>
                <a:gd name="T12" fmla="*/ 2147483647 w 39"/>
                <a:gd name="T13" fmla="*/ 0 h 88"/>
                <a:gd name="T14" fmla="*/ 2147483647 w 39"/>
                <a:gd name="T15" fmla="*/ 2147483647 h 88"/>
                <a:gd name="T16" fmla="*/ 2147483647 w 39"/>
                <a:gd name="T17" fmla="*/ 2147483647 h 88"/>
                <a:gd name="T18" fmla="*/ 2147483647 w 39"/>
                <a:gd name="T19" fmla="*/ 2147483647 h 88"/>
                <a:gd name="T20" fmla="*/ 0 w 39"/>
                <a:gd name="T21" fmla="*/ 2147483647 h 88"/>
                <a:gd name="T22" fmla="*/ 2147483647 w 39"/>
                <a:gd name="T23" fmla="*/ 2147483647 h 88"/>
                <a:gd name="T24" fmla="*/ 2147483647 w 39"/>
                <a:gd name="T25" fmla="*/ 2147483647 h 88"/>
                <a:gd name="T26" fmla="*/ 2147483647 w 39"/>
                <a:gd name="T27" fmla="*/ 2147483647 h 88"/>
                <a:gd name="T28" fmla="*/ 2147483647 w 39"/>
                <a:gd name="T29" fmla="*/ 2147483647 h 88"/>
                <a:gd name="T30" fmla="*/ 2147483647 w 39"/>
                <a:gd name="T31" fmla="*/ 2147483647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88"/>
                <a:gd name="T50" fmla="*/ 39 w 39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88">
                  <a:moveTo>
                    <a:pt x="6" y="85"/>
                  </a:moveTo>
                  <a:lnTo>
                    <a:pt x="17" y="79"/>
                  </a:lnTo>
                  <a:lnTo>
                    <a:pt x="21" y="62"/>
                  </a:lnTo>
                  <a:lnTo>
                    <a:pt x="25" y="42"/>
                  </a:lnTo>
                  <a:lnTo>
                    <a:pt x="32" y="25"/>
                  </a:lnTo>
                  <a:lnTo>
                    <a:pt x="38" y="8"/>
                  </a:lnTo>
                  <a:lnTo>
                    <a:pt x="21" y="0"/>
                  </a:lnTo>
                  <a:lnTo>
                    <a:pt x="15" y="19"/>
                  </a:lnTo>
                  <a:lnTo>
                    <a:pt x="8" y="38"/>
                  </a:lnTo>
                  <a:lnTo>
                    <a:pt x="4" y="57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6" y="85"/>
                  </a:lnTo>
                  <a:lnTo>
                    <a:pt x="15" y="87"/>
                  </a:lnTo>
                  <a:lnTo>
                    <a:pt x="17" y="79"/>
                  </a:lnTo>
                  <a:lnTo>
                    <a:pt x="6" y="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0" name="Freeform 78"/>
            <p:cNvSpPr>
              <a:spLocks/>
            </p:cNvSpPr>
            <p:nvPr/>
          </p:nvSpPr>
          <p:spPr bwMode="auto">
            <a:xfrm>
              <a:off x="2501514" y="5205503"/>
              <a:ext cx="169863" cy="61913"/>
            </a:xfrm>
            <a:custGeom>
              <a:avLst/>
              <a:gdLst>
                <a:gd name="T0" fmla="*/ 2147483647 w 107"/>
                <a:gd name="T1" fmla="*/ 2147483647 h 39"/>
                <a:gd name="T2" fmla="*/ 2147483647 w 107"/>
                <a:gd name="T3" fmla="*/ 2147483647 h 39"/>
                <a:gd name="T4" fmla="*/ 2147483647 w 107"/>
                <a:gd name="T5" fmla="*/ 2147483647 h 39"/>
                <a:gd name="T6" fmla="*/ 2147483647 w 107"/>
                <a:gd name="T7" fmla="*/ 2147483647 h 39"/>
                <a:gd name="T8" fmla="*/ 2147483647 w 107"/>
                <a:gd name="T9" fmla="*/ 0 h 39"/>
                <a:gd name="T10" fmla="*/ 2147483647 w 107"/>
                <a:gd name="T11" fmla="*/ 2147483647 h 39"/>
                <a:gd name="T12" fmla="*/ 2147483647 w 107"/>
                <a:gd name="T13" fmla="*/ 2147483647 h 39"/>
                <a:gd name="T14" fmla="*/ 0 w 107"/>
                <a:gd name="T15" fmla="*/ 2147483647 h 39"/>
                <a:gd name="T16" fmla="*/ 2147483647 w 107"/>
                <a:gd name="T17" fmla="*/ 2147483647 h 39"/>
                <a:gd name="T18" fmla="*/ 2147483647 w 107"/>
                <a:gd name="T19" fmla="*/ 214748364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39"/>
                <a:gd name="T32" fmla="*/ 107 w 107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39">
                  <a:moveTo>
                    <a:pt x="2" y="6"/>
                  </a:moveTo>
                  <a:lnTo>
                    <a:pt x="8" y="17"/>
                  </a:lnTo>
                  <a:lnTo>
                    <a:pt x="102" y="38"/>
                  </a:lnTo>
                  <a:lnTo>
                    <a:pt x="106" y="21"/>
                  </a:lnTo>
                  <a:lnTo>
                    <a:pt x="12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8" y="17"/>
                  </a:lnTo>
                  <a:lnTo>
                    <a:pt x="2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1" name="Freeform 79"/>
            <p:cNvSpPr>
              <a:spLocks/>
            </p:cNvSpPr>
            <p:nvPr/>
          </p:nvSpPr>
          <p:spPr bwMode="auto">
            <a:xfrm>
              <a:off x="2504689" y="5073741"/>
              <a:ext cx="76200" cy="149225"/>
            </a:xfrm>
            <a:custGeom>
              <a:avLst/>
              <a:gdLst>
                <a:gd name="T0" fmla="*/ 2147483647 w 48"/>
                <a:gd name="T1" fmla="*/ 0 h 94"/>
                <a:gd name="T2" fmla="*/ 2147483647 w 48"/>
                <a:gd name="T3" fmla="*/ 2147483647 h 94"/>
                <a:gd name="T4" fmla="*/ 2147483647 w 48"/>
                <a:gd name="T5" fmla="*/ 2147483647 h 94"/>
                <a:gd name="T6" fmla="*/ 2147483647 w 48"/>
                <a:gd name="T7" fmla="*/ 2147483647 h 94"/>
                <a:gd name="T8" fmla="*/ 2147483647 w 48"/>
                <a:gd name="T9" fmla="*/ 2147483647 h 94"/>
                <a:gd name="T10" fmla="*/ 0 w 48"/>
                <a:gd name="T11" fmla="*/ 2147483647 h 94"/>
                <a:gd name="T12" fmla="*/ 2147483647 w 48"/>
                <a:gd name="T13" fmla="*/ 2147483647 h 94"/>
                <a:gd name="T14" fmla="*/ 2147483647 w 48"/>
                <a:gd name="T15" fmla="*/ 2147483647 h 94"/>
                <a:gd name="T16" fmla="*/ 2147483647 w 48"/>
                <a:gd name="T17" fmla="*/ 2147483647 h 94"/>
                <a:gd name="T18" fmla="*/ 2147483647 w 48"/>
                <a:gd name="T19" fmla="*/ 2147483647 h 94"/>
                <a:gd name="T20" fmla="*/ 2147483647 w 48"/>
                <a:gd name="T21" fmla="*/ 2147483647 h 94"/>
                <a:gd name="T22" fmla="*/ 2147483647 w 48"/>
                <a:gd name="T23" fmla="*/ 2147483647 h 94"/>
                <a:gd name="T24" fmla="*/ 2147483647 w 48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94"/>
                <a:gd name="T41" fmla="*/ 48 w 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94">
                  <a:moveTo>
                    <a:pt x="32" y="0"/>
                  </a:moveTo>
                  <a:lnTo>
                    <a:pt x="32" y="2"/>
                  </a:lnTo>
                  <a:lnTo>
                    <a:pt x="23" y="21"/>
                  </a:lnTo>
                  <a:lnTo>
                    <a:pt x="15" y="44"/>
                  </a:lnTo>
                  <a:lnTo>
                    <a:pt x="6" y="66"/>
                  </a:lnTo>
                  <a:lnTo>
                    <a:pt x="0" y="89"/>
                  </a:lnTo>
                  <a:lnTo>
                    <a:pt x="17" y="93"/>
                  </a:lnTo>
                  <a:lnTo>
                    <a:pt x="23" y="72"/>
                  </a:lnTo>
                  <a:lnTo>
                    <a:pt x="30" y="51"/>
                  </a:lnTo>
                  <a:lnTo>
                    <a:pt x="38" y="2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2" name="Freeform 80"/>
            <p:cNvSpPr>
              <a:spLocks/>
            </p:cNvSpPr>
            <p:nvPr/>
          </p:nvSpPr>
          <p:spPr bwMode="auto">
            <a:xfrm>
              <a:off x="2555489" y="4907053"/>
              <a:ext cx="190500" cy="184150"/>
            </a:xfrm>
            <a:custGeom>
              <a:avLst/>
              <a:gdLst>
                <a:gd name="T0" fmla="*/ 2147483647 w 120"/>
                <a:gd name="T1" fmla="*/ 0 h 116"/>
                <a:gd name="T2" fmla="*/ 2147483647 w 120"/>
                <a:gd name="T3" fmla="*/ 0 h 116"/>
                <a:gd name="T4" fmla="*/ 2147483647 w 120"/>
                <a:gd name="T5" fmla="*/ 2147483647 h 116"/>
                <a:gd name="T6" fmla="*/ 2147483647 w 120"/>
                <a:gd name="T7" fmla="*/ 2147483647 h 116"/>
                <a:gd name="T8" fmla="*/ 2147483647 w 120"/>
                <a:gd name="T9" fmla="*/ 2147483647 h 116"/>
                <a:gd name="T10" fmla="*/ 2147483647 w 120"/>
                <a:gd name="T11" fmla="*/ 2147483647 h 116"/>
                <a:gd name="T12" fmla="*/ 2147483647 w 120"/>
                <a:gd name="T13" fmla="*/ 2147483647 h 116"/>
                <a:gd name="T14" fmla="*/ 2147483647 w 120"/>
                <a:gd name="T15" fmla="*/ 2147483647 h 116"/>
                <a:gd name="T16" fmla="*/ 2147483647 w 120"/>
                <a:gd name="T17" fmla="*/ 2147483647 h 116"/>
                <a:gd name="T18" fmla="*/ 0 w 120"/>
                <a:gd name="T19" fmla="*/ 2147483647 h 116"/>
                <a:gd name="T20" fmla="*/ 2147483647 w 120"/>
                <a:gd name="T21" fmla="*/ 2147483647 h 116"/>
                <a:gd name="T22" fmla="*/ 2147483647 w 120"/>
                <a:gd name="T23" fmla="*/ 2147483647 h 116"/>
                <a:gd name="T24" fmla="*/ 2147483647 w 120"/>
                <a:gd name="T25" fmla="*/ 2147483647 h 116"/>
                <a:gd name="T26" fmla="*/ 2147483647 w 120"/>
                <a:gd name="T27" fmla="*/ 2147483647 h 116"/>
                <a:gd name="T28" fmla="*/ 2147483647 w 120"/>
                <a:gd name="T29" fmla="*/ 2147483647 h 116"/>
                <a:gd name="T30" fmla="*/ 2147483647 w 120"/>
                <a:gd name="T31" fmla="*/ 2147483647 h 116"/>
                <a:gd name="T32" fmla="*/ 2147483647 w 120"/>
                <a:gd name="T33" fmla="*/ 2147483647 h 116"/>
                <a:gd name="T34" fmla="*/ 2147483647 w 120"/>
                <a:gd name="T35" fmla="*/ 2147483647 h 116"/>
                <a:gd name="T36" fmla="*/ 2147483647 w 120"/>
                <a:gd name="T37" fmla="*/ 2147483647 h 116"/>
                <a:gd name="T38" fmla="*/ 2147483647 w 120"/>
                <a:gd name="T39" fmla="*/ 2147483647 h 116"/>
                <a:gd name="T40" fmla="*/ 2147483647 w 120"/>
                <a:gd name="T41" fmla="*/ 0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16"/>
                <a:gd name="T65" fmla="*/ 120 w 120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16">
                  <a:moveTo>
                    <a:pt x="104" y="0"/>
                  </a:moveTo>
                  <a:lnTo>
                    <a:pt x="104" y="0"/>
                  </a:lnTo>
                  <a:lnTo>
                    <a:pt x="92" y="15"/>
                  </a:lnTo>
                  <a:lnTo>
                    <a:pt x="79" y="28"/>
                  </a:lnTo>
                  <a:lnTo>
                    <a:pt x="64" y="41"/>
                  </a:lnTo>
                  <a:lnTo>
                    <a:pt x="51" y="53"/>
                  </a:lnTo>
                  <a:lnTo>
                    <a:pt x="36" y="64"/>
                  </a:lnTo>
                  <a:lnTo>
                    <a:pt x="23" y="77"/>
                  </a:lnTo>
                  <a:lnTo>
                    <a:pt x="10" y="90"/>
                  </a:lnTo>
                  <a:lnTo>
                    <a:pt x="0" y="105"/>
                  </a:lnTo>
                  <a:lnTo>
                    <a:pt x="15" y="115"/>
                  </a:lnTo>
                  <a:lnTo>
                    <a:pt x="25" y="102"/>
                  </a:lnTo>
                  <a:lnTo>
                    <a:pt x="36" y="90"/>
                  </a:lnTo>
                  <a:lnTo>
                    <a:pt x="49" y="77"/>
                  </a:lnTo>
                  <a:lnTo>
                    <a:pt x="62" y="66"/>
                  </a:lnTo>
                  <a:lnTo>
                    <a:pt x="77" y="53"/>
                  </a:lnTo>
                  <a:lnTo>
                    <a:pt x="92" y="41"/>
                  </a:lnTo>
                  <a:lnTo>
                    <a:pt x="104" y="26"/>
                  </a:lnTo>
                  <a:lnTo>
                    <a:pt x="119" y="11"/>
                  </a:lnTo>
                  <a:lnTo>
                    <a:pt x="119" y="9"/>
                  </a:lnTo>
                  <a:lnTo>
                    <a:pt x="10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3" name="Freeform 81"/>
            <p:cNvSpPr>
              <a:spLocks/>
            </p:cNvSpPr>
            <p:nvPr/>
          </p:nvSpPr>
          <p:spPr bwMode="auto">
            <a:xfrm>
              <a:off x="2638039" y="5170578"/>
              <a:ext cx="49212" cy="96838"/>
            </a:xfrm>
            <a:custGeom>
              <a:avLst/>
              <a:gdLst>
                <a:gd name="T0" fmla="*/ 2147483647 w 31"/>
                <a:gd name="T1" fmla="*/ 0 h 61"/>
                <a:gd name="T2" fmla="*/ 2147483647 w 31"/>
                <a:gd name="T3" fmla="*/ 0 h 61"/>
                <a:gd name="T4" fmla="*/ 0 w 31"/>
                <a:gd name="T5" fmla="*/ 2147483647 h 61"/>
                <a:gd name="T6" fmla="*/ 2147483647 w 31"/>
                <a:gd name="T7" fmla="*/ 2147483647 h 61"/>
                <a:gd name="T8" fmla="*/ 2147483647 w 31"/>
                <a:gd name="T9" fmla="*/ 2147483647 h 61"/>
                <a:gd name="T10" fmla="*/ 2147483647 w 31"/>
                <a:gd name="T11" fmla="*/ 0 h 61"/>
                <a:gd name="T12" fmla="*/ 2147483647 w 31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61"/>
                <a:gd name="T23" fmla="*/ 31 w 31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61">
                  <a:moveTo>
                    <a:pt x="13" y="0"/>
                  </a:moveTo>
                  <a:lnTo>
                    <a:pt x="13" y="0"/>
                  </a:lnTo>
                  <a:lnTo>
                    <a:pt x="0" y="58"/>
                  </a:lnTo>
                  <a:lnTo>
                    <a:pt x="17" y="60"/>
                  </a:lnTo>
                  <a:lnTo>
                    <a:pt x="30" y="5"/>
                  </a:lnTo>
                  <a:lnTo>
                    <a:pt x="13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5" name="Freeform 83"/>
            <p:cNvSpPr>
              <a:spLocks/>
            </p:cNvSpPr>
            <p:nvPr/>
          </p:nvSpPr>
          <p:spPr bwMode="auto">
            <a:xfrm>
              <a:off x="3466714" y="4805453"/>
              <a:ext cx="134938" cy="377825"/>
            </a:xfrm>
            <a:custGeom>
              <a:avLst/>
              <a:gdLst>
                <a:gd name="T0" fmla="*/ 2147483647 w 85"/>
                <a:gd name="T1" fmla="*/ 0 h 238"/>
                <a:gd name="T2" fmla="*/ 2147483647 w 85"/>
                <a:gd name="T3" fmla="*/ 2147483647 h 238"/>
                <a:gd name="T4" fmla="*/ 2147483647 w 85"/>
                <a:gd name="T5" fmla="*/ 2147483647 h 238"/>
                <a:gd name="T6" fmla="*/ 2147483647 w 85"/>
                <a:gd name="T7" fmla="*/ 2147483647 h 238"/>
                <a:gd name="T8" fmla="*/ 2147483647 w 85"/>
                <a:gd name="T9" fmla="*/ 2147483647 h 238"/>
                <a:gd name="T10" fmla="*/ 2147483647 w 85"/>
                <a:gd name="T11" fmla="*/ 2147483647 h 238"/>
                <a:gd name="T12" fmla="*/ 2147483647 w 85"/>
                <a:gd name="T13" fmla="*/ 2147483647 h 238"/>
                <a:gd name="T14" fmla="*/ 2147483647 w 85"/>
                <a:gd name="T15" fmla="*/ 2147483647 h 238"/>
                <a:gd name="T16" fmla="*/ 2147483647 w 85"/>
                <a:gd name="T17" fmla="*/ 2147483647 h 238"/>
                <a:gd name="T18" fmla="*/ 2147483647 w 85"/>
                <a:gd name="T19" fmla="*/ 2147483647 h 238"/>
                <a:gd name="T20" fmla="*/ 2147483647 w 85"/>
                <a:gd name="T21" fmla="*/ 2147483647 h 238"/>
                <a:gd name="T22" fmla="*/ 2147483647 w 85"/>
                <a:gd name="T23" fmla="*/ 2147483647 h 238"/>
                <a:gd name="T24" fmla="*/ 2147483647 w 85"/>
                <a:gd name="T25" fmla="*/ 2147483647 h 238"/>
                <a:gd name="T26" fmla="*/ 2147483647 w 85"/>
                <a:gd name="T27" fmla="*/ 2147483647 h 238"/>
                <a:gd name="T28" fmla="*/ 2147483647 w 85"/>
                <a:gd name="T29" fmla="*/ 2147483647 h 238"/>
                <a:gd name="T30" fmla="*/ 2147483647 w 85"/>
                <a:gd name="T31" fmla="*/ 2147483647 h 238"/>
                <a:gd name="T32" fmla="*/ 2147483647 w 85"/>
                <a:gd name="T33" fmla="*/ 2147483647 h 238"/>
                <a:gd name="T34" fmla="*/ 2147483647 w 85"/>
                <a:gd name="T35" fmla="*/ 2147483647 h 238"/>
                <a:gd name="T36" fmla="*/ 2147483647 w 85"/>
                <a:gd name="T37" fmla="*/ 2147483647 h 238"/>
                <a:gd name="T38" fmla="*/ 2147483647 w 85"/>
                <a:gd name="T39" fmla="*/ 2147483647 h 238"/>
                <a:gd name="T40" fmla="*/ 2147483647 w 85"/>
                <a:gd name="T41" fmla="*/ 2147483647 h 238"/>
                <a:gd name="T42" fmla="*/ 2147483647 w 85"/>
                <a:gd name="T43" fmla="*/ 2147483647 h 238"/>
                <a:gd name="T44" fmla="*/ 2147483647 w 85"/>
                <a:gd name="T45" fmla="*/ 2147483647 h 238"/>
                <a:gd name="T46" fmla="*/ 2147483647 w 85"/>
                <a:gd name="T47" fmla="*/ 2147483647 h 238"/>
                <a:gd name="T48" fmla="*/ 2147483647 w 85"/>
                <a:gd name="T49" fmla="*/ 2147483647 h 238"/>
                <a:gd name="T50" fmla="*/ 0 w 85"/>
                <a:gd name="T51" fmla="*/ 2147483647 h 238"/>
                <a:gd name="T52" fmla="*/ 0 w 85"/>
                <a:gd name="T53" fmla="*/ 2147483647 h 238"/>
                <a:gd name="T54" fmla="*/ 2147483647 w 85"/>
                <a:gd name="T55" fmla="*/ 2147483647 h 238"/>
                <a:gd name="T56" fmla="*/ 2147483647 w 85"/>
                <a:gd name="T57" fmla="*/ 2147483647 h 238"/>
                <a:gd name="T58" fmla="*/ 2147483647 w 85"/>
                <a:gd name="T59" fmla="*/ 2147483647 h 238"/>
                <a:gd name="T60" fmla="*/ 2147483647 w 85"/>
                <a:gd name="T61" fmla="*/ 2147483647 h 238"/>
                <a:gd name="T62" fmla="*/ 2147483647 w 85"/>
                <a:gd name="T63" fmla="*/ 2147483647 h 238"/>
                <a:gd name="T64" fmla="*/ 2147483647 w 85"/>
                <a:gd name="T65" fmla="*/ 2147483647 h 238"/>
                <a:gd name="T66" fmla="*/ 2147483647 w 85"/>
                <a:gd name="T67" fmla="*/ 2147483647 h 238"/>
                <a:gd name="T68" fmla="*/ 2147483647 w 85"/>
                <a:gd name="T69" fmla="*/ 0 h 238"/>
                <a:gd name="T70" fmla="*/ 2147483647 w 8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238"/>
                <a:gd name="T110" fmla="*/ 85 w 8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238">
                  <a:moveTo>
                    <a:pt x="43" y="0"/>
                  </a:moveTo>
                  <a:lnTo>
                    <a:pt x="51" y="2"/>
                  </a:lnTo>
                  <a:lnTo>
                    <a:pt x="58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7" y="15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4" y="34"/>
                  </a:lnTo>
                  <a:lnTo>
                    <a:pt x="84" y="203"/>
                  </a:lnTo>
                  <a:lnTo>
                    <a:pt x="84" y="211"/>
                  </a:lnTo>
                  <a:lnTo>
                    <a:pt x="81" y="218"/>
                  </a:lnTo>
                  <a:lnTo>
                    <a:pt x="77" y="222"/>
                  </a:lnTo>
                  <a:lnTo>
                    <a:pt x="71" y="226"/>
                  </a:lnTo>
                  <a:lnTo>
                    <a:pt x="64" y="230"/>
                  </a:lnTo>
                  <a:lnTo>
                    <a:pt x="58" y="235"/>
                  </a:lnTo>
                  <a:lnTo>
                    <a:pt x="51" y="237"/>
                  </a:lnTo>
                  <a:lnTo>
                    <a:pt x="43" y="237"/>
                  </a:lnTo>
                  <a:lnTo>
                    <a:pt x="34" y="237"/>
                  </a:lnTo>
                  <a:lnTo>
                    <a:pt x="26" y="235"/>
                  </a:lnTo>
                  <a:lnTo>
                    <a:pt x="19" y="230"/>
                  </a:lnTo>
                  <a:lnTo>
                    <a:pt x="13" y="226"/>
                  </a:lnTo>
                  <a:lnTo>
                    <a:pt x="9" y="222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0" y="203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3" y="0"/>
                  </a:lnTo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6" name="Freeform 84"/>
            <p:cNvSpPr>
              <a:spLocks/>
            </p:cNvSpPr>
            <p:nvPr/>
          </p:nvSpPr>
          <p:spPr bwMode="auto">
            <a:xfrm>
              <a:off x="3466714" y="4805453"/>
              <a:ext cx="134938" cy="377825"/>
            </a:xfrm>
            <a:custGeom>
              <a:avLst/>
              <a:gdLst>
                <a:gd name="T0" fmla="*/ 2147483647 w 85"/>
                <a:gd name="T1" fmla="*/ 0 h 238"/>
                <a:gd name="T2" fmla="*/ 2147483647 w 85"/>
                <a:gd name="T3" fmla="*/ 0 h 238"/>
                <a:gd name="T4" fmla="*/ 2147483647 w 85"/>
                <a:gd name="T5" fmla="*/ 2147483647 h 238"/>
                <a:gd name="T6" fmla="*/ 2147483647 w 85"/>
                <a:gd name="T7" fmla="*/ 2147483647 h 238"/>
                <a:gd name="T8" fmla="*/ 2147483647 w 85"/>
                <a:gd name="T9" fmla="*/ 2147483647 h 238"/>
                <a:gd name="T10" fmla="*/ 2147483647 w 85"/>
                <a:gd name="T11" fmla="*/ 2147483647 h 238"/>
                <a:gd name="T12" fmla="*/ 2147483647 w 85"/>
                <a:gd name="T13" fmla="*/ 2147483647 h 238"/>
                <a:gd name="T14" fmla="*/ 2147483647 w 85"/>
                <a:gd name="T15" fmla="*/ 2147483647 h 238"/>
                <a:gd name="T16" fmla="*/ 2147483647 w 85"/>
                <a:gd name="T17" fmla="*/ 2147483647 h 238"/>
                <a:gd name="T18" fmla="*/ 2147483647 w 85"/>
                <a:gd name="T19" fmla="*/ 2147483647 h 238"/>
                <a:gd name="T20" fmla="*/ 2147483647 w 85"/>
                <a:gd name="T21" fmla="*/ 2147483647 h 238"/>
                <a:gd name="T22" fmla="*/ 2147483647 w 85"/>
                <a:gd name="T23" fmla="*/ 2147483647 h 238"/>
                <a:gd name="T24" fmla="*/ 2147483647 w 85"/>
                <a:gd name="T25" fmla="*/ 2147483647 h 238"/>
                <a:gd name="T26" fmla="*/ 2147483647 w 85"/>
                <a:gd name="T27" fmla="*/ 2147483647 h 238"/>
                <a:gd name="T28" fmla="*/ 2147483647 w 85"/>
                <a:gd name="T29" fmla="*/ 2147483647 h 238"/>
                <a:gd name="T30" fmla="*/ 2147483647 w 85"/>
                <a:gd name="T31" fmla="*/ 2147483647 h 238"/>
                <a:gd name="T32" fmla="*/ 2147483647 w 85"/>
                <a:gd name="T33" fmla="*/ 2147483647 h 238"/>
                <a:gd name="T34" fmla="*/ 2147483647 w 85"/>
                <a:gd name="T35" fmla="*/ 2147483647 h 238"/>
                <a:gd name="T36" fmla="*/ 2147483647 w 85"/>
                <a:gd name="T37" fmla="*/ 2147483647 h 238"/>
                <a:gd name="T38" fmla="*/ 2147483647 w 85"/>
                <a:gd name="T39" fmla="*/ 2147483647 h 238"/>
                <a:gd name="T40" fmla="*/ 2147483647 w 85"/>
                <a:gd name="T41" fmla="*/ 2147483647 h 238"/>
                <a:gd name="T42" fmla="*/ 2147483647 w 85"/>
                <a:gd name="T43" fmla="*/ 2147483647 h 238"/>
                <a:gd name="T44" fmla="*/ 2147483647 w 85"/>
                <a:gd name="T45" fmla="*/ 2147483647 h 238"/>
                <a:gd name="T46" fmla="*/ 2147483647 w 85"/>
                <a:gd name="T47" fmla="*/ 2147483647 h 238"/>
                <a:gd name="T48" fmla="*/ 2147483647 w 85"/>
                <a:gd name="T49" fmla="*/ 2147483647 h 238"/>
                <a:gd name="T50" fmla="*/ 2147483647 w 85"/>
                <a:gd name="T51" fmla="*/ 2147483647 h 238"/>
                <a:gd name="T52" fmla="*/ 2147483647 w 85"/>
                <a:gd name="T53" fmla="*/ 2147483647 h 238"/>
                <a:gd name="T54" fmla="*/ 0 w 85"/>
                <a:gd name="T55" fmla="*/ 2147483647 h 238"/>
                <a:gd name="T56" fmla="*/ 0 w 85"/>
                <a:gd name="T57" fmla="*/ 2147483647 h 238"/>
                <a:gd name="T58" fmla="*/ 2147483647 w 85"/>
                <a:gd name="T59" fmla="*/ 2147483647 h 238"/>
                <a:gd name="T60" fmla="*/ 2147483647 w 85"/>
                <a:gd name="T61" fmla="*/ 2147483647 h 238"/>
                <a:gd name="T62" fmla="*/ 2147483647 w 85"/>
                <a:gd name="T63" fmla="*/ 2147483647 h 238"/>
                <a:gd name="T64" fmla="*/ 2147483647 w 85"/>
                <a:gd name="T65" fmla="*/ 2147483647 h 238"/>
                <a:gd name="T66" fmla="*/ 2147483647 w 85"/>
                <a:gd name="T67" fmla="*/ 2147483647 h 238"/>
                <a:gd name="T68" fmla="*/ 2147483647 w 85"/>
                <a:gd name="T69" fmla="*/ 2147483647 h 238"/>
                <a:gd name="T70" fmla="*/ 2147483647 w 85"/>
                <a:gd name="T71" fmla="*/ 2147483647 h 238"/>
                <a:gd name="T72" fmla="*/ 2147483647 w 85"/>
                <a:gd name="T73" fmla="*/ 0 h 238"/>
                <a:gd name="T74" fmla="*/ 2147483647 w 85"/>
                <a:gd name="T75" fmla="*/ 0 h 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238"/>
                <a:gd name="T116" fmla="*/ 85 w 85"/>
                <a:gd name="T117" fmla="*/ 238 h 2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238">
                  <a:moveTo>
                    <a:pt x="43" y="0"/>
                  </a:moveTo>
                  <a:lnTo>
                    <a:pt x="43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7" y="15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4" y="34"/>
                  </a:lnTo>
                  <a:lnTo>
                    <a:pt x="84" y="203"/>
                  </a:lnTo>
                  <a:lnTo>
                    <a:pt x="84" y="211"/>
                  </a:lnTo>
                  <a:lnTo>
                    <a:pt x="81" y="218"/>
                  </a:lnTo>
                  <a:lnTo>
                    <a:pt x="77" y="222"/>
                  </a:lnTo>
                  <a:lnTo>
                    <a:pt x="71" y="226"/>
                  </a:lnTo>
                  <a:lnTo>
                    <a:pt x="64" y="230"/>
                  </a:lnTo>
                  <a:lnTo>
                    <a:pt x="58" y="235"/>
                  </a:lnTo>
                  <a:lnTo>
                    <a:pt x="51" y="237"/>
                  </a:lnTo>
                  <a:lnTo>
                    <a:pt x="43" y="237"/>
                  </a:lnTo>
                  <a:lnTo>
                    <a:pt x="34" y="237"/>
                  </a:lnTo>
                  <a:lnTo>
                    <a:pt x="26" y="235"/>
                  </a:lnTo>
                  <a:lnTo>
                    <a:pt x="19" y="230"/>
                  </a:lnTo>
                  <a:lnTo>
                    <a:pt x="13" y="226"/>
                  </a:lnTo>
                  <a:lnTo>
                    <a:pt x="9" y="222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0" y="203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3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7" name="Freeform 85"/>
            <p:cNvSpPr>
              <a:spLocks/>
            </p:cNvSpPr>
            <p:nvPr/>
          </p:nvSpPr>
          <p:spPr bwMode="auto">
            <a:xfrm>
              <a:off x="2666614" y="5215028"/>
              <a:ext cx="869950" cy="530225"/>
            </a:xfrm>
            <a:custGeom>
              <a:avLst/>
              <a:gdLst>
                <a:gd name="T0" fmla="*/ 2147483647 w 548"/>
                <a:gd name="T1" fmla="*/ 0 h 334"/>
                <a:gd name="T2" fmla="*/ 0 w 548"/>
                <a:gd name="T3" fmla="*/ 2147483647 h 334"/>
                <a:gd name="T4" fmla="*/ 2147483647 w 548"/>
                <a:gd name="T5" fmla="*/ 2147483647 h 334"/>
                <a:gd name="T6" fmla="*/ 2147483647 w 548"/>
                <a:gd name="T7" fmla="*/ 2147483647 h 334"/>
                <a:gd name="T8" fmla="*/ 2147483647 w 548"/>
                <a:gd name="T9" fmla="*/ 2147483647 h 334"/>
                <a:gd name="T10" fmla="*/ 2147483647 w 548"/>
                <a:gd name="T11" fmla="*/ 2147483647 h 334"/>
                <a:gd name="T12" fmla="*/ 2147483647 w 548"/>
                <a:gd name="T13" fmla="*/ 2147483647 h 334"/>
                <a:gd name="T14" fmla="*/ 2147483647 w 548"/>
                <a:gd name="T15" fmla="*/ 2147483647 h 334"/>
                <a:gd name="T16" fmla="*/ 2147483647 w 548"/>
                <a:gd name="T17" fmla="*/ 2147483647 h 334"/>
                <a:gd name="T18" fmla="*/ 2147483647 w 548"/>
                <a:gd name="T19" fmla="*/ 2147483647 h 334"/>
                <a:gd name="T20" fmla="*/ 2147483647 w 548"/>
                <a:gd name="T21" fmla="*/ 2147483647 h 334"/>
                <a:gd name="T22" fmla="*/ 2147483647 w 548"/>
                <a:gd name="T23" fmla="*/ 2147483647 h 334"/>
                <a:gd name="T24" fmla="*/ 2147483647 w 548"/>
                <a:gd name="T25" fmla="*/ 2147483647 h 334"/>
                <a:gd name="T26" fmla="*/ 2147483647 w 548"/>
                <a:gd name="T27" fmla="*/ 2147483647 h 334"/>
                <a:gd name="T28" fmla="*/ 2147483647 w 548"/>
                <a:gd name="T29" fmla="*/ 2147483647 h 334"/>
                <a:gd name="T30" fmla="*/ 2147483647 w 548"/>
                <a:gd name="T31" fmla="*/ 2147483647 h 334"/>
                <a:gd name="T32" fmla="*/ 2147483647 w 548"/>
                <a:gd name="T33" fmla="*/ 0 h 334"/>
                <a:gd name="T34" fmla="*/ 2147483647 w 548"/>
                <a:gd name="T35" fmla="*/ 0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8"/>
                <a:gd name="T55" fmla="*/ 0 h 334"/>
                <a:gd name="T56" fmla="*/ 548 w 548"/>
                <a:gd name="T57" fmla="*/ 334 h 3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8" h="334">
                  <a:moveTo>
                    <a:pt x="17" y="0"/>
                  </a:moveTo>
                  <a:lnTo>
                    <a:pt x="0" y="55"/>
                  </a:lnTo>
                  <a:lnTo>
                    <a:pt x="49" y="70"/>
                  </a:lnTo>
                  <a:lnTo>
                    <a:pt x="41" y="132"/>
                  </a:lnTo>
                  <a:lnTo>
                    <a:pt x="101" y="122"/>
                  </a:lnTo>
                  <a:lnTo>
                    <a:pt x="139" y="171"/>
                  </a:lnTo>
                  <a:lnTo>
                    <a:pt x="184" y="151"/>
                  </a:lnTo>
                  <a:lnTo>
                    <a:pt x="184" y="215"/>
                  </a:lnTo>
                  <a:lnTo>
                    <a:pt x="237" y="217"/>
                  </a:lnTo>
                  <a:lnTo>
                    <a:pt x="265" y="254"/>
                  </a:lnTo>
                  <a:lnTo>
                    <a:pt x="316" y="232"/>
                  </a:lnTo>
                  <a:lnTo>
                    <a:pt x="355" y="294"/>
                  </a:lnTo>
                  <a:lnTo>
                    <a:pt x="402" y="275"/>
                  </a:lnTo>
                  <a:lnTo>
                    <a:pt x="455" y="333"/>
                  </a:lnTo>
                  <a:lnTo>
                    <a:pt x="545" y="315"/>
                  </a:lnTo>
                  <a:lnTo>
                    <a:pt x="547" y="188"/>
                  </a:lnTo>
                  <a:lnTo>
                    <a:pt x="17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8" name="Freeform 86"/>
            <p:cNvSpPr>
              <a:spLocks/>
            </p:cNvSpPr>
            <p:nvPr/>
          </p:nvSpPr>
          <p:spPr bwMode="auto">
            <a:xfrm>
              <a:off x="3531801" y="5215028"/>
              <a:ext cx="884237" cy="530225"/>
            </a:xfrm>
            <a:custGeom>
              <a:avLst/>
              <a:gdLst>
                <a:gd name="T0" fmla="*/ 2147483647 w 544"/>
                <a:gd name="T1" fmla="*/ 0 h 334"/>
                <a:gd name="T2" fmla="*/ 2147483647 w 544"/>
                <a:gd name="T3" fmla="*/ 2147483647 h 334"/>
                <a:gd name="T4" fmla="*/ 2147483647 w 544"/>
                <a:gd name="T5" fmla="*/ 2147483647 h 334"/>
                <a:gd name="T6" fmla="*/ 2147483647 w 544"/>
                <a:gd name="T7" fmla="*/ 2147483647 h 334"/>
                <a:gd name="T8" fmla="*/ 2147483647 w 544"/>
                <a:gd name="T9" fmla="*/ 2147483647 h 334"/>
                <a:gd name="T10" fmla="*/ 2147483647 w 544"/>
                <a:gd name="T11" fmla="*/ 2147483647 h 334"/>
                <a:gd name="T12" fmla="*/ 2147483647 w 544"/>
                <a:gd name="T13" fmla="*/ 2147483647 h 334"/>
                <a:gd name="T14" fmla="*/ 2147483647 w 544"/>
                <a:gd name="T15" fmla="*/ 2147483647 h 334"/>
                <a:gd name="T16" fmla="*/ 2147483647 w 544"/>
                <a:gd name="T17" fmla="*/ 2147483647 h 334"/>
                <a:gd name="T18" fmla="*/ 2147483647 w 544"/>
                <a:gd name="T19" fmla="*/ 2147483647 h 334"/>
                <a:gd name="T20" fmla="*/ 2147483647 w 544"/>
                <a:gd name="T21" fmla="*/ 2147483647 h 334"/>
                <a:gd name="T22" fmla="*/ 2147483647 w 544"/>
                <a:gd name="T23" fmla="*/ 2147483647 h 334"/>
                <a:gd name="T24" fmla="*/ 2147483647 w 544"/>
                <a:gd name="T25" fmla="*/ 2147483647 h 334"/>
                <a:gd name="T26" fmla="*/ 2147483647 w 544"/>
                <a:gd name="T27" fmla="*/ 2147483647 h 334"/>
                <a:gd name="T28" fmla="*/ 0 w 544"/>
                <a:gd name="T29" fmla="*/ 2147483647 h 334"/>
                <a:gd name="T30" fmla="*/ 0 w 544"/>
                <a:gd name="T31" fmla="*/ 2147483647 h 334"/>
                <a:gd name="T32" fmla="*/ 2147483647 w 544"/>
                <a:gd name="T33" fmla="*/ 0 h 334"/>
                <a:gd name="T34" fmla="*/ 2147483647 w 544"/>
                <a:gd name="T35" fmla="*/ 0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4"/>
                <a:gd name="T55" fmla="*/ 0 h 334"/>
                <a:gd name="T56" fmla="*/ 544 w 544"/>
                <a:gd name="T57" fmla="*/ 334 h 3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4" h="334">
                  <a:moveTo>
                    <a:pt x="528" y="0"/>
                  </a:moveTo>
                  <a:lnTo>
                    <a:pt x="543" y="55"/>
                  </a:lnTo>
                  <a:lnTo>
                    <a:pt x="496" y="73"/>
                  </a:lnTo>
                  <a:lnTo>
                    <a:pt x="505" y="132"/>
                  </a:lnTo>
                  <a:lnTo>
                    <a:pt x="443" y="122"/>
                  </a:lnTo>
                  <a:lnTo>
                    <a:pt x="407" y="171"/>
                  </a:lnTo>
                  <a:lnTo>
                    <a:pt x="360" y="151"/>
                  </a:lnTo>
                  <a:lnTo>
                    <a:pt x="360" y="215"/>
                  </a:lnTo>
                  <a:lnTo>
                    <a:pt x="308" y="217"/>
                  </a:lnTo>
                  <a:lnTo>
                    <a:pt x="281" y="254"/>
                  </a:lnTo>
                  <a:lnTo>
                    <a:pt x="229" y="232"/>
                  </a:lnTo>
                  <a:lnTo>
                    <a:pt x="191" y="294"/>
                  </a:lnTo>
                  <a:lnTo>
                    <a:pt x="145" y="275"/>
                  </a:lnTo>
                  <a:lnTo>
                    <a:pt x="92" y="333"/>
                  </a:lnTo>
                  <a:lnTo>
                    <a:pt x="0" y="318"/>
                  </a:lnTo>
                  <a:lnTo>
                    <a:pt x="0" y="188"/>
                  </a:lnTo>
                  <a:lnTo>
                    <a:pt x="528" y="0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1" name="Freeform 89"/>
            <p:cNvSpPr>
              <a:spLocks/>
            </p:cNvSpPr>
            <p:nvPr/>
          </p:nvSpPr>
          <p:spPr bwMode="auto">
            <a:xfrm>
              <a:off x="3395277" y="4508591"/>
              <a:ext cx="252412" cy="944562"/>
            </a:xfrm>
            <a:custGeom>
              <a:avLst/>
              <a:gdLst>
                <a:gd name="T0" fmla="*/ 2147483647 w 159"/>
                <a:gd name="T1" fmla="*/ 2147483647 h 595"/>
                <a:gd name="T2" fmla="*/ 2147483647 w 159"/>
                <a:gd name="T3" fmla="*/ 0 h 595"/>
                <a:gd name="T4" fmla="*/ 2147483647 w 159"/>
                <a:gd name="T5" fmla="*/ 2147483647 h 595"/>
                <a:gd name="T6" fmla="*/ 2147483647 w 159"/>
                <a:gd name="T7" fmla="*/ 2147483647 h 595"/>
                <a:gd name="T8" fmla="*/ 2147483647 w 159"/>
                <a:gd name="T9" fmla="*/ 2147483647 h 595"/>
                <a:gd name="T10" fmla="*/ 2147483647 w 159"/>
                <a:gd name="T11" fmla="*/ 2147483647 h 595"/>
                <a:gd name="T12" fmla="*/ 2147483647 w 159"/>
                <a:gd name="T13" fmla="*/ 2147483647 h 595"/>
                <a:gd name="T14" fmla="*/ 2147483647 w 159"/>
                <a:gd name="T15" fmla="*/ 2147483647 h 595"/>
                <a:gd name="T16" fmla="*/ 0 w 159"/>
                <a:gd name="T17" fmla="*/ 2147483647 h 595"/>
                <a:gd name="T18" fmla="*/ 2147483647 w 159"/>
                <a:gd name="T19" fmla="*/ 2147483647 h 595"/>
                <a:gd name="T20" fmla="*/ 2147483647 w 159"/>
                <a:gd name="T21" fmla="*/ 2147483647 h 5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595"/>
                <a:gd name="T35" fmla="*/ 159 w 159"/>
                <a:gd name="T36" fmla="*/ 595 h 5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595">
                  <a:moveTo>
                    <a:pt x="7" y="2"/>
                  </a:moveTo>
                  <a:lnTo>
                    <a:pt x="129" y="0"/>
                  </a:lnTo>
                  <a:lnTo>
                    <a:pt x="131" y="185"/>
                  </a:lnTo>
                  <a:lnTo>
                    <a:pt x="50" y="187"/>
                  </a:lnTo>
                  <a:lnTo>
                    <a:pt x="26" y="208"/>
                  </a:lnTo>
                  <a:lnTo>
                    <a:pt x="30" y="424"/>
                  </a:lnTo>
                  <a:lnTo>
                    <a:pt x="158" y="424"/>
                  </a:lnTo>
                  <a:lnTo>
                    <a:pt x="156" y="594"/>
                  </a:lnTo>
                  <a:lnTo>
                    <a:pt x="0" y="594"/>
                  </a:lnTo>
                  <a:lnTo>
                    <a:pt x="7" y="2"/>
                  </a:lnTo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2" name="Freeform 90"/>
            <p:cNvSpPr>
              <a:spLocks/>
            </p:cNvSpPr>
            <p:nvPr/>
          </p:nvSpPr>
          <p:spPr bwMode="auto">
            <a:xfrm>
              <a:off x="4173152" y="4935628"/>
              <a:ext cx="214312" cy="209550"/>
            </a:xfrm>
            <a:custGeom>
              <a:avLst/>
              <a:gdLst>
                <a:gd name="T0" fmla="*/ 2147483647 w 135"/>
                <a:gd name="T1" fmla="*/ 2147483647 h 132"/>
                <a:gd name="T2" fmla="*/ 2147483647 w 135"/>
                <a:gd name="T3" fmla="*/ 2147483647 h 132"/>
                <a:gd name="T4" fmla="*/ 2147483647 w 135"/>
                <a:gd name="T5" fmla="*/ 2147483647 h 132"/>
                <a:gd name="T6" fmla="*/ 2147483647 w 135"/>
                <a:gd name="T7" fmla="*/ 2147483647 h 132"/>
                <a:gd name="T8" fmla="*/ 2147483647 w 135"/>
                <a:gd name="T9" fmla="*/ 2147483647 h 132"/>
                <a:gd name="T10" fmla="*/ 2147483647 w 135"/>
                <a:gd name="T11" fmla="*/ 2147483647 h 132"/>
                <a:gd name="T12" fmla="*/ 2147483647 w 135"/>
                <a:gd name="T13" fmla="*/ 2147483647 h 132"/>
                <a:gd name="T14" fmla="*/ 2147483647 w 135"/>
                <a:gd name="T15" fmla="*/ 2147483647 h 132"/>
                <a:gd name="T16" fmla="*/ 2147483647 w 135"/>
                <a:gd name="T17" fmla="*/ 2147483647 h 132"/>
                <a:gd name="T18" fmla="*/ 2147483647 w 135"/>
                <a:gd name="T19" fmla="*/ 0 h 132"/>
                <a:gd name="T20" fmla="*/ 0 w 135"/>
                <a:gd name="T21" fmla="*/ 2147483647 h 132"/>
                <a:gd name="T22" fmla="*/ 2147483647 w 135"/>
                <a:gd name="T23" fmla="*/ 2147483647 h 132"/>
                <a:gd name="T24" fmla="*/ 2147483647 w 135"/>
                <a:gd name="T25" fmla="*/ 2147483647 h 132"/>
                <a:gd name="T26" fmla="*/ 2147483647 w 135"/>
                <a:gd name="T27" fmla="*/ 2147483647 h 132"/>
                <a:gd name="T28" fmla="*/ 2147483647 w 135"/>
                <a:gd name="T29" fmla="*/ 2147483647 h 132"/>
                <a:gd name="T30" fmla="*/ 2147483647 w 135"/>
                <a:gd name="T31" fmla="*/ 2147483647 h 132"/>
                <a:gd name="T32" fmla="*/ 2147483647 w 135"/>
                <a:gd name="T33" fmla="*/ 2147483647 h 132"/>
                <a:gd name="T34" fmla="*/ 2147483647 w 135"/>
                <a:gd name="T35" fmla="*/ 2147483647 h 132"/>
                <a:gd name="T36" fmla="*/ 2147483647 w 135"/>
                <a:gd name="T37" fmla="*/ 2147483647 h 132"/>
                <a:gd name="T38" fmla="*/ 2147483647 w 135"/>
                <a:gd name="T39" fmla="*/ 2147483647 h 132"/>
                <a:gd name="T40" fmla="*/ 2147483647 w 135"/>
                <a:gd name="T41" fmla="*/ 2147483647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132"/>
                <a:gd name="T65" fmla="*/ 135 w 135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132">
                  <a:moveTo>
                    <a:pt x="134" y="123"/>
                  </a:moveTo>
                  <a:lnTo>
                    <a:pt x="134" y="123"/>
                  </a:lnTo>
                  <a:lnTo>
                    <a:pt x="123" y="108"/>
                  </a:lnTo>
                  <a:lnTo>
                    <a:pt x="109" y="96"/>
                  </a:lnTo>
                  <a:lnTo>
                    <a:pt x="92" y="81"/>
                  </a:lnTo>
                  <a:lnTo>
                    <a:pt x="73" y="64"/>
                  </a:lnTo>
                  <a:lnTo>
                    <a:pt x="54" y="48"/>
                  </a:lnTo>
                  <a:lnTo>
                    <a:pt x="38" y="31"/>
                  </a:lnTo>
                  <a:lnTo>
                    <a:pt x="23" y="14"/>
                  </a:lnTo>
                  <a:lnTo>
                    <a:pt x="17" y="0"/>
                  </a:lnTo>
                  <a:lnTo>
                    <a:pt x="0" y="6"/>
                  </a:lnTo>
                  <a:lnTo>
                    <a:pt x="8" y="25"/>
                  </a:lnTo>
                  <a:lnTo>
                    <a:pt x="23" y="44"/>
                  </a:lnTo>
                  <a:lnTo>
                    <a:pt x="42" y="60"/>
                  </a:lnTo>
                  <a:lnTo>
                    <a:pt x="61" y="77"/>
                  </a:lnTo>
                  <a:lnTo>
                    <a:pt x="79" y="94"/>
                  </a:lnTo>
                  <a:lnTo>
                    <a:pt x="96" y="108"/>
                  </a:lnTo>
                  <a:lnTo>
                    <a:pt x="111" y="121"/>
                  </a:lnTo>
                  <a:lnTo>
                    <a:pt x="117" y="131"/>
                  </a:lnTo>
                  <a:lnTo>
                    <a:pt x="134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3" name="Freeform 91"/>
            <p:cNvSpPr>
              <a:spLocks/>
            </p:cNvSpPr>
            <p:nvPr/>
          </p:nvSpPr>
          <p:spPr bwMode="auto">
            <a:xfrm>
              <a:off x="4358889" y="5130891"/>
              <a:ext cx="60325" cy="136525"/>
            </a:xfrm>
            <a:custGeom>
              <a:avLst/>
              <a:gdLst>
                <a:gd name="T0" fmla="*/ 2147483647 w 38"/>
                <a:gd name="T1" fmla="*/ 2147483647 h 86"/>
                <a:gd name="T2" fmla="*/ 2147483647 w 38"/>
                <a:gd name="T3" fmla="*/ 2147483647 h 86"/>
                <a:gd name="T4" fmla="*/ 2147483647 w 38"/>
                <a:gd name="T5" fmla="*/ 2147483647 h 86"/>
                <a:gd name="T6" fmla="*/ 2147483647 w 38"/>
                <a:gd name="T7" fmla="*/ 2147483647 h 86"/>
                <a:gd name="T8" fmla="*/ 2147483647 w 38"/>
                <a:gd name="T9" fmla="*/ 2147483647 h 86"/>
                <a:gd name="T10" fmla="*/ 2147483647 w 38"/>
                <a:gd name="T11" fmla="*/ 0 h 86"/>
                <a:gd name="T12" fmla="*/ 0 w 38"/>
                <a:gd name="T13" fmla="*/ 2147483647 h 86"/>
                <a:gd name="T14" fmla="*/ 2147483647 w 38"/>
                <a:gd name="T15" fmla="*/ 2147483647 h 86"/>
                <a:gd name="T16" fmla="*/ 2147483647 w 38"/>
                <a:gd name="T17" fmla="*/ 2147483647 h 86"/>
                <a:gd name="T18" fmla="*/ 2147483647 w 38"/>
                <a:gd name="T19" fmla="*/ 2147483647 h 86"/>
                <a:gd name="T20" fmla="*/ 2147483647 w 38"/>
                <a:gd name="T21" fmla="*/ 2147483647 h 86"/>
                <a:gd name="T22" fmla="*/ 2147483647 w 38"/>
                <a:gd name="T23" fmla="*/ 2147483647 h 86"/>
                <a:gd name="T24" fmla="*/ 2147483647 w 38"/>
                <a:gd name="T25" fmla="*/ 2147483647 h 86"/>
                <a:gd name="T26" fmla="*/ 2147483647 w 38"/>
                <a:gd name="T27" fmla="*/ 2147483647 h 86"/>
                <a:gd name="T28" fmla="*/ 2147483647 w 38"/>
                <a:gd name="T29" fmla="*/ 2147483647 h 86"/>
                <a:gd name="T30" fmla="*/ 2147483647 w 38"/>
                <a:gd name="T31" fmla="*/ 2147483647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86"/>
                <a:gd name="T50" fmla="*/ 38 w 38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86">
                  <a:moveTo>
                    <a:pt x="27" y="65"/>
                  </a:moveTo>
                  <a:lnTo>
                    <a:pt x="37" y="71"/>
                  </a:lnTo>
                  <a:lnTo>
                    <a:pt x="33" y="54"/>
                  </a:lnTo>
                  <a:lnTo>
                    <a:pt x="29" y="35"/>
                  </a:lnTo>
                  <a:lnTo>
                    <a:pt x="23" y="19"/>
                  </a:lnTo>
                  <a:lnTo>
                    <a:pt x="17" y="0"/>
                  </a:lnTo>
                  <a:lnTo>
                    <a:pt x="0" y="8"/>
                  </a:lnTo>
                  <a:lnTo>
                    <a:pt x="8" y="23"/>
                  </a:lnTo>
                  <a:lnTo>
                    <a:pt x="12" y="40"/>
                  </a:lnTo>
                  <a:lnTo>
                    <a:pt x="17" y="58"/>
                  </a:lnTo>
                  <a:lnTo>
                    <a:pt x="21" y="77"/>
                  </a:lnTo>
                  <a:lnTo>
                    <a:pt x="31" y="83"/>
                  </a:lnTo>
                  <a:lnTo>
                    <a:pt x="21" y="77"/>
                  </a:lnTo>
                  <a:lnTo>
                    <a:pt x="23" y="85"/>
                  </a:lnTo>
                  <a:lnTo>
                    <a:pt x="31" y="83"/>
                  </a:lnTo>
                  <a:lnTo>
                    <a:pt x="27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4" name="Freeform 92"/>
            <p:cNvSpPr>
              <a:spLocks/>
            </p:cNvSpPr>
            <p:nvPr/>
          </p:nvSpPr>
          <p:spPr bwMode="auto">
            <a:xfrm>
              <a:off x="4401752" y="5200741"/>
              <a:ext cx="166687" cy="63500"/>
            </a:xfrm>
            <a:custGeom>
              <a:avLst/>
              <a:gdLst>
                <a:gd name="T0" fmla="*/ 2147483647 w 105"/>
                <a:gd name="T1" fmla="*/ 2147483647 h 40"/>
                <a:gd name="T2" fmla="*/ 2147483647 w 105"/>
                <a:gd name="T3" fmla="*/ 0 h 40"/>
                <a:gd name="T4" fmla="*/ 0 w 105"/>
                <a:gd name="T5" fmla="*/ 2147483647 h 40"/>
                <a:gd name="T6" fmla="*/ 2147483647 w 105"/>
                <a:gd name="T7" fmla="*/ 2147483647 h 40"/>
                <a:gd name="T8" fmla="*/ 2147483647 w 105"/>
                <a:gd name="T9" fmla="*/ 2147483647 h 40"/>
                <a:gd name="T10" fmla="*/ 2147483647 w 105"/>
                <a:gd name="T11" fmla="*/ 2147483647 h 40"/>
                <a:gd name="T12" fmla="*/ 2147483647 w 105"/>
                <a:gd name="T13" fmla="*/ 2147483647 h 40"/>
                <a:gd name="T14" fmla="*/ 2147483647 w 105"/>
                <a:gd name="T15" fmla="*/ 2147483647 h 40"/>
                <a:gd name="T16" fmla="*/ 2147483647 w 105"/>
                <a:gd name="T17" fmla="*/ 2147483647 h 40"/>
                <a:gd name="T18" fmla="*/ 2147483647 w 105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40"/>
                <a:gd name="T32" fmla="*/ 105 w 10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40">
                  <a:moveTo>
                    <a:pt x="102" y="6"/>
                  </a:moveTo>
                  <a:lnTo>
                    <a:pt x="92" y="0"/>
                  </a:lnTo>
                  <a:lnTo>
                    <a:pt x="0" y="21"/>
                  </a:lnTo>
                  <a:lnTo>
                    <a:pt x="4" y="39"/>
                  </a:lnTo>
                  <a:lnTo>
                    <a:pt x="96" y="16"/>
                  </a:lnTo>
                  <a:lnTo>
                    <a:pt x="102" y="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02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5" name="Freeform 93"/>
            <p:cNvSpPr>
              <a:spLocks/>
            </p:cNvSpPr>
            <p:nvPr/>
          </p:nvSpPr>
          <p:spPr bwMode="auto">
            <a:xfrm>
              <a:off x="4490652" y="5073741"/>
              <a:ext cx="74612" cy="144462"/>
            </a:xfrm>
            <a:custGeom>
              <a:avLst/>
              <a:gdLst>
                <a:gd name="T0" fmla="*/ 0 w 47"/>
                <a:gd name="T1" fmla="*/ 2147483647 h 91"/>
                <a:gd name="T2" fmla="*/ 0 w 47"/>
                <a:gd name="T3" fmla="*/ 2147483647 h 91"/>
                <a:gd name="T4" fmla="*/ 2147483647 w 47"/>
                <a:gd name="T5" fmla="*/ 2147483647 h 91"/>
                <a:gd name="T6" fmla="*/ 2147483647 w 47"/>
                <a:gd name="T7" fmla="*/ 2147483647 h 91"/>
                <a:gd name="T8" fmla="*/ 2147483647 w 47"/>
                <a:gd name="T9" fmla="*/ 2147483647 h 91"/>
                <a:gd name="T10" fmla="*/ 2147483647 w 47"/>
                <a:gd name="T11" fmla="*/ 2147483647 h 91"/>
                <a:gd name="T12" fmla="*/ 2147483647 w 47"/>
                <a:gd name="T13" fmla="*/ 2147483647 h 91"/>
                <a:gd name="T14" fmla="*/ 2147483647 w 47"/>
                <a:gd name="T15" fmla="*/ 2147483647 h 91"/>
                <a:gd name="T16" fmla="*/ 2147483647 w 47"/>
                <a:gd name="T17" fmla="*/ 2147483647 h 91"/>
                <a:gd name="T18" fmla="*/ 2147483647 w 47"/>
                <a:gd name="T19" fmla="*/ 2147483647 h 91"/>
                <a:gd name="T20" fmla="*/ 2147483647 w 47"/>
                <a:gd name="T21" fmla="*/ 0 h 91"/>
                <a:gd name="T22" fmla="*/ 2147483647 w 47"/>
                <a:gd name="T23" fmla="*/ 0 h 91"/>
                <a:gd name="T24" fmla="*/ 0 w 47"/>
                <a:gd name="T25" fmla="*/ 2147483647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91"/>
                <a:gd name="T41" fmla="*/ 47 w 47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91">
                  <a:moveTo>
                    <a:pt x="0" y="9"/>
                  </a:moveTo>
                  <a:lnTo>
                    <a:pt x="0" y="9"/>
                  </a:lnTo>
                  <a:lnTo>
                    <a:pt x="9" y="28"/>
                  </a:lnTo>
                  <a:lnTo>
                    <a:pt x="17" y="48"/>
                  </a:lnTo>
                  <a:lnTo>
                    <a:pt x="23" y="69"/>
                  </a:lnTo>
                  <a:lnTo>
                    <a:pt x="30" y="90"/>
                  </a:lnTo>
                  <a:lnTo>
                    <a:pt x="46" y="86"/>
                  </a:lnTo>
                  <a:lnTo>
                    <a:pt x="40" y="65"/>
                  </a:lnTo>
                  <a:lnTo>
                    <a:pt x="34" y="42"/>
                  </a:lnTo>
                  <a:lnTo>
                    <a:pt x="25" y="21"/>
                  </a:lnTo>
                  <a:lnTo>
                    <a:pt x="15" y="0"/>
                  </a:lnTo>
                  <a:lnTo>
                    <a:pt x="0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6" name="Freeform 94"/>
            <p:cNvSpPr>
              <a:spLocks/>
            </p:cNvSpPr>
            <p:nvPr/>
          </p:nvSpPr>
          <p:spPr bwMode="auto">
            <a:xfrm>
              <a:off x="4328727" y="4908641"/>
              <a:ext cx="187325" cy="180975"/>
            </a:xfrm>
            <a:custGeom>
              <a:avLst/>
              <a:gdLst>
                <a:gd name="T0" fmla="*/ 0 w 118"/>
                <a:gd name="T1" fmla="*/ 2147483647 h 114"/>
                <a:gd name="T2" fmla="*/ 2147483647 w 118"/>
                <a:gd name="T3" fmla="*/ 2147483647 h 114"/>
                <a:gd name="T4" fmla="*/ 2147483647 w 118"/>
                <a:gd name="T5" fmla="*/ 2147483647 h 114"/>
                <a:gd name="T6" fmla="*/ 2147483647 w 118"/>
                <a:gd name="T7" fmla="*/ 2147483647 h 114"/>
                <a:gd name="T8" fmla="*/ 2147483647 w 118"/>
                <a:gd name="T9" fmla="*/ 2147483647 h 114"/>
                <a:gd name="T10" fmla="*/ 2147483647 w 118"/>
                <a:gd name="T11" fmla="*/ 2147483647 h 114"/>
                <a:gd name="T12" fmla="*/ 2147483647 w 118"/>
                <a:gd name="T13" fmla="*/ 2147483647 h 114"/>
                <a:gd name="T14" fmla="*/ 2147483647 w 118"/>
                <a:gd name="T15" fmla="*/ 2147483647 h 114"/>
                <a:gd name="T16" fmla="*/ 2147483647 w 118"/>
                <a:gd name="T17" fmla="*/ 2147483647 h 114"/>
                <a:gd name="T18" fmla="*/ 2147483647 w 118"/>
                <a:gd name="T19" fmla="*/ 2147483647 h 114"/>
                <a:gd name="T20" fmla="*/ 2147483647 w 118"/>
                <a:gd name="T21" fmla="*/ 2147483647 h 114"/>
                <a:gd name="T22" fmla="*/ 2147483647 w 118"/>
                <a:gd name="T23" fmla="*/ 2147483647 h 114"/>
                <a:gd name="T24" fmla="*/ 2147483647 w 118"/>
                <a:gd name="T25" fmla="*/ 2147483647 h 114"/>
                <a:gd name="T26" fmla="*/ 2147483647 w 118"/>
                <a:gd name="T27" fmla="*/ 2147483647 h 114"/>
                <a:gd name="T28" fmla="*/ 2147483647 w 118"/>
                <a:gd name="T29" fmla="*/ 2147483647 h 114"/>
                <a:gd name="T30" fmla="*/ 2147483647 w 118"/>
                <a:gd name="T31" fmla="*/ 2147483647 h 114"/>
                <a:gd name="T32" fmla="*/ 2147483647 w 118"/>
                <a:gd name="T33" fmla="*/ 2147483647 h 114"/>
                <a:gd name="T34" fmla="*/ 2147483647 w 118"/>
                <a:gd name="T35" fmla="*/ 2147483647 h 114"/>
                <a:gd name="T36" fmla="*/ 2147483647 w 118"/>
                <a:gd name="T37" fmla="*/ 0 h 114"/>
                <a:gd name="T38" fmla="*/ 2147483647 w 118"/>
                <a:gd name="T39" fmla="*/ 2147483647 h 114"/>
                <a:gd name="T40" fmla="*/ 0 w 118"/>
                <a:gd name="T41" fmla="*/ 2147483647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14"/>
                <a:gd name="T65" fmla="*/ 118 w 118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14">
                  <a:moveTo>
                    <a:pt x="0" y="10"/>
                  </a:moveTo>
                  <a:lnTo>
                    <a:pt x="2" y="10"/>
                  </a:lnTo>
                  <a:lnTo>
                    <a:pt x="15" y="27"/>
                  </a:lnTo>
                  <a:lnTo>
                    <a:pt x="29" y="42"/>
                  </a:lnTo>
                  <a:lnTo>
                    <a:pt x="42" y="54"/>
                  </a:lnTo>
                  <a:lnTo>
                    <a:pt x="56" y="67"/>
                  </a:lnTo>
                  <a:lnTo>
                    <a:pt x="69" y="77"/>
                  </a:lnTo>
                  <a:lnTo>
                    <a:pt x="81" y="88"/>
                  </a:lnTo>
                  <a:lnTo>
                    <a:pt x="92" y="100"/>
                  </a:lnTo>
                  <a:lnTo>
                    <a:pt x="102" y="113"/>
                  </a:lnTo>
                  <a:lnTo>
                    <a:pt x="117" y="104"/>
                  </a:lnTo>
                  <a:lnTo>
                    <a:pt x="107" y="90"/>
                  </a:lnTo>
                  <a:lnTo>
                    <a:pt x="94" y="77"/>
                  </a:lnTo>
                  <a:lnTo>
                    <a:pt x="81" y="65"/>
                  </a:lnTo>
                  <a:lnTo>
                    <a:pt x="67" y="52"/>
                  </a:lnTo>
                  <a:lnTo>
                    <a:pt x="54" y="42"/>
                  </a:lnTo>
                  <a:lnTo>
                    <a:pt x="40" y="29"/>
                  </a:lnTo>
                  <a:lnTo>
                    <a:pt x="27" y="15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7" name="Freeform 95"/>
            <p:cNvSpPr>
              <a:spLocks/>
            </p:cNvSpPr>
            <p:nvPr/>
          </p:nvSpPr>
          <p:spPr bwMode="auto">
            <a:xfrm>
              <a:off x="4392227" y="5167403"/>
              <a:ext cx="47625" cy="96838"/>
            </a:xfrm>
            <a:custGeom>
              <a:avLst/>
              <a:gdLst>
                <a:gd name="T0" fmla="*/ 2147483647 w 30"/>
                <a:gd name="T1" fmla="*/ 0 h 61"/>
                <a:gd name="T2" fmla="*/ 0 w 30"/>
                <a:gd name="T3" fmla="*/ 2147483647 h 61"/>
                <a:gd name="T4" fmla="*/ 2147483647 w 30"/>
                <a:gd name="T5" fmla="*/ 2147483647 h 61"/>
                <a:gd name="T6" fmla="*/ 2147483647 w 30"/>
                <a:gd name="T7" fmla="*/ 2147483647 h 61"/>
                <a:gd name="T8" fmla="*/ 2147483647 w 30"/>
                <a:gd name="T9" fmla="*/ 2147483647 h 61"/>
                <a:gd name="T10" fmla="*/ 2147483647 w 30"/>
                <a:gd name="T11" fmla="*/ 0 h 61"/>
                <a:gd name="T12" fmla="*/ 2147483647 w 30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1"/>
                <a:gd name="T23" fmla="*/ 30 w 3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1">
                  <a:moveTo>
                    <a:pt x="16" y="0"/>
                  </a:moveTo>
                  <a:lnTo>
                    <a:pt x="0" y="6"/>
                  </a:lnTo>
                  <a:lnTo>
                    <a:pt x="12" y="60"/>
                  </a:lnTo>
                  <a:lnTo>
                    <a:pt x="29" y="56"/>
                  </a:lnTo>
                  <a:lnTo>
                    <a:pt x="16" y="2"/>
                  </a:lnTo>
                  <a:lnTo>
                    <a:pt x="16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8" name="Freeform 96"/>
            <p:cNvSpPr>
              <a:spLocks/>
            </p:cNvSpPr>
            <p:nvPr/>
          </p:nvSpPr>
          <p:spPr bwMode="auto">
            <a:xfrm>
              <a:off x="4196964" y="4902291"/>
              <a:ext cx="222250" cy="279400"/>
            </a:xfrm>
            <a:custGeom>
              <a:avLst/>
              <a:gdLst>
                <a:gd name="T0" fmla="*/ 2147483647 w 140"/>
                <a:gd name="T1" fmla="*/ 2147483647 h 176"/>
                <a:gd name="T2" fmla="*/ 2147483647 w 140"/>
                <a:gd name="T3" fmla="*/ 0 h 176"/>
                <a:gd name="T4" fmla="*/ 0 w 140"/>
                <a:gd name="T5" fmla="*/ 2147483647 h 176"/>
                <a:gd name="T6" fmla="*/ 0 w 140"/>
                <a:gd name="T7" fmla="*/ 2147483647 h 176"/>
                <a:gd name="T8" fmla="*/ 2147483647 w 140"/>
                <a:gd name="T9" fmla="*/ 2147483647 h 176"/>
                <a:gd name="T10" fmla="*/ 2147483647 w 140"/>
                <a:gd name="T11" fmla="*/ 2147483647 h 176"/>
                <a:gd name="T12" fmla="*/ 2147483647 w 140"/>
                <a:gd name="T13" fmla="*/ 2147483647 h 176"/>
                <a:gd name="T14" fmla="*/ 2147483647 w 140"/>
                <a:gd name="T15" fmla="*/ 2147483647 h 176"/>
                <a:gd name="T16" fmla="*/ 2147483647 w 140"/>
                <a:gd name="T17" fmla="*/ 2147483647 h 176"/>
                <a:gd name="T18" fmla="*/ 2147483647 w 140"/>
                <a:gd name="T19" fmla="*/ 2147483647 h 176"/>
                <a:gd name="T20" fmla="*/ 2147483647 w 140"/>
                <a:gd name="T21" fmla="*/ 2147483647 h 176"/>
                <a:gd name="T22" fmla="*/ 2147483647 w 140"/>
                <a:gd name="T23" fmla="*/ 2147483647 h 176"/>
                <a:gd name="T24" fmla="*/ 2147483647 w 140"/>
                <a:gd name="T25" fmla="*/ 2147483647 h 176"/>
                <a:gd name="T26" fmla="*/ 2147483647 w 140"/>
                <a:gd name="T27" fmla="*/ 2147483647 h 176"/>
                <a:gd name="T28" fmla="*/ 2147483647 w 140"/>
                <a:gd name="T29" fmla="*/ 2147483647 h 176"/>
                <a:gd name="T30" fmla="*/ 2147483647 w 140"/>
                <a:gd name="T31" fmla="*/ 2147483647 h 176"/>
                <a:gd name="T32" fmla="*/ 2147483647 w 140"/>
                <a:gd name="T33" fmla="*/ 2147483647 h 176"/>
                <a:gd name="T34" fmla="*/ 2147483647 w 140"/>
                <a:gd name="T35" fmla="*/ 2147483647 h 176"/>
                <a:gd name="T36" fmla="*/ 2147483647 w 140"/>
                <a:gd name="T37" fmla="*/ 2147483647 h 176"/>
                <a:gd name="T38" fmla="*/ 2147483647 w 140"/>
                <a:gd name="T39" fmla="*/ 2147483647 h 176"/>
                <a:gd name="T40" fmla="*/ 2147483647 w 140"/>
                <a:gd name="T41" fmla="*/ 2147483647 h 176"/>
                <a:gd name="T42" fmla="*/ 2147483647 w 140"/>
                <a:gd name="T43" fmla="*/ 2147483647 h 176"/>
                <a:gd name="T44" fmla="*/ 2147483647 w 140"/>
                <a:gd name="T45" fmla="*/ 2147483647 h 176"/>
                <a:gd name="T46" fmla="*/ 2147483647 w 140"/>
                <a:gd name="T47" fmla="*/ 2147483647 h 176"/>
                <a:gd name="T48" fmla="*/ 2147483647 w 140"/>
                <a:gd name="T49" fmla="*/ 2147483647 h 176"/>
                <a:gd name="T50" fmla="*/ 2147483647 w 140"/>
                <a:gd name="T51" fmla="*/ 2147483647 h 176"/>
                <a:gd name="T52" fmla="*/ 2147483647 w 140"/>
                <a:gd name="T53" fmla="*/ 2147483647 h 176"/>
                <a:gd name="T54" fmla="*/ 2147483647 w 140"/>
                <a:gd name="T55" fmla="*/ 2147483647 h 176"/>
                <a:gd name="T56" fmla="*/ 2147483647 w 140"/>
                <a:gd name="T57" fmla="*/ 2147483647 h 176"/>
                <a:gd name="T58" fmla="*/ 2147483647 w 140"/>
                <a:gd name="T59" fmla="*/ 2147483647 h 176"/>
                <a:gd name="T60" fmla="*/ 2147483647 w 140"/>
                <a:gd name="T61" fmla="*/ 2147483647 h 176"/>
                <a:gd name="T62" fmla="*/ 2147483647 w 140"/>
                <a:gd name="T63" fmla="*/ 2147483647 h 176"/>
                <a:gd name="T64" fmla="*/ 2147483647 w 140"/>
                <a:gd name="T65" fmla="*/ 2147483647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76"/>
                <a:gd name="T101" fmla="*/ 140 w 140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76">
                  <a:moveTo>
                    <a:pt x="2" y="2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2" y="42"/>
                  </a:lnTo>
                  <a:lnTo>
                    <a:pt x="8" y="52"/>
                  </a:lnTo>
                  <a:lnTo>
                    <a:pt x="16" y="65"/>
                  </a:lnTo>
                  <a:lnTo>
                    <a:pt x="25" y="75"/>
                  </a:lnTo>
                  <a:lnTo>
                    <a:pt x="35" y="85"/>
                  </a:lnTo>
                  <a:lnTo>
                    <a:pt x="46" y="94"/>
                  </a:lnTo>
                  <a:lnTo>
                    <a:pt x="69" y="115"/>
                  </a:lnTo>
                  <a:lnTo>
                    <a:pt x="91" y="133"/>
                  </a:lnTo>
                  <a:lnTo>
                    <a:pt x="102" y="144"/>
                  </a:lnTo>
                  <a:lnTo>
                    <a:pt x="110" y="154"/>
                  </a:lnTo>
                  <a:lnTo>
                    <a:pt x="119" y="165"/>
                  </a:lnTo>
                  <a:lnTo>
                    <a:pt x="123" y="175"/>
                  </a:lnTo>
                  <a:lnTo>
                    <a:pt x="139" y="167"/>
                  </a:lnTo>
                  <a:lnTo>
                    <a:pt x="133" y="154"/>
                  </a:lnTo>
                  <a:lnTo>
                    <a:pt x="123" y="142"/>
                  </a:lnTo>
                  <a:lnTo>
                    <a:pt x="114" y="131"/>
                  </a:lnTo>
                  <a:lnTo>
                    <a:pt x="104" y="121"/>
                  </a:lnTo>
                  <a:lnTo>
                    <a:pt x="81" y="100"/>
                  </a:lnTo>
                  <a:lnTo>
                    <a:pt x="58" y="81"/>
                  </a:lnTo>
                  <a:lnTo>
                    <a:pt x="48" y="73"/>
                  </a:lnTo>
                  <a:lnTo>
                    <a:pt x="37" y="62"/>
                  </a:lnTo>
                  <a:lnTo>
                    <a:pt x="31" y="54"/>
                  </a:lnTo>
                  <a:lnTo>
                    <a:pt x="25" y="44"/>
                  </a:lnTo>
                  <a:lnTo>
                    <a:pt x="18" y="35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" y="2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14" name="Freeform 82"/>
            <p:cNvSpPr>
              <a:spLocks/>
            </p:cNvSpPr>
            <p:nvPr/>
          </p:nvSpPr>
          <p:spPr bwMode="auto">
            <a:xfrm rot="21435044">
              <a:off x="2649258" y="4897528"/>
              <a:ext cx="228493" cy="285750"/>
            </a:xfrm>
            <a:custGeom>
              <a:avLst/>
              <a:gdLst>
                <a:gd name="T0" fmla="*/ 2147483647 w 146"/>
                <a:gd name="T1" fmla="*/ 2147483647 h 180"/>
                <a:gd name="T2" fmla="*/ 2147483647 w 146"/>
                <a:gd name="T3" fmla="*/ 2147483647 h 180"/>
                <a:gd name="T4" fmla="*/ 2147483647 w 146"/>
                <a:gd name="T5" fmla="*/ 2147483647 h 180"/>
                <a:gd name="T6" fmla="*/ 2147483647 w 146"/>
                <a:gd name="T7" fmla="*/ 2147483647 h 180"/>
                <a:gd name="T8" fmla="*/ 2147483647 w 146"/>
                <a:gd name="T9" fmla="*/ 2147483647 h 180"/>
                <a:gd name="T10" fmla="*/ 2147483647 w 146"/>
                <a:gd name="T11" fmla="*/ 2147483647 h 180"/>
                <a:gd name="T12" fmla="*/ 2147483647 w 146"/>
                <a:gd name="T13" fmla="*/ 2147483647 h 180"/>
                <a:gd name="T14" fmla="*/ 2147483647 w 146"/>
                <a:gd name="T15" fmla="*/ 2147483647 h 180"/>
                <a:gd name="T16" fmla="*/ 2147483647 w 146"/>
                <a:gd name="T17" fmla="*/ 2147483647 h 180"/>
                <a:gd name="T18" fmla="*/ 2147483647 w 146"/>
                <a:gd name="T19" fmla="*/ 2147483647 h 180"/>
                <a:gd name="T20" fmla="*/ 2147483647 w 146"/>
                <a:gd name="T21" fmla="*/ 2147483647 h 180"/>
                <a:gd name="T22" fmla="*/ 2147483647 w 146"/>
                <a:gd name="T23" fmla="*/ 2147483647 h 180"/>
                <a:gd name="T24" fmla="*/ 2147483647 w 146"/>
                <a:gd name="T25" fmla="*/ 2147483647 h 180"/>
                <a:gd name="T26" fmla="*/ 2147483647 w 146"/>
                <a:gd name="T27" fmla="*/ 2147483647 h 180"/>
                <a:gd name="T28" fmla="*/ 2147483647 w 146"/>
                <a:gd name="T29" fmla="*/ 2147483647 h 180"/>
                <a:gd name="T30" fmla="*/ 0 w 146"/>
                <a:gd name="T31" fmla="*/ 2147483647 h 180"/>
                <a:gd name="T32" fmla="*/ 2147483647 w 146"/>
                <a:gd name="T33" fmla="*/ 2147483647 h 180"/>
                <a:gd name="T34" fmla="*/ 2147483647 w 146"/>
                <a:gd name="T35" fmla="*/ 2147483647 h 180"/>
                <a:gd name="T36" fmla="*/ 2147483647 w 146"/>
                <a:gd name="T37" fmla="*/ 2147483647 h 180"/>
                <a:gd name="T38" fmla="*/ 2147483647 w 146"/>
                <a:gd name="T39" fmla="*/ 2147483647 h 180"/>
                <a:gd name="T40" fmla="*/ 2147483647 w 146"/>
                <a:gd name="T41" fmla="*/ 2147483647 h 180"/>
                <a:gd name="T42" fmla="*/ 2147483647 w 146"/>
                <a:gd name="T43" fmla="*/ 2147483647 h 180"/>
                <a:gd name="T44" fmla="*/ 2147483647 w 146"/>
                <a:gd name="T45" fmla="*/ 2147483647 h 180"/>
                <a:gd name="T46" fmla="*/ 2147483647 w 146"/>
                <a:gd name="T47" fmla="*/ 2147483647 h 180"/>
                <a:gd name="T48" fmla="*/ 2147483647 w 146"/>
                <a:gd name="T49" fmla="*/ 2147483647 h 180"/>
                <a:gd name="T50" fmla="*/ 2147483647 w 146"/>
                <a:gd name="T51" fmla="*/ 2147483647 h 180"/>
                <a:gd name="T52" fmla="*/ 2147483647 w 146"/>
                <a:gd name="T53" fmla="*/ 2147483647 h 180"/>
                <a:gd name="T54" fmla="*/ 2147483647 w 146"/>
                <a:gd name="T55" fmla="*/ 2147483647 h 180"/>
                <a:gd name="T56" fmla="*/ 2147483647 w 146"/>
                <a:gd name="T57" fmla="*/ 2147483647 h 180"/>
                <a:gd name="T58" fmla="*/ 2147483647 w 146"/>
                <a:gd name="T59" fmla="*/ 2147483647 h 180"/>
                <a:gd name="T60" fmla="*/ 2147483647 w 146"/>
                <a:gd name="T61" fmla="*/ 0 h 180"/>
                <a:gd name="T62" fmla="*/ 2147483647 w 146"/>
                <a:gd name="T63" fmla="*/ 2147483647 h 180"/>
                <a:gd name="T64" fmla="*/ 2147483647 w 146"/>
                <a:gd name="T65" fmla="*/ 2147483647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180"/>
                <a:gd name="T101" fmla="*/ 146 w 146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180">
                  <a:moveTo>
                    <a:pt x="124" y="4"/>
                  </a:moveTo>
                  <a:lnTo>
                    <a:pt x="124" y="6"/>
                  </a:lnTo>
                  <a:lnTo>
                    <a:pt x="126" y="17"/>
                  </a:lnTo>
                  <a:lnTo>
                    <a:pt x="126" y="27"/>
                  </a:lnTo>
                  <a:lnTo>
                    <a:pt x="124" y="36"/>
                  </a:lnTo>
                  <a:lnTo>
                    <a:pt x="119" y="47"/>
                  </a:lnTo>
                  <a:lnTo>
                    <a:pt x="113" y="55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3" y="85"/>
                  </a:lnTo>
                  <a:lnTo>
                    <a:pt x="62" y="104"/>
                  </a:lnTo>
                  <a:lnTo>
                    <a:pt x="38" y="123"/>
                  </a:lnTo>
                  <a:lnTo>
                    <a:pt x="25" y="136"/>
                  </a:lnTo>
                  <a:lnTo>
                    <a:pt x="17" y="147"/>
                  </a:lnTo>
                  <a:lnTo>
                    <a:pt x="8" y="160"/>
                  </a:lnTo>
                  <a:lnTo>
                    <a:pt x="0" y="172"/>
                  </a:lnTo>
                  <a:lnTo>
                    <a:pt x="17" y="179"/>
                  </a:lnTo>
                  <a:lnTo>
                    <a:pt x="23" y="168"/>
                  </a:lnTo>
                  <a:lnTo>
                    <a:pt x="30" y="157"/>
                  </a:lnTo>
                  <a:lnTo>
                    <a:pt x="40" y="147"/>
                  </a:lnTo>
                  <a:lnTo>
                    <a:pt x="49" y="138"/>
                  </a:lnTo>
                  <a:lnTo>
                    <a:pt x="72" y="117"/>
                  </a:lnTo>
                  <a:lnTo>
                    <a:pt x="96" y="98"/>
                  </a:lnTo>
                  <a:lnTo>
                    <a:pt x="106" y="87"/>
                  </a:lnTo>
                  <a:lnTo>
                    <a:pt x="117" y="76"/>
                  </a:lnTo>
                  <a:lnTo>
                    <a:pt x="126" y="66"/>
                  </a:lnTo>
                  <a:lnTo>
                    <a:pt x="134" y="55"/>
                  </a:lnTo>
                  <a:lnTo>
                    <a:pt x="141" y="42"/>
                  </a:lnTo>
                  <a:lnTo>
                    <a:pt x="143" y="30"/>
                  </a:lnTo>
                  <a:lnTo>
                    <a:pt x="145" y="15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24" y="4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9" name="Freeform 97"/>
            <p:cNvSpPr>
              <a:spLocks/>
            </p:cNvSpPr>
            <p:nvPr/>
          </p:nvSpPr>
          <p:spPr bwMode="auto">
            <a:xfrm>
              <a:off x="1988752" y="4189503"/>
              <a:ext cx="877977" cy="715963"/>
            </a:xfrm>
            <a:custGeom>
              <a:avLst/>
              <a:gdLst>
                <a:gd name="T0" fmla="*/ 0 w 561"/>
                <a:gd name="T1" fmla="*/ 2147483647 h 451"/>
                <a:gd name="T2" fmla="*/ 2147483647 w 561"/>
                <a:gd name="T3" fmla="*/ 2147483647 h 451"/>
                <a:gd name="T4" fmla="*/ 2147483647 w 561"/>
                <a:gd name="T5" fmla="*/ 2147483647 h 451"/>
                <a:gd name="T6" fmla="*/ 2147483647 w 561"/>
                <a:gd name="T7" fmla="*/ 2147483647 h 451"/>
                <a:gd name="T8" fmla="*/ 2147483647 w 561"/>
                <a:gd name="T9" fmla="*/ 2147483647 h 451"/>
                <a:gd name="T10" fmla="*/ 2147483647 w 561"/>
                <a:gd name="T11" fmla="*/ 2147483647 h 451"/>
                <a:gd name="T12" fmla="*/ 2147483647 w 561"/>
                <a:gd name="T13" fmla="*/ 2147483647 h 451"/>
                <a:gd name="T14" fmla="*/ 2147483647 w 561"/>
                <a:gd name="T15" fmla="*/ 2147483647 h 451"/>
                <a:gd name="T16" fmla="*/ 2147483647 w 561"/>
                <a:gd name="T17" fmla="*/ 2147483647 h 451"/>
                <a:gd name="T18" fmla="*/ 2147483647 w 561"/>
                <a:gd name="T19" fmla="*/ 2147483647 h 451"/>
                <a:gd name="T20" fmla="*/ 2147483647 w 561"/>
                <a:gd name="T21" fmla="*/ 2147483647 h 451"/>
                <a:gd name="T22" fmla="*/ 2147483647 w 561"/>
                <a:gd name="T23" fmla="*/ 2147483647 h 451"/>
                <a:gd name="T24" fmla="*/ 2147483647 w 561"/>
                <a:gd name="T25" fmla="*/ 2147483647 h 451"/>
                <a:gd name="T26" fmla="*/ 2147483647 w 561"/>
                <a:gd name="T27" fmla="*/ 2147483647 h 451"/>
                <a:gd name="T28" fmla="*/ 2147483647 w 561"/>
                <a:gd name="T29" fmla="*/ 2147483647 h 451"/>
                <a:gd name="T30" fmla="*/ 2147483647 w 561"/>
                <a:gd name="T31" fmla="*/ 2147483647 h 451"/>
                <a:gd name="T32" fmla="*/ 2147483647 w 561"/>
                <a:gd name="T33" fmla="*/ 2147483647 h 451"/>
                <a:gd name="T34" fmla="*/ 2147483647 w 561"/>
                <a:gd name="T35" fmla="*/ 2147483647 h 451"/>
                <a:gd name="T36" fmla="*/ 2147483647 w 561"/>
                <a:gd name="T37" fmla="*/ 2147483647 h 451"/>
                <a:gd name="T38" fmla="*/ 2147483647 w 561"/>
                <a:gd name="T39" fmla="*/ 2147483647 h 451"/>
                <a:gd name="T40" fmla="*/ 2147483647 w 561"/>
                <a:gd name="T41" fmla="*/ 2147483647 h 451"/>
                <a:gd name="T42" fmla="*/ 2147483647 w 561"/>
                <a:gd name="T43" fmla="*/ 2147483647 h 451"/>
                <a:gd name="T44" fmla="*/ 2147483647 w 561"/>
                <a:gd name="T45" fmla="*/ 2147483647 h 451"/>
                <a:gd name="T46" fmla="*/ 2147483647 w 561"/>
                <a:gd name="T47" fmla="*/ 2147483647 h 451"/>
                <a:gd name="T48" fmla="*/ 2147483647 w 561"/>
                <a:gd name="T49" fmla="*/ 2147483647 h 451"/>
                <a:gd name="T50" fmla="*/ 2147483647 w 561"/>
                <a:gd name="T51" fmla="*/ 2147483647 h 451"/>
                <a:gd name="T52" fmla="*/ 2147483647 w 561"/>
                <a:gd name="T53" fmla="*/ 2147483647 h 451"/>
                <a:gd name="T54" fmla="*/ 2147483647 w 561"/>
                <a:gd name="T55" fmla="*/ 2147483647 h 451"/>
                <a:gd name="T56" fmla="*/ 2147483647 w 561"/>
                <a:gd name="T57" fmla="*/ 2147483647 h 451"/>
                <a:gd name="T58" fmla="*/ 2147483647 w 561"/>
                <a:gd name="T59" fmla="*/ 2147483647 h 451"/>
                <a:gd name="T60" fmla="*/ 2147483647 w 561"/>
                <a:gd name="T61" fmla="*/ 2147483647 h 451"/>
                <a:gd name="T62" fmla="*/ 2147483647 w 561"/>
                <a:gd name="T63" fmla="*/ 2147483647 h 451"/>
                <a:gd name="T64" fmla="*/ 2147483647 w 561"/>
                <a:gd name="T65" fmla="*/ 2147483647 h 451"/>
                <a:gd name="T66" fmla="*/ 2147483647 w 561"/>
                <a:gd name="T67" fmla="*/ 2147483647 h 451"/>
                <a:gd name="T68" fmla="*/ 2147483647 w 561"/>
                <a:gd name="T69" fmla="*/ 2147483647 h 451"/>
                <a:gd name="T70" fmla="*/ 2147483647 w 561"/>
                <a:gd name="T71" fmla="*/ 2147483647 h 451"/>
                <a:gd name="T72" fmla="*/ 2147483647 w 561"/>
                <a:gd name="T73" fmla="*/ 2147483647 h 451"/>
                <a:gd name="T74" fmla="*/ 2147483647 w 561"/>
                <a:gd name="T75" fmla="*/ 0 h 451"/>
                <a:gd name="T76" fmla="*/ 0 w 561"/>
                <a:gd name="T77" fmla="*/ 2147483647 h 4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451"/>
                <a:gd name="T119" fmla="*/ 561 w 561"/>
                <a:gd name="T120" fmla="*/ 451 h 4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451">
                  <a:moveTo>
                    <a:pt x="0" y="19"/>
                  </a:moveTo>
                  <a:lnTo>
                    <a:pt x="51" y="34"/>
                  </a:lnTo>
                  <a:lnTo>
                    <a:pt x="101" y="54"/>
                  </a:lnTo>
                  <a:lnTo>
                    <a:pt x="150" y="75"/>
                  </a:lnTo>
                  <a:lnTo>
                    <a:pt x="199" y="98"/>
                  </a:lnTo>
                  <a:lnTo>
                    <a:pt x="244" y="126"/>
                  </a:lnTo>
                  <a:lnTo>
                    <a:pt x="288" y="154"/>
                  </a:lnTo>
                  <a:lnTo>
                    <a:pt x="329" y="181"/>
                  </a:lnTo>
                  <a:lnTo>
                    <a:pt x="367" y="211"/>
                  </a:lnTo>
                  <a:lnTo>
                    <a:pt x="404" y="243"/>
                  </a:lnTo>
                  <a:lnTo>
                    <a:pt x="436" y="275"/>
                  </a:lnTo>
                  <a:lnTo>
                    <a:pt x="464" y="305"/>
                  </a:lnTo>
                  <a:lnTo>
                    <a:pt x="489" y="337"/>
                  </a:lnTo>
                  <a:lnTo>
                    <a:pt x="508" y="367"/>
                  </a:lnTo>
                  <a:lnTo>
                    <a:pt x="525" y="397"/>
                  </a:lnTo>
                  <a:lnTo>
                    <a:pt x="532" y="412"/>
                  </a:lnTo>
                  <a:lnTo>
                    <a:pt x="536" y="424"/>
                  </a:lnTo>
                  <a:lnTo>
                    <a:pt x="540" y="437"/>
                  </a:lnTo>
                  <a:lnTo>
                    <a:pt x="543" y="450"/>
                  </a:lnTo>
                  <a:lnTo>
                    <a:pt x="560" y="448"/>
                  </a:lnTo>
                  <a:lnTo>
                    <a:pt x="558" y="433"/>
                  </a:lnTo>
                  <a:lnTo>
                    <a:pt x="553" y="420"/>
                  </a:lnTo>
                  <a:lnTo>
                    <a:pt x="549" y="405"/>
                  </a:lnTo>
                  <a:lnTo>
                    <a:pt x="540" y="388"/>
                  </a:lnTo>
                  <a:lnTo>
                    <a:pt x="523" y="358"/>
                  </a:lnTo>
                  <a:lnTo>
                    <a:pt x="502" y="326"/>
                  </a:lnTo>
                  <a:lnTo>
                    <a:pt x="479" y="294"/>
                  </a:lnTo>
                  <a:lnTo>
                    <a:pt x="449" y="262"/>
                  </a:lnTo>
                  <a:lnTo>
                    <a:pt x="414" y="230"/>
                  </a:lnTo>
                  <a:lnTo>
                    <a:pt x="378" y="199"/>
                  </a:lnTo>
                  <a:lnTo>
                    <a:pt x="340" y="169"/>
                  </a:lnTo>
                  <a:lnTo>
                    <a:pt x="297" y="139"/>
                  </a:lnTo>
                  <a:lnTo>
                    <a:pt x="254" y="109"/>
                  </a:lnTo>
                  <a:lnTo>
                    <a:pt x="207" y="83"/>
                  </a:lnTo>
                  <a:lnTo>
                    <a:pt x="158" y="60"/>
                  </a:lnTo>
                  <a:lnTo>
                    <a:pt x="109" y="37"/>
                  </a:lnTo>
                  <a:lnTo>
                    <a:pt x="58" y="17"/>
                  </a:lnTo>
                  <a:lnTo>
                    <a:pt x="4" y="0"/>
                  </a:lnTo>
                  <a:lnTo>
                    <a:pt x="0" y="19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30" name="Freeform 98"/>
            <p:cNvSpPr>
              <a:spLocks/>
            </p:cNvSpPr>
            <p:nvPr/>
          </p:nvSpPr>
          <p:spPr bwMode="auto">
            <a:xfrm>
              <a:off x="4200140" y="4210141"/>
              <a:ext cx="850900" cy="700087"/>
            </a:xfrm>
            <a:custGeom>
              <a:avLst/>
              <a:gdLst>
                <a:gd name="T0" fmla="*/ 2147483647 w 547"/>
                <a:gd name="T1" fmla="*/ 0 h 441"/>
                <a:gd name="T2" fmla="*/ 2147483647 w 547"/>
                <a:gd name="T3" fmla="*/ 2147483647 h 441"/>
                <a:gd name="T4" fmla="*/ 2147483647 w 547"/>
                <a:gd name="T5" fmla="*/ 2147483647 h 441"/>
                <a:gd name="T6" fmla="*/ 2147483647 w 547"/>
                <a:gd name="T7" fmla="*/ 2147483647 h 441"/>
                <a:gd name="T8" fmla="*/ 2147483647 w 547"/>
                <a:gd name="T9" fmla="*/ 2147483647 h 441"/>
                <a:gd name="T10" fmla="*/ 2147483647 w 547"/>
                <a:gd name="T11" fmla="*/ 2147483647 h 441"/>
                <a:gd name="T12" fmla="*/ 2147483647 w 547"/>
                <a:gd name="T13" fmla="*/ 2147483647 h 441"/>
                <a:gd name="T14" fmla="*/ 2147483647 w 547"/>
                <a:gd name="T15" fmla="*/ 2147483647 h 441"/>
                <a:gd name="T16" fmla="*/ 2147483647 w 547"/>
                <a:gd name="T17" fmla="*/ 2147483647 h 441"/>
                <a:gd name="T18" fmla="*/ 2147483647 w 547"/>
                <a:gd name="T19" fmla="*/ 2147483647 h 441"/>
                <a:gd name="T20" fmla="*/ 2147483647 w 547"/>
                <a:gd name="T21" fmla="*/ 2147483647 h 441"/>
                <a:gd name="T22" fmla="*/ 2147483647 w 547"/>
                <a:gd name="T23" fmla="*/ 2147483647 h 441"/>
                <a:gd name="T24" fmla="*/ 2147483647 w 547"/>
                <a:gd name="T25" fmla="*/ 2147483647 h 441"/>
                <a:gd name="T26" fmla="*/ 2147483647 w 547"/>
                <a:gd name="T27" fmla="*/ 2147483647 h 441"/>
                <a:gd name="T28" fmla="*/ 2147483647 w 547"/>
                <a:gd name="T29" fmla="*/ 2147483647 h 441"/>
                <a:gd name="T30" fmla="*/ 2147483647 w 547"/>
                <a:gd name="T31" fmla="*/ 2147483647 h 441"/>
                <a:gd name="T32" fmla="*/ 2147483647 w 547"/>
                <a:gd name="T33" fmla="*/ 2147483647 h 441"/>
                <a:gd name="T34" fmla="*/ 2147483647 w 547"/>
                <a:gd name="T35" fmla="*/ 2147483647 h 441"/>
                <a:gd name="T36" fmla="*/ 0 w 547"/>
                <a:gd name="T37" fmla="*/ 2147483647 h 441"/>
                <a:gd name="T38" fmla="*/ 2147483647 w 547"/>
                <a:gd name="T39" fmla="*/ 2147483647 h 441"/>
                <a:gd name="T40" fmla="*/ 2147483647 w 547"/>
                <a:gd name="T41" fmla="*/ 2147483647 h 441"/>
                <a:gd name="T42" fmla="*/ 2147483647 w 547"/>
                <a:gd name="T43" fmla="*/ 2147483647 h 441"/>
                <a:gd name="T44" fmla="*/ 2147483647 w 547"/>
                <a:gd name="T45" fmla="*/ 2147483647 h 441"/>
                <a:gd name="T46" fmla="*/ 2147483647 w 547"/>
                <a:gd name="T47" fmla="*/ 2147483647 h 441"/>
                <a:gd name="T48" fmla="*/ 2147483647 w 547"/>
                <a:gd name="T49" fmla="*/ 2147483647 h 441"/>
                <a:gd name="T50" fmla="*/ 2147483647 w 547"/>
                <a:gd name="T51" fmla="*/ 2147483647 h 441"/>
                <a:gd name="T52" fmla="*/ 2147483647 w 547"/>
                <a:gd name="T53" fmla="*/ 2147483647 h 441"/>
                <a:gd name="T54" fmla="*/ 2147483647 w 547"/>
                <a:gd name="T55" fmla="*/ 2147483647 h 441"/>
                <a:gd name="T56" fmla="*/ 2147483647 w 547"/>
                <a:gd name="T57" fmla="*/ 2147483647 h 441"/>
                <a:gd name="T58" fmla="*/ 2147483647 w 547"/>
                <a:gd name="T59" fmla="*/ 2147483647 h 441"/>
                <a:gd name="T60" fmla="*/ 2147483647 w 547"/>
                <a:gd name="T61" fmla="*/ 2147483647 h 441"/>
                <a:gd name="T62" fmla="*/ 2147483647 w 547"/>
                <a:gd name="T63" fmla="*/ 2147483647 h 441"/>
                <a:gd name="T64" fmla="*/ 2147483647 w 547"/>
                <a:gd name="T65" fmla="*/ 2147483647 h 441"/>
                <a:gd name="T66" fmla="*/ 2147483647 w 547"/>
                <a:gd name="T67" fmla="*/ 2147483647 h 441"/>
                <a:gd name="T68" fmla="*/ 2147483647 w 547"/>
                <a:gd name="T69" fmla="*/ 2147483647 h 441"/>
                <a:gd name="T70" fmla="*/ 2147483647 w 547"/>
                <a:gd name="T71" fmla="*/ 2147483647 h 441"/>
                <a:gd name="T72" fmla="*/ 2147483647 w 547"/>
                <a:gd name="T73" fmla="*/ 2147483647 h 441"/>
                <a:gd name="T74" fmla="*/ 2147483647 w 547"/>
                <a:gd name="T75" fmla="*/ 2147483647 h 441"/>
                <a:gd name="T76" fmla="*/ 2147483647 w 547"/>
                <a:gd name="T77" fmla="*/ 0 h 4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7"/>
                <a:gd name="T118" fmla="*/ 0 h 441"/>
                <a:gd name="T119" fmla="*/ 547 w 547"/>
                <a:gd name="T120" fmla="*/ 441 h 4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7" h="441">
                  <a:moveTo>
                    <a:pt x="542" y="0"/>
                  </a:moveTo>
                  <a:lnTo>
                    <a:pt x="490" y="16"/>
                  </a:lnTo>
                  <a:lnTo>
                    <a:pt x="440" y="35"/>
                  </a:lnTo>
                  <a:lnTo>
                    <a:pt x="392" y="56"/>
                  </a:lnTo>
                  <a:lnTo>
                    <a:pt x="344" y="81"/>
                  </a:lnTo>
                  <a:lnTo>
                    <a:pt x="300" y="106"/>
                  </a:lnTo>
                  <a:lnTo>
                    <a:pt x="256" y="135"/>
                  </a:lnTo>
                  <a:lnTo>
                    <a:pt x="215" y="162"/>
                  </a:lnTo>
                  <a:lnTo>
                    <a:pt x="177" y="194"/>
                  </a:lnTo>
                  <a:lnTo>
                    <a:pt x="142" y="225"/>
                  </a:lnTo>
                  <a:lnTo>
                    <a:pt x="108" y="256"/>
                  </a:lnTo>
                  <a:lnTo>
                    <a:pt x="81" y="288"/>
                  </a:lnTo>
                  <a:lnTo>
                    <a:pt x="56" y="319"/>
                  </a:lnTo>
                  <a:lnTo>
                    <a:pt x="35" y="350"/>
                  </a:lnTo>
                  <a:lnTo>
                    <a:pt x="19" y="379"/>
                  </a:lnTo>
                  <a:lnTo>
                    <a:pt x="12" y="394"/>
                  </a:lnTo>
                  <a:lnTo>
                    <a:pt x="6" y="409"/>
                  </a:lnTo>
                  <a:lnTo>
                    <a:pt x="2" y="423"/>
                  </a:lnTo>
                  <a:lnTo>
                    <a:pt x="0" y="438"/>
                  </a:lnTo>
                  <a:lnTo>
                    <a:pt x="16" y="440"/>
                  </a:lnTo>
                  <a:lnTo>
                    <a:pt x="19" y="427"/>
                  </a:lnTo>
                  <a:lnTo>
                    <a:pt x="23" y="415"/>
                  </a:lnTo>
                  <a:lnTo>
                    <a:pt x="27" y="400"/>
                  </a:lnTo>
                  <a:lnTo>
                    <a:pt x="33" y="388"/>
                  </a:lnTo>
                  <a:lnTo>
                    <a:pt x="50" y="359"/>
                  </a:lnTo>
                  <a:lnTo>
                    <a:pt x="69" y="329"/>
                  </a:lnTo>
                  <a:lnTo>
                    <a:pt x="94" y="298"/>
                  </a:lnTo>
                  <a:lnTo>
                    <a:pt x="121" y="269"/>
                  </a:lnTo>
                  <a:lnTo>
                    <a:pt x="152" y="238"/>
                  </a:lnTo>
                  <a:lnTo>
                    <a:pt x="188" y="206"/>
                  </a:lnTo>
                  <a:lnTo>
                    <a:pt x="225" y="177"/>
                  </a:lnTo>
                  <a:lnTo>
                    <a:pt x="265" y="150"/>
                  </a:lnTo>
                  <a:lnTo>
                    <a:pt x="308" y="123"/>
                  </a:lnTo>
                  <a:lnTo>
                    <a:pt x="352" y="96"/>
                  </a:lnTo>
                  <a:lnTo>
                    <a:pt x="400" y="73"/>
                  </a:lnTo>
                  <a:lnTo>
                    <a:pt x="448" y="52"/>
                  </a:lnTo>
                  <a:lnTo>
                    <a:pt x="496" y="33"/>
                  </a:lnTo>
                  <a:lnTo>
                    <a:pt x="546" y="18"/>
                  </a:lnTo>
                  <a:lnTo>
                    <a:pt x="542" y="0"/>
                  </a:lnTo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31" name="Freeform 99"/>
            <p:cNvSpPr>
              <a:spLocks/>
            </p:cNvSpPr>
            <p:nvPr/>
          </p:nvSpPr>
          <p:spPr bwMode="auto">
            <a:xfrm>
              <a:off x="3765164" y="4986428"/>
              <a:ext cx="123825" cy="561975"/>
            </a:xfrm>
            <a:custGeom>
              <a:avLst/>
              <a:gdLst>
                <a:gd name="T0" fmla="*/ 0 w 78"/>
                <a:gd name="T1" fmla="*/ 0 h 354"/>
                <a:gd name="T2" fmla="*/ 2147483647 w 78"/>
                <a:gd name="T3" fmla="*/ 2147483647 h 354"/>
                <a:gd name="T4" fmla="*/ 2147483647 w 78"/>
                <a:gd name="T5" fmla="*/ 2147483647 h 354"/>
                <a:gd name="T6" fmla="*/ 0 60000 65536"/>
                <a:gd name="T7" fmla="*/ 0 60000 65536"/>
                <a:gd name="T8" fmla="*/ 0 60000 65536"/>
                <a:gd name="T9" fmla="*/ 0 w 78"/>
                <a:gd name="T10" fmla="*/ 0 h 354"/>
                <a:gd name="T11" fmla="*/ 78 w 78"/>
                <a:gd name="T12" fmla="*/ 354 h 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354">
                  <a:moveTo>
                    <a:pt x="0" y="0"/>
                  </a:moveTo>
                  <a:cubicBezTo>
                    <a:pt x="11" y="72"/>
                    <a:pt x="23" y="145"/>
                    <a:pt x="36" y="204"/>
                  </a:cubicBezTo>
                  <a:cubicBezTo>
                    <a:pt x="49" y="263"/>
                    <a:pt x="63" y="308"/>
                    <a:pt x="78" y="354"/>
                  </a:cubicBezTo>
                </a:path>
              </a:pathLst>
            </a:custGeom>
            <a:noFill/>
            <a:ln w="57150" cap="rnd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4432" name="Group 100"/>
            <p:cNvGrpSpPr>
              <a:grpSpLocks/>
            </p:cNvGrpSpPr>
            <p:nvPr/>
          </p:nvGrpSpPr>
          <p:grpSpPr bwMode="auto">
            <a:xfrm>
              <a:off x="2893627" y="3867241"/>
              <a:ext cx="1236662" cy="320675"/>
              <a:chOff x="1569" y="2807"/>
              <a:chExt cx="779" cy="158"/>
            </a:xfrm>
          </p:grpSpPr>
          <p:grpSp>
            <p:nvGrpSpPr>
              <p:cNvPr id="14541" name="Group 101"/>
              <p:cNvGrpSpPr>
                <a:grpSpLocks/>
              </p:cNvGrpSpPr>
              <p:nvPr/>
            </p:nvGrpSpPr>
            <p:grpSpPr bwMode="auto">
              <a:xfrm>
                <a:off x="2261" y="2811"/>
                <a:ext cx="87" cy="154"/>
                <a:chOff x="3347" y="2749"/>
                <a:chExt cx="87" cy="154"/>
              </a:xfrm>
            </p:grpSpPr>
            <p:sp>
              <p:nvSpPr>
                <p:cNvPr id="14548" name="Freeform 102"/>
                <p:cNvSpPr>
                  <a:spLocks/>
                </p:cNvSpPr>
                <p:nvPr/>
              </p:nvSpPr>
              <p:spPr bwMode="auto">
                <a:xfrm>
                  <a:off x="3347" y="2749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9" name="Freeform 103"/>
                <p:cNvSpPr>
                  <a:spLocks/>
                </p:cNvSpPr>
                <p:nvPr/>
              </p:nvSpPr>
              <p:spPr bwMode="auto">
                <a:xfrm>
                  <a:off x="3374" y="2774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0" name="Freeform 104"/>
                <p:cNvSpPr>
                  <a:spLocks/>
                </p:cNvSpPr>
                <p:nvPr/>
              </p:nvSpPr>
              <p:spPr bwMode="auto">
                <a:xfrm>
                  <a:off x="3377" y="2858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1" name="Freeform 105"/>
                <p:cNvSpPr>
                  <a:spLocks/>
                </p:cNvSpPr>
                <p:nvPr/>
              </p:nvSpPr>
              <p:spPr bwMode="auto">
                <a:xfrm>
                  <a:off x="3360" y="2821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52" name="Freeform 106"/>
                <p:cNvSpPr>
                  <a:spLocks/>
                </p:cNvSpPr>
                <p:nvPr/>
              </p:nvSpPr>
              <p:spPr bwMode="auto">
                <a:xfrm>
                  <a:off x="3396" y="2801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grpSp>
            <p:nvGrpSpPr>
              <p:cNvPr id="14542" name="Group 107"/>
              <p:cNvGrpSpPr>
                <a:grpSpLocks/>
              </p:cNvGrpSpPr>
              <p:nvPr/>
            </p:nvGrpSpPr>
            <p:grpSpPr bwMode="auto">
              <a:xfrm flipH="1">
                <a:off x="1569" y="2807"/>
                <a:ext cx="87" cy="154"/>
                <a:chOff x="3347" y="2749"/>
                <a:chExt cx="87" cy="154"/>
              </a:xfrm>
            </p:grpSpPr>
            <p:sp>
              <p:nvSpPr>
                <p:cNvPr id="14543" name="Freeform 108"/>
                <p:cNvSpPr>
                  <a:spLocks/>
                </p:cNvSpPr>
                <p:nvPr/>
              </p:nvSpPr>
              <p:spPr bwMode="auto">
                <a:xfrm>
                  <a:off x="3347" y="2749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4" name="Freeform 109"/>
                <p:cNvSpPr>
                  <a:spLocks/>
                </p:cNvSpPr>
                <p:nvPr/>
              </p:nvSpPr>
              <p:spPr bwMode="auto">
                <a:xfrm>
                  <a:off x="3374" y="2774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5" name="Freeform 110"/>
                <p:cNvSpPr>
                  <a:spLocks/>
                </p:cNvSpPr>
                <p:nvPr/>
              </p:nvSpPr>
              <p:spPr bwMode="auto">
                <a:xfrm>
                  <a:off x="3377" y="2858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6" name="Freeform 111"/>
                <p:cNvSpPr>
                  <a:spLocks/>
                </p:cNvSpPr>
                <p:nvPr/>
              </p:nvSpPr>
              <p:spPr bwMode="auto">
                <a:xfrm>
                  <a:off x="3360" y="2821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7" name="Freeform 112"/>
                <p:cNvSpPr>
                  <a:spLocks/>
                </p:cNvSpPr>
                <p:nvPr/>
              </p:nvSpPr>
              <p:spPr bwMode="auto">
                <a:xfrm>
                  <a:off x="3396" y="2801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</p:grpSp>
        <p:grpSp>
          <p:nvGrpSpPr>
            <p:cNvPr id="14433" name="Group 113"/>
            <p:cNvGrpSpPr>
              <a:grpSpLocks/>
            </p:cNvGrpSpPr>
            <p:nvPr/>
          </p:nvGrpSpPr>
          <p:grpSpPr bwMode="auto">
            <a:xfrm>
              <a:off x="2890452" y="2905216"/>
              <a:ext cx="1211262" cy="346075"/>
              <a:chOff x="1567" y="2217"/>
              <a:chExt cx="763" cy="158"/>
            </a:xfrm>
          </p:grpSpPr>
          <p:grpSp>
            <p:nvGrpSpPr>
              <p:cNvPr id="14529" name="Group 114"/>
              <p:cNvGrpSpPr>
                <a:grpSpLocks/>
              </p:cNvGrpSpPr>
              <p:nvPr/>
            </p:nvGrpSpPr>
            <p:grpSpPr bwMode="auto">
              <a:xfrm>
                <a:off x="2243" y="2221"/>
                <a:ext cx="87" cy="154"/>
                <a:chOff x="2243" y="2221"/>
                <a:chExt cx="87" cy="154"/>
              </a:xfrm>
            </p:grpSpPr>
            <p:sp>
              <p:nvSpPr>
                <p:cNvPr id="14536" name="Freeform 115"/>
                <p:cNvSpPr>
                  <a:spLocks/>
                </p:cNvSpPr>
                <p:nvPr/>
              </p:nvSpPr>
              <p:spPr bwMode="auto">
                <a:xfrm>
                  <a:off x="2243" y="2221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7" name="Freeform 116"/>
                <p:cNvSpPr>
                  <a:spLocks/>
                </p:cNvSpPr>
                <p:nvPr/>
              </p:nvSpPr>
              <p:spPr bwMode="auto">
                <a:xfrm>
                  <a:off x="2270" y="2246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8" name="Freeform 117"/>
                <p:cNvSpPr>
                  <a:spLocks/>
                </p:cNvSpPr>
                <p:nvPr/>
              </p:nvSpPr>
              <p:spPr bwMode="auto">
                <a:xfrm>
                  <a:off x="2273" y="2330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9" name="Freeform 118"/>
                <p:cNvSpPr>
                  <a:spLocks/>
                </p:cNvSpPr>
                <p:nvPr/>
              </p:nvSpPr>
              <p:spPr bwMode="auto">
                <a:xfrm>
                  <a:off x="2256" y="2293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40" name="Freeform 119"/>
                <p:cNvSpPr>
                  <a:spLocks/>
                </p:cNvSpPr>
                <p:nvPr/>
              </p:nvSpPr>
              <p:spPr bwMode="auto">
                <a:xfrm>
                  <a:off x="2292" y="2273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grpSp>
            <p:nvGrpSpPr>
              <p:cNvPr id="14530" name="Group 120"/>
              <p:cNvGrpSpPr>
                <a:grpSpLocks/>
              </p:cNvGrpSpPr>
              <p:nvPr/>
            </p:nvGrpSpPr>
            <p:grpSpPr bwMode="auto">
              <a:xfrm flipH="1">
                <a:off x="1567" y="2217"/>
                <a:ext cx="87" cy="154"/>
                <a:chOff x="3347" y="2749"/>
                <a:chExt cx="87" cy="154"/>
              </a:xfrm>
            </p:grpSpPr>
            <p:sp>
              <p:nvSpPr>
                <p:cNvPr id="14531" name="Freeform 121"/>
                <p:cNvSpPr>
                  <a:spLocks/>
                </p:cNvSpPr>
                <p:nvPr/>
              </p:nvSpPr>
              <p:spPr bwMode="auto">
                <a:xfrm>
                  <a:off x="3347" y="2749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2" name="Freeform 122"/>
                <p:cNvSpPr>
                  <a:spLocks/>
                </p:cNvSpPr>
                <p:nvPr/>
              </p:nvSpPr>
              <p:spPr bwMode="auto">
                <a:xfrm>
                  <a:off x="3374" y="2774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3" name="Freeform 123"/>
                <p:cNvSpPr>
                  <a:spLocks/>
                </p:cNvSpPr>
                <p:nvPr/>
              </p:nvSpPr>
              <p:spPr bwMode="auto">
                <a:xfrm>
                  <a:off x="3377" y="2858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4" name="Freeform 124"/>
                <p:cNvSpPr>
                  <a:spLocks/>
                </p:cNvSpPr>
                <p:nvPr/>
              </p:nvSpPr>
              <p:spPr bwMode="auto">
                <a:xfrm>
                  <a:off x="3360" y="2821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35" name="Freeform 125"/>
                <p:cNvSpPr>
                  <a:spLocks/>
                </p:cNvSpPr>
                <p:nvPr/>
              </p:nvSpPr>
              <p:spPr bwMode="auto">
                <a:xfrm>
                  <a:off x="3396" y="2801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</p:grpSp>
        <p:grpSp>
          <p:nvGrpSpPr>
            <p:cNvPr id="14434" name="Group 126"/>
            <p:cNvGrpSpPr>
              <a:grpSpLocks/>
            </p:cNvGrpSpPr>
            <p:nvPr/>
          </p:nvGrpSpPr>
          <p:grpSpPr bwMode="auto">
            <a:xfrm>
              <a:off x="2922202" y="2025741"/>
              <a:ext cx="1182687" cy="361950"/>
              <a:chOff x="1587" y="1671"/>
              <a:chExt cx="745" cy="156"/>
            </a:xfrm>
          </p:grpSpPr>
          <p:grpSp>
            <p:nvGrpSpPr>
              <p:cNvPr id="14517" name="Group 127"/>
              <p:cNvGrpSpPr>
                <a:grpSpLocks/>
              </p:cNvGrpSpPr>
              <p:nvPr/>
            </p:nvGrpSpPr>
            <p:grpSpPr bwMode="auto">
              <a:xfrm>
                <a:off x="2245" y="1671"/>
                <a:ext cx="87" cy="154"/>
                <a:chOff x="2243" y="2221"/>
                <a:chExt cx="87" cy="154"/>
              </a:xfrm>
            </p:grpSpPr>
            <p:sp>
              <p:nvSpPr>
                <p:cNvPr id="14524" name="Freeform 128"/>
                <p:cNvSpPr>
                  <a:spLocks/>
                </p:cNvSpPr>
                <p:nvPr/>
              </p:nvSpPr>
              <p:spPr bwMode="auto">
                <a:xfrm>
                  <a:off x="2243" y="2221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5" name="Freeform 129"/>
                <p:cNvSpPr>
                  <a:spLocks/>
                </p:cNvSpPr>
                <p:nvPr/>
              </p:nvSpPr>
              <p:spPr bwMode="auto">
                <a:xfrm>
                  <a:off x="2270" y="2246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6" name="Freeform 130"/>
                <p:cNvSpPr>
                  <a:spLocks/>
                </p:cNvSpPr>
                <p:nvPr/>
              </p:nvSpPr>
              <p:spPr bwMode="auto">
                <a:xfrm>
                  <a:off x="2273" y="2330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7" name="Freeform 131"/>
                <p:cNvSpPr>
                  <a:spLocks/>
                </p:cNvSpPr>
                <p:nvPr/>
              </p:nvSpPr>
              <p:spPr bwMode="auto">
                <a:xfrm>
                  <a:off x="2256" y="2293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8" name="Freeform 132"/>
                <p:cNvSpPr>
                  <a:spLocks/>
                </p:cNvSpPr>
                <p:nvPr/>
              </p:nvSpPr>
              <p:spPr bwMode="auto">
                <a:xfrm>
                  <a:off x="2292" y="2273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grpSp>
            <p:nvGrpSpPr>
              <p:cNvPr id="14518" name="Group 133"/>
              <p:cNvGrpSpPr>
                <a:grpSpLocks/>
              </p:cNvGrpSpPr>
              <p:nvPr/>
            </p:nvGrpSpPr>
            <p:grpSpPr bwMode="auto">
              <a:xfrm flipH="1">
                <a:off x="1587" y="1673"/>
                <a:ext cx="87" cy="154"/>
                <a:chOff x="3347" y="2749"/>
                <a:chExt cx="87" cy="154"/>
              </a:xfrm>
            </p:grpSpPr>
            <p:sp>
              <p:nvSpPr>
                <p:cNvPr id="14519" name="Freeform 134"/>
                <p:cNvSpPr>
                  <a:spLocks/>
                </p:cNvSpPr>
                <p:nvPr/>
              </p:nvSpPr>
              <p:spPr bwMode="auto">
                <a:xfrm>
                  <a:off x="3347" y="2749"/>
                  <a:ext cx="87" cy="154"/>
                </a:xfrm>
                <a:custGeom>
                  <a:avLst/>
                  <a:gdLst>
                    <a:gd name="T0" fmla="*/ 85 w 87"/>
                    <a:gd name="T1" fmla="*/ 56 h 154"/>
                    <a:gd name="T2" fmla="*/ 84 w 87"/>
                    <a:gd name="T3" fmla="*/ 34 h 154"/>
                    <a:gd name="T4" fmla="*/ 67 w 87"/>
                    <a:gd name="T5" fmla="*/ 7 h 154"/>
                    <a:gd name="T6" fmla="*/ 43 w 87"/>
                    <a:gd name="T7" fmla="*/ 2 h 154"/>
                    <a:gd name="T8" fmla="*/ 19 w 87"/>
                    <a:gd name="T9" fmla="*/ 8 h 154"/>
                    <a:gd name="T10" fmla="*/ 3 w 87"/>
                    <a:gd name="T11" fmla="*/ 53 h 154"/>
                    <a:gd name="T12" fmla="*/ 1 w 87"/>
                    <a:gd name="T13" fmla="*/ 92 h 154"/>
                    <a:gd name="T14" fmla="*/ 7 w 87"/>
                    <a:gd name="T15" fmla="*/ 143 h 154"/>
                    <a:gd name="T16" fmla="*/ 22 w 87"/>
                    <a:gd name="T17" fmla="*/ 152 h 154"/>
                    <a:gd name="T18" fmla="*/ 54 w 87"/>
                    <a:gd name="T19" fmla="*/ 145 h 154"/>
                    <a:gd name="T20" fmla="*/ 79 w 87"/>
                    <a:gd name="T21" fmla="*/ 95 h 154"/>
                    <a:gd name="T22" fmla="*/ 85 w 87"/>
                    <a:gd name="T23" fmla="*/ 56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154"/>
                    <a:gd name="T38" fmla="*/ 87 w 87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154">
                      <a:moveTo>
                        <a:pt x="85" y="56"/>
                      </a:moveTo>
                      <a:cubicBezTo>
                        <a:pt x="86" y="46"/>
                        <a:pt x="87" y="42"/>
                        <a:pt x="84" y="34"/>
                      </a:cubicBezTo>
                      <a:cubicBezTo>
                        <a:pt x="81" y="26"/>
                        <a:pt x="74" y="12"/>
                        <a:pt x="67" y="7"/>
                      </a:cubicBezTo>
                      <a:cubicBezTo>
                        <a:pt x="60" y="2"/>
                        <a:pt x="51" y="2"/>
                        <a:pt x="43" y="2"/>
                      </a:cubicBezTo>
                      <a:cubicBezTo>
                        <a:pt x="35" y="2"/>
                        <a:pt x="26" y="0"/>
                        <a:pt x="19" y="8"/>
                      </a:cubicBezTo>
                      <a:cubicBezTo>
                        <a:pt x="12" y="16"/>
                        <a:pt x="6" y="39"/>
                        <a:pt x="3" y="53"/>
                      </a:cubicBezTo>
                      <a:cubicBezTo>
                        <a:pt x="0" y="67"/>
                        <a:pt x="0" y="77"/>
                        <a:pt x="1" y="92"/>
                      </a:cubicBezTo>
                      <a:cubicBezTo>
                        <a:pt x="2" y="107"/>
                        <a:pt x="4" y="133"/>
                        <a:pt x="7" y="143"/>
                      </a:cubicBezTo>
                      <a:cubicBezTo>
                        <a:pt x="10" y="153"/>
                        <a:pt x="14" y="152"/>
                        <a:pt x="22" y="152"/>
                      </a:cubicBezTo>
                      <a:cubicBezTo>
                        <a:pt x="30" y="152"/>
                        <a:pt x="45" y="154"/>
                        <a:pt x="54" y="145"/>
                      </a:cubicBezTo>
                      <a:cubicBezTo>
                        <a:pt x="63" y="136"/>
                        <a:pt x="73" y="109"/>
                        <a:pt x="79" y="95"/>
                      </a:cubicBezTo>
                      <a:cubicBezTo>
                        <a:pt x="85" y="81"/>
                        <a:pt x="84" y="66"/>
                        <a:pt x="85" y="56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0" name="Freeform 135"/>
                <p:cNvSpPr>
                  <a:spLocks/>
                </p:cNvSpPr>
                <p:nvPr/>
              </p:nvSpPr>
              <p:spPr bwMode="auto">
                <a:xfrm>
                  <a:off x="3374" y="2774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1" name="Freeform 136"/>
                <p:cNvSpPr>
                  <a:spLocks/>
                </p:cNvSpPr>
                <p:nvPr/>
              </p:nvSpPr>
              <p:spPr bwMode="auto">
                <a:xfrm>
                  <a:off x="3377" y="2858"/>
                  <a:ext cx="23" cy="30"/>
                </a:xfrm>
                <a:custGeom>
                  <a:avLst/>
                  <a:gdLst>
                    <a:gd name="T0" fmla="*/ 9 w 23"/>
                    <a:gd name="T1" fmla="*/ 1 h 30"/>
                    <a:gd name="T2" fmla="*/ 1 w 23"/>
                    <a:gd name="T3" fmla="*/ 18 h 30"/>
                    <a:gd name="T4" fmla="*/ 6 w 23"/>
                    <a:gd name="T5" fmla="*/ 27 h 30"/>
                    <a:gd name="T6" fmla="*/ 19 w 23"/>
                    <a:gd name="T7" fmla="*/ 28 h 30"/>
                    <a:gd name="T8" fmla="*/ 22 w 23"/>
                    <a:gd name="T9" fmla="*/ 13 h 30"/>
                    <a:gd name="T10" fmla="*/ 9 w 23"/>
                    <a:gd name="T11" fmla="*/ 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0"/>
                    <a:gd name="T20" fmla="*/ 23 w 2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0">
                      <a:moveTo>
                        <a:pt x="9" y="1"/>
                      </a:moveTo>
                      <a:cubicBezTo>
                        <a:pt x="6" y="2"/>
                        <a:pt x="2" y="14"/>
                        <a:pt x="1" y="18"/>
                      </a:cubicBezTo>
                      <a:cubicBezTo>
                        <a:pt x="0" y="22"/>
                        <a:pt x="3" y="25"/>
                        <a:pt x="6" y="27"/>
                      </a:cubicBezTo>
                      <a:cubicBezTo>
                        <a:pt x="9" y="29"/>
                        <a:pt x="16" y="30"/>
                        <a:pt x="19" y="28"/>
                      </a:cubicBezTo>
                      <a:cubicBezTo>
                        <a:pt x="22" y="26"/>
                        <a:pt x="23" y="17"/>
                        <a:pt x="22" y="13"/>
                      </a:cubicBezTo>
                      <a:cubicBezTo>
                        <a:pt x="21" y="9"/>
                        <a:pt x="12" y="0"/>
                        <a:pt x="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2" name="Freeform 137"/>
                <p:cNvSpPr>
                  <a:spLocks/>
                </p:cNvSpPr>
                <p:nvPr/>
              </p:nvSpPr>
              <p:spPr bwMode="auto">
                <a:xfrm>
                  <a:off x="3360" y="2821"/>
                  <a:ext cx="28" cy="28"/>
                </a:xfrm>
                <a:custGeom>
                  <a:avLst/>
                  <a:gdLst>
                    <a:gd name="T0" fmla="*/ 11 w 28"/>
                    <a:gd name="T1" fmla="*/ 2 h 28"/>
                    <a:gd name="T2" fmla="*/ 0 w 28"/>
                    <a:gd name="T3" fmla="*/ 19 h 28"/>
                    <a:gd name="T4" fmla="*/ 14 w 28"/>
                    <a:gd name="T5" fmla="*/ 17 h 28"/>
                    <a:gd name="T6" fmla="*/ 24 w 28"/>
                    <a:gd name="T7" fmla="*/ 26 h 28"/>
                    <a:gd name="T8" fmla="*/ 26 w 28"/>
                    <a:gd name="T9" fmla="*/ 7 h 28"/>
                    <a:gd name="T10" fmla="*/ 11 w 28"/>
                    <a:gd name="T11" fmla="*/ 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28"/>
                    <a:gd name="T20" fmla="*/ 28 w 2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28">
                      <a:moveTo>
                        <a:pt x="11" y="2"/>
                      </a:moveTo>
                      <a:cubicBezTo>
                        <a:pt x="7" y="4"/>
                        <a:pt x="0" y="17"/>
                        <a:pt x="0" y="19"/>
                      </a:cubicBezTo>
                      <a:cubicBezTo>
                        <a:pt x="0" y="21"/>
                        <a:pt x="10" y="16"/>
                        <a:pt x="14" y="17"/>
                      </a:cubicBezTo>
                      <a:cubicBezTo>
                        <a:pt x="18" y="18"/>
                        <a:pt x="22" y="28"/>
                        <a:pt x="24" y="26"/>
                      </a:cubicBezTo>
                      <a:cubicBezTo>
                        <a:pt x="26" y="24"/>
                        <a:pt x="28" y="11"/>
                        <a:pt x="26" y="7"/>
                      </a:cubicBezTo>
                      <a:cubicBezTo>
                        <a:pt x="24" y="3"/>
                        <a:pt x="15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4523" name="Freeform 138"/>
                <p:cNvSpPr>
                  <a:spLocks/>
                </p:cNvSpPr>
                <p:nvPr/>
              </p:nvSpPr>
              <p:spPr bwMode="auto">
                <a:xfrm>
                  <a:off x="3396" y="2801"/>
                  <a:ext cx="18" cy="30"/>
                </a:xfrm>
                <a:custGeom>
                  <a:avLst/>
                  <a:gdLst>
                    <a:gd name="T0" fmla="*/ 15 w 18"/>
                    <a:gd name="T1" fmla="*/ 3 h 30"/>
                    <a:gd name="T2" fmla="*/ 3 w 18"/>
                    <a:gd name="T3" fmla="*/ 10 h 30"/>
                    <a:gd name="T4" fmla="*/ 2 w 18"/>
                    <a:gd name="T5" fmla="*/ 25 h 30"/>
                    <a:gd name="T6" fmla="*/ 17 w 18"/>
                    <a:gd name="T7" fmla="*/ 28 h 30"/>
                    <a:gd name="T8" fmla="*/ 15 w 18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15" y="3"/>
                      </a:moveTo>
                      <a:cubicBezTo>
                        <a:pt x="13" y="0"/>
                        <a:pt x="5" y="6"/>
                        <a:pt x="3" y="10"/>
                      </a:cubicBezTo>
                      <a:cubicBezTo>
                        <a:pt x="1" y="14"/>
                        <a:pt x="0" y="22"/>
                        <a:pt x="2" y="25"/>
                      </a:cubicBezTo>
                      <a:cubicBezTo>
                        <a:pt x="4" y="28"/>
                        <a:pt x="16" y="30"/>
                        <a:pt x="17" y="28"/>
                      </a:cubicBezTo>
                      <a:cubicBezTo>
                        <a:pt x="18" y="26"/>
                        <a:pt x="17" y="6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/>
                </a:p>
              </p:txBody>
            </p:sp>
          </p:grpSp>
        </p:grpSp>
        <p:sp>
          <p:nvSpPr>
            <p:cNvPr id="5" name="Kombinationstegning 4"/>
            <p:cNvSpPr/>
            <p:nvPr/>
          </p:nvSpPr>
          <p:spPr bwMode="auto">
            <a:xfrm>
              <a:off x="3560694" y="2295933"/>
              <a:ext cx="34290" cy="2205990"/>
            </a:xfrm>
            <a:custGeom>
              <a:avLst/>
              <a:gdLst>
                <a:gd name="connsiteX0" fmla="*/ 0 w 34290"/>
                <a:gd name="connsiteY0" fmla="*/ 0 h 2205990"/>
                <a:gd name="connsiteX1" fmla="*/ 11430 w 34290"/>
                <a:gd name="connsiteY1" fmla="*/ 1645920 h 2205990"/>
                <a:gd name="connsiteX2" fmla="*/ 34290 w 34290"/>
                <a:gd name="connsiteY2" fmla="*/ 2205990 h 22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" h="2205990">
                  <a:moveTo>
                    <a:pt x="0" y="0"/>
                  </a:moveTo>
                  <a:cubicBezTo>
                    <a:pt x="2857" y="639127"/>
                    <a:pt x="5715" y="1278255"/>
                    <a:pt x="11430" y="1645920"/>
                  </a:cubicBezTo>
                  <a:cubicBezTo>
                    <a:pt x="17145" y="2013585"/>
                    <a:pt x="25717" y="2109787"/>
                    <a:pt x="34290" y="2205990"/>
                  </a:cubicBezTo>
                </a:path>
              </a:pathLst>
            </a:custGeom>
            <a:noFill/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419" name="Freeform 87"/>
            <p:cNvSpPr>
              <a:spLocks/>
            </p:cNvSpPr>
            <p:nvPr/>
          </p:nvSpPr>
          <p:spPr bwMode="auto">
            <a:xfrm>
              <a:off x="3472435" y="5433125"/>
              <a:ext cx="124138" cy="350207"/>
            </a:xfrm>
            <a:custGeom>
              <a:avLst/>
              <a:gdLst>
                <a:gd name="T0" fmla="*/ 2147483647 w 85"/>
                <a:gd name="T1" fmla="*/ 0 h 238"/>
                <a:gd name="T2" fmla="*/ 2147483647 w 85"/>
                <a:gd name="T3" fmla="*/ 2147483647 h 238"/>
                <a:gd name="T4" fmla="*/ 2147483647 w 85"/>
                <a:gd name="T5" fmla="*/ 2147483647 h 238"/>
                <a:gd name="T6" fmla="*/ 2147483647 w 85"/>
                <a:gd name="T7" fmla="*/ 2147483647 h 238"/>
                <a:gd name="T8" fmla="*/ 2147483647 w 85"/>
                <a:gd name="T9" fmla="*/ 2147483647 h 238"/>
                <a:gd name="T10" fmla="*/ 2147483647 w 85"/>
                <a:gd name="T11" fmla="*/ 2147483647 h 238"/>
                <a:gd name="T12" fmla="*/ 2147483647 w 85"/>
                <a:gd name="T13" fmla="*/ 2147483647 h 238"/>
                <a:gd name="T14" fmla="*/ 2147483647 w 85"/>
                <a:gd name="T15" fmla="*/ 2147483647 h 238"/>
                <a:gd name="T16" fmla="*/ 2147483647 w 85"/>
                <a:gd name="T17" fmla="*/ 2147483647 h 238"/>
                <a:gd name="T18" fmla="*/ 2147483647 w 85"/>
                <a:gd name="T19" fmla="*/ 2147483647 h 238"/>
                <a:gd name="T20" fmla="*/ 2147483647 w 85"/>
                <a:gd name="T21" fmla="*/ 2147483647 h 238"/>
                <a:gd name="T22" fmla="*/ 2147483647 w 85"/>
                <a:gd name="T23" fmla="*/ 2147483647 h 238"/>
                <a:gd name="T24" fmla="*/ 2147483647 w 85"/>
                <a:gd name="T25" fmla="*/ 2147483647 h 238"/>
                <a:gd name="T26" fmla="*/ 2147483647 w 85"/>
                <a:gd name="T27" fmla="*/ 2147483647 h 238"/>
                <a:gd name="T28" fmla="*/ 2147483647 w 85"/>
                <a:gd name="T29" fmla="*/ 2147483647 h 238"/>
                <a:gd name="T30" fmla="*/ 2147483647 w 85"/>
                <a:gd name="T31" fmla="*/ 2147483647 h 238"/>
                <a:gd name="T32" fmla="*/ 2147483647 w 85"/>
                <a:gd name="T33" fmla="*/ 2147483647 h 238"/>
                <a:gd name="T34" fmla="*/ 2147483647 w 85"/>
                <a:gd name="T35" fmla="*/ 2147483647 h 238"/>
                <a:gd name="T36" fmla="*/ 2147483647 w 85"/>
                <a:gd name="T37" fmla="*/ 2147483647 h 238"/>
                <a:gd name="T38" fmla="*/ 2147483647 w 85"/>
                <a:gd name="T39" fmla="*/ 2147483647 h 238"/>
                <a:gd name="T40" fmla="*/ 2147483647 w 85"/>
                <a:gd name="T41" fmla="*/ 2147483647 h 238"/>
                <a:gd name="T42" fmla="*/ 2147483647 w 85"/>
                <a:gd name="T43" fmla="*/ 2147483647 h 238"/>
                <a:gd name="T44" fmla="*/ 2147483647 w 85"/>
                <a:gd name="T45" fmla="*/ 2147483647 h 238"/>
                <a:gd name="T46" fmla="*/ 2147483647 w 85"/>
                <a:gd name="T47" fmla="*/ 2147483647 h 238"/>
                <a:gd name="T48" fmla="*/ 2147483647 w 85"/>
                <a:gd name="T49" fmla="*/ 2147483647 h 238"/>
                <a:gd name="T50" fmla="*/ 0 w 85"/>
                <a:gd name="T51" fmla="*/ 2147483647 h 238"/>
                <a:gd name="T52" fmla="*/ 0 w 85"/>
                <a:gd name="T53" fmla="*/ 2147483647 h 238"/>
                <a:gd name="T54" fmla="*/ 2147483647 w 85"/>
                <a:gd name="T55" fmla="*/ 2147483647 h 238"/>
                <a:gd name="T56" fmla="*/ 2147483647 w 85"/>
                <a:gd name="T57" fmla="*/ 2147483647 h 238"/>
                <a:gd name="T58" fmla="*/ 2147483647 w 85"/>
                <a:gd name="T59" fmla="*/ 2147483647 h 238"/>
                <a:gd name="T60" fmla="*/ 2147483647 w 85"/>
                <a:gd name="T61" fmla="*/ 2147483647 h 238"/>
                <a:gd name="T62" fmla="*/ 2147483647 w 85"/>
                <a:gd name="T63" fmla="*/ 2147483647 h 238"/>
                <a:gd name="T64" fmla="*/ 2147483647 w 85"/>
                <a:gd name="T65" fmla="*/ 2147483647 h 238"/>
                <a:gd name="T66" fmla="*/ 2147483647 w 85"/>
                <a:gd name="T67" fmla="*/ 2147483647 h 238"/>
                <a:gd name="T68" fmla="*/ 2147483647 w 85"/>
                <a:gd name="T69" fmla="*/ 0 h 238"/>
                <a:gd name="T70" fmla="*/ 2147483647 w 85"/>
                <a:gd name="T71" fmla="*/ 0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238"/>
                <a:gd name="T110" fmla="*/ 85 w 85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238">
                  <a:moveTo>
                    <a:pt x="43" y="0"/>
                  </a:moveTo>
                  <a:lnTo>
                    <a:pt x="51" y="2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7" y="15"/>
                  </a:lnTo>
                  <a:lnTo>
                    <a:pt x="79" y="22"/>
                  </a:lnTo>
                  <a:lnTo>
                    <a:pt x="84" y="28"/>
                  </a:lnTo>
                  <a:lnTo>
                    <a:pt x="84" y="34"/>
                  </a:lnTo>
                  <a:lnTo>
                    <a:pt x="84" y="203"/>
                  </a:lnTo>
                  <a:lnTo>
                    <a:pt x="84" y="211"/>
                  </a:lnTo>
                  <a:lnTo>
                    <a:pt x="79" y="215"/>
                  </a:lnTo>
                  <a:lnTo>
                    <a:pt x="77" y="222"/>
                  </a:lnTo>
                  <a:lnTo>
                    <a:pt x="71" y="226"/>
                  </a:lnTo>
                  <a:lnTo>
                    <a:pt x="64" y="230"/>
                  </a:lnTo>
                  <a:lnTo>
                    <a:pt x="58" y="235"/>
                  </a:lnTo>
                  <a:lnTo>
                    <a:pt x="51" y="237"/>
                  </a:lnTo>
                  <a:lnTo>
                    <a:pt x="43" y="237"/>
                  </a:lnTo>
                  <a:lnTo>
                    <a:pt x="34" y="237"/>
                  </a:lnTo>
                  <a:lnTo>
                    <a:pt x="26" y="235"/>
                  </a:lnTo>
                  <a:lnTo>
                    <a:pt x="19" y="230"/>
                  </a:lnTo>
                  <a:lnTo>
                    <a:pt x="13" y="226"/>
                  </a:lnTo>
                  <a:lnTo>
                    <a:pt x="9" y="222"/>
                  </a:lnTo>
                  <a:lnTo>
                    <a:pt x="5" y="215"/>
                  </a:lnTo>
                  <a:lnTo>
                    <a:pt x="2" y="211"/>
                  </a:lnTo>
                  <a:lnTo>
                    <a:pt x="0" y="203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3" y="0"/>
                  </a:lnTo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420" name="Freeform 88"/>
            <p:cNvSpPr>
              <a:spLocks/>
            </p:cNvSpPr>
            <p:nvPr/>
          </p:nvSpPr>
          <p:spPr bwMode="auto">
            <a:xfrm>
              <a:off x="3472435" y="5433125"/>
              <a:ext cx="124138" cy="350207"/>
            </a:xfrm>
            <a:custGeom>
              <a:avLst/>
              <a:gdLst>
                <a:gd name="T0" fmla="*/ 2147483647 w 85"/>
                <a:gd name="T1" fmla="*/ 0 h 238"/>
                <a:gd name="T2" fmla="*/ 2147483647 w 85"/>
                <a:gd name="T3" fmla="*/ 0 h 238"/>
                <a:gd name="T4" fmla="*/ 2147483647 w 85"/>
                <a:gd name="T5" fmla="*/ 2147483647 h 238"/>
                <a:gd name="T6" fmla="*/ 2147483647 w 85"/>
                <a:gd name="T7" fmla="*/ 2147483647 h 238"/>
                <a:gd name="T8" fmla="*/ 2147483647 w 85"/>
                <a:gd name="T9" fmla="*/ 2147483647 h 238"/>
                <a:gd name="T10" fmla="*/ 2147483647 w 85"/>
                <a:gd name="T11" fmla="*/ 2147483647 h 238"/>
                <a:gd name="T12" fmla="*/ 2147483647 w 85"/>
                <a:gd name="T13" fmla="*/ 2147483647 h 238"/>
                <a:gd name="T14" fmla="*/ 2147483647 w 85"/>
                <a:gd name="T15" fmla="*/ 2147483647 h 238"/>
                <a:gd name="T16" fmla="*/ 2147483647 w 85"/>
                <a:gd name="T17" fmla="*/ 2147483647 h 238"/>
                <a:gd name="T18" fmla="*/ 2147483647 w 85"/>
                <a:gd name="T19" fmla="*/ 2147483647 h 238"/>
                <a:gd name="T20" fmla="*/ 2147483647 w 85"/>
                <a:gd name="T21" fmla="*/ 2147483647 h 238"/>
                <a:gd name="T22" fmla="*/ 2147483647 w 85"/>
                <a:gd name="T23" fmla="*/ 2147483647 h 238"/>
                <a:gd name="T24" fmla="*/ 2147483647 w 85"/>
                <a:gd name="T25" fmla="*/ 2147483647 h 238"/>
                <a:gd name="T26" fmla="*/ 2147483647 w 85"/>
                <a:gd name="T27" fmla="*/ 2147483647 h 238"/>
                <a:gd name="T28" fmla="*/ 2147483647 w 85"/>
                <a:gd name="T29" fmla="*/ 2147483647 h 238"/>
                <a:gd name="T30" fmla="*/ 2147483647 w 85"/>
                <a:gd name="T31" fmla="*/ 2147483647 h 238"/>
                <a:gd name="T32" fmla="*/ 2147483647 w 85"/>
                <a:gd name="T33" fmla="*/ 2147483647 h 238"/>
                <a:gd name="T34" fmla="*/ 2147483647 w 85"/>
                <a:gd name="T35" fmla="*/ 2147483647 h 238"/>
                <a:gd name="T36" fmla="*/ 2147483647 w 85"/>
                <a:gd name="T37" fmla="*/ 2147483647 h 238"/>
                <a:gd name="T38" fmla="*/ 2147483647 w 85"/>
                <a:gd name="T39" fmla="*/ 2147483647 h 238"/>
                <a:gd name="T40" fmla="*/ 2147483647 w 85"/>
                <a:gd name="T41" fmla="*/ 2147483647 h 238"/>
                <a:gd name="T42" fmla="*/ 2147483647 w 85"/>
                <a:gd name="T43" fmla="*/ 2147483647 h 238"/>
                <a:gd name="T44" fmla="*/ 2147483647 w 85"/>
                <a:gd name="T45" fmla="*/ 2147483647 h 238"/>
                <a:gd name="T46" fmla="*/ 2147483647 w 85"/>
                <a:gd name="T47" fmla="*/ 2147483647 h 238"/>
                <a:gd name="T48" fmla="*/ 2147483647 w 85"/>
                <a:gd name="T49" fmla="*/ 2147483647 h 238"/>
                <a:gd name="T50" fmla="*/ 2147483647 w 85"/>
                <a:gd name="T51" fmla="*/ 2147483647 h 238"/>
                <a:gd name="T52" fmla="*/ 2147483647 w 85"/>
                <a:gd name="T53" fmla="*/ 2147483647 h 238"/>
                <a:gd name="T54" fmla="*/ 0 w 85"/>
                <a:gd name="T55" fmla="*/ 2147483647 h 238"/>
                <a:gd name="T56" fmla="*/ 0 w 85"/>
                <a:gd name="T57" fmla="*/ 2147483647 h 238"/>
                <a:gd name="T58" fmla="*/ 2147483647 w 85"/>
                <a:gd name="T59" fmla="*/ 2147483647 h 238"/>
                <a:gd name="T60" fmla="*/ 2147483647 w 85"/>
                <a:gd name="T61" fmla="*/ 2147483647 h 238"/>
                <a:gd name="T62" fmla="*/ 2147483647 w 85"/>
                <a:gd name="T63" fmla="*/ 2147483647 h 238"/>
                <a:gd name="T64" fmla="*/ 2147483647 w 85"/>
                <a:gd name="T65" fmla="*/ 2147483647 h 238"/>
                <a:gd name="T66" fmla="*/ 2147483647 w 85"/>
                <a:gd name="T67" fmla="*/ 2147483647 h 238"/>
                <a:gd name="T68" fmla="*/ 2147483647 w 85"/>
                <a:gd name="T69" fmla="*/ 2147483647 h 238"/>
                <a:gd name="T70" fmla="*/ 2147483647 w 85"/>
                <a:gd name="T71" fmla="*/ 2147483647 h 238"/>
                <a:gd name="T72" fmla="*/ 2147483647 w 85"/>
                <a:gd name="T73" fmla="*/ 0 h 238"/>
                <a:gd name="T74" fmla="*/ 2147483647 w 85"/>
                <a:gd name="T75" fmla="*/ 0 h 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238"/>
                <a:gd name="T116" fmla="*/ 85 w 85"/>
                <a:gd name="T117" fmla="*/ 238 h 2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238">
                  <a:moveTo>
                    <a:pt x="43" y="0"/>
                  </a:moveTo>
                  <a:lnTo>
                    <a:pt x="43" y="0"/>
                  </a:lnTo>
                  <a:lnTo>
                    <a:pt x="51" y="2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7" y="15"/>
                  </a:lnTo>
                  <a:lnTo>
                    <a:pt x="79" y="22"/>
                  </a:lnTo>
                  <a:lnTo>
                    <a:pt x="84" y="28"/>
                  </a:lnTo>
                  <a:lnTo>
                    <a:pt x="84" y="34"/>
                  </a:lnTo>
                  <a:lnTo>
                    <a:pt x="84" y="203"/>
                  </a:lnTo>
                  <a:lnTo>
                    <a:pt x="84" y="211"/>
                  </a:lnTo>
                  <a:lnTo>
                    <a:pt x="79" y="215"/>
                  </a:lnTo>
                  <a:lnTo>
                    <a:pt x="77" y="222"/>
                  </a:lnTo>
                  <a:lnTo>
                    <a:pt x="71" y="226"/>
                  </a:lnTo>
                  <a:lnTo>
                    <a:pt x="64" y="230"/>
                  </a:lnTo>
                  <a:lnTo>
                    <a:pt x="58" y="235"/>
                  </a:lnTo>
                  <a:lnTo>
                    <a:pt x="51" y="237"/>
                  </a:lnTo>
                  <a:lnTo>
                    <a:pt x="43" y="237"/>
                  </a:lnTo>
                  <a:lnTo>
                    <a:pt x="34" y="237"/>
                  </a:lnTo>
                  <a:lnTo>
                    <a:pt x="26" y="235"/>
                  </a:lnTo>
                  <a:lnTo>
                    <a:pt x="19" y="230"/>
                  </a:lnTo>
                  <a:lnTo>
                    <a:pt x="13" y="226"/>
                  </a:lnTo>
                  <a:lnTo>
                    <a:pt x="9" y="222"/>
                  </a:lnTo>
                  <a:lnTo>
                    <a:pt x="5" y="215"/>
                  </a:lnTo>
                  <a:lnTo>
                    <a:pt x="2" y="211"/>
                  </a:lnTo>
                  <a:lnTo>
                    <a:pt x="0" y="203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3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Freeform 68"/>
            <p:cNvSpPr>
              <a:spLocks/>
            </p:cNvSpPr>
            <p:nvPr/>
          </p:nvSpPr>
          <p:spPr bwMode="auto">
            <a:xfrm>
              <a:off x="3100320" y="5433082"/>
              <a:ext cx="292088" cy="400236"/>
            </a:xfrm>
            <a:custGeom>
              <a:avLst/>
              <a:gdLst>
                <a:gd name="T0" fmla="*/ 2147483647 w 200"/>
                <a:gd name="T1" fmla="*/ 0 h 272"/>
                <a:gd name="T2" fmla="*/ 2147483647 w 200"/>
                <a:gd name="T3" fmla="*/ 2147483647 h 272"/>
                <a:gd name="T4" fmla="*/ 2147483647 w 200"/>
                <a:gd name="T5" fmla="*/ 2147483647 h 272"/>
                <a:gd name="T6" fmla="*/ 2147483647 w 200"/>
                <a:gd name="T7" fmla="*/ 2147483647 h 272"/>
                <a:gd name="T8" fmla="*/ 2147483647 w 200"/>
                <a:gd name="T9" fmla="*/ 2147483647 h 272"/>
                <a:gd name="T10" fmla="*/ 2147483647 w 200"/>
                <a:gd name="T11" fmla="*/ 2147483647 h 272"/>
                <a:gd name="T12" fmla="*/ 2147483647 w 200"/>
                <a:gd name="T13" fmla="*/ 2147483647 h 272"/>
                <a:gd name="T14" fmla="*/ 2147483647 w 200"/>
                <a:gd name="T15" fmla="*/ 2147483647 h 272"/>
                <a:gd name="T16" fmla="*/ 2147483647 w 200"/>
                <a:gd name="T17" fmla="*/ 2147483647 h 272"/>
                <a:gd name="T18" fmla="*/ 2147483647 w 200"/>
                <a:gd name="T19" fmla="*/ 2147483647 h 272"/>
                <a:gd name="T20" fmla="*/ 2147483647 w 200"/>
                <a:gd name="T21" fmla="*/ 2147483647 h 272"/>
                <a:gd name="T22" fmla="*/ 2147483647 w 200"/>
                <a:gd name="T23" fmla="*/ 2147483647 h 272"/>
                <a:gd name="T24" fmla="*/ 2147483647 w 200"/>
                <a:gd name="T25" fmla="*/ 2147483647 h 272"/>
                <a:gd name="T26" fmla="*/ 2147483647 w 200"/>
                <a:gd name="T27" fmla="*/ 2147483647 h 272"/>
                <a:gd name="T28" fmla="*/ 2147483647 w 200"/>
                <a:gd name="T29" fmla="*/ 2147483647 h 272"/>
                <a:gd name="T30" fmla="*/ 2147483647 w 200"/>
                <a:gd name="T31" fmla="*/ 2147483647 h 272"/>
                <a:gd name="T32" fmla="*/ 2147483647 w 200"/>
                <a:gd name="T33" fmla="*/ 2147483647 h 272"/>
                <a:gd name="T34" fmla="*/ 2147483647 w 200"/>
                <a:gd name="T35" fmla="*/ 2147483647 h 272"/>
                <a:gd name="T36" fmla="*/ 2147483647 w 200"/>
                <a:gd name="T37" fmla="*/ 2147483647 h 272"/>
                <a:gd name="T38" fmla="*/ 2147483647 w 200"/>
                <a:gd name="T39" fmla="*/ 2147483647 h 272"/>
                <a:gd name="T40" fmla="*/ 2147483647 w 200"/>
                <a:gd name="T41" fmla="*/ 2147483647 h 272"/>
                <a:gd name="T42" fmla="*/ 2147483647 w 200"/>
                <a:gd name="T43" fmla="*/ 2147483647 h 272"/>
                <a:gd name="T44" fmla="*/ 2147483647 w 200"/>
                <a:gd name="T45" fmla="*/ 2147483647 h 272"/>
                <a:gd name="T46" fmla="*/ 2147483647 w 200"/>
                <a:gd name="T47" fmla="*/ 2147483647 h 272"/>
                <a:gd name="T48" fmla="*/ 2147483647 w 200"/>
                <a:gd name="T49" fmla="*/ 2147483647 h 272"/>
                <a:gd name="T50" fmla="*/ 2147483647 w 200"/>
                <a:gd name="T51" fmla="*/ 2147483647 h 272"/>
                <a:gd name="T52" fmla="*/ 0 w 200"/>
                <a:gd name="T53" fmla="*/ 2147483647 h 272"/>
                <a:gd name="T54" fmla="*/ 2147483647 w 200"/>
                <a:gd name="T55" fmla="*/ 2147483647 h 272"/>
                <a:gd name="T56" fmla="*/ 2147483647 w 200"/>
                <a:gd name="T57" fmla="*/ 2147483647 h 272"/>
                <a:gd name="T58" fmla="*/ 2147483647 w 200"/>
                <a:gd name="T59" fmla="*/ 2147483647 h 272"/>
                <a:gd name="T60" fmla="*/ 2147483647 w 200"/>
                <a:gd name="T61" fmla="*/ 2147483647 h 272"/>
                <a:gd name="T62" fmla="*/ 2147483647 w 200"/>
                <a:gd name="T63" fmla="*/ 2147483647 h 272"/>
                <a:gd name="T64" fmla="*/ 2147483647 w 200"/>
                <a:gd name="T65" fmla="*/ 2147483647 h 272"/>
                <a:gd name="T66" fmla="*/ 2147483647 w 200"/>
                <a:gd name="T67" fmla="*/ 2147483647 h 272"/>
                <a:gd name="T68" fmla="*/ 2147483647 w 200"/>
                <a:gd name="T69" fmla="*/ 2147483647 h 272"/>
                <a:gd name="T70" fmla="*/ 2147483647 w 200"/>
                <a:gd name="T71" fmla="*/ 2147483647 h 272"/>
                <a:gd name="T72" fmla="*/ 2147483647 w 200"/>
                <a:gd name="T73" fmla="*/ 2147483647 h 272"/>
                <a:gd name="T74" fmla="*/ 2147483647 w 200"/>
                <a:gd name="T75" fmla="*/ 2147483647 h 272"/>
                <a:gd name="T76" fmla="*/ 2147483647 w 200"/>
                <a:gd name="T77" fmla="*/ 0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13" y="0"/>
                  </a:moveTo>
                  <a:lnTo>
                    <a:pt x="23" y="7"/>
                  </a:lnTo>
                  <a:lnTo>
                    <a:pt x="36" y="15"/>
                  </a:lnTo>
                  <a:lnTo>
                    <a:pt x="49" y="21"/>
                  </a:lnTo>
                  <a:lnTo>
                    <a:pt x="64" y="26"/>
                  </a:lnTo>
                  <a:lnTo>
                    <a:pt x="94" y="36"/>
                  </a:lnTo>
                  <a:lnTo>
                    <a:pt x="124" y="45"/>
                  </a:lnTo>
                  <a:lnTo>
                    <a:pt x="139" y="51"/>
                  </a:lnTo>
                  <a:lnTo>
                    <a:pt x="152" y="56"/>
                  </a:lnTo>
                  <a:lnTo>
                    <a:pt x="164" y="64"/>
                  </a:lnTo>
                  <a:lnTo>
                    <a:pt x="175" y="70"/>
                  </a:lnTo>
                  <a:lnTo>
                    <a:pt x="184" y="81"/>
                  </a:lnTo>
                  <a:lnTo>
                    <a:pt x="192" y="92"/>
                  </a:lnTo>
                  <a:lnTo>
                    <a:pt x="196" y="105"/>
                  </a:lnTo>
                  <a:lnTo>
                    <a:pt x="199" y="119"/>
                  </a:lnTo>
                  <a:lnTo>
                    <a:pt x="199" y="130"/>
                  </a:lnTo>
                  <a:lnTo>
                    <a:pt x="194" y="139"/>
                  </a:lnTo>
                  <a:lnTo>
                    <a:pt x="188" y="147"/>
                  </a:lnTo>
                  <a:lnTo>
                    <a:pt x="181" y="154"/>
                  </a:lnTo>
                  <a:lnTo>
                    <a:pt x="160" y="164"/>
                  </a:lnTo>
                  <a:lnTo>
                    <a:pt x="135" y="175"/>
                  </a:lnTo>
                  <a:lnTo>
                    <a:pt x="105" y="190"/>
                  </a:lnTo>
                  <a:lnTo>
                    <a:pt x="70" y="207"/>
                  </a:lnTo>
                  <a:lnTo>
                    <a:pt x="53" y="220"/>
                  </a:lnTo>
                  <a:lnTo>
                    <a:pt x="36" y="232"/>
                  </a:lnTo>
                  <a:lnTo>
                    <a:pt x="17" y="249"/>
                  </a:lnTo>
                  <a:lnTo>
                    <a:pt x="0" y="271"/>
                  </a:lnTo>
                  <a:lnTo>
                    <a:pt x="19" y="249"/>
                  </a:lnTo>
                  <a:lnTo>
                    <a:pt x="41" y="232"/>
                  </a:lnTo>
                  <a:lnTo>
                    <a:pt x="62" y="215"/>
                  </a:lnTo>
                  <a:lnTo>
                    <a:pt x="85" y="198"/>
                  </a:lnTo>
                  <a:lnTo>
                    <a:pt x="85" y="158"/>
                  </a:lnTo>
                  <a:lnTo>
                    <a:pt x="85" y="115"/>
                  </a:lnTo>
                  <a:lnTo>
                    <a:pt x="85" y="75"/>
                  </a:lnTo>
                  <a:lnTo>
                    <a:pt x="88" y="32"/>
                  </a:lnTo>
                  <a:lnTo>
                    <a:pt x="64" y="26"/>
                  </a:lnTo>
                  <a:lnTo>
                    <a:pt x="47" y="19"/>
                  </a:lnTo>
                  <a:lnTo>
                    <a:pt x="30" y="9"/>
                  </a:lnTo>
                  <a:lnTo>
                    <a:pt x="13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Kombinationstegning 5"/>
            <p:cNvSpPr/>
            <p:nvPr/>
          </p:nvSpPr>
          <p:spPr bwMode="auto">
            <a:xfrm>
              <a:off x="3690503" y="5484018"/>
              <a:ext cx="145094" cy="230786"/>
            </a:xfrm>
            <a:custGeom>
              <a:avLst/>
              <a:gdLst>
                <a:gd name="connsiteX0" fmla="*/ 152690 w 157718"/>
                <a:gd name="connsiteY0" fmla="*/ 11292 h 248987"/>
                <a:gd name="connsiteX1" fmla="*/ 152690 w 157718"/>
                <a:gd name="connsiteY1" fmla="*/ 230367 h 248987"/>
                <a:gd name="connsiteX2" fmla="*/ 155072 w 157718"/>
                <a:gd name="connsiteY2" fmla="*/ 237511 h 248987"/>
                <a:gd name="connsiteX3" fmla="*/ 143165 w 157718"/>
                <a:gd name="connsiteY3" fmla="*/ 235130 h 248987"/>
                <a:gd name="connsiteX4" fmla="*/ 78872 w 157718"/>
                <a:gd name="connsiteY4" fmla="*/ 208936 h 248987"/>
                <a:gd name="connsiteX5" fmla="*/ 19340 w 157718"/>
                <a:gd name="connsiteY5" fmla="*/ 175599 h 248987"/>
                <a:gd name="connsiteX6" fmla="*/ 290 w 157718"/>
                <a:gd name="connsiteY6" fmla="*/ 144642 h 248987"/>
                <a:gd name="connsiteX7" fmla="*/ 9815 w 157718"/>
                <a:gd name="connsiteY7" fmla="*/ 97017 h 248987"/>
                <a:gd name="connsiteX8" fmla="*/ 36009 w 157718"/>
                <a:gd name="connsiteY8" fmla="*/ 63680 h 248987"/>
                <a:gd name="connsiteX9" fmla="*/ 83634 w 157718"/>
                <a:gd name="connsiteY9" fmla="*/ 35105 h 248987"/>
                <a:gd name="connsiteX10" fmla="*/ 152690 w 157718"/>
                <a:gd name="connsiteY10" fmla="*/ 11292 h 24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18" h="248987">
                  <a:moveTo>
                    <a:pt x="152690" y="11292"/>
                  </a:moveTo>
                  <a:cubicBezTo>
                    <a:pt x="164199" y="43836"/>
                    <a:pt x="152293" y="192664"/>
                    <a:pt x="152690" y="230367"/>
                  </a:cubicBezTo>
                  <a:cubicBezTo>
                    <a:pt x="153087" y="268070"/>
                    <a:pt x="156659" y="236717"/>
                    <a:pt x="155072" y="237511"/>
                  </a:cubicBezTo>
                  <a:cubicBezTo>
                    <a:pt x="153485" y="238305"/>
                    <a:pt x="155865" y="239893"/>
                    <a:pt x="143165" y="235130"/>
                  </a:cubicBezTo>
                  <a:cubicBezTo>
                    <a:pt x="130465" y="230367"/>
                    <a:pt x="99510" y="218858"/>
                    <a:pt x="78872" y="208936"/>
                  </a:cubicBezTo>
                  <a:cubicBezTo>
                    <a:pt x="58234" y="199014"/>
                    <a:pt x="32437" y="186315"/>
                    <a:pt x="19340" y="175599"/>
                  </a:cubicBezTo>
                  <a:cubicBezTo>
                    <a:pt x="6243" y="164883"/>
                    <a:pt x="1877" y="157739"/>
                    <a:pt x="290" y="144642"/>
                  </a:cubicBezTo>
                  <a:cubicBezTo>
                    <a:pt x="-1297" y="131545"/>
                    <a:pt x="3862" y="110511"/>
                    <a:pt x="9815" y="97017"/>
                  </a:cubicBezTo>
                  <a:cubicBezTo>
                    <a:pt x="15768" y="83523"/>
                    <a:pt x="23706" y="73999"/>
                    <a:pt x="36009" y="63680"/>
                  </a:cubicBezTo>
                  <a:cubicBezTo>
                    <a:pt x="48312" y="53361"/>
                    <a:pt x="64981" y="44233"/>
                    <a:pt x="83634" y="35105"/>
                  </a:cubicBezTo>
                  <a:cubicBezTo>
                    <a:pt x="102287" y="25977"/>
                    <a:pt x="141181" y="-21252"/>
                    <a:pt x="152690" y="1129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225" name="Freeform 61"/>
            <p:cNvSpPr>
              <a:spLocks/>
            </p:cNvSpPr>
            <p:nvPr/>
          </p:nvSpPr>
          <p:spPr bwMode="auto">
            <a:xfrm>
              <a:off x="3677193" y="5430139"/>
              <a:ext cx="293548" cy="400236"/>
            </a:xfrm>
            <a:custGeom>
              <a:avLst/>
              <a:gdLst>
                <a:gd name="T0" fmla="*/ 2147483647 w 201"/>
                <a:gd name="T1" fmla="*/ 0 h 272"/>
                <a:gd name="T2" fmla="*/ 2147483647 w 201"/>
                <a:gd name="T3" fmla="*/ 2147483647 h 272"/>
                <a:gd name="T4" fmla="*/ 2147483647 w 201"/>
                <a:gd name="T5" fmla="*/ 2147483647 h 272"/>
                <a:gd name="T6" fmla="*/ 2147483647 w 201"/>
                <a:gd name="T7" fmla="*/ 2147483647 h 272"/>
                <a:gd name="T8" fmla="*/ 2147483647 w 201"/>
                <a:gd name="T9" fmla="*/ 2147483647 h 272"/>
                <a:gd name="T10" fmla="*/ 2147483647 w 201"/>
                <a:gd name="T11" fmla="*/ 2147483647 h 272"/>
                <a:gd name="T12" fmla="*/ 2147483647 w 201"/>
                <a:gd name="T13" fmla="*/ 2147483647 h 272"/>
                <a:gd name="T14" fmla="*/ 2147483647 w 201"/>
                <a:gd name="T15" fmla="*/ 2147483647 h 272"/>
                <a:gd name="T16" fmla="*/ 2147483647 w 201"/>
                <a:gd name="T17" fmla="*/ 2147483647 h 272"/>
                <a:gd name="T18" fmla="*/ 2147483647 w 201"/>
                <a:gd name="T19" fmla="*/ 2147483647 h 272"/>
                <a:gd name="T20" fmla="*/ 2147483647 w 201"/>
                <a:gd name="T21" fmla="*/ 2147483647 h 272"/>
                <a:gd name="T22" fmla="*/ 2147483647 w 201"/>
                <a:gd name="T23" fmla="*/ 2147483647 h 272"/>
                <a:gd name="T24" fmla="*/ 2147483647 w 201"/>
                <a:gd name="T25" fmla="*/ 2147483647 h 272"/>
                <a:gd name="T26" fmla="*/ 2147483647 w 201"/>
                <a:gd name="T27" fmla="*/ 2147483647 h 272"/>
                <a:gd name="T28" fmla="*/ 0 w 201"/>
                <a:gd name="T29" fmla="*/ 2147483647 h 272"/>
                <a:gd name="T30" fmla="*/ 2147483647 w 201"/>
                <a:gd name="T31" fmla="*/ 2147483647 h 272"/>
                <a:gd name="T32" fmla="*/ 2147483647 w 201"/>
                <a:gd name="T33" fmla="*/ 2147483647 h 272"/>
                <a:gd name="T34" fmla="*/ 2147483647 w 201"/>
                <a:gd name="T35" fmla="*/ 2147483647 h 272"/>
                <a:gd name="T36" fmla="*/ 2147483647 w 201"/>
                <a:gd name="T37" fmla="*/ 2147483647 h 272"/>
                <a:gd name="T38" fmla="*/ 2147483647 w 201"/>
                <a:gd name="T39" fmla="*/ 2147483647 h 272"/>
                <a:gd name="T40" fmla="*/ 2147483647 w 201"/>
                <a:gd name="T41" fmla="*/ 2147483647 h 272"/>
                <a:gd name="T42" fmla="*/ 2147483647 w 201"/>
                <a:gd name="T43" fmla="*/ 2147483647 h 272"/>
                <a:gd name="T44" fmla="*/ 2147483647 w 201"/>
                <a:gd name="T45" fmla="*/ 2147483647 h 272"/>
                <a:gd name="T46" fmla="*/ 2147483647 w 201"/>
                <a:gd name="T47" fmla="*/ 2147483647 h 272"/>
                <a:gd name="T48" fmla="*/ 2147483647 w 201"/>
                <a:gd name="T49" fmla="*/ 2147483647 h 272"/>
                <a:gd name="T50" fmla="*/ 2147483647 w 201"/>
                <a:gd name="T51" fmla="*/ 2147483647 h 272"/>
                <a:gd name="T52" fmla="*/ 2147483647 w 201"/>
                <a:gd name="T53" fmla="*/ 2147483647 h 272"/>
                <a:gd name="T54" fmla="*/ 2147483647 w 201"/>
                <a:gd name="T55" fmla="*/ 2147483647 h 272"/>
                <a:gd name="T56" fmla="*/ 2147483647 w 201"/>
                <a:gd name="T57" fmla="*/ 2147483647 h 272"/>
                <a:gd name="T58" fmla="*/ 2147483647 w 201"/>
                <a:gd name="T59" fmla="*/ 2147483647 h 272"/>
                <a:gd name="T60" fmla="*/ 2147483647 w 201"/>
                <a:gd name="T61" fmla="*/ 2147483647 h 272"/>
                <a:gd name="T62" fmla="*/ 2147483647 w 201"/>
                <a:gd name="T63" fmla="*/ 2147483647 h 272"/>
                <a:gd name="T64" fmla="*/ 2147483647 w 201"/>
                <a:gd name="T65" fmla="*/ 2147483647 h 272"/>
                <a:gd name="T66" fmla="*/ 2147483647 w 201"/>
                <a:gd name="T67" fmla="*/ 2147483647 h 272"/>
                <a:gd name="T68" fmla="*/ 2147483647 w 201"/>
                <a:gd name="T69" fmla="*/ 2147483647 h 272"/>
                <a:gd name="T70" fmla="*/ 2147483647 w 201"/>
                <a:gd name="T71" fmla="*/ 2147483647 h 272"/>
                <a:gd name="T72" fmla="*/ 2147483647 w 201"/>
                <a:gd name="T73" fmla="*/ 2147483647 h 272"/>
                <a:gd name="T74" fmla="*/ 2147483647 w 201"/>
                <a:gd name="T75" fmla="*/ 2147483647 h 272"/>
                <a:gd name="T76" fmla="*/ 2147483647 w 201"/>
                <a:gd name="T77" fmla="*/ 0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272"/>
                <a:gd name="T119" fmla="*/ 201 w 201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272">
                  <a:moveTo>
                    <a:pt x="185" y="0"/>
                  </a:moveTo>
                  <a:lnTo>
                    <a:pt x="174" y="9"/>
                  </a:lnTo>
                  <a:lnTo>
                    <a:pt x="161" y="15"/>
                  </a:lnTo>
                  <a:lnTo>
                    <a:pt x="149" y="21"/>
                  </a:lnTo>
                  <a:lnTo>
                    <a:pt x="136" y="28"/>
                  </a:lnTo>
                  <a:lnTo>
                    <a:pt x="106" y="36"/>
                  </a:lnTo>
                  <a:lnTo>
                    <a:pt x="75" y="45"/>
                  </a:lnTo>
                  <a:lnTo>
                    <a:pt x="62" y="51"/>
                  </a:lnTo>
                  <a:lnTo>
                    <a:pt x="47" y="58"/>
                  </a:lnTo>
                  <a:lnTo>
                    <a:pt x="36" y="64"/>
                  </a:lnTo>
                  <a:lnTo>
                    <a:pt x="26" y="72"/>
                  </a:lnTo>
                  <a:lnTo>
                    <a:pt x="15" y="81"/>
                  </a:lnTo>
                  <a:lnTo>
                    <a:pt x="9" y="94"/>
                  </a:lnTo>
                  <a:lnTo>
                    <a:pt x="4" y="107"/>
                  </a:lnTo>
                  <a:lnTo>
                    <a:pt x="0" y="121"/>
                  </a:lnTo>
                  <a:lnTo>
                    <a:pt x="2" y="132"/>
                  </a:lnTo>
                  <a:lnTo>
                    <a:pt x="6" y="141"/>
                  </a:lnTo>
                  <a:lnTo>
                    <a:pt x="11" y="147"/>
                  </a:lnTo>
                  <a:lnTo>
                    <a:pt x="19" y="153"/>
                  </a:lnTo>
                  <a:lnTo>
                    <a:pt x="38" y="166"/>
                  </a:lnTo>
                  <a:lnTo>
                    <a:pt x="64" y="177"/>
                  </a:lnTo>
                  <a:lnTo>
                    <a:pt x="95" y="190"/>
                  </a:lnTo>
                  <a:lnTo>
                    <a:pt x="127" y="209"/>
                  </a:lnTo>
                  <a:lnTo>
                    <a:pt x="144" y="220"/>
                  </a:lnTo>
                  <a:lnTo>
                    <a:pt x="163" y="234"/>
                  </a:lnTo>
                  <a:lnTo>
                    <a:pt x="181" y="251"/>
                  </a:lnTo>
                  <a:lnTo>
                    <a:pt x="200" y="271"/>
                  </a:lnTo>
                  <a:lnTo>
                    <a:pt x="178" y="249"/>
                  </a:lnTo>
                  <a:lnTo>
                    <a:pt x="159" y="232"/>
                  </a:lnTo>
                  <a:lnTo>
                    <a:pt x="138" y="215"/>
                  </a:lnTo>
                  <a:lnTo>
                    <a:pt x="112" y="200"/>
                  </a:lnTo>
                  <a:lnTo>
                    <a:pt x="112" y="158"/>
                  </a:lnTo>
                  <a:lnTo>
                    <a:pt x="112" y="117"/>
                  </a:lnTo>
                  <a:lnTo>
                    <a:pt x="112" y="75"/>
                  </a:lnTo>
                  <a:lnTo>
                    <a:pt x="112" y="34"/>
                  </a:lnTo>
                  <a:lnTo>
                    <a:pt x="134" y="28"/>
                  </a:lnTo>
                  <a:lnTo>
                    <a:pt x="153" y="19"/>
                  </a:lnTo>
                  <a:lnTo>
                    <a:pt x="168" y="11"/>
                  </a:lnTo>
                  <a:lnTo>
                    <a:pt x="185" y="0"/>
                  </a:lnTo>
                </a:path>
              </a:pathLst>
            </a:custGeom>
            <a:noFill/>
            <a:ln w="12700" cap="rnd">
              <a:solidFill>
                <a:srgbClr val="1F1A1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Kombinationstegning 227"/>
            <p:cNvSpPr/>
            <p:nvPr/>
          </p:nvSpPr>
          <p:spPr bwMode="auto">
            <a:xfrm flipH="1">
              <a:off x="3236319" y="5505522"/>
              <a:ext cx="145094" cy="199823"/>
            </a:xfrm>
            <a:custGeom>
              <a:avLst/>
              <a:gdLst>
                <a:gd name="connsiteX0" fmla="*/ 152690 w 157718"/>
                <a:gd name="connsiteY0" fmla="*/ 11292 h 248987"/>
                <a:gd name="connsiteX1" fmla="*/ 152690 w 157718"/>
                <a:gd name="connsiteY1" fmla="*/ 230367 h 248987"/>
                <a:gd name="connsiteX2" fmla="*/ 155072 w 157718"/>
                <a:gd name="connsiteY2" fmla="*/ 237511 h 248987"/>
                <a:gd name="connsiteX3" fmla="*/ 143165 w 157718"/>
                <a:gd name="connsiteY3" fmla="*/ 235130 h 248987"/>
                <a:gd name="connsiteX4" fmla="*/ 78872 w 157718"/>
                <a:gd name="connsiteY4" fmla="*/ 208936 h 248987"/>
                <a:gd name="connsiteX5" fmla="*/ 19340 w 157718"/>
                <a:gd name="connsiteY5" fmla="*/ 175599 h 248987"/>
                <a:gd name="connsiteX6" fmla="*/ 290 w 157718"/>
                <a:gd name="connsiteY6" fmla="*/ 144642 h 248987"/>
                <a:gd name="connsiteX7" fmla="*/ 9815 w 157718"/>
                <a:gd name="connsiteY7" fmla="*/ 97017 h 248987"/>
                <a:gd name="connsiteX8" fmla="*/ 36009 w 157718"/>
                <a:gd name="connsiteY8" fmla="*/ 63680 h 248987"/>
                <a:gd name="connsiteX9" fmla="*/ 83634 w 157718"/>
                <a:gd name="connsiteY9" fmla="*/ 35105 h 248987"/>
                <a:gd name="connsiteX10" fmla="*/ 152690 w 157718"/>
                <a:gd name="connsiteY10" fmla="*/ 11292 h 24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18" h="248987">
                  <a:moveTo>
                    <a:pt x="152690" y="11292"/>
                  </a:moveTo>
                  <a:cubicBezTo>
                    <a:pt x="164199" y="43836"/>
                    <a:pt x="152293" y="192664"/>
                    <a:pt x="152690" y="230367"/>
                  </a:cubicBezTo>
                  <a:cubicBezTo>
                    <a:pt x="153087" y="268070"/>
                    <a:pt x="156659" y="236717"/>
                    <a:pt x="155072" y="237511"/>
                  </a:cubicBezTo>
                  <a:cubicBezTo>
                    <a:pt x="153485" y="238305"/>
                    <a:pt x="155865" y="239893"/>
                    <a:pt x="143165" y="235130"/>
                  </a:cubicBezTo>
                  <a:cubicBezTo>
                    <a:pt x="130465" y="230367"/>
                    <a:pt x="99510" y="218858"/>
                    <a:pt x="78872" y="208936"/>
                  </a:cubicBezTo>
                  <a:cubicBezTo>
                    <a:pt x="58234" y="199014"/>
                    <a:pt x="32437" y="186315"/>
                    <a:pt x="19340" y="175599"/>
                  </a:cubicBezTo>
                  <a:cubicBezTo>
                    <a:pt x="6243" y="164883"/>
                    <a:pt x="1877" y="157739"/>
                    <a:pt x="290" y="144642"/>
                  </a:cubicBezTo>
                  <a:cubicBezTo>
                    <a:pt x="-1297" y="131545"/>
                    <a:pt x="3862" y="110511"/>
                    <a:pt x="9815" y="97017"/>
                  </a:cubicBezTo>
                  <a:cubicBezTo>
                    <a:pt x="15768" y="83523"/>
                    <a:pt x="23706" y="73999"/>
                    <a:pt x="36009" y="63680"/>
                  </a:cubicBezTo>
                  <a:cubicBezTo>
                    <a:pt x="48312" y="53361"/>
                    <a:pt x="64981" y="44233"/>
                    <a:pt x="83634" y="35105"/>
                  </a:cubicBezTo>
                  <a:cubicBezTo>
                    <a:pt x="102287" y="25977"/>
                    <a:pt x="141181" y="-21252"/>
                    <a:pt x="152690" y="1129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7" name="Kombinationstegning 6"/>
            <p:cNvSpPr/>
            <p:nvPr/>
          </p:nvSpPr>
          <p:spPr bwMode="auto">
            <a:xfrm>
              <a:off x="3697342" y="5509935"/>
              <a:ext cx="61338" cy="57387"/>
            </a:xfrm>
            <a:custGeom>
              <a:avLst/>
              <a:gdLst>
                <a:gd name="connsiteX0" fmla="*/ 66675 w 66675"/>
                <a:gd name="connsiteY0" fmla="*/ 0 h 61913"/>
                <a:gd name="connsiteX1" fmla="*/ 11906 w 66675"/>
                <a:gd name="connsiteY1" fmla="*/ 40481 h 61913"/>
                <a:gd name="connsiteX2" fmla="*/ 0 w 66675"/>
                <a:gd name="connsiteY2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61913">
                  <a:moveTo>
                    <a:pt x="66675" y="0"/>
                  </a:moveTo>
                  <a:cubicBezTo>
                    <a:pt x="44846" y="15081"/>
                    <a:pt x="23018" y="30162"/>
                    <a:pt x="11906" y="40481"/>
                  </a:cubicBezTo>
                  <a:cubicBezTo>
                    <a:pt x="794" y="50800"/>
                    <a:pt x="397" y="56356"/>
                    <a:pt x="0" y="6191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2" name="Kombinationstegning 11"/>
            <p:cNvSpPr/>
            <p:nvPr/>
          </p:nvSpPr>
          <p:spPr bwMode="auto">
            <a:xfrm>
              <a:off x="3574664" y="1718083"/>
              <a:ext cx="146050" cy="2762250"/>
            </a:xfrm>
            <a:custGeom>
              <a:avLst/>
              <a:gdLst>
                <a:gd name="connsiteX0" fmla="*/ 0 w 146050"/>
                <a:gd name="connsiteY0" fmla="*/ 0 h 2762250"/>
                <a:gd name="connsiteX1" fmla="*/ 69850 w 146050"/>
                <a:gd name="connsiteY1" fmla="*/ 1949450 h 2762250"/>
                <a:gd name="connsiteX2" fmla="*/ 120650 w 146050"/>
                <a:gd name="connsiteY2" fmla="*/ 2571750 h 2762250"/>
                <a:gd name="connsiteX3" fmla="*/ 146050 w 146050"/>
                <a:gd name="connsiteY3" fmla="*/ 276225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2762250">
                  <a:moveTo>
                    <a:pt x="0" y="0"/>
                  </a:moveTo>
                  <a:cubicBezTo>
                    <a:pt x="24871" y="760412"/>
                    <a:pt x="49742" y="1520825"/>
                    <a:pt x="69850" y="1949450"/>
                  </a:cubicBezTo>
                  <a:cubicBezTo>
                    <a:pt x="89958" y="2378075"/>
                    <a:pt x="107950" y="2436283"/>
                    <a:pt x="120650" y="2571750"/>
                  </a:cubicBezTo>
                  <a:cubicBezTo>
                    <a:pt x="133350" y="2707217"/>
                    <a:pt x="139700" y="2734733"/>
                    <a:pt x="146050" y="2762250"/>
                  </a:cubicBezTo>
                </a:path>
              </a:pathLst>
            </a:custGeom>
            <a:noFill/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cxnSp>
          <p:nvCxnSpPr>
            <p:cNvPr id="15" name="Lige pilforbindelse 14"/>
            <p:cNvCxnSpPr>
              <a:cxnSpLocks/>
            </p:cNvCxnSpPr>
            <p:nvPr/>
          </p:nvCxnSpPr>
          <p:spPr bwMode="auto">
            <a:xfrm flipH="1">
              <a:off x="4054669" y="3351521"/>
              <a:ext cx="1153438" cy="1960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" name="Kombinationstegning 3"/>
            <p:cNvSpPr/>
            <p:nvPr/>
          </p:nvSpPr>
          <p:spPr bwMode="auto">
            <a:xfrm>
              <a:off x="3785870" y="5524259"/>
              <a:ext cx="114300" cy="396943"/>
            </a:xfrm>
            <a:custGeom>
              <a:avLst/>
              <a:gdLst>
                <a:gd name="connsiteX0" fmla="*/ 0 w 114300"/>
                <a:gd name="connsiteY0" fmla="*/ 0 h 388620"/>
                <a:gd name="connsiteX1" fmla="*/ 57150 w 114300"/>
                <a:gd name="connsiteY1" fmla="*/ 251460 h 388620"/>
                <a:gd name="connsiteX2" fmla="*/ 114300 w 114300"/>
                <a:gd name="connsiteY2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388620">
                  <a:moveTo>
                    <a:pt x="0" y="0"/>
                  </a:moveTo>
                  <a:cubicBezTo>
                    <a:pt x="19050" y="93345"/>
                    <a:pt x="38100" y="186690"/>
                    <a:pt x="57150" y="251460"/>
                  </a:cubicBezTo>
                  <a:cubicBezTo>
                    <a:pt x="76200" y="316230"/>
                    <a:pt x="95250" y="352425"/>
                    <a:pt x="114300" y="388620"/>
                  </a:cubicBezTo>
                </a:path>
              </a:pathLst>
            </a:custGeom>
            <a:noFill/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3668395" y="430393"/>
              <a:ext cx="774700" cy="3606800"/>
            </a:xfrm>
            <a:custGeom>
              <a:avLst/>
              <a:gdLst>
                <a:gd name="T0" fmla="*/ 0 w 736"/>
                <a:gd name="T1" fmla="*/ 0 h 1936"/>
                <a:gd name="T2" fmla="*/ 2147483647 w 736"/>
                <a:gd name="T3" fmla="*/ 2147483647 h 1936"/>
                <a:gd name="T4" fmla="*/ 2147483647 w 736"/>
                <a:gd name="T5" fmla="*/ 2147483647 h 1936"/>
                <a:gd name="T6" fmla="*/ 2147483647 w 736"/>
                <a:gd name="T7" fmla="*/ 2147483647 h 1936"/>
                <a:gd name="T8" fmla="*/ 2147483647 w 736"/>
                <a:gd name="T9" fmla="*/ 2147483647 h 19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1936"/>
                <a:gd name="T17" fmla="*/ 736 w 736"/>
                <a:gd name="T18" fmla="*/ 1936 h 19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1936">
                  <a:moveTo>
                    <a:pt x="0" y="0"/>
                  </a:moveTo>
                  <a:cubicBezTo>
                    <a:pt x="12" y="273"/>
                    <a:pt x="24" y="547"/>
                    <a:pt x="64" y="752"/>
                  </a:cubicBezTo>
                  <a:cubicBezTo>
                    <a:pt x="104" y="957"/>
                    <a:pt x="193" y="1119"/>
                    <a:pt x="240" y="1232"/>
                  </a:cubicBezTo>
                  <a:cubicBezTo>
                    <a:pt x="287" y="1345"/>
                    <a:pt x="261" y="1315"/>
                    <a:pt x="344" y="1432"/>
                  </a:cubicBezTo>
                  <a:cubicBezTo>
                    <a:pt x="427" y="1549"/>
                    <a:pt x="671" y="1852"/>
                    <a:pt x="736" y="1936"/>
                  </a:cubicBez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088C41EF-655C-423B-AC8E-A8D0A87202F0}"/>
                </a:ext>
              </a:extLst>
            </p:cNvPr>
            <p:cNvSpPr/>
            <p:nvPr/>
          </p:nvSpPr>
          <p:spPr bwMode="auto">
            <a:xfrm>
              <a:off x="4204252" y="4082366"/>
              <a:ext cx="1113183" cy="241156"/>
            </a:xfrm>
            <a:custGeom>
              <a:avLst/>
              <a:gdLst>
                <a:gd name="connsiteX0" fmla="*/ 0 w 1113183"/>
                <a:gd name="connsiteY0" fmla="*/ 241156 h 241156"/>
                <a:gd name="connsiteX1" fmla="*/ 327991 w 1113183"/>
                <a:gd name="connsiteY1" fmla="*/ 201399 h 241156"/>
                <a:gd name="connsiteX2" fmla="*/ 695739 w 1113183"/>
                <a:gd name="connsiteY2" fmla="*/ 22495 h 241156"/>
                <a:gd name="connsiteX3" fmla="*/ 1113183 w 1113183"/>
                <a:gd name="connsiteY3" fmla="*/ 2617 h 241156"/>
                <a:gd name="connsiteX4" fmla="*/ 1113183 w 1113183"/>
                <a:gd name="connsiteY4" fmla="*/ 2617 h 24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183" h="241156">
                  <a:moveTo>
                    <a:pt x="0" y="241156"/>
                  </a:moveTo>
                  <a:cubicBezTo>
                    <a:pt x="106017" y="239499"/>
                    <a:pt x="212035" y="237842"/>
                    <a:pt x="327991" y="201399"/>
                  </a:cubicBezTo>
                  <a:cubicBezTo>
                    <a:pt x="443947" y="164956"/>
                    <a:pt x="564874" y="55625"/>
                    <a:pt x="695739" y="22495"/>
                  </a:cubicBezTo>
                  <a:cubicBezTo>
                    <a:pt x="826604" y="-10635"/>
                    <a:pt x="1113183" y="2617"/>
                    <a:pt x="1113183" y="2617"/>
                  </a:cubicBezTo>
                  <a:lnTo>
                    <a:pt x="1113183" y="261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B208739C-9552-4112-A05F-EBF1871C3312}"/>
                </a:ext>
              </a:extLst>
            </p:cNvPr>
            <p:cNvSpPr/>
            <p:nvPr/>
          </p:nvSpPr>
          <p:spPr bwMode="auto">
            <a:xfrm>
              <a:off x="3789708" y="3450704"/>
              <a:ext cx="267970" cy="28889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3590539" y="596038"/>
              <a:ext cx="647700" cy="3892550"/>
            </a:xfrm>
            <a:custGeom>
              <a:avLst/>
              <a:gdLst>
                <a:gd name="T0" fmla="*/ 0 w 736"/>
                <a:gd name="T1" fmla="*/ 0 h 1936"/>
                <a:gd name="T2" fmla="*/ 2147483647 w 736"/>
                <a:gd name="T3" fmla="*/ 2147483647 h 1936"/>
                <a:gd name="T4" fmla="*/ 2147483647 w 736"/>
                <a:gd name="T5" fmla="*/ 2147483647 h 1936"/>
                <a:gd name="T6" fmla="*/ 2147483647 w 736"/>
                <a:gd name="T7" fmla="*/ 2147483647 h 1936"/>
                <a:gd name="T8" fmla="*/ 2147483647 w 736"/>
                <a:gd name="T9" fmla="*/ 2147483647 h 19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1936"/>
                <a:gd name="T17" fmla="*/ 736 w 736"/>
                <a:gd name="T18" fmla="*/ 1936 h 19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1936">
                  <a:moveTo>
                    <a:pt x="0" y="0"/>
                  </a:moveTo>
                  <a:cubicBezTo>
                    <a:pt x="12" y="273"/>
                    <a:pt x="24" y="547"/>
                    <a:pt x="64" y="752"/>
                  </a:cubicBezTo>
                  <a:cubicBezTo>
                    <a:pt x="104" y="957"/>
                    <a:pt x="193" y="1119"/>
                    <a:pt x="240" y="1232"/>
                  </a:cubicBezTo>
                  <a:cubicBezTo>
                    <a:pt x="287" y="1345"/>
                    <a:pt x="261" y="1315"/>
                    <a:pt x="344" y="1432"/>
                  </a:cubicBezTo>
                  <a:cubicBezTo>
                    <a:pt x="427" y="1549"/>
                    <a:pt x="671" y="1852"/>
                    <a:pt x="736" y="1936"/>
                  </a:cubicBez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482600" y="347663"/>
            <a:ext cx="4866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Hvor i ben/fod gør det ondt?</a:t>
            </a:r>
          </a:p>
          <a:p>
            <a:endParaRPr lang="da-DK" dirty="0"/>
          </a:p>
        </p:txBody>
      </p:sp>
      <p:sp>
        <p:nvSpPr>
          <p:cNvPr id="154" name="Tekstboks 22">
            <a:extLst>
              <a:ext uri="{FF2B5EF4-FFF2-40B4-BE49-F238E27FC236}">
                <a16:creationId xmlns:a16="http://schemas.microsoft.com/office/drawing/2014/main" id="{AEBBBB03-4A38-496D-B9A1-CF6058A39236}"/>
              </a:ext>
            </a:extLst>
          </p:cNvPr>
          <p:cNvSpPr txBox="1"/>
          <p:nvPr/>
        </p:nvSpPr>
        <p:spPr>
          <a:xfrm>
            <a:off x="5429250" y="3054129"/>
            <a:ext cx="3200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b="0" dirty="0"/>
              <a:t>Ved prolaps på </a:t>
            </a:r>
            <a:r>
              <a:rPr lang="da-DK" b="0" dirty="0" err="1"/>
              <a:t>L4</a:t>
            </a:r>
            <a:r>
              <a:rPr lang="da-DK" b="0" dirty="0"/>
              <a:t>-5 påvirkes normalt nerveroden </a:t>
            </a:r>
            <a:r>
              <a:rPr lang="da-DK" b="0" dirty="0" err="1"/>
              <a:t>L5</a:t>
            </a:r>
            <a:r>
              <a:rPr lang="da-DK" b="0" dirty="0"/>
              <a:t>  … </a:t>
            </a:r>
          </a:p>
          <a:p>
            <a:pPr>
              <a:spcAft>
                <a:spcPts val="600"/>
              </a:spcAft>
            </a:pPr>
            <a:r>
              <a:rPr lang="da-DK" b="0" dirty="0"/>
              <a:t>med </a:t>
            </a:r>
            <a:r>
              <a:rPr lang="da-DK" b="0" dirty="0" err="1"/>
              <a:t>smerteudståling</a:t>
            </a:r>
            <a:r>
              <a:rPr lang="da-DK" b="0" dirty="0"/>
              <a:t> ned mod vrist og storetå</a:t>
            </a:r>
          </a:p>
        </p:txBody>
      </p:sp>
      <p:sp>
        <p:nvSpPr>
          <p:cNvPr id="155" name="Tekstboks 215">
            <a:extLst>
              <a:ext uri="{FF2B5EF4-FFF2-40B4-BE49-F238E27FC236}">
                <a16:creationId xmlns:a16="http://schemas.microsoft.com/office/drawing/2014/main" id="{E2E74563-7D02-414B-AF54-C1A54F7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893887"/>
            <a:ext cx="17907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dirty="0"/>
              <a:t>diskus  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L3</a:t>
            </a:r>
            <a:r>
              <a:rPr lang="da-DK" dirty="0"/>
              <a:t>-4</a:t>
            </a:r>
          </a:p>
          <a:p>
            <a:pPr algn="r" eaLnBrk="1" hangingPunct="1">
              <a:spcAft>
                <a:spcPts val="3600"/>
              </a:spcAft>
            </a:pPr>
            <a:r>
              <a:rPr lang="da-DK" dirty="0" err="1"/>
              <a:t>L4</a:t>
            </a:r>
            <a:r>
              <a:rPr lang="da-DK" dirty="0"/>
              <a:t>-5</a:t>
            </a:r>
          </a:p>
          <a:p>
            <a:pPr eaLnBrk="1" hangingPunct="1">
              <a:spcAft>
                <a:spcPts val="3600"/>
              </a:spcAft>
            </a:pPr>
            <a:r>
              <a:rPr lang="da-DK" dirty="0"/>
              <a:t>   </a:t>
            </a:r>
            <a:r>
              <a:rPr lang="da-DK" dirty="0" err="1"/>
              <a:t>L5-S1</a:t>
            </a:r>
            <a:r>
              <a:rPr lang="da-DK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6220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1955662"/>
            <a:ext cx="6946636" cy="521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539750" y="507981"/>
            <a:ext cx="8432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b="0" dirty="0"/>
              <a:t>Typisk </a:t>
            </a:r>
            <a:r>
              <a:rPr lang="da-DK" dirty="0"/>
              <a:t>prolaps-forløb</a:t>
            </a:r>
            <a:r>
              <a:rPr lang="da-DK" b="0" dirty="0"/>
              <a:t>: 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b="0" dirty="0"/>
              <a:t>et par uger med rygsmerte </a:t>
            </a:r>
            <a:r>
              <a:rPr lang="da-DK" b="0" dirty="0">
                <a:latin typeface="Calibri"/>
                <a:cs typeface="Calibri"/>
              </a:rPr>
              <a:t>→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b="0" dirty="0" err="1"/>
              <a:t>bensmerter</a:t>
            </a:r>
            <a:r>
              <a:rPr lang="da-DK" b="0" dirty="0"/>
              <a:t> (= iskias) dominerer. 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b="0" dirty="0"/>
              <a:t>efter et par måneder bedres det i de fleste tilfælde.</a:t>
            </a: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1695870" y="3524159"/>
            <a:ext cx="1815949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da-DK" dirty="0"/>
              <a:t>smerte</a:t>
            </a: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3675833" y="6251152"/>
            <a:ext cx="2390775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da-DK" dirty="0"/>
              <a:t>1-3 mdr.</a:t>
            </a:r>
          </a:p>
          <a:p>
            <a:pPr algn="ctr" eaLnBrk="0" hangingPunct="0"/>
            <a:endParaRPr lang="da-DK" dirty="0"/>
          </a:p>
        </p:txBody>
      </p:sp>
      <p:sp>
        <p:nvSpPr>
          <p:cNvPr id="6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212312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kstboks 1"/>
          <p:cNvSpPr txBox="1">
            <a:spLocks noChangeArrowheads="1"/>
          </p:cNvSpPr>
          <p:nvPr/>
        </p:nvSpPr>
        <p:spPr bwMode="auto">
          <a:xfrm>
            <a:off x="795338" y="1114452"/>
            <a:ext cx="779145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a-DK" b="0" dirty="0"/>
              <a:t>Mens det står på er der </a:t>
            </a:r>
            <a:r>
              <a:rPr lang="da-DK" dirty="0"/>
              <a:t>ikke ret meget, der påvirker forløbet</a:t>
            </a:r>
            <a:r>
              <a:rPr lang="da-DK" b="0" dirty="0"/>
              <a:t>. 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0" dirty="0"/>
              <a:t>evt. sengeleje nogle dage, … afkorter ikke forløbet, men kan lindre de første dages heftige smerter.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0" dirty="0"/>
              <a:t>at sygemelde dig påvirker det heller ikke.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0" dirty="0"/>
              <a:t>Det samme kan siges om forskelligt smertestillende (</a:t>
            </a:r>
            <a:r>
              <a:rPr lang="da-DK" b="0" dirty="0" err="1"/>
              <a:t>fysio</a:t>
            </a:r>
            <a:r>
              <a:rPr lang="da-DK" b="0" dirty="0"/>
              <a:t>)terapi:  Det kan lindre, men afkorter næppe forløbet.</a:t>
            </a:r>
          </a:p>
          <a:p>
            <a:pPr marL="342900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dirty="0" err="1"/>
              <a:t>tilbage-holdende</a:t>
            </a:r>
            <a:r>
              <a:rPr lang="da-DK" b="0" dirty="0"/>
              <a:t> med fysiske belastninger  ??</a:t>
            </a:r>
          </a:p>
          <a:p>
            <a:pPr eaLnBrk="1" hangingPunct="1">
              <a:spcAft>
                <a:spcPts val="0"/>
              </a:spcAft>
            </a:pPr>
            <a:r>
              <a:rPr lang="da-DK" b="0" dirty="0"/>
              <a:t>    Større belastninger giver sig selv - gør for ondt. </a:t>
            </a:r>
          </a:p>
          <a:p>
            <a:pPr eaLnBrk="1" hangingPunct="1">
              <a:spcAft>
                <a:spcPts val="1200"/>
              </a:spcAft>
            </a:pPr>
            <a:r>
              <a:rPr lang="da-DK" b="0" dirty="0"/>
              <a:t>    Lettere-moderate belastninger påvirker ikke forløbet.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b="0" dirty="0"/>
              <a:t>Det er således ikke risikabelt, men kan selvflg. være umuligt, hvis smerter bliver for store.   </a:t>
            </a:r>
          </a:p>
        </p:txBody>
      </p:sp>
      <p:sp>
        <p:nvSpPr>
          <p:cNvPr id="3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18802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95338" y="557213"/>
            <a:ext cx="7791450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dirty="0"/>
              <a:t>Operation</a:t>
            </a:r>
            <a:r>
              <a:rPr lang="da-DK" b="0" dirty="0"/>
              <a:t> kan vælges …</a:t>
            </a:r>
          </a:p>
          <a:p>
            <a:pPr lvl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a-DK" b="0" dirty="0"/>
              <a:t>  hvis smerten er specielt uudholdelig.  Dette er</a:t>
            </a:r>
          </a:p>
          <a:p>
            <a:pPr lvl="1">
              <a:spcAft>
                <a:spcPts val="0"/>
              </a:spcAft>
              <a:defRPr/>
            </a:pPr>
            <a:r>
              <a:rPr lang="da-DK" b="0" dirty="0"/>
              <a:t>    som regel tilfældet i de første to uger efter</a:t>
            </a:r>
          </a:p>
          <a:p>
            <a:pPr lvl="1">
              <a:spcAft>
                <a:spcPts val="0"/>
              </a:spcAft>
              <a:defRPr/>
            </a:pPr>
            <a:r>
              <a:rPr lang="da-DK" b="0" dirty="0"/>
              <a:t>    prolapsens start, men på </a:t>
            </a:r>
            <a:r>
              <a:rPr lang="da-DK" b="0" i="1" dirty="0"/>
              <a:t>dét</a:t>
            </a:r>
            <a:r>
              <a:rPr lang="da-DK" b="0" dirty="0"/>
              <a:t> tidspunkt skal man</a:t>
            </a:r>
          </a:p>
          <a:p>
            <a:pPr lvl="1">
              <a:spcAft>
                <a:spcPts val="600"/>
              </a:spcAft>
              <a:defRPr/>
            </a:pPr>
            <a:r>
              <a:rPr lang="da-DK" b="0" dirty="0"/>
              <a:t>    hellere holde ud et par uger end at ty til operation.  </a:t>
            </a:r>
            <a:endParaRPr lang="da-DK" b="0" i="1" dirty="0"/>
          </a:p>
          <a:p>
            <a:pPr lvl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a-DK" b="0" dirty="0"/>
              <a:t>  Hyppigste grund til operation er, at der ikke ind-</a:t>
            </a:r>
          </a:p>
          <a:p>
            <a:pPr lvl="1">
              <a:spcAft>
                <a:spcPts val="0"/>
              </a:spcAft>
              <a:defRPr/>
            </a:pPr>
            <a:r>
              <a:rPr lang="da-DK" b="0" dirty="0"/>
              <a:t>    træder den bedring efter 3-4 måneder.</a:t>
            </a:r>
          </a:p>
          <a:p>
            <a:pPr lvl="1">
              <a:spcAft>
                <a:spcPts val="0"/>
              </a:spcAft>
              <a:defRPr/>
            </a:pPr>
            <a:endParaRPr lang="da-DK" b="0" dirty="0"/>
          </a:p>
        </p:txBody>
      </p:sp>
      <p:sp>
        <p:nvSpPr>
          <p:cNvPr id="3" name="Tekstboks 2"/>
          <p:cNvSpPr txBox="1"/>
          <p:nvPr/>
        </p:nvSpPr>
        <p:spPr>
          <a:xfrm>
            <a:off x="799148" y="3898583"/>
            <a:ext cx="77914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da-DK" b="0" dirty="0"/>
              <a:t>Ved operationen fjernes normalt blot den del af kerne-vævet, der udgør selve prolapsen</a:t>
            </a:r>
            <a:r>
              <a:rPr lang="da-DK" b="0"/>
              <a:t>.  </a:t>
            </a:r>
            <a:endParaRPr lang="da-DK" b="0" dirty="0"/>
          </a:p>
        </p:txBody>
      </p:sp>
      <p:cxnSp>
        <p:nvCxnSpPr>
          <p:cNvPr id="6" name="Lige forbindelse 5"/>
          <p:cNvCxnSpPr/>
          <p:nvPr/>
        </p:nvCxnSpPr>
        <p:spPr bwMode="auto">
          <a:xfrm>
            <a:off x="891540" y="3758089"/>
            <a:ext cx="4000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18802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6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95338" y="328613"/>
            <a:ext cx="7791450" cy="71404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dirty="0"/>
              <a:t>Operation</a:t>
            </a:r>
            <a:r>
              <a:rPr lang="da-DK" b="0" dirty="0"/>
              <a:t> skal oftest vælges akut (inden for 1-2 dage), hvis ...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b="0" dirty="0"/>
              <a:t>   du ikke kan komme af med vandet;   </a:t>
            </a:r>
            <a:r>
              <a:rPr lang="da-DK" b="0" i="1" dirty="0"/>
              <a:t>eller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b="0" dirty="0"/>
              <a:t>   ikke kan holde på det;  </a:t>
            </a:r>
            <a:r>
              <a:rPr lang="da-DK" b="0" i="1" dirty="0"/>
              <a:t>eller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b="0" dirty="0"/>
              <a:t>   hvis du ikke kan kontrollere luft fra tarmen (”hvis du</a:t>
            </a:r>
          </a:p>
          <a:p>
            <a:pPr>
              <a:spcAft>
                <a:spcPts val="600"/>
              </a:spcAft>
              <a:defRPr/>
            </a:pPr>
            <a:r>
              <a:rPr lang="da-DK" b="0" dirty="0"/>
              <a:t>    prutter uden kontrol”).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b="0" dirty="0"/>
              <a:t>Disse tilstande ledsages oftest af nedsat følesans i skridtet  -  du kan ikke rigtigt mærke, når du tørrer dig efter toiletbesøg.  </a:t>
            </a:r>
          </a:p>
          <a:p>
            <a:pPr>
              <a:spcAft>
                <a:spcPts val="600"/>
              </a:spcAft>
              <a:defRPr/>
            </a:pPr>
            <a:r>
              <a:rPr lang="da-DK" b="0" dirty="0" err="1"/>
              <a:t>Ovenst</a:t>
            </a:r>
            <a:r>
              <a:rPr lang="da-DK" b="0" dirty="0"/>
              <a:t>. er symptomer ved </a:t>
            </a:r>
            <a:r>
              <a:rPr lang="da-DK" b="0" i="1" dirty="0"/>
              <a:t>”cauda syndromet.”</a:t>
            </a:r>
          </a:p>
          <a:p>
            <a:pPr>
              <a:spcAft>
                <a:spcPts val="1200"/>
              </a:spcAft>
              <a:defRPr/>
            </a:pPr>
            <a:r>
              <a:rPr lang="da-DK" b="0" dirty="0"/>
              <a:t>Det kan forvirre billedet, hvis selve smerten </a:t>
            </a:r>
            <a:r>
              <a:rPr lang="da-DK" b="0" dirty="0" err="1"/>
              <a:t>vanskelig-gør</a:t>
            </a:r>
            <a:r>
              <a:rPr lang="da-DK" b="0" dirty="0"/>
              <a:t> vandladning, og nogle af disse symptomer behøver således ikke at føre til operation  -  men bør tjekkes.</a:t>
            </a:r>
          </a:p>
          <a:p>
            <a:pPr>
              <a:spcAft>
                <a:spcPts val="600"/>
              </a:spcAft>
              <a:defRPr/>
            </a:pPr>
            <a:r>
              <a:rPr lang="da-DK" b="0" dirty="0"/>
              <a:t>Disse </a:t>
            </a:r>
            <a:r>
              <a:rPr lang="da-DK" b="0" i="1" dirty="0"/>
              <a:t>cauda-symptomer</a:t>
            </a:r>
            <a:r>
              <a:rPr lang="da-DK" b="0" dirty="0"/>
              <a:t> er </a:t>
            </a:r>
            <a:r>
              <a:rPr lang="da-DK" b="0" i="1" dirty="0"/>
              <a:t>sjældne</a:t>
            </a:r>
            <a:r>
              <a:rPr lang="da-DK" b="0" dirty="0"/>
              <a:t>, men </a:t>
            </a:r>
            <a:r>
              <a:rPr lang="da-DK" b="0" i="1" dirty="0"/>
              <a:t>skulle</a:t>
            </a:r>
            <a:r>
              <a:rPr lang="da-DK" b="0" dirty="0"/>
              <a:t> de opstå skal du </a:t>
            </a:r>
            <a:r>
              <a:rPr lang="da-DK" b="0" i="1" u="sng" dirty="0"/>
              <a:t>samme dag </a:t>
            </a:r>
            <a:r>
              <a:rPr lang="da-DK" b="0" dirty="0"/>
              <a:t>konsultere en læge.</a:t>
            </a:r>
          </a:p>
          <a:p>
            <a:pPr>
              <a:spcAft>
                <a:spcPts val="600"/>
              </a:spcAft>
              <a:defRPr/>
            </a:pPr>
            <a:endParaRPr lang="da-DK" b="0" dirty="0"/>
          </a:p>
          <a:p>
            <a:pPr marL="6350" lvl="1">
              <a:spcAft>
                <a:spcPts val="0"/>
              </a:spcAft>
              <a:defRPr/>
            </a:pPr>
            <a:endParaRPr lang="da-DK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95338" y="717233"/>
            <a:ext cx="7791450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da-DK" b="0" dirty="0"/>
          </a:p>
          <a:p>
            <a:pPr>
              <a:spcAft>
                <a:spcPts val="600"/>
              </a:spcAft>
              <a:defRPr/>
            </a:pPr>
            <a:r>
              <a:rPr lang="da-DK" b="0" dirty="0"/>
              <a:t>Endvidere </a:t>
            </a:r>
            <a:r>
              <a:rPr lang="da-DK" dirty="0"/>
              <a:t>opereres</a:t>
            </a:r>
            <a:r>
              <a:rPr lang="da-DK" b="0" dirty="0"/>
              <a:t> akut, hvis …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b="0" dirty="0"/>
              <a:t>   kraften i benet over fodled eller knæ bliver svagere</a:t>
            </a:r>
          </a:p>
          <a:p>
            <a:pPr>
              <a:spcAft>
                <a:spcPts val="600"/>
              </a:spcAft>
              <a:defRPr/>
            </a:pPr>
            <a:r>
              <a:rPr lang="da-DK" b="0" dirty="0"/>
              <a:t>    på timer  → 1-2 dage.</a:t>
            </a:r>
          </a:p>
          <a:p>
            <a:pPr>
              <a:spcAft>
                <a:spcPts val="600"/>
              </a:spcAft>
              <a:defRPr/>
            </a:pPr>
            <a:r>
              <a:rPr lang="da-DK" b="0" dirty="0"/>
              <a:t>Også dette er er sjældent, men skulle det opstå skal du </a:t>
            </a:r>
            <a:r>
              <a:rPr lang="da-DK" b="0" i="1" u="sng" dirty="0"/>
              <a:t>samme dag </a:t>
            </a:r>
            <a:r>
              <a:rPr lang="da-DK" b="0" dirty="0"/>
              <a:t>konsultere en læge.</a:t>
            </a:r>
          </a:p>
          <a:p>
            <a:pPr marL="6350" lvl="1">
              <a:spcAft>
                <a:spcPts val="0"/>
              </a:spcAft>
              <a:defRPr/>
            </a:pPr>
            <a:endParaRPr lang="da-DK" b="0" dirty="0"/>
          </a:p>
          <a:p>
            <a:pPr marL="6350" lvl="1">
              <a:spcAft>
                <a:spcPts val="0"/>
              </a:spcAft>
              <a:defRPr/>
            </a:pPr>
            <a:endParaRPr lang="da-DK" b="0" dirty="0"/>
          </a:p>
        </p:txBody>
      </p:sp>
      <p:sp>
        <p:nvSpPr>
          <p:cNvPr id="3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9"/>
          <p:cNvSpPr>
            <a:spLocks noChangeArrowheads="1"/>
          </p:cNvSpPr>
          <p:nvPr/>
        </p:nvSpPr>
        <p:spPr bwMode="auto">
          <a:xfrm>
            <a:off x="344488" y="404813"/>
            <a:ext cx="42989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En prolaps heler på samme måde som andre sår:</a:t>
            </a:r>
          </a:p>
        </p:txBody>
      </p:sp>
      <p:sp>
        <p:nvSpPr>
          <p:cNvPr id="94211" name="Rectangle 51"/>
          <p:cNvSpPr>
            <a:spLocks noChangeArrowheads="1"/>
          </p:cNvSpPr>
          <p:nvPr/>
        </p:nvSpPr>
        <p:spPr bwMode="auto">
          <a:xfrm>
            <a:off x="395288" y="2133600"/>
            <a:ext cx="28940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Først dannes der en </a:t>
            </a:r>
            <a:r>
              <a:rPr lang="da-DK" sz="2800" b="0">
                <a:solidFill>
                  <a:srgbClr val="6600CC"/>
                </a:solidFill>
              </a:rPr>
              <a:t>tynd hinde</a:t>
            </a:r>
            <a:r>
              <a:rPr lang="da-DK" sz="2800" b="0">
                <a:solidFill>
                  <a:srgbClr val="000000"/>
                </a:solidFill>
              </a:rPr>
              <a:t> af </a:t>
            </a:r>
            <a:r>
              <a:rPr lang="da-DK" sz="2800" b="0">
                <a:solidFill>
                  <a:srgbClr val="6600CC"/>
                </a:solidFill>
              </a:rPr>
              <a:t>arvæv</a:t>
            </a:r>
            <a:r>
              <a:rPr lang="da-DK" sz="2800" b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94212" name="Freeform 53"/>
          <p:cNvSpPr>
            <a:spLocks/>
          </p:cNvSpPr>
          <p:nvPr/>
        </p:nvSpPr>
        <p:spPr bwMode="auto">
          <a:xfrm>
            <a:off x="272573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3" name="Freeform 54"/>
          <p:cNvSpPr>
            <a:spLocks/>
          </p:cNvSpPr>
          <p:nvPr/>
        </p:nvSpPr>
        <p:spPr bwMode="auto">
          <a:xfrm>
            <a:off x="272573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4" name="Freeform 55"/>
          <p:cNvSpPr>
            <a:spLocks/>
          </p:cNvSpPr>
          <p:nvPr/>
        </p:nvSpPr>
        <p:spPr bwMode="auto">
          <a:xfrm>
            <a:off x="469423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5" name="Freeform 56"/>
          <p:cNvSpPr>
            <a:spLocks/>
          </p:cNvSpPr>
          <p:nvPr/>
        </p:nvSpPr>
        <p:spPr bwMode="auto">
          <a:xfrm>
            <a:off x="469423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6" name="Freeform 57"/>
          <p:cNvSpPr>
            <a:spLocks/>
          </p:cNvSpPr>
          <p:nvPr/>
        </p:nvSpPr>
        <p:spPr bwMode="auto">
          <a:xfrm>
            <a:off x="393858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7" name="Freeform 58"/>
          <p:cNvSpPr>
            <a:spLocks/>
          </p:cNvSpPr>
          <p:nvPr/>
        </p:nvSpPr>
        <p:spPr bwMode="auto">
          <a:xfrm>
            <a:off x="393858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8" name="Freeform 59"/>
          <p:cNvSpPr>
            <a:spLocks/>
          </p:cNvSpPr>
          <p:nvPr/>
        </p:nvSpPr>
        <p:spPr bwMode="auto">
          <a:xfrm>
            <a:off x="406558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19" name="Freeform 60"/>
          <p:cNvSpPr>
            <a:spLocks/>
          </p:cNvSpPr>
          <p:nvPr/>
        </p:nvSpPr>
        <p:spPr bwMode="auto">
          <a:xfrm>
            <a:off x="406558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0" name="Freeform 61"/>
          <p:cNvSpPr>
            <a:spLocks/>
          </p:cNvSpPr>
          <p:nvPr/>
        </p:nvSpPr>
        <p:spPr bwMode="auto">
          <a:xfrm>
            <a:off x="419100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1" name="Freeform 62"/>
          <p:cNvSpPr>
            <a:spLocks/>
          </p:cNvSpPr>
          <p:nvPr/>
        </p:nvSpPr>
        <p:spPr bwMode="auto">
          <a:xfrm>
            <a:off x="419100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2" name="Freeform 63"/>
          <p:cNvSpPr>
            <a:spLocks/>
          </p:cNvSpPr>
          <p:nvPr/>
        </p:nvSpPr>
        <p:spPr bwMode="auto">
          <a:xfrm>
            <a:off x="431641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3" name="Freeform 64"/>
          <p:cNvSpPr>
            <a:spLocks/>
          </p:cNvSpPr>
          <p:nvPr/>
        </p:nvSpPr>
        <p:spPr bwMode="auto">
          <a:xfrm>
            <a:off x="431641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4" name="Freeform 65"/>
          <p:cNvSpPr>
            <a:spLocks/>
          </p:cNvSpPr>
          <p:nvPr/>
        </p:nvSpPr>
        <p:spPr bwMode="auto">
          <a:xfrm>
            <a:off x="444182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5" name="Freeform 66"/>
          <p:cNvSpPr>
            <a:spLocks/>
          </p:cNvSpPr>
          <p:nvPr/>
        </p:nvSpPr>
        <p:spPr bwMode="auto">
          <a:xfrm>
            <a:off x="444182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6" name="Freeform 67"/>
          <p:cNvSpPr>
            <a:spLocks/>
          </p:cNvSpPr>
          <p:nvPr/>
        </p:nvSpPr>
        <p:spPr bwMode="auto">
          <a:xfrm>
            <a:off x="456723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7" name="Freeform 68"/>
          <p:cNvSpPr>
            <a:spLocks/>
          </p:cNvSpPr>
          <p:nvPr/>
        </p:nvSpPr>
        <p:spPr bwMode="auto">
          <a:xfrm>
            <a:off x="456723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8" name="Freeform 69"/>
          <p:cNvSpPr>
            <a:spLocks/>
          </p:cNvSpPr>
          <p:nvPr/>
        </p:nvSpPr>
        <p:spPr bwMode="auto">
          <a:xfrm>
            <a:off x="469423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29" name="Freeform 70"/>
          <p:cNvSpPr>
            <a:spLocks/>
          </p:cNvSpPr>
          <p:nvPr/>
        </p:nvSpPr>
        <p:spPr bwMode="auto">
          <a:xfrm>
            <a:off x="469423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0" name="Freeform 71"/>
          <p:cNvSpPr>
            <a:spLocks/>
          </p:cNvSpPr>
          <p:nvPr/>
        </p:nvSpPr>
        <p:spPr bwMode="auto">
          <a:xfrm>
            <a:off x="3817938" y="4203700"/>
            <a:ext cx="198437" cy="346075"/>
          </a:xfrm>
          <a:custGeom>
            <a:avLst/>
            <a:gdLst>
              <a:gd name="T0" fmla="*/ 2147483647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2147483647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2147483647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2147483647 w 125"/>
              <a:gd name="T59" fmla="*/ 2147483647 h 218"/>
              <a:gd name="T60" fmla="*/ 2147483647 w 125"/>
              <a:gd name="T61" fmla="*/ 2147483647 h 218"/>
              <a:gd name="T62" fmla="*/ 2147483647 w 125"/>
              <a:gd name="T63" fmla="*/ 2147483647 h 218"/>
              <a:gd name="T64" fmla="*/ 2147483647 w 125"/>
              <a:gd name="T65" fmla="*/ 2147483647 h 218"/>
              <a:gd name="T66" fmla="*/ 2147483647 w 125"/>
              <a:gd name="T67" fmla="*/ 2147483647 h 218"/>
              <a:gd name="T68" fmla="*/ 2147483647 w 125"/>
              <a:gd name="T69" fmla="*/ 2147483647 h 218"/>
              <a:gd name="T70" fmla="*/ 2147483647 w 125"/>
              <a:gd name="T71" fmla="*/ 2147483647 h 218"/>
              <a:gd name="T72" fmla="*/ 0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124" y="217"/>
                </a:moveTo>
                <a:lnTo>
                  <a:pt x="122" y="208"/>
                </a:lnTo>
                <a:lnTo>
                  <a:pt x="120" y="200"/>
                </a:lnTo>
                <a:lnTo>
                  <a:pt x="117" y="192"/>
                </a:lnTo>
                <a:lnTo>
                  <a:pt x="115" y="184"/>
                </a:lnTo>
                <a:lnTo>
                  <a:pt x="113" y="176"/>
                </a:lnTo>
                <a:lnTo>
                  <a:pt x="111" y="169"/>
                </a:lnTo>
                <a:lnTo>
                  <a:pt x="109" y="162"/>
                </a:lnTo>
                <a:lnTo>
                  <a:pt x="107" y="155"/>
                </a:lnTo>
                <a:lnTo>
                  <a:pt x="105" y="148"/>
                </a:lnTo>
                <a:lnTo>
                  <a:pt x="103" y="141"/>
                </a:lnTo>
                <a:lnTo>
                  <a:pt x="101" y="135"/>
                </a:lnTo>
                <a:lnTo>
                  <a:pt x="98" y="128"/>
                </a:lnTo>
                <a:lnTo>
                  <a:pt x="96" y="122"/>
                </a:lnTo>
                <a:lnTo>
                  <a:pt x="94" y="116"/>
                </a:lnTo>
                <a:lnTo>
                  <a:pt x="91" y="110"/>
                </a:lnTo>
                <a:lnTo>
                  <a:pt x="89" y="104"/>
                </a:lnTo>
                <a:lnTo>
                  <a:pt x="86" y="98"/>
                </a:lnTo>
                <a:lnTo>
                  <a:pt x="84" y="93"/>
                </a:lnTo>
                <a:lnTo>
                  <a:pt x="81" y="87"/>
                </a:lnTo>
                <a:lnTo>
                  <a:pt x="78" y="82"/>
                </a:lnTo>
                <a:lnTo>
                  <a:pt x="75" y="76"/>
                </a:lnTo>
                <a:lnTo>
                  <a:pt x="71" y="71"/>
                </a:lnTo>
                <a:lnTo>
                  <a:pt x="68" y="66"/>
                </a:lnTo>
                <a:lnTo>
                  <a:pt x="64" y="61"/>
                </a:lnTo>
                <a:lnTo>
                  <a:pt x="60" y="56"/>
                </a:lnTo>
                <a:lnTo>
                  <a:pt x="56" y="50"/>
                </a:lnTo>
                <a:lnTo>
                  <a:pt x="52" y="45"/>
                </a:lnTo>
                <a:lnTo>
                  <a:pt x="47" y="40"/>
                </a:lnTo>
                <a:lnTo>
                  <a:pt x="42" y="35"/>
                </a:lnTo>
                <a:lnTo>
                  <a:pt x="37" y="30"/>
                </a:lnTo>
                <a:lnTo>
                  <a:pt x="32" y="25"/>
                </a:lnTo>
                <a:lnTo>
                  <a:pt x="26" y="20"/>
                </a:lnTo>
                <a:lnTo>
                  <a:pt x="20" y="15"/>
                </a:lnTo>
                <a:lnTo>
                  <a:pt x="14" y="10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1" name="Freeform 72"/>
          <p:cNvSpPr>
            <a:spLocks/>
          </p:cNvSpPr>
          <p:nvPr/>
        </p:nvSpPr>
        <p:spPr bwMode="auto">
          <a:xfrm>
            <a:off x="2725738" y="4105275"/>
            <a:ext cx="1093787" cy="100013"/>
          </a:xfrm>
          <a:custGeom>
            <a:avLst/>
            <a:gdLst>
              <a:gd name="T0" fmla="*/ 2147483647 w 689"/>
              <a:gd name="T1" fmla="*/ 2147483647 h 63"/>
              <a:gd name="T2" fmla="*/ 2147483647 w 689"/>
              <a:gd name="T3" fmla="*/ 2147483647 h 63"/>
              <a:gd name="T4" fmla="*/ 2147483647 w 689"/>
              <a:gd name="T5" fmla="*/ 2147483647 h 63"/>
              <a:gd name="T6" fmla="*/ 2147483647 w 689"/>
              <a:gd name="T7" fmla="*/ 2147483647 h 63"/>
              <a:gd name="T8" fmla="*/ 2147483647 w 689"/>
              <a:gd name="T9" fmla="*/ 2147483647 h 63"/>
              <a:gd name="T10" fmla="*/ 2147483647 w 689"/>
              <a:gd name="T11" fmla="*/ 2147483647 h 63"/>
              <a:gd name="T12" fmla="*/ 2147483647 w 689"/>
              <a:gd name="T13" fmla="*/ 2147483647 h 63"/>
              <a:gd name="T14" fmla="*/ 2147483647 w 689"/>
              <a:gd name="T15" fmla="*/ 2147483647 h 63"/>
              <a:gd name="T16" fmla="*/ 2147483647 w 689"/>
              <a:gd name="T17" fmla="*/ 2147483647 h 63"/>
              <a:gd name="T18" fmla="*/ 2147483647 w 689"/>
              <a:gd name="T19" fmla="*/ 2147483647 h 63"/>
              <a:gd name="T20" fmla="*/ 2147483647 w 689"/>
              <a:gd name="T21" fmla="*/ 2147483647 h 63"/>
              <a:gd name="T22" fmla="*/ 2147483647 w 689"/>
              <a:gd name="T23" fmla="*/ 2147483647 h 63"/>
              <a:gd name="T24" fmla="*/ 2147483647 w 689"/>
              <a:gd name="T25" fmla="*/ 2147483647 h 63"/>
              <a:gd name="T26" fmla="*/ 2147483647 w 689"/>
              <a:gd name="T27" fmla="*/ 2147483647 h 63"/>
              <a:gd name="T28" fmla="*/ 2147483647 w 689"/>
              <a:gd name="T29" fmla="*/ 2147483647 h 63"/>
              <a:gd name="T30" fmla="*/ 2147483647 w 689"/>
              <a:gd name="T31" fmla="*/ 2147483647 h 63"/>
              <a:gd name="T32" fmla="*/ 2147483647 w 689"/>
              <a:gd name="T33" fmla="*/ 2147483647 h 63"/>
              <a:gd name="T34" fmla="*/ 2147483647 w 689"/>
              <a:gd name="T35" fmla="*/ 2147483647 h 63"/>
              <a:gd name="T36" fmla="*/ 2147483647 w 689"/>
              <a:gd name="T37" fmla="*/ 2147483647 h 63"/>
              <a:gd name="T38" fmla="*/ 2147483647 w 689"/>
              <a:gd name="T39" fmla="*/ 2147483647 h 63"/>
              <a:gd name="T40" fmla="*/ 2147483647 w 689"/>
              <a:gd name="T41" fmla="*/ 2147483647 h 63"/>
              <a:gd name="T42" fmla="*/ 2147483647 w 689"/>
              <a:gd name="T43" fmla="*/ 2147483647 h 63"/>
              <a:gd name="T44" fmla="*/ 2147483647 w 689"/>
              <a:gd name="T45" fmla="*/ 2147483647 h 63"/>
              <a:gd name="T46" fmla="*/ 2147483647 w 689"/>
              <a:gd name="T47" fmla="*/ 2147483647 h 63"/>
              <a:gd name="T48" fmla="*/ 2147483647 w 689"/>
              <a:gd name="T49" fmla="*/ 2147483647 h 63"/>
              <a:gd name="T50" fmla="*/ 2147483647 w 689"/>
              <a:gd name="T51" fmla="*/ 2147483647 h 63"/>
              <a:gd name="T52" fmla="*/ 2147483647 w 689"/>
              <a:gd name="T53" fmla="*/ 2147483647 h 63"/>
              <a:gd name="T54" fmla="*/ 2147483647 w 689"/>
              <a:gd name="T55" fmla="*/ 2147483647 h 63"/>
              <a:gd name="T56" fmla="*/ 2147483647 w 689"/>
              <a:gd name="T57" fmla="*/ 2147483647 h 63"/>
              <a:gd name="T58" fmla="*/ 2147483647 w 689"/>
              <a:gd name="T59" fmla="*/ 2147483647 h 63"/>
              <a:gd name="T60" fmla="*/ 2147483647 w 689"/>
              <a:gd name="T61" fmla="*/ 2147483647 h 63"/>
              <a:gd name="T62" fmla="*/ 2147483647 w 689"/>
              <a:gd name="T63" fmla="*/ 2147483647 h 63"/>
              <a:gd name="T64" fmla="*/ 2147483647 w 689"/>
              <a:gd name="T65" fmla="*/ 2147483647 h 63"/>
              <a:gd name="T66" fmla="*/ 2147483647 w 689"/>
              <a:gd name="T67" fmla="*/ 2147483647 h 63"/>
              <a:gd name="T68" fmla="*/ 2147483647 w 689"/>
              <a:gd name="T69" fmla="*/ 2147483647 h 63"/>
              <a:gd name="T70" fmla="*/ 2147483647 w 689"/>
              <a:gd name="T71" fmla="*/ 2147483647 h 63"/>
              <a:gd name="T72" fmla="*/ 2147483647 w 689"/>
              <a:gd name="T73" fmla="*/ 2147483647 h 63"/>
              <a:gd name="T74" fmla="*/ 2147483647 w 689"/>
              <a:gd name="T75" fmla="*/ 2147483647 h 63"/>
              <a:gd name="T76" fmla="*/ 2147483647 w 689"/>
              <a:gd name="T77" fmla="*/ 2147483647 h 63"/>
              <a:gd name="T78" fmla="*/ 2147483647 w 689"/>
              <a:gd name="T79" fmla="*/ 2147483647 h 63"/>
              <a:gd name="T80" fmla="*/ 2147483647 w 689"/>
              <a:gd name="T81" fmla="*/ 2147483647 h 63"/>
              <a:gd name="T82" fmla="*/ 2147483647 w 689"/>
              <a:gd name="T83" fmla="*/ 2147483647 h 63"/>
              <a:gd name="T84" fmla="*/ 2147483647 w 689"/>
              <a:gd name="T85" fmla="*/ 2147483647 h 63"/>
              <a:gd name="T86" fmla="*/ 2147483647 w 689"/>
              <a:gd name="T87" fmla="*/ 2147483647 h 63"/>
              <a:gd name="T88" fmla="*/ 2147483647 w 689"/>
              <a:gd name="T89" fmla="*/ 2147483647 h 63"/>
              <a:gd name="T90" fmla="*/ 2147483647 w 689"/>
              <a:gd name="T91" fmla="*/ 2147483647 h 63"/>
              <a:gd name="T92" fmla="*/ 2147483647 w 689"/>
              <a:gd name="T93" fmla="*/ 2147483647 h 63"/>
              <a:gd name="T94" fmla="*/ 2147483647 w 689"/>
              <a:gd name="T95" fmla="*/ 2147483647 h 63"/>
              <a:gd name="T96" fmla="*/ 2147483647 w 689"/>
              <a:gd name="T97" fmla="*/ 2147483647 h 63"/>
              <a:gd name="T98" fmla="*/ 2147483647 w 689"/>
              <a:gd name="T99" fmla="*/ 2147483647 h 63"/>
              <a:gd name="T100" fmla="*/ 2147483647 w 689"/>
              <a:gd name="T101" fmla="*/ 2147483647 h 63"/>
              <a:gd name="T102" fmla="*/ 2147483647 w 689"/>
              <a:gd name="T103" fmla="*/ 2147483647 h 63"/>
              <a:gd name="T104" fmla="*/ 0 w 689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9"/>
              <a:gd name="T160" fmla="*/ 0 h 63"/>
              <a:gd name="T161" fmla="*/ 689 w 689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9" h="63">
                <a:moveTo>
                  <a:pt x="688" y="62"/>
                </a:moveTo>
                <a:lnTo>
                  <a:pt x="681" y="60"/>
                </a:lnTo>
                <a:lnTo>
                  <a:pt x="675" y="58"/>
                </a:lnTo>
                <a:lnTo>
                  <a:pt x="668" y="57"/>
                </a:lnTo>
                <a:lnTo>
                  <a:pt x="661" y="55"/>
                </a:lnTo>
                <a:lnTo>
                  <a:pt x="654" y="54"/>
                </a:lnTo>
                <a:lnTo>
                  <a:pt x="647" y="52"/>
                </a:lnTo>
                <a:lnTo>
                  <a:pt x="640" y="51"/>
                </a:lnTo>
                <a:lnTo>
                  <a:pt x="633" y="50"/>
                </a:lnTo>
                <a:lnTo>
                  <a:pt x="625" y="49"/>
                </a:lnTo>
                <a:lnTo>
                  <a:pt x="618" y="48"/>
                </a:lnTo>
                <a:lnTo>
                  <a:pt x="611" y="47"/>
                </a:lnTo>
                <a:lnTo>
                  <a:pt x="603" y="46"/>
                </a:lnTo>
                <a:lnTo>
                  <a:pt x="596" y="45"/>
                </a:lnTo>
                <a:lnTo>
                  <a:pt x="588" y="44"/>
                </a:lnTo>
                <a:lnTo>
                  <a:pt x="581" y="44"/>
                </a:lnTo>
                <a:lnTo>
                  <a:pt x="573" y="43"/>
                </a:lnTo>
                <a:lnTo>
                  <a:pt x="565" y="42"/>
                </a:lnTo>
                <a:lnTo>
                  <a:pt x="557" y="42"/>
                </a:lnTo>
                <a:lnTo>
                  <a:pt x="550" y="41"/>
                </a:lnTo>
                <a:lnTo>
                  <a:pt x="542" y="41"/>
                </a:lnTo>
                <a:lnTo>
                  <a:pt x="534" y="40"/>
                </a:lnTo>
                <a:lnTo>
                  <a:pt x="526" y="40"/>
                </a:lnTo>
                <a:lnTo>
                  <a:pt x="518" y="40"/>
                </a:lnTo>
                <a:lnTo>
                  <a:pt x="510" y="39"/>
                </a:lnTo>
                <a:lnTo>
                  <a:pt x="502" y="39"/>
                </a:lnTo>
                <a:lnTo>
                  <a:pt x="494" y="39"/>
                </a:lnTo>
                <a:lnTo>
                  <a:pt x="486" y="39"/>
                </a:lnTo>
                <a:lnTo>
                  <a:pt x="478" y="39"/>
                </a:lnTo>
                <a:lnTo>
                  <a:pt x="469" y="39"/>
                </a:lnTo>
                <a:lnTo>
                  <a:pt x="461" y="38"/>
                </a:lnTo>
                <a:lnTo>
                  <a:pt x="453" y="38"/>
                </a:lnTo>
                <a:lnTo>
                  <a:pt x="445" y="38"/>
                </a:lnTo>
                <a:lnTo>
                  <a:pt x="437" y="38"/>
                </a:lnTo>
                <a:lnTo>
                  <a:pt x="429" y="39"/>
                </a:lnTo>
                <a:lnTo>
                  <a:pt x="420" y="39"/>
                </a:lnTo>
                <a:lnTo>
                  <a:pt x="412" y="39"/>
                </a:lnTo>
                <a:lnTo>
                  <a:pt x="404" y="39"/>
                </a:lnTo>
                <a:lnTo>
                  <a:pt x="396" y="39"/>
                </a:lnTo>
                <a:lnTo>
                  <a:pt x="388" y="39"/>
                </a:lnTo>
                <a:lnTo>
                  <a:pt x="380" y="39"/>
                </a:lnTo>
                <a:lnTo>
                  <a:pt x="371" y="40"/>
                </a:lnTo>
                <a:lnTo>
                  <a:pt x="363" y="40"/>
                </a:lnTo>
                <a:lnTo>
                  <a:pt x="355" y="40"/>
                </a:lnTo>
                <a:lnTo>
                  <a:pt x="347" y="40"/>
                </a:lnTo>
                <a:lnTo>
                  <a:pt x="339" y="40"/>
                </a:lnTo>
                <a:lnTo>
                  <a:pt x="331" y="41"/>
                </a:lnTo>
                <a:lnTo>
                  <a:pt x="323" y="41"/>
                </a:lnTo>
                <a:lnTo>
                  <a:pt x="315" y="41"/>
                </a:lnTo>
                <a:lnTo>
                  <a:pt x="307" y="41"/>
                </a:lnTo>
                <a:lnTo>
                  <a:pt x="299" y="42"/>
                </a:lnTo>
                <a:lnTo>
                  <a:pt x="291" y="42"/>
                </a:lnTo>
                <a:lnTo>
                  <a:pt x="283" y="42"/>
                </a:lnTo>
                <a:lnTo>
                  <a:pt x="276" y="42"/>
                </a:lnTo>
                <a:lnTo>
                  <a:pt x="268" y="42"/>
                </a:lnTo>
                <a:lnTo>
                  <a:pt x="260" y="43"/>
                </a:lnTo>
                <a:lnTo>
                  <a:pt x="253" y="43"/>
                </a:lnTo>
                <a:lnTo>
                  <a:pt x="245" y="43"/>
                </a:lnTo>
                <a:lnTo>
                  <a:pt x="238" y="43"/>
                </a:lnTo>
                <a:lnTo>
                  <a:pt x="230" y="43"/>
                </a:lnTo>
                <a:lnTo>
                  <a:pt x="223" y="43"/>
                </a:lnTo>
                <a:lnTo>
                  <a:pt x="215" y="44"/>
                </a:lnTo>
                <a:lnTo>
                  <a:pt x="208" y="44"/>
                </a:lnTo>
                <a:lnTo>
                  <a:pt x="201" y="44"/>
                </a:lnTo>
                <a:lnTo>
                  <a:pt x="194" y="44"/>
                </a:lnTo>
                <a:lnTo>
                  <a:pt x="187" y="44"/>
                </a:lnTo>
                <a:lnTo>
                  <a:pt x="180" y="44"/>
                </a:lnTo>
                <a:lnTo>
                  <a:pt x="173" y="44"/>
                </a:lnTo>
                <a:lnTo>
                  <a:pt x="166" y="43"/>
                </a:lnTo>
                <a:lnTo>
                  <a:pt x="160" y="43"/>
                </a:lnTo>
                <a:lnTo>
                  <a:pt x="153" y="43"/>
                </a:lnTo>
                <a:lnTo>
                  <a:pt x="147" y="43"/>
                </a:lnTo>
                <a:lnTo>
                  <a:pt x="140" y="43"/>
                </a:lnTo>
                <a:lnTo>
                  <a:pt x="134" y="42"/>
                </a:lnTo>
                <a:lnTo>
                  <a:pt x="128" y="42"/>
                </a:lnTo>
                <a:lnTo>
                  <a:pt x="122" y="42"/>
                </a:lnTo>
                <a:lnTo>
                  <a:pt x="116" y="41"/>
                </a:lnTo>
                <a:lnTo>
                  <a:pt x="110" y="41"/>
                </a:lnTo>
                <a:lnTo>
                  <a:pt x="104" y="40"/>
                </a:lnTo>
                <a:lnTo>
                  <a:pt x="98" y="40"/>
                </a:lnTo>
                <a:lnTo>
                  <a:pt x="93" y="39"/>
                </a:lnTo>
                <a:lnTo>
                  <a:pt x="87" y="38"/>
                </a:lnTo>
                <a:lnTo>
                  <a:pt x="82" y="37"/>
                </a:lnTo>
                <a:lnTo>
                  <a:pt x="77" y="37"/>
                </a:lnTo>
                <a:lnTo>
                  <a:pt x="72" y="36"/>
                </a:lnTo>
                <a:lnTo>
                  <a:pt x="67" y="35"/>
                </a:lnTo>
                <a:lnTo>
                  <a:pt x="62" y="34"/>
                </a:lnTo>
                <a:lnTo>
                  <a:pt x="57" y="33"/>
                </a:lnTo>
                <a:lnTo>
                  <a:pt x="53" y="32"/>
                </a:lnTo>
                <a:lnTo>
                  <a:pt x="49" y="30"/>
                </a:lnTo>
                <a:lnTo>
                  <a:pt x="44" y="29"/>
                </a:lnTo>
                <a:lnTo>
                  <a:pt x="40" y="28"/>
                </a:lnTo>
                <a:lnTo>
                  <a:pt x="36" y="26"/>
                </a:lnTo>
                <a:lnTo>
                  <a:pt x="33" y="25"/>
                </a:lnTo>
                <a:lnTo>
                  <a:pt x="29" y="23"/>
                </a:lnTo>
                <a:lnTo>
                  <a:pt x="26" y="21"/>
                </a:lnTo>
                <a:lnTo>
                  <a:pt x="22" y="20"/>
                </a:lnTo>
                <a:lnTo>
                  <a:pt x="19" y="18"/>
                </a:lnTo>
                <a:lnTo>
                  <a:pt x="16" y="16"/>
                </a:lnTo>
                <a:lnTo>
                  <a:pt x="13" y="14"/>
                </a:lnTo>
                <a:lnTo>
                  <a:pt x="11" y="12"/>
                </a:lnTo>
                <a:lnTo>
                  <a:pt x="8" y="10"/>
                </a:lnTo>
                <a:lnTo>
                  <a:pt x="6" y="7"/>
                </a:lnTo>
                <a:lnTo>
                  <a:pt x="4" y="5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2" name="Freeform 73"/>
          <p:cNvSpPr>
            <a:spLocks/>
          </p:cNvSpPr>
          <p:nvPr/>
        </p:nvSpPr>
        <p:spPr bwMode="auto">
          <a:xfrm>
            <a:off x="2725738" y="3481388"/>
            <a:ext cx="927100" cy="625475"/>
          </a:xfrm>
          <a:custGeom>
            <a:avLst/>
            <a:gdLst>
              <a:gd name="T0" fmla="*/ 0 w 584"/>
              <a:gd name="T1" fmla="*/ 2147483647 h 394"/>
              <a:gd name="T2" fmla="*/ 2147483647 w 584"/>
              <a:gd name="T3" fmla="*/ 2147483647 h 394"/>
              <a:gd name="T4" fmla="*/ 2147483647 w 584"/>
              <a:gd name="T5" fmla="*/ 2147483647 h 394"/>
              <a:gd name="T6" fmla="*/ 2147483647 w 584"/>
              <a:gd name="T7" fmla="*/ 2147483647 h 394"/>
              <a:gd name="T8" fmla="*/ 2147483647 w 584"/>
              <a:gd name="T9" fmla="*/ 2147483647 h 394"/>
              <a:gd name="T10" fmla="*/ 2147483647 w 584"/>
              <a:gd name="T11" fmla="*/ 2147483647 h 394"/>
              <a:gd name="T12" fmla="*/ 2147483647 w 584"/>
              <a:gd name="T13" fmla="*/ 2147483647 h 394"/>
              <a:gd name="T14" fmla="*/ 2147483647 w 584"/>
              <a:gd name="T15" fmla="*/ 2147483647 h 394"/>
              <a:gd name="T16" fmla="*/ 2147483647 w 584"/>
              <a:gd name="T17" fmla="*/ 2147483647 h 394"/>
              <a:gd name="T18" fmla="*/ 2147483647 w 584"/>
              <a:gd name="T19" fmla="*/ 2147483647 h 394"/>
              <a:gd name="T20" fmla="*/ 2147483647 w 584"/>
              <a:gd name="T21" fmla="*/ 2147483647 h 394"/>
              <a:gd name="T22" fmla="*/ 2147483647 w 584"/>
              <a:gd name="T23" fmla="*/ 2147483647 h 394"/>
              <a:gd name="T24" fmla="*/ 2147483647 w 584"/>
              <a:gd name="T25" fmla="*/ 2147483647 h 394"/>
              <a:gd name="T26" fmla="*/ 2147483647 w 584"/>
              <a:gd name="T27" fmla="*/ 2147483647 h 394"/>
              <a:gd name="T28" fmla="*/ 2147483647 w 584"/>
              <a:gd name="T29" fmla="*/ 2147483647 h 394"/>
              <a:gd name="T30" fmla="*/ 2147483647 w 584"/>
              <a:gd name="T31" fmla="*/ 2147483647 h 394"/>
              <a:gd name="T32" fmla="*/ 2147483647 w 584"/>
              <a:gd name="T33" fmla="*/ 2147483647 h 394"/>
              <a:gd name="T34" fmla="*/ 2147483647 w 584"/>
              <a:gd name="T35" fmla="*/ 2147483647 h 394"/>
              <a:gd name="T36" fmla="*/ 2147483647 w 584"/>
              <a:gd name="T37" fmla="*/ 2147483647 h 394"/>
              <a:gd name="T38" fmla="*/ 2147483647 w 584"/>
              <a:gd name="T39" fmla="*/ 2147483647 h 394"/>
              <a:gd name="T40" fmla="*/ 2147483647 w 584"/>
              <a:gd name="T41" fmla="*/ 2147483647 h 394"/>
              <a:gd name="T42" fmla="*/ 2147483647 w 584"/>
              <a:gd name="T43" fmla="*/ 2147483647 h 394"/>
              <a:gd name="T44" fmla="*/ 2147483647 w 584"/>
              <a:gd name="T45" fmla="*/ 2147483647 h 394"/>
              <a:gd name="T46" fmla="*/ 2147483647 w 584"/>
              <a:gd name="T47" fmla="*/ 2147483647 h 394"/>
              <a:gd name="T48" fmla="*/ 2147483647 w 584"/>
              <a:gd name="T49" fmla="*/ 2147483647 h 394"/>
              <a:gd name="T50" fmla="*/ 2147483647 w 584"/>
              <a:gd name="T51" fmla="*/ 2147483647 h 394"/>
              <a:gd name="T52" fmla="*/ 2147483647 w 584"/>
              <a:gd name="T53" fmla="*/ 2147483647 h 394"/>
              <a:gd name="T54" fmla="*/ 2147483647 w 584"/>
              <a:gd name="T55" fmla="*/ 2147483647 h 394"/>
              <a:gd name="T56" fmla="*/ 2147483647 w 584"/>
              <a:gd name="T57" fmla="*/ 2147483647 h 394"/>
              <a:gd name="T58" fmla="*/ 2147483647 w 584"/>
              <a:gd name="T59" fmla="*/ 2147483647 h 394"/>
              <a:gd name="T60" fmla="*/ 2147483647 w 584"/>
              <a:gd name="T61" fmla="*/ 2147483647 h 394"/>
              <a:gd name="T62" fmla="*/ 2147483647 w 584"/>
              <a:gd name="T63" fmla="*/ 2147483647 h 394"/>
              <a:gd name="T64" fmla="*/ 2147483647 w 584"/>
              <a:gd name="T65" fmla="*/ 2147483647 h 394"/>
              <a:gd name="T66" fmla="*/ 2147483647 w 584"/>
              <a:gd name="T67" fmla="*/ 2147483647 h 394"/>
              <a:gd name="T68" fmla="*/ 2147483647 w 584"/>
              <a:gd name="T69" fmla="*/ 2147483647 h 394"/>
              <a:gd name="T70" fmla="*/ 2147483647 w 584"/>
              <a:gd name="T71" fmla="*/ 2147483647 h 394"/>
              <a:gd name="T72" fmla="*/ 2147483647 w 584"/>
              <a:gd name="T73" fmla="*/ 2147483647 h 394"/>
              <a:gd name="T74" fmla="*/ 2147483647 w 584"/>
              <a:gd name="T75" fmla="*/ 2147483647 h 394"/>
              <a:gd name="T76" fmla="*/ 2147483647 w 584"/>
              <a:gd name="T77" fmla="*/ 2147483647 h 394"/>
              <a:gd name="T78" fmla="*/ 2147483647 w 584"/>
              <a:gd name="T79" fmla="*/ 2147483647 h 394"/>
              <a:gd name="T80" fmla="*/ 2147483647 w 584"/>
              <a:gd name="T81" fmla="*/ 2147483647 h 394"/>
              <a:gd name="T82" fmla="*/ 2147483647 w 584"/>
              <a:gd name="T83" fmla="*/ 2147483647 h 394"/>
              <a:gd name="T84" fmla="*/ 2147483647 w 584"/>
              <a:gd name="T85" fmla="*/ 2147483647 h 394"/>
              <a:gd name="T86" fmla="*/ 2147483647 w 584"/>
              <a:gd name="T87" fmla="*/ 2147483647 h 394"/>
              <a:gd name="T88" fmla="*/ 2147483647 w 584"/>
              <a:gd name="T89" fmla="*/ 2147483647 h 394"/>
              <a:gd name="T90" fmla="*/ 2147483647 w 584"/>
              <a:gd name="T91" fmla="*/ 2147483647 h 394"/>
              <a:gd name="T92" fmla="*/ 2147483647 w 584"/>
              <a:gd name="T93" fmla="*/ 2147483647 h 394"/>
              <a:gd name="T94" fmla="*/ 2147483647 w 584"/>
              <a:gd name="T95" fmla="*/ 2147483647 h 394"/>
              <a:gd name="T96" fmla="*/ 2147483647 w 584"/>
              <a:gd name="T97" fmla="*/ 2147483647 h 394"/>
              <a:gd name="T98" fmla="*/ 2147483647 w 584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4"/>
              <a:gd name="T151" fmla="*/ 0 h 394"/>
              <a:gd name="T152" fmla="*/ 584 w 584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4" h="394">
                <a:moveTo>
                  <a:pt x="0" y="393"/>
                </a:moveTo>
                <a:lnTo>
                  <a:pt x="0" y="384"/>
                </a:lnTo>
                <a:lnTo>
                  <a:pt x="0" y="376"/>
                </a:lnTo>
                <a:lnTo>
                  <a:pt x="0" y="368"/>
                </a:lnTo>
                <a:lnTo>
                  <a:pt x="0" y="360"/>
                </a:lnTo>
                <a:lnTo>
                  <a:pt x="1" y="352"/>
                </a:lnTo>
                <a:lnTo>
                  <a:pt x="1" y="344"/>
                </a:lnTo>
                <a:lnTo>
                  <a:pt x="2" y="337"/>
                </a:lnTo>
                <a:lnTo>
                  <a:pt x="2" y="329"/>
                </a:lnTo>
                <a:lnTo>
                  <a:pt x="3" y="322"/>
                </a:lnTo>
                <a:lnTo>
                  <a:pt x="4" y="315"/>
                </a:lnTo>
                <a:lnTo>
                  <a:pt x="5" y="308"/>
                </a:lnTo>
                <a:lnTo>
                  <a:pt x="6" y="301"/>
                </a:lnTo>
                <a:lnTo>
                  <a:pt x="7" y="294"/>
                </a:lnTo>
                <a:lnTo>
                  <a:pt x="9" y="288"/>
                </a:lnTo>
                <a:lnTo>
                  <a:pt x="10" y="281"/>
                </a:lnTo>
                <a:lnTo>
                  <a:pt x="12" y="275"/>
                </a:lnTo>
                <a:lnTo>
                  <a:pt x="13" y="269"/>
                </a:lnTo>
                <a:lnTo>
                  <a:pt x="15" y="262"/>
                </a:lnTo>
                <a:lnTo>
                  <a:pt x="17" y="256"/>
                </a:lnTo>
                <a:lnTo>
                  <a:pt x="19" y="251"/>
                </a:lnTo>
                <a:lnTo>
                  <a:pt x="21" y="245"/>
                </a:lnTo>
                <a:lnTo>
                  <a:pt x="23" y="239"/>
                </a:lnTo>
                <a:lnTo>
                  <a:pt x="25" y="234"/>
                </a:lnTo>
                <a:lnTo>
                  <a:pt x="27" y="228"/>
                </a:lnTo>
                <a:lnTo>
                  <a:pt x="30" y="223"/>
                </a:lnTo>
                <a:lnTo>
                  <a:pt x="32" y="218"/>
                </a:lnTo>
                <a:lnTo>
                  <a:pt x="35" y="213"/>
                </a:lnTo>
                <a:lnTo>
                  <a:pt x="37" y="208"/>
                </a:lnTo>
                <a:lnTo>
                  <a:pt x="40" y="203"/>
                </a:lnTo>
                <a:lnTo>
                  <a:pt x="43" y="199"/>
                </a:lnTo>
                <a:lnTo>
                  <a:pt x="46" y="194"/>
                </a:lnTo>
                <a:lnTo>
                  <a:pt x="49" y="190"/>
                </a:lnTo>
                <a:lnTo>
                  <a:pt x="52" y="185"/>
                </a:lnTo>
                <a:lnTo>
                  <a:pt x="55" y="181"/>
                </a:lnTo>
                <a:lnTo>
                  <a:pt x="58" y="177"/>
                </a:lnTo>
                <a:lnTo>
                  <a:pt x="61" y="173"/>
                </a:lnTo>
                <a:lnTo>
                  <a:pt x="65" y="169"/>
                </a:lnTo>
                <a:lnTo>
                  <a:pt x="68" y="165"/>
                </a:lnTo>
                <a:lnTo>
                  <a:pt x="72" y="161"/>
                </a:lnTo>
                <a:lnTo>
                  <a:pt x="75" y="157"/>
                </a:lnTo>
                <a:lnTo>
                  <a:pt x="79" y="154"/>
                </a:lnTo>
                <a:lnTo>
                  <a:pt x="83" y="150"/>
                </a:lnTo>
                <a:lnTo>
                  <a:pt x="86" y="147"/>
                </a:lnTo>
                <a:lnTo>
                  <a:pt x="90" y="144"/>
                </a:lnTo>
                <a:lnTo>
                  <a:pt x="94" y="140"/>
                </a:lnTo>
                <a:lnTo>
                  <a:pt x="98" y="137"/>
                </a:lnTo>
                <a:lnTo>
                  <a:pt x="102" y="134"/>
                </a:lnTo>
                <a:lnTo>
                  <a:pt x="106" y="131"/>
                </a:lnTo>
                <a:lnTo>
                  <a:pt x="110" y="128"/>
                </a:lnTo>
                <a:lnTo>
                  <a:pt x="114" y="126"/>
                </a:lnTo>
                <a:lnTo>
                  <a:pt x="119" y="123"/>
                </a:lnTo>
                <a:lnTo>
                  <a:pt x="123" y="120"/>
                </a:lnTo>
                <a:lnTo>
                  <a:pt x="127" y="118"/>
                </a:lnTo>
                <a:lnTo>
                  <a:pt x="132" y="115"/>
                </a:lnTo>
                <a:lnTo>
                  <a:pt x="136" y="113"/>
                </a:lnTo>
                <a:lnTo>
                  <a:pt x="140" y="110"/>
                </a:lnTo>
                <a:lnTo>
                  <a:pt x="145" y="108"/>
                </a:lnTo>
                <a:lnTo>
                  <a:pt x="150" y="106"/>
                </a:lnTo>
                <a:lnTo>
                  <a:pt x="154" y="104"/>
                </a:lnTo>
                <a:lnTo>
                  <a:pt x="159" y="102"/>
                </a:lnTo>
                <a:lnTo>
                  <a:pt x="164" y="100"/>
                </a:lnTo>
                <a:lnTo>
                  <a:pt x="168" y="98"/>
                </a:lnTo>
                <a:lnTo>
                  <a:pt x="173" y="96"/>
                </a:lnTo>
                <a:lnTo>
                  <a:pt x="178" y="94"/>
                </a:lnTo>
                <a:lnTo>
                  <a:pt x="183" y="92"/>
                </a:lnTo>
                <a:lnTo>
                  <a:pt x="188" y="90"/>
                </a:lnTo>
                <a:lnTo>
                  <a:pt x="193" y="89"/>
                </a:lnTo>
                <a:lnTo>
                  <a:pt x="198" y="87"/>
                </a:lnTo>
                <a:lnTo>
                  <a:pt x="203" y="85"/>
                </a:lnTo>
                <a:lnTo>
                  <a:pt x="208" y="84"/>
                </a:lnTo>
                <a:lnTo>
                  <a:pt x="213" y="82"/>
                </a:lnTo>
                <a:lnTo>
                  <a:pt x="218" y="81"/>
                </a:lnTo>
                <a:lnTo>
                  <a:pt x="223" y="80"/>
                </a:lnTo>
                <a:lnTo>
                  <a:pt x="228" y="78"/>
                </a:lnTo>
                <a:lnTo>
                  <a:pt x="233" y="77"/>
                </a:lnTo>
                <a:lnTo>
                  <a:pt x="238" y="76"/>
                </a:lnTo>
                <a:lnTo>
                  <a:pt x="243" y="75"/>
                </a:lnTo>
                <a:lnTo>
                  <a:pt x="249" y="73"/>
                </a:lnTo>
                <a:lnTo>
                  <a:pt x="254" y="72"/>
                </a:lnTo>
                <a:lnTo>
                  <a:pt x="259" y="71"/>
                </a:lnTo>
                <a:lnTo>
                  <a:pt x="264" y="70"/>
                </a:lnTo>
                <a:lnTo>
                  <a:pt x="270" y="69"/>
                </a:lnTo>
                <a:lnTo>
                  <a:pt x="275" y="68"/>
                </a:lnTo>
                <a:lnTo>
                  <a:pt x="280" y="67"/>
                </a:lnTo>
                <a:lnTo>
                  <a:pt x="286" y="66"/>
                </a:lnTo>
                <a:lnTo>
                  <a:pt x="291" y="65"/>
                </a:lnTo>
                <a:lnTo>
                  <a:pt x="296" y="65"/>
                </a:lnTo>
                <a:lnTo>
                  <a:pt x="301" y="64"/>
                </a:lnTo>
                <a:lnTo>
                  <a:pt x="307" y="63"/>
                </a:lnTo>
                <a:lnTo>
                  <a:pt x="312" y="62"/>
                </a:lnTo>
                <a:lnTo>
                  <a:pt x="317" y="61"/>
                </a:lnTo>
                <a:lnTo>
                  <a:pt x="323" y="60"/>
                </a:lnTo>
                <a:lnTo>
                  <a:pt x="328" y="60"/>
                </a:lnTo>
                <a:lnTo>
                  <a:pt x="333" y="59"/>
                </a:lnTo>
                <a:lnTo>
                  <a:pt x="339" y="58"/>
                </a:lnTo>
                <a:lnTo>
                  <a:pt x="344" y="58"/>
                </a:lnTo>
                <a:lnTo>
                  <a:pt x="349" y="57"/>
                </a:lnTo>
                <a:lnTo>
                  <a:pt x="355" y="56"/>
                </a:lnTo>
                <a:lnTo>
                  <a:pt x="360" y="56"/>
                </a:lnTo>
                <a:lnTo>
                  <a:pt x="365" y="55"/>
                </a:lnTo>
                <a:lnTo>
                  <a:pt x="370" y="54"/>
                </a:lnTo>
                <a:lnTo>
                  <a:pt x="376" y="54"/>
                </a:lnTo>
                <a:lnTo>
                  <a:pt x="381" y="53"/>
                </a:lnTo>
                <a:lnTo>
                  <a:pt x="386" y="52"/>
                </a:lnTo>
                <a:lnTo>
                  <a:pt x="391" y="52"/>
                </a:lnTo>
                <a:lnTo>
                  <a:pt x="397" y="51"/>
                </a:lnTo>
                <a:lnTo>
                  <a:pt x="402" y="50"/>
                </a:lnTo>
                <a:lnTo>
                  <a:pt x="407" y="50"/>
                </a:lnTo>
                <a:lnTo>
                  <a:pt x="412" y="49"/>
                </a:lnTo>
                <a:lnTo>
                  <a:pt x="417" y="48"/>
                </a:lnTo>
                <a:lnTo>
                  <a:pt x="422" y="48"/>
                </a:lnTo>
                <a:lnTo>
                  <a:pt x="427" y="47"/>
                </a:lnTo>
                <a:lnTo>
                  <a:pt x="432" y="46"/>
                </a:lnTo>
                <a:lnTo>
                  <a:pt x="437" y="45"/>
                </a:lnTo>
                <a:lnTo>
                  <a:pt x="442" y="45"/>
                </a:lnTo>
                <a:lnTo>
                  <a:pt x="447" y="44"/>
                </a:lnTo>
                <a:lnTo>
                  <a:pt x="452" y="43"/>
                </a:lnTo>
                <a:lnTo>
                  <a:pt x="457" y="42"/>
                </a:lnTo>
                <a:lnTo>
                  <a:pt x="462" y="42"/>
                </a:lnTo>
                <a:lnTo>
                  <a:pt x="466" y="41"/>
                </a:lnTo>
                <a:lnTo>
                  <a:pt x="471" y="40"/>
                </a:lnTo>
                <a:lnTo>
                  <a:pt x="476" y="39"/>
                </a:lnTo>
                <a:lnTo>
                  <a:pt x="481" y="38"/>
                </a:lnTo>
                <a:lnTo>
                  <a:pt x="485" y="37"/>
                </a:lnTo>
                <a:lnTo>
                  <a:pt x="490" y="36"/>
                </a:lnTo>
                <a:lnTo>
                  <a:pt x="494" y="35"/>
                </a:lnTo>
                <a:lnTo>
                  <a:pt x="499" y="34"/>
                </a:lnTo>
                <a:lnTo>
                  <a:pt x="503" y="33"/>
                </a:lnTo>
                <a:lnTo>
                  <a:pt x="508" y="32"/>
                </a:lnTo>
                <a:lnTo>
                  <a:pt x="512" y="31"/>
                </a:lnTo>
                <a:lnTo>
                  <a:pt x="516" y="30"/>
                </a:lnTo>
                <a:lnTo>
                  <a:pt x="520" y="28"/>
                </a:lnTo>
                <a:lnTo>
                  <a:pt x="525" y="27"/>
                </a:lnTo>
                <a:lnTo>
                  <a:pt x="529" y="26"/>
                </a:lnTo>
                <a:lnTo>
                  <a:pt x="533" y="24"/>
                </a:lnTo>
                <a:lnTo>
                  <a:pt x="537" y="23"/>
                </a:lnTo>
                <a:lnTo>
                  <a:pt x="541" y="22"/>
                </a:lnTo>
                <a:lnTo>
                  <a:pt x="545" y="20"/>
                </a:lnTo>
                <a:lnTo>
                  <a:pt x="548" y="19"/>
                </a:lnTo>
                <a:lnTo>
                  <a:pt x="552" y="17"/>
                </a:lnTo>
                <a:lnTo>
                  <a:pt x="556" y="15"/>
                </a:lnTo>
                <a:lnTo>
                  <a:pt x="559" y="14"/>
                </a:lnTo>
                <a:lnTo>
                  <a:pt x="563" y="12"/>
                </a:lnTo>
                <a:lnTo>
                  <a:pt x="566" y="10"/>
                </a:lnTo>
                <a:lnTo>
                  <a:pt x="570" y="8"/>
                </a:lnTo>
                <a:lnTo>
                  <a:pt x="573" y="6"/>
                </a:lnTo>
                <a:lnTo>
                  <a:pt x="576" y="4"/>
                </a:lnTo>
                <a:lnTo>
                  <a:pt x="580" y="2"/>
                </a:lnTo>
                <a:lnTo>
                  <a:pt x="583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3" name="Freeform 74"/>
          <p:cNvSpPr>
            <a:spLocks/>
          </p:cNvSpPr>
          <p:nvPr/>
        </p:nvSpPr>
        <p:spPr bwMode="auto">
          <a:xfrm>
            <a:off x="3727450" y="3546475"/>
            <a:ext cx="396875" cy="280988"/>
          </a:xfrm>
          <a:custGeom>
            <a:avLst/>
            <a:gdLst>
              <a:gd name="T0" fmla="*/ 2147483647 w 250"/>
              <a:gd name="T1" fmla="*/ 2147483647 h 177"/>
              <a:gd name="T2" fmla="*/ 2147483647 w 250"/>
              <a:gd name="T3" fmla="*/ 2147483647 h 177"/>
              <a:gd name="T4" fmla="*/ 2147483647 w 250"/>
              <a:gd name="T5" fmla="*/ 2147483647 h 177"/>
              <a:gd name="T6" fmla="*/ 2147483647 w 250"/>
              <a:gd name="T7" fmla="*/ 2147483647 h 177"/>
              <a:gd name="T8" fmla="*/ 2147483647 w 250"/>
              <a:gd name="T9" fmla="*/ 2147483647 h 177"/>
              <a:gd name="T10" fmla="*/ 2147483647 w 250"/>
              <a:gd name="T11" fmla="*/ 2147483647 h 177"/>
              <a:gd name="T12" fmla="*/ 2147483647 w 250"/>
              <a:gd name="T13" fmla="*/ 2147483647 h 177"/>
              <a:gd name="T14" fmla="*/ 2147483647 w 250"/>
              <a:gd name="T15" fmla="*/ 2147483647 h 177"/>
              <a:gd name="T16" fmla="*/ 2147483647 w 250"/>
              <a:gd name="T17" fmla="*/ 2147483647 h 177"/>
              <a:gd name="T18" fmla="*/ 2147483647 w 250"/>
              <a:gd name="T19" fmla="*/ 2147483647 h 177"/>
              <a:gd name="T20" fmla="*/ 2147483647 w 250"/>
              <a:gd name="T21" fmla="*/ 2147483647 h 177"/>
              <a:gd name="T22" fmla="*/ 2147483647 w 250"/>
              <a:gd name="T23" fmla="*/ 2147483647 h 177"/>
              <a:gd name="T24" fmla="*/ 2147483647 w 250"/>
              <a:gd name="T25" fmla="*/ 2147483647 h 177"/>
              <a:gd name="T26" fmla="*/ 2147483647 w 250"/>
              <a:gd name="T27" fmla="*/ 2147483647 h 177"/>
              <a:gd name="T28" fmla="*/ 2147483647 w 250"/>
              <a:gd name="T29" fmla="*/ 2147483647 h 177"/>
              <a:gd name="T30" fmla="*/ 2147483647 w 250"/>
              <a:gd name="T31" fmla="*/ 2147483647 h 177"/>
              <a:gd name="T32" fmla="*/ 2147483647 w 250"/>
              <a:gd name="T33" fmla="*/ 2147483647 h 177"/>
              <a:gd name="T34" fmla="*/ 2147483647 w 250"/>
              <a:gd name="T35" fmla="*/ 2147483647 h 177"/>
              <a:gd name="T36" fmla="*/ 2147483647 w 250"/>
              <a:gd name="T37" fmla="*/ 2147483647 h 177"/>
              <a:gd name="T38" fmla="*/ 2147483647 w 250"/>
              <a:gd name="T39" fmla="*/ 2147483647 h 177"/>
              <a:gd name="T40" fmla="*/ 2147483647 w 250"/>
              <a:gd name="T41" fmla="*/ 2147483647 h 177"/>
              <a:gd name="T42" fmla="*/ 2147483647 w 250"/>
              <a:gd name="T43" fmla="*/ 2147483647 h 177"/>
              <a:gd name="T44" fmla="*/ 2147483647 w 250"/>
              <a:gd name="T45" fmla="*/ 2147483647 h 177"/>
              <a:gd name="T46" fmla="*/ 2147483647 w 250"/>
              <a:gd name="T47" fmla="*/ 2147483647 h 177"/>
              <a:gd name="T48" fmla="*/ 2147483647 w 250"/>
              <a:gd name="T49" fmla="*/ 2147483647 h 177"/>
              <a:gd name="T50" fmla="*/ 2147483647 w 250"/>
              <a:gd name="T51" fmla="*/ 2147483647 h 177"/>
              <a:gd name="T52" fmla="*/ 2147483647 w 250"/>
              <a:gd name="T53" fmla="*/ 2147483647 h 177"/>
              <a:gd name="T54" fmla="*/ 2147483647 w 250"/>
              <a:gd name="T55" fmla="*/ 2147483647 h 177"/>
              <a:gd name="T56" fmla="*/ 2147483647 w 250"/>
              <a:gd name="T57" fmla="*/ 2147483647 h 177"/>
              <a:gd name="T58" fmla="*/ 2147483647 w 250"/>
              <a:gd name="T59" fmla="*/ 2147483647 h 177"/>
              <a:gd name="T60" fmla="*/ 2147483647 w 250"/>
              <a:gd name="T61" fmla="*/ 2147483647 h 177"/>
              <a:gd name="T62" fmla="*/ 2147483647 w 250"/>
              <a:gd name="T63" fmla="*/ 2147483647 h 177"/>
              <a:gd name="T64" fmla="*/ 2147483647 w 250"/>
              <a:gd name="T65" fmla="*/ 2147483647 h 177"/>
              <a:gd name="T66" fmla="*/ 2147483647 w 250"/>
              <a:gd name="T67" fmla="*/ 2147483647 h 177"/>
              <a:gd name="T68" fmla="*/ 2147483647 w 250"/>
              <a:gd name="T69" fmla="*/ 2147483647 h 177"/>
              <a:gd name="T70" fmla="*/ 2147483647 w 250"/>
              <a:gd name="T71" fmla="*/ 2147483647 h 177"/>
              <a:gd name="T72" fmla="*/ 2147483647 w 250"/>
              <a:gd name="T73" fmla="*/ 2147483647 h 177"/>
              <a:gd name="T74" fmla="*/ 2147483647 w 250"/>
              <a:gd name="T75" fmla="*/ 2147483647 h 177"/>
              <a:gd name="T76" fmla="*/ 2147483647 w 250"/>
              <a:gd name="T77" fmla="*/ 2147483647 h 177"/>
              <a:gd name="T78" fmla="*/ 2147483647 w 250"/>
              <a:gd name="T79" fmla="*/ 2147483647 h 177"/>
              <a:gd name="T80" fmla="*/ 2147483647 w 250"/>
              <a:gd name="T81" fmla="*/ 2147483647 h 177"/>
              <a:gd name="T82" fmla="*/ 2147483647 w 250"/>
              <a:gd name="T83" fmla="*/ 2147483647 h 177"/>
              <a:gd name="T84" fmla="*/ 2147483647 w 250"/>
              <a:gd name="T85" fmla="*/ 2147483647 h 177"/>
              <a:gd name="T86" fmla="*/ 2147483647 w 250"/>
              <a:gd name="T87" fmla="*/ 2147483647 h 177"/>
              <a:gd name="T88" fmla="*/ 2147483647 w 250"/>
              <a:gd name="T89" fmla="*/ 2147483647 h 177"/>
              <a:gd name="T90" fmla="*/ 2147483647 w 250"/>
              <a:gd name="T91" fmla="*/ 2147483647 h 177"/>
              <a:gd name="T92" fmla="*/ 0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249" y="176"/>
                </a:moveTo>
                <a:lnTo>
                  <a:pt x="242" y="173"/>
                </a:lnTo>
                <a:lnTo>
                  <a:pt x="235" y="169"/>
                </a:lnTo>
                <a:lnTo>
                  <a:pt x="229" y="166"/>
                </a:lnTo>
                <a:lnTo>
                  <a:pt x="223" y="162"/>
                </a:lnTo>
                <a:lnTo>
                  <a:pt x="217" y="158"/>
                </a:lnTo>
                <a:lnTo>
                  <a:pt x="211" y="155"/>
                </a:lnTo>
                <a:lnTo>
                  <a:pt x="206" y="151"/>
                </a:lnTo>
                <a:lnTo>
                  <a:pt x="200" y="147"/>
                </a:lnTo>
                <a:lnTo>
                  <a:pt x="195" y="143"/>
                </a:lnTo>
                <a:lnTo>
                  <a:pt x="190" y="139"/>
                </a:lnTo>
                <a:lnTo>
                  <a:pt x="185" y="135"/>
                </a:lnTo>
                <a:lnTo>
                  <a:pt x="180" y="131"/>
                </a:lnTo>
                <a:lnTo>
                  <a:pt x="175" y="127"/>
                </a:lnTo>
                <a:lnTo>
                  <a:pt x="171" y="122"/>
                </a:lnTo>
                <a:lnTo>
                  <a:pt x="166" y="118"/>
                </a:lnTo>
                <a:lnTo>
                  <a:pt x="162" y="114"/>
                </a:lnTo>
                <a:lnTo>
                  <a:pt x="157" y="110"/>
                </a:lnTo>
                <a:lnTo>
                  <a:pt x="153" y="106"/>
                </a:lnTo>
                <a:lnTo>
                  <a:pt x="148" y="101"/>
                </a:lnTo>
                <a:lnTo>
                  <a:pt x="144" y="97"/>
                </a:lnTo>
                <a:lnTo>
                  <a:pt x="140" y="93"/>
                </a:lnTo>
                <a:lnTo>
                  <a:pt x="135" y="89"/>
                </a:lnTo>
                <a:lnTo>
                  <a:pt x="131" y="84"/>
                </a:lnTo>
                <a:lnTo>
                  <a:pt x="127" y="80"/>
                </a:lnTo>
                <a:lnTo>
                  <a:pt x="122" y="76"/>
                </a:lnTo>
                <a:lnTo>
                  <a:pt x="118" y="72"/>
                </a:lnTo>
                <a:lnTo>
                  <a:pt x="113" y="68"/>
                </a:lnTo>
                <a:lnTo>
                  <a:pt x="109" y="63"/>
                </a:lnTo>
                <a:lnTo>
                  <a:pt x="104" y="59"/>
                </a:lnTo>
                <a:lnTo>
                  <a:pt x="99" y="55"/>
                </a:lnTo>
                <a:lnTo>
                  <a:pt x="94" y="51"/>
                </a:lnTo>
                <a:lnTo>
                  <a:pt x="89" y="47"/>
                </a:lnTo>
                <a:lnTo>
                  <a:pt x="84" y="44"/>
                </a:lnTo>
                <a:lnTo>
                  <a:pt x="79" y="40"/>
                </a:lnTo>
                <a:lnTo>
                  <a:pt x="73" y="36"/>
                </a:lnTo>
                <a:lnTo>
                  <a:pt x="68" y="32"/>
                </a:lnTo>
                <a:lnTo>
                  <a:pt x="62" y="29"/>
                </a:lnTo>
                <a:lnTo>
                  <a:pt x="56" y="25"/>
                </a:lnTo>
                <a:lnTo>
                  <a:pt x="50" y="22"/>
                </a:lnTo>
                <a:lnTo>
                  <a:pt x="43" y="18"/>
                </a:lnTo>
                <a:lnTo>
                  <a:pt x="37" y="15"/>
                </a:lnTo>
                <a:lnTo>
                  <a:pt x="30" y="12"/>
                </a:lnTo>
                <a:lnTo>
                  <a:pt x="23" y="9"/>
                </a:lnTo>
                <a:lnTo>
                  <a:pt x="15" y="6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4" name="Freeform 75"/>
          <p:cNvSpPr>
            <a:spLocks/>
          </p:cNvSpPr>
          <p:nvPr/>
        </p:nvSpPr>
        <p:spPr bwMode="auto">
          <a:xfrm>
            <a:off x="3521075" y="2744788"/>
            <a:ext cx="282575" cy="803275"/>
          </a:xfrm>
          <a:custGeom>
            <a:avLst/>
            <a:gdLst>
              <a:gd name="T0" fmla="*/ 2147483647 w 178"/>
              <a:gd name="T1" fmla="*/ 2147483647 h 506"/>
              <a:gd name="T2" fmla="*/ 2147483647 w 178"/>
              <a:gd name="T3" fmla="*/ 2147483647 h 506"/>
              <a:gd name="T4" fmla="*/ 2147483647 w 178"/>
              <a:gd name="T5" fmla="*/ 2147483647 h 506"/>
              <a:gd name="T6" fmla="*/ 2147483647 w 178"/>
              <a:gd name="T7" fmla="*/ 2147483647 h 506"/>
              <a:gd name="T8" fmla="*/ 2147483647 w 178"/>
              <a:gd name="T9" fmla="*/ 2147483647 h 506"/>
              <a:gd name="T10" fmla="*/ 2147483647 w 178"/>
              <a:gd name="T11" fmla="*/ 2147483647 h 506"/>
              <a:gd name="T12" fmla="*/ 2147483647 w 178"/>
              <a:gd name="T13" fmla="*/ 2147483647 h 506"/>
              <a:gd name="T14" fmla="*/ 2147483647 w 178"/>
              <a:gd name="T15" fmla="*/ 2147483647 h 506"/>
              <a:gd name="T16" fmla="*/ 2147483647 w 178"/>
              <a:gd name="T17" fmla="*/ 2147483647 h 506"/>
              <a:gd name="T18" fmla="*/ 2147483647 w 178"/>
              <a:gd name="T19" fmla="*/ 2147483647 h 506"/>
              <a:gd name="T20" fmla="*/ 2147483647 w 178"/>
              <a:gd name="T21" fmla="*/ 2147483647 h 506"/>
              <a:gd name="T22" fmla="*/ 2147483647 w 178"/>
              <a:gd name="T23" fmla="*/ 2147483647 h 506"/>
              <a:gd name="T24" fmla="*/ 2147483647 w 178"/>
              <a:gd name="T25" fmla="*/ 2147483647 h 506"/>
              <a:gd name="T26" fmla="*/ 2147483647 w 178"/>
              <a:gd name="T27" fmla="*/ 2147483647 h 506"/>
              <a:gd name="T28" fmla="*/ 2147483647 w 178"/>
              <a:gd name="T29" fmla="*/ 2147483647 h 506"/>
              <a:gd name="T30" fmla="*/ 2147483647 w 178"/>
              <a:gd name="T31" fmla="*/ 2147483647 h 506"/>
              <a:gd name="T32" fmla="*/ 2147483647 w 178"/>
              <a:gd name="T33" fmla="*/ 2147483647 h 506"/>
              <a:gd name="T34" fmla="*/ 2147483647 w 178"/>
              <a:gd name="T35" fmla="*/ 2147483647 h 506"/>
              <a:gd name="T36" fmla="*/ 2147483647 w 178"/>
              <a:gd name="T37" fmla="*/ 2147483647 h 506"/>
              <a:gd name="T38" fmla="*/ 2147483647 w 178"/>
              <a:gd name="T39" fmla="*/ 2147483647 h 506"/>
              <a:gd name="T40" fmla="*/ 2147483647 w 178"/>
              <a:gd name="T41" fmla="*/ 2147483647 h 506"/>
              <a:gd name="T42" fmla="*/ 2147483647 w 178"/>
              <a:gd name="T43" fmla="*/ 2147483647 h 506"/>
              <a:gd name="T44" fmla="*/ 2147483647 w 178"/>
              <a:gd name="T45" fmla="*/ 2147483647 h 506"/>
              <a:gd name="T46" fmla="*/ 2147483647 w 178"/>
              <a:gd name="T47" fmla="*/ 2147483647 h 506"/>
              <a:gd name="T48" fmla="*/ 2147483647 w 178"/>
              <a:gd name="T49" fmla="*/ 2147483647 h 506"/>
              <a:gd name="T50" fmla="*/ 2147483647 w 178"/>
              <a:gd name="T51" fmla="*/ 2147483647 h 506"/>
              <a:gd name="T52" fmla="*/ 0 w 178"/>
              <a:gd name="T53" fmla="*/ 2147483647 h 506"/>
              <a:gd name="T54" fmla="*/ 0 w 178"/>
              <a:gd name="T55" fmla="*/ 2147483647 h 506"/>
              <a:gd name="T56" fmla="*/ 0 w 178"/>
              <a:gd name="T57" fmla="*/ 2147483647 h 506"/>
              <a:gd name="T58" fmla="*/ 0 w 178"/>
              <a:gd name="T59" fmla="*/ 2147483647 h 506"/>
              <a:gd name="T60" fmla="*/ 0 w 178"/>
              <a:gd name="T61" fmla="*/ 2147483647 h 506"/>
              <a:gd name="T62" fmla="*/ 2147483647 w 178"/>
              <a:gd name="T63" fmla="*/ 2147483647 h 506"/>
              <a:gd name="T64" fmla="*/ 2147483647 w 178"/>
              <a:gd name="T65" fmla="*/ 2147483647 h 506"/>
              <a:gd name="T66" fmla="*/ 2147483647 w 178"/>
              <a:gd name="T67" fmla="*/ 2147483647 h 506"/>
              <a:gd name="T68" fmla="*/ 2147483647 w 178"/>
              <a:gd name="T69" fmla="*/ 2147483647 h 506"/>
              <a:gd name="T70" fmla="*/ 2147483647 w 178"/>
              <a:gd name="T71" fmla="*/ 2147483647 h 506"/>
              <a:gd name="T72" fmla="*/ 2147483647 w 178"/>
              <a:gd name="T73" fmla="*/ 2147483647 h 506"/>
              <a:gd name="T74" fmla="*/ 2147483647 w 178"/>
              <a:gd name="T75" fmla="*/ 2147483647 h 506"/>
              <a:gd name="T76" fmla="*/ 2147483647 w 178"/>
              <a:gd name="T77" fmla="*/ 2147483647 h 506"/>
              <a:gd name="T78" fmla="*/ 2147483647 w 178"/>
              <a:gd name="T79" fmla="*/ 2147483647 h 506"/>
              <a:gd name="T80" fmla="*/ 2147483647 w 178"/>
              <a:gd name="T81" fmla="*/ 2147483647 h 506"/>
              <a:gd name="T82" fmla="*/ 2147483647 w 178"/>
              <a:gd name="T83" fmla="*/ 2147483647 h 506"/>
              <a:gd name="T84" fmla="*/ 2147483647 w 178"/>
              <a:gd name="T85" fmla="*/ 2147483647 h 506"/>
              <a:gd name="T86" fmla="*/ 2147483647 w 178"/>
              <a:gd name="T87" fmla="*/ 2147483647 h 506"/>
              <a:gd name="T88" fmla="*/ 2147483647 w 178"/>
              <a:gd name="T89" fmla="*/ 2147483647 h 506"/>
              <a:gd name="T90" fmla="*/ 2147483647 w 178"/>
              <a:gd name="T91" fmla="*/ 2147483647 h 506"/>
              <a:gd name="T92" fmla="*/ 2147483647 w 178"/>
              <a:gd name="T93" fmla="*/ 2147483647 h 506"/>
              <a:gd name="T94" fmla="*/ 2147483647 w 178"/>
              <a:gd name="T95" fmla="*/ 2147483647 h 506"/>
              <a:gd name="T96" fmla="*/ 2147483647 w 178"/>
              <a:gd name="T97" fmla="*/ 2147483647 h 506"/>
              <a:gd name="T98" fmla="*/ 2147483647 w 178"/>
              <a:gd name="T99" fmla="*/ 2147483647 h 506"/>
              <a:gd name="T100" fmla="*/ 2147483647 w 178"/>
              <a:gd name="T101" fmla="*/ 2147483647 h 506"/>
              <a:gd name="T102" fmla="*/ 2147483647 w 178"/>
              <a:gd name="T103" fmla="*/ 2147483647 h 506"/>
              <a:gd name="T104" fmla="*/ 2147483647 w 178"/>
              <a:gd name="T105" fmla="*/ 2147483647 h 506"/>
              <a:gd name="T106" fmla="*/ 2147483647 w 178"/>
              <a:gd name="T107" fmla="*/ 2147483647 h 506"/>
              <a:gd name="T108" fmla="*/ 2147483647 w 178"/>
              <a:gd name="T109" fmla="*/ 2147483647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8"/>
              <a:gd name="T166" fmla="*/ 0 h 506"/>
              <a:gd name="T167" fmla="*/ 178 w 178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8" h="506">
                <a:moveTo>
                  <a:pt x="130" y="505"/>
                </a:moveTo>
                <a:lnTo>
                  <a:pt x="126" y="503"/>
                </a:lnTo>
                <a:lnTo>
                  <a:pt x="122" y="501"/>
                </a:lnTo>
                <a:lnTo>
                  <a:pt x="118" y="499"/>
                </a:lnTo>
                <a:lnTo>
                  <a:pt x="114" y="496"/>
                </a:lnTo>
                <a:lnTo>
                  <a:pt x="111" y="494"/>
                </a:lnTo>
                <a:lnTo>
                  <a:pt x="107" y="491"/>
                </a:lnTo>
                <a:lnTo>
                  <a:pt x="103" y="488"/>
                </a:lnTo>
                <a:lnTo>
                  <a:pt x="100" y="486"/>
                </a:lnTo>
                <a:lnTo>
                  <a:pt x="96" y="483"/>
                </a:lnTo>
                <a:lnTo>
                  <a:pt x="93" y="479"/>
                </a:lnTo>
                <a:lnTo>
                  <a:pt x="89" y="476"/>
                </a:lnTo>
                <a:lnTo>
                  <a:pt x="86" y="473"/>
                </a:lnTo>
                <a:lnTo>
                  <a:pt x="82" y="469"/>
                </a:lnTo>
                <a:lnTo>
                  <a:pt x="79" y="466"/>
                </a:lnTo>
                <a:lnTo>
                  <a:pt x="76" y="462"/>
                </a:lnTo>
                <a:lnTo>
                  <a:pt x="72" y="458"/>
                </a:lnTo>
                <a:lnTo>
                  <a:pt x="69" y="455"/>
                </a:lnTo>
                <a:lnTo>
                  <a:pt x="66" y="451"/>
                </a:lnTo>
                <a:lnTo>
                  <a:pt x="63" y="447"/>
                </a:lnTo>
                <a:lnTo>
                  <a:pt x="60" y="442"/>
                </a:lnTo>
                <a:lnTo>
                  <a:pt x="57" y="438"/>
                </a:lnTo>
                <a:lnTo>
                  <a:pt x="54" y="434"/>
                </a:lnTo>
                <a:lnTo>
                  <a:pt x="51" y="430"/>
                </a:lnTo>
                <a:lnTo>
                  <a:pt x="48" y="426"/>
                </a:lnTo>
                <a:lnTo>
                  <a:pt x="46" y="421"/>
                </a:lnTo>
                <a:lnTo>
                  <a:pt x="43" y="417"/>
                </a:lnTo>
                <a:lnTo>
                  <a:pt x="40" y="412"/>
                </a:lnTo>
                <a:lnTo>
                  <a:pt x="38" y="407"/>
                </a:lnTo>
                <a:lnTo>
                  <a:pt x="35" y="403"/>
                </a:lnTo>
                <a:lnTo>
                  <a:pt x="33" y="398"/>
                </a:lnTo>
                <a:lnTo>
                  <a:pt x="31" y="393"/>
                </a:lnTo>
                <a:lnTo>
                  <a:pt x="29" y="388"/>
                </a:lnTo>
                <a:lnTo>
                  <a:pt x="26" y="383"/>
                </a:lnTo>
                <a:lnTo>
                  <a:pt x="24" y="378"/>
                </a:lnTo>
                <a:lnTo>
                  <a:pt x="22" y="372"/>
                </a:lnTo>
                <a:lnTo>
                  <a:pt x="20" y="367"/>
                </a:lnTo>
                <a:lnTo>
                  <a:pt x="18" y="362"/>
                </a:lnTo>
                <a:lnTo>
                  <a:pt x="17" y="356"/>
                </a:lnTo>
                <a:lnTo>
                  <a:pt x="15" y="351"/>
                </a:lnTo>
                <a:lnTo>
                  <a:pt x="13" y="346"/>
                </a:lnTo>
                <a:lnTo>
                  <a:pt x="12" y="340"/>
                </a:lnTo>
                <a:lnTo>
                  <a:pt x="10" y="335"/>
                </a:lnTo>
                <a:lnTo>
                  <a:pt x="9" y="329"/>
                </a:lnTo>
                <a:lnTo>
                  <a:pt x="8" y="324"/>
                </a:lnTo>
                <a:lnTo>
                  <a:pt x="7" y="318"/>
                </a:lnTo>
                <a:lnTo>
                  <a:pt x="5" y="312"/>
                </a:lnTo>
                <a:lnTo>
                  <a:pt x="4" y="307"/>
                </a:lnTo>
                <a:lnTo>
                  <a:pt x="3" y="301"/>
                </a:lnTo>
                <a:lnTo>
                  <a:pt x="3" y="295"/>
                </a:lnTo>
                <a:lnTo>
                  <a:pt x="2" y="290"/>
                </a:lnTo>
                <a:lnTo>
                  <a:pt x="1" y="284"/>
                </a:lnTo>
                <a:lnTo>
                  <a:pt x="1" y="278"/>
                </a:lnTo>
                <a:lnTo>
                  <a:pt x="0" y="272"/>
                </a:lnTo>
                <a:lnTo>
                  <a:pt x="0" y="267"/>
                </a:lnTo>
                <a:lnTo>
                  <a:pt x="0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3"/>
                </a:lnTo>
                <a:lnTo>
                  <a:pt x="0" y="238"/>
                </a:lnTo>
                <a:lnTo>
                  <a:pt x="0" y="232"/>
                </a:lnTo>
                <a:lnTo>
                  <a:pt x="0" y="226"/>
                </a:lnTo>
                <a:lnTo>
                  <a:pt x="1" y="220"/>
                </a:lnTo>
                <a:lnTo>
                  <a:pt x="1" y="215"/>
                </a:lnTo>
                <a:lnTo>
                  <a:pt x="2" y="209"/>
                </a:lnTo>
                <a:lnTo>
                  <a:pt x="3" y="203"/>
                </a:lnTo>
                <a:lnTo>
                  <a:pt x="4" y="197"/>
                </a:lnTo>
                <a:lnTo>
                  <a:pt x="5" y="192"/>
                </a:lnTo>
                <a:lnTo>
                  <a:pt x="6" y="186"/>
                </a:lnTo>
                <a:lnTo>
                  <a:pt x="7" y="180"/>
                </a:lnTo>
                <a:lnTo>
                  <a:pt x="9" y="175"/>
                </a:lnTo>
                <a:lnTo>
                  <a:pt x="10" y="169"/>
                </a:lnTo>
                <a:lnTo>
                  <a:pt x="12" y="164"/>
                </a:lnTo>
                <a:lnTo>
                  <a:pt x="14" y="158"/>
                </a:lnTo>
                <a:lnTo>
                  <a:pt x="16" y="153"/>
                </a:lnTo>
                <a:lnTo>
                  <a:pt x="18" y="147"/>
                </a:lnTo>
                <a:lnTo>
                  <a:pt x="20" y="142"/>
                </a:lnTo>
                <a:lnTo>
                  <a:pt x="22" y="136"/>
                </a:lnTo>
                <a:lnTo>
                  <a:pt x="25" y="131"/>
                </a:lnTo>
                <a:lnTo>
                  <a:pt x="27" y="126"/>
                </a:lnTo>
                <a:lnTo>
                  <a:pt x="30" y="121"/>
                </a:lnTo>
                <a:lnTo>
                  <a:pt x="33" y="116"/>
                </a:lnTo>
                <a:lnTo>
                  <a:pt x="36" y="110"/>
                </a:lnTo>
                <a:lnTo>
                  <a:pt x="39" y="105"/>
                </a:lnTo>
                <a:lnTo>
                  <a:pt x="42" y="100"/>
                </a:lnTo>
                <a:lnTo>
                  <a:pt x="45" y="95"/>
                </a:lnTo>
                <a:lnTo>
                  <a:pt x="49" y="91"/>
                </a:lnTo>
                <a:lnTo>
                  <a:pt x="52" y="86"/>
                </a:lnTo>
                <a:lnTo>
                  <a:pt x="56" y="81"/>
                </a:lnTo>
                <a:lnTo>
                  <a:pt x="60" y="76"/>
                </a:lnTo>
                <a:lnTo>
                  <a:pt x="64" y="72"/>
                </a:lnTo>
                <a:lnTo>
                  <a:pt x="68" y="67"/>
                </a:lnTo>
                <a:lnTo>
                  <a:pt x="73" y="63"/>
                </a:lnTo>
                <a:lnTo>
                  <a:pt x="77" y="59"/>
                </a:lnTo>
                <a:lnTo>
                  <a:pt x="82" y="54"/>
                </a:lnTo>
                <a:lnTo>
                  <a:pt x="87" y="50"/>
                </a:lnTo>
                <a:lnTo>
                  <a:pt x="91" y="46"/>
                </a:lnTo>
                <a:lnTo>
                  <a:pt x="97" y="42"/>
                </a:lnTo>
                <a:lnTo>
                  <a:pt x="102" y="38"/>
                </a:lnTo>
                <a:lnTo>
                  <a:pt x="107" y="34"/>
                </a:lnTo>
                <a:lnTo>
                  <a:pt x="113" y="31"/>
                </a:lnTo>
                <a:lnTo>
                  <a:pt x="118" y="27"/>
                </a:lnTo>
                <a:lnTo>
                  <a:pt x="124" y="24"/>
                </a:lnTo>
                <a:lnTo>
                  <a:pt x="130" y="20"/>
                </a:lnTo>
                <a:lnTo>
                  <a:pt x="137" y="17"/>
                </a:lnTo>
                <a:lnTo>
                  <a:pt x="143" y="14"/>
                </a:lnTo>
                <a:lnTo>
                  <a:pt x="149" y="11"/>
                </a:lnTo>
                <a:lnTo>
                  <a:pt x="156" y="8"/>
                </a:lnTo>
                <a:lnTo>
                  <a:pt x="163" y="5"/>
                </a:lnTo>
                <a:lnTo>
                  <a:pt x="170" y="2"/>
                </a:lnTo>
                <a:lnTo>
                  <a:pt x="177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5" name="Freeform 76"/>
          <p:cNvSpPr>
            <a:spLocks/>
          </p:cNvSpPr>
          <p:nvPr/>
        </p:nvSpPr>
        <p:spPr bwMode="auto">
          <a:xfrm>
            <a:off x="3802063" y="2744788"/>
            <a:ext cx="684212" cy="688975"/>
          </a:xfrm>
          <a:custGeom>
            <a:avLst/>
            <a:gdLst>
              <a:gd name="T0" fmla="*/ 2147483647 w 431"/>
              <a:gd name="T1" fmla="*/ 2147483647 h 434"/>
              <a:gd name="T2" fmla="*/ 2147483647 w 431"/>
              <a:gd name="T3" fmla="*/ 2147483647 h 434"/>
              <a:gd name="T4" fmla="*/ 2147483647 w 431"/>
              <a:gd name="T5" fmla="*/ 2147483647 h 434"/>
              <a:gd name="T6" fmla="*/ 2147483647 w 431"/>
              <a:gd name="T7" fmla="*/ 2147483647 h 434"/>
              <a:gd name="T8" fmla="*/ 2147483647 w 431"/>
              <a:gd name="T9" fmla="*/ 2147483647 h 434"/>
              <a:gd name="T10" fmla="*/ 2147483647 w 431"/>
              <a:gd name="T11" fmla="*/ 2147483647 h 434"/>
              <a:gd name="T12" fmla="*/ 2147483647 w 431"/>
              <a:gd name="T13" fmla="*/ 2147483647 h 434"/>
              <a:gd name="T14" fmla="*/ 2147483647 w 431"/>
              <a:gd name="T15" fmla="*/ 2147483647 h 434"/>
              <a:gd name="T16" fmla="*/ 2147483647 w 431"/>
              <a:gd name="T17" fmla="*/ 2147483647 h 434"/>
              <a:gd name="T18" fmla="*/ 2147483647 w 431"/>
              <a:gd name="T19" fmla="*/ 2147483647 h 434"/>
              <a:gd name="T20" fmla="*/ 2147483647 w 431"/>
              <a:gd name="T21" fmla="*/ 2147483647 h 434"/>
              <a:gd name="T22" fmla="*/ 2147483647 w 431"/>
              <a:gd name="T23" fmla="*/ 2147483647 h 434"/>
              <a:gd name="T24" fmla="*/ 2147483647 w 431"/>
              <a:gd name="T25" fmla="*/ 2147483647 h 434"/>
              <a:gd name="T26" fmla="*/ 2147483647 w 431"/>
              <a:gd name="T27" fmla="*/ 2147483647 h 434"/>
              <a:gd name="T28" fmla="*/ 2147483647 w 431"/>
              <a:gd name="T29" fmla="*/ 2147483647 h 434"/>
              <a:gd name="T30" fmla="*/ 2147483647 w 431"/>
              <a:gd name="T31" fmla="*/ 2147483647 h 434"/>
              <a:gd name="T32" fmla="*/ 2147483647 w 431"/>
              <a:gd name="T33" fmla="*/ 2147483647 h 434"/>
              <a:gd name="T34" fmla="*/ 2147483647 w 431"/>
              <a:gd name="T35" fmla="*/ 2147483647 h 434"/>
              <a:gd name="T36" fmla="*/ 2147483647 w 431"/>
              <a:gd name="T37" fmla="*/ 2147483647 h 434"/>
              <a:gd name="T38" fmla="*/ 2147483647 w 431"/>
              <a:gd name="T39" fmla="*/ 2147483647 h 434"/>
              <a:gd name="T40" fmla="*/ 2147483647 w 431"/>
              <a:gd name="T41" fmla="*/ 2147483647 h 434"/>
              <a:gd name="T42" fmla="*/ 2147483647 w 431"/>
              <a:gd name="T43" fmla="*/ 2147483647 h 434"/>
              <a:gd name="T44" fmla="*/ 2147483647 w 431"/>
              <a:gd name="T45" fmla="*/ 2147483647 h 434"/>
              <a:gd name="T46" fmla="*/ 2147483647 w 431"/>
              <a:gd name="T47" fmla="*/ 2147483647 h 434"/>
              <a:gd name="T48" fmla="*/ 2147483647 w 431"/>
              <a:gd name="T49" fmla="*/ 2147483647 h 434"/>
              <a:gd name="T50" fmla="*/ 2147483647 w 431"/>
              <a:gd name="T51" fmla="*/ 2147483647 h 434"/>
              <a:gd name="T52" fmla="*/ 2147483647 w 431"/>
              <a:gd name="T53" fmla="*/ 2147483647 h 434"/>
              <a:gd name="T54" fmla="*/ 2147483647 w 431"/>
              <a:gd name="T55" fmla="*/ 2147483647 h 434"/>
              <a:gd name="T56" fmla="*/ 2147483647 w 431"/>
              <a:gd name="T57" fmla="*/ 2147483647 h 434"/>
              <a:gd name="T58" fmla="*/ 2147483647 w 431"/>
              <a:gd name="T59" fmla="*/ 2147483647 h 434"/>
              <a:gd name="T60" fmla="*/ 2147483647 w 431"/>
              <a:gd name="T61" fmla="*/ 2147483647 h 434"/>
              <a:gd name="T62" fmla="*/ 2147483647 w 431"/>
              <a:gd name="T63" fmla="*/ 2147483647 h 434"/>
              <a:gd name="T64" fmla="*/ 2147483647 w 431"/>
              <a:gd name="T65" fmla="*/ 2147483647 h 434"/>
              <a:gd name="T66" fmla="*/ 2147483647 w 431"/>
              <a:gd name="T67" fmla="*/ 2147483647 h 434"/>
              <a:gd name="T68" fmla="*/ 2147483647 w 431"/>
              <a:gd name="T69" fmla="*/ 2147483647 h 434"/>
              <a:gd name="T70" fmla="*/ 2147483647 w 431"/>
              <a:gd name="T71" fmla="*/ 2147483647 h 434"/>
              <a:gd name="T72" fmla="*/ 2147483647 w 431"/>
              <a:gd name="T73" fmla="*/ 2147483647 h 434"/>
              <a:gd name="T74" fmla="*/ 2147483647 w 431"/>
              <a:gd name="T75" fmla="*/ 2147483647 h 434"/>
              <a:gd name="T76" fmla="*/ 2147483647 w 431"/>
              <a:gd name="T77" fmla="*/ 2147483647 h 434"/>
              <a:gd name="T78" fmla="*/ 2147483647 w 431"/>
              <a:gd name="T79" fmla="*/ 2147483647 h 434"/>
              <a:gd name="T80" fmla="*/ 2147483647 w 431"/>
              <a:gd name="T81" fmla="*/ 2147483647 h 434"/>
              <a:gd name="T82" fmla="*/ 2147483647 w 431"/>
              <a:gd name="T83" fmla="*/ 2147483647 h 434"/>
              <a:gd name="T84" fmla="*/ 2147483647 w 431"/>
              <a:gd name="T85" fmla="*/ 2147483647 h 434"/>
              <a:gd name="T86" fmla="*/ 2147483647 w 431"/>
              <a:gd name="T87" fmla="*/ 2147483647 h 434"/>
              <a:gd name="T88" fmla="*/ 2147483647 w 431"/>
              <a:gd name="T89" fmla="*/ 2147483647 h 434"/>
              <a:gd name="T90" fmla="*/ 2147483647 w 431"/>
              <a:gd name="T91" fmla="*/ 2147483647 h 434"/>
              <a:gd name="T92" fmla="*/ 2147483647 w 431"/>
              <a:gd name="T93" fmla="*/ 2147483647 h 434"/>
              <a:gd name="T94" fmla="*/ 2147483647 w 431"/>
              <a:gd name="T95" fmla="*/ 2147483647 h 434"/>
              <a:gd name="T96" fmla="*/ 2147483647 w 431"/>
              <a:gd name="T97" fmla="*/ 2147483647 h 434"/>
              <a:gd name="T98" fmla="*/ 2147483647 w 431"/>
              <a:gd name="T99" fmla="*/ 2147483647 h 434"/>
              <a:gd name="T100" fmla="*/ 2147483647 w 431"/>
              <a:gd name="T101" fmla="*/ 2147483647 h 434"/>
              <a:gd name="T102" fmla="*/ 2147483647 w 431"/>
              <a:gd name="T103" fmla="*/ 2147483647 h 434"/>
              <a:gd name="T104" fmla="*/ 2147483647 w 431"/>
              <a:gd name="T105" fmla="*/ 2147483647 h 434"/>
              <a:gd name="T106" fmla="*/ 2147483647 w 431"/>
              <a:gd name="T107" fmla="*/ 2147483647 h 434"/>
              <a:gd name="T108" fmla="*/ 2147483647 w 431"/>
              <a:gd name="T109" fmla="*/ 2147483647 h 434"/>
              <a:gd name="T110" fmla="*/ 2147483647 w 431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"/>
              <a:gd name="T169" fmla="*/ 0 h 434"/>
              <a:gd name="T170" fmla="*/ 431 w 431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" h="434">
                <a:moveTo>
                  <a:pt x="0" y="0"/>
                </a:moveTo>
                <a:lnTo>
                  <a:pt x="4" y="1"/>
                </a:lnTo>
                <a:lnTo>
                  <a:pt x="7" y="3"/>
                </a:lnTo>
                <a:lnTo>
                  <a:pt x="11" y="5"/>
                </a:lnTo>
                <a:lnTo>
                  <a:pt x="14" y="8"/>
                </a:lnTo>
                <a:lnTo>
                  <a:pt x="18" y="10"/>
                </a:lnTo>
                <a:lnTo>
                  <a:pt x="21" y="12"/>
                </a:lnTo>
                <a:lnTo>
                  <a:pt x="24" y="15"/>
                </a:lnTo>
                <a:lnTo>
                  <a:pt x="27" y="17"/>
                </a:lnTo>
                <a:lnTo>
                  <a:pt x="30" y="20"/>
                </a:lnTo>
                <a:lnTo>
                  <a:pt x="34" y="23"/>
                </a:lnTo>
                <a:lnTo>
                  <a:pt x="37" y="26"/>
                </a:lnTo>
                <a:lnTo>
                  <a:pt x="40" y="29"/>
                </a:lnTo>
                <a:lnTo>
                  <a:pt x="43" y="32"/>
                </a:lnTo>
                <a:lnTo>
                  <a:pt x="45" y="36"/>
                </a:lnTo>
                <a:lnTo>
                  <a:pt x="48" y="39"/>
                </a:lnTo>
                <a:lnTo>
                  <a:pt x="51" y="43"/>
                </a:lnTo>
                <a:lnTo>
                  <a:pt x="54" y="46"/>
                </a:lnTo>
                <a:lnTo>
                  <a:pt x="57" y="50"/>
                </a:lnTo>
                <a:lnTo>
                  <a:pt x="59" y="54"/>
                </a:lnTo>
                <a:lnTo>
                  <a:pt x="62" y="58"/>
                </a:lnTo>
                <a:lnTo>
                  <a:pt x="65" y="62"/>
                </a:lnTo>
                <a:lnTo>
                  <a:pt x="67" y="66"/>
                </a:lnTo>
                <a:lnTo>
                  <a:pt x="70" y="70"/>
                </a:lnTo>
                <a:lnTo>
                  <a:pt x="73" y="74"/>
                </a:lnTo>
                <a:lnTo>
                  <a:pt x="75" y="79"/>
                </a:lnTo>
                <a:lnTo>
                  <a:pt x="78" y="83"/>
                </a:lnTo>
                <a:lnTo>
                  <a:pt x="80" y="88"/>
                </a:lnTo>
                <a:lnTo>
                  <a:pt x="83" y="92"/>
                </a:lnTo>
                <a:lnTo>
                  <a:pt x="85" y="97"/>
                </a:lnTo>
                <a:lnTo>
                  <a:pt x="88" y="101"/>
                </a:lnTo>
                <a:lnTo>
                  <a:pt x="91" y="106"/>
                </a:lnTo>
                <a:lnTo>
                  <a:pt x="93" y="111"/>
                </a:lnTo>
                <a:lnTo>
                  <a:pt x="96" y="116"/>
                </a:lnTo>
                <a:lnTo>
                  <a:pt x="98" y="121"/>
                </a:lnTo>
                <a:lnTo>
                  <a:pt x="100" y="125"/>
                </a:lnTo>
                <a:lnTo>
                  <a:pt x="103" y="130"/>
                </a:lnTo>
                <a:lnTo>
                  <a:pt x="105" y="135"/>
                </a:lnTo>
                <a:lnTo>
                  <a:pt x="108" y="140"/>
                </a:lnTo>
                <a:lnTo>
                  <a:pt x="110" y="146"/>
                </a:lnTo>
                <a:lnTo>
                  <a:pt x="113" y="151"/>
                </a:lnTo>
                <a:lnTo>
                  <a:pt x="116" y="156"/>
                </a:lnTo>
                <a:lnTo>
                  <a:pt x="118" y="161"/>
                </a:lnTo>
                <a:lnTo>
                  <a:pt x="121" y="166"/>
                </a:lnTo>
                <a:lnTo>
                  <a:pt x="123" y="172"/>
                </a:lnTo>
                <a:lnTo>
                  <a:pt x="126" y="177"/>
                </a:lnTo>
                <a:lnTo>
                  <a:pt x="128" y="182"/>
                </a:lnTo>
                <a:lnTo>
                  <a:pt x="131" y="187"/>
                </a:lnTo>
                <a:lnTo>
                  <a:pt x="134" y="193"/>
                </a:lnTo>
                <a:lnTo>
                  <a:pt x="136" y="198"/>
                </a:lnTo>
                <a:lnTo>
                  <a:pt x="139" y="203"/>
                </a:lnTo>
                <a:lnTo>
                  <a:pt x="142" y="209"/>
                </a:lnTo>
                <a:lnTo>
                  <a:pt x="145" y="214"/>
                </a:lnTo>
                <a:lnTo>
                  <a:pt x="147" y="219"/>
                </a:lnTo>
                <a:lnTo>
                  <a:pt x="150" y="225"/>
                </a:lnTo>
                <a:lnTo>
                  <a:pt x="153" y="230"/>
                </a:lnTo>
                <a:lnTo>
                  <a:pt x="156" y="235"/>
                </a:lnTo>
                <a:lnTo>
                  <a:pt x="159" y="241"/>
                </a:lnTo>
                <a:lnTo>
                  <a:pt x="162" y="246"/>
                </a:lnTo>
                <a:lnTo>
                  <a:pt x="165" y="251"/>
                </a:lnTo>
                <a:lnTo>
                  <a:pt x="168" y="256"/>
                </a:lnTo>
                <a:lnTo>
                  <a:pt x="171" y="262"/>
                </a:lnTo>
                <a:lnTo>
                  <a:pt x="174" y="267"/>
                </a:lnTo>
                <a:lnTo>
                  <a:pt x="177" y="272"/>
                </a:lnTo>
                <a:lnTo>
                  <a:pt x="181" y="277"/>
                </a:lnTo>
                <a:lnTo>
                  <a:pt x="184" y="282"/>
                </a:lnTo>
                <a:lnTo>
                  <a:pt x="188" y="287"/>
                </a:lnTo>
                <a:lnTo>
                  <a:pt x="191" y="292"/>
                </a:lnTo>
                <a:lnTo>
                  <a:pt x="194" y="297"/>
                </a:lnTo>
                <a:lnTo>
                  <a:pt x="198" y="302"/>
                </a:lnTo>
                <a:lnTo>
                  <a:pt x="202" y="307"/>
                </a:lnTo>
                <a:lnTo>
                  <a:pt x="205" y="312"/>
                </a:lnTo>
                <a:lnTo>
                  <a:pt x="209" y="317"/>
                </a:lnTo>
                <a:lnTo>
                  <a:pt x="213" y="322"/>
                </a:lnTo>
                <a:lnTo>
                  <a:pt x="217" y="326"/>
                </a:lnTo>
                <a:lnTo>
                  <a:pt x="221" y="331"/>
                </a:lnTo>
                <a:lnTo>
                  <a:pt x="225" y="335"/>
                </a:lnTo>
                <a:lnTo>
                  <a:pt x="229" y="340"/>
                </a:lnTo>
                <a:lnTo>
                  <a:pt x="233" y="344"/>
                </a:lnTo>
                <a:lnTo>
                  <a:pt x="238" y="349"/>
                </a:lnTo>
                <a:lnTo>
                  <a:pt x="242" y="353"/>
                </a:lnTo>
                <a:lnTo>
                  <a:pt x="247" y="357"/>
                </a:lnTo>
                <a:lnTo>
                  <a:pt x="251" y="361"/>
                </a:lnTo>
                <a:lnTo>
                  <a:pt x="256" y="365"/>
                </a:lnTo>
                <a:lnTo>
                  <a:pt x="261" y="369"/>
                </a:lnTo>
                <a:lnTo>
                  <a:pt x="265" y="373"/>
                </a:lnTo>
                <a:lnTo>
                  <a:pt x="270" y="377"/>
                </a:lnTo>
                <a:lnTo>
                  <a:pt x="275" y="381"/>
                </a:lnTo>
                <a:lnTo>
                  <a:pt x="281" y="384"/>
                </a:lnTo>
                <a:lnTo>
                  <a:pt x="286" y="388"/>
                </a:lnTo>
                <a:lnTo>
                  <a:pt x="291" y="391"/>
                </a:lnTo>
                <a:lnTo>
                  <a:pt x="297" y="394"/>
                </a:lnTo>
                <a:lnTo>
                  <a:pt x="302" y="398"/>
                </a:lnTo>
                <a:lnTo>
                  <a:pt x="308" y="401"/>
                </a:lnTo>
                <a:lnTo>
                  <a:pt x="314" y="404"/>
                </a:lnTo>
                <a:lnTo>
                  <a:pt x="319" y="407"/>
                </a:lnTo>
                <a:lnTo>
                  <a:pt x="325" y="409"/>
                </a:lnTo>
                <a:lnTo>
                  <a:pt x="331" y="412"/>
                </a:lnTo>
                <a:lnTo>
                  <a:pt x="338" y="414"/>
                </a:lnTo>
                <a:lnTo>
                  <a:pt x="344" y="417"/>
                </a:lnTo>
                <a:lnTo>
                  <a:pt x="351" y="419"/>
                </a:lnTo>
                <a:lnTo>
                  <a:pt x="357" y="421"/>
                </a:lnTo>
                <a:lnTo>
                  <a:pt x="364" y="423"/>
                </a:lnTo>
                <a:lnTo>
                  <a:pt x="371" y="425"/>
                </a:lnTo>
                <a:lnTo>
                  <a:pt x="378" y="427"/>
                </a:lnTo>
                <a:lnTo>
                  <a:pt x="385" y="428"/>
                </a:lnTo>
                <a:lnTo>
                  <a:pt x="392" y="430"/>
                </a:lnTo>
                <a:lnTo>
                  <a:pt x="399" y="431"/>
                </a:lnTo>
                <a:lnTo>
                  <a:pt x="407" y="431"/>
                </a:lnTo>
                <a:lnTo>
                  <a:pt x="415" y="432"/>
                </a:lnTo>
                <a:lnTo>
                  <a:pt x="422" y="433"/>
                </a:lnTo>
                <a:lnTo>
                  <a:pt x="430" y="433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6" name="Freeform 77"/>
          <p:cNvSpPr>
            <a:spLocks/>
          </p:cNvSpPr>
          <p:nvPr/>
        </p:nvSpPr>
        <p:spPr bwMode="auto">
          <a:xfrm>
            <a:off x="4060825" y="1528763"/>
            <a:ext cx="1031875" cy="1595437"/>
          </a:xfrm>
          <a:custGeom>
            <a:avLst/>
            <a:gdLst>
              <a:gd name="T0" fmla="*/ 2147483647 w 650"/>
              <a:gd name="T1" fmla="*/ 2147483647 h 1005"/>
              <a:gd name="T2" fmla="*/ 2147483647 w 650"/>
              <a:gd name="T3" fmla="*/ 2147483647 h 1005"/>
              <a:gd name="T4" fmla="*/ 2147483647 w 650"/>
              <a:gd name="T5" fmla="*/ 2147483647 h 1005"/>
              <a:gd name="T6" fmla="*/ 2147483647 w 650"/>
              <a:gd name="T7" fmla="*/ 2147483647 h 1005"/>
              <a:gd name="T8" fmla="*/ 2147483647 w 650"/>
              <a:gd name="T9" fmla="*/ 2147483647 h 1005"/>
              <a:gd name="T10" fmla="*/ 2147483647 w 650"/>
              <a:gd name="T11" fmla="*/ 2147483647 h 1005"/>
              <a:gd name="T12" fmla="*/ 2147483647 w 650"/>
              <a:gd name="T13" fmla="*/ 2147483647 h 1005"/>
              <a:gd name="T14" fmla="*/ 2147483647 w 650"/>
              <a:gd name="T15" fmla="*/ 2147483647 h 1005"/>
              <a:gd name="T16" fmla="*/ 2147483647 w 650"/>
              <a:gd name="T17" fmla="*/ 2147483647 h 1005"/>
              <a:gd name="T18" fmla="*/ 2147483647 w 650"/>
              <a:gd name="T19" fmla="*/ 2147483647 h 1005"/>
              <a:gd name="T20" fmla="*/ 2147483647 w 650"/>
              <a:gd name="T21" fmla="*/ 2147483647 h 1005"/>
              <a:gd name="T22" fmla="*/ 2147483647 w 650"/>
              <a:gd name="T23" fmla="*/ 2147483647 h 1005"/>
              <a:gd name="T24" fmla="*/ 2147483647 w 650"/>
              <a:gd name="T25" fmla="*/ 2147483647 h 1005"/>
              <a:gd name="T26" fmla="*/ 2147483647 w 650"/>
              <a:gd name="T27" fmla="*/ 2147483647 h 1005"/>
              <a:gd name="T28" fmla="*/ 2147483647 w 650"/>
              <a:gd name="T29" fmla="*/ 2147483647 h 1005"/>
              <a:gd name="T30" fmla="*/ 2147483647 w 650"/>
              <a:gd name="T31" fmla="*/ 2147483647 h 1005"/>
              <a:gd name="T32" fmla="*/ 2147483647 w 650"/>
              <a:gd name="T33" fmla="*/ 2147483647 h 1005"/>
              <a:gd name="T34" fmla="*/ 2147483647 w 650"/>
              <a:gd name="T35" fmla="*/ 2147483647 h 1005"/>
              <a:gd name="T36" fmla="*/ 2147483647 w 650"/>
              <a:gd name="T37" fmla="*/ 2147483647 h 1005"/>
              <a:gd name="T38" fmla="*/ 2147483647 w 650"/>
              <a:gd name="T39" fmla="*/ 2147483647 h 1005"/>
              <a:gd name="T40" fmla="*/ 2147483647 w 650"/>
              <a:gd name="T41" fmla="*/ 2147483647 h 1005"/>
              <a:gd name="T42" fmla="*/ 2147483647 w 650"/>
              <a:gd name="T43" fmla="*/ 2147483647 h 1005"/>
              <a:gd name="T44" fmla="*/ 2147483647 w 650"/>
              <a:gd name="T45" fmla="*/ 2147483647 h 1005"/>
              <a:gd name="T46" fmla="*/ 2147483647 w 650"/>
              <a:gd name="T47" fmla="*/ 2147483647 h 1005"/>
              <a:gd name="T48" fmla="*/ 2147483647 w 650"/>
              <a:gd name="T49" fmla="*/ 2147483647 h 1005"/>
              <a:gd name="T50" fmla="*/ 2147483647 w 650"/>
              <a:gd name="T51" fmla="*/ 2147483647 h 1005"/>
              <a:gd name="T52" fmla="*/ 2147483647 w 650"/>
              <a:gd name="T53" fmla="*/ 2147483647 h 1005"/>
              <a:gd name="T54" fmla="*/ 2147483647 w 650"/>
              <a:gd name="T55" fmla="*/ 2147483647 h 1005"/>
              <a:gd name="T56" fmla="*/ 2147483647 w 650"/>
              <a:gd name="T57" fmla="*/ 2147483647 h 1005"/>
              <a:gd name="T58" fmla="*/ 2147483647 w 650"/>
              <a:gd name="T59" fmla="*/ 2147483647 h 1005"/>
              <a:gd name="T60" fmla="*/ 2147483647 w 650"/>
              <a:gd name="T61" fmla="*/ 2147483647 h 1005"/>
              <a:gd name="T62" fmla="*/ 2147483647 w 650"/>
              <a:gd name="T63" fmla="*/ 2147483647 h 1005"/>
              <a:gd name="T64" fmla="*/ 2147483647 w 650"/>
              <a:gd name="T65" fmla="*/ 2147483647 h 1005"/>
              <a:gd name="T66" fmla="*/ 2147483647 w 650"/>
              <a:gd name="T67" fmla="*/ 2147483647 h 1005"/>
              <a:gd name="T68" fmla="*/ 2147483647 w 650"/>
              <a:gd name="T69" fmla="*/ 2147483647 h 1005"/>
              <a:gd name="T70" fmla="*/ 2147483647 w 650"/>
              <a:gd name="T71" fmla="*/ 2147483647 h 1005"/>
              <a:gd name="T72" fmla="*/ 2147483647 w 650"/>
              <a:gd name="T73" fmla="*/ 2147483647 h 1005"/>
              <a:gd name="T74" fmla="*/ 2147483647 w 650"/>
              <a:gd name="T75" fmla="*/ 2147483647 h 1005"/>
              <a:gd name="T76" fmla="*/ 2147483647 w 650"/>
              <a:gd name="T77" fmla="*/ 2147483647 h 1005"/>
              <a:gd name="T78" fmla="*/ 2147483647 w 650"/>
              <a:gd name="T79" fmla="*/ 2147483647 h 1005"/>
              <a:gd name="T80" fmla="*/ 2147483647 w 650"/>
              <a:gd name="T81" fmla="*/ 2147483647 h 1005"/>
              <a:gd name="T82" fmla="*/ 2147483647 w 650"/>
              <a:gd name="T83" fmla="*/ 2147483647 h 1005"/>
              <a:gd name="T84" fmla="*/ 2147483647 w 650"/>
              <a:gd name="T85" fmla="*/ 2147483647 h 1005"/>
              <a:gd name="T86" fmla="*/ 2147483647 w 650"/>
              <a:gd name="T87" fmla="*/ 2147483647 h 1005"/>
              <a:gd name="T88" fmla="*/ 2147483647 w 650"/>
              <a:gd name="T89" fmla="*/ 2147483647 h 1005"/>
              <a:gd name="T90" fmla="*/ 2147483647 w 650"/>
              <a:gd name="T91" fmla="*/ 2147483647 h 1005"/>
              <a:gd name="T92" fmla="*/ 2147483647 w 650"/>
              <a:gd name="T93" fmla="*/ 2147483647 h 1005"/>
              <a:gd name="T94" fmla="*/ 2147483647 w 650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0"/>
              <a:gd name="T145" fmla="*/ 0 h 1005"/>
              <a:gd name="T146" fmla="*/ 650 w 650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0" h="1005">
                <a:moveTo>
                  <a:pt x="0" y="1004"/>
                </a:moveTo>
                <a:lnTo>
                  <a:pt x="9" y="999"/>
                </a:lnTo>
                <a:lnTo>
                  <a:pt x="18" y="995"/>
                </a:lnTo>
                <a:lnTo>
                  <a:pt x="27" y="990"/>
                </a:lnTo>
                <a:lnTo>
                  <a:pt x="36" y="985"/>
                </a:lnTo>
                <a:lnTo>
                  <a:pt x="45" y="981"/>
                </a:lnTo>
                <a:lnTo>
                  <a:pt x="54" y="976"/>
                </a:lnTo>
                <a:lnTo>
                  <a:pt x="63" y="971"/>
                </a:lnTo>
                <a:lnTo>
                  <a:pt x="71" y="967"/>
                </a:lnTo>
                <a:lnTo>
                  <a:pt x="80" y="962"/>
                </a:lnTo>
                <a:lnTo>
                  <a:pt x="88" y="957"/>
                </a:lnTo>
                <a:lnTo>
                  <a:pt x="96" y="953"/>
                </a:lnTo>
                <a:lnTo>
                  <a:pt x="104" y="948"/>
                </a:lnTo>
                <a:lnTo>
                  <a:pt x="112" y="943"/>
                </a:lnTo>
                <a:lnTo>
                  <a:pt x="120" y="939"/>
                </a:lnTo>
                <a:lnTo>
                  <a:pt x="128" y="934"/>
                </a:lnTo>
                <a:lnTo>
                  <a:pt x="136" y="929"/>
                </a:lnTo>
                <a:lnTo>
                  <a:pt x="144" y="924"/>
                </a:lnTo>
                <a:lnTo>
                  <a:pt x="151" y="920"/>
                </a:lnTo>
                <a:lnTo>
                  <a:pt x="159" y="915"/>
                </a:lnTo>
                <a:lnTo>
                  <a:pt x="166" y="910"/>
                </a:lnTo>
                <a:lnTo>
                  <a:pt x="174" y="906"/>
                </a:lnTo>
                <a:lnTo>
                  <a:pt x="181" y="901"/>
                </a:lnTo>
                <a:lnTo>
                  <a:pt x="188" y="896"/>
                </a:lnTo>
                <a:lnTo>
                  <a:pt x="195" y="891"/>
                </a:lnTo>
                <a:lnTo>
                  <a:pt x="202" y="887"/>
                </a:lnTo>
                <a:lnTo>
                  <a:pt x="209" y="882"/>
                </a:lnTo>
                <a:lnTo>
                  <a:pt x="216" y="877"/>
                </a:lnTo>
                <a:lnTo>
                  <a:pt x="223" y="872"/>
                </a:lnTo>
                <a:lnTo>
                  <a:pt x="229" y="868"/>
                </a:lnTo>
                <a:lnTo>
                  <a:pt x="236" y="863"/>
                </a:lnTo>
                <a:lnTo>
                  <a:pt x="242" y="858"/>
                </a:lnTo>
                <a:lnTo>
                  <a:pt x="249" y="853"/>
                </a:lnTo>
                <a:lnTo>
                  <a:pt x="255" y="849"/>
                </a:lnTo>
                <a:lnTo>
                  <a:pt x="261" y="844"/>
                </a:lnTo>
                <a:lnTo>
                  <a:pt x="268" y="839"/>
                </a:lnTo>
                <a:lnTo>
                  <a:pt x="274" y="834"/>
                </a:lnTo>
                <a:lnTo>
                  <a:pt x="280" y="829"/>
                </a:lnTo>
                <a:lnTo>
                  <a:pt x="286" y="825"/>
                </a:lnTo>
                <a:lnTo>
                  <a:pt x="291" y="820"/>
                </a:lnTo>
                <a:lnTo>
                  <a:pt x="297" y="815"/>
                </a:lnTo>
                <a:lnTo>
                  <a:pt x="303" y="810"/>
                </a:lnTo>
                <a:lnTo>
                  <a:pt x="308" y="805"/>
                </a:lnTo>
                <a:lnTo>
                  <a:pt x="314" y="801"/>
                </a:lnTo>
                <a:lnTo>
                  <a:pt x="318" y="796"/>
                </a:lnTo>
                <a:lnTo>
                  <a:pt x="324" y="791"/>
                </a:lnTo>
                <a:lnTo>
                  <a:pt x="329" y="786"/>
                </a:lnTo>
                <a:lnTo>
                  <a:pt x="334" y="781"/>
                </a:lnTo>
                <a:lnTo>
                  <a:pt x="340" y="776"/>
                </a:lnTo>
                <a:lnTo>
                  <a:pt x="345" y="772"/>
                </a:lnTo>
                <a:lnTo>
                  <a:pt x="350" y="767"/>
                </a:lnTo>
                <a:lnTo>
                  <a:pt x="355" y="762"/>
                </a:lnTo>
                <a:lnTo>
                  <a:pt x="360" y="757"/>
                </a:lnTo>
                <a:lnTo>
                  <a:pt x="364" y="752"/>
                </a:lnTo>
                <a:lnTo>
                  <a:pt x="369" y="747"/>
                </a:lnTo>
                <a:lnTo>
                  <a:pt x="374" y="742"/>
                </a:lnTo>
                <a:lnTo>
                  <a:pt x="378" y="738"/>
                </a:lnTo>
                <a:lnTo>
                  <a:pt x="383" y="733"/>
                </a:lnTo>
                <a:lnTo>
                  <a:pt x="387" y="728"/>
                </a:lnTo>
                <a:lnTo>
                  <a:pt x="392" y="723"/>
                </a:lnTo>
                <a:lnTo>
                  <a:pt x="396" y="718"/>
                </a:lnTo>
                <a:lnTo>
                  <a:pt x="400" y="713"/>
                </a:lnTo>
                <a:lnTo>
                  <a:pt x="405" y="708"/>
                </a:lnTo>
                <a:lnTo>
                  <a:pt x="409" y="703"/>
                </a:lnTo>
                <a:lnTo>
                  <a:pt x="413" y="698"/>
                </a:lnTo>
                <a:lnTo>
                  <a:pt x="417" y="693"/>
                </a:lnTo>
                <a:lnTo>
                  <a:pt x="421" y="688"/>
                </a:lnTo>
                <a:lnTo>
                  <a:pt x="425" y="684"/>
                </a:lnTo>
                <a:lnTo>
                  <a:pt x="429" y="679"/>
                </a:lnTo>
                <a:lnTo>
                  <a:pt x="433" y="674"/>
                </a:lnTo>
                <a:lnTo>
                  <a:pt x="436" y="669"/>
                </a:lnTo>
                <a:lnTo>
                  <a:pt x="440" y="664"/>
                </a:lnTo>
                <a:lnTo>
                  <a:pt x="444" y="659"/>
                </a:lnTo>
                <a:lnTo>
                  <a:pt x="447" y="654"/>
                </a:lnTo>
                <a:lnTo>
                  <a:pt x="451" y="649"/>
                </a:lnTo>
                <a:lnTo>
                  <a:pt x="454" y="644"/>
                </a:lnTo>
                <a:lnTo>
                  <a:pt x="457" y="639"/>
                </a:lnTo>
                <a:lnTo>
                  <a:pt x="461" y="634"/>
                </a:lnTo>
                <a:lnTo>
                  <a:pt x="464" y="629"/>
                </a:lnTo>
                <a:lnTo>
                  <a:pt x="467" y="624"/>
                </a:lnTo>
                <a:lnTo>
                  <a:pt x="471" y="619"/>
                </a:lnTo>
                <a:lnTo>
                  <a:pt x="474" y="614"/>
                </a:lnTo>
                <a:lnTo>
                  <a:pt x="477" y="609"/>
                </a:lnTo>
                <a:lnTo>
                  <a:pt x="480" y="604"/>
                </a:lnTo>
                <a:lnTo>
                  <a:pt x="483" y="599"/>
                </a:lnTo>
                <a:lnTo>
                  <a:pt x="486" y="594"/>
                </a:lnTo>
                <a:lnTo>
                  <a:pt x="489" y="589"/>
                </a:lnTo>
                <a:lnTo>
                  <a:pt x="491" y="584"/>
                </a:lnTo>
                <a:lnTo>
                  <a:pt x="494" y="578"/>
                </a:lnTo>
                <a:lnTo>
                  <a:pt x="497" y="573"/>
                </a:lnTo>
                <a:lnTo>
                  <a:pt x="500" y="568"/>
                </a:lnTo>
                <a:lnTo>
                  <a:pt x="502" y="563"/>
                </a:lnTo>
                <a:lnTo>
                  <a:pt x="505" y="558"/>
                </a:lnTo>
                <a:lnTo>
                  <a:pt x="507" y="553"/>
                </a:lnTo>
                <a:lnTo>
                  <a:pt x="510" y="548"/>
                </a:lnTo>
                <a:lnTo>
                  <a:pt x="512" y="543"/>
                </a:lnTo>
                <a:lnTo>
                  <a:pt x="515" y="538"/>
                </a:lnTo>
                <a:lnTo>
                  <a:pt x="517" y="533"/>
                </a:lnTo>
                <a:lnTo>
                  <a:pt x="520" y="528"/>
                </a:lnTo>
                <a:lnTo>
                  <a:pt x="522" y="522"/>
                </a:lnTo>
                <a:lnTo>
                  <a:pt x="524" y="517"/>
                </a:lnTo>
                <a:lnTo>
                  <a:pt x="526" y="512"/>
                </a:lnTo>
                <a:lnTo>
                  <a:pt x="529" y="507"/>
                </a:lnTo>
                <a:lnTo>
                  <a:pt x="531" y="502"/>
                </a:lnTo>
                <a:lnTo>
                  <a:pt x="533" y="497"/>
                </a:lnTo>
                <a:lnTo>
                  <a:pt x="535" y="491"/>
                </a:lnTo>
                <a:lnTo>
                  <a:pt x="537" y="486"/>
                </a:lnTo>
                <a:lnTo>
                  <a:pt x="539" y="481"/>
                </a:lnTo>
                <a:lnTo>
                  <a:pt x="541" y="476"/>
                </a:lnTo>
                <a:lnTo>
                  <a:pt x="543" y="471"/>
                </a:lnTo>
                <a:lnTo>
                  <a:pt x="545" y="465"/>
                </a:lnTo>
                <a:lnTo>
                  <a:pt x="547" y="460"/>
                </a:lnTo>
                <a:lnTo>
                  <a:pt x="548" y="455"/>
                </a:lnTo>
                <a:lnTo>
                  <a:pt x="550" y="450"/>
                </a:lnTo>
                <a:lnTo>
                  <a:pt x="552" y="445"/>
                </a:lnTo>
                <a:lnTo>
                  <a:pt x="554" y="439"/>
                </a:lnTo>
                <a:lnTo>
                  <a:pt x="555" y="434"/>
                </a:lnTo>
                <a:lnTo>
                  <a:pt x="557" y="429"/>
                </a:lnTo>
                <a:lnTo>
                  <a:pt x="559" y="424"/>
                </a:lnTo>
                <a:lnTo>
                  <a:pt x="560" y="418"/>
                </a:lnTo>
                <a:lnTo>
                  <a:pt x="562" y="413"/>
                </a:lnTo>
                <a:lnTo>
                  <a:pt x="564" y="408"/>
                </a:lnTo>
                <a:lnTo>
                  <a:pt x="565" y="402"/>
                </a:lnTo>
                <a:lnTo>
                  <a:pt x="567" y="397"/>
                </a:lnTo>
                <a:lnTo>
                  <a:pt x="568" y="392"/>
                </a:lnTo>
                <a:lnTo>
                  <a:pt x="570" y="387"/>
                </a:lnTo>
                <a:lnTo>
                  <a:pt x="571" y="381"/>
                </a:lnTo>
                <a:lnTo>
                  <a:pt x="572" y="376"/>
                </a:lnTo>
                <a:lnTo>
                  <a:pt x="574" y="371"/>
                </a:lnTo>
                <a:lnTo>
                  <a:pt x="575" y="365"/>
                </a:lnTo>
                <a:lnTo>
                  <a:pt x="577" y="360"/>
                </a:lnTo>
                <a:lnTo>
                  <a:pt x="578" y="354"/>
                </a:lnTo>
                <a:lnTo>
                  <a:pt x="579" y="349"/>
                </a:lnTo>
                <a:lnTo>
                  <a:pt x="581" y="344"/>
                </a:lnTo>
                <a:lnTo>
                  <a:pt x="582" y="338"/>
                </a:lnTo>
                <a:lnTo>
                  <a:pt x="583" y="333"/>
                </a:lnTo>
                <a:lnTo>
                  <a:pt x="584" y="328"/>
                </a:lnTo>
                <a:lnTo>
                  <a:pt x="586" y="322"/>
                </a:lnTo>
                <a:lnTo>
                  <a:pt x="587" y="317"/>
                </a:lnTo>
                <a:lnTo>
                  <a:pt x="588" y="311"/>
                </a:lnTo>
                <a:lnTo>
                  <a:pt x="589" y="306"/>
                </a:lnTo>
                <a:lnTo>
                  <a:pt x="590" y="300"/>
                </a:lnTo>
                <a:lnTo>
                  <a:pt x="592" y="295"/>
                </a:lnTo>
                <a:lnTo>
                  <a:pt x="593" y="290"/>
                </a:lnTo>
                <a:lnTo>
                  <a:pt x="594" y="284"/>
                </a:lnTo>
                <a:lnTo>
                  <a:pt x="595" y="279"/>
                </a:lnTo>
                <a:lnTo>
                  <a:pt x="596" y="273"/>
                </a:lnTo>
                <a:lnTo>
                  <a:pt x="597" y="268"/>
                </a:lnTo>
                <a:lnTo>
                  <a:pt x="598" y="262"/>
                </a:lnTo>
                <a:lnTo>
                  <a:pt x="599" y="257"/>
                </a:lnTo>
                <a:lnTo>
                  <a:pt x="600" y="251"/>
                </a:lnTo>
                <a:lnTo>
                  <a:pt x="601" y="246"/>
                </a:lnTo>
                <a:lnTo>
                  <a:pt x="603" y="240"/>
                </a:lnTo>
                <a:lnTo>
                  <a:pt x="604" y="235"/>
                </a:lnTo>
                <a:lnTo>
                  <a:pt x="605" y="229"/>
                </a:lnTo>
                <a:lnTo>
                  <a:pt x="606" y="223"/>
                </a:lnTo>
                <a:lnTo>
                  <a:pt x="607" y="218"/>
                </a:lnTo>
                <a:lnTo>
                  <a:pt x="608" y="212"/>
                </a:lnTo>
                <a:lnTo>
                  <a:pt x="609" y="207"/>
                </a:lnTo>
                <a:lnTo>
                  <a:pt x="610" y="201"/>
                </a:lnTo>
                <a:lnTo>
                  <a:pt x="611" y="196"/>
                </a:lnTo>
                <a:lnTo>
                  <a:pt x="612" y="190"/>
                </a:lnTo>
                <a:lnTo>
                  <a:pt x="613" y="184"/>
                </a:lnTo>
                <a:lnTo>
                  <a:pt x="614" y="179"/>
                </a:lnTo>
                <a:lnTo>
                  <a:pt x="615" y="173"/>
                </a:lnTo>
                <a:lnTo>
                  <a:pt x="616" y="167"/>
                </a:lnTo>
                <a:lnTo>
                  <a:pt x="617" y="162"/>
                </a:lnTo>
                <a:lnTo>
                  <a:pt x="618" y="156"/>
                </a:lnTo>
                <a:lnTo>
                  <a:pt x="619" y="151"/>
                </a:lnTo>
                <a:lnTo>
                  <a:pt x="620" y="145"/>
                </a:lnTo>
                <a:lnTo>
                  <a:pt x="621" y="139"/>
                </a:lnTo>
                <a:lnTo>
                  <a:pt x="622" y="133"/>
                </a:lnTo>
                <a:lnTo>
                  <a:pt x="623" y="128"/>
                </a:lnTo>
                <a:lnTo>
                  <a:pt x="624" y="122"/>
                </a:lnTo>
                <a:lnTo>
                  <a:pt x="625" y="116"/>
                </a:lnTo>
                <a:lnTo>
                  <a:pt x="626" y="111"/>
                </a:lnTo>
                <a:lnTo>
                  <a:pt x="627" y="105"/>
                </a:lnTo>
                <a:lnTo>
                  <a:pt x="628" y="99"/>
                </a:lnTo>
                <a:lnTo>
                  <a:pt x="629" y="93"/>
                </a:lnTo>
                <a:lnTo>
                  <a:pt x="631" y="88"/>
                </a:lnTo>
                <a:lnTo>
                  <a:pt x="632" y="82"/>
                </a:lnTo>
                <a:lnTo>
                  <a:pt x="633" y="76"/>
                </a:lnTo>
                <a:lnTo>
                  <a:pt x="634" y="70"/>
                </a:lnTo>
                <a:lnTo>
                  <a:pt x="635" y="64"/>
                </a:lnTo>
                <a:lnTo>
                  <a:pt x="636" y="59"/>
                </a:lnTo>
                <a:lnTo>
                  <a:pt x="637" y="53"/>
                </a:lnTo>
                <a:lnTo>
                  <a:pt x="639" y="47"/>
                </a:lnTo>
                <a:lnTo>
                  <a:pt x="640" y="41"/>
                </a:lnTo>
                <a:lnTo>
                  <a:pt x="641" y="35"/>
                </a:lnTo>
                <a:lnTo>
                  <a:pt x="642" y="29"/>
                </a:lnTo>
                <a:lnTo>
                  <a:pt x="643" y="24"/>
                </a:lnTo>
                <a:lnTo>
                  <a:pt x="645" y="18"/>
                </a:lnTo>
                <a:lnTo>
                  <a:pt x="646" y="12"/>
                </a:lnTo>
                <a:lnTo>
                  <a:pt x="647" y="6"/>
                </a:lnTo>
                <a:lnTo>
                  <a:pt x="6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7" name="Freeform 78"/>
          <p:cNvSpPr>
            <a:spLocks/>
          </p:cNvSpPr>
          <p:nvPr/>
        </p:nvSpPr>
        <p:spPr bwMode="auto">
          <a:xfrm>
            <a:off x="5091113" y="1217613"/>
            <a:ext cx="319087" cy="312737"/>
          </a:xfrm>
          <a:custGeom>
            <a:avLst/>
            <a:gdLst>
              <a:gd name="T0" fmla="*/ 0 w 201"/>
              <a:gd name="T1" fmla="*/ 2147483647 h 197"/>
              <a:gd name="T2" fmla="*/ 2147483647 w 201"/>
              <a:gd name="T3" fmla="*/ 2147483647 h 197"/>
              <a:gd name="T4" fmla="*/ 2147483647 w 201"/>
              <a:gd name="T5" fmla="*/ 2147483647 h 197"/>
              <a:gd name="T6" fmla="*/ 2147483647 w 201"/>
              <a:gd name="T7" fmla="*/ 2147483647 h 197"/>
              <a:gd name="T8" fmla="*/ 2147483647 w 201"/>
              <a:gd name="T9" fmla="*/ 2147483647 h 197"/>
              <a:gd name="T10" fmla="*/ 2147483647 w 201"/>
              <a:gd name="T11" fmla="*/ 2147483647 h 197"/>
              <a:gd name="T12" fmla="*/ 2147483647 w 201"/>
              <a:gd name="T13" fmla="*/ 2147483647 h 197"/>
              <a:gd name="T14" fmla="*/ 2147483647 w 201"/>
              <a:gd name="T15" fmla="*/ 2147483647 h 197"/>
              <a:gd name="T16" fmla="*/ 2147483647 w 201"/>
              <a:gd name="T17" fmla="*/ 2147483647 h 197"/>
              <a:gd name="T18" fmla="*/ 2147483647 w 201"/>
              <a:gd name="T19" fmla="*/ 2147483647 h 197"/>
              <a:gd name="T20" fmla="*/ 2147483647 w 201"/>
              <a:gd name="T21" fmla="*/ 2147483647 h 197"/>
              <a:gd name="T22" fmla="*/ 2147483647 w 201"/>
              <a:gd name="T23" fmla="*/ 2147483647 h 197"/>
              <a:gd name="T24" fmla="*/ 2147483647 w 201"/>
              <a:gd name="T25" fmla="*/ 2147483647 h 197"/>
              <a:gd name="T26" fmla="*/ 2147483647 w 201"/>
              <a:gd name="T27" fmla="*/ 2147483647 h 197"/>
              <a:gd name="T28" fmla="*/ 2147483647 w 201"/>
              <a:gd name="T29" fmla="*/ 2147483647 h 197"/>
              <a:gd name="T30" fmla="*/ 2147483647 w 201"/>
              <a:gd name="T31" fmla="*/ 2147483647 h 197"/>
              <a:gd name="T32" fmla="*/ 2147483647 w 201"/>
              <a:gd name="T33" fmla="*/ 2147483647 h 197"/>
              <a:gd name="T34" fmla="*/ 2147483647 w 201"/>
              <a:gd name="T35" fmla="*/ 2147483647 h 197"/>
              <a:gd name="T36" fmla="*/ 2147483647 w 201"/>
              <a:gd name="T37" fmla="*/ 2147483647 h 197"/>
              <a:gd name="T38" fmla="*/ 2147483647 w 201"/>
              <a:gd name="T39" fmla="*/ 2147483647 h 197"/>
              <a:gd name="T40" fmla="*/ 2147483647 w 201"/>
              <a:gd name="T41" fmla="*/ 2147483647 h 197"/>
              <a:gd name="T42" fmla="*/ 2147483647 w 201"/>
              <a:gd name="T43" fmla="*/ 2147483647 h 197"/>
              <a:gd name="T44" fmla="*/ 2147483647 w 201"/>
              <a:gd name="T45" fmla="*/ 2147483647 h 197"/>
              <a:gd name="T46" fmla="*/ 2147483647 w 201"/>
              <a:gd name="T47" fmla="*/ 2147483647 h 197"/>
              <a:gd name="T48" fmla="*/ 2147483647 w 201"/>
              <a:gd name="T49" fmla="*/ 2147483647 h 197"/>
              <a:gd name="T50" fmla="*/ 2147483647 w 201"/>
              <a:gd name="T51" fmla="*/ 2147483647 h 197"/>
              <a:gd name="T52" fmla="*/ 2147483647 w 201"/>
              <a:gd name="T53" fmla="*/ 2147483647 h 197"/>
              <a:gd name="T54" fmla="*/ 2147483647 w 201"/>
              <a:gd name="T55" fmla="*/ 2147483647 h 197"/>
              <a:gd name="T56" fmla="*/ 2147483647 w 201"/>
              <a:gd name="T57" fmla="*/ 2147483647 h 197"/>
              <a:gd name="T58" fmla="*/ 2147483647 w 201"/>
              <a:gd name="T59" fmla="*/ 2147483647 h 197"/>
              <a:gd name="T60" fmla="*/ 2147483647 w 201"/>
              <a:gd name="T61" fmla="*/ 2147483647 h 197"/>
              <a:gd name="T62" fmla="*/ 2147483647 w 201"/>
              <a:gd name="T63" fmla="*/ 2147483647 h 197"/>
              <a:gd name="T64" fmla="*/ 2147483647 w 201"/>
              <a:gd name="T65" fmla="*/ 2147483647 h 197"/>
              <a:gd name="T66" fmla="*/ 2147483647 w 201"/>
              <a:gd name="T67" fmla="*/ 2147483647 h 197"/>
              <a:gd name="T68" fmla="*/ 2147483647 w 201"/>
              <a:gd name="T69" fmla="*/ 2147483647 h 197"/>
              <a:gd name="T70" fmla="*/ 2147483647 w 201"/>
              <a:gd name="T71" fmla="*/ 2147483647 h 197"/>
              <a:gd name="T72" fmla="*/ 2147483647 w 201"/>
              <a:gd name="T73" fmla="*/ 2147483647 h 197"/>
              <a:gd name="T74" fmla="*/ 2147483647 w 201"/>
              <a:gd name="T75" fmla="*/ 2147483647 h 197"/>
              <a:gd name="T76" fmla="*/ 2147483647 w 201"/>
              <a:gd name="T77" fmla="*/ 2147483647 h 197"/>
              <a:gd name="T78" fmla="*/ 2147483647 w 201"/>
              <a:gd name="T79" fmla="*/ 2147483647 h 197"/>
              <a:gd name="T80" fmla="*/ 2147483647 w 201"/>
              <a:gd name="T81" fmla="*/ 2147483647 h 197"/>
              <a:gd name="T82" fmla="*/ 2147483647 w 201"/>
              <a:gd name="T83" fmla="*/ 2147483647 h 197"/>
              <a:gd name="T84" fmla="*/ 2147483647 w 201"/>
              <a:gd name="T85" fmla="*/ 2147483647 h 197"/>
              <a:gd name="T86" fmla="*/ 2147483647 w 201"/>
              <a:gd name="T87" fmla="*/ 2147483647 h 197"/>
              <a:gd name="T88" fmla="*/ 2147483647 w 201"/>
              <a:gd name="T89" fmla="*/ 2147483647 h 197"/>
              <a:gd name="T90" fmla="*/ 2147483647 w 201"/>
              <a:gd name="T91" fmla="*/ 2147483647 h 197"/>
              <a:gd name="T92" fmla="*/ 2147483647 w 201"/>
              <a:gd name="T93" fmla="*/ 2147483647 h 197"/>
              <a:gd name="T94" fmla="*/ 2147483647 w 201"/>
              <a:gd name="T95" fmla="*/ 2147483647 h 197"/>
              <a:gd name="T96" fmla="*/ 2147483647 w 201"/>
              <a:gd name="T97" fmla="*/ 2147483647 h 197"/>
              <a:gd name="T98" fmla="*/ 2147483647 w 201"/>
              <a:gd name="T99" fmla="*/ 2147483647 h 197"/>
              <a:gd name="T100" fmla="*/ 2147483647 w 201"/>
              <a:gd name="T101" fmla="*/ 2147483647 h 197"/>
              <a:gd name="T102" fmla="*/ 2147483647 w 201"/>
              <a:gd name="T103" fmla="*/ 0 h 197"/>
              <a:gd name="T104" fmla="*/ 2147483647 w 201"/>
              <a:gd name="T105" fmla="*/ 0 h 197"/>
              <a:gd name="T106" fmla="*/ 2147483647 w 201"/>
              <a:gd name="T107" fmla="*/ 0 h 197"/>
              <a:gd name="T108" fmla="*/ 2147483647 w 201"/>
              <a:gd name="T109" fmla="*/ 0 h 197"/>
              <a:gd name="T110" fmla="*/ 2147483647 w 201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197"/>
              <a:gd name="T170" fmla="*/ 201 w 201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197">
                <a:moveTo>
                  <a:pt x="0" y="196"/>
                </a:moveTo>
                <a:lnTo>
                  <a:pt x="1" y="192"/>
                </a:lnTo>
                <a:lnTo>
                  <a:pt x="2" y="188"/>
                </a:lnTo>
                <a:lnTo>
                  <a:pt x="3" y="184"/>
                </a:lnTo>
                <a:lnTo>
                  <a:pt x="3" y="179"/>
                </a:lnTo>
                <a:lnTo>
                  <a:pt x="4" y="175"/>
                </a:lnTo>
                <a:lnTo>
                  <a:pt x="5" y="170"/>
                </a:lnTo>
                <a:lnTo>
                  <a:pt x="6" y="166"/>
                </a:lnTo>
                <a:lnTo>
                  <a:pt x="7" y="161"/>
                </a:lnTo>
                <a:lnTo>
                  <a:pt x="8" y="157"/>
                </a:lnTo>
                <a:lnTo>
                  <a:pt x="9" y="152"/>
                </a:lnTo>
                <a:lnTo>
                  <a:pt x="9" y="147"/>
                </a:lnTo>
                <a:lnTo>
                  <a:pt x="10" y="142"/>
                </a:lnTo>
                <a:lnTo>
                  <a:pt x="11" y="137"/>
                </a:lnTo>
                <a:lnTo>
                  <a:pt x="12" y="132"/>
                </a:lnTo>
                <a:lnTo>
                  <a:pt x="13" y="127"/>
                </a:lnTo>
                <a:lnTo>
                  <a:pt x="15" y="122"/>
                </a:lnTo>
                <a:lnTo>
                  <a:pt x="16" y="118"/>
                </a:lnTo>
                <a:lnTo>
                  <a:pt x="17" y="113"/>
                </a:lnTo>
                <a:lnTo>
                  <a:pt x="18" y="108"/>
                </a:lnTo>
                <a:lnTo>
                  <a:pt x="20" y="103"/>
                </a:lnTo>
                <a:lnTo>
                  <a:pt x="22" y="98"/>
                </a:lnTo>
                <a:lnTo>
                  <a:pt x="23" y="93"/>
                </a:lnTo>
                <a:lnTo>
                  <a:pt x="25" y="88"/>
                </a:lnTo>
                <a:lnTo>
                  <a:pt x="27" y="83"/>
                </a:lnTo>
                <a:lnTo>
                  <a:pt x="29" y="79"/>
                </a:lnTo>
                <a:lnTo>
                  <a:pt x="31" y="74"/>
                </a:lnTo>
                <a:lnTo>
                  <a:pt x="34" y="69"/>
                </a:lnTo>
                <a:lnTo>
                  <a:pt x="37" y="65"/>
                </a:lnTo>
                <a:lnTo>
                  <a:pt x="39" y="61"/>
                </a:lnTo>
                <a:lnTo>
                  <a:pt x="42" y="56"/>
                </a:lnTo>
                <a:lnTo>
                  <a:pt x="45" y="52"/>
                </a:lnTo>
                <a:lnTo>
                  <a:pt x="49" y="48"/>
                </a:lnTo>
                <a:lnTo>
                  <a:pt x="52" y="44"/>
                </a:lnTo>
                <a:lnTo>
                  <a:pt x="56" y="40"/>
                </a:lnTo>
                <a:lnTo>
                  <a:pt x="60" y="36"/>
                </a:lnTo>
                <a:lnTo>
                  <a:pt x="64" y="33"/>
                </a:lnTo>
                <a:lnTo>
                  <a:pt x="69" y="29"/>
                </a:lnTo>
                <a:lnTo>
                  <a:pt x="73" y="26"/>
                </a:lnTo>
                <a:lnTo>
                  <a:pt x="78" y="23"/>
                </a:lnTo>
                <a:lnTo>
                  <a:pt x="84" y="20"/>
                </a:lnTo>
                <a:lnTo>
                  <a:pt x="89" y="17"/>
                </a:lnTo>
                <a:lnTo>
                  <a:pt x="95" y="14"/>
                </a:lnTo>
                <a:lnTo>
                  <a:pt x="101" y="12"/>
                </a:lnTo>
                <a:lnTo>
                  <a:pt x="107" y="10"/>
                </a:lnTo>
                <a:lnTo>
                  <a:pt x="114" y="8"/>
                </a:lnTo>
                <a:lnTo>
                  <a:pt x="121" y="6"/>
                </a:lnTo>
                <a:lnTo>
                  <a:pt x="128" y="4"/>
                </a:lnTo>
                <a:lnTo>
                  <a:pt x="136" y="3"/>
                </a:lnTo>
                <a:lnTo>
                  <a:pt x="144" y="2"/>
                </a:lnTo>
                <a:lnTo>
                  <a:pt x="152" y="1"/>
                </a:lnTo>
                <a:lnTo>
                  <a:pt x="161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20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8" name="Freeform 79"/>
          <p:cNvSpPr>
            <a:spLocks/>
          </p:cNvSpPr>
          <p:nvPr/>
        </p:nvSpPr>
        <p:spPr bwMode="auto">
          <a:xfrm>
            <a:off x="4535488" y="3448050"/>
            <a:ext cx="161925" cy="663575"/>
          </a:xfrm>
          <a:custGeom>
            <a:avLst/>
            <a:gdLst>
              <a:gd name="T0" fmla="*/ 2147483647 w 102"/>
              <a:gd name="T1" fmla="*/ 2147483647 h 418"/>
              <a:gd name="T2" fmla="*/ 2147483647 w 102"/>
              <a:gd name="T3" fmla="*/ 2147483647 h 418"/>
              <a:gd name="T4" fmla="*/ 2147483647 w 102"/>
              <a:gd name="T5" fmla="*/ 2147483647 h 418"/>
              <a:gd name="T6" fmla="*/ 2147483647 w 102"/>
              <a:gd name="T7" fmla="*/ 2147483647 h 418"/>
              <a:gd name="T8" fmla="*/ 2147483647 w 102"/>
              <a:gd name="T9" fmla="*/ 2147483647 h 418"/>
              <a:gd name="T10" fmla="*/ 2147483647 w 102"/>
              <a:gd name="T11" fmla="*/ 2147483647 h 418"/>
              <a:gd name="T12" fmla="*/ 2147483647 w 102"/>
              <a:gd name="T13" fmla="*/ 2147483647 h 418"/>
              <a:gd name="T14" fmla="*/ 2147483647 w 102"/>
              <a:gd name="T15" fmla="*/ 2147483647 h 418"/>
              <a:gd name="T16" fmla="*/ 2147483647 w 102"/>
              <a:gd name="T17" fmla="*/ 2147483647 h 418"/>
              <a:gd name="T18" fmla="*/ 2147483647 w 102"/>
              <a:gd name="T19" fmla="*/ 2147483647 h 418"/>
              <a:gd name="T20" fmla="*/ 2147483647 w 102"/>
              <a:gd name="T21" fmla="*/ 2147483647 h 418"/>
              <a:gd name="T22" fmla="*/ 2147483647 w 102"/>
              <a:gd name="T23" fmla="*/ 2147483647 h 418"/>
              <a:gd name="T24" fmla="*/ 0 w 102"/>
              <a:gd name="T25" fmla="*/ 2147483647 h 418"/>
              <a:gd name="T26" fmla="*/ 0 w 102"/>
              <a:gd name="T27" fmla="*/ 2147483647 h 418"/>
              <a:gd name="T28" fmla="*/ 2147483647 w 102"/>
              <a:gd name="T29" fmla="*/ 2147483647 h 418"/>
              <a:gd name="T30" fmla="*/ 2147483647 w 102"/>
              <a:gd name="T31" fmla="*/ 2147483647 h 418"/>
              <a:gd name="T32" fmla="*/ 2147483647 w 102"/>
              <a:gd name="T33" fmla="*/ 2147483647 h 418"/>
              <a:gd name="T34" fmla="*/ 2147483647 w 102"/>
              <a:gd name="T35" fmla="*/ 2147483647 h 418"/>
              <a:gd name="T36" fmla="*/ 2147483647 w 102"/>
              <a:gd name="T37" fmla="*/ 2147483647 h 418"/>
              <a:gd name="T38" fmla="*/ 2147483647 w 102"/>
              <a:gd name="T39" fmla="*/ 2147483647 h 418"/>
              <a:gd name="T40" fmla="*/ 2147483647 w 102"/>
              <a:gd name="T41" fmla="*/ 2147483647 h 418"/>
              <a:gd name="T42" fmla="*/ 2147483647 w 102"/>
              <a:gd name="T43" fmla="*/ 2147483647 h 418"/>
              <a:gd name="T44" fmla="*/ 2147483647 w 102"/>
              <a:gd name="T45" fmla="*/ 2147483647 h 418"/>
              <a:gd name="T46" fmla="*/ 2147483647 w 102"/>
              <a:gd name="T47" fmla="*/ 2147483647 h 418"/>
              <a:gd name="T48" fmla="*/ 2147483647 w 102"/>
              <a:gd name="T49" fmla="*/ 2147483647 h 418"/>
              <a:gd name="T50" fmla="*/ 2147483647 w 102"/>
              <a:gd name="T51" fmla="*/ 2147483647 h 418"/>
              <a:gd name="T52" fmla="*/ 2147483647 w 102"/>
              <a:gd name="T53" fmla="*/ 2147483647 h 418"/>
              <a:gd name="T54" fmla="*/ 2147483647 w 102"/>
              <a:gd name="T55" fmla="*/ 2147483647 h 418"/>
              <a:gd name="T56" fmla="*/ 2147483647 w 102"/>
              <a:gd name="T57" fmla="*/ 2147483647 h 418"/>
              <a:gd name="T58" fmla="*/ 2147483647 w 102"/>
              <a:gd name="T59" fmla="*/ 2147483647 h 418"/>
              <a:gd name="T60" fmla="*/ 2147483647 w 102"/>
              <a:gd name="T61" fmla="*/ 2147483647 h 418"/>
              <a:gd name="T62" fmla="*/ 2147483647 w 102"/>
              <a:gd name="T63" fmla="*/ 2147483647 h 418"/>
              <a:gd name="T64" fmla="*/ 2147483647 w 102"/>
              <a:gd name="T65" fmla="*/ 2147483647 h 418"/>
              <a:gd name="T66" fmla="*/ 2147483647 w 102"/>
              <a:gd name="T67" fmla="*/ 2147483647 h 418"/>
              <a:gd name="T68" fmla="*/ 2147483647 w 102"/>
              <a:gd name="T69" fmla="*/ 2147483647 h 418"/>
              <a:gd name="T70" fmla="*/ 2147483647 w 102"/>
              <a:gd name="T71" fmla="*/ 2147483647 h 418"/>
              <a:gd name="T72" fmla="*/ 2147483647 w 102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"/>
              <a:gd name="T112" fmla="*/ 0 h 418"/>
              <a:gd name="T113" fmla="*/ 102 w 102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" h="418">
                <a:moveTo>
                  <a:pt x="61" y="417"/>
                </a:moveTo>
                <a:lnTo>
                  <a:pt x="56" y="413"/>
                </a:lnTo>
                <a:lnTo>
                  <a:pt x="52" y="410"/>
                </a:lnTo>
                <a:lnTo>
                  <a:pt x="47" y="406"/>
                </a:lnTo>
                <a:lnTo>
                  <a:pt x="43" y="402"/>
                </a:lnTo>
                <a:lnTo>
                  <a:pt x="38" y="398"/>
                </a:lnTo>
                <a:lnTo>
                  <a:pt x="34" y="394"/>
                </a:lnTo>
                <a:lnTo>
                  <a:pt x="31" y="390"/>
                </a:lnTo>
                <a:lnTo>
                  <a:pt x="27" y="385"/>
                </a:lnTo>
                <a:lnTo>
                  <a:pt x="24" y="381"/>
                </a:lnTo>
                <a:lnTo>
                  <a:pt x="21" y="376"/>
                </a:lnTo>
                <a:lnTo>
                  <a:pt x="19" y="371"/>
                </a:lnTo>
                <a:lnTo>
                  <a:pt x="17" y="366"/>
                </a:lnTo>
                <a:lnTo>
                  <a:pt x="14" y="361"/>
                </a:lnTo>
                <a:lnTo>
                  <a:pt x="12" y="356"/>
                </a:lnTo>
                <a:lnTo>
                  <a:pt x="10" y="351"/>
                </a:lnTo>
                <a:lnTo>
                  <a:pt x="8" y="345"/>
                </a:lnTo>
                <a:lnTo>
                  <a:pt x="7" y="340"/>
                </a:lnTo>
                <a:lnTo>
                  <a:pt x="5" y="334"/>
                </a:lnTo>
                <a:lnTo>
                  <a:pt x="4" y="328"/>
                </a:lnTo>
                <a:lnTo>
                  <a:pt x="3" y="322"/>
                </a:lnTo>
                <a:lnTo>
                  <a:pt x="2" y="316"/>
                </a:lnTo>
                <a:lnTo>
                  <a:pt x="1" y="310"/>
                </a:lnTo>
                <a:lnTo>
                  <a:pt x="1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5"/>
                </a:lnTo>
                <a:lnTo>
                  <a:pt x="0" y="279"/>
                </a:lnTo>
                <a:lnTo>
                  <a:pt x="0" y="273"/>
                </a:lnTo>
                <a:lnTo>
                  <a:pt x="1" y="266"/>
                </a:lnTo>
                <a:lnTo>
                  <a:pt x="1" y="260"/>
                </a:lnTo>
                <a:lnTo>
                  <a:pt x="2" y="253"/>
                </a:lnTo>
                <a:lnTo>
                  <a:pt x="3" y="246"/>
                </a:lnTo>
                <a:lnTo>
                  <a:pt x="4" y="240"/>
                </a:lnTo>
                <a:lnTo>
                  <a:pt x="5" y="233"/>
                </a:lnTo>
                <a:lnTo>
                  <a:pt x="6" y="227"/>
                </a:lnTo>
                <a:lnTo>
                  <a:pt x="7" y="220"/>
                </a:lnTo>
                <a:lnTo>
                  <a:pt x="8" y="213"/>
                </a:lnTo>
                <a:lnTo>
                  <a:pt x="10" y="206"/>
                </a:lnTo>
                <a:lnTo>
                  <a:pt x="11" y="200"/>
                </a:lnTo>
                <a:lnTo>
                  <a:pt x="13" y="193"/>
                </a:lnTo>
                <a:lnTo>
                  <a:pt x="15" y="186"/>
                </a:lnTo>
                <a:lnTo>
                  <a:pt x="17" y="179"/>
                </a:lnTo>
                <a:lnTo>
                  <a:pt x="19" y="173"/>
                </a:lnTo>
                <a:lnTo>
                  <a:pt x="20" y="166"/>
                </a:lnTo>
                <a:lnTo>
                  <a:pt x="22" y="159"/>
                </a:lnTo>
                <a:lnTo>
                  <a:pt x="24" y="153"/>
                </a:lnTo>
                <a:lnTo>
                  <a:pt x="27" y="146"/>
                </a:lnTo>
                <a:lnTo>
                  <a:pt x="29" y="140"/>
                </a:lnTo>
                <a:lnTo>
                  <a:pt x="31" y="133"/>
                </a:lnTo>
                <a:lnTo>
                  <a:pt x="34" y="127"/>
                </a:lnTo>
                <a:lnTo>
                  <a:pt x="37" y="120"/>
                </a:lnTo>
                <a:lnTo>
                  <a:pt x="39" y="114"/>
                </a:lnTo>
                <a:lnTo>
                  <a:pt x="42" y="107"/>
                </a:lnTo>
                <a:lnTo>
                  <a:pt x="45" y="101"/>
                </a:lnTo>
                <a:lnTo>
                  <a:pt x="47" y="95"/>
                </a:lnTo>
                <a:lnTo>
                  <a:pt x="50" y="89"/>
                </a:lnTo>
                <a:lnTo>
                  <a:pt x="53" y="83"/>
                </a:lnTo>
                <a:lnTo>
                  <a:pt x="56" y="77"/>
                </a:lnTo>
                <a:lnTo>
                  <a:pt x="59" y="71"/>
                </a:lnTo>
                <a:lnTo>
                  <a:pt x="62" y="65"/>
                </a:lnTo>
                <a:lnTo>
                  <a:pt x="65" y="59"/>
                </a:lnTo>
                <a:lnTo>
                  <a:pt x="68" y="54"/>
                </a:lnTo>
                <a:lnTo>
                  <a:pt x="71" y="48"/>
                </a:lnTo>
                <a:lnTo>
                  <a:pt x="74" y="43"/>
                </a:lnTo>
                <a:lnTo>
                  <a:pt x="77" y="38"/>
                </a:lnTo>
                <a:lnTo>
                  <a:pt x="80" y="33"/>
                </a:lnTo>
                <a:lnTo>
                  <a:pt x="83" y="28"/>
                </a:lnTo>
                <a:lnTo>
                  <a:pt x="86" y="23"/>
                </a:lnTo>
                <a:lnTo>
                  <a:pt x="89" y="18"/>
                </a:lnTo>
                <a:lnTo>
                  <a:pt x="92" y="13"/>
                </a:lnTo>
                <a:lnTo>
                  <a:pt x="95" y="9"/>
                </a:lnTo>
                <a:lnTo>
                  <a:pt x="98" y="5"/>
                </a:lnTo>
                <a:lnTo>
                  <a:pt x="101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39" name="Freeform 80"/>
          <p:cNvSpPr>
            <a:spLocks/>
          </p:cNvSpPr>
          <p:nvPr/>
        </p:nvSpPr>
        <p:spPr bwMode="auto">
          <a:xfrm>
            <a:off x="4695825" y="2924175"/>
            <a:ext cx="714375" cy="525463"/>
          </a:xfrm>
          <a:custGeom>
            <a:avLst/>
            <a:gdLst>
              <a:gd name="T0" fmla="*/ 2147483647 w 450"/>
              <a:gd name="T1" fmla="*/ 2147483647 h 331"/>
              <a:gd name="T2" fmla="*/ 2147483647 w 450"/>
              <a:gd name="T3" fmla="*/ 2147483647 h 331"/>
              <a:gd name="T4" fmla="*/ 2147483647 w 450"/>
              <a:gd name="T5" fmla="*/ 2147483647 h 331"/>
              <a:gd name="T6" fmla="*/ 2147483647 w 450"/>
              <a:gd name="T7" fmla="*/ 2147483647 h 331"/>
              <a:gd name="T8" fmla="*/ 2147483647 w 450"/>
              <a:gd name="T9" fmla="*/ 2147483647 h 331"/>
              <a:gd name="T10" fmla="*/ 2147483647 w 450"/>
              <a:gd name="T11" fmla="*/ 2147483647 h 331"/>
              <a:gd name="T12" fmla="*/ 2147483647 w 450"/>
              <a:gd name="T13" fmla="*/ 2147483647 h 331"/>
              <a:gd name="T14" fmla="*/ 2147483647 w 450"/>
              <a:gd name="T15" fmla="*/ 2147483647 h 331"/>
              <a:gd name="T16" fmla="*/ 2147483647 w 450"/>
              <a:gd name="T17" fmla="*/ 2147483647 h 331"/>
              <a:gd name="T18" fmla="*/ 2147483647 w 450"/>
              <a:gd name="T19" fmla="*/ 2147483647 h 331"/>
              <a:gd name="T20" fmla="*/ 2147483647 w 450"/>
              <a:gd name="T21" fmla="*/ 2147483647 h 331"/>
              <a:gd name="T22" fmla="*/ 2147483647 w 450"/>
              <a:gd name="T23" fmla="*/ 2147483647 h 331"/>
              <a:gd name="T24" fmla="*/ 2147483647 w 450"/>
              <a:gd name="T25" fmla="*/ 2147483647 h 331"/>
              <a:gd name="T26" fmla="*/ 2147483647 w 450"/>
              <a:gd name="T27" fmla="*/ 2147483647 h 331"/>
              <a:gd name="T28" fmla="*/ 2147483647 w 450"/>
              <a:gd name="T29" fmla="*/ 2147483647 h 331"/>
              <a:gd name="T30" fmla="*/ 2147483647 w 450"/>
              <a:gd name="T31" fmla="*/ 2147483647 h 331"/>
              <a:gd name="T32" fmla="*/ 2147483647 w 450"/>
              <a:gd name="T33" fmla="*/ 2147483647 h 331"/>
              <a:gd name="T34" fmla="*/ 2147483647 w 450"/>
              <a:gd name="T35" fmla="*/ 2147483647 h 331"/>
              <a:gd name="T36" fmla="*/ 2147483647 w 450"/>
              <a:gd name="T37" fmla="*/ 2147483647 h 331"/>
              <a:gd name="T38" fmla="*/ 2147483647 w 450"/>
              <a:gd name="T39" fmla="*/ 2147483647 h 331"/>
              <a:gd name="T40" fmla="*/ 2147483647 w 450"/>
              <a:gd name="T41" fmla="*/ 2147483647 h 331"/>
              <a:gd name="T42" fmla="*/ 2147483647 w 450"/>
              <a:gd name="T43" fmla="*/ 2147483647 h 331"/>
              <a:gd name="T44" fmla="*/ 2147483647 w 450"/>
              <a:gd name="T45" fmla="*/ 2147483647 h 331"/>
              <a:gd name="T46" fmla="*/ 2147483647 w 450"/>
              <a:gd name="T47" fmla="*/ 2147483647 h 331"/>
              <a:gd name="T48" fmla="*/ 2147483647 w 450"/>
              <a:gd name="T49" fmla="*/ 2147483647 h 331"/>
              <a:gd name="T50" fmla="*/ 2147483647 w 450"/>
              <a:gd name="T51" fmla="*/ 2147483647 h 331"/>
              <a:gd name="T52" fmla="*/ 2147483647 w 450"/>
              <a:gd name="T53" fmla="*/ 2147483647 h 331"/>
              <a:gd name="T54" fmla="*/ 2147483647 w 450"/>
              <a:gd name="T55" fmla="*/ 2147483647 h 331"/>
              <a:gd name="T56" fmla="*/ 2147483647 w 450"/>
              <a:gd name="T57" fmla="*/ 2147483647 h 331"/>
              <a:gd name="T58" fmla="*/ 2147483647 w 450"/>
              <a:gd name="T59" fmla="*/ 2147483647 h 331"/>
              <a:gd name="T60" fmla="*/ 2147483647 w 450"/>
              <a:gd name="T61" fmla="*/ 2147483647 h 331"/>
              <a:gd name="T62" fmla="*/ 2147483647 w 450"/>
              <a:gd name="T63" fmla="*/ 2147483647 h 331"/>
              <a:gd name="T64" fmla="*/ 2147483647 w 450"/>
              <a:gd name="T65" fmla="*/ 2147483647 h 331"/>
              <a:gd name="T66" fmla="*/ 2147483647 w 450"/>
              <a:gd name="T67" fmla="*/ 2147483647 h 331"/>
              <a:gd name="T68" fmla="*/ 2147483647 w 450"/>
              <a:gd name="T69" fmla="*/ 2147483647 h 331"/>
              <a:gd name="T70" fmla="*/ 2147483647 w 450"/>
              <a:gd name="T71" fmla="*/ 2147483647 h 331"/>
              <a:gd name="T72" fmla="*/ 2147483647 w 450"/>
              <a:gd name="T73" fmla="*/ 2147483647 h 331"/>
              <a:gd name="T74" fmla="*/ 2147483647 w 450"/>
              <a:gd name="T75" fmla="*/ 2147483647 h 331"/>
              <a:gd name="T76" fmla="*/ 2147483647 w 450"/>
              <a:gd name="T77" fmla="*/ 2147483647 h 331"/>
              <a:gd name="T78" fmla="*/ 2147483647 w 450"/>
              <a:gd name="T79" fmla="*/ 2147483647 h 331"/>
              <a:gd name="T80" fmla="*/ 2147483647 w 450"/>
              <a:gd name="T81" fmla="*/ 2147483647 h 331"/>
              <a:gd name="T82" fmla="*/ 2147483647 w 450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0"/>
              <a:gd name="T127" fmla="*/ 0 h 331"/>
              <a:gd name="T128" fmla="*/ 450 w 450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0" h="331">
                <a:moveTo>
                  <a:pt x="0" y="330"/>
                </a:moveTo>
                <a:lnTo>
                  <a:pt x="5" y="324"/>
                </a:lnTo>
                <a:lnTo>
                  <a:pt x="9" y="318"/>
                </a:lnTo>
                <a:lnTo>
                  <a:pt x="14" y="312"/>
                </a:lnTo>
                <a:lnTo>
                  <a:pt x="19" y="306"/>
                </a:lnTo>
                <a:lnTo>
                  <a:pt x="24" y="299"/>
                </a:lnTo>
                <a:lnTo>
                  <a:pt x="28" y="293"/>
                </a:lnTo>
                <a:lnTo>
                  <a:pt x="33" y="287"/>
                </a:lnTo>
                <a:lnTo>
                  <a:pt x="38" y="281"/>
                </a:lnTo>
                <a:lnTo>
                  <a:pt x="43" y="274"/>
                </a:lnTo>
                <a:lnTo>
                  <a:pt x="47" y="268"/>
                </a:lnTo>
                <a:lnTo>
                  <a:pt x="52" y="262"/>
                </a:lnTo>
                <a:lnTo>
                  <a:pt x="57" y="256"/>
                </a:lnTo>
                <a:lnTo>
                  <a:pt x="62" y="250"/>
                </a:lnTo>
                <a:lnTo>
                  <a:pt x="67" y="244"/>
                </a:lnTo>
                <a:lnTo>
                  <a:pt x="72" y="238"/>
                </a:lnTo>
                <a:lnTo>
                  <a:pt x="77" y="232"/>
                </a:lnTo>
                <a:lnTo>
                  <a:pt x="82" y="227"/>
                </a:lnTo>
                <a:lnTo>
                  <a:pt x="87" y="221"/>
                </a:lnTo>
                <a:lnTo>
                  <a:pt x="92" y="215"/>
                </a:lnTo>
                <a:lnTo>
                  <a:pt x="97" y="210"/>
                </a:lnTo>
                <a:lnTo>
                  <a:pt x="102" y="204"/>
                </a:lnTo>
                <a:lnTo>
                  <a:pt x="107" y="198"/>
                </a:lnTo>
                <a:lnTo>
                  <a:pt x="112" y="193"/>
                </a:lnTo>
                <a:lnTo>
                  <a:pt x="117" y="187"/>
                </a:lnTo>
                <a:lnTo>
                  <a:pt x="122" y="182"/>
                </a:lnTo>
                <a:lnTo>
                  <a:pt x="127" y="177"/>
                </a:lnTo>
                <a:lnTo>
                  <a:pt x="132" y="171"/>
                </a:lnTo>
                <a:lnTo>
                  <a:pt x="137" y="166"/>
                </a:lnTo>
                <a:lnTo>
                  <a:pt x="142" y="161"/>
                </a:lnTo>
                <a:lnTo>
                  <a:pt x="147" y="156"/>
                </a:lnTo>
                <a:lnTo>
                  <a:pt x="153" y="151"/>
                </a:lnTo>
                <a:lnTo>
                  <a:pt x="158" y="146"/>
                </a:lnTo>
                <a:lnTo>
                  <a:pt x="163" y="141"/>
                </a:lnTo>
                <a:lnTo>
                  <a:pt x="168" y="136"/>
                </a:lnTo>
                <a:lnTo>
                  <a:pt x="174" y="132"/>
                </a:lnTo>
                <a:lnTo>
                  <a:pt x="179" y="127"/>
                </a:lnTo>
                <a:lnTo>
                  <a:pt x="184" y="122"/>
                </a:lnTo>
                <a:lnTo>
                  <a:pt x="190" y="118"/>
                </a:lnTo>
                <a:lnTo>
                  <a:pt x="195" y="113"/>
                </a:lnTo>
                <a:lnTo>
                  <a:pt x="200" y="109"/>
                </a:lnTo>
                <a:lnTo>
                  <a:pt x="206" y="104"/>
                </a:lnTo>
                <a:lnTo>
                  <a:pt x="211" y="100"/>
                </a:lnTo>
                <a:lnTo>
                  <a:pt x="216" y="96"/>
                </a:lnTo>
                <a:lnTo>
                  <a:pt x="222" y="92"/>
                </a:lnTo>
                <a:lnTo>
                  <a:pt x="227" y="88"/>
                </a:lnTo>
                <a:lnTo>
                  <a:pt x="233" y="84"/>
                </a:lnTo>
                <a:lnTo>
                  <a:pt x="238" y="80"/>
                </a:lnTo>
                <a:lnTo>
                  <a:pt x="244" y="76"/>
                </a:lnTo>
                <a:lnTo>
                  <a:pt x="249" y="72"/>
                </a:lnTo>
                <a:lnTo>
                  <a:pt x="255" y="69"/>
                </a:lnTo>
                <a:lnTo>
                  <a:pt x="260" y="65"/>
                </a:lnTo>
                <a:lnTo>
                  <a:pt x="266" y="62"/>
                </a:lnTo>
                <a:lnTo>
                  <a:pt x="272" y="58"/>
                </a:lnTo>
                <a:lnTo>
                  <a:pt x="277" y="55"/>
                </a:lnTo>
                <a:lnTo>
                  <a:pt x="283" y="52"/>
                </a:lnTo>
                <a:lnTo>
                  <a:pt x="289" y="49"/>
                </a:lnTo>
                <a:lnTo>
                  <a:pt x="294" y="46"/>
                </a:lnTo>
                <a:lnTo>
                  <a:pt x="300" y="43"/>
                </a:lnTo>
                <a:lnTo>
                  <a:pt x="306" y="40"/>
                </a:lnTo>
                <a:lnTo>
                  <a:pt x="311" y="37"/>
                </a:lnTo>
                <a:lnTo>
                  <a:pt x="317" y="34"/>
                </a:lnTo>
                <a:lnTo>
                  <a:pt x="323" y="32"/>
                </a:lnTo>
                <a:lnTo>
                  <a:pt x="329" y="29"/>
                </a:lnTo>
                <a:lnTo>
                  <a:pt x="334" y="27"/>
                </a:lnTo>
                <a:lnTo>
                  <a:pt x="340" y="24"/>
                </a:lnTo>
                <a:lnTo>
                  <a:pt x="346" y="22"/>
                </a:lnTo>
                <a:lnTo>
                  <a:pt x="352" y="20"/>
                </a:lnTo>
                <a:lnTo>
                  <a:pt x="358" y="18"/>
                </a:lnTo>
                <a:lnTo>
                  <a:pt x="364" y="16"/>
                </a:lnTo>
                <a:lnTo>
                  <a:pt x="370" y="14"/>
                </a:lnTo>
                <a:lnTo>
                  <a:pt x="376" y="13"/>
                </a:lnTo>
                <a:lnTo>
                  <a:pt x="382" y="11"/>
                </a:lnTo>
                <a:lnTo>
                  <a:pt x="388" y="10"/>
                </a:lnTo>
                <a:lnTo>
                  <a:pt x="394" y="8"/>
                </a:lnTo>
                <a:lnTo>
                  <a:pt x="400" y="7"/>
                </a:lnTo>
                <a:lnTo>
                  <a:pt x="406" y="6"/>
                </a:lnTo>
                <a:lnTo>
                  <a:pt x="412" y="5"/>
                </a:lnTo>
                <a:lnTo>
                  <a:pt x="418" y="4"/>
                </a:lnTo>
                <a:lnTo>
                  <a:pt x="424" y="3"/>
                </a:lnTo>
                <a:lnTo>
                  <a:pt x="430" y="2"/>
                </a:lnTo>
                <a:lnTo>
                  <a:pt x="436" y="1"/>
                </a:lnTo>
                <a:lnTo>
                  <a:pt x="442" y="1"/>
                </a:lnTo>
                <a:lnTo>
                  <a:pt x="4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0" name="Freeform 81"/>
          <p:cNvSpPr>
            <a:spLocks/>
          </p:cNvSpPr>
          <p:nvPr/>
        </p:nvSpPr>
        <p:spPr bwMode="auto">
          <a:xfrm>
            <a:off x="6805613" y="4203700"/>
            <a:ext cx="198437" cy="346075"/>
          </a:xfrm>
          <a:custGeom>
            <a:avLst/>
            <a:gdLst>
              <a:gd name="T0" fmla="*/ 0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2147483647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2147483647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2147483647 w 125"/>
              <a:gd name="T59" fmla="*/ 2147483647 h 218"/>
              <a:gd name="T60" fmla="*/ 2147483647 w 125"/>
              <a:gd name="T61" fmla="*/ 2147483647 h 218"/>
              <a:gd name="T62" fmla="*/ 2147483647 w 125"/>
              <a:gd name="T63" fmla="*/ 2147483647 h 218"/>
              <a:gd name="T64" fmla="*/ 2147483647 w 125"/>
              <a:gd name="T65" fmla="*/ 2147483647 h 218"/>
              <a:gd name="T66" fmla="*/ 2147483647 w 125"/>
              <a:gd name="T67" fmla="*/ 2147483647 h 218"/>
              <a:gd name="T68" fmla="*/ 2147483647 w 125"/>
              <a:gd name="T69" fmla="*/ 2147483647 h 218"/>
              <a:gd name="T70" fmla="*/ 2147483647 w 125"/>
              <a:gd name="T71" fmla="*/ 2147483647 h 218"/>
              <a:gd name="T72" fmla="*/ 2147483647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0" y="217"/>
                </a:moveTo>
                <a:lnTo>
                  <a:pt x="3" y="208"/>
                </a:lnTo>
                <a:lnTo>
                  <a:pt x="5" y="200"/>
                </a:lnTo>
                <a:lnTo>
                  <a:pt x="7" y="192"/>
                </a:lnTo>
                <a:lnTo>
                  <a:pt x="9" y="184"/>
                </a:lnTo>
                <a:lnTo>
                  <a:pt x="11" y="176"/>
                </a:lnTo>
                <a:lnTo>
                  <a:pt x="13" y="169"/>
                </a:lnTo>
                <a:lnTo>
                  <a:pt x="15" y="162"/>
                </a:lnTo>
                <a:lnTo>
                  <a:pt x="17" y="155"/>
                </a:lnTo>
                <a:lnTo>
                  <a:pt x="20" y="148"/>
                </a:lnTo>
                <a:lnTo>
                  <a:pt x="22" y="141"/>
                </a:lnTo>
                <a:lnTo>
                  <a:pt x="24" y="135"/>
                </a:lnTo>
                <a:lnTo>
                  <a:pt x="26" y="128"/>
                </a:lnTo>
                <a:lnTo>
                  <a:pt x="28" y="122"/>
                </a:lnTo>
                <a:lnTo>
                  <a:pt x="31" y="116"/>
                </a:lnTo>
                <a:lnTo>
                  <a:pt x="33" y="110"/>
                </a:lnTo>
                <a:lnTo>
                  <a:pt x="35" y="104"/>
                </a:lnTo>
                <a:lnTo>
                  <a:pt x="38" y="98"/>
                </a:lnTo>
                <a:lnTo>
                  <a:pt x="41" y="93"/>
                </a:lnTo>
                <a:lnTo>
                  <a:pt x="44" y="87"/>
                </a:lnTo>
                <a:lnTo>
                  <a:pt x="47" y="82"/>
                </a:lnTo>
                <a:lnTo>
                  <a:pt x="50" y="76"/>
                </a:lnTo>
                <a:lnTo>
                  <a:pt x="53" y="71"/>
                </a:lnTo>
                <a:lnTo>
                  <a:pt x="57" y="66"/>
                </a:lnTo>
                <a:lnTo>
                  <a:pt x="60" y="61"/>
                </a:lnTo>
                <a:lnTo>
                  <a:pt x="64" y="56"/>
                </a:lnTo>
                <a:lnTo>
                  <a:pt x="68" y="50"/>
                </a:lnTo>
                <a:lnTo>
                  <a:pt x="73" y="45"/>
                </a:lnTo>
                <a:lnTo>
                  <a:pt x="77" y="40"/>
                </a:lnTo>
                <a:lnTo>
                  <a:pt x="82" y="35"/>
                </a:lnTo>
                <a:lnTo>
                  <a:pt x="87" y="30"/>
                </a:lnTo>
                <a:lnTo>
                  <a:pt x="93" y="25"/>
                </a:lnTo>
                <a:lnTo>
                  <a:pt x="98" y="20"/>
                </a:lnTo>
                <a:lnTo>
                  <a:pt x="104" y="15"/>
                </a:lnTo>
                <a:lnTo>
                  <a:pt x="111" y="10"/>
                </a:lnTo>
                <a:lnTo>
                  <a:pt x="117" y="5"/>
                </a:lnTo>
                <a:lnTo>
                  <a:pt x="124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1" name="Freeform 82"/>
          <p:cNvSpPr>
            <a:spLocks/>
          </p:cNvSpPr>
          <p:nvPr/>
        </p:nvSpPr>
        <p:spPr bwMode="auto">
          <a:xfrm>
            <a:off x="7002463" y="4105275"/>
            <a:ext cx="1096962" cy="100013"/>
          </a:xfrm>
          <a:custGeom>
            <a:avLst/>
            <a:gdLst>
              <a:gd name="T0" fmla="*/ 2147483647 w 691"/>
              <a:gd name="T1" fmla="*/ 2147483647 h 63"/>
              <a:gd name="T2" fmla="*/ 2147483647 w 691"/>
              <a:gd name="T3" fmla="*/ 2147483647 h 63"/>
              <a:gd name="T4" fmla="*/ 2147483647 w 691"/>
              <a:gd name="T5" fmla="*/ 2147483647 h 63"/>
              <a:gd name="T6" fmla="*/ 2147483647 w 691"/>
              <a:gd name="T7" fmla="*/ 2147483647 h 63"/>
              <a:gd name="T8" fmla="*/ 2147483647 w 691"/>
              <a:gd name="T9" fmla="*/ 2147483647 h 63"/>
              <a:gd name="T10" fmla="*/ 2147483647 w 691"/>
              <a:gd name="T11" fmla="*/ 2147483647 h 63"/>
              <a:gd name="T12" fmla="*/ 2147483647 w 691"/>
              <a:gd name="T13" fmla="*/ 2147483647 h 63"/>
              <a:gd name="T14" fmla="*/ 2147483647 w 691"/>
              <a:gd name="T15" fmla="*/ 2147483647 h 63"/>
              <a:gd name="T16" fmla="*/ 2147483647 w 691"/>
              <a:gd name="T17" fmla="*/ 2147483647 h 63"/>
              <a:gd name="T18" fmla="*/ 2147483647 w 691"/>
              <a:gd name="T19" fmla="*/ 2147483647 h 63"/>
              <a:gd name="T20" fmla="*/ 2147483647 w 691"/>
              <a:gd name="T21" fmla="*/ 2147483647 h 63"/>
              <a:gd name="T22" fmla="*/ 2147483647 w 691"/>
              <a:gd name="T23" fmla="*/ 2147483647 h 63"/>
              <a:gd name="T24" fmla="*/ 2147483647 w 691"/>
              <a:gd name="T25" fmla="*/ 2147483647 h 63"/>
              <a:gd name="T26" fmla="*/ 2147483647 w 691"/>
              <a:gd name="T27" fmla="*/ 2147483647 h 63"/>
              <a:gd name="T28" fmla="*/ 2147483647 w 691"/>
              <a:gd name="T29" fmla="*/ 2147483647 h 63"/>
              <a:gd name="T30" fmla="*/ 2147483647 w 691"/>
              <a:gd name="T31" fmla="*/ 2147483647 h 63"/>
              <a:gd name="T32" fmla="*/ 2147483647 w 691"/>
              <a:gd name="T33" fmla="*/ 2147483647 h 63"/>
              <a:gd name="T34" fmla="*/ 2147483647 w 691"/>
              <a:gd name="T35" fmla="*/ 2147483647 h 63"/>
              <a:gd name="T36" fmla="*/ 2147483647 w 691"/>
              <a:gd name="T37" fmla="*/ 2147483647 h 63"/>
              <a:gd name="T38" fmla="*/ 2147483647 w 691"/>
              <a:gd name="T39" fmla="*/ 2147483647 h 63"/>
              <a:gd name="T40" fmla="*/ 2147483647 w 691"/>
              <a:gd name="T41" fmla="*/ 2147483647 h 63"/>
              <a:gd name="T42" fmla="*/ 2147483647 w 691"/>
              <a:gd name="T43" fmla="*/ 2147483647 h 63"/>
              <a:gd name="T44" fmla="*/ 2147483647 w 691"/>
              <a:gd name="T45" fmla="*/ 2147483647 h 63"/>
              <a:gd name="T46" fmla="*/ 2147483647 w 691"/>
              <a:gd name="T47" fmla="*/ 2147483647 h 63"/>
              <a:gd name="T48" fmla="*/ 2147483647 w 691"/>
              <a:gd name="T49" fmla="*/ 2147483647 h 63"/>
              <a:gd name="T50" fmla="*/ 2147483647 w 691"/>
              <a:gd name="T51" fmla="*/ 2147483647 h 63"/>
              <a:gd name="T52" fmla="*/ 2147483647 w 691"/>
              <a:gd name="T53" fmla="*/ 2147483647 h 63"/>
              <a:gd name="T54" fmla="*/ 2147483647 w 691"/>
              <a:gd name="T55" fmla="*/ 2147483647 h 63"/>
              <a:gd name="T56" fmla="*/ 2147483647 w 691"/>
              <a:gd name="T57" fmla="*/ 2147483647 h 63"/>
              <a:gd name="T58" fmla="*/ 2147483647 w 691"/>
              <a:gd name="T59" fmla="*/ 2147483647 h 63"/>
              <a:gd name="T60" fmla="*/ 2147483647 w 691"/>
              <a:gd name="T61" fmla="*/ 2147483647 h 63"/>
              <a:gd name="T62" fmla="*/ 2147483647 w 691"/>
              <a:gd name="T63" fmla="*/ 2147483647 h 63"/>
              <a:gd name="T64" fmla="*/ 2147483647 w 691"/>
              <a:gd name="T65" fmla="*/ 2147483647 h 63"/>
              <a:gd name="T66" fmla="*/ 2147483647 w 691"/>
              <a:gd name="T67" fmla="*/ 2147483647 h 63"/>
              <a:gd name="T68" fmla="*/ 2147483647 w 691"/>
              <a:gd name="T69" fmla="*/ 2147483647 h 63"/>
              <a:gd name="T70" fmla="*/ 2147483647 w 691"/>
              <a:gd name="T71" fmla="*/ 2147483647 h 63"/>
              <a:gd name="T72" fmla="*/ 2147483647 w 691"/>
              <a:gd name="T73" fmla="*/ 2147483647 h 63"/>
              <a:gd name="T74" fmla="*/ 2147483647 w 691"/>
              <a:gd name="T75" fmla="*/ 2147483647 h 63"/>
              <a:gd name="T76" fmla="*/ 2147483647 w 691"/>
              <a:gd name="T77" fmla="*/ 2147483647 h 63"/>
              <a:gd name="T78" fmla="*/ 2147483647 w 691"/>
              <a:gd name="T79" fmla="*/ 2147483647 h 63"/>
              <a:gd name="T80" fmla="*/ 2147483647 w 691"/>
              <a:gd name="T81" fmla="*/ 2147483647 h 63"/>
              <a:gd name="T82" fmla="*/ 2147483647 w 691"/>
              <a:gd name="T83" fmla="*/ 2147483647 h 63"/>
              <a:gd name="T84" fmla="*/ 2147483647 w 691"/>
              <a:gd name="T85" fmla="*/ 2147483647 h 63"/>
              <a:gd name="T86" fmla="*/ 2147483647 w 691"/>
              <a:gd name="T87" fmla="*/ 2147483647 h 63"/>
              <a:gd name="T88" fmla="*/ 2147483647 w 691"/>
              <a:gd name="T89" fmla="*/ 2147483647 h 63"/>
              <a:gd name="T90" fmla="*/ 2147483647 w 691"/>
              <a:gd name="T91" fmla="*/ 2147483647 h 63"/>
              <a:gd name="T92" fmla="*/ 2147483647 w 691"/>
              <a:gd name="T93" fmla="*/ 2147483647 h 63"/>
              <a:gd name="T94" fmla="*/ 2147483647 w 691"/>
              <a:gd name="T95" fmla="*/ 2147483647 h 63"/>
              <a:gd name="T96" fmla="*/ 2147483647 w 691"/>
              <a:gd name="T97" fmla="*/ 2147483647 h 63"/>
              <a:gd name="T98" fmla="*/ 2147483647 w 691"/>
              <a:gd name="T99" fmla="*/ 2147483647 h 63"/>
              <a:gd name="T100" fmla="*/ 2147483647 w 691"/>
              <a:gd name="T101" fmla="*/ 2147483647 h 63"/>
              <a:gd name="T102" fmla="*/ 2147483647 w 691"/>
              <a:gd name="T103" fmla="*/ 2147483647 h 63"/>
              <a:gd name="T104" fmla="*/ 2147483647 w 6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91"/>
              <a:gd name="T160" fmla="*/ 0 h 63"/>
              <a:gd name="T161" fmla="*/ 691 w 6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91" h="63">
                <a:moveTo>
                  <a:pt x="0" y="62"/>
                </a:moveTo>
                <a:lnTo>
                  <a:pt x="7" y="60"/>
                </a:lnTo>
                <a:lnTo>
                  <a:pt x="13" y="58"/>
                </a:lnTo>
                <a:lnTo>
                  <a:pt x="20" y="57"/>
                </a:lnTo>
                <a:lnTo>
                  <a:pt x="27" y="55"/>
                </a:lnTo>
                <a:lnTo>
                  <a:pt x="34" y="54"/>
                </a:lnTo>
                <a:lnTo>
                  <a:pt x="41" y="52"/>
                </a:lnTo>
                <a:lnTo>
                  <a:pt x="48" y="51"/>
                </a:lnTo>
                <a:lnTo>
                  <a:pt x="55" y="50"/>
                </a:lnTo>
                <a:lnTo>
                  <a:pt x="63" y="49"/>
                </a:lnTo>
                <a:lnTo>
                  <a:pt x="70" y="48"/>
                </a:lnTo>
                <a:lnTo>
                  <a:pt x="77" y="47"/>
                </a:lnTo>
                <a:lnTo>
                  <a:pt x="85" y="46"/>
                </a:lnTo>
                <a:lnTo>
                  <a:pt x="92" y="45"/>
                </a:lnTo>
                <a:lnTo>
                  <a:pt x="100" y="44"/>
                </a:lnTo>
                <a:lnTo>
                  <a:pt x="108" y="44"/>
                </a:lnTo>
                <a:lnTo>
                  <a:pt x="115" y="43"/>
                </a:lnTo>
                <a:lnTo>
                  <a:pt x="123" y="42"/>
                </a:lnTo>
                <a:lnTo>
                  <a:pt x="131" y="42"/>
                </a:lnTo>
                <a:lnTo>
                  <a:pt x="139" y="41"/>
                </a:lnTo>
                <a:lnTo>
                  <a:pt x="147" y="41"/>
                </a:lnTo>
                <a:lnTo>
                  <a:pt x="155" y="40"/>
                </a:lnTo>
                <a:lnTo>
                  <a:pt x="163" y="40"/>
                </a:lnTo>
                <a:lnTo>
                  <a:pt x="171" y="40"/>
                </a:lnTo>
                <a:lnTo>
                  <a:pt x="179" y="39"/>
                </a:lnTo>
                <a:lnTo>
                  <a:pt x="187" y="39"/>
                </a:lnTo>
                <a:lnTo>
                  <a:pt x="195" y="39"/>
                </a:lnTo>
                <a:lnTo>
                  <a:pt x="203" y="39"/>
                </a:lnTo>
                <a:lnTo>
                  <a:pt x="211" y="39"/>
                </a:lnTo>
                <a:lnTo>
                  <a:pt x="219" y="39"/>
                </a:lnTo>
                <a:lnTo>
                  <a:pt x="227" y="38"/>
                </a:lnTo>
                <a:lnTo>
                  <a:pt x="236" y="38"/>
                </a:lnTo>
                <a:lnTo>
                  <a:pt x="244" y="38"/>
                </a:lnTo>
                <a:lnTo>
                  <a:pt x="252" y="38"/>
                </a:lnTo>
                <a:lnTo>
                  <a:pt x="260" y="39"/>
                </a:lnTo>
                <a:lnTo>
                  <a:pt x="268" y="39"/>
                </a:lnTo>
                <a:lnTo>
                  <a:pt x="277" y="39"/>
                </a:lnTo>
                <a:lnTo>
                  <a:pt x="285" y="39"/>
                </a:lnTo>
                <a:lnTo>
                  <a:pt x="293" y="39"/>
                </a:lnTo>
                <a:lnTo>
                  <a:pt x="301" y="39"/>
                </a:lnTo>
                <a:lnTo>
                  <a:pt x="310" y="39"/>
                </a:lnTo>
                <a:lnTo>
                  <a:pt x="318" y="40"/>
                </a:lnTo>
                <a:lnTo>
                  <a:pt x="326" y="40"/>
                </a:lnTo>
                <a:lnTo>
                  <a:pt x="334" y="40"/>
                </a:lnTo>
                <a:lnTo>
                  <a:pt x="342" y="40"/>
                </a:lnTo>
                <a:lnTo>
                  <a:pt x="350" y="40"/>
                </a:lnTo>
                <a:lnTo>
                  <a:pt x="358" y="41"/>
                </a:lnTo>
                <a:lnTo>
                  <a:pt x="366" y="41"/>
                </a:lnTo>
                <a:lnTo>
                  <a:pt x="374" y="41"/>
                </a:lnTo>
                <a:lnTo>
                  <a:pt x="382" y="41"/>
                </a:lnTo>
                <a:lnTo>
                  <a:pt x="390" y="42"/>
                </a:lnTo>
                <a:lnTo>
                  <a:pt x="398" y="42"/>
                </a:lnTo>
                <a:lnTo>
                  <a:pt x="406" y="42"/>
                </a:lnTo>
                <a:lnTo>
                  <a:pt x="414" y="42"/>
                </a:lnTo>
                <a:lnTo>
                  <a:pt x="422" y="42"/>
                </a:lnTo>
                <a:lnTo>
                  <a:pt x="429" y="43"/>
                </a:lnTo>
                <a:lnTo>
                  <a:pt x="437" y="43"/>
                </a:lnTo>
                <a:lnTo>
                  <a:pt x="444" y="43"/>
                </a:lnTo>
                <a:lnTo>
                  <a:pt x="452" y="43"/>
                </a:lnTo>
                <a:lnTo>
                  <a:pt x="459" y="43"/>
                </a:lnTo>
                <a:lnTo>
                  <a:pt x="467" y="43"/>
                </a:lnTo>
                <a:lnTo>
                  <a:pt x="474" y="44"/>
                </a:lnTo>
                <a:lnTo>
                  <a:pt x="482" y="44"/>
                </a:lnTo>
                <a:lnTo>
                  <a:pt x="489" y="44"/>
                </a:lnTo>
                <a:lnTo>
                  <a:pt x="496" y="44"/>
                </a:lnTo>
                <a:lnTo>
                  <a:pt x="503" y="44"/>
                </a:lnTo>
                <a:lnTo>
                  <a:pt x="510" y="44"/>
                </a:lnTo>
                <a:lnTo>
                  <a:pt x="517" y="44"/>
                </a:lnTo>
                <a:lnTo>
                  <a:pt x="524" y="43"/>
                </a:lnTo>
                <a:lnTo>
                  <a:pt x="530" y="43"/>
                </a:lnTo>
                <a:lnTo>
                  <a:pt x="537" y="43"/>
                </a:lnTo>
                <a:lnTo>
                  <a:pt x="543" y="43"/>
                </a:lnTo>
                <a:lnTo>
                  <a:pt x="550" y="43"/>
                </a:lnTo>
                <a:lnTo>
                  <a:pt x="556" y="42"/>
                </a:lnTo>
                <a:lnTo>
                  <a:pt x="562" y="42"/>
                </a:lnTo>
                <a:lnTo>
                  <a:pt x="568" y="42"/>
                </a:lnTo>
                <a:lnTo>
                  <a:pt x="574" y="41"/>
                </a:lnTo>
                <a:lnTo>
                  <a:pt x="580" y="41"/>
                </a:lnTo>
                <a:lnTo>
                  <a:pt x="586" y="40"/>
                </a:lnTo>
                <a:lnTo>
                  <a:pt x="592" y="40"/>
                </a:lnTo>
                <a:lnTo>
                  <a:pt x="597" y="39"/>
                </a:lnTo>
                <a:lnTo>
                  <a:pt x="603" y="38"/>
                </a:lnTo>
                <a:lnTo>
                  <a:pt x="608" y="37"/>
                </a:lnTo>
                <a:lnTo>
                  <a:pt x="613" y="37"/>
                </a:lnTo>
                <a:lnTo>
                  <a:pt x="618" y="36"/>
                </a:lnTo>
                <a:lnTo>
                  <a:pt x="623" y="35"/>
                </a:lnTo>
                <a:lnTo>
                  <a:pt x="628" y="34"/>
                </a:lnTo>
                <a:lnTo>
                  <a:pt x="633" y="33"/>
                </a:lnTo>
                <a:lnTo>
                  <a:pt x="637" y="32"/>
                </a:lnTo>
                <a:lnTo>
                  <a:pt x="642" y="30"/>
                </a:lnTo>
                <a:lnTo>
                  <a:pt x="646" y="29"/>
                </a:lnTo>
                <a:lnTo>
                  <a:pt x="650" y="28"/>
                </a:lnTo>
                <a:lnTo>
                  <a:pt x="654" y="26"/>
                </a:lnTo>
                <a:lnTo>
                  <a:pt x="658" y="25"/>
                </a:lnTo>
                <a:lnTo>
                  <a:pt x="661" y="23"/>
                </a:lnTo>
                <a:lnTo>
                  <a:pt x="665" y="21"/>
                </a:lnTo>
                <a:lnTo>
                  <a:pt x="668" y="20"/>
                </a:lnTo>
                <a:lnTo>
                  <a:pt x="671" y="18"/>
                </a:lnTo>
                <a:lnTo>
                  <a:pt x="674" y="16"/>
                </a:lnTo>
                <a:lnTo>
                  <a:pt x="677" y="14"/>
                </a:lnTo>
                <a:lnTo>
                  <a:pt x="680" y="12"/>
                </a:lnTo>
                <a:lnTo>
                  <a:pt x="682" y="10"/>
                </a:lnTo>
                <a:lnTo>
                  <a:pt x="684" y="7"/>
                </a:lnTo>
                <a:lnTo>
                  <a:pt x="686" y="5"/>
                </a:lnTo>
                <a:lnTo>
                  <a:pt x="688" y="2"/>
                </a:lnTo>
                <a:lnTo>
                  <a:pt x="69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2" name="Freeform 83"/>
          <p:cNvSpPr>
            <a:spLocks/>
          </p:cNvSpPr>
          <p:nvPr/>
        </p:nvSpPr>
        <p:spPr bwMode="auto">
          <a:xfrm>
            <a:off x="7170738" y="3481388"/>
            <a:ext cx="928687" cy="625475"/>
          </a:xfrm>
          <a:custGeom>
            <a:avLst/>
            <a:gdLst>
              <a:gd name="T0" fmla="*/ 2147483647 w 585"/>
              <a:gd name="T1" fmla="*/ 2147483647 h 394"/>
              <a:gd name="T2" fmla="*/ 2147483647 w 585"/>
              <a:gd name="T3" fmla="*/ 2147483647 h 394"/>
              <a:gd name="T4" fmla="*/ 2147483647 w 585"/>
              <a:gd name="T5" fmla="*/ 2147483647 h 394"/>
              <a:gd name="T6" fmla="*/ 2147483647 w 585"/>
              <a:gd name="T7" fmla="*/ 2147483647 h 394"/>
              <a:gd name="T8" fmla="*/ 2147483647 w 585"/>
              <a:gd name="T9" fmla="*/ 2147483647 h 394"/>
              <a:gd name="T10" fmla="*/ 2147483647 w 585"/>
              <a:gd name="T11" fmla="*/ 2147483647 h 394"/>
              <a:gd name="T12" fmla="*/ 2147483647 w 585"/>
              <a:gd name="T13" fmla="*/ 2147483647 h 394"/>
              <a:gd name="T14" fmla="*/ 2147483647 w 585"/>
              <a:gd name="T15" fmla="*/ 2147483647 h 394"/>
              <a:gd name="T16" fmla="*/ 2147483647 w 585"/>
              <a:gd name="T17" fmla="*/ 2147483647 h 394"/>
              <a:gd name="T18" fmla="*/ 2147483647 w 585"/>
              <a:gd name="T19" fmla="*/ 2147483647 h 394"/>
              <a:gd name="T20" fmla="*/ 2147483647 w 585"/>
              <a:gd name="T21" fmla="*/ 2147483647 h 394"/>
              <a:gd name="T22" fmla="*/ 2147483647 w 585"/>
              <a:gd name="T23" fmla="*/ 2147483647 h 394"/>
              <a:gd name="T24" fmla="*/ 2147483647 w 585"/>
              <a:gd name="T25" fmla="*/ 2147483647 h 394"/>
              <a:gd name="T26" fmla="*/ 2147483647 w 585"/>
              <a:gd name="T27" fmla="*/ 2147483647 h 394"/>
              <a:gd name="T28" fmla="*/ 2147483647 w 585"/>
              <a:gd name="T29" fmla="*/ 2147483647 h 394"/>
              <a:gd name="T30" fmla="*/ 2147483647 w 585"/>
              <a:gd name="T31" fmla="*/ 2147483647 h 394"/>
              <a:gd name="T32" fmla="*/ 2147483647 w 585"/>
              <a:gd name="T33" fmla="*/ 2147483647 h 394"/>
              <a:gd name="T34" fmla="*/ 2147483647 w 585"/>
              <a:gd name="T35" fmla="*/ 2147483647 h 394"/>
              <a:gd name="T36" fmla="*/ 2147483647 w 585"/>
              <a:gd name="T37" fmla="*/ 2147483647 h 394"/>
              <a:gd name="T38" fmla="*/ 2147483647 w 585"/>
              <a:gd name="T39" fmla="*/ 2147483647 h 394"/>
              <a:gd name="T40" fmla="*/ 2147483647 w 585"/>
              <a:gd name="T41" fmla="*/ 2147483647 h 394"/>
              <a:gd name="T42" fmla="*/ 2147483647 w 585"/>
              <a:gd name="T43" fmla="*/ 2147483647 h 394"/>
              <a:gd name="T44" fmla="*/ 2147483647 w 585"/>
              <a:gd name="T45" fmla="*/ 2147483647 h 394"/>
              <a:gd name="T46" fmla="*/ 2147483647 w 585"/>
              <a:gd name="T47" fmla="*/ 2147483647 h 394"/>
              <a:gd name="T48" fmla="*/ 2147483647 w 585"/>
              <a:gd name="T49" fmla="*/ 2147483647 h 394"/>
              <a:gd name="T50" fmla="*/ 2147483647 w 585"/>
              <a:gd name="T51" fmla="*/ 2147483647 h 394"/>
              <a:gd name="T52" fmla="*/ 2147483647 w 585"/>
              <a:gd name="T53" fmla="*/ 2147483647 h 394"/>
              <a:gd name="T54" fmla="*/ 2147483647 w 585"/>
              <a:gd name="T55" fmla="*/ 2147483647 h 394"/>
              <a:gd name="T56" fmla="*/ 2147483647 w 585"/>
              <a:gd name="T57" fmla="*/ 2147483647 h 394"/>
              <a:gd name="T58" fmla="*/ 2147483647 w 585"/>
              <a:gd name="T59" fmla="*/ 2147483647 h 394"/>
              <a:gd name="T60" fmla="*/ 2147483647 w 585"/>
              <a:gd name="T61" fmla="*/ 2147483647 h 394"/>
              <a:gd name="T62" fmla="*/ 2147483647 w 585"/>
              <a:gd name="T63" fmla="*/ 2147483647 h 394"/>
              <a:gd name="T64" fmla="*/ 2147483647 w 585"/>
              <a:gd name="T65" fmla="*/ 2147483647 h 394"/>
              <a:gd name="T66" fmla="*/ 2147483647 w 585"/>
              <a:gd name="T67" fmla="*/ 2147483647 h 394"/>
              <a:gd name="T68" fmla="*/ 2147483647 w 585"/>
              <a:gd name="T69" fmla="*/ 2147483647 h 394"/>
              <a:gd name="T70" fmla="*/ 2147483647 w 585"/>
              <a:gd name="T71" fmla="*/ 2147483647 h 394"/>
              <a:gd name="T72" fmla="*/ 2147483647 w 585"/>
              <a:gd name="T73" fmla="*/ 2147483647 h 394"/>
              <a:gd name="T74" fmla="*/ 2147483647 w 585"/>
              <a:gd name="T75" fmla="*/ 2147483647 h 394"/>
              <a:gd name="T76" fmla="*/ 2147483647 w 585"/>
              <a:gd name="T77" fmla="*/ 2147483647 h 394"/>
              <a:gd name="T78" fmla="*/ 2147483647 w 585"/>
              <a:gd name="T79" fmla="*/ 2147483647 h 394"/>
              <a:gd name="T80" fmla="*/ 2147483647 w 585"/>
              <a:gd name="T81" fmla="*/ 2147483647 h 394"/>
              <a:gd name="T82" fmla="*/ 2147483647 w 585"/>
              <a:gd name="T83" fmla="*/ 2147483647 h 394"/>
              <a:gd name="T84" fmla="*/ 2147483647 w 585"/>
              <a:gd name="T85" fmla="*/ 2147483647 h 394"/>
              <a:gd name="T86" fmla="*/ 2147483647 w 585"/>
              <a:gd name="T87" fmla="*/ 2147483647 h 394"/>
              <a:gd name="T88" fmla="*/ 2147483647 w 585"/>
              <a:gd name="T89" fmla="*/ 2147483647 h 394"/>
              <a:gd name="T90" fmla="*/ 2147483647 w 585"/>
              <a:gd name="T91" fmla="*/ 2147483647 h 394"/>
              <a:gd name="T92" fmla="*/ 2147483647 w 585"/>
              <a:gd name="T93" fmla="*/ 2147483647 h 394"/>
              <a:gd name="T94" fmla="*/ 2147483647 w 585"/>
              <a:gd name="T95" fmla="*/ 2147483647 h 394"/>
              <a:gd name="T96" fmla="*/ 2147483647 w 585"/>
              <a:gd name="T97" fmla="*/ 2147483647 h 394"/>
              <a:gd name="T98" fmla="*/ 0 w 58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5"/>
              <a:gd name="T151" fmla="*/ 0 h 394"/>
              <a:gd name="T152" fmla="*/ 585 w 58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5" h="394">
                <a:moveTo>
                  <a:pt x="584" y="393"/>
                </a:moveTo>
                <a:lnTo>
                  <a:pt x="584" y="384"/>
                </a:lnTo>
                <a:lnTo>
                  <a:pt x="584" y="376"/>
                </a:lnTo>
                <a:lnTo>
                  <a:pt x="584" y="368"/>
                </a:lnTo>
                <a:lnTo>
                  <a:pt x="584" y="360"/>
                </a:lnTo>
                <a:lnTo>
                  <a:pt x="584" y="352"/>
                </a:lnTo>
                <a:lnTo>
                  <a:pt x="583" y="344"/>
                </a:lnTo>
                <a:lnTo>
                  <a:pt x="583" y="337"/>
                </a:lnTo>
                <a:lnTo>
                  <a:pt x="582" y="329"/>
                </a:lnTo>
                <a:lnTo>
                  <a:pt x="581" y="322"/>
                </a:lnTo>
                <a:lnTo>
                  <a:pt x="580" y="315"/>
                </a:lnTo>
                <a:lnTo>
                  <a:pt x="579" y="308"/>
                </a:lnTo>
                <a:lnTo>
                  <a:pt x="578" y="301"/>
                </a:lnTo>
                <a:lnTo>
                  <a:pt x="577" y="294"/>
                </a:lnTo>
                <a:lnTo>
                  <a:pt x="576" y="288"/>
                </a:lnTo>
                <a:lnTo>
                  <a:pt x="574" y="281"/>
                </a:lnTo>
                <a:lnTo>
                  <a:pt x="573" y="275"/>
                </a:lnTo>
                <a:lnTo>
                  <a:pt x="571" y="269"/>
                </a:lnTo>
                <a:lnTo>
                  <a:pt x="569" y="262"/>
                </a:lnTo>
                <a:lnTo>
                  <a:pt x="567" y="256"/>
                </a:lnTo>
                <a:lnTo>
                  <a:pt x="565" y="251"/>
                </a:lnTo>
                <a:lnTo>
                  <a:pt x="563" y="245"/>
                </a:lnTo>
                <a:lnTo>
                  <a:pt x="561" y="239"/>
                </a:lnTo>
                <a:lnTo>
                  <a:pt x="559" y="234"/>
                </a:lnTo>
                <a:lnTo>
                  <a:pt x="557" y="228"/>
                </a:lnTo>
                <a:lnTo>
                  <a:pt x="554" y="223"/>
                </a:lnTo>
                <a:lnTo>
                  <a:pt x="552" y="218"/>
                </a:lnTo>
                <a:lnTo>
                  <a:pt x="549" y="213"/>
                </a:lnTo>
                <a:lnTo>
                  <a:pt x="547" y="208"/>
                </a:lnTo>
                <a:lnTo>
                  <a:pt x="544" y="203"/>
                </a:lnTo>
                <a:lnTo>
                  <a:pt x="541" y="199"/>
                </a:lnTo>
                <a:lnTo>
                  <a:pt x="538" y="194"/>
                </a:lnTo>
                <a:lnTo>
                  <a:pt x="535" y="190"/>
                </a:lnTo>
                <a:lnTo>
                  <a:pt x="532" y="185"/>
                </a:lnTo>
                <a:lnTo>
                  <a:pt x="529" y="181"/>
                </a:lnTo>
                <a:lnTo>
                  <a:pt x="526" y="177"/>
                </a:lnTo>
                <a:lnTo>
                  <a:pt x="523" y="173"/>
                </a:lnTo>
                <a:lnTo>
                  <a:pt x="519" y="169"/>
                </a:lnTo>
                <a:lnTo>
                  <a:pt x="516" y="165"/>
                </a:lnTo>
                <a:lnTo>
                  <a:pt x="512" y="161"/>
                </a:lnTo>
                <a:lnTo>
                  <a:pt x="509" y="157"/>
                </a:lnTo>
                <a:lnTo>
                  <a:pt x="505" y="154"/>
                </a:lnTo>
                <a:lnTo>
                  <a:pt x="501" y="150"/>
                </a:lnTo>
                <a:lnTo>
                  <a:pt x="498" y="147"/>
                </a:lnTo>
                <a:lnTo>
                  <a:pt x="494" y="144"/>
                </a:lnTo>
                <a:lnTo>
                  <a:pt x="490" y="140"/>
                </a:lnTo>
                <a:lnTo>
                  <a:pt x="486" y="137"/>
                </a:lnTo>
                <a:lnTo>
                  <a:pt x="482" y="134"/>
                </a:lnTo>
                <a:lnTo>
                  <a:pt x="478" y="131"/>
                </a:lnTo>
                <a:lnTo>
                  <a:pt x="474" y="128"/>
                </a:lnTo>
                <a:lnTo>
                  <a:pt x="470" y="126"/>
                </a:lnTo>
                <a:lnTo>
                  <a:pt x="465" y="123"/>
                </a:lnTo>
                <a:lnTo>
                  <a:pt x="461" y="120"/>
                </a:lnTo>
                <a:lnTo>
                  <a:pt x="457" y="118"/>
                </a:lnTo>
                <a:lnTo>
                  <a:pt x="452" y="115"/>
                </a:lnTo>
                <a:lnTo>
                  <a:pt x="448" y="113"/>
                </a:lnTo>
                <a:lnTo>
                  <a:pt x="443" y="110"/>
                </a:lnTo>
                <a:lnTo>
                  <a:pt x="439" y="108"/>
                </a:lnTo>
                <a:lnTo>
                  <a:pt x="434" y="106"/>
                </a:lnTo>
                <a:lnTo>
                  <a:pt x="430" y="104"/>
                </a:lnTo>
                <a:lnTo>
                  <a:pt x="425" y="102"/>
                </a:lnTo>
                <a:lnTo>
                  <a:pt x="420" y="100"/>
                </a:lnTo>
                <a:lnTo>
                  <a:pt x="415" y="98"/>
                </a:lnTo>
                <a:lnTo>
                  <a:pt x="411" y="96"/>
                </a:lnTo>
                <a:lnTo>
                  <a:pt x="406" y="94"/>
                </a:lnTo>
                <a:lnTo>
                  <a:pt x="401" y="92"/>
                </a:lnTo>
                <a:lnTo>
                  <a:pt x="396" y="90"/>
                </a:lnTo>
                <a:lnTo>
                  <a:pt x="391" y="89"/>
                </a:lnTo>
                <a:lnTo>
                  <a:pt x="386" y="87"/>
                </a:lnTo>
                <a:lnTo>
                  <a:pt x="381" y="85"/>
                </a:lnTo>
                <a:lnTo>
                  <a:pt x="376" y="84"/>
                </a:lnTo>
                <a:lnTo>
                  <a:pt x="371" y="82"/>
                </a:lnTo>
                <a:lnTo>
                  <a:pt x="366" y="81"/>
                </a:lnTo>
                <a:lnTo>
                  <a:pt x="361" y="80"/>
                </a:lnTo>
                <a:lnTo>
                  <a:pt x="356" y="78"/>
                </a:lnTo>
                <a:lnTo>
                  <a:pt x="351" y="77"/>
                </a:lnTo>
                <a:lnTo>
                  <a:pt x="345" y="76"/>
                </a:lnTo>
                <a:lnTo>
                  <a:pt x="340" y="75"/>
                </a:lnTo>
                <a:lnTo>
                  <a:pt x="335" y="73"/>
                </a:lnTo>
                <a:lnTo>
                  <a:pt x="330" y="72"/>
                </a:lnTo>
                <a:lnTo>
                  <a:pt x="324" y="71"/>
                </a:lnTo>
                <a:lnTo>
                  <a:pt x="319" y="70"/>
                </a:lnTo>
                <a:lnTo>
                  <a:pt x="314" y="69"/>
                </a:lnTo>
                <a:lnTo>
                  <a:pt x="309" y="68"/>
                </a:lnTo>
                <a:lnTo>
                  <a:pt x="303" y="67"/>
                </a:lnTo>
                <a:lnTo>
                  <a:pt x="298" y="66"/>
                </a:lnTo>
                <a:lnTo>
                  <a:pt x="293" y="65"/>
                </a:lnTo>
                <a:lnTo>
                  <a:pt x="287" y="65"/>
                </a:lnTo>
                <a:lnTo>
                  <a:pt x="282" y="64"/>
                </a:lnTo>
                <a:lnTo>
                  <a:pt x="277" y="63"/>
                </a:lnTo>
                <a:lnTo>
                  <a:pt x="271" y="62"/>
                </a:lnTo>
                <a:lnTo>
                  <a:pt x="266" y="61"/>
                </a:lnTo>
                <a:lnTo>
                  <a:pt x="261" y="60"/>
                </a:lnTo>
                <a:lnTo>
                  <a:pt x="255" y="60"/>
                </a:lnTo>
                <a:lnTo>
                  <a:pt x="250" y="59"/>
                </a:lnTo>
                <a:lnTo>
                  <a:pt x="245" y="58"/>
                </a:lnTo>
                <a:lnTo>
                  <a:pt x="239" y="58"/>
                </a:lnTo>
                <a:lnTo>
                  <a:pt x="234" y="57"/>
                </a:lnTo>
                <a:lnTo>
                  <a:pt x="229" y="56"/>
                </a:lnTo>
                <a:lnTo>
                  <a:pt x="223" y="56"/>
                </a:lnTo>
                <a:lnTo>
                  <a:pt x="218" y="55"/>
                </a:lnTo>
                <a:lnTo>
                  <a:pt x="213" y="54"/>
                </a:lnTo>
                <a:lnTo>
                  <a:pt x="208" y="54"/>
                </a:lnTo>
                <a:lnTo>
                  <a:pt x="202" y="53"/>
                </a:lnTo>
                <a:lnTo>
                  <a:pt x="197" y="52"/>
                </a:lnTo>
                <a:lnTo>
                  <a:pt x="192" y="52"/>
                </a:lnTo>
                <a:lnTo>
                  <a:pt x="187" y="51"/>
                </a:lnTo>
                <a:lnTo>
                  <a:pt x="181" y="50"/>
                </a:lnTo>
                <a:lnTo>
                  <a:pt x="176" y="50"/>
                </a:lnTo>
                <a:lnTo>
                  <a:pt x="171" y="49"/>
                </a:lnTo>
                <a:lnTo>
                  <a:pt x="166" y="48"/>
                </a:lnTo>
                <a:lnTo>
                  <a:pt x="161" y="48"/>
                </a:lnTo>
                <a:lnTo>
                  <a:pt x="156" y="47"/>
                </a:lnTo>
                <a:lnTo>
                  <a:pt x="151" y="46"/>
                </a:lnTo>
                <a:lnTo>
                  <a:pt x="146" y="45"/>
                </a:lnTo>
                <a:lnTo>
                  <a:pt x="141" y="45"/>
                </a:lnTo>
                <a:lnTo>
                  <a:pt x="136" y="44"/>
                </a:lnTo>
                <a:lnTo>
                  <a:pt x="131" y="43"/>
                </a:lnTo>
                <a:lnTo>
                  <a:pt x="126" y="42"/>
                </a:lnTo>
                <a:lnTo>
                  <a:pt x="121" y="42"/>
                </a:lnTo>
                <a:lnTo>
                  <a:pt x="117" y="41"/>
                </a:lnTo>
                <a:lnTo>
                  <a:pt x="112" y="40"/>
                </a:lnTo>
                <a:lnTo>
                  <a:pt x="107" y="39"/>
                </a:lnTo>
                <a:lnTo>
                  <a:pt x="102" y="38"/>
                </a:lnTo>
                <a:lnTo>
                  <a:pt x="98" y="37"/>
                </a:lnTo>
                <a:lnTo>
                  <a:pt x="93" y="36"/>
                </a:lnTo>
                <a:lnTo>
                  <a:pt x="89" y="35"/>
                </a:lnTo>
                <a:lnTo>
                  <a:pt x="84" y="34"/>
                </a:lnTo>
                <a:lnTo>
                  <a:pt x="80" y="33"/>
                </a:lnTo>
                <a:lnTo>
                  <a:pt x="75" y="32"/>
                </a:lnTo>
                <a:lnTo>
                  <a:pt x="71" y="31"/>
                </a:lnTo>
                <a:lnTo>
                  <a:pt x="67" y="30"/>
                </a:lnTo>
                <a:lnTo>
                  <a:pt x="62" y="28"/>
                </a:lnTo>
                <a:lnTo>
                  <a:pt x="58" y="27"/>
                </a:lnTo>
                <a:lnTo>
                  <a:pt x="54" y="26"/>
                </a:lnTo>
                <a:lnTo>
                  <a:pt x="50" y="24"/>
                </a:lnTo>
                <a:lnTo>
                  <a:pt x="46" y="23"/>
                </a:lnTo>
                <a:lnTo>
                  <a:pt x="42" y="22"/>
                </a:lnTo>
                <a:lnTo>
                  <a:pt x="38" y="20"/>
                </a:lnTo>
                <a:lnTo>
                  <a:pt x="34" y="19"/>
                </a:lnTo>
                <a:lnTo>
                  <a:pt x="31" y="17"/>
                </a:lnTo>
                <a:lnTo>
                  <a:pt x="27" y="15"/>
                </a:lnTo>
                <a:lnTo>
                  <a:pt x="23" y="14"/>
                </a:lnTo>
                <a:lnTo>
                  <a:pt x="20" y="12"/>
                </a:lnTo>
                <a:lnTo>
                  <a:pt x="16" y="10"/>
                </a:lnTo>
                <a:lnTo>
                  <a:pt x="13" y="8"/>
                </a:lnTo>
                <a:lnTo>
                  <a:pt x="9" y="6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3" name="Freeform 84"/>
          <p:cNvSpPr>
            <a:spLocks/>
          </p:cNvSpPr>
          <p:nvPr/>
        </p:nvSpPr>
        <p:spPr bwMode="auto">
          <a:xfrm>
            <a:off x="6699250" y="3546475"/>
            <a:ext cx="396875" cy="280988"/>
          </a:xfrm>
          <a:custGeom>
            <a:avLst/>
            <a:gdLst>
              <a:gd name="T0" fmla="*/ 0 w 250"/>
              <a:gd name="T1" fmla="*/ 2147483647 h 177"/>
              <a:gd name="T2" fmla="*/ 2147483647 w 250"/>
              <a:gd name="T3" fmla="*/ 2147483647 h 177"/>
              <a:gd name="T4" fmla="*/ 2147483647 w 250"/>
              <a:gd name="T5" fmla="*/ 2147483647 h 177"/>
              <a:gd name="T6" fmla="*/ 2147483647 w 250"/>
              <a:gd name="T7" fmla="*/ 2147483647 h 177"/>
              <a:gd name="T8" fmla="*/ 2147483647 w 250"/>
              <a:gd name="T9" fmla="*/ 2147483647 h 177"/>
              <a:gd name="T10" fmla="*/ 2147483647 w 250"/>
              <a:gd name="T11" fmla="*/ 2147483647 h 177"/>
              <a:gd name="T12" fmla="*/ 2147483647 w 250"/>
              <a:gd name="T13" fmla="*/ 2147483647 h 177"/>
              <a:gd name="T14" fmla="*/ 2147483647 w 250"/>
              <a:gd name="T15" fmla="*/ 2147483647 h 177"/>
              <a:gd name="T16" fmla="*/ 2147483647 w 250"/>
              <a:gd name="T17" fmla="*/ 2147483647 h 177"/>
              <a:gd name="T18" fmla="*/ 2147483647 w 250"/>
              <a:gd name="T19" fmla="*/ 2147483647 h 177"/>
              <a:gd name="T20" fmla="*/ 2147483647 w 250"/>
              <a:gd name="T21" fmla="*/ 2147483647 h 177"/>
              <a:gd name="T22" fmla="*/ 2147483647 w 250"/>
              <a:gd name="T23" fmla="*/ 2147483647 h 177"/>
              <a:gd name="T24" fmla="*/ 2147483647 w 250"/>
              <a:gd name="T25" fmla="*/ 2147483647 h 177"/>
              <a:gd name="T26" fmla="*/ 2147483647 w 250"/>
              <a:gd name="T27" fmla="*/ 2147483647 h 177"/>
              <a:gd name="T28" fmla="*/ 2147483647 w 250"/>
              <a:gd name="T29" fmla="*/ 2147483647 h 177"/>
              <a:gd name="T30" fmla="*/ 2147483647 w 250"/>
              <a:gd name="T31" fmla="*/ 2147483647 h 177"/>
              <a:gd name="T32" fmla="*/ 2147483647 w 250"/>
              <a:gd name="T33" fmla="*/ 2147483647 h 177"/>
              <a:gd name="T34" fmla="*/ 2147483647 w 250"/>
              <a:gd name="T35" fmla="*/ 2147483647 h 177"/>
              <a:gd name="T36" fmla="*/ 2147483647 w 250"/>
              <a:gd name="T37" fmla="*/ 2147483647 h 177"/>
              <a:gd name="T38" fmla="*/ 2147483647 w 250"/>
              <a:gd name="T39" fmla="*/ 2147483647 h 177"/>
              <a:gd name="T40" fmla="*/ 2147483647 w 250"/>
              <a:gd name="T41" fmla="*/ 2147483647 h 177"/>
              <a:gd name="T42" fmla="*/ 2147483647 w 250"/>
              <a:gd name="T43" fmla="*/ 2147483647 h 177"/>
              <a:gd name="T44" fmla="*/ 2147483647 w 250"/>
              <a:gd name="T45" fmla="*/ 2147483647 h 177"/>
              <a:gd name="T46" fmla="*/ 2147483647 w 250"/>
              <a:gd name="T47" fmla="*/ 2147483647 h 177"/>
              <a:gd name="T48" fmla="*/ 2147483647 w 250"/>
              <a:gd name="T49" fmla="*/ 2147483647 h 177"/>
              <a:gd name="T50" fmla="*/ 2147483647 w 250"/>
              <a:gd name="T51" fmla="*/ 2147483647 h 177"/>
              <a:gd name="T52" fmla="*/ 2147483647 w 250"/>
              <a:gd name="T53" fmla="*/ 2147483647 h 177"/>
              <a:gd name="T54" fmla="*/ 2147483647 w 250"/>
              <a:gd name="T55" fmla="*/ 2147483647 h 177"/>
              <a:gd name="T56" fmla="*/ 2147483647 w 250"/>
              <a:gd name="T57" fmla="*/ 2147483647 h 177"/>
              <a:gd name="T58" fmla="*/ 2147483647 w 250"/>
              <a:gd name="T59" fmla="*/ 2147483647 h 177"/>
              <a:gd name="T60" fmla="*/ 2147483647 w 250"/>
              <a:gd name="T61" fmla="*/ 2147483647 h 177"/>
              <a:gd name="T62" fmla="*/ 2147483647 w 250"/>
              <a:gd name="T63" fmla="*/ 2147483647 h 177"/>
              <a:gd name="T64" fmla="*/ 2147483647 w 250"/>
              <a:gd name="T65" fmla="*/ 2147483647 h 177"/>
              <a:gd name="T66" fmla="*/ 2147483647 w 250"/>
              <a:gd name="T67" fmla="*/ 2147483647 h 177"/>
              <a:gd name="T68" fmla="*/ 2147483647 w 250"/>
              <a:gd name="T69" fmla="*/ 2147483647 h 177"/>
              <a:gd name="T70" fmla="*/ 2147483647 w 250"/>
              <a:gd name="T71" fmla="*/ 2147483647 h 177"/>
              <a:gd name="T72" fmla="*/ 2147483647 w 250"/>
              <a:gd name="T73" fmla="*/ 2147483647 h 177"/>
              <a:gd name="T74" fmla="*/ 2147483647 w 250"/>
              <a:gd name="T75" fmla="*/ 2147483647 h 177"/>
              <a:gd name="T76" fmla="*/ 2147483647 w 250"/>
              <a:gd name="T77" fmla="*/ 2147483647 h 177"/>
              <a:gd name="T78" fmla="*/ 2147483647 w 250"/>
              <a:gd name="T79" fmla="*/ 2147483647 h 177"/>
              <a:gd name="T80" fmla="*/ 2147483647 w 250"/>
              <a:gd name="T81" fmla="*/ 2147483647 h 177"/>
              <a:gd name="T82" fmla="*/ 2147483647 w 250"/>
              <a:gd name="T83" fmla="*/ 2147483647 h 177"/>
              <a:gd name="T84" fmla="*/ 2147483647 w 250"/>
              <a:gd name="T85" fmla="*/ 2147483647 h 177"/>
              <a:gd name="T86" fmla="*/ 2147483647 w 250"/>
              <a:gd name="T87" fmla="*/ 2147483647 h 177"/>
              <a:gd name="T88" fmla="*/ 2147483647 w 250"/>
              <a:gd name="T89" fmla="*/ 2147483647 h 177"/>
              <a:gd name="T90" fmla="*/ 2147483647 w 250"/>
              <a:gd name="T91" fmla="*/ 2147483647 h 177"/>
              <a:gd name="T92" fmla="*/ 2147483647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0" y="176"/>
                </a:moveTo>
                <a:lnTo>
                  <a:pt x="7" y="173"/>
                </a:lnTo>
                <a:lnTo>
                  <a:pt x="14" y="169"/>
                </a:lnTo>
                <a:lnTo>
                  <a:pt x="20" y="166"/>
                </a:lnTo>
                <a:lnTo>
                  <a:pt x="26" y="162"/>
                </a:lnTo>
                <a:lnTo>
                  <a:pt x="32" y="158"/>
                </a:lnTo>
                <a:lnTo>
                  <a:pt x="38" y="155"/>
                </a:lnTo>
                <a:lnTo>
                  <a:pt x="43" y="151"/>
                </a:lnTo>
                <a:lnTo>
                  <a:pt x="48" y="147"/>
                </a:lnTo>
                <a:lnTo>
                  <a:pt x="54" y="143"/>
                </a:lnTo>
                <a:lnTo>
                  <a:pt x="59" y="139"/>
                </a:lnTo>
                <a:lnTo>
                  <a:pt x="64" y="135"/>
                </a:lnTo>
                <a:lnTo>
                  <a:pt x="69" y="131"/>
                </a:lnTo>
                <a:lnTo>
                  <a:pt x="73" y="127"/>
                </a:lnTo>
                <a:lnTo>
                  <a:pt x="78" y="122"/>
                </a:lnTo>
                <a:lnTo>
                  <a:pt x="82" y="118"/>
                </a:lnTo>
                <a:lnTo>
                  <a:pt x="87" y="114"/>
                </a:lnTo>
                <a:lnTo>
                  <a:pt x="91" y="110"/>
                </a:lnTo>
                <a:lnTo>
                  <a:pt x="96" y="106"/>
                </a:lnTo>
                <a:lnTo>
                  <a:pt x="100" y="101"/>
                </a:lnTo>
                <a:lnTo>
                  <a:pt x="105" y="97"/>
                </a:lnTo>
                <a:lnTo>
                  <a:pt x="109" y="93"/>
                </a:lnTo>
                <a:lnTo>
                  <a:pt x="113" y="89"/>
                </a:lnTo>
                <a:lnTo>
                  <a:pt x="118" y="84"/>
                </a:lnTo>
                <a:lnTo>
                  <a:pt x="122" y="80"/>
                </a:lnTo>
                <a:lnTo>
                  <a:pt x="126" y="76"/>
                </a:lnTo>
                <a:lnTo>
                  <a:pt x="131" y="72"/>
                </a:lnTo>
                <a:lnTo>
                  <a:pt x="135" y="68"/>
                </a:lnTo>
                <a:lnTo>
                  <a:pt x="140" y="63"/>
                </a:lnTo>
                <a:lnTo>
                  <a:pt x="145" y="59"/>
                </a:lnTo>
                <a:lnTo>
                  <a:pt x="149" y="55"/>
                </a:lnTo>
                <a:lnTo>
                  <a:pt x="154" y="51"/>
                </a:lnTo>
                <a:lnTo>
                  <a:pt x="159" y="47"/>
                </a:lnTo>
                <a:lnTo>
                  <a:pt x="165" y="44"/>
                </a:lnTo>
                <a:lnTo>
                  <a:pt x="170" y="40"/>
                </a:lnTo>
                <a:lnTo>
                  <a:pt x="175" y="36"/>
                </a:lnTo>
                <a:lnTo>
                  <a:pt x="181" y="32"/>
                </a:lnTo>
                <a:lnTo>
                  <a:pt x="187" y="29"/>
                </a:lnTo>
                <a:lnTo>
                  <a:pt x="193" y="25"/>
                </a:lnTo>
                <a:lnTo>
                  <a:pt x="199" y="22"/>
                </a:lnTo>
                <a:lnTo>
                  <a:pt x="205" y="18"/>
                </a:lnTo>
                <a:lnTo>
                  <a:pt x="212" y="15"/>
                </a:lnTo>
                <a:lnTo>
                  <a:pt x="219" y="12"/>
                </a:lnTo>
                <a:lnTo>
                  <a:pt x="226" y="9"/>
                </a:lnTo>
                <a:lnTo>
                  <a:pt x="234" y="6"/>
                </a:lnTo>
                <a:lnTo>
                  <a:pt x="241" y="3"/>
                </a:lnTo>
                <a:lnTo>
                  <a:pt x="2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4" name="Freeform 85"/>
          <p:cNvSpPr>
            <a:spLocks/>
          </p:cNvSpPr>
          <p:nvPr/>
        </p:nvSpPr>
        <p:spPr bwMode="auto">
          <a:xfrm>
            <a:off x="7018338" y="2744788"/>
            <a:ext cx="285750" cy="803275"/>
          </a:xfrm>
          <a:custGeom>
            <a:avLst/>
            <a:gdLst>
              <a:gd name="T0" fmla="*/ 2147483647 w 180"/>
              <a:gd name="T1" fmla="*/ 2147483647 h 506"/>
              <a:gd name="T2" fmla="*/ 2147483647 w 180"/>
              <a:gd name="T3" fmla="*/ 2147483647 h 506"/>
              <a:gd name="T4" fmla="*/ 2147483647 w 180"/>
              <a:gd name="T5" fmla="*/ 2147483647 h 506"/>
              <a:gd name="T6" fmla="*/ 2147483647 w 180"/>
              <a:gd name="T7" fmla="*/ 2147483647 h 506"/>
              <a:gd name="T8" fmla="*/ 2147483647 w 180"/>
              <a:gd name="T9" fmla="*/ 2147483647 h 506"/>
              <a:gd name="T10" fmla="*/ 2147483647 w 180"/>
              <a:gd name="T11" fmla="*/ 2147483647 h 506"/>
              <a:gd name="T12" fmla="*/ 2147483647 w 180"/>
              <a:gd name="T13" fmla="*/ 2147483647 h 506"/>
              <a:gd name="T14" fmla="*/ 2147483647 w 180"/>
              <a:gd name="T15" fmla="*/ 2147483647 h 506"/>
              <a:gd name="T16" fmla="*/ 2147483647 w 180"/>
              <a:gd name="T17" fmla="*/ 2147483647 h 506"/>
              <a:gd name="T18" fmla="*/ 2147483647 w 180"/>
              <a:gd name="T19" fmla="*/ 2147483647 h 506"/>
              <a:gd name="T20" fmla="*/ 2147483647 w 180"/>
              <a:gd name="T21" fmla="*/ 2147483647 h 506"/>
              <a:gd name="T22" fmla="*/ 2147483647 w 180"/>
              <a:gd name="T23" fmla="*/ 2147483647 h 506"/>
              <a:gd name="T24" fmla="*/ 2147483647 w 180"/>
              <a:gd name="T25" fmla="*/ 2147483647 h 506"/>
              <a:gd name="T26" fmla="*/ 2147483647 w 180"/>
              <a:gd name="T27" fmla="*/ 2147483647 h 506"/>
              <a:gd name="T28" fmla="*/ 2147483647 w 180"/>
              <a:gd name="T29" fmla="*/ 2147483647 h 506"/>
              <a:gd name="T30" fmla="*/ 2147483647 w 180"/>
              <a:gd name="T31" fmla="*/ 2147483647 h 506"/>
              <a:gd name="T32" fmla="*/ 2147483647 w 180"/>
              <a:gd name="T33" fmla="*/ 2147483647 h 506"/>
              <a:gd name="T34" fmla="*/ 2147483647 w 180"/>
              <a:gd name="T35" fmla="*/ 2147483647 h 506"/>
              <a:gd name="T36" fmla="*/ 2147483647 w 180"/>
              <a:gd name="T37" fmla="*/ 2147483647 h 506"/>
              <a:gd name="T38" fmla="*/ 2147483647 w 180"/>
              <a:gd name="T39" fmla="*/ 2147483647 h 506"/>
              <a:gd name="T40" fmla="*/ 2147483647 w 180"/>
              <a:gd name="T41" fmla="*/ 2147483647 h 506"/>
              <a:gd name="T42" fmla="*/ 2147483647 w 180"/>
              <a:gd name="T43" fmla="*/ 2147483647 h 506"/>
              <a:gd name="T44" fmla="*/ 2147483647 w 180"/>
              <a:gd name="T45" fmla="*/ 2147483647 h 506"/>
              <a:gd name="T46" fmla="*/ 2147483647 w 180"/>
              <a:gd name="T47" fmla="*/ 2147483647 h 506"/>
              <a:gd name="T48" fmla="*/ 2147483647 w 180"/>
              <a:gd name="T49" fmla="*/ 2147483647 h 506"/>
              <a:gd name="T50" fmla="*/ 2147483647 w 180"/>
              <a:gd name="T51" fmla="*/ 2147483647 h 506"/>
              <a:gd name="T52" fmla="*/ 2147483647 w 180"/>
              <a:gd name="T53" fmla="*/ 2147483647 h 506"/>
              <a:gd name="T54" fmla="*/ 2147483647 w 180"/>
              <a:gd name="T55" fmla="*/ 2147483647 h 506"/>
              <a:gd name="T56" fmla="*/ 2147483647 w 180"/>
              <a:gd name="T57" fmla="*/ 2147483647 h 506"/>
              <a:gd name="T58" fmla="*/ 2147483647 w 180"/>
              <a:gd name="T59" fmla="*/ 2147483647 h 506"/>
              <a:gd name="T60" fmla="*/ 2147483647 w 180"/>
              <a:gd name="T61" fmla="*/ 2147483647 h 506"/>
              <a:gd name="T62" fmla="*/ 2147483647 w 180"/>
              <a:gd name="T63" fmla="*/ 2147483647 h 506"/>
              <a:gd name="T64" fmla="*/ 2147483647 w 180"/>
              <a:gd name="T65" fmla="*/ 2147483647 h 506"/>
              <a:gd name="T66" fmla="*/ 2147483647 w 180"/>
              <a:gd name="T67" fmla="*/ 2147483647 h 506"/>
              <a:gd name="T68" fmla="*/ 2147483647 w 180"/>
              <a:gd name="T69" fmla="*/ 2147483647 h 506"/>
              <a:gd name="T70" fmla="*/ 2147483647 w 180"/>
              <a:gd name="T71" fmla="*/ 2147483647 h 506"/>
              <a:gd name="T72" fmla="*/ 2147483647 w 180"/>
              <a:gd name="T73" fmla="*/ 2147483647 h 506"/>
              <a:gd name="T74" fmla="*/ 2147483647 w 180"/>
              <a:gd name="T75" fmla="*/ 2147483647 h 506"/>
              <a:gd name="T76" fmla="*/ 2147483647 w 180"/>
              <a:gd name="T77" fmla="*/ 2147483647 h 506"/>
              <a:gd name="T78" fmla="*/ 2147483647 w 180"/>
              <a:gd name="T79" fmla="*/ 2147483647 h 506"/>
              <a:gd name="T80" fmla="*/ 2147483647 w 180"/>
              <a:gd name="T81" fmla="*/ 2147483647 h 506"/>
              <a:gd name="T82" fmla="*/ 2147483647 w 180"/>
              <a:gd name="T83" fmla="*/ 2147483647 h 506"/>
              <a:gd name="T84" fmla="*/ 2147483647 w 180"/>
              <a:gd name="T85" fmla="*/ 2147483647 h 506"/>
              <a:gd name="T86" fmla="*/ 2147483647 w 180"/>
              <a:gd name="T87" fmla="*/ 2147483647 h 506"/>
              <a:gd name="T88" fmla="*/ 2147483647 w 180"/>
              <a:gd name="T89" fmla="*/ 2147483647 h 506"/>
              <a:gd name="T90" fmla="*/ 2147483647 w 180"/>
              <a:gd name="T91" fmla="*/ 2147483647 h 506"/>
              <a:gd name="T92" fmla="*/ 2147483647 w 180"/>
              <a:gd name="T93" fmla="*/ 2147483647 h 506"/>
              <a:gd name="T94" fmla="*/ 2147483647 w 180"/>
              <a:gd name="T95" fmla="*/ 2147483647 h 506"/>
              <a:gd name="T96" fmla="*/ 2147483647 w 180"/>
              <a:gd name="T97" fmla="*/ 2147483647 h 506"/>
              <a:gd name="T98" fmla="*/ 2147483647 w 180"/>
              <a:gd name="T99" fmla="*/ 2147483647 h 506"/>
              <a:gd name="T100" fmla="*/ 2147483647 w 180"/>
              <a:gd name="T101" fmla="*/ 2147483647 h 506"/>
              <a:gd name="T102" fmla="*/ 2147483647 w 180"/>
              <a:gd name="T103" fmla="*/ 2147483647 h 506"/>
              <a:gd name="T104" fmla="*/ 2147483647 w 180"/>
              <a:gd name="T105" fmla="*/ 2147483647 h 506"/>
              <a:gd name="T106" fmla="*/ 2147483647 w 180"/>
              <a:gd name="T107" fmla="*/ 2147483647 h 506"/>
              <a:gd name="T108" fmla="*/ 2147483647 w 180"/>
              <a:gd name="T109" fmla="*/ 2147483647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506"/>
              <a:gd name="T167" fmla="*/ 180 w 180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506">
                <a:moveTo>
                  <a:pt x="48" y="505"/>
                </a:moveTo>
                <a:lnTo>
                  <a:pt x="52" y="503"/>
                </a:lnTo>
                <a:lnTo>
                  <a:pt x="56" y="501"/>
                </a:lnTo>
                <a:lnTo>
                  <a:pt x="60" y="499"/>
                </a:lnTo>
                <a:lnTo>
                  <a:pt x="64" y="496"/>
                </a:lnTo>
                <a:lnTo>
                  <a:pt x="67" y="494"/>
                </a:lnTo>
                <a:lnTo>
                  <a:pt x="71" y="491"/>
                </a:lnTo>
                <a:lnTo>
                  <a:pt x="75" y="488"/>
                </a:lnTo>
                <a:lnTo>
                  <a:pt x="78" y="486"/>
                </a:lnTo>
                <a:lnTo>
                  <a:pt x="82" y="483"/>
                </a:lnTo>
                <a:lnTo>
                  <a:pt x="86" y="479"/>
                </a:lnTo>
                <a:lnTo>
                  <a:pt x="89" y="476"/>
                </a:lnTo>
                <a:lnTo>
                  <a:pt x="93" y="473"/>
                </a:lnTo>
                <a:lnTo>
                  <a:pt x="96" y="469"/>
                </a:lnTo>
                <a:lnTo>
                  <a:pt x="99" y="466"/>
                </a:lnTo>
                <a:lnTo>
                  <a:pt x="103" y="462"/>
                </a:lnTo>
                <a:lnTo>
                  <a:pt x="106" y="458"/>
                </a:lnTo>
                <a:lnTo>
                  <a:pt x="109" y="455"/>
                </a:lnTo>
                <a:lnTo>
                  <a:pt x="112" y="451"/>
                </a:lnTo>
                <a:lnTo>
                  <a:pt x="115" y="447"/>
                </a:lnTo>
                <a:lnTo>
                  <a:pt x="118" y="442"/>
                </a:lnTo>
                <a:lnTo>
                  <a:pt x="121" y="438"/>
                </a:lnTo>
                <a:lnTo>
                  <a:pt x="124" y="434"/>
                </a:lnTo>
                <a:lnTo>
                  <a:pt x="127" y="430"/>
                </a:lnTo>
                <a:lnTo>
                  <a:pt x="130" y="426"/>
                </a:lnTo>
                <a:lnTo>
                  <a:pt x="133" y="421"/>
                </a:lnTo>
                <a:lnTo>
                  <a:pt x="135" y="417"/>
                </a:lnTo>
                <a:lnTo>
                  <a:pt x="138" y="412"/>
                </a:lnTo>
                <a:lnTo>
                  <a:pt x="140" y="407"/>
                </a:lnTo>
                <a:lnTo>
                  <a:pt x="143" y="403"/>
                </a:lnTo>
                <a:lnTo>
                  <a:pt x="145" y="398"/>
                </a:lnTo>
                <a:lnTo>
                  <a:pt x="148" y="393"/>
                </a:lnTo>
                <a:lnTo>
                  <a:pt x="150" y="388"/>
                </a:lnTo>
                <a:lnTo>
                  <a:pt x="152" y="383"/>
                </a:lnTo>
                <a:lnTo>
                  <a:pt x="154" y="378"/>
                </a:lnTo>
                <a:lnTo>
                  <a:pt x="156" y="372"/>
                </a:lnTo>
                <a:lnTo>
                  <a:pt x="158" y="367"/>
                </a:lnTo>
                <a:lnTo>
                  <a:pt x="160" y="362"/>
                </a:lnTo>
                <a:lnTo>
                  <a:pt x="162" y="356"/>
                </a:lnTo>
                <a:lnTo>
                  <a:pt x="163" y="351"/>
                </a:lnTo>
                <a:lnTo>
                  <a:pt x="165" y="346"/>
                </a:lnTo>
                <a:lnTo>
                  <a:pt x="167" y="340"/>
                </a:lnTo>
                <a:lnTo>
                  <a:pt x="168" y="335"/>
                </a:lnTo>
                <a:lnTo>
                  <a:pt x="169" y="329"/>
                </a:lnTo>
                <a:lnTo>
                  <a:pt x="171" y="324"/>
                </a:lnTo>
                <a:lnTo>
                  <a:pt x="172" y="318"/>
                </a:lnTo>
                <a:lnTo>
                  <a:pt x="173" y="312"/>
                </a:lnTo>
                <a:lnTo>
                  <a:pt x="174" y="307"/>
                </a:lnTo>
                <a:lnTo>
                  <a:pt x="175" y="301"/>
                </a:lnTo>
                <a:lnTo>
                  <a:pt x="176" y="295"/>
                </a:lnTo>
                <a:lnTo>
                  <a:pt x="177" y="290"/>
                </a:lnTo>
                <a:lnTo>
                  <a:pt x="177" y="284"/>
                </a:lnTo>
                <a:lnTo>
                  <a:pt x="178" y="278"/>
                </a:lnTo>
                <a:lnTo>
                  <a:pt x="178" y="272"/>
                </a:lnTo>
                <a:lnTo>
                  <a:pt x="179" y="267"/>
                </a:lnTo>
                <a:lnTo>
                  <a:pt x="179" y="261"/>
                </a:lnTo>
                <a:lnTo>
                  <a:pt x="179" y="255"/>
                </a:lnTo>
                <a:lnTo>
                  <a:pt x="179" y="249"/>
                </a:lnTo>
                <a:lnTo>
                  <a:pt x="179" y="243"/>
                </a:lnTo>
                <a:lnTo>
                  <a:pt x="179" y="238"/>
                </a:lnTo>
                <a:lnTo>
                  <a:pt x="178" y="232"/>
                </a:lnTo>
                <a:lnTo>
                  <a:pt x="178" y="226"/>
                </a:lnTo>
                <a:lnTo>
                  <a:pt x="178" y="220"/>
                </a:lnTo>
                <a:lnTo>
                  <a:pt x="177" y="215"/>
                </a:lnTo>
                <a:lnTo>
                  <a:pt x="176" y="209"/>
                </a:lnTo>
                <a:lnTo>
                  <a:pt x="175" y="203"/>
                </a:lnTo>
                <a:lnTo>
                  <a:pt x="174" y="197"/>
                </a:lnTo>
                <a:lnTo>
                  <a:pt x="173" y="192"/>
                </a:lnTo>
                <a:lnTo>
                  <a:pt x="172" y="186"/>
                </a:lnTo>
                <a:lnTo>
                  <a:pt x="171" y="180"/>
                </a:lnTo>
                <a:lnTo>
                  <a:pt x="169" y="175"/>
                </a:lnTo>
                <a:lnTo>
                  <a:pt x="168" y="169"/>
                </a:lnTo>
                <a:lnTo>
                  <a:pt x="166" y="164"/>
                </a:lnTo>
                <a:lnTo>
                  <a:pt x="165" y="158"/>
                </a:lnTo>
                <a:lnTo>
                  <a:pt x="163" y="153"/>
                </a:lnTo>
                <a:lnTo>
                  <a:pt x="161" y="147"/>
                </a:lnTo>
                <a:lnTo>
                  <a:pt x="158" y="142"/>
                </a:lnTo>
                <a:lnTo>
                  <a:pt x="156" y="136"/>
                </a:lnTo>
                <a:lnTo>
                  <a:pt x="154" y="131"/>
                </a:lnTo>
                <a:lnTo>
                  <a:pt x="151" y="126"/>
                </a:lnTo>
                <a:lnTo>
                  <a:pt x="148" y="121"/>
                </a:lnTo>
                <a:lnTo>
                  <a:pt x="146" y="116"/>
                </a:lnTo>
                <a:lnTo>
                  <a:pt x="143" y="110"/>
                </a:lnTo>
                <a:lnTo>
                  <a:pt x="140" y="105"/>
                </a:lnTo>
                <a:lnTo>
                  <a:pt x="136" y="100"/>
                </a:lnTo>
                <a:lnTo>
                  <a:pt x="133" y="95"/>
                </a:lnTo>
                <a:lnTo>
                  <a:pt x="130" y="91"/>
                </a:lnTo>
                <a:lnTo>
                  <a:pt x="126" y="86"/>
                </a:lnTo>
                <a:lnTo>
                  <a:pt x="122" y="81"/>
                </a:lnTo>
                <a:lnTo>
                  <a:pt x="118" y="76"/>
                </a:lnTo>
                <a:lnTo>
                  <a:pt x="114" y="72"/>
                </a:lnTo>
                <a:lnTo>
                  <a:pt x="110" y="67"/>
                </a:lnTo>
                <a:lnTo>
                  <a:pt x="105" y="63"/>
                </a:lnTo>
                <a:lnTo>
                  <a:pt x="101" y="59"/>
                </a:lnTo>
                <a:lnTo>
                  <a:pt x="96" y="54"/>
                </a:lnTo>
                <a:lnTo>
                  <a:pt x="91" y="50"/>
                </a:lnTo>
                <a:lnTo>
                  <a:pt x="87" y="46"/>
                </a:lnTo>
                <a:lnTo>
                  <a:pt x="81" y="42"/>
                </a:lnTo>
                <a:lnTo>
                  <a:pt x="76" y="38"/>
                </a:lnTo>
                <a:lnTo>
                  <a:pt x="71" y="34"/>
                </a:lnTo>
                <a:lnTo>
                  <a:pt x="65" y="31"/>
                </a:lnTo>
                <a:lnTo>
                  <a:pt x="59" y="27"/>
                </a:lnTo>
                <a:lnTo>
                  <a:pt x="53" y="24"/>
                </a:lnTo>
                <a:lnTo>
                  <a:pt x="47" y="20"/>
                </a:lnTo>
                <a:lnTo>
                  <a:pt x="41" y="17"/>
                </a:lnTo>
                <a:lnTo>
                  <a:pt x="35" y="14"/>
                </a:lnTo>
                <a:lnTo>
                  <a:pt x="28" y="11"/>
                </a:lnTo>
                <a:lnTo>
                  <a:pt x="21" y="8"/>
                </a:lnTo>
                <a:lnTo>
                  <a:pt x="15" y="5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5" name="Freeform 86"/>
          <p:cNvSpPr>
            <a:spLocks/>
          </p:cNvSpPr>
          <p:nvPr/>
        </p:nvSpPr>
        <p:spPr bwMode="auto">
          <a:xfrm>
            <a:off x="6334125" y="2744788"/>
            <a:ext cx="685800" cy="688975"/>
          </a:xfrm>
          <a:custGeom>
            <a:avLst/>
            <a:gdLst>
              <a:gd name="T0" fmla="*/ 2147483647 w 432"/>
              <a:gd name="T1" fmla="*/ 2147483647 h 434"/>
              <a:gd name="T2" fmla="*/ 2147483647 w 432"/>
              <a:gd name="T3" fmla="*/ 2147483647 h 434"/>
              <a:gd name="T4" fmla="*/ 2147483647 w 432"/>
              <a:gd name="T5" fmla="*/ 2147483647 h 434"/>
              <a:gd name="T6" fmla="*/ 2147483647 w 432"/>
              <a:gd name="T7" fmla="*/ 2147483647 h 434"/>
              <a:gd name="T8" fmla="*/ 2147483647 w 432"/>
              <a:gd name="T9" fmla="*/ 2147483647 h 434"/>
              <a:gd name="T10" fmla="*/ 2147483647 w 432"/>
              <a:gd name="T11" fmla="*/ 2147483647 h 434"/>
              <a:gd name="T12" fmla="*/ 2147483647 w 432"/>
              <a:gd name="T13" fmla="*/ 2147483647 h 434"/>
              <a:gd name="T14" fmla="*/ 2147483647 w 432"/>
              <a:gd name="T15" fmla="*/ 2147483647 h 434"/>
              <a:gd name="T16" fmla="*/ 2147483647 w 432"/>
              <a:gd name="T17" fmla="*/ 2147483647 h 434"/>
              <a:gd name="T18" fmla="*/ 2147483647 w 432"/>
              <a:gd name="T19" fmla="*/ 2147483647 h 434"/>
              <a:gd name="T20" fmla="*/ 2147483647 w 432"/>
              <a:gd name="T21" fmla="*/ 2147483647 h 434"/>
              <a:gd name="T22" fmla="*/ 2147483647 w 432"/>
              <a:gd name="T23" fmla="*/ 2147483647 h 434"/>
              <a:gd name="T24" fmla="*/ 2147483647 w 432"/>
              <a:gd name="T25" fmla="*/ 2147483647 h 434"/>
              <a:gd name="T26" fmla="*/ 2147483647 w 432"/>
              <a:gd name="T27" fmla="*/ 2147483647 h 434"/>
              <a:gd name="T28" fmla="*/ 2147483647 w 432"/>
              <a:gd name="T29" fmla="*/ 2147483647 h 434"/>
              <a:gd name="T30" fmla="*/ 2147483647 w 432"/>
              <a:gd name="T31" fmla="*/ 2147483647 h 434"/>
              <a:gd name="T32" fmla="*/ 2147483647 w 432"/>
              <a:gd name="T33" fmla="*/ 2147483647 h 434"/>
              <a:gd name="T34" fmla="*/ 2147483647 w 432"/>
              <a:gd name="T35" fmla="*/ 2147483647 h 434"/>
              <a:gd name="T36" fmla="*/ 2147483647 w 432"/>
              <a:gd name="T37" fmla="*/ 2147483647 h 434"/>
              <a:gd name="T38" fmla="*/ 2147483647 w 432"/>
              <a:gd name="T39" fmla="*/ 2147483647 h 434"/>
              <a:gd name="T40" fmla="*/ 2147483647 w 432"/>
              <a:gd name="T41" fmla="*/ 2147483647 h 434"/>
              <a:gd name="T42" fmla="*/ 2147483647 w 432"/>
              <a:gd name="T43" fmla="*/ 2147483647 h 434"/>
              <a:gd name="T44" fmla="*/ 2147483647 w 432"/>
              <a:gd name="T45" fmla="*/ 2147483647 h 434"/>
              <a:gd name="T46" fmla="*/ 2147483647 w 432"/>
              <a:gd name="T47" fmla="*/ 2147483647 h 434"/>
              <a:gd name="T48" fmla="*/ 2147483647 w 432"/>
              <a:gd name="T49" fmla="*/ 2147483647 h 434"/>
              <a:gd name="T50" fmla="*/ 2147483647 w 432"/>
              <a:gd name="T51" fmla="*/ 2147483647 h 434"/>
              <a:gd name="T52" fmla="*/ 2147483647 w 432"/>
              <a:gd name="T53" fmla="*/ 2147483647 h 434"/>
              <a:gd name="T54" fmla="*/ 2147483647 w 432"/>
              <a:gd name="T55" fmla="*/ 2147483647 h 434"/>
              <a:gd name="T56" fmla="*/ 2147483647 w 432"/>
              <a:gd name="T57" fmla="*/ 2147483647 h 434"/>
              <a:gd name="T58" fmla="*/ 2147483647 w 432"/>
              <a:gd name="T59" fmla="*/ 2147483647 h 434"/>
              <a:gd name="T60" fmla="*/ 2147483647 w 432"/>
              <a:gd name="T61" fmla="*/ 2147483647 h 434"/>
              <a:gd name="T62" fmla="*/ 2147483647 w 432"/>
              <a:gd name="T63" fmla="*/ 2147483647 h 434"/>
              <a:gd name="T64" fmla="*/ 2147483647 w 432"/>
              <a:gd name="T65" fmla="*/ 2147483647 h 434"/>
              <a:gd name="T66" fmla="*/ 2147483647 w 432"/>
              <a:gd name="T67" fmla="*/ 2147483647 h 434"/>
              <a:gd name="T68" fmla="*/ 2147483647 w 432"/>
              <a:gd name="T69" fmla="*/ 2147483647 h 434"/>
              <a:gd name="T70" fmla="*/ 2147483647 w 432"/>
              <a:gd name="T71" fmla="*/ 2147483647 h 434"/>
              <a:gd name="T72" fmla="*/ 2147483647 w 432"/>
              <a:gd name="T73" fmla="*/ 2147483647 h 434"/>
              <a:gd name="T74" fmla="*/ 2147483647 w 432"/>
              <a:gd name="T75" fmla="*/ 2147483647 h 434"/>
              <a:gd name="T76" fmla="*/ 2147483647 w 432"/>
              <a:gd name="T77" fmla="*/ 2147483647 h 434"/>
              <a:gd name="T78" fmla="*/ 2147483647 w 432"/>
              <a:gd name="T79" fmla="*/ 2147483647 h 434"/>
              <a:gd name="T80" fmla="*/ 2147483647 w 432"/>
              <a:gd name="T81" fmla="*/ 2147483647 h 434"/>
              <a:gd name="T82" fmla="*/ 2147483647 w 432"/>
              <a:gd name="T83" fmla="*/ 2147483647 h 434"/>
              <a:gd name="T84" fmla="*/ 2147483647 w 432"/>
              <a:gd name="T85" fmla="*/ 2147483647 h 434"/>
              <a:gd name="T86" fmla="*/ 2147483647 w 432"/>
              <a:gd name="T87" fmla="*/ 2147483647 h 434"/>
              <a:gd name="T88" fmla="*/ 2147483647 w 432"/>
              <a:gd name="T89" fmla="*/ 2147483647 h 434"/>
              <a:gd name="T90" fmla="*/ 2147483647 w 432"/>
              <a:gd name="T91" fmla="*/ 2147483647 h 434"/>
              <a:gd name="T92" fmla="*/ 2147483647 w 432"/>
              <a:gd name="T93" fmla="*/ 2147483647 h 434"/>
              <a:gd name="T94" fmla="*/ 2147483647 w 432"/>
              <a:gd name="T95" fmla="*/ 2147483647 h 434"/>
              <a:gd name="T96" fmla="*/ 2147483647 w 432"/>
              <a:gd name="T97" fmla="*/ 2147483647 h 434"/>
              <a:gd name="T98" fmla="*/ 2147483647 w 432"/>
              <a:gd name="T99" fmla="*/ 2147483647 h 434"/>
              <a:gd name="T100" fmla="*/ 2147483647 w 432"/>
              <a:gd name="T101" fmla="*/ 2147483647 h 434"/>
              <a:gd name="T102" fmla="*/ 2147483647 w 432"/>
              <a:gd name="T103" fmla="*/ 2147483647 h 434"/>
              <a:gd name="T104" fmla="*/ 2147483647 w 432"/>
              <a:gd name="T105" fmla="*/ 2147483647 h 434"/>
              <a:gd name="T106" fmla="*/ 2147483647 w 432"/>
              <a:gd name="T107" fmla="*/ 2147483647 h 434"/>
              <a:gd name="T108" fmla="*/ 2147483647 w 432"/>
              <a:gd name="T109" fmla="*/ 2147483647 h 434"/>
              <a:gd name="T110" fmla="*/ 0 w 432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2"/>
              <a:gd name="T169" fmla="*/ 0 h 434"/>
              <a:gd name="T170" fmla="*/ 432 w 432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2" h="434">
                <a:moveTo>
                  <a:pt x="431" y="0"/>
                </a:moveTo>
                <a:lnTo>
                  <a:pt x="428" y="1"/>
                </a:lnTo>
                <a:lnTo>
                  <a:pt x="424" y="3"/>
                </a:lnTo>
                <a:lnTo>
                  <a:pt x="421" y="5"/>
                </a:lnTo>
                <a:lnTo>
                  <a:pt x="417" y="8"/>
                </a:lnTo>
                <a:lnTo>
                  <a:pt x="414" y="10"/>
                </a:lnTo>
                <a:lnTo>
                  <a:pt x="411" y="12"/>
                </a:lnTo>
                <a:lnTo>
                  <a:pt x="407" y="15"/>
                </a:lnTo>
                <a:lnTo>
                  <a:pt x="404" y="17"/>
                </a:lnTo>
                <a:lnTo>
                  <a:pt x="401" y="20"/>
                </a:lnTo>
                <a:lnTo>
                  <a:pt x="398" y="23"/>
                </a:lnTo>
                <a:lnTo>
                  <a:pt x="395" y="26"/>
                </a:lnTo>
                <a:lnTo>
                  <a:pt x="392" y="29"/>
                </a:lnTo>
                <a:lnTo>
                  <a:pt x="389" y="32"/>
                </a:lnTo>
                <a:lnTo>
                  <a:pt x="386" y="36"/>
                </a:lnTo>
                <a:lnTo>
                  <a:pt x="383" y="39"/>
                </a:lnTo>
                <a:lnTo>
                  <a:pt x="380" y="43"/>
                </a:lnTo>
                <a:lnTo>
                  <a:pt x="378" y="46"/>
                </a:lnTo>
                <a:lnTo>
                  <a:pt x="375" y="50"/>
                </a:lnTo>
                <a:lnTo>
                  <a:pt x="372" y="54"/>
                </a:lnTo>
                <a:lnTo>
                  <a:pt x="369" y="58"/>
                </a:lnTo>
                <a:lnTo>
                  <a:pt x="367" y="62"/>
                </a:lnTo>
                <a:lnTo>
                  <a:pt x="364" y="66"/>
                </a:lnTo>
                <a:lnTo>
                  <a:pt x="361" y="70"/>
                </a:lnTo>
                <a:lnTo>
                  <a:pt x="359" y="74"/>
                </a:lnTo>
                <a:lnTo>
                  <a:pt x="356" y="79"/>
                </a:lnTo>
                <a:lnTo>
                  <a:pt x="354" y="83"/>
                </a:lnTo>
                <a:lnTo>
                  <a:pt x="351" y="88"/>
                </a:lnTo>
                <a:lnTo>
                  <a:pt x="349" y="92"/>
                </a:lnTo>
                <a:lnTo>
                  <a:pt x="346" y="97"/>
                </a:lnTo>
                <a:lnTo>
                  <a:pt x="344" y="101"/>
                </a:lnTo>
                <a:lnTo>
                  <a:pt x="341" y="106"/>
                </a:lnTo>
                <a:lnTo>
                  <a:pt x="338" y="111"/>
                </a:lnTo>
                <a:lnTo>
                  <a:pt x="336" y="116"/>
                </a:lnTo>
                <a:lnTo>
                  <a:pt x="334" y="121"/>
                </a:lnTo>
                <a:lnTo>
                  <a:pt x="331" y="125"/>
                </a:lnTo>
                <a:lnTo>
                  <a:pt x="329" y="130"/>
                </a:lnTo>
                <a:lnTo>
                  <a:pt x="326" y="135"/>
                </a:lnTo>
                <a:lnTo>
                  <a:pt x="324" y="140"/>
                </a:lnTo>
                <a:lnTo>
                  <a:pt x="321" y="146"/>
                </a:lnTo>
                <a:lnTo>
                  <a:pt x="318" y="151"/>
                </a:lnTo>
                <a:lnTo>
                  <a:pt x="316" y="156"/>
                </a:lnTo>
                <a:lnTo>
                  <a:pt x="313" y="161"/>
                </a:lnTo>
                <a:lnTo>
                  <a:pt x="311" y="166"/>
                </a:lnTo>
                <a:lnTo>
                  <a:pt x="308" y="172"/>
                </a:lnTo>
                <a:lnTo>
                  <a:pt x="306" y="177"/>
                </a:lnTo>
                <a:lnTo>
                  <a:pt x="303" y="182"/>
                </a:lnTo>
                <a:lnTo>
                  <a:pt x="300" y="187"/>
                </a:lnTo>
                <a:lnTo>
                  <a:pt x="298" y="193"/>
                </a:lnTo>
                <a:lnTo>
                  <a:pt x="295" y="198"/>
                </a:lnTo>
                <a:lnTo>
                  <a:pt x="292" y="203"/>
                </a:lnTo>
                <a:lnTo>
                  <a:pt x="290" y="209"/>
                </a:lnTo>
                <a:lnTo>
                  <a:pt x="287" y="214"/>
                </a:lnTo>
                <a:lnTo>
                  <a:pt x="284" y="219"/>
                </a:lnTo>
                <a:lnTo>
                  <a:pt x="281" y="225"/>
                </a:lnTo>
                <a:lnTo>
                  <a:pt x="278" y="230"/>
                </a:lnTo>
                <a:lnTo>
                  <a:pt x="275" y="235"/>
                </a:lnTo>
                <a:lnTo>
                  <a:pt x="273" y="241"/>
                </a:lnTo>
                <a:lnTo>
                  <a:pt x="270" y="246"/>
                </a:lnTo>
                <a:lnTo>
                  <a:pt x="267" y="251"/>
                </a:lnTo>
                <a:lnTo>
                  <a:pt x="263" y="256"/>
                </a:lnTo>
                <a:lnTo>
                  <a:pt x="260" y="262"/>
                </a:lnTo>
                <a:lnTo>
                  <a:pt x="257" y="267"/>
                </a:lnTo>
                <a:lnTo>
                  <a:pt x="254" y="272"/>
                </a:lnTo>
                <a:lnTo>
                  <a:pt x="251" y="277"/>
                </a:lnTo>
                <a:lnTo>
                  <a:pt x="247" y="282"/>
                </a:lnTo>
                <a:lnTo>
                  <a:pt x="244" y="287"/>
                </a:lnTo>
                <a:lnTo>
                  <a:pt x="240" y="292"/>
                </a:lnTo>
                <a:lnTo>
                  <a:pt x="237" y="297"/>
                </a:lnTo>
                <a:lnTo>
                  <a:pt x="233" y="302"/>
                </a:lnTo>
                <a:lnTo>
                  <a:pt x="230" y="307"/>
                </a:lnTo>
                <a:lnTo>
                  <a:pt x="226" y="312"/>
                </a:lnTo>
                <a:lnTo>
                  <a:pt x="222" y="317"/>
                </a:lnTo>
                <a:lnTo>
                  <a:pt x="218" y="322"/>
                </a:lnTo>
                <a:lnTo>
                  <a:pt x="214" y="326"/>
                </a:lnTo>
                <a:lnTo>
                  <a:pt x="210" y="331"/>
                </a:lnTo>
                <a:lnTo>
                  <a:pt x="206" y="335"/>
                </a:lnTo>
                <a:lnTo>
                  <a:pt x="202" y="340"/>
                </a:lnTo>
                <a:lnTo>
                  <a:pt x="198" y="344"/>
                </a:lnTo>
                <a:lnTo>
                  <a:pt x="193" y="349"/>
                </a:lnTo>
                <a:lnTo>
                  <a:pt x="189" y="353"/>
                </a:lnTo>
                <a:lnTo>
                  <a:pt x="185" y="357"/>
                </a:lnTo>
                <a:lnTo>
                  <a:pt x="180" y="361"/>
                </a:lnTo>
                <a:lnTo>
                  <a:pt x="175" y="365"/>
                </a:lnTo>
                <a:lnTo>
                  <a:pt x="171" y="369"/>
                </a:lnTo>
                <a:lnTo>
                  <a:pt x="166" y="373"/>
                </a:lnTo>
                <a:lnTo>
                  <a:pt x="161" y="377"/>
                </a:lnTo>
                <a:lnTo>
                  <a:pt x="156" y="381"/>
                </a:lnTo>
                <a:lnTo>
                  <a:pt x="151" y="384"/>
                </a:lnTo>
                <a:lnTo>
                  <a:pt x="145" y="388"/>
                </a:lnTo>
                <a:lnTo>
                  <a:pt x="140" y="391"/>
                </a:lnTo>
                <a:lnTo>
                  <a:pt x="134" y="394"/>
                </a:lnTo>
                <a:lnTo>
                  <a:pt x="129" y="398"/>
                </a:lnTo>
                <a:lnTo>
                  <a:pt x="123" y="401"/>
                </a:lnTo>
                <a:lnTo>
                  <a:pt x="117" y="404"/>
                </a:lnTo>
                <a:lnTo>
                  <a:pt x="112" y="407"/>
                </a:lnTo>
                <a:lnTo>
                  <a:pt x="106" y="409"/>
                </a:lnTo>
                <a:lnTo>
                  <a:pt x="99" y="412"/>
                </a:lnTo>
                <a:lnTo>
                  <a:pt x="93" y="414"/>
                </a:lnTo>
                <a:lnTo>
                  <a:pt x="87" y="417"/>
                </a:lnTo>
                <a:lnTo>
                  <a:pt x="80" y="419"/>
                </a:lnTo>
                <a:lnTo>
                  <a:pt x="74" y="421"/>
                </a:lnTo>
                <a:lnTo>
                  <a:pt x="67" y="423"/>
                </a:lnTo>
                <a:lnTo>
                  <a:pt x="60" y="425"/>
                </a:lnTo>
                <a:lnTo>
                  <a:pt x="53" y="427"/>
                </a:lnTo>
                <a:lnTo>
                  <a:pt x="46" y="428"/>
                </a:lnTo>
                <a:lnTo>
                  <a:pt x="39" y="430"/>
                </a:lnTo>
                <a:lnTo>
                  <a:pt x="31" y="431"/>
                </a:lnTo>
                <a:lnTo>
                  <a:pt x="24" y="431"/>
                </a:lnTo>
                <a:lnTo>
                  <a:pt x="16" y="432"/>
                </a:lnTo>
                <a:lnTo>
                  <a:pt x="8" y="433"/>
                </a:lnTo>
                <a:lnTo>
                  <a:pt x="0" y="433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6" name="Freeform 87"/>
          <p:cNvSpPr>
            <a:spLocks/>
          </p:cNvSpPr>
          <p:nvPr/>
        </p:nvSpPr>
        <p:spPr bwMode="auto">
          <a:xfrm>
            <a:off x="5726113" y="1528763"/>
            <a:ext cx="1036637" cy="1595437"/>
          </a:xfrm>
          <a:custGeom>
            <a:avLst/>
            <a:gdLst>
              <a:gd name="T0" fmla="*/ 2147483647 w 653"/>
              <a:gd name="T1" fmla="*/ 2147483647 h 1005"/>
              <a:gd name="T2" fmla="*/ 2147483647 w 653"/>
              <a:gd name="T3" fmla="*/ 2147483647 h 1005"/>
              <a:gd name="T4" fmla="*/ 2147483647 w 653"/>
              <a:gd name="T5" fmla="*/ 2147483647 h 1005"/>
              <a:gd name="T6" fmla="*/ 2147483647 w 653"/>
              <a:gd name="T7" fmla="*/ 2147483647 h 1005"/>
              <a:gd name="T8" fmla="*/ 2147483647 w 653"/>
              <a:gd name="T9" fmla="*/ 2147483647 h 1005"/>
              <a:gd name="T10" fmla="*/ 2147483647 w 653"/>
              <a:gd name="T11" fmla="*/ 2147483647 h 1005"/>
              <a:gd name="T12" fmla="*/ 2147483647 w 653"/>
              <a:gd name="T13" fmla="*/ 2147483647 h 1005"/>
              <a:gd name="T14" fmla="*/ 2147483647 w 653"/>
              <a:gd name="T15" fmla="*/ 2147483647 h 1005"/>
              <a:gd name="T16" fmla="*/ 2147483647 w 653"/>
              <a:gd name="T17" fmla="*/ 2147483647 h 1005"/>
              <a:gd name="T18" fmla="*/ 2147483647 w 653"/>
              <a:gd name="T19" fmla="*/ 2147483647 h 1005"/>
              <a:gd name="T20" fmla="*/ 2147483647 w 653"/>
              <a:gd name="T21" fmla="*/ 2147483647 h 1005"/>
              <a:gd name="T22" fmla="*/ 2147483647 w 653"/>
              <a:gd name="T23" fmla="*/ 2147483647 h 1005"/>
              <a:gd name="T24" fmla="*/ 2147483647 w 653"/>
              <a:gd name="T25" fmla="*/ 2147483647 h 1005"/>
              <a:gd name="T26" fmla="*/ 2147483647 w 653"/>
              <a:gd name="T27" fmla="*/ 2147483647 h 1005"/>
              <a:gd name="T28" fmla="*/ 2147483647 w 653"/>
              <a:gd name="T29" fmla="*/ 2147483647 h 1005"/>
              <a:gd name="T30" fmla="*/ 2147483647 w 653"/>
              <a:gd name="T31" fmla="*/ 2147483647 h 1005"/>
              <a:gd name="T32" fmla="*/ 2147483647 w 653"/>
              <a:gd name="T33" fmla="*/ 2147483647 h 1005"/>
              <a:gd name="T34" fmla="*/ 2147483647 w 653"/>
              <a:gd name="T35" fmla="*/ 2147483647 h 1005"/>
              <a:gd name="T36" fmla="*/ 2147483647 w 653"/>
              <a:gd name="T37" fmla="*/ 2147483647 h 1005"/>
              <a:gd name="T38" fmla="*/ 2147483647 w 653"/>
              <a:gd name="T39" fmla="*/ 2147483647 h 1005"/>
              <a:gd name="T40" fmla="*/ 2147483647 w 653"/>
              <a:gd name="T41" fmla="*/ 2147483647 h 1005"/>
              <a:gd name="T42" fmla="*/ 2147483647 w 653"/>
              <a:gd name="T43" fmla="*/ 2147483647 h 1005"/>
              <a:gd name="T44" fmla="*/ 2147483647 w 653"/>
              <a:gd name="T45" fmla="*/ 2147483647 h 1005"/>
              <a:gd name="T46" fmla="*/ 2147483647 w 653"/>
              <a:gd name="T47" fmla="*/ 2147483647 h 1005"/>
              <a:gd name="T48" fmla="*/ 2147483647 w 653"/>
              <a:gd name="T49" fmla="*/ 2147483647 h 1005"/>
              <a:gd name="T50" fmla="*/ 2147483647 w 653"/>
              <a:gd name="T51" fmla="*/ 2147483647 h 1005"/>
              <a:gd name="T52" fmla="*/ 2147483647 w 653"/>
              <a:gd name="T53" fmla="*/ 2147483647 h 1005"/>
              <a:gd name="T54" fmla="*/ 2147483647 w 653"/>
              <a:gd name="T55" fmla="*/ 2147483647 h 1005"/>
              <a:gd name="T56" fmla="*/ 2147483647 w 653"/>
              <a:gd name="T57" fmla="*/ 2147483647 h 1005"/>
              <a:gd name="T58" fmla="*/ 2147483647 w 653"/>
              <a:gd name="T59" fmla="*/ 2147483647 h 1005"/>
              <a:gd name="T60" fmla="*/ 2147483647 w 653"/>
              <a:gd name="T61" fmla="*/ 2147483647 h 1005"/>
              <a:gd name="T62" fmla="*/ 2147483647 w 653"/>
              <a:gd name="T63" fmla="*/ 2147483647 h 1005"/>
              <a:gd name="T64" fmla="*/ 2147483647 w 653"/>
              <a:gd name="T65" fmla="*/ 2147483647 h 1005"/>
              <a:gd name="T66" fmla="*/ 2147483647 w 653"/>
              <a:gd name="T67" fmla="*/ 2147483647 h 1005"/>
              <a:gd name="T68" fmla="*/ 2147483647 w 653"/>
              <a:gd name="T69" fmla="*/ 2147483647 h 1005"/>
              <a:gd name="T70" fmla="*/ 2147483647 w 653"/>
              <a:gd name="T71" fmla="*/ 2147483647 h 1005"/>
              <a:gd name="T72" fmla="*/ 2147483647 w 653"/>
              <a:gd name="T73" fmla="*/ 2147483647 h 1005"/>
              <a:gd name="T74" fmla="*/ 2147483647 w 653"/>
              <a:gd name="T75" fmla="*/ 2147483647 h 1005"/>
              <a:gd name="T76" fmla="*/ 2147483647 w 653"/>
              <a:gd name="T77" fmla="*/ 2147483647 h 1005"/>
              <a:gd name="T78" fmla="*/ 2147483647 w 653"/>
              <a:gd name="T79" fmla="*/ 2147483647 h 1005"/>
              <a:gd name="T80" fmla="*/ 2147483647 w 653"/>
              <a:gd name="T81" fmla="*/ 2147483647 h 1005"/>
              <a:gd name="T82" fmla="*/ 2147483647 w 653"/>
              <a:gd name="T83" fmla="*/ 2147483647 h 1005"/>
              <a:gd name="T84" fmla="*/ 2147483647 w 653"/>
              <a:gd name="T85" fmla="*/ 2147483647 h 1005"/>
              <a:gd name="T86" fmla="*/ 2147483647 w 653"/>
              <a:gd name="T87" fmla="*/ 2147483647 h 1005"/>
              <a:gd name="T88" fmla="*/ 2147483647 w 653"/>
              <a:gd name="T89" fmla="*/ 2147483647 h 1005"/>
              <a:gd name="T90" fmla="*/ 2147483647 w 653"/>
              <a:gd name="T91" fmla="*/ 2147483647 h 1005"/>
              <a:gd name="T92" fmla="*/ 2147483647 w 653"/>
              <a:gd name="T93" fmla="*/ 2147483647 h 1005"/>
              <a:gd name="T94" fmla="*/ 2147483647 w 653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3"/>
              <a:gd name="T145" fmla="*/ 0 h 1005"/>
              <a:gd name="T146" fmla="*/ 653 w 653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3" h="1005">
                <a:moveTo>
                  <a:pt x="652" y="1004"/>
                </a:moveTo>
                <a:lnTo>
                  <a:pt x="642" y="999"/>
                </a:lnTo>
                <a:lnTo>
                  <a:pt x="633" y="995"/>
                </a:lnTo>
                <a:lnTo>
                  <a:pt x="624" y="990"/>
                </a:lnTo>
                <a:lnTo>
                  <a:pt x="615" y="985"/>
                </a:lnTo>
                <a:lnTo>
                  <a:pt x="606" y="981"/>
                </a:lnTo>
                <a:lnTo>
                  <a:pt x="598" y="976"/>
                </a:lnTo>
                <a:lnTo>
                  <a:pt x="589" y="971"/>
                </a:lnTo>
                <a:lnTo>
                  <a:pt x="580" y="967"/>
                </a:lnTo>
                <a:lnTo>
                  <a:pt x="572" y="962"/>
                </a:lnTo>
                <a:lnTo>
                  <a:pt x="563" y="957"/>
                </a:lnTo>
                <a:lnTo>
                  <a:pt x="555" y="953"/>
                </a:lnTo>
                <a:lnTo>
                  <a:pt x="547" y="948"/>
                </a:lnTo>
                <a:lnTo>
                  <a:pt x="539" y="943"/>
                </a:lnTo>
                <a:lnTo>
                  <a:pt x="531" y="939"/>
                </a:lnTo>
                <a:lnTo>
                  <a:pt x="523" y="934"/>
                </a:lnTo>
                <a:lnTo>
                  <a:pt x="515" y="929"/>
                </a:lnTo>
                <a:lnTo>
                  <a:pt x="507" y="924"/>
                </a:lnTo>
                <a:lnTo>
                  <a:pt x="500" y="920"/>
                </a:lnTo>
                <a:lnTo>
                  <a:pt x="492" y="915"/>
                </a:lnTo>
                <a:lnTo>
                  <a:pt x="485" y="910"/>
                </a:lnTo>
                <a:lnTo>
                  <a:pt x="477" y="906"/>
                </a:lnTo>
                <a:lnTo>
                  <a:pt x="470" y="901"/>
                </a:lnTo>
                <a:lnTo>
                  <a:pt x="463" y="896"/>
                </a:lnTo>
                <a:lnTo>
                  <a:pt x="456" y="891"/>
                </a:lnTo>
                <a:lnTo>
                  <a:pt x="449" y="887"/>
                </a:lnTo>
                <a:lnTo>
                  <a:pt x="442" y="882"/>
                </a:lnTo>
                <a:lnTo>
                  <a:pt x="435" y="877"/>
                </a:lnTo>
                <a:lnTo>
                  <a:pt x="428" y="872"/>
                </a:lnTo>
                <a:lnTo>
                  <a:pt x="421" y="868"/>
                </a:lnTo>
                <a:lnTo>
                  <a:pt x="415" y="863"/>
                </a:lnTo>
                <a:lnTo>
                  <a:pt x="408" y="858"/>
                </a:lnTo>
                <a:lnTo>
                  <a:pt x="402" y="853"/>
                </a:lnTo>
                <a:lnTo>
                  <a:pt x="396" y="849"/>
                </a:lnTo>
                <a:lnTo>
                  <a:pt x="389" y="844"/>
                </a:lnTo>
                <a:lnTo>
                  <a:pt x="383" y="839"/>
                </a:lnTo>
                <a:lnTo>
                  <a:pt x="377" y="834"/>
                </a:lnTo>
                <a:lnTo>
                  <a:pt x="371" y="829"/>
                </a:lnTo>
                <a:lnTo>
                  <a:pt x="365" y="825"/>
                </a:lnTo>
                <a:lnTo>
                  <a:pt x="359" y="820"/>
                </a:lnTo>
                <a:lnTo>
                  <a:pt x="353" y="815"/>
                </a:lnTo>
                <a:lnTo>
                  <a:pt x="348" y="810"/>
                </a:lnTo>
                <a:lnTo>
                  <a:pt x="342" y="805"/>
                </a:lnTo>
                <a:lnTo>
                  <a:pt x="337" y="801"/>
                </a:lnTo>
                <a:lnTo>
                  <a:pt x="331" y="796"/>
                </a:lnTo>
                <a:lnTo>
                  <a:pt x="326" y="791"/>
                </a:lnTo>
                <a:lnTo>
                  <a:pt x="320" y="786"/>
                </a:lnTo>
                <a:lnTo>
                  <a:pt x="315" y="781"/>
                </a:lnTo>
                <a:lnTo>
                  <a:pt x="310" y="776"/>
                </a:lnTo>
                <a:lnTo>
                  <a:pt x="305" y="772"/>
                </a:lnTo>
                <a:lnTo>
                  <a:pt x="300" y="767"/>
                </a:lnTo>
                <a:lnTo>
                  <a:pt x="295" y="762"/>
                </a:lnTo>
                <a:lnTo>
                  <a:pt x="290" y="757"/>
                </a:lnTo>
                <a:lnTo>
                  <a:pt x="285" y="752"/>
                </a:lnTo>
                <a:lnTo>
                  <a:pt x="280" y="747"/>
                </a:lnTo>
                <a:lnTo>
                  <a:pt x="276" y="742"/>
                </a:lnTo>
                <a:lnTo>
                  <a:pt x="271" y="738"/>
                </a:lnTo>
                <a:lnTo>
                  <a:pt x="266" y="733"/>
                </a:lnTo>
                <a:lnTo>
                  <a:pt x="262" y="728"/>
                </a:lnTo>
                <a:lnTo>
                  <a:pt x="257" y="723"/>
                </a:lnTo>
                <a:lnTo>
                  <a:pt x="253" y="718"/>
                </a:lnTo>
                <a:lnTo>
                  <a:pt x="249" y="713"/>
                </a:lnTo>
                <a:lnTo>
                  <a:pt x="245" y="708"/>
                </a:lnTo>
                <a:lnTo>
                  <a:pt x="240" y="703"/>
                </a:lnTo>
                <a:lnTo>
                  <a:pt x="236" y="698"/>
                </a:lnTo>
                <a:lnTo>
                  <a:pt x="232" y="693"/>
                </a:lnTo>
                <a:lnTo>
                  <a:pt x="228" y="688"/>
                </a:lnTo>
                <a:lnTo>
                  <a:pt x="224" y="684"/>
                </a:lnTo>
                <a:lnTo>
                  <a:pt x="220" y="679"/>
                </a:lnTo>
                <a:lnTo>
                  <a:pt x="217" y="674"/>
                </a:lnTo>
                <a:lnTo>
                  <a:pt x="213" y="669"/>
                </a:lnTo>
                <a:lnTo>
                  <a:pt x="209" y="664"/>
                </a:lnTo>
                <a:lnTo>
                  <a:pt x="206" y="659"/>
                </a:lnTo>
                <a:lnTo>
                  <a:pt x="202" y="654"/>
                </a:lnTo>
                <a:lnTo>
                  <a:pt x="198" y="649"/>
                </a:lnTo>
                <a:lnTo>
                  <a:pt x="195" y="644"/>
                </a:lnTo>
                <a:lnTo>
                  <a:pt x="192" y="639"/>
                </a:lnTo>
                <a:lnTo>
                  <a:pt x="188" y="634"/>
                </a:lnTo>
                <a:lnTo>
                  <a:pt x="185" y="629"/>
                </a:lnTo>
                <a:lnTo>
                  <a:pt x="182" y="624"/>
                </a:lnTo>
                <a:lnTo>
                  <a:pt x="179" y="619"/>
                </a:lnTo>
                <a:lnTo>
                  <a:pt x="175" y="614"/>
                </a:lnTo>
                <a:lnTo>
                  <a:pt x="172" y="609"/>
                </a:lnTo>
                <a:lnTo>
                  <a:pt x="169" y="604"/>
                </a:lnTo>
                <a:lnTo>
                  <a:pt x="166" y="599"/>
                </a:lnTo>
                <a:lnTo>
                  <a:pt x="163" y="594"/>
                </a:lnTo>
                <a:lnTo>
                  <a:pt x="160" y="589"/>
                </a:lnTo>
                <a:lnTo>
                  <a:pt x="158" y="584"/>
                </a:lnTo>
                <a:lnTo>
                  <a:pt x="155" y="578"/>
                </a:lnTo>
                <a:lnTo>
                  <a:pt x="152" y="573"/>
                </a:lnTo>
                <a:lnTo>
                  <a:pt x="149" y="568"/>
                </a:lnTo>
                <a:lnTo>
                  <a:pt x="147" y="563"/>
                </a:lnTo>
                <a:lnTo>
                  <a:pt x="144" y="558"/>
                </a:lnTo>
                <a:lnTo>
                  <a:pt x="142" y="553"/>
                </a:lnTo>
                <a:lnTo>
                  <a:pt x="139" y="548"/>
                </a:lnTo>
                <a:lnTo>
                  <a:pt x="137" y="543"/>
                </a:lnTo>
                <a:lnTo>
                  <a:pt x="134" y="538"/>
                </a:lnTo>
                <a:lnTo>
                  <a:pt x="132" y="533"/>
                </a:lnTo>
                <a:lnTo>
                  <a:pt x="129" y="528"/>
                </a:lnTo>
                <a:lnTo>
                  <a:pt x="127" y="522"/>
                </a:lnTo>
                <a:lnTo>
                  <a:pt x="125" y="517"/>
                </a:lnTo>
                <a:lnTo>
                  <a:pt x="123" y="512"/>
                </a:lnTo>
                <a:lnTo>
                  <a:pt x="120" y="507"/>
                </a:lnTo>
                <a:lnTo>
                  <a:pt x="118" y="502"/>
                </a:lnTo>
                <a:lnTo>
                  <a:pt x="116" y="497"/>
                </a:lnTo>
                <a:lnTo>
                  <a:pt x="114" y="491"/>
                </a:lnTo>
                <a:lnTo>
                  <a:pt x="112" y="486"/>
                </a:lnTo>
                <a:lnTo>
                  <a:pt x="110" y="481"/>
                </a:lnTo>
                <a:lnTo>
                  <a:pt x="108" y="476"/>
                </a:lnTo>
                <a:lnTo>
                  <a:pt x="106" y="471"/>
                </a:lnTo>
                <a:lnTo>
                  <a:pt x="104" y="465"/>
                </a:lnTo>
                <a:lnTo>
                  <a:pt x="102" y="460"/>
                </a:lnTo>
                <a:lnTo>
                  <a:pt x="100" y="455"/>
                </a:lnTo>
                <a:lnTo>
                  <a:pt x="99" y="450"/>
                </a:lnTo>
                <a:lnTo>
                  <a:pt x="97" y="445"/>
                </a:lnTo>
                <a:lnTo>
                  <a:pt x="95" y="439"/>
                </a:lnTo>
                <a:lnTo>
                  <a:pt x="93" y="434"/>
                </a:lnTo>
                <a:lnTo>
                  <a:pt x="92" y="429"/>
                </a:lnTo>
                <a:lnTo>
                  <a:pt x="90" y="424"/>
                </a:lnTo>
                <a:lnTo>
                  <a:pt x="88" y="418"/>
                </a:lnTo>
                <a:lnTo>
                  <a:pt x="87" y="413"/>
                </a:lnTo>
                <a:lnTo>
                  <a:pt x="85" y="408"/>
                </a:lnTo>
                <a:lnTo>
                  <a:pt x="84" y="402"/>
                </a:lnTo>
                <a:lnTo>
                  <a:pt x="82" y="397"/>
                </a:lnTo>
                <a:lnTo>
                  <a:pt x="81" y="392"/>
                </a:lnTo>
                <a:lnTo>
                  <a:pt x="79" y="387"/>
                </a:lnTo>
                <a:lnTo>
                  <a:pt x="78" y="381"/>
                </a:lnTo>
                <a:lnTo>
                  <a:pt x="76" y="376"/>
                </a:lnTo>
                <a:lnTo>
                  <a:pt x="75" y="371"/>
                </a:lnTo>
                <a:lnTo>
                  <a:pt x="73" y="365"/>
                </a:lnTo>
                <a:lnTo>
                  <a:pt x="72" y="360"/>
                </a:lnTo>
                <a:lnTo>
                  <a:pt x="71" y="354"/>
                </a:lnTo>
                <a:lnTo>
                  <a:pt x="69" y="349"/>
                </a:lnTo>
                <a:lnTo>
                  <a:pt x="68" y="344"/>
                </a:lnTo>
                <a:lnTo>
                  <a:pt x="67" y="338"/>
                </a:lnTo>
                <a:lnTo>
                  <a:pt x="66" y="333"/>
                </a:lnTo>
                <a:lnTo>
                  <a:pt x="64" y="328"/>
                </a:lnTo>
                <a:lnTo>
                  <a:pt x="63" y="322"/>
                </a:lnTo>
                <a:lnTo>
                  <a:pt x="62" y="317"/>
                </a:lnTo>
                <a:lnTo>
                  <a:pt x="61" y="311"/>
                </a:lnTo>
                <a:lnTo>
                  <a:pt x="60" y="306"/>
                </a:lnTo>
                <a:lnTo>
                  <a:pt x="58" y="300"/>
                </a:lnTo>
                <a:lnTo>
                  <a:pt x="57" y="295"/>
                </a:lnTo>
                <a:lnTo>
                  <a:pt x="56" y="290"/>
                </a:lnTo>
                <a:lnTo>
                  <a:pt x="55" y="284"/>
                </a:lnTo>
                <a:lnTo>
                  <a:pt x="54" y="279"/>
                </a:lnTo>
                <a:lnTo>
                  <a:pt x="53" y="273"/>
                </a:lnTo>
                <a:lnTo>
                  <a:pt x="52" y="268"/>
                </a:lnTo>
                <a:lnTo>
                  <a:pt x="50" y="262"/>
                </a:lnTo>
                <a:lnTo>
                  <a:pt x="49" y="257"/>
                </a:lnTo>
                <a:lnTo>
                  <a:pt x="48" y="251"/>
                </a:lnTo>
                <a:lnTo>
                  <a:pt x="47" y="246"/>
                </a:lnTo>
                <a:lnTo>
                  <a:pt x="46" y="240"/>
                </a:lnTo>
                <a:lnTo>
                  <a:pt x="45" y="235"/>
                </a:lnTo>
                <a:lnTo>
                  <a:pt x="44" y="229"/>
                </a:lnTo>
                <a:lnTo>
                  <a:pt x="43" y="223"/>
                </a:lnTo>
                <a:lnTo>
                  <a:pt x="42" y="218"/>
                </a:lnTo>
                <a:lnTo>
                  <a:pt x="41" y="212"/>
                </a:lnTo>
                <a:lnTo>
                  <a:pt x="40" y="207"/>
                </a:lnTo>
                <a:lnTo>
                  <a:pt x="39" y="201"/>
                </a:lnTo>
                <a:lnTo>
                  <a:pt x="38" y="196"/>
                </a:lnTo>
                <a:lnTo>
                  <a:pt x="37" y="190"/>
                </a:lnTo>
                <a:lnTo>
                  <a:pt x="36" y="184"/>
                </a:lnTo>
                <a:lnTo>
                  <a:pt x="35" y="179"/>
                </a:lnTo>
                <a:lnTo>
                  <a:pt x="34" y="173"/>
                </a:lnTo>
                <a:lnTo>
                  <a:pt x="33" y="167"/>
                </a:lnTo>
                <a:lnTo>
                  <a:pt x="32" y="162"/>
                </a:lnTo>
                <a:lnTo>
                  <a:pt x="31" y="156"/>
                </a:lnTo>
                <a:lnTo>
                  <a:pt x="30" y="151"/>
                </a:lnTo>
                <a:lnTo>
                  <a:pt x="29" y="145"/>
                </a:lnTo>
                <a:lnTo>
                  <a:pt x="28" y="139"/>
                </a:lnTo>
                <a:lnTo>
                  <a:pt x="27" y="133"/>
                </a:lnTo>
                <a:lnTo>
                  <a:pt x="26" y="128"/>
                </a:lnTo>
                <a:lnTo>
                  <a:pt x="25" y="122"/>
                </a:lnTo>
                <a:lnTo>
                  <a:pt x="24" y="116"/>
                </a:lnTo>
                <a:lnTo>
                  <a:pt x="22" y="111"/>
                </a:lnTo>
                <a:lnTo>
                  <a:pt x="21" y="105"/>
                </a:lnTo>
                <a:lnTo>
                  <a:pt x="20" y="99"/>
                </a:lnTo>
                <a:lnTo>
                  <a:pt x="19" y="93"/>
                </a:lnTo>
                <a:lnTo>
                  <a:pt x="18" y="88"/>
                </a:lnTo>
                <a:lnTo>
                  <a:pt x="17" y="82"/>
                </a:lnTo>
                <a:lnTo>
                  <a:pt x="16" y="76"/>
                </a:lnTo>
                <a:lnTo>
                  <a:pt x="15" y="70"/>
                </a:lnTo>
                <a:lnTo>
                  <a:pt x="14" y="64"/>
                </a:lnTo>
                <a:lnTo>
                  <a:pt x="12" y="59"/>
                </a:lnTo>
                <a:lnTo>
                  <a:pt x="11" y="53"/>
                </a:lnTo>
                <a:lnTo>
                  <a:pt x="10" y="47"/>
                </a:lnTo>
                <a:lnTo>
                  <a:pt x="9" y="41"/>
                </a:lnTo>
                <a:lnTo>
                  <a:pt x="8" y="35"/>
                </a:lnTo>
                <a:lnTo>
                  <a:pt x="6" y="29"/>
                </a:lnTo>
                <a:lnTo>
                  <a:pt x="5" y="24"/>
                </a:lnTo>
                <a:lnTo>
                  <a:pt x="4" y="18"/>
                </a:lnTo>
                <a:lnTo>
                  <a:pt x="3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7" name="Freeform 88"/>
          <p:cNvSpPr>
            <a:spLocks/>
          </p:cNvSpPr>
          <p:nvPr/>
        </p:nvSpPr>
        <p:spPr bwMode="auto">
          <a:xfrm>
            <a:off x="5407025" y="1217613"/>
            <a:ext cx="320675" cy="312737"/>
          </a:xfrm>
          <a:custGeom>
            <a:avLst/>
            <a:gdLst>
              <a:gd name="T0" fmla="*/ 2147483647 w 202"/>
              <a:gd name="T1" fmla="*/ 2147483647 h 197"/>
              <a:gd name="T2" fmla="*/ 2147483647 w 202"/>
              <a:gd name="T3" fmla="*/ 2147483647 h 197"/>
              <a:gd name="T4" fmla="*/ 2147483647 w 202"/>
              <a:gd name="T5" fmla="*/ 2147483647 h 197"/>
              <a:gd name="T6" fmla="*/ 2147483647 w 202"/>
              <a:gd name="T7" fmla="*/ 2147483647 h 197"/>
              <a:gd name="T8" fmla="*/ 2147483647 w 202"/>
              <a:gd name="T9" fmla="*/ 2147483647 h 197"/>
              <a:gd name="T10" fmla="*/ 2147483647 w 202"/>
              <a:gd name="T11" fmla="*/ 2147483647 h 197"/>
              <a:gd name="T12" fmla="*/ 2147483647 w 202"/>
              <a:gd name="T13" fmla="*/ 2147483647 h 197"/>
              <a:gd name="T14" fmla="*/ 2147483647 w 202"/>
              <a:gd name="T15" fmla="*/ 2147483647 h 197"/>
              <a:gd name="T16" fmla="*/ 2147483647 w 202"/>
              <a:gd name="T17" fmla="*/ 2147483647 h 197"/>
              <a:gd name="T18" fmla="*/ 2147483647 w 202"/>
              <a:gd name="T19" fmla="*/ 2147483647 h 197"/>
              <a:gd name="T20" fmla="*/ 2147483647 w 202"/>
              <a:gd name="T21" fmla="*/ 2147483647 h 197"/>
              <a:gd name="T22" fmla="*/ 2147483647 w 202"/>
              <a:gd name="T23" fmla="*/ 2147483647 h 197"/>
              <a:gd name="T24" fmla="*/ 2147483647 w 202"/>
              <a:gd name="T25" fmla="*/ 2147483647 h 197"/>
              <a:gd name="T26" fmla="*/ 2147483647 w 202"/>
              <a:gd name="T27" fmla="*/ 2147483647 h 197"/>
              <a:gd name="T28" fmla="*/ 2147483647 w 202"/>
              <a:gd name="T29" fmla="*/ 2147483647 h 197"/>
              <a:gd name="T30" fmla="*/ 2147483647 w 202"/>
              <a:gd name="T31" fmla="*/ 2147483647 h 197"/>
              <a:gd name="T32" fmla="*/ 2147483647 w 202"/>
              <a:gd name="T33" fmla="*/ 2147483647 h 197"/>
              <a:gd name="T34" fmla="*/ 2147483647 w 202"/>
              <a:gd name="T35" fmla="*/ 2147483647 h 197"/>
              <a:gd name="T36" fmla="*/ 2147483647 w 202"/>
              <a:gd name="T37" fmla="*/ 2147483647 h 197"/>
              <a:gd name="T38" fmla="*/ 2147483647 w 202"/>
              <a:gd name="T39" fmla="*/ 2147483647 h 197"/>
              <a:gd name="T40" fmla="*/ 2147483647 w 202"/>
              <a:gd name="T41" fmla="*/ 2147483647 h 197"/>
              <a:gd name="T42" fmla="*/ 2147483647 w 202"/>
              <a:gd name="T43" fmla="*/ 2147483647 h 197"/>
              <a:gd name="T44" fmla="*/ 2147483647 w 202"/>
              <a:gd name="T45" fmla="*/ 2147483647 h 197"/>
              <a:gd name="T46" fmla="*/ 2147483647 w 202"/>
              <a:gd name="T47" fmla="*/ 2147483647 h 197"/>
              <a:gd name="T48" fmla="*/ 2147483647 w 202"/>
              <a:gd name="T49" fmla="*/ 2147483647 h 197"/>
              <a:gd name="T50" fmla="*/ 2147483647 w 202"/>
              <a:gd name="T51" fmla="*/ 2147483647 h 197"/>
              <a:gd name="T52" fmla="*/ 2147483647 w 202"/>
              <a:gd name="T53" fmla="*/ 2147483647 h 197"/>
              <a:gd name="T54" fmla="*/ 2147483647 w 202"/>
              <a:gd name="T55" fmla="*/ 2147483647 h 197"/>
              <a:gd name="T56" fmla="*/ 2147483647 w 202"/>
              <a:gd name="T57" fmla="*/ 2147483647 h 197"/>
              <a:gd name="T58" fmla="*/ 2147483647 w 202"/>
              <a:gd name="T59" fmla="*/ 2147483647 h 197"/>
              <a:gd name="T60" fmla="*/ 2147483647 w 202"/>
              <a:gd name="T61" fmla="*/ 2147483647 h 197"/>
              <a:gd name="T62" fmla="*/ 2147483647 w 202"/>
              <a:gd name="T63" fmla="*/ 2147483647 h 197"/>
              <a:gd name="T64" fmla="*/ 2147483647 w 202"/>
              <a:gd name="T65" fmla="*/ 2147483647 h 197"/>
              <a:gd name="T66" fmla="*/ 2147483647 w 202"/>
              <a:gd name="T67" fmla="*/ 2147483647 h 197"/>
              <a:gd name="T68" fmla="*/ 2147483647 w 202"/>
              <a:gd name="T69" fmla="*/ 2147483647 h 197"/>
              <a:gd name="T70" fmla="*/ 2147483647 w 202"/>
              <a:gd name="T71" fmla="*/ 2147483647 h 197"/>
              <a:gd name="T72" fmla="*/ 2147483647 w 202"/>
              <a:gd name="T73" fmla="*/ 2147483647 h 197"/>
              <a:gd name="T74" fmla="*/ 2147483647 w 202"/>
              <a:gd name="T75" fmla="*/ 2147483647 h 197"/>
              <a:gd name="T76" fmla="*/ 2147483647 w 202"/>
              <a:gd name="T77" fmla="*/ 2147483647 h 197"/>
              <a:gd name="T78" fmla="*/ 2147483647 w 202"/>
              <a:gd name="T79" fmla="*/ 2147483647 h 197"/>
              <a:gd name="T80" fmla="*/ 2147483647 w 202"/>
              <a:gd name="T81" fmla="*/ 2147483647 h 197"/>
              <a:gd name="T82" fmla="*/ 2147483647 w 202"/>
              <a:gd name="T83" fmla="*/ 2147483647 h 197"/>
              <a:gd name="T84" fmla="*/ 2147483647 w 202"/>
              <a:gd name="T85" fmla="*/ 2147483647 h 197"/>
              <a:gd name="T86" fmla="*/ 2147483647 w 202"/>
              <a:gd name="T87" fmla="*/ 2147483647 h 197"/>
              <a:gd name="T88" fmla="*/ 2147483647 w 202"/>
              <a:gd name="T89" fmla="*/ 2147483647 h 197"/>
              <a:gd name="T90" fmla="*/ 2147483647 w 202"/>
              <a:gd name="T91" fmla="*/ 2147483647 h 197"/>
              <a:gd name="T92" fmla="*/ 2147483647 w 202"/>
              <a:gd name="T93" fmla="*/ 2147483647 h 197"/>
              <a:gd name="T94" fmla="*/ 2147483647 w 202"/>
              <a:gd name="T95" fmla="*/ 2147483647 h 197"/>
              <a:gd name="T96" fmla="*/ 2147483647 w 202"/>
              <a:gd name="T97" fmla="*/ 2147483647 h 197"/>
              <a:gd name="T98" fmla="*/ 2147483647 w 202"/>
              <a:gd name="T99" fmla="*/ 2147483647 h 197"/>
              <a:gd name="T100" fmla="*/ 2147483647 w 202"/>
              <a:gd name="T101" fmla="*/ 2147483647 h 197"/>
              <a:gd name="T102" fmla="*/ 2147483647 w 202"/>
              <a:gd name="T103" fmla="*/ 0 h 197"/>
              <a:gd name="T104" fmla="*/ 2147483647 w 202"/>
              <a:gd name="T105" fmla="*/ 0 h 197"/>
              <a:gd name="T106" fmla="*/ 2147483647 w 202"/>
              <a:gd name="T107" fmla="*/ 0 h 197"/>
              <a:gd name="T108" fmla="*/ 2147483647 w 202"/>
              <a:gd name="T109" fmla="*/ 0 h 197"/>
              <a:gd name="T110" fmla="*/ 0 w 202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2"/>
              <a:gd name="T169" fmla="*/ 0 h 197"/>
              <a:gd name="T170" fmla="*/ 202 w 202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2" h="197">
                <a:moveTo>
                  <a:pt x="201" y="196"/>
                </a:moveTo>
                <a:lnTo>
                  <a:pt x="200" y="192"/>
                </a:lnTo>
                <a:lnTo>
                  <a:pt x="199" y="188"/>
                </a:lnTo>
                <a:lnTo>
                  <a:pt x="198" y="184"/>
                </a:lnTo>
                <a:lnTo>
                  <a:pt x="197" y="179"/>
                </a:lnTo>
                <a:lnTo>
                  <a:pt x="196" y="175"/>
                </a:lnTo>
                <a:lnTo>
                  <a:pt x="195" y="170"/>
                </a:lnTo>
                <a:lnTo>
                  <a:pt x="195" y="166"/>
                </a:lnTo>
                <a:lnTo>
                  <a:pt x="194" y="161"/>
                </a:lnTo>
                <a:lnTo>
                  <a:pt x="193" y="157"/>
                </a:lnTo>
                <a:lnTo>
                  <a:pt x="192" y="152"/>
                </a:lnTo>
                <a:lnTo>
                  <a:pt x="191" y="147"/>
                </a:lnTo>
                <a:lnTo>
                  <a:pt x="190" y="142"/>
                </a:lnTo>
                <a:lnTo>
                  <a:pt x="189" y="137"/>
                </a:lnTo>
                <a:lnTo>
                  <a:pt x="188" y="132"/>
                </a:lnTo>
                <a:lnTo>
                  <a:pt x="187" y="127"/>
                </a:lnTo>
                <a:lnTo>
                  <a:pt x="186" y="122"/>
                </a:lnTo>
                <a:lnTo>
                  <a:pt x="185" y="118"/>
                </a:lnTo>
                <a:lnTo>
                  <a:pt x="183" y="113"/>
                </a:lnTo>
                <a:lnTo>
                  <a:pt x="182" y="108"/>
                </a:lnTo>
                <a:lnTo>
                  <a:pt x="180" y="103"/>
                </a:lnTo>
                <a:lnTo>
                  <a:pt x="179" y="98"/>
                </a:lnTo>
                <a:lnTo>
                  <a:pt x="177" y="93"/>
                </a:lnTo>
                <a:lnTo>
                  <a:pt x="175" y="88"/>
                </a:lnTo>
                <a:lnTo>
                  <a:pt x="173" y="83"/>
                </a:lnTo>
                <a:lnTo>
                  <a:pt x="171" y="79"/>
                </a:lnTo>
                <a:lnTo>
                  <a:pt x="169" y="74"/>
                </a:lnTo>
                <a:lnTo>
                  <a:pt x="166" y="69"/>
                </a:lnTo>
                <a:lnTo>
                  <a:pt x="164" y="65"/>
                </a:lnTo>
                <a:lnTo>
                  <a:pt x="161" y="61"/>
                </a:lnTo>
                <a:lnTo>
                  <a:pt x="158" y="56"/>
                </a:lnTo>
                <a:lnTo>
                  <a:pt x="155" y="52"/>
                </a:lnTo>
                <a:lnTo>
                  <a:pt x="152" y="48"/>
                </a:lnTo>
                <a:lnTo>
                  <a:pt x="148" y="44"/>
                </a:lnTo>
                <a:lnTo>
                  <a:pt x="144" y="40"/>
                </a:lnTo>
                <a:lnTo>
                  <a:pt x="140" y="36"/>
                </a:lnTo>
                <a:lnTo>
                  <a:pt x="136" y="33"/>
                </a:lnTo>
                <a:lnTo>
                  <a:pt x="131" y="29"/>
                </a:lnTo>
                <a:lnTo>
                  <a:pt x="127" y="26"/>
                </a:lnTo>
                <a:lnTo>
                  <a:pt x="122" y="23"/>
                </a:lnTo>
                <a:lnTo>
                  <a:pt x="116" y="20"/>
                </a:lnTo>
                <a:lnTo>
                  <a:pt x="111" y="17"/>
                </a:lnTo>
                <a:lnTo>
                  <a:pt x="105" y="14"/>
                </a:lnTo>
                <a:lnTo>
                  <a:pt x="99" y="12"/>
                </a:lnTo>
                <a:lnTo>
                  <a:pt x="93" y="10"/>
                </a:lnTo>
                <a:lnTo>
                  <a:pt x="86" y="8"/>
                </a:lnTo>
                <a:lnTo>
                  <a:pt x="79" y="6"/>
                </a:lnTo>
                <a:lnTo>
                  <a:pt x="71" y="4"/>
                </a:lnTo>
                <a:lnTo>
                  <a:pt x="64" y="3"/>
                </a:lnTo>
                <a:lnTo>
                  <a:pt x="56" y="2"/>
                </a:lnTo>
                <a:lnTo>
                  <a:pt x="47" y="1"/>
                </a:lnTo>
                <a:lnTo>
                  <a:pt x="38" y="0"/>
                </a:lnTo>
                <a:lnTo>
                  <a:pt x="29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8" name="Freeform 89"/>
          <p:cNvSpPr>
            <a:spLocks/>
          </p:cNvSpPr>
          <p:nvPr/>
        </p:nvSpPr>
        <p:spPr bwMode="auto">
          <a:xfrm>
            <a:off x="6121400" y="3448050"/>
            <a:ext cx="163513" cy="663575"/>
          </a:xfrm>
          <a:custGeom>
            <a:avLst/>
            <a:gdLst>
              <a:gd name="T0" fmla="*/ 2147483647 w 103"/>
              <a:gd name="T1" fmla="*/ 2147483647 h 418"/>
              <a:gd name="T2" fmla="*/ 2147483647 w 103"/>
              <a:gd name="T3" fmla="*/ 2147483647 h 418"/>
              <a:gd name="T4" fmla="*/ 2147483647 w 103"/>
              <a:gd name="T5" fmla="*/ 2147483647 h 418"/>
              <a:gd name="T6" fmla="*/ 2147483647 w 103"/>
              <a:gd name="T7" fmla="*/ 2147483647 h 418"/>
              <a:gd name="T8" fmla="*/ 2147483647 w 103"/>
              <a:gd name="T9" fmla="*/ 2147483647 h 418"/>
              <a:gd name="T10" fmla="*/ 2147483647 w 103"/>
              <a:gd name="T11" fmla="*/ 2147483647 h 418"/>
              <a:gd name="T12" fmla="*/ 2147483647 w 103"/>
              <a:gd name="T13" fmla="*/ 2147483647 h 418"/>
              <a:gd name="T14" fmla="*/ 2147483647 w 103"/>
              <a:gd name="T15" fmla="*/ 2147483647 h 418"/>
              <a:gd name="T16" fmla="*/ 2147483647 w 103"/>
              <a:gd name="T17" fmla="*/ 2147483647 h 418"/>
              <a:gd name="T18" fmla="*/ 2147483647 w 103"/>
              <a:gd name="T19" fmla="*/ 2147483647 h 418"/>
              <a:gd name="T20" fmla="*/ 2147483647 w 103"/>
              <a:gd name="T21" fmla="*/ 2147483647 h 418"/>
              <a:gd name="T22" fmla="*/ 2147483647 w 103"/>
              <a:gd name="T23" fmla="*/ 2147483647 h 418"/>
              <a:gd name="T24" fmla="*/ 2147483647 w 103"/>
              <a:gd name="T25" fmla="*/ 2147483647 h 418"/>
              <a:gd name="T26" fmla="*/ 2147483647 w 103"/>
              <a:gd name="T27" fmla="*/ 2147483647 h 418"/>
              <a:gd name="T28" fmla="*/ 2147483647 w 103"/>
              <a:gd name="T29" fmla="*/ 2147483647 h 418"/>
              <a:gd name="T30" fmla="*/ 2147483647 w 103"/>
              <a:gd name="T31" fmla="*/ 2147483647 h 418"/>
              <a:gd name="T32" fmla="*/ 2147483647 w 103"/>
              <a:gd name="T33" fmla="*/ 2147483647 h 418"/>
              <a:gd name="T34" fmla="*/ 2147483647 w 103"/>
              <a:gd name="T35" fmla="*/ 2147483647 h 418"/>
              <a:gd name="T36" fmla="*/ 2147483647 w 103"/>
              <a:gd name="T37" fmla="*/ 2147483647 h 418"/>
              <a:gd name="T38" fmla="*/ 2147483647 w 103"/>
              <a:gd name="T39" fmla="*/ 2147483647 h 418"/>
              <a:gd name="T40" fmla="*/ 2147483647 w 103"/>
              <a:gd name="T41" fmla="*/ 2147483647 h 418"/>
              <a:gd name="T42" fmla="*/ 2147483647 w 103"/>
              <a:gd name="T43" fmla="*/ 2147483647 h 418"/>
              <a:gd name="T44" fmla="*/ 2147483647 w 103"/>
              <a:gd name="T45" fmla="*/ 2147483647 h 418"/>
              <a:gd name="T46" fmla="*/ 2147483647 w 103"/>
              <a:gd name="T47" fmla="*/ 2147483647 h 418"/>
              <a:gd name="T48" fmla="*/ 2147483647 w 103"/>
              <a:gd name="T49" fmla="*/ 2147483647 h 418"/>
              <a:gd name="T50" fmla="*/ 2147483647 w 103"/>
              <a:gd name="T51" fmla="*/ 2147483647 h 418"/>
              <a:gd name="T52" fmla="*/ 2147483647 w 103"/>
              <a:gd name="T53" fmla="*/ 2147483647 h 418"/>
              <a:gd name="T54" fmla="*/ 2147483647 w 103"/>
              <a:gd name="T55" fmla="*/ 2147483647 h 418"/>
              <a:gd name="T56" fmla="*/ 2147483647 w 103"/>
              <a:gd name="T57" fmla="*/ 2147483647 h 418"/>
              <a:gd name="T58" fmla="*/ 2147483647 w 103"/>
              <a:gd name="T59" fmla="*/ 2147483647 h 418"/>
              <a:gd name="T60" fmla="*/ 2147483647 w 103"/>
              <a:gd name="T61" fmla="*/ 2147483647 h 418"/>
              <a:gd name="T62" fmla="*/ 2147483647 w 103"/>
              <a:gd name="T63" fmla="*/ 2147483647 h 418"/>
              <a:gd name="T64" fmla="*/ 2147483647 w 103"/>
              <a:gd name="T65" fmla="*/ 2147483647 h 418"/>
              <a:gd name="T66" fmla="*/ 2147483647 w 103"/>
              <a:gd name="T67" fmla="*/ 2147483647 h 418"/>
              <a:gd name="T68" fmla="*/ 2147483647 w 103"/>
              <a:gd name="T69" fmla="*/ 2147483647 h 418"/>
              <a:gd name="T70" fmla="*/ 2147483647 w 103"/>
              <a:gd name="T71" fmla="*/ 2147483647 h 418"/>
              <a:gd name="T72" fmla="*/ 0 w 103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3"/>
              <a:gd name="T112" fmla="*/ 0 h 418"/>
              <a:gd name="T113" fmla="*/ 103 w 103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3" h="418">
                <a:moveTo>
                  <a:pt x="40" y="417"/>
                </a:moveTo>
                <a:lnTo>
                  <a:pt x="45" y="413"/>
                </a:lnTo>
                <a:lnTo>
                  <a:pt x="50" y="410"/>
                </a:lnTo>
                <a:lnTo>
                  <a:pt x="54" y="406"/>
                </a:lnTo>
                <a:lnTo>
                  <a:pt x="59" y="402"/>
                </a:lnTo>
                <a:lnTo>
                  <a:pt x="63" y="398"/>
                </a:lnTo>
                <a:lnTo>
                  <a:pt x="67" y="394"/>
                </a:lnTo>
                <a:lnTo>
                  <a:pt x="70" y="390"/>
                </a:lnTo>
                <a:lnTo>
                  <a:pt x="74" y="385"/>
                </a:lnTo>
                <a:lnTo>
                  <a:pt x="77" y="381"/>
                </a:lnTo>
                <a:lnTo>
                  <a:pt x="80" y="376"/>
                </a:lnTo>
                <a:lnTo>
                  <a:pt x="83" y="371"/>
                </a:lnTo>
                <a:lnTo>
                  <a:pt x="86" y="366"/>
                </a:lnTo>
                <a:lnTo>
                  <a:pt x="88" y="361"/>
                </a:lnTo>
                <a:lnTo>
                  <a:pt x="90" y="356"/>
                </a:lnTo>
                <a:lnTo>
                  <a:pt x="92" y="351"/>
                </a:lnTo>
                <a:lnTo>
                  <a:pt x="94" y="345"/>
                </a:lnTo>
                <a:lnTo>
                  <a:pt x="96" y="340"/>
                </a:lnTo>
                <a:lnTo>
                  <a:pt x="97" y="334"/>
                </a:lnTo>
                <a:lnTo>
                  <a:pt x="98" y="328"/>
                </a:lnTo>
                <a:lnTo>
                  <a:pt x="99" y="322"/>
                </a:lnTo>
                <a:lnTo>
                  <a:pt x="100" y="316"/>
                </a:lnTo>
                <a:lnTo>
                  <a:pt x="101" y="310"/>
                </a:lnTo>
                <a:lnTo>
                  <a:pt x="102" y="304"/>
                </a:lnTo>
                <a:lnTo>
                  <a:pt x="102" y="298"/>
                </a:lnTo>
                <a:lnTo>
                  <a:pt x="102" y="292"/>
                </a:lnTo>
                <a:lnTo>
                  <a:pt x="102" y="285"/>
                </a:lnTo>
                <a:lnTo>
                  <a:pt x="102" y="279"/>
                </a:lnTo>
                <a:lnTo>
                  <a:pt x="102" y="273"/>
                </a:lnTo>
                <a:lnTo>
                  <a:pt x="102" y="266"/>
                </a:lnTo>
                <a:lnTo>
                  <a:pt x="101" y="260"/>
                </a:lnTo>
                <a:lnTo>
                  <a:pt x="100" y="253"/>
                </a:lnTo>
                <a:lnTo>
                  <a:pt x="100" y="246"/>
                </a:lnTo>
                <a:lnTo>
                  <a:pt x="99" y="240"/>
                </a:lnTo>
                <a:lnTo>
                  <a:pt x="98" y="233"/>
                </a:lnTo>
                <a:lnTo>
                  <a:pt x="97" y="227"/>
                </a:lnTo>
                <a:lnTo>
                  <a:pt x="95" y="220"/>
                </a:lnTo>
                <a:lnTo>
                  <a:pt x="94" y="213"/>
                </a:lnTo>
                <a:lnTo>
                  <a:pt x="92" y="206"/>
                </a:lnTo>
                <a:lnTo>
                  <a:pt x="91" y="200"/>
                </a:lnTo>
                <a:lnTo>
                  <a:pt x="89" y="193"/>
                </a:lnTo>
                <a:lnTo>
                  <a:pt x="87" y="186"/>
                </a:lnTo>
                <a:lnTo>
                  <a:pt x="85" y="179"/>
                </a:lnTo>
                <a:lnTo>
                  <a:pt x="83" y="173"/>
                </a:lnTo>
                <a:lnTo>
                  <a:pt x="81" y="166"/>
                </a:lnTo>
                <a:lnTo>
                  <a:pt x="79" y="159"/>
                </a:lnTo>
                <a:lnTo>
                  <a:pt x="77" y="153"/>
                </a:lnTo>
                <a:lnTo>
                  <a:pt x="75" y="146"/>
                </a:lnTo>
                <a:lnTo>
                  <a:pt x="72" y="140"/>
                </a:lnTo>
                <a:lnTo>
                  <a:pt x="70" y="133"/>
                </a:lnTo>
                <a:lnTo>
                  <a:pt x="67" y="127"/>
                </a:lnTo>
                <a:lnTo>
                  <a:pt x="65" y="120"/>
                </a:lnTo>
                <a:lnTo>
                  <a:pt x="62" y="114"/>
                </a:lnTo>
                <a:lnTo>
                  <a:pt x="59" y="107"/>
                </a:lnTo>
                <a:lnTo>
                  <a:pt x="57" y="101"/>
                </a:lnTo>
                <a:lnTo>
                  <a:pt x="54" y="95"/>
                </a:lnTo>
                <a:lnTo>
                  <a:pt x="51" y="89"/>
                </a:lnTo>
                <a:lnTo>
                  <a:pt x="48" y="83"/>
                </a:lnTo>
                <a:lnTo>
                  <a:pt x="45" y="77"/>
                </a:lnTo>
                <a:lnTo>
                  <a:pt x="42" y="71"/>
                </a:lnTo>
                <a:lnTo>
                  <a:pt x="39" y="65"/>
                </a:lnTo>
                <a:lnTo>
                  <a:pt x="36" y="59"/>
                </a:lnTo>
                <a:lnTo>
                  <a:pt x="33" y="54"/>
                </a:lnTo>
                <a:lnTo>
                  <a:pt x="30" y="48"/>
                </a:lnTo>
                <a:lnTo>
                  <a:pt x="27" y="43"/>
                </a:lnTo>
                <a:lnTo>
                  <a:pt x="24" y="38"/>
                </a:lnTo>
                <a:lnTo>
                  <a:pt x="21" y="33"/>
                </a:lnTo>
                <a:lnTo>
                  <a:pt x="18" y="28"/>
                </a:lnTo>
                <a:lnTo>
                  <a:pt x="15" y="23"/>
                </a:lnTo>
                <a:lnTo>
                  <a:pt x="12" y="18"/>
                </a:lnTo>
                <a:lnTo>
                  <a:pt x="9" y="13"/>
                </a:lnTo>
                <a:lnTo>
                  <a:pt x="6" y="9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49" name="Freeform 90"/>
          <p:cNvSpPr>
            <a:spLocks/>
          </p:cNvSpPr>
          <p:nvPr/>
        </p:nvSpPr>
        <p:spPr bwMode="auto">
          <a:xfrm>
            <a:off x="5407025" y="2924175"/>
            <a:ext cx="715963" cy="525463"/>
          </a:xfrm>
          <a:custGeom>
            <a:avLst/>
            <a:gdLst>
              <a:gd name="T0" fmla="*/ 2147483647 w 451"/>
              <a:gd name="T1" fmla="*/ 2147483647 h 331"/>
              <a:gd name="T2" fmla="*/ 2147483647 w 451"/>
              <a:gd name="T3" fmla="*/ 2147483647 h 331"/>
              <a:gd name="T4" fmla="*/ 2147483647 w 451"/>
              <a:gd name="T5" fmla="*/ 2147483647 h 331"/>
              <a:gd name="T6" fmla="*/ 2147483647 w 451"/>
              <a:gd name="T7" fmla="*/ 2147483647 h 331"/>
              <a:gd name="T8" fmla="*/ 2147483647 w 451"/>
              <a:gd name="T9" fmla="*/ 2147483647 h 331"/>
              <a:gd name="T10" fmla="*/ 2147483647 w 451"/>
              <a:gd name="T11" fmla="*/ 2147483647 h 331"/>
              <a:gd name="T12" fmla="*/ 2147483647 w 451"/>
              <a:gd name="T13" fmla="*/ 2147483647 h 331"/>
              <a:gd name="T14" fmla="*/ 2147483647 w 451"/>
              <a:gd name="T15" fmla="*/ 2147483647 h 331"/>
              <a:gd name="T16" fmla="*/ 2147483647 w 451"/>
              <a:gd name="T17" fmla="*/ 2147483647 h 331"/>
              <a:gd name="T18" fmla="*/ 2147483647 w 451"/>
              <a:gd name="T19" fmla="*/ 2147483647 h 331"/>
              <a:gd name="T20" fmla="*/ 2147483647 w 451"/>
              <a:gd name="T21" fmla="*/ 2147483647 h 331"/>
              <a:gd name="T22" fmla="*/ 2147483647 w 451"/>
              <a:gd name="T23" fmla="*/ 2147483647 h 331"/>
              <a:gd name="T24" fmla="*/ 2147483647 w 451"/>
              <a:gd name="T25" fmla="*/ 2147483647 h 331"/>
              <a:gd name="T26" fmla="*/ 2147483647 w 451"/>
              <a:gd name="T27" fmla="*/ 2147483647 h 331"/>
              <a:gd name="T28" fmla="*/ 2147483647 w 451"/>
              <a:gd name="T29" fmla="*/ 2147483647 h 331"/>
              <a:gd name="T30" fmla="*/ 2147483647 w 451"/>
              <a:gd name="T31" fmla="*/ 2147483647 h 331"/>
              <a:gd name="T32" fmla="*/ 2147483647 w 451"/>
              <a:gd name="T33" fmla="*/ 2147483647 h 331"/>
              <a:gd name="T34" fmla="*/ 2147483647 w 451"/>
              <a:gd name="T35" fmla="*/ 2147483647 h 331"/>
              <a:gd name="T36" fmla="*/ 2147483647 w 451"/>
              <a:gd name="T37" fmla="*/ 2147483647 h 331"/>
              <a:gd name="T38" fmla="*/ 2147483647 w 451"/>
              <a:gd name="T39" fmla="*/ 2147483647 h 331"/>
              <a:gd name="T40" fmla="*/ 2147483647 w 451"/>
              <a:gd name="T41" fmla="*/ 2147483647 h 331"/>
              <a:gd name="T42" fmla="*/ 2147483647 w 451"/>
              <a:gd name="T43" fmla="*/ 2147483647 h 331"/>
              <a:gd name="T44" fmla="*/ 2147483647 w 451"/>
              <a:gd name="T45" fmla="*/ 2147483647 h 331"/>
              <a:gd name="T46" fmla="*/ 2147483647 w 451"/>
              <a:gd name="T47" fmla="*/ 2147483647 h 331"/>
              <a:gd name="T48" fmla="*/ 2147483647 w 451"/>
              <a:gd name="T49" fmla="*/ 2147483647 h 331"/>
              <a:gd name="T50" fmla="*/ 2147483647 w 451"/>
              <a:gd name="T51" fmla="*/ 2147483647 h 331"/>
              <a:gd name="T52" fmla="*/ 2147483647 w 451"/>
              <a:gd name="T53" fmla="*/ 2147483647 h 331"/>
              <a:gd name="T54" fmla="*/ 2147483647 w 451"/>
              <a:gd name="T55" fmla="*/ 2147483647 h 331"/>
              <a:gd name="T56" fmla="*/ 2147483647 w 451"/>
              <a:gd name="T57" fmla="*/ 2147483647 h 331"/>
              <a:gd name="T58" fmla="*/ 2147483647 w 451"/>
              <a:gd name="T59" fmla="*/ 2147483647 h 331"/>
              <a:gd name="T60" fmla="*/ 2147483647 w 451"/>
              <a:gd name="T61" fmla="*/ 2147483647 h 331"/>
              <a:gd name="T62" fmla="*/ 2147483647 w 451"/>
              <a:gd name="T63" fmla="*/ 2147483647 h 331"/>
              <a:gd name="T64" fmla="*/ 2147483647 w 451"/>
              <a:gd name="T65" fmla="*/ 2147483647 h 331"/>
              <a:gd name="T66" fmla="*/ 2147483647 w 451"/>
              <a:gd name="T67" fmla="*/ 2147483647 h 331"/>
              <a:gd name="T68" fmla="*/ 2147483647 w 451"/>
              <a:gd name="T69" fmla="*/ 2147483647 h 331"/>
              <a:gd name="T70" fmla="*/ 2147483647 w 451"/>
              <a:gd name="T71" fmla="*/ 2147483647 h 331"/>
              <a:gd name="T72" fmla="*/ 2147483647 w 451"/>
              <a:gd name="T73" fmla="*/ 2147483647 h 331"/>
              <a:gd name="T74" fmla="*/ 2147483647 w 451"/>
              <a:gd name="T75" fmla="*/ 2147483647 h 331"/>
              <a:gd name="T76" fmla="*/ 2147483647 w 451"/>
              <a:gd name="T77" fmla="*/ 2147483647 h 331"/>
              <a:gd name="T78" fmla="*/ 2147483647 w 451"/>
              <a:gd name="T79" fmla="*/ 2147483647 h 331"/>
              <a:gd name="T80" fmla="*/ 2147483647 w 451"/>
              <a:gd name="T81" fmla="*/ 2147483647 h 331"/>
              <a:gd name="T82" fmla="*/ 0 w 451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1"/>
              <a:gd name="T127" fmla="*/ 0 h 331"/>
              <a:gd name="T128" fmla="*/ 451 w 451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1" h="331">
                <a:moveTo>
                  <a:pt x="450" y="330"/>
                </a:moveTo>
                <a:lnTo>
                  <a:pt x="445" y="324"/>
                </a:lnTo>
                <a:lnTo>
                  <a:pt x="441" y="318"/>
                </a:lnTo>
                <a:lnTo>
                  <a:pt x="436" y="312"/>
                </a:lnTo>
                <a:lnTo>
                  <a:pt x="431" y="306"/>
                </a:lnTo>
                <a:lnTo>
                  <a:pt x="426" y="299"/>
                </a:lnTo>
                <a:lnTo>
                  <a:pt x="422" y="293"/>
                </a:lnTo>
                <a:lnTo>
                  <a:pt x="417" y="287"/>
                </a:lnTo>
                <a:lnTo>
                  <a:pt x="412" y="281"/>
                </a:lnTo>
                <a:lnTo>
                  <a:pt x="407" y="274"/>
                </a:lnTo>
                <a:lnTo>
                  <a:pt x="403" y="268"/>
                </a:lnTo>
                <a:lnTo>
                  <a:pt x="398" y="262"/>
                </a:lnTo>
                <a:lnTo>
                  <a:pt x="393" y="256"/>
                </a:lnTo>
                <a:lnTo>
                  <a:pt x="388" y="250"/>
                </a:lnTo>
                <a:lnTo>
                  <a:pt x="383" y="244"/>
                </a:lnTo>
                <a:lnTo>
                  <a:pt x="378" y="238"/>
                </a:lnTo>
                <a:lnTo>
                  <a:pt x="373" y="232"/>
                </a:lnTo>
                <a:lnTo>
                  <a:pt x="368" y="227"/>
                </a:lnTo>
                <a:lnTo>
                  <a:pt x="363" y="221"/>
                </a:lnTo>
                <a:lnTo>
                  <a:pt x="358" y="215"/>
                </a:lnTo>
                <a:lnTo>
                  <a:pt x="353" y="210"/>
                </a:lnTo>
                <a:lnTo>
                  <a:pt x="348" y="204"/>
                </a:lnTo>
                <a:lnTo>
                  <a:pt x="343" y="198"/>
                </a:lnTo>
                <a:lnTo>
                  <a:pt x="338" y="193"/>
                </a:lnTo>
                <a:lnTo>
                  <a:pt x="333" y="187"/>
                </a:lnTo>
                <a:lnTo>
                  <a:pt x="328" y="182"/>
                </a:lnTo>
                <a:lnTo>
                  <a:pt x="323" y="177"/>
                </a:lnTo>
                <a:lnTo>
                  <a:pt x="318" y="171"/>
                </a:lnTo>
                <a:lnTo>
                  <a:pt x="313" y="166"/>
                </a:lnTo>
                <a:lnTo>
                  <a:pt x="307" y="161"/>
                </a:lnTo>
                <a:lnTo>
                  <a:pt x="302" y="156"/>
                </a:lnTo>
                <a:lnTo>
                  <a:pt x="297" y="151"/>
                </a:lnTo>
                <a:lnTo>
                  <a:pt x="292" y="146"/>
                </a:lnTo>
                <a:lnTo>
                  <a:pt x="287" y="141"/>
                </a:lnTo>
                <a:lnTo>
                  <a:pt x="281" y="136"/>
                </a:lnTo>
                <a:lnTo>
                  <a:pt x="276" y="132"/>
                </a:lnTo>
                <a:lnTo>
                  <a:pt x="271" y="127"/>
                </a:lnTo>
                <a:lnTo>
                  <a:pt x="265" y="122"/>
                </a:lnTo>
                <a:lnTo>
                  <a:pt x="260" y="118"/>
                </a:lnTo>
                <a:lnTo>
                  <a:pt x="255" y="113"/>
                </a:lnTo>
                <a:lnTo>
                  <a:pt x="249" y="109"/>
                </a:lnTo>
                <a:lnTo>
                  <a:pt x="244" y="104"/>
                </a:lnTo>
                <a:lnTo>
                  <a:pt x="239" y="100"/>
                </a:lnTo>
                <a:lnTo>
                  <a:pt x="233" y="96"/>
                </a:lnTo>
                <a:lnTo>
                  <a:pt x="228" y="92"/>
                </a:lnTo>
                <a:lnTo>
                  <a:pt x="222" y="88"/>
                </a:lnTo>
                <a:lnTo>
                  <a:pt x="217" y="84"/>
                </a:lnTo>
                <a:lnTo>
                  <a:pt x="211" y="80"/>
                </a:lnTo>
                <a:lnTo>
                  <a:pt x="206" y="76"/>
                </a:lnTo>
                <a:lnTo>
                  <a:pt x="200" y="72"/>
                </a:lnTo>
                <a:lnTo>
                  <a:pt x="195" y="69"/>
                </a:lnTo>
                <a:lnTo>
                  <a:pt x="189" y="65"/>
                </a:lnTo>
                <a:lnTo>
                  <a:pt x="183" y="62"/>
                </a:lnTo>
                <a:lnTo>
                  <a:pt x="178" y="58"/>
                </a:lnTo>
                <a:lnTo>
                  <a:pt x="172" y="55"/>
                </a:lnTo>
                <a:lnTo>
                  <a:pt x="166" y="52"/>
                </a:lnTo>
                <a:lnTo>
                  <a:pt x="161" y="49"/>
                </a:lnTo>
                <a:lnTo>
                  <a:pt x="155" y="46"/>
                </a:lnTo>
                <a:lnTo>
                  <a:pt x="149" y="43"/>
                </a:lnTo>
                <a:lnTo>
                  <a:pt x="144" y="40"/>
                </a:lnTo>
                <a:lnTo>
                  <a:pt x="138" y="37"/>
                </a:lnTo>
                <a:lnTo>
                  <a:pt x="132" y="34"/>
                </a:lnTo>
                <a:lnTo>
                  <a:pt x="126" y="32"/>
                </a:lnTo>
                <a:lnTo>
                  <a:pt x="120" y="29"/>
                </a:lnTo>
                <a:lnTo>
                  <a:pt x="115" y="27"/>
                </a:lnTo>
                <a:lnTo>
                  <a:pt x="109" y="24"/>
                </a:lnTo>
                <a:lnTo>
                  <a:pt x="103" y="22"/>
                </a:lnTo>
                <a:lnTo>
                  <a:pt x="97" y="20"/>
                </a:lnTo>
                <a:lnTo>
                  <a:pt x="91" y="18"/>
                </a:lnTo>
                <a:lnTo>
                  <a:pt x="85" y="16"/>
                </a:lnTo>
                <a:lnTo>
                  <a:pt x="79" y="14"/>
                </a:lnTo>
                <a:lnTo>
                  <a:pt x="73" y="13"/>
                </a:lnTo>
                <a:lnTo>
                  <a:pt x="67" y="11"/>
                </a:lnTo>
                <a:lnTo>
                  <a:pt x="61" y="10"/>
                </a:lnTo>
                <a:lnTo>
                  <a:pt x="55" y="8"/>
                </a:lnTo>
                <a:lnTo>
                  <a:pt x="49" y="7"/>
                </a:lnTo>
                <a:lnTo>
                  <a:pt x="43" y="6"/>
                </a:lnTo>
                <a:lnTo>
                  <a:pt x="37" y="5"/>
                </a:lnTo>
                <a:lnTo>
                  <a:pt x="31" y="4"/>
                </a:lnTo>
                <a:lnTo>
                  <a:pt x="24" y="3"/>
                </a:lnTo>
                <a:lnTo>
                  <a:pt x="18" y="2"/>
                </a:lnTo>
                <a:lnTo>
                  <a:pt x="12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0" name="Freeform 91"/>
          <p:cNvSpPr>
            <a:spLocks/>
          </p:cNvSpPr>
          <p:nvPr/>
        </p:nvSpPr>
        <p:spPr bwMode="auto">
          <a:xfrm>
            <a:off x="5400675" y="1216025"/>
            <a:ext cx="9525" cy="1588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0 w 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"/>
              <a:gd name="T14" fmla="*/ 6 w 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">
                <a:moveTo>
                  <a:pt x="5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1" name="Freeform 92"/>
          <p:cNvSpPr>
            <a:spLocks/>
          </p:cNvSpPr>
          <p:nvPr/>
        </p:nvSpPr>
        <p:spPr bwMode="auto">
          <a:xfrm>
            <a:off x="5402263" y="1616075"/>
            <a:ext cx="1587" cy="769938"/>
          </a:xfrm>
          <a:custGeom>
            <a:avLst/>
            <a:gdLst>
              <a:gd name="T0" fmla="*/ 0 w 1"/>
              <a:gd name="T1" fmla="*/ 0 h 485"/>
              <a:gd name="T2" fmla="*/ 0 w 1"/>
              <a:gd name="T3" fmla="*/ 2147483647 h 485"/>
              <a:gd name="T4" fmla="*/ 0 w 1"/>
              <a:gd name="T5" fmla="*/ 2147483647 h 485"/>
              <a:gd name="T6" fmla="*/ 0 w 1"/>
              <a:gd name="T7" fmla="*/ 2147483647 h 485"/>
              <a:gd name="T8" fmla="*/ 0 w 1"/>
              <a:gd name="T9" fmla="*/ 2147483647 h 485"/>
              <a:gd name="T10" fmla="*/ 0 w 1"/>
              <a:gd name="T11" fmla="*/ 2147483647 h 485"/>
              <a:gd name="T12" fmla="*/ 0 w 1"/>
              <a:gd name="T13" fmla="*/ 2147483647 h 485"/>
              <a:gd name="T14" fmla="*/ 0 w 1"/>
              <a:gd name="T15" fmla="*/ 2147483647 h 485"/>
              <a:gd name="T16" fmla="*/ 0 w 1"/>
              <a:gd name="T17" fmla="*/ 2147483647 h 485"/>
              <a:gd name="T18" fmla="*/ 0 w 1"/>
              <a:gd name="T19" fmla="*/ 2147483647 h 485"/>
              <a:gd name="T20" fmla="*/ 0 w 1"/>
              <a:gd name="T21" fmla="*/ 2147483647 h 485"/>
              <a:gd name="T22" fmla="*/ 0 w 1"/>
              <a:gd name="T23" fmla="*/ 2147483647 h 485"/>
              <a:gd name="T24" fmla="*/ 0 w 1"/>
              <a:gd name="T25" fmla="*/ 2147483647 h 485"/>
              <a:gd name="T26" fmla="*/ 0 w 1"/>
              <a:gd name="T27" fmla="*/ 2147483647 h 485"/>
              <a:gd name="T28" fmla="*/ 0 w 1"/>
              <a:gd name="T29" fmla="*/ 2147483647 h 485"/>
              <a:gd name="T30" fmla="*/ 0 w 1"/>
              <a:gd name="T31" fmla="*/ 2147483647 h 485"/>
              <a:gd name="T32" fmla="*/ 0 w 1"/>
              <a:gd name="T33" fmla="*/ 2147483647 h 485"/>
              <a:gd name="T34" fmla="*/ 0 w 1"/>
              <a:gd name="T35" fmla="*/ 2147483647 h 485"/>
              <a:gd name="T36" fmla="*/ 0 w 1"/>
              <a:gd name="T37" fmla="*/ 2147483647 h 485"/>
              <a:gd name="T38" fmla="*/ 0 w 1"/>
              <a:gd name="T39" fmla="*/ 2147483647 h 485"/>
              <a:gd name="T40" fmla="*/ 0 w 1"/>
              <a:gd name="T41" fmla="*/ 2147483647 h 485"/>
              <a:gd name="T42" fmla="*/ 0 w 1"/>
              <a:gd name="T43" fmla="*/ 2147483647 h 485"/>
              <a:gd name="T44" fmla="*/ 0 w 1"/>
              <a:gd name="T45" fmla="*/ 2147483647 h 485"/>
              <a:gd name="T46" fmla="*/ 0 w 1"/>
              <a:gd name="T47" fmla="*/ 2147483647 h 485"/>
              <a:gd name="T48" fmla="*/ 0 w 1"/>
              <a:gd name="T49" fmla="*/ 2147483647 h 485"/>
              <a:gd name="T50" fmla="*/ 0 w 1"/>
              <a:gd name="T51" fmla="*/ 2147483647 h 485"/>
              <a:gd name="T52" fmla="*/ 0 w 1"/>
              <a:gd name="T53" fmla="*/ 2147483647 h 485"/>
              <a:gd name="T54" fmla="*/ 0 w 1"/>
              <a:gd name="T55" fmla="*/ 2147483647 h 485"/>
              <a:gd name="T56" fmla="*/ 0 w 1"/>
              <a:gd name="T57" fmla="*/ 2147483647 h 485"/>
              <a:gd name="T58" fmla="*/ 0 w 1"/>
              <a:gd name="T59" fmla="*/ 2147483647 h 485"/>
              <a:gd name="T60" fmla="*/ 0 w 1"/>
              <a:gd name="T61" fmla="*/ 2147483647 h 485"/>
              <a:gd name="T62" fmla="*/ 0 w 1"/>
              <a:gd name="T63" fmla="*/ 2147483647 h 485"/>
              <a:gd name="T64" fmla="*/ 0 w 1"/>
              <a:gd name="T65" fmla="*/ 2147483647 h 485"/>
              <a:gd name="T66" fmla="*/ 0 w 1"/>
              <a:gd name="T67" fmla="*/ 2147483647 h 4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485"/>
              <a:gd name="T104" fmla="*/ 1 w 1"/>
              <a:gd name="T105" fmla="*/ 485 h 4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48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5"/>
                </a:lnTo>
                <a:lnTo>
                  <a:pt x="0" y="41"/>
                </a:lnTo>
                <a:lnTo>
                  <a:pt x="0" y="48"/>
                </a:lnTo>
                <a:lnTo>
                  <a:pt x="0" y="55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0" y="122"/>
                </a:lnTo>
                <a:lnTo>
                  <a:pt x="0" y="132"/>
                </a:lnTo>
                <a:lnTo>
                  <a:pt x="0" y="142"/>
                </a:lnTo>
                <a:lnTo>
                  <a:pt x="0" y="152"/>
                </a:lnTo>
                <a:lnTo>
                  <a:pt x="0" y="162"/>
                </a:lnTo>
                <a:lnTo>
                  <a:pt x="0" y="173"/>
                </a:lnTo>
                <a:lnTo>
                  <a:pt x="0" y="183"/>
                </a:lnTo>
                <a:lnTo>
                  <a:pt x="0" y="194"/>
                </a:lnTo>
                <a:lnTo>
                  <a:pt x="0" y="204"/>
                </a:lnTo>
                <a:lnTo>
                  <a:pt x="0" y="215"/>
                </a:lnTo>
                <a:lnTo>
                  <a:pt x="0" y="226"/>
                </a:lnTo>
                <a:lnTo>
                  <a:pt x="0" y="237"/>
                </a:lnTo>
                <a:lnTo>
                  <a:pt x="0" y="248"/>
                </a:lnTo>
                <a:lnTo>
                  <a:pt x="0" y="258"/>
                </a:lnTo>
                <a:lnTo>
                  <a:pt x="0" y="269"/>
                </a:lnTo>
                <a:lnTo>
                  <a:pt x="0" y="280"/>
                </a:lnTo>
                <a:lnTo>
                  <a:pt x="0" y="291"/>
                </a:lnTo>
                <a:lnTo>
                  <a:pt x="0" y="301"/>
                </a:lnTo>
                <a:lnTo>
                  <a:pt x="0" y="312"/>
                </a:lnTo>
                <a:lnTo>
                  <a:pt x="0" y="322"/>
                </a:lnTo>
                <a:lnTo>
                  <a:pt x="0" y="332"/>
                </a:lnTo>
                <a:lnTo>
                  <a:pt x="0" y="342"/>
                </a:lnTo>
                <a:lnTo>
                  <a:pt x="0" y="352"/>
                </a:lnTo>
                <a:lnTo>
                  <a:pt x="0" y="362"/>
                </a:lnTo>
                <a:lnTo>
                  <a:pt x="0" y="371"/>
                </a:lnTo>
                <a:lnTo>
                  <a:pt x="0" y="381"/>
                </a:lnTo>
                <a:lnTo>
                  <a:pt x="0" y="390"/>
                </a:lnTo>
                <a:lnTo>
                  <a:pt x="0" y="398"/>
                </a:lnTo>
                <a:lnTo>
                  <a:pt x="0" y="407"/>
                </a:lnTo>
                <a:lnTo>
                  <a:pt x="0" y="415"/>
                </a:lnTo>
                <a:lnTo>
                  <a:pt x="0" y="422"/>
                </a:lnTo>
                <a:lnTo>
                  <a:pt x="0" y="430"/>
                </a:lnTo>
                <a:lnTo>
                  <a:pt x="0" y="437"/>
                </a:lnTo>
                <a:lnTo>
                  <a:pt x="0" y="443"/>
                </a:lnTo>
                <a:lnTo>
                  <a:pt x="0" y="449"/>
                </a:lnTo>
                <a:lnTo>
                  <a:pt x="0" y="455"/>
                </a:lnTo>
                <a:lnTo>
                  <a:pt x="0" y="461"/>
                </a:lnTo>
                <a:lnTo>
                  <a:pt x="0" y="465"/>
                </a:lnTo>
                <a:lnTo>
                  <a:pt x="0" y="470"/>
                </a:lnTo>
                <a:lnTo>
                  <a:pt x="0" y="473"/>
                </a:lnTo>
                <a:lnTo>
                  <a:pt x="0" y="477"/>
                </a:lnTo>
                <a:lnTo>
                  <a:pt x="0" y="479"/>
                </a:lnTo>
                <a:lnTo>
                  <a:pt x="0" y="482"/>
                </a:lnTo>
                <a:lnTo>
                  <a:pt x="0" y="483"/>
                </a:lnTo>
                <a:lnTo>
                  <a:pt x="0" y="48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2" name="Freeform 93"/>
          <p:cNvSpPr>
            <a:spLocks/>
          </p:cNvSpPr>
          <p:nvPr/>
        </p:nvSpPr>
        <p:spPr bwMode="auto">
          <a:xfrm>
            <a:off x="9178925" y="1441450"/>
            <a:ext cx="1588" cy="182563"/>
          </a:xfrm>
          <a:custGeom>
            <a:avLst/>
            <a:gdLst>
              <a:gd name="T0" fmla="*/ 0 w 1"/>
              <a:gd name="T1" fmla="*/ 0 h 115"/>
              <a:gd name="T2" fmla="*/ 0 w 1"/>
              <a:gd name="T3" fmla="*/ 2147483647 h 115"/>
              <a:gd name="T4" fmla="*/ 0 w 1"/>
              <a:gd name="T5" fmla="*/ 2147483647 h 115"/>
              <a:gd name="T6" fmla="*/ 0 w 1"/>
              <a:gd name="T7" fmla="*/ 2147483647 h 115"/>
              <a:gd name="T8" fmla="*/ 0 w 1"/>
              <a:gd name="T9" fmla="*/ 2147483647 h 115"/>
              <a:gd name="T10" fmla="*/ 0 w 1"/>
              <a:gd name="T11" fmla="*/ 2147483647 h 115"/>
              <a:gd name="T12" fmla="*/ 0 w 1"/>
              <a:gd name="T13" fmla="*/ 2147483647 h 115"/>
              <a:gd name="T14" fmla="*/ 0 w 1"/>
              <a:gd name="T15" fmla="*/ 2147483647 h 115"/>
              <a:gd name="T16" fmla="*/ 0 w 1"/>
              <a:gd name="T17" fmla="*/ 2147483647 h 115"/>
              <a:gd name="T18" fmla="*/ 0 w 1"/>
              <a:gd name="T19" fmla="*/ 2147483647 h 115"/>
              <a:gd name="T20" fmla="*/ 0 w 1"/>
              <a:gd name="T21" fmla="*/ 2147483647 h 115"/>
              <a:gd name="T22" fmla="*/ 0 w 1"/>
              <a:gd name="T23" fmla="*/ 2147483647 h 115"/>
              <a:gd name="T24" fmla="*/ 0 w 1"/>
              <a:gd name="T25" fmla="*/ 2147483647 h 115"/>
              <a:gd name="T26" fmla="*/ 0 w 1"/>
              <a:gd name="T27" fmla="*/ 2147483647 h 115"/>
              <a:gd name="T28" fmla="*/ 0 w 1"/>
              <a:gd name="T29" fmla="*/ 2147483647 h 115"/>
              <a:gd name="T30" fmla="*/ 0 w 1"/>
              <a:gd name="T31" fmla="*/ 2147483647 h 1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"/>
              <a:gd name="T49" fmla="*/ 0 h 115"/>
              <a:gd name="T50" fmla="*/ 1 w 1"/>
              <a:gd name="T51" fmla="*/ 115 h 11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" h="115">
                <a:moveTo>
                  <a:pt x="0" y="0"/>
                </a:moveTo>
                <a:lnTo>
                  <a:pt x="0" y="1"/>
                </a:lnTo>
                <a:lnTo>
                  <a:pt x="0" y="5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lnTo>
                  <a:pt x="0" y="40"/>
                </a:lnTo>
                <a:lnTo>
                  <a:pt x="0" y="51"/>
                </a:lnTo>
                <a:lnTo>
                  <a:pt x="0" y="63"/>
                </a:lnTo>
                <a:lnTo>
                  <a:pt x="0" y="74"/>
                </a:lnTo>
                <a:lnTo>
                  <a:pt x="0" y="84"/>
                </a:lnTo>
                <a:lnTo>
                  <a:pt x="0" y="94"/>
                </a:lnTo>
                <a:lnTo>
                  <a:pt x="0" y="102"/>
                </a:lnTo>
                <a:lnTo>
                  <a:pt x="0" y="109"/>
                </a:lnTo>
                <a:lnTo>
                  <a:pt x="0" y="113"/>
                </a:lnTo>
                <a:lnTo>
                  <a:pt x="0" y="1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3" name="Freeform 94"/>
          <p:cNvSpPr>
            <a:spLocks/>
          </p:cNvSpPr>
          <p:nvPr/>
        </p:nvSpPr>
        <p:spPr bwMode="auto">
          <a:xfrm>
            <a:off x="468947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4" name="Freeform 95"/>
          <p:cNvSpPr>
            <a:spLocks/>
          </p:cNvSpPr>
          <p:nvPr/>
        </p:nvSpPr>
        <p:spPr bwMode="auto">
          <a:xfrm>
            <a:off x="468947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5" name="Freeform 96"/>
          <p:cNvSpPr>
            <a:spLocks/>
          </p:cNvSpPr>
          <p:nvPr/>
        </p:nvSpPr>
        <p:spPr bwMode="auto">
          <a:xfrm>
            <a:off x="5861050" y="3927475"/>
            <a:ext cx="755650" cy="823913"/>
          </a:xfrm>
          <a:custGeom>
            <a:avLst/>
            <a:gdLst>
              <a:gd name="T0" fmla="*/ 2147483647 w 476"/>
              <a:gd name="T1" fmla="*/ 2147483647 h 519"/>
              <a:gd name="T2" fmla="*/ 2147483647 w 476"/>
              <a:gd name="T3" fmla="*/ 2147483647 h 519"/>
              <a:gd name="T4" fmla="*/ 2147483647 w 476"/>
              <a:gd name="T5" fmla="*/ 2147483647 h 519"/>
              <a:gd name="T6" fmla="*/ 2147483647 w 476"/>
              <a:gd name="T7" fmla="*/ 2147483647 h 519"/>
              <a:gd name="T8" fmla="*/ 2147483647 w 476"/>
              <a:gd name="T9" fmla="*/ 2147483647 h 519"/>
              <a:gd name="T10" fmla="*/ 2147483647 w 476"/>
              <a:gd name="T11" fmla="*/ 2147483647 h 519"/>
              <a:gd name="T12" fmla="*/ 2147483647 w 476"/>
              <a:gd name="T13" fmla="*/ 2147483647 h 519"/>
              <a:gd name="T14" fmla="*/ 2147483647 w 476"/>
              <a:gd name="T15" fmla="*/ 2147483647 h 519"/>
              <a:gd name="T16" fmla="*/ 2147483647 w 476"/>
              <a:gd name="T17" fmla="*/ 2147483647 h 519"/>
              <a:gd name="T18" fmla="*/ 2147483647 w 476"/>
              <a:gd name="T19" fmla="*/ 2147483647 h 519"/>
              <a:gd name="T20" fmla="*/ 2147483647 w 476"/>
              <a:gd name="T21" fmla="*/ 2147483647 h 519"/>
              <a:gd name="T22" fmla="*/ 2147483647 w 476"/>
              <a:gd name="T23" fmla="*/ 2147483647 h 519"/>
              <a:gd name="T24" fmla="*/ 2147483647 w 476"/>
              <a:gd name="T25" fmla="*/ 2147483647 h 519"/>
              <a:gd name="T26" fmla="*/ 2147483647 w 476"/>
              <a:gd name="T27" fmla="*/ 2147483647 h 519"/>
              <a:gd name="T28" fmla="*/ 2147483647 w 476"/>
              <a:gd name="T29" fmla="*/ 2147483647 h 519"/>
              <a:gd name="T30" fmla="*/ 2147483647 w 476"/>
              <a:gd name="T31" fmla="*/ 2147483647 h 519"/>
              <a:gd name="T32" fmla="*/ 2147483647 w 476"/>
              <a:gd name="T33" fmla="*/ 2147483647 h 519"/>
              <a:gd name="T34" fmla="*/ 2147483647 w 476"/>
              <a:gd name="T35" fmla="*/ 2147483647 h 519"/>
              <a:gd name="T36" fmla="*/ 2147483647 w 476"/>
              <a:gd name="T37" fmla="*/ 2147483647 h 519"/>
              <a:gd name="T38" fmla="*/ 2147483647 w 476"/>
              <a:gd name="T39" fmla="*/ 2147483647 h 519"/>
              <a:gd name="T40" fmla="*/ 2147483647 w 476"/>
              <a:gd name="T41" fmla="*/ 2147483647 h 519"/>
              <a:gd name="T42" fmla="*/ 2147483647 w 476"/>
              <a:gd name="T43" fmla="*/ 2147483647 h 519"/>
              <a:gd name="T44" fmla="*/ 2147483647 w 476"/>
              <a:gd name="T45" fmla="*/ 2147483647 h 519"/>
              <a:gd name="T46" fmla="*/ 2147483647 w 476"/>
              <a:gd name="T47" fmla="*/ 2147483647 h 519"/>
              <a:gd name="T48" fmla="*/ 2147483647 w 476"/>
              <a:gd name="T49" fmla="*/ 2147483647 h 519"/>
              <a:gd name="T50" fmla="*/ 2147483647 w 476"/>
              <a:gd name="T51" fmla="*/ 2147483647 h 519"/>
              <a:gd name="T52" fmla="*/ 2147483647 w 476"/>
              <a:gd name="T53" fmla="*/ 2147483647 h 519"/>
              <a:gd name="T54" fmla="*/ 2147483647 w 476"/>
              <a:gd name="T55" fmla="*/ 2147483647 h 519"/>
              <a:gd name="T56" fmla="*/ 2147483647 w 476"/>
              <a:gd name="T57" fmla="*/ 2147483647 h 519"/>
              <a:gd name="T58" fmla="*/ 2147483647 w 476"/>
              <a:gd name="T59" fmla="*/ 2147483647 h 519"/>
              <a:gd name="T60" fmla="*/ 2147483647 w 476"/>
              <a:gd name="T61" fmla="*/ 2147483647 h 519"/>
              <a:gd name="T62" fmla="*/ 2147483647 w 476"/>
              <a:gd name="T63" fmla="*/ 2147483647 h 519"/>
              <a:gd name="T64" fmla="*/ 2147483647 w 476"/>
              <a:gd name="T65" fmla="*/ 2147483647 h 519"/>
              <a:gd name="T66" fmla="*/ 2147483647 w 476"/>
              <a:gd name="T67" fmla="*/ 2147483647 h 519"/>
              <a:gd name="T68" fmla="*/ 2147483647 w 476"/>
              <a:gd name="T69" fmla="*/ 2147483647 h 519"/>
              <a:gd name="T70" fmla="*/ 2147483647 w 476"/>
              <a:gd name="T71" fmla="*/ 2147483647 h 519"/>
              <a:gd name="T72" fmla="*/ 2147483647 w 476"/>
              <a:gd name="T73" fmla="*/ 2147483647 h 519"/>
              <a:gd name="T74" fmla="*/ 2147483647 w 476"/>
              <a:gd name="T75" fmla="*/ 2147483647 h 519"/>
              <a:gd name="T76" fmla="*/ 2147483647 w 476"/>
              <a:gd name="T77" fmla="*/ 2147483647 h 519"/>
              <a:gd name="T78" fmla="*/ 2147483647 w 476"/>
              <a:gd name="T79" fmla="*/ 2147483647 h 519"/>
              <a:gd name="T80" fmla="*/ 2147483647 w 476"/>
              <a:gd name="T81" fmla="*/ 2147483647 h 519"/>
              <a:gd name="T82" fmla="*/ 2147483647 w 476"/>
              <a:gd name="T83" fmla="*/ 2147483647 h 519"/>
              <a:gd name="T84" fmla="*/ 2147483647 w 476"/>
              <a:gd name="T85" fmla="*/ 2147483647 h 519"/>
              <a:gd name="T86" fmla="*/ 2147483647 w 476"/>
              <a:gd name="T87" fmla="*/ 2147483647 h 519"/>
              <a:gd name="T88" fmla="*/ 2147483647 w 476"/>
              <a:gd name="T89" fmla="*/ 2147483647 h 519"/>
              <a:gd name="T90" fmla="*/ 2147483647 w 476"/>
              <a:gd name="T91" fmla="*/ 2147483647 h 519"/>
              <a:gd name="T92" fmla="*/ 2147483647 w 476"/>
              <a:gd name="T93" fmla="*/ 2147483647 h 519"/>
              <a:gd name="T94" fmla="*/ 2147483647 w 476"/>
              <a:gd name="T95" fmla="*/ 2147483647 h 519"/>
              <a:gd name="T96" fmla="*/ 2147483647 w 476"/>
              <a:gd name="T97" fmla="*/ 2147483647 h 519"/>
              <a:gd name="T98" fmla="*/ 2147483647 w 476"/>
              <a:gd name="T99" fmla="*/ 2147483647 h 519"/>
              <a:gd name="T100" fmla="*/ 2147483647 w 476"/>
              <a:gd name="T101" fmla="*/ 2147483647 h 519"/>
              <a:gd name="T102" fmla="*/ 2147483647 w 476"/>
              <a:gd name="T103" fmla="*/ 2147483647 h 519"/>
              <a:gd name="T104" fmla="*/ 2147483647 w 476"/>
              <a:gd name="T105" fmla="*/ 2147483647 h 519"/>
              <a:gd name="T106" fmla="*/ 2147483647 w 476"/>
              <a:gd name="T107" fmla="*/ 2147483647 h 519"/>
              <a:gd name="T108" fmla="*/ 2147483647 w 476"/>
              <a:gd name="T109" fmla="*/ 2147483647 h 5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6"/>
              <a:gd name="T166" fmla="*/ 0 h 519"/>
              <a:gd name="T167" fmla="*/ 476 w 476"/>
              <a:gd name="T168" fmla="*/ 519 h 5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6" h="519">
                <a:moveTo>
                  <a:pt x="0" y="472"/>
                </a:moveTo>
                <a:lnTo>
                  <a:pt x="1" y="467"/>
                </a:lnTo>
                <a:lnTo>
                  <a:pt x="1" y="461"/>
                </a:lnTo>
                <a:lnTo>
                  <a:pt x="2" y="456"/>
                </a:lnTo>
                <a:lnTo>
                  <a:pt x="3" y="450"/>
                </a:lnTo>
                <a:lnTo>
                  <a:pt x="4" y="444"/>
                </a:lnTo>
                <a:lnTo>
                  <a:pt x="5" y="438"/>
                </a:lnTo>
                <a:lnTo>
                  <a:pt x="6" y="432"/>
                </a:lnTo>
                <a:lnTo>
                  <a:pt x="8" y="426"/>
                </a:lnTo>
                <a:lnTo>
                  <a:pt x="9" y="420"/>
                </a:lnTo>
                <a:lnTo>
                  <a:pt x="10" y="414"/>
                </a:lnTo>
                <a:lnTo>
                  <a:pt x="12" y="408"/>
                </a:lnTo>
                <a:lnTo>
                  <a:pt x="14" y="401"/>
                </a:lnTo>
                <a:lnTo>
                  <a:pt x="16" y="395"/>
                </a:lnTo>
                <a:lnTo>
                  <a:pt x="18" y="388"/>
                </a:lnTo>
                <a:lnTo>
                  <a:pt x="20" y="382"/>
                </a:lnTo>
                <a:lnTo>
                  <a:pt x="22" y="375"/>
                </a:lnTo>
                <a:lnTo>
                  <a:pt x="24" y="368"/>
                </a:lnTo>
                <a:lnTo>
                  <a:pt x="26" y="362"/>
                </a:lnTo>
                <a:lnTo>
                  <a:pt x="28" y="355"/>
                </a:lnTo>
                <a:lnTo>
                  <a:pt x="31" y="348"/>
                </a:lnTo>
                <a:lnTo>
                  <a:pt x="33" y="341"/>
                </a:lnTo>
                <a:lnTo>
                  <a:pt x="36" y="334"/>
                </a:lnTo>
                <a:lnTo>
                  <a:pt x="39" y="327"/>
                </a:lnTo>
                <a:lnTo>
                  <a:pt x="41" y="320"/>
                </a:lnTo>
                <a:lnTo>
                  <a:pt x="44" y="313"/>
                </a:lnTo>
                <a:lnTo>
                  <a:pt x="47" y="306"/>
                </a:lnTo>
                <a:lnTo>
                  <a:pt x="50" y="299"/>
                </a:lnTo>
                <a:lnTo>
                  <a:pt x="53" y="292"/>
                </a:lnTo>
                <a:lnTo>
                  <a:pt x="56" y="285"/>
                </a:lnTo>
                <a:lnTo>
                  <a:pt x="59" y="277"/>
                </a:lnTo>
                <a:lnTo>
                  <a:pt x="62" y="270"/>
                </a:lnTo>
                <a:lnTo>
                  <a:pt x="66" y="263"/>
                </a:lnTo>
                <a:lnTo>
                  <a:pt x="69" y="256"/>
                </a:lnTo>
                <a:lnTo>
                  <a:pt x="72" y="249"/>
                </a:lnTo>
                <a:lnTo>
                  <a:pt x="76" y="242"/>
                </a:lnTo>
                <a:lnTo>
                  <a:pt x="79" y="234"/>
                </a:lnTo>
                <a:lnTo>
                  <a:pt x="82" y="227"/>
                </a:lnTo>
                <a:lnTo>
                  <a:pt x="86" y="220"/>
                </a:lnTo>
                <a:lnTo>
                  <a:pt x="90" y="213"/>
                </a:lnTo>
                <a:lnTo>
                  <a:pt x="93" y="206"/>
                </a:lnTo>
                <a:lnTo>
                  <a:pt x="97" y="199"/>
                </a:lnTo>
                <a:lnTo>
                  <a:pt x="100" y="192"/>
                </a:lnTo>
                <a:lnTo>
                  <a:pt x="104" y="185"/>
                </a:lnTo>
                <a:lnTo>
                  <a:pt x="108" y="178"/>
                </a:lnTo>
                <a:lnTo>
                  <a:pt x="112" y="171"/>
                </a:lnTo>
                <a:lnTo>
                  <a:pt x="116" y="164"/>
                </a:lnTo>
                <a:lnTo>
                  <a:pt x="119" y="157"/>
                </a:lnTo>
                <a:lnTo>
                  <a:pt x="123" y="151"/>
                </a:lnTo>
                <a:lnTo>
                  <a:pt x="127" y="144"/>
                </a:lnTo>
                <a:lnTo>
                  <a:pt x="131" y="137"/>
                </a:lnTo>
                <a:lnTo>
                  <a:pt x="135" y="131"/>
                </a:lnTo>
                <a:lnTo>
                  <a:pt x="139" y="124"/>
                </a:lnTo>
                <a:lnTo>
                  <a:pt x="143" y="117"/>
                </a:lnTo>
                <a:lnTo>
                  <a:pt x="147" y="111"/>
                </a:lnTo>
                <a:lnTo>
                  <a:pt x="151" y="105"/>
                </a:lnTo>
                <a:lnTo>
                  <a:pt x="154" y="99"/>
                </a:lnTo>
                <a:lnTo>
                  <a:pt x="158" y="92"/>
                </a:lnTo>
                <a:lnTo>
                  <a:pt x="162" y="86"/>
                </a:lnTo>
                <a:lnTo>
                  <a:pt x="166" y="80"/>
                </a:lnTo>
                <a:lnTo>
                  <a:pt x="170" y="74"/>
                </a:lnTo>
                <a:lnTo>
                  <a:pt x="174" y="69"/>
                </a:lnTo>
                <a:lnTo>
                  <a:pt x="178" y="63"/>
                </a:lnTo>
                <a:lnTo>
                  <a:pt x="182" y="57"/>
                </a:lnTo>
                <a:lnTo>
                  <a:pt x="186" y="52"/>
                </a:lnTo>
                <a:lnTo>
                  <a:pt x="190" y="46"/>
                </a:lnTo>
                <a:lnTo>
                  <a:pt x="194" y="41"/>
                </a:lnTo>
                <a:lnTo>
                  <a:pt x="198" y="36"/>
                </a:lnTo>
                <a:lnTo>
                  <a:pt x="202" y="31"/>
                </a:lnTo>
                <a:lnTo>
                  <a:pt x="205" y="26"/>
                </a:lnTo>
                <a:lnTo>
                  <a:pt x="209" y="21"/>
                </a:lnTo>
                <a:lnTo>
                  <a:pt x="216" y="18"/>
                </a:lnTo>
                <a:lnTo>
                  <a:pt x="222" y="15"/>
                </a:lnTo>
                <a:lnTo>
                  <a:pt x="228" y="13"/>
                </a:lnTo>
                <a:lnTo>
                  <a:pt x="235" y="11"/>
                </a:lnTo>
                <a:lnTo>
                  <a:pt x="241" y="8"/>
                </a:lnTo>
                <a:lnTo>
                  <a:pt x="248" y="7"/>
                </a:lnTo>
                <a:lnTo>
                  <a:pt x="254" y="5"/>
                </a:lnTo>
                <a:lnTo>
                  <a:pt x="261" y="4"/>
                </a:lnTo>
                <a:lnTo>
                  <a:pt x="267" y="3"/>
                </a:lnTo>
                <a:lnTo>
                  <a:pt x="274" y="2"/>
                </a:lnTo>
                <a:lnTo>
                  <a:pt x="281" y="1"/>
                </a:lnTo>
                <a:lnTo>
                  <a:pt x="287" y="1"/>
                </a:lnTo>
                <a:lnTo>
                  <a:pt x="294" y="0"/>
                </a:lnTo>
                <a:lnTo>
                  <a:pt x="301" y="0"/>
                </a:lnTo>
                <a:lnTo>
                  <a:pt x="307" y="1"/>
                </a:lnTo>
                <a:lnTo>
                  <a:pt x="314" y="1"/>
                </a:lnTo>
                <a:lnTo>
                  <a:pt x="320" y="2"/>
                </a:lnTo>
                <a:lnTo>
                  <a:pt x="327" y="2"/>
                </a:lnTo>
                <a:lnTo>
                  <a:pt x="333" y="3"/>
                </a:lnTo>
                <a:lnTo>
                  <a:pt x="339" y="4"/>
                </a:lnTo>
                <a:lnTo>
                  <a:pt x="346" y="6"/>
                </a:lnTo>
                <a:lnTo>
                  <a:pt x="352" y="7"/>
                </a:lnTo>
                <a:lnTo>
                  <a:pt x="358" y="9"/>
                </a:lnTo>
                <a:lnTo>
                  <a:pt x="364" y="11"/>
                </a:lnTo>
                <a:lnTo>
                  <a:pt x="370" y="13"/>
                </a:lnTo>
                <a:lnTo>
                  <a:pt x="376" y="15"/>
                </a:lnTo>
                <a:lnTo>
                  <a:pt x="382" y="17"/>
                </a:lnTo>
                <a:lnTo>
                  <a:pt x="387" y="20"/>
                </a:lnTo>
                <a:lnTo>
                  <a:pt x="393" y="22"/>
                </a:lnTo>
                <a:lnTo>
                  <a:pt x="398" y="25"/>
                </a:lnTo>
                <a:lnTo>
                  <a:pt x="404" y="28"/>
                </a:lnTo>
                <a:lnTo>
                  <a:pt x="409" y="31"/>
                </a:lnTo>
                <a:lnTo>
                  <a:pt x="414" y="34"/>
                </a:lnTo>
                <a:lnTo>
                  <a:pt x="419" y="38"/>
                </a:lnTo>
                <a:lnTo>
                  <a:pt x="423" y="41"/>
                </a:lnTo>
                <a:lnTo>
                  <a:pt x="428" y="45"/>
                </a:lnTo>
                <a:lnTo>
                  <a:pt x="432" y="48"/>
                </a:lnTo>
                <a:lnTo>
                  <a:pt x="436" y="52"/>
                </a:lnTo>
                <a:lnTo>
                  <a:pt x="440" y="56"/>
                </a:lnTo>
                <a:lnTo>
                  <a:pt x="444" y="60"/>
                </a:lnTo>
                <a:lnTo>
                  <a:pt x="448" y="64"/>
                </a:lnTo>
                <a:lnTo>
                  <a:pt x="451" y="68"/>
                </a:lnTo>
                <a:lnTo>
                  <a:pt x="455" y="73"/>
                </a:lnTo>
                <a:lnTo>
                  <a:pt x="458" y="77"/>
                </a:lnTo>
                <a:lnTo>
                  <a:pt x="460" y="82"/>
                </a:lnTo>
                <a:lnTo>
                  <a:pt x="463" y="86"/>
                </a:lnTo>
                <a:lnTo>
                  <a:pt x="465" y="91"/>
                </a:lnTo>
                <a:lnTo>
                  <a:pt x="467" y="96"/>
                </a:lnTo>
                <a:lnTo>
                  <a:pt x="469" y="100"/>
                </a:lnTo>
                <a:lnTo>
                  <a:pt x="471" y="105"/>
                </a:lnTo>
                <a:lnTo>
                  <a:pt x="472" y="110"/>
                </a:lnTo>
                <a:lnTo>
                  <a:pt x="473" y="115"/>
                </a:lnTo>
                <a:lnTo>
                  <a:pt x="474" y="120"/>
                </a:lnTo>
                <a:lnTo>
                  <a:pt x="474" y="125"/>
                </a:lnTo>
                <a:lnTo>
                  <a:pt x="475" y="130"/>
                </a:lnTo>
                <a:lnTo>
                  <a:pt x="475" y="135"/>
                </a:lnTo>
                <a:lnTo>
                  <a:pt x="474" y="141"/>
                </a:lnTo>
                <a:lnTo>
                  <a:pt x="473" y="146"/>
                </a:lnTo>
                <a:lnTo>
                  <a:pt x="472" y="151"/>
                </a:lnTo>
                <a:lnTo>
                  <a:pt x="470" y="159"/>
                </a:lnTo>
                <a:lnTo>
                  <a:pt x="467" y="166"/>
                </a:lnTo>
                <a:lnTo>
                  <a:pt x="464" y="174"/>
                </a:lnTo>
                <a:lnTo>
                  <a:pt x="461" y="181"/>
                </a:lnTo>
                <a:lnTo>
                  <a:pt x="457" y="188"/>
                </a:lnTo>
                <a:lnTo>
                  <a:pt x="454" y="196"/>
                </a:lnTo>
                <a:lnTo>
                  <a:pt x="451" y="203"/>
                </a:lnTo>
                <a:lnTo>
                  <a:pt x="448" y="210"/>
                </a:lnTo>
                <a:lnTo>
                  <a:pt x="444" y="217"/>
                </a:lnTo>
                <a:lnTo>
                  <a:pt x="441" y="224"/>
                </a:lnTo>
                <a:lnTo>
                  <a:pt x="437" y="231"/>
                </a:lnTo>
                <a:lnTo>
                  <a:pt x="434" y="237"/>
                </a:lnTo>
                <a:lnTo>
                  <a:pt x="430" y="244"/>
                </a:lnTo>
                <a:lnTo>
                  <a:pt x="427" y="250"/>
                </a:lnTo>
                <a:lnTo>
                  <a:pt x="423" y="257"/>
                </a:lnTo>
                <a:lnTo>
                  <a:pt x="419" y="263"/>
                </a:lnTo>
                <a:lnTo>
                  <a:pt x="415" y="270"/>
                </a:lnTo>
                <a:lnTo>
                  <a:pt x="411" y="276"/>
                </a:lnTo>
                <a:lnTo>
                  <a:pt x="407" y="282"/>
                </a:lnTo>
                <a:lnTo>
                  <a:pt x="403" y="288"/>
                </a:lnTo>
                <a:lnTo>
                  <a:pt x="399" y="294"/>
                </a:lnTo>
                <a:lnTo>
                  <a:pt x="395" y="300"/>
                </a:lnTo>
                <a:lnTo>
                  <a:pt x="391" y="306"/>
                </a:lnTo>
                <a:lnTo>
                  <a:pt x="386" y="311"/>
                </a:lnTo>
                <a:lnTo>
                  <a:pt x="382" y="317"/>
                </a:lnTo>
                <a:lnTo>
                  <a:pt x="378" y="322"/>
                </a:lnTo>
                <a:lnTo>
                  <a:pt x="373" y="328"/>
                </a:lnTo>
                <a:lnTo>
                  <a:pt x="369" y="333"/>
                </a:lnTo>
                <a:lnTo>
                  <a:pt x="364" y="338"/>
                </a:lnTo>
                <a:lnTo>
                  <a:pt x="359" y="344"/>
                </a:lnTo>
                <a:lnTo>
                  <a:pt x="355" y="349"/>
                </a:lnTo>
                <a:lnTo>
                  <a:pt x="350" y="354"/>
                </a:lnTo>
                <a:lnTo>
                  <a:pt x="345" y="359"/>
                </a:lnTo>
                <a:lnTo>
                  <a:pt x="340" y="363"/>
                </a:lnTo>
                <a:lnTo>
                  <a:pt x="335" y="368"/>
                </a:lnTo>
                <a:lnTo>
                  <a:pt x="330" y="373"/>
                </a:lnTo>
                <a:lnTo>
                  <a:pt x="325" y="377"/>
                </a:lnTo>
                <a:lnTo>
                  <a:pt x="320" y="382"/>
                </a:lnTo>
                <a:lnTo>
                  <a:pt x="319" y="382"/>
                </a:lnTo>
                <a:lnTo>
                  <a:pt x="317" y="384"/>
                </a:lnTo>
                <a:lnTo>
                  <a:pt x="315" y="386"/>
                </a:lnTo>
                <a:lnTo>
                  <a:pt x="311" y="389"/>
                </a:lnTo>
                <a:lnTo>
                  <a:pt x="306" y="392"/>
                </a:lnTo>
                <a:lnTo>
                  <a:pt x="301" y="396"/>
                </a:lnTo>
                <a:lnTo>
                  <a:pt x="295" y="401"/>
                </a:lnTo>
                <a:lnTo>
                  <a:pt x="288" y="406"/>
                </a:lnTo>
                <a:lnTo>
                  <a:pt x="281" y="411"/>
                </a:lnTo>
                <a:lnTo>
                  <a:pt x="273" y="417"/>
                </a:lnTo>
                <a:lnTo>
                  <a:pt x="264" y="423"/>
                </a:lnTo>
                <a:lnTo>
                  <a:pt x="256" y="430"/>
                </a:lnTo>
                <a:lnTo>
                  <a:pt x="247" y="436"/>
                </a:lnTo>
                <a:lnTo>
                  <a:pt x="238" y="443"/>
                </a:lnTo>
                <a:lnTo>
                  <a:pt x="229" y="450"/>
                </a:lnTo>
                <a:lnTo>
                  <a:pt x="220" y="457"/>
                </a:lnTo>
                <a:lnTo>
                  <a:pt x="211" y="463"/>
                </a:lnTo>
                <a:lnTo>
                  <a:pt x="202" y="470"/>
                </a:lnTo>
                <a:lnTo>
                  <a:pt x="194" y="476"/>
                </a:lnTo>
                <a:lnTo>
                  <a:pt x="186" y="483"/>
                </a:lnTo>
                <a:lnTo>
                  <a:pt x="178" y="488"/>
                </a:lnTo>
                <a:lnTo>
                  <a:pt x="170" y="494"/>
                </a:lnTo>
                <a:lnTo>
                  <a:pt x="164" y="499"/>
                </a:lnTo>
                <a:lnTo>
                  <a:pt x="157" y="504"/>
                </a:lnTo>
                <a:lnTo>
                  <a:pt x="152" y="508"/>
                </a:lnTo>
                <a:lnTo>
                  <a:pt x="147" y="511"/>
                </a:lnTo>
                <a:lnTo>
                  <a:pt x="144" y="514"/>
                </a:lnTo>
                <a:lnTo>
                  <a:pt x="141" y="516"/>
                </a:lnTo>
                <a:lnTo>
                  <a:pt x="139" y="517"/>
                </a:lnTo>
                <a:lnTo>
                  <a:pt x="139" y="518"/>
                </a:lnTo>
                <a:lnTo>
                  <a:pt x="137" y="517"/>
                </a:lnTo>
                <a:lnTo>
                  <a:pt x="134" y="516"/>
                </a:lnTo>
                <a:lnTo>
                  <a:pt x="129" y="515"/>
                </a:lnTo>
                <a:lnTo>
                  <a:pt x="123" y="512"/>
                </a:lnTo>
                <a:lnTo>
                  <a:pt x="115" y="510"/>
                </a:lnTo>
                <a:lnTo>
                  <a:pt x="106" y="507"/>
                </a:lnTo>
                <a:lnTo>
                  <a:pt x="96" y="504"/>
                </a:lnTo>
                <a:lnTo>
                  <a:pt x="86" y="500"/>
                </a:lnTo>
                <a:lnTo>
                  <a:pt x="75" y="497"/>
                </a:lnTo>
                <a:lnTo>
                  <a:pt x="64" y="493"/>
                </a:lnTo>
                <a:lnTo>
                  <a:pt x="53" y="489"/>
                </a:lnTo>
                <a:lnTo>
                  <a:pt x="43" y="486"/>
                </a:lnTo>
                <a:lnTo>
                  <a:pt x="33" y="483"/>
                </a:lnTo>
                <a:lnTo>
                  <a:pt x="24" y="480"/>
                </a:lnTo>
                <a:lnTo>
                  <a:pt x="16" y="477"/>
                </a:lnTo>
                <a:lnTo>
                  <a:pt x="9" y="475"/>
                </a:lnTo>
                <a:lnTo>
                  <a:pt x="4" y="473"/>
                </a:lnTo>
                <a:lnTo>
                  <a:pt x="1" y="472"/>
                </a:lnTo>
                <a:lnTo>
                  <a:pt x="0" y="47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4256" name="Freeform 97"/>
          <p:cNvSpPr>
            <a:spLocks/>
          </p:cNvSpPr>
          <p:nvPr/>
        </p:nvSpPr>
        <p:spPr bwMode="auto">
          <a:xfrm>
            <a:off x="5861050" y="3927475"/>
            <a:ext cx="755650" cy="823913"/>
          </a:xfrm>
          <a:custGeom>
            <a:avLst/>
            <a:gdLst>
              <a:gd name="T0" fmla="*/ 2147483647 w 476"/>
              <a:gd name="T1" fmla="*/ 2147483647 h 519"/>
              <a:gd name="T2" fmla="*/ 2147483647 w 476"/>
              <a:gd name="T3" fmla="*/ 2147483647 h 519"/>
              <a:gd name="T4" fmla="*/ 2147483647 w 476"/>
              <a:gd name="T5" fmla="*/ 2147483647 h 519"/>
              <a:gd name="T6" fmla="*/ 2147483647 w 476"/>
              <a:gd name="T7" fmla="*/ 2147483647 h 519"/>
              <a:gd name="T8" fmla="*/ 2147483647 w 476"/>
              <a:gd name="T9" fmla="*/ 2147483647 h 519"/>
              <a:gd name="T10" fmla="*/ 2147483647 w 476"/>
              <a:gd name="T11" fmla="*/ 2147483647 h 519"/>
              <a:gd name="T12" fmla="*/ 2147483647 w 476"/>
              <a:gd name="T13" fmla="*/ 2147483647 h 519"/>
              <a:gd name="T14" fmla="*/ 2147483647 w 476"/>
              <a:gd name="T15" fmla="*/ 2147483647 h 519"/>
              <a:gd name="T16" fmla="*/ 2147483647 w 476"/>
              <a:gd name="T17" fmla="*/ 2147483647 h 519"/>
              <a:gd name="T18" fmla="*/ 2147483647 w 476"/>
              <a:gd name="T19" fmla="*/ 2147483647 h 519"/>
              <a:gd name="T20" fmla="*/ 2147483647 w 476"/>
              <a:gd name="T21" fmla="*/ 2147483647 h 519"/>
              <a:gd name="T22" fmla="*/ 2147483647 w 476"/>
              <a:gd name="T23" fmla="*/ 2147483647 h 519"/>
              <a:gd name="T24" fmla="*/ 2147483647 w 476"/>
              <a:gd name="T25" fmla="*/ 2147483647 h 519"/>
              <a:gd name="T26" fmla="*/ 2147483647 w 476"/>
              <a:gd name="T27" fmla="*/ 2147483647 h 519"/>
              <a:gd name="T28" fmla="*/ 2147483647 w 476"/>
              <a:gd name="T29" fmla="*/ 2147483647 h 519"/>
              <a:gd name="T30" fmla="*/ 2147483647 w 476"/>
              <a:gd name="T31" fmla="*/ 2147483647 h 519"/>
              <a:gd name="T32" fmla="*/ 2147483647 w 476"/>
              <a:gd name="T33" fmla="*/ 2147483647 h 519"/>
              <a:gd name="T34" fmla="*/ 2147483647 w 476"/>
              <a:gd name="T35" fmla="*/ 2147483647 h 519"/>
              <a:gd name="T36" fmla="*/ 2147483647 w 476"/>
              <a:gd name="T37" fmla="*/ 2147483647 h 519"/>
              <a:gd name="T38" fmla="*/ 2147483647 w 476"/>
              <a:gd name="T39" fmla="*/ 2147483647 h 519"/>
              <a:gd name="T40" fmla="*/ 2147483647 w 476"/>
              <a:gd name="T41" fmla="*/ 2147483647 h 519"/>
              <a:gd name="T42" fmla="*/ 2147483647 w 476"/>
              <a:gd name="T43" fmla="*/ 2147483647 h 519"/>
              <a:gd name="T44" fmla="*/ 2147483647 w 476"/>
              <a:gd name="T45" fmla="*/ 2147483647 h 519"/>
              <a:gd name="T46" fmla="*/ 2147483647 w 476"/>
              <a:gd name="T47" fmla="*/ 2147483647 h 519"/>
              <a:gd name="T48" fmla="*/ 2147483647 w 476"/>
              <a:gd name="T49" fmla="*/ 2147483647 h 519"/>
              <a:gd name="T50" fmla="*/ 2147483647 w 476"/>
              <a:gd name="T51" fmla="*/ 2147483647 h 519"/>
              <a:gd name="T52" fmla="*/ 2147483647 w 476"/>
              <a:gd name="T53" fmla="*/ 2147483647 h 519"/>
              <a:gd name="T54" fmla="*/ 2147483647 w 476"/>
              <a:gd name="T55" fmla="*/ 2147483647 h 519"/>
              <a:gd name="T56" fmla="*/ 2147483647 w 476"/>
              <a:gd name="T57" fmla="*/ 2147483647 h 519"/>
              <a:gd name="T58" fmla="*/ 2147483647 w 476"/>
              <a:gd name="T59" fmla="*/ 2147483647 h 519"/>
              <a:gd name="T60" fmla="*/ 2147483647 w 476"/>
              <a:gd name="T61" fmla="*/ 2147483647 h 519"/>
              <a:gd name="T62" fmla="*/ 2147483647 w 476"/>
              <a:gd name="T63" fmla="*/ 2147483647 h 519"/>
              <a:gd name="T64" fmla="*/ 2147483647 w 476"/>
              <a:gd name="T65" fmla="*/ 2147483647 h 519"/>
              <a:gd name="T66" fmla="*/ 2147483647 w 476"/>
              <a:gd name="T67" fmla="*/ 2147483647 h 519"/>
              <a:gd name="T68" fmla="*/ 2147483647 w 476"/>
              <a:gd name="T69" fmla="*/ 2147483647 h 519"/>
              <a:gd name="T70" fmla="*/ 2147483647 w 476"/>
              <a:gd name="T71" fmla="*/ 2147483647 h 519"/>
              <a:gd name="T72" fmla="*/ 2147483647 w 476"/>
              <a:gd name="T73" fmla="*/ 2147483647 h 519"/>
              <a:gd name="T74" fmla="*/ 2147483647 w 476"/>
              <a:gd name="T75" fmla="*/ 2147483647 h 519"/>
              <a:gd name="T76" fmla="*/ 2147483647 w 476"/>
              <a:gd name="T77" fmla="*/ 2147483647 h 519"/>
              <a:gd name="T78" fmla="*/ 2147483647 w 476"/>
              <a:gd name="T79" fmla="*/ 2147483647 h 519"/>
              <a:gd name="T80" fmla="*/ 2147483647 w 476"/>
              <a:gd name="T81" fmla="*/ 2147483647 h 519"/>
              <a:gd name="T82" fmla="*/ 2147483647 w 476"/>
              <a:gd name="T83" fmla="*/ 2147483647 h 519"/>
              <a:gd name="T84" fmla="*/ 2147483647 w 476"/>
              <a:gd name="T85" fmla="*/ 2147483647 h 519"/>
              <a:gd name="T86" fmla="*/ 2147483647 w 476"/>
              <a:gd name="T87" fmla="*/ 2147483647 h 519"/>
              <a:gd name="T88" fmla="*/ 2147483647 w 476"/>
              <a:gd name="T89" fmla="*/ 2147483647 h 519"/>
              <a:gd name="T90" fmla="*/ 2147483647 w 476"/>
              <a:gd name="T91" fmla="*/ 2147483647 h 519"/>
              <a:gd name="T92" fmla="*/ 2147483647 w 476"/>
              <a:gd name="T93" fmla="*/ 2147483647 h 519"/>
              <a:gd name="T94" fmla="*/ 2147483647 w 476"/>
              <a:gd name="T95" fmla="*/ 2147483647 h 519"/>
              <a:gd name="T96" fmla="*/ 2147483647 w 476"/>
              <a:gd name="T97" fmla="*/ 2147483647 h 519"/>
              <a:gd name="T98" fmla="*/ 2147483647 w 476"/>
              <a:gd name="T99" fmla="*/ 2147483647 h 519"/>
              <a:gd name="T100" fmla="*/ 2147483647 w 476"/>
              <a:gd name="T101" fmla="*/ 2147483647 h 519"/>
              <a:gd name="T102" fmla="*/ 2147483647 w 476"/>
              <a:gd name="T103" fmla="*/ 2147483647 h 519"/>
              <a:gd name="T104" fmla="*/ 2147483647 w 476"/>
              <a:gd name="T105" fmla="*/ 2147483647 h 519"/>
              <a:gd name="T106" fmla="*/ 2147483647 w 476"/>
              <a:gd name="T107" fmla="*/ 2147483647 h 519"/>
              <a:gd name="T108" fmla="*/ 2147483647 w 476"/>
              <a:gd name="T109" fmla="*/ 2147483647 h 5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6"/>
              <a:gd name="T166" fmla="*/ 0 h 519"/>
              <a:gd name="T167" fmla="*/ 476 w 476"/>
              <a:gd name="T168" fmla="*/ 519 h 5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6" h="519">
                <a:moveTo>
                  <a:pt x="0" y="472"/>
                </a:moveTo>
                <a:lnTo>
                  <a:pt x="1" y="467"/>
                </a:lnTo>
                <a:lnTo>
                  <a:pt x="1" y="461"/>
                </a:lnTo>
                <a:lnTo>
                  <a:pt x="2" y="456"/>
                </a:lnTo>
                <a:lnTo>
                  <a:pt x="3" y="450"/>
                </a:lnTo>
                <a:lnTo>
                  <a:pt x="4" y="444"/>
                </a:lnTo>
                <a:lnTo>
                  <a:pt x="5" y="438"/>
                </a:lnTo>
                <a:lnTo>
                  <a:pt x="6" y="432"/>
                </a:lnTo>
                <a:lnTo>
                  <a:pt x="8" y="426"/>
                </a:lnTo>
                <a:lnTo>
                  <a:pt x="9" y="420"/>
                </a:lnTo>
                <a:lnTo>
                  <a:pt x="10" y="414"/>
                </a:lnTo>
                <a:lnTo>
                  <a:pt x="12" y="408"/>
                </a:lnTo>
                <a:lnTo>
                  <a:pt x="14" y="401"/>
                </a:lnTo>
                <a:lnTo>
                  <a:pt x="16" y="395"/>
                </a:lnTo>
                <a:lnTo>
                  <a:pt x="18" y="388"/>
                </a:lnTo>
                <a:lnTo>
                  <a:pt x="20" y="382"/>
                </a:lnTo>
                <a:lnTo>
                  <a:pt x="22" y="375"/>
                </a:lnTo>
                <a:lnTo>
                  <a:pt x="24" y="368"/>
                </a:lnTo>
                <a:lnTo>
                  <a:pt x="26" y="362"/>
                </a:lnTo>
                <a:lnTo>
                  <a:pt x="28" y="355"/>
                </a:lnTo>
                <a:lnTo>
                  <a:pt x="31" y="348"/>
                </a:lnTo>
                <a:lnTo>
                  <a:pt x="33" y="341"/>
                </a:lnTo>
                <a:lnTo>
                  <a:pt x="36" y="334"/>
                </a:lnTo>
                <a:lnTo>
                  <a:pt x="39" y="327"/>
                </a:lnTo>
                <a:lnTo>
                  <a:pt x="41" y="320"/>
                </a:lnTo>
                <a:lnTo>
                  <a:pt x="44" y="313"/>
                </a:lnTo>
                <a:lnTo>
                  <a:pt x="47" y="306"/>
                </a:lnTo>
                <a:lnTo>
                  <a:pt x="50" y="299"/>
                </a:lnTo>
                <a:lnTo>
                  <a:pt x="53" y="292"/>
                </a:lnTo>
                <a:lnTo>
                  <a:pt x="56" y="285"/>
                </a:lnTo>
                <a:lnTo>
                  <a:pt x="59" y="277"/>
                </a:lnTo>
                <a:lnTo>
                  <a:pt x="62" y="270"/>
                </a:lnTo>
                <a:lnTo>
                  <a:pt x="66" y="263"/>
                </a:lnTo>
                <a:lnTo>
                  <a:pt x="69" y="256"/>
                </a:lnTo>
                <a:lnTo>
                  <a:pt x="72" y="249"/>
                </a:lnTo>
                <a:lnTo>
                  <a:pt x="76" y="242"/>
                </a:lnTo>
                <a:lnTo>
                  <a:pt x="79" y="234"/>
                </a:lnTo>
                <a:lnTo>
                  <a:pt x="82" y="227"/>
                </a:lnTo>
                <a:lnTo>
                  <a:pt x="86" y="220"/>
                </a:lnTo>
                <a:lnTo>
                  <a:pt x="90" y="213"/>
                </a:lnTo>
                <a:lnTo>
                  <a:pt x="93" y="206"/>
                </a:lnTo>
                <a:lnTo>
                  <a:pt x="97" y="199"/>
                </a:lnTo>
                <a:lnTo>
                  <a:pt x="100" y="192"/>
                </a:lnTo>
                <a:lnTo>
                  <a:pt x="104" y="185"/>
                </a:lnTo>
                <a:lnTo>
                  <a:pt x="108" y="178"/>
                </a:lnTo>
                <a:lnTo>
                  <a:pt x="112" y="171"/>
                </a:lnTo>
                <a:lnTo>
                  <a:pt x="116" y="164"/>
                </a:lnTo>
                <a:lnTo>
                  <a:pt x="119" y="157"/>
                </a:lnTo>
                <a:lnTo>
                  <a:pt x="123" y="151"/>
                </a:lnTo>
                <a:lnTo>
                  <a:pt x="127" y="144"/>
                </a:lnTo>
                <a:lnTo>
                  <a:pt x="131" y="137"/>
                </a:lnTo>
                <a:lnTo>
                  <a:pt x="135" y="131"/>
                </a:lnTo>
                <a:lnTo>
                  <a:pt x="139" y="124"/>
                </a:lnTo>
                <a:lnTo>
                  <a:pt x="143" y="117"/>
                </a:lnTo>
                <a:lnTo>
                  <a:pt x="147" y="111"/>
                </a:lnTo>
                <a:lnTo>
                  <a:pt x="151" y="105"/>
                </a:lnTo>
                <a:lnTo>
                  <a:pt x="154" y="99"/>
                </a:lnTo>
                <a:lnTo>
                  <a:pt x="158" y="92"/>
                </a:lnTo>
                <a:lnTo>
                  <a:pt x="162" y="86"/>
                </a:lnTo>
                <a:lnTo>
                  <a:pt x="166" y="80"/>
                </a:lnTo>
                <a:lnTo>
                  <a:pt x="170" y="74"/>
                </a:lnTo>
                <a:lnTo>
                  <a:pt x="174" y="69"/>
                </a:lnTo>
                <a:lnTo>
                  <a:pt x="178" y="63"/>
                </a:lnTo>
                <a:lnTo>
                  <a:pt x="182" y="57"/>
                </a:lnTo>
                <a:lnTo>
                  <a:pt x="186" y="52"/>
                </a:lnTo>
                <a:lnTo>
                  <a:pt x="190" y="46"/>
                </a:lnTo>
                <a:lnTo>
                  <a:pt x="194" y="41"/>
                </a:lnTo>
                <a:lnTo>
                  <a:pt x="198" y="36"/>
                </a:lnTo>
                <a:lnTo>
                  <a:pt x="202" y="31"/>
                </a:lnTo>
                <a:lnTo>
                  <a:pt x="205" y="26"/>
                </a:lnTo>
                <a:lnTo>
                  <a:pt x="209" y="21"/>
                </a:lnTo>
                <a:lnTo>
                  <a:pt x="216" y="18"/>
                </a:lnTo>
                <a:lnTo>
                  <a:pt x="222" y="15"/>
                </a:lnTo>
                <a:lnTo>
                  <a:pt x="228" y="13"/>
                </a:lnTo>
                <a:lnTo>
                  <a:pt x="235" y="11"/>
                </a:lnTo>
                <a:lnTo>
                  <a:pt x="241" y="8"/>
                </a:lnTo>
                <a:lnTo>
                  <a:pt x="248" y="7"/>
                </a:lnTo>
                <a:lnTo>
                  <a:pt x="254" y="5"/>
                </a:lnTo>
                <a:lnTo>
                  <a:pt x="261" y="4"/>
                </a:lnTo>
                <a:lnTo>
                  <a:pt x="267" y="3"/>
                </a:lnTo>
                <a:lnTo>
                  <a:pt x="274" y="2"/>
                </a:lnTo>
                <a:lnTo>
                  <a:pt x="281" y="1"/>
                </a:lnTo>
                <a:lnTo>
                  <a:pt x="287" y="1"/>
                </a:lnTo>
                <a:lnTo>
                  <a:pt x="294" y="0"/>
                </a:lnTo>
                <a:lnTo>
                  <a:pt x="301" y="0"/>
                </a:lnTo>
                <a:lnTo>
                  <a:pt x="307" y="1"/>
                </a:lnTo>
                <a:lnTo>
                  <a:pt x="314" y="1"/>
                </a:lnTo>
                <a:lnTo>
                  <a:pt x="320" y="2"/>
                </a:lnTo>
                <a:lnTo>
                  <a:pt x="327" y="2"/>
                </a:lnTo>
                <a:lnTo>
                  <a:pt x="333" y="3"/>
                </a:lnTo>
                <a:lnTo>
                  <a:pt x="339" y="4"/>
                </a:lnTo>
                <a:lnTo>
                  <a:pt x="346" y="6"/>
                </a:lnTo>
                <a:lnTo>
                  <a:pt x="352" y="7"/>
                </a:lnTo>
                <a:lnTo>
                  <a:pt x="358" y="9"/>
                </a:lnTo>
                <a:lnTo>
                  <a:pt x="364" y="11"/>
                </a:lnTo>
                <a:lnTo>
                  <a:pt x="370" y="13"/>
                </a:lnTo>
                <a:lnTo>
                  <a:pt x="376" y="15"/>
                </a:lnTo>
                <a:lnTo>
                  <a:pt x="382" y="17"/>
                </a:lnTo>
                <a:lnTo>
                  <a:pt x="387" y="20"/>
                </a:lnTo>
                <a:lnTo>
                  <a:pt x="393" y="22"/>
                </a:lnTo>
                <a:lnTo>
                  <a:pt x="398" y="25"/>
                </a:lnTo>
                <a:lnTo>
                  <a:pt x="404" y="28"/>
                </a:lnTo>
                <a:lnTo>
                  <a:pt x="409" y="31"/>
                </a:lnTo>
                <a:lnTo>
                  <a:pt x="414" y="34"/>
                </a:lnTo>
                <a:lnTo>
                  <a:pt x="419" y="38"/>
                </a:lnTo>
                <a:lnTo>
                  <a:pt x="423" y="41"/>
                </a:lnTo>
                <a:lnTo>
                  <a:pt x="428" y="45"/>
                </a:lnTo>
                <a:lnTo>
                  <a:pt x="432" y="48"/>
                </a:lnTo>
                <a:lnTo>
                  <a:pt x="436" y="52"/>
                </a:lnTo>
                <a:lnTo>
                  <a:pt x="440" y="56"/>
                </a:lnTo>
                <a:lnTo>
                  <a:pt x="444" y="60"/>
                </a:lnTo>
                <a:lnTo>
                  <a:pt x="448" y="64"/>
                </a:lnTo>
                <a:lnTo>
                  <a:pt x="451" y="68"/>
                </a:lnTo>
                <a:lnTo>
                  <a:pt x="455" y="73"/>
                </a:lnTo>
                <a:lnTo>
                  <a:pt x="458" y="77"/>
                </a:lnTo>
                <a:lnTo>
                  <a:pt x="460" y="82"/>
                </a:lnTo>
                <a:lnTo>
                  <a:pt x="463" y="86"/>
                </a:lnTo>
                <a:lnTo>
                  <a:pt x="465" y="91"/>
                </a:lnTo>
                <a:lnTo>
                  <a:pt x="467" y="96"/>
                </a:lnTo>
                <a:lnTo>
                  <a:pt x="469" y="100"/>
                </a:lnTo>
                <a:lnTo>
                  <a:pt x="471" y="105"/>
                </a:lnTo>
                <a:lnTo>
                  <a:pt x="472" y="110"/>
                </a:lnTo>
                <a:lnTo>
                  <a:pt x="473" y="115"/>
                </a:lnTo>
                <a:lnTo>
                  <a:pt x="474" y="120"/>
                </a:lnTo>
                <a:lnTo>
                  <a:pt x="474" y="125"/>
                </a:lnTo>
                <a:lnTo>
                  <a:pt x="475" y="130"/>
                </a:lnTo>
                <a:lnTo>
                  <a:pt x="475" y="135"/>
                </a:lnTo>
                <a:lnTo>
                  <a:pt x="474" y="141"/>
                </a:lnTo>
                <a:lnTo>
                  <a:pt x="473" y="146"/>
                </a:lnTo>
                <a:lnTo>
                  <a:pt x="472" y="151"/>
                </a:lnTo>
                <a:lnTo>
                  <a:pt x="470" y="159"/>
                </a:lnTo>
                <a:lnTo>
                  <a:pt x="467" y="166"/>
                </a:lnTo>
                <a:lnTo>
                  <a:pt x="464" y="174"/>
                </a:lnTo>
                <a:lnTo>
                  <a:pt x="461" y="181"/>
                </a:lnTo>
                <a:lnTo>
                  <a:pt x="457" y="188"/>
                </a:lnTo>
                <a:lnTo>
                  <a:pt x="454" y="196"/>
                </a:lnTo>
                <a:lnTo>
                  <a:pt x="451" y="203"/>
                </a:lnTo>
                <a:lnTo>
                  <a:pt x="448" y="210"/>
                </a:lnTo>
                <a:lnTo>
                  <a:pt x="444" y="217"/>
                </a:lnTo>
                <a:lnTo>
                  <a:pt x="441" y="224"/>
                </a:lnTo>
                <a:lnTo>
                  <a:pt x="437" y="231"/>
                </a:lnTo>
                <a:lnTo>
                  <a:pt x="434" y="237"/>
                </a:lnTo>
                <a:lnTo>
                  <a:pt x="430" y="244"/>
                </a:lnTo>
                <a:lnTo>
                  <a:pt x="427" y="250"/>
                </a:lnTo>
                <a:lnTo>
                  <a:pt x="423" y="257"/>
                </a:lnTo>
                <a:lnTo>
                  <a:pt x="419" y="263"/>
                </a:lnTo>
                <a:lnTo>
                  <a:pt x="415" y="270"/>
                </a:lnTo>
                <a:lnTo>
                  <a:pt x="411" y="276"/>
                </a:lnTo>
                <a:lnTo>
                  <a:pt x="407" y="282"/>
                </a:lnTo>
                <a:lnTo>
                  <a:pt x="403" y="288"/>
                </a:lnTo>
                <a:lnTo>
                  <a:pt x="399" y="294"/>
                </a:lnTo>
                <a:lnTo>
                  <a:pt x="395" y="300"/>
                </a:lnTo>
                <a:lnTo>
                  <a:pt x="391" y="306"/>
                </a:lnTo>
                <a:lnTo>
                  <a:pt x="386" y="311"/>
                </a:lnTo>
                <a:lnTo>
                  <a:pt x="382" y="317"/>
                </a:lnTo>
                <a:lnTo>
                  <a:pt x="378" y="322"/>
                </a:lnTo>
                <a:lnTo>
                  <a:pt x="373" y="328"/>
                </a:lnTo>
                <a:lnTo>
                  <a:pt x="369" y="333"/>
                </a:lnTo>
                <a:lnTo>
                  <a:pt x="364" y="338"/>
                </a:lnTo>
                <a:lnTo>
                  <a:pt x="359" y="344"/>
                </a:lnTo>
                <a:lnTo>
                  <a:pt x="355" y="349"/>
                </a:lnTo>
                <a:lnTo>
                  <a:pt x="350" y="354"/>
                </a:lnTo>
                <a:lnTo>
                  <a:pt x="345" y="359"/>
                </a:lnTo>
                <a:lnTo>
                  <a:pt x="340" y="363"/>
                </a:lnTo>
                <a:lnTo>
                  <a:pt x="335" y="368"/>
                </a:lnTo>
                <a:lnTo>
                  <a:pt x="330" y="373"/>
                </a:lnTo>
                <a:lnTo>
                  <a:pt x="325" y="377"/>
                </a:lnTo>
                <a:lnTo>
                  <a:pt x="320" y="382"/>
                </a:lnTo>
                <a:lnTo>
                  <a:pt x="319" y="382"/>
                </a:lnTo>
                <a:lnTo>
                  <a:pt x="317" y="384"/>
                </a:lnTo>
                <a:lnTo>
                  <a:pt x="315" y="386"/>
                </a:lnTo>
                <a:lnTo>
                  <a:pt x="311" y="389"/>
                </a:lnTo>
                <a:lnTo>
                  <a:pt x="306" y="392"/>
                </a:lnTo>
                <a:lnTo>
                  <a:pt x="301" y="396"/>
                </a:lnTo>
                <a:lnTo>
                  <a:pt x="295" y="401"/>
                </a:lnTo>
                <a:lnTo>
                  <a:pt x="288" y="406"/>
                </a:lnTo>
                <a:lnTo>
                  <a:pt x="281" y="411"/>
                </a:lnTo>
                <a:lnTo>
                  <a:pt x="273" y="417"/>
                </a:lnTo>
                <a:lnTo>
                  <a:pt x="264" y="423"/>
                </a:lnTo>
                <a:lnTo>
                  <a:pt x="256" y="430"/>
                </a:lnTo>
                <a:lnTo>
                  <a:pt x="247" y="436"/>
                </a:lnTo>
                <a:lnTo>
                  <a:pt x="238" y="443"/>
                </a:lnTo>
                <a:lnTo>
                  <a:pt x="229" y="450"/>
                </a:lnTo>
                <a:lnTo>
                  <a:pt x="220" y="457"/>
                </a:lnTo>
                <a:lnTo>
                  <a:pt x="211" y="463"/>
                </a:lnTo>
                <a:lnTo>
                  <a:pt x="202" y="470"/>
                </a:lnTo>
                <a:lnTo>
                  <a:pt x="194" y="476"/>
                </a:lnTo>
                <a:lnTo>
                  <a:pt x="186" y="483"/>
                </a:lnTo>
                <a:lnTo>
                  <a:pt x="178" y="488"/>
                </a:lnTo>
                <a:lnTo>
                  <a:pt x="170" y="494"/>
                </a:lnTo>
                <a:lnTo>
                  <a:pt x="164" y="499"/>
                </a:lnTo>
                <a:lnTo>
                  <a:pt x="157" y="504"/>
                </a:lnTo>
                <a:lnTo>
                  <a:pt x="152" y="508"/>
                </a:lnTo>
                <a:lnTo>
                  <a:pt x="147" y="511"/>
                </a:lnTo>
                <a:lnTo>
                  <a:pt x="144" y="514"/>
                </a:lnTo>
                <a:lnTo>
                  <a:pt x="141" y="516"/>
                </a:lnTo>
                <a:lnTo>
                  <a:pt x="139" y="517"/>
                </a:lnTo>
                <a:lnTo>
                  <a:pt x="139" y="518"/>
                </a:lnTo>
                <a:lnTo>
                  <a:pt x="137" y="517"/>
                </a:lnTo>
                <a:lnTo>
                  <a:pt x="134" y="516"/>
                </a:lnTo>
                <a:lnTo>
                  <a:pt x="129" y="515"/>
                </a:lnTo>
                <a:lnTo>
                  <a:pt x="123" y="512"/>
                </a:lnTo>
                <a:lnTo>
                  <a:pt x="115" y="510"/>
                </a:lnTo>
                <a:lnTo>
                  <a:pt x="106" y="507"/>
                </a:lnTo>
                <a:lnTo>
                  <a:pt x="96" y="504"/>
                </a:lnTo>
                <a:lnTo>
                  <a:pt x="86" y="500"/>
                </a:lnTo>
                <a:lnTo>
                  <a:pt x="75" y="497"/>
                </a:lnTo>
                <a:lnTo>
                  <a:pt x="64" y="493"/>
                </a:lnTo>
                <a:lnTo>
                  <a:pt x="53" y="489"/>
                </a:lnTo>
                <a:lnTo>
                  <a:pt x="43" y="486"/>
                </a:lnTo>
                <a:lnTo>
                  <a:pt x="33" y="483"/>
                </a:lnTo>
                <a:lnTo>
                  <a:pt x="24" y="480"/>
                </a:lnTo>
                <a:lnTo>
                  <a:pt x="16" y="477"/>
                </a:lnTo>
                <a:lnTo>
                  <a:pt x="9" y="475"/>
                </a:lnTo>
                <a:lnTo>
                  <a:pt x="4" y="473"/>
                </a:lnTo>
                <a:lnTo>
                  <a:pt x="1" y="472"/>
                </a:lnTo>
                <a:lnTo>
                  <a:pt x="0" y="47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94257" name="Group 100"/>
          <p:cNvGrpSpPr>
            <a:grpSpLocks/>
          </p:cNvGrpSpPr>
          <p:nvPr/>
        </p:nvGrpSpPr>
        <p:grpSpPr bwMode="auto">
          <a:xfrm>
            <a:off x="6118225" y="3895725"/>
            <a:ext cx="512763" cy="365125"/>
            <a:chOff x="3878" y="2478"/>
            <a:chExt cx="323" cy="230"/>
          </a:xfrm>
        </p:grpSpPr>
        <p:sp>
          <p:nvSpPr>
            <p:cNvPr id="94258" name="Freeform 48"/>
            <p:cNvSpPr>
              <a:spLocks/>
            </p:cNvSpPr>
            <p:nvPr/>
          </p:nvSpPr>
          <p:spPr bwMode="auto">
            <a:xfrm>
              <a:off x="3878" y="2478"/>
              <a:ext cx="323" cy="230"/>
            </a:xfrm>
            <a:custGeom>
              <a:avLst/>
              <a:gdLst>
                <a:gd name="T0" fmla="*/ 4 w 323"/>
                <a:gd name="T1" fmla="*/ 99 h 230"/>
                <a:gd name="T2" fmla="*/ 13 w 323"/>
                <a:gd name="T3" fmla="*/ 81 h 230"/>
                <a:gd name="T4" fmla="*/ 22 w 323"/>
                <a:gd name="T5" fmla="*/ 65 h 230"/>
                <a:gd name="T6" fmla="*/ 33 w 323"/>
                <a:gd name="T7" fmla="*/ 50 h 230"/>
                <a:gd name="T8" fmla="*/ 45 w 323"/>
                <a:gd name="T9" fmla="*/ 37 h 230"/>
                <a:gd name="T10" fmla="*/ 58 w 323"/>
                <a:gd name="T11" fmla="*/ 26 h 230"/>
                <a:gd name="T12" fmla="*/ 73 w 323"/>
                <a:gd name="T13" fmla="*/ 17 h 230"/>
                <a:gd name="T14" fmla="*/ 89 w 323"/>
                <a:gd name="T15" fmla="*/ 9 h 230"/>
                <a:gd name="T16" fmla="*/ 105 w 323"/>
                <a:gd name="T17" fmla="*/ 4 h 230"/>
                <a:gd name="T18" fmla="*/ 123 w 323"/>
                <a:gd name="T19" fmla="*/ 1 h 230"/>
                <a:gd name="T20" fmla="*/ 142 w 323"/>
                <a:gd name="T21" fmla="*/ 0 h 230"/>
                <a:gd name="T22" fmla="*/ 161 w 323"/>
                <a:gd name="T23" fmla="*/ 1 h 230"/>
                <a:gd name="T24" fmla="*/ 182 w 323"/>
                <a:gd name="T25" fmla="*/ 5 h 230"/>
                <a:gd name="T26" fmla="*/ 203 w 323"/>
                <a:gd name="T27" fmla="*/ 12 h 230"/>
                <a:gd name="T28" fmla="*/ 225 w 323"/>
                <a:gd name="T29" fmla="*/ 21 h 230"/>
                <a:gd name="T30" fmla="*/ 237 w 323"/>
                <a:gd name="T31" fmla="*/ 28 h 230"/>
                <a:gd name="T32" fmla="*/ 252 w 323"/>
                <a:gd name="T33" fmla="*/ 36 h 230"/>
                <a:gd name="T34" fmla="*/ 266 w 323"/>
                <a:gd name="T35" fmla="*/ 45 h 230"/>
                <a:gd name="T36" fmla="*/ 279 w 323"/>
                <a:gd name="T37" fmla="*/ 55 h 230"/>
                <a:gd name="T38" fmla="*/ 291 w 323"/>
                <a:gd name="T39" fmla="*/ 66 h 230"/>
                <a:gd name="T40" fmla="*/ 302 w 323"/>
                <a:gd name="T41" fmla="*/ 77 h 230"/>
                <a:gd name="T42" fmla="*/ 310 w 323"/>
                <a:gd name="T43" fmla="*/ 90 h 230"/>
                <a:gd name="T44" fmla="*/ 317 w 323"/>
                <a:gd name="T45" fmla="*/ 104 h 230"/>
                <a:gd name="T46" fmla="*/ 321 w 323"/>
                <a:gd name="T47" fmla="*/ 120 h 230"/>
                <a:gd name="T48" fmla="*/ 322 w 323"/>
                <a:gd name="T49" fmla="*/ 137 h 230"/>
                <a:gd name="T50" fmla="*/ 321 w 323"/>
                <a:gd name="T51" fmla="*/ 157 h 230"/>
                <a:gd name="T52" fmla="*/ 315 w 323"/>
                <a:gd name="T53" fmla="*/ 178 h 230"/>
                <a:gd name="T54" fmla="*/ 306 w 323"/>
                <a:gd name="T55" fmla="*/ 202 h 230"/>
                <a:gd name="T56" fmla="*/ 293 w 323"/>
                <a:gd name="T57" fmla="*/ 229 h 230"/>
                <a:gd name="T58" fmla="*/ 297 w 323"/>
                <a:gd name="T59" fmla="*/ 213 h 230"/>
                <a:gd name="T60" fmla="*/ 301 w 323"/>
                <a:gd name="T61" fmla="*/ 191 h 230"/>
                <a:gd name="T62" fmla="*/ 301 w 323"/>
                <a:gd name="T63" fmla="*/ 170 h 230"/>
                <a:gd name="T64" fmla="*/ 298 w 323"/>
                <a:gd name="T65" fmla="*/ 151 h 230"/>
                <a:gd name="T66" fmla="*/ 292 w 323"/>
                <a:gd name="T67" fmla="*/ 133 h 230"/>
                <a:gd name="T68" fmla="*/ 283 w 323"/>
                <a:gd name="T69" fmla="*/ 116 h 230"/>
                <a:gd name="T70" fmla="*/ 272 w 323"/>
                <a:gd name="T71" fmla="*/ 101 h 230"/>
                <a:gd name="T72" fmla="*/ 259 w 323"/>
                <a:gd name="T73" fmla="*/ 87 h 230"/>
                <a:gd name="T74" fmla="*/ 243 w 323"/>
                <a:gd name="T75" fmla="*/ 75 h 230"/>
                <a:gd name="T76" fmla="*/ 227 w 323"/>
                <a:gd name="T77" fmla="*/ 64 h 230"/>
                <a:gd name="T78" fmla="*/ 215 w 323"/>
                <a:gd name="T79" fmla="*/ 57 h 230"/>
                <a:gd name="T80" fmla="*/ 200 w 323"/>
                <a:gd name="T81" fmla="*/ 49 h 230"/>
                <a:gd name="T82" fmla="*/ 184 w 323"/>
                <a:gd name="T83" fmla="*/ 43 h 230"/>
                <a:gd name="T84" fmla="*/ 168 w 323"/>
                <a:gd name="T85" fmla="*/ 39 h 230"/>
                <a:gd name="T86" fmla="*/ 151 w 323"/>
                <a:gd name="T87" fmla="*/ 37 h 230"/>
                <a:gd name="T88" fmla="*/ 133 w 323"/>
                <a:gd name="T89" fmla="*/ 37 h 230"/>
                <a:gd name="T90" fmla="*/ 114 w 323"/>
                <a:gd name="T91" fmla="*/ 40 h 230"/>
                <a:gd name="T92" fmla="*/ 95 w 323"/>
                <a:gd name="T93" fmla="*/ 45 h 230"/>
                <a:gd name="T94" fmla="*/ 76 w 323"/>
                <a:gd name="T95" fmla="*/ 53 h 230"/>
                <a:gd name="T96" fmla="*/ 56 w 323"/>
                <a:gd name="T97" fmla="*/ 64 h 230"/>
                <a:gd name="T98" fmla="*/ 35 w 323"/>
                <a:gd name="T99" fmla="*/ 79 h 230"/>
                <a:gd name="T100" fmla="*/ 14 w 323"/>
                <a:gd name="T101" fmla="*/ 97 h 230"/>
                <a:gd name="T102" fmla="*/ 0 w 323"/>
                <a:gd name="T103" fmla="*/ 111 h 2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3"/>
                <a:gd name="T157" fmla="*/ 0 h 230"/>
                <a:gd name="T158" fmla="*/ 323 w 323"/>
                <a:gd name="T159" fmla="*/ 230 h 2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3" h="230">
                  <a:moveTo>
                    <a:pt x="0" y="111"/>
                  </a:moveTo>
                  <a:lnTo>
                    <a:pt x="2" y="105"/>
                  </a:lnTo>
                  <a:lnTo>
                    <a:pt x="4" y="99"/>
                  </a:lnTo>
                  <a:lnTo>
                    <a:pt x="7" y="93"/>
                  </a:lnTo>
                  <a:lnTo>
                    <a:pt x="10" y="87"/>
                  </a:lnTo>
                  <a:lnTo>
                    <a:pt x="13" y="81"/>
                  </a:lnTo>
                  <a:lnTo>
                    <a:pt x="16" y="75"/>
                  </a:lnTo>
                  <a:lnTo>
                    <a:pt x="19" y="70"/>
                  </a:lnTo>
                  <a:lnTo>
                    <a:pt x="22" y="65"/>
                  </a:lnTo>
                  <a:lnTo>
                    <a:pt x="26" y="60"/>
                  </a:lnTo>
                  <a:lnTo>
                    <a:pt x="29" y="55"/>
                  </a:lnTo>
                  <a:lnTo>
                    <a:pt x="33" y="50"/>
                  </a:lnTo>
                  <a:lnTo>
                    <a:pt x="37" y="46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4" y="30"/>
                  </a:lnTo>
                  <a:lnTo>
                    <a:pt x="58" y="26"/>
                  </a:lnTo>
                  <a:lnTo>
                    <a:pt x="63" y="23"/>
                  </a:lnTo>
                  <a:lnTo>
                    <a:pt x="68" y="20"/>
                  </a:lnTo>
                  <a:lnTo>
                    <a:pt x="73" y="17"/>
                  </a:lnTo>
                  <a:lnTo>
                    <a:pt x="78" y="14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4" y="7"/>
                  </a:lnTo>
                  <a:lnTo>
                    <a:pt x="100" y="5"/>
                  </a:lnTo>
                  <a:lnTo>
                    <a:pt x="105" y="4"/>
                  </a:lnTo>
                  <a:lnTo>
                    <a:pt x="111" y="3"/>
                  </a:lnTo>
                  <a:lnTo>
                    <a:pt x="117" y="1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1"/>
                  </a:lnTo>
                  <a:lnTo>
                    <a:pt x="168" y="2"/>
                  </a:lnTo>
                  <a:lnTo>
                    <a:pt x="175" y="4"/>
                  </a:lnTo>
                  <a:lnTo>
                    <a:pt x="182" y="5"/>
                  </a:lnTo>
                  <a:lnTo>
                    <a:pt x="189" y="7"/>
                  </a:lnTo>
                  <a:lnTo>
                    <a:pt x="196" y="9"/>
                  </a:lnTo>
                  <a:lnTo>
                    <a:pt x="203" y="12"/>
                  </a:lnTo>
                  <a:lnTo>
                    <a:pt x="210" y="15"/>
                  </a:lnTo>
                  <a:lnTo>
                    <a:pt x="217" y="18"/>
                  </a:lnTo>
                  <a:lnTo>
                    <a:pt x="225" y="21"/>
                  </a:lnTo>
                  <a:lnTo>
                    <a:pt x="232" y="25"/>
                  </a:lnTo>
                  <a:lnTo>
                    <a:pt x="237" y="28"/>
                  </a:lnTo>
                  <a:lnTo>
                    <a:pt x="242" y="31"/>
                  </a:lnTo>
                  <a:lnTo>
                    <a:pt x="247" y="33"/>
                  </a:lnTo>
                  <a:lnTo>
                    <a:pt x="252" y="36"/>
                  </a:lnTo>
                  <a:lnTo>
                    <a:pt x="256" y="39"/>
                  </a:lnTo>
                  <a:lnTo>
                    <a:pt x="261" y="42"/>
                  </a:lnTo>
                  <a:lnTo>
                    <a:pt x="266" y="45"/>
                  </a:lnTo>
                  <a:lnTo>
                    <a:pt x="270" y="49"/>
                  </a:lnTo>
                  <a:lnTo>
                    <a:pt x="275" y="52"/>
                  </a:lnTo>
                  <a:lnTo>
                    <a:pt x="279" y="55"/>
                  </a:lnTo>
                  <a:lnTo>
                    <a:pt x="283" y="58"/>
                  </a:lnTo>
                  <a:lnTo>
                    <a:pt x="287" y="62"/>
                  </a:lnTo>
                  <a:lnTo>
                    <a:pt x="291" y="66"/>
                  </a:lnTo>
                  <a:lnTo>
                    <a:pt x="295" y="69"/>
                  </a:lnTo>
                  <a:lnTo>
                    <a:pt x="298" y="73"/>
                  </a:lnTo>
                  <a:lnTo>
                    <a:pt x="302" y="77"/>
                  </a:lnTo>
                  <a:lnTo>
                    <a:pt x="305" y="81"/>
                  </a:lnTo>
                  <a:lnTo>
                    <a:pt x="308" y="86"/>
                  </a:lnTo>
                  <a:lnTo>
                    <a:pt x="310" y="90"/>
                  </a:lnTo>
                  <a:lnTo>
                    <a:pt x="313" y="94"/>
                  </a:lnTo>
                  <a:lnTo>
                    <a:pt x="315" y="99"/>
                  </a:lnTo>
                  <a:lnTo>
                    <a:pt x="317" y="104"/>
                  </a:lnTo>
                  <a:lnTo>
                    <a:pt x="319" y="109"/>
                  </a:lnTo>
                  <a:lnTo>
                    <a:pt x="320" y="114"/>
                  </a:lnTo>
                  <a:lnTo>
                    <a:pt x="321" y="120"/>
                  </a:lnTo>
                  <a:lnTo>
                    <a:pt x="322" y="125"/>
                  </a:lnTo>
                  <a:lnTo>
                    <a:pt x="322" y="131"/>
                  </a:lnTo>
                  <a:lnTo>
                    <a:pt x="322" y="137"/>
                  </a:lnTo>
                  <a:lnTo>
                    <a:pt x="322" y="144"/>
                  </a:lnTo>
                  <a:lnTo>
                    <a:pt x="322" y="150"/>
                  </a:lnTo>
                  <a:lnTo>
                    <a:pt x="321" y="157"/>
                  </a:lnTo>
                  <a:lnTo>
                    <a:pt x="319" y="164"/>
                  </a:lnTo>
                  <a:lnTo>
                    <a:pt x="317" y="171"/>
                  </a:lnTo>
                  <a:lnTo>
                    <a:pt x="315" y="178"/>
                  </a:lnTo>
                  <a:lnTo>
                    <a:pt x="313" y="186"/>
                  </a:lnTo>
                  <a:lnTo>
                    <a:pt x="309" y="194"/>
                  </a:lnTo>
                  <a:lnTo>
                    <a:pt x="306" y="202"/>
                  </a:lnTo>
                  <a:lnTo>
                    <a:pt x="302" y="211"/>
                  </a:lnTo>
                  <a:lnTo>
                    <a:pt x="297" y="220"/>
                  </a:lnTo>
                  <a:lnTo>
                    <a:pt x="293" y="229"/>
                  </a:lnTo>
                  <a:lnTo>
                    <a:pt x="295" y="221"/>
                  </a:lnTo>
                  <a:lnTo>
                    <a:pt x="297" y="213"/>
                  </a:lnTo>
                  <a:lnTo>
                    <a:pt x="299" y="206"/>
                  </a:lnTo>
                  <a:lnTo>
                    <a:pt x="300" y="198"/>
                  </a:lnTo>
                  <a:lnTo>
                    <a:pt x="301" y="191"/>
                  </a:lnTo>
                  <a:lnTo>
                    <a:pt x="302" y="184"/>
                  </a:lnTo>
                  <a:lnTo>
                    <a:pt x="302" y="177"/>
                  </a:lnTo>
                  <a:lnTo>
                    <a:pt x="301" y="170"/>
                  </a:lnTo>
                  <a:lnTo>
                    <a:pt x="301" y="164"/>
                  </a:lnTo>
                  <a:lnTo>
                    <a:pt x="300" y="157"/>
                  </a:lnTo>
                  <a:lnTo>
                    <a:pt x="298" y="151"/>
                  </a:lnTo>
                  <a:lnTo>
                    <a:pt x="297" y="145"/>
                  </a:lnTo>
                  <a:lnTo>
                    <a:pt x="294" y="139"/>
                  </a:lnTo>
                  <a:lnTo>
                    <a:pt x="292" y="133"/>
                  </a:lnTo>
                  <a:lnTo>
                    <a:pt x="289" y="127"/>
                  </a:lnTo>
                  <a:lnTo>
                    <a:pt x="287" y="122"/>
                  </a:lnTo>
                  <a:lnTo>
                    <a:pt x="283" y="116"/>
                  </a:lnTo>
                  <a:lnTo>
                    <a:pt x="280" y="111"/>
                  </a:lnTo>
                  <a:lnTo>
                    <a:pt x="276" y="106"/>
                  </a:lnTo>
                  <a:lnTo>
                    <a:pt x="272" y="101"/>
                  </a:lnTo>
                  <a:lnTo>
                    <a:pt x="268" y="96"/>
                  </a:lnTo>
                  <a:lnTo>
                    <a:pt x="263" y="92"/>
                  </a:lnTo>
                  <a:lnTo>
                    <a:pt x="259" y="87"/>
                  </a:lnTo>
                  <a:lnTo>
                    <a:pt x="254" y="83"/>
                  </a:lnTo>
                  <a:lnTo>
                    <a:pt x="249" y="79"/>
                  </a:lnTo>
                  <a:lnTo>
                    <a:pt x="243" y="75"/>
                  </a:lnTo>
                  <a:lnTo>
                    <a:pt x="238" y="71"/>
                  </a:lnTo>
                  <a:lnTo>
                    <a:pt x="232" y="67"/>
                  </a:lnTo>
                  <a:lnTo>
                    <a:pt x="227" y="64"/>
                  </a:lnTo>
                  <a:lnTo>
                    <a:pt x="221" y="61"/>
                  </a:lnTo>
                  <a:lnTo>
                    <a:pt x="215" y="57"/>
                  </a:lnTo>
                  <a:lnTo>
                    <a:pt x="210" y="55"/>
                  </a:lnTo>
                  <a:lnTo>
                    <a:pt x="205" y="52"/>
                  </a:lnTo>
                  <a:lnTo>
                    <a:pt x="200" y="49"/>
                  </a:lnTo>
                  <a:lnTo>
                    <a:pt x="195" y="47"/>
                  </a:lnTo>
                  <a:lnTo>
                    <a:pt x="190" y="45"/>
                  </a:lnTo>
                  <a:lnTo>
                    <a:pt x="184" y="43"/>
                  </a:lnTo>
                  <a:lnTo>
                    <a:pt x="179" y="42"/>
                  </a:lnTo>
                  <a:lnTo>
                    <a:pt x="173" y="40"/>
                  </a:lnTo>
                  <a:lnTo>
                    <a:pt x="168" y="39"/>
                  </a:lnTo>
                  <a:lnTo>
                    <a:pt x="162" y="38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45" y="37"/>
                  </a:lnTo>
                  <a:lnTo>
                    <a:pt x="139" y="37"/>
                  </a:lnTo>
                  <a:lnTo>
                    <a:pt x="133" y="37"/>
                  </a:lnTo>
                  <a:lnTo>
                    <a:pt x="127" y="38"/>
                  </a:lnTo>
                  <a:lnTo>
                    <a:pt x="120" y="38"/>
                  </a:lnTo>
                  <a:lnTo>
                    <a:pt x="114" y="40"/>
                  </a:lnTo>
                  <a:lnTo>
                    <a:pt x="108" y="41"/>
                  </a:lnTo>
                  <a:lnTo>
                    <a:pt x="102" y="43"/>
                  </a:lnTo>
                  <a:lnTo>
                    <a:pt x="95" y="45"/>
                  </a:lnTo>
                  <a:lnTo>
                    <a:pt x="89" y="47"/>
                  </a:lnTo>
                  <a:lnTo>
                    <a:pt x="82" y="50"/>
                  </a:lnTo>
                  <a:lnTo>
                    <a:pt x="76" y="53"/>
                  </a:lnTo>
                  <a:lnTo>
                    <a:pt x="69" y="56"/>
                  </a:lnTo>
                  <a:lnTo>
                    <a:pt x="62" y="60"/>
                  </a:lnTo>
                  <a:lnTo>
                    <a:pt x="56" y="64"/>
                  </a:lnTo>
                  <a:lnTo>
                    <a:pt x="49" y="69"/>
                  </a:lnTo>
                  <a:lnTo>
                    <a:pt x="42" y="74"/>
                  </a:lnTo>
                  <a:lnTo>
                    <a:pt x="35" y="79"/>
                  </a:lnTo>
                  <a:lnTo>
                    <a:pt x="28" y="84"/>
                  </a:lnTo>
                  <a:lnTo>
                    <a:pt x="21" y="90"/>
                  </a:lnTo>
                  <a:lnTo>
                    <a:pt x="14" y="97"/>
                  </a:lnTo>
                  <a:lnTo>
                    <a:pt x="7" y="104"/>
                  </a:lnTo>
                  <a:lnTo>
                    <a:pt x="0" y="1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259" name="Freeform 47"/>
            <p:cNvSpPr>
              <a:spLocks/>
            </p:cNvSpPr>
            <p:nvPr/>
          </p:nvSpPr>
          <p:spPr bwMode="auto">
            <a:xfrm>
              <a:off x="3878" y="2478"/>
              <a:ext cx="323" cy="230"/>
            </a:xfrm>
            <a:custGeom>
              <a:avLst/>
              <a:gdLst>
                <a:gd name="T0" fmla="*/ 4 w 323"/>
                <a:gd name="T1" fmla="*/ 99 h 230"/>
                <a:gd name="T2" fmla="*/ 13 w 323"/>
                <a:gd name="T3" fmla="*/ 81 h 230"/>
                <a:gd name="T4" fmla="*/ 22 w 323"/>
                <a:gd name="T5" fmla="*/ 65 h 230"/>
                <a:gd name="T6" fmla="*/ 33 w 323"/>
                <a:gd name="T7" fmla="*/ 50 h 230"/>
                <a:gd name="T8" fmla="*/ 45 w 323"/>
                <a:gd name="T9" fmla="*/ 37 h 230"/>
                <a:gd name="T10" fmla="*/ 58 w 323"/>
                <a:gd name="T11" fmla="*/ 26 h 230"/>
                <a:gd name="T12" fmla="*/ 73 w 323"/>
                <a:gd name="T13" fmla="*/ 17 h 230"/>
                <a:gd name="T14" fmla="*/ 89 w 323"/>
                <a:gd name="T15" fmla="*/ 9 h 230"/>
                <a:gd name="T16" fmla="*/ 105 w 323"/>
                <a:gd name="T17" fmla="*/ 4 h 230"/>
                <a:gd name="T18" fmla="*/ 123 w 323"/>
                <a:gd name="T19" fmla="*/ 1 h 230"/>
                <a:gd name="T20" fmla="*/ 142 w 323"/>
                <a:gd name="T21" fmla="*/ 0 h 230"/>
                <a:gd name="T22" fmla="*/ 161 w 323"/>
                <a:gd name="T23" fmla="*/ 1 h 230"/>
                <a:gd name="T24" fmla="*/ 182 w 323"/>
                <a:gd name="T25" fmla="*/ 5 h 230"/>
                <a:gd name="T26" fmla="*/ 203 w 323"/>
                <a:gd name="T27" fmla="*/ 12 h 230"/>
                <a:gd name="T28" fmla="*/ 225 w 323"/>
                <a:gd name="T29" fmla="*/ 21 h 230"/>
                <a:gd name="T30" fmla="*/ 237 w 323"/>
                <a:gd name="T31" fmla="*/ 28 h 230"/>
                <a:gd name="T32" fmla="*/ 252 w 323"/>
                <a:gd name="T33" fmla="*/ 36 h 230"/>
                <a:gd name="T34" fmla="*/ 266 w 323"/>
                <a:gd name="T35" fmla="*/ 45 h 230"/>
                <a:gd name="T36" fmla="*/ 279 w 323"/>
                <a:gd name="T37" fmla="*/ 55 h 230"/>
                <a:gd name="T38" fmla="*/ 291 w 323"/>
                <a:gd name="T39" fmla="*/ 66 h 230"/>
                <a:gd name="T40" fmla="*/ 302 w 323"/>
                <a:gd name="T41" fmla="*/ 77 h 230"/>
                <a:gd name="T42" fmla="*/ 310 w 323"/>
                <a:gd name="T43" fmla="*/ 90 h 230"/>
                <a:gd name="T44" fmla="*/ 317 w 323"/>
                <a:gd name="T45" fmla="*/ 104 h 230"/>
                <a:gd name="T46" fmla="*/ 321 w 323"/>
                <a:gd name="T47" fmla="*/ 120 h 230"/>
                <a:gd name="T48" fmla="*/ 322 w 323"/>
                <a:gd name="T49" fmla="*/ 137 h 230"/>
                <a:gd name="T50" fmla="*/ 321 w 323"/>
                <a:gd name="T51" fmla="*/ 157 h 230"/>
                <a:gd name="T52" fmla="*/ 315 w 323"/>
                <a:gd name="T53" fmla="*/ 178 h 230"/>
                <a:gd name="T54" fmla="*/ 306 w 323"/>
                <a:gd name="T55" fmla="*/ 202 h 230"/>
                <a:gd name="T56" fmla="*/ 293 w 323"/>
                <a:gd name="T57" fmla="*/ 229 h 230"/>
                <a:gd name="T58" fmla="*/ 297 w 323"/>
                <a:gd name="T59" fmla="*/ 213 h 230"/>
                <a:gd name="T60" fmla="*/ 301 w 323"/>
                <a:gd name="T61" fmla="*/ 191 h 230"/>
                <a:gd name="T62" fmla="*/ 301 w 323"/>
                <a:gd name="T63" fmla="*/ 170 h 230"/>
                <a:gd name="T64" fmla="*/ 298 w 323"/>
                <a:gd name="T65" fmla="*/ 151 h 230"/>
                <a:gd name="T66" fmla="*/ 292 w 323"/>
                <a:gd name="T67" fmla="*/ 133 h 230"/>
                <a:gd name="T68" fmla="*/ 283 w 323"/>
                <a:gd name="T69" fmla="*/ 116 h 230"/>
                <a:gd name="T70" fmla="*/ 272 w 323"/>
                <a:gd name="T71" fmla="*/ 101 h 230"/>
                <a:gd name="T72" fmla="*/ 259 w 323"/>
                <a:gd name="T73" fmla="*/ 87 h 230"/>
                <a:gd name="T74" fmla="*/ 243 w 323"/>
                <a:gd name="T75" fmla="*/ 75 h 230"/>
                <a:gd name="T76" fmla="*/ 227 w 323"/>
                <a:gd name="T77" fmla="*/ 64 h 230"/>
                <a:gd name="T78" fmla="*/ 215 w 323"/>
                <a:gd name="T79" fmla="*/ 57 h 230"/>
                <a:gd name="T80" fmla="*/ 200 w 323"/>
                <a:gd name="T81" fmla="*/ 49 h 230"/>
                <a:gd name="T82" fmla="*/ 184 w 323"/>
                <a:gd name="T83" fmla="*/ 43 h 230"/>
                <a:gd name="T84" fmla="*/ 168 w 323"/>
                <a:gd name="T85" fmla="*/ 39 h 230"/>
                <a:gd name="T86" fmla="*/ 151 w 323"/>
                <a:gd name="T87" fmla="*/ 37 h 230"/>
                <a:gd name="T88" fmla="*/ 133 w 323"/>
                <a:gd name="T89" fmla="*/ 37 h 230"/>
                <a:gd name="T90" fmla="*/ 114 w 323"/>
                <a:gd name="T91" fmla="*/ 40 h 230"/>
                <a:gd name="T92" fmla="*/ 95 w 323"/>
                <a:gd name="T93" fmla="*/ 45 h 230"/>
                <a:gd name="T94" fmla="*/ 76 w 323"/>
                <a:gd name="T95" fmla="*/ 53 h 230"/>
                <a:gd name="T96" fmla="*/ 56 w 323"/>
                <a:gd name="T97" fmla="*/ 64 h 230"/>
                <a:gd name="T98" fmla="*/ 35 w 323"/>
                <a:gd name="T99" fmla="*/ 79 h 230"/>
                <a:gd name="T100" fmla="*/ 14 w 323"/>
                <a:gd name="T101" fmla="*/ 97 h 230"/>
                <a:gd name="T102" fmla="*/ 0 w 323"/>
                <a:gd name="T103" fmla="*/ 111 h 2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3"/>
                <a:gd name="T157" fmla="*/ 0 h 230"/>
                <a:gd name="T158" fmla="*/ 323 w 323"/>
                <a:gd name="T159" fmla="*/ 230 h 2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3" h="230">
                  <a:moveTo>
                    <a:pt x="0" y="111"/>
                  </a:moveTo>
                  <a:lnTo>
                    <a:pt x="2" y="105"/>
                  </a:lnTo>
                  <a:lnTo>
                    <a:pt x="4" y="99"/>
                  </a:lnTo>
                  <a:lnTo>
                    <a:pt x="7" y="93"/>
                  </a:lnTo>
                  <a:lnTo>
                    <a:pt x="10" y="87"/>
                  </a:lnTo>
                  <a:lnTo>
                    <a:pt x="13" y="81"/>
                  </a:lnTo>
                  <a:lnTo>
                    <a:pt x="16" y="75"/>
                  </a:lnTo>
                  <a:lnTo>
                    <a:pt x="19" y="70"/>
                  </a:lnTo>
                  <a:lnTo>
                    <a:pt x="22" y="65"/>
                  </a:lnTo>
                  <a:lnTo>
                    <a:pt x="26" y="60"/>
                  </a:lnTo>
                  <a:lnTo>
                    <a:pt x="29" y="55"/>
                  </a:lnTo>
                  <a:lnTo>
                    <a:pt x="33" y="50"/>
                  </a:lnTo>
                  <a:lnTo>
                    <a:pt x="37" y="46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4" y="30"/>
                  </a:lnTo>
                  <a:lnTo>
                    <a:pt x="58" y="26"/>
                  </a:lnTo>
                  <a:lnTo>
                    <a:pt x="63" y="23"/>
                  </a:lnTo>
                  <a:lnTo>
                    <a:pt x="68" y="20"/>
                  </a:lnTo>
                  <a:lnTo>
                    <a:pt x="73" y="17"/>
                  </a:lnTo>
                  <a:lnTo>
                    <a:pt x="78" y="14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4" y="7"/>
                  </a:lnTo>
                  <a:lnTo>
                    <a:pt x="100" y="5"/>
                  </a:lnTo>
                  <a:lnTo>
                    <a:pt x="105" y="4"/>
                  </a:lnTo>
                  <a:lnTo>
                    <a:pt x="111" y="3"/>
                  </a:lnTo>
                  <a:lnTo>
                    <a:pt x="117" y="1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1"/>
                  </a:lnTo>
                  <a:lnTo>
                    <a:pt x="168" y="2"/>
                  </a:lnTo>
                  <a:lnTo>
                    <a:pt x="175" y="4"/>
                  </a:lnTo>
                  <a:lnTo>
                    <a:pt x="182" y="5"/>
                  </a:lnTo>
                  <a:lnTo>
                    <a:pt x="189" y="7"/>
                  </a:lnTo>
                  <a:lnTo>
                    <a:pt x="196" y="9"/>
                  </a:lnTo>
                  <a:lnTo>
                    <a:pt x="203" y="12"/>
                  </a:lnTo>
                  <a:lnTo>
                    <a:pt x="210" y="15"/>
                  </a:lnTo>
                  <a:lnTo>
                    <a:pt x="217" y="18"/>
                  </a:lnTo>
                  <a:lnTo>
                    <a:pt x="225" y="21"/>
                  </a:lnTo>
                  <a:lnTo>
                    <a:pt x="232" y="25"/>
                  </a:lnTo>
                  <a:lnTo>
                    <a:pt x="237" y="28"/>
                  </a:lnTo>
                  <a:lnTo>
                    <a:pt x="242" y="31"/>
                  </a:lnTo>
                  <a:lnTo>
                    <a:pt x="247" y="33"/>
                  </a:lnTo>
                  <a:lnTo>
                    <a:pt x="252" y="36"/>
                  </a:lnTo>
                  <a:lnTo>
                    <a:pt x="256" y="39"/>
                  </a:lnTo>
                  <a:lnTo>
                    <a:pt x="261" y="42"/>
                  </a:lnTo>
                  <a:lnTo>
                    <a:pt x="266" y="45"/>
                  </a:lnTo>
                  <a:lnTo>
                    <a:pt x="270" y="49"/>
                  </a:lnTo>
                  <a:lnTo>
                    <a:pt x="275" y="52"/>
                  </a:lnTo>
                  <a:lnTo>
                    <a:pt x="279" y="55"/>
                  </a:lnTo>
                  <a:lnTo>
                    <a:pt x="283" y="58"/>
                  </a:lnTo>
                  <a:lnTo>
                    <a:pt x="287" y="62"/>
                  </a:lnTo>
                  <a:lnTo>
                    <a:pt x="291" y="66"/>
                  </a:lnTo>
                  <a:lnTo>
                    <a:pt x="295" y="69"/>
                  </a:lnTo>
                  <a:lnTo>
                    <a:pt x="298" y="73"/>
                  </a:lnTo>
                  <a:lnTo>
                    <a:pt x="302" y="77"/>
                  </a:lnTo>
                  <a:lnTo>
                    <a:pt x="305" y="81"/>
                  </a:lnTo>
                  <a:lnTo>
                    <a:pt x="308" y="86"/>
                  </a:lnTo>
                  <a:lnTo>
                    <a:pt x="310" y="90"/>
                  </a:lnTo>
                  <a:lnTo>
                    <a:pt x="313" y="94"/>
                  </a:lnTo>
                  <a:lnTo>
                    <a:pt x="315" y="99"/>
                  </a:lnTo>
                  <a:lnTo>
                    <a:pt x="317" y="104"/>
                  </a:lnTo>
                  <a:lnTo>
                    <a:pt x="319" y="109"/>
                  </a:lnTo>
                  <a:lnTo>
                    <a:pt x="320" y="114"/>
                  </a:lnTo>
                  <a:lnTo>
                    <a:pt x="321" y="120"/>
                  </a:lnTo>
                  <a:lnTo>
                    <a:pt x="322" y="125"/>
                  </a:lnTo>
                  <a:lnTo>
                    <a:pt x="322" y="131"/>
                  </a:lnTo>
                  <a:lnTo>
                    <a:pt x="322" y="137"/>
                  </a:lnTo>
                  <a:lnTo>
                    <a:pt x="322" y="144"/>
                  </a:lnTo>
                  <a:lnTo>
                    <a:pt x="322" y="150"/>
                  </a:lnTo>
                  <a:lnTo>
                    <a:pt x="321" y="157"/>
                  </a:lnTo>
                  <a:lnTo>
                    <a:pt x="319" y="164"/>
                  </a:lnTo>
                  <a:lnTo>
                    <a:pt x="317" y="171"/>
                  </a:lnTo>
                  <a:lnTo>
                    <a:pt x="315" y="178"/>
                  </a:lnTo>
                  <a:lnTo>
                    <a:pt x="313" y="186"/>
                  </a:lnTo>
                  <a:lnTo>
                    <a:pt x="309" y="194"/>
                  </a:lnTo>
                  <a:lnTo>
                    <a:pt x="306" y="202"/>
                  </a:lnTo>
                  <a:lnTo>
                    <a:pt x="302" y="211"/>
                  </a:lnTo>
                  <a:lnTo>
                    <a:pt x="297" y="220"/>
                  </a:lnTo>
                  <a:lnTo>
                    <a:pt x="293" y="229"/>
                  </a:lnTo>
                  <a:lnTo>
                    <a:pt x="295" y="221"/>
                  </a:lnTo>
                  <a:lnTo>
                    <a:pt x="297" y="213"/>
                  </a:lnTo>
                  <a:lnTo>
                    <a:pt x="299" y="206"/>
                  </a:lnTo>
                  <a:lnTo>
                    <a:pt x="300" y="198"/>
                  </a:lnTo>
                  <a:lnTo>
                    <a:pt x="301" y="191"/>
                  </a:lnTo>
                  <a:lnTo>
                    <a:pt x="302" y="184"/>
                  </a:lnTo>
                  <a:lnTo>
                    <a:pt x="302" y="177"/>
                  </a:lnTo>
                  <a:lnTo>
                    <a:pt x="301" y="170"/>
                  </a:lnTo>
                  <a:lnTo>
                    <a:pt x="301" y="164"/>
                  </a:lnTo>
                  <a:lnTo>
                    <a:pt x="300" y="157"/>
                  </a:lnTo>
                  <a:lnTo>
                    <a:pt x="298" y="151"/>
                  </a:lnTo>
                  <a:lnTo>
                    <a:pt x="297" y="145"/>
                  </a:lnTo>
                  <a:lnTo>
                    <a:pt x="294" y="139"/>
                  </a:lnTo>
                  <a:lnTo>
                    <a:pt x="292" y="133"/>
                  </a:lnTo>
                  <a:lnTo>
                    <a:pt x="289" y="127"/>
                  </a:lnTo>
                  <a:lnTo>
                    <a:pt x="287" y="122"/>
                  </a:lnTo>
                  <a:lnTo>
                    <a:pt x="283" y="116"/>
                  </a:lnTo>
                  <a:lnTo>
                    <a:pt x="280" y="111"/>
                  </a:lnTo>
                  <a:lnTo>
                    <a:pt x="276" y="106"/>
                  </a:lnTo>
                  <a:lnTo>
                    <a:pt x="272" y="101"/>
                  </a:lnTo>
                  <a:lnTo>
                    <a:pt x="268" y="96"/>
                  </a:lnTo>
                  <a:lnTo>
                    <a:pt x="263" y="92"/>
                  </a:lnTo>
                  <a:lnTo>
                    <a:pt x="259" y="87"/>
                  </a:lnTo>
                  <a:lnTo>
                    <a:pt x="254" y="83"/>
                  </a:lnTo>
                  <a:lnTo>
                    <a:pt x="249" y="79"/>
                  </a:lnTo>
                  <a:lnTo>
                    <a:pt x="243" y="75"/>
                  </a:lnTo>
                  <a:lnTo>
                    <a:pt x="238" y="71"/>
                  </a:lnTo>
                  <a:lnTo>
                    <a:pt x="232" y="67"/>
                  </a:lnTo>
                  <a:lnTo>
                    <a:pt x="227" y="64"/>
                  </a:lnTo>
                  <a:lnTo>
                    <a:pt x="221" y="61"/>
                  </a:lnTo>
                  <a:lnTo>
                    <a:pt x="215" y="57"/>
                  </a:lnTo>
                  <a:lnTo>
                    <a:pt x="210" y="55"/>
                  </a:lnTo>
                  <a:lnTo>
                    <a:pt x="205" y="52"/>
                  </a:lnTo>
                  <a:lnTo>
                    <a:pt x="200" y="49"/>
                  </a:lnTo>
                  <a:lnTo>
                    <a:pt x="195" y="47"/>
                  </a:lnTo>
                  <a:lnTo>
                    <a:pt x="190" y="45"/>
                  </a:lnTo>
                  <a:lnTo>
                    <a:pt x="184" y="43"/>
                  </a:lnTo>
                  <a:lnTo>
                    <a:pt x="179" y="42"/>
                  </a:lnTo>
                  <a:lnTo>
                    <a:pt x="173" y="40"/>
                  </a:lnTo>
                  <a:lnTo>
                    <a:pt x="168" y="39"/>
                  </a:lnTo>
                  <a:lnTo>
                    <a:pt x="162" y="38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45" y="37"/>
                  </a:lnTo>
                  <a:lnTo>
                    <a:pt x="139" y="37"/>
                  </a:lnTo>
                  <a:lnTo>
                    <a:pt x="133" y="37"/>
                  </a:lnTo>
                  <a:lnTo>
                    <a:pt x="127" y="38"/>
                  </a:lnTo>
                  <a:lnTo>
                    <a:pt x="120" y="38"/>
                  </a:lnTo>
                  <a:lnTo>
                    <a:pt x="114" y="40"/>
                  </a:lnTo>
                  <a:lnTo>
                    <a:pt x="108" y="41"/>
                  </a:lnTo>
                  <a:lnTo>
                    <a:pt x="102" y="43"/>
                  </a:lnTo>
                  <a:lnTo>
                    <a:pt x="95" y="45"/>
                  </a:lnTo>
                  <a:lnTo>
                    <a:pt x="89" y="47"/>
                  </a:lnTo>
                  <a:lnTo>
                    <a:pt x="82" y="50"/>
                  </a:lnTo>
                  <a:lnTo>
                    <a:pt x="76" y="53"/>
                  </a:lnTo>
                  <a:lnTo>
                    <a:pt x="69" y="56"/>
                  </a:lnTo>
                  <a:lnTo>
                    <a:pt x="62" y="60"/>
                  </a:lnTo>
                  <a:lnTo>
                    <a:pt x="56" y="64"/>
                  </a:lnTo>
                  <a:lnTo>
                    <a:pt x="49" y="69"/>
                  </a:lnTo>
                  <a:lnTo>
                    <a:pt x="42" y="74"/>
                  </a:lnTo>
                  <a:lnTo>
                    <a:pt x="35" y="79"/>
                  </a:lnTo>
                  <a:lnTo>
                    <a:pt x="28" y="84"/>
                  </a:lnTo>
                  <a:lnTo>
                    <a:pt x="21" y="90"/>
                  </a:lnTo>
                  <a:lnTo>
                    <a:pt x="14" y="97"/>
                  </a:lnTo>
                  <a:lnTo>
                    <a:pt x="7" y="104"/>
                  </a:lnTo>
                  <a:lnTo>
                    <a:pt x="0" y="111"/>
                  </a:lnTo>
                </a:path>
              </a:pathLst>
            </a:custGeom>
            <a:solidFill>
              <a:srgbClr val="600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2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uppe 35"/>
          <p:cNvGrpSpPr>
            <a:grpSpLocks/>
          </p:cNvGrpSpPr>
          <p:nvPr/>
        </p:nvGrpSpPr>
        <p:grpSpPr bwMode="auto">
          <a:xfrm>
            <a:off x="4749800" y="2854960"/>
            <a:ext cx="3536950" cy="3592513"/>
            <a:chOff x="4749335" y="2133600"/>
            <a:chExt cx="3536950" cy="3592513"/>
          </a:xfrm>
        </p:grpSpPr>
        <p:sp>
          <p:nvSpPr>
            <p:cNvPr id="84997" name="Freeform 3"/>
            <p:cNvSpPr>
              <a:spLocks/>
            </p:cNvSpPr>
            <p:nvPr/>
          </p:nvSpPr>
          <p:spPr bwMode="auto">
            <a:xfrm flipV="1">
              <a:off x="4750923" y="3192463"/>
              <a:ext cx="3535362" cy="2208212"/>
            </a:xfrm>
            <a:custGeom>
              <a:avLst/>
              <a:gdLst>
                <a:gd name="T0" fmla="*/ 2147483647 w 2227"/>
                <a:gd name="T1" fmla="*/ 2147483647 h 1391"/>
                <a:gd name="T2" fmla="*/ 2147483647 w 2227"/>
                <a:gd name="T3" fmla="*/ 2147483647 h 1391"/>
                <a:gd name="T4" fmla="*/ 2147483647 w 2227"/>
                <a:gd name="T5" fmla="*/ 2147483647 h 1391"/>
                <a:gd name="T6" fmla="*/ 2147483647 w 2227"/>
                <a:gd name="T7" fmla="*/ 2147483647 h 1391"/>
                <a:gd name="T8" fmla="*/ 2147483647 w 2227"/>
                <a:gd name="T9" fmla="*/ 2147483647 h 1391"/>
                <a:gd name="T10" fmla="*/ 2147483647 w 2227"/>
                <a:gd name="T11" fmla="*/ 2147483647 h 1391"/>
                <a:gd name="T12" fmla="*/ 2147483647 w 2227"/>
                <a:gd name="T13" fmla="*/ 2147483647 h 1391"/>
                <a:gd name="T14" fmla="*/ 2147483647 w 2227"/>
                <a:gd name="T15" fmla="*/ 2147483647 h 1391"/>
                <a:gd name="T16" fmla="*/ 2147483647 w 2227"/>
                <a:gd name="T17" fmla="*/ 2147483647 h 1391"/>
                <a:gd name="T18" fmla="*/ 2147483647 w 2227"/>
                <a:gd name="T19" fmla="*/ 2147483647 h 1391"/>
                <a:gd name="T20" fmla="*/ 2147483647 w 2227"/>
                <a:gd name="T21" fmla="*/ 2147483647 h 1391"/>
                <a:gd name="T22" fmla="*/ 2147483647 w 2227"/>
                <a:gd name="T23" fmla="*/ 2147483647 h 1391"/>
                <a:gd name="T24" fmla="*/ 2147483647 w 2227"/>
                <a:gd name="T25" fmla="*/ 2147483647 h 1391"/>
                <a:gd name="T26" fmla="*/ 2147483647 w 2227"/>
                <a:gd name="T27" fmla="*/ 2147483647 h 1391"/>
                <a:gd name="T28" fmla="*/ 2147483647 w 2227"/>
                <a:gd name="T29" fmla="*/ 2147483647 h 1391"/>
                <a:gd name="T30" fmla="*/ 2147483647 w 2227"/>
                <a:gd name="T31" fmla="*/ 2147483647 h 1391"/>
                <a:gd name="T32" fmla="*/ 2147483647 w 2227"/>
                <a:gd name="T33" fmla="*/ 2147483647 h 1391"/>
                <a:gd name="T34" fmla="*/ 2147483647 w 2227"/>
                <a:gd name="T35" fmla="*/ 2147483647 h 1391"/>
                <a:gd name="T36" fmla="*/ 2147483647 w 2227"/>
                <a:gd name="T37" fmla="*/ 2147483647 h 1391"/>
                <a:gd name="T38" fmla="*/ 2147483647 w 2227"/>
                <a:gd name="T39" fmla="*/ 2147483647 h 1391"/>
                <a:gd name="T40" fmla="*/ 2147483647 w 2227"/>
                <a:gd name="T41" fmla="*/ 2147483647 h 1391"/>
                <a:gd name="T42" fmla="*/ 2147483647 w 2227"/>
                <a:gd name="T43" fmla="*/ 2147483647 h 1391"/>
                <a:gd name="T44" fmla="*/ 2147483647 w 2227"/>
                <a:gd name="T45" fmla="*/ 0 h 1391"/>
                <a:gd name="T46" fmla="*/ 2147483647 w 2227"/>
                <a:gd name="T47" fmla="*/ 2147483647 h 1391"/>
                <a:gd name="T48" fmla="*/ 2147483647 w 2227"/>
                <a:gd name="T49" fmla="*/ 2147483647 h 1391"/>
                <a:gd name="T50" fmla="*/ 2147483647 w 2227"/>
                <a:gd name="T51" fmla="*/ 2147483647 h 1391"/>
                <a:gd name="T52" fmla="*/ 2147483647 w 2227"/>
                <a:gd name="T53" fmla="*/ 2147483647 h 1391"/>
                <a:gd name="T54" fmla="*/ 2147483647 w 2227"/>
                <a:gd name="T55" fmla="*/ 2147483647 h 1391"/>
                <a:gd name="T56" fmla="*/ 2147483647 w 2227"/>
                <a:gd name="T57" fmla="*/ 2147483647 h 1391"/>
                <a:gd name="T58" fmla="*/ 2147483647 w 2227"/>
                <a:gd name="T59" fmla="*/ 2147483647 h 1391"/>
                <a:gd name="T60" fmla="*/ 2147483647 w 2227"/>
                <a:gd name="T61" fmla="*/ 2147483647 h 1391"/>
                <a:gd name="T62" fmla="*/ 2147483647 w 2227"/>
                <a:gd name="T63" fmla="*/ 2147483647 h 1391"/>
                <a:gd name="T64" fmla="*/ 2147483647 w 2227"/>
                <a:gd name="T65" fmla="*/ 2147483647 h 1391"/>
                <a:gd name="T66" fmla="*/ 2147483647 w 2227"/>
                <a:gd name="T67" fmla="*/ 2147483647 h 1391"/>
                <a:gd name="T68" fmla="*/ 2147483647 w 2227"/>
                <a:gd name="T69" fmla="*/ 2147483647 h 1391"/>
                <a:gd name="T70" fmla="*/ 2147483647 w 2227"/>
                <a:gd name="T71" fmla="*/ 2147483647 h 1391"/>
                <a:gd name="T72" fmla="*/ 2147483647 w 2227"/>
                <a:gd name="T73" fmla="*/ 2147483647 h 1391"/>
                <a:gd name="T74" fmla="*/ 2147483647 w 2227"/>
                <a:gd name="T75" fmla="*/ 2147483647 h 1391"/>
                <a:gd name="T76" fmla="*/ 2147483647 w 2227"/>
                <a:gd name="T77" fmla="*/ 2147483647 h 1391"/>
                <a:gd name="T78" fmla="*/ 2147483647 w 2227"/>
                <a:gd name="T79" fmla="*/ 2147483647 h 1391"/>
                <a:gd name="T80" fmla="*/ 2147483647 w 2227"/>
                <a:gd name="T81" fmla="*/ 2147483647 h 1391"/>
                <a:gd name="T82" fmla="*/ 2147483647 w 2227"/>
                <a:gd name="T83" fmla="*/ 2147483647 h 1391"/>
                <a:gd name="T84" fmla="*/ 2147483647 w 2227"/>
                <a:gd name="T85" fmla="*/ 2147483647 h 1391"/>
                <a:gd name="T86" fmla="*/ 2147483647 w 2227"/>
                <a:gd name="T87" fmla="*/ 2147483647 h 1391"/>
                <a:gd name="T88" fmla="*/ 2147483647 w 2227"/>
                <a:gd name="T89" fmla="*/ 2147483647 h 1391"/>
                <a:gd name="T90" fmla="*/ 2147483647 w 2227"/>
                <a:gd name="T91" fmla="*/ 2147483647 h 1391"/>
                <a:gd name="T92" fmla="*/ 2147483647 w 2227"/>
                <a:gd name="T93" fmla="*/ 2147483647 h 1391"/>
                <a:gd name="T94" fmla="*/ 2147483647 w 2227"/>
                <a:gd name="T95" fmla="*/ 2147483647 h 1391"/>
                <a:gd name="T96" fmla="*/ 2147483647 w 2227"/>
                <a:gd name="T97" fmla="*/ 2147483647 h 1391"/>
                <a:gd name="T98" fmla="*/ 2147483647 w 2227"/>
                <a:gd name="T99" fmla="*/ 2147483647 h 1391"/>
                <a:gd name="T100" fmla="*/ 2147483647 w 2227"/>
                <a:gd name="T101" fmla="*/ 2147483647 h 1391"/>
                <a:gd name="T102" fmla="*/ 2147483647 w 2227"/>
                <a:gd name="T103" fmla="*/ 2147483647 h 1391"/>
                <a:gd name="T104" fmla="*/ 2147483647 w 2227"/>
                <a:gd name="T105" fmla="*/ 2147483647 h 1391"/>
                <a:gd name="T106" fmla="*/ 2147483647 w 2227"/>
                <a:gd name="T107" fmla="*/ 2147483647 h 1391"/>
                <a:gd name="T108" fmla="*/ 2147483647 w 2227"/>
                <a:gd name="T109" fmla="*/ 2147483647 h 1391"/>
                <a:gd name="T110" fmla="*/ 2147483647 w 2227"/>
                <a:gd name="T111" fmla="*/ 2147483647 h 1391"/>
                <a:gd name="T112" fmla="*/ 2147483647 w 2227"/>
                <a:gd name="T113" fmla="*/ 2147483647 h 1391"/>
                <a:gd name="T114" fmla="*/ 2147483647 w 2227"/>
                <a:gd name="T115" fmla="*/ 2147483647 h 1391"/>
                <a:gd name="T116" fmla="*/ 2147483647 w 2227"/>
                <a:gd name="T117" fmla="*/ 2147483647 h 1391"/>
                <a:gd name="T118" fmla="*/ 2147483647 w 2227"/>
                <a:gd name="T119" fmla="*/ 2147483647 h 1391"/>
                <a:gd name="T120" fmla="*/ 2147483647 w 2227"/>
                <a:gd name="T121" fmla="*/ 2147483647 h 1391"/>
                <a:gd name="T122" fmla="*/ 2147483647 w 2227"/>
                <a:gd name="T123" fmla="*/ 2147483647 h 13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7"/>
                <a:gd name="T187" fmla="*/ 0 h 1391"/>
                <a:gd name="T188" fmla="*/ 2227 w 2227"/>
                <a:gd name="T189" fmla="*/ 1391 h 13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7" h="1391">
                  <a:moveTo>
                    <a:pt x="534" y="1390"/>
                  </a:moveTo>
                  <a:lnTo>
                    <a:pt x="532" y="1376"/>
                  </a:lnTo>
                  <a:lnTo>
                    <a:pt x="529" y="1364"/>
                  </a:lnTo>
                  <a:lnTo>
                    <a:pt x="526" y="1352"/>
                  </a:lnTo>
                  <a:lnTo>
                    <a:pt x="523" y="1341"/>
                  </a:lnTo>
                  <a:lnTo>
                    <a:pt x="519" y="1330"/>
                  </a:lnTo>
                  <a:lnTo>
                    <a:pt x="515" y="1320"/>
                  </a:lnTo>
                  <a:lnTo>
                    <a:pt x="512" y="1311"/>
                  </a:lnTo>
                  <a:lnTo>
                    <a:pt x="508" y="1303"/>
                  </a:lnTo>
                  <a:lnTo>
                    <a:pt x="504" y="1295"/>
                  </a:lnTo>
                  <a:lnTo>
                    <a:pt x="500" y="1288"/>
                  </a:lnTo>
                  <a:lnTo>
                    <a:pt x="496" y="1281"/>
                  </a:lnTo>
                  <a:lnTo>
                    <a:pt x="492" y="1275"/>
                  </a:lnTo>
                  <a:lnTo>
                    <a:pt x="488" y="1269"/>
                  </a:lnTo>
                  <a:lnTo>
                    <a:pt x="484" y="1264"/>
                  </a:lnTo>
                  <a:lnTo>
                    <a:pt x="480" y="1260"/>
                  </a:lnTo>
                  <a:lnTo>
                    <a:pt x="476" y="1256"/>
                  </a:lnTo>
                  <a:lnTo>
                    <a:pt x="472" y="1252"/>
                  </a:lnTo>
                  <a:lnTo>
                    <a:pt x="469" y="1249"/>
                  </a:lnTo>
                  <a:lnTo>
                    <a:pt x="465" y="1246"/>
                  </a:lnTo>
                  <a:lnTo>
                    <a:pt x="462" y="1244"/>
                  </a:lnTo>
                  <a:lnTo>
                    <a:pt x="459" y="1242"/>
                  </a:lnTo>
                  <a:lnTo>
                    <a:pt x="457" y="1240"/>
                  </a:lnTo>
                  <a:lnTo>
                    <a:pt x="454" y="1238"/>
                  </a:lnTo>
                  <a:lnTo>
                    <a:pt x="452" y="1237"/>
                  </a:lnTo>
                  <a:lnTo>
                    <a:pt x="451" y="1237"/>
                  </a:lnTo>
                  <a:lnTo>
                    <a:pt x="446" y="1235"/>
                  </a:lnTo>
                  <a:lnTo>
                    <a:pt x="441" y="1233"/>
                  </a:lnTo>
                  <a:lnTo>
                    <a:pt x="435" y="1232"/>
                  </a:lnTo>
                  <a:lnTo>
                    <a:pt x="430" y="1231"/>
                  </a:lnTo>
                  <a:lnTo>
                    <a:pt x="424" y="1230"/>
                  </a:lnTo>
                  <a:lnTo>
                    <a:pt x="418" y="1229"/>
                  </a:lnTo>
                  <a:lnTo>
                    <a:pt x="412" y="1228"/>
                  </a:lnTo>
                  <a:lnTo>
                    <a:pt x="406" y="1227"/>
                  </a:lnTo>
                  <a:lnTo>
                    <a:pt x="399" y="1226"/>
                  </a:lnTo>
                  <a:lnTo>
                    <a:pt x="393" y="1225"/>
                  </a:lnTo>
                  <a:lnTo>
                    <a:pt x="386" y="1225"/>
                  </a:lnTo>
                  <a:lnTo>
                    <a:pt x="379" y="1224"/>
                  </a:lnTo>
                  <a:lnTo>
                    <a:pt x="372" y="1224"/>
                  </a:lnTo>
                  <a:lnTo>
                    <a:pt x="365" y="1223"/>
                  </a:lnTo>
                  <a:lnTo>
                    <a:pt x="357" y="1223"/>
                  </a:lnTo>
                  <a:lnTo>
                    <a:pt x="350" y="1223"/>
                  </a:lnTo>
                  <a:lnTo>
                    <a:pt x="342" y="1222"/>
                  </a:lnTo>
                  <a:lnTo>
                    <a:pt x="334" y="1222"/>
                  </a:lnTo>
                  <a:lnTo>
                    <a:pt x="326" y="1222"/>
                  </a:lnTo>
                  <a:lnTo>
                    <a:pt x="319" y="1222"/>
                  </a:lnTo>
                  <a:lnTo>
                    <a:pt x="311" y="1222"/>
                  </a:lnTo>
                  <a:lnTo>
                    <a:pt x="303" y="1222"/>
                  </a:lnTo>
                  <a:lnTo>
                    <a:pt x="294" y="1222"/>
                  </a:lnTo>
                  <a:lnTo>
                    <a:pt x="286" y="1222"/>
                  </a:lnTo>
                  <a:lnTo>
                    <a:pt x="278" y="1222"/>
                  </a:lnTo>
                  <a:lnTo>
                    <a:pt x="270" y="1223"/>
                  </a:lnTo>
                  <a:lnTo>
                    <a:pt x="261" y="1223"/>
                  </a:lnTo>
                  <a:lnTo>
                    <a:pt x="253" y="1223"/>
                  </a:lnTo>
                  <a:lnTo>
                    <a:pt x="246" y="1223"/>
                  </a:lnTo>
                  <a:lnTo>
                    <a:pt x="238" y="1223"/>
                  </a:lnTo>
                  <a:lnTo>
                    <a:pt x="229" y="1224"/>
                  </a:lnTo>
                  <a:lnTo>
                    <a:pt x="221" y="1224"/>
                  </a:lnTo>
                  <a:lnTo>
                    <a:pt x="213" y="1224"/>
                  </a:lnTo>
                  <a:lnTo>
                    <a:pt x="204" y="1224"/>
                  </a:lnTo>
                  <a:lnTo>
                    <a:pt x="196" y="1225"/>
                  </a:lnTo>
                  <a:lnTo>
                    <a:pt x="188" y="1225"/>
                  </a:lnTo>
                  <a:lnTo>
                    <a:pt x="180" y="1225"/>
                  </a:lnTo>
                  <a:lnTo>
                    <a:pt x="172" y="1225"/>
                  </a:lnTo>
                  <a:lnTo>
                    <a:pt x="164" y="1225"/>
                  </a:lnTo>
                  <a:lnTo>
                    <a:pt x="156" y="1225"/>
                  </a:lnTo>
                  <a:lnTo>
                    <a:pt x="148" y="1226"/>
                  </a:lnTo>
                  <a:lnTo>
                    <a:pt x="141" y="1226"/>
                  </a:lnTo>
                  <a:lnTo>
                    <a:pt x="133" y="1226"/>
                  </a:lnTo>
                  <a:lnTo>
                    <a:pt x="126" y="1226"/>
                  </a:lnTo>
                  <a:lnTo>
                    <a:pt x="119" y="1225"/>
                  </a:lnTo>
                  <a:lnTo>
                    <a:pt x="111" y="1225"/>
                  </a:lnTo>
                  <a:lnTo>
                    <a:pt x="104" y="1225"/>
                  </a:lnTo>
                  <a:lnTo>
                    <a:pt x="98" y="1225"/>
                  </a:lnTo>
                  <a:lnTo>
                    <a:pt x="91" y="1225"/>
                  </a:lnTo>
                  <a:lnTo>
                    <a:pt x="84" y="1224"/>
                  </a:lnTo>
                  <a:lnTo>
                    <a:pt x="78" y="1224"/>
                  </a:lnTo>
                  <a:lnTo>
                    <a:pt x="72" y="1223"/>
                  </a:lnTo>
                  <a:lnTo>
                    <a:pt x="66" y="1223"/>
                  </a:lnTo>
                  <a:lnTo>
                    <a:pt x="60" y="1222"/>
                  </a:lnTo>
                  <a:lnTo>
                    <a:pt x="54" y="1221"/>
                  </a:lnTo>
                  <a:lnTo>
                    <a:pt x="49" y="1220"/>
                  </a:lnTo>
                  <a:lnTo>
                    <a:pt x="44" y="1219"/>
                  </a:lnTo>
                  <a:lnTo>
                    <a:pt x="39" y="1218"/>
                  </a:lnTo>
                  <a:lnTo>
                    <a:pt x="34" y="1217"/>
                  </a:lnTo>
                  <a:lnTo>
                    <a:pt x="30" y="1216"/>
                  </a:lnTo>
                  <a:lnTo>
                    <a:pt x="26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5" y="1209"/>
                  </a:lnTo>
                  <a:lnTo>
                    <a:pt x="12" y="1208"/>
                  </a:lnTo>
                  <a:lnTo>
                    <a:pt x="10" y="1206"/>
                  </a:lnTo>
                  <a:lnTo>
                    <a:pt x="7" y="1203"/>
                  </a:lnTo>
                  <a:lnTo>
                    <a:pt x="5" y="1201"/>
                  </a:lnTo>
                  <a:lnTo>
                    <a:pt x="4" y="1199"/>
                  </a:lnTo>
                  <a:lnTo>
                    <a:pt x="2" y="1196"/>
                  </a:lnTo>
                  <a:lnTo>
                    <a:pt x="1" y="1194"/>
                  </a:lnTo>
                  <a:lnTo>
                    <a:pt x="0" y="1185"/>
                  </a:lnTo>
                  <a:lnTo>
                    <a:pt x="0" y="1177"/>
                  </a:lnTo>
                  <a:lnTo>
                    <a:pt x="0" y="1169"/>
                  </a:lnTo>
                  <a:lnTo>
                    <a:pt x="0" y="1161"/>
                  </a:lnTo>
                  <a:lnTo>
                    <a:pt x="1" y="1153"/>
                  </a:lnTo>
                  <a:lnTo>
                    <a:pt x="2" y="1144"/>
                  </a:lnTo>
                  <a:lnTo>
                    <a:pt x="3" y="1136"/>
                  </a:lnTo>
                  <a:lnTo>
                    <a:pt x="4" y="1128"/>
                  </a:lnTo>
                  <a:lnTo>
                    <a:pt x="6" y="1120"/>
                  </a:lnTo>
                  <a:lnTo>
                    <a:pt x="9" y="1113"/>
                  </a:lnTo>
                  <a:lnTo>
                    <a:pt x="11" y="1105"/>
                  </a:lnTo>
                  <a:lnTo>
                    <a:pt x="14" y="1098"/>
                  </a:lnTo>
                  <a:lnTo>
                    <a:pt x="17" y="1090"/>
                  </a:lnTo>
                  <a:lnTo>
                    <a:pt x="20" y="1083"/>
                  </a:lnTo>
                  <a:lnTo>
                    <a:pt x="23" y="1077"/>
                  </a:lnTo>
                  <a:lnTo>
                    <a:pt x="27" y="1070"/>
                  </a:lnTo>
                  <a:lnTo>
                    <a:pt x="30" y="1064"/>
                  </a:lnTo>
                  <a:lnTo>
                    <a:pt x="34" y="1058"/>
                  </a:lnTo>
                  <a:lnTo>
                    <a:pt x="38" y="1053"/>
                  </a:lnTo>
                  <a:lnTo>
                    <a:pt x="42" y="1048"/>
                  </a:lnTo>
                  <a:lnTo>
                    <a:pt x="46" y="1043"/>
                  </a:lnTo>
                  <a:lnTo>
                    <a:pt x="49" y="1038"/>
                  </a:lnTo>
                  <a:lnTo>
                    <a:pt x="53" y="1035"/>
                  </a:lnTo>
                  <a:lnTo>
                    <a:pt x="57" y="1031"/>
                  </a:lnTo>
                  <a:lnTo>
                    <a:pt x="61" y="1028"/>
                  </a:lnTo>
                  <a:lnTo>
                    <a:pt x="65" y="1026"/>
                  </a:lnTo>
                  <a:lnTo>
                    <a:pt x="69" y="1024"/>
                  </a:lnTo>
                  <a:lnTo>
                    <a:pt x="72" y="1022"/>
                  </a:lnTo>
                  <a:lnTo>
                    <a:pt x="78" y="1019"/>
                  </a:lnTo>
                  <a:lnTo>
                    <a:pt x="84" y="1015"/>
                  </a:lnTo>
                  <a:lnTo>
                    <a:pt x="91" y="1012"/>
                  </a:lnTo>
                  <a:lnTo>
                    <a:pt x="97" y="1009"/>
                  </a:lnTo>
                  <a:lnTo>
                    <a:pt x="104" y="1006"/>
                  </a:lnTo>
                  <a:lnTo>
                    <a:pt x="110" y="1003"/>
                  </a:lnTo>
                  <a:lnTo>
                    <a:pt x="117" y="1001"/>
                  </a:lnTo>
                  <a:lnTo>
                    <a:pt x="124" y="998"/>
                  </a:lnTo>
                  <a:lnTo>
                    <a:pt x="131" y="996"/>
                  </a:lnTo>
                  <a:lnTo>
                    <a:pt x="138" y="994"/>
                  </a:lnTo>
                  <a:lnTo>
                    <a:pt x="145" y="992"/>
                  </a:lnTo>
                  <a:lnTo>
                    <a:pt x="153" y="990"/>
                  </a:lnTo>
                  <a:lnTo>
                    <a:pt x="160" y="988"/>
                  </a:lnTo>
                  <a:lnTo>
                    <a:pt x="167" y="987"/>
                  </a:lnTo>
                  <a:lnTo>
                    <a:pt x="175" y="985"/>
                  </a:lnTo>
                  <a:lnTo>
                    <a:pt x="182" y="984"/>
                  </a:lnTo>
                  <a:lnTo>
                    <a:pt x="190" y="983"/>
                  </a:lnTo>
                  <a:lnTo>
                    <a:pt x="198" y="981"/>
                  </a:lnTo>
                  <a:lnTo>
                    <a:pt x="205" y="980"/>
                  </a:lnTo>
                  <a:lnTo>
                    <a:pt x="213" y="979"/>
                  </a:lnTo>
                  <a:lnTo>
                    <a:pt x="220" y="978"/>
                  </a:lnTo>
                  <a:lnTo>
                    <a:pt x="228" y="977"/>
                  </a:lnTo>
                  <a:lnTo>
                    <a:pt x="235" y="976"/>
                  </a:lnTo>
                  <a:lnTo>
                    <a:pt x="243" y="975"/>
                  </a:lnTo>
                  <a:lnTo>
                    <a:pt x="250" y="974"/>
                  </a:lnTo>
                  <a:lnTo>
                    <a:pt x="257" y="973"/>
                  </a:lnTo>
                  <a:lnTo>
                    <a:pt x="264" y="972"/>
                  </a:lnTo>
                  <a:lnTo>
                    <a:pt x="271" y="971"/>
                  </a:lnTo>
                  <a:lnTo>
                    <a:pt x="279" y="970"/>
                  </a:lnTo>
                  <a:lnTo>
                    <a:pt x="286" y="969"/>
                  </a:lnTo>
                  <a:lnTo>
                    <a:pt x="293" y="968"/>
                  </a:lnTo>
                  <a:lnTo>
                    <a:pt x="300" y="967"/>
                  </a:lnTo>
                  <a:lnTo>
                    <a:pt x="306" y="966"/>
                  </a:lnTo>
                  <a:lnTo>
                    <a:pt x="313" y="965"/>
                  </a:lnTo>
                  <a:lnTo>
                    <a:pt x="319" y="963"/>
                  </a:lnTo>
                  <a:lnTo>
                    <a:pt x="326" y="962"/>
                  </a:lnTo>
                  <a:lnTo>
                    <a:pt x="332" y="960"/>
                  </a:lnTo>
                  <a:lnTo>
                    <a:pt x="338" y="959"/>
                  </a:lnTo>
                  <a:lnTo>
                    <a:pt x="343" y="957"/>
                  </a:lnTo>
                  <a:lnTo>
                    <a:pt x="349" y="955"/>
                  </a:lnTo>
                  <a:lnTo>
                    <a:pt x="354" y="953"/>
                  </a:lnTo>
                  <a:lnTo>
                    <a:pt x="360" y="951"/>
                  </a:lnTo>
                  <a:lnTo>
                    <a:pt x="365" y="949"/>
                  </a:lnTo>
                  <a:lnTo>
                    <a:pt x="369" y="947"/>
                  </a:lnTo>
                  <a:lnTo>
                    <a:pt x="374" y="944"/>
                  </a:lnTo>
                  <a:lnTo>
                    <a:pt x="378" y="942"/>
                  </a:lnTo>
                  <a:lnTo>
                    <a:pt x="382" y="939"/>
                  </a:lnTo>
                  <a:lnTo>
                    <a:pt x="376" y="931"/>
                  </a:lnTo>
                  <a:lnTo>
                    <a:pt x="371" y="923"/>
                  </a:lnTo>
                  <a:lnTo>
                    <a:pt x="366" y="916"/>
                  </a:lnTo>
                  <a:lnTo>
                    <a:pt x="362" y="908"/>
                  </a:lnTo>
                  <a:lnTo>
                    <a:pt x="357" y="900"/>
                  </a:lnTo>
                  <a:lnTo>
                    <a:pt x="353" y="893"/>
                  </a:lnTo>
                  <a:lnTo>
                    <a:pt x="350" y="885"/>
                  </a:lnTo>
                  <a:lnTo>
                    <a:pt x="346" y="878"/>
                  </a:lnTo>
                  <a:lnTo>
                    <a:pt x="343" y="871"/>
                  </a:lnTo>
                  <a:lnTo>
                    <a:pt x="341" y="863"/>
                  </a:lnTo>
                  <a:lnTo>
                    <a:pt x="338" y="856"/>
                  </a:lnTo>
                  <a:lnTo>
                    <a:pt x="336" y="849"/>
                  </a:lnTo>
                  <a:lnTo>
                    <a:pt x="334" y="842"/>
                  </a:lnTo>
                  <a:lnTo>
                    <a:pt x="333" y="835"/>
                  </a:lnTo>
                  <a:lnTo>
                    <a:pt x="331" y="828"/>
                  </a:lnTo>
                  <a:lnTo>
                    <a:pt x="330" y="821"/>
                  </a:lnTo>
                  <a:lnTo>
                    <a:pt x="329" y="815"/>
                  </a:lnTo>
                  <a:lnTo>
                    <a:pt x="329" y="808"/>
                  </a:lnTo>
                  <a:lnTo>
                    <a:pt x="328" y="801"/>
                  </a:lnTo>
                  <a:lnTo>
                    <a:pt x="328" y="795"/>
                  </a:lnTo>
                  <a:lnTo>
                    <a:pt x="328" y="788"/>
                  </a:lnTo>
                  <a:lnTo>
                    <a:pt x="328" y="782"/>
                  </a:lnTo>
                  <a:lnTo>
                    <a:pt x="329" y="776"/>
                  </a:lnTo>
                  <a:lnTo>
                    <a:pt x="330" y="770"/>
                  </a:lnTo>
                  <a:lnTo>
                    <a:pt x="331" y="764"/>
                  </a:lnTo>
                  <a:lnTo>
                    <a:pt x="332" y="758"/>
                  </a:lnTo>
                  <a:lnTo>
                    <a:pt x="333" y="752"/>
                  </a:lnTo>
                  <a:lnTo>
                    <a:pt x="334" y="746"/>
                  </a:lnTo>
                  <a:lnTo>
                    <a:pt x="336" y="741"/>
                  </a:lnTo>
                  <a:lnTo>
                    <a:pt x="338" y="735"/>
                  </a:lnTo>
                  <a:lnTo>
                    <a:pt x="340" y="730"/>
                  </a:lnTo>
                  <a:lnTo>
                    <a:pt x="342" y="725"/>
                  </a:lnTo>
                  <a:lnTo>
                    <a:pt x="344" y="719"/>
                  </a:lnTo>
                  <a:lnTo>
                    <a:pt x="347" y="714"/>
                  </a:lnTo>
                  <a:lnTo>
                    <a:pt x="349" y="710"/>
                  </a:lnTo>
                  <a:lnTo>
                    <a:pt x="352" y="705"/>
                  </a:lnTo>
                  <a:lnTo>
                    <a:pt x="355" y="700"/>
                  </a:lnTo>
                  <a:lnTo>
                    <a:pt x="358" y="696"/>
                  </a:lnTo>
                  <a:lnTo>
                    <a:pt x="361" y="691"/>
                  </a:lnTo>
                  <a:lnTo>
                    <a:pt x="364" y="687"/>
                  </a:lnTo>
                  <a:lnTo>
                    <a:pt x="368" y="683"/>
                  </a:lnTo>
                  <a:lnTo>
                    <a:pt x="371" y="679"/>
                  </a:lnTo>
                  <a:lnTo>
                    <a:pt x="375" y="675"/>
                  </a:lnTo>
                  <a:lnTo>
                    <a:pt x="378" y="671"/>
                  </a:lnTo>
                  <a:lnTo>
                    <a:pt x="382" y="668"/>
                  </a:lnTo>
                  <a:lnTo>
                    <a:pt x="386" y="664"/>
                  </a:lnTo>
                  <a:lnTo>
                    <a:pt x="390" y="661"/>
                  </a:lnTo>
                  <a:lnTo>
                    <a:pt x="394" y="658"/>
                  </a:lnTo>
                  <a:lnTo>
                    <a:pt x="398" y="655"/>
                  </a:lnTo>
                  <a:lnTo>
                    <a:pt x="402" y="652"/>
                  </a:lnTo>
                  <a:lnTo>
                    <a:pt x="406" y="650"/>
                  </a:lnTo>
                  <a:lnTo>
                    <a:pt x="410" y="647"/>
                  </a:lnTo>
                  <a:lnTo>
                    <a:pt x="414" y="645"/>
                  </a:lnTo>
                  <a:lnTo>
                    <a:pt x="418" y="643"/>
                  </a:lnTo>
                  <a:lnTo>
                    <a:pt x="422" y="641"/>
                  </a:lnTo>
                  <a:lnTo>
                    <a:pt x="427" y="639"/>
                  </a:lnTo>
                  <a:lnTo>
                    <a:pt x="431" y="637"/>
                  </a:lnTo>
                  <a:lnTo>
                    <a:pt x="435" y="636"/>
                  </a:lnTo>
                  <a:lnTo>
                    <a:pt x="439" y="634"/>
                  </a:lnTo>
                  <a:lnTo>
                    <a:pt x="444" y="633"/>
                  </a:lnTo>
                  <a:lnTo>
                    <a:pt x="449" y="636"/>
                  </a:lnTo>
                  <a:lnTo>
                    <a:pt x="455" y="639"/>
                  </a:lnTo>
                  <a:lnTo>
                    <a:pt x="460" y="643"/>
                  </a:lnTo>
                  <a:lnTo>
                    <a:pt x="465" y="647"/>
                  </a:lnTo>
                  <a:lnTo>
                    <a:pt x="470" y="652"/>
                  </a:lnTo>
                  <a:lnTo>
                    <a:pt x="474" y="656"/>
                  </a:lnTo>
                  <a:lnTo>
                    <a:pt x="478" y="661"/>
                  </a:lnTo>
                  <a:lnTo>
                    <a:pt x="482" y="667"/>
                  </a:lnTo>
                  <a:lnTo>
                    <a:pt x="486" y="672"/>
                  </a:lnTo>
                  <a:lnTo>
                    <a:pt x="490" y="678"/>
                  </a:lnTo>
                  <a:lnTo>
                    <a:pt x="494" y="684"/>
                  </a:lnTo>
                  <a:lnTo>
                    <a:pt x="498" y="691"/>
                  </a:lnTo>
                  <a:lnTo>
                    <a:pt x="501" y="697"/>
                  </a:lnTo>
                  <a:lnTo>
                    <a:pt x="505" y="704"/>
                  </a:lnTo>
                  <a:lnTo>
                    <a:pt x="508" y="710"/>
                  </a:lnTo>
                  <a:lnTo>
                    <a:pt x="511" y="717"/>
                  </a:lnTo>
                  <a:lnTo>
                    <a:pt x="515" y="724"/>
                  </a:lnTo>
                  <a:lnTo>
                    <a:pt x="518" y="731"/>
                  </a:lnTo>
                  <a:lnTo>
                    <a:pt x="521" y="737"/>
                  </a:lnTo>
                  <a:lnTo>
                    <a:pt x="524" y="744"/>
                  </a:lnTo>
                  <a:lnTo>
                    <a:pt x="528" y="751"/>
                  </a:lnTo>
                  <a:lnTo>
                    <a:pt x="531" y="758"/>
                  </a:lnTo>
                  <a:lnTo>
                    <a:pt x="534" y="765"/>
                  </a:lnTo>
                  <a:lnTo>
                    <a:pt x="538" y="771"/>
                  </a:lnTo>
                  <a:lnTo>
                    <a:pt x="541" y="778"/>
                  </a:lnTo>
                  <a:lnTo>
                    <a:pt x="545" y="784"/>
                  </a:lnTo>
                  <a:lnTo>
                    <a:pt x="549" y="790"/>
                  </a:lnTo>
                  <a:lnTo>
                    <a:pt x="555" y="787"/>
                  </a:lnTo>
                  <a:lnTo>
                    <a:pt x="561" y="784"/>
                  </a:lnTo>
                  <a:lnTo>
                    <a:pt x="567" y="781"/>
                  </a:lnTo>
                  <a:lnTo>
                    <a:pt x="573" y="778"/>
                  </a:lnTo>
                  <a:lnTo>
                    <a:pt x="580" y="775"/>
                  </a:lnTo>
                  <a:lnTo>
                    <a:pt x="586" y="771"/>
                  </a:lnTo>
                  <a:lnTo>
                    <a:pt x="592" y="768"/>
                  </a:lnTo>
                  <a:lnTo>
                    <a:pt x="598" y="765"/>
                  </a:lnTo>
                  <a:lnTo>
                    <a:pt x="604" y="762"/>
                  </a:lnTo>
                  <a:lnTo>
                    <a:pt x="610" y="758"/>
                  </a:lnTo>
                  <a:lnTo>
                    <a:pt x="616" y="755"/>
                  </a:lnTo>
                  <a:lnTo>
                    <a:pt x="622" y="752"/>
                  </a:lnTo>
                  <a:lnTo>
                    <a:pt x="627" y="748"/>
                  </a:lnTo>
                  <a:lnTo>
                    <a:pt x="633" y="745"/>
                  </a:lnTo>
                  <a:lnTo>
                    <a:pt x="639" y="741"/>
                  </a:lnTo>
                  <a:lnTo>
                    <a:pt x="645" y="738"/>
                  </a:lnTo>
                  <a:lnTo>
                    <a:pt x="650" y="734"/>
                  </a:lnTo>
                  <a:lnTo>
                    <a:pt x="656" y="731"/>
                  </a:lnTo>
                  <a:lnTo>
                    <a:pt x="662" y="727"/>
                  </a:lnTo>
                  <a:lnTo>
                    <a:pt x="667" y="723"/>
                  </a:lnTo>
                  <a:lnTo>
                    <a:pt x="673" y="720"/>
                  </a:lnTo>
                  <a:lnTo>
                    <a:pt x="678" y="716"/>
                  </a:lnTo>
                  <a:lnTo>
                    <a:pt x="684" y="712"/>
                  </a:lnTo>
                  <a:lnTo>
                    <a:pt x="689" y="708"/>
                  </a:lnTo>
                  <a:lnTo>
                    <a:pt x="695" y="704"/>
                  </a:lnTo>
                  <a:lnTo>
                    <a:pt x="700" y="700"/>
                  </a:lnTo>
                  <a:lnTo>
                    <a:pt x="706" y="696"/>
                  </a:lnTo>
                  <a:lnTo>
                    <a:pt x="711" y="692"/>
                  </a:lnTo>
                  <a:lnTo>
                    <a:pt x="716" y="688"/>
                  </a:lnTo>
                  <a:lnTo>
                    <a:pt x="722" y="684"/>
                  </a:lnTo>
                  <a:lnTo>
                    <a:pt x="727" y="680"/>
                  </a:lnTo>
                  <a:lnTo>
                    <a:pt x="732" y="675"/>
                  </a:lnTo>
                  <a:lnTo>
                    <a:pt x="737" y="671"/>
                  </a:lnTo>
                  <a:lnTo>
                    <a:pt x="742" y="667"/>
                  </a:lnTo>
                  <a:lnTo>
                    <a:pt x="748" y="662"/>
                  </a:lnTo>
                  <a:lnTo>
                    <a:pt x="753" y="657"/>
                  </a:lnTo>
                  <a:lnTo>
                    <a:pt x="758" y="653"/>
                  </a:lnTo>
                  <a:lnTo>
                    <a:pt x="763" y="648"/>
                  </a:lnTo>
                  <a:lnTo>
                    <a:pt x="768" y="643"/>
                  </a:lnTo>
                  <a:lnTo>
                    <a:pt x="773" y="639"/>
                  </a:lnTo>
                  <a:lnTo>
                    <a:pt x="778" y="634"/>
                  </a:lnTo>
                  <a:lnTo>
                    <a:pt x="783" y="629"/>
                  </a:lnTo>
                  <a:lnTo>
                    <a:pt x="788" y="624"/>
                  </a:lnTo>
                  <a:lnTo>
                    <a:pt x="793" y="618"/>
                  </a:lnTo>
                  <a:lnTo>
                    <a:pt x="797" y="613"/>
                  </a:lnTo>
                  <a:lnTo>
                    <a:pt x="802" y="608"/>
                  </a:lnTo>
                  <a:lnTo>
                    <a:pt x="807" y="603"/>
                  </a:lnTo>
                  <a:lnTo>
                    <a:pt x="812" y="597"/>
                  </a:lnTo>
                  <a:lnTo>
                    <a:pt x="817" y="592"/>
                  </a:lnTo>
                  <a:lnTo>
                    <a:pt x="821" y="586"/>
                  </a:lnTo>
                  <a:lnTo>
                    <a:pt x="826" y="580"/>
                  </a:lnTo>
                  <a:lnTo>
                    <a:pt x="831" y="575"/>
                  </a:lnTo>
                  <a:lnTo>
                    <a:pt x="835" y="569"/>
                  </a:lnTo>
                  <a:lnTo>
                    <a:pt x="840" y="563"/>
                  </a:lnTo>
                  <a:lnTo>
                    <a:pt x="844" y="557"/>
                  </a:lnTo>
                  <a:lnTo>
                    <a:pt x="849" y="551"/>
                  </a:lnTo>
                  <a:lnTo>
                    <a:pt x="854" y="544"/>
                  </a:lnTo>
                  <a:lnTo>
                    <a:pt x="858" y="538"/>
                  </a:lnTo>
                  <a:lnTo>
                    <a:pt x="863" y="532"/>
                  </a:lnTo>
                  <a:lnTo>
                    <a:pt x="867" y="525"/>
                  </a:lnTo>
                  <a:lnTo>
                    <a:pt x="871" y="519"/>
                  </a:lnTo>
                  <a:lnTo>
                    <a:pt x="876" y="512"/>
                  </a:lnTo>
                  <a:lnTo>
                    <a:pt x="880" y="505"/>
                  </a:lnTo>
                  <a:lnTo>
                    <a:pt x="885" y="498"/>
                  </a:lnTo>
                  <a:lnTo>
                    <a:pt x="889" y="491"/>
                  </a:lnTo>
                  <a:lnTo>
                    <a:pt x="893" y="484"/>
                  </a:lnTo>
                  <a:lnTo>
                    <a:pt x="898" y="477"/>
                  </a:lnTo>
                  <a:lnTo>
                    <a:pt x="901" y="468"/>
                  </a:lnTo>
                  <a:lnTo>
                    <a:pt x="904" y="458"/>
                  </a:lnTo>
                  <a:lnTo>
                    <a:pt x="908" y="448"/>
                  </a:lnTo>
                  <a:lnTo>
                    <a:pt x="911" y="438"/>
                  </a:lnTo>
                  <a:lnTo>
                    <a:pt x="914" y="429"/>
                  </a:lnTo>
                  <a:lnTo>
                    <a:pt x="917" y="419"/>
                  </a:lnTo>
                  <a:lnTo>
                    <a:pt x="919" y="409"/>
                  </a:lnTo>
                  <a:lnTo>
                    <a:pt x="922" y="400"/>
                  </a:lnTo>
                  <a:lnTo>
                    <a:pt x="925" y="390"/>
                  </a:lnTo>
                  <a:lnTo>
                    <a:pt x="928" y="381"/>
                  </a:lnTo>
                  <a:lnTo>
                    <a:pt x="930" y="371"/>
                  </a:lnTo>
                  <a:lnTo>
                    <a:pt x="932" y="362"/>
                  </a:lnTo>
                  <a:lnTo>
                    <a:pt x="935" y="352"/>
                  </a:lnTo>
                  <a:lnTo>
                    <a:pt x="937" y="343"/>
                  </a:lnTo>
                  <a:lnTo>
                    <a:pt x="939" y="334"/>
                  </a:lnTo>
                  <a:lnTo>
                    <a:pt x="942" y="325"/>
                  </a:lnTo>
                  <a:lnTo>
                    <a:pt x="944" y="315"/>
                  </a:lnTo>
                  <a:lnTo>
                    <a:pt x="946" y="306"/>
                  </a:lnTo>
                  <a:lnTo>
                    <a:pt x="948" y="297"/>
                  </a:lnTo>
                  <a:lnTo>
                    <a:pt x="950" y="289"/>
                  </a:lnTo>
                  <a:lnTo>
                    <a:pt x="952" y="280"/>
                  </a:lnTo>
                  <a:lnTo>
                    <a:pt x="953" y="271"/>
                  </a:lnTo>
                  <a:lnTo>
                    <a:pt x="955" y="262"/>
                  </a:lnTo>
                  <a:lnTo>
                    <a:pt x="957" y="254"/>
                  </a:lnTo>
                  <a:lnTo>
                    <a:pt x="959" y="245"/>
                  </a:lnTo>
                  <a:lnTo>
                    <a:pt x="960" y="237"/>
                  </a:lnTo>
                  <a:lnTo>
                    <a:pt x="962" y="229"/>
                  </a:lnTo>
                  <a:lnTo>
                    <a:pt x="963" y="221"/>
                  </a:lnTo>
                  <a:lnTo>
                    <a:pt x="965" y="213"/>
                  </a:lnTo>
                  <a:lnTo>
                    <a:pt x="966" y="205"/>
                  </a:lnTo>
                  <a:lnTo>
                    <a:pt x="968" y="197"/>
                  </a:lnTo>
                  <a:lnTo>
                    <a:pt x="969" y="190"/>
                  </a:lnTo>
                  <a:lnTo>
                    <a:pt x="970" y="182"/>
                  </a:lnTo>
                  <a:lnTo>
                    <a:pt x="972" y="175"/>
                  </a:lnTo>
                  <a:lnTo>
                    <a:pt x="973" y="168"/>
                  </a:lnTo>
                  <a:lnTo>
                    <a:pt x="974" y="161"/>
                  </a:lnTo>
                  <a:lnTo>
                    <a:pt x="976" y="154"/>
                  </a:lnTo>
                  <a:lnTo>
                    <a:pt x="977" y="147"/>
                  </a:lnTo>
                  <a:lnTo>
                    <a:pt x="978" y="141"/>
                  </a:lnTo>
                  <a:lnTo>
                    <a:pt x="979" y="134"/>
                  </a:lnTo>
                  <a:lnTo>
                    <a:pt x="980" y="128"/>
                  </a:lnTo>
                  <a:lnTo>
                    <a:pt x="981" y="122"/>
                  </a:lnTo>
                  <a:lnTo>
                    <a:pt x="983" y="116"/>
                  </a:lnTo>
                  <a:lnTo>
                    <a:pt x="984" y="110"/>
                  </a:lnTo>
                  <a:lnTo>
                    <a:pt x="985" y="105"/>
                  </a:lnTo>
                  <a:lnTo>
                    <a:pt x="986" y="99"/>
                  </a:lnTo>
                  <a:lnTo>
                    <a:pt x="987" y="94"/>
                  </a:lnTo>
                  <a:lnTo>
                    <a:pt x="988" y="89"/>
                  </a:lnTo>
                  <a:lnTo>
                    <a:pt x="989" y="84"/>
                  </a:lnTo>
                  <a:lnTo>
                    <a:pt x="990" y="80"/>
                  </a:lnTo>
                  <a:lnTo>
                    <a:pt x="991" y="75"/>
                  </a:lnTo>
                  <a:lnTo>
                    <a:pt x="993" y="71"/>
                  </a:lnTo>
                  <a:lnTo>
                    <a:pt x="994" y="67"/>
                  </a:lnTo>
                  <a:lnTo>
                    <a:pt x="995" y="64"/>
                  </a:lnTo>
                  <a:lnTo>
                    <a:pt x="996" y="60"/>
                  </a:lnTo>
                  <a:lnTo>
                    <a:pt x="997" y="57"/>
                  </a:lnTo>
                  <a:lnTo>
                    <a:pt x="998" y="54"/>
                  </a:lnTo>
                  <a:lnTo>
                    <a:pt x="999" y="51"/>
                  </a:lnTo>
                  <a:lnTo>
                    <a:pt x="1001" y="48"/>
                  </a:lnTo>
                  <a:lnTo>
                    <a:pt x="1002" y="46"/>
                  </a:lnTo>
                  <a:lnTo>
                    <a:pt x="1003" y="44"/>
                  </a:lnTo>
                  <a:lnTo>
                    <a:pt x="1004" y="42"/>
                  </a:lnTo>
                  <a:lnTo>
                    <a:pt x="1006" y="40"/>
                  </a:lnTo>
                  <a:lnTo>
                    <a:pt x="1010" y="33"/>
                  </a:lnTo>
                  <a:lnTo>
                    <a:pt x="1015" y="27"/>
                  </a:lnTo>
                  <a:lnTo>
                    <a:pt x="1021" y="22"/>
                  </a:lnTo>
                  <a:lnTo>
                    <a:pt x="1026" y="17"/>
                  </a:lnTo>
                  <a:lnTo>
                    <a:pt x="1032" y="14"/>
                  </a:lnTo>
                  <a:lnTo>
                    <a:pt x="1039" y="10"/>
                  </a:lnTo>
                  <a:lnTo>
                    <a:pt x="1045" y="8"/>
                  </a:lnTo>
                  <a:lnTo>
                    <a:pt x="1051" y="5"/>
                  </a:lnTo>
                  <a:lnTo>
                    <a:pt x="1058" y="4"/>
                  </a:lnTo>
                  <a:lnTo>
                    <a:pt x="1065" y="3"/>
                  </a:lnTo>
                  <a:lnTo>
                    <a:pt x="1072" y="2"/>
                  </a:lnTo>
                  <a:lnTo>
                    <a:pt x="1079" y="2"/>
                  </a:lnTo>
                  <a:lnTo>
                    <a:pt x="1085" y="1"/>
                  </a:lnTo>
                  <a:lnTo>
                    <a:pt x="1092" y="1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24" y="0"/>
                  </a:lnTo>
                  <a:lnTo>
                    <a:pt x="1136" y="0"/>
                  </a:lnTo>
                  <a:lnTo>
                    <a:pt x="1146" y="1"/>
                  </a:lnTo>
                  <a:lnTo>
                    <a:pt x="1156" y="3"/>
                  </a:lnTo>
                  <a:lnTo>
                    <a:pt x="1165" y="4"/>
                  </a:lnTo>
                  <a:lnTo>
                    <a:pt x="1173" y="6"/>
                  </a:lnTo>
                  <a:lnTo>
                    <a:pt x="1180" y="9"/>
                  </a:lnTo>
                  <a:lnTo>
                    <a:pt x="1186" y="11"/>
                  </a:lnTo>
                  <a:lnTo>
                    <a:pt x="1192" y="15"/>
                  </a:lnTo>
                  <a:lnTo>
                    <a:pt x="1197" y="18"/>
                  </a:lnTo>
                  <a:lnTo>
                    <a:pt x="1202" y="21"/>
                  </a:lnTo>
                  <a:lnTo>
                    <a:pt x="1206" y="25"/>
                  </a:lnTo>
                  <a:lnTo>
                    <a:pt x="1209" y="28"/>
                  </a:lnTo>
                  <a:lnTo>
                    <a:pt x="1212" y="32"/>
                  </a:lnTo>
                  <a:lnTo>
                    <a:pt x="1215" y="36"/>
                  </a:lnTo>
                  <a:lnTo>
                    <a:pt x="1217" y="39"/>
                  </a:lnTo>
                  <a:lnTo>
                    <a:pt x="1219" y="43"/>
                  </a:lnTo>
                  <a:lnTo>
                    <a:pt x="1221" y="46"/>
                  </a:lnTo>
                  <a:lnTo>
                    <a:pt x="1223" y="52"/>
                  </a:lnTo>
                  <a:lnTo>
                    <a:pt x="1225" y="58"/>
                  </a:lnTo>
                  <a:lnTo>
                    <a:pt x="1227" y="65"/>
                  </a:lnTo>
                  <a:lnTo>
                    <a:pt x="1228" y="71"/>
                  </a:lnTo>
                  <a:lnTo>
                    <a:pt x="1230" y="78"/>
                  </a:lnTo>
                  <a:lnTo>
                    <a:pt x="1232" y="84"/>
                  </a:lnTo>
                  <a:lnTo>
                    <a:pt x="1233" y="91"/>
                  </a:lnTo>
                  <a:lnTo>
                    <a:pt x="1235" y="97"/>
                  </a:lnTo>
                  <a:lnTo>
                    <a:pt x="1236" y="104"/>
                  </a:lnTo>
                  <a:lnTo>
                    <a:pt x="1238" y="110"/>
                  </a:lnTo>
                  <a:lnTo>
                    <a:pt x="1239" y="117"/>
                  </a:lnTo>
                  <a:lnTo>
                    <a:pt x="1241" y="124"/>
                  </a:lnTo>
                  <a:lnTo>
                    <a:pt x="1242" y="131"/>
                  </a:lnTo>
                  <a:lnTo>
                    <a:pt x="1244" y="137"/>
                  </a:lnTo>
                  <a:lnTo>
                    <a:pt x="1245" y="144"/>
                  </a:lnTo>
                  <a:lnTo>
                    <a:pt x="1247" y="151"/>
                  </a:lnTo>
                  <a:lnTo>
                    <a:pt x="1248" y="158"/>
                  </a:lnTo>
                  <a:lnTo>
                    <a:pt x="1250" y="165"/>
                  </a:lnTo>
                  <a:lnTo>
                    <a:pt x="1251" y="172"/>
                  </a:lnTo>
                  <a:lnTo>
                    <a:pt x="1253" y="179"/>
                  </a:lnTo>
                  <a:lnTo>
                    <a:pt x="1254" y="186"/>
                  </a:lnTo>
                  <a:lnTo>
                    <a:pt x="1256" y="193"/>
                  </a:lnTo>
                  <a:lnTo>
                    <a:pt x="1257" y="200"/>
                  </a:lnTo>
                  <a:lnTo>
                    <a:pt x="1258" y="207"/>
                  </a:lnTo>
                  <a:lnTo>
                    <a:pt x="1260" y="214"/>
                  </a:lnTo>
                  <a:lnTo>
                    <a:pt x="1261" y="221"/>
                  </a:lnTo>
                  <a:lnTo>
                    <a:pt x="1263" y="228"/>
                  </a:lnTo>
                  <a:lnTo>
                    <a:pt x="1264" y="235"/>
                  </a:lnTo>
                  <a:lnTo>
                    <a:pt x="1266" y="242"/>
                  </a:lnTo>
                  <a:lnTo>
                    <a:pt x="1267" y="249"/>
                  </a:lnTo>
                  <a:lnTo>
                    <a:pt x="1269" y="257"/>
                  </a:lnTo>
                  <a:lnTo>
                    <a:pt x="1270" y="264"/>
                  </a:lnTo>
                  <a:lnTo>
                    <a:pt x="1272" y="271"/>
                  </a:lnTo>
                  <a:lnTo>
                    <a:pt x="1273" y="278"/>
                  </a:lnTo>
                  <a:lnTo>
                    <a:pt x="1275" y="286"/>
                  </a:lnTo>
                  <a:lnTo>
                    <a:pt x="1276" y="293"/>
                  </a:lnTo>
                  <a:lnTo>
                    <a:pt x="1278" y="300"/>
                  </a:lnTo>
                  <a:lnTo>
                    <a:pt x="1280" y="307"/>
                  </a:lnTo>
                  <a:lnTo>
                    <a:pt x="1281" y="315"/>
                  </a:lnTo>
                  <a:lnTo>
                    <a:pt x="1283" y="322"/>
                  </a:lnTo>
                  <a:lnTo>
                    <a:pt x="1285" y="329"/>
                  </a:lnTo>
                  <a:lnTo>
                    <a:pt x="1286" y="337"/>
                  </a:lnTo>
                  <a:lnTo>
                    <a:pt x="1288" y="344"/>
                  </a:lnTo>
                  <a:lnTo>
                    <a:pt x="1290" y="351"/>
                  </a:lnTo>
                  <a:lnTo>
                    <a:pt x="1292" y="359"/>
                  </a:lnTo>
                  <a:lnTo>
                    <a:pt x="1293" y="366"/>
                  </a:lnTo>
                  <a:lnTo>
                    <a:pt x="1295" y="373"/>
                  </a:lnTo>
                  <a:lnTo>
                    <a:pt x="1297" y="381"/>
                  </a:lnTo>
                  <a:lnTo>
                    <a:pt x="1299" y="388"/>
                  </a:lnTo>
                  <a:lnTo>
                    <a:pt x="1301" y="395"/>
                  </a:lnTo>
                  <a:lnTo>
                    <a:pt x="1303" y="403"/>
                  </a:lnTo>
                  <a:lnTo>
                    <a:pt x="1305" y="410"/>
                  </a:lnTo>
                  <a:lnTo>
                    <a:pt x="1307" y="417"/>
                  </a:lnTo>
                  <a:lnTo>
                    <a:pt x="1310" y="425"/>
                  </a:lnTo>
                  <a:lnTo>
                    <a:pt x="1312" y="432"/>
                  </a:lnTo>
                  <a:lnTo>
                    <a:pt x="1314" y="439"/>
                  </a:lnTo>
                  <a:lnTo>
                    <a:pt x="1316" y="447"/>
                  </a:lnTo>
                  <a:lnTo>
                    <a:pt x="1319" y="454"/>
                  </a:lnTo>
                  <a:lnTo>
                    <a:pt x="1321" y="461"/>
                  </a:lnTo>
                  <a:lnTo>
                    <a:pt x="1324" y="468"/>
                  </a:lnTo>
                  <a:lnTo>
                    <a:pt x="1328" y="476"/>
                  </a:lnTo>
                  <a:lnTo>
                    <a:pt x="1331" y="483"/>
                  </a:lnTo>
                  <a:lnTo>
                    <a:pt x="1334" y="490"/>
                  </a:lnTo>
                  <a:lnTo>
                    <a:pt x="1338" y="497"/>
                  </a:lnTo>
                  <a:lnTo>
                    <a:pt x="1341" y="504"/>
                  </a:lnTo>
                  <a:lnTo>
                    <a:pt x="1345" y="511"/>
                  </a:lnTo>
                  <a:lnTo>
                    <a:pt x="1349" y="517"/>
                  </a:lnTo>
                  <a:lnTo>
                    <a:pt x="1353" y="524"/>
                  </a:lnTo>
                  <a:lnTo>
                    <a:pt x="1356" y="530"/>
                  </a:lnTo>
                  <a:lnTo>
                    <a:pt x="1360" y="537"/>
                  </a:lnTo>
                  <a:lnTo>
                    <a:pt x="1364" y="543"/>
                  </a:lnTo>
                  <a:lnTo>
                    <a:pt x="1369" y="549"/>
                  </a:lnTo>
                  <a:lnTo>
                    <a:pt x="1373" y="555"/>
                  </a:lnTo>
                  <a:lnTo>
                    <a:pt x="1377" y="561"/>
                  </a:lnTo>
                  <a:lnTo>
                    <a:pt x="1381" y="567"/>
                  </a:lnTo>
                  <a:lnTo>
                    <a:pt x="1386" y="573"/>
                  </a:lnTo>
                  <a:lnTo>
                    <a:pt x="1390" y="578"/>
                  </a:lnTo>
                  <a:lnTo>
                    <a:pt x="1395" y="584"/>
                  </a:lnTo>
                  <a:lnTo>
                    <a:pt x="1399" y="589"/>
                  </a:lnTo>
                  <a:lnTo>
                    <a:pt x="1404" y="595"/>
                  </a:lnTo>
                  <a:lnTo>
                    <a:pt x="1408" y="600"/>
                  </a:lnTo>
                  <a:lnTo>
                    <a:pt x="1413" y="605"/>
                  </a:lnTo>
                  <a:lnTo>
                    <a:pt x="1418" y="611"/>
                  </a:lnTo>
                  <a:lnTo>
                    <a:pt x="1423" y="616"/>
                  </a:lnTo>
                  <a:lnTo>
                    <a:pt x="1428" y="621"/>
                  </a:lnTo>
                  <a:lnTo>
                    <a:pt x="1433" y="626"/>
                  </a:lnTo>
                  <a:lnTo>
                    <a:pt x="1438" y="631"/>
                  </a:lnTo>
                  <a:lnTo>
                    <a:pt x="1443" y="635"/>
                  </a:lnTo>
                  <a:lnTo>
                    <a:pt x="1448" y="640"/>
                  </a:lnTo>
                  <a:lnTo>
                    <a:pt x="1453" y="645"/>
                  </a:lnTo>
                  <a:lnTo>
                    <a:pt x="1458" y="649"/>
                  </a:lnTo>
                  <a:lnTo>
                    <a:pt x="1463" y="654"/>
                  </a:lnTo>
                  <a:lnTo>
                    <a:pt x="1468" y="658"/>
                  </a:lnTo>
                  <a:lnTo>
                    <a:pt x="1474" y="663"/>
                  </a:lnTo>
                  <a:lnTo>
                    <a:pt x="1479" y="667"/>
                  </a:lnTo>
                  <a:lnTo>
                    <a:pt x="1484" y="671"/>
                  </a:lnTo>
                  <a:lnTo>
                    <a:pt x="1490" y="676"/>
                  </a:lnTo>
                  <a:lnTo>
                    <a:pt x="1495" y="680"/>
                  </a:lnTo>
                  <a:lnTo>
                    <a:pt x="1501" y="684"/>
                  </a:lnTo>
                  <a:lnTo>
                    <a:pt x="1506" y="688"/>
                  </a:lnTo>
                  <a:lnTo>
                    <a:pt x="1512" y="692"/>
                  </a:lnTo>
                  <a:lnTo>
                    <a:pt x="1517" y="696"/>
                  </a:lnTo>
                  <a:lnTo>
                    <a:pt x="1523" y="700"/>
                  </a:lnTo>
                  <a:lnTo>
                    <a:pt x="1528" y="704"/>
                  </a:lnTo>
                  <a:lnTo>
                    <a:pt x="1534" y="707"/>
                  </a:lnTo>
                  <a:lnTo>
                    <a:pt x="1539" y="711"/>
                  </a:lnTo>
                  <a:lnTo>
                    <a:pt x="1545" y="715"/>
                  </a:lnTo>
                  <a:lnTo>
                    <a:pt x="1551" y="719"/>
                  </a:lnTo>
                  <a:lnTo>
                    <a:pt x="1556" y="722"/>
                  </a:lnTo>
                  <a:lnTo>
                    <a:pt x="1562" y="726"/>
                  </a:lnTo>
                  <a:lnTo>
                    <a:pt x="1568" y="729"/>
                  </a:lnTo>
                  <a:lnTo>
                    <a:pt x="1573" y="733"/>
                  </a:lnTo>
                  <a:lnTo>
                    <a:pt x="1579" y="736"/>
                  </a:lnTo>
                  <a:lnTo>
                    <a:pt x="1585" y="740"/>
                  </a:lnTo>
                  <a:lnTo>
                    <a:pt x="1590" y="743"/>
                  </a:lnTo>
                  <a:lnTo>
                    <a:pt x="1596" y="747"/>
                  </a:lnTo>
                  <a:lnTo>
                    <a:pt x="1602" y="750"/>
                  </a:lnTo>
                  <a:lnTo>
                    <a:pt x="1607" y="753"/>
                  </a:lnTo>
                  <a:lnTo>
                    <a:pt x="1613" y="757"/>
                  </a:lnTo>
                  <a:lnTo>
                    <a:pt x="1619" y="760"/>
                  </a:lnTo>
                  <a:lnTo>
                    <a:pt x="1625" y="763"/>
                  </a:lnTo>
                  <a:lnTo>
                    <a:pt x="1630" y="766"/>
                  </a:lnTo>
                  <a:lnTo>
                    <a:pt x="1636" y="770"/>
                  </a:lnTo>
                  <a:lnTo>
                    <a:pt x="1642" y="773"/>
                  </a:lnTo>
                  <a:lnTo>
                    <a:pt x="1647" y="776"/>
                  </a:lnTo>
                  <a:lnTo>
                    <a:pt x="1653" y="779"/>
                  </a:lnTo>
                  <a:lnTo>
                    <a:pt x="1659" y="782"/>
                  </a:lnTo>
                  <a:lnTo>
                    <a:pt x="1664" y="786"/>
                  </a:lnTo>
                  <a:lnTo>
                    <a:pt x="1670" y="789"/>
                  </a:lnTo>
                  <a:lnTo>
                    <a:pt x="1675" y="792"/>
                  </a:lnTo>
                  <a:lnTo>
                    <a:pt x="1678" y="786"/>
                  </a:lnTo>
                  <a:lnTo>
                    <a:pt x="1681" y="779"/>
                  </a:lnTo>
                  <a:lnTo>
                    <a:pt x="1684" y="773"/>
                  </a:lnTo>
                  <a:lnTo>
                    <a:pt x="1688" y="766"/>
                  </a:lnTo>
                  <a:lnTo>
                    <a:pt x="1691" y="759"/>
                  </a:lnTo>
                  <a:lnTo>
                    <a:pt x="1694" y="752"/>
                  </a:lnTo>
                  <a:lnTo>
                    <a:pt x="1697" y="745"/>
                  </a:lnTo>
                  <a:lnTo>
                    <a:pt x="1700" y="737"/>
                  </a:lnTo>
                  <a:lnTo>
                    <a:pt x="1704" y="730"/>
                  </a:lnTo>
                  <a:lnTo>
                    <a:pt x="1707" y="723"/>
                  </a:lnTo>
                  <a:lnTo>
                    <a:pt x="1711" y="716"/>
                  </a:lnTo>
                  <a:lnTo>
                    <a:pt x="1714" y="708"/>
                  </a:lnTo>
                  <a:lnTo>
                    <a:pt x="1718" y="701"/>
                  </a:lnTo>
                  <a:lnTo>
                    <a:pt x="1722" y="694"/>
                  </a:lnTo>
                  <a:lnTo>
                    <a:pt x="1725" y="688"/>
                  </a:lnTo>
                  <a:lnTo>
                    <a:pt x="1729" y="681"/>
                  </a:lnTo>
                  <a:lnTo>
                    <a:pt x="1733" y="675"/>
                  </a:lnTo>
                  <a:lnTo>
                    <a:pt x="1737" y="669"/>
                  </a:lnTo>
                  <a:lnTo>
                    <a:pt x="1741" y="663"/>
                  </a:lnTo>
                  <a:lnTo>
                    <a:pt x="1746" y="658"/>
                  </a:lnTo>
                  <a:lnTo>
                    <a:pt x="1750" y="653"/>
                  </a:lnTo>
                  <a:lnTo>
                    <a:pt x="1754" y="648"/>
                  </a:lnTo>
                  <a:lnTo>
                    <a:pt x="1759" y="644"/>
                  </a:lnTo>
                  <a:lnTo>
                    <a:pt x="1763" y="641"/>
                  </a:lnTo>
                  <a:lnTo>
                    <a:pt x="1768" y="638"/>
                  </a:lnTo>
                  <a:lnTo>
                    <a:pt x="1773" y="635"/>
                  </a:lnTo>
                  <a:lnTo>
                    <a:pt x="1778" y="633"/>
                  </a:lnTo>
                  <a:lnTo>
                    <a:pt x="1783" y="634"/>
                  </a:lnTo>
                  <a:lnTo>
                    <a:pt x="1788" y="636"/>
                  </a:lnTo>
                  <a:lnTo>
                    <a:pt x="1793" y="637"/>
                  </a:lnTo>
                  <a:lnTo>
                    <a:pt x="1799" y="639"/>
                  </a:lnTo>
                  <a:lnTo>
                    <a:pt x="1804" y="641"/>
                  </a:lnTo>
                  <a:lnTo>
                    <a:pt x="1809" y="644"/>
                  </a:lnTo>
                  <a:lnTo>
                    <a:pt x="1815" y="647"/>
                  </a:lnTo>
                  <a:lnTo>
                    <a:pt x="1820" y="650"/>
                  </a:lnTo>
                  <a:lnTo>
                    <a:pt x="1825" y="653"/>
                  </a:lnTo>
                  <a:lnTo>
                    <a:pt x="1831" y="657"/>
                  </a:lnTo>
                  <a:lnTo>
                    <a:pt x="1836" y="661"/>
                  </a:lnTo>
                  <a:lnTo>
                    <a:pt x="1841" y="666"/>
                  </a:lnTo>
                  <a:lnTo>
                    <a:pt x="1846" y="671"/>
                  </a:lnTo>
                  <a:lnTo>
                    <a:pt x="1851" y="676"/>
                  </a:lnTo>
                  <a:lnTo>
                    <a:pt x="1856" y="681"/>
                  </a:lnTo>
                  <a:lnTo>
                    <a:pt x="1860" y="687"/>
                  </a:lnTo>
                  <a:lnTo>
                    <a:pt x="1865" y="693"/>
                  </a:lnTo>
                  <a:lnTo>
                    <a:pt x="1869" y="699"/>
                  </a:lnTo>
                  <a:lnTo>
                    <a:pt x="1873" y="706"/>
                  </a:lnTo>
                  <a:lnTo>
                    <a:pt x="1877" y="713"/>
                  </a:lnTo>
                  <a:lnTo>
                    <a:pt x="1881" y="720"/>
                  </a:lnTo>
                  <a:lnTo>
                    <a:pt x="1884" y="728"/>
                  </a:lnTo>
                  <a:lnTo>
                    <a:pt x="1887" y="736"/>
                  </a:lnTo>
                  <a:lnTo>
                    <a:pt x="1890" y="744"/>
                  </a:lnTo>
                  <a:lnTo>
                    <a:pt x="1893" y="753"/>
                  </a:lnTo>
                  <a:lnTo>
                    <a:pt x="1895" y="762"/>
                  </a:lnTo>
                  <a:lnTo>
                    <a:pt x="1897" y="771"/>
                  </a:lnTo>
                  <a:lnTo>
                    <a:pt x="1897" y="781"/>
                  </a:lnTo>
                  <a:lnTo>
                    <a:pt x="1896" y="790"/>
                  </a:lnTo>
                  <a:lnTo>
                    <a:pt x="1896" y="799"/>
                  </a:lnTo>
                  <a:lnTo>
                    <a:pt x="1895" y="808"/>
                  </a:lnTo>
                  <a:lnTo>
                    <a:pt x="1894" y="817"/>
                  </a:lnTo>
                  <a:lnTo>
                    <a:pt x="1893" y="825"/>
                  </a:lnTo>
                  <a:lnTo>
                    <a:pt x="1892" y="834"/>
                  </a:lnTo>
                  <a:lnTo>
                    <a:pt x="1890" y="842"/>
                  </a:lnTo>
                  <a:lnTo>
                    <a:pt x="1888" y="850"/>
                  </a:lnTo>
                  <a:lnTo>
                    <a:pt x="1886" y="858"/>
                  </a:lnTo>
                  <a:lnTo>
                    <a:pt x="1884" y="865"/>
                  </a:lnTo>
                  <a:lnTo>
                    <a:pt x="1882" y="872"/>
                  </a:lnTo>
                  <a:lnTo>
                    <a:pt x="1879" y="879"/>
                  </a:lnTo>
                  <a:lnTo>
                    <a:pt x="1877" y="886"/>
                  </a:lnTo>
                  <a:lnTo>
                    <a:pt x="1874" y="892"/>
                  </a:lnTo>
                  <a:lnTo>
                    <a:pt x="1871" y="899"/>
                  </a:lnTo>
                  <a:lnTo>
                    <a:pt x="1869" y="904"/>
                  </a:lnTo>
                  <a:lnTo>
                    <a:pt x="1866" y="910"/>
                  </a:lnTo>
                  <a:lnTo>
                    <a:pt x="1862" y="915"/>
                  </a:lnTo>
                  <a:lnTo>
                    <a:pt x="1859" y="920"/>
                  </a:lnTo>
                  <a:lnTo>
                    <a:pt x="1856" y="925"/>
                  </a:lnTo>
                  <a:lnTo>
                    <a:pt x="1853" y="929"/>
                  </a:lnTo>
                  <a:lnTo>
                    <a:pt x="1849" y="933"/>
                  </a:lnTo>
                  <a:lnTo>
                    <a:pt x="1846" y="936"/>
                  </a:lnTo>
                  <a:lnTo>
                    <a:pt x="1843" y="940"/>
                  </a:lnTo>
                  <a:lnTo>
                    <a:pt x="1848" y="942"/>
                  </a:lnTo>
                  <a:lnTo>
                    <a:pt x="1854" y="945"/>
                  </a:lnTo>
                  <a:lnTo>
                    <a:pt x="1860" y="948"/>
                  </a:lnTo>
                  <a:lnTo>
                    <a:pt x="1866" y="950"/>
                  </a:lnTo>
                  <a:lnTo>
                    <a:pt x="1872" y="952"/>
                  </a:lnTo>
                  <a:lnTo>
                    <a:pt x="1879" y="954"/>
                  </a:lnTo>
                  <a:lnTo>
                    <a:pt x="1885" y="956"/>
                  </a:lnTo>
                  <a:lnTo>
                    <a:pt x="1891" y="958"/>
                  </a:lnTo>
                  <a:lnTo>
                    <a:pt x="1898" y="960"/>
                  </a:lnTo>
                  <a:lnTo>
                    <a:pt x="1904" y="961"/>
                  </a:lnTo>
                  <a:lnTo>
                    <a:pt x="1911" y="963"/>
                  </a:lnTo>
                  <a:lnTo>
                    <a:pt x="1917" y="964"/>
                  </a:lnTo>
                  <a:lnTo>
                    <a:pt x="1924" y="965"/>
                  </a:lnTo>
                  <a:lnTo>
                    <a:pt x="1930" y="967"/>
                  </a:lnTo>
                  <a:lnTo>
                    <a:pt x="1937" y="968"/>
                  </a:lnTo>
                  <a:lnTo>
                    <a:pt x="1944" y="969"/>
                  </a:lnTo>
                  <a:lnTo>
                    <a:pt x="1950" y="970"/>
                  </a:lnTo>
                  <a:lnTo>
                    <a:pt x="1957" y="971"/>
                  </a:lnTo>
                  <a:lnTo>
                    <a:pt x="1964" y="971"/>
                  </a:lnTo>
                  <a:lnTo>
                    <a:pt x="1971" y="972"/>
                  </a:lnTo>
                  <a:lnTo>
                    <a:pt x="1978" y="973"/>
                  </a:lnTo>
                  <a:lnTo>
                    <a:pt x="1984" y="974"/>
                  </a:lnTo>
                  <a:lnTo>
                    <a:pt x="1991" y="975"/>
                  </a:lnTo>
                  <a:lnTo>
                    <a:pt x="1998" y="976"/>
                  </a:lnTo>
                  <a:lnTo>
                    <a:pt x="2005" y="976"/>
                  </a:lnTo>
                  <a:lnTo>
                    <a:pt x="2012" y="977"/>
                  </a:lnTo>
                  <a:lnTo>
                    <a:pt x="2018" y="978"/>
                  </a:lnTo>
                  <a:lnTo>
                    <a:pt x="2025" y="979"/>
                  </a:lnTo>
                  <a:lnTo>
                    <a:pt x="2032" y="980"/>
                  </a:lnTo>
                  <a:lnTo>
                    <a:pt x="2038" y="981"/>
                  </a:lnTo>
                  <a:lnTo>
                    <a:pt x="2045" y="982"/>
                  </a:lnTo>
                  <a:lnTo>
                    <a:pt x="2052" y="983"/>
                  </a:lnTo>
                  <a:lnTo>
                    <a:pt x="2058" y="985"/>
                  </a:lnTo>
                  <a:lnTo>
                    <a:pt x="2065" y="986"/>
                  </a:lnTo>
                  <a:lnTo>
                    <a:pt x="2071" y="987"/>
                  </a:lnTo>
                  <a:lnTo>
                    <a:pt x="2078" y="989"/>
                  </a:lnTo>
                  <a:lnTo>
                    <a:pt x="2084" y="991"/>
                  </a:lnTo>
                  <a:lnTo>
                    <a:pt x="2091" y="992"/>
                  </a:lnTo>
                  <a:lnTo>
                    <a:pt x="2097" y="994"/>
                  </a:lnTo>
                  <a:lnTo>
                    <a:pt x="2103" y="996"/>
                  </a:lnTo>
                  <a:lnTo>
                    <a:pt x="2109" y="998"/>
                  </a:lnTo>
                  <a:lnTo>
                    <a:pt x="2115" y="1001"/>
                  </a:lnTo>
                  <a:lnTo>
                    <a:pt x="2121" y="1003"/>
                  </a:lnTo>
                  <a:lnTo>
                    <a:pt x="2127" y="1006"/>
                  </a:lnTo>
                  <a:lnTo>
                    <a:pt x="2133" y="1009"/>
                  </a:lnTo>
                  <a:lnTo>
                    <a:pt x="2138" y="1012"/>
                  </a:lnTo>
                  <a:lnTo>
                    <a:pt x="2144" y="1015"/>
                  </a:lnTo>
                  <a:lnTo>
                    <a:pt x="2149" y="1019"/>
                  </a:lnTo>
                  <a:lnTo>
                    <a:pt x="2155" y="1023"/>
                  </a:lnTo>
                  <a:lnTo>
                    <a:pt x="2160" y="1026"/>
                  </a:lnTo>
                  <a:lnTo>
                    <a:pt x="2165" y="1031"/>
                  </a:lnTo>
                  <a:lnTo>
                    <a:pt x="2170" y="1035"/>
                  </a:lnTo>
                  <a:lnTo>
                    <a:pt x="2175" y="1040"/>
                  </a:lnTo>
                  <a:lnTo>
                    <a:pt x="2181" y="1046"/>
                  </a:lnTo>
                  <a:lnTo>
                    <a:pt x="2186" y="1052"/>
                  </a:lnTo>
                  <a:lnTo>
                    <a:pt x="2191" y="1058"/>
                  </a:lnTo>
                  <a:lnTo>
                    <a:pt x="2195" y="1064"/>
                  </a:lnTo>
                  <a:lnTo>
                    <a:pt x="2199" y="1071"/>
                  </a:lnTo>
                  <a:lnTo>
                    <a:pt x="2202" y="1077"/>
                  </a:lnTo>
                  <a:lnTo>
                    <a:pt x="2205" y="1084"/>
                  </a:lnTo>
                  <a:lnTo>
                    <a:pt x="2208" y="1091"/>
                  </a:lnTo>
                  <a:lnTo>
                    <a:pt x="2211" y="1097"/>
                  </a:lnTo>
                  <a:lnTo>
                    <a:pt x="2213" y="1104"/>
                  </a:lnTo>
                  <a:lnTo>
                    <a:pt x="2215" y="1111"/>
                  </a:lnTo>
                  <a:lnTo>
                    <a:pt x="2217" y="1118"/>
                  </a:lnTo>
                  <a:lnTo>
                    <a:pt x="2218" y="1125"/>
                  </a:lnTo>
                  <a:lnTo>
                    <a:pt x="2220" y="1132"/>
                  </a:lnTo>
                  <a:lnTo>
                    <a:pt x="2221" y="1139"/>
                  </a:lnTo>
                  <a:lnTo>
                    <a:pt x="2222" y="1146"/>
                  </a:lnTo>
                  <a:lnTo>
                    <a:pt x="2223" y="1153"/>
                  </a:lnTo>
                  <a:lnTo>
                    <a:pt x="2223" y="1160"/>
                  </a:lnTo>
                  <a:lnTo>
                    <a:pt x="2224" y="1167"/>
                  </a:lnTo>
                  <a:lnTo>
                    <a:pt x="2224" y="1173"/>
                  </a:lnTo>
                  <a:lnTo>
                    <a:pt x="2225" y="1180"/>
                  </a:lnTo>
                  <a:lnTo>
                    <a:pt x="2225" y="1186"/>
                  </a:lnTo>
                  <a:lnTo>
                    <a:pt x="2226" y="1193"/>
                  </a:lnTo>
                  <a:lnTo>
                    <a:pt x="2225" y="1195"/>
                  </a:lnTo>
                  <a:lnTo>
                    <a:pt x="2224" y="1198"/>
                  </a:lnTo>
                  <a:lnTo>
                    <a:pt x="2223" y="1200"/>
                  </a:lnTo>
                  <a:lnTo>
                    <a:pt x="2221" y="1202"/>
                  </a:lnTo>
                  <a:lnTo>
                    <a:pt x="2219" y="1204"/>
                  </a:lnTo>
                  <a:lnTo>
                    <a:pt x="2217" y="1206"/>
                  </a:lnTo>
                  <a:lnTo>
                    <a:pt x="2214" y="1208"/>
                  </a:lnTo>
                  <a:lnTo>
                    <a:pt x="2211" y="1210"/>
                  </a:lnTo>
                  <a:lnTo>
                    <a:pt x="2208" y="1211"/>
                  </a:lnTo>
                  <a:lnTo>
                    <a:pt x="2205" y="1213"/>
                  </a:lnTo>
                  <a:lnTo>
                    <a:pt x="2201" y="1214"/>
                  </a:lnTo>
                  <a:lnTo>
                    <a:pt x="2197" y="1215"/>
                  </a:lnTo>
                  <a:lnTo>
                    <a:pt x="2193" y="1216"/>
                  </a:lnTo>
                  <a:lnTo>
                    <a:pt x="2189" y="1217"/>
                  </a:lnTo>
                  <a:lnTo>
                    <a:pt x="2184" y="1218"/>
                  </a:lnTo>
                  <a:lnTo>
                    <a:pt x="2179" y="1219"/>
                  </a:lnTo>
                  <a:lnTo>
                    <a:pt x="2174" y="1220"/>
                  </a:lnTo>
                  <a:lnTo>
                    <a:pt x="2169" y="1221"/>
                  </a:lnTo>
                  <a:lnTo>
                    <a:pt x="2164" y="1221"/>
                  </a:lnTo>
                  <a:lnTo>
                    <a:pt x="2158" y="1222"/>
                  </a:lnTo>
                  <a:lnTo>
                    <a:pt x="2152" y="1222"/>
                  </a:lnTo>
                  <a:lnTo>
                    <a:pt x="2146" y="1223"/>
                  </a:lnTo>
                  <a:lnTo>
                    <a:pt x="2140" y="1223"/>
                  </a:lnTo>
                  <a:lnTo>
                    <a:pt x="2134" y="1223"/>
                  </a:lnTo>
                  <a:lnTo>
                    <a:pt x="2127" y="1223"/>
                  </a:lnTo>
                  <a:lnTo>
                    <a:pt x="2121" y="1223"/>
                  </a:lnTo>
                  <a:lnTo>
                    <a:pt x="2114" y="1224"/>
                  </a:lnTo>
                  <a:lnTo>
                    <a:pt x="2107" y="1224"/>
                  </a:lnTo>
                  <a:lnTo>
                    <a:pt x="2100" y="1224"/>
                  </a:lnTo>
                  <a:lnTo>
                    <a:pt x="2093" y="1224"/>
                  </a:lnTo>
                  <a:lnTo>
                    <a:pt x="2085" y="1224"/>
                  </a:lnTo>
                  <a:lnTo>
                    <a:pt x="2078" y="1224"/>
                  </a:lnTo>
                  <a:lnTo>
                    <a:pt x="2070" y="1223"/>
                  </a:lnTo>
                  <a:lnTo>
                    <a:pt x="2063" y="1223"/>
                  </a:lnTo>
                  <a:lnTo>
                    <a:pt x="2055" y="1223"/>
                  </a:lnTo>
                  <a:lnTo>
                    <a:pt x="2047" y="1223"/>
                  </a:lnTo>
                  <a:lnTo>
                    <a:pt x="2039" y="1223"/>
                  </a:lnTo>
                  <a:lnTo>
                    <a:pt x="2031" y="1223"/>
                  </a:lnTo>
                  <a:lnTo>
                    <a:pt x="2023" y="1222"/>
                  </a:lnTo>
                  <a:lnTo>
                    <a:pt x="2015" y="1222"/>
                  </a:lnTo>
                  <a:lnTo>
                    <a:pt x="2007" y="1222"/>
                  </a:lnTo>
                  <a:lnTo>
                    <a:pt x="1999" y="1222"/>
                  </a:lnTo>
                  <a:lnTo>
                    <a:pt x="1991" y="1222"/>
                  </a:lnTo>
                  <a:lnTo>
                    <a:pt x="1983" y="1222"/>
                  </a:lnTo>
                  <a:lnTo>
                    <a:pt x="1975" y="1221"/>
                  </a:lnTo>
                  <a:lnTo>
                    <a:pt x="1966" y="1221"/>
                  </a:lnTo>
                  <a:lnTo>
                    <a:pt x="1958" y="1221"/>
                  </a:lnTo>
                  <a:lnTo>
                    <a:pt x="1950" y="1221"/>
                  </a:lnTo>
                  <a:lnTo>
                    <a:pt x="1941" y="1221"/>
                  </a:lnTo>
                  <a:lnTo>
                    <a:pt x="1933" y="1221"/>
                  </a:lnTo>
                  <a:lnTo>
                    <a:pt x="1925" y="1221"/>
                  </a:lnTo>
                  <a:lnTo>
                    <a:pt x="1917" y="1222"/>
                  </a:lnTo>
                  <a:lnTo>
                    <a:pt x="1909" y="1222"/>
                  </a:lnTo>
                  <a:lnTo>
                    <a:pt x="1900" y="1222"/>
                  </a:lnTo>
                  <a:lnTo>
                    <a:pt x="1892" y="1222"/>
                  </a:lnTo>
                  <a:lnTo>
                    <a:pt x="1884" y="1223"/>
                  </a:lnTo>
                  <a:lnTo>
                    <a:pt x="1876" y="1223"/>
                  </a:lnTo>
                  <a:lnTo>
                    <a:pt x="1868" y="1223"/>
                  </a:lnTo>
                  <a:lnTo>
                    <a:pt x="1861" y="1224"/>
                  </a:lnTo>
                  <a:lnTo>
                    <a:pt x="1853" y="1225"/>
                  </a:lnTo>
                  <a:lnTo>
                    <a:pt x="1845" y="1225"/>
                  </a:lnTo>
                  <a:lnTo>
                    <a:pt x="1837" y="1226"/>
                  </a:lnTo>
                  <a:lnTo>
                    <a:pt x="1830" y="1227"/>
                  </a:lnTo>
                  <a:lnTo>
                    <a:pt x="1823" y="1228"/>
                  </a:lnTo>
                  <a:lnTo>
                    <a:pt x="1815" y="1229"/>
                  </a:lnTo>
                  <a:lnTo>
                    <a:pt x="1808" y="1230"/>
                  </a:lnTo>
                  <a:lnTo>
                    <a:pt x="1801" y="1232"/>
                  </a:lnTo>
                  <a:lnTo>
                    <a:pt x="1794" y="1233"/>
                  </a:lnTo>
                  <a:lnTo>
                    <a:pt x="1788" y="1235"/>
                  </a:lnTo>
                  <a:lnTo>
                    <a:pt x="1781" y="1236"/>
                  </a:lnTo>
                  <a:lnTo>
                    <a:pt x="1775" y="1238"/>
                  </a:lnTo>
                  <a:lnTo>
                    <a:pt x="1768" y="1240"/>
                  </a:lnTo>
                  <a:lnTo>
                    <a:pt x="1761" y="1244"/>
                  </a:lnTo>
                  <a:lnTo>
                    <a:pt x="1755" y="1249"/>
                  </a:lnTo>
                  <a:lnTo>
                    <a:pt x="1749" y="1254"/>
                  </a:lnTo>
                  <a:lnTo>
                    <a:pt x="1743" y="1259"/>
                  </a:lnTo>
                  <a:lnTo>
                    <a:pt x="1738" y="1265"/>
                  </a:lnTo>
                  <a:lnTo>
                    <a:pt x="1734" y="1270"/>
                  </a:lnTo>
                  <a:lnTo>
                    <a:pt x="1730" y="1275"/>
                  </a:lnTo>
                  <a:lnTo>
                    <a:pt x="1726" y="1281"/>
                  </a:lnTo>
                  <a:lnTo>
                    <a:pt x="1723" y="1287"/>
                  </a:lnTo>
                  <a:lnTo>
                    <a:pt x="1720" y="1293"/>
                  </a:lnTo>
                  <a:lnTo>
                    <a:pt x="1717" y="1299"/>
                  </a:lnTo>
                  <a:lnTo>
                    <a:pt x="1714" y="1305"/>
                  </a:lnTo>
                  <a:lnTo>
                    <a:pt x="1712" y="1311"/>
                  </a:lnTo>
                  <a:lnTo>
                    <a:pt x="1709" y="1318"/>
                  </a:lnTo>
                  <a:lnTo>
                    <a:pt x="1707" y="1324"/>
                  </a:lnTo>
                  <a:lnTo>
                    <a:pt x="1705" y="1331"/>
                  </a:lnTo>
                  <a:lnTo>
                    <a:pt x="1703" y="1337"/>
                  </a:lnTo>
                  <a:lnTo>
                    <a:pt x="1701" y="1344"/>
                  </a:lnTo>
                  <a:lnTo>
                    <a:pt x="1699" y="1351"/>
                  </a:lnTo>
                  <a:lnTo>
                    <a:pt x="1697" y="1358"/>
                  </a:lnTo>
                  <a:lnTo>
                    <a:pt x="1694" y="1365"/>
                  </a:lnTo>
                  <a:lnTo>
                    <a:pt x="1692" y="1372"/>
                  </a:lnTo>
                  <a:lnTo>
                    <a:pt x="1690" y="1366"/>
                  </a:lnTo>
                  <a:lnTo>
                    <a:pt x="1687" y="1361"/>
                  </a:lnTo>
                  <a:lnTo>
                    <a:pt x="1684" y="1355"/>
                  </a:lnTo>
                  <a:lnTo>
                    <a:pt x="1681" y="1349"/>
                  </a:lnTo>
                  <a:lnTo>
                    <a:pt x="1678" y="1343"/>
                  </a:lnTo>
                  <a:lnTo>
                    <a:pt x="1674" y="1338"/>
                  </a:lnTo>
                  <a:lnTo>
                    <a:pt x="1671" y="1332"/>
                  </a:lnTo>
                  <a:lnTo>
                    <a:pt x="1667" y="1326"/>
                  </a:lnTo>
                  <a:lnTo>
                    <a:pt x="1663" y="1321"/>
                  </a:lnTo>
                  <a:lnTo>
                    <a:pt x="1659" y="1315"/>
                  </a:lnTo>
                  <a:lnTo>
                    <a:pt x="1655" y="1310"/>
                  </a:lnTo>
                  <a:lnTo>
                    <a:pt x="1651" y="1305"/>
                  </a:lnTo>
                  <a:lnTo>
                    <a:pt x="1646" y="1299"/>
                  </a:lnTo>
                  <a:lnTo>
                    <a:pt x="1642" y="1294"/>
                  </a:lnTo>
                  <a:lnTo>
                    <a:pt x="1637" y="1289"/>
                  </a:lnTo>
                  <a:lnTo>
                    <a:pt x="1632" y="1284"/>
                  </a:lnTo>
                  <a:lnTo>
                    <a:pt x="1627" y="1279"/>
                  </a:lnTo>
                  <a:lnTo>
                    <a:pt x="1622" y="1275"/>
                  </a:lnTo>
                  <a:lnTo>
                    <a:pt x="1616" y="1270"/>
                  </a:lnTo>
                  <a:lnTo>
                    <a:pt x="1611" y="1265"/>
                  </a:lnTo>
                  <a:lnTo>
                    <a:pt x="1606" y="1261"/>
                  </a:lnTo>
                  <a:lnTo>
                    <a:pt x="1600" y="1257"/>
                  </a:lnTo>
                  <a:lnTo>
                    <a:pt x="1594" y="1252"/>
                  </a:lnTo>
                  <a:lnTo>
                    <a:pt x="1588" y="1248"/>
                  </a:lnTo>
                  <a:lnTo>
                    <a:pt x="1583" y="1244"/>
                  </a:lnTo>
                  <a:lnTo>
                    <a:pt x="1577" y="1240"/>
                  </a:lnTo>
                  <a:lnTo>
                    <a:pt x="1570" y="1237"/>
                  </a:lnTo>
                  <a:lnTo>
                    <a:pt x="1564" y="1233"/>
                  </a:lnTo>
                  <a:lnTo>
                    <a:pt x="1558" y="1230"/>
                  </a:lnTo>
                  <a:lnTo>
                    <a:pt x="1552" y="1226"/>
                  </a:lnTo>
                  <a:lnTo>
                    <a:pt x="1545" y="1223"/>
                  </a:lnTo>
                  <a:lnTo>
                    <a:pt x="1539" y="1220"/>
                  </a:lnTo>
                  <a:lnTo>
                    <a:pt x="1532" y="1218"/>
                  </a:lnTo>
                  <a:lnTo>
                    <a:pt x="1525" y="1215"/>
                  </a:lnTo>
                  <a:lnTo>
                    <a:pt x="1519" y="1213"/>
                  </a:lnTo>
                  <a:lnTo>
                    <a:pt x="1512" y="1210"/>
                  </a:lnTo>
                  <a:lnTo>
                    <a:pt x="1505" y="1208"/>
                  </a:lnTo>
                  <a:lnTo>
                    <a:pt x="1498" y="1206"/>
                  </a:lnTo>
                  <a:lnTo>
                    <a:pt x="1491" y="1205"/>
                  </a:lnTo>
                  <a:lnTo>
                    <a:pt x="1484" y="1203"/>
                  </a:lnTo>
                  <a:lnTo>
                    <a:pt x="1477" y="1202"/>
                  </a:lnTo>
                  <a:lnTo>
                    <a:pt x="1470" y="1201"/>
                  </a:lnTo>
                  <a:lnTo>
                    <a:pt x="1463" y="1200"/>
                  </a:lnTo>
                  <a:lnTo>
                    <a:pt x="1456" y="1199"/>
                  </a:lnTo>
                  <a:lnTo>
                    <a:pt x="1449" y="1199"/>
                  </a:lnTo>
                  <a:lnTo>
                    <a:pt x="1442" y="1198"/>
                  </a:lnTo>
                  <a:lnTo>
                    <a:pt x="1434" y="1198"/>
                  </a:lnTo>
                  <a:lnTo>
                    <a:pt x="1443" y="1192"/>
                  </a:lnTo>
                  <a:lnTo>
                    <a:pt x="1450" y="1185"/>
                  </a:lnTo>
                  <a:lnTo>
                    <a:pt x="1456" y="1179"/>
                  </a:lnTo>
                  <a:lnTo>
                    <a:pt x="1460" y="1172"/>
                  </a:lnTo>
                  <a:lnTo>
                    <a:pt x="1463" y="1166"/>
                  </a:lnTo>
                  <a:lnTo>
                    <a:pt x="1466" y="1159"/>
                  </a:lnTo>
                  <a:lnTo>
                    <a:pt x="1468" y="1153"/>
                  </a:lnTo>
                  <a:lnTo>
                    <a:pt x="1470" y="1146"/>
                  </a:lnTo>
                  <a:lnTo>
                    <a:pt x="1471" y="1140"/>
                  </a:lnTo>
                  <a:lnTo>
                    <a:pt x="1473" y="1134"/>
                  </a:lnTo>
                  <a:lnTo>
                    <a:pt x="1474" y="1127"/>
                  </a:lnTo>
                  <a:lnTo>
                    <a:pt x="1474" y="1119"/>
                  </a:lnTo>
                  <a:lnTo>
                    <a:pt x="1474" y="1112"/>
                  </a:lnTo>
                  <a:lnTo>
                    <a:pt x="1474" y="1105"/>
                  </a:lnTo>
                  <a:lnTo>
                    <a:pt x="1473" y="1098"/>
                  </a:lnTo>
                  <a:lnTo>
                    <a:pt x="1473" y="1090"/>
                  </a:lnTo>
                  <a:lnTo>
                    <a:pt x="1472" y="1083"/>
                  </a:lnTo>
                  <a:lnTo>
                    <a:pt x="1471" y="1076"/>
                  </a:lnTo>
                  <a:lnTo>
                    <a:pt x="1470" y="1069"/>
                  </a:lnTo>
                  <a:lnTo>
                    <a:pt x="1469" y="1062"/>
                  </a:lnTo>
                  <a:lnTo>
                    <a:pt x="1467" y="1055"/>
                  </a:lnTo>
                  <a:lnTo>
                    <a:pt x="1466" y="1048"/>
                  </a:lnTo>
                  <a:lnTo>
                    <a:pt x="1464" y="1041"/>
                  </a:lnTo>
                  <a:lnTo>
                    <a:pt x="1462" y="1034"/>
                  </a:lnTo>
                  <a:lnTo>
                    <a:pt x="1460" y="1027"/>
                  </a:lnTo>
                  <a:lnTo>
                    <a:pt x="1457" y="1020"/>
                  </a:lnTo>
                  <a:lnTo>
                    <a:pt x="1455" y="1013"/>
                  </a:lnTo>
                  <a:lnTo>
                    <a:pt x="1452" y="1007"/>
                  </a:lnTo>
                  <a:lnTo>
                    <a:pt x="1450" y="1000"/>
                  </a:lnTo>
                  <a:lnTo>
                    <a:pt x="1447" y="993"/>
                  </a:lnTo>
                  <a:lnTo>
                    <a:pt x="1444" y="987"/>
                  </a:lnTo>
                  <a:lnTo>
                    <a:pt x="1441" y="980"/>
                  </a:lnTo>
                  <a:lnTo>
                    <a:pt x="1438" y="974"/>
                  </a:lnTo>
                  <a:lnTo>
                    <a:pt x="1434" y="967"/>
                  </a:lnTo>
                  <a:lnTo>
                    <a:pt x="1431" y="961"/>
                  </a:lnTo>
                  <a:lnTo>
                    <a:pt x="1427" y="955"/>
                  </a:lnTo>
                  <a:lnTo>
                    <a:pt x="1424" y="948"/>
                  </a:lnTo>
                  <a:lnTo>
                    <a:pt x="1420" y="942"/>
                  </a:lnTo>
                  <a:lnTo>
                    <a:pt x="1416" y="936"/>
                  </a:lnTo>
                  <a:lnTo>
                    <a:pt x="1412" y="930"/>
                  </a:lnTo>
                  <a:lnTo>
                    <a:pt x="1408" y="924"/>
                  </a:lnTo>
                  <a:lnTo>
                    <a:pt x="1404" y="919"/>
                  </a:lnTo>
                  <a:lnTo>
                    <a:pt x="1400" y="913"/>
                  </a:lnTo>
                  <a:lnTo>
                    <a:pt x="1396" y="907"/>
                  </a:lnTo>
                  <a:lnTo>
                    <a:pt x="1392" y="902"/>
                  </a:lnTo>
                  <a:lnTo>
                    <a:pt x="1388" y="896"/>
                  </a:lnTo>
                  <a:lnTo>
                    <a:pt x="1384" y="891"/>
                  </a:lnTo>
                  <a:lnTo>
                    <a:pt x="1379" y="886"/>
                  </a:lnTo>
                  <a:lnTo>
                    <a:pt x="1375" y="881"/>
                  </a:lnTo>
                  <a:lnTo>
                    <a:pt x="1370" y="876"/>
                  </a:lnTo>
                  <a:lnTo>
                    <a:pt x="1366" y="871"/>
                  </a:lnTo>
                  <a:lnTo>
                    <a:pt x="1362" y="866"/>
                  </a:lnTo>
                  <a:lnTo>
                    <a:pt x="1357" y="861"/>
                  </a:lnTo>
                  <a:lnTo>
                    <a:pt x="1352" y="855"/>
                  </a:lnTo>
                  <a:lnTo>
                    <a:pt x="1346" y="849"/>
                  </a:lnTo>
                  <a:lnTo>
                    <a:pt x="1341" y="843"/>
                  </a:lnTo>
                  <a:lnTo>
                    <a:pt x="1335" y="838"/>
                  </a:lnTo>
                  <a:lnTo>
                    <a:pt x="1330" y="832"/>
                  </a:lnTo>
                  <a:lnTo>
                    <a:pt x="1325" y="827"/>
                  </a:lnTo>
                  <a:lnTo>
                    <a:pt x="1320" y="821"/>
                  </a:lnTo>
                  <a:lnTo>
                    <a:pt x="1315" y="816"/>
                  </a:lnTo>
                  <a:lnTo>
                    <a:pt x="1309" y="811"/>
                  </a:lnTo>
                  <a:lnTo>
                    <a:pt x="1304" y="806"/>
                  </a:lnTo>
                  <a:lnTo>
                    <a:pt x="1299" y="801"/>
                  </a:lnTo>
                  <a:lnTo>
                    <a:pt x="1294" y="796"/>
                  </a:lnTo>
                  <a:lnTo>
                    <a:pt x="1289" y="791"/>
                  </a:lnTo>
                  <a:lnTo>
                    <a:pt x="1284" y="786"/>
                  </a:lnTo>
                  <a:lnTo>
                    <a:pt x="1279" y="782"/>
                  </a:lnTo>
                  <a:lnTo>
                    <a:pt x="1274" y="778"/>
                  </a:lnTo>
                  <a:lnTo>
                    <a:pt x="1268" y="773"/>
                  </a:lnTo>
                  <a:lnTo>
                    <a:pt x="1263" y="769"/>
                  </a:lnTo>
                  <a:lnTo>
                    <a:pt x="1258" y="765"/>
                  </a:lnTo>
                  <a:lnTo>
                    <a:pt x="1253" y="761"/>
                  </a:lnTo>
                  <a:lnTo>
                    <a:pt x="1247" y="757"/>
                  </a:lnTo>
                  <a:lnTo>
                    <a:pt x="1242" y="754"/>
                  </a:lnTo>
                  <a:lnTo>
                    <a:pt x="1236" y="750"/>
                  </a:lnTo>
                  <a:lnTo>
                    <a:pt x="1231" y="746"/>
                  </a:lnTo>
                  <a:lnTo>
                    <a:pt x="1225" y="743"/>
                  </a:lnTo>
                  <a:lnTo>
                    <a:pt x="1219" y="740"/>
                  </a:lnTo>
                  <a:lnTo>
                    <a:pt x="1213" y="737"/>
                  </a:lnTo>
                  <a:lnTo>
                    <a:pt x="1208" y="734"/>
                  </a:lnTo>
                  <a:lnTo>
                    <a:pt x="1201" y="731"/>
                  </a:lnTo>
                  <a:lnTo>
                    <a:pt x="1195" y="728"/>
                  </a:lnTo>
                  <a:lnTo>
                    <a:pt x="1189" y="726"/>
                  </a:lnTo>
                  <a:lnTo>
                    <a:pt x="1183" y="723"/>
                  </a:lnTo>
                  <a:lnTo>
                    <a:pt x="1176" y="721"/>
                  </a:lnTo>
                  <a:lnTo>
                    <a:pt x="1169" y="719"/>
                  </a:lnTo>
                  <a:lnTo>
                    <a:pt x="1163" y="717"/>
                  </a:lnTo>
                  <a:lnTo>
                    <a:pt x="1156" y="715"/>
                  </a:lnTo>
                  <a:lnTo>
                    <a:pt x="1148" y="713"/>
                  </a:lnTo>
                  <a:lnTo>
                    <a:pt x="1141" y="711"/>
                  </a:lnTo>
                  <a:lnTo>
                    <a:pt x="1134" y="710"/>
                  </a:lnTo>
                  <a:lnTo>
                    <a:pt x="1126" y="708"/>
                  </a:lnTo>
                  <a:lnTo>
                    <a:pt x="1118" y="707"/>
                  </a:lnTo>
                  <a:lnTo>
                    <a:pt x="1113" y="706"/>
                  </a:lnTo>
                  <a:lnTo>
                    <a:pt x="1107" y="706"/>
                  </a:lnTo>
                  <a:lnTo>
                    <a:pt x="1102" y="707"/>
                  </a:lnTo>
                  <a:lnTo>
                    <a:pt x="1096" y="707"/>
                  </a:lnTo>
                  <a:lnTo>
                    <a:pt x="1090" y="708"/>
                  </a:lnTo>
                  <a:lnTo>
                    <a:pt x="1084" y="709"/>
                  </a:lnTo>
                  <a:lnTo>
                    <a:pt x="1079" y="710"/>
                  </a:lnTo>
                  <a:lnTo>
                    <a:pt x="1073" y="711"/>
                  </a:lnTo>
                  <a:lnTo>
                    <a:pt x="1067" y="713"/>
                  </a:lnTo>
                  <a:lnTo>
                    <a:pt x="1060" y="715"/>
                  </a:lnTo>
                  <a:lnTo>
                    <a:pt x="1054" y="717"/>
                  </a:lnTo>
                  <a:lnTo>
                    <a:pt x="1048" y="719"/>
                  </a:lnTo>
                  <a:lnTo>
                    <a:pt x="1042" y="722"/>
                  </a:lnTo>
                  <a:lnTo>
                    <a:pt x="1036" y="724"/>
                  </a:lnTo>
                  <a:lnTo>
                    <a:pt x="1029" y="727"/>
                  </a:lnTo>
                  <a:lnTo>
                    <a:pt x="1023" y="730"/>
                  </a:lnTo>
                  <a:lnTo>
                    <a:pt x="1017" y="733"/>
                  </a:lnTo>
                  <a:lnTo>
                    <a:pt x="1010" y="737"/>
                  </a:lnTo>
                  <a:lnTo>
                    <a:pt x="1004" y="740"/>
                  </a:lnTo>
                  <a:lnTo>
                    <a:pt x="998" y="744"/>
                  </a:lnTo>
                  <a:lnTo>
                    <a:pt x="991" y="748"/>
                  </a:lnTo>
                  <a:lnTo>
                    <a:pt x="985" y="752"/>
                  </a:lnTo>
                  <a:lnTo>
                    <a:pt x="979" y="756"/>
                  </a:lnTo>
                  <a:lnTo>
                    <a:pt x="973" y="760"/>
                  </a:lnTo>
                  <a:lnTo>
                    <a:pt x="966" y="765"/>
                  </a:lnTo>
                  <a:lnTo>
                    <a:pt x="960" y="769"/>
                  </a:lnTo>
                  <a:lnTo>
                    <a:pt x="954" y="774"/>
                  </a:lnTo>
                  <a:lnTo>
                    <a:pt x="948" y="778"/>
                  </a:lnTo>
                  <a:lnTo>
                    <a:pt x="942" y="783"/>
                  </a:lnTo>
                  <a:lnTo>
                    <a:pt x="936" y="788"/>
                  </a:lnTo>
                  <a:lnTo>
                    <a:pt x="930" y="793"/>
                  </a:lnTo>
                  <a:lnTo>
                    <a:pt x="924" y="798"/>
                  </a:lnTo>
                  <a:lnTo>
                    <a:pt x="918" y="803"/>
                  </a:lnTo>
                  <a:lnTo>
                    <a:pt x="912" y="808"/>
                  </a:lnTo>
                  <a:lnTo>
                    <a:pt x="907" y="814"/>
                  </a:lnTo>
                  <a:lnTo>
                    <a:pt x="901" y="819"/>
                  </a:lnTo>
                  <a:lnTo>
                    <a:pt x="896" y="824"/>
                  </a:lnTo>
                  <a:lnTo>
                    <a:pt x="891" y="830"/>
                  </a:lnTo>
                  <a:lnTo>
                    <a:pt x="885" y="835"/>
                  </a:lnTo>
                  <a:lnTo>
                    <a:pt x="880" y="840"/>
                  </a:lnTo>
                  <a:lnTo>
                    <a:pt x="875" y="846"/>
                  </a:lnTo>
                  <a:lnTo>
                    <a:pt x="870" y="851"/>
                  </a:lnTo>
                  <a:lnTo>
                    <a:pt x="866" y="857"/>
                  </a:lnTo>
                  <a:lnTo>
                    <a:pt x="861" y="862"/>
                  </a:lnTo>
                  <a:lnTo>
                    <a:pt x="857" y="868"/>
                  </a:lnTo>
                  <a:lnTo>
                    <a:pt x="853" y="873"/>
                  </a:lnTo>
                  <a:lnTo>
                    <a:pt x="849" y="879"/>
                  </a:lnTo>
                  <a:lnTo>
                    <a:pt x="845" y="884"/>
                  </a:lnTo>
                  <a:lnTo>
                    <a:pt x="841" y="889"/>
                  </a:lnTo>
                  <a:lnTo>
                    <a:pt x="834" y="898"/>
                  </a:lnTo>
                  <a:lnTo>
                    <a:pt x="828" y="906"/>
                  </a:lnTo>
                  <a:lnTo>
                    <a:pt x="821" y="914"/>
                  </a:lnTo>
                  <a:lnTo>
                    <a:pt x="816" y="922"/>
                  </a:lnTo>
                  <a:lnTo>
                    <a:pt x="811" y="930"/>
                  </a:lnTo>
                  <a:lnTo>
                    <a:pt x="806" y="937"/>
                  </a:lnTo>
                  <a:lnTo>
                    <a:pt x="801" y="944"/>
                  </a:lnTo>
                  <a:lnTo>
                    <a:pt x="797" y="951"/>
                  </a:lnTo>
                  <a:lnTo>
                    <a:pt x="793" y="958"/>
                  </a:lnTo>
                  <a:lnTo>
                    <a:pt x="789" y="965"/>
                  </a:lnTo>
                  <a:lnTo>
                    <a:pt x="786" y="971"/>
                  </a:lnTo>
                  <a:lnTo>
                    <a:pt x="783" y="978"/>
                  </a:lnTo>
                  <a:lnTo>
                    <a:pt x="780" y="984"/>
                  </a:lnTo>
                  <a:lnTo>
                    <a:pt x="777" y="990"/>
                  </a:lnTo>
                  <a:lnTo>
                    <a:pt x="775" y="996"/>
                  </a:lnTo>
                  <a:lnTo>
                    <a:pt x="773" y="1002"/>
                  </a:lnTo>
                  <a:lnTo>
                    <a:pt x="770" y="1008"/>
                  </a:lnTo>
                  <a:lnTo>
                    <a:pt x="769" y="1014"/>
                  </a:lnTo>
                  <a:lnTo>
                    <a:pt x="767" y="1020"/>
                  </a:lnTo>
                  <a:lnTo>
                    <a:pt x="765" y="1025"/>
                  </a:lnTo>
                  <a:lnTo>
                    <a:pt x="764" y="1031"/>
                  </a:lnTo>
                  <a:lnTo>
                    <a:pt x="762" y="1037"/>
                  </a:lnTo>
                  <a:lnTo>
                    <a:pt x="761" y="1043"/>
                  </a:lnTo>
                  <a:lnTo>
                    <a:pt x="759" y="1049"/>
                  </a:lnTo>
                  <a:lnTo>
                    <a:pt x="758" y="1055"/>
                  </a:lnTo>
                  <a:lnTo>
                    <a:pt x="757" y="1061"/>
                  </a:lnTo>
                  <a:lnTo>
                    <a:pt x="755" y="1067"/>
                  </a:lnTo>
                  <a:lnTo>
                    <a:pt x="754" y="1074"/>
                  </a:lnTo>
                  <a:lnTo>
                    <a:pt x="753" y="1080"/>
                  </a:lnTo>
                  <a:lnTo>
                    <a:pt x="751" y="1087"/>
                  </a:lnTo>
                  <a:lnTo>
                    <a:pt x="750" y="1094"/>
                  </a:lnTo>
                  <a:lnTo>
                    <a:pt x="749" y="1101"/>
                  </a:lnTo>
                  <a:lnTo>
                    <a:pt x="749" y="1113"/>
                  </a:lnTo>
                  <a:lnTo>
                    <a:pt x="750" y="1125"/>
                  </a:lnTo>
                  <a:lnTo>
                    <a:pt x="751" y="1135"/>
                  </a:lnTo>
                  <a:lnTo>
                    <a:pt x="753" y="1144"/>
                  </a:lnTo>
                  <a:lnTo>
                    <a:pt x="755" y="1152"/>
                  </a:lnTo>
                  <a:lnTo>
                    <a:pt x="758" y="1159"/>
                  </a:lnTo>
                  <a:lnTo>
                    <a:pt x="761" y="1165"/>
                  </a:lnTo>
                  <a:lnTo>
                    <a:pt x="764" y="1171"/>
                  </a:lnTo>
                  <a:lnTo>
                    <a:pt x="768" y="1176"/>
                  </a:lnTo>
                  <a:lnTo>
                    <a:pt x="771" y="1180"/>
                  </a:lnTo>
                  <a:lnTo>
                    <a:pt x="775" y="1184"/>
                  </a:lnTo>
                  <a:lnTo>
                    <a:pt x="779" y="1188"/>
                  </a:lnTo>
                  <a:lnTo>
                    <a:pt x="783" y="1191"/>
                  </a:lnTo>
                  <a:lnTo>
                    <a:pt x="787" y="1195"/>
                  </a:lnTo>
                  <a:lnTo>
                    <a:pt x="791" y="1198"/>
                  </a:lnTo>
                  <a:lnTo>
                    <a:pt x="788" y="1199"/>
                  </a:lnTo>
                  <a:lnTo>
                    <a:pt x="784" y="1199"/>
                  </a:lnTo>
                  <a:lnTo>
                    <a:pt x="779" y="1200"/>
                  </a:lnTo>
                  <a:lnTo>
                    <a:pt x="775" y="1200"/>
                  </a:lnTo>
                  <a:lnTo>
                    <a:pt x="771" y="1201"/>
                  </a:lnTo>
                  <a:lnTo>
                    <a:pt x="766" y="1202"/>
                  </a:lnTo>
                  <a:lnTo>
                    <a:pt x="762" y="1202"/>
                  </a:lnTo>
                  <a:lnTo>
                    <a:pt x="757" y="1203"/>
                  </a:lnTo>
                  <a:lnTo>
                    <a:pt x="752" y="1204"/>
                  </a:lnTo>
                  <a:lnTo>
                    <a:pt x="747" y="1205"/>
                  </a:lnTo>
                  <a:lnTo>
                    <a:pt x="742" y="1206"/>
                  </a:lnTo>
                  <a:lnTo>
                    <a:pt x="737" y="1207"/>
                  </a:lnTo>
                  <a:lnTo>
                    <a:pt x="732" y="1209"/>
                  </a:lnTo>
                  <a:lnTo>
                    <a:pt x="726" y="1210"/>
                  </a:lnTo>
                  <a:lnTo>
                    <a:pt x="721" y="1212"/>
                  </a:lnTo>
                  <a:lnTo>
                    <a:pt x="716" y="1213"/>
                  </a:lnTo>
                  <a:lnTo>
                    <a:pt x="710" y="1215"/>
                  </a:lnTo>
                  <a:lnTo>
                    <a:pt x="705" y="1217"/>
                  </a:lnTo>
                  <a:lnTo>
                    <a:pt x="699" y="1219"/>
                  </a:lnTo>
                  <a:lnTo>
                    <a:pt x="693" y="1221"/>
                  </a:lnTo>
                  <a:lnTo>
                    <a:pt x="688" y="1224"/>
                  </a:lnTo>
                  <a:lnTo>
                    <a:pt x="682" y="1226"/>
                  </a:lnTo>
                  <a:lnTo>
                    <a:pt x="676" y="1229"/>
                  </a:lnTo>
                  <a:lnTo>
                    <a:pt x="671" y="1231"/>
                  </a:lnTo>
                  <a:lnTo>
                    <a:pt x="665" y="1234"/>
                  </a:lnTo>
                  <a:lnTo>
                    <a:pt x="659" y="1238"/>
                  </a:lnTo>
                  <a:lnTo>
                    <a:pt x="654" y="1241"/>
                  </a:lnTo>
                  <a:lnTo>
                    <a:pt x="648" y="1244"/>
                  </a:lnTo>
                  <a:lnTo>
                    <a:pt x="642" y="1248"/>
                  </a:lnTo>
                  <a:lnTo>
                    <a:pt x="637" y="1252"/>
                  </a:lnTo>
                  <a:lnTo>
                    <a:pt x="631" y="1256"/>
                  </a:lnTo>
                  <a:lnTo>
                    <a:pt x="625" y="1261"/>
                  </a:lnTo>
                  <a:lnTo>
                    <a:pt x="620" y="1265"/>
                  </a:lnTo>
                  <a:lnTo>
                    <a:pt x="614" y="1270"/>
                  </a:lnTo>
                  <a:lnTo>
                    <a:pt x="609" y="1275"/>
                  </a:lnTo>
                  <a:lnTo>
                    <a:pt x="604" y="1280"/>
                  </a:lnTo>
                  <a:lnTo>
                    <a:pt x="598" y="1286"/>
                  </a:lnTo>
                  <a:lnTo>
                    <a:pt x="593" y="1291"/>
                  </a:lnTo>
                  <a:lnTo>
                    <a:pt x="588" y="1297"/>
                  </a:lnTo>
                  <a:lnTo>
                    <a:pt x="583" y="1303"/>
                  </a:lnTo>
                  <a:lnTo>
                    <a:pt x="578" y="1310"/>
                  </a:lnTo>
                  <a:lnTo>
                    <a:pt x="573" y="1317"/>
                  </a:lnTo>
                  <a:lnTo>
                    <a:pt x="568" y="1324"/>
                  </a:lnTo>
                  <a:lnTo>
                    <a:pt x="563" y="1331"/>
                  </a:lnTo>
                  <a:lnTo>
                    <a:pt x="559" y="1338"/>
                  </a:lnTo>
                  <a:lnTo>
                    <a:pt x="554" y="1346"/>
                  </a:lnTo>
                  <a:lnTo>
                    <a:pt x="550" y="1354"/>
                  </a:lnTo>
                  <a:lnTo>
                    <a:pt x="546" y="1363"/>
                  </a:lnTo>
                  <a:lnTo>
                    <a:pt x="542" y="1371"/>
                  </a:lnTo>
                  <a:lnTo>
                    <a:pt x="538" y="1381"/>
                  </a:lnTo>
                  <a:lnTo>
                    <a:pt x="534" y="139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998" name="Freeform 4"/>
            <p:cNvSpPr>
              <a:spLocks/>
            </p:cNvSpPr>
            <p:nvPr/>
          </p:nvSpPr>
          <p:spPr bwMode="auto">
            <a:xfrm flipV="1">
              <a:off x="4750923" y="3192463"/>
              <a:ext cx="3535362" cy="2208212"/>
            </a:xfrm>
            <a:custGeom>
              <a:avLst/>
              <a:gdLst>
                <a:gd name="T0" fmla="*/ 2147483647 w 2227"/>
                <a:gd name="T1" fmla="*/ 2147483647 h 1391"/>
                <a:gd name="T2" fmla="*/ 2147483647 w 2227"/>
                <a:gd name="T3" fmla="*/ 2147483647 h 1391"/>
                <a:gd name="T4" fmla="*/ 2147483647 w 2227"/>
                <a:gd name="T5" fmla="*/ 2147483647 h 1391"/>
                <a:gd name="T6" fmla="*/ 2147483647 w 2227"/>
                <a:gd name="T7" fmla="*/ 2147483647 h 1391"/>
                <a:gd name="T8" fmla="*/ 2147483647 w 2227"/>
                <a:gd name="T9" fmla="*/ 2147483647 h 1391"/>
                <a:gd name="T10" fmla="*/ 2147483647 w 2227"/>
                <a:gd name="T11" fmla="*/ 2147483647 h 1391"/>
                <a:gd name="T12" fmla="*/ 2147483647 w 2227"/>
                <a:gd name="T13" fmla="*/ 2147483647 h 1391"/>
                <a:gd name="T14" fmla="*/ 2147483647 w 2227"/>
                <a:gd name="T15" fmla="*/ 2147483647 h 1391"/>
                <a:gd name="T16" fmla="*/ 2147483647 w 2227"/>
                <a:gd name="T17" fmla="*/ 2147483647 h 1391"/>
                <a:gd name="T18" fmla="*/ 2147483647 w 2227"/>
                <a:gd name="T19" fmla="*/ 2147483647 h 1391"/>
                <a:gd name="T20" fmla="*/ 2147483647 w 2227"/>
                <a:gd name="T21" fmla="*/ 2147483647 h 1391"/>
                <a:gd name="T22" fmla="*/ 2147483647 w 2227"/>
                <a:gd name="T23" fmla="*/ 2147483647 h 1391"/>
                <a:gd name="T24" fmla="*/ 2147483647 w 2227"/>
                <a:gd name="T25" fmla="*/ 2147483647 h 1391"/>
                <a:gd name="T26" fmla="*/ 2147483647 w 2227"/>
                <a:gd name="T27" fmla="*/ 2147483647 h 1391"/>
                <a:gd name="T28" fmla="*/ 2147483647 w 2227"/>
                <a:gd name="T29" fmla="*/ 2147483647 h 1391"/>
                <a:gd name="T30" fmla="*/ 2147483647 w 2227"/>
                <a:gd name="T31" fmla="*/ 2147483647 h 1391"/>
                <a:gd name="T32" fmla="*/ 2147483647 w 2227"/>
                <a:gd name="T33" fmla="*/ 2147483647 h 1391"/>
                <a:gd name="T34" fmla="*/ 2147483647 w 2227"/>
                <a:gd name="T35" fmla="*/ 2147483647 h 1391"/>
                <a:gd name="T36" fmla="*/ 2147483647 w 2227"/>
                <a:gd name="T37" fmla="*/ 2147483647 h 1391"/>
                <a:gd name="T38" fmla="*/ 2147483647 w 2227"/>
                <a:gd name="T39" fmla="*/ 2147483647 h 1391"/>
                <a:gd name="T40" fmla="*/ 2147483647 w 2227"/>
                <a:gd name="T41" fmla="*/ 2147483647 h 1391"/>
                <a:gd name="T42" fmla="*/ 2147483647 w 2227"/>
                <a:gd name="T43" fmla="*/ 2147483647 h 1391"/>
                <a:gd name="T44" fmla="*/ 2147483647 w 2227"/>
                <a:gd name="T45" fmla="*/ 0 h 1391"/>
                <a:gd name="T46" fmla="*/ 2147483647 w 2227"/>
                <a:gd name="T47" fmla="*/ 2147483647 h 1391"/>
                <a:gd name="T48" fmla="*/ 2147483647 w 2227"/>
                <a:gd name="T49" fmla="*/ 2147483647 h 1391"/>
                <a:gd name="T50" fmla="*/ 2147483647 w 2227"/>
                <a:gd name="T51" fmla="*/ 2147483647 h 1391"/>
                <a:gd name="T52" fmla="*/ 2147483647 w 2227"/>
                <a:gd name="T53" fmla="*/ 2147483647 h 1391"/>
                <a:gd name="T54" fmla="*/ 2147483647 w 2227"/>
                <a:gd name="T55" fmla="*/ 2147483647 h 1391"/>
                <a:gd name="T56" fmla="*/ 2147483647 w 2227"/>
                <a:gd name="T57" fmla="*/ 2147483647 h 1391"/>
                <a:gd name="T58" fmla="*/ 2147483647 w 2227"/>
                <a:gd name="T59" fmla="*/ 2147483647 h 1391"/>
                <a:gd name="T60" fmla="*/ 2147483647 w 2227"/>
                <a:gd name="T61" fmla="*/ 2147483647 h 1391"/>
                <a:gd name="T62" fmla="*/ 2147483647 w 2227"/>
                <a:gd name="T63" fmla="*/ 2147483647 h 1391"/>
                <a:gd name="T64" fmla="*/ 2147483647 w 2227"/>
                <a:gd name="T65" fmla="*/ 2147483647 h 1391"/>
                <a:gd name="T66" fmla="*/ 2147483647 w 2227"/>
                <a:gd name="T67" fmla="*/ 2147483647 h 1391"/>
                <a:gd name="T68" fmla="*/ 2147483647 w 2227"/>
                <a:gd name="T69" fmla="*/ 2147483647 h 1391"/>
                <a:gd name="T70" fmla="*/ 2147483647 w 2227"/>
                <a:gd name="T71" fmla="*/ 2147483647 h 1391"/>
                <a:gd name="T72" fmla="*/ 2147483647 w 2227"/>
                <a:gd name="T73" fmla="*/ 2147483647 h 1391"/>
                <a:gd name="T74" fmla="*/ 2147483647 w 2227"/>
                <a:gd name="T75" fmla="*/ 2147483647 h 1391"/>
                <a:gd name="T76" fmla="*/ 2147483647 w 2227"/>
                <a:gd name="T77" fmla="*/ 2147483647 h 1391"/>
                <a:gd name="T78" fmla="*/ 2147483647 w 2227"/>
                <a:gd name="T79" fmla="*/ 2147483647 h 1391"/>
                <a:gd name="T80" fmla="*/ 2147483647 w 2227"/>
                <a:gd name="T81" fmla="*/ 2147483647 h 1391"/>
                <a:gd name="T82" fmla="*/ 2147483647 w 2227"/>
                <a:gd name="T83" fmla="*/ 2147483647 h 1391"/>
                <a:gd name="T84" fmla="*/ 2147483647 w 2227"/>
                <a:gd name="T85" fmla="*/ 2147483647 h 1391"/>
                <a:gd name="T86" fmla="*/ 2147483647 w 2227"/>
                <a:gd name="T87" fmla="*/ 2147483647 h 1391"/>
                <a:gd name="T88" fmla="*/ 2147483647 w 2227"/>
                <a:gd name="T89" fmla="*/ 2147483647 h 1391"/>
                <a:gd name="T90" fmla="*/ 2147483647 w 2227"/>
                <a:gd name="T91" fmla="*/ 2147483647 h 1391"/>
                <a:gd name="T92" fmla="*/ 2147483647 w 2227"/>
                <a:gd name="T93" fmla="*/ 2147483647 h 1391"/>
                <a:gd name="T94" fmla="*/ 2147483647 w 2227"/>
                <a:gd name="T95" fmla="*/ 2147483647 h 1391"/>
                <a:gd name="T96" fmla="*/ 2147483647 w 2227"/>
                <a:gd name="T97" fmla="*/ 2147483647 h 1391"/>
                <a:gd name="T98" fmla="*/ 2147483647 w 2227"/>
                <a:gd name="T99" fmla="*/ 2147483647 h 1391"/>
                <a:gd name="T100" fmla="*/ 2147483647 w 2227"/>
                <a:gd name="T101" fmla="*/ 2147483647 h 1391"/>
                <a:gd name="T102" fmla="*/ 2147483647 w 2227"/>
                <a:gd name="T103" fmla="*/ 2147483647 h 1391"/>
                <a:gd name="T104" fmla="*/ 2147483647 w 2227"/>
                <a:gd name="T105" fmla="*/ 2147483647 h 1391"/>
                <a:gd name="T106" fmla="*/ 2147483647 w 2227"/>
                <a:gd name="T107" fmla="*/ 2147483647 h 1391"/>
                <a:gd name="T108" fmla="*/ 2147483647 w 2227"/>
                <a:gd name="T109" fmla="*/ 2147483647 h 1391"/>
                <a:gd name="T110" fmla="*/ 2147483647 w 2227"/>
                <a:gd name="T111" fmla="*/ 2147483647 h 1391"/>
                <a:gd name="T112" fmla="*/ 2147483647 w 2227"/>
                <a:gd name="T113" fmla="*/ 2147483647 h 1391"/>
                <a:gd name="T114" fmla="*/ 2147483647 w 2227"/>
                <a:gd name="T115" fmla="*/ 2147483647 h 1391"/>
                <a:gd name="T116" fmla="*/ 2147483647 w 2227"/>
                <a:gd name="T117" fmla="*/ 2147483647 h 1391"/>
                <a:gd name="T118" fmla="*/ 2147483647 w 2227"/>
                <a:gd name="T119" fmla="*/ 2147483647 h 1391"/>
                <a:gd name="T120" fmla="*/ 2147483647 w 2227"/>
                <a:gd name="T121" fmla="*/ 2147483647 h 1391"/>
                <a:gd name="T122" fmla="*/ 2147483647 w 2227"/>
                <a:gd name="T123" fmla="*/ 2147483647 h 13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7"/>
                <a:gd name="T187" fmla="*/ 0 h 1391"/>
                <a:gd name="T188" fmla="*/ 2227 w 2227"/>
                <a:gd name="T189" fmla="*/ 1391 h 13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7" h="1391">
                  <a:moveTo>
                    <a:pt x="534" y="1390"/>
                  </a:moveTo>
                  <a:lnTo>
                    <a:pt x="532" y="1376"/>
                  </a:lnTo>
                  <a:lnTo>
                    <a:pt x="529" y="1364"/>
                  </a:lnTo>
                  <a:lnTo>
                    <a:pt x="526" y="1352"/>
                  </a:lnTo>
                  <a:lnTo>
                    <a:pt x="523" y="1341"/>
                  </a:lnTo>
                  <a:lnTo>
                    <a:pt x="519" y="1330"/>
                  </a:lnTo>
                  <a:lnTo>
                    <a:pt x="515" y="1320"/>
                  </a:lnTo>
                  <a:lnTo>
                    <a:pt x="512" y="1311"/>
                  </a:lnTo>
                  <a:lnTo>
                    <a:pt x="508" y="1303"/>
                  </a:lnTo>
                  <a:lnTo>
                    <a:pt x="504" y="1295"/>
                  </a:lnTo>
                  <a:lnTo>
                    <a:pt x="500" y="1288"/>
                  </a:lnTo>
                  <a:lnTo>
                    <a:pt x="496" y="1281"/>
                  </a:lnTo>
                  <a:lnTo>
                    <a:pt x="492" y="1275"/>
                  </a:lnTo>
                  <a:lnTo>
                    <a:pt x="488" y="1269"/>
                  </a:lnTo>
                  <a:lnTo>
                    <a:pt x="484" y="1264"/>
                  </a:lnTo>
                  <a:lnTo>
                    <a:pt x="480" y="1260"/>
                  </a:lnTo>
                  <a:lnTo>
                    <a:pt x="476" y="1256"/>
                  </a:lnTo>
                  <a:lnTo>
                    <a:pt x="472" y="1252"/>
                  </a:lnTo>
                  <a:lnTo>
                    <a:pt x="469" y="1249"/>
                  </a:lnTo>
                  <a:lnTo>
                    <a:pt x="465" y="1246"/>
                  </a:lnTo>
                  <a:lnTo>
                    <a:pt x="462" y="1244"/>
                  </a:lnTo>
                  <a:lnTo>
                    <a:pt x="459" y="1242"/>
                  </a:lnTo>
                  <a:lnTo>
                    <a:pt x="457" y="1240"/>
                  </a:lnTo>
                  <a:lnTo>
                    <a:pt x="454" y="1238"/>
                  </a:lnTo>
                  <a:lnTo>
                    <a:pt x="452" y="1237"/>
                  </a:lnTo>
                  <a:lnTo>
                    <a:pt x="451" y="1237"/>
                  </a:lnTo>
                  <a:lnTo>
                    <a:pt x="446" y="1235"/>
                  </a:lnTo>
                  <a:lnTo>
                    <a:pt x="441" y="1233"/>
                  </a:lnTo>
                  <a:lnTo>
                    <a:pt x="435" y="1232"/>
                  </a:lnTo>
                  <a:lnTo>
                    <a:pt x="430" y="1231"/>
                  </a:lnTo>
                  <a:lnTo>
                    <a:pt x="424" y="1230"/>
                  </a:lnTo>
                  <a:lnTo>
                    <a:pt x="418" y="1229"/>
                  </a:lnTo>
                  <a:lnTo>
                    <a:pt x="412" y="1228"/>
                  </a:lnTo>
                  <a:lnTo>
                    <a:pt x="406" y="1227"/>
                  </a:lnTo>
                  <a:lnTo>
                    <a:pt x="399" y="1226"/>
                  </a:lnTo>
                  <a:lnTo>
                    <a:pt x="393" y="1225"/>
                  </a:lnTo>
                  <a:lnTo>
                    <a:pt x="386" y="1225"/>
                  </a:lnTo>
                  <a:lnTo>
                    <a:pt x="379" y="1224"/>
                  </a:lnTo>
                  <a:lnTo>
                    <a:pt x="372" y="1224"/>
                  </a:lnTo>
                  <a:lnTo>
                    <a:pt x="365" y="1223"/>
                  </a:lnTo>
                  <a:lnTo>
                    <a:pt x="357" y="1223"/>
                  </a:lnTo>
                  <a:lnTo>
                    <a:pt x="350" y="1223"/>
                  </a:lnTo>
                  <a:lnTo>
                    <a:pt x="342" y="1222"/>
                  </a:lnTo>
                  <a:lnTo>
                    <a:pt x="334" y="1222"/>
                  </a:lnTo>
                  <a:lnTo>
                    <a:pt x="326" y="1222"/>
                  </a:lnTo>
                  <a:lnTo>
                    <a:pt x="319" y="1222"/>
                  </a:lnTo>
                  <a:lnTo>
                    <a:pt x="311" y="1222"/>
                  </a:lnTo>
                  <a:lnTo>
                    <a:pt x="303" y="1222"/>
                  </a:lnTo>
                  <a:lnTo>
                    <a:pt x="294" y="1222"/>
                  </a:lnTo>
                  <a:lnTo>
                    <a:pt x="286" y="1222"/>
                  </a:lnTo>
                  <a:lnTo>
                    <a:pt x="278" y="1222"/>
                  </a:lnTo>
                  <a:lnTo>
                    <a:pt x="270" y="1223"/>
                  </a:lnTo>
                  <a:lnTo>
                    <a:pt x="261" y="1223"/>
                  </a:lnTo>
                  <a:lnTo>
                    <a:pt x="253" y="1223"/>
                  </a:lnTo>
                  <a:lnTo>
                    <a:pt x="246" y="1223"/>
                  </a:lnTo>
                  <a:lnTo>
                    <a:pt x="238" y="1223"/>
                  </a:lnTo>
                  <a:lnTo>
                    <a:pt x="229" y="1224"/>
                  </a:lnTo>
                  <a:lnTo>
                    <a:pt x="221" y="1224"/>
                  </a:lnTo>
                  <a:lnTo>
                    <a:pt x="213" y="1224"/>
                  </a:lnTo>
                  <a:lnTo>
                    <a:pt x="204" y="1224"/>
                  </a:lnTo>
                  <a:lnTo>
                    <a:pt x="196" y="1225"/>
                  </a:lnTo>
                  <a:lnTo>
                    <a:pt x="188" y="1225"/>
                  </a:lnTo>
                  <a:lnTo>
                    <a:pt x="180" y="1225"/>
                  </a:lnTo>
                  <a:lnTo>
                    <a:pt x="172" y="1225"/>
                  </a:lnTo>
                  <a:lnTo>
                    <a:pt x="164" y="1225"/>
                  </a:lnTo>
                  <a:lnTo>
                    <a:pt x="156" y="1225"/>
                  </a:lnTo>
                  <a:lnTo>
                    <a:pt x="148" y="1226"/>
                  </a:lnTo>
                  <a:lnTo>
                    <a:pt x="141" y="1226"/>
                  </a:lnTo>
                  <a:lnTo>
                    <a:pt x="133" y="1226"/>
                  </a:lnTo>
                  <a:lnTo>
                    <a:pt x="126" y="1226"/>
                  </a:lnTo>
                  <a:lnTo>
                    <a:pt x="119" y="1225"/>
                  </a:lnTo>
                  <a:lnTo>
                    <a:pt x="111" y="1225"/>
                  </a:lnTo>
                  <a:lnTo>
                    <a:pt x="104" y="1225"/>
                  </a:lnTo>
                  <a:lnTo>
                    <a:pt x="98" y="1225"/>
                  </a:lnTo>
                  <a:lnTo>
                    <a:pt x="91" y="1225"/>
                  </a:lnTo>
                  <a:lnTo>
                    <a:pt x="84" y="1224"/>
                  </a:lnTo>
                  <a:lnTo>
                    <a:pt x="78" y="1224"/>
                  </a:lnTo>
                  <a:lnTo>
                    <a:pt x="72" y="1223"/>
                  </a:lnTo>
                  <a:lnTo>
                    <a:pt x="66" y="1223"/>
                  </a:lnTo>
                  <a:lnTo>
                    <a:pt x="60" y="1222"/>
                  </a:lnTo>
                  <a:lnTo>
                    <a:pt x="54" y="1221"/>
                  </a:lnTo>
                  <a:lnTo>
                    <a:pt x="49" y="1220"/>
                  </a:lnTo>
                  <a:lnTo>
                    <a:pt x="44" y="1219"/>
                  </a:lnTo>
                  <a:lnTo>
                    <a:pt x="39" y="1218"/>
                  </a:lnTo>
                  <a:lnTo>
                    <a:pt x="34" y="1217"/>
                  </a:lnTo>
                  <a:lnTo>
                    <a:pt x="30" y="1216"/>
                  </a:lnTo>
                  <a:lnTo>
                    <a:pt x="26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5" y="1209"/>
                  </a:lnTo>
                  <a:lnTo>
                    <a:pt x="12" y="1208"/>
                  </a:lnTo>
                  <a:lnTo>
                    <a:pt x="10" y="1206"/>
                  </a:lnTo>
                  <a:lnTo>
                    <a:pt x="7" y="1203"/>
                  </a:lnTo>
                  <a:lnTo>
                    <a:pt x="5" y="1201"/>
                  </a:lnTo>
                  <a:lnTo>
                    <a:pt x="4" y="1199"/>
                  </a:lnTo>
                  <a:lnTo>
                    <a:pt x="2" y="1196"/>
                  </a:lnTo>
                  <a:lnTo>
                    <a:pt x="1" y="1194"/>
                  </a:lnTo>
                  <a:lnTo>
                    <a:pt x="0" y="1185"/>
                  </a:lnTo>
                  <a:lnTo>
                    <a:pt x="0" y="1177"/>
                  </a:lnTo>
                  <a:lnTo>
                    <a:pt x="0" y="1169"/>
                  </a:lnTo>
                  <a:lnTo>
                    <a:pt x="0" y="1161"/>
                  </a:lnTo>
                  <a:lnTo>
                    <a:pt x="1" y="1153"/>
                  </a:lnTo>
                  <a:lnTo>
                    <a:pt x="2" y="1144"/>
                  </a:lnTo>
                  <a:lnTo>
                    <a:pt x="3" y="1136"/>
                  </a:lnTo>
                  <a:lnTo>
                    <a:pt x="4" y="1128"/>
                  </a:lnTo>
                  <a:lnTo>
                    <a:pt x="6" y="1120"/>
                  </a:lnTo>
                  <a:lnTo>
                    <a:pt x="9" y="1113"/>
                  </a:lnTo>
                  <a:lnTo>
                    <a:pt x="11" y="1105"/>
                  </a:lnTo>
                  <a:lnTo>
                    <a:pt x="14" y="1098"/>
                  </a:lnTo>
                  <a:lnTo>
                    <a:pt x="17" y="1090"/>
                  </a:lnTo>
                  <a:lnTo>
                    <a:pt x="20" y="1083"/>
                  </a:lnTo>
                  <a:lnTo>
                    <a:pt x="23" y="1077"/>
                  </a:lnTo>
                  <a:lnTo>
                    <a:pt x="27" y="1070"/>
                  </a:lnTo>
                  <a:lnTo>
                    <a:pt x="30" y="1064"/>
                  </a:lnTo>
                  <a:lnTo>
                    <a:pt x="34" y="1058"/>
                  </a:lnTo>
                  <a:lnTo>
                    <a:pt x="38" y="1053"/>
                  </a:lnTo>
                  <a:lnTo>
                    <a:pt x="42" y="1048"/>
                  </a:lnTo>
                  <a:lnTo>
                    <a:pt x="46" y="1043"/>
                  </a:lnTo>
                  <a:lnTo>
                    <a:pt x="49" y="1038"/>
                  </a:lnTo>
                  <a:lnTo>
                    <a:pt x="53" y="1035"/>
                  </a:lnTo>
                  <a:lnTo>
                    <a:pt x="57" y="1031"/>
                  </a:lnTo>
                  <a:lnTo>
                    <a:pt x="61" y="1028"/>
                  </a:lnTo>
                  <a:lnTo>
                    <a:pt x="65" y="1026"/>
                  </a:lnTo>
                  <a:lnTo>
                    <a:pt x="69" y="1024"/>
                  </a:lnTo>
                  <a:lnTo>
                    <a:pt x="72" y="1022"/>
                  </a:lnTo>
                  <a:lnTo>
                    <a:pt x="78" y="1019"/>
                  </a:lnTo>
                  <a:lnTo>
                    <a:pt x="84" y="1015"/>
                  </a:lnTo>
                  <a:lnTo>
                    <a:pt x="91" y="1012"/>
                  </a:lnTo>
                  <a:lnTo>
                    <a:pt x="97" y="1009"/>
                  </a:lnTo>
                  <a:lnTo>
                    <a:pt x="104" y="1006"/>
                  </a:lnTo>
                  <a:lnTo>
                    <a:pt x="110" y="1003"/>
                  </a:lnTo>
                  <a:lnTo>
                    <a:pt x="117" y="1001"/>
                  </a:lnTo>
                  <a:lnTo>
                    <a:pt x="124" y="998"/>
                  </a:lnTo>
                  <a:lnTo>
                    <a:pt x="131" y="996"/>
                  </a:lnTo>
                  <a:lnTo>
                    <a:pt x="138" y="994"/>
                  </a:lnTo>
                  <a:lnTo>
                    <a:pt x="145" y="992"/>
                  </a:lnTo>
                  <a:lnTo>
                    <a:pt x="153" y="990"/>
                  </a:lnTo>
                  <a:lnTo>
                    <a:pt x="160" y="988"/>
                  </a:lnTo>
                  <a:lnTo>
                    <a:pt x="167" y="987"/>
                  </a:lnTo>
                  <a:lnTo>
                    <a:pt x="175" y="985"/>
                  </a:lnTo>
                  <a:lnTo>
                    <a:pt x="182" y="984"/>
                  </a:lnTo>
                  <a:lnTo>
                    <a:pt x="190" y="983"/>
                  </a:lnTo>
                  <a:lnTo>
                    <a:pt x="198" y="981"/>
                  </a:lnTo>
                  <a:lnTo>
                    <a:pt x="205" y="980"/>
                  </a:lnTo>
                  <a:lnTo>
                    <a:pt x="213" y="979"/>
                  </a:lnTo>
                  <a:lnTo>
                    <a:pt x="220" y="978"/>
                  </a:lnTo>
                  <a:lnTo>
                    <a:pt x="228" y="977"/>
                  </a:lnTo>
                  <a:lnTo>
                    <a:pt x="235" y="976"/>
                  </a:lnTo>
                  <a:lnTo>
                    <a:pt x="243" y="975"/>
                  </a:lnTo>
                  <a:lnTo>
                    <a:pt x="250" y="974"/>
                  </a:lnTo>
                  <a:lnTo>
                    <a:pt x="257" y="973"/>
                  </a:lnTo>
                  <a:lnTo>
                    <a:pt x="264" y="972"/>
                  </a:lnTo>
                  <a:lnTo>
                    <a:pt x="271" y="971"/>
                  </a:lnTo>
                  <a:lnTo>
                    <a:pt x="279" y="970"/>
                  </a:lnTo>
                  <a:lnTo>
                    <a:pt x="286" y="969"/>
                  </a:lnTo>
                  <a:lnTo>
                    <a:pt x="293" y="968"/>
                  </a:lnTo>
                  <a:lnTo>
                    <a:pt x="300" y="967"/>
                  </a:lnTo>
                  <a:lnTo>
                    <a:pt x="306" y="966"/>
                  </a:lnTo>
                  <a:lnTo>
                    <a:pt x="313" y="965"/>
                  </a:lnTo>
                  <a:lnTo>
                    <a:pt x="319" y="963"/>
                  </a:lnTo>
                  <a:lnTo>
                    <a:pt x="326" y="962"/>
                  </a:lnTo>
                  <a:lnTo>
                    <a:pt x="332" y="960"/>
                  </a:lnTo>
                  <a:lnTo>
                    <a:pt x="338" y="959"/>
                  </a:lnTo>
                  <a:lnTo>
                    <a:pt x="343" y="957"/>
                  </a:lnTo>
                  <a:lnTo>
                    <a:pt x="349" y="955"/>
                  </a:lnTo>
                  <a:lnTo>
                    <a:pt x="354" y="953"/>
                  </a:lnTo>
                  <a:lnTo>
                    <a:pt x="360" y="951"/>
                  </a:lnTo>
                  <a:lnTo>
                    <a:pt x="365" y="949"/>
                  </a:lnTo>
                  <a:lnTo>
                    <a:pt x="369" y="947"/>
                  </a:lnTo>
                  <a:lnTo>
                    <a:pt x="374" y="944"/>
                  </a:lnTo>
                  <a:lnTo>
                    <a:pt x="378" y="942"/>
                  </a:lnTo>
                  <a:lnTo>
                    <a:pt x="382" y="939"/>
                  </a:lnTo>
                  <a:lnTo>
                    <a:pt x="376" y="931"/>
                  </a:lnTo>
                  <a:lnTo>
                    <a:pt x="371" y="923"/>
                  </a:lnTo>
                  <a:lnTo>
                    <a:pt x="366" y="916"/>
                  </a:lnTo>
                  <a:lnTo>
                    <a:pt x="362" y="908"/>
                  </a:lnTo>
                  <a:lnTo>
                    <a:pt x="357" y="900"/>
                  </a:lnTo>
                  <a:lnTo>
                    <a:pt x="353" y="893"/>
                  </a:lnTo>
                  <a:lnTo>
                    <a:pt x="350" y="885"/>
                  </a:lnTo>
                  <a:lnTo>
                    <a:pt x="346" y="878"/>
                  </a:lnTo>
                  <a:lnTo>
                    <a:pt x="343" y="871"/>
                  </a:lnTo>
                  <a:lnTo>
                    <a:pt x="341" y="863"/>
                  </a:lnTo>
                  <a:lnTo>
                    <a:pt x="338" y="856"/>
                  </a:lnTo>
                  <a:lnTo>
                    <a:pt x="336" y="849"/>
                  </a:lnTo>
                  <a:lnTo>
                    <a:pt x="334" y="842"/>
                  </a:lnTo>
                  <a:lnTo>
                    <a:pt x="333" y="835"/>
                  </a:lnTo>
                  <a:lnTo>
                    <a:pt x="331" y="828"/>
                  </a:lnTo>
                  <a:lnTo>
                    <a:pt x="330" y="821"/>
                  </a:lnTo>
                  <a:lnTo>
                    <a:pt x="329" y="815"/>
                  </a:lnTo>
                  <a:lnTo>
                    <a:pt x="329" y="808"/>
                  </a:lnTo>
                  <a:lnTo>
                    <a:pt x="328" y="801"/>
                  </a:lnTo>
                  <a:lnTo>
                    <a:pt x="328" y="795"/>
                  </a:lnTo>
                  <a:lnTo>
                    <a:pt x="328" y="788"/>
                  </a:lnTo>
                  <a:lnTo>
                    <a:pt x="328" y="782"/>
                  </a:lnTo>
                  <a:lnTo>
                    <a:pt x="329" y="776"/>
                  </a:lnTo>
                  <a:lnTo>
                    <a:pt x="330" y="770"/>
                  </a:lnTo>
                  <a:lnTo>
                    <a:pt x="331" y="764"/>
                  </a:lnTo>
                  <a:lnTo>
                    <a:pt x="332" y="758"/>
                  </a:lnTo>
                  <a:lnTo>
                    <a:pt x="333" y="752"/>
                  </a:lnTo>
                  <a:lnTo>
                    <a:pt x="334" y="746"/>
                  </a:lnTo>
                  <a:lnTo>
                    <a:pt x="336" y="741"/>
                  </a:lnTo>
                  <a:lnTo>
                    <a:pt x="338" y="735"/>
                  </a:lnTo>
                  <a:lnTo>
                    <a:pt x="340" y="730"/>
                  </a:lnTo>
                  <a:lnTo>
                    <a:pt x="342" y="725"/>
                  </a:lnTo>
                  <a:lnTo>
                    <a:pt x="344" y="719"/>
                  </a:lnTo>
                  <a:lnTo>
                    <a:pt x="347" y="714"/>
                  </a:lnTo>
                  <a:lnTo>
                    <a:pt x="349" y="710"/>
                  </a:lnTo>
                  <a:lnTo>
                    <a:pt x="352" y="705"/>
                  </a:lnTo>
                  <a:lnTo>
                    <a:pt x="355" y="700"/>
                  </a:lnTo>
                  <a:lnTo>
                    <a:pt x="358" y="696"/>
                  </a:lnTo>
                  <a:lnTo>
                    <a:pt x="361" y="691"/>
                  </a:lnTo>
                  <a:lnTo>
                    <a:pt x="364" y="687"/>
                  </a:lnTo>
                  <a:lnTo>
                    <a:pt x="368" y="683"/>
                  </a:lnTo>
                  <a:lnTo>
                    <a:pt x="371" y="679"/>
                  </a:lnTo>
                  <a:lnTo>
                    <a:pt x="375" y="675"/>
                  </a:lnTo>
                  <a:lnTo>
                    <a:pt x="378" y="671"/>
                  </a:lnTo>
                  <a:lnTo>
                    <a:pt x="382" y="668"/>
                  </a:lnTo>
                  <a:lnTo>
                    <a:pt x="386" y="664"/>
                  </a:lnTo>
                  <a:lnTo>
                    <a:pt x="390" y="661"/>
                  </a:lnTo>
                  <a:lnTo>
                    <a:pt x="394" y="658"/>
                  </a:lnTo>
                  <a:lnTo>
                    <a:pt x="398" y="655"/>
                  </a:lnTo>
                  <a:lnTo>
                    <a:pt x="402" y="652"/>
                  </a:lnTo>
                  <a:lnTo>
                    <a:pt x="406" y="650"/>
                  </a:lnTo>
                  <a:lnTo>
                    <a:pt x="410" y="647"/>
                  </a:lnTo>
                  <a:lnTo>
                    <a:pt x="414" y="645"/>
                  </a:lnTo>
                  <a:lnTo>
                    <a:pt x="418" y="643"/>
                  </a:lnTo>
                  <a:lnTo>
                    <a:pt x="422" y="641"/>
                  </a:lnTo>
                  <a:lnTo>
                    <a:pt x="427" y="639"/>
                  </a:lnTo>
                  <a:lnTo>
                    <a:pt x="431" y="637"/>
                  </a:lnTo>
                  <a:lnTo>
                    <a:pt x="435" y="636"/>
                  </a:lnTo>
                  <a:lnTo>
                    <a:pt x="439" y="634"/>
                  </a:lnTo>
                  <a:lnTo>
                    <a:pt x="444" y="633"/>
                  </a:lnTo>
                  <a:lnTo>
                    <a:pt x="449" y="636"/>
                  </a:lnTo>
                  <a:lnTo>
                    <a:pt x="455" y="639"/>
                  </a:lnTo>
                  <a:lnTo>
                    <a:pt x="460" y="643"/>
                  </a:lnTo>
                  <a:lnTo>
                    <a:pt x="465" y="647"/>
                  </a:lnTo>
                  <a:lnTo>
                    <a:pt x="470" y="652"/>
                  </a:lnTo>
                  <a:lnTo>
                    <a:pt x="474" y="656"/>
                  </a:lnTo>
                  <a:lnTo>
                    <a:pt x="478" y="661"/>
                  </a:lnTo>
                  <a:lnTo>
                    <a:pt x="482" y="667"/>
                  </a:lnTo>
                  <a:lnTo>
                    <a:pt x="486" y="672"/>
                  </a:lnTo>
                  <a:lnTo>
                    <a:pt x="490" y="678"/>
                  </a:lnTo>
                  <a:lnTo>
                    <a:pt x="494" y="684"/>
                  </a:lnTo>
                  <a:lnTo>
                    <a:pt x="498" y="691"/>
                  </a:lnTo>
                  <a:lnTo>
                    <a:pt x="501" y="697"/>
                  </a:lnTo>
                  <a:lnTo>
                    <a:pt x="505" y="704"/>
                  </a:lnTo>
                  <a:lnTo>
                    <a:pt x="508" y="710"/>
                  </a:lnTo>
                  <a:lnTo>
                    <a:pt x="511" y="717"/>
                  </a:lnTo>
                  <a:lnTo>
                    <a:pt x="515" y="724"/>
                  </a:lnTo>
                  <a:lnTo>
                    <a:pt x="518" y="731"/>
                  </a:lnTo>
                  <a:lnTo>
                    <a:pt x="521" y="737"/>
                  </a:lnTo>
                  <a:lnTo>
                    <a:pt x="524" y="744"/>
                  </a:lnTo>
                  <a:lnTo>
                    <a:pt x="528" y="751"/>
                  </a:lnTo>
                  <a:lnTo>
                    <a:pt x="531" y="758"/>
                  </a:lnTo>
                  <a:lnTo>
                    <a:pt x="534" y="765"/>
                  </a:lnTo>
                  <a:lnTo>
                    <a:pt x="538" y="771"/>
                  </a:lnTo>
                  <a:lnTo>
                    <a:pt x="541" y="778"/>
                  </a:lnTo>
                  <a:lnTo>
                    <a:pt x="545" y="784"/>
                  </a:lnTo>
                  <a:lnTo>
                    <a:pt x="549" y="790"/>
                  </a:lnTo>
                  <a:lnTo>
                    <a:pt x="555" y="787"/>
                  </a:lnTo>
                  <a:lnTo>
                    <a:pt x="561" y="784"/>
                  </a:lnTo>
                  <a:lnTo>
                    <a:pt x="567" y="781"/>
                  </a:lnTo>
                  <a:lnTo>
                    <a:pt x="573" y="778"/>
                  </a:lnTo>
                  <a:lnTo>
                    <a:pt x="580" y="775"/>
                  </a:lnTo>
                  <a:lnTo>
                    <a:pt x="586" y="771"/>
                  </a:lnTo>
                  <a:lnTo>
                    <a:pt x="592" y="768"/>
                  </a:lnTo>
                  <a:lnTo>
                    <a:pt x="598" y="765"/>
                  </a:lnTo>
                  <a:lnTo>
                    <a:pt x="604" y="762"/>
                  </a:lnTo>
                  <a:lnTo>
                    <a:pt x="610" y="758"/>
                  </a:lnTo>
                  <a:lnTo>
                    <a:pt x="616" y="755"/>
                  </a:lnTo>
                  <a:lnTo>
                    <a:pt x="622" y="752"/>
                  </a:lnTo>
                  <a:lnTo>
                    <a:pt x="627" y="748"/>
                  </a:lnTo>
                  <a:lnTo>
                    <a:pt x="633" y="745"/>
                  </a:lnTo>
                  <a:lnTo>
                    <a:pt x="639" y="741"/>
                  </a:lnTo>
                  <a:lnTo>
                    <a:pt x="645" y="738"/>
                  </a:lnTo>
                  <a:lnTo>
                    <a:pt x="650" y="734"/>
                  </a:lnTo>
                  <a:lnTo>
                    <a:pt x="656" y="731"/>
                  </a:lnTo>
                  <a:lnTo>
                    <a:pt x="662" y="727"/>
                  </a:lnTo>
                  <a:lnTo>
                    <a:pt x="667" y="723"/>
                  </a:lnTo>
                  <a:lnTo>
                    <a:pt x="673" y="720"/>
                  </a:lnTo>
                  <a:lnTo>
                    <a:pt x="678" y="716"/>
                  </a:lnTo>
                  <a:lnTo>
                    <a:pt x="684" y="712"/>
                  </a:lnTo>
                  <a:lnTo>
                    <a:pt x="689" y="708"/>
                  </a:lnTo>
                  <a:lnTo>
                    <a:pt x="695" y="704"/>
                  </a:lnTo>
                  <a:lnTo>
                    <a:pt x="700" y="700"/>
                  </a:lnTo>
                  <a:lnTo>
                    <a:pt x="706" y="696"/>
                  </a:lnTo>
                  <a:lnTo>
                    <a:pt x="711" y="692"/>
                  </a:lnTo>
                  <a:lnTo>
                    <a:pt x="716" y="688"/>
                  </a:lnTo>
                  <a:lnTo>
                    <a:pt x="722" y="684"/>
                  </a:lnTo>
                  <a:lnTo>
                    <a:pt x="727" y="680"/>
                  </a:lnTo>
                  <a:lnTo>
                    <a:pt x="732" y="675"/>
                  </a:lnTo>
                  <a:lnTo>
                    <a:pt x="737" y="671"/>
                  </a:lnTo>
                  <a:lnTo>
                    <a:pt x="742" y="667"/>
                  </a:lnTo>
                  <a:lnTo>
                    <a:pt x="748" y="662"/>
                  </a:lnTo>
                  <a:lnTo>
                    <a:pt x="753" y="657"/>
                  </a:lnTo>
                  <a:lnTo>
                    <a:pt x="758" y="653"/>
                  </a:lnTo>
                  <a:lnTo>
                    <a:pt x="763" y="648"/>
                  </a:lnTo>
                  <a:lnTo>
                    <a:pt x="768" y="643"/>
                  </a:lnTo>
                  <a:lnTo>
                    <a:pt x="773" y="639"/>
                  </a:lnTo>
                  <a:lnTo>
                    <a:pt x="778" y="634"/>
                  </a:lnTo>
                  <a:lnTo>
                    <a:pt x="783" y="629"/>
                  </a:lnTo>
                  <a:lnTo>
                    <a:pt x="788" y="624"/>
                  </a:lnTo>
                  <a:lnTo>
                    <a:pt x="793" y="618"/>
                  </a:lnTo>
                  <a:lnTo>
                    <a:pt x="797" y="613"/>
                  </a:lnTo>
                  <a:lnTo>
                    <a:pt x="802" y="608"/>
                  </a:lnTo>
                  <a:lnTo>
                    <a:pt x="807" y="603"/>
                  </a:lnTo>
                  <a:lnTo>
                    <a:pt x="812" y="597"/>
                  </a:lnTo>
                  <a:lnTo>
                    <a:pt x="817" y="592"/>
                  </a:lnTo>
                  <a:lnTo>
                    <a:pt x="821" y="586"/>
                  </a:lnTo>
                  <a:lnTo>
                    <a:pt x="826" y="580"/>
                  </a:lnTo>
                  <a:lnTo>
                    <a:pt x="831" y="575"/>
                  </a:lnTo>
                  <a:lnTo>
                    <a:pt x="835" y="569"/>
                  </a:lnTo>
                  <a:lnTo>
                    <a:pt x="840" y="563"/>
                  </a:lnTo>
                  <a:lnTo>
                    <a:pt x="844" y="557"/>
                  </a:lnTo>
                  <a:lnTo>
                    <a:pt x="849" y="551"/>
                  </a:lnTo>
                  <a:lnTo>
                    <a:pt x="854" y="544"/>
                  </a:lnTo>
                  <a:lnTo>
                    <a:pt x="858" y="538"/>
                  </a:lnTo>
                  <a:lnTo>
                    <a:pt x="863" y="532"/>
                  </a:lnTo>
                  <a:lnTo>
                    <a:pt x="867" y="525"/>
                  </a:lnTo>
                  <a:lnTo>
                    <a:pt x="871" y="519"/>
                  </a:lnTo>
                  <a:lnTo>
                    <a:pt x="876" y="512"/>
                  </a:lnTo>
                  <a:lnTo>
                    <a:pt x="880" y="505"/>
                  </a:lnTo>
                  <a:lnTo>
                    <a:pt x="885" y="498"/>
                  </a:lnTo>
                  <a:lnTo>
                    <a:pt x="889" y="491"/>
                  </a:lnTo>
                  <a:lnTo>
                    <a:pt x="893" y="484"/>
                  </a:lnTo>
                  <a:lnTo>
                    <a:pt x="898" y="477"/>
                  </a:lnTo>
                  <a:lnTo>
                    <a:pt x="901" y="468"/>
                  </a:lnTo>
                  <a:lnTo>
                    <a:pt x="904" y="458"/>
                  </a:lnTo>
                  <a:lnTo>
                    <a:pt x="908" y="448"/>
                  </a:lnTo>
                  <a:lnTo>
                    <a:pt x="911" y="438"/>
                  </a:lnTo>
                  <a:lnTo>
                    <a:pt x="914" y="429"/>
                  </a:lnTo>
                  <a:lnTo>
                    <a:pt x="917" y="419"/>
                  </a:lnTo>
                  <a:lnTo>
                    <a:pt x="919" y="409"/>
                  </a:lnTo>
                  <a:lnTo>
                    <a:pt x="922" y="400"/>
                  </a:lnTo>
                  <a:lnTo>
                    <a:pt x="925" y="390"/>
                  </a:lnTo>
                  <a:lnTo>
                    <a:pt x="928" y="381"/>
                  </a:lnTo>
                  <a:lnTo>
                    <a:pt x="930" y="371"/>
                  </a:lnTo>
                  <a:lnTo>
                    <a:pt x="932" y="362"/>
                  </a:lnTo>
                  <a:lnTo>
                    <a:pt x="935" y="352"/>
                  </a:lnTo>
                  <a:lnTo>
                    <a:pt x="937" y="343"/>
                  </a:lnTo>
                  <a:lnTo>
                    <a:pt x="939" y="334"/>
                  </a:lnTo>
                  <a:lnTo>
                    <a:pt x="942" y="325"/>
                  </a:lnTo>
                  <a:lnTo>
                    <a:pt x="944" y="315"/>
                  </a:lnTo>
                  <a:lnTo>
                    <a:pt x="946" y="306"/>
                  </a:lnTo>
                  <a:lnTo>
                    <a:pt x="948" y="297"/>
                  </a:lnTo>
                  <a:lnTo>
                    <a:pt x="950" y="289"/>
                  </a:lnTo>
                  <a:lnTo>
                    <a:pt x="952" y="280"/>
                  </a:lnTo>
                  <a:lnTo>
                    <a:pt x="953" y="271"/>
                  </a:lnTo>
                  <a:lnTo>
                    <a:pt x="955" y="262"/>
                  </a:lnTo>
                  <a:lnTo>
                    <a:pt x="957" y="254"/>
                  </a:lnTo>
                  <a:lnTo>
                    <a:pt x="959" y="245"/>
                  </a:lnTo>
                  <a:lnTo>
                    <a:pt x="960" y="237"/>
                  </a:lnTo>
                  <a:lnTo>
                    <a:pt x="962" y="229"/>
                  </a:lnTo>
                  <a:lnTo>
                    <a:pt x="963" y="221"/>
                  </a:lnTo>
                  <a:lnTo>
                    <a:pt x="965" y="213"/>
                  </a:lnTo>
                  <a:lnTo>
                    <a:pt x="966" y="205"/>
                  </a:lnTo>
                  <a:lnTo>
                    <a:pt x="968" y="197"/>
                  </a:lnTo>
                  <a:lnTo>
                    <a:pt x="969" y="190"/>
                  </a:lnTo>
                  <a:lnTo>
                    <a:pt x="970" y="182"/>
                  </a:lnTo>
                  <a:lnTo>
                    <a:pt x="972" y="175"/>
                  </a:lnTo>
                  <a:lnTo>
                    <a:pt x="973" y="168"/>
                  </a:lnTo>
                  <a:lnTo>
                    <a:pt x="974" y="161"/>
                  </a:lnTo>
                  <a:lnTo>
                    <a:pt x="976" y="154"/>
                  </a:lnTo>
                  <a:lnTo>
                    <a:pt x="977" y="147"/>
                  </a:lnTo>
                  <a:lnTo>
                    <a:pt x="978" y="141"/>
                  </a:lnTo>
                  <a:lnTo>
                    <a:pt x="979" y="134"/>
                  </a:lnTo>
                  <a:lnTo>
                    <a:pt x="980" y="128"/>
                  </a:lnTo>
                  <a:lnTo>
                    <a:pt x="981" y="122"/>
                  </a:lnTo>
                  <a:lnTo>
                    <a:pt x="983" y="116"/>
                  </a:lnTo>
                  <a:lnTo>
                    <a:pt x="984" y="110"/>
                  </a:lnTo>
                  <a:lnTo>
                    <a:pt x="985" y="105"/>
                  </a:lnTo>
                  <a:lnTo>
                    <a:pt x="986" y="99"/>
                  </a:lnTo>
                  <a:lnTo>
                    <a:pt x="987" y="94"/>
                  </a:lnTo>
                  <a:lnTo>
                    <a:pt x="988" y="89"/>
                  </a:lnTo>
                  <a:lnTo>
                    <a:pt x="989" y="84"/>
                  </a:lnTo>
                  <a:lnTo>
                    <a:pt x="990" y="80"/>
                  </a:lnTo>
                  <a:lnTo>
                    <a:pt x="991" y="75"/>
                  </a:lnTo>
                  <a:lnTo>
                    <a:pt x="993" y="71"/>
                  </a:lnTo>
                  <a:lnTo>
                    <a:pt x="994" y="67"/>
                  </a:lnTo>
                  <a:lnTo>
                    <a:pt x="995" y="64"/>
                  </a:lnTo>
                  <a:lnTo>
                    <a:pt x="996" y="60"/>
                  </a:lnTo>
                  <a:lnTo>
                    <a:pt x="997" y="57"/>
                  </a:lnTo>
                  <a:lnTo>
                    <a:pt x="998" y="54"/>
                  </a:lnTo>
                  <a:lnTo>
                    <a:pt x="999" y="51"/>
                  </a:lnTo>
                  <a:lnTo>
                    <a:pt x="1001" y="48"/>
                  </a:lnTo>
                  <a:lnTo>
                    <a:pt x="1002" y="46"/>
                  </a:lnTo>
                  <a:lnTo>
                    <a:pt x="1003" y="44"/>
                  </a:lnTo>
                  <a:lnTo>
                    <a:pt x="1004" y="42"/>
                  </a:lnTo>
                  <a:lnTo>
                    <a:pt x="1006" y="40"/>
                  </a:lnTo>
                  <a:lnTo>
                    <a:pt x="1010" y="33"/>
                  </a:lnTo>
                  <a:lnTo>
                    <a:pt x="1015" y="27"/>
                  </a:lnTo>
                  <a:lnTo>
                    <a:pt x="1021" y="22"/>
                  </a:lnTo>
                  <a:lnTo>
                    <a:pt x="1026" y="17"/>
                  </a:lnTo>
                  <a:lnTo>
                    <a:pt x="1032" y="14"/>
                  </a:lnTo>
                  <a:lnTo>
                    <a:pt x="1039" y="10"/>
                  </a:lnTo>
                  <a:lnTo>
                    <a:pt x="1045" y="8"/>
                  </a:lnTo>
                  <a:lnTo>
                    <a:pt x="1051" y="5"/>
                  </a:lnTo>
                  <a:lnTo>
                    <a:pt x="1058" y="4"/>
                  </a:lnTo>
                  <a:lnTo>
                    <a:pt x="1065" y="3"/>
                  </a:lnTo>
                  <a:lnTo>
                    <a:pt x="1072" y="2"/>
                  </a:lnTo>
                  <a:lnTo>
                    <a:pt x="1079" y="2"/>
                  </a:lnTo>
                  <a:lnTo>
                    <a:pt x="1085" y="1"/>
                  </a:lnTo>
                  <a:lnTo>
                    <a:pt x="1092" y="1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24" y="0"/>
                  </a:lnTo>
                  <a:lnTo>
                    <a:pt x="1136" y="0"/>
                  </a:lnTo>
                  <a:lnTo>
                    <a:pt x="1146" y="1"/>
                  </a:lnTo>
                  <a:lnTo>
                    <a:pt x="1156" y="3"/>
                  </a:lnTo>
                  <a:lnTo>
                    <a:pt x="1165" y="4"/>
                  </a:lnTo>
                  <a:lnTo>
                    <a:pt x="1173" y="6"/>
                  </a:lnTo>
                  <a:lnTo>
                    <a:pt x="1180" y="9"/>
                  </a:lnTo>
                  <a:lnTo>
                    <a:pt x="1186" y="11"/>
                  </a:lnTo>
                  <a:lnTo>
                    <a:pt x="1192" y="15"/>
                  </a:lnTo>
                  <a:lnTo>
                    <a:pt x="1197" y="18"/>
                  </a:lnTo>
                  <a:lnTo>
                    <a:pt x="1202" y="21"/>
                  </a:lnTo>
                  <a:lnTo>
                    <a:pt x="1206" y="25"/>
                  </a:lnTo>
                  <a:lnTo>
                    <a:pt x="1209" y="28"/>
                  </a:lnTo>
                  <a:lnTo>
                    <a:pt x="1212" y="32"/>
                  </a:lnTo>
                  <a:lnTo>
                    <a:pt x="1215" y="36"/>
                  </a:lnTo>
                  <a:lnTo>
                    <a:pt x="1217" y="39"/>
                  </a:lnTo>
                  <a:lnTo>
                    <a:pt x="1219" y="43"/>
                  </a:lnTo>
                  <a:lnTo>
                    <a:pt x="1221" y="46"/>
                  </a:lnTo>
                  <a:lnTo>
                    <a:pt x="1223" y="52"/>
                  </a:lnTo>
                  <a:lnTo>
                    <a:pt x="1225" y="58"/>
                  </a:lnTo>
                  <a:lnTo>
                    <a:pt x="1227" y="65"/>
                  </a:lnTo>
                  <a:lnTo>
                    <a:pt x="1228" y="71"/>
                  </a:lnTo>
                  <a:lnTo>
                    <a:pt x="1230" y="78"/>
                  </a:lnTo>
                  <a:lnTo>
                    <a:pt x="1232" y="84"/>
                  </a:lnTo>
                  <a:lnTo>
                    <a:pt x="1233" y="91"/>
                  </a:lnTo>
                  <a:lnTo>
                    <a:pt x="1235" y="97"/>
                  </a:lnTo>
                  <a:lnTo>
                    <a:pt x="1236" y="104"/>
                  </a:lnTo>
                  <a:lnTo>
                    <a:pt x="1238" y="110"/>
                  </a:lnTo>
                  <a:lnTo>
                    <a:pt x="1239" y="117"/>
                  </a:lnTo>
                  <a:lnTo>
                    <a:pt x="1241" y="124"/>
                  </a:lnTo>
                  <a:lnTo>
                    <a:pt x="1242" y="131"/>
                  </a:lnTo>
                  <a:lnTo>
                    <a:pt x="1244" y="137"/>
                  </a:lnTo>
                  <a:lnTo>
                    <a:pt x="1245" y="144"/>
                  </a:lnTo>
                  <a:lnTo>
                    <a:pt x="1247" y="151"/>
                  </a:lnTo>
                  <a:lnTo>
                    <a:pt x="1248" y="158"/>
                  </a:lnTo>
                  <a:lnTo>
                    <a:pt x="1250" y="165"/>
                  </a:lnTo>
                  <a:lnTo>
                    <a:pt x="1251" y="172"/>
                  </a:lnTo>
                  <a:lnTo>
                    <a:pt x="1253" y="179"/>
                  </a:lnTo>
                  <a:lnTo>
                    <a:pt x="1254" y="186"/>
                  </a:lnTo>
                  <a:lnTo>
                    <a:pt x="1256" y="193"/>
                  </a:lnTo>
                  <a:lnTo>
                    <a:pt x="1257" y="200"/>
                  </a:lnTo>
                  <a:lnTo>
                    <a:pt x="1258" y="207"/>
                  </a:lnTo>
                  <a:lnTo>
                    <a:pt x="1260" y="214"/>
                  </a:lnTo>
                  <a:lnTo>
                    <a:pt x="1261" y="221"/>
                  </a:lnTo>
                  <a:lnTo>
                    <a:pt x="1263" y="228"/>
                  </a:lnTo>
                  <a:lnTo>
                    <a:pt x="1264" y="235"/>
                  </a:lnTo>
                  <a:lnTo>
                    <a:pt x="1266" y="242"/>
                  </a:lnTo>
                  <a:lnTo>
                    <a:pt x="1267" y="249"/>
                  </a:lnTo>
                  <a:lnTo>
                    <a:pt x="1269" y="257"/>
                  </a:lnTo>
                  <a:lnTo>
                    <a:pt x="1270" y="264"/>
                  </a:lnTo>
                  <a:lnTo>
                    <a:pt x="1272" y="271"/>
                  </a:lnTo>
                  <a:lnTo>
                    <a:pt x="1273" y="278"/>
                  </a:lnTo>
                  <a:lnTo>
                    <a:pt x="1275" y="286"/>
                  </a:lnTo>
                  <a:lnTo>
                    <a:pt x="1276" y="293"/>
                  </a:lnTo>
                  <a:lnTo>
                    <a:pt x="1278" y="300"/>
                  </a:lnTo>
                  <a:lnTo>
                    <a:pt x="1280" y="307"/>
                  </a:lnTo>
                  <a:lnTo>
                    <a:pt x="1281" y="315"/>
                  </a:lnTo>
                  <a:lnTo>
                    <a:pt x="1283" y="322"/>
                  </a:lnTo>
                  <a:lnTo>
                    <a:pt x="1285" y="329"/>
                  </a:lnTo>
                  <a:lnTo>
                    <a:pt x="1286" y="337"/>
                  </a:lnTo>
                  <a:lnTo>
                    <a:pt x="1288" y="344"/>
                  </a:lnTo>
                  <a:lnTo>
                    <a:pt x="1290" y="351"/>
                  </a:lnTo>
                  <a:lnTo>
                    <a:pt x="1292" y="359"/>
                  </a:lnTo>
                  <a:lnTo>
                    <a:pt x="1293" y="366"/>
                  </a:lnTo>
                  <a:lnTo>
                    <a:pt x="1295" y="373"/>
                  </a:lnTo>
                  <a:lnTo>
                    <a:pt x="1297" y="381"/>
                  </a:lnTo>
                  <a:lnTo>
                    <a:pt x="1299" y="388"/>
                  </a:lnTo>
                  <a:lnTo>
                    <a:pt x="1301" y="395"/>
                  </a:lnTo>
                  <a:lnTo>
                    <a:pt x="1303" y="403"/>
                  </a:lnTo>
                  <a:lnTo>
                    <a:pt x="1305" y="410"/>
                  </a:lnTo>
                  <a:lnTo>
                    <a:pt x="1307" y="417"/>
                  </a:lnTo>
                  <a:lnTo>
                    <a:pt x="1310" y="425"/>
                  </a:lnTo>
                  <a:lnTo>
                    <a:pt x="1312" y="432"/>
                  </a:lnTo>
                  <a:lnTo>
                    <a:pt x="1314" y="439"/>
                  </a:lnTo>
                  <a:lnTo>
                    <a:pt x="1316" y="447"/>
                  </a:lnTo>
                  <a:lnTo>
                    <a:pt x="1319" y="454"/>
                  </a:lnTo>
                  <a:lnTo>
                    <a:pt x="1321" y="461"/>
                  </a:lnTo>
                  <a:lnTo>
                    <a:pt x="1324" y="468"/>
                  </a:lnTo>
                  <a:lnTo>
                    <a:pt x="1328" y="476"/>
                  </a:lnTo>
                  <a:lnTo>
                    <a:pt x="1331" y="483"/>
                  </a:lnTo>
                  <a:lnTo>
                    <a:pt x="1334" y="490"/>
                  </a:lnTo>
                  <a:lnTo>
                    <a:pt x="1338" y="497"/>
                  </a:lnTo>
                  <a:lnTo>
                    <a:pt x="1341" y="504"/>
                  </a:lnTo>
                  <a:lnTo>
                    <a:pt x="1345" y="511"/>
                  </a:lnTo>
                  <a:lnTo>
                    <a:pt x="1349" y="517"/>
                  </a:lnTo>
                  <a:lnTo>
                    <a:pt x="1353" y="524"/>
                  </a:lnTo>
                  <a:lnTo>
                    <a:pt x="1356" y="530"/>
                  </a:lnTo>
                  <a:lnTo>
                    <a:pt x="1360" y="537"/>
                  </a:lnTo>
                  <a:lnTo>
                    <a:pt x="1364" y="543"/>
                  </a:lnTo>
                  <a:lnTo>
                    <a:pt x="1369" y="549"/>
                  </a:lnTo>
                  <a:lnTo>
                    <a:pt x="1373" y="555"/>
                  </a:lnTo>
                  <a:lnTo>
                    <a:pt x="1377" y="561"/>
                  </a:lnTo>
                  <a:lnTo>
                    <a:pt x="1381" y="567"/>
                  </a:lnTo>
                  <a:lnTo>
                    <a:pt x="1386" y="573"/>
                  </a:lnTo>
                  <a:lnTo>
                    <a:pt x="1390" y="578"/>
                  </a:lnTo>
                  <a:lnTo>
                    <a:pt x="1395" y="584"/>
                  </a:lnTo>
                  <a:lnTo>
                    <a:pt x="1399" y="589"/>
                  </a:lnTo>
                  <a:lnTo>
                    <a:pt x="1404" y="595"/>
                  </a:lnTo>
                  <a:lnTo>
                    <a:pt x="1408" y="600"/>
                  </a:lnTo>
                  <a:lnTo>
                    <a:pt x="1413" y="605"/>
                  </a:lnTo>
                  <a:lnTo>
                    <a:pt x="1418" y="611"/>
                  </a:lnTo>
                  <a:lnTo>
                    <a:pt x="1423" y="616"/>
                  </a:lnTo>
                  <a:lnTo>
                    <a:pt x="1428" y="621"/>
                  </a:lnTo>
                  <a:lnTo>
                    <a:pt x="1433" y="626"/>
                  </a:lnTo>
                  <a:lnTo>
                    <a:pt x="1438" y="631"/>
                  </a:lnTo>
                  <a:lnTo>
                    <a:pt x="1443" y="635"/>
                  </a:lnTo>
                  <a:lnTo>
                    <a:pt x="1448" y="640"/>
                  </a:lnTo>
                  <a:lnTo>
                    <a:pt x="1453" y="645"/>
                  </a:lnTo>
                  <a:lnTo>
                    <a:pt x="1458" y="649"/>
                  </a:lnTo>
                  <a:lnTo>
                    <a:pt x="1463" y="654"/>
                  </a:lnTo>
                  <a:lnTo>
                    <a:pt x="1468" y="658"/>
                  </a:lnTo>
                  <a:lnTo>
                    <a:pt x="1474" y="663"/>
                  </a:lnTo>
                  <a:lnTo>
                    <a:pt x="1479" y="667"/>
                  </a:lnTo>
                  <a:lnTo>
                    <a:pt x="1484" y="671"/>
                  </a:lnTo>
                  <a:lnTo>
                    <a:pt x="1490" y="676"/>
                  </a:lnTo>
                  <a:lnTo>
                    <a:pt x="1495" y="680"/>
                  </a:lnTo>
                  <a:lnTo>
                    <a:pt x="1501" y="684"/>
                  </a:lnTo>
                  <a:lnTo>
                    <a:pt x="1506" y="688"/>
                  </a:lnTo>
                  <a:lnTo>
                    <a:pt x="1512" y="692"/>
                  </a:lnTo>
                  <a:lnTo>
                    <a:pt x="1517" y="696"/>
                  </a:lnTo>
                  <a:lnTo>
                    <a:pt x="1523" y="700"/>
                  </a:lnTo>
                  <a:lnTo>
                    <a:pt x="1528" y="704"/>
                  </a:lnTo>
                  <a:lnTo>
                    <a:pt x="1534" y="707"/>
                  </a:lnTo>
                  <a:lnTo>
                    <a:pt x="1539" y="711"/>
                  </a:lnTo>
                  <a:lnTo>
                    <a:pt x="1545" y="715"/>
                  </a:lnTo>
                  <a:lnTo>
                    <a:pt x="1551" y="719"/>
                  </a:lnTo>
                  <a:lnTo>
                    <a:pt x="1556" y="722"/>
                  </a:lnTo>
                  <a:lnTo>
                    <a:pt x="1562" y="726"/>
                  </a:lnTo>
                  <a:lnTo>
                    <a:pt x="1568" y="729"/>
                  </a:lnTo>
                  <a:lnTo>
                    <a:pt x="1573" y="733"/>
                  </a:lnTo>
                  <a:lnTo>
                    <a:pt x="1579" y="736"/>
                  </a:lnTo>
                  <a:lnTo>
                    <a:pt x="1585" y="740"/>
                  </a:lnTo>
                  <a:lnTo>
                    <a:pt x="1590" y="743"/>
                  </a:lnTo>
                  <a:lnTo>
                    <a:pt x="1596" y="747"/>
                  </a:lnTo>
                  <a:lnTo>
                    <a:pt x="1602" y="750"/>
                  </a:lnTo>
                  <a:lnTo>
                    <a:pt x="1607" y="753"/>
                  </a:lnTo>
                  <a:lnTo>
                    <a:pt x="1613" y="757"/>
                  </a:lnTo>
                  <a:lnTo>
                    <a:pt x="1619" y="760"/>
                  </a:lnTo>
                  <a:lnTo>
                    <a:pt x="1625" y="763"/>
                  </a:lnTo>
                  <a:lnTo>
                    <a:pt x="1630" y="766"/>
                  </a:lnTo>
                  <a:lnTo>
                    <a:pt x="1636" y="770"/>
                  </a:lnTo>
                  <a:lnTo>
                    <a:pt x="1642" y="773"/>
                  </a:lnTo>
                  <a:lnTo>
                    <a:pt x="1647" y="776"/>
                  </a:lnTo>
                  <a:lnTo>
                    <a:pt x="1653" y="779"/>
                  </a:lnTo>
                  <a:lnTo>
                    <a:pt x="1659" y="782"/>
                  </a:lnTo>
                  <a:lnTo>
                    <a:pt x="1664" y="786"/>
                  </a:lnTo>
                  <a:lnTo>
                    <a:pt x="1670" y="789"/>
                  </a:lnTo>
                  <a:lnTo>
                    <a:pt x="1675" y="792"/>
                  </a:lnTo>
                  <a:lnTo>
                    <a:pt x="1678" y="786"/>
                  </a:lnTo>
                  <a:lnTo>
                    <a:pt x="1681" y="779"/>
                  </a:lnTo>
                  <a:lnTo>
                    <a:pt x="1684" y="773"/>
                  </a:lnTo>
                  <a:lnTo>
                    <a:pt x="1688" y="766"/>
                  </a:lnTo>
                  <a:lnTo>
                    <a:pt x="1691" y="759"/>
                  </a:lnTo>
                  <a:lnTo>
                    <a:pt x="1694" y="752"/>
                  </a:lnTo>
                  <a:lnTo>
                    <a:pt x="1697" y="745"/>
                  </a:lnTo>
                  <a:lnTo>
                    <a:pt x="1700" y="737"/>
                  </a:lnTo>
                  <a:lnTo>
                    <a:pt x="1704" y="730"/>
                  </a:lnTo>
                  <a:lnTo>
                    <a:pt x="1707" y="723"/>
                  </a:lnTo>
                  <a:lnTo>
                    <a:pt x="1711" y="716"/>
                  </a:lnTo>
                  <a:lnTo>
                    <a:pt x="1714" y="708"/>
                  </a:lnTo>
                  <a:lnTo>
                    <a:pt x="1718" y="701"/>
                  </a:lnTo>
                  <a:lnTo>
                    <a:pt x="1722" y="694"/>
                  </a:lnTo>
                  <a:lnTo>
                    <a:pt x="1725" y="688"/>
                  </a:lnTo>
                  <a:lnTo>
                    <a:pt x="1729" y="681"/>
                  </a:lnTo>
                  <a:lnTo>
                    <a:pt x="1733" y="675"/>
                  </a:lnTo>
                  <a:lnTo>
                    <a:pt x="1737" y="669"/>
                  </a:lnTo>
                  <a:lnTo>
                    <a:pt x="1741" y="663"/>
                  </a:lnTo>
                  <a:lnTo>
                    <a:pt x="1746" y="658"/>
                  </a:lnTo>
                  <a:lnTo>
                    <a:pt x="1750" y="653"/>
                  </a:lnTo>
                  <a:lnTo>
                    <a:pt x="1754" y="648"/>
                  </a:lnTo>
                  <a:lnTo>
                    <a:pt x="1759" y="644"/>
                  </a:lnTo>
                  <a:lnTo>
                    <a:pt x="1763" y="641"/>
                  </a:lnTo>
                  <a:lnTo>
                    <a:pt x="1768" y="638"/>
                  </a:lnTo>
                  <a:lnTo>
                    <a:pt x="1773" y="635"/>
                  </a:lnTo>
                  <a:lnTo>
                    <a:pt x="1778" y="633"/>
                  </a:lnTo>
                  <a:lnTo>
                    <a:pt x="1783" y="634"/>
                  </a:lnTo>
                  <a:lnTo>
                    <a:pt x="1788" y="636"/>
                  </a:lnTo>
                  <a:lnTo>
                    <a:pt x="1793" y="637"/>
                  </a:lnTo>
                  <a:lnTo>
                    <a:pt x="1799" y="639"/>
                  </a:lnTo>
                  <a:lnTo>
                    <a:pt x="1804" y="641"/>
                  </a:lnTo>
                  <a:lnTo>
                    <a:pt x="1809" y="644"/>
                  </a:lnTo>
                  <a:lnTo>
                    <a:pt x="1815" y="647"/>
                  </a:lnTo>
                  <a:lnTo>
                    <a:pt x="1820" y="650"/>
                  </a:lnTo>
                  <a:lnTo>
                    <a:pt x="1825" y="653"/>
                  </a:lnTo>
                  <a:lnTo>
                    <a:pt x="1831" y="657"/>
                  </a:lnTo>
                  <a:lnTo>
                    <a:pt x="1836" y="661"/>
                  </a:lnTo>
                  <a:lnTo>
                    <a:pt x="1841" y="666"/>
                  </a:lnTo>
                  <a:lnTo>
                    <a:pt x="1846" y="671"/>
                  </a:lnTo>
                  <a:lnTo>
                    <a:pt x="1851" y="676"/>
                  </a:lnTo>
                  <a:lnTo>
                    <a:pt x="1856" y="681"/>
                  </a:lnTo>
                  <a:lnTo>
                    <a:pt x="1860" y="687"/>
                  </a:lnTo>
                  <a:lnTo>
                    <a:pt x="1865" y="693"/>
                  </a:lnTo>
                  <a:lnTo>
                    <a:pt x="1869" y="699"/>
                  </a:lnTo>
                  <a:lnTo>
                    <a:pt x="1873" y="706"/>
                  </a:lnTo>
                  <a:lnTo>
                    <a:pt x="1877" y="713"/>
                  </a:lnTo>
                  <a:lnTo>
                    <a:pt x="1881" y="720"/>
                  </a:lnTo>
                  <a:lnTo>
                    <a:pt x="1884" y="728"/>
                  </a:lnTo>
                  <a:lnTo>
                    <a:pt x="1887" y="736"/>
                  </a:lnTo>
                  <a:lnTo>
                    <a:pt x="1890" y="744"/>
                  </a:lnTo>
                  <a:lnTo>
                    <a:pt x="1893" y="753"/>
                  </a:lnTo>
                  <a:lnTo>
                    <a:pt x="1895" y="762"/>
                  </a:lnTo>
                  <a:lnTo>
                    <a:pt x="1897" y="771"/>
                  </a:lnTo>
                  <a:lnTo>
                    <a:pt x="1897" y="781"/>
                  </a:lnTo>
                  <a:lnTo>
                    <a:pt x="1896" y="790"/>
                  </a:lnTo>
                  <a:lnTo>
                    <a:pt x="1896" y="799"/>
                  </a:lnTo>
                  <a:lnTo>
                    <a:pt x="1895" y="808"/>
                  </a:lnTo>
                  <a:lnTo>
                    <a:pt x="1894" y="817"/>
                  </a:lnTo>
                  <a:lnTo>
                    <a:pt x="1893" y="825"/>
                  </a:lnTo>
                  <a:lnTo>
                    <a:pt x="1892" y="834"/>
                  </a:lnTo>
                  <a:lnTo>
                    <a:pt x="1890" y="842"/>
                  </a:lnTo>
                  <a:lnTo>
                    <a:pt x="1888" y="850"/>
                  </a:lnTo>
                  <a:lnTo>
                    <a:pt x="1886" y="858"/>
                  </a:lnTo>
                  <a:lnTo>
                    <a:pt x="1884" y="865"/>
                  </a:lnTo>
                  <a:lnTo>
                    <a:pt x="1882" y="872"/>
                  </a:lnTo>
                  <a:lnTo>
                    <a:pt x="1879" y="879"/>
                  </a:lnTo>
                  <a:lnTo>
                    <a:pt x="1877" y="886"/>
                  </a:lnTo>
                  <a:lnTo>
                    <a:pt x="1874" y="892"/>
                  </a:lnTo>
                  <a:lnTo>
                    <a:pt x="1871" y="899"/>
                  </a:lnTo>
                  <a:lnTo>
                    <a:pt x="1869" y="904"/>
                  </a:lnTo>
                  <a:lnTo>
                    <a:pt x="1866" y="910"/>
                  </a:lnTo>
                  <a:lnTo>
                    <a:pt x="1862" y="915"/>
                  </a:lnTo>
                  <a:lnTo>
                    <a:pt x="1859" y="920"/>
                  </a:lnTo>
                  <a:lnTo>
                    <a:pt x="1856" y="925"/>
                  </a:lnTo>
                  <a:lnTo>
                    <a:pt x="1853" y="929"/>
                  </a:lnTo>
                  <a:lnTo>
                    <a:pt x="1849" y="933"/>
                  </a:lnTo>
                  <a:lnTo>
                    <a:pt x="1846" y="936"/>
                  </a:lnTo>
                  <a:lnTo>
                    <a:pt x="1843" y="940"/>
                  </a:lnTo>
                  <a:lnTo>
                    <a:pt x="1848" y="942"/>
                  </a:lnTo>
                  <a:lnTo>
                    <a:pt x="1854" y="945"/>
                  </a:lnTo>
                  <a:lnTo>
                    <a:pt x="1860" y="948"/>
                  </a:lnTo>
                  <a:lnTo>
                    <a:pt x="1866" y="950"/>
                  </a:lnTo>
                  <a:lnTo>
                    <a:pt x="1872" y="952"/>
                  </a:lnTo>
                  <a:lnTo>
                    <a:pt x="1879" y="954"/>
                  </a:lnTo>
                  <a:lnTo>
                    <a:pt x="1885" y="956"/>
                  </a:lnTo>
                  <a:lnTo>
                    <a:pt x="1891" y="958"/>
                  </a:lnTo>
                  <a:lnTo>
                    <a:pt x="1898" y="960"/>
                  </a:lnTo>
                  <a:lnTo>
                    <a:pt x="1904" y="961"/>
                  </a:lnTo>
                  <a:lnTo>
                    <a:pt x="1911" y="963"/>
                  </a:lnTo>
                  <a:lnTo>
                    <a:pt x="1917" y="964"/>
                  </a:lnTo>
                  <a:lnTo>
                    <a:pt x="1924" y="965"/>
                  </a:lnTo>
                  <a:lnTo>
                    <a:pt x="1930" y="967"/>
                  </a:lnTo>
                  <a:lnTo>
                    <a:pt x="1937" y="968"/>
                  </a:lnTo>
                  <a:lnTo>
                    <a:pt x="1944" y="969"/>
                  </a:lnTo>
                  <a:lnTo>
                    <a:pt x="1950" y="970"/>
                  </a:lnTo>
                  <a:lnTo>
                    <a:pt x="1957" y="971"/>
                  </a:lnTo>
                  <a:lnTo>
                    <a:pt x="1964" y="971"/>
                  </a:lnTo>
                  <a:lnTo>
                    <a:pt x="1971" y="972"/>
                  </a:lnTo>
                  <a:lnTo>
                    <a:pt x="1978" y="973"/>
                  </a:lnTo>
                  <a:lnTo>
                    <a:pt x="1984" y="974"/>
                  </a:lnTo>
                  <a:lnTo>
                    <a:pt x="1991" y="975"/>
                  </a:lnTo>
                  <a:lnTo>
                    <a:pt x="1998" y="976"/>
                  </a:lnTo>
                  <a:lnTo>
                    <a:pt x="2005" y="976"/>
                  </a:lnTo>
                  <a:lnTo>
                    <a:pt x="2012" y="977"/>
                  </a:lnTo>
                  <a:lnTo>
                    <a:pt x="2018" y="978"/>
                  </a:lnTo>
                  <a:lnTo>
                    <a:pt x="2025" y="979"/>
                  </a:lnTo>
                  <a:lnTo>
                    <a:pt x="2032" y="980"/>
                  </a:lnTo>
                  <a:lnTo>
                    <a:pt x="2038" y="981"/>
                  </a:lnTo>
                  <a:lnTo>
                    <a:pt x="2045" y="982"/>
                  </a:lnTo>
                  <a:lnTo>
                    <a:pt x="2052" y="983"/>
                  </a:lnTo>
                  <a:lnTo>
                    <a:pt x="2058" y="985"/>
                  </a:lnTo>
                  <a:lnTo>
                    <a:pt x="2065" y="986"/>
                  </a:lnTo>
                  <a:lnTo>
                    <a:pt x="2071" y="987"/>
                  </a:lnTo>
                  <a:lnTo>
                    <a:pt x="2078" y="989"/>
                  </a:lnTo>
                  <a:lnTo>
                    <a:pt x="2084" y="991"/>
                  </a:lnTo>
                  <a:lnTo>
                    <a:pt x="2091" y="992"/>
                  </a:lnTo>
                  <a:lnTo>
                    <a:pt x="2097" y="994"/>
                  </a:lnTo>
                  <a:lnTo>
                    <a:pt x="2103" y="996"/>
                  </a:lnTo>
                  <a:lnTo>
                    <a:pt x="2109" y="998"/>
                  </a:lnTo>
                  <a:lnTo>
                    <a:pt x="2115" y="1001"/>
                  </a:lnTo>
                  <a:lnTo>
                    <a:pt x="2121" y="1003"/>
                  </a:lnTo>
                  <a:lnTo>
                    <a:pt x="2127" y="1006"/>
                  </a:lnTo>
                  <a:lnTo>
                    <a:pt x="2133" y="1009"/>
                  </a:lnTo>
                  <a:lnTo>
                    <a:pt x="2138" y="1012"/>
                  </a:lnTo>
                  <a:lnTo>
                    <a:pt x="2144" y="1015"/>
                  </a:lnTo>
                  <a:lnTo>
                    <a:pt x="2149" y="1019"/>
                  </a:lnTo>
                  <a:lnTo>
                    <a:pt x="2155" y="1023"/>
                  </a:lnTo>
                  <a:lnTo>
                    <a:pt x="2160" y="1026"/>
                  </a:lnTo>
                  <a:lnTo>
                    <a:pt x="2165" y="1031"/>
                  </a:lnTo>
                  <a:lnTo>
                    <a:pt x="2170" y="1035"/>
                  </a:lnTo>
                  <a:lnTo>
                    <a:pt x="2175" y="1040"/>
                  </a:lnTo>
                  <a:lnTo>
                    <a:pt x="2181" y="1046"/>
                  </a:lnTo>
                  <a:lnTo>
                    <a:pt x="2186" y="1052"/>
                  </a:lnTo>
                  <a:lnTo>
                    <a:pt x="2191" y="1058"/>
                  </a:lnTo>
                  <a:lnTo>
                    <a:pt x="2195" y="1064"/>
                  </a:lnTo>
                  <a:lnTo>
                    <a:pt x="2199" y="1071"/>
                  </a:lnTo>
                  <a:lnTo>
                    <a:pt x="2202" y="1077"/>
                  </a:lnTo>
                  <a:lnTo>
                    <a:pt x="2205" y="1084"/>
                  </a:lnTo>
                  <a:lnTo>
                    <a:pt x="2208" y="1091"/>
                  </a:lnTo>
                  <a:lnTo>
                    <a:pt x="2211" y="1097"/>
                  </a:lnTo>
                  <a:lnTo>
                    <a:pt x="2213" y="1104"/>
                  </a:lnTo>
                  <a:lnTo>
                    <a:pt x="2215" y="1111"/>
                  </a:lnTo>
                  <a:lnTo>
                    <a:pt x="2217" y="1118"/>
                  </a:lnTo>
                  <a:lnTo>
                    <a:pt x="2218" y="1125"/>
                  </a:lnTo>
                  <a:lnTo>
                    <a:pt x="2220" y="1132"/>
                  </a:lnTo>
                  <a:lnTo>
                    <a:pt x="2221" y="1139"/>
                  </a:lnTo>
                  <a:lnTo>
                    <a:pt x="2222" y="1146"/>
                  </a:lnTo>
                  <a:lnTo>
                    <a:pt x="2223" y="1153"/>
                  </a:lnTo>
                  <a:lnTo>
                    <a:pt x="2223" y="1160"/>
                  </a:lnTo>
                  <a:lnTo>
                    <a:pt x="2224" y="1167"/>
                  </a:lnTo>
                  <a:lnTo>
                    <a:pt x="2224" y="1173"/>
                  </a:lnTo>
                  <a:lnTo>
                    <a:pt x="2225" y="1180"/>
                  </a:lnTo>
                  <a:lnTo>
                    <a:pt x="2225" y="1186"/>
                  </a:lnTo>
                  <a:lnTo>
                    <a:pt x="2226" y="1193"/>
                  </a:lnTo>
                  <a:lnTo>
                    <a:pt x="2225" y="1195"/>
                  </a:lnTo>
                  <a:lnTo>
                    <a:pt x="2224" y="1198"/>
                  </a:lnTo>
                  <a:lnTo>
                    <a:pt x="2223" y="1200"/>
                  </a:lnTo>
                  <a:lnTo>
                    <a:pt x="2221" y="1202"/>
                  </a:lnTo>
                  <a:lnTo>
                    <a:pt x="2219" y="1204"/>
                  </a:lnTo>
                  <a:lnTo>
                    <a:pt x="2217" y="1206"/>
                  </a:lnTo>
                  <a:lnTo>
                    <a:pt x="2214" y="1208"/>
                  </a:lnTo>
                  <a:lnTo>
                    <a:pt x="2211" y="1210"/>
                  </a:lnTo>
                  <a:lnTo>
                    <a:pt x="2208" y="1211"/>
                  </a:lnTo>
                  <a:lnTo>
                    <a:pt x="2205" y="1213"/>
                  </a:lnTo>
                  <a:lnTo>
                    <a:pt x="2201" y="1214"/>
                  </a:lnTo>
                  <a:lnTo>
                    <a:pt x="2197" y="1215"/>
                  </a:lnTo>
                  <a:lnTo>
                    <a:pt x="2193" y="1216"/>
                  </a:lnTo>
                  <a:lnTo>
                    <a:pt x="2189" y="1217"/>
                  </a:lnTo>
                  <a:lnTo>
                    <a:pt x="2184" y="1218"/>
                  </a:lnTo>
                  <a:lnTo>
                    <a:pt x="2179" y="1219"/>
                  </a:lnTo>
                  <a:lnTo>
                    <a:pt x="2174" y="1220"/>
                  </a:lnTo>
                  <a:lnTo>
                    <a:pt x="2169" y="1221"/>
                  </a:lnTo>
                  <a:lnTo>
                    <a:pt x="2164" y="1221"/>
                  </a:lnTo>
                  <a:lnTo>
                    <a:pt x="2158" y="1222"/>
                  </a:lnTo>
                  <a:lnTo>
                    <a:pt x="2152" y="1222"/>
                  </a:lnTo>
                  <a:lnTo>
                    <a:pt x="2146" y="1223"/>
                  </a:lnTo>
                  <a:lnTo>
                    <a:pt x="2140" y="1223"/>
                  </a:lnTo>
                  <a:lnTo>
                    <a:pt x="2134" y="1223"/>
                  </a:lnTo>
                  <a:lnTo>
                    <a:pt x="2127" y="1223"/>
                  </a:lnTo>
                  <a:lnTo>
                    <a:pt x="2121" y="1223"/>
                  </a:lnTo>
                  <a:lnTo>
                    <a:pt x="2114" y="1224"/>
                  </a:lnTo>
                  <a:lnTo>
                    <a:pt x="2107" y="1224"/>
                  </a:lnTo>
                  <a:lnTo>
                    <a:pt x="2100" y="1224"/>
                  </a:lnTo>
                  <a:lnTo>
                    <a:pt x="2093" y="1224"/>
                  </a:lnTo>
                  <a:lnTo>
                    <a:pt x="2085" y="1224"/>
                  </a:lnTo>
                  <a:lnTo>
                    <a:pt x="2078" y="1224"/>
                  </a:lnTo>
                  <a:lnTo>
                    <a:pt x="2070" y="1223"/>
                  </a:lnTo>
                  <a:lnTo>
                    <a:pt x="2063" y="1223"/>
                  </a:lnTo>
                  <a:lnTo>
                    <a:pt x="2055" y="1223"/>
                  </a:lnTo>
                  <a:lnTo>
                    <a:pt x="2047" y="1223"/>
                  </a:lnTo>
                  <a:lnTo>
                    <a:pt x="2039" y="1223"/>
                  </a:lnTo>
                  <a:lnTo>
                    <a:pt x="2031" y="1223"/>
                  </a:lnTo>
                  <a:lnTo>
                    <a:pt x="2023" y="1222"/>
                  </a:lnTo>
                  <a:lnTo>
                    <a:pt x="2015" y="1222"/>
                  </a:lnTo>
                  <a:lnTo>
                    <a:pt x="2007" y="1222"/>
                  </a:lnTo>
                  <a:lnTo>
                    <a:pt x="1999" y="1222"/>
                  </a:lnTo>
                  <a:lnTo>
                    <a:pt x="1991" y="1222"/>
                  </a:lnTo>
                  <a:lnTo>
                    <a:pt x="1983" y="1222"/>
                  </a:lnTo>
                  <a:lnTo>
                    <a:pt x="1975" y="1221"/>
                  </a:lnTo>
                  <a:lnTo>
                    <a:pt x="1966" y="1221"/>
                  </a:lnTo>
                  <a:lnTo>
                    <a:pt x="1958" y="1221"/>
                  </a:lnTo>
                  <a:lnTo>
                    <a:pt x="1950" y="1221"/>
                  </a:lnTo>
                  <a:lnTo>
                    <a:pt x="1941" y="1221"/>
                  </a:lnTo>
                  <a:lnTo>
                    <a:pt x="1933" y="1221"/>
                  </a:lnTo>
                  <a:lnTo>
                    <a:pt x="1925" y="1221"/>
                  </a:lnTo>
                  <a:lnTo>
                    <a:pt x="1917" y="1222"/>
                  </a:lnTo>
                  <a:lnTo>
                    <a:pt x="1909" y="1222"/>
                  </a:lnTo>
                  <a:lnTo>
                    <a:pt x="1900" y="1222"/>
                  </a:lnTo>
                  <a:lnTo>
                    <a:pt x="1892" y="1222"/>
                  </a:lnTo>
                  <a:lnTo>
                    <a:pt x="1884" y="1223"/>
                  </a:lnTo>
                  <a:lnTo>
                    <a:pt x="1876" y="1223"/>
                  </a:lnTo>
                  <a:lnTo>
                    <a:pt x="1868" y="1223"/>
                  </a:lnTo>
                  <a:lnTo>
                    <a:pt x="1861" y="1224"/>
                  </a:lnTo>
                  <a:lnTo>
                    <a:pt x="1853" y="1225"/>
                  </a:lnTo>
                  <a:lnTo>
                    <a:pt x="1845" y="1225"/>
                  </a:lnTo>
                  <a:lnTo>
                    <a:pt x="1837" y="1226"/>
                  </a:lnTo>
                  <a:lnTo>
                    <a:pt x="1830" y="1227"/>
                  </a:lnTo>
                  <a:lnTo>
                    <a:pt x="1823" y="1228"/>
                  </a:lnTo>
                  <a:lnTo>
                    <a:pt x="1815" y="1229"/>
                  </a:lnTo>
                  <a:lnTo>
                    <a:pt x="1808" y="1230"/>
                  </a:lnTo>
                  <a:lnTo>
                    <a:pt x="1801" y="1232"/>
                  </a:lnTo>
                  <a:lnTo>
                    <a:pt x="1794" y="1233"/>
                  </a:lnTo>
                  <a:lnTo>
                    <a:pt x="1788" y="1235"/>
                  </a:lnTo>
                  <a:lnTo>
                    <a:pt x="1781" y="1236"/>
                  </a:lnTo>
                  <a:lnTo>
                    <a:pt x="1775" y="1238"/>
                  </a:lnTo>
                  <a:lnTo>
                    <a:pt x="1768" y="1240"/>
                  </a:lnTo>
                  <a:lnTo>
                    <a:pt x="1761" y="1244"/>
                  </a:lnTo>
                  <a:lnTo>
                    <a:pt x="1755" y="1249"/>
                  </a:lnTo>
                  <a:lnTo>
                    <a:pt x="1749" y="1254"/>
                  </a:lnTo>
                  <a:lnTo>
                    <a:pt x="1743" y="1259"/>
                  </a:lnTo>
                  <a:lnTo>
                    <a:pt x="1738" y="1265"/>
                  </a:lnTo>
                  <a:lnTo>
                    <a:pt x="1734" y="1270"/>
                  </a:lnTo>
                  <a:lnTo>
                    <a:pt x="1730" y="1275"/>
                  </a:lnTo>
                  <a:lnTo>
                    <a:pt x="1726" y="1281"/>
                  </a:lnTo>
                  <a:lnTo>
                    <a:pt x="1723" y="1287"/>
                  </a:lnTo>
                  <a:lnTo>
                    <a:pt x="1720" y="1293"/>
                  </a:lnTo>
                  <a:lnTo>
                    <a:pt x="1717" y="1299"/>
                  </a:lnTo>
                  <a:lnTo>
                    <a:pt x="1714" y="1305"/>
                  </a:lnTo>
                  <a:lnTo>
                    <a:pt x="1712" y="1311"/>
                  </a:lnTo>
                  <a:lnTo>
                    <a:pt x="1709" y="1318"/>
                  </a:lnTo>
                  <a:lnTo>
                    <a:pt x="1707" y="1324"/>
                  </a:lnTo>
                  <a:lnTo>
                    <a:pt x="1705" y="1331"/>
                  </a:lnTo>
                  <a:lnTo>
                    <a:pt x="1703" y="1337"/>
                  </a:lnTo>
                  <a:lnTo>
                    <a:pt x="1701" y="1344"/>
                  </a:lnTo>
                  <a:lnTo>
                    <a:pt x="1699" y="1351"/>
                  </a:lnTo>
                  <a:lnTo>
                    <a:pt x="1697" y="1358"/>
                  </a:lnTo>
                  <a:lnTo>
                    <a:pt x="1694" y="1365"/>
                  </a:lnTo>
                  <a:lnTo>
                    <a:pt x="1692" y="1372"/>
                  </a:lnTo>
                  <a:lnTo>
                    <a:pt x="1690" y="1366"/>
                  </a:lnTo>
                  <a:lnTo>
                    <a:pt x="1687" y="1361"/>
                  </a:lnTo>
                  <a:lnTo>
                    <a:pt x="1684" y="1355"/>
                  </a:lnTo>
                  <a:lnTo>
                    <a:pt x="1681" y="1349"/>
                  </a:lnTo>
                  <a:lnTo>
                    <a:pt x="1678" y="1343"/>
                  </a:lnTo>
                  <a:lnTo>
                    <a:pt x="1674" y="1338"/>
                  </a:lnTo>
                  <a:lnTo>
                    <a:pt x="1671" y="1332"/>
                  </a:lnTo>
                  <a:lnTo>
                    <a:pt x="1667" y="1326"/>
                  </a:lnTo>
                  <a:lnTo>
                    <a:pt x="1663" y="1321"/>
                  </a:lnTo>
                  <a:lnTo>
                    <a:pt x="1659" y="1315"/>
                  </a:lnTo>
                  <a:lnTo>
                    <a:pt x="1655" y="1310"/>
                  </a:lnTo>
                  <a:lnTo>
                    <a:pt x="1651" y="1305"/>
                  </a:lnTo>
                  <a:lnTo>
                    <a:pt x="1646" y="1299"/>
                  </a:lnTo>
                  <a:lnTo>
                    <a:pt x="1642" y="1294"/>
                  </a:lnTo>
                  <a:lnTo>
                    <a:pt x="1637" y="1289"/>
                  </a:lnTo>
                  <a:lnTo>
                    <a:pt x="1632" y="1284"/>
                  </a:lnTo>
                  <a:lnTo>
                    <a:pt x="1627" y="1279"/>
                  </a:lnTo>
                  <a:lnTo>
                    <a:pt x="1622" y="1275"/>
                  </a:lnTo>
                  <a:lnTo>
                    <a:pt x="1616" y="1270"/>
                  </a:lnTo>
                  <a:lnTo>
                    <a:pt x="1611" y="1265"/>
                  </a:lnTo>
                  <a:lnTo>
                    <a:pt x="1606" y="1261"/>
                  </a:lnTo>
                  <a:lnTo>
                    <a:pt x="1600" y="1257"/>
                  </a:lnTo>
                  <a:lnTo>
                    <a:pt x="1594" y="1252"/>
                  </a:lnTo>
                  <a:lnTo>
                    <a:pt x="1588" y="1248"/>
                  </a:lnTo>
                  <a:lnTo>
                    <a:pt x="1583" y="1244"/>
                  </a:lnTo>
                  <a:lnTo>
                    <a:pt x="1577" y="1240"/>
                  </a:lnTo>
                  <a:lnTo>
                    <a:pt x="1570" y="1237"/>
                  </a:lnTo>
                  <a:lnTo>
                    <a:pt x="1564" y="1233"/>
                  </a:lnTo>
                  <a:lnTo>
                    <a:pt x="1558" y="1230"/>
                  </a:lnTo>
                  <a:lnTo>
                    <a:pt x="1552" y="1226"/>
                  </a:lnTo>
                  <a:lnTo>
                    <a:pt x="1545" y="1223"/>
                  </a:lnTo>
                  <a:lnTo>
                    <a:pt x="1539" y="1220"/>
                  </a:lnTo>
                  <a:lnTo>
                    <a:pt x="1532" y="1218"/>
                  </a:lnTo>
                  <a:lnTo>
                    <a:pt x="1525" y="1215"/>
                  </a:lnTo>
                  <a:lnTo>
                    <a:pt x="1519" y="1213"/>
                  </a:lnTo>
                  <a:lnTo>
                    <a:pt x="1512" y="1210"/>
                  </a:lnTo>
                  <a:lnTo>
                    <a:pt x="1505" y="1208"/>
                  </a:lnTo>
                  <a:lnTo>
                    <a:pt x="1498" y="1206"/>
                  </a:lnTo>
                  <a:lnTo>
                    <a:pt x="1491" y="1205"/>
                  </a:lnTo>
                  <a:lnTo>
                    <a:pt x="1484" y="1203"/>
                  </a:lnTo>
                  <a:lnTo>
                    <a:pt x="1477" y="1202"/>
                  </a:lnTo>
                  <a:lnTo>
                    <a:pt x="1470" y="1201"/>
                  </a:lnTo>
                  <a:lnTo>
                    <a:pt x="1463" y="1200"/>
                  </a:lnTo>
                  <a:lnTo>
                    <a:pt x="1456" y="1199"/>
                  </a:lnTo>
                  <a:lnTo>
                    <a:pt x="1449" y="1199"/>
                  </a:lnTo>
                  <a:lnTo>
                    <a:pt x="1442" y="1198"/>
                  </a:lnTo>
                  <a:lnTo>
                    <a:pt x="1434" y="1198"/>
                  </a:lnTo>
                  <a:lnTo>
                    <a:pt x="1443" y="1192"/>
                  </a:lnTo>
                  <a:lnTo>
                    <a:pt x="1450" y="1185"/>
                  </a:lnTo>
                  <a:lnTo>
                    <a:pt x="1456" y="1179"/>
                  </a:lnTo>
                  <a:lnTo>
                    <a:pt x="1460" y="1172"/>
                  </a:lnTo>
                  <a:lnTo>
                    <a:pt x="1463" y="1166"/>
                  </a:lnTo>
                  <a:lnTo>
                    <a:pt x="1466" y="1159"/>
                  </a:lnTo>
                  <a:lnTo>
                    <a:pt x="1468" y="1153"/>
                  </a:lnTo>
                  <a:lnTo>
                    <a:pt x="1470" y="1146"/>
                  </a:lnTo>
                  <a:lnTo>
                    <a:pt x="1471" y="1140"/>
                  </a:lnTo>
                  <a:lnTo>
                    <a:pt x="1473" y="1134"/>
                  </a:lnTo>
                  <a:lnTo>
                    <a:pt x="1474" y="1127"/>
                  </a:lnTo>
                  <a:lnTo>
                    <a:pt x="1474" y="1119"/>
                  </a:lnTo>
                  <a:lnTo>
                    <a:pt x="1474" y="1112"/>
                  </a:lnTo>
                  <a:lnTo>
                    <a:pt x="1474" y="1105"/>
                  </a:lnTo>
                  <a:lnTo>
                    <a:pt x="1473" y="1098"/>
                  </a:lnTo>
                  <a:lnTo>
                    <a:pt x="1473" y="1090"/>
                  </a:lnTo>
                  <a:lnTo>
                    <a:pt x="1472" y="1083"/>
                  </a:lnTo>
                  <a:lnTo>
                    <a:pt x="1471" y="1076"/>
                  </a:lnTo>
                  <a:lnTo>
                    <a:pt x="1470" y="1069"/>
                  </a:lnTo>
                  <a:lnTo>
                    <a:pt x="1469" y="1062"/>
                  </a:lnTo>
                  <a:lnTo>
                    <a:pt x="1467" y="1055"/>
                  </a:lnTo>
                  <a:lnTo>
                    <a:pt x="1466" y="1048"/>
                  </a:lnTo>
                  <a:lnTo>
                    <a:pt x="1464" y="1041"/>
                  </a:lnTo>
                  <a:lnTo>
                    <a:pt x="1462" y="1034"/>
                  </a:lnTo>
                  <a:lnTo>
                    <a:pt x="1460" y="1027"/>
                  </a:lnTo>
                  <a:lnTo>
                    <a:pt x="1457" y="1020"/>
                  </a:lnTo>
                  <a:lnTo>
                    <a:pt x="1455" y="1013"/>
                  </a:lnTo>
                  <a:lnTo>
                    <a:pt x="1452" y="1007"/>
                  </a:lnTo>
                  <a:lnTo>
                    <a:pt x="1450" y="1000"/>
                  </a:lnTo>
                  <a:lnTo>
                    <a:pt x="1447" y="993"/>
                  </a:lnTo>
                  <a:lnTo>
                    <a:pt x="1444" y="987"/>
                  </a:lnTo>
                  <a:lnTo>
                    <a:pt x="1441" y="980"/>
                  </a:lnTo>
                  <a:lnTo>
                    <a:pt x="1438" y="974"/>
                  </a:lnTo>
                  <a:lnTo>
                    <a:pt x="1434" y="967"/>
                  </a:lnTo>
                  <a:lnTo>
                    <a:pt x="1431" y="961"/>
                  </a:lnTo>
                  <a:lnTo>
                    <a:pt x="1427" y="955"/>
                  </a:lnTo>
                  <a:lnTo>
                    <a:pt x="1424" y="948"/>
                  </a:lnTo>
                  <a:lnTo>
                    <a:pt x="1420" y="942"/>
                  </a:lnTo>
                  <a:lnTo>
                    <a:pt x="1416" y="936"/>
                  </a:lnTo>
                  <a:lnTo>
                    <a:pt x="1412" y="930"/>
                  </a:lnTo>
                  <a:lnTo>
                    <a:pt x="1408" y="924"/>
                  </a:lnTo>
                  <a:lnTo>
                    <a:pt x="1404" y="919"/>
                  </a:lnTo>
                  <a:lnTo>
                    <a:pt x="1400" y="913"/>
                  </a:lnTo>
                  <a:lnTo>
                    <a:pt x="1396" y="907"/>
                  </a:lnTo>
                  <a:lnTo>
                    <a:pt x="1392" y="902"/>
                  </a:lnTo>
                  <a:lnTo>
                    <a:pt x="1388" y="896"/>
                  </a:lnTo>
                  <a:lnTo>
                    <a:pt x="1384" y="891"/>
                  </a:lnTo>
                  <a:lnTo>
                    <a:pt x="1379" y="886"/>
                  </a:lnTo>
                  <a:lnTo>
                    <a:pt x="1375" y="881"/>
                  </a:lnTo>
                  <a:lnTo>
                    <a:pt x="1370" y="876"/>
                  </a:lnTo>
                  <a:lnTo>
                    <a:pt x="1366" y="871"/>
                  </a:lnTo>
                  <a:lnTo>
                    <a:pt x="1362" y="866"/>
                  </a:lnTo>
                  <a:lnTo>
                    <a:pt x="1357" y="861"/>
                  </a:lnTo>
                  <a:lnTo>
                    <a:pt x="1352" y="855"/>
                  </a:lnTo>
                  <a:lnTo>
                    <a:pt x="1346" y="849"/>
                  </a:lnTo>
                  <a:lnTo>
                    <a:pt x="1341" y="843"/>
                  </a:lnTo>
                  <a:lnTo>
                    <a:pt x="1335" y="838"/>
                  </a:lnTo>
                  <a:lnTo>
                    <a:pt x="1330" y="832"/>
                  </a:lnTo>
                  <a:lnTo>
                    <a:pt x="1325" y="827"/>
                  </a:lnTo>
                  <a:lnTo>
                    <a:pt x="1320" y="821"/>
                  </a:lnTo>
                  <a:lnTo>
                    <a:pt x="1315" y="816"/>
                  </a:lnTo>
                  <a:lnTo>
                    <a:pt x="1309" y="811"/>
                  </a:lnTo>
                  <a:lnTo>
                    <a:pt x="1304" y="806"/>
                  </a:lnTo>
                  <a:lnTo>
                    <a:pt x="1299" y="801"/>
                  </a:lnTo>
                  <a:lnTo>
                    <a:pt x="1294" y="796"/>
                  </a:lnTo>
                  <a:lnTo>
                    <a:pt x="1289" y="791"/>
                  </a:lnTo>
                  <a:lnTo>
                    <a:pt x="1284" y="786"/>
                  </a:lnTo>
                  <a:lnTo>
                    <a:pt x="1279" y="782"/>
                  </a:lnTo>
                  <a:lnTo>
                    <a:pt x="1274" y="778"/>
                  </a:lnTo>
                  <a:lnTo>
                    <a:pt x="1268" y="773"/>
                  </a:lnTo>
                  <a:lnTo>
                    <a:pt x="1263" y="769"/>
                  </a:lnTo>
                  <a:lnTo>
                    <a:pt x="1258" y="765"/>
                  </a:lnTo>
                  <a:lnTo>
                    <a:pt x="1253" y="761"/>
                  </a:lnTo>
                  <a:lnTo>
                    <a:pt x="1247" y="757"/>
                  </a:lnTo>
                  <a:lnTo>
                    <a:pt x="1242" y="754"/>
                  </a:lnTo>
                  <a:lnTo>
                    <a:pt x="1236" y="750"/>
                  </a:lnTo>
                  <a:lnTo>
                    <a:pt x="1231" y="746"/>
                  </a:lnTo>
                  <a:lnTo>
                    <a:pt x="1225" y="743"/>
                  </a:lnTo>
                  <a:lnTo>
                    <a:pt x="1219" y="740"/>
                  </a:lnTo>
                  <a:lnTo>
                    <a:pt x="1213" y="737"/>
                  </a:lnTo>
                  <a:lnTo>
                    <a:pt x="1208" y="734"/>
                  </a:lnTo>
                  <a:lnTo>
                    <a:pt x="1201" y="731"/>
                  </a:lnTo>
                  <a:lnTo>
                    <a:pt x="1195" y="728"/>
                  </a:lnTo>
                  <a:lnTo>
                    <a:pt x="1189" y="726"/>
                  </a:lnTo>
                  <a:lnTo>
                    <a:pt x="1183" y="723"/>
                  </a:lnTo>
                  <a:lnTo>
                    <a:pt x="1176" y="721"/>
                  </a:lnTo>
                  <a:lnTo>
                    <a:pt x="1169" y="719"/>
                  </a:lnTo>
                  <a:lnTo>
                    <a:pt x="1163" y="717"/>
                  </a:lnTo>
                  <a:lnTo>
                    <a:pt x="1156" y="715"/>
                  </a:lnTo>
                  <a:lnTo>
                    <a:pt x="1148" y="713"/>
                  </a:lnTo>
                  <a:lnTo>
                    <a:pt x="1141" y="711"/>
                  </a:lnTo>
                  <a:lnTo>
                    <a:pt x="1134" y="710"/>
                  </a:lnTo>
                  <a:lnTo>
                    <a:pt x="1126" y="708"/>
                  </a:lnTo>
                  <a:lnTo>
                    <a:pt x="1118" y="707"/>
                  </a:lnTo>
                  <a:lnTo>
                    <a:pt x="1113" y="706"/>
                  </a:lnTo>
                  <a:lnTo>
                    <a:pt x="1107" y="706"/>
                  </a:lnTo>
                  <a:lnTo>
                    <a:pt x="1102" y="707"/>
                  </a:lnTo>
                  <a:lnTo>
                    <a:pt x="1096" y="707"/>
                  </a:lnTo>
                  <a:lnTo>
                    <a:pt x="1090" y="708"/>
                  </a:lnTo>
                  <a:lnTo>
                    <a:pt x="1084" y="709"/>
                  </a:lnTo>
                  <a:lnTo>
                    <a:pt x="1079" y="710"/>
                  </a:lnTo>
                  <a:lnTo>
                    <a:pt x="1073" y="711"/>
                  </a:lnTo>
                  <a:lnTo>
                    <a:pt x="1067" y="713"/>
                  </a:lnTo>
                  <a:lnTo>
                    <a:pt x="1060" y="715"/>
                  </a:lnTo>
                  <a:lnTo>
                    <a:pt x="1054" y="717"/>
                  </a:lnTo>
                  <a:lnTo>
                    <a:pt x="1048" y="719"/>
                  </a:lnTo>
                  <a:lnTo>
                    <a:pt x="1042" y="722"/>
                  </a:lnTo>
                  <a:lnTo>
                    <a:pt x="1036" y="724"/>
                  </a:lnTo>
                  <a:lnTo>
                    <a:pt x="1029" y="727"/>
                  </a:lnTo>
                  <a:lnTo>
                    <a:pt x="1023" y="730"/>
                  </a:lnTo>
                  <a:lnTo>
                    <a:pt x="1017" y="733"/>
                  </a:lnTo>
                  <a:lnTo>
                    <a:pt x="1010" y="737"/>
                  </a:lnTo>
                  <a:lnTo>
                    <a:pt x="1004" y="740"/>
                  </a:lnTo>
                  <a:lnTo>
                    <a:pt x="998" y="744"/>
                  </a:lnTo>
                  <a:lnTo>
                    <a:pt x="991" y="748"/>
                  </a:lnTo>
                  <a:lnTo>
                    <a:pt x="985" y="752"/>
                  </a:lnTo>
                  <a:lnTo>
                    <a:pt x="979" y="756"/>
                  </a:lnTo>
                  <a:lnTo>
                    <a:pt x="973" y="760"/>
                  </a:lnTo>
                  <a:lnTo>
                    <a:pt x="966" y="765"/>
                  </a:lnTo>
                  <a:lnTo>
                    <a:pt x="960" y="769"/>
                  </a:lnTo>
                  <a:lnTo>
                    <a:pt x="954" y="774"/>
                  </a:lnTo>
                  <a:lnTo>
                    <a:pt x="948" y="778"/>
                  </a:lnTo>
                  <a:lnTo>
                    <a:pt x="942" y="783"/>
                  </a:lnTo>
                  <a:lnTo>
                    <a:pt x="936" y="788"/>
                  </a:lnTo>
                  <a:lnTo>
                    <a:pt x="930" y="793"/>
                  </a:lnTo>
                  <a:lnTo>
                    <a:pt x="924" y="798"/>
                  </a:lnTo>
                  <a:lnTo>
                    <a:pt x="918" y="803"/>
                  </a:lnTo>
                  <a:lnTo>
                    <a:pt x="912" y="808"/>
                  </a:lnTo>
                  <a:lnTo>
                    <a:pt x="907" y="814"/>
                  </a:lnTo>
                  <a:lnTo>
                    <a:pt x="901" y="819"/>
                  </a:lnTo>
                  <a:lnTo>
                    <a:pt x="896" y="824"/>
                  </a:lnTo>
                  <a:lnTo>
                    <a:pt x="891" y="830"/>
                  </a:lnTo>
                  <a:lnTo>
                    <a:pt x="885" y="835"/>
                  </a:lnTo>
                  <a:lnTo>
                    <a:pt x="880" y="840"/>
                  </a:lnTo>
                  <a:lnTo>
                    <a:pt x="875" y="846"/>
                  </a:lnTo>
                  <a:lnTo>
                    <a:pt x="870" y="851"/>
                  </a:lnTo>
                  <a:lnTo>
                    <a:pt x="866" y="857"/>
                  </a:lnTo>
                  <a:lnTo>
                    <a:pt x="861" y="862"/>
                  </a:lnTo>
                  <a:lnTo>
                    <a:pt x="857" y="868"/>
                  </a:lnTo>
                  <a:lnTo>
                    <a:pt x="853" y="873"/>
                  </a:lnTo>
                  <a:lnTo>
                    <a:pt x="849" y="879"/>
                  </a:lnTo>
                  <a:lnTo>
                    <a:pt x="845" y="884"/>
                  </a:lnTo>
                  <a:lnTo>
                    <a:pt x="841" y="889"/>
                  </a:lnTo>
                  <a:lnTo>
                    <a:pt x="834" y="898"/>
                  </a:lnTo>
                  <a:lnTo>
                    <a:pt x="828" y="906"/>
                  </a:lnTo>
                  <a:lnTo>
                    <a:pt x="821" y="914"/>
                  </a:lnTo>
                  <a:lnTo>
                    <a:pt x="816" y="922"/>
                  </a:lnTo>
                  <a:lnTo>
                    <a:pt x="811" y="930"/>
                  </a:lnTo>
                  <a:lnTo>
                    <a:pt x="806" y="937"/>
                  </a:lnTo>
                  <a:lnTo>
                    <a:pt x="801" y="944"/>
                  </a:lnTo>
                  <a:lnTo>
                    <a:pt x="797" y="951"/>
                  </a:lnTo>
                  <a:lnTo>
                    <a:pt x="793" y="958"/>
                  </a:lnTo>
                  <a:lnTo>
                    <a:pt x="789" y="965"/>
                  </a:lnTo>
                  <a:lnTo>
                    <a:pt x="786" y="971"/>
                  </a:lnTo>
                  <a:lnTo>
                    <a:pt x="783" y="978"/>
                  </a:lnTo>
                  <a:lnTo>
                    <a:pt x="780" y="984"/>
                  </a:lnTo>
                  <a:lnTo>
                    <a:pt x="777" y="990"/>
                  </a:lnTo>
                  <a:lnTo>
                    <a:pt x="775" y="996"/>
                  </a:lnTo>
                  <a:lnTo>
                    <a:pt x="773" y="1002"/>
                  </a:lnTo>
                  <a:lnTo>
                    <a:pt x="770" y="1008"/>
                  </a:lnTo>
                  <a:lnTo>
                    <a:pt x="769" y="1014"/>
                  </a:lnTo>
                  <a:lnTo>
                    <a:pt x="767" y="1020"/>
                  </a:lnTo>
                  <a:lnTo>
                    <a:pt x="765" y="1025"/>
                  </a:lnTo>
                  <a:lnTo>
                    <a:pt x="764" y="1031"/>
                  </a:lnTo>
                  <a:lnTo>
                    <a:pt x="762" y="1037"/>
                  </a:lnTo>
                  <a:lnTo>
                    <a:pt x="761" y="1043"/>
                  </a:lnTo>
                  <a:lnTo>
                    <a:pt x="759" y="1049"/>
                  </a:lnTo>
                  <a:lnTo>
                    <a:pt x="758" y="1055"/>
                  </a:lnTo>
                  <a:lnTo>
                    <a:pt x="757" y="1061"/>
                  </a:lnTo>
                  <a:lnTo>
                    <a:pt x="755" y="1067"/>
                  </a:lnTo>
                  <a:lnTo>
                    <a:pt x="754" y="1074"/>
                  </a:lnTo>
                  <a:lnTo>
                    <a:pt x="753" y="1080"/>
                  </a:lnTo>
                  <a:lnTo>
                    <a:pt x="751" y="1087"/>
                  </a:lnTo>
                  <a:lnTo>
                    <a:pt x="750" y="1094"/>
                  </a:lnTo>
                  <a:lnTo>
                    <a:pt x="749" y="1101"/>
                  </a:lnTo>
                  <a:lnTo>
                    <a:pt x="749" y="1113"/>
                  </a:lnTo>
                  <a:lnTo>
                    <a:pt x="750" y="1125"/>
                  </a:lnTo>
                  <a:lnTo>
                    <a:pt x="751" y="1135"/>
                  </a:lnTo>
                  <a:lnTo>
                    <a:pt x="753" y="1144"/>
                  </a:lnTo>
                  <a:lnTo>
                    <a:pt x="755" y="1152"/>
                  </a:lnTo>
                  <a:lnTo>
                    <a:pt x="758" y="1159"/>
                  </a:lnTo>
                  <a:lnTo>
                    <a:pt x="761" y="1165"/>
                  </a:lnTo>
                  <a:lnTo>
                    <a:pt x="764" y="1171"/>
                  </a:lnTo>
                  <a:lnTo>
                    <a:pt x="768" y="1176"/>
                  </a:lnTo>
                  <a:lnTo>
                    <a:pt x="771" y="1180"/>
                  </a:lnTo>
                  <a:lnTo>
                    <a:pt x="775" y="1184"/>
                  </a:lnTo>
                  <a:lnTo>
                    <a:pt x="779" y="1188"/>
                  </a:lnTo>
                  <a:lnTo>
                    <a:pt x="783" y="1191"/>
                  </a:lnTo>
                  <a:lnTo>
                    <a:pt x="787" y="1195"/>
                  </a:lnTo>
                  <a:lnTo>
                    <a:pt x="791" y="1198"/>
                  </a:lnTo>
                  <a:lnTo>
                    <a:pt x="788" y="1199"/>
                  </a:lnTo>
                  <a:lnTo>
                    <a:pt x="784" y="1199"/>
                  </a:lnTo>
                  <a:lnTo>
                    <a:pt x="779" y="1200"/>
                  </a:lnTo>
                  <a:lnTo>
                    <a:pt x="775" y="1200"/>
                  </a:lnTo>
                  <a:lnTo>
                    <a:pt x="771" y="1201"/>
                  </a:lnTo>
                  <a:lnTo>
                    <a:pt x="766" y="1202"/>
                  </a:lnTo>
                  <a:lnTo>
                    <a:pt x="762" y="1202"/>
                  </a:lnTo>
                  <a:lnTo>
                    <a:pt x="757" y="1203"/>
                  </a:lnTo>
                  <a:lnTo>
                    <a:pt x="752" y="1204"/>
                  </a:lnTo>
                  <a:lnTo>
                    <a:pt x="747" y="1205"/>
                  </a:lnTo>
                  <a:lnTo>
                    <a:pt x="742" y="1206"/>
                  </a:lnTo>
                  <a:lnTo>
                    <a:pt x="737" y="1207"/>
                  </a:lnTo>
                  <a:lnTo>
                    <a:pt x="732" y="1209"/>
                  </a:lnTo>
                  <a:lnTo>
                    <a:pt x="726" y="1210"/>
                  </a:lnTo>
                  <a:lnTo>
                    <a:pt x="721" y="1212"/>
                  </a:lnTo>
                  <a:lnTo>
                    <a:pt x="716" y="1213"/>
                  </a:lnTo>
                  <a:lnTo>
                    <a:pt x="710" y="1215"/>
                  </a:lnTo>
                  <a:lnTo>
                    <a:pt x="705" y="1217"/>
                  </a:lnTo>
                  <a:lnTo>
                    <a:pt x="699" y="1219"/>
                  </a:lnTo>
                  <a:lnTo>
                    <a:pt x="693" y="1221"/>
                  </a:lnTo>
                  <a:lnTo>
                    <a:pt x="688" y="1224"/>
                  </a:lnTo>
                  <a:lnTo>
                    <a:pt x="682" y="1226"/>
                  </a:lnTo>
                  <a:lnTo>
                    <a:pt x="676" y="1229"/>
                  </a:lnTo>
                  <a:lnTo>
                    <a:pt x="671" y="1231"/>
                  </a:lnTo>
                  <a:lnTo>
                    <a:pt x="665" y="1234"/>
                  </a:lnTo>
                  <a:lnTo>
                    <a:pt x="659" y="1238"/>
                  </a:lnTo>
                  <a:lnTo>
                    <a:pt x="654" y="1241"/>
                  </a:lnTo>
                  <a:lnTo>
                    <a:pt x="648" y="1244"/>
                  </a:lnTo>
                  <a:lnTo>
                    <a:pt x="642" y="1248"/>
                  </a:lnTo>
                  <a:lnTo>
                    <a:pt x="637" y="1252"/>
                  </a:lnTo>
                  <a:lnTo>
                    <a:pt x="631" y="1256"/>
                  </a:lnTo>
                  <a:lnTo>
                    <a:pt x="625" y="1261"/>
                  </a:lnTo>
                  <a:lnTo>
                    <a:pt x="620" y="1265"/>
                  </a:lnTo>
                  <a:lnTo>
                    <a:pt x="614" y="1270"/>
                  </a:lnTo>
                  <a:lnTo>
                    <a:pt x="609" y="1275"/>
                  </a:lnTo>
                  <a:lnTo>
                    <a:pt x="604" y="1280"/>
                  </a:lnTo>
                  <a:lnTo>
                    <a:pt x="598" y="1286"/>
                  </a:lnTo>
                  <a:lnTo>
                    <a:pt x="593" y="1291"/>
                  </a:lnTo>
                  <a:lnTo>
                    <a:pt x="588" y="1297"/>
                  </a:lnTo>
                  <a:lnTo>
                    <a:pt x="583" y="1303"/>
                  </a:lnTo>
                  <a:lnTo>
                    <a:pt x="578" y="1310"/>
                  </a:lnTo>
                  <a:lnTo>
                    <a:pt x="573" y="1317"/>
                  </a:lnTo>
                  <a:lnTo>
                    <a:pt x="568" y="1324"/>
                  </a:lnTo>
                  <a:lnTo>
                    <a:pt x="563" y="1331"/>
                  </a:lnTo>
                  <a:lnTo>
                    <a:pt x="559" y="1338"/>
                  </a:lnTo>
                  <a:lnTo>
                    <a:pt x="554" y="1346"/>
                  </a:lnTo>
                  <a:lnTo>
                    <a:pt x="550" y="1354"/>
                  </a:lnTo>
                  <a:lnTo>
                    <a:pt x="546" y="1363"/>
                  </a:lnTo>
                  <a:lnTo>
                    <a:pt x="542" y="1371"/>
                  </a:lnTo>
                  <a:lnTo>
                    <a:pt x="538" y="1381"/>
                  </a:lnTo>
                  <a:lnTo>
                    <a:pt x="534" y="1390"/>
                  </a:lnTo>
                </a:path>
              </a:pathLst>
            </a:custGeom>
            <a:noFill/>
            <a:ln w="127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999" name="Freeform 9"/>
            <p:cNvSpPr>
              <a:spLocks/>
            </p:cNvSpPr>
            <p:nvPr/>
          </p:nvSpPr>
          <p:spPr bwMode="auto">
            <a:xfrm flipV="1">
              <a:off x="5466885" y="3206750"/>
              <a:ext cx="130175" cy="228600"/>
            </a:xfrm>
            <a:custGeom>
              <a:avLst/>
              <a:gdLst>
                <a:gd name="T0" fmla="*/ 2147483647 w 82"/>
                <a:gd name="T1" fmla="*/ 2147483647 h 144"/>
                <a:gd name="T2" fmla="*/ 2147483647 w 82"/>
                <a:gd name="T3" fmla="*/ 2147483647 h 144"/>
                <a:gd name="T4" fmla="*/ 2147483647 w 82"/>
                <a:gd name="T5" fmla="*/ 2147483647 h 144"/>
                <a:gd name="T6" fmla="*/ 2147483647 w 82"/>
                <a:gd name="T7" fmla="*/ 2147483647 h 144"/>
                <a:gd name="T8" fmla="*/ 2147483647 w 82"/>
                <a:gd name="T9" fmla="*/ 2147483647 h 144"/>
                <a:gd name="T10" fmla="*/ 2147483647 w 82"/>
                <a:gd name="T11" fmla="*/ 2147483647 h 144"/>
                <a:gd name="T12" fmla="*/ 2147483647 w 82"/>
                <a:gd name="T13" fmla="*/ 2147483647 h 144"/>
                <a:gd name="T14" fmla="*/ 2147483647 w 82"/>
                <a:gd name="T15" fmla="*/ 2147483647 h 144"/>
                <a:gd name="T16" fmla="*/ 2147483647 w 82"/>
                <a:gd name="T17" fmla="*/ 2147483647 h 144"/>
                <a:gd name="T18" fmla="*/ 2147483647 w 82"/>
                <a:gd name="T19" fmla="*/ 2147483647 h 144"/>
                <a:gd name="T20" fmla="*/ 2147483647 w 82"/>
                <a:gd name="T21" fmla="*/ 2147483647 h 144"/>
                <a:gd name="T22" fmla="*/ 2147483647 w 82"/>
                <a:gd name="T23" fmla="*/ 2147483647 h 144"/>
                <a:gd name="T24" fmla="*/ 2147483647 w 82"/>
                <a:gd name="T25" fmla="*/ 2147483647 h 144"/>
                <a:gd name="T26" fmla="*/ 2147483647 w 82"/>
                <a:gd name="T27" fmla="*/ 2147483647 h 144"/>
                <a:gd name="T28" fmla="*/ 2147483647 w 82"/>
                <a:gd name="T29" fmla="*/ 2147483647 h 144"/>
                <a:gd name="T30" fmla="*/ 2147483647 w 82"/>
                <a:gd name="T31" fmla="*/ 2147483647 h 144"/>
                <a:gd name="T32" fmla="*/ 2147483647 w 82"/>
                <a:gd name="T33" fmla="*/ 2147483647 h 144"/>
                <a:gd name="T34" fmla="*/ 2147483647 w 82"/>
                <a:gd name="T35" fmla="*/ 2147483647 h 144"/>
                <a:gd name="T36" fmla="*/ 2147483647 w 82"/>
                <a:gd name="T37" fmla="*/ 2147483647 h 144"/>
                <a:gd name="T38" fmla="*/ 2147483647 w 82"/>
                <a:gd name="T39" fmla="*/ 2147483647 h 144"/>
                <a:gd name="T40" fmla="*/ 2147483647 w 82"/>
                <a:gd name="T41" fmla="*/ 2147483647 h 144"/>
                <a:gd name="T42" fmla="*/ 2147483647 w 82"/>
                <a:gd name="T43" fmla="*/ 2147483647 h 144"/>
                <a:gd name="T44" fmla="*/ 2147483647 w 82"/>
                <a:gd name="T45" fmla="*/ 2147483647 h 144"/>
                <a:gd name="T46" fmla="*/ 0 w 82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144"/>
                <a:gd name="T74" fmla="*/ 82 w 82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144">
                  <a:moveTo>
                    <a:pt x="81" y="143"/>
                  </a:moveTo>
                  <a:lnTo>
                    <a:pt x="79" y="134"/>
                  </a:lnTo>
                  <a:lnTo>
                    <a:pt x="77" y="126"/>
                  </a:lnTo>
                  <a:lnTo>
                    <a:pt x="75" y="118"/>
                  </a:lnTo>
                  <a:lnTo>
                    <a:pt x="72" y="110"/>
                  </a:lnTo>
                  <a:lnTo>
                    <a:pt x="70" y="103"/>
                  </a:lnTo>
                  <a:lnTo>
                    <a:pt x="68" y="95"/>
                  </a:lnTo>
                  <a:lnTo>
                    <a:pt x="66" y="89"/>
                  </a:lnTo>
                  <a:lnTo>
                    <a:pt x="64" y="82"/>
                  </a:lnTo>
                  <a:lnTo>
                    <a:pt x="61" y="76"/>
                  </a:lnTo>
                  <a:lnTo>
                    <a:pt x="59" y="70"/>
                  </a:lnTo>
                  <a:lnTo>
                    <a:pt x="56" y="64"/>
                  </a:lnTo>
                  <a:lnTo>
                    <a:pt x="53" y="58"/>
                  </a:lnTo>
                  <a:lnTo>
                    <a:pt x="50" y="52"/>
                  </a:lnTo>
                  <a:lnTo>
                    <a:pt x="47" y="47"/>
                  </a:lnTo>
                  <a:lnTo>
                    <a:pt x="43" y="42"/>
                  </a:lnTo>
                  <a:lnTo>
                    <a:pt x="39" y="36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5" y="21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0" name="Freeform 10"/>
            <p:cNvSpPr>
              <a:spLocks/>
            </p:cNvSpPr>
            <p:nvPr/>
          </p:nvSpPr>
          <p:spPr bwMode="auto">
            <a:xfrm flipV="1">
              <a:off x="4749335" y="3433763"/>
              <a:ext cx="719138" cy="66675"/>
            </a:xfrm>
            <a:custGeom>
              <a:avLst/>
              <a:gdLst>
                <a:gd name="T0" fmla="*/ 2147483647 w 453"/>
                <a:gd name="T1" fmla="*/ 2147483647 h 42"/>
                <a:gd name="T2" fmla="*/ 2147483647 w 453"/>
                <a:gd name="T3" fmla="*/ 2147483647 h 42"/>
                <a:gd name="T4" fmla="*/ 2147483647 w 453"/>
                <a:gd name="T5" fmla="*/ 2147483647 h 42"/>
                <a:gd name="T6" fmla="*/ 2147483647 w 453"/>
                <a:gd name="T7" fmla="*/ 2147483647 h 42"/>
                <a:gd name="T8" fmla="*/ 2147483647 w 453"/>
                <a:gd name="T9" fmla="*/ 2147483647 h 42"/>
                <a:gd name="T10" fmla="*/ 2147483647 w 453"/>
                <a:gd name="T11" fmla="*/ 2147483647 h 42"/>
                <a:gd name="T12" fmla="*/ 2147483647 w 453"/>
                <a:gd name="T13" fmla="*/ 2147483647 h 42"/>
                <a:gd name="T14" fmla="*/ 2147483647 w 453"/>
                <a:gd name="T15" fmla="*/ 2147483647 h 42"/>
                <a:gd name="T16" fmla="*/ 2147483647 w 453"/>
                <a:gd name="T17" fmla="*/ 2147483647 h 42"/>
                <a:gd name="T18" fmla="*/ 2147483647 w 453"/>
                <a:gd name="T19" fmla="*/ 2147483647 h 42"/>
                <a:gd name="T20" fmla="*/ 2147483647 w 453"/>
                <a:gd name="T21" fmla="*/ 2147483647 h 42"/>
                <a:gd name="T22" fmla="*/ 2147483647 w 453"/>
                <a:gd name="T23" fmla="*/ 2147483647 h 42"/>
                <a:gd name="T24" fmla="*/ 2147483647 w 453"/>
                <a:gd name="T25" fmla="*/ 2147483647 h 42"/>
                <a:gd name="T26" fmla="*/ 2147483647 w 453"/>
                <a:gd name="T27" fmla="*/ 2147483647 h 42"/>
                <a:gd name="T28" fmla="*/ 2147483647 w 453"/>
                <a:gd name="T29" fmla="*/ 2147483647 h 42"/>
                <a:gd name="T30" fmla="*/ 2147483647 w 453"/>
                <a:gd name="T31" fmla="*/ 2147483647 h 42"/>
                <a:gd name="T32" fmla="*/ 2147483647 w 453"/>
                <a:gd name="T33" fmla="*/ 2147483647 h 42"/>
                <a:gd name="T34" fmla="*/ 2147483647 w 453"/>
                <a:gd name="T35" fmla="*/ 2147483647 h 42"/>
                <a:gd name="T36" fmla="*/ 2147483647 w 453"/>
                <a:gd name="T37" fmla="*/ 2147483647 h 42"/>
                <a:gd name="T38" fmla="*/ 2147483647 w 453"/>
                <a:gd name="T39" fmla="*/ 2147483647 h 42"/>
                <a:gd name="T40" fmla="*/ 2147483647 w 453"/>
                <a:gd name="T41" fmla="*/ 2147483647 h 42"/>
                <a:gd name="T42" fmla="*/ 2147483647 w 453"/>
                <a:gd name="T43" fmla="*/ 2147483647 h 42"/>
                <a:gd name="T44" fmla="*/ 2147483647 w 453"/>
                <a:gd name="T45" fmla="*/ 2147483647 h 42"/>
                <a:gd name="T46" fmla="*/ 2147483647 w 453"/>
                <a:gd name="T47" fmla="*/ 2147483647 h 42"/>
                <a:gd name="T48" fmla="*/ 2147483647 w 453"/>
                <a:gd name="T49" fmla="*/ 2147483647 h 42"/>
                <a:gd name="T50" fmla="*/ 2147483647 w 453"/>
                <a:gd name="T51" fmla="*/ 2147483647 h 42"/>
                <a:gd name="T52" fmla="*/ 2147483647 w 453"/>
                <a:gd name="T53" fmla="*/ 2147483647 h 42"/>
                <a:gd name="T54" fmla="*/ 2147483647 w 453"/>
                <a:gd name="T55" fmla="*/ 2147483647 h 42"/>
                <a:gd name="T56" fmla="*/ 2147483647 w 453"/>
                <a:gd name="T57" fmla="*/ 2147483647 h 42"/>
                <a:gd name="T58" fmla="*/ 2147483647 w 453"/>
                <a:gd name="T59" fmla="*/ 2147483647 h 42"/>
                <a:gd name="T60" fmla="*/ 2147483647 w 453"/>
                <a:gd name="T61" fmla="*/ 2147483647 h 42"/>
                <a:gd name="T62" fmla="*/ 2147483647 w 453"/>
                <a:gd name="T63" fmla="*/ 2147483647 h 42"/>
                <a:gd name="T64" fmla="*/ 2147483647 w 453"/>
                <a:gd name="T65" fmla="*/ 2147483647 h 42"/>
                <a:gd name="T66" fmla="*/ 2147483647 w 453"/>
                <a:gd name="T67" fmla="*/ 2147483647 h 42"/>
                <a:gd name="T68" fmla="*/ 0 w 453"/>
                <a:gd name="T69" fmla="*/ 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3"/>
                <a:gd name="T106" fmla="*/ 0 h 42"/>
                <a:gd name="T107" fmla="*/ 453 w 453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3" h="42">
                  <a:moveTo>
                    <a:pt x="452" y="41"/>
                  </a:moveTo>
                  <a:lnTo>
                    <a:pt x="445" y="39"/>
                  </a:lnTo>
                  <a:lnTo>
                    <a:pt x="439" y="38"/>
                  </a:lnTo>
                  <a:lnTo>
                    <a:pt x="432" y="36"/>
                  </a:lnTo>
                  <a:lnTo>
                    <a:pt x="425" y="35"/>
                  </a:lnTo>
                  <a:lnTo>
                    <a:pt x="418" y="34"/>
                  </a:lnTo>
                  <a:lnTo>
                    <a:pt x="410" y="32"/>
                  </a:lnTo>
                  <a:lnTo>
                    <a:pt x="403" y="31"/>
                  </a:lnTo>
                  <a:lnTo>
                    <a:pt x="395" y="31"/>
                  </a:lnTo>
                  <a:lnTo>
                    <a:pt x="388" y="30"/>
                  </a:lnTo>
                  <a:lnTo>
                    <a:pt x="380" y="29"/>
                  </a:lnTo>
                  <a:lnTo>
                    <a:pt x="372" y="28"/>
                  </a:lnTo>
                  <a:lnTo>
                    <a:pt x="365" y="28"/>
                  </a:lnTo>
                  <a:lnTo>
                    <a:pt x="357" y="27"/>
                  </a:lnTo>
                  <a:lnTo>
                    <a:pt x="349" y="27"/>
                  </a:lnTo>
                  <a:lnTo>
                    <a:pt x="341" y="27"/>
                  </a:lnTo>
                  <a:lnTo>
                    <a:pt x="333" y="26"/>
                  </a:lnTo>
                  <a:lnTo>
                    <a:pt x="325" y="26"/>
                  </a:lnTo>
                  <a:lnTo>
                    <a:pt x="317" y="26"/>
                  </a:lnTo>
                  <a:lnTo>
                    <a:pt x="308" y="26"/>
                  </a:lnTo>
                  <a:lnTo>
                    <a:pt x="300" y="26"/>
                  </a:lnTo>
                  <a:lnTo>
                    <a:pt x="292" y="26"/>
                  </a:lnTo>
                  <a:lnTo>
                    <a:pt x="284" y="26"/>
                  </a:lnTo>
                  <a:lnTo>
                    <a:pt x="276" y="26"/>
                  </a:lnTo>
                  <a:lnTo>
                    <a:pt x="267" y="26"/>
                  </a:lnTo>
                  <a:lnTo>
                    <a:pt x="259" y="26"/>
                  </a:lnTo>
                  <a:lnTo>
                    <a:pt x="252" y="26"/>
                  </a:lnTo>
                  <a:lnTo>
                    <a:pt x="244" y="26"/>
                  </a:lnTo>
                  <a:lnTo>
                    <a:pt x="236" y="27"/>
                  </a:lnTo>
                  <a:lnTo>
                    <a:pt x="228" y="27"/>
                  </a:lnTo>
                  <a:lnTo>
                    <a:pt x="219" y="27"/>
                  </a:lnTo>
                  <a:lnTo>
                    <a:pt x="211" y="27"/>
                  </a:lnTo>
                  <a:lnTo>
                    <a:pt x="203" y="28"/>
                  </a:lnTo>
                  <a:lnTo>
                    <a:pt x="196" y="28"/>
                  </a:lnTo>
                  <a:lnTo>
                    <a:pt x="188" y="28"/>
                  </a:lnTo>
                  <a:lnTo>
                    <a:pt x="180" y="28"/>
                  </a:lnTo>
                  <a:lnTo>
                    <a:pt x="172" y="29"/>
                  </a:lnTo>
                  <a:lnTo>
                    <a:pt x="165" y="29"/>
                  </a:lnTo>
                  <a:lnTo>
                    <a:pt x="157" y="29"/>
                  </a:lnTo>
                  <a:lnTo>
                    <a:pt x="150" y="29"/>
                  </a:lnTo>
                  <a:lnTo>
                    <a:pt x="142" y="29"/>
                  </a:lnTo>
                  <a:lnTo>
                    <a:pt x="135" y="29"/>
                  </a:lnTo>
                  <a:lnTo>
                    <a:pt x="128" y="29"/>
                  </a:lnTo>
                  <a:lnTo>
                    <a:pt x="121" y="29"/>
                  </a:lnTo>
                  <a:lnTo>
                    <a:pt x="114" y="29"/>
                  </a:lnTo>
                  <a:lnTo>
                    <a:pt x="107" y="29"/>
                  </a:lnTo>
                  <a:lnTo>
                    <a:pt x="100" y="29"/>
                  </a:lnTo>
                  <a:lnTo>
                    <a:pt x="94" y="29"/>
                  </a:lnTo>
                  <a:lnTo>
                    <a:pt x="88" y="28"/>
                  </a:lnTo>
                  <a:lnTo>
                    <a:pt x="81" y="28"/>
                  </a:lnTo>
                  <a:lnTo>
                    <a:pt x="75" y="28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8" y="26"/>
                  </a:lnTo>
                  <a:lnTo>
                    <a:pt x="53" y="25"/>
                  </a:lnTo>
                  <a:lnTo>
                    <a:pt x="48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4" y="21"/>
                  </a:lnTo>
                  <a:lnTo>
                    <a:pt x="30" y="20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8" y="15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1" name="Freeform 11"/>
            <p:cNvSpPr>
              <a:spLocks/>
            </p:cNvSpPr>
            <p:nvPr/>
          </p:nvSpPr>
          <p:spPr bwMode="auto">
            <a:xfrm flipV="1">
              <a:off x="4749335" y="3498850"/>
              <a:ext cx="609600" cy="412750"/>
            </a:xfrm>
            <a:custGeom>
              <a:avLst/>
              <a:gdLst>
                <a:gd name="T0" fmla="*/ 0 w 384"/>
                <a:gd name="T1" fmla="*/ 2147483647 h 260"/>
                <a:gd name="T2" fmla="*/ 0 w 384"/>
                <a:gd name="T3" fmla="*/ 2147483647 h 260"/>
                <a:gd name="T4" fmla="*/ 2147483647 w 384"/>
                <a:gd name="T5" fmla="*/ 2147483647 h 260"/>
                <a:gd name="T6" fmla="*/ 2147483647 w 384"/>
                <a:gd name="T7" fmla="*/ 2147483647 h 260"/>
                <a:gd name="T8" fmla="*/ 2147483647 w 384"/>
                <a:gd name="T9" fmla="*/ 2147483647 h 260"/>
                <a:gd name="T10" fmla="*/ 2147483647 w 384"/>
                <a:gd name="T11" fmla="*/ 2147483647 h 260"/>
                <a:gd name="T12" fmla="*/ 2147483647 w 384"/>
                <a:gd name="T13" fmla="*/ 2147483647 h 260"/>
                <a:gd name="T14" fmla="*/ 2147483647 w 384"/>
                <a:gd name="T15" fmla="*/ 2147483647 h 260"/>
                <a:gd name="T16" fmla="*/ 2147483647 w 384"/>
                <a:gd name="T17" fmla="*/ 2147483647 h 260"/>
                <a:gd name="T18" fmla="*/ 2147483647 w 384"/>
                <a:gd name="T19" fmla="*/ 2147483647 h 260"/>
                <a:gd name="T20" fmla="*/ 2147483647 w 384"/>
                <a:gd name="T21" fmla="*/ 2147483647 h 260"/>
                <a:gd name="T22" fmla="*/ 2147483647 w 384"/>
                <a:gd name="T23" fmla="*/ 2147483647 h 260"/>
                <a:gd name="T24" fmla="*/ 2147483647 w 384"/>
                <a:gd name="T25" fmla="*/ 2147483647 h 260"/>
                <a:gd name="T26" fmla="*/ 2147483647 w 384"/>
                <a:gd name="T27" fmla="*/ 2147483647 h 260"/>
                <a:gd name="T28" fmla="*/ 2147483647 w 384"/>
                <a:gd name="T29" fmla="*/ 2147483647 h 260"/>
                <a:gd name="T30" fmla="*/ 2147483647 w 384"/>
                <a:gd name="T31" fmla="*/ 2147483647 h 260"/>
                <a:gd name="T32" fmla="*/ 2147483647 w 384"/>
                <a:gd name="T33" fmla="*/ 2147483647 h 260"/>
                <a:gd name="T34" fmla="*/ 2147483647 w 384"/>
                <a:gd name="T35" fmla="*/ 2147483647 h 260"/>
                <a:gd name="T36" fmla="*/ 2147483647 w 384"/>
                <a:gd name="T37" fmla="*/ 2147483647 h 260"/>
                <a:gd name="T38" fmla="*/ 2147483647 w 384"/>
                <a:gd name="T39" fmla="*/ 2147483647 h 260"/>
                <a:gd name="T40" fmla="*/ 2147483647 w 384"/>
                <a:gd name="T41" fmla="*/ 2147483647 h 260"/>
                <a:gd name="T42" fmla="*/ 2147483647 w 384"/>
                <a:gd name="T43" fmla="*/ 2147483647 h 260"/>
                <a:gd name="T44" fmla="*/ 2147483647 w 384"/>
                <a:gd name="T45" fmla="*/ 2147483647 h 260"/>
                <a:gd name="T46" fmla="*/ 2147483647 w 384"/>
                <a:gd name="T47" fmla="*/ 2147483647 h 260"/>
                <a:gd name="T48" fmla="*/ 2147483647 w 384"/>
                <a:gd name="T49" fmla="*/ 2147483647 h 260"/>
                <a:gd name="T50" fmla="*/ 2147483647 w 384"/>
                <a:gd name="T51" fmla="*/ 2147483647 h 260"/>
                <a:gd name="T52" fmla="*/ 2147483647 w 384"/>
                <a:gd name="T53" fmla="*/ 2147483647 h 260"/>
                <a:gd name="T54" fmla="*/ 2147483647 w 384"/>
                <a:gd name="T55" fmla="*/ 2147483647 h 260"/>
                <a:gd name="T56" fmla="*/ 2147483647 w 384"/>
                <a:gd name="T57" fmla="*/ 2147483647 h 260"/>
                <a:gd name="T58" fmla="*/ 2147483647 w 384"/>
                <a:gd name="T59" fmla="*/ 2147483647 h 260"/>
                <a:gd name="T60" fmla="*/ 2147483647 w 384"/>
                <a:gd name="T61" fmla="*/ 2147483647 h 260"/>
                <a:gd name="T62" fmla="*/ 2147483647 w 384"/>
                <a:gd name="T63" fmla="*/ 2147483647 h 260"/>
                <a:gd name="T64" fmla="*/ 2147483647 w 384"/>
                <a:gd name="T65" fmla="*/ 2147483647 h 260"/>
                <a:gd name="T66" fmla="*/ 2147483647 w 384"/>
                <a:gd name="T67" fmla="*/ 2147483647 h 260"/>
                <a:gd name="T68" fmla="*/ 2147483647 w 384"/>
                <a:gd name="T69" fmla="*/ 2147483647 h 260"/>
                <a:gd name="T70" fmla="*/ 2147483647 w 384"/>
                <a:gd name="T71" fmla="*/ 2147483647 h 260"/>
                <a:gd name="T72" fmla="*/ 2147483647 w 384"/>
                <a:gd name="T73" fmla="*/ 2147483647 h 260"/>
                <a:gd name="T74" fmla="*/ 2147483647 w 384"/>
                <a:gd name="T75" fmla="*/ 2147483647 h 260"/>
                <a:gd name="T76" fmla="*/ 2147483647 w 384"/>
                <a:gd name="T77" fmla="*/ 2147483647 h 260"/>
                <a:gd name="T78" fmla="*/ 2147483647 w 384"/>
                <a:gd name="T79" fmla="*/ 2147483647 h 260"/>
                <a:gd name="T80" fmla="*/ 2147483647 w 384"/>
                <a:gd name="T81" fmla="*/ 2147483647 h 260"/>
                <a:gd name="T82" fmla="*/ 2147483647 w 384"/>
                <a:gd name="T83" fmla="*/ 2147483647 h 260"/>
                <a:gd name="T84" fmla="*/ 2147483647 w 384"/>
                <a:gd name="T85" fmla="*/ 2147483647 h 260"/>
                <a:gd name="T86" fmla="*/ 2147483647 w 384"/>
                <a:gd name="T87" fmla="*/ 2147483647 h 260"/>
                <a:gd name="T88" fmla="*/ 2147483647 w 384"/>
                <a:gd name="T89" fmla="*/ 2147483647 h 260"/>
                <a:gd name="T90" fmla="*/ 2147483647 w 384"/>
                <a:gd name="T91" fmla="*/ 2147483647 h 260"/>
                <a:gd name="T92" fmla="*/ 2147483647 w 384"/>
                <a:gd name="T93" fmla="*/ 2147483647 h 260"/>
                <a:gd name="T94" fmla="*/ 2147483647 w 384"/>
                <a:gd name="T95" fmla="*/ 2147483647 h 260"/>
                <a:gd name="T96" fmla="*/ 2147483647 w 384"/>
                <a:gd name="T97" fmla="*/ 2147483647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4"/>
                <a:gd name="T148" fmla="*/ 0 h 260"/>
                <a:gd name="T149" fmla="*/ 384 w 384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4" h="260">
                  <a:moveTo>
                    <a:pt x="0" y="259"/>
                  </a:moveTo>
                  <a:lnTo>
                    <a:pt x="0" y="251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1" y="227"/>
                  </a:lnTo>
                  <a:lnTo>
                    <a:pt x="1" y="219"/>
                  </a:lnTo>
                  <a:lnTo>
                    <a:pt x="2" y="212"/>
                  </a:lnTo>
                  <a:lnTo>
                    <a:pt x="3" y="205"/>
                  </a:lnTo>
                  <a:lnTo>
                    <a:pt x="4" y="198"/>
                  </a:lnTo>
                  <a:lnTo>
                    <a:pt x="5" y="191"/>
                  </a:lnTo>
                  <a:lnTo>
                    <a:pt x="7" y="185"/>
                  </a:lnTo>
                  <a:lnTo>
                    <a:pt x="8" y="178"/>
                  </a:lnTo>
                  <a:lnTo>
                    <a:pt x="10" y="172"/>
                  </a:lnTo>
                  <a:lnTo>
                    <a:pt x="12" y="166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8" y="150"/>
                  </a:lnTo>
                  <a:lnTo>
                    <a:pt x="21" y="144"/>
                  </a:lnTo>
                  <a:lnTo>
                    <a:pt x="23" y="139"/>
                  </a:lnTo>
                  <a:lnTo>
                    <a:pt x="26" y="135"/>
                  </a:lnTo>
                  <a:lnTo>
                    <a:pt x="29" y="130"/>
                  </a:lnTo>
                  <a:lnTo>
                    <a:pt x="32" y="125"/>
                  </a:lnTo>
                  <a:lnTo>
                    <a:pt x="35" y="121"/>
                  </a:lnTo>
                  <a:lnTo>
                    <a:pt x="38" y="117"/>
                  </a:lnTo>
                  <a:lnTo>
                    <a:pt x="41" y="113"/>
                  </a:lnTo>
                  <a:lnTo>
                    <a:pt x="45" y="109"/>
                  </a:lnTo>
                  <a:lnTo>
                    <a:pt x="48" y="105"/>
                  </a:lnTo>
                  <a:lnTo>
                    <a:pt x="52" y="101"/>
                  </a:lnTo>
                  <a:lnTo>
                    <a:pt x="56" y="98"/>
                  </a:lnTo>
                  <a:lnTo>
                    <a:pt x="59" y="95"/>
                  </a:lnTo>
                  <a:lnTo>
                    <a:pt x="63" y="91"/>
                  </a:lnTo>
                  <a:lnTo>
                    <a:pt x="67" y="88"/>
                  </a:lnTo>
                  <a:lnTo>
                    <a:pt x="72" y="85"/>
                  </a:lnTo>
                  <a:lnTo>
                    <a:pt x="76" y="83"/>
                  </a:lnTo>
                  <a:lnTo>
                    <a:pt x="80" y="80"/>
                  </a:lnTo>
                  <a:lnTo>
                    <a:pt x="84" y="77"/>
                  </a:lnTo>
                  <a:lnTo>
                    <a:pt x="89" y="75"/>
                  </a:lnTo>
                  <a:lnTo>
                    <a:pt x="93" y="72"/>
                  </a:lnTo>
                  <a:lnTo>
                    <a:pt x="98" y="70"/>
                  </a:lnTo>
                  <a:lnTo>
                    <a:pt x="102" y="68"/>
                  </a:lnTo>
                  <a:lnTo>
                    <a:pt x="107" y="66"/>
                  </a:lnTo>
                  <a:lnTo>
                    <a:pt x="112" y="64"/>
                  </a:lnTo>
                  <a:lnTo>
                    <a:pt x="117" y="62"/>
                  </a:lnTo>
                  <a:lnTo>
                    <a:pt x="122" y="60"/>
                  </a:lnTo>
                  <a:lnTo>
                    <a:pt x="126" y="59"/>
                  </a:lnTo>
                  <a:lnTo>
                    <a:pt x="131" y="57"/>
                  </a:lnTo>
                  <a:lnTo>
                    <a:pt x="136" y="55"/>
                  </a:lnTo>
                  <a:lnTo>
                    <a:pt x="142" y="54"/>
                  </a:lnTo>
                  <a:lnTo>
                    <a:pt x="147" y="53"/>
                  </a:lnTo>
                  <a:lnTo>
                    <a:pt x="152" y="51"/>
                  </a:lnTo>
                  <a:lnTo>
                    <a:pt x="157" y="50"/>
                  </a:lnTo>
                  <a:lnTo>
                    <a:pt x="162" y="49"/>
                  </a:lnTo>
                  <a:lnTo>
                    <a:pt x="167" y="48"/>
                  </a:lnTo>
                  <a:lnTo>
                    <a:pt x="173" y="47"/>
                  </a:lnTo>
                  <a:lnTo>
                    <a:pt x="178" y="46"/>
                  </a:lnTo>
                  <a:lnTo>
                    <a:pt x="183" y="45"/>
                  </a:lnTo>
                  <a:lnTo>
                    <a:pt x="188" y="44"/>
                  </a:lnTo>
                  <a:lnTo>
                    <a:pt x="194" y="43"/>
                  </a:lnTo>
                  <a:lnTo>
                    <a:pt x="199" y="42"/>
                  </a:lnTo>
                  <a:lnTo>
                    <a:pt x="204" y="41"/>
                  </a:lnTo>
                  <a:lnTo>
                    <a:pt x="210" y="40"/>
                  </a:lnTo>
                  <a:lnTo>
                    <a:pt x="215" y="40"/>
                  </a:lnTo>
                  <a:lnTo>
                    <a:pt x="220" y="39"/>
                  </a:lnTo>
                  <a:lnTo>
                    <a:pt x="226" y="38"/>
                  </a:lnTo>
                  <a:lnTo>
                    <a:pt x="231" y="37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5"/>
                  </a:lnTo>
                  <a:lnTo>
                    <a:pt x="252" y="35"/>
                  </a:lnTo>
                  <a:lnTo>
                    <a:pt x="256" y="34"/>
                  </a:lnTo>
                  <a:lnTo>
                    <a:pt x="262" y="33"/>
                  </a:lnTo>
                  <a:lnTo>
                    <a:pt x="267" y="33"/>
                  </a:lnTo>
                  <a:lnTo>
                    <a:pt x="272" y="32"/>
                  </a:lnTo>
                  <a:lnTo>
                    <a:pt x="277" y="31"/>
                  </a:lnTo>
                  <a:lnTo>
                    <a:pt x="282" y="31"/>
                  </a:lnTo>
                  <a:lnTo>
                    <a:pt x="287" y="30"/>
                  </a:lnTo>
                  <a:lnTo>
                    <a:pt x="292" y="29"/>
                  </a:lnTo>
                  <a:lnTo>
                    <a:pt x="297" y="28"/>
                  </a:lnTo>
                  <a:lnTo>
                    <a:pt x="302" y="28"/>
                  </a:lnTo>
                  <a:lnTo>
                    <a:pt x="306" y="27"/>
                  </a:lnTo>
                  <a:lnTo>
                    <a:pt x="311" y="26"/>
                  </a:lnTo>
                  <a:lnTo>
                    <a:pt x="316" y="25"/>
                  </a:lnTo>
                  <a:lnTo>
                    <a:pt x="321" y="24"/>
                  </a:lnTo>
                  <a:lnTo>
                    <a:pt x="325" y="23"/>
                  </a:lnTo>
                  <a:lnTo>
                    <a:pt x="330" y="22"/>
                  </a:lnTo>
                  <a:lnTo>
                    <a:pt x="334" y="21"/>
                  </a:lnTo>
                  <a:lnTo>
                    <a:pt x="338" y="20"/>
                  </a:lnTo>
                  <a:lnTo>
                    <a:pt x="342" y="18"/>
                  </a:lnTo>
                  <a:lnTo>
                    <a:pt x="347" y="17"/>
                  </a:lnTo>
                  <a:lnTo>
                    <a:pt x="351" y="16"/>
                  </a:lnTo>
                  <a:lnTo>
                    <a:pt x="355" y="14"/>
                  </a:lnTo>
                  <a:lnTo>
                    <a:pt x="359" y="13"/>
                  </a:lnTo>
                  <a:lnTo>
                    <a:pt x="362" y="11"/>
                  </a:lnTo>
                  <a:lnTo>
                    <a:pt x="366" y="10"/>
                  </a:lnTo>
                  <a:lnTo>
                    <a:pt x="370" y="8"/>
                  </a:lnTo>
                  <a:lnTo>
                    <a:pt x="373" y="6"/>
                  </a:lnTo>
                  <a:lnTo>
                    <a:pt x="376" y="4"/>
                  </a:lnTo>
                  <a:lnTo>
                    <a:pt x="380" y="2"/>
                  </a:lnTo>
                  <a:lnTo>
                    <a:pt x="383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2" name="Freeform 12"/>
            <p:cNvSpPr>
              <a:spLocks/>
            </p:cNvSpPr>
            <p:nvPr/>
          </p:nvSpPr>
          <p:spPr bwMode="auto">
            <a:xfrm flipV="1">
              <a:off x="5406560" y="3683000"/>
              <a:ext cx="261938" cy="184150"/>
            </a:xfrm>
            <a:custGeom>
              <a:avLst/>
              <a:gdLst>
                <a:gd name="T0" fmla="*/ 2147483647 w 165"/>
                <a:gd name="T1" fmla="*/ 2147483647 h 116"/>
                <a:gd name="T2" fmla="*/ 2147483647 w 165"/>
                <a:gd name="T3" fmla="*/ 2147483647 h 116"/>
                <a:gd name="T4" fmla="*/ 2147483647 w 165"/>
                <a:gd name="T5" fmla="*/ 2147483647 h 116"/>
                <a:gd name="T6" fmla="*/ 2147483647 w 165"/>
                <a:gd name="T7" fmla="*/ 2147483647 h 116"/>
                <a:gd name="T8" fmla="*/ 2147483647 w 165"/>
                <a:gd name="T9" fmla="*/ 2147483647 h 116"/>
                <a:gd name="T10" fmla="*/ 2147483647 w 165"/>
                <a:gd name="T11" fmla="*/ 2147483647 h 116"/>
                <a:gd name="T12" fmla="*/ 2147483647 w 165"/>
                <a:gd name="T13" fmla="*/ 2147483647 h 116"/>
                <a:gd name="T14" fmla="*/ 2147483647 w 165"/>
                <a:gd name="T15" fmla="*/ 2147483647 h 116"/>
                <a:gd name="T16" fmla="*/ 2147483647 w 165"/>
                <a:gd name="T17" fmla="*/ 2147483647 h 116"/>
                <a:gd name="T18" fmla="*/ 2147483647 w 165"/>
                <a:gd name="T19" fmla="*/ 2147483647 h 116"/>
                <a:gd name="T20" fmla="*/ 2147483647 w 165"/>
                <a:gd name="T21" fmla="*/ 2147483647 h 116"/>
                <a:gd name="T22" fmla="*/ 2147483647 w 165"/>
                <a:gd name="T23" fmla="*/ 2147483647 h 116"/>
                <a:gd name="T24" fmla="*/ 2147483647 w 165"/>
                <a:gd name="T25" fmla="*/ 2147483647 h 116"/>
                <a:gd name="T26" fmla="*/ 2147483647 w 165"/>
                <a:gd name="T27" fmla="*/ 2147483647 h 116"/>
                <a:gd name="T28" fmla="*/ 2147483647 w 165"/>
                <a:gd name="T29" fmla="*/ 2147483647 h 116"/>
                <a:gd name="T30" fmla="*/ 2147483647 w 165"/>
                <a:gd name="T31" fmla="*/ 2147483647 h 116"/>
                <a:gd name="T32" fmla="*/ 2147483647 w 165"/>
                <a:gd name="T33" fmla="*/ 2147483647 h 116"/>
                <a:gd name="T34" fmla="*/ 2147483647 w 165"/>
                <a:gd name="T35" fmla="*/ 2147483647 h 116"/>
                <a:gd name="T36" fmla="*/ 2147483647 w 165"/>
                <a:gd name="T37" fmla="*/ 2147483647 h 116"/>
                <a:gd name="T38" fmla="*/ 2147483647 w 165"/>
                <a:gd name="T39" fmla="*/ 2147483647 h 116"/>
                <a:gd name="T40" fmla="*/ 2147483647 w 165"/>
                <a:gd name="T41" fmla="*/ 2147483647 h 116"/>
                <a:gd name="T42" fmla="*/ 2147483647 w 165"/>
                <a:gd name="T43" fmla="*/ 2147483647 h 116"/>
                <a:gd name="T44" fmla="*/ 2147483647 w 165"/>
                <a:gd name="T45" fmla="*/ 2147483647 h 116"/>
                <a:gd name="T46" fmla="*/ 2147483647 w 165"/>
                <a:gd name="T47" fmla="*/ 2147483647 h 116"/>
                <a:gd name="T48" fmla="*/ 2147483647 w 165"/>
                <a:gd name="T49" fmla="*/ 2147483647 h 116"/>
                <a:gd name="T50" fmla="*/ 2147483647 w 165"/>
                <a:gd name="T51" fmla="*/ 2147483647 h 116"/>
                <a:gd name="T52" fmla="*/ 2147483647 w 165"/>
                <a:gd name="T53" fmla="*/ 2147483647 h 116"/>
                <a:gd name="T54" fmla="*/ 2147483647 w 165"/>
                <a:gd name="T55" fmla="*/ 2147483647 h 116"/>
                <a:gd name="T56" fmla="*/ 2147483647 w 165"/>
                <a:gd name="T57" fmla="*/ 2147483647 h 116"/>
                <a:gd name="T58" fmla="*/ 0 w 165"/>
                <a:gd name="T59" fmla="*/ 0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16"/>
                <a:gd name="T92" fmla="*/ 165 w 165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16">
                  <a:moveTo>
                    <a:pt x="164" y="115"/>
                  </a:moveTo>
                  <a:lnTo>
                    <a:pt x="157" y="112"/>
                  </a:lnTo>
                  <a:lnTo>
                    <a:pt x="150" y="108"/>
                  </a:lnTo>
                  <a:lnTo>
                    <a:pt x="144" y="104"/>
                  </a:lnTo>
                  <a:lnTo>
                    <a:pt x="138" y="100"/>
                  </a:lnTo>
                  <a:lnTo>
                    <a:pt x="132" y="96"/>
                  </a:lnTo>
                  <a:lnTo>
                    <a:pt x="127" y="92"/>
                  </a:lnTo>
                  <a:lnTo>
                    <a:pt x="122" y="88"/>
                  </a:lnTo>
                  <a:lnTo>
                    <a:pt x="116" y="83"/>
                  </a:lnTo>
                  <a:lnTo>
                    <a:pt x="112" y="79"/>
                  </a:lnTo>
                  <a:lnTo>
                    <a:pt x="107" y="75"/>
                  </a:lnTo>
                  <a:lnTo>
                    <a:pt x="102" y="70"/>
                  </a:lnTo>
                  <a:lnTo>
                    <a:pt x="98" y="66"/>
                  </a:lnTo>
                  <a:lnTo>
                    <a:pt x="93" y="61"/>
                  </a:lnTo>
                  <a:lnTo>
                    <a:pt x="89" y="57"/>
                  </a:lnTo>
                  <a:lnTo>
                    <a:pt x="84" y="53"/>
                  </a:lnTo>
                  <a:lnTo>
                    <a:pt x="80" y="48"/>
                  </a:lnTo>
                  <a:lnTo>
                    <a:pt x="75" y="44"/>
                  </a:lnTo>
                  <a:lnTo>
                    <a:pt x="70" y="40"/>
                  </a:lnTo>
                  <a:lnTo>
                    <a:pt x="65" y="36"/>
                  </a:lnTo>
                  <a:lnTo>
                    <a:pt x="60" y="31"/>
                  </a:lnTo>
                  <a:lnTo>
                    <a:pt x="54" y="27"/>
                  </a:lnTo>
                  <a:lnTo>
                    <a:pt x="49" y="23"/>
                  </a:lnTo>
                  <a:lnTo>
                    <a:pt x="43" y="20"/>
                  </a:lnTo>
                  <a:lnTo>
                    <a:pt x="37" y="16"/>
                  </a:lnTo>
                  <a:lnTo>
                    <a:pt x="30" y="12"/>
                  </a:lnTo>
                  <a:lnTo>
                    <a:pt x="23" y="9"/>
                  </a:lnTo>
                  <a:lnTo>
                    <a:pt x="16" y="6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3" name="Freeform 13"/>
            <p:cNvSpPr>
              <a:spLocks/>
            </p:cNvSpPr>
            <p:nvPr/>
          </p:nvSpPr>
          <p:spPr bwMode="auto">
            <a:xfrm flipV="1">
              <a:off x="5270035" y="3865563"/>
              <a:ext cx="188913" cy="530225"/>
            </a:xfrm>
            <a:custGeom>
              <a:avLst/>
              <a:gdLst>
                <a:gd name="T0" fmla="*/ 2147483647 w 119"/>
                <a:gd name="T1" fmla="*/ 2147483647 h 334"/>
                <a:gd name="T2" fmla="*/ 2147483647 w 119"/>
                <a:gd name="T3" fmla="*/ 2147483647 h 334"/>
                <a:gd name="T4" fmla="*/ 2147483647 w 119"/>
                <a:gd name="T5" fmla="*/ 2147483647 h 334"/>
                <a:gd name="T6" fmla="*/ 2147483647 w 119"/>
                <a:gd name="T7" fmla="*/ 2147483647 h 334"/>
                <a:gd name="T8" fmla="*/ 2147483647 w 119"/>
                <a:gd name="T9" fmla="*/ 2147483647 h 334"/>
                <a:gd name="T10" fmla="*/ 2147483647 w 119"/>
                <a:gd name="T11" fmla="*/ 2147483647 h 334"/>
                <a:gd name="T12" fmla="*/ 2147483647 w 119"/>
                <a:gd name="T13" fmla="*/ 2147483647 h 334"/>
                <a:gd name="T14" fmla="*/ 2147483647 w 119"/>
                <a:gd name="T15" fmla="*/ 2147483647 h 334"/>
                <a:gd name="T16" fmla="*/ 2147483647 w 119"/>
                <a:gd name="T17" fmla="*/ 2147483647 h 334"/>
                <a:gd name="T18" fmla="*/ 2147483647 w 119"/>
                <a:gd name="T19" fmla="*/ 2147483647 h 334"/>
                <a:gd name="T20" fmla="*/ 2147483647 w 119"/>
                <a:gd name="T21" fmla="*/ 2147483647 h 334"/>
                <a:gd name="T22" fmla="*/ 2147483647 w 119"/>
                <a:gd name="T23" fmla="*/ 2147483647 h 334"/>
                <a:gd name="T24" fmla="*/ 2147483647 w 119"/>
                <a:gd name="T25" fmla="*/ 2147483647 h 334"/>
                <a:gd name="T26" fmla="*/ 2147483647 w 119"/>
                <a:gd name="T27" fmla="*/ 2147483647 h 334"/>
                <a:gd name="T28" fmla="*/ 2147483647 w 119"/>
                <a:gd name="T29" fmla="*/ 2147483647 h 334"/>
                <a:gd name="T30" fmla="*/ 2147483647 w 119"/>
                <a:gd name="T31" fmla="*/ 2147483647 h 334"/>
                <a:gd name="T32" fmla="*/ 2147483647 w 119"/>
                <a:gd name="T33" fmla="*/ 2147483647 h 334"/>
                <a:gd name="T34" fmla="*/ 2147483647 w 119"/>
                <a:gd name="T35" fmla="*/ 2147483647 h 334"/>
                <a:gd name="T36" fmla="*/ 0 w 119"/>
                <a:gd name="T37" fmla="*/ 2147483647 h 334"/>
                <a:gd name="T38" fmla="*/ 2147483647 w 119"/>
                <a:gd name="T39" fmla="*/ 2147483647 h 334"/>
                <a:gd name="T40" fmla="*/ 2147483647 w 119"/>
                <a:gd name="T41" fmla="*/ 2147483647 h 334"/>
                <a:gd name="T42" fmla="*/ 2147483647 w 119"/>
                <a:gd name="T43" fmla="*/ 2147483647 h 334"/>
                <a:gd name="T44" fmla="*/ 2147483647 w 119"/>
                <a:gd name="T45" fmla="*/ 2147483647 h 334"/>
                <a:gd name="T46" fmla="*/ 2147483647 w 119"/>
                <a:gd name="T47" fmla="*/ 2147483647 h 334"/>
                <a:gd name="T48" fmla="*/ 2147483647 w 119"/>
                <a:gd name="T49" fmla="*/ 2147483647 h 334"/>
                <a:gd name="T50" fmla="*/ 2147483647 w 119"/>
                <a:gd name="T51" fmla="*/ 2147483647 h 334"/>
                <a:gd name="T52" fmla="*/ 2147483647 w 119"/>
                <a:gd name="T53" fmla="*/ 2147483647 h 334"/>
                <a:gd name="T54" fmla="*/ 2147483647 w 119"/>
                <a:gd name="T55" fmla="*/ 2147483647 h 334"/>
                <a:gd name="T56" fmla="*/ 2147483647 w 119"/>
                <a:gd name="T57" fmla="*/ 2147483647 h 334"/>
                <a:gd name="T58" fmla="*/ 2147483647 w 119"/>
                <a:gd name="T59" fmla="*/ 2147483647 h 334"/>
                <a:gd name="T60" fmla="*/ 2147483647 w 119"/>
                <a:gd name="T61" fmla="*/ 2147483647 h 334"/>
                <a:gd name="T62" fmla="*/ 2147483647 w 119"/>
                <a:gd name="T63" fmla="*/ 2147483647 h 334"/>
                <a:gd name="T64" fmla="*/ 2147483647 w 119"/>
                <a:gd name="T65" fmla="*/ 2147483647 h 334"/>
                <a:gd name="T66" fmla="*/ 2147483647 w 119"/>
                <a:gd name="T67" fmla="*/ 2147483647 h 334"/>
                <a:gd name="T68" fmla="*/ 2147483647 w 119"/>
                <a:gd name="T69" fmla="*/ 2147483647 h 334"/>
                <a:gd name="T70" fmla="*/ 2147483647 w 119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9"/>
                <a:gd name="T109" fmla="*/ 0 h 334"/>
                <a:gd name="T110" fmla="*/ 119 w 11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9" h="334">
                  <a:moveTo>
                    <a:pt x="86" y="333"/>
                  </a:moveTo>
                  <a:lnTo>
                    <a:pt x="82" y="331"/>
                  </a:lnTo>
                  <a:lnTo>
                    <a:pt x="78" y="328"/>
                  </a:lnTo>
                  <a:lnTo>
                    <a:pt x="74" y="326"/>
                  </a:lnTo>
                  <a:lnTo>
                    <a:pt x="71" y="323"/>
                  </a:lnTo>
                  <a:lnTo>
                    <a:pt x="67" y="320"/>
                  </a:lnTo>
                  <a:lnTo>
                    <a:pt x="63" y="317"/>
                  </a:lnTo>
                  <a:lnTo>
                    <a:pt x="60" y="314"/>
                  </a:lnTo>
                  <a:lnTo>
                    <a:pt x="56" y="311"/>
                  </a:lnTo>
                  <a:lnTo>
                    <a:pt x="53" y="307"/>
                  </a:lnTo>
                  <a:lnTo>
                    <a:pt x="50" y="304"/>
                  </a:lnTo>
                  <a:lnTo>
                    <a:pt x="46" y="300"/>
                  </a:lnTo>
                  <a:lnTo>
                    <a:pt x="43" y="296"/>
                  </a:lnTo>
                  <a:lnTo>
                    <a:pt x="40" y="292"/>
                  </a:lnTo>
                  <a:lnTo>
                    <a:pt x="37" y="287"/>
                  </a:lnTo>
                  <a:lnTo>
                    <a:pt x="34" y="283"/>
                  </a:lnTo>
                  <a:lnTo>
                    <a:pt x="32" y="279"/>
                  </a:lnTo>
                  <a:lnTo>
                    <a:pt x="29" y="274"/>
                  </a:lnTo>
                  <a:lnTo>
                    <a:pt x="26" y="269"/>
                  </a:lnTo>
                  <a:lnTo>
                    <a:pt x="24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9"/>
                  </a:lnTo>
                  <a:lnTo>
                    <a:pt x="15" y="244"/>
                  </a:lnTo>
                  <a:lnTo>
                    <a:pt x="13" y="239"/>
                  </a:lnTo>
                  <a:lnTo>
                    <a:pt x="11" y="233"/>
                  </a:lnTo>
                  <a:lnTo>
                    <a:pt x="10" y="228"/>
                  </a:lnTo>
                  <a:lnTo>
                    <a:pt x="8" y="222"/>
                  </a:lnTo>
                  <a:lnTo>
                    <a:pt x="7" y="217"/>
                  </a:lnTo>
                  <a:lnTo>
                    <a:pt x="5" y="211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2" y="194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1" y="177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0"/>
                  </a:lnTo>
                  <a:lnTo>
                    <a:pt x="1" y="154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4" y="125"/>
                  </a:lnTo>
                  <a:lnTo>
                    <a:pt x="5" y="119"/>
                  </a:lnTo>
                  <a:lnTo>
                    <a:pt x="7" y="114"/>
                  </a:lnTo>
                  <a:lnTo>
                    <a:pt x="8" y="108"/>
                  </a:lnTo>
                  <a:lnTo>
                    <a:pt x="10" y="103"/>
                  </a:lnTo>
                  <a:lnTo>
                    <a:pt x="12" y="97"/>
                  </a:lnTo>
                  <a:lnTo>
                    <a:pt x="14" y="92"/>
                  </a:lnTo>
                  <a:lnTo>
                    <a:pt x="17" y="86"/>
                  </a:lnTo>
                  <a:lnTo>
                    <a:pt x="19" y="81"/>
                  </a:lnTo>
                  <a:lnTo>
                    <a:pt x="22" y="76"/>
                  </a:lnTo>
                  <a:lnTo>
                    <a:pt x="25" y="71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5" y="56"/>
                  </a:lnTo>
                  <a:lnTo>
                    <a:pt x="39" y="51"/>
                  </a:lnTo>
                  <a:lnTo>
                    <a:pt x="43" y="47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7" y="34"/>
                  </a:lnTo>
                  <a:lnTo>
                    <a:pt x="62" y="30"/>
                  </a:lnTo>
                  <a:lnTo>
                    <a:pt x="67" y="26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97" y="8"/>
                  </a:lnTo>
                  <a:lnTo>
                    <a:pt x="103" y="5"/>
                  </a:lnTo>
                  <a:lnTo>
                    <a:pt x="110" y="3"/>
                  </a:lnTo>
                  <a:lnTo>
                    <a:pt x="11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4" name="Freeform 14"/>
            <p:cNvSpPr>
              <a:spLocks/>
            </p:cNvSpPr>
            <p:nvPr/>
          </p:nvSpPr>
          <p:spPr bwMode="auto">
            <a:xfrm flipV="1">
              <a:off x="5457360" y="3941763"/>
              <a:ext cx="450850" cy="454025"/>
            </a:xfrm>
            <a:custGeom>
              <a:avLst/>
              <a:gdLst>
                <a:gd name="T0" fmla="*/ 2147483647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2147483647 h 286"/>
                <a:gd name="T6" fmla="*/ 2147483647 w 284"/>
                <a:gd name="T7" fmla="*/ 2147483647 h 286"/>
                <a:gd name="T8" fmla="*/ 2147483647 w 284"/>
                <a:gd name="T9" fmla="*/ 2147483647 h 286"/>
                <a:gd name="T10" fmla="*/ 2147483647 w 284"/>
                <a:gd name="T11" fmla="*/ 2147483647 h 286"/>
                <a:gd name="T12" fmla="*/ 2147483647 w 284"/>
                <a:gd name="T13" fmla="*/ 2147483647 h 286"/>
                <a:gd name="T14" fmla="*/ 2147483647 w 284"/>
                <a:gd name="T15" fmla="*/ 2147483647 h 286"/>
                <a:gd name="T16" fmla="*/ 2147483647 w 284"/>
                <a:gd name="T17" fmla="*/ 2147483647 h 286"/>
                <a:gd name="T18" fmla="*/ 2147483647 w 284"/>
                <a:gd name="T19" fmla="*/ 2147483647 h 286"/>
                <a:gd name="T20" fmla="*/ 2147483647 w 284"/>
                <a:gd name="T21" fmla="*/ 2147483647 h 286"/>
                <a:gd name="T22" fmla="*/ 2147483647 w 284"/>
                <a:gd name="T23" fmla="*/ 2147483647 h 286"/>
                <a:gd name="T24" fmla="*/ 2147483647 w 284"/>
                <a:gd name="T25" fmla="*/ 2147483647 h 286"/>
                <a:gd name="T26" fmla="*/ 2147483647 w 284"/>
                <a:gd name="T27" fmla="*/ 2147483647 h 286"/>
                <a:gd name="T28" fmla="*/ 2147483647 w 284"/>
                <a:gd name="T29" fmla="*/ 2147483647 h 286"/>
                <a:gd name="T30" fmla="*/ 2147483647 w 284"/>
                <a:gd name="T31" fmla="*/ 2147483647 h 286"/>
                <a:gd name="T32" fmla="*/ 2147483647 w 284"/>
                <a:gd name="T33" fmla="*/ 2147483647 h 286"/>
                <a:gd name="T34" fmla="*/ 2147483647 w 284"/>
                <a:gd name="T35" fmla="*/ 2147483647 h 286"/>
                <a:gd name="T36" fmla="*/ 2147483647 w 284"/>
                <a:gd name="T37" fmla="*/ 2147483647 h 286"/>
                <a:gd name="T38" fmla="*/ 2147483647 w 284"/>
                <a:gd name="T39" fmla="*/ 2147483647 h 286"/>
                <a:gd name="T40" fmla="*/ 2147483647 w 284"/>
                <a:gd name="T41" fmla="*/ 2147483647 h 286"/>
                <a:gd name="T42" fmla="*/ 2147483647 w 284"/>
                <a:gd name="T43" fmla="*/ 2147483647 h 286"/>
                <a:gd name="T44" fmla="*/ 2147483647 w 284"/>
                <a:gd name="T45" fmla="*/ 2147483647 h 286"/>
                <a:gd name="T46" fmla="*/ 2147483647 w 284"/>
                <a:gd name="T47" fmla="*/ 2147483647 h 286"/>
                <a:gd name="T48" fmla="*/ 2147483647 w 284"/>
                <a:gd name="T49" fmla="*/ 2147483647 h 286"/>
                <a:gd name="T50" fmla="*/ 2147483647 w 284"/>
                <a:gd name="T51" fmla="*/ 2147483647 h 286"/>
                <a:gd name="T52" fmla="*/ 2147483647 w 284"/>
                <a:gd name="T53" fmla="*/ 2147483647 h 286"/>
                <a:gd name="T54" fmla="*/ 2147483647 w 284"/>
                <a:gd name="T55" fmla="*/ 2147483647 h 286"/>
                <a:gd name="T56" fmla="*/ 2147483647 w 284"/>
                <a:gd name="T57" fmla="*/ 2147483647 h 286"/>
                <a:gd name="T58" fmla="*/ 2147483647 w 284"/>
                <a:gd name="T59" fmla="*/ 2147483647 h 286"/>
                <a:gd name="T60" fmla="*/ 2147483647 w 284"/>
                <a:gd name="T61" fmla="*/ 2147483647 h 286"/>
                <a:gd name="T62" fmla="*/ 2147483647 w 284"/>
                <a:gd name="T63" fmla="*/ 2147483647 h 286"/>
                <a:gd name="T64" fmla="*/ 2147483647 w 284"/>
                <a:gd name="T65" fmla="*/ 2147483647 h 286"/>
                <a:gd name="T66" fmla="*/ 2147483647 w 284"/>
                <a:gd name="T67" fmla="*/ 2147483647 h 286"/>
                <a:gd name="T68" fmla="*/ 2147483647 w 284"/>
                <a:gd name="T69" fmla="*/ 2147483647 h 286"/>
                <a:gd name="T70" fmla="*/ 2147483647 w 284"/>
                <a:gd name="T71" fmla="*/ 2147483647 h 2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286"/>
                <a:gd name="T110" fmla="*/ 284 w 284"/>
                <a:gd name="T111" fmla="*/ 286 h 2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286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23"/>
                  </a:lnTo>
                  <a:lnTo>
                    <a:pt x="32" y="27"/>
                  </a:lnTo>
                  <a:lnTo>
                    <a:pt x="35" y="31"/>
                  </a:lnTo>
                  <a:lnTo>
                    <a:pt x="37" y="34"/>
                  </a:lnTo>
                  <a:lnTo>
                    <a:pt x="40" y="38"/>
                  </a:lnTo>
                  <a:lnTo>
                    <a:pt x="43" y="42"/>
                  </a:lnTo>
                  <a:lnTo>
                    <a:pt x="46" y="47"/>
                  </a:lnTo>
                  <a:lnTo>
                    <a:pt x="48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1" y="74"/>
                  </a:lnTo>
                  <a:lnTo>
                    <a:pt x="64" y="79"/>
                  </a:lnTo>
                  <a:lnTo>
                    <a:pt x="66" y="84"/>
                  </a:lnTo>
                  <a:lnTo>
                    <a:pt x="69" y="89"/>
                  </a:lnTo>
                  <a:lnTo>
                    <a:pt x="71" y="94"/>
                  </a:lnTo>
                  <a:lnTo>
                    <a:pt x="74" y="99"/>
                  </a:lnTo>
                  <a:lnTo>
                    <a:pt x="76" y="104"/>
                  </a:lnTo>
                  <a:lnTo>
                    <a:pt x="79" y="110"/>
                  </a:lnTo>
                  <a:lnTo>
                    <a:pt x="81" y="115"/>
                  </a:lnTo>
                  <a:lnTo>
                    <a:pt x="84" y="120"/>
                  </a:lnTo>
                  <a:lnTo>
                    <a:pt x="87" y="126"/>
                  </a:lnTo>
                  <a:lnTo>
                    <a:pt x="89" y="131"/>
                  </a:lnTo>
                  <a:lnTo>
                    <a:pt x="92" y="136"/>
                  </a:lnTo>
                  <a:lnTo>
                    <a:pt x="95" y="142"/>
                  </a:lnTo>
                  <a:lnTo>
                    <a:pt x="98" y="147"/>
                  </a:lnTo>
                  <a:lnTo>
                    <a:pt x="101" y="153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3" y="174"/>
                  </a:lnTo>
                  <a:lnTo>
                    <a:pt x="116" y="179"/>
                  </a:lnTo>
                  <a:lnTo>
                    <a:pt x="120" y="184"/>
                  </a:lnTo>
                  <a:lnTo>
                    <a:pt x="123" y="189"/>
                  </a:lnTo>
                  <a:lnTo>
                    <a:pt x="127" y="194"/>
                  </a:lnTo>
                  <a:lnTo>
                    <a:pt x="130" y="199"/>
                  </a:lnTo>
                  <a:lnTo>
                    <a:pt x="134" y="204"/>
                  </a:lnTo>
                  <a:lnTo>
                    <a:pt x="138" y="209"/>
                  </a:lnTo>
                  <a:lnTo>
                    <a:pt x="142" y="214"/>
                  </a:lnTo>
                  <a:lnTo>
                    <a:pt x="146" y="219"/>
                  </a:lnTo>
                  <a:lnTo>
                    <a:pt x="150" y="223"/>
                  </a:lnTo>
                  <a:lnTo>
                    <a:pt x="155" y="228"/>
                  </a:lnTo>
                  <a:lnTo>
                    <a:pt x="159" y="232"/>
                  </a:lnTo>
                  <a:lnTo>
                    <a:pt x="164" y="236"/>
                  </a:lnTo>
                  <a:lnTo>
                    <a:pt x="168" y="240"/>
                  </a:lnTo>
                  <a:lnTo>
                    <a:pt x="173" y="244"/>
                  </a:lnTo>
                  <a:lnTo>
                    <a:pt x="178" y="248"/>
                  </a:lnTo>
                  <a:lnTo>
                    <a:pt x="184" y="252"/>
                  </a:lnTo>
                  <a:lnTo>
                    <a:pt x="189" y="255"/>
                  </a:lnTo>
                  <a:lnTo>
                    <a:pt x="194" y="259"/>
                  </a:lnTo>
                  <a:lnTo>
                    <a:pt x="200" y="262"/>
                  </a:lnTo>
                  <a:lnTo>
                    <a:pt x="206" y="265"/>
                  </a:lnTo>
                  <a:lnTo>
                    <a:pt x="212" y="268"/>
                  </a:lnTo>
                  <a:lnTo>
                    <a:pt x="218" y="270"/>
                  </a:lnTo>
                  <a:lnTo>
                    <a:pt x="224" y="273"/>
                  </a:lnTo>
                  <a:lnTo>
                    <a:pt x="231" y="275"/>
                  </a:lnTo>
                  <a:lnTo>
                    <a:pt x="238" y="277"/>
                  </a:lnTo>
                  <a:lnTo>
                    <a:pt x="245" y="279"/>
                  </a:lnTo>
                  <a:lnTo>
                    <a:pt x="252" y="281"/>
                  </a:lnTo>
                  <a:lnTo>
                    <a:pt x="259" y="282"/>
                  </a:lnTo>
                  <a:lnTo>
                    <a:pt x="267" y="283"/>
                  </a:lnTo>
                  <a:lnTo>
                    <a:pt x="275" y="284"/>
                  </a:lnTo>
                  <a:lnTo>
                    <a:pt x="283" y="28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5" name="Freeform 15"/>
            <p:cNvSpPr>
              <a:spLocks/>
            </p:cNvSpPr>
            <p:nvPr/>
          </p:nvSpPr>
          <p:spPr bwMode="auto">
            <a:xfrm flipV="1">
              <a:off x="5625635" y="4146550"/>
              <a:ext cx="681038" cy="1049338"/>
            </a:xfrm>
            <a:custGeom>
              <a:avLst/>
              <a:gdLst>
                <a:gd name="T0" fmla="*/ 2147483647 w 429"/>
                <a:gd name="T1" fmla="*/ 2147483647 h 661"/>
                <a:gd name="T2" fmla="*/ 2147483647 w 429"/>
                <a:gd name="T3" fmla="*/ 2147483647 h 661"/>
                <a:gd name="T4" fmla="*/ 2147483647 w 429"/>
                <a:gd name="T5" fmla="*/ 2147483647 h 661"/>
                <a:gd name="T6" fmla="*/ 2147483647 w 429"/>
                <a:gd name="T7" fmla="*/ 2147483647 h 661"/>
                <a:gd name="T8" fmla="*/ 2147483647 w 429"/>
                <a:gd name="T9" fmla="*/ 2147483647 h 661"/>
                <a:gd name="T10" fmla="*/ 2147483647 w 429"/>
                <a:gd name="T11" fmla="*/ 2147483647 h 661"/>
                <a:gd name="T12" fmla="*/ 2147483647 w 429"/>
                <a:gd name="T13" fmla="*/ 2147483647 h 661"/>
                <a:gd name="T14" fmla="*/ 2147483647 w 429"/>
                <a:gd name="T15" fmla="*/ 2147483647 h 661"/>
                <a:gd name="T16" fmla="*/ 2147483647 w 429"/>
                <a:gd name="T17" fmla="*/ 2147483647 h 661"/>
                <a:gd name="T18" fmla="*/ 2147483647 w 429"/>
                <a:gd name="T19" fmla="*/ 2147483647 h 661"/>
                <a:gd name="T20" fmla="*/ 2147483647 w 429"/>
                <a:gd name="T21" fmla="*/ 2147483647 h 661"/>
                <a:gd name="T22" fmla="*/ 2147483647 w 429"/>
                <a:gd name="T23" fmla="*/ 2147483647 h 661"/>
                <a:gd name="T24" fmla="*/ 2147483647 w 429"/>
                <a:gd name="T25" fmla="*/ 2147483647 h 661"/>
                <a:gd name="T26" fmla="*/ 2147483647 w 429"/>
                <a:gd name="T27" fmla="*/ 2147483647 h 661"/>
                <a:gd name="T28" fmla="*/ 2147483647 w 429"/>
                <a:gd name="T29" fmla="*/ 2147483647 h 661"/>
                <a:gd name="T30" fmla="*/ 2147483647 w 429"/>
                <a:gd name="T31" fmla="*/ 2147483647 h 661"/>
                <a:gd name="T32" fmla="*/ 2147483647 w 429"/>
                <a:gd name="T33" fmla="*/ 2147483647 h 661"/>
                <a:gd name="T34" fmla="*/ 2147483647 w 429"/>
                <a:gd name="T35" fmla="*/ 2147483647 h 661"/>
                <a:gd name="T36" fmla="*/ 2147483647 w 429"/>
                <a:gd name="T37" fmla="*/ 2147483647 h 661"/>
                <a:gd name="T38" fmla="*/ 2147483647 w 429"/>
                <a:gd name="T39" fmla="*/ 2147483647 h 661"/>
                <a:gd name="T40" fmla="*/ 2147483647 w 429"/>
                <a:gd name="T41" fmla="*/ 2147483647 h 661"/>
                <a:gd name="T42" fmla="*/ 2147483647 w 429"/>
                <a:gd name="T43" fmla="*/ 2147483647 h 661"/>
                <a:gd name="T44" fmla="*/ 2147483647 w 429"/>
                <a:gd name="T45" fmla="*/ 2147483647 h 661"/>
                <a:gd name="T46" fmla="*/ 2147483647 w 429"/>
                <a:gd name="T47" fmla="*/ 2147483647 h 661"/>
                <a:gd name="T48" fmla="*/ 2147483647 w 429"/>
                <a:gd name="T49" fmla="*/ 2147483647 h 661"/>
                <a:gd name="T50" fmla="*/ 2147483647 w 429"/>
                <a:gd name="T51" fmla="*/ 2147483647 h 661"/>
                <a:gd name="T52" fmla="*/ 2147483647 w 429"/>
                <a:gd name="T53" fmla="*/ 2147483647 h 661"/>
                <a:gd name="T54" fmla="*/ 2147483647 w 429"/>
                <a:gd name="T55" fmla="*/ 2147483647 h 661"/>
                <a:gd name="T56" fmla="*/ 2147483647 w 429"/>
                <a:gd name="T57" fmla="*/ 2147483647 h 661"/>
                <a:gd name="T58" fmla="*/ 2147483647 w 429"/>
                <a:gd name="T59" fmla="*/ 2147483647 h 661"/>
                <a:gd name="T60" fmla="*/ 2147483647 w 429"/>
                <a:gd name="T61" fmla="*/ 2147483647 h 661"/>
                <a:gd name="T62" fmla="*/ 2147483647 w 429"/>
                <a:gd name="T63" fmla="*/ 2147483647 h 661"/>
                <a:gd name="T64" fmla="*/ 2147483647 w 429"/>
                <a:gd name="T65" fmla="*/ 2147483647 h 661"/>
                <a:gd name="T66" fmla="*/ 2147483647 w 429"/>
                <a:gd name="T67" fmla="*/ 2147483647 h 661"/>
                <a:gd name="T68" fmla="*/ 2147483647 w 429"/>
                <a:gd name="T69" fmla="*/ 2147483647 h 661"/>
                <a:gd name="T70" fmla="*/ 2147483647 w 429"/>
                <a:gd name="T71" fmla="*/ 2147483647 h 661"/>
                <a:gd name="T72" fmla="*/ 2147483647 w 429"/>
                <a:gd name="T73" fmla="*/ 2147483647 h 661"/>
                <a:gd name="T74" fmla="*/ 2147483647 w 429"/>
                <a:gd name="T75" fmla="*/ 2147483647 h 661"/>
                <a:gd name="T76" fmla="*/ 2147483647 w 429"/>
                <a:gd name="T77" fmla="*/ 2147483647 h 661"/>
                <a:gd name="T78" fmla="*/ 2147483647 w 429"/>
                <a:gd name="T79" fmla="*/ 2147483647 h 661"/>
                <a:gd name="T80" fmla="*/ 2147483647 w 429"/>
                <a:gd name="T81" fmla="*/ 2147483647 h 661"/>
                <a:gd name="T82" fmla="*/ 2147483647 w 429"/>
                <a:gd name="T83" fmla="*/ 2147483647 h 6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9"/>
                <a:gd name="T127" fmla="*/ 0 h 661"/>
                <a:gd name="T128" fmla="*/ 429 w 429"/>
                <a:gd name="T129" fmla="*/ 661 h 6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9" h="661">
                  <a:moveTo>
                    <a:pt x="0" y="660"/>
                  </a:moveTo>
                  <a:lnTo>
                    <a:pt x="10" y="655"/>
                  </a:lnTo>
                  <a:lnTo>
                    <a:pt x="19" y="651"/>
                  </a:lnTo>
                  <a:lnTo>
                    <a:pt x="28" y="646"/>
                  </a:lnTo>
                  <a:lnTo>
                    <a:pt x="37" y="641"/>
                  </a:lnTo>
                  <a:lnTo>
                    <a:pt x="45" y="637"/>
                  </a:lnTo>
                  <a:lnTo>
                    <a:pt x="54" y="632"/>
                  </a:lnTo>
                  <a:lnTo>
                    <a:pt x="62" y="627"/>
                  </a:lnTo>
                  <a:lnTo>
                    <a:pt x="70" y="623"/>
                  </a:lnTo>
                  <a:lnTo>
                    <a:pt x="78" y="618"/>
                  </a:lnTo>
                  <a:lnTo>
                    <a:pt x="86" y="613"/>
                  </a:lnTo>
                  <a:lnTo>
                    <a:pt x="94" y="608"/>
                  </a:lnTo>
                  <a:lnTo>
                    <a:pt x="102" y="604"/>
                  </a:lnTo>
                  <a:lnTo>
                    <a:pt x="109" y="599"/>
                  </a:lnTo>
                  <a:lnTo>
                    <a:pt x="117" y="594"/>
                  </a:lnTo>
                  <a:lnTo>
                    <a:pt x="124" y="590"/>
                  </a:lnTo>
                  <a:lnTo>
                    <a:pt x="131" y="585"/>
                  </a:lnTo>
                  <a:lnTo>
                    <a:pt x="138" y="580"/>
                  </a:lnTo>
                  <a:lnTo>
                    <a:pt x="145" y="575"/>
                  </a:lnTo>
                  <a:lnTo>
                    <a:pt x="152" y="570"/>
                  </a:lnTo>
                  <a:lnTo>
                    <a:pt x="158" y="566"/>
                  </a:lnTo>
                  <a:lnTo>
                    <a:pt x="165" y="561"/>
                  </a:lnTo>
                  <a:lnTo>
                    <a:pt x="171" y="556"/>
                  </a:lnTo>
                  <a:lnTo>
                    <a:pt x="177" y="551"/>
                  </a:lnTo>
                  <a:lnTo>
                    <a:pt x="183" y="547"/>
                  </a:lnTo>
                  <a:lnTo>
                    <a:pt x="189" y="542"/>
                  </a:lnTo>
                  <a:lnTo>
                    <a:pt x="195" y="537"/>
                  </a:lnTo>
                  <a:lnTo>
                    <a:pt x="201" y="532"/>
                  </a:lnTo>
                  <a:lnTo>
                    <a:pt x="206" y="527"/>
                  </a:lnTo>
                  <a:lnTo>
                    <a:pt x="212" y="522"/>
                  </a:lnTo>
                  <a:lnTo>
                    <a:pt x="217" y="518"/>
                  </a:lnTo>
                  <a:lnTo>
                    <a:pt x="222" y="513"/>
                  </a:lnTo>
                  <a:lnTo>
                    <a:pt x="228" y="508"/>
                  </a:lnTo>
                  <a:lnTo>
                    <a:pt x="233" y="503"/>
                  </a:lnTo>
                  <a:lnTo>
                    <a:pt x="238" y="498"/>
                  </a:lnTo>
                  <a:lnTo>
                    <a:pt x="242" y="493"/>
                  </a:lnTo>
                  <a:lnTo>
                    <a:pt x="247" y="488"/>
                  </a:lnTo>
                  <a:lnTo>
                    <a:pt x="252" y="483"/>
                  </a:lnTo>
                  <a:lnTo>
                    <a:pt x="256" y="479"/>
                  </a:lnTo>
                  <a:lnTo>
                    <a:pt x="261" y="474"/>
                  </a:lnTo>
                  <a:lnTo>
                    <a:pt x="265" y="469"/>
                  </a:lnTo>
                  <a:lnTo>
                    <a:pt x="269" y="464"/>
                  </a:lnTo>
                  <a:lnTo>
                    <a:pt x="273" y="459"/>
                  </a:lnTo>
                  <a:lnTo>
                    <a:pt x="277" y="454"/>
                  </a:lnTo>
                  <a:lnTo>
                    <a:pt x="281" y="449"/>
                  </a:lnTo>
                  <a:lnTo>
                    <a:pt x="285" y="444"/>
                  </a:lnTo>
                  <a:lnTo>
                    <a:pt x="289" y="439"/>
                  </a:lnTo>
                  <a:lnTo>
                    <a:pt x="293" y="434"/>
                  </a:lnTo>
                  <a:lnTo>
                    <a:pt x="296" y="429"/>
                  </a:lnTo>
                  <a:lnTo>
                    <a:pt x="300" y="424"/>
                  </a:lnTo>
                  <a:lnTo>
                    <a:pt x="303" y="419"/>
                  </a:lnTo>
                  <a:lnTo>
                    <a:pt x="306" y="414"/>
                  </a:lnTo>
                  <a:lnTo>
                    <a:pt x="310" y="409"/>
                  </a:lnTo>
                  <a:lnTo>
                    <a:pt x="313" y="404"/>
                  </a:lnTo>
                  <a:lnTo>
                    <a:pt x="316" y="399"/>
                  </a:lnTo>
                  <a:lnTo>
                    <a:pt x="319" y="394"/>
                  </a:lnTo>
                  <a:lnTo>
                    <a:pt x="322" y="389"/>
                  </a:lnTo>
                  <a:lnTo>
                    <a:pt x="325" y="384"/>
                  </a:lnTo>
                  <a:lnTo>
                    <a:pt x="328" y="379"/>
                  </a:lnTo>
                  <a:lnTo>
                    <a:pt x="330" y="374"/>
                  </a:lnTo>
                  <a:lnTo>
                    <a:pt x="333" y="368"/>
                  </a:lnTo>
                  <a:lnTo>
                    <a:pt x="335" y="363"/>
                  </a:lnTo>
                  <a:lnTo>
                    <a:pt x="338" y="358"/>
                  </a:lnTo>
                  <a:lnTo>
                    <a:pt x="340" y="353"/>
                  </a:lnTo>
                  <a:lnTo>
                    <a:pt x="343" y="348"/>
                  </a:lnTo>
                  <a:lnTo>
                    <a:pt x="345" y="343"/>
                  </a:lnTo>
                  <a:lnTo>
                    <a:pt x="347" y="338"/>
                  </a:lnTo>
                  <a:lnTo>
                    <a:pt x="350" y="332"/>
                  </a:lnTo>
                  <a:lnTo>
                    <a:pt x="352" y="327"/>
                  </a:lnTo>
                  <a:lnTo>
                    <a:pt x="354" y="322"/>
                  </a:lnTo>
                  <a:lnTo>
                    <a:pt x="356" y="317"/>
                  </a:lnTo>
                  <a:lnTo>
                    <a:pt x="358" y="312"/>
                  </a:lnTo>
                  <a:lnTo>
                    <a:pt x="360" y="306"/>
                  </a:lnTo>
                  <a:lnTo>
                    <a:pt x="362" y="301"/>
                  </a:lnTo>
                  <a:lnTo>
                    <a:pt x="363" y="296"/>
                  </a:lnTo>
                  <a:lnTo>
                    <a:pt x="365" y="291"/>
                  </a:lnTo>
                  <a:lnTo>
                    <a:pt x="367" y="285"/>
                  </a:lnTo>
                  <a:lnTo>
                    <a:pt x="369" y="280"/>
                  </a:lnTo>
                  <a:lnTo>
                    <a:pt x="370" y="275"/>
                  </a:lnTo>
                  <a:lnTo>
                    <a:pt x="372" y="269"/>
                  </a:lnTo>
                  <a:lnTo>
                    <a:pt x="373" y="264"/>
                  </a:lnTo>
                  <a:lnTo>
                    <a:pt x="375" y="259"/>
                  </a:lnTo>
                  <a:lnTo>
                    <a:pt x="376" y="253"/>
                  </a:lnTo>
                  <a:lnTo>
                    <a:pt x="378" y="248"/>
                  </a:lnTo>
                  <a:lnTo>
                    <a:pt x="379" y="243"/>
                  </a:lnTo>
                  <a:lnTo>
                    <a:pt x="381" y="237"/>
                  </a:lnTo>
                  <a:lnTo>
                    <a:pt x="382" y="232"/>
                  </a:lnTo>
                  <a:lnTo>
                    <a:pt x="383" y="227"/>
                  </a:lnTo>
                  <a:lnTo>
                    <a:pt x="385" y="221"/>
                  </a:lnTo>
                  <a:lnTo>
                    <a:pt x="386" y="216"/>
                  </a:lnTo>
                  <a:lnTo>
                    <a:pt x="387" y="210"/>
                  </a:lnTo>
                  <a:lnTo>
                    <a:pt x="388" y="205"/>
                  </a:lnTo>
                  <a:lnTo>
                    <a:pt x="389" y="199"/>
                  </a:lnTo>
                  <a:lnTo>
                    <a:pt x="391" y="194"/>
                  </a:lnTo>
                  <a:lnTo>
                    <a:pt x="392" y="188"/>
                  </a:lnTo>
                  <a:lnTo>
                    <a:pt x="393" y="183"/>
                  </a:lnTo>
                  <a:lnTo>
                    <a:pt x="394" y="177"/>
                  </a:lnTo>
                  <a:lnTo>
                    <a:pt x="395" y="172"/>
                  </a:lnTo>
                  <a:lnTo>
                    <a:pt x="396" y="166"/>
                  </a:lnTo>
                  <a:lnTo>
                    <a:pt x="397" y="161"/>
                  </a:lnTo>
                  <a:lnTo>
                    <a:pt x="398" y="155"/>
                  </a:lnTo>
                  <a:lnTo>
                    <a:pt x="399" y="150"/>
                  </a:lnTo>
                  <a:lnTo>
                    <a:pt x="400" y="144"/>
                  </a:lnTo>
                  <a:lnTo>
                    <a:pt x="401" y="139"/>
                  </a:lnTo>
                  <a:lnTo>
                    <a:pt x="402" y="133"/>
                  </a:lnTo>
                  <a:lnTo>
                    <a:pt x="403" y="127"/>
                  </a:lnTo>
                  <a:lnTo>
                    <a:pt x="404" y="122"/>
                  </a:lnTo>
                  <a:lnTo>
                    <a:pt x="405" y="116"/>
                  </a:lnTo>
                  <a:lnTo>
                    <a:pt x="406" y="110"/>
                  </a:lnTo>
                  <a:lnTo>
                    <a:pt x="407" y="105"/>
                  </a:lnTo>
                  <a:lnTo>
                    <a:pt x="409" y="99"/>
                  </a:lnTo>
                  <a:lnTo>
                    <a:pt x="410" y="93"/>
                  </a:lnTo>
                  <a:lnTo>
                    <a:pt x="411" y="88"/>
                  </a:lnTo>
                  <a:lnTo>
                    <a:pt x="412" y="82"/>
                  </a:lnTo>
                  <a:lnTo>
                    <a:pt x="413" y="76"/>
                  </a:lnTo>
                  <a:lnTo>
                    <a:pt x="414" y="70"/>
                  </a:lnTo>
                  <a:lnTo>
                    <a:pt x="415" y="65"/>
                  </a:lnTo>
                  <a:lnTo>
                    <a:pt x="416" y="59"/>
                  </a:lnTo>
                  <a:lnTo>
                    <a:pt x="417" y="53"/>
                  </a:lnTo>
                  <a:lnTo>
                    <a:pt x="418" y="47"/>
                  </a:lnTo>
                  <a:lnTo>
                    <a:pt x="419" y="41"/>
                  </a:lnTo>
                  <a:lnTo>
                    <a:pt x="420" y="35"/>
                  </a:lnTo>
                  <a:lnTo>
                    <a:pt x="422" y="30"/>
                  </a:lnTo>
                  <a:lnTo>
                    <a:pt x="423" y="24"/>
                  </a:lnTo>
                  <a:lnTo>
                    <a:pt x="424" y="18"/>
                  </a:lnTo>
                  <a:lnTo>
                    <a:pt x="425" y="12"/>
                  </a:lnTo>
                  <a:lnTo>
                    <a:pt x="427" y="6"/>
                  </a:lnTo>
                  <a:lnTo>
                    <a:pt x="42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6" name="Freeform 16"/>
            <p:cNvSpPr>
              <a:spLocks/>
            </p:cNvSpPr>
            <p:nvPr/>
          </p:nvSpPr>
          <p:spPr bwMode="auto">
            <a:xfrm flipV="1">
              <a:off x="6305085" y="5194300"/>
              <a:ext cx="212725" cy="206375"/>
            </a:xfrm>
            <a:custGeom>
              <a:avLst/>
              <a:gdLst>
                <a:gd name="T0" fmla="*/ 0 w 134"/>
                <a:gd name="T1" fmla="*/ 2147483647 h 130"/>
                <a:gd name="T2" fmla="*/ 2147483647 w 134"/>
                <a:gd name="T3" fmla="*/ 2147483647 h 130"/>
                <a:gd name="T4" fmla="*/ 2147483647 w 134"/>
                <a:gd name="T5" fmla="*/ 2147483647 h 130"/>
                <a:gd name="T6" fmla="*/ 2147483647 w 134"/>
                <a:gd name="T7" fmla="*/ 2147483647 h 130"/>
                <a:gd name="T8" fmla="*/ 2147483647 w 134"/>
                <a:gd name="T9" fmla="*/ 2147483647 h 130"/>
                <a:gd name="T10" fmla="*/ 2147483647 w 134"/>
                <a:gd name="T11" fmla="*/ 2147483647 h 130"/>
                <a:gd name="T12" fmla="*/ 2147483647 w 134"/>
                <a:gd name="T13" fmla="*/ 2147483647 h 130"/>
                <a:gd name="T14" fmla="*/ 2147483647 w 134"/>
                <a:gd name="T15" fmla="*/ 2147483647 h 130"/>
                <a:gd name="T16" fmla="*/ 2147483647 w 134"/>
                <a:gd name="T17" fmla="*/ 2147483647 h 130"/>
                <a:gd name="T18" fmla="*/ 2147483647 w 134"/>
                <a:gd name="T19" fmla="*/ 2147483647 h 130"/>
                <a:gd name="T20" fmla="*/ 2147483647 w 134"/>
                <a:gd name="T21" fmla="*/ 2147483647 h 130"/>
                <a:gd name="T22" fmla="*/ 2147483647 w 134"/>
                <a:gd name="T23" fmla="*/ 2147483647 h 130"/>
                <a:gd name="T24" fmla="*/ 2147483647 w 134"/>
                <a:gd name="T25" fmla="*/ 2147483647 h 130"/>
                <a:gd name="T26" fmla="*/ 2147483647 w 134"/>
                <a:gd name="T27" fmla="*/ 2147483647 h 130"/>
                <a:gd name="T28" fmla="*/ 2147483647 w 134"/>
                <a:gd name="T29" fmla="*/ 2147483647 h 130"/>
                <a:gd name="T30" fmla="*/ 2147483647 w 134"/>
                <a:gd name="T31" fmla="*/ 2147483647 h 130"/>
                <a:gd name="T32" fmla="*/ 2147483647 w 134"/>
                <a:gd name="T33" fmla="*/ 2147483647 h 130"/>
                <a:gd name="T34" fmla="*/ 2147483647 w 134"/>
                <a:gd name="T35" fmla="*/ 2147483647 h 130"/>
                <a:gd name="T36" fmla="*/ 2147483647 w 134"/>
                <a:gd name="T37" fmla="*/ 2147483647 h 130"/>
                <a:gd name="T38" fmla="*/ 2147483647 w 134"/>
                <a:gd name="T39" fmla="*/ 2147483647 h 130"/>
                <a:gd name="T40" fmla="*/ 2147483647 w 134"/>
                <a:gd name="T41" fmla="*/ 2147483647 h 130"/>
                <a:gd name="T42" fmla="*/ 2147483647 w 134"/>
                <a:gd name="T43" fmla="*/ 2147483647 h 130"/>
                <a:gd name="T44" fmla="*/ 2147483647 w 134"/>
                <a:gd name="T45" fmla="*/ 2147483647 h 130"/>
                <a:gd name="T46" fmla="*/ 2147483647 w 134"/>
                <a:gd name="T47" fmla="*/ 2147483647 h 130"/>
                <a:gd name="T48" fmla="*/ 2147483647 w 134"/>
                <a:gd name="T49" fmla="*/ 2147483647 h 130"/>
                <a:gd name="T50" fmla="*/ 2147483647 w 134"/>
                <a:gd name="T51" fmla="*/ 2147483647 h 130"/>
                <a:gd name="T52" fmla="*/ 2147483647 w 134"/>
                <a:gd name="T53" fmla="*/ 2147483647 h 130"/>
                <a:gd name="T54" fmla="*/ 2147483647 w 134"/>
                <a:gd name="T55" fmla="*/ 2147483647 h 130"/>
                <a:gd name="T56" fmla="*/ 2147483647 w 134"/>
                <a:gd name="T57" fmla="*/ 2147483647 h 130"/>
                <a:gd name="T58" fmla="*/ 2147483647 w 134"/>
                <a:gd name="T59" fmla="*/ 2147483647 h 130"/>
                <a:gd name="T60" fmla="*/ 2147483647 w 134"/>
                <a:gd name="T61" fmla="*/ 2147483647 h 130"/>
                <a:gd name="T62" fmla="*/ 2147483647 w 134"/>
                <a:gd name="T63" fmla="*/ 2147483647 h 130"/>
                <a:gd name="T64" fmla="*/ 2147483647 w 134"/>
                <a:gd name="T65" fmla="*/ 2147483647 h 130"/>
                <a:gd name="T66" fmla="*/ 2147483647 w 134"/>
                <a:gd name="T67" fmla="*/ 2147483647 h 130"/>
                <a:gd name="T68" fmla="*/ 2147483647 w 134"/>
                <a:gd name="T69" fmla="*/ 0 h 130"/>
                <a:gd name="T70" fmla="*/ 2147483647 w 134"/>
                <a:gd name="T71" fmla="*/ 0 h 130"/>
                <a:gd name="T72" fmla="*/ 2147483647 w 134"/>
                <a:gd name="T73" fmla="*/ 2147483647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130"/>
                <a:gd name="T113" fmla="*/ 134 w 134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130">
                  <a:moveTo>
                    <a:pt x="0" y="129"/>
                  </a:moveTo>
                  <a:lnTo>
                    <a:pt x="1" y="125"/>
                  </a:lnTo>
                  <a:lnTo>
                    <a:pt x="2" y="121"/>
                  </a:lnTo>
                  <a:lnTo>
                    <a:pt x="3" y="116"/>
                  </a:lnTo>
                  <a:lnTo>
                    <a:pt x="4" y="112"/>
                  </a:lnTo>
                  <a:lnTo>
                    <a:pt x="5" y="107"/>
                  </a:lnTo>
                  <a:lnTo>
                    <a:pt x="6" y="102"/>
                  </a:lnTo>
                  <a:lnTo>
                    <a:pt x="6" y="97"/>
                  </a:lnTo>
                  <a:lnTo>
                    <a:pt x="7" y="93"/>
                  </a:lnTo>
                  <a:lnTo>
                    <a:pt x="8" y="88"/>
                  </a:lnTo>
                  <a:lnTo>
                    <a:pt x="10" y="83"/>
                  </a:lnTo>
                  <a:lnTo>
                    <a:pt x="11" y="78"/>
                  </a:lnTo>
                  <a:lnTo>
                    <a:pt x="12" y="73"/>
                  </a:lnTo>
                  <a:lnTo>
                    <a:pt x="14" y="68"/>
                  </a:lnTo>
                  <a:lnTo>
                    <a:pt x="15" y="63"/>
                  </a:lnTo>
                  <a:lnTo>
                    <a:pt x="17" y="58"/>
                  </a:lnTo>
                  <a:lnTo>
                    <a:pt x="19" y="53"/>
                  </a:lnTo>
                  <a:lnTo>
                    <a:pt x="21" y="48"/>
                  </a:lnTo>
                  <a:lnTo>
                    <a:pt x="24" y="44"/>
                  </a:lnTo>
                  <a:lnTo>
                    <a:pt x="27" y="39"/>
                  </a:lnTo>
                  <a:lnTo>
                    <a:pt x="30" y="35"/>
                  </a:lnTo>
                  <a:lnTo>
                    <a:pt x="33" y="31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45" y="20"/>
                  </a:lnTo>
                  <a:lnTo>
                    <a:pt x="50" y="16"/>
                  </a:lnTo>
                  <a:lnTo>
                    <a:pt x="55" y="13"/>
                  </a:lnTo>
                  <a:lnTo>
                    <a:pt x="60" y="10"/>
                  </a:lnTo>
                  <a:lnTo>
                    <a:pt x="66" y="8"/>
                  </a:lnTo>
                  <a:lnTo>
                    <a:pt x="73" y="5"/>
                  </a:lnTo>
                  <a:lnTo>
                    <a:pt x="80" y="4"/>
                  </a:lnTo>
                  <a:lnTo>
                    <a:pt x="87" y="3"/>
                  </a:lnTo>
                  <a:lnTo>
                    <a:pt x="95" y="2"/>
                  </a:lnTo>
                  <a:lnTo>
                    <a:pt x="104" y="1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33" y="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7" name="Freeform 17"/>
            <p:cNvSpPr>
              <a:spLocks/>
            </p:cNvSpPr>
            <p:nvPr/>
          </p:nvSpPr>
          <p:spPr bwMode="auto">
            <a:xfrm flipV="1">
              <a:off x="5939960" y="3495675"/>
              <a:ext cx="106363" cy="436563"/>
            </a:xfrm>
            <a:custGeom>
              <a:avLst/>
              <a:gdLst>
                <a:gd name="T0" fmla="*/ 2147483647 w 67"/>
                <a:gd name="T1" fmla="*/ 2147483647 h 275"/>
                <a:gd name="T2" fmla="*/ 2147483647 w 67"/>
                <a:gd name="T3" fmla="*/ 2147483647 h 275"/>
                <a:gd name="T4" fmla="*/ 2147483647 w 67"/>
                <a:gd name="T5" fmla="*/ 2147483647 h 275"/>
                <a:gd name="T6" fmla="*/ 2147483647 w 67"/>
                <a:gd name="T7" fmla="*/ 2147483647 h 275"/>
                <a:gd name="T8" fmla="*/ 2147483647 w 67"/>
                <a:gd name="T9" fmla="*/ 2147483647 h 275"/>
                <a:gd name="T10" fmla="*/ 2147483647 w 67"/>
                <a:gd name="T11" fmla="*/ 2147483647 h 275"/>
                <a:gd name="T12" fmla="*/ 2147483647 w 67"/>
                <a:gd name="T13" fmla="*/ 2147483647 h 275"/>
                <a:gd name="T14" fmla="*/ 2147483647 w 67"/>
                <a:gd name="T15" fmla="*/ 2147483647 h 275"/>
                <a:gd name="T16" fmla="*/ 2147483647 w 67"/>
                <a:gd name="T17" fmla="*/ 2147483647 h 275"/>
                <a:gd name="T18" fmla="*/ 2147483647 w 67"/>
                <a:gd name="T19" fmla="*/ 2147483647 h 275"/>
                <a:gd name="T20" fmla="*/ 2147483647 w 67"/>
                <a:gd name="T21" fmla="*/ 2147483647 h 275"/>
                <a:gd name="T22" fmla="*/ 2147483647 w 67"/>
                <a:gd name="T23" fmla="*/ 2147483647 h 275"/>
                <a:gd name="T24" fmla="*/ 2147483647 w 67"/>
                <a:gd name="T25" fmla="*/ 2147483647 h 275"/>
                <a:gd name="T26" fmla="*/ 2147483647 w 67"/>
                <a:gd name="T27" fmla="*/ 2147483647 h 275"/>
                <a:gd name="T28" fmla="*/ 2147483647 w 67"/>
                <a:gd name="T29" fmla="*/ 2147483647 h 275"/>
                <a:gd name="T30" fmla="*/ 0 w 67"/>
                <a:gd name="T31" fmla="*/ 2147483647 h 275"/>
                <a:gd name="T32" fmla="*/ 0 w 67"/>
                <a:gd name="T33" fmla="*/ 2147483647 h 275"/>
                <a:gd name="T34" fmla="*/ 0 w 67"/>
                <a:gd name="T35" fmla="*/ 2147483647 h 275"/>
                <a:gd name="T36" fmla="*/ 0 w 67"/>
                <a:gd name="T37" fmla="*/ 2147483647 h 275"/>
                <a:gd name="T38" fmla="*/ 0 w 67"/>
                <a:gd name="T39" fmla="*/ 2147483647 h 275"/>
                <a:gd name="T40" fmla="*/ 2147483647 w 67"/>
                <a:gd name="T41" fmla="*/ 2147483647 h 275"/>
                <a:gd name="T42" fmla="*/ 2147483647 w 67"/>
                <a:gd name="T43" fmla="*/ 2147483647 h 275"/>
                <a:gd name="T44" fmla="*/ 2147483647 w 67"/>
                <a:gd name="T45" fmla="*/ 2147483647 h 275"/>
                <a:gd name="T46" fmla="*/ 2147483647 w 67"/>
                <a:gd name="T47" fmla="*/ 2147483647 h 275"/>
                <a:gd name="T48" fmla="*/ 2147483647 w 67"/>
                <a:gd name="T49" fmla="*/ 2147483647 h 275"/>
                <a:gd name="T50" fmla="*/ 2147483647 w 67"/>
                <a:gd name="T51" fmla="*/ 2147483647 h 275"/>
                <a:gd name="T52" fmla="*/ 2147483647 w 67"/>
                <a:gd name="T53" fmla="*/ 2147483647 h 275"/>
                <a:gd name="T54" fmla="*/ 2147483647 w 67"/>
                <a:gd name="T55" fmla="*/ 2147483647 h 275"/>
                <a:gd name="T56" fmla="*/ 2147483647 w 67"/>
                <a:gd name="T57" fmla="*/ 2147483647 h 275"/>
                <a:gd name="T58" fmla="*/ 2147483647 w 67"/>
                <a:gd name="T59" fmla="*/ 2147483647 h 275"/>
                <a:gd name="T60" fmla="*/ 2147483647 w 67"/>
                <a:gd name="T61" fmla="*/ 2147483647 h 275"/>
                <a:gd name="T62" fmla="*/ 2147483647 w 67"/>
                <a:gd name="T63" fmla="*/ 2147483647 h 275"/>
                <a:gd name="T64" fmla="*/ 2147483647 w 67"/>
                <a:gd name="T65" fmla="*/ 2147483647 h 275"/>
                <a:gd name="T66" fmla="*/ 2147483647 w 67"/>
                <a:gd name="T67" fmla="*/ 2147483647 h 275"/>
                <a:gd name="T68" fmla="*/ 2147483647 w 67"/>
                <a:gd name="T69" fmla="*/ 2147483647 h 275"/>
                <a:gd name="T70" fmla="*/ 2147483647 w 67"/>
                <a:gd name="T71" fmla="*/ 2147483647 h 275"/>
                <a:gd name="T72" fmla="*/ 2147483647 w 67"/>
                <a:gd name="T73" fmla="*/ 2147483647 h 275"/>
                <a:gd name="T74" fmla="*/ 2147483647 w 67"/>
                <a:gd name="T75" fmla="*/ 2147483647 h 275"/>
                <a:gd name="T76" fmla="*/ 2147483647 w 67"/>
                <a:gd name="T77" fmla="*/ 2147483647 h 275"/>
                <a:gd name="T78" fmla="*/ 2147483647 w 67"/>
                <a:gd name="T79" fmla="*/ 2147483647 h 275"/>
                <a:gd name="T80" fmla="*/ 2147483647 w 67"/>
                <a:gd name="T81" fmla="*/ 2147483647 h 275"/>
                <a:gd name="T82" fmla="*/ 2147483647 w 67"/>
                <a:gd name="T83" fmla="*/ 2147483647 h 275"/>
                <a:gd name="T84" fmla="*/ 2147483647 w 67"/>
                <a:gd name="T85" fmla="*/ 2147483647 h 275"/>
                <a:gd name="T86" fmla="*/ 2147483647 w 67"/>
                <a:gd name="T87" fmla="*/ 2147483647 h 275"/>
                <a:gd name="T88" fmla="*/ 2147483647 w 67"/>
                <a:gd name="T89" fmla="*/ 2147483647 h 275"/>
                <a:gd name="T90" fmla="*/ 2147483647 w 67"/>
                <a:gd name="T91" fmla="*/ 2147483647 h 275"/>
                <a:gd name="T92" fmla="*/ 2147483647 w 67"/>
                <a:gd name="T93" fmla="*/ 2147483647 h 275"/>
                <a:gd name="T94" fmla="*/ 2147483647 w 67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75"/>
                <a:gd name="T146" fmla="*/ 67 w 67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75">
                  <a:moveTo>
                    <a:pt x="41" y="274"/>
                  </a:moveTo>
                  <a:lnTo>
                    <a:pt x="35" y="271"/>
                  </a:lnTo>
                  <a:lnTo>
                    <a:pt x="31" y="267"/>
                  </a:lnTo>
                  <a:lnTo>
                    <a:pt x="26" y="263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5" y="249"/>
                  </a:lnTo>
                  <a:lnTo>
                    <a:pt x="12" y="244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6" y="229"/>
                  </a:lnTo>
                  <a:lnTo>
                    <a:pt x="4" y="223"/>
                  </a:lnTo>
                  <a:lnTo>
                    <a:pt x="3" y="217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" y="166"/>
                  </a:lnTo>
                  <a:lnTo>
                    <a:pt x="2" y="159"/>
                  </a:lnTo>
                  <a:lnTo>
                    <a:pt x="3" y="152"/>
                  </a:lnTo>
                  <a:lnTo>
                    <a:pt x="4" y="145"/>
                  </a:lnTo>
                  <a:lnTo>
                    <a:pt x="5" y="139"/>
                  </a:lnTo>
                  <a:lnTo>
                    <a:pt x="7" y="132"/>
                  </a:lnTo>
                  <a:lnTo>
                    <a:pt x="9" y="125"/>
                  </a:lnTo>
                  <a:lnTo>
                    <a:pt x="11" y="118"/>
                  </a:lnTo>
                  <a:lnTo>
                    <a:pt x="13" y="111"/>
                  </a:lnTo>
                  <a:lnTo>
                    <a:pt x="15" y="104"/>
                  </a:lnTo>
                  <a:lnTo>
                    <a:pt x="17" y="97"/>
                  </a:lnTo>
                  <a:lnTo>
                    <a:pt x="20" y="91"/>
                  </a:lnTo>
                  <a:lnTo>
                    <a:pt x="22" y="84"/>
                  </a:lnTo>
                  <a:lnTo>
                    <a:pt x="25" y="77"/>
                  </a:lnTo>
                  <a:lnTo>
                    <a:pt x="28" y="71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6" y="52"/>
                  </a:lnTo>
                  <a:lnTo>
                    <a:pt x="39" y="46"/>
                  </a:lnTo>
                  <a:lnTo>
                    <a:pt x="42" y="40"/>
                  </a:lnTo>
                  <a:lnTo>
                    <a:pt x="45" y="34"/>
                  </a:lnTo>
                  <a:lnTo>
                    <a:pt x="48" y="29"/>
                  </a:lnTo>
                  <a:lnTo>
                    <a:pt x="51" y="24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60" y="9"/>
                  </a:lnTo>
                  <a:lnTo>
                    <a:pt x="63" y="4"/>
                  </a:lnTo>
                  <a:lnTo>
                    <a:pt x="6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8" name="Freeform 18"/>
            <p:cNvSpPr>
              <a:spLocks/>
            </p:cNvSpPr>
            <p:nvPr/>
          </p:nvSpPr>
          <p:spPr bwMode="auto">
            <a:xfrm flipV="1">
              <a:off x="6044735" y="3930650"/>
              <a:ext cx="473075" cy="347663"/>
            </a:xfrm>
            <a:custGeom>
              <a:avLst/>
              <a:gdLst>
                <a:gd name="T0" fmla="*/ 0 w 298"/>
                <a:gd name="T1" fmla="*/ 2147483647 h 219"/>
                <a:gd name="T2" fmla="*/ 2147483647 w 298"/>
                <a:gd name="T3" fmla="*/ 2147483647 h 219"/>
                <a:gd name="T4" fmla="*/ 2147483647 w 298"/>
                <a:gd name="T5" fmla="*/ 2147483647 h 219"/>
                <a:gd name="T6" fmla="*/ 2147483647 w 298"/>
                <a:gd name="T7" fmla="*/ 2147483647 h 219"/>
                <a:gd name="T8" fmla="*/ 2147483647 w 298"/>
                <a:gd name="T9" fmla="*/ 2147483647 h 219"/>
                <a:gd name="T10" fmla="*/ 2147483647 w 298"/>
                <a:gd name="T11" fmla="*/ 2147483647 h 219"/>
                <a:gd name="T12" fmla="*/ 2147483647 w 298"/>
                <a:gd name="T13" fmla="*/ 2147483647 h 219"/>
                <a:gd name="T14" fmla="*/ 2147483647 w 298"/>
                <a:gd name="T15" fmla="*/ 2147483647 h 219"/>
                <a:gd name="T16" fmla="*/ 2147483647 w 298"/>
                <a:gd name="T17" fmla="*/ 2147483647 h 219"/>
                <a:gd name="T18" fmla="*/ 2147483647 w 298"/>
                <a:gd name="T19" fmla="*/ 2147483647 h 219"/>
                <a:gd name="T20" fmla="*/ 2147483647 w 298"/>
                <a:gd name="T21" fmla="*/ 2147483647 h 219"/>
                <a:gd name="T22" fmla="*/ 2147483647 w 298"/>
                <a:gd name="T23" fmla="*/ 2147483647 h 219"/>
                <a:gd name="T24" fmla="*/ 2147483647 w 298"/>
                <a:gd name="T25" fmla="*/ 2147483647 h 219"/>
                <a:gd name="T26" fmla="*/ 2147483647 w 298"/>
                <a:gd name="T27" fmla="*/ 2147483647 h 219"/>
                <a:gd name="T28" fmla="*/ 2147483647 w 298"/>
                <a:gd name="T29" fmla="*/ 2147483647 h 219"/>
                <a:gd name="T30" fmla="*/ 2147483647 w 298"/>
                <a:gd name="T31" fmla="*/ 2147483647 h 219"/>
                <a:gd name="T32" fmla="*/ 2147483647 w 298"/>
                <a:gd name="T33" fmla="*/ 2147483647 h 219"/>
                <a:gd name="T34" fmla="*/ 2147483647 w 298"/>
                <a:gd name="T35" fmla="*/ 2147483647 h 219"/>
                <a:gd name="T36" fmla="*/ 2147483647 w 298"/>
                <a:gd name="T37" fmla="*/ 2147483647 h 219"/>
                <a:gd name="T38" fmla="*/ 2147483647 w 298"/>
                <a:gd name="T39" fmla="*/ 2147483647 h 219"/>
                <a:gd name="T40" fmla="*/ 2147483647 w 298"/>
                <a:gd name="T41" fmla="*/ 2147483647 h 219"/>
                <a:gd name="T42" fmla="*/ 2147483647 w 298"/>
                <a:gd name="T43" fmla="*/ 2147483647 h 219"/>
                <a:gd name="T44" fmla="*/ 2147483647 w 298"/>
                <a:gd name="T45" fmla="*/ 2147483647 h 219"/>
                <a:gd name="T46" fmla="*/ 2147483647 w 298"/>
                <a:gd name="T47" fmla="*/ 2147483647 h 219"/>
                <a:gd name="T48" fmla="*/ 2147483647 w 298"/>
                <a:gd name="T49" fmla="*/ 2147483647 h 219"/>
                <a:gd name="T50" fmla="*/ 2147483647 w 298"/>
                <a:gd name="T51" fmla="*/ 2147483647 h 219"/>
                <a:gd name="T52" fmla="*/ 2147483647 w 298"/>
                <a:gd name="T53" fmla="*/ 2147483647 h 219"/>
                <a:gd name="T54" fmla="*/ 2147483647 w 298"/>
                <a:gd name="T55" fmla="*/ 2147483647 h 219"/>
                <a:gd name="T56" fmla="*/ 2147483647 w 298"/>
                <a:gd name="T57" fmla="*/ 2147483647 h 219"/>
                <a:gd name="T58" fmla="*/ 2147483647 w 298"/>
                <a:gd name="T59" fmla="*/ 2147483647 h 219"/>
                <a:gd name="T60" fmla="*/ 2147483647 w 298"/>
                <a:gd name="T61" fmla="*/ 2147483647 h 219"/>
                <a:gd name="T62" fmla="*/ 2147483647 w 298"/>
                <a:gd name="T63" fmla="*/ 2147483647 h 219"/>
                <a:gd name="T64" fmla="*/ 2147483647 w 298"/>
                <a:gd name="T65" fmla="*/ 2147483647 h 219"/>
                <a:gd name="T66" fmla="*/ 2147483647 w 298"/>
                <a:gd name="T67" fmla="*/ 2147483647 h 219"/>
                <a:gd name="T68" fmla="*/ 2147483647 w 298"/>
                <a:gd name="T69" fmla="*/ 2147483647 h 219"/>
                <a:gd name="T70" fmla="*/ 2147483647 w 298"/>
                <a:gd name="T71" fmla="*/ 2147483647 h 219"/>
                <a:gd name="T72" fmla="*/ 2147483647 w 298"/>
                <a:gd name="T73" fmla="*/ 2147483647 h 219"/>
                <a:gd name="T74" fmla="*/ 2147483647 w 298"/>
                <a:gd name="T75" fmla="*/ 2147483647 h 219"/>
                <a:gd name="T76" fmla="*/ 2147483647 w 298"/>
                <a:gd name="T77" fmla="*/ 2147483647 h 219"/>
                <a:gd name="T78" fmla="*/ 2147483647 w 298"/>
                <a:gd name="T79" fmla="*/ 2147483647 h 219"/>
                <a:gd name="T80" fmla="*/ 2147483647 w 298"/>
                <a:gd name="T81" fmla="*/ 2147483647 h 219"/>
                <a:gd name="T82" fmla="*/ 2147483647 w 298"/>
                <a:gd name="T83" fmla="*/ 2147483647 h 219"/>
                <a:gd name="T84" fmla="*/ 2147483647 w 298"/>
                <a:gd name="T85" fmla="*/ 2147483647 h 219"/>
                <a:gd name="T86" fmla="*/ 2147483647 w 298"/>
                <a:gd name="T87" fmla="*/ 2147483647 h 219"/>
                <a:gd name="T88" fmla="*/ 2147483647 w 298"/>
                <a:gd name="T89" fmla="*/ 2147483647 h 219"/>
                <a:gd name="T90" fmla="*/ 2147483647 w 298"/>
                <a:gd name="T91" fmla="*/ 2147483647 h 219"/>
                <a:gd name="T92" fmla="*/ 2147483647 w 298"/>
                <a:gd name="T93" fmla="*/ 2147483647 h 219"/>
                <a:gd name="T94" fmla="*/ 2147483647 w 298"/>
                <a:gd name="T95" fmla="*/ 2147483647 h 219"/>
                <a:gd name="T96" fmla="*/ 2147483647 w 298"/>
                <a:gd name="T97" fmla="*/ 2147483647 h 219"/>
                <a:gd name="T98" fmla="*/ 2147483647 w 298"/>
                <a:gd name="T99" fmla="*/ 2147483647 h 219"/>
                <a:gd name="T100" fmla="*/ 2147483647 w 298"/>
                <a:gd name="T101" fmla="*/ 2147483647 h 219"/>
                <a:gd name="T102" fmla="*/ 2147483647 w 298"/>
                <a:gd name="T103" fmla="*/ 2147483647 h 219"/>
                <a:gd name="T104" fmla="*/ 2147483647 w 298"/>
                <a:gd name="T105" fmla="*/ 2147483647 h 219"/>
                <a:gd name="T106" fmla="*/ 2147483647 w 298"/>
                <a:gd name="T107" fmla="*/ 2147483647 h 219"/>
                <a:gd name="T108" fmla="*/ 2147483647 w 298"/>
                <a:gd name="T109" fmla="*/ 0 h 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8"/>
                <a:gd name="T166" fmla="*/ 0 h 219"/>
                <a:gd name="T167" fmla="*/ 298 w 298"/>
                <a:gd name="T168" fmla="*/ 219 h 2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8" h="219">
                  <a:moveTo>
                    <a:pt x="0" y="218"/>
                  </a:moveTo>
                  <a:lnTo>
                    <a:pt x="5" y="211"/>
                  </a:lnTo>
                  <a:lnTo>
                    <a:pt x="10" y="205"/>
                  </a:lnTo>
                  <a:lnTo>
                    <a:pt x="15" y="198"/>
                  </a:lnTo>
                  <a:lnTo>
                    <a:pt x="19" y="192"/>
                  </a:lnTo>
                  <a:lnTo>
                    <a:pt x="24" y="186"/>
                  </a:lnTo>
                  <a:lnTo>
                    <a:pt x="29" y="180"/>
                  </a:lnTo>
                  <a:lnTo>
                    <a:pt x="34" y="173"/>
                  </a:lnTo>
                  <a:lnTo>
                    <a:pt x="39" y="167"/>
                  </a:lnTo>
                  <a:lnTo>
                    <a:pt x="44" y="161"/>
                  </a:lnTo>
                  <a:lnTo>
                    <a:pt x="49" y="155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64" y="138"/>
                  </a:lnTo>
                  <a:lnTo>
                    <a:pt x="69" y="132"/>
                  </a:lnTo>
                  <a:lnTo>
                    <a:pt x="74" y="127"/>
                  </a:lnTo>
                  <a:lnTo>
                    <a:pt x="79" y="121"/>
                  </a:lnTo>
                  <a:lnTo>
                    <a:pt x="84" y="116"/>
                  </a:lnTo>
                  <a:lnTo>
                    <a:pt x="90" y="111"/>
                  </a:lnTo>
                  <a:lnTo>
                    <a:pt x="95" y="105"/>
                  </a:lnTo>
                  <a:lnTo>
                    <a:pt x="100" y="100"/>
                  </a:lnTo>
                  <a:lnTo>
                    <a:pt x="105" y="95"/>
                  </a:lnTo>
                  <a:lnTo>
                    <a:pt x="111" y="90"/>
                  </a:lnTo>
                  <a:lnTo>
                    <a:pt x="116" y="86"/>
                  </a:lnTo>
                  <a:lnTo>
                    <a:pt x="121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8" y="67"/>
                  </a:lnTo>
                  <a:lnTo>
                    <a:pt x="143" y="63"/>
                  </a:lnTo>
                  <a:lnTo>
                    <a:pt x="149" y="59"/>
                  </a:lnTo>
                  <a:lnTo>
                    <a:pt x="154" y="55"/>
                  </a:lnTo>
                  <a:lnTo>
                    <a:pt x="160" y="51"/>
                  </a:lnTo>
                  <a:lnTo>
                    <a:pt x="166" y="47"/>
                  </a:lnTo>
                  <a:lnTo>
                    <a:pt x="171" y="44"/>
                  </a:lnTo>
                  <a:lnTo>
                    <a:pt x="177" y="40"/>
                  </a:lnTo>
                  <a:lnTo>
                    <a:pt x="183" y="37"/>
                  </a:lnTo>
                  <a:lnTo>
                    <a:pt x="188" y="34"/>
                  </a:lnTo>
                  <a:lnTo>
                    <a:pt x="194" y="30"/>
                  </a:lnTo>
                  <a:lnTo>
                    <a:pt x="200" y="27"/>
                  </a:lnTo>
                  <a:lnTo>
                    <a:pt x="206" y="25"/>
                  </a:lnTo>
                  <a:lnTo>
                    <a:pt x="211" y="22"/>
                  </a:lnTo>
                  <a:lnTo>
                    <a:pt x="217" y="19"/>
                  </a:lnTo>
                  <a:lnTo>
                    <a:pt x="223" y="17"/>
                  </a:lnTo>
                  <a:lnTo>
                    <a:pt x="229" y="15"/>
                  </a:lnTo>
                  <a:lnTo>
                    <a:pt x="235" y="13"/>
                  </a:lnTo>
                  <a:lnTo>
                    <a:pt x="241" y="11"/>
                  </a:lnTo>
                  <a:lnTo>
                    <a:pt x="247" y="9"/>
                  </a:lnTo>
                  <a:lnTo>
                    <a:pt x="253" y="7"/>
                  </a:lnTo>
                  <a:lnTo>
                    <a:pt x="259" y="6"/>
                  </a:lnTo>
                  <a:lnTo>
                    <a:pt x="265" y="4"/>
                  </a:lnTo>
                  <a:lnTo>
                    <a:pt x="272" y="3"/>
                  </a:lnTo>
                  <a:lnTo>
                    <a:pt x="278" y="2"/>
                  </a:lnTo>
                  <a:lnTo>
                    <a:pt x="284" y="1"/>
                  </a:lnTo>
                  <a:lnTo>
                    <a:pt x="290" y="1"/>
                  </a:lnTo>
                  <a:lnTo>
                    <a:pt x="29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09" name="Freeform 19"/>
            <p:cNvSpPr>
              <a:spLocks/>
            </p:cNvSpPr>
            <p:nvPr/>
          </p:nvSpPr>
          <p:spPr bwMode="auto">
            <a:xfrm flipV="1">
              <a:off x="7435385" y="3206750"/>
              <a:ext cx="130175" cy="228600"/>
            </a:xfrm>
            <a:custGeom>
              <a:avLst/>
              <a:gdLst>
                <a:gd name="T0" fmla="*/ 0 w 82"/>
                <a:gd name="T1" fmla="*/ 2147483647 h 144"/>
                <a:gd name="T2" fmla="*/ 2147483647 w 82"/>
                <a:gd name="T3" fmla="*/ 2147483647 h 144"/>
                <a:gd name="T4" fmla="*/ 2147483647 w 82"/>
                <a:gd name="T5" fmla="*/ 2147483647 h 144"/>
                <a:gd name="T6" fmla="*/ 2147483647 w 82"/>
                <a:gd name="T7" fmla="*/ 2147483647 h 144"/>
                <a:gd name="T8" fmla="*/ 2147483647 w 82"/>
                <a:gd name="T9" fmla="*/ 2147483647 h 144"/>
                <a:gd name="T10" fmla="*/ 2147483647 w 82"/>
                <a:gd name="T11" fmla="*/ 2147483647 h 144"/>
                <a:gd name="T12" fmla="*/ 2147483647 w 82"/>
                <a:gd name="T13" fmla="*/ 2147483647 h 144"/>
                <a:gd name="T14" fmla="*/ 2147483647 w 82"/>
                <a:gd name="T15" fmla="*/ 2147483647 h 144"/>
                <a:gd name="T16" fmla="*/ 2147483647 w 82"/>
                <a:gd name="T17" fmla="*/ 2147483647 h 144"/>
                <a:gd name="T18" fmla="*/ 2147483647 w 82"/>
                <a:gd name="T19" fmla="*/ 2147483647 h 144"/>
                <a:gd name="T20" fmla="*/ 2147483647 w 82"/>
                <a:gd name="T21" fmla="*/ 2147483647 h 144"/>
                <a:gd name="T22" fmla="*/ 2147483647 w 82"/>
                <a:gd name="T23" fmla="*/ 2147483647 h 144"/>
                <a:gd name="T24" fmla="*/ 2147483647 w 82"/>
                <a:gd name="T25" fmla="*/ 2147483647 h 144"/>
                <a:gd name="T26" fmla="*/ 2147483647 w 82"/>
                <a:gd name="T27" fmla="*/ 2147483647 h 144"/>
                <a:gd name="T28" fmla="*/ 2147483647 w 82"/>
                <a:gd name="T29" fmla="*/ 2147483647 h 144"/>
                <a:gd name="T30" fmla="*/ 2147483647 w 82"/>
                <a:gd name="T31" fmla="*/ 2147483647 h 144"/>
                <a:gd name="T32" fmla="*/ 2147483647 w 82"/>
                <a:gd name="T33" fmla="*/ 2147483647 h 144"/>
                <a:gd name="T34" fmla="*/ 2147483647 w 82"/>
                <a:gd name="T35" fmla="*/ 2147483647 h 144"/>
                <a:gd name="T36" fmla="*/ 2147483647 w 82"/>
                <a:gd name="T37" fmla="*/ 2147483647 h 144"/>
                <a:gd name="T38" fmla="*/ 2147483647 w 82"/>
                <a:gd name="T39" fmla="*/ 2147483647 h 144"/>
                <a:gd name="T40" fmla="*/ 2147483647 w 82"/>
                <a:gd name="T41" fmla="*/ 2147483647 h 144"/>
                <a:gd name="T42" fmla="*/ 2147483647 w 82"/>
                <a:gd name="T43" fmla="*/ 2147483647 h 144"/>
                <a:gd name="T44" fmla="*/ 2147483647 w 82"/>
                <a:gd name="T45" fmla="*/ 2147483647 h 144"/>
                <a:gd name="T46" fmla="*/ 2147483647 w 82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144"/>
                <a:gd name="T74" fmla="*/ 82 w 82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144">
                  <a:moveTo>
                    <a:pt x="0" y="143"/>
                  </a:moveTo>
                  <a:lnTo>
                    <a:pt x="2" y="134"/>
                  </a:lnTo>
                  <a:lnTo>
                    <a:pt x="4" y="126"/>
                  </a:lnTo>
                  <a:lnTo>
                    <a:pt x="6" y="118"/>
                  </a:lnTo>
                  <a:lnTo>
                    <a:pt x="8" y="110"/>
                  </a:lnTo>
                  <a:lnTo>
                    <a:pt x="11" y="103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2"/>
                  </a:lnTo>
                  <a:lnTo>
                    <a:pt x="19" y="76"/>
                  </a:lnTo>
                  <a:lnTo>
                    <a:pt x="22" y="70"/>
                  </a:lnTo>
                  <a:lnTo>
                    <a:pt x="25" y="64"/>
                  </a:lnTo>
                  <a:lnTo>
                    <a:pt x="27" y="58"/>
                  </a:lnTo>
                  <a:lnTo>
                    <a:pt x="30" y="52"/>
                  </a:lnTo>
                  <a:lnTo>
                    <a:pt x="34" y="47"/>
                  </a:lnTo>
                  <a:lnTo>
                    <a:pt x="37" y="42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50" y="26"/>
                  </a:lnTo>
                  <a:lnTo>
                    <a:pt x="56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74" y="5"/>
                  </a:lnTo>
                  <a:lnTo>
                    <a:pt x="81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0" name="Freeform 20"/>
            <p:cNvSpPr>
              <a:spLocks/>
            </p:cNvSpPr>
            <p:nvPr/>
          </p:nvSpPr>
          <p:spPr bwMode="auto">
            <a:xfrm flipV="1">
              <a:off x="7563973" y="3433763"/>
              <a:ext cx="722312" cy="66675"/>
            </a:xfrm>
            <a:custGeom>
              <a:avLst/>
              <a:gdLst>
                <a:gd name="T0" fmla="*/ 2147483647 w 455"/>
                <a:gd name="T1" fmla="*/ 2147483647 h 42"/>
                <a:gd name="T2" fmla="*/ 2147483647 w 455"/>
                <a:gd name="T3" fmla="*/ 2147483647 h 42"/>
                <a:gd name="T4" fmla="*/ 2147483647 w 455"/>
                <a:gd name="T5" fmla="*/ 2147483647 h 42"/>
                <a:gd name="T6" fmla="*/ 2147483647 w 455"/>
                <a:gd name="T7" fmla="*/ 2147483647 h 42"/>
                <a:gd name="T8" fmla="*/ 2147483647 w 455"/>
                <a:gd name="T9" fmla="*/ 2147483647 h 42"/>
                <a:gd name="T10" fmla="*/ 2147483647 w 455"/>
                <a:gd name="T11" fmla="*/ 2147483647 h 42"/>
                <a:gd name="T12" fmla="*/ 2147483647 w 455"/>
                <a:gd name="T13" fmla="*/ 2147483647 h 42"/>
                <a:gd name="T14" fmla="*/ 2147483647 w 455"/>
                <a:gd name="T15" fmla="*/ 2147483647 h 42"/>
                <a:gd name="T16" fmla="*/ 2147483647 w 455"/>
                <a:gd name="T17" fmla="*/ 2147483647 h 42"/>
                <a:gd name="T18" fmla="*/ 2147483647 w 455"/>
                <a:gd name="T19" fmla="*/ 2147483647 h 42"/>
                <a:gd name="T20" fmla="*/ 2147483647 w 455"/>
                <a:gd name="T21" fmla="*/ 2147483647 h 42"/>
                <a:gd name="T22" fmla="*/ 2147483647 w 455"/>
                <a:gd name="T23" fmla="*/ 2147483647 h 42"/>
                <a:gd name="T24" fmla="*/ 2147483647 w 455"/>
                <a:gd name="T25" fmla="*/ 2147483647 h 42"/>
                <a:gd name="T26" fmla="*/ 2147483647 w 455"/>
                <a:gd name="T27" fmla="*/ 2147483647 h 42"/>
                <a:gd name="T28" fmla="*/ 2147483647 w 455"/>
                <a:gd name="T29" fmla="*/ 2147483647 h 42"/>
                <a:gd name="T30" fmla="*/ 2147483647 w 455"/>
                <a:gd name="T31" fmla="*/ 2147483647 h 42"/>
                <a:gd name="T32" fmla="*/ 2147483647 w 455"/>
                <a:gd name="T33" fmla="*/ 2147483647 h 42"/>
                <a:gd name="T34" fmla="*/ 2147483647 w 455"/>
                <a:gd name="T35" fmla="*/ 2147483647 h 42"/>
                <a:gd name="T36" fmla="*/ 2147483647 w 455"/>
                <a:gd name="T37" fmla="*/ 2147483647 h 42"/>
                <a:gd name="T38" fmla="*/ 2147483647 w 455"/>
                <a:gd name="T39" fmla="*/ 2147483647 h 42"/>
                <a:gd name="T40" fmla="*/ 2147483647 w 455"/>
                <a:gd name="T41" fmla="*/ 2147483647 h 42"/>
                <a:gd name="T42" fmla="*/ 2147483647 w 455"/>
                <a:gd name="T43" fmla="*/ 2147483647 h 42"/>
                <a:gd name="T44" fmla="*/ 2147483647 w 455"/>
                <a:gd name="T45" fmla="*/ 2147483647 h 42"/>
                <a:gd name="T46" fmla="*/ 2147483647 w 455"/>
                <a:gd name="T47" fmla="*/ 2147483647 h 42"/>
                <a:gd name="T48" fmla="*/ 2147483647 w 455"/>
                <a:gd name="T49" fmla="*/ 2147483647 h 42"/>
                <a:gd name="T50" fmla="*/ 2147483647 w 455"/>
                <a:gd name="T51" fmla="*/ 2147483647 h 42"/>
                <a:gd name="T52" fmla="*/ 2147483647 w 455"/>
                <a:gd name="T53" fmla="*/ 2147483647 h 42"/>
                <a:gd name="T54" fmla="*/ 2147483647 w 455"/>
                <a:gd name="T55" fmla="*/ 2147483647 h 42"/>
                <a:gd name="T56" fmla="*/ 2147483647 w 455"/>
                <a:gd name="T57" fmla="*/ 2147483647 h 42"/>
                <a:gd name="T58" fmla="*/ 2147483647 w 455"/>
                <a:gd name="T59" fmla="*/ 2147483647 h 42"/>
                <a:gd name="T60" fmla="*/ 2147483647 w 455"/>
                <a:gd name="T61" fmla="*/ 2147483647 h 42"/>
                <a:gd name="T62" fmla="*/ 2147483647 w 455"/>
                <a:gd name="T63" fmla="*/ 2147483647 h 42"/>
                <a:gd name="T64" fmla="*/ 2147483647 w 455"/>
                <a:gd name="T65" fmla="*/ 2147483647 h 42"/>
                <a:gd name="T66" fmla="*/ 2147483647 w 455"/>
                <a:gd name="T67" fmla="*/ 2147483647 h 42"/>
                <a:gd name="T68" fmla="*/ 2147483647 w 455"/>
                <a:gd name="T69" fmla="*/ 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5"/>
                <a:gd name="T106" fmla="*/ 0 h 42"/>
                <a:gd name="T107" fmla="*/ 455 w 455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5" h="42">
                  <a:moveTo>
                    <a:pt x="0" y="41"/>
                  </a:moveTo>
                  <a:lnTo>
                    <a:pt x="7" y="39"/>
                  </a:lnTo>
                  <a:lnTo>
                    <a:pt x="13" y="38"/>
                  </a:lnTo>
                  <a:lnTo>
                    <a:pt x="20" y="36"/>
                  </a:lnTo>
                  <a:lnTo>
                    <a:pt x="27" y="35"/>
                  </a:lnTo>
                  <a:lnTo>
                    <a:pt x="35" y="34"/>
                  </a:lnTo>
                  <a:lnTo>
                    <a:pt x="42" y="32"/>
                  </a:lnTo>
                  <a:lnTo>
                    <a:pt x="49" y="31"/>
                  </a:lnTo>
                  <a:lnTo>
                    <a:pt x="57" y="31"/>
                  </a:lnTo>
                  <a:lnTo>
                    <a:pt x="64" y="30"/>
                  </a:lnTo>
                  <a:lnTo>
                    <a:pt x="72" y="29"/>
                  </a:lnTo>
                  <a:lnTo>
                    <a:pt x="80" y="28"/>
                  </a:lnTo>
                  <a:lnTo>
                    <a:pt x="88" y="28"/>
                  </a:lnTo>
                  <a:lnTo>
                    <a:pt x="96" y="27"/>
                  </a:lnTo>
                  <a:lnTo>
                    <a:pt x="104" y="27"/>
                  </a:lnTo>
                  <a:lnTo>
                    <a:pt x="112" y="27"/>
                  </a:lnTo>
                  <a:lnTo>
                    <a:pt x="120" y="26"/>
                  </a:lnTo>
                  <a:lnTo>
                    <a:pt x="128" y="26"/>
                  </a:lnTo>
                  <a:lnTo>
                    <a:pt x="136" y="26"/>
                  </a:lnTo>
                  <a:lnTo>
                    <a:pt x="144" y="26"/>
                  </a:lnTo>
                  <a:lnTo>
                    <a:pt x="152" y="26"/>
                  </a:lnTo>
                  <a:lnTo>
                    <a:pt x="160" y="26"/>
                  </a:lnTo>
                  <a:lnTo>
                    <a:pt x="169" y="26"/>
                  </a:lnTo>
                  <a:lnTo>
                    <a:pt x="177" y="26"/>
                  </a:lnTo>
                  <a:lnTo>
                    <a:pt x="185" y="26"/>
                  </a:lnTo>
                  <a:lnTo>
                    <a:pt x="193" y="26"/>
                  </a:lnTo>
                  <a:lnTo>
                    <a:pt x="202" y="26"/>
                  </a:lnTo>
                  <a:lnTo>
                    <a:pt x="210" y="26"/>
                  </a:lnTo>
                  <a:lnTo>
                    <a:pt x="218" y="27"/>
                  </a:lnTo>
                  <a:lnTo>
                    <a:pt x="226" y="27"/>
                  </a:lnTo>
                  <a:lnTo>
                    <a:pt x="234" y="27"/>
                  </a:lnTo>
                  <a:lnTo>
                    <a:pt x="242" y="27"/>
                  </a:lnTo>
                  <a:lnTo>
                    <a:pt x="250" y="28"/>
                  </a:lnTo>
                  <a:lnTo>
                    <a:pt x="258" y="28"/>
                  </a:lnTo>
                  <a:lnTo>
                    <a:pt x="266" y="28"/>
                  </a:lnTo>
                  <a:lnTo>
                    <a:pt x="274" y="28"/>
                  </a:lnTo>
                  <a:lnTo>
                    <a:pt x="282" y="29"/>
                  </a:lnTo>
                  <a:lnTo>
                    <a:pt x="289" y="29"/>
                  </a:lnTo>
                  <a:lnTo>
                    <a:pt x="297" y="29"/>
                  </a:lnTo>
                  <a:lnTo>
                    <a:pt x="304" y="29"/>
                  </a:lnTo>
                  <a:lnTo>
                    <a:pt x="312" y="29"/>
                  </a:lnTo>
                  <a:lnTo>
                    <a:pt x="319" y="29"/>
                  </a:lnTo>
                  <a:lnTo>
                    <a:pt x="326" y="29"/>
                  </a:lnTo>
                  <a:lnTo>
                    <a:pt x="333" y="29"/>
                  </a:lnTo>
                  <a:lnTo>
                    <a:pt x="340" y="29"/>
                  </a:lnTo>
                  <a:lnTo>
                    <a:pt x="347" y="29"/>
                  </a:lnTo>
                  <a:lnTo>
                    <a:pt x="353" y="29"/>
                  </a:lnTo>
                  <a:lnTo>
                    <a:pt x="360" y="29"/>
                  </a:lnTo>
                  <a:lnTo>
                    <a:pt x="366" y="28"/>
                  </a:lnTo>
                  <a:lnTo>
                    <a:pt x="372" y="28"/>
                  </a:lnTo>
                  <a:lnTo>
                    <a:pt x="378" y="28"/>
                  </a:lnTo>
                  <a:lnTo>
                    <a:pt x="384" y="27"/>
                  </a:lnTo>
                  <a:lnTo>
                    <a:pt x="390" y="26"/>
                  </a:lnTo>
                  <a:lnTo>
                    <a:pt x="395" y="26"/>
                  </a:lnTo>
                  <a:lnTo>
                    <a:pt x="401" y="25"/>
                  </a:lnTo>
                  <a:lnTo>
                    <a:pt x="406" y="24"/>
                  </a:lnTo>
                  <a:lnTo>
                    <a:pt x="411" y="23"/>
                  </a:lnTo>
                  <a:lnTo>
                    <a:pt x="416" y="22"/>
                  </a:lnTo>
                  <a:lnTo>
                    <a:pt x="420" y="21"/>
                  </a:lnTo>
                  <a:lnTo>
                    <a:pt x="424" y="20"/>
                  </a:lnTo>
                  <a:lnTo>
                    <a:pt x="428" y="18"/>
                  </a:lnTo>
                  <a:lnTo>
                    <a:pt x="432" y="17"/>
                  </a:lnTo>
                  <a:lnTo>
                    <a:pt x="436" y="15"/>
                  </a:lnTo>
                  <a:lnTo>
                    <a:pt x="439" y="14"/>
                  </a:lnTo>
                  <a:lnTo>
                    <a:pt x="442" y="12"/>
                  </a:lnTo>
                  <a:lnTo>
                    <a:pt x="445" y="10"/>
                  </a:lnTo>
                  <a:lnTo>
                    <a:pt x="448" y="8"/>
                  </a:lnTo>
                  <a:lnTo>
                    <a:pt x="450" y="5"/>
                  </a:lnTo>
                  <a:lnTo>
                    <a:pt x="452" y="3"/>
                  </a:lnTo>
                  <a:lnTo>
                    <a:pt x="45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1" name="Freeform 21"/>
            <p:cNvSpPr>
              <a:spLocks/>
            </p:cNvSpPr>
            <p:nvPr/>
          </p:nvSpPr>
          <p:spPr bwMode="auto">
            <a:xfrm flipV="1">
              <a:off x="7673510" y="3498850"/>
              <a:ext cx="612775" cy="412750"/>
            </a:xfrm>
            <a:custGeom>
              <a:avLst/>
              <a:gdLst>
                <a:gd name="T0" fmla="*/ 2147483647 w 386"/>
                <a:gd name="T1" fmla="*/ 2147483647 h 260"/>
                <a:gd name="T2" fmla="*/ 2147483647 w 386"/>
                <a:gd name="T3" fmla="*/ 2147483647 h 260"/>
                <a:gd name="T4" fmla="*/ 2147483647 w 386"/>
                <a:gd name="T5" fmla="*/ 2147483647 h 260"/>
                <a:gd name="T6" fmla="*/ 2147483647 w 386"/>
                <a:gd name="T7" fmla="*/ 2147483647 h 260"/>
                <a:gd name="T8" fmla="*/ 2147483647 w 386"/>
                <a:gd name="T9" fmla="*/ 2147483647 h 260"/>
                <a:gd name="T10" fmla="*/ 2147483647 w 386"/>
                <a:gd name="T11" fmla="*/ 2147483647 h 260"/>
                <a:gd name="T12" fmla="*/ 2147483647 w 386"/>
                <a:gd name="T13" fmla="*/ 2147483647 h 260"/>
                <a:gd name="T14" fmla="*/ 2147483647 w 386"/>
                <a:gd name="T15" fmla="*/ 2147483647 h 260"/>
                <a:gd name="T16" fmla="*/ 2147483647 w 386"/>
                <a:gd name="T17" fmla="*/ 2147483647 h 260"/>
                <a:gd name="T18" fmla="*/ 2147483647 w 386"/>
                <a:gd name="T19" fmla="*/ 2147483647 h 260"/>
                <a:gd name="T20" fmla="*/ 2147483647 w 386"/>
                <a:gd name="T21" fmla="*/ 2147483647 h 260"/>
                <a:gd name="T22" fmla="*/ 2147483647 w 386"/>
                <a:gd name="T23" fmla="*/ 2147483647 h 260"/>
                <a:gd name="T24" fmla="*/ 2147483647 w 386"/>
                <a:gd name="T25" fmla="*/ 2147483647 h 260"/>
                <a:gd name="T26" fmla="*/ 2147483647 w 386"/>
                <a:gd name="T27" fmla="*/ 2147483647 h 260"/>
                <a:gd name="T28" fmla="*/ 2147483647 w 386"/>
                <a:gd name="T29" fmla="*/ 2147483647 h 260"/>
                <a:gd name="T30" fmla="*/ 2147483647 w 386"/>
                <a:gd name="T31" fmla="*/ 2147483647 h 260"/>
                <a:gd name="T32" fmla="*/ 2147483647 w 386"/>
                <a:gd name="T33" fmla="*/ 2147483647 h 260"/>
                <a:gd name="T34" fmla="*/ 2147483647 w 386"/>
                <a:gd name="T35" fmla="*/ 2147483647 h 260"/>
                <a:gd name="T36" fmla="*/ 2147483647 w 386"/>
                <a:gd name="T37" fmla="*/ 2147483647 h 260"/>
                <a:gd name="T38" fmla="*/ 2147483647 w 386"/>
                <a:gd name="T39" fmla="*/ 2147483647 h 260"/>
                <a:gd name="T40" fmla="*/ 2147483647 w 386"/>
                <a:gd name="T41" fmla="*/ 2147483647 h 260"/>
                <a:gd name="T42" fmla="*/ 2147483647 w 386"/>
                <a:gd name="T43" fmla="*/ 2147483647 h 260"/>
                <a:gd name="T44" fmla="*/ 2147483647 w 386"/>
                <a:gd name="T45" fmla="*/ 2147483647 h 260"/>
                <a:gd name="T46" fmla="*/ 2147483647 w 386"/>
                <a:gd name="T47" fmla="*/ 2147483647 h 260"/>
                <a:gd name="T48" fmla="*/ 2147483647 w 386"/>
                <a:gd name="T49" fmla="*/ 2147483647 h 260"/>
                <a:gd name="T50" fmla="*/ 2147483647 w 386"/>
                <a:gd name="T51" fmla="*/ 2147483647 h 260"/>
                <a:gd name="T52" fmla="*/ 2147483647 w 386"/>
                <a:gd name="T53" fmla="*/ 2147483647 h 260"/>
                <a:gd name="T54" fmla="*/ 2147483647 w 386"/>
                <a:gd name="T55" fmla="*/ 2147483647 h 260"/>
                <a:gd name="T56" fmla="*/ 2147483647 w 386"/>
                <a:gd name="T57" fmla="*/ 2147483647 h 260"/>
                <a:gd name="T58" fmla="*/ 2147483647 w 386"/>
                <a:gd name="T59" fmla="*/ 2147483647 h 260"/>
                <a:gd name="T60" fmla="*/ 2147483647 w 386"/>
                <a:gd name="T61" fmla="*/ 2147483647 h 260"/>
                <a:gd name="T62" fmla="*/ 2147483647 w 386"/>
                <a:gd name="T63" fmla="*/ 2147483647 h 260"/>
                <a:gd name="T64" fmla="*/ 2147483647 w 386"/>
                <a:gd name="T65" fmla="*/ 2147483647 h 260"/>
                <a:gd name="T66" fmla="*/ 2147483647 w 386"/>
                <a:gd name="T67" fmla="*/ 2147483647 h 260"/>
                <a:gd name="T68" fmla="*/ 2147483647 w 386"/>
                <a:gd name="T69" fmla="*/ 2147483647 h 260"/>
                <a:gd name="T70" fmla="*/ 2147483647 w 386"/>
                <a:gd name="T71" fmla="*/ 2147483647 h 260"/>
                <a:gd name="T72" fmla="*/ 2147483647 w 386"/>
                <a:gd name="T73" fmla="*/ 2147483647 h 260"/>
                <a:gd name="T74" fmla="*/ 2147483647 w 386"/>
                <a:gd name="T75" fmla="*/ 2147483647 h 260"/>
                <a:gd name="T76" fmla="*/ 2147483647 w 386"/>
                <a:gd name="T77" fmla="*/ 2147483647 h 260"/>
                <a:gd name="T78" fmla="*/ 2147483647 w 386"/>
                <a:gd name="T79" fmla="*/ 2147483647 h 260"/>
                <a:gd name="T80" fmla="*/ 2147483647 w 386"/>
                <a:gd name="T81" fmla="*/ 2147483647 h 260"/>
                <a:gd name="T82" fmla="*/ 2147483647 w 386"/>
                <a:gd name="T83" fmla="*/ 2147483647 h 260"/>
                <a:gd name="T84" fmla="*/ 2147483647 w 386"/>
                <a:gd name="T85" fmla="*/ 2147483647 h 260"/>
                <a:gd name="T86" fmla="*/ 2147483647 w 386"/>
                <a:gd name="T87" fmla="*/ 2147483647 h 260"/>
                <a:gd name="T88" fmla="*/ 2147483647 w 386"/>
                <a:gd name="T89" fmla="*/ 2147483647 h 260"/>
                <a:gd name="T90" fmla="*/ 2147483647 w 386"/>
                <a:gd name="T91" fmla="*/ 2147483647 h 260"/>
                <a:gd name="T92" fmla="*/ 2147483647 w 386"/>
                <a:gd name="T93" fmla="*/ 2147483647 h 260"/>
                <a:gd name="T94" fmla="*/ 2147483647 w 386"/>
                <a:gd name="T95" fmla="*/ 2147483647 h 260"/>
                <a:gd name="T96" fmla="*/ 2147483647 w 386"/>
                <a:gd name="T97" fmla="*/ 2147483647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6"/>
                <a:gd name="T148" fmla="*/ 0 h 260"/>
                <a:gd name="T149" fmla="*/ 386 w 386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6" h="260">
                  <a:moveTo>
                    <a:pt x="385" y="259"/>
                  </a:moveTo>
                  <a:lnTo>
                    <a:pt x="385" y="251"/>
                  </a:lnTo>
                  <a:lnTo>
                    <a:pt x="385" y="243"/>
                  </a:lnTo>
                  <a:lnTo>
                    <a:pt x="385" y="235"/>
                  </a:lnTo>
                  <a:lnTo>
                    <a:pt x="384" y="227"/>
                  </a:lnTo>
                  <a:lnTo>
                    <a:pt x="384" y="219"/>
                  </a:lnTo>
                  <a:lnTo>
                    <a:pt x="383" y="212"/>
                  </a:lnTo>
                  <a:lnTo>
                    <a:pt x="382" y="205"/>
                  </a:lnTo>
                  <a:lnTo>
                    <a:pt x="381" y="198"/>
                  </a:lnTo>
                  <a:lnTo>
                    <a:pt x="380" y="191"/>
                  </a:lnTo>
                  <a:lnTo>
                    <a:pt x="378" y="185"/>
                  </a:lnTo>
                  <a:lnTo>
                    <a:pt x="377" y="178"/>
                  </a:lnTo>
                  <a:lnTo>
                    <a:pt x="375" y="172"/>
                  </a:lnTo>
                  <a:lnTo>
                    <a:pt x="373" y="166"/>
                  </a:lnTo>
                  <a:lnTo>
                    <a:pt x="371" y="161"/>
                  </a:lnTo>
                  <a:lnTo>
                    <a:pt x="369" y="155"/>
                  </a:lnTo>
                  <a:lnTo>
                    <a:pt x="366" y="150"/>
                  </a:lnTo>
                  <a:lnTo>
                    <a:pt x="364" y="144"/>
                  </a:lnTo>
                  <a:lnTo>
                    <a:pt x="361" y="139"/>
                  </a:lnTo>
                  <a:lnTo>
                    <a:pt x="359" y="135"/>
                  </a:lnTo>
                  <a:lnTo>
                    <a:pt x="356" y="130"/>
                  </a:lnTo>
                  <a:lnTo>
                    <a:pt x="353" y="125"/>
                  </a:lnTo>
                  <a:lnTo>
                    <a:pt x="350" y="121"/>
                  </a:lnTo>
                  <a:lnTo>
                    <a:pt x="347" y="117"/>
                  </a:lnTo>
                  <a:lnTo>
                    <a:pt x="343" y="113"/>
                  </a:lnTo>
                  <a:lnTo>
                    <a:pt x="340" y="109"/>
                  </a:lnTo>
                  <a:lnTo>
                    <a:pt x="337" y="105"/>
                  </a:lnTo>
                  <a:lnTo>
                    <a:pt x="333" y="101"/>
                  </a:lnTo>
                  <a:lnTo>
                    <a:pt x="329" y="98"/>
                  </a:lnTo>
                  <a:lnTo>
                    <a:pt x="325" y="95"/>
                  </a:lnTo>
                  <a:lnTo>
                    <a:pt x="321" y="91"/>
                  </a:lnTo>
                  <a:lnTo>
                    <a:pt x="317" y="88"/>
                  </a:lnTo>
                  <a:lnTo>
                    <a:pt x="313" y="85"/>
                  </a:lnTo>
                  <a:lnTo>
                    <a:pt x="309" y="83"/>
                  </a:lnTo>
                  <a:lnTo>
                    <a:pt x="305" y="80"/>
                  </a:lnTo>
                  <a:lnTo>
                    <a:pt x="301" y="77"/>
                  </a:lnTo>
                  <a:lnTo>
                    <a:pt x="296" y="75"/>
                  </a:lnTo>
                  <a:lnTo>
                    <a:pt x="292" y="72"/>
                  </a:lnTo>
                  <a:lnTo>
                    <a:pt x="287" y="70"/>
                  </a:lnTo>
                  <a:lnTo>
                    <a:pt x="282" y="68"/>
                  </a:lnTo>
                  <a:lnTo>
                    <a:pt x="278" y="66"/>
                  </a:lnTo>
                  <a:lnTo>
                    <a:pt x="273" y="64"/>
                  </a:lnTo>
                  <a:lnTo>
                    <a:pt x="268" y="62"/>
                  </a:lnTo>
                  <a:lnTo>
                    <a:pt x="263" y="60"/>
                  </a:lnTo>
                  <a:lnTo>
                    <a:pt x="258" y="59"/>
                  </a:lnTo>
                  <a:lnTo>
                    <a:pt x="253" y="57"/>
                  </a:lnTo>
                  <a:lnTo>
                    <a:pt x="248" y="55"/>
                  </a:lnTo>
                  <a:lnTo>
                    <a:pt x="243" y="54"/>
                  </a:lnTo>
                  <a:lnTo>
                    <a:pt x="238" y="53"/>
                  </a:lnTo>
                  <a:lnTo>
                    <a:pt x="233" y="51"/>
                  </a:lnTo>
                  <a:lnTo>
                    <a:pt x="228" y="50"/>
                  </a:lnTo>
                  <a:lnTo>
                    <a:pt x="223" y="49"/>
                  </a:lnTo>
                  <a:lnTo>
                    <a:pt x="217" y="48"/>
                  </a:lnTo>
                  <a:lnTo>
                    <a:pt x="212" y="47"/>
                  </a:lnTo>
                  <a:lnTo>
                    <a:pt x="207" y="46"/>
                  </a:lnTo>
                  <a:lnTo>
                    <a:pt x="201" y="45"/>
                  </a:lnTo>
                  <a:lnTo>
                    <a:pt x="196" y="44"/>
                  </a:lnTo>
                  <a:lnTo>
                    <a:pt x="191" y="43"/>
                  </a:lnTo>
                  <a:lnTo>
                    <a:pt x="185" y="42"/>
                  </a:lnTo>
                  <a:lnTo>
                    <a:pt x="180" y="41"/>
                  </a:lnTo>
                  <a:lnTo>
                    <a:pt x="175" y="40"/>
                  </a:lnTo>
                  <a:lnTo>
                    <a:pt x="169" y="40"/>
                  </a:lnTo>
                  <a:lnTo>
                    <a:pt x="164" y="39"/>
                  </a:lnTo>
                  <a:lnTo>
                    <a:pt x="159" y="38"/>
                  </a:lnTo>
                  <a:lnTo>
                    <a:pt x="153" y="37"/>
                  </a:lnTo>
                  <a:lnTo>
                    <a:pt x="148" y="37"/>
                  </a:lnTo>
                  <a:lnTo>
                    <a:pt x="143" y="36"/>
                  </a:lnTo>
                  <a:lnTo>
                    <a:pt x="138" y="35"/>
                  </a:lnTo>
                  <a:lnTo>
                    <a:pt x="132" y="35"/>
                  </a:lnTo>
                  <a:lnTo>
                    <a:pt x="127" y="34"/>
                  </a:lnTo>
                  <a:lnTo>
                    <a:pt x="122" y="33"/>
                  </a:lnTo>
                  <a:lnTo>
                    <a:pt x="117" y="33"/>
                  </a:lnTo>
                  <a:lnTo>
                    <a:pt x="112" y="32"/>
                  </a:lnTo>
                  <a:lnTo>
                    <a:pt x="106" y="31"/>
                  </a:lnTo>
                  <a:lnTo>
                    <a:pt x="101" y="31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6" y="28"/>
                  </a:lnTo>
                  <a:lnTo>
                    <a:pt x="82" y="28"/>
                  </a:lnTo>
                  <a:lnTo>
                    <a:pt x="77" y="27"/>
                  </a:lnTo>
                  <a:lnTo>
                    <a:pt x="72" y="26"/>
                  </a:lnTo>
                  <a:lnTo>
                    <a:pt x="67" y="25"/>
                  </a:lnTo>
                  <a:lnTo>
                    <a:pt x="63" y="24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49" y="21"/>
                  </a:lnTo>
                  <a:lnTo>
                    <a:pt x="45" y="20"/>
                  </a:lnTo>
                  <a:lnTo>
                    <a:pt x="41" y="18"/>
                  </a:lnTo>
                  <a:lnTo>
                    <a:pt x="37" y="17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5" y="13"/>
                  </a:lnTo>
                  <a:lnTo>
                    <a:pt x="21" y="11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2" name="Freeform 22"/>
            <p:cNvSpPr>
              <a:spLocks/>
            </p:cNvSpPr>
            <p:nvPr/>
          </p:nvSpPr>
          <p:spPr bwMode="auto">
            <a:xfrm flipV="1">
              <a:off x="7363948" y="3683000"/>
              <a:ext cx="261937" cy="184150"/>
            </a:xfrm>
            <a:custGeom>
              <a:avLst/>
              <a:gdLst>
                <a:gd name="T0" fmla="*/ 0 w 165"/>
                <a:gd name="T1" fmla="*/ 2147483647 h 116"/>
                <a:gd name="T2" fmla="*/ 2147483647 w 165"/>
                <a:gd name="T3" fmla="*/ 2147483647 h 116"/>
                <a:gd name="T4" fmla="*/ 2147483647 w 165"/>
                <a:gd name="T5" fmla="*/ 2147483647 h 116"/>
                <a:gd name="T6" fmla="*/ 2147483647 w 165"/>
                <a:gd name="T7" fmla="*/ 2147483647 h 116"/>
                <a:gd name="T8" fmla="*/ 2147483647 w 165"/>
                <a:gd name="T9" fmla="*/ 2147483647 h 116"/>
                <a:gd name="T10" fmla="*/ 2147483647 w 165"/>
                <a:gd name="T11" fmla="*/ 2147483647 h 116"/>
                <a:gd name="T12" fmla="*/ 2147483647 w 165"/>
                <a:gd name="T13" fmla="*/ 2147483647 h 116"/>
                <a:gd name="T14" fmla="*/ 2147483647 w 165"/>
                <a:gd name="T15" fmla="*/ 2147483647 h 116"/>
                <a:gd name="T16" fmla="*/ 2147483647 w 165"/>
                <a:gd name="T17" fmla="*/ 2147483647 h 116"/>
                <a:gd name="T18" fmla="*/ 2147483647 w 165"/>
                <a:gd name="T19" fmla="*/ 2147483647 h 116"/>
                <a:gd name="T20" fmla="*/ 2147483647 w 165"/>
                <a:gd name="T21" fmla="*/ 2147483647 h 116"/>
                <a:gd name="T22" fmla="*/ 2147483647 w 165"/>
                <a:gd name="T23" fmla="*/ 2147483647 h 116"/>
                <a:gd name="T24" fmla="*/ 2147483647 w 165"/>
                <a:gd name="T25" fmla="*/ 2147483647 h 116"/>
                <a:gd name="T26" fmla="*/ 2147483647 w 165"/>
                <a:gd name="T27" fmla="*/ 2147483647 h 116"/>
                <a:gd name="T28" fmla="*/ 2147483647 w 165"/>
                <a:gd name="T29" fmla="*/ 2147483647 h 116"/>
                <a:gd name="T30" fmla="*/ 2147483647 w 165"/>
                <a:gd name="T31" fmla="*/ 2147483647 h 116"/>
                <a:gd name="T32" fmla="*/ 2147483647 w 165"/>
                <a:gd name="T33" fmla="*/ 2147483647 h 116"/>
                <a:gd name="T34" fmla="*/ 2147483647 w 165"/>
                <a:gd name="T35" fmla="*/ 2147483647 h 116"/>
                <a:gd name="T36" fmla="*/ 2147483647 w 165"/>
                <a:gd name="T37" fmla="*/ 2147483647 h 116"/>
                <a:gd name="T38" fmla="*/ 2147483647 w 165"/>
                <a:gd name="T39" fmla="*/ 2147483647 h 116"/>
                <a:gd name="T40" fmla="*/ 2147483647 w 165"/>
                <a:gd name="T41" fmla="*/ 2147483647 h 116"/>
                <a:gd name="T42" fmla="*/ 2147483647 w 165"/>
                <a:gd name="T43" fmla="*/ 2147483647 h 116"/>
                <a:gd name="T44" fmla="*/ 2147483647 w 165"/>
                <a:gd name="T45" fmla="*/ 2147483647 h 116"/>
                <a:gd name="T46" fmla="*/ 2147483647 w 165"/>
                <a:gd name="T47" fmla="*/ 2147483647 h 116"/>
                <a:gd name="T48" fmla="*/ 2147483647 w 165"/>
                <a:gd name="T49" fmla="*/ 2147483647 h 116"/>
                <a:gd name="T50" fmla="*/ 2147483647 w 165"/>
                <a:gd name="T51" fmla="*/ 2147483647 h 116"/>
                <a:gd name="T52" fmla="*/ 2147483647 w 165"/>
                <a:gd name="T53" fmla="*/ 2147483647 h 116"/>
                <a:gd name="T54" fmla="*/ 2147483647 w 165"/>
                <a:gd name="T55" fmla="*/ 2147483647 h 116"/>
                <a:gd name="T56" fmla="*/ 2147483647 w 165"/>
                <a:gd name="T57" fmla="*/ 2147483647 h 116"/>
                <a:gd name="T58" fmla="*/ 2147483647 w 165"/>
                <a:gd name="T59" fmla="*/ 0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16"/>
                <a:gd name="T92" fmla="*/ 165 w 165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16">
                  <a:moveTo>
                    <a:pt x="0" y="115"/>
                  </a:moveTo>
                  <a:lnTo>
                    <a:pt x="7" y="112"/>
                  </a:lnTo>
                  <a:lnTo>
                    <a:pt x="13" y="108"/>
                  </a:lnTo>
                  <a:lnTo>
                    <a:pt x="20" y="104"/>
                  </a:lnTo>
                  <a:lnTo>
                    <a:pt x="26" y="100"/>
                  </a:lnTo>
                  <a:lnTo>
                    <a:pt x="31" y="96"/>
                  </a:lnTo>
                  <a:lnTo>
                    <a:pt x="37" y="92"/>
                  </a:lnTo>
                  <a:lnTo>
                    <a:pt x="42" y="88"/>
                  </a:lnTo>
                  <a:lnTo>
                    <a:pt x="47" y="83"/>
                  </a:lnTo>
                  <a:lnTo>
                    <a:pt x="52" y="79"/>
                  </a:lnTo>
                  <a:lnTo>
                    <a:pt x="57" y="75"/>
                  </a:lnTo>
                  <a:lnTo>
                    <a:pt x="61" y="70"/>
                  </a:lnTo>
                  <a:lnTo>
                    <a:pt x="66" y="66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80" y="53"/>
                  </a:lnTo>
                  <a:lnTo>
                    <a:pt x="84" y="48"/>
                  </a:lnTo>
                  <a:lnTo>
                    <a:pt x="89" y="44"/>
                  </a:lnTo>
                  <a:lnTo>
                    <a:pt x="94" y="40"/>
                  </a:lnTo>
                  <a:lnTo>
                    <a:pt x="99" y="36"/>
                  </a:lnTo>
                  <a:lnTo>
                    <a:pt x="104" y="31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1" y="20"/>
                  </a:lnTo>
                  <a:lnTo>
                    <a:pt x="127" y="16"/>
                  </a:lnTo>
                  <a:lnTo>
                    <a:pt x="134" y="12"/>
                  </a:lnTo>
                  <a:lnTo>
                    <a:pt x="141" y="9"/>
                  </a:lnTo>
                  <a:lnTo>
                    <a:pt x="148" y="6"/>
                  </a:lnTo>
                  <a:lnTo>
                    <a:pt x="156" y="3"/>
                  </a:lnTo>
                  <a:lnTo>
                    <a:pt x="16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3" name="Freeform 23"/>
            <p:cNvSpPr>
              <a:spLocks/>
            </p:cNvSpPr>
            <p:nvPr/>
          </p:nvSpPr>
          <p:spPr bwMode="auto">
            <a:xfrm flipV="1">
              <a:off x="7573498" y="3865563"/>
              <a:ext cx="188912" cy="530225"/>
            </a:xfrm>
            <a:custGeom>
              <a:avLst/>
              <a:gdLst>
                <a:gd name="T0" fmla="*/ 2147483647 w 119"/>
                <a:gd name="T1" fmla="*/ 2147483647 h 334"/>
                <a:gd name="T2" fmla="*/ 2147483647 w 119"/>
                <a:gd name="T3" fmla="*/ 2147483647 h 334"/>
                <a:gd name="T4" fmla="*/ 2147483647 w 119"/>
                <a:gd name="T5" fmla="*/ 2147483647 h 334"/>
                <a:gd name="T6" fmla="*/ 2147483647 w 119"/>
                <a:gd name="T7" fmla="*/ 2147483647 h 334"/>
                <a:gd name="T8" fmla="*/ 2147483647 w 119"/>
                <a:gd name="T9" fmla="*/ 2147483647 h 334"/>
                <a:gd name="T10" fmla="*/ 2147483647 w 119"/>
                <a:gd name="T11" fmla="*/ 2147483647 h 334"/>
                <a:gd name="T12" fmla="*/ 2147483647 w 119"/>
                <a:gd name="T13" fmla="*/ 2147483647 h 334"/>
                <a:gd name="T14" fmla="*/ 2147483647 w 119"/>
                <a:gd name="T15" fmla="*/ 2147483647 h 334"/>
                <a:gd name="T16" fmla="*/ 2147483647 w 119"/>
                <a:gd name="T17" fmla="*/ 2147483647 h 334"/>
                <a:gd name="T18" fmla="*/ 2147483647 w 119"/>
                <a:gd name="T19" fmla="*/ 2147483647 h 334"/>
                <a:gd name="T20" fmla="*/ 2147483647 w 119"/>
                <a:gd name="T21" fmla="*/ 2147483647 h 334"/>
                <a:gd name="T22" fmla="*/ 2147483647 w 119"/>
                <a:gd name="T23" fmla="*/ 2147483647 h 334"/>
                <a:gd name="T24" fmla="*/ 2147483647 w 119"/>
                <a:gd name="T25" fmla="*/ 2147483647 h 334"/>
                <a:gd name="T26" fmla="*/ 2147483647 w 119"/>
                <a:gd name="T27" fmla="*/ 2147483647 h 334"/>
                <a:gd name="T28" fmla="*/ 2147483647 w 119"/>
                <a:gd name="T29" fmla="*/ 2147483647 h 334"/>
                <a:gd name="T30" fmla="*/ 2147483647 w 119"/>
                <a:gd name="T31" fmla="*/ 2147483647 h 334"/>
                <a:gd name="T32" fmla="*/ 2147483647 w 119"/>
                <a:gd name="T33" fmla="*/ 2147483647 h 334"/>
                <a:gd name="T34" fmla="*/ 2147483647 w 119"/>
                <a:gd name="T35" fmla="*/ 2147483647 h 334"/>
                <a:gd name="T36" fmla="*/ 2147483647 w 119"/>
                <a:gd name="T37" fmla="*/ 2147483647 h 334"/>
                <a:gd name="T38" fmla="*/ 2147483647 w 119"/>
                <a:gd name="T39" fmla="*/ 2147483647 h 334"/>
                <a:gd name="T40" fmla="*/ 2147483647 w 119"/>
                <a:gd name="T41" fmla="*/ 2147483647 h 334"/>
                <a:gd name="T42" fmla="*/ 2147483647 w 119"/>
                <a:gd name="T43" fmla="*/ 2147483647 h 334"/>
                <a:gd name="T44" fmla="*/ 2147483647 w 119"/>
                <a:gd name="T45" fmla="*/ 2147483647 h 334"/>
                <a:gd name="T46" fmla="*/ 2147483647 w 119"/>
                <a:gd name="T47" fmla="*/ 2147483647 h 334"/>
                <a:gd name="T48" fmla="*/ 2147483647 w 119"/>
                <a:gd name="T49" fmla="*/ 2147483647 h 334"/>
                <a:gd name="T50" fmla="*/ 2147483647 w 119"/>
                <a:gd name="T51" fmla="*/ 2147483647 h 334"/>
                <a:gd name="T52" fmla="*/ 2147483647 w 119"/>
                <a:gd name="T53" fmla="*/ 2147483647 h 334"/>
                <a:gd name="T54" fmla="*/ 2147483647 w 119"/>
                <a:gd name="T55" fmla="*/ 2147483647 h 334"/>
                <a:gd name="T56" fmla="*/ 2147483647 w 119"/>
                <a:gd name="T57" fmla="*/ 2147483647 h 334"/>
                <a:gd name="T58" fmla="*/ 2147483647 w 119"/>
                <a:gd name="T59" fmla="*/ 2147483647 h 334"/>
                <a:gd name="T60" fmla="*/ 2147483647 w 119"/>
                <a:gd name="T61" fmla="*/ 2147483647 h 334"/>
                <a:gd name="T62" fmla="*/ 2147483647 w 119"/>
                <a:gd name="T63" fmla="*/ 2147483647 h 334"/>
                <a:gd name="T64" fmla="*/ 2147483647 w 119"/>
                <a:gd name="T65" fmla="*/ 2147483647 h 334"/>
                <a:gd name="T66" fmla="*/ 2147483647 w 119"/>
                <a:gd name="T67" fmla="*/ 2147483647 h 334"/>
                <a:gd name="T68" fmla="*/ 2147483647 w 119"/>
                <a:gd name="T69" fmla="*/ 2147483647 h 334"/>
                <a:gd name="T70" fmla="*/ 2147483647 w 119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9"/>
                <a:gd name="T109" fmla="*/ 0 h 334"/>
                <a:gd name="T110" fmla="*/ 119 w 11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9" h="334">
                  <a:moveTo>
                    <a:pt x="32" y="333"/>
                  </a:moveTo>
                  <a:lnTo>
                    <a:pt x="36" y="331"/>
                  </a:lnTo>
                  <a:lnTo>
                    <a:pt x="40" y="328"/>
                  </a:lnTo>
                  <a:lnTo>
                    <a:pt x="44" y="326"/>
                  </a:lnTo>
                  <a:lnTo>
                    <a:pt x="48" y="323"/>
                  </a:lnTo>
                  <a:lnTo>
                    <a:pt x="51" y="320"/>
                  </a:lnTo>
                  <a:lnTo>
                    <a:pt x="55" y="317"/>
                  </a:lnTo>
                  <a:lnTo>
                    <a:pt x="58" y="314"/>
                  </a:lnTo>
                  <a:lnTo>
                    <a:pt x="62" y="311"/>
                  </a:lnTo>
                  <a:lnTo>
                    <a:pt x="65" y="307"/>
                  </a:lnTo>
                  <a:lnTo>
                    <a:pt x="69" y="304"/>
                  </a:lnTo>
                  <a:lnTo>
                    <a:pt x="72" y="300"/>
                  </a:lnTo>
                  <a:lnTo>
                    <a:pt x="75" y="296"/>
                  </a:lnTo>
                  <a:lnTo>
                    <a:pt x="78" y="292"/>
                  </a:lnTo>
                  <a:lnTo>
                    <a:pt x="81" y="287"/>
                  </a:lnTo>
                  <a:lnTo>
                    <a:pt x="84" y="283"/>
                  </a:lnTo>
                  <a:lnTo>
                    <a:pt x="87" y="279"/>
                  </a:lnTo>
                  <a:lnTo>
                    <a:pt x="89" y="274"/>
                  </a:lnTo>
                  <a:lnTo>
                    <a:pt x="92" y="269"/>
                  </a:lnTo>
                  <a:lnTo>
                    <a:pt x="94" y="264"/>
                  </a:lnTo>
                  <a:lnTo>
                    <a:pt x="97" y="259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3" y="244"/>
                  </a:lnTo>
                  <a:lnTo>
                    <a:pt x="105" y="239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10" y="222"/>
                  </a:lnTo>
                  <a:lnTo>
                    <a:pt x="112" y="217"/>
                  </a:lnTo>
                  <a:lnTo>
                    <a:pt x="113" y="211"/>
                  </a:lnTo>
                  <a:lnTo>
                    <a:pt x="114" y="206"/>
                  </a:lnTo>
                  <a:lnTo>
                    <a:pt x="115" y="200"/>
                  </a:lnTo>
                  <a:lnTo>
                    <a:pt x="116" y="194"/>
                  </a:lnTo>
                  <a:lnTo>
                    <a:pt x="117" y="189"/>
                  </a:lnTo>
                  <a:lnTo>
                    <a:pt x="117" y="183"/>
                  </a:lnTo>
                  <a:lnTo>
                    <a:pt x="118" y="177"/>
                  </a:lnTo>
                  <a:lnTo>
                    <a:pt x="118" y="171"/>
                  </a:lnTo>
                  <a:lnTo>
                    <a:pt x="118" y="165"/>
                  </a:lnTo>
                  <a:lnTo>
                    <a:pt x="118" y="160"/>
                  </a:lnTo>
                  <a:lnTo>
                    <a:pt x="118" y="154"/>
                  </a:lnTo>
                  <a:lnTo>
                    <a:pt x="117" y="148"/>
                  </a:lnTo>
                  <a:lnTo>
                    <a:pt x="117" y="142"/>
                  </a:lnTo>
                  <a:lnTo>
                    <a:pt x="116" y="136"/>
                  </a:lnTo>
                  <a:lnTo>
                    <a:pt x="115" y="131"/>
                  </a:lnTo>
                  <a:lnTo>
                    <a:pt x="114" y="125"/>
                  </a:lnTo>
                  <a:lnTo>
                    <a:pt x="113" y="119"/>
                  </a:lnTo>
                  <a:lnTo>
                    <a:pt x="112" y="114"/>
                  </a:lnTo>
                  <a:lnTo>
                    <a:pt x="110" y="108"/>
                  </a:lnTo>
                  <a:lnTo>
                    <a:pt x="108" y="103"/>
                  </a:lnTo>
                  <a:lnTo>
                    <a:pt x="106" y="97"/>
                  </a:lnTo>
                  <a:lnTo>
                    <a:pt x="104" y="92"/>
                  </a:lnTo>
                  <a:lnTo>
                    <a:pt x="102" y="86"/>
                  </a:lnTo>
                  <a:lnTo>
                    <a:pt x="99" y="81"/>
                  </a:lnTo>
                  <a:lnTo>
                    <a:pt x="96" y="76"/>
                  </a:lnTo>
                  <a:lnTo>
                    <a:pt x="93" y="71"/>
                  </a:lnTo>
                  <a:lnTo>
                    <a:pt x="90" y="66"/>
                  </a:lnTo>
                  <a:lnTo>
                    <a:pt x="87" y="61"/>
                  </a:lnTo>
                  <a:lnTo>
                    <a:pt x="83" y="56"/>
                  </a:lnTo>
                  <a:lnTo>
                    <a:pt x="79" y="51"/>
                  </a:lnTo>
                  <a:lnTo>
                    <a:pt x="75" y="47"/>
                  </a:lnTo>
                  <a:lnTo>
                    <a:pt x="71" y="42"/>
                  </a:lnTo>
                  <a:lnTo>
                    <a:pt x="66" y="38"/>
                  </a:lnTo>
                  <a:lnTo>
                    <a:pt x="61" y="34"/>
                  </a:lnTo>
                  <a:lnTo>
                    <a:pt x="56" y="30"/>
                  </a:lnTo>
                  <a:lnTo>
                    <a:pt x="51" y="26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4" y="15"/>
                  </a:lnTo>
                  <a:lnTo>
                    <a:pt x="28" y="12"/>
                  </a:lnTo>
                  <a:lnTo>
                    <a:pt x="21" y="8"/>
                  </a:lnTo>
                  <a:lnTo>
                    <a:pt x="15" y="5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4" name="Freeform 24"/>
            <p:cNvSpPr>
              <a:spLocks/>
            </p:cNvSpPr>
            <p:nvPr/>
          </p:nvSpPr>
          <p:spPr bwMode="auto">
            <a:xfrm flipV="1">
              <a:off x="7124235" y="3941763"/>
              <a:ext cx="450850" cy="454025"/>
            </a:xfrm>
            <a:custGeom>
              <a:avLst/>
              <a:gdLst>
                <a:gd name="T0" fmla="*/ 2147483647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2147483647 h 286"/>
                <a:gd name="T6" fmla="*/ 2147483647 w 284"/>
                <a:gd name="T7" fmla="*/ 2147483647 h 286"/>
                <a:gd name="T8" fmla="*/ 2147483647 w 284"/>
                <a:gd name="T9" fmla="*/ 2147483647 h 286"/>
                <a:gd name="T10" fmla="*/ 2147483647 w 284"/>
                <a:gd name="T11" fmla="*/ 2147483647 h 286"/>
                <a:gd name="T12" fmla="*/ 2147483647 w 284"/>
                <a:gd name="T13" fmla="*/ 2147483647 h 286"/>
                <a:gd name="T14" fmla="*/ 2147483647 w 284"/>
                <a:gd name="T15" fmla="*/ 2147483647 h 286"/>
                <a:gd name="T16" fmla="*/ 2147483647 w 284"/>
                <a:gd name="T17" fmla="*/ 2147483647 h 286"/>
                <a:gd name="T18" fmla="*/ 2147483647 w 284"/>
                <a:gd name="T19" fmla="*/ 2147483647 h 286"/>
                <a:gd name="T20" fmla="*/ 2147483647 w 284"/>
                <a:gd name="T21" fmla="*/ 2147483647 h 286"/>
                <a:gd name="T22" fmla="*/ 2147483647 w 284"/>
                <a:gd name="T23" fmla="*/ 2147483647 h 286"/>
                <a:gd name="T24" fmla="*/ 2147483647 w 284"/>
                <a:gd name="T25" fmla="*/ 2147483647 h 286"/>
                <a:gd name="T26" fmla="*/ 2147483647 w 284"/>
                <a:gd name="T27" fmla="*/ 2147483647 h 286"/>
                <a:gd name="T28" fmla="*/ 2147483647 w 284"/>
                <a:gd name="T29" fmla="*/ 2147483647 h 286"/>
                <a:gd name="T30" fmla="*/ 2147483647 w 284"/>
                <a:gd name="T31" fmla="*/ 2147483647 h 286"/>
                <a:gd name="T32" fmla="*/ 2147483647 w 284"/>
                <a:gd name="T33" fmla="*/ 2147483647 h 286"/>
                <a:gd name="T34" fmla="*/ 2147483647 w 284"/>
                <a:gd name="T35" fmla="*/ 2147483647 h 286"/>
                <a:gd name="T36" fmla="*/ 2147483647 w 284"/>
                <a:gd name="T37" fmla="*/ 2147483647 h 286"/>
                <a:gd name="T38" fmla="*/ 2147483647 w 284"/>
                <a:gd name="T39" fmla="*/ 2147483647 h 286"/>
                <a:gd name="T40" fmla="*/ 2147483647 w 284"/>
                <a:gd name="T41" fmla="*/ 2147483647 h 286"/>
                <a:gd name="T42" fmla="*/ 2147483647 w 284"/>
                <a:gd name="T43" fmla="*/ 2147483647 h 286"/>
                <a:gd name="T44" fmla="*/ 2147483647 w 284"/>
                <a:gd name="T45" fmla="*/ 2147483647 h 286"/>
                <a:gd name="T46" fmla="*/ 2147483647 w 284"/>
                <a:gd name="T47" fmla="*/ 2147483647 h 286"/>
                <a:gd name="T48" fmla="*/ 2147483647 w 284"/>
                <a:gd name="T49" fmla="*/ 2147483647 h 286"/>
                <a:gd name="T50" fmla="*/ 2147483647 w 284"/>
                <a:gd name="T51" fmla="*/ 2147483647 h 286"/>
                <a:gd name="T52" fmla="*/ 2147483647 w 284"/>
                <a:gd name="T53" fmla="*/ 2147483647 h 286"/>
                <a:gd name="T54" fmla="*/ 2147483647 w 284"/>
                <a:gd name="T55" fmla="*/ 2147483647 h 286"/>
                <a:gd name="T56" fmla="*/ 2147483647 w 284"/>
                <a:gd name="T57" fmla="*/ 2147483647 h 286"/>
                <a:gd name="T58" fmla="*/ 2147483647 w 284"/>
                <a:gd name="T59" fmla="*/ 2147483647 h 286"/>
                <a:gd name="T60" fmla="*/ 2147483647 w 284"/>
                <a:gd name="T61" fmla="*/ 2147483647 h 286"/>
                <a:gd name="T62" fmla="*/ 2147483647 w 284"/>
                <a:gd name="T63" fmla="*/ 2147483647 h 286"/>
                <a:gd name="T64" fmla="*/ 2147483647 w 284"/>
                <a:gd name="T65" fmla="*/ 2147483647 h 286"/>
                <a:gd name="T66" fmla="*/ 2147483647 w 284"/>
                <a:gd name="T67" fmla="*/ 2147483647 h 286"/>
                <a:gd name="T68" fmla="*/ 2147483647 w 284"/>
                <a:gd name="T69" fmla="*/ 2147483647 h 286"/>
                <a:gd name="T70" fmla="*/ 2147483647 w 284"/>
                <a:gd name="T71" fmla="*/ 2147483647 h 2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286"/>
                <a:gd name="T110" fmla="*/ 284 w 284"/>
                <a:gd name="T111" fmla="*/ 286 h 2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286">
                  <a:moveTo>
                    <a:pt x="283" y="0"/>
                  </a:moveTo>
                  <a:lnTo>
                    <a:pt x="280" y="2"/>
                  </a:lnTo>
                  <a:lnTo>
                    <a:pt x="276" y="4"/>
                  </a:lnTo>
                  <a:lnTo>
                    <a:pt x="273" y="6"/>
                  </a:lnTo>
                  <a:lnTo>
                    <a:pt x="270" y="8"/>
                  </a:lnTo>
                  <a:lnTo>
                    <a:pt x="266" y="11"/>
                  </a:lnTo>
                  <a:lnTo>
                    <a:pt x="263" y="14"/>
                  </a:lnTo>
                  <a:lnTo>
                    <a:pt x="260" y="17"/>
                  </a:lnTo>
                  <a:lnTo>
                    <a:pt x="257" y="20"/>
                  </a:lnTo>
                  <a:lnTo>
                    <a:pt x="254" y="23"/>
                  </a:lnTo>
                  <a:lnTo>
                    <a:pt x="251" y="27"/>
                  </a:lnTo>
                  <a:lnTo>
                    <a:pt x="248" y="31"/>
                  </a:lnTo>
                  <a:lnTo>
                    <a:pt x="246" y="34"/>
                  </a:lnTo>
                  <a:lnTo>
                    <a:pt x="243" y="38"/>
                  </a:lnTo>
                  <a:lnTo>
                    <a:pt x="240" y="42"/>
                  </a:lnTo>
                  <a:lnTo>
                    <a:pt x="237" y="47"/>
                  </a:lnTo>
                  <a:lnTo>
                    <a:pt x="235" y="51"/>
                  </a:lnTo>
                  <a:lnTo>
                    <a:pt x="232" y="55"/>
                  </a:lnTo>
                  <a:lnTo>
                    <a:pt x="230" y="60"/>
                  </a:lnTo>
                  <a:lnTo>
                    <a:pt x="227" y="64"/>
                  </a:lnTo>
                  <a:lnTo>
                    <a:pt x="225" y="69"/>
                  </a:lnTo>
                  <a:lnTo>
                    <a:pt x="222" y="74"/>
                  </a:lnTo>
                  <a:lnTo>
                    <a:pt x="219" y="79"/>
                  </a:lnTo>
                  <a:lnTo>
                    <a:pt x="217" y="84"/>
                  </a:lnTo>
                  <a:lnTo>
                    <a:pt x="214" y="89"/>
                  </a:lnTo>
                  <a:lnTo>
                    <a:pt x="212" y="94"/>
                  </a:lnTo>
                  <a:lnTo>
                    <a:pt x="209" y="99"/>
                  </a:lnTo>
                  <a:lnTo>
                    <a:pt x="207" y="104"/>
                  </a:lnTo>
                  <a:lnTo>
                    <a:pt x="204" y="110"/>
                  </a:lnTo>
                  <a:lnTo>
                    <a:pt x="202" y="115"/>
                  </a:lnTo>
                  <a:lnTo>
                    <a:pt x="199" y="120"/>
                  </a:lnTo>
                  <a:lnTo>
                    <a:pt x="196" y="126"/>
                  </a:lnTo>
                  <a:lnTo>
                    <a:pt x="194" y="131"/>
                  </a:lnTo>
                  <a:lnTo>
                    <a:pt x="191" y="136"/>
                  </a:lnTo>
                  <a:lnTo>
                    <a:pt x="188" y="142"/>
                  </a:lnTo>
                  <a:lnTo>
                    <a:pt x="185" y="147"/>
                  </a:lnTo>
                  <a:lnTo>
                    <a:pt x="182" y="153"/>
                  </a:lnTo>
                  <a:lnTo>
                    <a:pt x="179" y="158"/>
                  </a:lnTo>
                  <a:lnTo>
                    <a:pt x="176" y="163"/>
                  </a:lnTo>
                  <a:lnTo>
                    <a:pt x="173" y="169"/>
                  </a:lnTo>
                  <a:lnTo>
                    <a:pt x="170" y="174"/>
                  </a:lnTo>
                  <a:lnTo>
                    <a:pt x="167" y="179"/>
                  </a:lnTo>
                  <a:lnTo>
                    <a:pt x="163" y="184"/>
                  </a:lnTo>
                  <a:lnTo>
                    <a:pt x="160" y="189"/>
                  </a:lnTo>
                  <a:lnTo>
                    <a:pt x="156" y="194"/>
                  </a:lnTo>
                  <a:lnTo>
                    <a:pt x="153" y="199"/>
                  </a:lnTo>
                  <a:lnTo>
                    <a:pt x="149" y="204"/>
                  </a:lnTo>
                  <a:lnTo>
                    <a:pt x="145" y="209"/>
                  </a:lnTo>
                  <a:lnTo>
                    <a:pt x="141" y="214"/>
                  </a:lnTo>
                  <a:lnTo>
                    <a:pt x="137" y="219"/>
                  </a:lnTo>
                  <a:lnTo>
                    <a:pt x="133" y="223"/>
                  </a:lnTo>
                  <a:lnTo>
                    <a:pt x="128" y="228"/>
                  </a:lnTo>
                  <a:lnTo>
                    <a:pt x="124" y="232"/>
                  </a:lnTo>
                  <a:lnTo>
                    <a:pt x="119" y="236"/>
                  </a:lnTo>
                  <a:lnTo>
                    <a:pt x="115" y="240"/>
                  </a:lnTo>
                  <a:lnTo>
                    <a:pt x="110" y="244"/>
                  </a:lnTo>
                  <a:lnTo>
                    <a:pt x="105" y="248"/>
                  </a:lnTo>
                  <a:lnTo>
                    <a:pt x="100" y="252"/>
                  </a:lnTo>
                  <a:lnTo>
                    <a:pt x="94" y="255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77" y="265"/>
                  </a:lnTo>
                  <a:lnTo>
                    <a:pt x="71" y="268"/>
                  </a:lnTo>
                  <a:lnTo>
                    <a:pt x="65" y="270"/>
                  </a:lnTo>
                  <a:lnTo>
                    <a:pt x="59" y="273"/>
                  </a:lnTo>
                  <a:lnTo>
                    <a:pt x="52" y="275"/>
                  </a:lnTo>
                  <a:lnTo>
                    <a:pt x="45" y="277"/>
                  </a:lnTo>
                  <a:lnTo>
                    <a:pt x="38" y="279"/>
                  </a:lnTo>
                  <a:lnTo>
                    <a:pt x="31" y="281"/>
                  </a:lnTo>
                  <a:lnTo>
                    <a:pt x="24" y="282"/>
                  </a:lnTo>
                  <a:lnTo>
                    <a:pt x="16" y="283"/>
                  </a:lnTo>
                  <a:lnTo>
                    <a:pt x="8" y="284"/>
                  </a:lnTo>
                  <a:lnTo>
                    <a:pt x="0" y="28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5" name="Freeform 25"/>
            <p:cNvSpPr>
              <a:spLocks/>
            </p:cNvSpPr>
            <p:nvPr/>
          </p:nvSpPr>
          <p:spPr bwMode="auto">
            <a:xfrm flipV="1">
              <a:off x="6724185" y="4146550"/>
              <a:ext cx="682625" cy="1049338"/>
            </a:xfrm>
            <a:custGeom>
              <a:avLst/>
              <a:gdLst>
                <a:gd name="T0" fmla="*/ 2147483647 w 430"/>
                <a:gd name="T1" fmla="*/ 2147483647 h 661"/>
                <a:gd name="T2" fmla="*/ 2147483647 w 430"/>
                <a:gd name="T3" fmla="*/ 2147483647 h 661"/>
                <a:gd name="T4" fmla="*/ 2147483647 w 430"/>
                <a:gd name="T5" fmla="*/ 2147483647 h 661"/>
                <a:gd name="T6" fmla="*/ 2147483647 w 430"/>
                <a:gd name="T7" fmla="*/ 2147483647 h 661"/>
                <a:gd name="T8" fmla="*/ 2147483647 w 430"/>
                <a:gd name="T9" fmla="*/ 2147483647 h 661"/>
                <a:gd name="T10" fmla="*/ 2147483647 w 430"/>
                <a:gd name="T11" fmla="*/ 2147483647 h 661"/>
                <a:gd name="T12" fmla="*/ 2147483647 w 430"/>
                <a:gd name="T13" fmla="*/ 2147483647 h 661"/>
                <a:gd name="T14" fmla="*/ 2147483647 w 430"/>
                <a:gd name="T15" fmla="*/ 2147483647 h 661"/>
                <a:gd name="T16" fmla="*/ 2147483647 w 430"/>
                <a:gd name="T17" fmla="*/ 2147483647 h 661"/>
                <a:gd name="T18" fmla="*/ 2147483647 w 430"/>
                <a:gd name="T19" fmla="*/ 2147483647 h 661"/>
                <a:gd name="T20" fmla="*/ 2147483647 w 430"/>
                <a:gd name="T21" fmla="*/ 2147483647 h 661"/>
                <a:gd name="T22" fmla="*/ 2147483647 w 430"/>
                <a:gd name="T23" fmla="*/ 2147483647 h 661"/>
                <a:gd name="T24" fmla="*/ 2147483647 w 430"/>
                <a:gd name="T25" fmla="*/ 2147483647 h 661"/>
                <a:gd name="T26" fmla="*/ 2147483647 w 430"/>
                <a:gd name="T27" fmla="*/ 2147483647 h 661"/>
                <a:gd name="T28" fmla="*/ 2147483647 w 430"/>
                <a:gd name="T29" fmla="*/ 2147483647 h 661"/>
                <a:gd name="T30" fmla="*/ 2147483647 w 430"/>
                <a:gd name="T31" fmla="*/ 2147483647 h 661"/>
                <a:gd name="T32" fmla="*/ 2147483647 w 430"/>
                <a:gd name="T33" fmla="*/ 2147483647 h 661"/>
                <a:gd name="T34" fmla="*/ 2147483647 w 430"/>
                <a:gd name="T35" fmla="*/ 2147483647 h 661"/>
                <a:gd name="T36" fmla="*/ 2147483647 w 430"/>
                <a:gd name="T37" fmla="*/ 2147483647 h 661"/>
                <a:gd name="T38" fmla="*/ 2147483647 w 430"/>
                <a:gd name="T39" fmla="*/ 2147483647 h 661"/>
                <a:gd name="T40" fmla="*/ 2147483647 w 430"/>
                <a:gd name="T41" fmla="*/ 2147483647 h 661"/>
                <a:gd name="T42" fmla="*/ 2147483647 w 430"/>
                <a:gd name="T43" fmla="*/ 2147483647 h 661"/>
                <a:gd name="T44" fmla="*/ 2147483647 w 430"/>
                <a:gd name="T45" fmla="*/ 2147483647 h 661"/>
                <a:gd name="T46" fmla="*/ 2147483647 w 430"/>
                <a:gd name="T47" fmla="*/ 2147483647 h 661"/>
                <a:gd name="T48" fmla="*/ 2147483647 w 430"/>
                <a:gd name="T49" fmla="*/ 2147483647 h 661"/>
                <a:gd name="T50" fmla="*/ 2147483647 w 430"/>
                <a:gd name="T51" fmla="*/ 2147483647 h 661"/>
                <a:gd name="T52" fmla="*/ 2147483647 w 430"/>
                <a:gd name="T53" fmla="*/ 2147483647 h 661"/>
                <a:gd name="T54" fmla="*/ 2147483647 w 430"/>
                <a:gd name="T55" fmla="*/ 2147483647 h 661"/>
                <a:gd name="T56" fmla="*/ 2147483647 w 430"/>
                <a:gd name="T57" fmla="*/ 2147483647 h 661"/>
                <a:gd name="T58" fmla="*/ 2147483647 w 430"/>
                <a:gd name="T59" fmla="*/ 2147483647 h 661"/>
                <a:gd name="T60" fmla="*/ 2147483647 w 430"/>
                <a:gd name="T61" fmla="*/ 2147483647 h 661"/>
                <a:gd name="T62" fmla="*/ 2147483647 w 430"/>
                <a:gd name="T63" fmla="*/ 2147483647 h 661"/>
                <a:gd name="T64" fmla="*/ 2147483647 w 430"/>
                <a:gd name="T65" fmla="*/ 2147483647 h 661"/>
                <a:gd name="T66" fmla="*/ 2147483647 w 430"/>
                <a:gd name="T67" fmla="*/ 2147483647 h 661"/>
                <a:gd name="T68" fmla="*/ 2147483647 w 430"/>
                <a:gd name="T69" fmla="*/ 2147483647 h 661"/>
                <a:gd name="T70" fmla="*/ 2147483647 w 430"/>
                <a:gd name="T71" fmla="*/ 2147483647 h 661"/>
                <a:gd name="T72" fmla="*/ 2147483647 w 430"/>
                <a:gd name="T73" fmla="*/ 2147483647 h 661"/>
                <a:gd name="T74" fmla="*/ 2147483647 w 430"/>
                <a:gd name="T75" fmla="*/ 2147483647 h 661"/>
                <a:gd name="T76" fmla="*/ 2147483647 w 430"/>
                <a:gd name="T77" fmla="*/ 2147483647 h 661"/>
                <a:gd name="T78" fmla="*/ 2147483647 w 430"/>
                <a:gd name="T79" fmla="*/ 2147483647 h 661"/>
                <a:gd name="T80" fmla="*/ 2147483647 w 430"/>
                <a:gd name="T81" fmla="*/ 2147483647 h 661"/>
                <a:gd name="T82" fmla="*/ 2147483647 w 430"/>
                <a:gd name="T83" fmla="*/ 2147483647 h 6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0"/>
                <a:gd name="T127" fmla="*/ 0 h 661"/>
                <a:gd name="T128" fmla="*/ 430 w 430"/>
                <a:gd name="T129" fmla="*/ 661 h 6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0" h="661">
                  <a:moveTo>
                    <a:pt x="429" y="660"/>
                  </a:moveTo>
                  <a:lnTo>
                    <a:pt x="419" y="655"/>
                  </a:lnTo>
                  <a:lnTo>
                    <a:pt x="410" y="651"/>
                  </a:lnTo>
                  <a:lnTo>
                    <a:pt x="401" y="646"/>
                  </a:lnTo>
                  <a:lnTo>
                    <a:pt x="392" y="641"/>
                  </a:lnTo>
                  <a:lnTo>
                    <a:pt x="384" y="637"/>
                  </a:lnTo>
                  <a:lnTo>
                    <a:pt x="375" y="632"/>
                  </a:lnTo>
                  <a:lnTo>
                    <a:pt x="367" y="627"/>
                  </a:lnTo>
                  <a:lnTo>
                    <a:pt x="359" y="623"/>
                  </a:lnTo>
                  <a:lnTo>
                    <a:pt x="350" y="618"/>
                  </a:lnTo>
                  <a:lnTo>
                    <a:pt x="343" y="613"/>
                  </a:lnTo>
                  <a:lnTo>
                    <a:pt x="335" y="608"/>
                  </a:lnTo>
                  <a:lnTo>
                    <a:pt x="327" y="604"/>
                  </a:lnTo>
                  <a:lnTo>
                    <a:pt x="319" y="599"/>
                  </a:lnTo>
                  <a:lnTo>
                    <a:pt x="312" y="594"/>
                  </a:lnTo>
                  <a:lnTo>
                    <a:pt x="305" y="590"/>
                  </a:lnTo>
                  <a:lnTo>
                    <a:pt x="298" y="585"/>
                  </a:lnTo>
                  <a:lnTo>
                    <a:pt x="291" y="580"/>
                  </a:lnTo>
                  <a:lnTo>
                    <a:pt x="284" y="575"/>
                  </a:lnTo>
                  <a:lnTo>
                    <a:pt x="277" y="570"/>
                  </a:lnTo>
                  <a:lnTo>
                    <a:pt x="271" y="566"/>
                  </a:lnTo>
                  <a:lnTo>
                    <a:pt x="264" y="561"/>
                  </a:lnTo>
                  <a:lnTo>
                    <a:pt x="258" y="556"/>
                  </a:lnTo>
                  <a:lnTo>
                    <a:pt x="251" y="551"/>
                  </a:lnTo>
                  <a:lnTo>
                    <a:pt x="245" y="547"/>
                  </a:lnTo>
                  <a:lnTo>
                    <a:pt x="239" y="542"/>
                  </a:lnTo>
                  <a:lnTo>
                    <a:pt x="234" y="537"/>
                  </a:lnTo>
                  <a:lnTo>
                    <a:pt x="228" y="532"/>
                  </a:lnTo>
                  <a:lnTo>
                    <a:pt x="222" y="527"/>
                  </a:lnTo>
                  <a:lnTo>
                    <a:pt x="217" y="522"/>
                  </a:lnTo>
                  <a:lnTo>
                    <a:pt x="211" y="518"/>
                  </a:lnTo>
                  <a:lnTo>
                    <a:pt x="206" y="513"/>
                  </a:lnTo>
                  <a:lnTo>
                    <a:pt x="201" y="508"/>
                  </a:lnTo>
                  <a:lnTo>
                    <a:pt x="196" y="503"/>
                  </a:lnTo>
                  <a:lnTo>
                    <a:pt x="191" y="498"/>
                  </a:lnTo>
                  <a:lnTo>
                    <a:pt x="186" y="493"/>
                  </a:lnTo>
                  <a:lnTo>
                    <a:pt x="181" y="488"/>
                  </a:lnTo>
                  <a:lnTo>
                    <a:pt x="177" y="483"/>
                  </a:lnTo>
                  <a:lnTo>
                    <a:pt x="172" y="479"/>
                  </a:lnTo>
                  <a:lnTo>
                    <a:pt x="168" y="474"/>
                  </a:lnTo>
                  <a:lnTo>
                    <a:pt x="163" y="469"/>
                  </a:lnTo>
                  <a:lnTo>
                    <a:pt x="159" y="464"/>
                  </a:lnTo>
                  <a:lnTo>
                    <a:pt x="155" y="459"/>
                  </a:lnTo>
                  <a:lnTo>
                    <a:pt x="151" y="454"/>
                  </a:lnTo>
                  <a:lnTo>
                    <a:pt x="147" y="449"/>
                  </a:lnTo>
                  <a:lnTo>
                    <a:pt x="143" y="444"/>
                  </a:lnTo>
                  <a:lnTo>
                    <a:pt x="139" y="439"/>
                  </a:lnTo>
                  <a:lnTo>
                    <a:pt x="136" y="434"/>
                  </a:lnTo>
                  <a:lnTo>
                    <a:pt x="132" y="429"/>
                  </a:lnTo>
                  <a:lnTo>
                    <a:pt x="129" y="424"/>
                  </a:lnTo>
                  <a:lnTo>
                    <a:pt x="125" y="419"/>
                  </a:lnTo>
                  <a:lnTo>
                    <a:pt x="122" y="414"/>
                  </a:lnTo>
                  <a:lnTo>
                    <a:pt x="119" y="409"/>
                  </a:lnTo>
                  <a:lnTo>
                    <a:pt x="115" y="404"/>
                  </a:lnTo>
                  <a:lnTo>
                    <a:pt x="112" y="399"/>
                  </a:lnTo>
                  <a:lnTo>
                    <a:pt x="109" y="394"/>
                  </a:lnTo>
                  <a:lnTo>
                    <a:pt x="106" y="389"/>
                  </a:lnTo>
                  <a:lnTo>
                    <a:pt x="103" y="384"/>
                  </a:lnTo>
                  <a:lnTo>
                    <a:pt x="101" y="379"/>
                  </a:lnTo>
                  <a:lnTo>
                    <a:pt x="98" y="374"/>
                  </a:lnTo>
                  <a:lnTo>
                    <a:pt x="95" y="368"/>
                  </a:lnTo>
                  <a:lnTo>
                    <a:pt x="93" y="363"/>
                  </a:lnTo>
                  <a:lnTo>
                    <a:pt x="90" y="358"/>
                  </a:lnTo>
                  <a:lnTo>
                    <a:pt x="88" y="353"/>
                  </a:lnTo>
                  <a:lnTo>
                    <a:pt x="85" y="348"/>
                  </a:lnTo>
                  <a:lnTo>
                    <a:pt x="83" y="343"/>
                  </a:lnTo>
                  <a:lnTo>
                    <a:pt x="81" y="338"/>
                  </a:lnTo>
                  <a:lnTo>
                    <a:pt x="79" y="332"/>
                  </a:lnTo>
                  <a:lnTo>
                    <a:pt x="76" y="327"/>
                  </a:lnTo>
                  <a:lnTo>
                    <a:pt x="74" y="322"/>
                  </a:lnTo>
                  <a:lnTo>
                    <a:pt x="72" y="317"/>
                  </a:lnTo>
                  <a:lnTo>
                    <a:pt x="70" y="312"/>
                  </a:lnTo>
                  <a:lnTo>
                    <a:pt x="68" y="306"/>
                  </a:lnTo>
                  <a:lnTo>
                    <a:pt x="67" y="301"/>
                  </a:lnTo>
                  <a:lnTo>
                    <a:pt x="65" y="296"/>
                  </a:lnTo>
                  <a:lnTo>
                    <a:pt x="63" y="291"/>
                  </a:lnTo>
                  <a:lnTo>
                    <a:pt x="61" y="285"/>
                  </a:lnTo>
                  <a:lnTo>
                    <a:pt x="60" y="280"/>
                  </a:lnTo>
                  <a:lnTo>
                    <a:pt x="58" y="275"/>
                  </a:lnTo>
                  <a:lnTo>
                    <a:pt x="56" y="269"/>
                  </a:lnTo>
                  <a:lnTo>
                    <a:pt x="55" y="264"/>
                  </a:lnTo>
                  <a:lnTo>
                    <a:pt x="53" y="259"/>
                  </a:lnTo>
                  <a:lnTo>
                    <a:pt x="52" y="253"/>
                  </a:lnTo>
                  <a:lnTo>
                    <a:pt x="50" y="248"/>
                  </a:lnTo>
                  <a:lnTo>
                    <a:pt x="49" y="243"/>
                  </a:lnTo>
                  <a:lnTo>
                    <a:pt x="47" y="237"/>
                  </a:lnTo>
                  <a:lnTo>
                    <a:pt x="46" y="232"/>
                  </a:lnTo>
                  <a:lnTo>
                    <a:pt x="45" y="227"/>
                  </a:lnTo>
                  <a:lnTo>
                    <a:pt x="43" y="221"/>
                  </a:lnTo>
                  <a:lnTo>
                    <a:pt x="42" y="216"/>
                  </a:lnTo>
                  <a:lnTo>
                    <a:pt x="41" y="210"/>
                  </a:lnTo>
                  <a:lnTo>
                    <a:pt x="40" y="205"/>
                  </a:lnTo>
                  <a:lnTo>
                    <a:pt x="39" y="199"/>
                  </a:lnTo>
                  <a:lnTo>
                    <a:pt x="37" y="194"/>
                  </a:lnTo>
                  <a:lnTo>
                    <a:pt x="36" y="188"/>
                  </a:lnTo>
                  <a:lnTo>
                    <a:pt x="35" y="183"/>
                  </a:lnTo>
                  <a:lnTo>
                    <a:pt x="34" y="177"/>
                  </a:lnTo>
                  <a:lnTo>
                    <a:pt x="33" y="172"/>
                  </a:lnTo>
                  <a:lnTo>
                    <a:pt x="32" y="166"/>
                  </a:lnTo>
                  <a:lnTo>
                    <a:pt x="31" y="161"/>
                  </a:lnTo>
                  <a:lnTo>
                    <a:pt x="30" y="155"/>
                  </a:lnTo>
                  <a:lnTo>
                    <a:pt x="29" y="150"/>
                  </a:lnTo>
                  <a:lnTo>
                    <a:pt x="28" y="144"/>
                  </a:lnTo>
                  <a:lnTo>
                    <a:pt x="27" y="139"/>
                  </a:lnTo>
                  <a:lnTo>
                    <a:pt x="25" y="133"/>
                  </a:lnTo>
                  <a:lnTo>
                    <a:pt x="24" y="127"/>
                  </a:lnTo>
                  <a:lnTo>
                    <a:pt x="23" y="122"/>
                  </a:lnTo>
                  <a:lnTo>
                    <a:pt x="22" y="116"/>
                  </a:lnTo>
                  <a:lnTo>
                    <a:pt x="21" y="110"/>
                  </a:lnTo>
                  <a:lnTo>
                    <a:pt x="20" y="105"/>
                  </a:lnTo>
                  <a:lnTo>
                    <a:pt x="19" y="99"/>
                  </a:lnTo>
                  <a:lnTo>
                    <a:pt x="18" y="93"/>
                  </a:lnTo>
                  <a:lnTo>
                    <a:pt x="17" y="88"/>
                  </a:lnTo>
                  <a:lnTo>
                    <a:pt x="16" y="82"/>
                  </a:lnTo>
                  <a:lnTo>
                    <a:pt x="15" y="76"/>
                  </a:lnTo>
                  <a:lnTo>
                    <a:pt x="14" y="70"/>
                  </a:lnTo>
                  <a:lnTo>
                    <a:pt x="13" y="65"/>
                  </a:lnTo>
                  <a:lnTo>
                    <a:pt x="12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8" y="41"/>
                  </a:lnTo>
                  <a:lnTo>
                    <a:pt x="7" y="35"/>
                  </a:lnTo>
                  <a:lnTo>
                    <a:pt x="6" y="30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6" name="Freeform 26"/>
            <p:cNvSpPr>
              <a:spLocks/>
            </p:cNvSpPr>
            <p:nvPr/>
          </p:nvSpPr>
          <p:spPr bwMode="auto">
            <a:xfrm flipV="1">
              <a:off x="6514635" y="5194300"/>
              <a:ext cx="211138" cy="206375"/>
            </a:xfrm>
            <a:custGeom>
              <a:avLst/>
              <a:gdLst>
                <a:gd name="T0" fmla="*/ 2147483647 w 133"/>
                <a:gd name="T1" fmla="*/ 2147483647 h 130"/>
                <a:gd name="T2" fmla="*/ 2147483647 w 133"/>
                <a:gd name="T3" fmla="*/ 2147483647 h 130"/>
                <a:gd name="T4" fmla="*/ 2147483647 w 133"/>
                <a:gd name="T5" fmla="*/ 2147483647 h 130"/>
                <a:gd name="T6" fmla="*/ 2147483647 w 133"/>
                <a:gd name="T7" fmla="*/ 2147483647 h 130"/>
                <a:gd name="T8" fmla="*/ 2147483647 w 133"/>
                <a:gd name="T9" fmla="*/ 2147483647 h 130"/>
                <a:gd name="T10" fmla="*/ 2147483647 w 133"/>
                <a:gd name="T11" fmla="*/ 2147483647 h 130"/>
                <a:gd name="T12" fmla="*/ 2147483647 w 133"/>
                <a:gd name="T13" fmla="*/ 2147483647 h 130"/>
                <a:gd name="T14" fmla="*/ 2147483647 w 133"/>
                <a:gd name="T15" fmla="*/ 2147483647 h 130"/>
                <a:gd name="T16" fmla="*/ 2147483647 w 133"/>
                <a:gd name="T17" fmla="*/ 2147483647 h 130"/>
                <a:gd name="T18" fmla="*/ 2147483647 w 133"/>
                <a:gd name="T19" fmla="*/ 2147483647 h 130"/>
                <a:gd name="T20" fmla="*/ 2147483647 w 133"/>
                <a:gd name="T21" fmla="*/ 2147483647 h 130"/>
                <a:gd name="T22" fmla="*/ 2147483647 w 133"/>
                <a:gd name="T23" fmla="*/ 2147483647 h 130"/>
                <a:gd name="T24" fmla="*/ 2147483647 w 133"/>
                <a:gd name="T25" fmla="*/ 2147483647 h 130"/>
                <a:gd name="T26" fmla="*/ 2147483647 w 133"/>
                <a:gd name="T27" fmla="*/ 2147483647 h 130"/>
                <a:gd name="T28" fmla="*/ 2147483647 w 133"/>
                <a:gd name="T29" fmla="*/ 2147483647 h 130"/>
                <a:gd name="T30" fmla="*/ 2147483647 w 133"/>
                <a:gd name="T31" fmla="*/ 2147483647 h 130"/>
                <a:gd name="T32" fmla="*/ 2147483647 w 133"/>
                <a:gd name="T33" fmla="*/ 2147483647 h 130"/>
                <a:gd name="T34" fmla="*/ 2147483647 w 133"/>
                <a:gd name="T35" fmla="*/ 2147483647 h 130"/>
                <a:gd name="T36" fmla="*/ 2147483647 w 133"/>
                <a:gd name="T37" fmla="*/ 2147483647 h 130"/>
                <a:gd name="T38" fmla="*/ 2147483647 w 133"/>
                <a:gd name="T39" fmla="*/ 2147483647 h 130"/>
                <a:gd name="T40" fmla="*/ 2147483647 w 133"/>
                <a:gd name="T41" fmla="*/ 2147483647 h 130"/>
                <a:gd name="T42" fmla="*/ 2147483647 w 133"/>
                <a:gd name="T43" fmla="*/ 2147483647 h 130"/>
                <a:gd name="T44" fmla="*/ 2147483647 w 133"/>
                <a:gd name="T45" fmla="*/ 2147483647 h 130"/>
                <a:gd name="T46" fmla="*/ 2147483647 w 133"/>
                <a:gd name="T47" fmla="*/ 2147483647 h 130"/>
                <a:gd name="T48" fmla="*/ 2147483647 w 133"/>
                <a:gd name="T49" fmla="*/ 2147483647 h 130"/>
                <a:gd name="T50" fmla="*/ 2147483647 w 133"/>
                <a:gd name="T51" fmla="*/ 2147483647 h 130"/>
                <a:gd name="T52" fmla="*/ 2147483647 w 133"/>
                <a:gd name="T53" fmla="*/ 2147483647 h 130"/>
                <a:gd name="T54" fmla="*/ 2147483647 w 133"/>
                <a:gd name="T55" fmla="*/ 2147483647 h 130"/>
                <a:gd name="T56" fmla="*/ 2147483647 w 133"/>
                <a:gd name="T57" fmla="*/ 2147483647 h 130"/>
                <a:gd name="T58" fmla="*/ 2147483647 w 133"/>
                <a:gd name="T59" fmla="*/ 2147483647 h 130"/>
                <a:gd name="T60" fmla="*/ 2147483647 w 133"/>
                <a:gd name="T61" fmla="*/ 2147483647 h 130"/>
                <a:gd name="T62" fmla="*/ 2147483647 w 133"/>
                <a:gd name="T63" fmla="*/ 2147483647 h 130"/>
                <a:gd name="T64" fmla="*/ 2147483647 w 133"/>
                <a:gd name="T65" fmla="*/ 2147483647 h 130"/>
                <a:gd name="T66" fmla="*/ 2147483647 w 133"/>
                <a:gd name="T67" fmla="*/ 2147483647 h 130"/>
                <a:gd name="T68" fmla="*/ 2147483647 w 133"/>
                <a:gd name="T69" fmla="*/ 0 h 130"/>
                <a:gd name="T70" fmla="*/ 2147483647 w 133"/>
                <a:gd name="T71" fmla="*/ 0 h 130"/>
                <a:gd name="T72" fmla="*/ 0 w 133"/>
                <a:gd name="T73" fmla="*/ 2147483647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3"/>
                <a:gd name="T112" fmla="*/ 0 h 130"/>
                <a:gd name="T113" fmla="*/ 133 w 133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3" h="130">
                  <a:moveTo>
                    <a:pt x="132" y="129"/>
                  </a:moveTo>
                  <a:lnTo>
                    <a:pt x="131" y="125"/>
                  </a:lnTo>
                  <a:lnTo>
                    <a:pt x="130" y="121"/>
                  </a:lnTo>
                  <a:lnTo>
                    <a:pt x="129" y="116"/>
                  </a:lnTo>
                  <a:lnTo>
                    <a:pt x="128" y="112"/>
                  </a:lnTo>
                  <a:lnTo>
                    <a:pt x="127" y="107"/>
                  </a:lnTo>
                  <a:lnTo>
                    <a:pt x="126" y="102"/>
                  </a:lnTo>
                  <a:lnTo>
                    <a:pt x="126" y="97"/>
                  </a:lnTo>
                  <a:lnTo>
                    <a:pt x="125" y="93"/>
                  </a:lnTo>
                  <a:lnTo>
                    <a:pt x="124" y="88"/>
                  </a:lnTo>
                  <a:lnTo>
                    <a:pt x="123" y="83"/>
                  </a:lnTo>
                  <a:lnTo>
                    <a:pt x="121" y="78"/>
                  </a:lnTo>
                  <a:lnTo>
                    <a:pt x="120" y="73"/>
                  </a:lnTo>
                  <a:lnTo>
                    <a:pt x="119" y="68"/>
                  </a:lnTo>
                  <a:lnTo>
                    <a:pt x="117" y="63"/>
                  </a:lnTo>
                  <a:lnTo>
                    <a:pt x="115" y="58"/>
                  </a:lnTo>
                  <a:lnTo>
                    <a:pt x="113" y="53"/>
                  </a:lnTo>
                  <a:lnTo>
                    <a:pt x="111" y="48"/>
                  </a:lnTo>
                  <a:lnTo>
                    <a:pt x="108" y="44"/>
                  </a:lnTo>
                  <a:lnTo>
                    <a:pt x="106" y="39"/>
                  </a:lnTo>
                  <a:lnTo>
                    <a:pt x="102" y="35"/>
                  </a:lnTo>
                  <a:lnTo>
                    <a:pt x="99" y="31"/>
                  </a:lnTo>
                  <a:lnTo>
                    <a:pt x="95" y="27"/>
                  </a:lnTo>
                  <a:lnTo>
                    <a:pt x="91" y="23"/>
                  </a:lnTo>
                  <a:lnTo>
                    <a:pt x="87" y="20"/>
                  </a:lnTo>
                  <a:lnTo>
                    <a:pt x="82" y="16"/>
                  </a:lnTo>
                  <a:lnTo>
                    <a:pt x="77" y="13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9" y="5"/>
                  </a:lnTo>
                  <a:lnTo>
                    <a:pt x="52" y="4"/>
                  </a:lnTo>
                  <a:lnTo>
                    <a:pt x="45" y="3"/>
                  </a:lnTo>
                  <a:lnTo>
                    <a:pt x="37" y="2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7" name="Freeform 27"/>
            <p:cNvSpPr>
              <a:spLocks/>
            </p:cNvSpPr>
            <p:nvPr/>
          </p:nvSpPr>
          <p:spPr bwMode="auto">
            <a:xfrm flipV="1">
              <a:off x="6984535" y="3495675"/>
              <a:ext cx="107950" cy="436563"/>
            </a:xfrm>
            <a:custGeom>
              <a:avLst/>
              <a:gdLst>
                <a:gd name="T0" fmla="*/ 2147483647 w 68"/>
                <a:gd name="T1" fmla="*/ 2147483647 h 275"/>
                <a:gd name="T2" fmla="*/ 2147483647 w 68"/>
                <a:gd name="T3" fmla="*/ 2147483647 h 275"/>
                <a:gd name="T4" fmla="*/ 2147483647 w 68"/>
                <a:gd name="T5" fmla="*/ 2147483647 h 275"/>
                <a:gd name="T6" fmla="*/ 2147483647 w 68"/>
                <a:gd name="T7" fmla="*/ 2147483647 h 275"/>
                <a:gd name="T8" fmla="*/ 2147483647 w 68"/>
                <a:gd name="T9" fmla="*/ 2147483647 h 275"/>
                <a:gd name="T10" fmla="*/ 2147483647 w 68"/>
                <a:gd name="T11" fmla="*/ 2147483647 h 275"/>
                <a:gd name="T12" fmla="*/ 2147483647 w 68"/>
                <a:gd name="T13" fmla="*/ 2147483647 h 275"/>
                <a:gd name="T14" fmla="*/ 2147483647 w 68"/>
                <a:gd name="T15" fmla="*/ 2147483647 h 275"/>
                <a:gd name="T16" fmla="*/ 2147483647 w 68"/>
                <a:gd name="T17" fmla="*/ 2147483647 h 275"/>
                <a:gd name="T18" fmla="*/ 2147483647 w 68"/>
                <a:gd name="T19" fmla="*/ 2147483647 h 275"/>
                <a:gd name="T20" fmla="*/ 2147483647 w 68"/>
                <a:gd name="T21" fmla="*/ 2147483647 h 275"/>
                <a:gd name="T22" fmla="*/ 2147483647 w 68"/>
                <a:gd name="T23" fmla="*/ 2147483647 h 275"/>
                <a:gd name="T24" fmla="*/ 2147483647 w 68"/>
                <a:gd name="T25" fmla="*/ 2147483647 h 275"/>
                <a:gd name="T26" fmla="*/ 2147483647 w 68"/>
                <a:gd name="T27" fmla="*/ 2147483647 h 275"/>
                <a:gd name="T28" fmla="*/ 2147483647 w 68"/>
                <a:gd name="T29" fmla="*/ 2147483647 h 275"/>
                <a:gd name="T30" fmla="*/ 2147483647 w 68"/>
                <a:gd name="T31" fmla="*/ 2147483647 h 275"/>
                <a:gd name="T32" fmla="*/ 2147483647 w 68"/>
                <a:gd name="T33" fmla="*/ 2147483647 h 275"/>
                <a:gd name="T34" fmla="*/ 2147483647 w 68"/>
                <a:gd name="T35" fmla="*/ 2147483647 h 275"/>
                <a:gd name="T36" fmla="*/ 2147483647 w 68"/>
                <a:gd name="T37" fmla="*/ 2147483647 h 275"/>
                <a:gd name="T38" fmla="*/ 2147483647 w 68"/>
                <a:gd name="T39" fmla="*/ 2147483647 h 275"/>
                <a:gd name="T40" fmla="*/ 2147483647 w 68"/>
                <a:gd name="T41" fmla="*/ 2147483647 h 275"/>
                <a:gd name="T42" fmla="*/ 2147483647 w 68"/>
                <a:gd name="T43" fmla="*/ 2147483647 h 275"/>
                <a:gd name="T44" fmla="*/ 2147483647 w 68"/>
                <a:gd name="T45" fmla="*/ 2147483647 h 275"/>
                <a:gd name="T46" fmla="*/ 2147483647 w 68"/>
                <a:gd name="T47" fmla="*/ 2147483647 h 275"/>
                <a:gd name="T48" fmla="*/ 2147483647 w 68"/>
                <a:gd name="T49" fmla="*/ 2147483647 h 275"/>
                <a:gd name="T50" fmla="*/ 2147483647 w 68"/>
                <a:gd name="T51" fmla="*/ 2147483647 h 275"/>
                <a:gd name="T52" fmla="*/ 2147483647 w 68"/>
                <a:gd name="T53" fmla="*/ 2147483647 h 275"/>
                <a:gd name="T54" fmla="*/ 2147483647 w 68"/>
                <a:gd name="T55" fmla="*/ 2147483647 h 275"/>
                <a:gd name="T56" fmla="*/ 2147483647 w 68"/>
                <a:gd name="T57" fmla="*/ 2147483647 h 275"/>
                <a:gd name="T58" fmla="*/ 2147483647 w 68"/>
                <a:gd name="T59" fmla="*/ 2147483647 h 275"/>
                <a:gd name="T60" fmla="*/ 2147483647 w 68"/>
                <a:gd name="T61" fmla="*/ 2147483647 h 275"/>
                <a:gd name="T62" fmla="*/ 2147483647 w 68"/>
                <a:gd name="T63" fmla="*/ 2147483647 h 275"/>
                <a:gd name="T64" fmla="*/ 2147483647 w 68"/>
                <a:gd name="T65" fmla="*/ 2147483647 h 275"/>
                <a:gd name="T66" fmla="*/ 2147483647 w 68"/>
                <a:gd name="T67" fmla="*/ 2147483647 h 275"/>
                <a:gd name="T68" fmla="*/ 2147483647 w 68"/>
                <a:gd name="T69" fmla="*/ 2147483647 h 275"/>
                <a:gd name="T70" fmla="*/ 2147483647 w 68"/>
                <a:gd name="T71" fmla="*/ 2147483647 h 275"/>
                <a:gd name="T72" fmla="*/ 2147483647 w 68"/>
                <a:gd name="T73" fmla="*/ 2147483647 h 275"/>
                <a:gd name="T74" fmla="*/ 2147483647 w 68"/>
                <a:gd name="T75" fmla="*/ 2147483647 h 275"/>
                <a:gd name="T76" fmla="*/ 2147483647 w 68"/>
                <a:gd name="T77" fmla="*/ 2147483647 h 275"/>
                <a:gd name="T78" fmla="*/ 2147483647 w 68"/>
                <a:gd name="T79" fmla="*/ 2147483647 h 275"/>
                <a:gd name="T80" fmla="*/ 2147483647 w 68"/>
                <a:gd name="T81" fmla="*/ 2147483647 h 275"/>
                <a:gd name="T82" fmla="*/ 2147483647 w 68"/>
                <a:gd name="T83" fmla="*/ 2147483647 h 275"/>
                <a:gd name="T84" fmla="*/ 2147483647 w 68"/>
                <a:gd name="T85" fmla="*/ 2147483647 h 275"/>
                <a:gd name="T86" fmla="*/ 2147483647 w 68"/>
                <a:gd name="T87" fmla="*/ 2147483647 h 275"/>
                <a:gd name="T88" fmla="*/ 2147483647 w 68"/>
                <a:gd name="T89" fmla="*/ 2147483647 h 275"/>
                <a:gd name="T90" fmla="*/ 2147483647 w 68"/>
                <a:gd name="T91" fmla="*/ 2147483647 h 275"/>
                <a:gd name="T92" fmla="*/ 2147483647 w 68"/>
                <a:gd name="T93" fmla="*/ 2147483647 h 275"/>
                <a:gd name="T94" fmla="*/ 2147483647 w 68"/>
                <a:gd name="T95" fmla="*/ 2147483647 h 275"/>
                <a:gd name="T96" fmla="*/ 0 w 68"/>
                <a:gd name="T97" fmla="*/ 0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275"/>
                <a:gd name="T149" fmla="*/ 68 w 68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275">
                  <a:moveTo>
                    <a:pt x="26" y="274"/>
                  </a:moveTo>
                  <a:lnTo>
                    <a:pt x="31" y="271"/>
                  </a:lnTo>
                  <a:lnTo>
                    <a:pt x="36" y="267"/>
                  </a:lnTo>
                  <a:lnTo>
                    <a:pt x="40" y="263"/>
                  </a:lnTo>
                  <a:lnTo>
                    <a:pt x="44" y="259"/>
                  </a:lnTo>
                  <a:lnTo>
                    <a:pt x="48" y="255"/>
                  </a:lnTo>
                  <a:lnTo>
                    <a:pt x="51" y="250"/>
                  </a:lnTo>
                  <a:lnTo>
                    <a:pt x="54" y="245"/>
                  </a:lnTo>
                  <a:lnTo>
                    <a:pt x="56" y="240"/>
                  </a:lnTo>
                  <a:lnTo>
                    <a:pt x="59" y="235"/>
                  </a:lnTo>
                  <a:lnTo>
                    <a:pt x="61" y="230"/>
                  </a:lnTo>
                  <a:lnTo>
                    <a:pt x="62" y="224"/>
                  </a:lnTo>
                  <a:lnTo>
                    <a:pt x="64" y="218"/>
                  </a:lnTo>
                  <a:lnTo>
                    <a:pt x="65" y="213"/>
                  </a:lnTo>
                  <a:lnTo>
                    <a:pt x="66" y="207"/>
                  </a:lnTo>
                  <a:lnTo>
                    <a:pt x="66" y="201"/>
                  </a:lnTo>
                  <a:lnTo>
                    <a:pt x="67" y="194"/>
                  </a:lnTo>
                  <a:lnTo>
                    <a:pt x="67" y="188"/>
                  </a:lnTo>
                  <a:lnTo>
                    <a:pt x="67" y="182"/>
                  </a:lnTo>
                  <a:lnTo>
                    <a:pt x="67" y="175"/>
                  </a:lnTo>
                  <a:lnTo>
                    <a:pt x="66" y="169"/>
                  </a:lnTo>
                  <a:lnTo>
                    <a:pt x="65" y="162"/>
                  </a:lnTo>
                  <a:lnTo>
                    <a:pt x="64" y="155"/>
                  </a:lnTo>
                  <a:lnTo>
                    <a:pt x="63" y="149"/>
                  </a:lnTo>
                  <a:lnTo>
                    <a:pt x="62" y="142"/>
                  </a:lnTo>
                  <a:lnTo>
                    <a:pt x="61" y="135"/>
                  </a:lnTo>
                  <a:lnTo>
                    <a:pt x="59" y="128"/>
                  </a:lnTo>
                  <a:lnTo>
                    <a:pt x="57" y="122"/>
                  </a:lnTo>
                  <a:lnTo>
                    <a:pt x="55" y="115"/>
                  </a:lnTo>
                  <a:lnTo>
                    <a:pt x="53" y="108"/>
                  </a:lnTo>
                  <a:lnTo>
                    <a:pt x="51" y="102"/>
                  </a:lnTo>
                  <a:lnTo>
                    <a:pt x="49" y="95"/>
                  </a:lnTo>
                  <a:lnTo>
                    <a:pt x="46" y="88"/>
                  </a:lnTo>
                  <a:lnTo>
                    <a:pt x="44" y="82"/>
                  </a:lnTo>
                  <a:lnTo>
                    <a:pt x="41" y="76"/>
                  </a:lnTo>
                  <a:lnTo>
                    <a:pt x="38" y="69"/>
                  </a:lnTo>
                  <a:lnTo>
                    <a:pt x="36" y="63"/>
                  </a:lnTo>
                  <a:lnTo>
                    <a:pt x="33" y="57"/>
                  </a:lnTo>
                  <a:lnTo>
                    <a:pt x="30" y="51"/>
                  </a:lnTo>
                  <a:lnTo>
                    <a:pt x="27" y="45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18" y="28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9" y="13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8" name="Freeform 28"/>
            <p:cNvSpPr>
              <a:spLocks/>
            </p:cNvSpPr>
            <p:nvPr/>
          </p:nvSpPr>
          <p:spPr bwMode="auto">
            <a:xfrm flipV="1">
              <a:off x="6514635" y="3930650"/>
              <a:ext cx="471488" cy="347663"/>
            </a:xfrm>
            <a:custGeom>
              <a:avLst/>
              <a:gdLst>
                <a:gd name="T0" fmla="*/ 2147483647 w 297"/>
                <a:gd name="T1" fmla="*/ 2147483647 h 219"/>
                <a:gd name="T2" fmla="*/ 2147483647 w 297"/>
                <a:gd name="T3" fmla="*/ 2147483647 h 219"/>
                <a:gd name="T4" fmla="*/ 2147483647 w 297"/>
                <a:gd name="T5" fmla="*/ 2147483647 h 219"/>
                <a:gd name="T6" fmla="*/ 2147483647 w 297"/>
                <a:gd name="T7" fmla="*/ 2147483647 h 219"/>
                <a:gd name="T8" fmla="*/ 2147483647 w 297"/>
                <a:gd name="T9" fmla="*/ 2147483647 h 219"/>
                <a:gd name="T10" fmla="*/ 2147483647 w 297"/>
                <a:gd name="T11" fmla="*/ 2147483647 h 219"/>
                <a:gd name="T12" fmla="*/ 2147483647 w 297"/>
                <a:gd name="T13" fmla="*/ 2147483647 h 219"/>
                <a:gd name="T14" fmla="*/ 2147483647 w 297"/>
                <a:gd name="T15" fmla="*/ 2147483647 h 219"/>
                <a:gd name="T16" fmla="*/ 2147483647 w 297"/>
                <a:gd name="T17" fmla="*/ 2147483647 h 219"/>
                <a:gd name="T18" fmla="*/ 2147483647 w 297"/>
                <a:gd name="T19" fmla="*/ 2147483647 h 219"/>
                <a:gd name="T20" fmla="*/ 2147483647 w 297"/>
                <a:gd name="T21" fmla="*/ 2147483647 h 219"/>
                <a:gd name="T22" fmla="*/ 2147483647 w 297"/>
                <a:gd name="T23" fmla="*/ 2147483647 h 219"/>
                <a:gd name="T24" fmla="*/ 2147483647 w 297"/>
                <a:gd name="T25" fmla="*/ 2147483647 h 219"/>
                <a:gd name="T26" fmla="*/ 2147483647 w 297"/>
                <a:gd name="T27" fmla="*/ 2147483647 h 219"/>
                <a:gd name="T28" fmla="*/ 2147483647 w 297"/>
                <a:gd name="T29" fmla="*/ 2147483647 h 219"/>
                <a:gd name="T30" fmla="*/ 2147483647 w 297"/>
                <a:gd name="T31" fmla="*/ 2147483647 h 219"/>
                <a:gd name="T32" fmla="*/ 2147483647 w 297"/>
                <a:gd name="T33" fmla="*/ 2147483647 h 219"/>
                <a:gd name="T34" fmla="*/ 2147483647 w 297"/>
                <a:gd name="T35" fmla="*/ 2147483647 h 219"/>
                <a:gd name="T36" fmla="*/ 2147483647 w 297"/>
                <a:gd name="T37" fmla="*/ 2147483647 h 219"/>
                <a:gd name="T38" fmla="*/ 2147483647 w 297"/>
                <a:gd name="T39" fmla="*/ 2147483647 h 219"/>
                <a:gd name="T40" fmla="*/ 2147483647 w 297"/>
                <a:gd name="T41" fmla="*/ 2147483647 h 219"/>
                <a:gd name="T42" fmla="*/ 2147483647 w 297"/>
                <a:gd name="T43" fmla="*/ 2147483647 h 219"/>
                <a:gd name="T44" fmla="*/ 2147483647 w 297"/>
                <a:gd name="T45" fmla="*/ 2147483647 h 219"/>
                <a:gd name="T46" fmla="*/ 2147483647 w 297"/>
                <a:gd name="T47" fmla="*/ 2147483647 h 219"/>
                <a:gd name="T48" fmla="*/ 2147483647 w 297"/>
                <a:gd name="T49" fmla="*/ 2147483647 h 219"/>
                <a:gd name="T50" fmla="*/ 2147483647 w 297"/>
                <a:gd name="T51" fmla="*/ 2147483647 h 219"/>
                <a:gd name="T52" fmla="*/ 2147483647 w 297"/>
                <a:gd name="T53" fmla="*/ 2147483647 h 219"/>
                <a:gd name="T54" fmla="*/ 2147483647 w 297"/>
                <a:gd name="T55" fmla="*/ 2147483647 h 219"/>
                <a:gd name="T56" fmla="*/ 2147483647 w 297"/>
                <a:gd name="T57" fmla="*/ 2147483647 h 219"/>
                <a:gd name="T58" fmla="*/ 2147483647 w 297"/>
                <a:gd name="T59" fmla="*/ 2147483647 h 219"/>
                <a:gd name="T60" fmla="*/ 2147483647 w 297"/>
                <a:gd name="T61" fmla="*/ 2147483647 h 219"/>
                <a:gd name="T62" fmla="*/ 2147483647 w 297"/>
                <a:gd name="T63" fmla="*/ 2147483647 h 219"/>
                <a:gd name="T64" fmla="*/ 2147483647 w 297"/>
                <a:gd name="T65" fmla="*/ 2147483647 h 219"/>
                <a:gd name="T66" fmla="*/ 2147483647 w 297"/>
                <a:gd name="T67" fmla="*/ 2147483647 h 219"/>
                <a:gd name="T68" fmla="*/ 2147483647 w 297"/>
                <a:gd name="T69" fmla="*/ 2147483647 h 219"/>
                <a:gd name="T70" fmla="*/ 2147483647 w 297"/>
                <a:gd name="T71" fmla="*/ 2147483647 h 219"/>
                <a:gd name="T72" fmla="*/ 2147483647 w 297"/>
                <a:gd name="T73" fmla="*/ 2147483647 h 219"/>
                <a:gd name="T74" fmla="*/ 2147483647 w 297"/>
                <a:gd name="T75" fmla="*/ 2147483647 h 219"/>
                <a:gd name="T76" fmla="*/ 2147483647 w 297"/>
                <a:gd name="T77" fmla="*/ 2147483647 h 219"/>
                <a:gd name="T78" fmla="*/ 2147483647 w 297"/>
                <a:gd name="T79" fmla="*/ 2147483647 h 219"/>
                <a:gd name="T80" fmla="*/ 2147483647 w 297"/>
                <a:gd name="T81" fmla="*/ 2147483647 h 219"/>
                <a:gd name="T82" fmla="*/ 2147483647 w 297"/>
                <a:gd name="T83" fmla="*/ 2147483647 h 219"/>
                <a:gd name="T84" fmla="*/ 2147483647 w 297"/>
                <a:gd name="T85" fmla="*/ 2147483647 h 219"/>
                <a:gd name="T86" fmla="*/ 2147483647 w 297"/>
                <a:gd name="T87" fmla="*/ 2147483647 h 219"/>
                <a:gd name="T88" fmla="*/ 2147483647 w 297"/>
                <a:gd name="T89" fmla="*/ 2147483647 h 219"/>
                <a:gd name="T90" fmla="*/ 2147483647 w 297"/>
                <a:gd name="T91" fmla="*/ 2147483647 h 219"/>
                <a:gd name="T92" fmla="*/ 2147483647 w 297"/>
                <a:gd name="T93" fmla="*/ 2147483647 h 219"/>
                <a:gd name="T94" fmla="*/ 2147483647 w 297"/>
                <a:gd name="T95" fmla="*/ 2147483647 h 219"/>
                <a:gd name="T96" fmla="*/ 2147483647 w 297"/>
                <a:gd name="T97" fmla="*/ 2147483647 h 219"/>
                <a:gd name="T98" fmla="*/ 2147483647 w 297"/>
                <a:gd name="T99" fmla="*/ 2147483647 h 219"/>
                <a:gd name="T100" fmla="*/ 2147483647 w 297"/>
                <a:gd name="T101" fmla="*/ 2147483647 h 219"/>
                <a:gd name="T102" fmla="*/ 2147483647 w 297"/>
                <a:gd name="T103" fmla="*/ 2147483647 h 219"/>
                <a:gd name="T104" fmla="*/ 2147483647 w 297"/>
                <a:gd name="T105" fmla="*/ 2147483647 h 219"/>
                <a:gd name="T106" fmla="*/ 2147483647 w 297"/>
                <a:gd name="T107" fmla="*/ 2147483647 h 219"/>
                <a:gd name="T108" fmla="*/ 0 w 297"/>
                <a:gd name="T109" fmla="*/ 0 h 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219"/>
                <a:gd name="T167" fmla="*/ 297 w 297"/>
                <a:gd name="T168" fmla="*/ 219 h 2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219">
                  <a:moveTo>
                    <a:pt x="296" y="218"/>
                  </a:moveTo>
                  <a:lnTo>
                    <a:pt x="291" y="211"/>
                  </a:lnTo>
                  <a:lnTo>
                    <a:pt x="286" y="205"/>
                  </a:lnTo>
                  <a:lnTo>
                    <a:pt x="281" y="198"/>
                  </a:lnTo>
                  <a:lnTo>
                    <a:pt x="277" y="192"/>
                  </a:lnTo>
                  <a:lnTo>
                    <a:pt x="272" y="186"/>
                  </a:lnTo>
                  <a:lnTo>
                    <a:pt x="267" y="180"/>
                  </a:lnTo>
                  <a:lnTo>
                    <a:pt x="262" y="173"/>
                  </a:lnTo>
                  <a:lnTo>
                    <a:pt x="257" y="167"/>
                  </a:lnTo>
                  <a:lnTo>
                    <a:pt x="252" y="161"/>
                  </a:lnTo>
                  <a:lnTo>
                    <a:pt x="247" y="155"/>
                  </a:lnTo>
                  <a:lnTo>
                    <a:pt x="242" y="149"/>
                  </a:lnTo>
                  <a:lnTo>
                    <a:pt x="237" y="144"/>
                  </a:lnTo>
                  <a:lnTo>
                    <a:pt x="232" y="138"/>
                  </a:lnTo>
                  <a:lnTo>
                    <a:pt x="227" y="132"/>
                  </a:lnTo>
                  <a:lnTo>
                    <a:pt x="222" y="127"/>
                  </a:lnTo>
                  <a:lnTo>
                    <a:pt x="217" y="121"/>
                  </a:lnTo>
                  <a:lnTo>
                    <a:pt x="212" y="116"/>
                  </a:lnTo>
                  <a:lnTo>
                    <a:pt x="206" y="111"/>
                  </a:lnTo>
                  <a:lnTo>
                    <a:pt x="201" y="105"/>
                  </a:lnTo>
                  <a:lnTo>
                    <a:pt x="196" y="100"/>
                  </a:lnTo>
                  <a:lnTo>
                    <a:pt x="191" y="95"/>
                  </a:lnTo>
                  <a:lnTo>
                    <a:pt x="185" y="90"/>
                  </a:lnTo>
                  <a:lnTo>
                    <a:pt x="180" y="86"/>
                  </a:lnTo>
                  <a:lnTo>
                    <a:pt x="175" y="81"/>
                  </a:lnTo>
                  <a:lnTo>
                    <a:pt x="169" y="76"/>
                  </a:lnTo>
                  <a:lnTo>
                    <a:pt x="164" y="72"/>
                  </a:lnTo>
                  <a:lnTo>
                    <a:pt x="159" y="67"/>
                  </a:lnTo>
                  <a:lnTo>
                    <a:pt x="153" y="63"/>
                  </a:lnTo>
                  <a:lnTo>
                    <a:pt x="148" y="59"/>
                  </a:lnTo>
                  <a:lnTo>
                    <a:pt x="142" y="55"/>
                  </a:lnTo>
                  <a:lnTo>
                    <a:pt x="137" y="51"/>
                  </a:lnTo>
                  <a:lnTo>
                    <a:pt x="131" y="47"/>
                  </a:lnTo>
                  <a:lnTo>
                    <a:pt x="125" y="44"/>
                  </a:lnTo>
                  <a:lnTo>
                    <a:pt x="120" y="40"/>
                  </a:lnTo>
                  <a:lnTo>
                    <a:pt x="114" y="37"/>
                  </a:lnTo>
                  <a:lnTo>
                    <a:pt x="108" y="34"/>
                  </a:lnTo>
                  <a:lnTo>
                    <a:pt x="103" y="30"/>
                  </a:lnTo>
                  <a:lnTo>
                    <a:pt x="97" y="27"/>
                  </a:lnTo>
                  <a:lnTo>
                    <a:pt x="91" y="25"/>
                  </a:lnTo>
                  <a:lnTo>
                    <a:pt x="85" y="22"/>
                  </a:lnTo>
                  <a:lnTo>
                    <a:pt x="79" y="19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49" y="9"/>
                  </a:lnTo>
                  <a:lnTo>
                    <a:pt x="43" y="7"/>
                  </a:lnTo>
                  <a:lnTo>
                    <a:pt x="37" y="6"/>
                  </a:lnTo>
                  <a:lnTo>
                    <a:pt x="31" y="4"/>
                  </a:lnTo>
                  <a:lnTo>
                    <a:pt x="25" y="3"/>
                  </a:lnTo>
                  <a:lnTo>
                    <a:pt x="19" y="2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19" name="Freeform 29"/>
            <p:cNvSpPr>
              <a:spLocks/>
            </p:cNvSpPr>
            <p:nvPr/>
          </p:nvSpPr>
          <p:spPr bwMode="auto">
            <a:xfrm flipV="1">
              <a:off x="7424273" y="5724525"/>
              <a:ext cx="6350" cy="1588"/>
            </a:xfrm>
            <a:custGeom>
              <a:avLst/>
              <a:gdLst>
                <a:gd name="T0" fmla="*/ 2147483647 w 4"/>
                <a:gd name="T1" fmla="*/ 0 h 1"/>
                <a:gd name="T2" fmla="*/ 2147483647 w 4"/>
                <a:gd name="T3" fmla="*/ 0 h 1"/>
                <a:gd name="T4" fmla="*/ 2147483647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0" name="Freeform 30"/>
            <p:cNvSpPr>
              <a:spLocks/>
            </p:cNvSpPr>
            <p:nvPr/>
          </p:nvSpPr>
          <p:spPr bwMode="auto">
            <a:xfrm flipV="1">
              <a:off x="6511460" y="4630738"/>
              <a:ext cx="1588" cy="508000"/>
            </a:xfrm>
            <a:custGeom>
              <a:avLst/>
              <a:gdLst>
                <a:gd name="T0" fmla="*/ 0 w 1"/>
                <a:gd name="T1" fmla="*/ 0 h 320"/>
                <a:gd name="T2" fmla="*/ 0 w 1"/>
                <a:gd name="T3" fmla="*/ 0 h 320"/>
                <a:gd name="T4" fmla="*/ 0 w 1"/>
                <a:gd name="T5" fmla="*/ 2147483647 h 320"/>
                <a:gd name="T6" fmla="*/ 0 w 1"/>
                <a:gd name="T7" fmla="*/ 2147483647 h 320"/>
                <a:gd name="T8" fmla="*/ 0 w 1"/>
                <a:gd name="T9" fmla="*/ 2147483647 h 320"/>
                <a:gd name="T10" fmla="*/ 0 w 1"/>
                <a:gd name="T11" fmla="*/ 2147483647 h 320"/>
                <a:gd name="T12" fmla="*/ 0 w 1"/>
                <a:gd name="T13" fmla="*/ 2147483647 h 320"/>
                <a:gd name="T14" fmla="*/ 0 w 1"/>
                <a:gd name="T15" fmla="*/ 2147483647 h 320"/>
                <a:gd name="T16" fmla="*/ 0 w 1"/>
                <a:gd name="T17" fmla="*/ 2147483647 h 320"/>
                <a:gd name="T18" fmla="*/ 0 w 1"/>
                <a:gd name="T19" fmla="*/ 2147483647 h 320"/>
                <a:gd name="T20" fmla="*/ 0 w 1"/>
                <a:gd name="T21" fmla="*/ 2147483647 h 320"/>
                <a:gd name="T22" fmla="*/ 0 w 1"/>
                <a:gd name="T23" fmla="*/ 2147483647 h 320"/>
                <a:gd name="T24" fmla="*/ 0 w 1"/>
                <a:gd name="T25" fmla="*/ 2147483647 h 320"/>
                <a:gd name="T26" fmla="*/ 0 w 1"/>
                <a:gd name="T27" fmla="*/ 2147483647 h 320"/>
                <a:gd name="T28" fmla="*/ 0 w 1"/>
                <a:gd name="T29" fmla="*/ 2147483647 h 320"/>
                <a:gd name="T30" fmla="*/ 0 w 1"/>
                <a:gd name="T31" fmla="*/ 2147483647 h 320"/>
                <a:gd name="T32" fmla="*/ 0 w 1"/>
                <a:gd name="T33" fmla="*/ 2147483647 h 320"/>
                <a:gd name="T34" fmla="*/ 0 w 1"/>
                <a:gd name="T35" fmla="*/ 2147483647 h 320"/>
                <a:gd name="T36" fmla="*/ 0 w 1"/>
                <a:gd name="T37" fmla="*/ 2147483647 h 320"/>
                <a:gd name="T38" fmla="*/ 0 w 1"/>
                <a:gd name="T39" fmla="*/ 2147483647 h 320"/>
                <a:gd name="T40" fmla="*/ 0 w 1"/>
                <a:gd name="T41" fmla="*/ 2147483647 h 320"/>
                <a:gd name="T42" fmla="*/ 0 w 1"/>
                <a:gd name="T43" fmla="*/ 2147483647 h 320"/>
                <a:gd name="T44" fmla="*/ 0 w 1"/>
                <a:gd name="T45" fmla="*/ 2147483647 h 320"/>
                <a:gd name="T46" fmla="*/ 0 w 1"/>
                <a:gd name="T47" fmla="*/ 2147483647 h 320"/>
                <a:gd name="T48" fmla="*/ 0 w 1"/>
                <a:gd name="T49" fmla="*/ 2147483647 h 320"/>
                <a:gd name="T50" fmla="*/ 0 w 1"/>
                <a:gd name="T51" fmla="*/ 2147483647 h 320"/>
                <a:gd name="T52" fmla="*/ 0 w 1"/>
                <a:gd name="T53" fmla="*/ 2147483647 h 320"/>
                <a:gd name="T54" fmla="*/ 0 w 1"/>
                <a:gd name="T55" fmla="*/ 2147483647 h 320"/>
                <a:gd name="T56" fmla="*/ 0 w 1"/>
                <a:gd name="T57" fmla="*/ 2147483647 h 320"/>
                <a:gd name="T58" fmla="*/ 0 w 1"/>
                <a:gd name="T59" fmla="*/ 2147483647 h 320"/>
                <a:gd name="T60" fmla="*/ 0 w 1"/>
                <a:gd name="T61" fmla="*/ 2147483647 h 320"/>
                <a:gd name="T62" fmla="*/ 0 w 1"/>
                <a:gd name="T63" fmla="*/ 2147483647 h 320"/>
                <a:gd name="T64" fmla="*/ 0 w 1"/>
                <a:gd name="T65" fmla="*/ 2147483647 h 320"/>
                <a:gd name="T66" fmla="*/ 0 w 1"/>
                <a:gd name="T67" fmla="*/ 2147483647 h 320"/>
                <a:gd name="T68" fmla="*/ 0 w 1"/>
                <a:gd name="T69" fmla="*/ 2147483647 h 320"/>
                <a:gd name="T70" fmla="*/ 0 w 1"/>
                <a:gd name="T71" fmla="*/ 2147483647 h 320"/>
                <a:gd name="T72" fmla="*/ 0 w 1"/>
                <a:gd name="T73" fmla="*/ 2147483647 h 320"/>
                <a:gd name="T74" fmla="*/ 0 w 1"/>
                <a:gd name="T75" fmla="*/ 2147483647 h 320"/>
                <a:gd name="T76" fmla="*/ 0 w 1"/>
                <a:gd name="T77" fmla="*/ 2147483647 h 320"/>
                <a:gd name="T78" fmla="*/ 0 w 1"/>
                <a:gd name="T79" fmla="*/ 2147483647 h 320"/>
                <a:gd name="T80" fmla="*/ 0 w 1"/>
                <a:gd name="T81" fmla="*/ 2147483647 h 320"/>
                <a:gd name="T82" fmla="*/ 0 w 1"/>
                <a:gd name="T83" fmla="*/ 2147483647 h 320"/>
                <a:gd name="T84" fmla="*/ 0 w 1"/>
                <a:gd name="T85" fmla="*/ 2147483647 h 320"/>
                <a:gd name="T86" fmla="*/ 0 w 1"/>
                <a:gd name="T87" fmla="*/ 2147483647 h 3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"/>
                <a:gd name="T133" fmla="*/ 0 h 320"/>
                <a:gd name="T134" fmla="*/ 1 w 1"/>
                <a:gd name="T135" fmla="*/ 320 h 3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" h="32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19"/>
                  </a:lnTo>
                  <a:lnTo>
                    <a:pt x="0" y="229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0" y="311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0" y="318"/>
                  </a:lnTo>
                  <a:lnTo>
                    <a:pt x="0" y="3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1" name="Freeform 5"/>
            <p:cNvSpPr>
              <a:spLocks/>
            </p:cNvSpPr>
            <p:nvPr/>
          </p:nvSpPr>
          <p:spPr bwMode="auto">
            <a:xfrm flipH="1" flipV="1">
              <a:off x="6063786" y="2522538"/>
              <a:ext cx="942975" cy="668337"/>
            </a:xfrm>
            <a:custGeom>
              <a:avLst/>
              <a:gdLst>
                <a:gd name="T0" fmla="*/ 2147483647 w 594"/>
                <a:gd name="T1" fmla="*/ 2147483647 h 421"/>
                <a:gd name="T2" fmla="*/ 2147483647 w 594"/>
                <a:gd name="T3" fmla="*/ 2147483647 h 421"/>
                <a:gd name="T4" fmla="*/ 2147483647 w 594"/>
                <a:gd name="T5" fmla="*/ 2147483647 h 421"/>
                <a:gd name="T6" fmla="*/ 2147483647 w 594"/>
                <a:gd name="T7" fmla="*/ 2147483647 h 421"/>
                <a:gd name="T8" fmla="*/ 2147483647 w 594"/>
                <a:gd name="T9" fmla="*/ 2147483647 h 421"/>
                <a:gd name="T10" fmla="*/ 2147483647 w 594"/>
                <a:gd name="T11" fmla="*/ 2147483647 h 421"/>
                <a:gd name="T12" fmla="*/ 2147483647 w 594"/>
                <a:gd name="T13" fmla="*/ 2147483647 h 421"/>
                <a:gd name="T14" fmla="*/ 2147483647 w 594"/>
                <a:gd name="T15" fmla="*/ 2147483647 h 421"/>
                <a:gd name="T16" fmla="*/ 2147483647 w 594"/>
                <a:gd name="T17" fmla="*/ 2147483647 h 421"/>
                <a:gd name="T18" fmla="*/ 2147483647 w 594"/>
                <a:gd name="T19" fmla="*/ 2147483647 h 421"/>
                <a:gd name="T20" fmla="*/ 2147483647 w 594"/>
                <a:gd name="T21" fmla="*/ 2147483647 h 421"/>
                <a:gd name="T22" fmla="*/ 2147483647 w 594"/>
                <a:gd name="T23" fmla="*/ 2147483647 h 421"/>
                <a:gd name="T24" fmla="*/ 2147483647 w 594"/>
                <a:gd name="T25" fmla="*/ 2147483647 h 421"/>
                <a:gd name="T26" fmla="*/ 2147483647 w 594"/>
                <a:gd name="T27" fmla="*/ 2147483647 h 421"/>
                <a:gd name="T28" fmla="*/ 2147483647 w 594"/>
                <a:gd name="T29" fmla="*/ 2147483647 h 421"/>
                <a:gd name="T30" fmla="*/ 2147483647 w 594"/>
                <a:gd name="T31" fmla="*/ 2147483647 h 421"/>
                <a:gd name="T32" fmla="*/ 2147483647 w 594"/>
                <a:gd name="T33" fmla="*/ 2147483647 h 421"/>
                <a:gd name="T34" fmla="*/ 2147483647 w 594"/>
                <a:gd name="T35" fmla="*/ 2147483647 h 421"/>
                <a:gd name="T36" fmla="*/ 2147483647 w 594"/>
                <a:gd name="T37" fmla="*/ 2147483647 h 421"/>
                <a:gd name="T38" fmla="*/ 2147483647 w 594"/>
                <a:gd name="T39" fmla="*/ 2147483647 h 421"/>
                <a:gd name="T40" fmla="*/ 2147483647 w 594"/>
                <a:gd name="T41" fmla="*/ 2147483647 h 421"/>
                <a:gd name="T42" fmla="*/ 2147483647 w 594"/>
                <a:gd name="T43" fmla="*/ 2147483647 h 421"/>
                <a:gd name="T44" fmla="*/ 2147483647 w 594"/>
                <a:gd name="T45" fmla="*/ 2147483647 h 421"/>
                <a:gd name="T46" fmla="*/ 2147483647 w 594"/>
                <a:gd name="T47" fmla="*/ 2147483647 h 421"/>
                <a:gd name="T48" fmla="*/ 2147483647 w 594"/>
                <a:gd name="T49" fmla="*/ 2147483647 h 421"/>
                <a:gd name="T50" fmla="*/ 2147483647 w 594"/>
                <a:gd name="T51" fmla="*/ 0 h 421"/>
                <a:gd name="T52" fmla="*/ 2147483647 w 594"/>
                <a:gd name="T53" fmla="*/ 2147483647 h 421"/>
                <a:gd name="T54" fmla="*/ 2147483647 w 594"/>
                <a:gd name="T55" fmla="*/ 2147483647 h 421"/>
                <a:gd name="T56" fmla="*/ 2147483647 w 594"/>
                <a:gd name="T57" fmla="*/ 2147483647 h 421"/>
                <a:gd name="T58" fmla="*/ 2147483647 w 594"/>
                <a:gd name="T59" fmla="*/ 2147483647 h 421"/>
                <a:gd name="T60" fmla="*/ 2147483647 w 594"/>
                <a:gd name="T61" fmla="*/ 2147483647 h 421"/>
                <a:gd name="T62" fmla="*/ 2147483647 w 594"/>
                <a:gd name="T63" fmla="*/ 2147483647 h 421"/>
                <a:gd name="T64" fmla="*/ 2147483647 w 594"/>
                <a:gd name="T65" fmla="*/ 2147483647 h 421"/>
                <a:gd name="T66" fmla="*/ 2147483647 w 594"/>
                <a:gd name="T67" fmla="*/ 0 h 421"/>
                <a:gd name="T68" fmla="*/ 2147483647 w 594"/>
                <a:gd name="T69" fmla="*/ 2147483647 h 421"/>
                <a:gd name="T70" fmla="*/ 2147483647 w 594"/>
                <a:gd name="T71" fmla="*/ 2147483647 h 421"/>
                <a:gd name="T72" fmla="*/ 2147483647 w 594"/>
                <a:gd name="T73" fmla="*/ 2147483647 h 421"/>
                <a:gd name="T74" fmla="*/ 2147483647 w 594"/>
                <a:gd name="T75" fmla="*/ 2147483647 h 421"/>
                <a:gd name="T76" fmla="*/ 2147483647 w 594"/>
                <a:gd name="T77" fmla="*/ 2147483647 h 421"/>
                <a:gd name="T78" fmla="*/ 2147483647 w 594"/>
                <a:gd name="T79" fmla="*/ 2147483647 h 421"/>
                <a:gd name="T80" fmla="*/ 2147483647 w 594"/>
                <a:gd name="T81" fmla="*/ 2147483647 h 421"/>
                <a:gd name="T82" fmla="*/ 2147483647 w 594"/>
                <a:gd name="T83" fmla="*/ 2147483647 h 421"/>
                <a:gd name="T84" fmla="*/ 2147483647 w 594"/>
                <a:gd name="T85" fmla="*/ 2147483647 h 421"/>
                <a:gd name="T86" fmla="*/ 2147483647 w 594"/>
                <a:gd name="T87" fmla="*/ 2147483647 h 421"/>
                <a:gd name="T88" fmla="*/ 0 w 594"/>
                <a:gd name="T89" fmla="*/ 2147483647 h 421"/>
                <a:gd name="T90" fmla="*/ 2147483647 w 594"/>
                <a:gd name="T91" fmla="*/ 2147483647 h 421"/>
                <a:gd name="T92" fmla="*/ 2147483647 w 594"/>
                <a:gd name="T93" fmla="*/ 2147483647 h 421"/>
                <a:gd name="T94" fmla="*/ 2147483647 w 594"/>
                <a:gd name="T95" fmla="*/ 2147483647 h 421"/>
                <a:gd name="T96" fmla="*/ 2147483647 w 594"/>
                <a:gd name="T97" fmla="*/ 2147483647 h 421"/>
                <a:gd name="T98" fmla="*/ 2147483647 w 594"/>
                <a:gd name="T99" fmla="*/ 2147483647 h 421"/>
                <a:gd name="T100" fmla="*/ 2147483647 w 594"/>
                <a:gd name="T101" fmla="*/ 2147483647 h 421"/>
                <a:gd name="T102" fmla="*/ 2147483647 w 594"/>
                <a:gd name="T103" fmla="*/ 2147483647 h 421"/>
                <a:gd name="T104" fmla="*/ 2147483647 w 594"/>
                <a:gd name="T105" fmla="*/ 2147483647 h 421"/>
                <a:gd name="T106" fmla="*/ 2147483647 w 594"/>
                <a:gd name="T107" fmla="*/ 2147483647 h 421"/>
                <a:gd name="T108" fmla="*/ 2147483647 w 594"/>
                <a:gd name="T109" fmla="*/ 2147483647 h 421"/>
                <a:gd name="T110" fmla="*/ 2147483647 w 594"/>
                <a:gd name="T111" fmla="*/ 2147483647 h 421"/>
                <a:gd name="T112" fmla="*/ 2147483647 w 594"/>
                <a:gd name="T113" fmla="*/ 2147483647 h 421"/>
                <a:gd name="T114" fmla="*/ 2147483647 w 594"/>
                <a:gd name="T115" fmla="*/ 2147483647 h 421"/>
                <a:gd name="T116" fmla="*/ 2147483647 w 594"/>
                <a:gd name="T117" fmla="*/ 2147483647 h 421"/>
                <a:gd name="T118" fmla="*/ 2147483647 w 594"/>
                <a:gd name="T119" fmla="*/ 2147483647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4"/>
                <a:gd name="T181" fmla="*/ 0 h 421"/>
                <a:gd name="T182" fmla="*/ 594 w 594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4" h="421">
                  <a:moveTo>
                    <a:pt x="297" y="420"/>
                  </a:moveTo>
                  <a:lnTo>
                    <a:pt x="305" y="419"/>
                  </a:lnTo>
                  <a:lnTo>
                    <a:pt x="313" y="419"/>
                  </a:lnTo>
                  <a:lnTo>
                    <a:pt x="321" y="419"/>
                  </a:lnTo>
                  <a:lnTo>
                    <a:pt x="328" y="418"/>
                  </a:lnTo>
                  <a:lnTo>
                    <a:pt x="336" y="418"/>
                  </a:lnTo>
                  <a:lnTo>
                    <a:pt x="344" y="417"/>
                  </a:lnTo>
                  <a:lnTo>
                    <a:pt x="351" y="416"/>
                  </a:lnTo>
                  <a:lnTo>
                    <a:pt x="359" y="415"/>
                  </a:lnTo>
                  <a:lnTo>
                    <a:pt x="366" y="414"/>
                  </a:lnTo>
                  <a:lnTo>
                    <a:pt x="374" y="412"/>
                  </a:lnTo>
                  <a:lnTo>
                    <a:pt x="381" y="411"/>
                  </a:lnTo>
                  <a:lnTo>
                    <a:pt x="388" y="409"/>
                  </a:lnTo>
                  <a:lnTo>
                    <a:pt x="395" y="407"/>
                  </a:lnTo>
                  <a:lnTo>
                    <a:pt x="402" y="405"/>
                  </a:lnTo>
                  <a:lnTo>
                    <a:pt x="409" y="403"/>
                  </a:lnTo>
                  <a:lnTo>
                    <a:pt x="416" y="401"/>
                  </a:lnTo>
                  <a:lnTo>
                    <a:pt x="423" y="398"/>
                  </a:lnTo>
                  <a:lnTo>
                    <a:pt x="429" y="396"/>
                  </a:lnTo>
                  <a:lnTo>
                    <a:pt x="436" y="393"/>
                  </a:lnTo>
                  <a:lnTo>
                    <a:pt x="442" y="391"/>
                  </a:lnTo>
                  <a:lnTo>
                    <a:pt x="449" y="388"/>
                  </a:lnTo>
                  <a:lnTo>
                    <a:pt x="455" y="385"/>
                  </a:lnTo>
                  <a:lnTo>
                    <a:pt x="461" y="381"/>
                  </a:lnTo>
                  <a:lnTo>
                    <a:pt x="467" y="378"/>
                  </a:lnTo>
                  <a:lnTo>
                    <a:pt x="473" y="375"/>
                  </a:lnTo>
                  <a:lnTo>
                    <a:pt x="479" y="371"/>
                  </a:lnTo>
                  <a:lnTo>
                    <a:pt x="485" y="367"/>
                  </a:lnTo>
                  <a:lnTo>
                    <a:pt x="491" y="363"/>
                  </a:lnTo>
                  <a:lnTo>
                    <a:pt x="496" y="359"/>
                  </a:lnTo>
                  <a:lnTo>
                    <a:pt x="501" y="355"/>
                  </a:lnTo>
                  <a:lnTo>
                    <a:pt x="507" y="351"/>
                  </a:lnTo>
                  <a:lnTo>
                    <a:pt x="512" y="346"/>
                  </a:lnTo>
                  <a:lnTo>
                    <a:pt x="518" y="341"/>
                  </a:lnTo>
                  <a:lnTo>
                    <a:pt x="523" y="336"/>
                  </a:lnTo>
                  <a:lnTo>
                    <a:pt x="529" y="331"/>
                  </a:lnTo>
                  <a:lnTo>
                    <a:pt x="534" y="325"/>
                  </a:lnTo>
                  <a:lnTo>
                    <a:pt x="539" y="320"/>
                  </a:lnTo>
                  <a:lnTo>
                    <a:pt x="543" y="314"/>
                  </a:lnTo>
                  <a:lnTo>
                    <a:pt x="548" y="308"/>
                  </a:lnTo>
                  <a:lnTo>
                    <a:pt x="552" y="303"/>
                  </a:lnTo>
                  <a:lnTo>
                    <a:pt x="556" y="297"/>
                  </a:lnTo>
                  <a:lnTo>
                    <a:pt x="560" y="291"/>
                  </a:lnTo>
                  <a:lnTo>
                    <a:pt x="564" y="285"/>
                  </a:lnTo>
                  <a:lnTo>
                    <a:pt x="567" y="278"/>
                  </a:lnTo>
                  <a:lnTo>
                    <a:pt x="570" y="272"/>
                  </a:lnTo>
                  <a:lnTo>
                    <a:pt x="574" y="266"/>
                  </a:lnTo>
                  <a:lnTo>
                    <a:pt x="576" y="259"/>
                  </a:lnTo>
                  <a:lnTo>
                    <a:pt x="579" y="253"/>
                  </a:lnTo>
                  <a:lnTo>
                    <a:pt x="582" y="246"/>
                  </a:lnTo>
                  <a:lnTo>
                    <a:pt x="584" y="239"/>
                  </a:lnTo>
                  <a:lnTo>
                    <a:pt x="586" y="233"/>
                  </a:lnTo>
                  <a:lnTo>
                    <a:pt x="588" y="226"/>
                  </a:lnTo>
                  <a:lnTo>
                    <a:pt x="589" y="219"/>
                  </a:lnTo>
                  <a:lnTo>
                    <a:pt x="590" y="212"/>
                  </a:lnTo>
                  <a:lnTo>
                    <a:pt x="592" y="205"/>
                  </a:lnTo>
                  <a:lnTo>
                    <a:pt x="592" y="198"/>
                  </a:lnTo>
                  <a:lnTo>
                    <a:pt x="593" y="191"/>
                  </a:lnTo>
                  <a:lnTo>
                    <a:pt x="593" y="184"/>
                  </a:lnTo>
                  <a:lnTo>
                    <a:pt x="593" y="177"/>
                  </a:lnTo>
                  <a:lnTo>
                    <a:pt x="593" y="169"/>
                  </a:lnTo>
                  <a:lnTo>
                    <a:pt x="593" y="162"/>
                  </a:lnTo>
                  <a:lnTo>
                    <a:pt x="592" y="154"/>
                  </a:lnTo>
                  <a:lnTo>
                    <a:pt x="591" y="147"/>
                  </a:lnTo>
                  <a:lnTo>
                    <a:pt x="590" y="140"/>
                  </a:lnTo>
                  <a:lnTo>
                    <a:pt x="589" y="133"/>
                  </a:lnTo>
                  <a:lnTo>
                    <a:pt x="587" y="126"/>
                  </a:lnTo>
                  <a:lnTo>
                    <a:pt x="585" y="119"/>
                  </a:lnTo>
                  <a:lnTo>
                    <a:pt x="583" y="112"/>
                  </a:lnTo>
                  <a:lnTo>
                    <a:pt x="581" y="105"/>
                  </a:lnTo>
                  <a:lnTo>
                    <a:pt x="578" y="99"/>
                  </a:lnTo>
                  <a:lnTo>
                    <a:pt x="576" y="92"/>
                  </a:lnTo>
                  <a:lnTo>
                    <a:pt x="572" y="86"/>
                  </a:lnTo>
                  <a:lnTo>
                    <a:pt x="569" y="80"/>
                  </a:lnTo>
                  <a:lnTo>
                    <a:pt x="566" y="74"/>
                  </a:lnTo>
                  <a:lnTo>
                    <a:pt x="562" y="68"/>
                  </a:lnTo>
                  <a:lnTo>
                    <a:pt x="558" y="63"/>
                  </a:lnTo>
                  <a:lnTo>
                    <a:pt x="554" y="57"/>
                  </a:lnTo>
                  <a:lnTo>
                    <a:pt x="549" y="52"/>
                  </a:lnTo>
                  <a:lnTo>
                    <a:pt x="545" y="47"/>
                  </a:lnTo>
                  <a:lnTo>
                    <a:pt x="540" y="42"/>
                  </a:lnTo>
                  <a:lnTo>
                    <a:pt x="535" y="38"/>
                  </a:lnTo>
                  <a:lnTo>
                    <a:pt x="530" y="33"/>
                  </a:lnTo>
                  <a:lnTo>
                    <a:pt x="524" y="29"/>
                  </a:lnTo>
                  <a:lnTo>
                    <a:pt x="519" y="25"/>
                  </a:lnTo>
                  <a:lnTo>
                    <a:pt x="513" y="22"/>
                  </a:lnTo>
                  <a:lnTo>
                    <a:pt x="507" y="19"/>
                  </a:lnTo>
                  <a:lnTo>
                    <a:pt x="501" y="16"/>
                  </a:lnTo>
                  <a:lnTo>
                    <a:pt x="496" y="14"/>
                  </a:lnTo>
                  <a:lnTo>
                    <a:pt x="490" y="11"/>
                  </a:lnTo>
                  <a:lnTo>
                    <a:pt x="484" y="9"/>
                  </a:lnTo>
                  <a:lnTo>
                    <a:pt x="478" y="8"/>
                  </a:lnTo>
                  <a:lnTo>
                    <a:pt x="472" y="6"/>
                  </a:lnTo>
                  <a:lnTo>
                    <a:pt x="466" y="5"/>
                  </a:lnTo>
                  <a:lnTo>
                    <a:pt x="459" y="4"/>
                  </a:lnTo>
                  <a:lnTo>
                    <a:pt x="453" y="3"/>
                  </a:lnTo>
                  <a:lnTo>
                    <a:pt x="446" y="2"/>
                  </a:lnTo>
                  <a:lnTo>
                    <a:pt x="439" y="1"/>
                  </a:lnTo>
                  <a:lnTo>
                    <a:pt x="432" y="1"/>
                  </a:lnTo>
                  <a:lnTo>
                    <a:pt x="425" y="0"/>
                  </a:lnTo>
                  <a:lnTo>
                    <a:pt x="418" y="0"/>
                  </a:lnTo>
                  <a:lnTo>
                    <a:pt x="411" y="0"/>
                  </a:lnTo>
                  <a:lnTo>
                    <a:pt x="404" y="1"/>
                  </a:lnTo>
                  <a:lnTo>
                    <a:pt x="396" y="1"/>
                  </a:lnTo>
                  <a:lnTo>
                    <a:pt x="389" y="1"/>
                  </a:lnTo>
                  <a:lnTo>
                    <a:pt x="381" y="2"/>
                  </a:lnTo>
                  <a:lnTo>
                    <a:pt x="373" y="3"/>
                  </a:lnTo>
                  <a:lnTo>
                    <a:pt x="366" y="3"/>
                  </a:lnTo>
                  <a:lnTo>
                    <a:pt x="358" y="4"/>
                  </a:lnTo>
                  <a:lnTo>
                    <a:pt x="350" y="5"/>
                  </a:lnTo>
                  <a:lnTo>
                    <a:pt x="342" y="7"/>
                  </a:lnTo>
                  <a:lnTo>
                    <a:pt x="334" y="8"/>
                  </a:lnTo>
                  <a:lnTo>
                    <a:pt x="326" y="9"/>
                  </a:lnTo>
                  <a:lnTo>
                    <a:pt x="317" y="11"/>
                  </a:lnTo>
                  <a:lnTo>
                    <a:pt x="309" y="12"/>
                  </a:lnTo>
                  <a:lnTo>
                    <a:pt x="301" y="14"/>
                  </a:lnTo>
                  <a:lnTo>
                    <a:pt x="292" y="12"/>
                  </a:lnTo>
                  <a:lnTo>
                    <a:pt x="284" y="11"/>
                  </a:lnTo>
                  <a:lnTo>
                    <a:pt x="276" y="9"/>
                  </a:lnTo>
                  <a:lnTo>
                    <a:pt x="268" y="8"/>
                  </a:lnTo>
                  <a:lnTo>
                    <a:pt x="260" y="7"/>
                  </a:lnTo>
                  <a:lnTo>
                    <a:pt x="252" y="6"/>
                  </a:lnTo>
                  <a:lnTo>
                    <a:pt x="244" y="5"/>
                  </a:lnTo>
                  <a:lnTo>
                    <a:pt x="236" y="4"/>
                  </a:lnTo>
                  <a:lnTo>
                    <a:pt x="228" y="3"/>
                  </a:lnTo>
                  <a:lnTo>
                    <a:pt x="221" y="2"/>
                  </a:lnTo>
                  <a:lnTo>
                    <a:pt x="213" y="2"/>
                  </a:lnTo>
                  <a:lnTo>
                    <a:pt x="205" y="1"/>
                  </a:lnTo>
                  <a:lnTo>
                    <a:pt x="198" y="1"/>
                  </a:lnTo>
                  <a:lnTo>
                    <a:pt x="190" y="0"/>
                  </a:lnTo>
                  <a:lnTo>
                    <a:pt x="183" y="0"/>
                  </a:lnTo>
                  <a:lnTo>
                    <a:pt x="176" y="0"/>
                  </a:lnTo>
                  <a:lnTo>
                    <a:pt x="169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8" y="2"/>
                  </a:lnTo>
                  <a:lnTo>
                    <a:pt x="142" y="3"/>
                  </a:lnTo>
                  <a:lnTo>
                    <a:pt x="135" y="4"/>
                  </a:lnTo>
                  <a:lnTo>
                    <a:pt x="129" y="5"/>
                  </a:lnTo>
                  <a:lnTo>
                    <a:pt x="122" y="6"/>
                  </a:lnTo>
                  <a:lnTo>
                    <a:pt x="116" y="8"/>
                  </a:lnTo>
                  <a:lnTo>
                    <a:pt x="110" y="10"/>
                  </a:lnTo>
                  <a:lnTo>
                    <a:pt x="104" y="12"/>
                  </a:lnTo>
                  <a:lnTo>
                    <a:pt x="99" y="14"/>
                  </a:lnTo>
                  <a:lnTo>
                    <a:pt x="93" y="16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6" y="25"/>
                  </a:lnTo>
                  <a:lnTo>
                    <a:pt x="70" y="29"/>
                  </a:lnTo>
                  <a:lnTo>
                    <a:pt x="65" y="33"/>
                  </a:lnTo>
                  <a:lnTo>
                    <a:pt x="59" y="38"/>
                  </a:lnTo>
                  <a:lnTo>
                    <a:pt x="54" y="42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0" y="57"/>
                  </a:lnTo>
                  <a:lnTo>
                    <a:pt x="36" y="63"/>
                  </a:lnTo>
                  <a:lnTo>
                    <a:pt x="32" y="68"/>
                  </a:lnTo>
                  <a:lnTo>
                    <a:pt x="28" y="74"/>
                  </a:lnTo>
                  <a:lnTo>
                    <a:pt x="25" y="80"/>
                  </a:lnTo>
                  <a:lnTo>
                    <a:pt x="21" y="86"/>
                  </a:lnTo>
                  <a:lnTo>
                    <a:pt x="18" y="92"/>
                  </a:lnTo>
                  <a:lnTo>
                    <a:pt x="15" y="99"/>
                  </a:lnTo>
                  <a:lnTo>
                    <a:pt x="13" y="105"/>
                  </a:lnTo>
                  <a:lnTo>
                    <a:pt x="10" y="112"/>
                  </a:lnTo>
                  <a:lnTo>
                    <a:pt x="8" y="119"/>
                  </a:lnTo>
                  <a:lnTo>
                    <a:pt x="6" y="126"/>
                  </a:lnTo>
                  <a:lnTo>
                    <a:pt x="5" y="133"/>
                  </a:lnTo>
                  <a:lnTo>
                    <a:pt x="3" y="140"/>
                  </a:lnTo>
                  <a:lnTo>
                    <a:pt x="2" y="147"/>
                  </a:lnTo>
                  <a:lnTo>
                    <a:pt x="1" y="154"/>
                  </a:lnTo>
                  <a:lnTo>
                    <a:pt x="1" y="162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" y="191"/>
                  </a:lnTo>
                  <a:lnTo>
                    <a:pt x="1" y="198"/>
                  </a:lnTo>
                  <a:lnTo>
                    <a:pt x="2" y="205"/>
                  </a:lnTo>
                  <a:lnTo>
                    <a:pt x="3" y="212"/>
                  </a:lnTo>
                  <a:lnTo>
                    <a:pt x="4" y="219"/>
                  </a:lnTo>
                  <a:lnTo>
                    <a:pt x="6" y="226"/>
                  </a:lnTo>
                  <a:lnTo>
                    <a:pt x="8" y="233"/>
                  </a:lnTo>
                  <a:lnTo>
                    <a:pt x="10" y="239"/>
                  </a:lnTo>
                  <a:lnTo>
                    <a:pt x="12" y="246"/>
                  </a:lnTo>
                  <a:lnTo>
                    <a:pt x="15" y="253"/>
                  </a:lnTo>
                  <a:lnTo>
                    <a:pt x="17" y="259"/>
                  </a:lnTo>
                  <a:lnTo>
                    <a:pt x="20" y="266"/>
                  </a:lnTo>
                  <a:lnTo>
                    <a:pt x="23" y="272"/>
                  </a:lnTo>
                  <a:lnTo>
                    <a:pt x="27" y="278"/>
                  </a:lnTo>
                  <a:lnTo>
                    <a:pt x="30" y="285"/>
                  </a:lnTo>
                  <a:lnTo>
                    <a:pt x="34" y="291"/>
                  </a:lnTo>
                  <a:lnTo>
                    <a:pt x="38" y="297"/>
                  </a:lnTo>
                  <a:lnTo>
                    <a:pt x="42" y="303"/>
                  </a:lnTo>
                  <a:lnTo>
                    <a:pt x="46" y="308"/>
                  </a:lnTo>
                  <a:lnTo>
                    <a:pt x="51" y="314"/>
                  </a:lnTo>
                  <a:lnTo>
                    <a:pt x="55" y="320"/>
                  </a:lnTo>
                  <a:lnTo>
                    <a:pt x="60" y="325"/>
                  </a:lnTo>
                  <a:lnTo>
                    <a:pt x="65" y="331"/>
                  </a:lnTo>
                  <a:lnTo>
                    <a:pt x="71" y="336"/>
                  </a:lnTo>
                  <a:lnTo>
                    <a:pt x="76" y="341"/>
                  </a:lnTo>
                  <a:lnTo>
                    <a:pt x="82" y="346"/>
                  </a:lnTo>
                  <a:lnTo>
                    <a:pt x="87" y="351"/>
                  </a:lnTo>
                  <a:lnTo>
                    <a:pt x="93" y="355"/>
                  </a:lnTo>
                  <a:lnTo>
                    <a:pt x="98" y="359"/>
                  </a:lnTo>
                  <a:lnTo>
                    <a:pt x="103" y="363"/>
                  </a:lnTo>
                  <a:lnTo>
                    <a:pt x="109" y="367"/>
                  </a:lnTo>
                  <a:lnTo>
                    <a:pt x="115" y="371"/>
                  </a:lnTo>
                  <a:lnTo>
                    <a:pt x="121" y="375"/>
                  </a:lnTo>
                  <a:lnTo>
                    <a:pt x="127" y="378"/>
                  </a:lnTo>
                  <a:lnTo>
                    <a:pt x="133" y="381"/>
                  </a:lnTo>
                  <a:lnTo>
                    <a:pt x="139" y="385"/>
                  </a:lnTo>
                  <a:lnTo>
                    <a:pt x="145" y="388"/>
                  </a:lnTo>
                  <a:lnTo>
                    <a:pt x="152" y="391"/>
                  </a:lnTo>
                  <a:lnTo>
                    <a:pt x="158" y="393"/>
                  </a:lnTo>
                  <a:lnTo>
                    <a:pt x="165" y="396"/>
                  </a:lnTo>
                  <a:lnTo>
                    <a:pt x="172" y="398"/>
                  </a:lnTo>
                  <a:lnTo>
                    <a:pt x="178" y="401"/>
                  </a:lnTo>
                  <a:lnTo>
                    <a:pt x="185" y="403"/>
                  </a:lnTo>
                  <a:lnTo>
                    <a:pt x="192" y="405"/>
                  </a:lnTo>
                  <a:lnTo>
                    <a:pt x="199" y="407"/>
                  </a:lnTo>
                  <a:lnTo>
                    <a:pt x="206" y="409"/>
                  </a:lnTo>
                  <a:lnTo>
                    <a:pt x="214" y="411"/>
                  </a:lnTo>
                  <a:lnTo>
                    <a:pt x="221" y="412"/>
                  </a:lnTo>
                  <a:lnTo>
                    <a:pt x="228" y="414"/>
                  </a:lnTo>
                  <a:lnTo>
                    <a:pt x="236" y="415"/>
                  </a:lnTo>
                  <a:lnTo>
                    <a:pt x="243" y="416"/>
                  </a:lnTo>
                  <a:lnTo>
                    <a:pt x="251" y="417"/>
                  </a:lnTo>
                  <a:lnTo>
                    <a:pt x="258" y="418"/>
                  </a:lnTo>
                  <a:lnTo>
                    <a:pt x="266" y="418"/>
                  </a:lnTo>
                  <a:lnTo>
                    <a:pt x="274" y="419"/>
                  </a:lnTo>
                  <a:lnTo>
                    <a:pt x="281" y="419"/>
                  </a:lnTo>
                  <a:lnTo>
                    <a:pt x="289" y="419"/>
                  </a:lnTo>
                  <a:lnTo>
                    <a:pt x="297" y="42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2" name="Freeform 6"/>
            <p:cNvSpPr>
              <a:spLocks/>
            </p:cNvSpPr>
            <p:nvPr/>
          </p:nvSpPr>
          <p:spPr bwMode="auto">
            <a:xfrm flipH="1" flipV="1">
              <a:off x="6063786" y="2522538"/>
              <a:ext cx="942975" cy="668337"/>
            </a:xfrm>
            <a:custGeom>
              <a:avLst/>
              <a:gdLst>
                <a:gd name="T0" fmla="*/ 2147483647 w 594"/>
                <a:gd name="T1" fmla="*/ 2147483647 h 421"/>
                <a:gd name="T2" fmla="*/ 2147483647 w 594"/>
                <a:gd name="T3" fmla="*/ 2147483647 h 421"/>
                <a:gd name="T4" fmla="*/ 2147483647 w 594"/>
                <a:gd name="T5" fmla="*/ 2147483647 h 421"/>
                <a:gd name="T6" fmla="*/ 2147483647 w 594"/>
                <a:gd name="T7" fmla="*/ 2147483647 h 421"/>
                <a:gd name="T8" fmla="*/ 2147483647 w 594"/>
                <a:gd name="T9" fmla="*/ 2147483647 h 421"/>
                <a:gd name="T10" fmla="*/ 2147483647 w 594"/>
                <a:gd name="T11" fmla="*/ 2147483647 h 421"/>
                <a:gd name="T12" fmla="*/ 2147483647 w 594"/>
                <a:gd name="T13" fmla="*/ 2147483647 h 421"/>
                <a:gd name="T14" fmla="*/ 2147483647 w 594"/>
                <a:gd name="T15" fmla="*/ 2147483647 h 421"/>
                <a:gd name="T16" fmla="*/ 2147483647 w 594"/>
                <a:gd name="T17" fmla="*/ 2147483647 h 421"/>
                <a:gd name="T18" fmla="*/ 2147483647 w 594"/>
                <a:gd name="T19" fmla="*/ 2147483647 h 421"/>
                <a:gd name="T20" fmla="*/ 2147483647 w 594"/>
                <a:gd name="T21" fmla="*/ 2147483647 h 421"/>
                <a:gd name="T22" fmla="*/ 2147483647 w 594"/>
                <a:gd name="T23" fmla="*/ 2147483647 h 421"/>
                <a:gd name="T24" fmla="*/ 2147483647 w 594"/>
                <a:gd name="T25" fmla="*/ 2147483647 h 421"/>
                <a:gd name="T26" fmla="*/ 2147483647 w 594"/>
                <a:gd name="T27" fmla="*/ 2147483647 h 421"/>
                <a:gd name="T28" fmla="*/ 2147483647 w 594"/>
                <a:gd name="T29" fmla="*/ 2147483647 h 421"/>
                <a:gd name="T30" fmla="*/ 2147483647 w 594"/>
                <a:gd name="T31" fmla="*/ 2147483647 h 421"/>
                <a:gd name="T32" fmla="*/ 2147483647 w 594"/>
                <a:gd name="T33" fmla="*/ 2147483647 h 421"/>
                <a:gd name="T34" fmla="*/ 2147483647 w 594"/>
                <a:gd name="T35" fmla="*/ 2147483647 h 421"/>
                <a:gd name="T36" fmla="*/ 2147483647 w 594"/>
                <a:gd name="T37" fmla="*/ 2147483647 h 421"/>
                <a:gd name="T38" fmla="*/ 2147483647 w 594"/>
                <a:gd name="T39" fmla="*/ 2147483647 h 421"/>
                <a:gd name="T40" fmla="*/ 2147483647 w 594"/>
                <a:gd name="T41" fmla="*/ 2147483647 h 421"/>
                <a:gd name="T42" fmla="*/ 2147483647 w 594"/>
                <a:gd name="T43" fmla="*/ 2147483647 h 421"/>
                <a:gd name="T44" fmla="*/ 2147483647 w 594"/>
                <a:gd name="T45" fmla="*/ 2147483647 h 421"/>
                <a:gd name="T46" fmla="*/ 2147483647 w 594"/>
                <a:gd name="T47" fmla="*/ 2147483647 h 421"/>
                <a:gd name="T48" fmla="*/ 2147483647 w 594"/>
                <a:gd name="T49" fmla="*/ 2147483647 h 421"/>
                <a:gd name="T50" fmla="*/ 2147483647 w 594"/>
                <a:gd name="T51" fmla="*/ 0 h 421"/>
                <a:gd name="T52" fmla="*/ 2147483647 w 594"/>
                <a:gd name="T53" fmla="*/ 2147483647 h 421"/>
                <a:gd name="T54" fmla="*/ 2147483647 w 594"/>
                <a:gd name="T55" fmla="*/ 2147483647 h 421"/>
                <a:gd name="T56" fmla="*/ 2147483647 w 594"/>
                <a:gd name="T57" fmla="*/ 2147483647 h 421"/>
                <a:gd name="T58" fmla="*/ 2147483647 w 594"/>
                <a:gd name="T59" fmla="*/ 2147483647 h 421"/>
                <a:gd name="T60" fmla="*/ 2147483647 w 594"/>
                <a:gd name="T61" fmla="*/ 2147483647 h 421"/>
                <a:gd name="T62" fmla="*/ 2147483647 w 594"/>
                <a:gd name="T63" fmla="*/ 2147483647 h 421"/>
                <a:gd name="T64" fmla="*/ 2147483647 w 594"/>
                <a:gd name="T65" fmla="*/ 2147483647 h 421"/>
                <a:gd name="T66" fmla="*/ 2147483647 w 594"/>
                <a:gd name="T67" fmla="*/ 0 h 421"/>
                <a:gd name="T68" fmla="*/ 2147483647 w 594"/>
                <a:gd name="T69" fmla="*/ 2147483647 h 421"/>
                <a:gd name="T70" fmla="*/ 2147483647 w 594"/>
                <a:gd name="T71" fmla="*/ 2147483647 h 421"/>
                <a:gd name="T72" fmla="*/ 2147483647 w 594"/>
                <a:gd name="T73" fmla="*/ 2147483647 h 421"/>
                <a:gd name="T74" fmla="*/ 2147483647 w 594"/>
                <a:gd name="T75" fmla="*/ 2147483647 h 421"/>
                <a:gd name="T76" fmla="*/ 2147483647 w 594"/>
                <a:gd name="T77" fmla="*/ 2147483647 h 421"/>
                <a:gd name="T78" fmla="*/ 2147483647 w 594"/>
                <a:gd name="T79" fmla="*/ 2147483647 h 421"/>
                <a:gd name="T80" fmla="*/ 2147483647 w 594"/>
                <a:gd name="T81" fmla="*/ 2147483647 h 421"/>
                <a:gd name="T82" fmla="*/ 2147483647 w 594"/>
                <a:gd name="T83" fmla="*/ 2147483647 h 421"/>
                <a:gd name="T84" fmla="*/ 2147483647 w 594"/>
                <a:gd name="T85" fmla="*/ 2147483647 h 421"/>
                <a:gd name="T86" fmla="*/ 2147483647 w 594"/>
                <a:gd name="T87" fmla="*/ 2147483647 h 421"/>
                <a:gd name="T88" fmla="*/ 0 w 594"/>
                <a:gd name="T89" fmla="*/ 2147483647 h 421"/>
                <a:gd name="T90" fmla="*/ 2147483647 w 594"/>
                <a:gd name="T91" fmla="*/ 2147483647 h 421"/>
                <a:gd name="T92" fmla="*/ 2147483647 w 594"/>
                <a:gd name="T93" fmla="*/ 2147483647 h 421"/>
                <a:gd name="T94" fmla="*/ 2147483647 w 594"/>
                <a:gd name="T95" fmla="*/ 2147483647 h 421"/>
                <a:gd name="T96" fmla="*/ 2147483647 w 594"/>
                <a:gd name="T97" fmla="*/ 2147483647 h 421"/>
                <a:gd name="T98" fmla="*/ 2147483647 w 594"/>
                <a:gd name="T99" fmla="*/ 2147483647 h 421"/>
                <a:gd name="T100" fmla="*/ 2147483647 w 594"/>
                <a:gd name="T101" fmla="*/ 2147483647 h 421"/>
                <a:gd name="T102" fmla="*/ 2147483647 w 594"/>
                <a:gd name="T103" fmla="*/ 2147483647 h 421"/>
                <a:gd name="T104" fmla="*/ 2147483647 w 594"/>
                <a:gd name="T105" fmla="*/ 2147483647 h 421"/>
                <a:gd name="T106" fmla="*/ 2147483647 w 594"/>
                <a:gd name="T107" fmla="*/ 2147483647 h 421"/>
                <a:gd name="T108" fmla="*/ 2147483647 w 594"/>
                <a:gd name="T109" fmla="*/ 2147483647 h 421"/>
                <a:gd name="T110" fmla="*/ 2147483647 w 594"/>
                <a:gd name="T111" fmla="*/ 2147483647 h 421"/>
                <a:gd name="T112" fmla="*/ 2147483647 w 594"/>
                <a:gd name="T113" fmla="*/ 2147483647 h 421"/>
                <a:gd name="T114" fmla="*/ 2147483647 w 594"/>
                <a:gd name="T115" fmla="*/ 2147483647 h 421"/>
                <a:gd name="T116" fmla="*/ 2147483647 w 594"/>
                <a:gd name="T117" fmla="*/ 2147483647 h 421"/>
                <a:gd name="T118" fmla="*/ 2147483647 w 594"/>
                <a:gd name="T119" fmla="*/ 2147483647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4"/>
                <a:gd name="T181" fmla="*/ 0 h 421"/>
                <a:gd name="T182" fmla="*/ 594 w 594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4" h="421">
                  <a:moveTo>
                    <a:pt x="297" y="420"/>
                  </a:moveTo>
                  <a:lnTo>
                    <a:pt x="305" y="419"/>
                  </a:lnTo>
                  <a:lnTo>
                    <a:pt x="313" y="419"/>
                  </a:lnTo>
                  <a:lnTo>
                    <a:pt x="321" y="419"/>
                  </a:lnTo>
                  <a:lnTo>
                    <a:pt x="328" y="418"/>
                  </a:lnTo>
                  <a:lnTo>
                    <a:pt x="336" y="418"/>
                  </a:lnTo>
                  <a:lnTo>
                    <a:pt x="344" y="417"/>
                  </a:lnTo>
                  <a:lnTo>
                    <a:pt x="351" y="416"/>
                  </a:lnTo>
                  <a:lnTo>
                    <a:pt x="359" y="415"/>
                  </a:lnTo>
                  <a:lnTo>
                    <a:pt x="366" y="414"/>
                  </a:lnTo>
                  <a:lnTo>
                    <a:pt x="374" y="412"/>
                  </a:lnTo>
                  <a:lnTo>
                    <a:pt x="381" y="411"/>
                  </a:lnTo>
                  <a:lnTo>
                    <a:pt x="388" y="409"/>
                  </a:lnTo>
                  <a:lnTo>
                    <a:pt x="395" y="407"/>
                  </a:lnTo>
                  <a:lnTo>
                    <a:pt x="402" y="405"/>
                  </a:lnTo>
                  <a:lnTo>
                    <a:pt x="409" y="403"/>
                  </a:lnTo>
                  <a:lnTo>
                    <a:pt x="416" y="401"/>
                  </a:lnTo>
                  <a:lnTo>
                    <a:pt x="423" y="398"/>
                  </a:lnTo>
                  <a:lnTo>
                    <a:pt x="429" y="396"/>
                  </a:lnTo>
                  <a:lnTo>
                    <a:pt x="436" y="393"/>
                  </a:lnTo>
                  <a:lnTo>
                    <a:pt x="442" y="391"/>
                  </a:lnTo>
                  <a:lnTo>
                    <a:pt x="449" y="388"/>
                  </a:lnTo>
                  <a:lnTo>
                    <a:pt x="455" y="385"/>
                  </a:lnTo>
                  <a:lnTo>
                    <a:pt x="461" y="381"/>
                  </a:lnTo>
                  <a:lnTo>
                    <a:pt x="467" y="378"/>
                  </a:lnTo>
                  <a:lnTo>
                    <a:pt x="473" y="375"/>
                  </a:lnTo>
                  <a:lnTo>
                    <a:pt x="479" y="371"/>
                  </a:lnTo>
                  <a:lnTo>
                    <a:pt x="485" y="367"/>
                  </a:lnTo>
                  <a:lnTo>
                    <a:pt x="491" y="363"/>
                  </a:lnTo>
                  <a:lnTo>
                    <a:pt x="496" y="359"/>
                  </a:lnTo>
                  <a:lnTo>
                    <a:pt x="501" y="355"/>
                  </a:lnTo>
                  <a:lnTo>
                    <a:pt x="507" y="351"/>
                  </a:lnTo>
                  <a:lnTo>
                    <a:pt x="512" y="346"/>
                  </a:lnTo>
                  <a:lnTo>
                    <a:pt x="518" y="341"/>
                  </a:lnTo>
                  <a:lnTo>
                    <a:pt x="523" y="336"/>
                  </a:lnTo>
                  <a:lnTo>
                    <a:pt x="529" y="331"/>
                  </a:lnTo>
                  <a:lnTo>
                    <a:pt x="534" y="325"/>
                  </a:lnTo>
                  <a:lnTo>
                    <a:pt x="539" y="320"/>
                  </a:lnTo>
                  <a:lnTo>
                    <a:pt x="543" y="314"/>
                  </a:lnTo>
                  <a:lnTo>
                    <a:pt x="548" y="308"/>
                  </a:lnTo>
                  <a:lnTo>
                    <a:pt x="552" y="303"/>
                  </a:lnTo>
                  <a:lnTo>
                    <a:pt x="556" y="297"/>
                  </a:lnTo>
                  <a:lnTo>
                    <a:pt x="560" y="291"/>
                  </a:lnTo>
                  <a:lnTo>
                    <a:pt x="564" y="285"/>
                  </a:lnTo>
                  <a:lnTo>
                    <a:pt x="567" y="278"/>
                  </a:lnTo>
                  <a:lnTo>
                    <a:pt x="570" y="272"/>
                  </a:lnTo>
                  <a:lnTo>
                    <a:pt x="574" y="266"/>
                  </a:lnTo>
                  <a:lnTo>
                    <a:pt x="576" y="259"/>
                  </a:lnTo>
                  <a:lnTo>
                    <a:pt x="579" y="253"/>
                  </a:lnTo>
                  <a:lnTo>
                    <a:pt x="582" y="246"/>
                  </a:lnTo>
                  <a:lnTo>
                    <a:pt x="584" y="239"/>
                  </a:lnTo>
                  <a:lnTo>
                    <a:pt x="586" y="233"/>
                  </a:lnTo>
                  <a:lnTo>
                    <a:pt x="588" y="226"/>
                  </a:lnTo>
                  <a:lnTo>
                    <a:pt x="589" y="219"/>
                  </a:lnTo>
                  <a:lnTo>
                    <a:pt x="590" y="212"/>
                  </a:lnTo>
                  <a:lnTo>
                    <a:pt x="592" y="205"/>
                  </a:lnTo>
                  <a:lnTo>
                    <a:pt x="592" y="198"/>
                  </a:lnTo>
                  <a:lnTo>
                    <a:pt x="593" y="191"/>
                  </a:lnTo>
                  <a:lnTo>
                    <a:pt x="593" y="184"/>
                  </a:lnTo>
                  <a:lnTo>
                    <a:pt x="593" y="177"/>
                  </a:lnTo>
                  <a:lnTo>
                    <a:pt x="593" y="169"/>
                  </a:lnTo>
                  <a:lnTo>
                    <a:pt x="593" y="162"/>
                  </a:lnTo>
                  <a:lnTo>
                    <a:pt x="592" y="154"/>
                  </a:lnTo>
                  <a:lnTo>
                    <a:pt x="591" y="147"/>
                  </a:lnTo>
                  <a:lnTo>
                    <a:pt x="590" y="140"/>
                  </a:lnTo>
                  <a:lnTo>
                    <a:pt x="589" y="133"/>
                  </a:lnTo>
                  <a:lnTo>
                    <a:pt x="587" y="126"/>
                  </a:lnTo>
                  <a:lnTo>
                    <a:pt x="585" y="119"/>
                  </a:lnTo>
                  <a:lnTo>
                    <a:pt x="583" y="112"/>
                  </a:lnTo>
                  <a:lnTo>
                    <a:pt x="581" y="105"/>
                  </a:lnTo>
                  <a:lnTo>
                    <a:pt x="578" y="99"/>
                  </a:lnTo>
                  <a:lnTo>
                    <a:pt x="576" y="92"/>
                  </a:lnTo>
                  <a:lnTo>
                    <a:pt x="572" y="86"/>
                  </a:lnTo>
                  <a:lnTo>
                    <a:pt x="569" y="80"/>
                  </a:lnTo>
                  <a:lnTo>
                    <a:pt x="566" y="74"/>
                  </a:lnTo>
                  <a:lnTo>
                    <a:pt x="562" y="68"/>
                  </a:lnTo>
                  <a:lnTo>
                    <a:pt x="558" y="63"/>
                  </a:lnTo>
                  <a:lnTo>
                    <a:pt x="554" y="57"/>
                  </a:lnTo>
                  <a:lnTo>
                    <a:pt x="549" y="52"/>
                  </a:lnTo>
                  <a:lnTo>
                    <a:pt x="545" y="47"/>
                  </a:lnTo>
                  <a:lnTo>
                    <a:pt x="540" y="42"/>
                  </a:lnTo>
                  <a:lnTo>
                    <a:pt x="535" y="38"/>
                  </a:lnTo>
                  <a:lnTo>
                    <a:pt x="530" y="33"/>
                  </a:lnTo>
                  <a:lnTo>
                    <a:pt x="524" y="29"/>
                  </a:lnTo>
                  <a:lnTo>
                    <a:pt x="519" y="25"/>
                  </a:lnTo>
                  <a:lnTo>
                    <a:pt x="513" y="22"/>
                  </a:lnTo>
                  <a:lnTo>
                    <a:pt x="507" y="19"/>
                  </a:lnTo>
                  <a:lnTo>
                    <a:pt x="501" y="16"/>
                  </a:lnTo>
                  <a:lnTo>
                    <a:pt x="496" y="14"/>
                  </a:lnTo>
                  <a:lnTo>
                    <a:pt x="490" y="11"/>
                  </a:lnTo>
                  <a:lnTo>
                    <a:pt x="484" y="9"/>
                  </a:lnTo>
                  <a:lnTo>
                    <a:pt x="478" y="8"/>
                  </a:lnTo>
                  <a:lnTo>
                    <a:pt x="472" y="6"/>
                  </a:lnTo>
                  <a:lnTo>
                    <a:pt x="466" y="5"/>
                  </a:lnTo>
                  <a:lnTo>
                    <a:pt x="459" y="4"/>
                  </a:lnTo>
                  <a:lnTo>
                    <a:pt x="453" y="3"/>
                  </a:lnTo>
                  <a:lnTo>
                    <a:pt x="446" y="2"/>
                  </a:lnTo>
                  <a:lnTo>
                    <a:pt x="439" y="1"/>
                  </a:lnTo>
                  <a:lnTo>
                    <a:pt x="432" y="1"/>
                  </a:lnTo>
                  <a:lnTo>
                    <a:pt x="425" y="0"/>
                  </a:lnTo>
                  <a:lnTo>
                    <a:pt x="418" y="0"/>
                  </a:lnTo>
                  <a:lnTo>
                    <a:pt x="411" y="0"/>
                  </a:lnTo>
                  <a:lnTo>
                    <a:pt x="404" y="1"/>
                  </a:lnTo>
                  <a:lnTo>
                    <a:pt x="396" y="1"/>
                  </a:lnTo>
                  <a:lnTo>
                    <a:pt x="389" y="1"/>
                  </a:lnTo>
                  <a:lnTo>
                    <a:pt x="381" y="2"/>
                  </a:lnTo>
                  <a:lnTo>
                    <a:pt x="373" y="3"/>
                  </a:lnTo>
                  <a:lnTo>
                    <a:pt x="366" y="3"/>
                  </a:lnTo>
                  <a:lnTo>
                    <a:pt x="358" y="4"/>
                  </a:lnTo>
                  <a:lnTo>
                    <a:pt x="350" y="5"/>
                  </a:lnTo>
                  <a:lnTo>
                    <a:pt x="342" y="7"/>
                  </a:lnTo>
                  <a:lnTo>
                    <a:pt x="334" y="8"/>
                  </a:lnTo>
                  <a:lnTo>
                    <a:pt x="326" y="9"/>
                  </a:lnTo>
                  <a:lnTo>
                    <a:pt x="317" y="11"/>
                  </a:lnTo>
                  <a:lnTo>
                    <a:pt x="309" y="12"/>
                  </a:lnTo>
                  <a:lnTo>
                    <a:pt x="301" y="14"/>
                  </a:lnTo>
                  <a:lnTo>
                    <a:pt x="292" y="12"/>
                  </a:lnTo>
                  <a:lnTo>
                    <a:pt x="284" y="11"/>
                  </a:lnTo>
                  <a:lnTo>
                    <a:pt x="276" y="9"/>
                  </a:lnTo>
                  <a:lnTo>
                    <a:pt x="268" y="8"/>
                  </a:lnTo>
                  <a:lnTo>
                    <a:pt x="260" y="7"/>
                  </a:lnTo>
                  <a:lnTo>
                    <a:pt x="252" y="6"/>
                  </a:lnTo>
                  <a:lnTo>
                    <a:pt x="244" y="5"/>
                  </a:lnTo>
                  <a:lnTo>
                    <a:pt x="236" y="4"/>
                  </a:lnTo>
                  <a:lnTo>
                    <a:pt x="228" y="3"/>
                  </a:lnTo>
                  <a:lnTo>
                    <a:pt x="221" y="2"/>
                  </a:lnTo>
                  <a:lnTo>
                    <a:pt x="213" y="2"/>
                  </a:lnTo>
                  <a:lnTo>
                    <a:pt x="205" y="1"/>
                  </a:lnTo>
                  <a:lnTo>
                    <a:pt x="198" y="1"/>
                  </a:lnTo>
                  <a:lnTo>
                    <a:pt x="190" y="0"/>
                  </a:lnTo>
                  <a:lnTo>
                    <a:pt x="183" y="0"/>
                  </a:lnTo>
                  <a:lnTo>
                    <a:pt x="176" y="0"/>
                  </a:lnTo>
                  <a:lnTo>
                    <a:pt x="169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8" y="2"/>
                  </a:lnTo>
                  <a:lnTo>
                    <a:pt x="142" y="3"/>
                  </a:lnTo>
                  <a:lnTo>
                    <a:pt x="135" y="4"/>
                  </a:lnTo>
                  <a:lnTo>
                    <a:pt x="129" y="5"/>
                  </a:lnTo>
                  <a:lnTo>
                    <a:pt x="122" y="6"/>
                  </a:lnTo>
                  <a:lnTo>
                    <a:pt x="116" y="8"/>
                  </a:lnTo>
                  <a:lnTo>
                    <a:pt x="110" y="10"/>
                  </a:lnTo>
                  <a:lnTo>
                    <a:pt x="104" y="12"/>
                  </a:lnTo>
                  <a:lnTo>
                    <a:pt x="99" y="14"/>
                  </a:lnTo>
                  <a:lnTo>
                    <a:pt x="93" y="16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6" y="25"/>
                  </a:lnTo>
                  <a:lnTo>
                    <a:pt x="70" y="29"/>
                  </a:lnTo>
                  <a:lnTo>
                    <a:pt x="65" y="33"/>
                  </a:lnTo>
                  <a:lnTo>
                    <a:pt x="59" y="38"/>
                  </a:lnTo>
                  <a:lnTo>
                    <a:pt x="54" y="42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0" y="57"/>
                  </a:lnTo>
                  <a:lnTo>
                    <a:pt x="36" y="63"/>
                  </a:lnTo>
                  <a:lnTo>
                    <a:pt x="32" y="68"/>
                  </a:lnTo>
                  <a:lnTo>
                    <a:pt x="28" y="74"/>
                  </a:lnTo>
                  <a:lnTo>
                    <a:pt x="25" y="80"/>
                  </a:lnTo>
                  <a:lnTo>
                    <a:pt x="21" y="86"/>
                  </a:lnTo>
                  <a:lnTo>
                    <a:pt x="18" y="92"/>
                  </a:lnTo>
                  <a:lnTo>
                    <a:pt x="15" y="99"/>
                  </a:lnTo>
                  <a:lnTo>
                    <a:pt x="13" y="105"/>
                  </a:lnTo>
                  <a:lnTo>
                    <a:pt x="10" y="112"/>
                  </a:lnTo>
                  <a:lnTo>
                    <a:pt x="8" y="119"/>
                  </a:lnTo>
                  <a:lnTo>
                    <a:pt x="6" y="126"/>
                  </a:lnTo>
                  <a:lnTo>
                    <a:pt x="5" y="133"/>
                  </a:lnTo>
                  <a:lnTo>
                    <a:pt x="3" y="140"/>
                  </a:lnTo>
                  <a:lnTo>
                    <a:pt x="2" y="147"/>
                  </a:lnTo>
                  <a:lnTo>
                    <a:pt x="1" y="154"/>
                  </a:lnTo>
                  <a:lnTo>
                    <a:pt x="1" y="162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" y="191"/>
                  </a:lnTo>
                  <a:lnTo>
                    <a:pt x="1" y="198"/>
                  </a:lnTo>
                  <a:lnTo>
                    <a:pt x="2" y="205"/>
                  </a:lnTo>
                  <a:lnTo>
                    <a:pt x="3" y="212"/>
                  </a:lnTo>
                  <a:lnTo>
                    <a:pt x="4" y="219"/>
                  </a:lnTo>
                  <a:lnTo>
                    <a:pt x="6" y="226"/>
                  </a:lnTo>
                  <a:lnTo>
                    <a:pt x="8" y="233"/>
                  </a:lnTo>
                  <a:lnTo>
                    <a:pt x="10" y="239"/>
                  </a:lnTo>
                  <a:lnTo>
                    <a:pt x="12" y="246"/>
                  </a:lnTo>
                  <a:lnTo>
                    <a:pt x="15" y="253"/>
                  </a:lnTo>
                  <a:lnTo>
                    <a:pt x="17" y="259"/>
                  </a:lnTo>
                  <a:lnTo>
                    <a:pt x="20" y="266"/>
                  </a:lnTo>
                  <a:lnTo>
                    <a:pt x="23" y="272"/>
                  </a:lnTo>
                  <a:lnTo>
                    <a:pt x="27" y="278"/>
                  </a:lnTo>
                  <a:lnTo>
                    <a:pt x="30" y="285"/>
                  </a:lnTo>
                  <a:lnTo>
                    <a:pt x="34" y="291"/>
                  </a:lnTo>
                  <a:lnTo>
                    <a:pt x="38" y="297"/>
                  </a:lnTo>
                  <a:lnTo>
                    <a:pt x="42" y="303"/>
                  </a:lnTo>
                  <a:lnTo>
                    <a:pt x="46" y="308"/>
                  </a:lnTo>
                  <a:lnTo>
                    <a:pt x="51" y="314"/>
                  </a:lnTo>
                  <a:lnTo>
                    <a:pt x="55" y="320"/>
                  </a:lnTo>
                  <a:lnTo>
                    <a:pt x="60" y="325"/>
                  </a:lnTo>
                  <a:lnTo>
                    <a:pt x="65" y="331"/>
                  </a:lnTo>
                  <a:lnTo>
                    <a:pt x="71" y="336"/>
                  </a:lnTo>
                  <a:lnTo>
                    <a:pt x="76" y="341"/>
                  </a:lnTo>
                  <a:lnTo>
                    <a:pt x="82" y="346"/>
                  </a:lnTo>
                  <a:lnTo>
                    <a:pt x="87" y="351"/>
                  </a:lnTo>
                  <a:lnTo>
                    <a:pt x="93" y="355"/>
                  </a:lnTo>
                  <a:lnTo>
                    <a:pt x="98" y="359"/>
                  </a:lnTo>
                  <a:lnTo>
                    <a:pt x="103" y="363"/>
                  </a:lnTo>
                  <a:lnTo>
                    <a:pt x="109" y="367"/>
                  </a:lnTo>
                  <a:lnTo>
                    <a:pt x="115" y="371"/>
                  </a:lnTo>
                  <a:lnTo>
                    <a:pt x="121" y="375"/>
                  </a:lnTo>
                  <a:lnTo>
                    <a:pt x="127" y="378"/>
                  </a:lnTo>
                  <a:lnTo>
                    <a:pt x="133" y="381"/>
                  </a:lnTo>
                  <a:lnTo>
                    <a:pt x="139" y="385"/>
                  </a:lnTo>
                  <a:lnTo>
                    <a:pt x="145" y="388"/>
                  </a:lnTo>
                  <a:lnTo>
                    <a:pt x="152" y="391"/>
                  </a:lnTo>
                  <a:lnTo>
                    <a:pt x="158" y="393"/>
                  </a:lnTo>
                  <a:lnTo>
                    <a:pt x="165" y="396"/>
                  </a:lnTo>
                  <a:lnTo>
                    <a:pt x="172" y="398"/>
                  </a:lnTo>
                  <a:lnTo>
                    <a:pt x="178" y="401"/>
                  </a:lnTo>
                  <a:lnTo>
                    <a:pt x="185" y="403"/>
                  </a:lnTo>
                  <a:lnTo>
                    <a:pt x="192" y="405"/>
                  </a:lnTo>
                  <a:lnTo>
                    <a:pt x="199" y="407"/>
                  </a:lnTo>
                  <a:lnTo>
                    <a:pt x="206" y="409"/>
                  </a:lnTo>
                  <a:lnTo>
                    <a:pt x="214" y="411"/>
                  </a:lnTo>
                  <a:lnTo>
                    <a:pt x="221" y="412"/>
                  </a:lnTo>
                  <a:lnTo>
                    <a:pt x="228" y="414"/>
                  </a:lnTo>
                  <a:lnTo>
                    <a:pt x="236" y="415"/>
                  </a:lnTo>
                  <a:lnTo>
                    <a:pt x="243" y="416"/>
                  </a:lnTo>
                  <a:lnTo>
                    <a:pt x="251" y="417"/>
                  </a:lnTo>
                  <a:lnTo>
                    <a:pt x="258" y="418"/>
                  </a:lnTo>
                  <a:lnTo>
                    <a:pt x="266" y="418"/>
                  </a:lnTo>
                  <a:lnTo>
                    <a:pt x="274" y="419"/>
                  </a:lnTo>
                  <a:lnTo>
                    <a:pt x="281" y="419"/>
                  </a:lnTo>
                  <a:lnTo>
                    <a:pt x="289" y="419"/>
                  </a:lnTo>
                  <a:lnTo>
                    <a:pt x="297" y="4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3" name="Freeform 7"/>
            <p:cNvSpPr>
              <a:spLocks/>
            </p:cNvSpPr>
            <p:nvPr/>
          </p:nvSpPr>
          <p:spPr bwMode="auto">
            <a:xfrm flipH="1" flipV="1">
              <a:off x="5547848" y="2133600"/>
              <a:ext cx="1955800" cy="1382713"/>
            </a:xfrm>
            <a:custGeom>
              <a:avLst/>
              <a:gdLst>
                <a:gd name="T0" fmla="*/ 2147483647 w 1232"/>
                <a:gd name="T1" fmla="*/ 2147483647 h 871"/>
                <a:gd name="T2" fmla="*/ 2147483647 w 1232"/>
                <a:gd name="T3" fmla="*/ 2147483647 h 871"/>
                <a:gd name="T4" fmla="*/ 2147483647 w 1232"/>
                <a:gd name="T5" fmla="*/ 2147483647 h 871"/>
                <a:gd name="T6" fmla="*/ 2147483647 w 1232"/>
                <a:gd name="T7" fmla="*/ 2147483647 h 871"/>
                <a:gd name="T8" fmla="*/ 2147483647 w 1232"/>
                <a:gd name="T9" fmla="*/ 2147483647 h 871"/>
                <a:gd name="T10" fmla="*/ 2147483647 w 1232"/>
                <a:gd name="T11" fmla="*/ 2147483647 h 871"/>
                <a:gd name="T12" fmla="*/ 2147483647 w 1232"/>
                <a:gd name="T13" fmla="*/ 2147483647 h 871"/>
                <a:gd name="T14" fmla="*/ 2147483647 w 1232"/>
                <a:gd name="T15" fmla="*/ 2147483647 h 871"/>
                <a:gd name="T16" fmla="*/ 2147483647 w 1232"/>
                <a:gd name="T17" fmla="*/ 2147483647 h 871"/>
                <a:gd name="T18" fmla="*/ 2147483647 w 1232"/>
                <a:gd name="T19" fmla="*/ 2147483647 h 871"/>
                <a:gd name="T20" fmla="*/ 2147483647 w 1232"/>
                <a:gd name="T21" fmla="*/ 2147483647 h 871"/>
                <a:gd name="T22" fmla="*/ 2147483647 w 1232"/>
                <a:gd name="T23" fmla="*/ 2147483647 h 871"/>
                <a:gd name="T24" fmla="*/ 2147483647 w 1232"/>
                <a:gd name="T25" fmla="*/ 2147483647 h 871"/>
                <a:gd name="T26" fmla="*/ 2147483647 w 1232"/>
                <a:gd name="T27" fmla="*/ 2147483647 h 871"/>
                <a:gd name="T28" fmla="*/ 2147483647 w 1232"/>
                <a:gd name="T29" fmla="*/ 2147483647 h 871"/>
                <a:gd name="T30" fmla="*/ 2147483647 w 1232"/>
                <a:gd name="T31" fmla="*/ 2147483647 h 871"/>
                <a:gd name="T32" fmla="*/ 2147483647 w 1232"/>
                <a:gd name="T33" fmla="*/ 2147483647 h 871"/>
                <a:gd name="T34" fmla="*/ 2147483647 w 1232"/>
                <a:gd name="T35" fmla="*/ 2147483647 h 871"/>
                <a:gd name="T36" fmla="*/ 2147483647 w 1232"/>
                <a:gd name="T37" fmla="*/ 2147483647 h 871"/>
                <a:gd name="T38" fmla="*/ 2147483647 w 1232"/>
                <a:gd name="T39" fmla="*/ 2147483647 h 871"/>
                <a:gd name="T40" fmla="*/ 2147483647 w 1232"/>
                <a:gd name="T41" fmla="*/ 2147483647 h 871"/>
                <a:gd name="T42" fmla="*/ 2147483647 w 1232"/>
                <a:gd name="T43" fmla="*/ 2147483647 h 871"/>
                <a:gd name="T44" fmla="*/ 2147483647 w 1232"/>
                <a:gd name="T45" fmla="*/ 2147483647 h 871"/>
                <a:gd name="T46" fmla="*/ 2147483647 w 1232"/>
                <a:gd name="T47" fmla="*/ 2147483647 h 871"/>
                <a:gd name="T48" fmla="*/ 2147483647 w 1232"/>
                <a:gd name="T49" fmla="*/ 2147483647 h 871"/>
                <a:gd name="T50" fmla="*/ 2147483647 w 1232"/>
                <a:gd name="T51" fmla="*/ 2147483647 h 871"/>
                <a:gd name="T52" fmla="*/ 2147483647 w 1232"/>
                <a:gd name="T53" fmla="*/ 0 h 871"/>
                <a:gd name="T54" fmla="*/ 2147483647 w 1232"/>
                <a:gd name="T55" fmla="*/ 2147483647 h 871"/>
                <a:gd name="T56" fmla="*/ 2147483647 w 1232"/>
                <a:gd name="T57" fmla="*/ 2147483647 h 871"/>
                <a:gd name="T58" fmla="*/ 2147483647 w 1232"/>
                <a:gd name="T59" fmla="*/ 2147483647 h 871"/>
                <a:gd name="T60" fmla="*/ 2147483647 w 1232"/>
                <a:gd name="T61" fmla="*/ 2147483647 h 871"/>
                <a:gd name="T62" fmla="*/ 2147483647 w 1232"/>
                <a:gd name="T63" fmla="*/ 2147483647 h 871"/>
                <a:gd name="T64" fmla="*/ 2147483647 w 1232"/>
                <a:gd name="T65" fmla="*/ 2147483647 h 871"/>
                <a:gd name="T66" fmla="*/ 2147483647 w 1232"/>
                <a:gd name="T67" fmla="*/ 2147483647 h 871"/>
                <a:gd name="T68" fmla="*/ 2147483647 w 1232"/>
                <a:gd name="T69" fmla="*/ 0 h 871"/>
                <a:gd name="T70" fmla="*/ 2147483647 w 1232"/>
                <a:gd name="T71" fmla="*/ 2147483647 h 871"/>
                <a:gd name="T72" fmla="*/ 2147483647 w 1232"/>
                <a:gd name="T73" fmla="*/ 2147483647 h 871"/>
                <a:gd name="T74" fmla="*/ 2147483647 w 1232"/>
                <a:gd name="T75" fmla="*/ 2147483647 h 871"/>
                <a:gd name="T76" fmla="*/ 2147483647 w 1232"/>
                <a:gd name="T77" fmla="*/ 2147483647 h 871"/>
                <a:gd name="T78" fmla="*/ 2147483647 w 1232"/>
                <a:gd name="T79" fmla="*/ 2147483647 h 871"/>
                <a:gd name="T80" fmla="*/ 2147483647 w 1232"/>
                <a:gd name="T81" fmla="*/ 2147483647 h 871"/>
                <a:gd name="T82" fmla="*/ 2147483647 w 1232"/>
                <a:gd name="T83" fmla="*/ 2147483647 h 871"/>
                <a:gd name="T84" fmla="*/ 2147483647 w 1232"/>
                <a:gd name="T85" fmla="*/ 2147483647 h 871"/>
                <a:gd name="T86" fmla="*/ 2147483647 w 1232"/>
                <a:gd name="T87" fmla="*/ 2147483647 h 871"/>
                <a:gd name="T88" fmla="*/ 2147483647 w 1232"/>
                <a:gd name="T89" fmla="*/ 2147483647 h 871"/>
                <a:gd name="T90" fmla="*/ 0 w 1232"/>
                <a:gd name="T91" fmla="*/ 2147483647 h 871"/>
                <a:gd name="T92" fmla="*/ 2147483647 w 1232"/>
                <a:gd name="T93" fmla="*/ 2147483647 h 871"/>
                <a:gd name="T94" fmla="*/ 2147483647 w 1232"/>
                <a:gd name="T95" fmla="*/ 2147483647 h 871"/>
                <a:gd name="T96" fmla="*/ 2147483647 w 1232"/>
                <a:gd name="T97" fmla="*/ 2147483647 h 871"/>
                <a:gd name="T98" fmla="*/ 2147483647 w 1232"/>
                <a:gd name="T99" fmla="*/ 2147483647 h 871"/>
                <a:gd name="T100" fmla="*/ 2147483647 w 1232"/>
                <a:gd name="T101" fmla="*/ 2147483647 h 871"/>
                <a:gd name="T102" fmla="*/ 2147483647 w 1232"/>
                <a:gd name="T103" fmla="*/ 2147483647 h 871"/>
                <a:gd name="T104" fmla="*/ 2147483647 w 1232"/>
                <a:gd name="T105" fmla="*/ 2147483647 h 871"/>
                <a:gd name="T106" fmla="*/ 2147483647 w 1232"/>
                <a:gd name="T107" fmla="*/ 2147483647 h 871"/>
                <a:gd name="T108" fmla="*/ 2147483647 w 1232"/>
                <a:gd name="T109" fmla="*/ 2147483647 h 871"/>
                <a:gd name="T110" fmla="*/ 2147483647 w 1232"/>
                <a:gd name="T111" fmla="*/ 2147483647 h 871"/>
                <a:gd name="T112" fmla="*/ 2147483647 w 1232"/>
                <a:gd name="T113" fmla="*/ 2147483647 h 871"/>
                <a:gd name="T114" fmla="*/ 2147483647 w 1232"/>
                <a:gd name="T115" fmla="*/ 2147483647 h 871"/>
                <a:gd name="T116" fmla="*/ 2147483647 w 1232"/>
                <a:gd name="T117" fmla="*/ 2147483647 h 871"/>
                <a:gd name="T118" fmla="*/ 2147483647 w 1232"/>
                <a:gd name="T119" fmla="*/ 2147483647 h 871"/>
                <a:gd name="T120" fmla="*/ 2147483647 w 1232"/>
                <a:gd name="T121" fmla="*/ 2147483647 h 871"/>
                <a:gd name="T122" fmla="*/ 2147483647 w 1232"/>
                <a:gd name="T123" fmla="*/ 2147483647 h 8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2"/>
                <a:gd name="T187" fmla="*/ 0 h 871"/>
                <a:gd name="T188" fmla="*/ 1232 w 1232"/>
                <a:gd name="T189" fmla="*/ 871 h 8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2" h="871">
                  <a:moveTo>
                    <a:pt x="616" y="870"/>
                  </a:moveTo>
                  <a:lnTo>
                    <a:pt x="624" y="870"/>
                  </a:lnTo>
                  <a:lnTo>
                    <a:pt x="631" y="870"/>
                  </a:lnTo>
                  <a:lnTo>
                    <a:pt x="639" y="870"/>
                  </a:lnTo>
                  <a:lnTo>
                    <a:pt x="647" y="870"/>
                  </a:lnTo>
                  <a:lnTo>
                    <a:pt x="654" y="869"/>
                  </a:lnTo>
                  <a:lnTo>
                    <a:pt x="662" y="869"/>
                  </a:lnTo>
                  <a:lnTo>
                    <a:pt x="669" y="868"/>
                  </a:lnTo>
                  <a:lnTo>
                    <a:pt x="677" y="868"/>
                  </a:lnTo>
                  <a:lnTo>
                    <a:pt x="684" y="867"/>
                  </a:lnTo>
                  <a:lnTo>
                    <a:pt x="692" y="867"/>
                  </a:lnTo>
                  <a:lnTo>
                    <a:pt x="699" y="866"/>
                  </a:lnTo>
                  <a:lnTo>
                    <a:pt x="707" y="865"/>
                  </a:lnTo>
                  <a:lnTo>
                    <a:pt x="714" y="864"/>
                  </a:lnTo>
                  <a:lnTo>
                    <a:pt x="721" y="863"/>
                  </a:lnTo>
                  <a:lnTo>
                    <a:pt x="729" y="862"/>
                  </a:lnTo>
                  <a:lnTo>
                    <a:pt x="736" y="861"/>
                  </a:lnTo>
                  <a:lnTo>
                    <a:pt x="743" y="860"/>
                  </a:lnTo>
                  <a:lnTo>
                    <a:pt x="751" y="859"/>
                  </a:lnTo>
                  <a:lnTo>
                    <a:pt x="758" y="858"/>
                  </a:lnTo>
                  <a:lnTo>
                    <a:pt x="765" y="856"/>
                  </a:lnTo>
                  <a:lnTo>
                    <a:pt x="772" y="855"/>
                  </a:lnTo>
                  <a:lnTo>
                    <a:pt x="779" y="854"/>
                  </a:lnTo>
                  <a:lnTo>
                    <a:pt x="786" y="852"/>
                  </a:lnTo>
                  <a:lnTo>
                    <a:pt x="793" y="851"/>
                  </a:lnTo>
                  <a:lnTo>
                    <a:pt x="800" y="849"/>
                  </a:lnTo>
                  <a:lnTo>
                    <a:pt x="807" y="847"/>
                  </a:lnTo>
                  <a:lnTo>
                    <a:pt x="814" y="845"/>
                  </a:lnTo>
                  <a:lnTo>
                    <a:pt x="821" y="844"/>
                  </a:lnTo>
                  <a:lnTo>
                    <a:pt x="828" y="842"/>
                  </a:lnTo>
                  <a:lnTo>
                    <a:pt x="835" y="840"/>
                  </a:lnTo>
                  <a:lnTo>
                    <a:pt x="842" y="838"/>
                  </a:lnTo>
                  <a:lnTo>
                    <a:pt x="849" y="835"/>
                  </a:lnTo>
                  <a:lnTo>
                    <a:pt x="855" y="833"/>
                  </a:lnTo>
                  <a:lnTo>
                    <a:pt x="862" y="831"/>
                  </a:lnTo>
                  <a:lnTo>
                    <a:pt x="869" y="829"/>
                  </a:lnTo>
                  <a:lnTo>
                    <a:pt x="875" y="826"/>
                  </a:lnTo>
                  <a:lnTo>
                    <a:pt x="882" y="824"/>
                  </a:lnTo>
                  <a:lnTo>
                    <a:pt x="888" y="822"/>
                  </a:lnTo>
                  <a:lnTo>
                    <a:pt x="895" y="819"/>
                  </a:lnTo>
                  <a:lnTo>
                    <a:pt x="901" y="816"/>
                  </a:lnTo>
                  <a:lnTo>
                    <a:pt x="908" y="814"/>
                  </a:lnTo>
                  <a:lnTo>
                    <a:pt x="914" y="811"/>
                  </a:lnTo>
                  <a:lnTo>
                    <a:pt x="920" y="808"/>
                  </a:lnTo>
                  <a:lnTo>
                    <a:pt x="926" y="805"/>
                  </a:lnTo>
                  <a:lnTo>
                    <a:pt x="933" y="802"/>
                  </a:lnTo>
                  <a:lnTo>
                    <a:pt x="939" y="799"/>
                  </a:lnTo>
                  <a:lnTo>
                    <a:pt x="945" y="796"/>
                  </a:lnTo>
                  <a:lnTo>
                    <a:pt x="951" y="793"/>
                  </a:lnTo>
                  <a:lnTo>
                    <a:pt x="957" y="790"/>
                  </a:lnTo>
                  <a:lnTo>
                    <a:pt x="963" y="787"/>
                  </a:lnTo>
                  <a:lnTo>
                    <a:pt x="969" y="784"/>
                  </a:lnTo>
                  <a:lnTo>
                    <a:pt x="975" y="780"/>
                  </a:lnTo>
                  <a:lnTo>
                    <a:pt x="980" y="777"/>
                  </a:lnTo>
                  <a:lnTo>
                    <a:pt x="986" y="773"/>
                  </a:lnTo>
                  <a:lnTo>
                    <a:pt x="992" y="770"/>
                  </a:lnTo>
                  <a:lnTo>
                    <a:pt x="997" y="766"/>
                  </a:lnTo>
                  <a:lnTo>
                    <a:pt x="1003" y="763"/>
                  </a:lnTo>
                  <a:lnTo>
                    <a:pt x="1009" y="759"/>
                  </a:lnTo>
                  <a:lnTo>
                    <a:pt x="1014" y="755"/>
                  </a:lnTo>
                  <a:lnTo>
                    <a:pt x="1019" y="752"/>
                  </a:lnTo>
                  <a:lnTo>
                    <a:pt x="1025" y="748"/>
                  </a:lnTo>
                  <a:lnTo>
                    <a:pt x="1030" y="744"/>
                  </a:lnTo>
                  <a:lnTo>
                    <a:pt x="1035" y="740"/>
                  </a:lnTo>
                  <a:lnTo>
                    <a:pt x="1040" y="736"/>
                  </a:lnTo>
                  <a:lnTo>
                    <a:pt x="1046" y="732"/>
                  </a:lnTo>
                  <a:lnTo>
                    <a:pt x="1051" y="727"/>
                  </a:lnTo>
                  <a:lnTo>
                    <a:pt x="1056" y="723"/>
                  </a:lnTo>
                  <a:lnTo>
                    <a:pt x="1062" y="718"/>
                  </a:lnTo>
                  <a:lnTo>
                    <a:pt x="1067" y="713"/>
                  </a:lnTo>
                  <a:lnTo>
                    <a:pt x="1073" y="708"/>
                  </a:lnTo>
                  <a:lnTo>
                    <a:pt x="1078" y="703"/>
                  </a:lnTo>
                  <a:lnTo>
                    <a:pt x="1084" y="698"/>
                  </a:lnTo>
                  <a:lnTo>
                    <a:pt x="1089" y="693"/>
                  </a:lnTo>
                  <a:lnTo>
                    <a:pt x="1094" y="687"/>
                  </a:lnTo>
                  <a:lnTo>
                    <a:pt x="1099" y="682"/>
                  </a:lnTo>
                  <a:lnTo>
                    <a:pt x="1104" y="677"/>
                  </a:lnTo>
                  <a:lnTo>
                    <a:pt x="1109" y="671"/>
                  </a:lnTo>
                  <a:lnTo>
                    <a:pt x="1114" y="666"/>
                  </a:lnTo>
                  <a:lnTo>
                    <a:pt x="1118" y="660"/>
                  </a:lnTo>
                  <a:lnTo>
                    <a:pt x="1123" y="655"/>
                  </a:lnTo>
                  <a:lnTo>
                    <a:pt x="1127" y="649"/>
                  </a:lnTo>
                  <a:lnTo>
                    <a:pt x="1132" y="644"/>
                  </a:lnTo>
                  <a:lnTo>
                    <a:pt x="1136" y="638"/>
                  </a:lnTo>
                  <a:lnTo>
                    <a:pt x="1141" y="632"/>
                  </a:lnTo>
                  <a:lnTo>
                    <a:pt x="1145" y="626"/>
                  </a:lnTo>
                  <a:lnTo>
                    <a:pt x="1149" y="621"/>
                  </a:lnTo>
                  <a:lnTo>
                    <a:pt x="1153" y="615"/>
                  </a:lnTo>
                  <a:lnTo>
                    <a:pt x="1157" y="609"/>
                  </a:lnTo>
                  <a:lnTo>
                    <a:pt x="1161" y="603"/>
                  </a:lnTo>
                  <a:lnTo>
                    <a:pt x="1164" y="597"/>
                  </a:lnTo>
                  <a:lnTo>
                    <a:pt x="1168" y="591"/>
                  </a:lnTo>
                  <a:lnTo>
                    <a:pt x="1171" y="585"/>
                  </a:lnTo>
                  <a:lnTo>
                    <a:pt x="1175" y="578"/>
                  </a:lnTo>
                  <a:lnTo>
                    <a:pt x="1178" y="572"/>
                  </a:lnTo>
                  <a:lnTo>
                    <a:pt x="1182" y="566"/>
                  </a:lnTo>
                  <a:lnTo>
                    <a:pt x="1185" y="560"/>
                  </a:lnTo>
                  <a:lnTo>
                    <a:pt x="1188" y="554"/>
                  </a:lnTo>
                  <a:lnTo>
                    <a:pt x="1191" y="547"/>
                  </a:lnTo>
                  <a:lnTo>
                    <a:pt x="1194" y="541"/>
                  </a:lnTo>
                  <a:lnTo>
                    <a:pt x="1196" y="534"/>
                  </a:lnTo>
                  <a:lnTo>
                    <a:pt x="1199" y="528"/>
                  </a:lnTo>
                  <a:lnTo>
                    <a:pt x="1202" y="521"/>
                  </a:lnTo>
                  <a:lnTo>
                    <a:pt x="1204" y="515"/>
                  </a:lnTo>
                  <a:lnTo>
                    <a:pt x="1206" y="508"/>
                  </a:lnTo>
                  <a:lnTo>
                    <a:pt x="1209" y="502"/>
                  </a:lnTo>
                  <a:lnTo>
                    <a:pt x="1211" y="495"/>
                  </a:lnTo>
                  <a:lnTo>
                    <a:pt x="1213" y="489"/>
                  </a:lnTo>
                  <a:lnTo>
                    <a:pt x="1215" y="482"/>
                  </a:lnTo>
                  <a:lnTo>
                    <a:pt x="1217" y="475"/>
                  </a:lnTo>
                  <a:lnTo>
                    <a:pt x="1218" y="468"/>
                  </a:lnTo>
                  <a:lnTo>
                    <a:pt x="1220" y="462"/>
                  </a:lnTo>
                  <a:lnTo>
                    <a:pt x="1222" y="455"/>
                  </a:lnTo>
                  <a:lnTo>
                    <a:pt x="1223" y="448"/>
                  </a:lnTo>
                  <a:lnTo>
                    <a:pt x="1224" y="441"/>
                  </a:lnTo>
                  <a:lnTo>
                    <a:pt x="1225" y="434"/>
                  </a:lnTo>
                  <a:lnTo>
                    <a:pt x="1226" y="428"/>
                  </a:lnTo>
                  <a:lnTo>
                    <a:pt x="1227" y="421"/>
                  </a:lnTo>
                  <a:lnTo>
                    <a:pt x="1228" y="414"/>
                  </a:lnTo>
                  <a:lnTo>
                    <a:pt x="1229" y="407"/>
                  </a:lnTo>
                  <a:lnTo>
                    <a:pt x="1230" y="400"/>
                  </a:lnTo>
                  <a:lnTo>
                    <a:pt x="1230" y="393"/>
                  </a:lnTo>
                  <a:lnTo>
                    <a:pt x="1231" y="386"/>
                  </a:lnTo>
                  <a:lnTo>
                    <a:pt x="1231" y="379"/>
                  </a:lnTo>
                  <a:lnTo>
                    <a:pt x="1231" y="372"/>
                  </a:lnTo>
                  <a:lnTo>
                    <a:pt x="1231" y="364"/>
                  </a:lnTo>
                  <a:lnTo>
                    <a:pt x="1231" y="357"/>
                  </a:lnTo>
                  <a:lnTo>
                    <a:pt x="1231" y="350"/>
                  </a:lnTo>
                  <a:lnTo>
                    <a:pt x="1231" y="343"/>
                  </a:lnTo>
                  <a:lnTo>
                    <a:pt x="1230" y="335"/>
                  </a:lnTo>
                  <a:lnTo>
                    <a:pt x="1230" y="328"/>
                  </a:lnTo>
                  <a:lnTo>
                    <a:pt x="1229" y="321"/>
                  </a:lnTo>
                  <a:lnTo>
                    <a:pt x="1228" y="314"/>
                  </a:lnTo>
                  <a:lnTo>
                    <a:pt x="1227" y="307"/>
                  </a:lnTo>
                  <a:lnTo>
                    <a:pt x="1226" y="300"/>
                  </a:lnTo>
                  <a:lnTo>
                    <a:pt x="1225" y="293"/>
                  </a:lnTo>
                  <a:lnTo>
                    <a:pt x="1224" y="286"/>
                  </a:lnTo>
                  <a:lnTo>
                    <a:pt x="1223" y="279"/>
                  </a:lnTo>
                  <a:lnTo>
                    <a:pt x="1221" y="272"/>
                  </a:lnTo>
                  <a:lnTo>
                    <a:pt x="1220" y="265"/>
                  </a:lnTo>
                  <a:lnTo>
                    <a:pt x="1218" y="258"/>
                  </a:lnTo>
                  <a:lnTo>
                    <a:pt x="1216" y="251"/>
                  </a:lnTo>
                  <a:lnTo>
                    <a:pt x="1214" y="244"/>
                  </a:lnTo>
                  <a:lnTo>
                    <a:pt x="1212" y="238"/>
                  </a:lnTo>
                  <a:lnTo>
                    <a:pt x="1210" y="231"/>
                  </a:lnTo>
                  <a:lnTo>
                    <a:pt x="1208" y="224"/>
                  </a:lnTo>
                  <a:lnTo>
                    <a:pt x="1205" y="218"/>
                  </a:lnTo>
                  <a:lnTo>
                    <a:pt x="1203" y="211"/>
                  </a:lnTo>
                  <a:lnTo>
                    <a:pt x="1200" y="205"/>
                  </a:lnTo>
                  <a:lnTo>
                    <a:pt x="1198" y="199"/>
                  </a:lnTo>
                  <a:lnTo>
                    <a:pt x="1195" y="192"/>
                  </a:lnTo>
                  <a:lnTo>
                    <a:pt x="1192" y="186"/>
                  </a:lnTo>
                  <a:lnTo>
                    <a:pt x="1189" y="180"/>
                  </a:lnTo>
                  <a:lnTo>
                    <a:pt x="1186" y="174"/>
                  </a:lnTo>
                  <a:lnTo>
                    <a:pt x="1183" y="168"/>
                  </a:lnTo>
                  <a:lnTo>
                    <a:pt x="1179" y="162"/>
                  </a:lnTo>
                  <a:lnTo>
                    <a:pt x="1176" y="156"/>
                  </a:lnTo>
                  <a:lnTo>
                    <a:pt x="1172" y="151"/>
                  </a:lnTo>
                  <a:lnTo>
                    <a:pt x="1169" y="145"/>
                  </a:lnTo>
                  <a:lnTo>
                    <a:pt x="1165" y="139"/>
                  </a:lnTo>
                  <a:lnTo>
                    <a:pt x="1161" y="134"/>
                  </a:lnTo>
                  <a:lnTo>
                    <a:pt x="1157" y="128"/>
                  </a:lnTo>
                  <a:lnTo>
                    <a:pt x="1153" y="123"/>
                  </a:lnTo>
                  <a:lnTo>
                    <a:pt x="1149" y="118"/>
                  </a:lnTo>
                  <a:lnTo>
                    <a:pt x="1145" y="113"/>
                  </a:lnTo>
                  <a:lnTo>
                    <a:pt x="1140" y="107"/>
                  </a:lnTo>
                  <a:lnTo>
                    <a:pt x="1136" y="102"/>
                  </a:lnTo>
                  <a:lnTo>
                    <a:pt x="1131" y="98"/>
                  </a:lnTo>
                  <a:lnTo>
                    <a:pt x="1127" y="93"/>
                  </a:lnTo>
                  <a:lnTo>
                    <a:pt x="1122" y="88"/>
                  </a:lnTo>
                  <a:lnTo>
                    <a:pt x="1117" y="84"/>
                  </a:lnTo>
                  <a:lnTo>
                    <a:pt x="1112" y="79"/>
                  </a:lnTo>
                  <a:lnTo>
                    <a:pt x="1107" y="75"/>
                  </a:lnTo>
                  <a:lnTo>
                    <a:pt x="1102" y="70"/>
                  </a:lnTo>
                  <a:lnTo>
                    <a:pt x="1097" y="66"/>
                  </a:lnTo>
                  <a:lnTo>
                    <a:pt x="1091" y="62"/>
                  </a:lnTo>
                  <a:lnTo>
                    <a:pt x="1086" y="58"/>
                  </a:lnTo>
                  <a:lnTo>
                    <a:pt x="1080" y="55"/>
                  </a:lnTo>
                  <a:lnTo>
                    <a:pt x="1075" y="51"/>
                  </a:lnTo>
                  <a:lnTo>
                    <a:pt x="1069" y="47"/>
                  </a:lnTo>
                  <a:lnTo>
                    <a:pt x="1063" y="44"/>
                  </a:lnTo>
                  <a:lnTo>
                    <a:pt x="1057" y="41"/>
                  </a:lnTo>
                  <a:lnTo>
                    <a:pt x="1051" y="38"/>
                  </a:lnTo>
                  <a:lnTo>
                    <a:pt x="1046" y="35"/>
                  </a:lnTo>
                  <a:lnTo>
                    <a:pt x="1041" y="32"/>
                  </a:lnTo>
                  <a:lnTo>
                    <a:pt x="1035" y="30"/>
                  </a:lnTo>
                  <a:lnTo>
                    <a:pt x="1030" y="27"/>
                  </a:lnTo>
                  <a:lnTo>
                    <a:pt x="1024" y="25"/>
                  </a:lnTo>
                  <a:lnTo>
                    <a:pt x="1019" y="23"/>
                  </a:lnTo>
                  <a:lnTo>
                    <a:pt x="1013" y="21"/>
                  </a:lnTo>
                  <a:lnTo>
                    <a:pt x="1007" y="19"/>
                  </a:lnTo>
                  <a:lnTo>
                    <a:pt x="1001" y="17"/>
                  </a:lnTo>
                  <a:lnTo>
                    <a:pt x="995" y="16"/>
                  </a:lnTo>
                  <a:lnTo>
                    <a:pt x="989" y="14"/>
                  </a:lnTo>
                  <a:lnTo>
                    <a:pt x="983" y="12"/>
                  </a:lnTo>
                  <a:lnTo>
                    <a:pt x="977" y="11"/>
                  </a:lnTo>
                  <a:lnTo>
                    <a:pt x="971" y="10"/>
                  </a:lnTo>
                  <a:lnTo>
                    <a:pt x="965" y="8"/>
                  </a:lnTo>
                  <a:lnTo>
                    <a:pt x="958" y="7"/>
                  </a:lnTo>
                  <a:lnTo>
                    <a:pt x="952" y="6"/>
                  </a:lnTo>
                  <a:lnTo>
                    <a:pt x="946" y="5"/>
                  </a:lnTo>
                  <a:lnTo>
                    <a:pt x="939" y="4"/>
                  </a:lnTo>
                  <a:lnTo>
                    <a:pt x="932" y="3"/>
                  </a:lnTo>
                  <a:lnTo>
                    <a:pt x="926" y="3"/>
                  </a:lnTo>
                  <a:lnTo>
                    <a:pt x="919" y="2"/>
                  </a:lnTo>
                  <a:lnTo>
                    <a:pt x="912" y="1"/>
                  </a:lnTo>
                  <a:lnTo>
                    <a:pt x="906" y="1"/>
                  </a:lnTo>
                  <a:lnTo>
                    <a:pt x="899" y="1"/>
                  </a:lnTo>
                  <a:lnTo>
                    <a:pt x="892" y="0"/>
                  </a:lnTo>
                  <a:lnTo>
                    <a:pt x="885" y="0"/>
                  </a:lnTo>
                  <a:lnTo>
                    <a:pt x="878" y="0"/>
                  </a:lnTo>
                  <a:lnTo>
                    <a:pt x="871" y="0"/>
                  </a:lnTo>
                  <a:lnTo>
                    <a:pt x="864" y="0"/>
                  </a:lnTo>
                  <a:lnTo>
                    <a:pt x="856" y="0"/>
                  </a:lnTo>
                  <a:lnTo>
                    <a:pt x="849" y="0"/>
                  </a:lnTo>
                  <a:lnTo>
                    <a:pt x="842" y="0"/>
                  </a:lnTo>
                  <a:lnTo>
                    <a:pt x="834" y="0"/>
                  </a:lnTo>
                  <a:lnTo>
                    <a:pt x="827" y="1"/>
                  </a:lnTo>
                  <a:lnTo>
                    <a:pt x="820" y="1"/>
                  </a:lnTo>
                  <a:lnTo>
                    <a:pt x="812" y="1"/>
                  </a:lnTo>
                  <a:lnTo>
                    <a:pt x="805" y="2"/>
                  </a:lnTo>
                  <a:lnTo>
                    <a:pt x="797" y="2"/>
                  </a:lnTo>
                  <a:lnTo>
                    <a:pt x="790" y="3"/>
                  </a:lnTo>
                  <a:lnTo>
                    <a:pt x="782" y="4"/>
                  </a:lnTo>
                  <a:lnTo>
                    <a:pt x="774" y="4"/>
                  </a:lnTo>
                  <a:lnTo>
                    <a:pt x="766" y="5"/>
                  </a:lnTo>
                  <a:lnTo>
                    <a:pt x="759" y="6"/>
                  </a:lnTo>
                  <a:lnTo>
                    <a:pt x="751" y="7"/>
                  </a:lnTo>
                  <a:lnTo>
                    <a:pt x="743" y="8"/>
                  </a:lnTo>
                  <a:lnTo>
                    <a:pt x="735" y="9"/>
                  </a:lnTo>
                  <a:lnTo>
                    <a:pt x="727" y="10"/>
                  </a:lnTo>
                  <a:lnTo>
                    <a:pt x="719" y="11"/>
                  </a:lnTo>
                  <a:lnTo>
                    <a:pt x="711" y="12"/>
                  </a:lnTo>
                  <a:lnTo>
                    <a:pt x="703" y="13"/>
                  </a:lnTo>
                  <a:lnTo>
                    <a:pt x="695" y="15"/>
                  </a:lnTo>
                  <a:lnTo>
                    <a:pt x="687" y="16"/>
                  </a:lnTo>
                  <a:lnTo>
                    <a:pt x="679" y="17"/>
                  </a:lnTo>
                  <a:lnTo>
                    <a:pt x="671" y="19"/>
                  </a:lnTo>
                  <a:lnTo>
                    <a:pt x="663" y="20"/>
                  </a:lnTo>
                  <a:lnTo>
                    <a:pt x="655" y="21"/>
                  </a:lnTo>
                  <a:lnTo>
                    <a:pt x="647" y="23"/>
                  </a:lnTo>
                  <a:lnTo>
                    <a:pt x="638" y="24"/>
                  </a:lnTo>
                  <a:lnTo>
                    <a:pt x="630" y="26"/>
                  </a:lnTo>
                  <a:lnTo>
                    <a:pt x="622" y="27"/>
                  </a:lnTo>
                  <a:lnTo>
                    <a:pt x="614" y="26"/>
                  </a:lnTo>
                  <a:lnTo>
                    <a:pt x="606" y="24"/>
                  </a:lnTo>
                  <a:lnTo>
                    <a:pt x="598" y="23"/>
                  </a:lnTo>
                  <a:lnTo>
                    <a:pt x="590" y="22"/>
                  </a:lnTo>
                  <a:lnTo>
                    <a:pt x="582" y="20"/>
                  </a:lnTo>
                  <a:lnTo>
                    <a:pt x="573" y="19"/>
                  </a:lnTo>
                  <a:lnTo>
                    <a:pt x="565" y="17"/>
                  </a:lnTo>
                  <a:lnTo>
                    <a:pt x="557" y="16"/>
                  </a:lnTo>
                  <a:lnTo>
                    <a:pt x="550" y="15"/>
                  </a:lnTo>
                  <a:lnTo>
                    <a:pt x="542" y="14"/>
                  </a:lnTo>
                  <a:lnTo>
                    <a:pt x="534" y="13"/>
                  </a:lnTo>
                  <a:lnTo>
                    <a:pt x="526" y="11"/>
                  </a:lnTo>
                  <a:lnTo>
                    <a:pt x="518" y="10"/>
                  </a:lnTo>
                  <a:lnTo>
                    <a:pt x="510" y="9"/>
                  </a:lnTo>
                  <a:lnTo>
                    <a:pt x="502" y="8"/>
                  </a:lnTo>
                  <a:lnTo>
                    <a:pt x="495" y="7"/>
                  </a:lnTo>
                  <a:lnTo>
                    <a:pt x="487" y="7"/>
                  </a:lnTo>
                  <a:lnTo>
                    <a:pt x="479" y="6"/>
                  </a:lnTo>
                  <a:lnTo>
                    <a:pt x="471" y="5"/>
                  </a:lnTo>
                  <a:lnTo>
                    <a:pt x="464" y="4"/>
                  </a:lnTo>
                  <a:lnTo>
                    <a:pt x="456" y="3"/>
                  </a:lnTo>
                  <a:lnTo>
                    <a:pt x="449" y="3"/>
                  </a:lnTo>
                  <a:lnTo>
                    <a:pt x="441" y="2"/>
                  </a:lnTo>
                  <a:lnTo>
                    <a:pt x="434" y="2"/>
                  </a:lnTo>
                  <a:lnTo>
                    <a:pt x="426" y="1"/>
                  </a:lnTo>
                  <a:lnTo>
                    <a:pt x="419" y="1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7" y="0"/>
                  </a:lnTo>
                  <a:lnTo>
                    <a:pt x="389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3" y="1"/>
                  </a:lnTo>
                  <a:lnTo>
                    <a:pt x="326" y="1"/>
                  </a:lnTo>
                  <a:lnTo>
                    <a:pt x="320" y="2"/>
                  </a:lnTo>
                  <a:lnTo>
                    <a:pt x="313" y="2"/>
                  </a:lnTo>
                  <a:lnTo>
                    <a:pt x="306" y="3"/>
                  </a:lnTo>
                  <a:lnTo>
                    <a:pt x="300" y="4"/>
                  </a:lnTo>
                  <a:lnTo>
                    <a:pt x="293" y="5"/>
                  </a:lnTo>
                  <a:lnTo>
                    <a:pt x="287" y="5"/>
                  </a:lnTo>
                  <a:lnTo>
                    <a:pt x="280" y="6"/>
                  </a:lnTo>
                  <a:lnTo>
                    <a:pt x="274" y="8"/>
                  </a:lnTo>
                  <a:lnTo>
                    <a:pt x="268" y="9"/>
                  </a:lnTo>
                  <a:lnTo>
                    <a:pt x="261" y="10"/>
                  </a:lnTo>
                  <a:lnTo>
                    <a:pt x="255" y="11"/>
                  </a:lnTo>
                  <a:lnTo>
                    <a:pt x="249" y="13"/>
                  </a:lnTo>
                  <a:lnTo>
                    <a:pt x="243" y="14"/>
                  </a:lnTo>
                  <a:lnTo>
                    <a:pt x="237" y="16"/>
                  </a:lnTo>
                  <a:lnTo>
                    <a:pt x="231" y="18"/>
                  </a:lnTo>
                  <a:lnTo>
                    <a:pt x="225" y="19"/>
                  </a:lnTo>
                  <a:lnTo>
                    <a:pt x="220" y="21"/>
                  </a:lnTo>
                  <a:lnTo>
                    <a:pt x="214" y="23"/>
                  </a:lnTo>
                  <a:lnTo>
                    <a:pt x="208" y="26"/>
                  </a:lnTo>
                  <a:lnTo>
                    <a:pt x="203" y="28"/>
                  </a:lnTo>
                  <a:lnTo>
                    <a:pt x="197" y="30"/>
                  </a:lnTo>
                  <a:lnTo>
                    <a:pt x="192" y="32"/>
                  </a:lnTo>
                  <a:lnTo>
                    <a:pt x="187" y="35"/>
                  </a:lnTo>
                  <a:lnTo>
                    <a:pt x="181" y="38"/>
                  </a:lnTo>
                  <a:lnTo>
                    <a:pt x="175" y="41"/>
                  </a:lnTo>
                  <a:lnTo>
                    <a:pt x="169" y="44"/>
                  </a:lnTo>
                  <a:lnTo>
                    <a:pt x="163" y="47"/>
                  </a:lnTo>
                  <a:lnTo>
                    <a:pt x="158" y="51"/>
                  </a:lnTo>
                  <a:lnTo>
                    <a:pt x="152" y="55"/>
                  </a:lnTo>
                  <a:lnTo>
                    <a:pt x="146" y="58"/>
                  </a:lnTo>
                  <a:lnTo>
                    <a:pt x="141" y="62"/>
                  </a:lnTo>
                  <a:lnTo>
                    <a:pt x="135" y="66"/>
                  </a:lnTo>
                  <a:lnTo>
                    <a:pt x="130" y="70"/>
                  </a:lnTo>
                  <a:lnTo>
                    <a:pt x="125" y="75"/>
                  </a:lnTo>
                  <a:lnTo>
                    <a:pt x="120" y="79"/>
                  </a:lnTo>
                  <a:lnTo>
                    <a:pt x="115" y="83"/>
                  </a:lnTo>
                  <a:lnTo>
                    <a:pt x="110" y="88"/>
                  </a:lnTo>
                  <a:lnTo>
                    <a:pt x="105" y="93"/>
                  </a:lnTo>
                  <a:lnTo>
                    <a:pt x="100" y="97"/>
                  </a:lnTo>
                  <a:lnTo>
                    <a:pt x="96" y="102"/>
                  </a:lnTo>
                  <a:lnTo>
                    <a:pt x="91" y="107"/>
                  </a:lnTo>
                  <a:lnTo>
                    <a:pt x="87" y="112"/>
                  </a:lnTo>
                  <a:lnTo>
                    <a:pt x="83" y="117"/>
                  </a:lnTo>
                  <a:lnTo>
                    <a:pt x="78" y="123"/>
                  </a:lnTo>
                  <a:lnTo>
                    <a:pt x="74" y="128"/>
                  </a:lnTo>
                  <a:lnTo>
                    <a:pt x="70" y="134"/>
                  </a:lnTo>
                  <a:lnTo>
                    <a:pt x="66" y="139"/>
                  </a:lnTo>
                  <a:lnTo>
                    <a:pt x="63" y="145"/>
                  </a:lnTo>
                  <a:lnTo>
                    <a:pt x="59" y="150"/>
                  </a:lnTo>
                  <a:lnTo>
                    <a:pt x="55" y="156"/>
                  </a:lnTo>
                  <a:lnTo>
                    <a:pt x="52" y="162"/>
                  </a:lnTo>
                  <a:lnTo>
                    <a:pt x="49" y="168"/>
                  </a:lnTo>
                  <a:lnTo>
                    <a:pt x="45" y="174"/>
                  </a:lnTo>
                  <a:lnTo>
                    <a:pt x="42" y="180"/>
                  </a:lnTo>
                  <a:lnTo>
                    <a:pt x="39" y="186"/>
                  </a:lnTo>
                  <a:lnTo>
                    <a:pt x="36" y="192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28" y="211"/>
                  </a:lnTo>
                  <a:lnTo>
                    <a:pt x="26" y="218"/>
                  </a:lnTo>
                  <a:lnTo>
                    <a:pt x="23" y="224"/>
                  </a:lnTo>
                  <a:lnTo>
                    <a:pt x="21" y="231"/>
                  </a:lnTo>
                  <a:lnTo>
                    <a:pt x="19" y="238"/>
                  </a:lnTo>
                  <a:lnTo>
                    <a:pt x="17" y="244"/>
                  </a:lnTo>
                  <a:lnTo>
                    <a:pt x="15" y="251"/>
                  </a:lnTo>
                  <a:lnTo>
                    <a:pt x="13" y="258"/>
                  </a:lnTo>
                  <a:lnTo>
                    <a:pt x="11" y="265"/>
                  </a:lnTo>
                  <a:lnTo>
                    <a:pt x="10" y="272"/>
                  </a:lnTo>
                  <a:lnTo>
                    <a:pt x="8" y="279"/>
                  </a:lnTo>
                  <a:lnTo>
                    <a:pt x="7" y="286"/>
                  </a:lnTo>
                  <a:lnTo>
                    <a:pt x="6" y="293"/>
                  </a:lnTo>
                  <a:lnTo>
                    <a:pt x="5" y="300"/>
                  </a:lnTo>
                  <a:lnTo>
                    <a:pt x="4" y="307"/>
                  </a:lnTo>
                  <a:lnTo>
                    <a:pt x="3" y="314"/>
                  </a:lnTo>
                  <a:lnTo>
                    <a:pt x="2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0" y="343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0" y="364"/>
                  </a:lnTo>
                  <a:lnTo>
                    <a:pt x="0" y="372"/>
                  </a:lnTo>
                  <a:lnTo>
                    <a:pt x="0" y="379"/>
                  </a:lnTo>
                  <a:lnTo>
                    <a:pt x="0" y="386"/>
                  </a:lnTo>
                  <a:lnTo>
                    <a:pt x="1" y="393"/>
                  </a:lnTo>
                  <a:lnTo>
                    <a:pt x="1" y="400"/>
                  </a:lnTo>
                  <a:lnTo>
                    <a:pt x="2" y="407"/>
                  </a:lnTo>
                  <a:lnTo>
                    <a:pt x="3" y="414"/>
                  </a:lnTo>
                  <a:lnTo>
                    <a:pt x="4" y="421"/>
                  </a:lnTo>
                  <a:lnTo>
                    <a:pt x="5" y="428"/>
                  </a:lnTo>
                  <a:lnTo>
                    <a:pt x="6" y="434"/>
                  </a:lnTo>
                  <a:lnTo>
                    <a:pt x="7" y="441"/>
                  </a:lnTo>
                  <a:lnTo>
                    <a:pt x="8" y="448"/>
                  </a:lnTo>
                  <a:lnTo>
                    <a:pt x="10" y="455"/>
                  </a:lnTo>
                  <a:lnTo>
                    <a:pt x="11" y="462"/>
                  </a:lnTo>
                  <a:lnTo>
                    <a:pt x="13" y="468"/>
                  </a:lnTo>
                  <a:lnTo>
                    <a:pt x="14" y="475"/>
                  </a:lnTo>
                  <a:lnTo>
                    <a:pt x="16" y="482"/>
                  </a:lnTo>
                  <a:lnTo>
                    <a:pt x="18" y="489"/>
                  </a:lnTo>
                  <a:lnTo>
                    <a:pt x="20" y="495"/>
                  </a:lnTo>
                  <a:lnTo>
                    <a:pt x="22" y="502"/>
                  </a:lnTo>
                  <a:lnTo>
                    <a:pt x="25" y="508"/>
                  </a:lnTo>
                  <a:lnTo>
                    <a:pt x="27" y="515"/>
                  </a:lnTo>
                  <a:lnTo>
                    <a:pt x="29" y="521"/>
                  </a:lnTo>
                  <a:lnTo>
                    <a:pt x="32" y="528"/>
                  </a:lnTo>
                  <a:lnTo>
                    <a:pt x="35" y="534"/>
                  </a:lnTo>
                  <a:lnTo>
                    <a:pt x="37" y="541"/>
                  </a:lnTo>
                  <a:lnTo>
                    <a:pt x="40" y="547"/>
                  </a:lnTo>
                  <a:lnTo>
                    <a:pt x="43" y="554"/>
                  </a:lnTo>
                  <a:lnTo>
                    <a:pt x="46" y="560"/>
                  </a:lnTo>
                  <a:lnTo>
                    <a:pt x="50" y="566"/>
                  </a:lnTo>
                  <a:lnTo>
                    <a:pt x="53" y="572"/>
                  </a:lnTo>
                  <a:lnTo>
                    <a:pt x="56" y="578"/>
                  </a:lnTo>
                  <a:lnTo>
                    <a:pt x="60" y="585"/>
                  </a:lnTo>
                  <a:lnTo>
                    <a:pt x="63" y="591"/>
                  </a:lnTo>
                  <a:lnTo>
                    <a:pt x="67" y="597"/>
                  </a:lnTo>
                  <a:lnTo>
                    <a:pt x="70" y="603"/>
                  </a:lnTo>
                  <a:lnTo>
                    <a:pt x="74" y="609"/>
                  </a:lnTo>
                  <a:lnTo>
                    <a:pt x="78" y="615"/>
                  </a:lnTo>
                  <a:lnTo>
                    <a:pt x="82" y="621"/>
                  </a:lnTo>
                  <a:lnTo>
                    <a:pt x="86" y="626"/>
                  </a:lnTo>
                  <a:lnTo>
                    <a:pt x="90" y="632"/>
                  </a:lnTo>
                  <a:lnTo>
                    <a:pt x="95" y="638"/>
                  </a:lnTo>
                  <a:lnTo>
                    <a:pt x="99" y="644"/>
                  </a:lnTo>
                  <a:lnTo>
                    <a:pt x="104" y="649"/>
                  </a:lnTo>
                  <a:lnTo>
                    <a:pt x="108" y="655"/>
                  </a:lnTo>
                  <a:lnTo>
                    <a:pt x="113" y="660"/>
                  </a:lnTo>
                  <a:lnTo>
                    <a:pt x="117" y="666"/>
                  </a:lnTo>
                  <a:lnTo>
                    <a:pt x="122" y="671"/>
                  </a:lnTo>
                  <a:lnTo>
                    <a:pt x="127" y="677"/>
                  </a:lnTo>
                  <a:lnTo>
                    <a:pt x="132" y="682"/>
                  </a:lnTo>
                  <a:lnTo>
                    <a:pt x="137" y="687"/>
                  </a:lnTo>
                  <a:lnTo>
                    <a:pt x="142" y="693"/>
                  </a:lnTo>
                  <a:lnTo>
                    <a:pt x="148" y="698"/>
                  </a:lnTo>
                  <a:lnTo>
                    <a:pt x="153" y="703"/>
                  </a:lnTo>
                  <a:lnTo>
                    <a:pt x="158" y="708"/>
                  </a:lnTo>
                  <a:lnTo>
                    <a:pt x="164" y="713"/>
                  </a:lnTo>
                  <a:lnTo>
                    <a:pt x="169" y="718"/>
                  </a:lnTo>
                  <a:lnTo>
                    <a:pt x="175" y="723"/>
                  </a:lnTo>
                  <a:lnTo>
                    <a:pt x="180" y="727"/>
                  </a:lnTo>
                  <a:lnTo>
                    <a:pt x="186" y="732"/>
                  </a:lnTo>
                  <a:lnTo>
                    <a:pt x="191" y="736"/>
                  </a:lnTo>
                  <a:lnTo>
                    <a:pt x="196" y="740"/>
                  </a:lnTo>
                  <a:lnTo>
                    <a:pt x="201" y="744"/>
                  </a:lnTo>
                  <a:lnTo>
                    <a:pt x="206" y="748"/>
                  </a:lnTo>
                  <a:lnTo>
                    <a:pt x="212" y="752"/>
                  </a:lnTo>
                  <a:lnTo>
                    <a:pt x="217" y="755"/>
                  </a:lnTo>
                  <a:lnTo>
                    <a:pt x="223" y="759"/>
                  </a:lnTo>
                  <a:lnTo>
                    <a:pt x="228" y="763"/>
                  </a:lnTo>
                  <a:lnTo>
                    <a:pt x="234" y="766"/>
                  </a:lnTo>
                  <a:lnTo>
                    <a:pt x="239" y="770"/>
                  </a:lnTo>
                  <a:lnTo>
                    <a:pt x="245" y="773"/>
                  </a:lnTo>
                  <a:lnTo>
                    <a:pt x="251" y="777"/>
                  </a:lnTo>
                  <a:lnTo>
                    <a:pt x="256" y="780"/>
                  </a:lnTo>
                  <a:lnTo>
                    <a:pt x="262" y="784"/>
                  </a:lnTo>
                  <a:lnTo>
                    <a:pt x="268" y="787"/>
                  </a:lnTo>
                  <a:lnTo>
                    <a:pt x="274" y="790"/>
                  </a:lnTo>
                  <a:lnTo>
                    <a:pt x="280" y="793"/>
                  </a:lnTo>
                  <a:lnTo>
                    <a:pt x="286" y="796"/>
                  </a:lnTo>
                  <a:lnTo>
                    <a:pt x="292" y="799"/>
                  </a:lnTo>
                  <a:lnTo>
                    <a:pt x="298" y="802"/>
                  </a:lnTo>
                  <a:lnTo>
                    <a:pt x="305" y="805"/>
                  </a:lnTo>
                  <a:lnTo>
                    <a:pt x="311" y="808"/>
                  </a:lnTo>
                  <a:lnTo>
                    <a:pt x="317" y="811"/>
                  </a:lnTo>
                  <a:lnTo>
                    <a:pt x="324" y="814"/>
                  </a:lnTo>
                  <a:lnTo>
                    <a:pt x="330" y="816"/>
                  </a:lnTo>
                  <a:lnTo>
                    <a:pt x="336" y="819"/>
                  </a:lnTo>
                  <a:lnTo>
                    <a:pt x="343" y="822"/>
                  </a:lnTo>
                  <a:lnTo>
                    <a:pt x="349" y="824"/>
                  </a:lnTo>
                  <a:lnTo>
                    <a:pt x="356" y="826"/>
                  </a:lnTo>
                  <a:lnTo>
                    <a:pt x="363" y="829"/>
                  </a:lnTo>
                  <a:lnTo>
                    <a:pt x="369" y="831"/>
                  </a:lnTo>
                  <a:lnTo>
                    <a:pt x="376" y="833"/>
                  </a:lnTo>
                  <a:lnTo>
                    <a:pt x="383" y="835"/>
                  </a:lnTo>
                  <a:lnTo>
                    <a:pt x="389" y="838"/>
                  </a:lnTo>
                  <a:lnTo>
                    <a:pt x="396" y="840"/>
                  </a:lnTo>
                  <a:lnTo>
                    <a:pt x="403" y="842"/>
                  </a:lnTo>
                  <a:lnTo>
                    <a:pt x="410" y="844"/>
                  </a:lnTo>
                  <a:lnTo>
                    <a:pt x="417" y="845"/>
                  </a:lnTo>
                  <a:lnTo>
                    <a:pt x="424" y="847"/>
                  </a:lnTo>
                  <a:lnTo>
                    <a:pt x="431" y="849"/>
                  </a:lnTo>
                  <a:lnTo>
                    <a:pt x="438" y="851"/>
                  </a:lnTo>
                  <a:lnTo>
                    <a:pt x="445" y="852"/>
                  </a:lnTo>
                  <a:lnTo>
                    <a:pt x="452" y="854"/>
                  </a:lnTo>
                  <a:lnTo>
                    <a:pt x="459" y="855"/>
                  </a:lnTo>
                  <a:lnTo>
                    <a:pt x="466" y="856"/>
                  </a:lnTo>
                  <a:lnTo>
                    <a:pt x="474" y="858"/>
                  </a:lnTo>
                  <a:lnTo>
                    <a:pt x="481" y="859"/>
                  </a:lnTo>
                  <a:lnTo>
                    <a:pt x="488" y="860"/>
                  </a:lnTo>
                  <a:lnTo>
                    <a:pt x="495" y="861"/>
                  </a:lnTo>
                  <a:lnTo>
                    <a:pt x="503" y="862"/>
                  </a:lnTo>
                  <a:lnTo>
                    <a:pt x="510" y="863"/>
                  </a:lnTo>
                  <a:lnTo>
                    <a:pt x="517" y="864"/>
                  </a:lnTo>
                  <a:lnTo>
                    <a:pt x="525" y="865"/>
                  </a:lnTo>
                  <a:lnTo>
                    <a:pt x="532" y="866"/>
                  </a:lnTo>
                  <a:lnTo>
                    <a:pt x="540" y="867"/>
                  </a:lnTo>
                  <a:lnTo>
                    <a:pt x="547" y="867"/>
                  </a:lnTo>
                  <a:lnTo>
                    <a:pt x="555" y="868"/>
                  </a:lnTo>
                  <a:lnTo>
                    <a:pt x="562" y="868"/>
                  </a:lnTo>
                  <a:lnTo>
                    <a:pt x="570" y="869"/>
                  </a:lnTo>
                  <a:lnTo>
                    <a:pt x="578" y="869"/>
                  </a:lnTo>
                  <a:lnTo>
                    <a:pt x="585" y="870"/>
                  </a:lnTo>
                  <a:lnTo>
                    <a:pt x="593" y="870"/>
                  </a:lnTo>
                  <a:lnTo>
                    <a:pt x="601" y="870"/>
                  </a:lnTo>
                  <a:lnTo>
                    <a:pt x="608" y="870"/>
                  </a:lnTo>
                  <a:lnTo>
                    <a:pt x="616" y="87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4" name="Freeform 8"/>
            <p:cNvSpPr>
              <a:spLocks/>
            </p:cNvSpPr>
            <p:nvPr/>
          </p:nvSpPr>
          <p:spPr bwMode="auto">
            <a:xfrm flipH="1" flipV="1">
              <a:off x="5547848" y="2133600"/>
              <a:ext cx="1955800" cy="1382713"/>
            </a:xfrm>
            <a:custGeom>
              <a:avLst/>
              <a:gdLst>
                <a:gd name="T0" fmla="*/ 2147483647 w 1232"/>
                <a:gd name="T1" fmla="*/ 2147483647 h 871"/>
                <a:gd name="T2" fmla="*/ 2147483647 w 1232"/>
                <a:gd name="T3" fmla="*/ 2147483647 h 871"/>
                <a:gd name="T4" fmla="*/ 2147483647 w 1232"/>
                <a:gd name="T5" fmla="*/ 2147483647 h 871"/>
                <a:gd name="T6" fmla="*/ 2147483647 w 1232"/>
                <a:gd name="T7" fmla="*/ 2147483647 h 871"/>
                <a:gd name="T8" fmla="*/ 2147483647 w 1232"/>
                <a:gd name="T9" fmla="*/ 2147483647 h 871"/>
                <a:gd name="T10" fmla="*/ 2147483647 w 1232"/>
                <a:gd name="T11" fmla="*/ 2147483647 h 871"/>
                <a:gd name="T12" fmla="*/ 2147483647 w 1232"/>
                <a:gd name="T13" fmla="*/ 2147483647 h 871"/>
                <a:gd name="T14" fmla="*/ 2147483647 w 1232"/>
                <a:gd name="T15" fmla="*/ 2147483647 h 871"/>
                <a:gd name="T16" fmla="*/ 2147483647 w 1232"/>
                <a:gd name="T17" fmla="*/ 2147483647 h 871"/>
                <a:gd name="T18" fmla="*/ 2147483647 w 1232"/>
                <a:gd name="T19" fmla="*/ 2147483647 h 871"/>
                <a:gd name="T20" fmla="*/ 2147483647 w 1232"/>
                <a:gd name="T21" fmla="*/ 2147483647 h 871"/>
                <a:gd name="T22" fmla="*/ 2147483647 w 1232"/>
                <a:gd name="T23" fmla="*/ 2147483647 h 871"/>
                <a:gd name="T24" fmla="*/ 2147483647 w 1232"/>
                <a:gd name="T25" fmla="*/ 2147483647 h 871"/>
                <a:gd name="T26" fmla="*/ 2147483647 w 1232"/>
                <a:gd name="T27" fmla="*/ 2147483647 h 871"/>
                <a:gd name="T28" fmla="*/ 2147483647 w 1232"/>
                <a:gd name="T29" fmla="*/ 2147483647 h 871"/>
                <a:gd name="T30" fmla="*/ 2147483647 w 1232"/>
                <a:gd name="T31" fmla="*/ 2147483647 h 871"/>
                <a:gd name="T32" fmla="*/ 2147483647 w 1232"/>
                <a:gd name="T33" fmla="*/ 2147483647 h 871"/>
                <a:gd name="T34" fmla="*/ 2147483647 w 1232"/>
                <a:gd name="T35" fmla="*/ 2147483647 h 871"/>
                <a:gd name="T36" fmla="*/ 2147483647 w 1232"/>
                <a:gd name="T37" fmla="*/ 2147483647 h 871"/>
                <a:gd name="T38" fmla="*/ 2147483647 w 1232"/>
                <a:gd name="T39" fmla="*/ 2147483647 h 871"/>
                <a:gd name="T40" fmla="*/ 2147483647 w 1232"/>
                <a:gd name="T41" fmla="*/ 2147483647 h 871"/>
                <a:gd name="T42" fmla="*/ 2147483647 w 1232"/>
                <a:gd name="T43" fmla="*/ 2147483647 h 871"/>
                <a:gd name="T44" fmla="*/ 2147483647 w 1232"/>
                <a:gd name="T45" fmla="*/ 2147483647 h 871"/>
                <a:gd name="T46" fmla="*/ 2147483647 w 1232"/>
                <a:gd name="T47" fmla="*/ 2147483647 h 871"/>
                <a:gd name="T48" fmla="*/ 2147483647 w 1232"/>
                <a:gd name="T49" fmla="*/ 2147483647 h 871"/>
                <a:gd name="T50" fmla="*/ 2147483647 w 1232"/>
                <a:gd name="T51" fmla="*/ 2147483647 h 871"/>
                <a:gd name="T52" fmla="*/ 2147483647 w 1232"/>
                <a:gd name="T53" fmla="*/ 0 h 871"/>
                <a:gd name="T54" fmla="*/ 2147483647 w 1232"/>
                <a:gd name="T55" fmla="*/ 2147483647 h 871"/>
                <a:gd name="T56" fmla="*/ 2147483647 w 1232"/>
                <a:gd name="T57" fmla="*/ 2147483647 h 871"/>
                <a:gd name="T58" fmla="*/ 2147483647 w 1232"/>
                <a:gd name="T59" fmla="*/ 2147483647 h 871"/>
                <a:gd name="T60" fmla="*/ 2147483647 w 1232"/>
                <a:gd name="T61" fmla="*/ 2147483647 h 871"/>
                <a:gd name="T62" fmla="*/ 2147483647 w 1232"/>
                <a:gd name="T63" fmla="*/ 2147483647 h 871"/>
                <a:gd name="T64" fmla="*/ 2147483647 w 1232"/>
                <a:gd name="T65" fmla="*/ 2147483647 h 871"/>
                <a:gd name="T66" fmla="*/ 2147483647 w 1232"/>
                <a:gd name="T67" fmla="*/ 2147483647 h 871"/>
                <a:gd name="T68" fmla="*/ 2147483647 w 1232"/>
                <a:gd name="T69" fmla="*/ 0 h 871"/>
                <a:gd name="T70" fmla="*/ 2147483647 w 1232"/>
                <a:gd name="T71" fmla="*/ 2147483647 h 871"/>
                <a:gd name="T72" fmla="*/ 2147483647 w 1232"/>
                <a:gd name="T73" fmla="*/ 2147483647 h 871"/>
                <a:gd name="T74" fmla="*/ 2147483647 w 1232"/>
                <a:gd name="T75" fmla="*/ 2147483647 h 871"/>
                <a:gd name="T76" fmla="*/ 2147483647 w 1232"/>
                <a:gd name="T77" fmla="*/ 2147483647 h 871"/>
                <a:gd name="T78" fmla="*/ 2147483647 w 1232"/>
                <a:gd name="T79" fmla="*/ 2147483647 h 871"/>
                <a:gd name="T80" fmla="*/ 2147483647 w 1232"/>
                <a:gd name="T81" fmla="*/ 2147483647 h 871"/>
                <a:gd name="T82" fmla="*/ 2147483647 w 1232"/>
                <a:gd name="T83" fmla="*/ 2147483647 h 871"/>
                <a:gd name="T84" fmla="*/ 2147483647 w 1232"/>
                <a:gd name="T85" fmla="*/ 2147483647 h 871"/>
                <a:gd name="T86" fmla="*/ 2147483647 w 1232"/>
                <a:gd name="T87" fmla="*/ 2147483647 h 871"/>
                <a:gd name="T88" fmla="*/ 2147483647 w 1232"/>
                <a:gd name="T89" fmla="*/ 2147483647 h 871"/>
                <a:gd name="T90" fmla="*/ 0 w 1232"/>
                <a:gd name="T91" fmla="*/ 2147483647 h 871"/>
                <a:gd name="T92" fmla="*/ 2147483647 w 1232"/>
                <a:gd name="T93" fmla="*/ 2147483647 h 871"/>
                <a:gd name="T94" fmla="*/ 2147483647 w 1232"/>
                <a:gd name="T95" fmla="*/ 2147483647 h 871"/>
                <a:gd name="T96" fmla="*/ 2147483647 w 1232"/>
                <a:gd name="T97" fmla="*/ 2147483647 h 871"/>
                <a:gd name="T98" fmla="*/ 2147483647 w 1232"/>
                <a:gd name="T99" fmla="*/ 2147483647 h 871"/>
                <a:gd name="T100" fmla="*/ 2147483647 w 1232"/>
                <a:gd name="T101" fmla="*/ 2147483647 h 871"/>
                <a:gd name="T102" fmla="*/ 2147483647 w 1232"/>
                <a:gd name="T103" fmla="*/ 2147483647 h 871"/>
                <a:gd name="T104" fmla="*/ 2147483647 w 1232"/>
                <a:gd name="T105" fmla="*/ 2147483647 h 871"/>
                <a:gd name="T106" fmla="*/ 2147483647 w 1232"/>
                <a:gd name="T107" fmla="*/ 2147483647 h 871"/>
                <a:gd name="T108" fmla="*/ 2147483647 w 1232"/>
                <a:gd name="T109" fmla="*/ 2147483647 h 871"/>
                <a:gd name="T110" fmla="*/ 2147483647 w 1232"/>
                <a:gd name="T111" fmla="*/ 2147483647 h 871"/>
                <a:gd name="T112" fmla="*/ 2147483647 w 1232"/>
                <a:gd name="T113" fmla="*/ 2147483647 h 871"/>
                <a:gd name="T114" fmla="*/ 2147483647 w 1232"/>
                <a:gd name="T115" fmla="*/ 2147483647 h 871"/>
                <a:gd name="T116" fmla="*/ 2147483647 w 1232"/>
                <a:gd name="T117" fmla="*/ 2147483647 h 871"/>
                <a:gd name="T118" fmla="*/ 2147483647 w 1232"/>
                <a:gd name="T119" fmla="*/ 2147483647 h 871"/>
                <a:gd name="T120" fmla="*/ 2147483647 w 1232"/>
                <a:gd name="T121" fmla="*/ 2147483647 h 871"/>
                <a:gd name="T122" fmla="*/ 2147483647 w 1232"/>
                <a:gd name="T123" fmla="*/ 2147483647 h 8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2"/>
                <a:gd name="T187" fmla="*/ 0 h 871"/>
                <a:gd name="T188" fmla="*/ 1232 w 1232"/>
                <a:gd name="T189" fmla="*/ 871 h 8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2" h="871">
                  <a:moveTo>
                    <a:pt x="616" y="870"/>
                  </a:moveTo>
                  <a:lnTo>
                    <a:pt x="624" y="870"/>
                  </a:lnTo>
                  <a:lnTo>
                    <a:pt x="631" y="870"/>
                  </a:lnTo>
                  <a:lnTo>
                    <a:pt x="639" y="870"/>
                  </a:lnTo>
                  <a:lnTo>
                    <a:pt x="647" y="870"/>
                  </a:lnTo>
                  <a:lnTo>
                    <a:pt x="654" y="869"/>
                  </a:lnTo>
                  <a:lnTo>
                    <a:pt x="662" y="869"/>
                  </a:lnTo>
                  <a:lnTo>
                    <a:pt x="669" y="868"/>
                  </a:lnTo>
                  <a:lnTo>
                    <a:pt x="677" y="868"/>
                  </a:lnTo>
                  <a:lnTo>
                    <a:pt x="684" y="867"/>
                  </a:lnTo>
                  <a:lnTo>
                    <a:pt x="692" y="867"/>
                  </a:lnTo>
                  <a:lnTo>
                    <a:pt x="699" y="866"/>
                  </a:lnTo>
                  <a:lnTo>
                    <a:pt x="707" y="865"/>
                  </a:lnTo>
                  <a:lnTo>
                    <a:pt x="714" y="864"/>
                  </a:lnTo>
                  <a:lnTo>
                    <a:pt x="721" y="863"/>
                  </a:lnTo>
                  <a:lnTo>
                    <a:pt x="729" y="862"/>
                  </a:lnTo>
                  <a:lnTo>
                    <a:pt x="736" y="861"/>
                  </a:lnTo>
                  <a:lnTo>
                    <a:pt x="743" y="860"/>
                  </a:lnTo>
                  <a:lnTo>
                    <a:pt x="751" y="859"/>
                  </a:lnTo>
                  <a:lnTo>
                    <a:pt x="758" y="858"/>
                  </a:lnTo>
                  <a:lnTo>
                    <a:pt x="765" y="856"/>
                  </a:lnTo>
                  <a:lnTo>
                    <a:pt x="772" y="855"/>
                  </a:lnTo>
                  <a:lnTo>
                    <a:pt x="779" y="854"/>
                  </a:lnTo>
                  <a:lnTo>
                    <a:pt x="786" y="852"/>
                  </a:lnTo>
                  <a:lnTo>
                    <a:pt x="793" y="851"/>
                  </a:lnTo>
                  <a:lnTo>
                    <a:pt x="800" y="849"/>
                  </a:lnTo>
                  <a:lnTo>
                    <a:pt x="807" y="847"/>
                  </a:lnTo>
                  <a:lnTo>
                    <a:pt x="814" y="845"/>
                  </a:lnTo>
                  <a:lnTo>
                    <a:pt x="821" y="844"/>
                  </a:lnTo>
                  <a:lnTo>
                    <a:pt x="828" y="842"/>
                  </a:lnTo>
                  <a:lnTo>
                    <a:pt x="835" y="840"/>
                  </a:lnTo>
                  <a:lnTo>
                    <a:pt x="842" y="838"/>
                  </a:lnTo>
                  <a:lnTo>
                    <a:pt x="849" y="835"/>
                  </a:lnTo>
                  <a:lnTo>
                    <a:pt x="855" y="833"/>
                  </a:lnTo>
                  <a:lnTo>
                    <a:pt x="862" y="831"/>
                  </a:lnTo>
                  <a:lnTo>
                    <a:pt x="869" y="829"/>
                  </a:lnTo>
                  <a:lnTo>
                    <a:pt x="875" y="826"/>
                  </a:lnTo>
                  <a:lnTo>
                    <a:pt x="882" y="824"/>
                  </a:lnTo>
                  <a:lnTo>
                    <a:pt x="888" y="822"/>
                  </a:lnTo>
                  <a:lnTo>
                    <a:pt x="895" y="819"/>
                  </a:lnTo>
                  <a:lnTo>
                    <a:pt x="901" y="816"/>
                  </a:lnTo>
                  <a:lnTo>
                    <a:pt x="908" y="814"/>
                  </a:lnTo>
                  <a:lnTo>
                    <a:pt x="914" y="811"/>
                  </a:lnTo>
                  <a:lnTo>
                    <a:pt x="920" y="808"/>
                  </a:lnTo>
                  <a:lnTo>
                    <a:pt x="926" y="805"/>
                  </a:lnTo>
                  <a:lnTo>
                    <a:pt x="933" y="802"/>
                  </a:lnTo>
                  <a:lnTo>
                    <a:pt x="939" y="799"/>
                  </a:lnTo>
                  <a:lnTo>
                    <a:pt x="945" y="796"/>
                  </a:lnTo>
                  <a:lnTo>
                    <a:pt x="951" y="793"/>
                  </a:lnTo>
                  <a:lnTo>
                    <a:pt x="957" y="790"/>
                  </a:lnTo>
                  <a:lnTo>
                    <a:pt x="963" y="787"/>
                  </a:lnTo>
                  <a:lnTo>
                    <a:pt x="969" y="784"/>
                  </a:lnTo>
                  <a:lnTo>
                    <a:pt x="975" y="780"/>
                  </a:lnTo>
                  <a:lnTo>
                    <a:pt x="980" y="777"/>
                  </a:lnTo>
                  <a:lnTo>
                    <a:pt x="986" y="773"/>
                  </a:lnTo>
                  <a:lnTo>
                    <a:pt x="992" y="770"/>
                  </a:lnTo>
                  <a:lnTo>
                    <a:pt x="997" y="766"/>
                  </a:lnTo>
                  <a:lnTo>
                    <a:pt x="1003" y="763"/>
                  </a:lnTo>
                  <a:lnTo>
                    <a:pt x="1009" y="759"/>
                  </a:lnTo>
                  <a:lnTo>
                    <a:pt x="1014" y="755"/>
                  </a:lnTo>
                  <a:lnTo>
                    <a:pt x="1019" y="752"/>
                  </a:lnTo>
                  <a:lnTo>
                    <a:pt x="1025" y="748"/>
                  </a:lnTo>
                  <a:lnTo>
                    <a:pt x="1030" y="744"/>
                  </a:lnTo>
                  <a:lnTo>
                    <a:pt x="1035" y="740"/>
                  </a:lnTo>
                  <a:lnTo>
                    <a:pt x="1040" y="736"/>
                  </a:lnTo>
                  <a:lnTo>
                    <a:pt x="1046" y="732"/>
                  </a:lnTo>
                  <a:lnTo>
                    <a:pt x="1051" y="727"/>
                  </a:lnTo>
                  <a:lnTo>
                    <a:pt x="1056" y="723"/>
                  </a:lnTo>
                  <a:lnTo>
                    <a:pt x="1062" y="718"/>
                  </a:lnTo>
                  <a:lnTo>
                    <a:pt x="1067" y="713"/>
                  </a:lnTo>
                  <a:lnTo>
                    <a:pt x="1073" y="708"/>
                  </a:lnTo>
                  <a:lnTo>
                    <a:pt x="1078" y="703"/>
                  </a:lnTo>
                  <a:lnTo>
                    <a:pt x="1084" y="698"/>
                  </a:lnTo>
                  <a:lnTo>
                    <a:pt x="1089" y="693"/>
                  </a:lnTo>
                  <a:lnTo>
                    <a:pt x="1094" y="687"/>
                  </a:lnTo>
                  <a:lnTo>
                    <a:pt x="1099" y="682"/>
                  </a:lnTo>
                  <a:lnTo>
                    <a:pt x="1104" y="677"/>
                  </a:lnTo>
                  <a:lnTo>
                    <a:pt x="1109" y="671"/>
                  </a:lnTo>
                  <a:lnTo>
                    <a:pt x="1114" y="666"/>
                  </a:lnTo>
                  <a:lnTo>
                    <a:pt x="1118" y="660"/>
                  </a:lnTo>
                  <a:lnTo>
                    <a:pt x="1123" y="655"/>
                  </a:lnTo>
                  <a:lnTo>
                    <a:pt x="1127" y="649"/>
                  </a:lnTo>
                  <a:lnTo>
                    <a:pt x="1132" y="644"/>
                  </a:lnTo>
                  <a:lnTo>
                    <a:pt x="1136" y="638"/>
                  </a:lnTo>
                  <a:lnTo>
                    <a:pt x="1141" y="632"/>
                  </a:lnTo>
                  <a:lnTo>
                    <a:pt x="1145" y="626"/>
                  </a:lnTo>
                  <a:lnTo>
                    <a:pt x="1149" y="621"/>
                  </a:lnTo>
                  <a:lnTo>
                    <a:pt x="1153" y="615"/>
                  </a:lnTo>
                  <a:lnTo>
                    <a:pt x="1157" y="609"/>
                  </a:lnTo>
                  <a:lnTo>
                    <a:pt x="1161" y="603"/>
                  </a:lnTo>
                  <a:lnTo>
                    <a:pt x="1164" y="597"/>
                  </a:lnTo>
                  <a:lnTo>
                    <a:pt x="1168" y="591"/>
                  </a:lnTo>
                  <a:lnTo>
                    <a:pt x="1171" y="585"/>
                  </a:lnTo>
                  <a:lnTo>
                    <a:pt x="1175" y="578"/>
                  </a:lnTo>
                  <a:lnTo>
                    <a:pt x="1178" y="572"/>
                  </a:lnTo>
                  <a:lnTo>
                    <a:pt x="1182" y="566"/>
                  </a:lnTo>
                  <a:lnTo>
                    <a:pt x="1185" y="560"/>
                  </a:lnTo>
                  <a:lnTo>
                    <a:pt x="1188" y="554"/>
                  </a:lnTo>
                  <a:lnTo>
                    <a:pt x="1191" y="547"/>
                  </a:lnTo>
                  <a:lnTo>
                    <a:pt x="1194" y="541"/>
                  </a:lnTo>
                  <a:lnTo>
                    <a:pt x="1196" y="534"/>
                  </a:lnTo>
                  <a:lnTo>
                    <a:pt x="1199" y="528"/>
                  </a:lnTo>
                  <a:lnTo>
                    <a:pt x="1202" y="521"/>
                  </a:lnTo>
                  <a:lnTo>
                    <a:pt x="1204" y="515"/>
                  </a:lnTo>
                  <a:lnTo>
                    <a:pt x="1206" y="508"/>
                  </a:lnTo>
                  <a:lnTo>
                    <a:pt x="1209" y="502"/>
                  </a:lnTo>
                  <a:lnTo>
                    <a:pt x="1211" y="495"/>
                  </a:lnTo>
                  <a:lnTo>
                    <a:pt x="1213" y="489"/>
                  </a:lnTo>
                  <a:lnTo>
                    <a:pt x="1215" y="482"/>
                  </a:lnTo>
                  <a:lnTo>
                    <a:pt x="1217" y="475"/>
                  </a:lnTo>
                  <a:lnTo>
                    <a:pt x="1218" y="468"/>
                  </a:lnTo>
                  <a:lnTo>
                    <a:pt x="1220" y="462"/>
                  </a:lnTo>
                  <a:lnTo>
                    <a:pt x="1222" y="455"/>
                  </a:lnTo>
                  <a:lnTo>
                    <a:pt x="1223" y="448"/>
                  </a:lnTo>
                  <a:lnTo>
                    <a:pt x="1224" y="441"/>
                  </a:lnTo>
                  <a:lnTo>
                    <a:pt x="1225" y="434"/>
                  </a:lnTo>
                  <a:lnTo>
                    <a:pt x="1226" y="428"/>
                  </a:lnTo>
                  <a:lnTo>
                    <a:pt x="1227" y="421"/>
                  </a:lnTo>
                  <a:lnTo>
                    <a:pt x="1228" y="414"/>
                  </a:lnTo>
                  <a:lnTo>
                    <a:pt x="1229" y="407"/>
                  </a:lnTo>
                  <a:lnTo>
                    <a:pt x="1230" y="400"/>
                  </a:lnTo>
                  <a:lnTo>
                    <a:pt x="1230" y="393"/>
                  </a:lnTo>
                  <a:lnTo>
                    <a:pt x="1231" y="386"/>
                  </a:lnTo>
                  <a:lnTo>
                    <a:pt x="1231" y="379"/>
                  </a:lnTo>
                  <a:lnTo>
                    <a:pt x="1231" y="372"/>
                  </a:lnTo>
                  <a:lnTo>
                    <a:pt x="1231" y="364"/>
                  </a:lnTo>
                  <a:lnTo>
                    <a:pt x="1231" y="357"/>
                  </a:lnTo>
                  <a:lnTo>
                    <a:pt x="1231" y="350"/>
                  </a:lnTo>
                  <a:lnTo>
                    <a:pt x="1231" y="343"/>
                  </a:lnTo>
                  <a:lnTo>
                    <a:pt x="1230" y="335"/>
                  </a:lnTo>
                  <a:lnTo>
                    <a:pt x="1230" y="328"/>
                  </a:lnTo>
                  <a:lnTo>
                    <a:pt x="1229" y="321"/>
                  </a:lnTo>
                  <a:lnTo>
                    <a:pt x="1228" y="314"/>
                  </a:lnTo>
                  <a:lnTo>
                    <a:pt x="1227" y="307"/>
                  </a:lnTo>
                  <a:lnTo>
                    <a:pt x="1226" y="300"/>
                  </a:lnTo>
                  <a:lnTo>
                    <a:pt x="1225" y="293"/>
                  </a:lnTo>
                  <a:lnTo>
                    <a:pt x="1224" y="286"/>
                  </a:lnTo>
                  <a:lnTo>
                    <a:pt x="1223" y="279"/>
                  </a:lnTo>
                  <a:lnTo>
                    <a:pt x="1221" y="272"/>
                  </a:lnTo>
                  <a:lnTo>
                    <a:pt x="1220" y="265"/>
                  </a:lnTo>
                  <a:lnTo>
                    <a:pt x="1218" y="258"/>
                  </a:lnTo>
                  <a:lnTo>
                    <a:pt x="1216" y="251"/>
                  </a:lnTo>
                  <a:lnTo>
                    <a:pt x="1214" y="244"/>
                  </a:lnTo>
                  <a:lnTo>
                    <a:pt x="1212" y="238"/>
                  </a:lnTo>
                  <a:lnTo>
                    <a:pt x="1210" y="231"/>
                  </a:lnTo>
                  <a:lnTo>
                    <a:pt x="1208" y="224"/>
                  </a:lnTo>
                  <a:lnTo>
                    <a:pt x="1205" y="218"/>
                  </a:lnTo>
                  <a:lnTo>
                    <a:pt x="1203" y="211"/>
                  </a:lnTo>
                  <a:lnTo>
                    <a:pt x="1200" y="205"/>
                  </a:lnTo>
                  <a:lnTo>
                    <a:pt x="1198" y="199"/>
                  </a:lnTo>
                  <a:lnTo>
                    <a:pt x="1195" y="192"/>
                  </a:lnTo>
                  <a:lnTo>
                    <a:pt x="1192" y="186"/>
                  </a:lnTo>
                  <a:lnTo>
                    <a:pt x="1189" y="180"/>
                  </a:lnTo>
                  <a:lnTo>
                    <a:pt x="1186" y="174"/>
                  </a:lnTo>
                  <a:lnTo>
                    <a:pt x="1183" y="168"/>
                  </a:lnTo>
                  <a:lnTo>
                    <a:pt x="1179" y="162"/>
                  </a:lnTo>
                  <a:lnTo>
                    <a:pt x="1176" y="156"/>
                  </a:lnTo>
                  <a:lnTo>
                    <a:pt x="1172" y="151"/>
                  </a:lnTo>
                  <a:lnTo>
                    <a:pt x="1169" y="145"/>
                  </a:lnTo>
                  <a:lnTo>
                    <a:pt x="1165" y="139"/>
                  </a:lnTo>
                  <a:lnTo>
                    <a:pt x="1161" y="134"/>
                  </a:lnTo>
                  <a:lnTo>
                    <a:pt x="1157" y="128"/>
                  </a:lnTo>
                  <a:lnTo>
                    <a:pt x="1153" y="123"/>
                  </a:lnTo>
                  <a:lnTo>
                    <a:pt x="1149" y="118"/>
                  </a:lnTo>
                  <a:lnTo>
                    <a:pt x="1145" y="113"/>
                  </a:lnTo>
                  <a:lnTo>
                    <a:pt x="1140" y="107"/>
                  </a:lnTo>
                  <a:lnTo>
                    <a:pt x="1136" y="102"/>
                  </a:lnTo>
                  <a:lnTo>
                    <a:pt x="1131" y="98"/>
                  </a:lnTo>
                  <a:lnTo>
                    <a:pt x="1127" y="93"/>
                  </a:lnTo>
                  <a:lnTo>
                    <a:pt x="1122" y="88"/>
                  </a:lnTo>
                  <a:lnTo>
                    <a:pt x="1117" y="84"/>
                  </a:lnTo>
                  <a:lnTo>
                    <a:pt x="1112" y="79"/>
                  </a:lnTo>
                  <a:lnTo>
                    <a:pt x="1107" y="75"/>
                  </a:lnTo>
                  <a:lnTo>
                    <a:pt x="1102" y="70"/>
                  </a:lnTo>
                  <a:lnTo>
                    <a:pt x="1097" y="66"/>
                  </a:lnTo>
                  <a:lnTo>
                    <a:pt x="1091" y="62"/>
                  </a:lnTo>
                  <a:lnTo>
                    <a:pt x="1086" y="58"/>
                  </a:lnTo>
                  <a:lnTo>
                    <a:pt x="1080" y="55"/>
                  </a:lnTo>
                  <a:lnTo>
                    <a:pt x="1075" y="51"/>
                  </a:lnTo>
                  <a:lnTo>
                    <a:pt x="1069" y="47"/>
                  </a:lnTo>
                  <a:lnTo>
                    <a:pt x="1063" y="44"/>
                  </a:lnTo>
                  <a:lnTo>
                    <a:pt x="1057" y="41"/>
                  </a:lnTo>
                  <a:lnTo>
                    <a:pt x="1051" y="38"/>
                  </a:lnTo>
                  <a:lnTo>
                    <a:pt x="1046" y="35"/>
                  </a:lnTo>
                  <a:lnTo>
                    <a:pt x="1041" y="32"/>
                  </a:lnTo>
                  <a:lnTo>
                    <a:pt x="1035" y="30"/>
                  </a:lnTo>
                  <a:lnTo>
                    <a:pt x="1030" y="27"/>
                  </a:lnTo>
                  <a:lnTo>
                    <a:pt x="1024" y="25"/>
                  </a:lnTo>
                  <a:lnTo>
                    <a:pt x="1019" y="23"/>
                  </a:lnTo>
                  <a:lnTo>
                    <a:pt x="1013" y="21"/>
                  </a:lnTo>
                  <a:lnTo>
                    <a:pt x="1007" y="19"/>
                  </a:lnTo>
                  <a:lnTo>
                    <a:pt x="1001" y="17"/>
                  </a:lnTo>
                  <a:lnTo>
                    <a:pt x="995" y="16"/>
                  </a:lnTo>
                  <a:lnTo>
                    <a:pt x="989" y="14"/>
                  </a:lnTo>
                  <a:lnTo>
                    <a:pt x="983" y="12"/>
                  </a:lnTo>
                  <a:lnTo>
                    <a:pt x="977" y="11"/>
                  </a:lnTo>
                  <a:lnTo>
                    <a:pt x="971" y="10"/>
                  </a:lnTo>
                  <a:lnTo>
                    <a:pt x="965" y="8"/>
                  </a:lnTo>
                  <a:lnTo>
                    <a:pt x="958" y="7"/>
                  </a:lnTo>
                  <a:lnTo>
                    <a:pt x="952" y="6"/>
                  </a:lnTo>
                  <a:lnTo>
                    <a:pt x="946" y="5"/>
                  </a:lnTo>
                  <a:lnTo>
                    <a:pt x="939" y="4"/>
                  </a:lnTo>
                  <a:lnTo>
                    <a:pt x="932" y="3"/>
                  </a:lnTo>
                  <a:lnTo>
                    <a:pt x="926" y="3"/>
                  </a:lnTo>
                  <a:lnTo>
                    <a:pt x="919" y="2"/>
                  </a:lnTo>
                  <a:lnTo>
                    <a:pt x="912" y="1"/>
                  </a:lnTo>
                  <a:lnTo>
                    <a:pt x="906" y="1"/>
                  </a:lnTo>
                  <a:lnTo>
                    <a:pt x="899" y="1"/>
                  </a:lnTo>
                  <a:lnTo>
                    <a:pt x="892" y="0"/>
                  </a:lnTo>
                  <a:lnTo>
                    <a:pt x="885" y="0"/>
                  </a:lnTo>
                  <a:lnTo>
                    <a:pt x="878" y="0"/>
                  </a:lnTo>
                  <a:lnTo>
                    <a:pt x="871" y="0"/>
                  </a:lnTo>
                  <a:lnTo>
                    <a:pt x="864" y="0"/>
                  </a:lnTo>
                  <a:lnTo>
                    <a:pt x="856" y="0"/>
                  </a:lnTo>
                  <a:lnTo>
                    <a:pt x="849" y="0"/>
                  </a:lnTo>
                  <a:lnTo>
                    <a:pt x="842" y="0"/>
                  </a:lnTo>
                  <a:lnTo>
                    <a:pt x="834" y="0"/>
                  </a:lnTo>
                  <a:lnTo>
                    <a:pt x="827" y="1"/>
                  </a:lnTo>
                  <a:lnTo>
                    <a:pt x="820" y="1"/>
                  </a:lnTo>
                  <a:lnTo>
                    <a:pt x="812" y="1"/>
                  </a:lnTo>
                  <a:lnTo>
                    <a:pt x="805" y="2"/>
                  </a:lnTo>
                  <a:lnTo>
                    <a:pt x="797" y="2"/>
                  </a:lnTo>
                  <a:lnTo>
                    <a:pt x="790" y="3"/>
                  </a:lnTo>
                  <a:lnTo>
                    <a:pt x="782" y="4"/>
                  </a:lnTo>
                  <a:lnTo>
                    <a:pt x="774" y="4"/>
                  </a:lnTo>
                  <a:lnTo>
                    <a:pt x="766" y="5"/>
                  </a:lnTo>
                  <a:lnTo>
                    <a:pt x="759" y="6"/>
                  </a:lnTo>
                  <a:lnTo>
                    <a:pt x="751" y="7"/>
                  </a:lnTo>
                  <a:lnTo>
                    <a:pt x="743" y="8"/>
                  </a:lnTo>
                  <a:lnTo>
                    <a:pt x="735" y="9"/>
                  </a:lnTo>
                  <a:lnTo>
                    <a:pt x="727" y="10"/>
                  </a:lnTo>
                  <a:lnTo>
                    <a:pt x="719" y="11"/>
                  </a:lnTo>
                  <a:lnTo>
                    <a:pt x="711" y="12"/>
                  </a:lnTo>
                  <a:lnTo>
                    <a:pt x="703" y="13"/>
                  </a:lnTo>
                  <a:lnTo>
                    <a:pt x="695" y="15"/>
                  </a:lnTo>
                  <a:lnTo>
                    <a:pt x="687" y="16"/>
                  </a:lnTo>
                  <a:lnTo>
                    <a:pt x="679" y="17"/>
                  </a:lnTo>
                  <a:lnTo>
                    <a:pt x="671" y="19"/>
                  </a:lnTo>
                  <a:lnTo>
                    <a:pt x="663" y="20"/>
                  </a:lnTo>
                  <a:lnTo>
                    <a:pt x="655" y="21"/>
                  </a:lnTo>
                  <a:lnTo>
                    <a:pt x="647" y="23"/>
                  </a:lnTo>
                  <a:lnTo>
                    <a:pt x="638" y="24"/>
                  </a:lnTo>
                  <a:lnTo>
                    <a:pt x="630" y="26"/>
                  </a:lnTo>
                  <a:lnTo>
                    <a:pt x="622" y="27"/>
                  </a:lnTo>
                  <a:lnTo>
                    <a:pt x="614" y="26"/>
                  </a:lnTo>
                  <a:lnTo>
                    <a:pt x="606" y="24"/>
                  </a:lnTo>
                  <a:lnTo>
                    <a:pt x="598" y="23"/>
                  </a:lnTo>
                  <a:lnTo>
                    <a:pt x="590" y="22"/>
                  </a:lnTo>
                  <a:lnTo>
                    <a:pt x="582" y="20"/>
                  </a:lnTo>
                  <a:lnTo>
                    <a:pt x="573" y="19"/>
                  </a:lnTo>
                  <a:lnTo>
                    <a:pt x="565" y="17"/>
                  </a:lnTo>
                  <a:lnTo>
                    <a:pt x="557" y="16"/>
                  </a:lnTo>
                  <a:lnTo>
                    <a:pt x="550" y="15"/>
                  </a:lnTo>
                  <a:lnTo>
                    <a:pt x="542" y="14"/>
                  </a:lnTo>
                  <a:lnTo>
                    <a:pt x="534" y="13"/>
                  </a:lnTo>
                  <a:lnTo>
                    <a:pt x="526" y="11"/>
                  </a:lnTo>
                  <a:lnTo>
                    <a:pt x="518" y="10"/>
                  </a:lnTo>
                  <a:lnTo>
                    <a:pt x="510" y="9"/>
                  </a:lnTo>
                  <a:lnTo>
                    <a:pt x="502" y="8"/>
                  </a:lnTo>
                  <a:lnTo>
                    <a:pt x="495" y="7"/>
                  </a:lnTo>
                  <a:lnTo>
                    <a:pt x="487" y="7"/>
                  </a:lnTo>
                  <a:lnTo>
                    <a:pt x="479" y="6"/>
                  </a:lnTo>
                  <a:lnTo>
                    <a:pt x="471" y="5"/>
                  </a:lnTo>
                  <a:lnTo>
                    <a:pt x="464" y="4"/>
                  </a:lnTo>
                  <a:lnTo>
                    <a:pt x="456" y="3"/>
                  </a:lnTo>
                  <a:lnTo>
                    <a:pt x="449" y="3"/>
                  </a:lnTo>
                  <a:lnTo>
                    <a:pt x="441" y="2"/>
                  </a:lnTo>
                  <a:lnTo>
                    <a:pt x="434" y="2"/>
                  </a:lnTo>
                  <a:lnTo>
                    <a:pt x="426" y="1"/>
                  </a:lnTo>
                  <a:lnTo>
                    <a:pt x="419" y="1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7" y="0"/>
                  </a:lnTo>
                  <a:lnTo>
                    <a:pt x="389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3" y="1"/>
                  </a:lnTo>
                  <a:lnTo>
                    <a:pt x="326" y="1"/>
                  </a:lnTo>
                  <a:lnTo>
                    <a:pt x="320" y="2"/>
                  </a:lnTo>
                  <a:lnTo>
                    <a:pt x="313" y="2"/>
                  </a:lnTo>
                  <a:lnTo>
                    <a:pt x="306" y="3"/>
                  </a:lnTo>
                  <a:lnTo>
                    <a:pt x="300" y="4"/>
                  </a:lnTo>
                  <a:lnTo>
                    <a:pt x="293" y="5"/>
                  </a:lnTo>
                  <a:lnTo>
                    <a:pt x="287" y="5"/>
                  </a:lnTo>
                  <a:lnTo>
                    <a:pt x="280" y="6"/>
                  </a:lnTo>
                  <a:lnTo>
                    <a:pt x="274" y="8"/>
                  </a:lnTo>
                  <a:lnTo>
                    <a:pt x="268" y="9"/>
                  </a:lnTo>
                  <a:lnTo>
                    <a:pt x="261" y="10"/>
                  </a:lnTo>
                  <a:lnTo>
                    <a:pt x="255" y="11"/>
                  </a:lnTo>
                  <a:lnTo>
                    <a:pt x="249" y="13"/>
                  </a:lnTo>
                  <a:lnTo>
                    <a:pt x="243" y="14"/>
                  </a:lnTo>
                  <a:lnTo>
                    <a:pt x="237" y="16"/>
                  </a:lnTo>
                  <a:lnTo>
                    <a:pt x="231" y="18"/>
                  </a:lnTo>
                  <a:lnTo>
                    <a:pt x="225" y="19"/>
                  </a:lnTo>
                  <a:lnTo>
                    <a:pt x="220" y="21"/>
                  </a:lnTo>
                  <a:lnTo>
                    <a:pt x="214" y="23"/>
                  </a:lnTo>
                  <a:lnTo>
                    <a:pt x="208" y="26"/>
                  </a:lnTo>
                  <a:lnTo>
                    <a:pt x="203" y="28"/>
                  </a:lnTo>
                  <a:lnTo>
                    <a:pt x="197" y="30"/>
                  </a:lnTo>
                  <a:lnTo>
                    <a:pt x="192" y="32"/>
                  </a:lnTo>
                  <a:lnTo>
                    <a:pt x="187" y="35"/>
                  </a:lnTo>
                  <a:lnTo>
                    <a:pt x="181" y="38"/>
                  </a:lnTo>
                  <a:lnTo>
                    <a:pt x="175" y="41"/>
                  </a:lnTo>
                  <a:lnTo>
                    <a:pt x="169" y="44"/>
                  </a:lnTo>
                  <a:lnTo>
                    <a:pt x="163" y="47"/>
                  </a:lnTo>
                  <a:lnTo>
                    <a:pt x="158" y="51"/>
                  </a:lnTo>
                  <a:lnTo>
                    <a:pt x="152" y="55"/>
                  </a:lnTo>
                  <a:lnTo>
                    <a:pt x="146" y="58"/>
                  </a:lnTo>
                  <a:lnTo>
                    <a:pt x="141" y="62"/>
                  </a:lnTo>
                  <a:lnTo>
                    <a:pt x="135" y="66"/>
                  </a:lnTo>
                  <a:lnTo>
                    <a:pt x="130" y="70"/>
                  </a:lnTo>
                  <a:lnTo>
                    <a:pt x="125" y="75"/>
                  </a:lnTo>
                  <a:lnTo>
                    <a:pt x="120" y="79"/>
                  </a:lnTo>
                  <a:lnTo>
                    <a:pt x="115" y="83"/>
                  </a:lnTo>
                  <a:lnTo>
                    <a:pt x="110" y="88"/>
                  </a:lnTo>
                  <a:lnTo>
                    <a:pt x="105" y="93"/>
                  </a:lnTo>
                  <a:lnTo>
                    <a:pt x="100" y="97"/>
                  </a:lnTo>
                  <a:lnTo>
                    <a:pt x="96" y="102"/>
                  </a:lnTo>
                  <a:lnTo>
                    <a:pt x="91" y="107"/>
                  </a:lnTo>
                  <a:lnTo>
                    <a:pt x="87" y="112"/>
                  </a:lnTo>
                  <a:lnTo>
                    <a:pt x="83" y="117"/>
                  </a:lnTo>
                  <a:lnTo>
                    <a:pt x="78" y="123"/>
                  </a:lnTo>
                  <a:lnTo>
                    <a:pt x="74" y="128"/>
                  </a:lnTo>
                  <a:lnTo>
                    <a:pt x="70" y="134"/>
                  </a:lnTo>
                  <a:lnTo>
                    <a:pt x="66" y="139"/>
                  </a:lnTo>
                  <a:lnTo>
                    <a:pt x="63" y="145"/>
                  </a:lnTo>
                  <a:lnTo>
                    <a:pt x="59" y="150"/>
                  </a:lnTo>
                  <a:lnTo>
                    <a:pt x="55" y="156"/>
                  </a:lnTo>
                  <a:lnTo>
                    <a:pt x="52" y="162"/>
                  </a:lnTo>
                  <a:lnTo>
                    <a:pt x="49" y="168"/>
                  </a:lnTo>
                  <a:lnTo>
                    <a:pt x="45" y="174"/>
                  </a:lnTo>
                  <a:lnTo>
                    <a:pt x="42" y="180"/>
                  </a:lnTo>
                  <a:lnTo>
                    <a:pt x="39" y="186"/>
                  </a:lnTo>
                  <a:lnTo>
                    <a:pt x="36" y="192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28" y="211"/>
                  </a:lnTo>
                  <a:lnTo>
                    <a:pt x="26" y="218"/>
                  </a:lnTo>
                  <a:lnTo>
                    <a:pt x="23" y="224"/>
                  </a:lnTo>
                  <a:lnTo>
                    <a:pt x="21" y="231"/>
                  </a:lnTo>
                  <a:lnTo>
                    <a:pt x="19" y="238"/>
                  </a:lnTo>
                  <a:lnTo>
                    <a:pt x="17" y="244"/>
                  </a:lnTo>
                  <a:lnTo>
                    <a:pt x="15" y="251"/>
                  </a:lnTo>
                  <a:lnTo>
                    <a:pt x="13" y="258"/>
                  </a:lnTo>
                  <a:lnTo>
                    <a:pt x="11" y="265"/>
                  </a:lnTo>
                  <a:lnTo>
                    <a:pt x="10" y="272"/>
                  </a:lnTo>
                  <a:lnTo>
                    <a:pt x="8" y="279"/>
                  </a:lnTo>
                  <a:lnTo>
                    <a:pt x="7" y="286"/>
                  </a:lnTo>
                  <a:lnTo>
                    <a:pt x="6" y="293"/>
                  </a:lnTo>
                  <a:lnTo>
                    <a:pt x="5" y="300"/>
                  </a:lnTo>
                  <a:lnTo>
                    <a:pt x="4" y="307"/>
                  </a:lnTo>
                  <a:lnTo>
                    <a:pt x="3" y="314"/>
                  </a:lnTo>
                  <a:lnTo>
                    <a:pt x="2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0" y="343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0" y="364"/>
                  </a:lnTo>
                  <a:lnTo>
                    <a:pt x="0" y="372"/>
                  </a:lnTo>
                  <a:lnTo>
                    <a:pt x="0" y="379"/>
                  </a:lnTo>
                  <a:lnTo>
                    <a:pt x="0" y="386"/>
                  </a:lnTo>
                  <a:lnTo>
                    <a:pt x="1" y="393"/>
                  </a:lnTo>
                  <a:lnTo>
                    <a:pt x="1" y="400"/>
                  </a:lnTo>
                  <a:lnTo>
                    <a:pt x="2" y="407"/>
                  </a:lnTo>
                  <a:lnTo>
                    <a:pt x="3" y="414"/>
                  </a:lnTo>
                  <a:lnTo>
                    <a:pt x="4" y="421"/>
                  </a:lnTo>
                  <a:lnTo>
                    <a:pt x="5" y="428"/>
                  </a:lnTo>
                  <a:lnTo>
                    <a:pt x="6" y="434"/>
                  </a:lnTo>
                  <a:lnTo>
                    <a:pt x="7" y="441"/>
                  </a:lnTo>
                  <a:lnTo>
                    <a:pt x="8" y="448"/>
                  </a:lnTo>
                  <a:lnTo>
                    <a:pt x="10" y="455"/>
                  </a:lnTo>
                  <a:lnTo>
                    <a:pt x="11" y="462"/>
                  </a:lnTo>
                  <a:lnTo>
                    <a:pt x="13" y="468"/>
                  </a:lnTo>
                  <a:lnTo>
                    <a:pt x="14" y="475"/>
                  </a:lnTo>
                  <a:lnTo>
                    <a:pt x="16" y="482"/>
                  </a:lnTo>
                  <a:lnTo>
                    <a:pt x="18" y="489"/>
                  </a:lnTo>
                  <a:lnTo>
                    <a:pt x="20" y="495"/>
                  </a:lnTo>
                  <a:lnTo>
                    <a:pt x="22" y="502"/>
                  </a:lnTo>
                  <a:lnTo>
                    <a:pt x="25" y="508"/>
                  </a:lnTo>
                  <a:lnTo>
                    <a:pt x="27" y="515"/>
                  </a:lnTo>
                  <a:lnTo>
                    <a:pt x="29" y="521"/>
                  </a:lnTo>
                  <a:lnTo>
                    <a:pt x="32" y="528"/>
                  </a:lnTo>
                  <a:lnTo>
                    <a:pt x="35" y="534"/>
                  </a:lnTo>
                  <a:lnTo>
                    <a:pt x="37" y="541"/>
                  </a:lnTo>
                  <a:lnTo>
                    <a:pt x="40" y="547"/>
                  </a:lnTo>
                  <a:lnTo>
                    <a:pt x="43" y="554"/>
                  </a:lnTo>
                  <a:lnTo>
                    <a:pt x="46" y="560"/>
                  </a:lnTo>
                  <a:lnTo>
                    <a:pt x="50" y="566"/>
                  </a:lnTo>
                  <a:lnTo>
                    <a:pt x="53" y="572"/>
                  </a:lnTo>
                  <a:lnTo>
                    <a:pt x="56" y="578"/>
                  </a:lnTo>
                  <a:lnTo>
                    <a:pt x="60" y="585"/>
                  </a:lnTo>
                  <a:lnTo>
                    <a:pt x="63" y="591"/>
                  </a:lnTo>
                  <a:lnTo>
                    <a:pt x="67" y="597"/>
                  </a:lnTo>
                  <a:lnTo>
                    <a:pt x="70" y="603"/>
                  </a:lnTo>
                  <a:lnTo>
                    <a:pt x="74" y="609"/>
                  </a:lnTo>
                  <a:lnTo>
                    <a:pt x="78" y="615"/>
                  </a:lnTo>
                  <a:lnTo>
                    <a:pt x="82" y="621"/>
                  </a:lnTo>
                  <a:lnTo>
                    <a:pt x="86" y="626"/>
                  </a:lnTo>
                  <a:lnTo>
                    <a:pt x="90" y="632"/>
                  </a:lnTo>
                  <a:lnTo>
                    <a:pt x="95" y="638"/>
                  </a:lnTo>
                  <a:lnTo>
                    <a:pt x="99" y="644"/>
                  </a:lnTo>
                  <a:lnTo>
                    <a:pt x="104" y="649"/>
                  </a:lnTo>
                  <a:lnTo>
                    <a:pt x="108" y="655"/>
                  </a:lnTo>
                  <a:lnTo>
                    <a:pt x="113" y="660"/>
                  </a:lnTo>
                  <a:lnTo>
                    <a:pt x="117" y="666"/>
                  </a:lnTo>
                  <a:lnTo>
                    <a:pt x="122" y="671"/>
                  </a:lnTo>
                  <a:lnTo>
                    <a:pt x="127" y="677"/>
                  </a:lnTo>
                  <a:lnTo>
                    <a:pt x="132" y="682"/>
                  </a:lnTo>
                  <a:lnTo>
                    <a:pt x="137" y="687"/>
                  </a:lnTo>
                  <a:lnTo>
                    <a:pt x="142" y="693"/>
                  </a:lnTo>
                  <a:lnTo>
                    <a:pt x="148" y="698"/>
                  </a:lnTo>
                  <a:lnTo>
                    <a:pt x="153" y="703"/>
                  </a:lnTo>
                  <a:lnTo>
                    <a:pt x="158" y="708"/>
                  </a:lnTo>
                  <a:lnTo>
                    <a:pt x="164" y="713"/>
                  </a:lnTo>
                  <a:lnTo>
                    <a:pt x="169" y="718"/>
                  </a:lnTo>
                  <a:lnTo>
                    <a:pt x="175" y="723"/>
                  </a:lnTo>
                  <a:lnTo>
                    <a:pt x="180" y="727"/>
                  </a:lnTo>
                  <a:lnTo>
                    <a:pt x="186" y="732"/>
                  </a:lnTo>
                  <a:lnTo>
                    <a:pt x="191" y="736"/>
                  </a:lnTo>
                  <a:lnTo>
                    <a:pt x="196" y="740"/>
                  </a:lnTo>
                  <a:lnTo>
                    <a:pt x="201" y="744"/>
                  </a:lnTo>
                  <a:lnTo>
                    <a:pt x="206" y="748"/>
                  </a:lnTo>
                  <a:lnTo>
                    <a:pt x="212" y="752"/>
                  </a:lnTo>
                  <a:lnTo>
                    <a:pt x="217" y="755"/>
                  </a:lnTo>
                  <a:lnTo>
                    <a:pt x="223" y="759"/>
                  </a:lnTo>
                  <a:lnTo>
                    <a:pt x="228" y="763"/>
                  </a:lnTo>
                  <a:lnTo>
                    <a:pt x="234" y="766"/>
                  </a:lnTo>
                  <a:lnTo>
                    <a:pt x="239" y="770"/>
                  </a:lnTo>
                  <a:lnTo>
                    <a:pt x="245" y="773"/>
                  </a:lnTo>
                  <a:lnTo>
                    <a:pt x="251" y="777"/>
                  </a:lnTo>
                  <a:lnTo>
                    <a:pt x="256" y="780"/>
                  </a:lnTo>
                  <a:lnTo>
                    <a:pt x="262" y="784"/>
                  </a:lnTo>
                  <a:lnTo>
                    <a:pt x="268" y="787"/>
                  </a:lnTo>
                  <a:lnTo>
                    <a:pt x="274" y="790"/>
                  </a:lnTo>
                  <a:lnTo>
                    <a:pt x="280" y="793"/>
                  </a:lnTo>
                  <a:lnTo>
                    <a:pt x="286" y="796"/>
                  </a:lnTo>
                  <a:lnTo>
                    <a:pt x="292" y="799"/>
                  </a:lnTo>
                  <a:lnTo>
                    <a:pt x="298" y="802"/>
                  </a:lnTo>
                  <a:lnTo>
                    <a:pt x="305" y="805"/>
                  </a:lnTo>
                  <a:lnTo>
                    <a:pt x="311" y="808"/>
                  </a:lnTo>
                  <a:lnTo>
                    <a:pt x="317" y="811"/>
                  </a:lnTo>
                  <a:lnTo>
                    <a:pt x="324" y="814"/>
                  </a:lnTo>
                  <a:lnTo>
                    <a:pt x="330" y="816"/>
                  </a:lnTo>
                  <a:lnTo>
                    <a:pt x="336" y="819"/>
                  </a:lnTo>
                  <a:lnTo>
                    <a:pt x="343" y="822"/>
                  </a:lnTo>
                  <a:lnTo>
                    <a:pt x="349" y="824"/>
                  </a:lnTo>
                  <a:lnTo>
                    <a:pt x="356" y="826"/>
                  </a:lnTo>
                  <a:lnTo>
                    <a:pt x="363" y="829"/>
                  </a:lnTo>
                  <a:lnTo>
                    <a:pt x="369" y="831"/>
                  </a:lnTo>
                  <a:lnTo>
                    <a:pt x="376" y="833"/>
                  </a:lnTo>
                  <a:lnTo>
                    <a:pt x="383" y="835"/>
                  </a:lnTo>
                  <a:lnTo>
                    <a:pt x="389" y="838"/>
                  </a:lnTo>
                  <a:lnTo>
                    <a:pt x="396" y="840"/>
                  </a:lnTo>
                  <a:lnTo>
                    <a:pt x="403" y="842"/>
                  </a:lnTo>
                  <a:lnTo>
                    <a:pt x="410" y="844"/>
                  </a:lnTo>
                  <a:lnTo>
                    <a:pt x="417" y="845"/>
                  </a:lnTo>
                  <a:lnTo>
                    <a:pt x="424" y="847"/>
                  </a:lnTo>
                  <a:lnTo>
                    <a:pt x="431" y="849"/>
                  </a:lnTo>
                  <a:lnTo>
                    <a:pt x="438" y="851"/>
                  </a:lnTo>
                  <a:lnTo>
                    <a:pt x="445" y="852"/>
                  </a:lnTo>
                  <a:lnTo>
                    <a:pt x="452" y="854"/>
                  </a:lnTo>
                  <a:lnTo>
                    <a:pt x="459" y="855"/>
                  </a:lnTo>
                  <a:lnTo>
                    <a:pt x="466" y="856"/>
                  </a:lnTo>
                  <a:lnTo>
                    <a:pt x="474" y="858"/>
                  </a:lnTo>
                  <a:lnTo>
                    <a:pt x="481" y="859"/>
                  </a:lnTo>
                  <a:lnTo>
                    <a:pt x="488" y="860"/>
                  </a:lnTo>
                  <a:lnTo>
                    <a:pt x="495" y="861"/>
                  </a:lnTo>
                  <a:lnTo>
                    <a:pt x="503" y="862"/>
                  </a:lnTo>
                  <a:lnTo>
                    <a:pt x="510" y="863"/>
                  </a:lnTo>
                  <a:lnTo>
                    <a:pt x="517" y="864"/>
                  </a:lnTo>
                  <a:lnTo>
                    <a:pt x="525" y="865"/>
                  </a:lnTo>
                  <a:lnTo>
                    <a:pt x="532" y="866"/>
                  </a:lnTo>
                  <a:lnTo>
                    <a:pt x="540" y="867"/>
                  </a:lnTo>
                  <a:lnTo>
                    <a:pt x="547" y="867"/>
                  </a:lnTo>
                  <a:lnTo>
                    <a:pt x="555" y="868"/>
                  </a:lnTo>
                  <a:lnTo>
                    <a:pt x="562" y="868"/>
                  </a:lnTo>
                  <a:lnTo>
                    <a:pt x="570" y="869"/>
                  </a:lnTo>
                  <a:lnTo>
                    <a:pt x="578" y="869"/>
                  </a:lnTo>
                  <a:lnTo>
                    <a:pt x="585" y="870"/>
                  </a:lnTo>
                  <a:lnTo>
                    <a:pt x="593" y="870"/>
                  </a:lnTo>
                  <a:lnTo>
                    <a:pt x="601" y="870"/>
                  </a:lnTo>
                  <a:lnTo>
                    <a:pt x="608" y="870"/>
                  </a:lnTo>
                  <a:lnTo>
                    <a:pt x="616" y="87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5" name="Freeform 31"/>
            <p:cNvSpPr>
              <a:spLocks/>
            </p:cNvSpPr>
            <p:nvPr/>
          </p:nvSpPr>
          <p:spPr bwMode="auto">
            <a:xfrm flipH="1" flipV="1">
              <a:off x="5712948" y="3054350"/>
              <a:ext cx="581025" cy="655638"/>
            </a:xfrm>
            <a:custGeom>
              <a:avLst/>
              <a:gdLst>
                <a:gd name="T0" fmla="*/ 0 w 366"/>
                <a:gd name="T1" fmla="*/ 2147483647 h 413"/>
                <a:gd name="T2" fmla="*/ 2147483647 w 366"/>
                <a:gd name="T3" fmla="*/ 2147483647 h 413"/>
                <a:gd name="T4" fmla="*/ 2147483647 w 366"/>
                <a:gd name="T5" fmla="*/ 2147483647 h 413"/>
                <a:gd name="T6" fmla="*/ 2147483647 w 366"/>
                <a:gd name="T7" fmla="*/ 2147483647 h 413"/>
                <a:gd name="T8" fmla="*/ 2147483647 w 366"/>
                <a:gd name="T9" fmla="*/ 2147483647 h 413"/>
                <a:gd name="T10" fmla="*/ 2147483647 w 366"/>
                <a:gd name="T11" fmla="*/ 2147483647 h 413"/>
                <a:gd name="T12" fmla="*/ 2147483647 w 366"/>
                <a:gd name="T13" fmla="*/ 2147483647 h 413"/>
                <a:gd name="T14" fmla="*/ 2147483647 w 366"/>
                <a:gd name="T15" fmla="*/ 2147483647 h 413"/>
                <a:gd name="T16" fmla="*/ 2147483647 w 366"/>
                <a:gd name="T17" fmla="*/ 2147483647 h 413"/>
                <a:gd name="T18" fmla="*/ 2147483647 w 366"/>
                <a:gd name="T19" fmla="*/ 2147483647 h 413"/>
                <a:gd name="T20" fmla="*/ 2147483647 w 366"/>
                <a:gd name="T21" fmla="*/ 2147483647 h 413"/>
                <a:gd name="T22" fmla="*/ 2147483647 w 366"/>
                <a:gd name="T23" fmla="*/ 2147483647 h 413"/>
                <a:gd name="T24" fmla="*/ 2147483647 w 366"/>
                <a:gd name="T25" fmla="*/ 2147483647 h 413"/>
                <a:gd name="T26" fmla="*/ 2147483647 w 366"/>
                <a:gd name="T27" fmla="*/ 2147483647 h 413"/>
                <a:gd name="T28" fmla="*/ 2147483647 w 366"/>
                <a:gd name="T29" fmla="*/ 2147483647 h 413"/>
                <a:gd name="T30" fmla="*/ 2147483647 w 366"/>
                <a:gd name="T31" fmla="*/ 2147483647 h 413"/>
                <a:gd name="T32" fmla="*/ 2147483647 w 366"/>
                <a:gd name="T33" fmla="*/ 2147483647 h 413"/>
                <a:gd name="T34" fmla="*/ 2147483647 w 366"/>
                <a:gd name="T35" fmla="*/ 2147483647 h 413"/>
                <a:gd name="T36" fmla="*/ 2147483647 w 366"/>
                <a:gd name="T37" fmla="*/ 2147483647 h 413"/>
                <a:gd name="T38" fmla="*/ 2147483647 w 366"/>
                <a:gd name="T39" fmla="*/ 2147483647 h 413"/>
                <a:gd name="T40" fmla="*/ 2147483647 w 366"/>
                <a:gd name="T41" fmla="*/ 2147483647 h 413"/>
                <a:gd name="T42" fmla="*/ 2147483647 w 366"/>
                <a:gd name="T43" fmla="*/ 2147483647 h 413"/>
                <a:gd name="T44" fmla="*/ 2147483647 w 366"/>
                <a:gd name="T45" fmla="*/ 2147483647 h 413"/>
                <a:gd name="T46" fmla="*/ 2147483647 w 366"/>
                <a:gd name="T47" fmla="*/ 2147483647 h 413"/>
                <a:gd name="T48" fmla="*/ 2147483647 w 366"/>
                <a:gd name="T49" fmla="*/ 2147483647 h 413"/>
                <a:gd name="T50" fmla="*/ 2147483647 w 366"/>
                <a:gd name="T51" fmla="*/ 2147483647 h 413"/>
                <a:gd name="T52" fmla="*/ 2147483647 w 366"/>
                <a:gd name="T53" fmla="*/ 2147483647 h 413"/>
                <a:gd name="T54" fmla="*/ 2147483647 w 366"/>
                <a:gd name="T55" fmla="*/ 2147483647 h 413"/>
                <a:gd name="T56" fmla="*/ 2147483647 w 366"/>
                <a:gd name="T57" fmla="*/ 2147483647 h 413"/>
                <a:gd name="T58" fmla="*/ 2147483647 w 366"/>
                <a:gd name="T59" fmla="*/ 2147483647 h 413"/>
                <a:gd name="T60" fmla="*/ 2147483647 w 366"/>
                <a:gd name="T61" fmla="*/ 2147483647 h 413"/>
                <a:gd name="T62" fmla="*/ 2147483647 w 366"/>
                <a:gd name="T63" fmla="*/ 2147483647 h 413"/>
                <a:gd name="T64" fmla="*/ 2147483647 w 366"/>
                <a:gd name="T65" fmla="*/ 2147483647 h 413"/>
                <a:gd name="T66" fmla="*/ 2147483647 w 366"/>
                <a:gd name="T67" fmla="*/ 2147483647 h 413"/>
                <a:gd name="T68" fmla="*/ 2147483647 w 366"/>
                <a:gd name="T69" fmla="*/ 2147483647 h 413"/>
                <a:gd name="T70" fmla="*/ 2147483647 w 366"/>
                <a:gd name="T71" fmla="*/ 2147483647 h 413"/>
                <a:gd name="T72" fmla="*/ 2147483647 w 366"/>
                <a:gd name="T73" fmla="*/ 2147483647 h 413"/>
                <a:gd name="T74" fmla="*/ 2147483647 w 366"/>
                <a:gd name="T75" fmla="*/ 2147483647 h 413"/>
                <a:gd name="T76" fmla="*/ 2147483647 w 366"/>
                <a:gd name="T77" fmla="*/ 2147483647 h 413"/>
                <a:gd name="T78" fmla="*/ 2147483647 w 366"/>
                <a:gd name="T79" fmla="*/ 2147483647 h 413"/>
                <a:gd name="T80" fmla="*/ 2147483647 w 366"/>
                <a:gd name="T81" fmla="*/ 2147483647 h 413"/>
                <a:gd name="T82" fmla="*/ 2147483647 w 366"/>
                <a:gd name="T83" fmla="*/ 2147483647 h 413"/>
                <a:gd name="T84" fmla="*/ 2147483647 w 366"/>
                <a:gd name="T85" fmla="*/ 2147483647 h 413"/>
                <a:gd name="T86" fmla="*/ 2147483647 w 366"/>
                <a:gd name="T87" fmla="*/ 2147483647 h 413"/>
                <a:gd name="T88" fmla="*/ 2147483647 w 366"/>
                <a:gd name="T89" fmla="*/ 2147483647 h 413"/>
                <a:gd name="T90" fmla="*/ 2147483647 w 366"/>
                <a:gd name="T91" fmla="*/ 2147483647 h 413"/>
                <a:gd name="T92" fmla="*/ 2147483647 w 366"/>
                <a:gd name="T93" fmla="*/ 2147483647 h 413"/>
                <a:gd name="T94" fmla="*/ 2147483647 w 366"/>
                <a:gd name="T95" fmla="*/ 2147483647 h 413"/>
                <a:gd name="T96" fmla="*/ 2147483647 w 366"/>
                <a:gd name="T97" fmla="*/ 2147483647 h 413"/>
                <a:gd name="T98" fmla="*/ 2147483647 w 366"/>
                <a:gd name="T99" fmla="*/ 2147483647 h 413"/>
                <a:gd name="T100" fmla="*/ 2147483647 w 366"/>
                <a:gd name="T101" fmla="*/ 2147483647 h 413"/>
                <a:gd name="T102" fmla="*/ 2147483647 w 366"/>
                <a:gd name="T103" fmla="*/ 2147483647 h 413"/>
                <a:gd name="T104" fmla="*/ 2147483647 w 366"/>
                <a:gd name="T105" fmla="*/ 2147483647 h 413"/>
                <a:gd name="T106" fmla="*/ 2147483647 w 366"/>
                <a:gd name="T107" fmla="*/ 2147483647 h 413"/>
                <a:gd name="T108" fmla="*/ 2147483647 w 366"/>
                <a:gd name="T109" fmla="*/ 2147483647 h 413"/>
                <a:gd name="T110" fmla="*/ 2147483647 w 366"/>
                <a:gd name="T111" fmla="*/ 2147483647 h 413"/>
                <a:gd name="T112" fmla="*/ 2147483647 w 366"/>
                <a:gd name="T113" fmla="*/ 2147483647 h 413"/>
                <a:gd name="T114" fmla="*/ 2147483647 w 366"/>
                <a:gd name="T115" fmla="*/ 2147483647 h 413"/>
                <a:gd name="T116" fmla="*/ 2147483647 w 366"/>
                <a:gd name="T117" fmla="*/ 2147483647 h 413"/>
                <a:gd name="T118" fmla="*/ 0 w 366"/>
                <a:gd name="T119" fmla="*/ 2147483647 h 4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413"/>
                <a:gd name="T182" fmla="*/ 366 w 366"/>
                <a:gd name="T183" fmla="*/ 413 h 4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413">
                  <a:moveTo>
                    <a:pt x="0" y="380"/>
                  </a:moveTo>
                  <a:lnTo>
                    <a:pt x="0" y="379"/>
                  </a:lnTo>
                  <a:lnTo>
                    <a:pt x="0" y="377"/>
                  </a:lnTo>
                  <a:lnTo>
                    <a:pt x="1" y="373"/>
                  </a:lnTo>
                  <a:lnTo>
                    <a:pt x="2" y="368"/>
                  </a:lnTo>
                  <a:lnTo>
                    <a:pt x="3" y="362"/>
                  </a:lnTo>
                  <a:lnTo>
                    <a:pt x="4" y="355"/>
                  </a:lnTo>
                  <a:lnTo>
                    <a:pt x="5" y="347"/>
                  </a:lnTo>
                  <a:lnTo>
                    <a:pt x="6" y="338"/>
                  </a:lnTo>
                  <a:lnTo>
                    <a:pt x="8" y="329"/>
                  </a:lnTo>
                  <a:lnTo>
                    <a:pt x="9" y="319"/>
                  </a:lnTo>
                  <a:lnTo>
                    <a:pt x="11" y="308"/>
                  </a:lnTo>
                  <a:lnTo>
                    <a:pt x="13" y="297"/>
                  </a:lnTo>
                  <a:lnTo>
                    <a:pt x="15" y="286"/>
                  </a:lnTo>
                  <a:lnTo>
                    <a:pt x="16" y="275"/>
                  </a:lnTo>
                  <a:lnTo>
                    <a:pt x="18" y="264"/>
                  </a:lnTo>
                  <a:lnTo>
                    <a:pt x="20" y="253"/>
                  </a:lnTo>
                  <a:lnTo>
                    <a:pt x="22" y="242"/>
                  </a:lnTo>
                  <a:lnTo>
                    <a:pt x="23" y="232"/>
                  </a:lnTo>
                  <a:lnTo>
                    <a:pt x="25" y="222"/>
                  </a:lnTo>
                  <a:lnTo>
                    <a:pt x="26" y="212"/>
                  </a:lnTo>
                  <a:lnTo>
                    <a:pt x="28" y="203"/>
                  </a:lnTo>
                  <a:lnTo>
                    <a:pt x="29" y="195"/>
                  </a:lnTo>
                  <a:lnTo>
                    <a:pt x="30" y="188"/>
                  </a:lnTo>
                  <a:lnTo>
                    <a:pt x="31" y="182"/>
                  </a:lnTo>
                  <a:lnTo>
                    <a:pt x="32" y="177"/>
                  </a:lnTo>
                  <a:lnTo>
                    <a:pt x="32" y="174"/>
                  </a:lnTo>
                  <a:lnTo>
                    <a:pt x="33" y="171"/>
                  </a:lnTo>
                  <a:lnTo>
                    <a:pt x="31" y="162"/>
                  </a:lnTo>
                  <a:lnTo>
                    <a:pt x="29" y="154"/>
                  </a:lnTo>
                  <a:lnTo>
                    <a:pt x="29" y="146"/>
                  </a:lnTo>
                  <a:lnTo>
                    <a:pt x="29" y="138"/>
                  </a:lnTo>
                  <a:lnTo>
                    <a:pt x="30" y="130"/>
                  </a:lnTo>
                  <a:lnTo>
                    <a:pt x="31" y="122"/>
                  </a:lnTo>
                  <a:lnTo>
                    <a:pt x="33" y="115"/>
                  </a:lnTo>
                  <a:lnTo>
                    <a:pt x="35" y="107"/>
                  </a:lnTo>
                  <a:lnTo>
                    <a:pt x="37" y="100"/>
                  </a:lnTo>
                  <a:lnTo>
                    <a:pt x="40" y="93"/>
                  </a:lnTo>
                  <a:lnTo>
                    <a:pt x="44" y="86"/>
                  </a:lnTo>
                  <a:lnTo>
                    <a:pt x="47" y="80"/>
                  </a:lnTo>
                  <a:lnTo>
                    <a:pt x="51" y="74"/>
                  </a:lnTo>
                  <a:lnTo>
                    <a:pt x="54" y="69"/>
                  </a:lnTo>
                  <a:lnTo>
                    <a:pt x="58" y="64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0" y="52"/>
                  </a:lnTo>
                  <a:lnTo>
                    <a:pt x="73" y="49"/>
                  </a:lnTo>
                  <a:lnTo>
                    <a:pt x="79" y="44"/>
                  </a:lnTo>
                  <a:lnTo>
                    <a:pt x="85" y="39"/>
                  </a:lnTo>
                  <a:lnTo>
                    <a:pt x="91" y="34"/>
                  </a:lnTo>
                  <a:lnTo>
                    <a:pt x="97" y="30"/>
                  </a:lnTo>
                  <a:lnTo>
                    <a:pt x="103" y="26"/>
                  </a:lnTo>
                  <a:lnTo>
                    <a:pt x="109" y="23"/>
                  </a:lnTo>
                  <a:lnTo>
                    <a:pt x="116" y="20"/>
                  </a:lnTo>
                  <a:lnTo>
                    <a:pt x="122" y="17"/>
                  </a:lnTo>
                  <a:lnTo>
                    <a:pt x="129" y="14"/>
                  </a:lnTo>
                  <a:lnTo>
                    <a:pt x="136" y="11"/>
                  </a:lnTo>
                  <a:lnTo>
                    <a:pt x="142" y="9"/>
                  </a:lnTo>
                  <a:lnTo>
                    <a:pt x="149" y="7"/>
                  </a:lnTo>
                  <a:lnTo>
                    <a:pt x="156" y="6"/>
                  </a:lnTo>
                  <a:lnTo>
                    <a:pt x="163" y="4"/>
                  </a:lnTo>
                  <a:lnTo>
                    <a:pt x="170" y="3"/>
                  </a:lnTo>
                  <a:lnTo>
                    <a:pt x="177" y="2"/>
                  </a:lnTo>
                  <a:lnTo>
                    <a:pt x="184" y="1"/>
                  </a:lnTo>
                  <a:lnTo>
                    <a:pt x="191" y="1"/>
                  </a:lnTo>
                  <a:lnTo>
                    <a:pt x="198" y="1"/>
                  </a:lnTo>
                  <a:lnTo>
                    <a:pt x="205" y="0"/>
                  </a:lnTo>
                  <a:lnTo>
                    <a:pt x="212" y="1"/>
                  </a:lnTo>
                  <a:lnTo>
                    <a:pt x="219" y="1"/>
                  </a:lnTo>
                  <a:lnTo>
                    <a:pt x="226" y="1"/>
                  </a:lnTo>
                  <a:lnTo>
                    <a:pt x="233" y="2"/>
                  </a:lnTo>
                  <a:lnTo>
                    <a:pt x="240" y="3"/>
                  </a:lnTo>
                  <a:lnTo>
                    <a:pt x="247" y="4"/>
                  </a:lnTo>
                  <a:lnTo>
                    <a:pt x="253" y="5"/>
                  </a:lnTo>
                  <a:lnTo>
                    <a:pt x="260" y="6"/>
                  </a:lnTo>
                  <a:lnTo>
                    <a:pt x="266" y="8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5" y="13"/>
                  </a:lnTo>
                  <a:lnTo>
                    <a:pt x="291" y="15"/>
                  </a:lnTo>
                  <a:lnTo>
                    <a:pt x="297" y="17"/>
                  </a:lnTo>
                  <a:lnTo>
                    <a:pt x="303" y="21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20" y="34"/>
                  </a:lnTo>
                  <a:lnTo>
                    <a:pt x="325" y="39"/>
                  </a:lnTo>
                  <a:lnTo>
                    <a:pt x="330" y="45"/>
                  </a:lnTo>
                  <a:lnTo>
                    <a:pt x="334" y="51"/>
                  </a:lnTo>
                  <a:lnTo>
                    <a:pt x="338" y="57"/>
                  </a:lnTo>
                  <a:lnTo>
                    <a:pt x="342" y="63"/>
                  </a:lnTo>
                  <a:lnTo>
                    <a:pt x="345" y="70"/>
                  </a:lnTo>
                  <a:lnTo>
                    <a:pt x="349" y="76"/>
                  </a:lnTo>
                  <a:lnTo>
                    <a:pt x="352" y="83"/>
                  </a:lnTo>
                  <a:lnTo>
                    <a:pt x="354" y="90"/>
                  </a:lnTo>
                  <a:lnTo>
                    <a:pt x="357" y="97"/>
                  </a:lnTo>
                  <a:lnTo>
                    <a:pt x="359" y="104"/>
                  </a:lnTo>
                  <a:lnTo>
                    <a:pt x="360" y="111"/>
                  </a:lnTo>
                  <a:lnTo>
                    <a:pt x="362" y="118"/>
                  </a:lnTo>
                  <a:lnTo>
                    <a:pt x="363" y="124"/>
                  </a:lnTo>
                  <a:lnTo>
                    <a:pt x="364" y="131"/>
                  </a:lnTo>
                  <a:lnTo>
                    <a:pt x="365" y="138"/>
                  </a:lnTo>
                  <a:lnTo>
                    <a:pt x="365" y="145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4" y="164"/>
                  </a:lnTo>
                  <a:lnTo>
                    <a:pt x="363" y="169"/>
                  </a:lnTo>
                  <a:lnTo>
                    <a:pt x="362" y="175"/>
                  </a:lnTo>
                  <a:lnTo>
                    <a:pt x="361" y="180"/>
                  </a:lnTo>
                  <a:lnTo>
                    <a:pt x="358" y="189"/>
                  </a:lnTo>
                  <a:lnTo>
                    <a:pt x="356" y="197"/>
                  </a:lnTo>
                  <a:lnTo>
                    <a:pt x="355" y="205"/>
                  </a:lnTo>
                  <a:lnTo>
                    <a:pt x="353" y="212"/>
                  </a:lnTo>
                  <a:lnTo>
                    <a:pt x="353" y="218"/>
                  </a:lnTo>
                  <a:lnTo>
                    <a:pt x="352" y="224"/>
                  </a:lnTo>
                  <a:lnTo>
                    <a:pt x="351" y="230"/>
                  </a:lnTo>
                  <a:lnTo>
                    <a:pt x="351" y="235"/>
                  </a:lnTo>
                  <a:lnTo>
                    <a:pt x="350" y="241"/>
                  </a:lnTo>
                  <a:lnTo>
                    <a:pt x="349" y="246"/>
                  </a:lnTo>
                  <a:lnTo>
                    <a:pt x="348" y="252"/>
                  </a:lnTo>
                  <a:lnTo>
                    <a:pt x="346" y="258"/>
                  </a:lnTo>
                  <a:lnTo>
                    <a:pt x="343" y="263"/>
                  </a:lnTo>
                  <a:lnTo>
                    <a:pt x="340" y="270"/>
                  </a:lnTo>
                  <a:lnTo>
                    <a:pt x="336" y="276"/>
                  </a:lnTo>
                  <a:lnTo>
                    <a:pt x="331" y="283"/>
                  </a:lnTo>
                  <a:lnTo>
                    <a:pt x="330" y="284"/>
                  </a:lnTo>
                  <a:lnTo>
                    <a:pt x="329" y="284"/>
                  </a:lnTo>
                  <a:lnTo>
                    <a:pt x="326" y="285"/>
                  </a:lnTo>
                  <a:lnTo>
                    <a:pt x="323" y="287"/>
                  </a:lnTo>
                  <a:lnTo>
                    <a:pt x="319" y="289"/>
                  </a:lnTo>
                  <a:lnTo>
                    <a:pt x="314" y="291"/>
                  </a:lnTo>
                  <a:lnTo>
                    <a:pt x="309" y="294"/>
                  </a:lnTo>
                  <a:lnTo>
                    <a:pt x="303" y="297"/>
                  </a:lnTo>
                  <a:lnTo>
                    <a:pt x="296" y="300"/>
                  </a:lnTo>
                  <a:lnTo>
                    <a:pt x="289" y="303"/>
                  </a:lnTo>
                  <a:lnTo>
                    <a:pt x="281" y="307"/>
                  </a:lnTo>
                  <a:lnTo>
                    <a:pt x="273" y="311"/>
                  </a:lnTo>
                  <a:lnTo>
                    <a:pt x="265" y="315"/>
                  </a:lnTo>
                  <a:lnTo>
                    <a:pt x="256" y="320"/>
                  </a:lnTo>
                  <a:lnTo>
                    <a:pt x="246" y="324"/>
                  </a:lnTo>
                  <a:lnTo>
                    <a:pt x="237" y="329"/>
                  </a:lnTo>
                  <a:lnTo>
                    <a:pt x="227" y="333"/>
                  </a:lnTo>
                  <a:lnTo>
                    <a:pt x="217" y="338"/>
                  </a:lnTo>
                  <a:lnTo>
                    <a:pt x="208" y="343"/>
                  </a:lnTo>
                  <a:lnTo>
                    <a:pt x="198" y="348"/>
                  </a:lnTo>
                  <a:lnTo>
                    <a:pt x="188" y="353"/>
                  </a:lnTo>
                  <a:lnTo>
                    <a:pt x="178" y="357"/>
                  </a:lnTo>
                  <a:lnTo>
                    <a:pt x="168" y="362"/>
                  </a:lnTo>
                  <a:lnTo>
                    <a:pt x="158" y="367"/>
                  </a:lnTo>
                  <a:lnTo>
                    <a:pt x="149" y="371"/>
                  </a:lnTo>
                  <a:lnTo>
                    <a:pt x="140" y="376"/>
                  </a:lnTo>
                  <a:lnTo>
                    <a:pt x="131" y="380"/>
                  </a:lnTo>
                  <a:lnTo>
                    <a:pt x="122" y="384"/>
                  </a:lnTo>
                  <a:lnTo>
                    <a:pt x="114" y="388"/>
                  </a:lnTo>
                  <a:lnTo>
                    <a:pt x="106" y="392"/>
                  </a:lnTo>
                  <a:lnTo>
                    <a:pt x="99" y="396"/>
                  </a:lnTo>
                  <a:lnTo>
                    <a:pt x="92" y="399"/>
                  </a:lnTo>
                  <a:lnTo>
                    <a:pt x="86" y="402"/>
                  </a:lnTo>
                  <a:lnTo>
                    <a:pt x="81" y="404"/>
                  </a:lnTo>
                  <a:lnTo>
                    <a:pt x="76" y="407"/>
                  </a:lnTo>
                  <a:lnTo>
                    <a:pt x="72" y="409"/>
                  </a:lnTo>
                  <a:lnTo>
                    <a:pt x="69" y="410"/>
                  </a:lnTo>
                  <a:lnTo>
                    <a:pt x="67" y="411"/>
                  </a:lnTo>
                  <a:lnTo>
                    <a:pt x="65" y="412"/>
                  </a:lnTo>
                  <a:lnTo>
                    <a:pt x="62" y="411"/>
                  </a:lnTo>
                  <a:lnTo>
                    <a:pt x="56" y="408"/>
                  </a:lnTo>
                  <a:lnTo>
                    <a:pt x="48" y="404"/>
                  </a:lnTo>
                  <a:lnTo>
                    <a:pt x="38" y="399"/>
                  </a:lnTo>
                  <a:lnTo>
                    <a:pt x="27" y="393"/>
                  </a:lnTo>
                  <a:lnTo>
                    <a:pt x="17" y="388"/>
                  </a:lnTo>
                  <a:lnTo>
                    <a:pt x="8" y="384"/>
                  </a:lnTo>
                  <a:lnTo>
                    <a:pt x="2" y="381"/>
                  </a:lnTo>
                  <a:lnTo>
                    <a:pt x="0" y="38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6" name="Freeform 32"/>
            <p:cNvSpPr>
              <a:spLocks/>
            </p:cNvSpPr>
            <p:nvPr/>
          </p:nvSpPr>
          <p:spPr bwMode="auto">
            <a:xfrm flipH="1" flipV="1">
              <a:off x="5712948" y="3054350"/>
              <a:ext cx="581025" cy="655638"/>
            </a:xfrm>
            <a:custGeom>
              <a:avLst/>
              <a:gdLst>
                <a:gd name="T0" fmla="*/ 0 w 366"/>
                <a:gd name="T1" fmla="*/ 2147483647 h 413"/>
                <a:gd name="T2" fmla="*/ 2147483647 w 366"/>
                <a:gd name="T3" fmla="*/ 2147483647 h 413"/>
                <a:gd name="T4" fmla="*/ 2147483647 w 366"/>
                <a:gd name="T5" fmla="*/ 2147483647 h 413"/>
                <a:gd name="T6" fmla="*/ 2147483647 w 366"/>
                <a:gd name="T7" fmla="*/ 2147483647 h 413"/>
                <a:gd name="T8" fmla="*/ 2147483647 w 366"/>
                <a:gd name="T9" fmla="*/ 2147483647 h 413"/>
                <a:gd name="T10" fmla="*/ 2147483647 w 366"/>
                <a:gd name="T11" fmla="*/ 2147483647 h 413"/>
                <a:gd name="T12" fmla="*/ 2147483647 w 366"/>
                <a:gd name="T13" fmla="*/ 2147483647 h 413"/>
                <a:gd name="T14" fmla="*/ 2147483647 w 366"/>
                <a:gd name="T15" fmla="*/ 2147483647 h 413"/>
                <a:gd name="T16" fmla="*/ 2147483647 w 366"/>
                <a:gd name="T17" fmla="*/ 2147483647 h 413"/>
                <a:gd name="T18" fmla="*/ 2147483647 w 366"/>
                <a:gd name="T19" fmla="*/ 2147483647 h 413"/>
                <a:gd name="T20" fmla="*/ 2147483647 w 366"/>
                <a:gd name="T21" fmla="*/ 2147483647 h 413"/>
                <a:gd name="T22" fmla="*/ 2147483647 w 366"/>
                <a:gd name="T23" fmla="*/ 2147483647 h 413"/>
                <a:gd name="T24" fmla="*/ 2147483647 w 366"/>
                <a:gd name="T25" fmla="*/ 2147483647 h 413"/>
                <a:gd name="T26" fmla="*/ 2147483647 w 366"/>
                <a:gd name="T27" fmla="*/ 2147483647 h 413"/>
                <a:gd name="T28" fmla="*/ 2147483647 w 366"/>
                <a:gd name="T29" fmla="*/ 2147483647 h 413"/>
                <a:gd name="T30" fmla="*/ 2147483647 w 366"/>
                <a:gd name="T31" fmla="*/ 2147483647 h 413"/>
                <a:gd name="T32" fmla="*/ 2147483647 w 366"/>
                <a:gd name="T33" fmla="*/ 2147483647 h 413"/>
                <a:gd name="T34" fmla="*/ 2147483647 w 366"/>
                <a:gd name="T35" fmla="*/ 2147483647 h 413"/>
                <a:gd name="T36" fmla="*/ 2147483647 w 366"/>
                <a:gd name="T37" fmla="*/ 2147483647 h 413"/>
                <a:gd name="T38" fmla="*/ 2147483647 w 366"/>
                <a:gd name="T39" fmla="*/ 2147483647 h 413"/>
                <a:gd name="T40" fmla="*/ 2147483647 w 366"/>
                <a:gd name="T41" fmla="*/ 2147483647 h 413"/>
                <a:gd name="T42" fmla="*/ 2147483647 w 366"/>
                <a:gd name="T43" fmla="*/ 2147483647 h 413"/>
                <a:gd name="T44" fmla="*/ 2147483647 w 366"/>
                <a:gd name="T45" fmla="*/ 2147483647 h 413"/>
                <a:gd name="T46" fmla="*/ 2147483647 w 366"/>
                <a:gd name="T47" fmla="*/ 2147483647 h 413"/>
                <a:gd name="T48" fmla="*/ 2147483647 w 366"/>
                <a:gd name="T49" fmla="*/ 2147483647 h 413"/>
                <a:gd name="T50" fmla="*/ 2147483647 w 366"/>
                <a:gd name="T51" fmla="*/ 2147483647 h 413"/>
                <a:gd name="T52" fmla="*/ 2147483647 w 366"/>
                <a:gd name="T53" fmla="*/ 2147483647 h 413"/>
                <a:gd name="T54" fmla="*/ 2147483647 w 366"/>
                <a:gd name="T55" fmla="*/ 2147483647 h 413"/>
                <a:gd name="T56" fmla="*/ 2147483647 w 366"/>
                <a:gd name="T57" fmla="*/ 2147483647 h 413"/>
                <a:gd name="T58" fmla="*/ 2147483647 w 366"/>
                <a:gd name="T59" fmla="*/ 2147483647 h 413"/>
                <a:gd name="T60" fmla="*/ 2147483647 w 366"/>
                <a:gd name="T61" fmla="*/ 2147483647 h 413"/>
                <a:gd name="T62" fmla="*/ 2147483647 w 366"/>
                <a:gd name="T63" fmla="*/ 2147483647 h 413"/>
                <a:gd name="T64" fmla="*/ 2147483647 w 366"/>
                <a:gd name="T65" fmla="*/ 2147483647 h 413"/>
                <a:gd name="T66" fmla="*/ 2147483647 w 366"/>
                <a:gd name="T67" fmla="*/ 2147483647 h 413"/>
                <a:gd name="T68" fmla="*/ 2147483647 w 366"/>
                <a:gd name="T69" fmla="*/ 2147483647 h 413"/>
                <a:gd name="T70" fmla="*/ 2147483647 w 366"/>
                <a:gd name="T71" fmla="*/ 2147483647 h 413"/>
                <a:gd name="T72" fmla="*/ 2147483647 w 366"/>
                <a:gd name="T73" fmla="*/ 2147483647 h 413"/>
                <a:gd name="T74" fmla="*/ 2147483647 w 366"/>
                <a:gd name="T75" fmla="*/ 2147483647 h 413"/>
                <a:gd name="T76" fmla="*/ 2147483647 w 366"/>
                <a:gd name="T77" fmla="*/ 2147483647 h 413"/>
                <a:gd name="T78" fmla="*/ 2147483647 w 366"/>
                <a:gd name="T79" fmla="*/ 2147483647 h 413"/>
                <a:gd name="T80" fmla="*/ 2147483647 w 366"/>
                <a:gd name="T81" fmla="*/ 2147483647 h 413"/>
                <a:gd name="T82" fmla="*/ 2147483647 w 366"/>
                <a:gd name="T83" fmla="*/ 2147483647 h 413"/>
                <a:gd name="T84" fmla="*/ 2147483647 w 366"/>
                <a:gd name="T85" fmla="*/ 2147483647 h 413"/>
                <a:gd name="T86" fmla="*/ 2147483647 w 366"/>
                <a:gd name="T87" fmla="*/ 2147483647 h 413"/>
                <a:gd name="T88" fmla="*/ 2147483647 w 366"/>
                <a:gd name="T89" fmla="*/ 2147483647 h 413"/>
                <a:gd name="T90" fmla="*/ 2147483647 w 366"/>
                <a:gd name="T91" fmla="*/ 2147483647 h 413"/>
                <a:gd name="T92" fmla="*/ 2147483647 w 366"/>
                <a:gd name="T93" fmla="*/ 2147483647 h 413"/>
                <a:gd name="T94" fmla="*/ 2147483647 w 366"/>
                <a:gd name="T95" fmla="*/ 2147483647 h 413"/>
                <a:gd name="T96" fmla="*/ 2147483647 w 366"/>
                <a:gd name="T97" fmla="*/ 2147483647 h 413"/>
                <a:gd name="T98" fmla="*/ 2147483647 w 366"/>
                <a:gd name="T99" fmla="*/ 2147483647 h 413"/>
                <a:gd name="T100" fmla="*/ 2147483647 w 366"/>
                <a:gd name="T101" fmla="*/ 2147483647 h 413"/>
                <a:gd name="T102" fmla="*/ 2147483647 w 366"/>
                <a:gd name="T103" fmla="*/ 2147483647 h 413"/>
                <a:gd name="T104" fmla="*/ 2147483647 w 366"/>
                <a:gd name="T105" fmla="*/ 2147483647 h 413"/>
                <a:gd name="T106" fmla="*/ 2147483647 w 366"/>
                <a:gd name="T107" fmla="*/ 2147483647 h 413"/>
                <a:gd name="T108" fmla="*/ 2147483647 w 366"/>
                <a:gd name="T109" fmla="*/ 2147483647 h 413"/>
                <a:gd name="T110" fmla="*/ 2147483647 w 366"/>
                <a:gd name="T111" fmla="*/ 2147483647 h 413"/>
                <a:gd name="T112" fmla="*/ 2147483647 w 366"/>
                <a:gd name="T113" fmla="*/ 2147483647 h 413"/>
                <a:gd name="T114" fmla="*/ 2147483647 w 366"/>
                <a:gd name="T115" fmla="*/ 2147483647 h 413"/>
                <a:gd name="T116" fmla="*/ 2147483647 w 366"/>
                <a:gd name="T117" fmla="*/ 2147483647 h 413"/>
                <a:gd name="T118" fmla="*/ 0 w 366"/>
                <a:gd name="T119" fmla="*/ 2147483647 h 4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413"/>
                <a:gd name="T182" fmla="*/ 366 w 366"/>
                <a:gd name="T183" fmla="*/ 413 h 4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413">
                  <a:moveTo>
                    <a:pt x="0" y="380"/>
                  </a:moveTo>
                  <a:lnTo>
                    <a:pt x="0" y="379"/>
                  </a:lnTo>
                  <a:lnTo>
                    <a:pt x="0" y="377"/>
                  </a:lnTo>
                  <a:lnTo>
                    <a:pt x="1" y="373"/>
                  </a:lnTo>
                  <a:lnTo>
                    <a:pt x="2" y="368"/>
                  </a:lnTo>
                  <a:lnTo>
                    <a:pt x="3" y="362"/>
                  </a:lnTo>
                  <a:lnTo>
                    <a:pt x="4" y="355"/>
                  </a:lnTo>
                  <a:lnTo>
                    <a:pt x="5" y="347"/>
                  </a:lnTo>
                  <a:lnTo>
                    <a:pt x="6" y="338"/>
                  </a:lnTo>
                  <a:lnTo>
                    <a:pt x="8" y="329"/>
                  </a:lnTo>
                  <a:lnTo>
                    <a:pt x="9" y="319"/>
                  </a:lnTo>
                  <a:lnTo>
                    <a:pt x="11" y="308"/>
                  </a:lnTo>
                  <a:lnTo>
                    <a:pt x="13" y="297"/>
                  </a:lnTo>
                  <a:lnTo>
                    <a:pt x="15" y="286"/>
                  </a:lnTo>
                  <a:lnTo>
                    <a:pt x="16" y="275"/>
                  </a:lnTo>
                  <a:lnTo>
                    <a:pt x="18" y="264"/>
                  </a:lnTo>
                  <a:lnTo>
                    <a:pt x="20" y="253"/>
                  </a:lnTo>
                  <a:lnTo>
                    <a:pt x="22" y="242"/>
                  </a:lnTo>
                  <a:lnTo>
                    <a:pt x="23" y="232"/>
                  </a:lnTo>
                  <a:lnTo>
                    <a:pt x="25" y="222"/>
                  </a:lnTo>
                  <a:lnTo>
                    <a:pt x="26" y="212"/>
                  </a:lnTo>
                  <a:lnTo>
                    <a:pt x="28" y="203"/>
                  </a:lnTo>
                  <a:lnTo>
                    <a:pt x="29" y="195"/>
                  </a:lnTo>
                  <a:lnTo>
                    <a:pt x="30" y="188"/>
                  </a:lnTo>
                  <a:lnTo>
                    <a:pt x="31" y="182"/>
                  </a:lnTo>
                  <a:lnTo>
                    <a:pt x="32" y="177"/>
                  </a:lnTo>
                  <a:lnTo>
                    <a:pt x="32" y="174"/>
                  </a:lnTo>
                  <a:lnTo>
                    <a:pt x="33" y="171"/>
                  </a:lnTo>
                  <a:lnTo>
                    <a:pt x="31" y="162"/>
                  </a:lnTo>
                  <a:lnTo>
                    <a:pt x="29" y="154"/>
                  </a:lnTo>
                  <a:lnTo>
                    <a:pt x="29" y="146"/>
                  </a:lnTo>
                  <a:lnTo>
                    <a:pt x="29" y="138"/>
                  </a:lnTo>
                  <a:lnTo>
                    <a:pt x="30" y="130"/>
                  </a:lnTo>
                  <a:lnTo>
                    <a:pt x="31" y="122"/>
                  </a:lnTo>
                  <a:lnTo>
                    <a:pt x="33" y="115"/>
                  </a:lnTo>
                  <a:lnTo>
                    <a:pt x="35" y="107"/>
                  </a:lnTo>
                  <a:lnTo>
                    <a:pt x="37" y="100"/>
                  </a:lnTo>
                  <a:lnTo>
                    <a:pt x="40" y="93"/>
                  </a:lnTo>
                  <a:lnTo>
                    <a:pt x="44" y="86"/>
                  </a:lnTo>
                  <a:lnTo>
                    <a:pt x="47" y="80"/>
                  </a:lnTo>
                  <a:lnTo>
                    <a:pt x="51" y="74"/>
                  </a:lnTo>
                  <a:lnTo>
                    <a:pt x="54" y="69"/>
                  </a:lnTo>
                  <a:lnTo>
                    <a:pt x="58" y="64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0" y="52"/>
                  </a:lnTo>
                  <a:lnTo>
                    <a:pt x="73" y="49"/>
                  </a:lnTo>
                  <a:lnTo>
                    <a:pt x="79" y="44"/>
                  </a:lnTo>
                  <a:lnTo>
                    <a:pt x="85" y="39"/>
                  </a:lnTo>
                  <a:lnTo>
                    <a:pt x="91" y="34"/>
                  </a:lnTo>
                  <a:lnTo>
                    <a:pt x="97" y="30"/>
                  </a:lnTo>
                  <a:lnTo>
                    <a:pt x="103" y="26"/>
                  </a:lnTo>
                  <a:lnTo>
                    <a:pt x="109" y="23"/>
                  </a:lnTo>
                  <a:lnTo>
                    <a:pt x="116" y="20"/>
                  </a:lnTo>
                  <a:lnTo>
                    <a:pt x="122" y="17"/>
                  </a:lnTo>
                  <a:lnTo>
                    <a:pt x="129" y="14"/>
                  </a:lnTo>
                  <a:lnTo>
                    <a:pt x="136" y="11"/>
                  </a:lnTo>
                  <a:lnTo>
                    <a:pt x="142" y="9"/>
                  </a:lnTo>
                  <a:lnTo>
                    <a:pt x="149" y="7"/>
                  </a:lnTo>
                  <a:lnTo>
                    <a:pt x="156" y="6"/>
                  </a:lnTo>
                  <a:lnTo>
                    <a:pt x="163" y="4"/>
                  </a:lnTo>
                  <a:lnTo>
                    <a:pt x="170" y="3"/>
                  </a:lnTo>
                  <a:lnTo>
                    <a:pt x="177" y="2"/>
                  </a:lnTo>
                  <a:lnTo>
                    <a:pt x="184" y="1"/>
                  </a:lnTo>
                  <a:lnTo>
                    <a:pt x="191" y="1"/>
                  </a:lnTo>
                  <a:lnTo>
                    <a:pt x="198" y="1"/>
                  </a:lnTo>
                  <a:lnTo>
                    <a:pt x="205" y="0"/>
                  </a:lnTo>
                  <a:lnTo>
                    <a:pt x="212" y="1"/>
                  </a:lnTo>
                  <a:lnTo>
                    <a:pt x="219" y="1"/>
                  </a:lnTo>
                  <a:lnTo>
                    <a:pt x="226" y="1"/>
                  </a:lnTo>
                  <a:lnTo>
                    <a:pt x="233" y="2"/>
                  </a:lnTo>
                  <a:lnTo>
                    <a:pt x="240" y="3"/>
                  </a:lnTo>
                  <a:lnTo>
                    <a:pt x="247" y="4"/>
                  </a:lnTo>
                  <a:lnTo>
                    <a:pt x="253" y="5"/>
                  </a:lnTo>
                  <a:lnTo>
                    <a:pt x="260" y="6"/>
                  </a:lnTo>
                  <a:lnTo>
                    <a:pt x="266" y="8"/>
                  </a:lnTo>
                  <a:lnTo>
                    <a:pt x="273" y="9"/>
                  </a:lnTo>
                  <a:lnTo>
                    <a:pt x="279" y="11"/>
                  </a:lnTo>
                  <a:lnTo>
                    <a:pt x="285" y="13"/>
                  </a:lnTo>
                  <a:lnTo>
                    <a:pt x="291" y="15"/>
                  </a:lnTo>
                  <a:lnTo>
                    <a:pt x="297" y="17"/>
                  </a:lnTo>
                  <a:lnTo>
                    <a:pt x="303" y="21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20" y="34"/>
                  </a:lnTo>
                  <a:lnTo>
                    <a:pt x="325" y="39"/>
                  </a:lnTo>
                  <a:lnTo>
                    <a:pt x="330" y="45"/>
                  </a:lnTo>
                  <a:lnTo>
                    <a:pt x="334" y="51"/>
                  </a:lnTo>
                  <a:lnTo>
                    <a:pt x="338" y="57"/>
                  </a:lnTo>
                  <a:lnTo>
                    <a:pt x="342" y="63"/>
                  </a:lnTo>
                  <a:lnTo>
                    <a:pt x="345" y="70"/>
                  </a:lnTo>
                  <a:lnTo>
                    <a:pt x="349" y="76"/>
                  </a:lnTo>
                  <a:lnTo>
                    <a:pt x="352" y="83"/>
                  </a:lnTo>
                  <a:lnTo>
                    <a:pt x="354" y="90"/>
                  </a:lnTo>
                  <a:lnTo>
                    <a:pt x="357" y="97"/>
                  </a:lnTo>
                  <a:lnTo>
                    <a:pt x="359" y="104"/>
                  </a:lnTo>
                  <a:lnTo>
                    <a:pt x="360" y="111"/>
                  </a:lnTo>
                  <a:lnTo>
                    <a:pt x="362" y="118"/>
                  </a:lnTo>
                  <a:lnTo>
                    <a:pt x="363" y="124"/>
                  </a:lnTo>
                  <a:lnTo>
                    <a:pt x="364" y="131"/>
                  </a:lnTo>
                  <a:lnTo>
                    <a:pt x="365" y="138"/>
                  </a:lnTo>
                  <a:lnTo>
                    <a:pt x="365" y="145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4" y="164"/>
                  </a:lnTo>
                  <a:lnTo>
                    <a:pt x="363" y="169"/>
                  </a:lnTo>
                  <a:lnTo>
                    <a:pt x="362" y="175"/>
                  </a:lnTo>
                  <a:lnTo>
                    <a:pt x="361" y="180"/>
                  </a:lnTo>
                  <a:lnTo>
                    <a:pt x="358" y="189"/>
                  </a:lnTo>
                  <a:lnTo>
                    <a:pt x="356" y="197"/>
                  </a:lnTo>
                  <a:lnTo>
                    <a:pt x="355" y="205"/>
                  </a:lnTo>
                  <a:lnTo>
                    <a:pt x="353" y="212"/>
                  </a:lnTo>
                  <a:lnTo>
                    <a:pt x="353" y="218"/>
                  </a:lnTo>
                  <a:lnTo>
                    <a:pt x="352" y="224"/>
                  </a:lnTo>
                  <a:lnTo>
                    <a:pt x="351" y="230"/>
                  </a:lnTo>
                  <a:lnTo>
                    <a:pt x="351" y="235"/>
                  </a:lnTo>
                  <a:lnTo>
                    <a:pt x="350" y="241"/>
                  </a:lnTo>
                  <a:lnTo>
                    <a:pt x="349" y="246"/>
                  </a:lnTo>
                  <a:lnTo>
                    <a:pt x="348" y="252"/>
                  </a:lnTo>
                  <a:lnTo>
                    <a:pt x="346" y="258"/>
                  </a:lnTo>
                  <a:lnTo>
                    <a:pt x="343" y="263"/>
                  </a:lnTo>
                  <a:lnTo>
                    <a:pt x="340" y="270"/>
                  </a:lnTo>
                  <a:lnTo>
                    <a:pt x="336" y="276"/>
                  </a:lnTo>
                  <a:lnTo>
                    <a:pt x="331" y="283"/>
                  </a:lnTo>
                  <a:lnTo>
                    <a:pt x="330" y="284"/>
                  </a:lnTo>
                  <a:lnTo>
                    <a:pt x="329" y="284"/>
                  </a:lnTo>
                  <a:lnTo>
                    <a:pt x="326" y="285"/>
                  </a:lnTo>
                  <a:lnTo>
                    <a:pt x="323" y="287"/>
                  </a:lnTo>
                  <a:lnTo>
                    <a:pt x="319" y="289"/>
                  </a:lnTo>
                  <a:lnTo>
                    <a:pt x="314" y="291"/>
                  </a:lnTo>
                  <a:lnTo>
                    <a:pt x="309" y="294"/>
                  </a:lnTo>
                  <a:lnTo>
                    <a:pt x="303" y="297"/>
                  </a:lnTo>
                  <a:lnTo>
                    <a:pt x="296" y="300"/>
                  </a:lnTo>
                  <a:lnTo>
                    <a:pt x="289" y="303"/>
                  </a:lnTo>
                  <a:lnTo>
                    <a:pt x="281" y="307"/>
                  </a:lnTo>
                  <a:lnTo>
                    <a:pt x="273" y="311"/>
                  </a:lnTo>
                  <a:lnTo>
                    <a:pt x="265" y="315"/>
                  </a:lnTo>
                  <a:lnTo>
                    <a:pt x="256" y="320"/>
                  </a:lnTo>
                  <a:lnTo>
                    <a:pt x="246" y="324"/>
                  </a:lnTo>
                  <a:lnTo>
                    <a:pt x="237" y="329"/>
                  </a:lnTo>
                  <a:lnTo>
                    <a:pt x="227" y="333"/>
                  </a:lnTo>
                  <a:lnTo>
                    <a:pt x="217" y="338"/>
                  </a:lnTo>
                  <a:lnTo>
                    <a:pt x="208" y="343"/>
                  </a:lnTo>
                  <a:lnTo>
                    <a:pt x="198" y="348"/>
                  </a:lnTo>
                  <a:lnTo>
                    <a:pt x="188" y="353"/>
                  </a:lnTo>
                  <a:lnTo>
                    <a:pt x="178" y="357"/>
                  </a:lnTo>
                  <a:lnTo>
                    <a:pt x="168" y="362"/>
                  </a:lnTo>
                  <a:lnTo>
                    <a:pt x="158" y="367"/>
                  </a:lnTo>
                  <a:lnTo>
                    <a:pt x="149" y="371"/>
                  </a:lnTo>
                  <a:lnTo>
                    <a:pt x="140" y="376"/>
                  </a:lnTo>
                  <a:lnTo>
                    <a:pt x="131" y="380"/>
                  </a:lnTo>
                  <a:lnTo>
                    <a:pt x="122" y="384"/>
                  </a:lnTo>
                  <a:lnTo>
                    <a:pt x="114" y="388"/>
                  </a:lnTo>
                  <a:lnTo>
                    <a:pt x="106" y="392"/>
                  </a:lnTo>
                  <a:lnTo>
                    <a:pt x="99" y="396"/>
                  </a:lnTo>
                  <a:lnTo>
                    <a:pt x="92" y="399"/>
                  </a:lnTo>
                  <a:lnTo>
                    <a:pt x="86" y="402"/>
                  </a:lnTo>
                  <a:lnTo>
                    <a:pt x="81" y="404"/>
                  </a:lnTo>
                  <a:lnTo>
                    <a:pt x="76" y="407"/>
                  </a:lnTo>
                  <a:lnTo>
                    <a:pt x="72" y="409"/>
                  </a:lnTo>
                  <a:lnTo>
                    <a:pt x="69" y="410"/>
                  </a:lnTo>
                  <a:lnTo>
                    <a:pt x="67" y="411"/>
                  </a:lnTo>
                  <a:lnTo>
                    <a:pt x="65" y="412"/>
                  </a:lnTo>
                  <a:lnTo>
                    <a:pt x="62" y="411"/>
                  </a:lnTo>
                  <a:lnTo>
                    <a:pt x="56" y="408"/>
                  </a:lnTo>
                  <a:lnTo>
                    <a:pt x="48" y="404"/>
                  </a:lnTo>
                  <a:lnTo>
                    <a:pt x="38" y="399"/>
                  </a:lnTo>
                  <a:lnTo>
                    <a:pt x="27" y="393"/>
                  </a:lnTo>
                  <a:lnTo>
                    <a:pt x="17" y="388"/>
                  </a:lnTo>
                  <a:lnTo>
                    <a:pt x="8" y="384"/>
                  </a:lnTo>
                  <a:lnTo>
                    <a:pt x="2" y="381"/>
                  </a:lnTo>
                  <a:lnTo>
                    <a:pt x="0" y="38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7" name="Freeform 33"/>
            <p:cNvSpPr>
              <a:spLocks/>
            </p:cNvSpPr>
            <p:nvPr/>
          </p:nvSpPr>
          <p:spPr bwMode="auto">
            <a:xfrm flipH="1" flipV="1">
              <a:off x="5717711" y="2944813"/>
              <a:ext cx="688975" cy="588962"/>
            </a:xfrm>
            <a:custGeom>
              <a:avLst/>
              <a:gdLst>
                <a:gd name="T0" fmla="*/ 2147483647 w 434"/>
                <a:gd name="T1" fmla="*/ 2147483647 h 371"/>
                <a:gd name="T2" fmla="*/ 2147483647 w 434"/>
                <a:gd name="T3" fmla="*/ 2147483647 h 371"/>
                <a:gd name="T4" fmla="*/ 2147483647 w 434"/>
                <a:gd name="T5" fmla="*/ 2147483647 h 371"/>
                <a:gd name="T6" fmla="*/ 2147483647 w 434"/>
                <a:gd name="T7" fmla="*/ 2147483647 h 371"/>
                <a:gd name="T8" fmla="*/ 2147483647 w 434"/>
                <a:gd name="T9" fmla="*/ 2147483647 h 371"/>
                <a:gd name="T10" fmla="*/ 2147483647 w 434"/>
                <a:gd name="T11" fmla="*/ 0 h 371"/>
                <a:gd name="T12" fmla="*/ 2147483647 w 434"/>
                <a:gd name="T13" fmla="*/ 2147483647 h 371"/>
                <a:gd name="T14" fmla="*/ 2147483647 w 434"/>
                <a:gd name="T15" fmla="*/ 2147483647 h 371"/>
                <a:gd name="T16" fmla="*/ 2147483647 w 434"/>
                <a:gd name="T17" fmla="*/ 2147483647 h 371"/>
                <a:gd name="T18" fmla="*/ 2147483647 w 434"/>
                <a:gd name="T19" fmla="*/ 2147483647 h 371"/>
                <a:gd name="T20" fmla="*/ 2147483647 w 434"/>
                <a:gd name="T21" fmla="*/ 2147483647 h 371"/>
                <a:gd name="T22" fmla="*/ 2147483647 w 434"/>
                <a:gd name="T23" fmla="*/ 2147483647 h 371"/>
                <a:gd name="T24" fmla="*/ 2147483647 w 434"/>
                <a:gd name="T25" fmla="*/ 2147483647 h 371"/>
                <a:gd name="T26" fmla="*/ 2147483647 w 434"/>
                <a:gd name="T27" fmla="*/ 2147483647 h 371"/>
                <a:gd name="T28" fmla="*/ 2147483647 w 434"/>
                <a:gd name="T29" fmla="*/ 2147483647 h 371"/>
                <a:gd name="T30" fmla="*/ 2147483647 w 434"/>
                <a:gd name="T31" fmla="*/ 2147483647 h 371"/>
                <a:gd name="T32" fmla="*/ 2147483647 w 434"/>
                <a:gd name="T33" fmla="*/ 2147483647 h 371"/>
                <a:gd name="T34" fmla="*/ 2147483647 w 434"/>
                <a:gd name="T35" fmla="*/ 2147483647 h 371"/>
                <a:gd name="T36" fmla="*/ 2147483647 w 434"/>
                <a:gd name="T37" fmla="*/ 2147483647 h 371"/>
                <a:gd name="T38" fmla="*/ 2147483647 w 434"/>
                <a:gd name="T39" fmla="*/ 2147483647 h 371"/>
                <a:gd name="T40" fmla="*/ 2147483647 w 434"/>
                <a:gd name="T41" fmla="*/ 2147483647 h 371"/>
                <a:gd name="T42" fmla="*/ 2147483647 w 434"/>
                <a:gd name="T43" fmla="*/ 2147483647 h 371"/>
                <a:gd name="T44" fmla="*/ 2147483647 w 434"/>
                <a:gd name="T45" fmla="*/ 2147483647 h 371"/>
                <a:gd name="T46" fmla="*/ 2147483647 w 434"/>
                <a:gd name="T47" fmla="*/ 2147483647 h 371"/>
                <a:gd name="T48" fmla="*/ 2147483647 w 434"/>
                <a:gd name="T49" fmla="*/ 2147483647 h 371"/>
                <a:gd name="T50" fmla="*/ 2147483647 w 434"/>
                <a:gd name="T51" fmla="*/ 2147483647 h 371"/>
                <a:gd name="T52" fmla="*/ 2147483647 w 434"/>
                <a:gd name="T53" fmla="*/ 2147483647 h 371"/>
                <a:gd name="T54" fmla="*/ 2147483647 w 434"/>
                <a:gd name="T55" fmla="*/ 2147483647 h 371"/>
                <a:gd name="T56" fmla="*/ 2147483647 w 434"/>
                <a:gd name="T57" fmla="*/ 2147483647 h 371"/>
                <a:gd name="T58" fmla="*/ 2147483647 w 434"/>
                <a:gd name="T59" fmla="*/ 2147483647 h 371"/>
                <a:gd name="T60" fmla="*/ 2147483647 w 434"/>
                <a:gd name="T61" fmla="*/ 2147483647 h 371"/>
                <a:gd name="T62" fmla="*/ 2147483647 w 434"/>
                <a:gd name="T63" fmla="*/ 2147483647 h 371"/>
                <a:gd name="T64" fmla="*/ 2147483647 w 434"/>
                <a:gd name="T65" fmla="*/ 2147483647 h 371"/>
                <a:gd name="T66" fmla="*/ 2147483647 w 434"/>
                <a:gd name="T67" fmla="*/ 2147483647 h 371"/>
                <a:gd name="T68" fmla="*/ 2147483647 w 434"/>
                <a:gd name="T69" fmla="*/ 2147483647 h 371"/>
                <a:gd name="T70" fmla="*/ 2147483647 w 434"/>
                <a:gd name="T71" fmla="*/ 2147483647 h 371"/>
                <a:gd name="T72" fmla="*/ 2147483647 w 434"/>
                <a:gd name="T73" fmla="*/ 2147483647 h 371"/>
                <a:gd name="T74" fmla="*/ 2147483647 w 434"/>
                <a:gd name="T75" fmla="*/ 2147483647 h 371"/>
                <a:gd name="T76" fmla="*/ 2147483647 w 434"/>
                <a:gd name="T77" fmla="*/ 2147483647 h 371"/>
                <a:gd name="T78" fmla="*/ 2147483647 w 434"/>
                <a:gd name="T79" fmla="*/ 2147483647 h 371"/>
                <a:gd name="T80" fmla="*/ 2147483647 w 434"/>
                <a:gd name="T81" fmla="*/ 2147483647 h 371"/>
                <a:gd name="T82" fmla="*/ 2147483647 w 434"/>
                <a:gd name="T83" fmla="*/ 2147483647 h 371"/>
                <a:gd name="T84" fmla="*/ 2147483647 w 434"/>
                <a:gd name="T85" fmla="*/ 2147483647 h 371"/>
                <a:gd name="T86" fmla="*/ 2147483647 w 434"/>
                <a:gd name="T87" fmla="*/ 2147483647 h 371"/>
                <a:gd name="T88" fmla="*/ 2147483647 w 434"/>
                <a:gd name="T89" fmla="*/ 2147483647 h 371"/>
                <a:gd name="T90" fmla="*/ 2147483647 w 434"/>
                <a:gd name="T91" fmla="*/ 2147483647 h 371"/>
                <a:gd name="T92" fmla="*/ 0 w 434"/>
                <a:gd name="T93" fmla="*/ 2147483647 h 371"/>
                <a:gd name="T94" fmla="*/ 2147483647 w 434"/>
                <a:gd name="T95" fmla="*/ 2147483647 h 371"/>
                <a:gd name="T96" fmla="*/ 2147483647 w 434"/>
                <a:gd name="T97" fmla="*/ 2147483647 h 371"/>
                <a:gd name="T98" fmla="*/ 2147483647 w 434"/>
                <a:gd name="T99" fmla="*/ 2147483647 h 371"/>
                <a:gd name="T100" fmla="*/ 2147483647 w 434"/>
                <a:gd name="T101" fmla="*/ 2147483647 h 371"/>
                <a:gd name="T102" fmla="*/ 2147483647 w 434"/>
                <a:gd name="T103" fmla="*/ 2147483647 h 371"/>
                <a:gd name="T104" fmla="*/ 2147483647 w 434"/>
                <a:gd name="T105" fmla="*/ 2147483647 h 371"/>
                <a:gd name="T106" fmla="*/ 2147483647 w 434"/>
                <a:gd name="T107" fmla="*/ 2147483647 h 371"/>
                <a:gd name="T108" fmla="*/ 2147483647 w 434"/>
                <a:gd name="T109" fmla="*/ 2147483647 h 371"/>
                <a:gd name="T110" fmla="*/ 2147483647 w 434"/>
                <a:gd name="T111" fmla="*/ 2147483647 h 371"/>
                <a:gd name="T112" fmla="*/ 2147483647 w 434"/>
                <a:gd name="T113" fmla="*/ 2147483647 h 371"/>
                <a:gd name="T114" fmla="*/ 2147483647 w 434"/>
                <a:gd name="T115" fmla="*/ 2147483647 h 371"/>
                <a:gd name="T116" fmla="*/ 2147483647 w 434"/>
                <a:gd name="T117" fmla="*/ 2147483647 h 371"/>
                <a:gd name="T118" fmla="*/ 2147483647 w 434"/>
                <a:gd name="T119" fmla="*/ 2147483647 h 371"/>
                <a:gd name="T120" fmla="*/ 2147483647 w 434"/>
                <a:gd name="T121" fmla="*/ 2147483647 h 371"/>
                <a:gd name="T122" fmla="*/ 2147483647 w 434"/>
                <a:gd name="T123" fmla="*/ 2147483647 h 371"/>
                <a:gd name="T124" fmla="*/ 2147483647 w 434"/>
                <a:gd name="T125" fmla="*/ 2147483647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4"/>
                <a:gd name="T190" fmla="*/ 0 h 371"/>
                <a:gd name="T191" fmla="*/ 434 w 434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4" h="371">
                  <a:moveTo>
                    <a:pt x="72" y="42"/>
                  </a:moveTo>
                  <a:lnTo>
                    <a:pt x="74" y="42"/>
                  </a:lnTo>
                  <a:lnTo>
                    <a:pt x="77" y="40"/>
                  </a:lnTo>
                  <a:lnTo>
                    <a:pt x="82" y="39"/>
                  </a:lnTo>
                  <a:lnTo>
                    <a:pt x="89" y="36"/>
                  </a:lnTo>
                  <a:lnTo>
                    <a:pt x="98" y="33"/>
                  </a:lnTo>
                  <a:lnTo>
                    <a:pt x="107" y="30"/>
                  </a:lnTo>
                  <a:lnTo>
                    <a:pt x="117" y="27"/>
                  </a:lnTo>
                  <a:lnTo>
                    <a:pt x="127" y="23"/>
                  </a:lnTo>
                  <a:lnTo>
                    <a:pt x="138" y="19"/>
                  </a:lnTo>
                  <a:lnTo>
                    <a:pt x="149" y="16"/>
                  </a:lnTo>
                  <a:lnTo>
                    <a:pt x="159" y="12"/>
                  </a:lnTo>
                  <a:lnTo>
                    <a:pt x="168" y="9"/>
                  </a:lnTo>
                  <a:lnTo>
                    <a:pt x="176" y="6"/>
                  </a:lnTo>
                  <a:lnTo>
                    <a:pt x="183" y="3"/>
                  </a:lnTo>
                  <a:lnTo>
                    <a:pt x="189" y="2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1"/>
                  </a:lnTo>
                  <a:lnTo>
                    <a:pt x="200" y="2"/>
                  </a:lnTo>
                  <a:lnTo>
                    <a:pt x="204" y="3"/>
                  </a:lnTo>
                  <a:lnTo>
                    <a:pt x="210" y="5"/>
                  </a:lnTo>
                  <a:lnTo>
                    <a:pt x="216" y="6"/>
                  </a:lnTo>
                  <a:lnTo>
                    <a:pt x="224" y="8"/>
                  </a:lnTo>
                  <a:lnTo>
                    <a:pt x="232" y="11"/>
                  </a:lnTo>
                  <a:lnTo>
                    <a:pt x="241" y="13"/>
                  </a:lnTo>
                  <a:lnTo>
                    <a:pt x="251" y="16"/>
                  </a:lnTo>
                  <a:lnTo>
                    <a:pt x="260" y="18"/>
                  </a:lnTo>
                  <a:lnTo>
                    <a:pt x="271" y="21"/>
                  </a:lnTo>
                  <a:lnTo>
                    <a:pt x="281" y="24"/>
                  </a:lnTo>
                  <a:lnTo>
                    <a:pt x="292" y="27"/>
                  </a:lnTo>
                  <a:lnTo>
                    <a:pt x="303" y="30"/>
                  </a:lnTo>
                  <a:lnTo>
                    <a:pt x="314" y="33"/>
                  </a:lnTo>
                  <a:lnTo>
                    <a:pt x="324" y="36"/>
                  </a:lnTo>
                  <a:lnTo>
                    <a:pt x="334" y="39"/>
                  </a:lnTo>
                  <a:lnTo>
                    <a:pt x="344" y="42"/>
                  </a:lnTo>
                  <a:lnTo>
                    <a:pt x="354" y="44"/>
                  </a:lnTo>
                  <a:lnTo>
                    <a:pt x="363" y="47"/>
                  </a:lnTo>
                  <a:lnTo>
                    <a:pt x="371" y="49"/>
                  </a:lnTo>
                  <a:lnTo>
                    <a:pt x="379" y="51"/>
                  </a:lnTo>
                  <a:lnTo>
                    <a:pt x="385" y="53"/>
                  </a:lnTo>
                  <a:lnTo>
                    <a:pt x="391" y="54"/>
                  </a:lnTo>
                  <a:lnTo>
                    <a:pt x="395" y="56"/>
                  </a:lnTo>
                  <a:lnTo>
                    <a:pt x="399" y="57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6" y="63"/>
                  </a:lnTo>
                  <a:lnTo>
                    <a:pt x="410" y="69"/>
                  </a:lnTo>
                  <a:lnTo>
                    <a:pt x="413" y="75"/>
                  </a:lnTo>
                  <a:lnTo>
                    <a:pt x="416" y="81"/>
                  </a:lnTo>
                  <a:lnTo>
                    <a:pt x="419" y="88"/>
                  </a:lnTo>
                  <a:lnTo>
                    <a:pt x="422" y="94"/>
                  </a:lnTo>
                  <a:lnTo>
                    <a:pt x="424" y="101"/>
                  </a:lnTo>
                  <a:lnTo>
                    <a:pt x="426" y="108"/>
                  </a:lnTo>
                  <a:lnTo>
                    <a:pt x="427" y="114"/>
                  </a:lnTo>
                  <a:lnTo>
                    <a:pt x="429" y="121"/>
                  </a:lnTo>
                  <a:lnTo>
                    <a:pt x="430" y="128"/>
                  </a:lnTo>
                  <a:lnTo>
                    <a:pt x="431" y="135"/>
                  </a:lnTo>
                  <a:lnTo>
                    <a:pt x="432" y="142"/>
                  </a:lnTo>
                  <a:lnTo>
                    <a:pt x="432" y="150"/>
                  </a:lnTo>
                  <a:lnTo>
                    <a:pt x="433" y="157"/>
                  </a:lnTo>
                  <a:lnTo>
                    <a:pt x="433" y="164"/>
                  </a:lnTo>
                  <a:lnTo>
                    <a:pt x="433" y="171"/>
                  </a:lnTo>
                  <a:lnTo>
                    <a:pt x="433" y="179"/>
                  </a:lnTo>
                  <a:lnTo>
                    <a:pt x="433" y="186"/>
                  </a:lnTo>
                  <a:lnTo>
                    <a:pt x="433" y="193"/>
                  </a:lnTo>
                  <a:lnTo>
                    <a:pt x="433" y="201"/>
                  </a:lnTo>
                  <a:lnTo>
                    <a:pt x="433" y="208"/>
                  </a:lnTo>
                  <a:lnTo>
                    <a:pt x="433" y="216"/>
                  </a:lnTo>
                  <a:lnTo>
                    <a:pt x="433" y="223"/>
                  </a:lnTo>
                  <a:lnTo>
                    <a:pt x="433" y="230"/>
                  </a:lnTo>
                  <a:lnTo>
                    <a:pt x="433" y="238"/>
                  </a:lnTo>
                  <a:lnTo>
                    <a:pt x="433" y="245"/>
                  </a:lnTo>
                  <a:lnTo>
                    <a:pt x="433" y="252"/>
                  </a:lnTo>
                  <a:lnTo>
                    <a:pt x="432" y="253"/>
                  </a:lnTo>
                  <a:lnTo>
                    <a:pt x="431" y="253"/>
                  </a:lnTo>
                  <a:lnTo>
                    <a:pt x="428" y="254"/>
                  </a:lnTo>
                  <a:lnTo>
                    <a:pt x="425" y="254"/>
                  </a:lnTo>
                  <a:lnTo>
                    <a:pt x="422" y="255"/>
                  </a:lnTo>
                  <a:lnTo>
                    <a:pt x="418" y="256"/>
                  </a:lnTo>
                  <a:lnTo>
                    <a:pt x="414" y="258"/>
                  </a:lnTo>
                  <a:lnTo>
                    <a:pt x="409" y="259"/>
                  </a:lnTo>
                  <a:lnTo>
                    <a:pt x="403" y="260"/>
                  </a:lnTo>
                  <a:lnTo>
                    <a:pt x="397" y="262"/>
                  </a:lnTo>
                  <a:lnTo>
                    <a:pt x="391" y="264"/>
                  </a:lnTo>
                  <a:lnTo>
                    <a:pt x="384" y="266"/>
                  </a:lnTo>
                  <a:lnTo>
                    <a:pt x="377" y="268"/>
                  </a:lnTo>
                  <a:lnTo>
                    <a:pt x="370" y="270"/>
                  </a:lnTo>
                  <a:lnTo>
                    <a:pt x="362" y="272"/>
                  </a:lnTo>
                  <a:lnTo>
                    <a:pt x="354" y="274"/>
                  </a:lnTo>
                  <a:lnTo>
                    <a:pt x="345" y="276"/>
                  </a:lnTo>
                  <a:lnTo>
                    <a:pt x="336" y="279"/>
                  </a:lnTo>
                  <a:lnTo>
                    <a:pt x="327" y="281"/>
                  </a:lnTo>
                  <a:lnTo>
                    <a:pt x="318" y="284"/>
                  </a:lnTo>
                  <a:lnTo>
                    <a:pt x="308" y="286"/>
                  </a:lnTo>
                  <a:lnTo>
                    <a:pt x="299" y="289"/>
                  </a:lnTo>
                  <a:lnTo>
                    <a:pt x="289" y="292"/>
                  </a:lnTo>
                  <a:lnTo>
                    <a:pt x="279" y="294"/>
                  </a:lnTo>
                  <a:lnTo>
                    <a:pt x="269" y="297"/>
                  </a:lnTo>
                  <a:lnTo>
                    <a:pt x="258" y="300"/>
                  </a:lnTo>
                  <a:lnTo>
                    <a:pt x="248" y="303"/>
                  </a:lnTo>
                  <a:lnTo>
                    <a:pt x="238" y="306"/>
                  </a:lnTo>
                  <a:lnTo>
                    <a:pt x="227" y="308"/>
                  </a:lnTo>
                  <a:lnTo>
                    <a:pt x="217" y="311"/>
                  </a:lnTo>
                  <a:lnTo>
                    <a:pt x="206" y="314"/>
                  </a:lnTo>
                  <a:lnTo>
                    <a:pt x="196" y="317"/>
                  </a:lnTo>
                  <a:lnTo>
                    <a:pt x="185" y="320"/>
                  </a:lnTo>
                  <a:lnTo>
                    <a:pt x="175" y="323"/>
                  </a:lnTo>
                  <a:lnTo>
                    <a:pt x="165" y="325"/>
                  </a:lnTo>
                  <a:lnTo>
                    <a:pt x="154" y="328"/>
                  </a:lnTo>
                  <a:lnTo>
                    <a:pt x="144" y="331"/>
                  </a:lnTo>
                  <a:lnTo>
                    <a:pt x="135" y="334"/>
                  </a:lnTo>
                  <a:lnTo>
                    <a:pt x="125" y="336"/>
                  </a:lnTo>
                  <a:lnTo>
                    <a:pt x="115" y="339"/>
                  </a:lnTo>
                  <a:lnTo>
                    <a:pt x="106" y="341"/>
                  </a:lnTo>
                  <a:lnTo>
                    <a:pt x="97" y="344"/>
                  </a:lnTo>
                  <a:lnTo>
                    <a:pt x="88" y="346"/>
                  </a:lnTo>
                  <a:lnTo>
                    <a:pt x="80" y="349"/>
                  </a:lnTo>
                  <a:lnTo>
                    <a:pt x="72" y="351"/>
                  </a:lnTo>
                  <a:lnTo>
                    <a:pt x="64" y="353"/>
                  </a:lnTo>
                  <a:lnTo>
                    <a:pt x="56" y="355"/>
                  </a:lnTo>
                  <a:lnTo>
                    <a:pt x="49" y="357"/>
                  </a:lnTo>
                  <a:lnTo>
                    <a:pt x="42" y="359"/>
                  </a:lnTo>
                  <a:lnTo>
                    <a:pt x="36" y="361"/>
                  </a:lnTo>
                  <a:lnTo>
                    <a:pt x="30" y="362"/>
                  </a:lnTo>
                  <a:lnTo>
                    <a:pt x="25" y="364"/>
                  </a:lnTo>
                  <a:lnTo>
                    <a:pt x="20" y="365"/>
                  </a:lnTo>
                  <a:lnTo>
                    <a:pt x="15" y="366"/>
                  </a:lnTo>
                  <a:lnTo>
                    <a:pt x="11" y="367"/>
                  </a:lnTo>
                  <a:lnTo>
                    <a:pt x="8" y="368"/>
                  </a:lnTo>
                  <a:lnTo>
                    <a:pt x="5" y="369"/>
                  </a:lnTo>
                  <a:lnTo>
                    <a:pt x="3" y="370"/>
                  </a:lnTo>
                  <a:lnTo>
                    <a:pt x="1" y="370"/>
                  </a:lnTo>
                  <a:lnTo>
                    <a:pt x="0" y="370"/>
                  </a:lnTo>
                  <a:lnTo>
                    <a:pt x="0" y="369"/>
                  </a:lnTo>
                  <a:lnTo>
                    <a:pt x="1" y="366"/>
                  </a:lnTo>
                  <a:lnTo>
                    <a:pt x="1" y="363"/>
                  </a:lnTo>
                  <a:lnTo>
                    <a:pt x="2" y="360"/>
                  </a:lnTo>
                  <a:lnTo>
                    <a:pt x="3" y="355"/>
                  </a:lnTo>
                  <a:lnTo>
                    <a:pt x="4" y="350"/>
                  </a:lnTo>
                  <a:lnTo>
                    <a:pt x="6" y="344"/>
                  </a:lnTo>
                  <a:lnTo>
                    <a:pt x="7" y="338"/>
                  </a:lnTo>
                  <a:lnTo>
                    <a:pt x="9" y="331"/>
                  </a:lnTo>
                  <a:lnTo>
                    <a:pt x="10" y="323"/>
                  </a:lnTo>
                  <a:lnTo>
                    <a:pt x="12" y="315"/>
                  </a:lnTo>
                  <a:lnTo>
                    <a:pt x="14" y="307"/>
                  </a:lnTo>
                  <a:lnTo>
                    <a:pt x="16" y="298"/>
                  </a:lnTo>
                  <a:lnTo>
                    <a:pt x="18" y="288"/>
                  </a:lnTo>
                  <a:lnTo>
                    <a:pt x="20" y="279"/>
                  </a:lnTo>
                  <a:lnTo>
                    <a:pt x="22" y="269"/>
                  </a:lnTo>
                  <a:lnTo>
                    <a:pt x="24" y="259"/>
                  </a:lnTo>
                  <a:lnTo>
                    <a:pt x="27" y="249"/>
                  </a:lnTo>
                  <a:lnTo>
                    <a:pt x="29" y="238"/>
                  </a:lnTo>
                  <a:lnTo>
                    <a:pt x="31" y="228"/>
                  </a:lnTo>
                  <a:lnTo>
                    <a:pt x="34" y="217"/>
                  </a:lnTo>
                  <a:lnTo>
                    <a:pt x="36" y="206"/>
                  </a:lnTo>
                  <a:lnTo>
                    <a:pt x="38" y="196"/>
                  </a:lnTo>
                  <a:lnTo>
                    <a:pt x="41" y="185"/>
                  </a:lnTo>
                  <a:lnTo>
                    <a:pt x="43" y="174"/>
                  </a:lnTo>
                  <a:lnTo>
                    <a:pt x="45" y="164"/>
                  </a:lnTo>
                  <a:lnTo>
                    <a:pt x="48" y="154"/>
                  </a:lnTo>
                  <a:lnTo>
                    <a:pt x="50" y="143"/>
                  </a:lnTo>
                  <a:lnTo>
                    <a:pt x="52" y="134"/>
                  </a:lnTo>
                  <a:lnTo>
                    <a:pt x="54" y="124"/>
                  </a:lnTo>
                  <a:lnTo>
                    <a:pt x="56" y="115"/>
                  </a:lnTo>
                  <a:lnTo>
                    <a:pt x="58" y="106"/>
                  </a:lnTo>
                  <a:lnTo>
                    <a:pt x="60" y="97"/>
                  </a:lnTo>
                  <a:lnTo>
                    <a:pt x="62" y="89"/>
                  </a:lnTo>
                  <a:lnTo>
                    <a:pt x="64" y="82"/>
                  </a:lnTo>
                  <a:lnTo>
                    <a:pt x="65" y="75"/>
                  </a:lnTo>
                  <a:lnTo>
                    <a:pt x="66" y="68"/>
                  </a:lnTo>
                  <a:lnTo>
                    <a:pt x="68" y="63"/>
                  </a:lnTo>
                  <a:lnTo>
                    <a:pt x="69" y="57"/>
                  </a:lnTo>
                  <a:lnTo>
                    <a:pt x="70" y="53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2" y="44"/>
                  </a:lnTo>
                  <a:lnTo>
                    <a:pt x="72" y="43"/>
                  </a:lnTo>
                  <a:lnTo>
                    <a:pt x="72" y="42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028" name="Freeform 34"/>
            <p:cNvSpPr>
              <a:spLocks/>
            </p:cNvSpPr>
            <p:nvPr/>
          </p:nvSpPr>
          <p:spPr bwMode="auto">
            <a:xfrm flipH="1" flipV="1">
              <a:off x="5717711" y="2944813"/>
              <a:ext cx="688975" cy="588962"/>
            </a:xfrm>
            <a:custGeom>
              <a:avLst/>
              <a:gdLst>
                <a:gd name="T0" fmla="*/ 2147483647 w 434"/>
                <a:gd name="T1" fmla="*/ 2147483647 h 371"/>
                <a:gd name="T2" fmla="*/ 2147483647 w 434"/>
                <a:gd name="T3" fmla="*/ 2147483647 h 371"/>
                <a:gd name="T4" fmla="*/ 2147483647 w 434"/>
                <a:gd name="T5" fmla="*/ 2147483647 h 371"/>
                <a:gd name="T6" fmla="*/ 2147483647 w 434"/>
                <a:gd name="T7" fmla="*/ 2147483647 h 371"/>
                <a:gd name="T8" fmla="*/ 2147483647 w 434"/>
                <a:gd name="T9" fmla="*/ 2147483647 h 371"/>
                <a:gd name="T10" fmla="*/ 2147483647 w 434"/>
                <a:gd name="T11" fmla="*/ 0 h 371"/>
                <a:gd name="T12" fmla="*/ 2147483647 w 434"/>
                <a:gd name="T13" fmla="*/ 2147483647 h 371"/>
                <a:gd name="T14" fmla="*/ 2147483647 w 434"/>
                <a:gd name="T15" fmla="*/ 2147483647 h 371"/>
                <a:gd name="T16" fmla="*/ 2147483647 w 434"/>
                <a:gd name="T17" fmla="*/ 2147483647 h 371"/>
                <a:gd name="T18" fmla="*/ 2147483647 w 434"/>
                <a:gd name="T19" fmla="*/ 2147483647 h 371"/>
                <a:gd name="T20" fmla="*/ 2147483647 w 434"/>
                <a:gd name="T21" fmla="*/ 2147483647 h 371"/>
                <a:gd name="T22" fmla="*/ 2147483647 w 434"/>
                <a:gd name="T23" fmla="*/ 2147483647 h 371"/>
                <a:gd name="T24" fmla="*/ 2147483647 w 434"/>
                <a:gd name="T25" fmla="*/ 2147483647 h 371"/>
                <a:gd name="T26" fmla="*/ 2147483647 w 434"/>
                <a:gd name="T27" fmla="*/ 2147483647 h 371"/>
                <a:gd name="T28" fmla="*/ 2147483647 w 434"/>
                <a:gd name="T29" fmla="*/ 2147483647 h 371"/>
                <a:gd name="T30" fmla="*/ 2147483647 w 434"/>
                <a:gd name="T31" fmla="*/ 2147483647 h 371"/>
                <a:gd name="T32" fmla="*/ 2147483647 w 434"/>
                <a:gd name="T33" fmla="*/ 2147483647 h 371"/>
                <a:gd name="T34" fmla="*/ 2147483647 w 434"/>
                <a:gd name="T35" fmla="*/ 2147483647 h 371"/>
                <a:gd name="T36" fmla="*/ 2147483647 w 434"/>
                <a:gd name="T37" fmla="*/ 2147483647 h 371"/>
                <a:gd name="T38" fmla="*/ 2147483647 w 434"/>
                <a:gd name="T39" fmla="*/ 2147483647 h 371"/>
                <a:gd name="T40" fmla="*/ 2147483647 w 434"/>
                <a:gd name="T41" fmla="*/ 2147483647 h 371"/>
                <a:gd name="T42" fmla="*/ 2147483647 w 434"/>
                <a:gd name="T43" fmla="*/ 2147483647 h 371"/>
                <a:gd name="T44" fmla="*/ 2147483647 w 434"/>
                <a:gd name="T45" fmla="*/ 2147483647 h 371"/>
                <a:gd name="T46" fmla="*/ 2147483647 w 434"/>
                <a:gd name="T47" fmla="*/ 2147483647 h 371"/>
                <a:gd name="T48" fmla="*/ 2147483647 w 434"/>
                <a:gd name="T49" fmla="*/ 2147483647 h 371"/>
                <a:gd name="T50" fmla="*/ 2147483647 w 434"/>
                <a:gd name="T51" fmla="*/ 2147483647 h 371"/>
                <a:gd name="T52" fmla="*/ 2147483647 w 434"/>
                <a:gd name="T53" fmla="*/ 2147483647 h 371"/>
                <a:gd name="T54" fmla="*/ 2147483647 w 434"/>
                <a:gd name="T55" fmla="*/ 2147483647 h 371"/>
                <a:gd name="T56" fmla="*/ 2147483647 w 434"/>
                <a:gd name="T57" fmla="*/ 2147483647 h 371"/>
                <a:gd name="T58" fmla="*/ 2147483647 w 434"/>
                <a:gd name="T59" fmla="*/ 2147483647 h 371"/>
                <a:gd name="T60" fmla="*/ 2147483647 w 434"/>
                <a:gd name="T61" fmla="*/ 2147483647 h 371"/>
                <a:gd name="T62" fmla="*/ 2147483647 w 434"/>
                <a:gd name="T63" fmla="*/ 2147483647 h 371"/>
                <a:gd name="T64" fmla="*/ 2147483647 w 434"/>
                <a:gd name="T65" fmla="*/ 2147483647 h 371"/>
                <a:gd name="T66" fmla="*/ 2147483647 w 434"/>
                <a:gd name="T67" fmla="*/ 2147483647 h 371"/>
                <a:gd name="T68" fmla="*/ 2147483647 w 434"/>
                <a:gd name="T69" fmla="*/ 2147483647 h 371"/>
                <a:gd name="T70" fmla="*/ 2147483647 w 434"/>
                <a:gd name="T71" fmla="*/ 2147483647 h 371"/>
                <a:gd name="T72" fmla="*/ 2147483647 w 434"/>
                <a:gd name="T73" fmla="*/ 2147483647 h 371"/>
                <a:gd name="T74" fmla="*/ 2147483647 w 434"/>
                <a:gd name="T75" fmla="*/ 2147483647 h 371"/>
                <a:gd name="T76" fmla="*/ 2147483647 w 434"/>
                <a:gd name="T77" fmla="*/ 2147483647 h 371"/>
                <a:gd name="T78" fmla="*/ 2147483647 w 434"/>
                <a:gd name="T79" fmla="*/ 2147483647 h 371"/>
                <a:gd name="T80" fmla="*/ 2147483647 w 434"/>
                <a:gd name="T81" fmla="*/ 2147483647 h 371"/>
                <a:gd name="T82" fmla="*/ 2147483647 w 434"/>
                <a:gd name="T83" fmla="*/ 2147483647 h 371"/>
                <a:gd name="T84" fmla="*/ 2147483647 w 434"/>
                <a:gd name="T85" fmla="*/ 2147483647 h 371"/>
                <a:gd name="T86" fmla="*/ 2147483647 w 434"/>
                <a:gd name="T87" fmla="*/ 2147483647 h 371"/>
                <a:gd name="T88" fmla="*/ 2147483647 w 434"/>
                <a:gd name="T89" fmla="*/ 2147483647 h 371"/>
                <a:gd name="T90" fmla="*/ 2147483647 w 434"/>
                <a:gd name="T91" fmla="*/ 2147483647 h 371"/>
                <a:gd name="T92" fmla="*/ 0 w 434"/>
                <a:gd name="T93" fmla="*/ 2147483647 h 371"/>
                <a:gd name="T94" fmla="*/ 2147483647 w 434"/>
                <a:gd name="T95" fmla="*/ 2147483647 h 371"/>
                <a:gd name="T96" fmla="*/ 2147483647 w 434"/>
                <a:gd name="T97" fmla="*/ 2147483647 h 371"/>
                <a:gd name="T98" fmla="*/ 2147483647 w 434"/>
                <a:gd name="T99" fmla="*/ 2147483647 h 371"/>
                <a:gd name="T100" fmla="*/ 2147483647 w 434"/>
                <a:gd name="T101" fmla="*/ 2147483647 h 371"/>
                <a:gd name="T102" fmla="*/ 2147483647 w 434"/>
                <a:gd name="T103" fmla="*/ 2147483647 h 371"/>
                <a:gd name="T104" fmla="*/ 2147483647 w 434"/>
                <a:gd name="T105" fmla="*/ 2147483647 h 371"/>
                <a:gd name="T106" fmla="*/ 2147483647 w 434"/>
                <a:gd name="T107" fmla="*/ 2147483647 h 371"/>
                <a:gd name="T108" fmla="*/ 2147483647 w 434"/>
                <a:gd name="T109" fmla="*/ 2147483647 h 371"/>
                <a:gd name="T110" fmla="*/ 2147483647 w 434"/>
                <a:gd name="T111" fmla="*/ 2147483647 h 371"/>
                <a:gd name="T112" fmla="*/ 2147483647 w 434"/>
                <a:gd name="T113" fmla="*/ 2147483647 h 371"/>
                <a:gd name="T114" fmla="*/ 2147483647 w 434"/>
                <a:gd name="T115" fmla="*/ 2147483647 h 371"/>
                <a:gd name="T116" fmla="*/ 2147483647 w 434"/>
                <a:gd name="T117" fmla="*/ 2147483647 h 371"/>
                <a:gd name="T118" fmla="*/ 2147483647 w 434"/>
                <a:gd name="T119" fmla="*/ 2147483647 h 371"/>
                <a:gd name="T120" fmla="*/ 2147483647 w 434"/>
                <a:gd name="T121" fmla="*/ 2147483647 h 371"/>
                <a:gd name="T122" fmla="*/ 2147483647 w 434"/>
                <a:gd name="T123" fmla="*/ 2147483647 h 371"/>
                <a:gd name="T124" fmla="*/ 2147483647 w 434"/>
                <a:gd name="T125" fmla="*/ 2147483647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4"/>
                <a:gd name="T190" fmla="*/ 0 h 371"/>
                <a:gd name="T191" fmla="*/ 434 w 434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4" h="371">
                  <a:moveTo>
                    <a:pt x="72" y="42"/>
                  </a:moveTo>
                  <a:lnTo>
                    <a:pt x="74" y="42"/>
                  </a:lnTo>
                  <a:lnTo>
                    <a:pt x="77" y="40"/>
                  </a:lnTo>
                  <a:lnTo>
                    <a:pt x="82" y="39"/>
                  </a:lnTo>
                  <a:lnTo>
                    <a:pt x="89" y="36"/>
                  </a:lnTo>
                  <a:lnTo>
                    <a:pt x="98" y="33"/>
                  </a:lnTo>
                  <a:lnTo>
                    <a:pt x="107" y="30"/>
                  </a:lnTo>
                  <a:lnTo>
                    <a:pt x="117" y="27"/>
                  </a:lnTo>
                  <a:lnTo>
                    <a:pt x="127" y="23"/>
                  </a:lnTo>
                  <a:lnTo>
                    <a:pt x="138" y="19"/>
                  </a:lnTo>
                  <a:lnTo>
                    <a:pt x="149" y="16"/>
                  </a:lnTo>
                  <a:lnTo>
                    <a:pt x="159" y="12"/>
                  </a:lnTo>
                  <a:lnTo>
                    <a:pt x="168" y="9"/>
                  </a:lnTo>
                  <a:lnTo>
                    <a:pt x="176" y="6"/>
                  </a:lnTo>
                  <a:lnTo>
                    <a:pt x="183" y="3"/>
                  </a:lnTo>
                  <a:lnTo>
                    <a:pt x="189" y="2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1"/>
                  </a:lnTo>
                  <a:lnTo>
                    <a:pt x="200" y="2"/>
                  </a:lnTo>
                  <a:lnTo>
                    <a:pt x="204" y="3"/>
                  </a:lnTo>
                  <a:lnTo>
                    <a:pt x="210" y="5"/>
                  </a:lnTo>
                  <a:lnTo>
                    <a:pt x="216" y="6"/>
                  </a:lnTo>
                  <a:lnTo>
                    <a:pt x="224" y="8"/>
                  </a:lnTo>
                  <a:lnTo>
                    <a:pt x="232" y="11"/>
                  </a:lnTo>
                  <a:lnTo>
                    <a:pt x="241" y="13"/>
                  </a:lnTo>
                  <a:lnTo>
                    <a:pt x="251" y="16"/>
                  </a:lnTo>
                  <a:lnTo>
                    <a:pt x="260" y="18"/>
                  </a:lnTo>
                  <a:lnTo>
                    <a:pt x="271" y="21"/>
                  </a:lnTo>
                  <a:lnTo>
                    <a:pt x="281" y="24"/>
                  </a:lnTo>
                  <a:lnTo>
                    <a:pt x="292" y="27"/>
                  </a:lnTo>
                  <a:lnTo>
                    <a:pt x="303" y="30"/>
                  </a:lnTo>
                  <a:lnTo>
                    <a:pt x="314" y="33"/>
                  </a:lnTo>
                  <a:lnTo>
                    <a:pt x="324" y="36"/>
                  </a:lnTo>
                  <a:lnTo>
                    <a:pt x="334" y="39"/>
                  </a:lnTo>
                  <a:lnTo>
                    <a:pt x="344" y="42"/>
                  </a:lnTo>
                  <a:lnTo>
                    <a:pt x="354" y="44"/>
                  </a:lnTo>
                  <a:lnTo>
                    <a:pt x="363" y="47"/>
                  </a:lnTo>
                  <a:lnTo>
                    <a:pt x="371" y="49"/>
                  </a:lnTo>
                  <a:lnTo>
                    <a:pt x="379" y="51"/>
                  </a:lnTo>
                  <a:lnTo>
                    <a:pt x="385" y="53"/>
                  </a:lnTo>
                  <a:lnTo>
                    <a:pt x="391" y="54"/>
                  </a:lnTo>
                  <a:lnTo>
                    <a:pt x="395" y="56"/>
                  </a:lnTo>
                  <a:lnTo>
                    <a:pt x="399" y="57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6" y="63"/>
                  </a:lnTo>
                  <a:lnTo>
                    <a:pt x="410" y="69"/>
                  </a:lnTo>
                  <a:lnTo>
                    <a:pt x="413" y="75"/>
                  </a:lnTo>
                  <a:lnTo>
                    <a:pt x="416" y="81"/>
                  </a:lnTo>
                  <a:lnTo>
                    <a:pt x="419" y="88"/>
                  </a:lnTo>
                  <a:lnTo>
                    <a:pt x="422" y="94"/>
                  </a:lnTo>
                  <a:lnTo>
                    <a:pt x="424" y="101"/>
                  </a:lnTo>
                  <a:lnTo>
                    <a:pt x="426" y="108"/>
                  </a:lnTo>
                  <a:lnTo>
                    <a:pt x="427" y="114"/>
                  </a:lnTo>
                  <a:lnTo>
                    <a:pt x="429" y="121"/>
                  </a:lnTo>
                  <a:lnTo>
                    <a:pt x="430" y="128"/>
                  </a:lnTo>
                  <a:lnTo>
                    <a:pt x="431" y="135"/>
                  </a:lnTo>
                  <a:lnTo>
                    <a:pt x="432" y="142"/>
                  </a:lnTo>
                  <a:lnTo>
                    <a:pt x="432" y="150"/>
                  </a:lnTo>
                  <a:lnTo>
                    <a:pt x="433" y="157"/>
                  </a:lnTo>
                  <a:lnTo>
                    <a:pt x="433" y="164"/>
                  </a:lnTo>
                  <a:lnTo>
                    <a:pt x="433" y="171"/>
                  </a:lnTo>
                  <a:lnTo>
                    <a:pt x="433" y="179"/>
                  </a:lnTo>
                  <a:lnTo>
                    <a:pt x="433" y="186"/>
                  </a:lnTo>
                  <a:lnTo>
                    <a:pt x="433" y="193"/>
                  </a:lnTo>
                  <a:lnTo>
                    <a:pt x="433" y="201"/>
                  </a:lnTo>
                  <a:lnTo>
                    <a:pt x="433" y="208"/>
                  </a:lnTo>
                  <a:lnTo>
                    <a:pt x="433" y="216"/>
                  </a:lnTo>
                  <a:lnTo>
                    <a:pt x="433" y="223"/>
                  </a:lnTo>
                  <a:lnTo>
                    <a:pt x="433" y="230"/>
                  </a:lnTo>
                  <a:lnTo>
                    <a:pt x="433" y="238"/>
                  </a:lnTo>
                  <a:lnTo>
                    <a:pt x="433" y="245"/>
                  </a:lnTo>
                  <a:lnTo>
                    <a:pt x="433" y="252"/>
                  </a:lnTo>
                  <a:lnTo>
                    <a:pt x="432" y="253"/>
                  </a:lnTo>
                  <a:lnTo>
                    <a:pt x="431" y="253"/>
                  </a:lnTo>
                  <a:lnTo>
                    <a:pt x="428" y="254"/>
                  </a:lnTo>
                  <a:lnTo>
                    <a:pt x="425" y="254"/>
                  </a:lnTo>
                  <a:lnTo>
                    <a:pt x="422" y="255"/>
                  </a:lnTo>
                  <a:lnTo>
                    <a:pt x="418" y="256"/>
                  </a:lnTo>
                  <a:lnTo>
                    <a:pt x="414" y="258"/>
                  </a:lnTo>
                  <a:lnTo>
                    <a:pt x="409" y="259"/>
                  </a:lnTo>
                  <a:lnTo>
                    <a:pt x="403" y="260"/>
                  </a:lnTo>
                  <a:lnTo>
                    <a:pt x="397" y="262"/>
                  </a:lnTo>
                  <a:lnTo>
                    <a:pt x="391" y="264"/>
                  </a:lnTo>
                  <a:lnTo>
                    <a:pt x="384" y="266"/>
                  </a:lnTo>
                  <a:lnTo>
                    <a:pt x="377" y="268"/>
                  </a:lnTo>
                  <a:lnTo>
                    <a:pt x="370" y="270"/>
                  </a:lnTo>
                  <a:lnTo>
                    <a:pt x="362" y="272"/>
                  </a:lnTo>
                  <a:lnTo>
                    <a:pt x="354" y="274"/>
                  </a:lnTo>
                  <a:lnTo>
                    <a:pt x="345" y="276"/>
                  </a:lnTo>
                  <a:lnTo>
                    <a:pt x="336" y="279"/>
                  </a:lnTo>
                  <a:lnTo>
                    <a:pt x="327" y="281"/>
                  </a:lnTo>
                  <a:lnTo>
                    <a:pt x="318" y="284"/>
                  </a:lnTo>
                  <a:lnTo>
                    <a:pt x="308" y="286"/>
                  </a:lnTo>
                  <a:lnTo>
                    <a:pt x="299" y="289"/>
                  </a:lnTo>
                  <a:lnTo>
                    <a:pt x="289" y="292"/>
                  </a:lnTo>
                  <a:lnTo>
                    <a:pt x="279" y="294"/>
                  </a:lnTo>
                  <a:lnTo>
                    <a:pt x="269" y="297"/>
                  </a:lnTo>
                  <a:lnTo>
                    <a:pt x="258" y="300"/>
                  </a:lnTo>
                  <a:lnTo>
                    <a:pt x="248" y="303"/>
                  </a:lnTo>
                  <a:lnTo>
                    <a:pt x="238" y="306"/>
                  </a:lnTo>
                  <a:lnTo>
                    <a:pt x="227" y="308"/>
                  </a:lnTo>
                  <a:lnTo>
                    <a:pt x="217" y="311"/>
                  </a:lnTo>
                  <a:lnTo>
                    <a:pt x="206" y="314"/>
                  </a:lnTo>
                  <a:lnTo>
                    <a:pt x="196" y="317"/>
                  </a:lnTo>
                  <a:lnTo>
                    <a:pt x="185" y="320"/>
                  </a:lnTo>
                  <a:lnTo>
                    <a:pt x="175" y="323"/>
                  </a:lnTo>
                  <a:lnTo>
                    <a:pt x="165" y="325"/>
                  </a:lnTo>
                  <a:lnTo>
                    <a:pt x="154" y="328"/>
                  </a:lnTo>
                  <a:lnTo>
                    <a:pt x="144" y="331"/>
                  </a:lnTo>
                  <a:lnTo>
                    <a:pt x="135" y="334"/>
                  </a:lnTo>
                  <a:lnTo>
                    <a:pt x="125" y="336"/>
                  </a:lnTo>
                  <a:lnTo>
                    <a:pt x="115" y="339"/>
                  </a:lnTo>
                  <a:lnTo>
                    <a:pt x="106" y="341"/>
                  </a:lnTo>
                  <a:lnTo>
                    <a:pt x="97" y="344"/>
                  </a:lnTo>
                  <a:lnTo>
                    <a:pt x="88" y="346"/>
                  </a:lnTo>
                  <a:lnTo>
                    <a:pt x="80" y="349"/>
                  </a:lnTo>
                  <a:lnTo>
                    <a:pt x="72" y="351"/>
                  </a:lnTo>
                  <a:lnTo>
                    <a:pt x="64" y="353"/>
                  </a:lnTo>
                  <a:lnTo>
                    <a:pt x="56" y="355"/>
                  </a:lnTo>
                  <a:lnTo>
                    <a:pt x="49" y="357"/>
                  </a:lnTo>
                  <a:lnTo>
                    <a:pt x="42" y="359"/>
                  </a:lnTo>
                  <a:lnTo>
                    <a:pt x="36" y="361"/>
                  </a:lnTo>
                  <a:lnTo>
                    <a:pt x="30" y="362"/>
                  </a:lnTo>
                  <a:lnTo>
                    <a:pt x="25" y="364"/>
                  </a:lnTo>
                  <a:lnTo>
                    <a:pt x="20" y="365"/>
                  </a:lnTo>
                  <a:lnTo>
                    <a:pt x="15" y="366"/>
                  </a:lnTo>
                  <a:lnTo>
                    <a:pt x="11" y="367"/>
                  </a:lnTo>
                  <a:lnTo>
                    <a:pt x="8" y="368"/>
                  </a:lnTo>
                  <a:lnTo>
                    <a:pt x="5" y="369"/>
                  </a:lnTo>
                  <a:lnTo>
                    <a:pt x="3" y="370"/>
                  </a:lnTo>
                  <a:lnTo>
                    <a:pt x="1" y="370"/>
                  </a:lnTo>
                  <a:lnTo>
                    <a:pt x="0" y="370"/>
                  </a:lnTo>
                  <a:lnTo>
                    <a:pt x="0" y="369"/>
                  </a:lnTo>
                  <a:lnTo>
                    <a:pt x="1" y="366"/>
                  </a:lnTo>
                  <a:lnTo>
                    <a:pt x="1" y="363"/>
                  </a:lnTo>
                  <a:lnTo>
                    <a:pt x="2" y="360"/>
                  </a:lnTo>
                  <a:lnTo>
                    <a:pt x="3" y="355"/>
                  </a:lnTo>
                  <a:lnTo>
                    <a:pt x="4" y="350"/>
                  </a:lnTo>
                  <a:lnTo>
                    <a:pt x="6" y="344"/>
                  </a:lnTo>
                  <a:lnTo>
                    <a:pt x="7" y="338"/>
                  </a:lnTo>
                  <a:lnTo>
                    <a:pt x="9" y="331"/>
                  </a:lnTo>
                  <a:lnTo>
                    <a:pt x="10" y="323"/>
                  </a:lnTo>
                  <a:lnTo>
                    <a:pt x="12" y="315"/>
                  </a:lnTo>
                  <a:lnTo>
                    <a:pt x="14" y="307"/>
                  </a:lnTo>
                  <a:lnTo>
                    <a:pt x="16" y="298"/>
                  </a:lnTo>
                  <a:lnTo>
                    <a:pt x="18" y="288"/>
                  </a:lnTo>
                  <a:lnTo>
                    <a:pt x="20" y="279"/>
                  </a:lnTo>
                  <a:lnTo>
                    <a:pt x="22" y="269"/>
                  </a:lnTo>
                  <a:lnTo>
                    <a:pt x="24" y="259"/>
                  </a:lnTo>
                  <a:lnTo>
                    <a:pt x="27" y="249"/>
                  </a:lnTo>
                  <a:lnTo>
                    <a:pt x="29" y="238"/>
                  </a:lnTo>
                  <a:lnTo>
                    <a:pt x="31" y="228"/>
                  </a:lnTo>
                  <a:lnTo>
                    <a:pt x="34" y="217"/>
                  </a:lnTo>
                  <a:lnTo>
                    <a:pt x="36" y="206"/>
                  </a:lnTo>
                  <a:lnTo>
                    <a:pt x="38" y="196"/>
                  </a:lnTo>
                  <a:lnTo>
                    <a:pt x="41" y="185"/>
                  </a:lnTo>
                  <a:lnTo>
                    <a:pt x="43" y="174"/>
                  </a:lnTo>
                  <a:lnTo>
                    <a:pt x="45" y="164"/>
                  </a:lnTo>
                  <a:lnTo>
                    <a:pt x="48" y="154"/>
                  </a:lnTo>
                  <a:lnTo>
                    <a:pt x="50" y="143"/>
                  </a:lnTo>
                  <a:lnTo>
                    <a:pt x="52" y="134"/>
                  </a:lnTo>
                  <a:lnTo>
                    <a:pt x="54" y="124"/>
                  </a:lnTo>
                  <a:lnTo>
                    <a:pt x="56" y="115"/>
                  </a:lnTo>
                  <a:lnTo>
                    <a:pt x="58" y="106"/>
                  </a:lnTo>
                  <a:lnTo>
                    <a:pt x="60" y="97"/>
                  </a:lnTo>
                  <a:lnTo>
                    <a:pt x="62" y="89"/>
                  </a:lnTo>
                  <a:lnTo>
                    <a:pt x="64" y="82"/>
                  </a:lnTo>
                  <a:lnTo>
                    <a:pt x="65" y="75"/>
                  </a:lnTo>
                  <a:lnTo>
                    <a:pt x="66" y="68"/>
                  </a:lnTo>
                  <a:lnTo>
                    <a:pt x="68" y="63"/>
                  </a:lnTo>
                  <a:lnTo>
                    <a:pt x="69" y="57"/>
                  </a:lnTo>
                  <a:lnTo>
                    <a:pt x="70" y="53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2" y="44"/>
                  </a:lnTo>
                  <a:lnTo>
                    <a:pt x="72" y="43"/>
                  </a:lnTo>
                  <a:lnTo>
                    <a:pt x="72" y="42"/>
                  </a:lnTo>
                </a:path>
              </a:pathLst>
            </a:custGeom>
            <a:noFill/>
            <a:ln w="12700" cap="rnd">
              <a:solidFill>
                <a:srgbClr val="99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698315" y="2931160"/>
            <a:ext cx="432453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b="0" dirty="0">
                <a:solidFill>
                  <a:srgbClr val="000000"/>
                </a:solidFill>
              </a:rPr>
              <a:t>‘Diskusprolaps’ betyder </a:t>
            </a:r>
          </a:p>
          <a:p>
            <a:pPr eaLnBrk="0" hangingPunct="0"/>
            <a:r>
              <a:rPr lang="da-DK" sz="2800" b="0" dirty="0">
                <a:solidFill>
                  <a:srgbClr val="000000"/>
                </a:solidFill>
              </a:rPr>
              <a:t> fra gammel tid: </a:t>
            </a:r>
          </a:p>
          <a:p>
            <a:pPr eaLnBrk="0" hangingPunct="0"/>
            <a:r>
              <a:rPr lang="da-DK" sz="2800" b="0" dirty="0">
                <a:solidFill>
                  <a:srgbClr val="000000"/>
                </a:solidFill>
              </a:rPr>
              <a:t>    ‘</a:t>
            </a:r>
            <a:r>
              <a:rPr lang="da-DK" sz="2800" b="0" i="1" dirty="0">
                <a:solidFill>
                  <a:srgbClr val="000000"/>
                </a:solidFill>
              </a:rPr>
              <a:t>en bule på </a:t>
            </a:r>
            <a:r>
              <a:rPr lang="da-DK" sz="2800" b="0" i="1" dirty="0" err="1">
                <a:solidFill>
                  <a:srgbClr val="000000"/>
                </a:solidFill>
              </a:rPr>
              <a:t>disk</a:t>
            </a:r>
            <a:r>
              <a:rPr lang="da-DK" sz="2800" b="0" i="1" dirty="0" err="1">
                <a:solidFill>
                  <a:srgbClr val="000000"/>
                </a:solidFill>
                <a:latin typeface="Arial" pitchFamily="34" charset="0"/>
              </a:rPr>
              <a:t>'</a:t>
            </a:r>
            <a:r>
              <a:rPr lang="da-DK" sz="2800" b="0" i="1" dirty="0" err="1">
                <a:solidFill>
                  <a:srgbClr val="000000"/>
                </a:solidFill>
              </a:rPr>
              <a:t>ens</a:t>
            </a:r>
            <a:endParaRPr lang="da-DK" sz="2800" b="0" i="1" dirty="0">
              <a:solidFill>
                <a:srgbClr val="000000"/>
              </a:solidFill>
            </a:endParaRPr>
          </a:p>
          <a:p>
            <a:pPr eaLnBrk="0" hangingPunct="0"/>
            <a:r>
              <a:rPr lang="da-DK" sz="2800" b="0" i="1" dirty="0">
                <a:solidFill>
                  <a:srgbClr val="000000"/>
                </a:solidFill>
              </a:rPr>
              <a:t>     overflade.’</a:t>
            </a:r>
          </a:p>
          <a:p>
            <a:pPr eaLnBrk="0" hangingPunct="0"/>
            <a:endParaRPr lang="da-DK" sz="2800" b="0" i="1" dirty="0">
              <a:solidFill>
                <a:srgbClr val="000000"/>
              </a:solidFill>
            </a:endParaRPr>
          </a:p>
          <a:p>
            <a:pPr eaLnBrk="0" hangingPunct="0"/>
            <a:r>
              <a:rPr lang="da-DK" sz="2800" b="0" i="1" dirty="0">
                <a:solidFill>
                  <a:srgbClr val="000000"/>
                </a:solidFill>
              </a:rPr>
              <a:t>En MR-skanning vil</a:t>
            </a:r>
          </a:p>
          <a:p>
            <a:pPr eaLnBrk="0" hangingPunct="0"/>
            <a:r>
              <a:rPr lang="da-DK" sz="2800" b="0" i="1" dirty="0">
                <a:solidFill>
                  <a:srgbClr val="000000"/>
                </a:solidFill>
              </a:rPr>
              <a:t>se således ud   </a:t>
            </a:r>
            <a:r>
              <a:rPr lang="da-DK" sz="2800" b="0" dirty="0">
                <a:solidFill>
                  <a:srgbClr val="000000"/>
                </a:solidFill>
              </a:rPr>
              <a:t>[</a:t>
            </a:r>
            <a:r>
              <a:rPr lang="da-DK" sz="2800" b="0" i="1" dirty="0">
                <a:solidFill>
                  <a:srgbClr val="000000"/>
                </a:solidFill>
              </a:rPr>
              <a:t>tryk     </a:t>
            </a:r>
            <a:r>
              <a:rPr lang="da-DK" sz="2800" b="0" dirty="0">
                <a:solidFill>
                  <a:srgbClr val="000000"/>
                </a:solidFill>
              </a:rPr>
              <a:t>]</a:t>
            </a:r>
            <a:r>
              <a:rPr lang="da-DK" sz="2800" b="0" i="1" dirty="0">
                <a:solidFill>
                  <a:srgbClr val="000000"/>
                </a:solidFill>
              </a:rPr>
              <a:t>   </a:t>
            </a:r>
          </a:p>
          <a:p>
            <a:pPr eaLnBrk="0" hangingPunct="0"/>
            <a:endParaRPr lang="da-DK" sz="2800" b="0" dirty="0">
              <a:solidFill>
                <a:srgbClr val="000000"/>
              </a:solidFill>
            </a:endParaRPr>
          </a:p>
        </p:txBody>
      </p:sp>
      <p:sp>
        <p:nvSpPr>
          <p:cNvPr id="84996" name="Tekstboks 49"/>
          <p:cNvSpPr txBox="1">
            <a:spLocks noChangeArrowheads="1"/>
          </p:cNvSpPr>
          <p:nvPr/>
        </p:nvSpPr>
        <p:spPr bwMode="auto">
          <a:xfrm>
            <a:off x="1543050" y="423863"/>
            <a:ext cx="5781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4400" dirty="0">
                <a:latin typeface="Arial Black" pitchFamily="34" charset="0"/>
              </a:rPr>
              <a:t>DISKUSPROLAPS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BE64F98-8E17-456D-AC71-3D581628714F}"/>
              </a:ext>
            </a:extLst>
          </p:cNvPr>
          <p:cNvSpPr txBox="1"/>
          <p:nvPr/>
        </p:nvSpPr>
        <p:spPr>
          <a:xfrm>
            <a:off x="711200" y="1615440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/>
              <a:t>Dette program forudsætter, at du har set ‘Anatomi’ programmet.</a:t>
            </a:r>
          </a:p>
        </p:txBody>
      </p:sp>
      <p:grpSp>
        <p:nvGrpSpPr>
          <p:cNvPr id="38" name="Group 76">
            <a:extLst>
              <a:ext uri="{FF2B5EF4-FFF2-40B4-BE49-F238E27FC236}">
                <a16:creationId xmlns:a16="http://schemas.microsoft.com/office/drawing/2014/main" id="{47BEF268-3A5E-4416-B909-69A5A4FE7150}"/>
              </a:ext>
            </a:extLst>
          </p:cNvPr>
          <p:cNvGrpSpPr>
            <a:grpSpLocks/>
          </p:cNvGrpSpPr>
          <p:nvPr/>
        </p:nvGrpSpPr>
        <p:grpSpPr bwMode="auto">
          <a:xfrm>
            <a:off x="3964782" y="5606098"/>
            <a:ext cx="349250" cy="244475"/>
            <a:chOff x="1514" y="2015"/>
            <a:chExt cx="220" cy="154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4E985F5C-982A-4E6A-A219-5FB4795D9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015"/>
              <a:ext cx="220" cy="15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40" name="Line 5">
              <a:extLst>
                <a:ext uri="{FF2B5EF4-FFF2-40B4-BE49-F238E27FC236}">
                  <a16:creationId xmlns:a16="http://schemas.microsoft.com/office/drawing/2014/main" id="{DB8C3313-290A-4BB5-AB01-6A6CC9CC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2089"/>
              <a:ext cx="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273208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273208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37" name="Freeform 5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38" name="Freeform 6"/>
          <p:cNvSpPr>
            <a:spLocks/>
          </p:cNvSpPr>
          <p:nvPr/>
        </p:nvSpPr>
        <p:spPr bwMode="auto">
          <a:xfrm>
            <a:off x="394493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39" name="Freeform 7"/>
          <p:cNvSpPr>
            <a:spLocks/>
          </p:cNvSpPr>
          <p:nvPr/>
        </p:nvSpPr>
        <p:spPr bwMode="auto">
          <a:xfrm>
            <a:off x="394493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0" name="Freeform 8"/>
          <p:cNvSpPr>
            <a:spLocks/>
          </p:cNvSpPr>
          <p:nvPr/>
        </p:nvSpPr>
        <p:spPr bwMode="auto">
          <a:xfrm>
            <a:off x="407193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1" name="Freeform 9"/>
          <p:cNvSpPr>
            <a:spLocks/>
          </p:cNvSpPr>
          <p:nvPr/>
        </p:nvSpPr>
        <p:spPr bwMode="auto">
          <a:xfrm>
            <a:off x="407193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2" name="Freeform 10"/>
          <p:cNvSpPr>
            <a:spLocks/>
          </p:cNvSpPr>
          <p:nvPr/>
        </p:nvSpPr>
        <p:spPr bwMode="auto">
          <a:xfrm>
            <a:off x="419735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3" name="Freeform 11"/>
          <p:cNvSpPr>
            <a:spLocks/>
          </p:cNvSpPr>
          <p:nvPr/>
        </p:nvSpPr>
        <p:spPr bwMode="auto">
          <a:xfrm>
            <a:off x="419735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4" name="Freeform 12"/>
          <p:cNvSpPr>
            <a:spLocks/>
          </p:cNvSpPr>
          <p:nvPr/>
        </p:nvSpPr>
        <p:spPr bwMode="auto">
          <a:xfrm>
            <a:off x="432276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5" name="Freeform 13"/>
          <p:cNvSpPr>
            <a:spLocks/>
          </p:cNvSpPr>
          <p:nvPr/>
        </p:nvSpPr>
        <p:spPr bwMode="auto">
          <a:xfrm>
            <a:off x="432276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6" name="Freeform 14"/>
          <p:cNvSpPr>
            <a:spLocks/>
          </p:cNvSpPr>
          <p:nvPr/>
        </p:nvSpPr>
        <p:spPr bwMode="auto">
          <a:xfrm>
            <a:off x="444817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7" name="Freeform 15"/>
          <p:cNvSpPr>
            <a:spLocks/>
          </p:cNvSpPr>
          <p:nvPr/>
        </p:nvSpPr>
        <p:spPr bwMode="auto">
          <a:xfrm>
            <a:off x="444817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8" name="Freeform 16"/>
          <p:cNvSpPr>
            <a:spLocks/>
          </p:cNvSpPr>
          <p:nvPr/>
        </p:nvSpPr>
        <p:spPr bwMode="auto">
          <a:xfrm>
            <a:off x="457358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49" name="Freeform 17"/>
          <p:cNvSpPr>
            <a:spLocks/>
          </p:cNvSpPr>
          <p:nvPr/>
        </p:nvSpPr>
        <p:spPr bwMode="auto">
          <a:xfrm>
            <a:off x="457358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0" name="Freeform 18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1" name="Freeform 19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2" name="Freeform 20"/>
          <p:cNvSpPr>
            <a:spLocks/>
          </p:cNvSpPr>
          <p:nvPr/>
        </p:nvSpPr>
        <p:spPr bwMode="auto">
          <a:xfrm>
            <a:off x="3824288" y="4203700"/>
            <a:ext cx="198437" cy="346075"/>
          </a:xfrm>
          <a:custGeom>
            <a:avLst/>
            <a:gdLst>
              <a:gd name="T0" fmla="*/ 2147483647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2147483647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2147483647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2147483647 w 125"/>
              <a:gd name="T59" fmla="*/ 2147483647 h 218"/>
              <a:gd name="T60" fmla="*/ 2147483647 w 125"/>
              <a:gd name="T61" fmla="*/ 2147483647 h 218"/>
              <a:gd name="T62" fmla="*/ 2147483647 w 125"/>
              <a:gd name="T63" fmla="*/ 2147483647 h 218"/>
              <a:gd name="T64" fmla="*/ 2147483647 w 125"/>
              <a:gd name="T65" fmla="*/ 2147483647 h 218"/>
              <a:gd name="T66" fmla="*/ 2147483647 w 125"/>
              <a:gd name="T67" fmla="*/ 2147483647 h 218"/>
              <a:gd name="T68" fmla="*/ 2147483647 w 125"/>
              <a:gd name="T69" fmla="*/ 2147483647 h 218"/>
              <a:gd name="T70" fmla="*/ 2147483647 w 125"/>
              <a:gd name="T71" fmla="*/ 2147483647 h 218"/>
              <a:gd name="T72" fmla="*/ 0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124" y="217"/>
                </a:moveTo>
                <a:lnTo>
                  <a:pt x="122" y="208"/>
                </a:lnTo>
                <a:lnTo>
                  <a:pt x="120" y="200"/>
                </a:lnTo>
                <a:lnTo>
                  <a:pt x="117" y="192"/>
                </a:lnTo>
                <a:lnTo>
                  <a:pt x="115" y="184"/>
                </a:lnTo>
                <a:lnTo>
                  <a:pt x="113" y="176"/>
                </a:lnTo>
                <a:lnTo>
                  <a:pt x="111" y="169"/>
                </a:lnTo>
                <a:lnTo>
                  <a:pt x="109" y="162"/>
                </a:lnTo>
                <a:lnTo>
                  <a:pt x="107" y="155"/>
                </a:lnTo>
                <a:lnTo>
                  <a:pt x="105" y="148"/>
                </a:lnTo>
                <a:lnTo>
                  <a:pt x="103" y="141"/>
                </a:lnTo>
                <a:lnTo>
                  <a:pt x="101" y="135"/>
                </a:lnTo>
                <a:lnTo>
                  <a:pt x="98" y="128"/>
                </a:lnTo>
                <a:lnTo>
                  <a:pt x="96" y="122"/>
                </a:lnTo>
                <a:lnTo>
                  <a:pt x="94" y="116"/>
                </a:lnTo>
                <a:lnTo>
                  <a:pt x="91" y="110"/>
                </a:lnTo>
                <a:lnTo>
                  <a:pt x="89" y="104"/>
                </a:lnTo>
                <a:lnTo>
                  <a:pt x="86" y="98"/>
                </a:lnTo>
                <a:lnTo>
                  <a:pt x="84" y="93"/>
                </a:lnTo>
                <a:lnTo>
                  <a:pt x="81" y="87"/>
                </a:lnTo>
                <a:lnTo>
                  <a:pt x="78" y="82"/>
                </a:lnTo>
                <a:lnTo>
                  <a:pt x="75" y="76"/>
                </a:lnTo>
                <a:lnTo>
                  <a:pt x="71" y="71"/>
                </a:lnTo>
                <a:lnTo>
                  <a:pt x="68" y="66"/>
                </a:lnTo>
                <a:lnTo>
                  <a:pt x="64" y="61"/>
                </a:lnTo>
                <a:lnTo>
                  <a:pt x="60" y="56"/>
                </a:lnTo>
                <a:lnTo>
                  <a:pt x="56" y="50"/>
                </a:lnTo>
                <a:lnTo>
                  <a:pt x="52" y="45"/>
                </a:lnTo>
                <a:lnTo>
                  <a:pt x="47" y="40"/>
                </a:lnTo>
                <a:lnTo>
                  <a:pt x="42" y="35"/>
                </a:lnTo>
                <a:lnTo>
                  <a:pt x="37" y="30"/>
                </a:lnTo>
                <a:lnTo>
                  <a:pt x="32" y="25"/>
                </a:lnTo>
                <a:lnTo>
                  <a:pt x="26" y="20"/>
                </a:lnTo>
                <a:lnTo>
                  <a:pt x="20" y="15"/>
                </a:lnTo>
                <a:lnTo>
                  <a:pt x="14" y="10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3" name="Freeform 21"/>
          <p:cNvSpPr>
            <a:spLocks/>
          </p:cNvSpPr>
          <p:nvPr/>
        </p:nvSpPr>
        <p:spPr bwMode="auto">
          <a:xfrm>
            <a:off x="2732088" y="4105275"/>
            <a:ext cx="1093787" cy="100013"/>
          </a:xfrm>
          <a:custGeom>
            <a:avLst/>
            <a:gdLst>
              <a:gd name="T0" fmla="*/ 2147483647 w 689"/>
              <a:gd name="T1" fmla="*/ 2147483647 h 63"/>
              <a:gd name="T2" fmla="*/ 2147483647 w 689"/>
              <a:gd name="T3" fmla="*/ 2147483647 h 63"/>
              <a:gd name="T4" fmla="*/ 2147483647 w 689"/>
              <a:gd name="T5" fmla="*/ 2147483647 h 63"/>
              <a:gd name="T6" fmla="*/ 2147483647 w 689"/>
              <a:gd name="T7" fmla="*/ 2147483647 h 63"/>
              <a:gd name="T8" fmla="*/ 2147483647 w 689"/>
              <a:gd name="T9" fmla="*/ 2147483647 h 63"/>
              <a:gd name="T10" fmla="*/ 2147483647 w 689"/>
              <a:gd name="T11" fmla="*/ 2147483647 h 63"/>
              <a:gd name="T12" fmla="*/ 2147483647 w 689"/>
              <a:gd name="T13" fmla="*/ 2147483647 h 63"/>
              <a:gd name="T14" fmla="*/ 2147483647 w 689"/>
              <a:gd name="T15" fmla="*/ 2147483647 h 63"/>
              <a:gd name="T16" fmla="*/ 2147483647 w 689"/>
              <a:gd name="T17" fmla="*/ 2147483647 h 63"/>
              <a:gd name="T18" fmla="*/ 2147483647 w 689"/>
              <a:gd name="T19" fmla="*/ 2147483647 h 63"/>
              <a:gd name="T20" fmla="*/ 2147483647 w 689"/>
              <a:gd name="T21" fmla="*/ 2147483647 h 63"/>
              <a:gd name="T22" fmla="*/ 2147483647 w 689"/>
              <a:gd name="T23" fmla="*/ 2147483647 h 63"/>
              <a:gd name="T24" fmla="*/ 2147483647 w 689"/>
              <a:gd name="T25" fmla="*/ 2147483647 h 63"/>
              <a:gd name="T26" fmla="*/ 2147483647 w 689"/>
              <a:gd name="T27" fmla="*/ 2147483647 h 63"/>
              <a:gd name="T28" fmla="*/ 2147483647 w 689"/>
              <a:gd name="T29" fmla="*/ 2147483647 h 63"/>
              <a:gd name="T30" fmla="*/ 2147483647 w 689"/>
              <a:gd name="T31" fmla="*/ 2147483647 h 63"/>
              <a:gd name="T32" fmla="*/ 2147483647 w 689"/>
              <a:gd name="T33" fmla="*/ 2147483647 h 63"/>
              <a:gd name="T34" fmla="*/ 2147483647 w 689"/>
              <a:gd name="T35" fmla="*/ 2147483647 h 63"/>
              <a:gd name="T36" fmla="*/ 2147483647 w 689"/>
              <a:gd name="T37" fmla="*/ 2147483647 h 63"/>
              <a:gd name="T38" fmla="*/ 2147483647 w 689"/>
              <a:gd name="T39" fmla="*/ 2147483647 h 63"/>
              <a:gd name="T40" fmla="*/ 2147483647 w 689"/>
              <a:gd name="T41" fmla="*/ 2147483647 h 63"/>
              <a:gd name="T42" fmla="*/ 2147483647 w 689"/>
              <a:gd name="T43" fmla="*/ 2147483647 h 63"/>
              <a:gd name="T44" fmla="*/ 2147483647 w 689"/>
              <a:gd name="T45" fmla="*/ 2147483647 h 63"/>
              <a:gd name="T46" fmla="*/ 2147483647 w 689"/>
              <a:gd name="T47" fmla="*/ 2147483647 h 63"/>
              <a:gd name="T48" fmla="*/ 2147483647 w 689"/>
              <a:gd name="T49" fmla="*/ 2147483647 h 63"/>
              <a:gd name="T50" fmla="*/ 2147483647 w 689"/>
              <a:gd name="T51" fmla="*/ 2147483647 h 63"/>
              <a:gd name="T52" fmla="*/ 2147483647 w 689"/>
              <a:gd name="T53" fmla="*/ 2147483647 h 63"/>
              <a:gd name="T54" fmla="*/ 2147483647 w 689"/>
              <a:gd name="T55" fmla="*/ 2147483647 h 63"/>
              <a:gd name="T56" fmla="*/ 2147483647 w 689"/>
              <a:gd name="T57" fmla="*/ 2147483647 h 63"/>
              <a:gd name="T58" fmla="*/ 2147483647 w 689"/>
              <a:gd name="T59" fmla="*/ 2147483647 h 63"/>
              <a:gd name="T60" fmla="*/ 2147483647 w 689"/>
              <a:gd name="T61" fmla="*/ 2147483647 h 63"/>
              <a:gd name="T62" fmla="*/ 2147483647 w 689"/>
              <a:gd name="T63" fmla="*/ 2147483647 h 63"/>
              <a:gd name="T64" fmla="*/ 2147483647 w 689"/>
              <a:gd name="T65" fmla="*/ 2147483647 h 63"/>
              <a:gd name="T66" fmla="*/ 2147483647 w 689"/>
              <a:gd name="T67" fmla="*/ 2147483647 h 63"/>
              <a:gd name="T68" fmla="*/ 2147483647 w 689"/>
              <a:gd name="T69" fmla="*/ 2147483647 h 63"/>
              <a:gd name="T70" fmla="*/ 2147483647 w 689"/>
              <a:gd name="T71" fmla="*/ 2147483647 h 63"/>
              <a:gd name="T72" fmla="*/ 2147483647 w 689"/>
              <a:gd name="T73" fmla="*/ 2147483647 h 63"/>
              <a:gd name="T74" fmla="*/ 2147483647 w 689"/>
              <a:gd name="T75" fmla="*/ 2147483647 h 63"/>
              <a:gd name="T76" fmla="*/ 2147483647 w 689"/>
              <a:gd name="T77" fmla="*/ 2147483647 h 63"/>
              <a:gd name="T78" fmla="*/ 2147483647 w 689"/>
              <a:gd name="T79" fmla="*/ 2147483647 h 63"/>
              <a:gd name="T80" fmla="*/ 2147483647 w 689"/>
              <a:gd name="T81" fmla="*/ 2147483647 h 63"/>
              <a:gd name="T82" fmla="*/ 2147483647 w 689"/>
              <a:gd name="T83" fmla="*/ 2147483647 h 63"/>
              <a:gd name="T84" fmla="*/ 2147483647 w 689"/>
              <a:gd name="T85" fmla="*/ 2147483647 h 63"/>
              <a:gd name="T86" fmla="*/ 2147483647 w 689"/>
              <a:gd name="T87" fmla="*/ 2147483647 h 63"/>
              <a:gd name="T88" fmla="*/ 2147483647 w 689"/>
              <a:gd name="T89" fmla="*/ 2147483647 h 63"/>
              <a:gd name="T90" fmla="*/ 2147483647 w 689"/>
              <a:gd name="T91" fmla="*/ 2147483647 h 63"/>
              <a:gd name="T92" fmla="*/ 2147483647 w 689"/>
              <a:gd name="T93" fmla="*/ 2147483647 h 63"/>
              <a:gd name="T94" fmla="*/ 2147483647 w 689"/>
              <a:gd name="T95" fmla="*/ 2147483647 h 63"/>
              <a:gd name="T96" fmla="*/ 2147483647 w 689"/>
              <a:gd name="T97" fmla="*/ 2147483647 h 63"/>
              <a:gd name="T98" fmla="*/ 2147483647 w 689"/>
              <a:gd name="T99" fmla="*/ 2147483647 h 63"/>
              <a:gd name="T100" fmla="*/ 2147483647 w 689"/>
              <a:gd name="T101" fmla="*/ 2147483647 h 63"/>
              <a:gd name="T102" fmla="*/ 2147483647 w 689"/>
              <a:gd name="T103" fmla="*/ 2147483647 h 63"/>
              <a:gd name="T104" fmla="*/ 0 w 689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9"/>
              <a:gd name="T160" fmla="*/ 0 h 63"/>
              <a:gd name="T161" fmla="*/ 689 w 689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9" h="63">
                <a:moveTo>
                  <a:pt x="688" y="62"/>
                </a:moveTo>
                <a:lnTo>
                  <a:pt x="681" y="60"/>
                </a:lnTo>
                <a:lnTo>
                  <a:pt x="675" y="58"/>
                </a:lnTo>
                <a:lnTo>
                  <a:pt x="668" y="57"/>
                </a:lnTo>
                <a:lnTo>
                  <a:pt x="661" y="55"/>
                </a:lnTo>
                <a:lnTo>
                  <a:pt x="654" y="54"/>
                </a:lnTo>
                <a:lnTo>
                  <a:pt x="647" y="52"/>
                </a:lnTo>
                <a:lnTo>
                  <a:pt x="640" y="51"/>
                </a:lnTo>
                <a:lnTo>
                  <a:pt x="633" y="50"/>
                </a:lnTo>
                <a:lnTo>
                  <a:pt x="625" y="49"/>
                </a:lnTo>
                <a:lnTo>
                  <a:pt x="618" y="48"/>
                </a:lnTo>
                <a:lnTo>
                  <a:pt x="611" y="47"/>
                </a:lnTo>
                <a:lnTo>
                  <a:pt x="603" y="46"/>
                </a:lnTo>
                <a:lnTo>
                  <a:pt x="596" y="45"/>
                </a:lnTo>
                <a:lnTo>
                  <a:pt x="588" y="44"/>
                </a:lnTo>
                <a:lnTo>
                  <a:pt x="581" y="44"/>
                </a:lnTo>
                <a:lnTo>
                  <a:pt x="573" y="43"/>
                </a:lnTo>
                <a:lnTo>
                  <a:pt x="565" y="42"/>
                </a:lnTo>
                <a:lnTo>
                  <a:pt x="557" y="42"/>
                </a:lnTo>
                <a:lnTo>
                  <a:pt x="550" y="41"/>
                </a:lnTo>
                <a:lnTo>
                  <a:pt x="542" y="41"/>
                </a:lnTo>
                <a:lnTo>
                  <a:pt x="534" y="40"/>
                </a:lnTo>
                <a:lnTo>
                  <a:pt x="526" y="40"/>
                </a:lnTo>
                <a:lnTo>
                  <a:pt x="518" y="40"/>
                </a:lnTo>
                <a:lnTo>
                  <a:pt x="510" y="39"/>
                </a:lnTo>
                <a:lnTo>
                  <a:pt x="502" y="39"/>
                </a:lnTo>
                <a:lnTo>
                  <a:pt x="494" y="39"/>
                </a:lnTo>
                <a:lnTo>
                  <a:pt x="486" y="39"/>
                </a:lnTo>
                <a:lnTo>
                  <a:pt x="478" y="39"/>
                </a:lnTo>
                <a:lnTo>
                  <a:pt x="469" y="39"/>
                </a:lnTo>
                <a:lnTo>
                  <a:pt x="461" y="38"/>
                </a:lnTo>
                <a:lnTo>
                  <a:pt x="453" y="38"/>
                </a:lnTo>
                <a:lnTo>
                  <a:pt x="445" y="38"/>
                </a:lnTo>
                <a:lnTo>
                  <a:pt x="437" y="38"/>
                </a:lnTo>
                <a:lnTo>
                  <a:pt x="429" y="39"/>
                </a:lnTo>
                <a:lnTo>
                  <a:pt x="420" y="39"/>
                </a:lnTo>
                <a:lnTo>
                  <a:pt x="412" y="39"/>
                </a:lnTo>
                <a:lnTo>
                  <a:pt x="404" y="39"/>
                </a:lnTo>
                <a:lnTo>
                  <a:pt x="396" y="39"/>
                </a:lnTo>
                <a:lnTo>
                  <a:pt x="388" y="39"/>
                </a:lnTo>
                <a:lnTo>
                  <a:pt x="380" y="39"/>
                </a:lnTo>
                <a:lnTo>
                  <a:pt x="371" y="40"/>
                </a:lnTo>
                <a:lnTo>
                  <a:pt x="363" y="40"/>
                </a:lnTo>
                <a:lnTo>
                  <a:pt x="355" y="40"/>
                </a:lnTo>
                <a:lnTo>
                  <a:pt x="347" y="40"/>
                </a:lnTo>
                <a:lnTo>
                  <a:pt x="339" y="40"/>
                </a:lnTo>
                <a:lnTo>
                  <a:pt x="331" y="41"/>
                </a:lnTo>
                <a:lnTo>
                  <a:pt x="323" y="41"/>
                </a:lnTo>
                <a:lnTo>
                  <a:pt x="315" y="41"/>
                </a:lnTo>
                <a:lnTo>
                  <a:pt x="307" y="41"/>
                </a:lnTo>
                <a:lnTo>
                  <a:pt x="299" y="42"/>
                </a:lnTo>
                <a:lnTo>
                  <a:pt x="291" y="42"/>
                </a:lnTo>
                <a:lnTo>
                  <a:pt x="283" y="42"/>
                </a:lnTo>
                <a:lnTo>
                  <a:pt x="276" y="42"/>
                </a:lnTo>
                <a:lnTo>
                  <a:pt x="268" y="42"/>
                </a:lnTo>
                <a:lnTo>
                  <a:pt x="260" y="43"/>
                </a:lnTo>
                <a:lnTo>
                  <a:pt x="253" y="43"/>
                </a:lnTo>
                <a:lnTo>
                  <a:pt x="245" y="43"/>
                </a:lnTo>
                <a:lnTo>
                  <a:pt x="238" y="43"/>
                </a:lnTo>
                <a:lnTo>
                  <a:pt x="230" y="43"/>
                </a:lnTo>
                <a:lnTo>
                  <a:pt x="223" y="43"/>
                </a:lnTo>
                <a:lnTo>
                  <a:pt x="215" y="44"/>
                </a:lnTo>
                <a:lnTo>
                  <a:pt x="208" y="44"/>
                </a:lnTo>
                <a:lnTo>
                  <a:pt x="201" y="44"/>
                </a:lnTo>
                <a:lnTo>
                  <a:pt x="194" y="44"/>
                </a:lnTo>
                <a:lnTo>
                  <a:pt x="187" y="44"/>
                </a:lnTo>
                <a:lnTo>
                  <a:pt x="180" y="44"/>
                </a:lnTo>
                <a:lnTo>
                  <a:pt x="173" y="44"/>
                </a:lnTo>
                <a:lnTo>
                  <a:pt x="166" y="43"/>
                </a:lnTo>
                <a:lnTo>
                  <a:pt x="160" y="43"/>
                </a:lnTo>
                <a:lnTo>
                  <a:pt x="153" y="43"/>
                </a:lnTo>
                <a:lnTo>
                  <a:pt x="147" y="43"/>
                </a:lnTo>
                <a:lnTo>
                  <a:pt x="140" y="43"/>
                </a:lnTo>
                <a:lnTo>
                  <a:pt x="134" y="42"/>
                </a:lnTo>
                <a:lnTo>
                  <a:pt x="128" y="42"/>
                </a:lnTo>
                <a:lnTo>
                  <a:pt x="122" y="42"/>
                </a:lnTo>
                <a:lnTo>
                  <a:pt x="116" y="41"/>
                </a:lnTo>
                <a:lnTo>
                  <a:pt x="110" y="41"/>
                </a:lnTo>
                <a:lnTo>
                  <a:pt x="104" y="40"/>
                </a:lnTo>
                <a:lnTo>
                  <a:pt x="98" y="40"/>
                </a:lnTo>
                <a:lnTo>
                  <a:pt x="93" y="39"/>
                </a:lnTo>
                <a:lnTo>
                  <a:pt x="87" y="38"/>
                </a:lnTo>
                <a:lnTo>
                  <a:pt x="82" y="37"/>
                </a:lnTo>
                <a:lnTo>
                  <a:pt x="77" y="37"/>
                </a:lnTo>
                <a:lnTo>
                  <a:pt x="72" y="36"/>
                </a:lnTo>
                <a:lnTo>
                  <a:pt x="67" y="35"/>
                </a:lnTo>
                <a:lnTo>
                  <a:pt x="62" y="34"/>
                </a:lnTo>
                <a:lnTo>
                  <a:pt x="57" y="33"/>
                </a:lnTo>
                <a:lnTo>
                  <a:pt x="53" y="32"/>
                </a:lnTo>
                <a:lnTo>
                  <a:pt x="49" y="30"/>
                </a:lnTo>
                <a:lnTo>
                  <a:pt x="44" y="29"/>
                </a:lnTo>
                <a:lnTo>
                  <a:pt x="40" y="28"/>
                </a:lnTo>
                <a:lnTo>
                  <a:pt x="36" y="26"/>
                </a:lnTo>
                <a:lnTo>
                  <a:pt x="33" y="25"/>
                </a:lnTo>
                <a:lnTo>
                  <a:pt x="29" y="23"/>
                </a:lnTo>
                <a:lnTo>
                  <a:pt x="26" y="21"/>
                </a:lnTo>
                <a:lnTo>
                  <a:pt x="22" y="20"/>
                </a:lnTo>
                <a:lnTo>
                  <a:pt x="19" y="18"/>
                </a:lnTo>
                <a:lnTo>
                  <a:pt x="16" y="16"/>
                </a:lnTo>
                <a:lnTo>
                  <a:pt x="13" y="14"/>
                </a:lnTo>
                <a:lnTo>
                  <a:pt x="11" y="12"/>
                </a:lnTo>
                <a:lnTo>
                  <a:pt x="8" y="10"/>
                </a:lnTo>
                <a:lnTo>
                  <a:pt x="6" y="7"/>
                </a:lnTo>
                <a:lnTo>
                  <a:pt x="4" y="5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4" name="Freeform 22"/>
          <p:cNvSpPr>
            <a:spLocks/>
          </p:cNvSpPr>
          <p:nvPr/>
        </p:nvSpPr>
        <p:spPr bwMode="auto">
          <a:xfrm>
            <a:off x="2732088" y="3481388"/>
            <a:ext cx="927100" cy="625475"/>
          </a:xfrm>
          <a:custGeom>
            <a:avLst/>
            <a:gdLst>
              <a:gd name="T0" fmla="*/ 0 w 584"/>
              <a:gd name="T1" fmla="*/ 2147483647 h 394"/>
              <a:gd name="T2" fmla="*/ 2147483647 w 584"/>
              <a:gd name="T3" fmla="*/ 2147483647 h 394"/>
              <a:gd name="T4" fmla="*/ 2147483647 w 584"/>
              <a:gd name="T5" fmla="*/ 2147483647 h 394"/>
              <a:gd name="T6" fmla="*/ 2147483647 w 584"/>
              <a:gd name="T7" fmla="*/ 2147483647 h 394"/>
              <a:gd name="T8" fmla="*/ 2147483647 w 584"/>
              <a:gd name="T9" fmla="*/ 2147483647 h 394"/>
              <a:gd name="T10" fmla="*/ 2147483647 w 584"/>
              <a:gd name="T11" fmla="*/ 2147483647 h 394"/>
              <a:gd name="T12" fmla="*/ 2147483647 w 584"/>
              <a:gd name="T13" fmla="*/ 2147483647 h 394"/>
              <a:gd name="T14" fmla="*/ 2147483647 w 584"/>
              <a:gd name="T15" fmla="*/ 2147483647 h 394"/>
              <a:gd name="T16" fmla="*/ 2147483647 w 584"/>
              <a:gd name="T17" fmla="*/ 2147483647 h 394"/>
              <a:gd name="T18" fmla="*/ 2147483647 w 584"/>
              <a:gd name="T19" fmla="*/ 2147483647 h 394"/>
              <a:gd name="T20" fmla="*/ 2147483647 w 584"/>
              <a:gd name="T21" fmla="*/ 2147483647 h 394"/>
              <a:gd name="T22" fmla="*/ 2147483647 w 584"/>
              <a:gd name="T23" fmla="*/ 2147483647 h 394"/>
              <a:gd name="T24" fmla="*/ 2147483647 w 584"/>
              <a:gd name="T25" fmla="*/ 2147483647 h 394"/>
              <a:gd name="T26" fmla="*/ 2147483647 w 584"/>
              <a:gd name="T27" fmla="*/ 2147483647 h 394"/>
              <a:gd name="T28" fmla="*/ 2147483647 w 584"/>
              <a:gd name="T29" fmla="*/ 2147483647 h 394"/>
              <a:gd name="T30" fmla="*/ 2147483647 w 584"/>
              <a:gd name="T31" fmla="*/ 2147483647 h 394"/>
              <a:gd name="T32" fmla="*/ 2147483647 w 584"/>
              <a:gd name="T33" fmla="*/ 2147483647 h 394"/>
              <a:gd name="T34" fmla="*/ 2147483647 w 584"/>
              <a:gd name="T35" fmla="*/ 2147483647 h 394"/>
              <a:gd name="T36" fmla="*/ 2147483647 w 584"/>
              <a:gd name="T37" fmla="*/ 2147483647 h 394"/>
              <a:gd name="T38" fmla="*/ 2147483647 w 584"/>
              <a:gd name="T39" fmla="*/ 2147483647 h 394"/>
              <a:gd name="T40" fmla="*/ 2147483647 w 584"/>
              <a:gd name="T41" fmla="*/ 2147483647 h 394"/>
              <a:gd name="T42" fmla="*/ 2147483647 w 584"/>
              <a:gd name="T43" fmla="*/ 2147483647 h 394"/>
              <a:gd name="T44" fmla="*/ 2147483647 w 584"/>
              <a:gd name="T45" fmla="*/ 2147483647 h 394"/>
              <a:gd name="T46" fmla="*/ 2147483647 w 584"/>
              <a:gd name="T47" fmla="*/ 2147483647 h 394"/>
              <a:gd name="T48" fmla="*/ 2147483647 w 584"/>
              <a:gd name="T49" fmla="*/ 2147483647 h 394"/>
              <a:gd name="T50" fmla="*/ 2147483647 w 584"/>
              <a:gd name="T51" fmla="*/ 2147483647 h 394"/>
              <a:gd name="T52" fmla="*/ 2147483647 w 584"/>
              <a:gd name="T53" fmla="*/ 2147483647 h 394"/>
              <a:gd name="T54" fmla="*/ 2147483647 w 584"/>
              <a:gd name="T55" fmla="*/ 2147483647 h 394"/>
              <a:gd name="T56" fmla="*/ 2147483647 w 584"/>
              <a:gd name="T57" fmla="*/ 2147483647 h 394"/>
              <a:gd name="T58" fmla="*/ 2147483647 w 584"/>
              <a:gd name="T59" fmla="*/ 2147483647 h 394"/>
              <a:gd name="T60" fmla="*/ 2147483647 w 584"/>
              <a:gd name="T61" fmla="*/ 2147483647 h 394"/>
              <a:gd name="T62" fmla="*/ 2147483647 w 584"/>
              <a:gd name="T63" fmla="*/ 2147483647 h 394"/>
              <a:gd name="T64" fmla="*/ 2147483647 w 584"/>
              <a:gd name="T65" fmla="*/ 2147483647 h 394"/>
              <a:gd name="T66" fmla="*/ 2147483647 w 584"/>
              <a:gd name="T67" fmla="*/ 2147483647 h 394"/>
              <a:gd name="T68" fmla="*/ 2147483647 w 584"/>
              <a:gd name="T69" fmla="*/ 2147483647 h 394"/>
              <a:gd name="T70" fmla="*/ 2147483647 w 584"/>
              <a:gd name="T71" fmla="*/ 2147483647 h 394"/>
              <a:gd name="T72" fmla="*/ 2147483647 w 584"/>
              <a:gd name="T73" fmla="*/ 2147483647 h 394"/>
              <a:gd name="T74" fmla="*/ 2147483647 w 584"/>
              <a:gd name="T75" fmla="*/ 2147483647 h 394"/>
              <a:gd name="T76" fmla="*/ 2147483647 w 584"/>
              <a:gd name="T77" fmla="*/ 2147483647 h 394"/>
              <a:gd name="T78" fmla="*/ 2147483647 w 584"/>
              <a:gd name="T79" fmla="*/ 2147483647 h 394"/>
              <a:gd name="T80" fmla="*/ 2147483647 w 584"/>
              <a:gd name="T81" fmla="*/ 2147483647 h 394"/>
              <a:gd name="T82" fmla="*/ 2147483647 w 584"/>
              <a:gd name="T83" fmla="*/ 2147483647 h 394"/>
              <a:gd name="T84" fmla="*/ 2147483647 w 584"/>
              <a:gd name="T85" fmla="*/ 2147483647 h 394"/>
              <a:gd name="T86" fmla="*/ 2147483647 w 584"/>
              <a:gd name="T87" fmla="*/ 2147483647 h 394"/>
              <a:gd name="T88" fmla="*/ 2147483647 w 584"/>
              <a:gd name="T89" fmla="*/ 2147483647 h 394"/>
              <a:gd name="T90" fmla="*/ 2147483647 w 584"/>
              <a:gd name="T91" fmla="*/ 2147483647 h 394"/>
              <a:gd name="T92" fmla="*/ 2147483647 w 584"/>
              <a:gd name="T93" fmla="*/ 2147483647 h 394"/>
              <a:gd name="T94" fmla="*/ 2147483647 w 584"/>
              <a:gd name="T95" fmla="*/ 2147483647 h 394"/>
              <a:gd name="T96" fmla="*/ 2147483647 w 584"/>
              <a:gd name="T97" fmla="*/ 2147483647 h 394"/>
              <a:gd name="T98" fmla="*/ 2147483647 w 584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4"/>
              <a:gd name="T151" fmla="*/ 0 h 394"/>
              <a:gd name="T152" fmla="*/ 584 w 584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4" h="394">
                <a:moveTo>
                  <a:pt x="0" y="393"/>
                </a:moveTo>
                <a:lnTo>
                  <a:pt x="0" y="384"/>
                </a:lnTo>
                <a:lnTo>
                  <a:pt x="0" y="376"/>
                </a:lnTo>
                <a:lnTo>
                  <a:pt x="0" y="368"/>
                </a:lnTo>
                <a:lnTo>
                  <a:pt x="0" y="360"/>
                </a:lnTo>
                <a:lnTo>
                  <a:pt x="1" y="352"/>
                </a:lnTo>
                <a:lnTo>
                  <a:pt x="1" y="344"/>
                </a:lnTo>
                <a:lnTo>
                  <a:pt x="2" y="337"/>
                </a:lnTo>
                <a:lnTo>
                  <a:pt x="2" y="329"/>
                </a:lnTo>
                <a:lnTo>
                  <a:pt x="3" y="322"/>
                </a:lnTo>
                <a:lnTo>
                  <a:pt x="4" y="315"/>
                </a:lnTo>
                <a:lnTo>
                  <a:pt x="5" y="308"/>
                </a:lnTo>
                <a:lnTo>
                  <a:pt x="6" y="301"/>
                </a:lnTo>
                <a:lnTo>
                  <a:pt x="7" y="294"/>
                </a:lnTo>
                <a:lnTo>
                  <a:pt x="9" y="288"/>
                </a:lnTo>
                <a:lnTo>
                  <a:pt x="10" y="281"/>
                </a:lnTo>
                <a:lnTo>
                  <a:pt x="12" y="275"/>
                </a:lnTo>
                <a:lnTo>
                  <a:pt x="13" y="269"/>
                </a:lnTo>
                <a:lnTo>
                  <a:pt x="15" y="262"/>
                </a:lnTo>
                <a:lnTo>
                  <a:pt x="17" y="256"/>
                </a:lnTo>
                <a:lnTo>
                  <a:pt x="19" y="251"/>
                </a:lnTo>
                <a:lnTo>
                  <a:pt x="21" y="245"/>
                </a:lnTo>
                <a:lnTo>
                  <a:pt x="23" y="239"/>
                </a:lnTo>
                <a:lnTo>
                  <a:pt x="25" y="234"/>
                </a:lnTo>
                <a:lnTo>
                  <a:pt x="27" y="228"/>
                </a:lnTo>
                <a:lnTo>
                  <a:pt x="30" y="223"/>
                </a:lnTo>
                <a:lnTo>
                  <a:pt x="32" y="218"/>
                </a:lnTo>
                <a:lnTo>
                  <a:pt x="35" y="213"/>
                </a:lnTo>
                <a:lnTo>
                  <a:pt x="37" y="208"/>
                </a:lnTo>
                <a:lnTo>
                  <a:pt x="40" y="203"/>
                </a:lnTo>
                <a:lnTo>
                  <a:pt x="43" y="199"/>
                </a:lnTo>
                <a:lnTo>
                  <a:pt x="46" y="194"/>
                </a:lnTo>
                <a:lnTo>
                  <a:pt x="49" y="190"/>
                </a:lnTo>
                <a:lnTo>
                  <a:pt x="52" y="185"/>
                </a:lnTo>
                <a:lnTo>
                  <a:pt x="55" y="181"/>
                </a:lnTo>
                <a:lnTo>
                  <a:pt x="58" y="177"/>
                </a:lnTo>
                <a:lnTo>
                  <a:pt x="61" y="173"/>
                </a:lnTo>
                <a:lnTo>
                  <a:pt x="65" y="169"/>
                </a:lnTo>
                <a:lnTo>
                  <a:pt x="68" y="165"/>
                </a:lnTo>
                <a:lnTo>
                  <a:pt x="72" y="161"/>
                </a:lnTo>
                <a:lnTo>
                  <a:pt x="75" y="157"/>
                </a:lnTo>
                <a:lnTo>
                  <a:pt x="79" y="154"/>
                </a:lnTo>
                <a:lnTo>
                  <a:pt x="83" y="150"/>
                </a:lnTo>
                <a:lnTo>
                  <a:pt x="86" y="147"/>
                </a:lnTo>
                <a:lnTo>
                  <a:pt x="90" y="144"/>
                </a:lnTo>
                <a:lnTo>
                  <a:pt x="94" y="140"/>
                </a:lnTo>
                <a:lnTo>
                  <a:pt x="98" y="137"/>
                </a:lnTo>
                <a:lnTo>
                  <a:pt x="102" y="134"/>
                </a:lnTo>
                <a:lnTo>
                  <a:pt x="106" y="131"/>
                </a:lnTo>
                <a:lnTo>
                  <a:pt x="110" y="128"/>
                </a:lnTo>
                <a:lnTo>
                  <a:pt x="114" y="126"/>
                </a:lnTo>
                <a:lnTo>
                  <a:pt x="119" y="123"/>
                </a:lnTo>
                <a:lnTo>
                  <a:pt x="123" y="120"/>
                </a:lnTo>
                <a:lnTo>
                  <a:pt x="127" y="118"/>
                </a:lnTo>
                <a:lnTo>
                  <a:pt x="132" y="115"/>
                </a:lnTo>
                <a:lnTo>
                  <a:pt x="136" y="113"/>
                </a:lnTo>
                <a:lnTo>
                  <a:pt x="140" y="110"/>
                </a:lnTo>
                <a:lnTo>
                  <a:pt x="145" y="108"/>
                </a:lnTo>
                <a:lnTo>
                  <a:pt x="150" y="106"/>
                </a:lnTo>
                <a:lnTo>
                  <a:pt x="154" y="104"/>
                </a:lnTo>
                <a:lnTo>
                  <a:pt x="159" y="102"/>
                </a:lnTo>
                <a:lnTo>
                  <a:pt x="164" y="100"/>
                </a:lnTo>
                <a:lnTo>
                  <a:pt x="168" y="98"/>
                </a:lnTo>
                <a:lnTo>
                  <a:pt x="173" y="96"/>
                </a:lnTo>
                <a:lnTo>
                  <a:pt x="178" y="94"/>
                </a:lnTo>
                <a:lnTo>
                  <a:pt x="183" y="92"/>
                </a:lnTo>
                <a:lnTo>
                  <a:pt x="188" y="90"/>
                </a:lnTo>
                <a:lnTo>
                  <a:pt x="193" y="89"/>
                </a:lnTo>
                <a:lnTo>
                  <a:pt x="198" y="87"/>
                </a:lnTo>
                <a:lnTo>
                  <a:pt x="203" y="85"/>
                </a:lnTo>
                <a:lnTo>
                  <a:pt x="208" y="84"/>
                </a:lnTo>
                <a:lnTo>
                  <a:pt x="213" y="82"/>
                </a:lnTo>
                <a:lnTo>
                  <a:pt x="218" y="81"/>
                </a:lnTo>
                <a:lnTo>
                  <a:pt x="223" y="80"/>
                </a:lnTo>
                <a:lnTo>
                  <a:pt x="228" y="78"/>
                </a:lnTo>
                <a:lnTo>
                  <a:pt x="233" y="77"/>
                </a:lnTo>
                <a:lnTo>
                  <a:pt x="238" y="76"/>
                </a:lnTo>
                <a:lnTo>
                  <a:pt x="243" y="75"/>
                </a:lnTo>
                <a:lnTo>
                  <a:pt x="249" y="73"/>
                </a:lnTo>
                <a:lnTo>
                  <a:pt x="254" y="72"/>
                </a:lnTo>
                <a:lnTo>
                  <a:pt x="259" y="71"/>
                </a:lnTo>
                <a:lnTo>
                  <a:pt x="264" y="70"/>
                </a:lnTo>
                <a:lnTo>
                  <a:pt x="270" y="69"/>
                </a:lnTo>
                <a:lnTo>
                  <a:pt x="275" y="68"/>
                </a:lnTo>
                <a:lnTo>
                  <a:pt x="280" y="67"/>
                </a:lnTo>
                <a:lnTo>
                  <a:pt x="286" y="66"/>
                </a:lnTo>
                <a:lnTo>
                  <a:pt x="291" y="65"/>
                </a:lnTo>
                <a:lnTo>
                  <a:pt x="296" y="65"/>
                </a:lnTo>
                <a:lnTo>
                  <a:pt x="301" y="64"/>
                </a:lnTo>
                <a:lnTo>
                  <a:pt x="307" y="63"/>
                </a:lnTo>
                <a:lnTo>
                  <a:pt x="312" y="62"/>
                </a:lnTo>
                <a:lnTo>
                  <a:pt x="317" y="61"/>
                </a:lnTo>
                <a:lnTo>
                  <a:pt x="323" y="60"/>
                </a:lnTo>
                <a:lnTo>
                  <a:pt x="328" y="60"/>
                </a:lnTo>
                <a:lnTo>
                  <a:pt x="333" y="59"/>
                </a:lnTo>
                <a:lnTo>
                  <a:pt x="339" y="58"/>
                </a:lnTo>
                <a:lnTo>
                  <a:pt x="344" y="58"/>
                </a:lnTo>
                <a:lnTo>
                  <a:pt x="349" y="57"/>
                </a:lnTo>
                <a:lnTo>
                  <a:pt x="355" y="56"/>
                </a:lnTo>
                <a:lnTo>
                  <a:pt x="360" y="56"/>
                </a:lnTo>
                <a:lnTo>
                  <a:pt x="365" y="55"/>
                </a:lnTo>
                <a:lnTo>
                  <a:pt x="370" y="54"/>
                </a:lnTo>
                <a:lnTo>
                  <a:pt x="376" y="54"/>
                </a:lnTo>
                <a:lnTo>
                  <a:pt x="381" y="53"/>
                </a:lnTo>
                <a:lnTo>
                  <a:pt x="386" y="52"/>
                </a:lnTo>
                <a:lnTo>
                  <a:pt x="391" y="52"/>
                </a:lnTo>
                <a:lnTo>
                  <a:pt x="397" y="51"/>
                </a:lnTo>
                <a:lnTo>
                  <a:pt x="402" y="50"/>
                </a:lnTo>
                <a:lnTo>
                  <a:pt x="407" y="50"/>
                </a:lnTo>
                <a:lnTo>
                  <a:pt x="412" y="49"/>
                </a:lnTo>
                <a:lnTo>
                  <a:pt x="417" y="48"/>
                </a:lnTo>
                <a:lnTo>
                  <a:pt x="422" y="48"/>
                </a:lnTo>
                <a:lnTo>
                  <a:pt x="427" y="47"/>
                </a:lnTo>
                <a:lnTo>
                  <a:pt x="432" y="46"/>
                </a:lnTo>
                <a:lnTo>
                  <a:pt x="437" y="45"/>
                </a:lnTo>
                <a:lnTo>
                  <a:pt x="442" y="45"/>
                </a:lnTo>
                <a:lnTo>
                  <a:pt x="447" y="44"/>
                </a:lnTo>
                <a:lnTo>
                  <a:pt x="452" y="43"/>
                </a:lnTo>
                <a:lnTo>
                  <a:pt x="457" y="42"/>
                </a:lnTo>
                <a:lnTo>
                  <a:pt x="462" y="42"/>
                </a:lnTo>
                <a:lnTo>
                  <a:pt x="466" y="41"/>
                </a:lnTo>
                <a:lnTo>
                  <a:pt x="471" y="40"/>
                </a:lnTo>
                <a:lnTo>
                  <a:pt x="476" y="39"/>
                </a:lnTo>
                <a:lnTo>
                  <a:pt x="481" y="38"/>
                </a:lnTo>
                <a:lnTo>
                  <a:pt x="485" y="37"/>
                </a:lnTo>
                <a:lnTo>
                  <a:pt x="490" y="36"/>
                </a:lnTo>
                <a:lnTo>
                  <a:pt x="494" y="35"/>
                </a:lnTo>
                <a:lnTo>
                  <a:pt x="499" y="34"/>
                </a:lnTo>
                <a:lnTo>
                  <a:pt x="503" y="33"/>
                </a:lnTo>
                <a:lnTo>
                  <a:pt x="508" y="32"/>
                </a:lnTo>
                <a:lnTo>
                  <a:pt x="512" y="31"/>
                </a:lnTo>
                <a:lnTo>
                  <a:pt x="516" y="30"/>
                </a:lnTo>
                <a:lnTo>
                  <a:pt x="520" y="28"/>
                </a:lnTo>
                <a:lnTo>
                  <a:pt x="525" y="27"/>
                </a:lnTo>
                <a:lnTo>
                  <a:pt x="529" y="26"/>
                </a:lnTo>
                <a:lnTo>
                  <a:pt x="533" y="24"/>
                </a:lnTo>
                <a:lnTo>
                  <a:pt x="537" y="23"/>
                </a:lnTo>
                <a:lnTo>
                  <a:pt x="541" y="22"/>
                </a:lnTo>
                <a:lnTo>
                  <a:pt x="545" y="20"/>
                </a:lnTo>
                <a:lnTo>
                  <a:pt x="548" y="19"/>
                </a:lnTo>
                <a:lnTo>
                  <a:pt x="552" y="17"/>
                </a:lnTo>
                <a:lnTo>
                  <a:pt x="556" y="15"/>
                </a:lnTo>
                <a:lnTo>
                  <a:pt x="559" y="14"/>
                </a:lnTo>
                <a:lnTo>
                  <a:pt x="563" y="12"/>
                </a:lnTo>
                <a:lnTo>
                  <a:pt x="566" y="10"/>
                </a:lnTo>
                <a:lnTo>
                  <a:pt x="570" y="8"/>
                </a:lnTo>
                <a:lnTo>
                  <a:pt x="573" y="6"/>
                </a:lnTo>
                <a:lnTo>
                  <a:pt x="576" y="4"/>
                </a:lnTo>
                <a:lnTo>
                  <a:pt x="580" y="2"/>
                </a:lnTo>
                <a:lnTo>
                  <a:pt x="583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5" name="Freeform 23"/>
          <p:cNvSpPr>
            <a:spLocks/>
          </p:cNvSpPr>
          <p:nvPr/>
        </p:nvSpPr>
        <p:spPr bwMode="auto">
          <a:xfrm>
            <a:off x="3733800" y="3546475"/>
            <a:ext cx="396875" cy="280988"/>
          </a:xfrm>
          <a:custGeom>
            <a:avLst/>
            <a:gdLst>
              <a:gd name="T0" fmla="*/ 2147483647 w 250"/>
              <a:gd name="T1" fmla="*/ 2147483647 h 177"/>
              <a:gd name="T2" fmla="*/ 2147483647 w 250"/>
              <a:gd name="T3" fmla="*/ 2147483647 h 177"/>
              <a:gd name="T4" fmla="*/ 2147483647 w 250"/>
              <a:gd name="T5" fmla="*/ 2147483647 h 177"/>
              <a:gd name="T6" fmla="*/ 2147483647 w 250"/>
              <a:gd name="T7" fmla="*/ 2147483647 h 177"/>
              <a:gd name="T8" fmla="*/ 2147483647 w 250"/>
              <a:gd name="T9" fmla="*/ 2147483647 h 177"/>
              <a:gd name="T10" fmla="*/ 2147483647 w 250"/>
              <a:gd name="T11" fmla="*/ 2147483647 h 177"/>
              <a:gd name="T12" fmla="*/ 2147483647 w 250"/>
              <a:gd name="T13" fmla="*/ 2147483647 h 177"/>
              <a:gd name="T14" fmla="*/ 2147483647 w 250"/>
              <a:gd name="T15" fmla="*/ 2147483647 h 177"/>
              <a:gd name="T16" fmla="*/ 2147483647 w 250"/>
              <a:gd name="T17" fmla="*/ 2147483647 h 177"/>
              <a:gd name="T18" fmla="*/ 2147483647 w 250"/>
              <a:gd name="T19" fmla="*/ 2147483647 h 177"/>
              <a:gd name="T20" fmla="*/ 2147483647 w 250"/>
              <a:gd name="T21" fmla="*/ 2147483647 h 177"/>
              <a:gd name="T22" fmla="*/ 2147483647 w 250"/>
              <a:gd name="T23" fmla="*/ 2147483647 h 177"/>
              <a:gd name="T24" fmla="*/ 2147483647 w 250"/>
              <a:gd name="T25" fmla="*/ 2147483647 h 177"/>
              <a:gd name="T26" fmla="*/ 2147483647 w 250"/>
              <a:gd name="T27" fmla="*/ 2147483647 h 177"/>
              <a:gd name="T28" fmla="*/ 2147483647 w 250"/>
              <a:gd name="T29" fmla="*/ 2147483647 h 177"/>
              <a:gd name="T30" fmla="*/ 2147483647 w 250"/>
              <a:gd name="T31" fmla="*/ 2147483647 h 177"/>
              <a:gd name="T32" fmla="*/ 2147483647 w 250"/>
              <a:gd name="T33" fmla="*/ 2147483647 h 177"/>
              <a:gd name="T34" fmla="*/ 2147483647 w 250"/>
              <a:gd name="T35" fmla="*/ 2147483647 h 177"/>
              <a:gd name="T36" fmla="*/ 2147483647 w 250"/>
              <a:gd name="T37" fmla="*/ 2147483647 h 177"/>
              <a:gd name="T38" fmla="*/ 2147483647 w 250"/>
              <a:gd name="T39" fmla="*/ 2147483647 h 177"/>
              <a:gd name="T40" fmla="*/ 2147483647 w 250"/>
              <a:gd name="T41" fmla="*/ 2147483647 h 177"/>
              <a:gd name="T42" fmla="*/ 2147483647 w 250"/>
              <a:gd name="T43" fmla="*/ 2147483647 h 177"/>
              <a:gd name="T44" fmla="*/ 2147483647 w 250"/>
              <a:gd name="T45" fmla="*/ 2147483647 h 177"/>
              <a:gd name="T46" fmla="*/ 2147483647 w 250"/>
              <a:gd name="T47" fmla="*/ 2147483647 h 177"/>
              <a:gd name="T48" fmla="*/ 2147483647 w 250"/>
              <a:gd name="T49" fmla="*/ 2147483647 h 177"/>
              <a:gd name="T50" fmla="*/ 2147483647 w 250"/>
              <a:gd name="T51" fmla="*/ 2147483647 h 177"/>
              <a:gd name="T52" fmla="*/ 2147483647 w 250"/>
              <a:gd name="T53" fmla="*/ 2147483647 h 177"/>
              <a:gd name="T54" fmla="*/ 2147483647 w 250"/>
              <a:gd name="T55" fmla="*/ 2147483647 h 177"/>
              <a:gd name="T56" fmla="*/ 2147483647 w 250"/>
              <a:gd name="T57" fmla="*/ 2147483647 h 177"/>
              <a:gd name="T58" fmla="*/ 2147483647 w 250"/>
              <a:gd name="T59" fmla="*/ 2147483647 h 177"/>
              <a:gd name="T60" fmla="*/ 2147483647 w 250"/>
              <a:gd name="T61" fmla="*/ 2147483647 h 177"/>
              <a:gd name="T62" fmla="*/ 2147483647 w 250"/>
              <a:gd name="T63" fmla="*/ 2147483647 h 177"/>
              <a:gd name="T64" fmla="*/ 2147483647 w 250"/>
              <a:gd name="T65" fmla="*/ 2147483647 h 177"/>
              <a:gd name="T66" fmla="*/ 2147483647 w 250"/>
              <a:gd name="T67" fmla="*/ 2147483647 h 177"/>
              <a:gd name="T68" fmla="*/ 2147483647 w 250"/>
              <a:gd name="T69" fmla="*/ 2147483647 h 177"/>
              <a:gd name="T70" fmla="*/ 2147483647 w 250"/>
              <a:gd name="T71" fmla="*/ 2147483647 h 177"/>
              <a:gd name="T72" fmla="*/ 2147483647 w 250"/>
              <a:gd name="T73" fmla="*/ 2147483647 h 177"/>
              <a:gd name="T74" fmla="*/ 2147483647 w 250"/>
              <a:gd name="T75" fmla="*/ 2147483647 h 177"/>
              <a:gd name="T76" fmla="*/ 2147483647 w 250"/>
              <a:gd name="T77" fmla="*/ 2147483647 h 177"/>
              <a:gd name="T78" fmla="*/ 2147483647 w 250"/>
              <a:gd name="T79" fmla="*/ 2147483647 h 177"/>
              <a:gd name="T80" fmla="*/ 2147483647 w 250"/>
              <a:gd name="T81" fmla="*/ 2147483647 h 177"/>
              <a:gd name="T82" fmla="*/ 2147483647 w 250"/>
              <a:gd name="T83" fmla="*/ 2147483647 h 177"/>
              <a:gd name="T84" fmla="*/ 2147483647 w 250"/>
              <a:gd name="T85" fmla="*/ 2147483647 h 177"/>
              <a:gd name="T86" fmla="*/ 2147483647 w 250"/>
              <a:gd name="T87" fmla="*/ 2147483647 h 177"/>
              <a:gd name="T88" fmla="*/ 2147483647 w 250"/>
              <a:gd name="T89" fmla="*/ 2147483647 h 177"/>
              <a:gd name="T90" fmla="*/ 2147483647 w 250"/>
              <a:gd name="T91" fmla="*/ 2147483647 h 177"/>
              <a:gd name="T92" fmla="*/ 0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249" y="176"/>
                </a:moveTo>
                <a:lnTo>
                  <a:pt x="242" y="173"/>
                </a:lnTo>
                <a:lnTo>
                  <a:pt x="235" y="169"/>
                </a:lnTo>
                <a:lnTo>
                  <a:pt x="229" y="166"/>
                </a:lnTo>
                <a:lnTo>
                  <a:pt x="223" y="162"/>
                </a:lnTo>
                <a:lnTo>
                  <a:pt x="217" y="158"/>
                </a:lnTo>
                <a:lnTo>
                  <a:pt x="211" y="155"/>
                </a:lnTo>
                <a:lnTo>
                  <a:pt x="206" y="151"/>
                </a:lnTo>
                <a:lnTo>
                  <a:pt x="200" y="147"/>
                </a:lnTo>
                <a:lnTo>
                  <a:pt x="195" y="143"/>
                </a:lnTo>
                <a:lnTo>
                  <a:pt x="190" y="139"/>
                </a:lnTo>
                <a:lnTo>
                  <a:pt x="185" y="135"/>
                </a:lnTo>
                <a:lnTo>
                  <a:pt x="180" y="131"/>
                </a:lnTo>
                <a:lnTo>
                  <a:pt x="175" y="127"/>
                </a:lnTo>
                <a:lnTo>
                  <a:pt x="171" y="122"/>
                </a:lnTo>
                <a:lnTo>
                  <a:pt x="166" y="118"/>
                </a:lnTo>
                <a:lnTo>
                  <a:pt x="162" y="114"/>
                </a:lnTo>
                <a:lnTo>
                  <a:pt x="157" y="110"/>
                </a:lnTo>
                <a:lnTo>
                  <a:pt x="153" y="106"/>
                </a:lnTo>
                <a:lnTo>
                  <a:pt x="148" y="101"/>
                </a:lnTo>
                <a:lnTo>
                  <a:pt x="144" y="97"/>
                </a:lnTo>
                <a:lnTo>
                  <a:pt x="140" y="93"/>
                </a:lnTo>
                <a:lnTo>
                  <a:pt x="135" y="89"/>
                </a:lnTo>
                <a:lnTo>
                  <a:pt x="131" y="84"/>
                </a:lnTo>
                <a:lnTo>
                  <a:pt x="127" y="80"/>
                </a:lnTo>
                <a:lnTo>
                  <a:pt x="122" y="76"/>
                </a:lnTo>
                <a:lnTo>
                  <a:pt x="118" y="72"/>
                </a:lnTo>
                <a:lnTo>
                  <a:pt x="113" y="68"/>
                </a:lnTo>
                <a:lnTo>
                  <a:pt x="109" y="63"/>
                </a:lnTo>
                <a:lnTo>
                  <a:pt x="104" y="59"/>
                </a:lnTo>
                <a:lnTo>
                  <a:pt x="99" y="55"/>
                </a:lnTo>
                <a:lnTo>
                  <a:pt x="94" y="51"/>
                </a:lnTo>
                <a:lnTo>
                  <a:pt x="89" y="47"/>
                </a:lnTo>
                <a:lnTo>
                  <a:pt x="84" y="44"/>
                </a:lnTo>
                <a:lnTo>
                  <a:pt x="79" y="40"/>
                </a:lnTo>
                <a:lnTo>
                  <a:pt x="73" y="36"/>
                </a:lnTo>
                <a:lnTo>
                  <a:pt x="68" y="32"/>
                </a:lnTo>
                <a:lnTo>
                  <a:pt x="62" y="29"/>
                </a:lnTo>
                <a:lnTo>
                  <a:pt x="56" y="25"/>
                </a:lnTo>
                <a:lnTo>
                  <a:pt x="50" y="22"/>
                </a:lnTo>
                <a:lnTo>
                  <a:pt x="43" y="18"/>
                </a:lnTo>
                <a:lnTo>
                  <a:pt x="37" y="15"/>
                </a:lnTo>
                <a:lnTo>
                  <a:pt x="30" y="12"/>
                </a:lnTo>
                <a:lnTo>
                  <a:pt x="23" y="9"/>
                </a:lnTo>
                <a:lnTo>
                  <a:pt x="15" y="6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6" name="Freeform 24"/>
          <p:cNvSpPr>
            <a:spLocks/>
          </p:cNvSpPr>
          <p:nvPr/>
        </p:nvSpPr>
        <p:spPr bwMode="auto">
          <a:xfrm>
            <a:off x="3527425" y="2744788"/>
            <a:ext cx="282575" cy="803275"/>
          </a:xfrm>
          <a:custGeom>
            <a:avLst/>
            <a:gdLst>
              <a:gd name="T0" fmla="*/ 2147483647 w 178"/>
              <a:gd name="T1" fmla="*/ 2147483647 h 506"/>
              <a:gd name="T2" fmla="*/ 2147483647 w 178"/>
              <a:gd name="T3" fmla="*/ 2147483647 h 506"/>
              <a:gd name="T4" fmla="*/ 2147483647 w 178"/>
              <a:gd name="T5" fmla="*/ 2147483647 h 506"/>
              <a:gd name="T6" fmla="*/ 2147483647 w 178"/>
              <a:gd name="T7" fmla="*/ 2147483647 h 506"/>
              <a:gd name="T8" fmla="*/ 2147483647 w 178"/>
              <a:gd name="T9" fmla="*/ 2147483647 h 506"/>
              <a:gd name="T10" fmla="*/ 2147483647 w 178"/>
              <a:gd name="T11" fmla="*/ 2147483647 h 506"/>
              <a:gd name="T12" fmla="*/ 2147483647 w 178"/>
              <a:gd name="T13" fmla="*/ 2147483647 h 506"/>
              <a:gd name="T14" fmla="*/ 2147483647 w 178"/>
              <a:gd name="T15" fmla="*/ 2147483647 h 506"/>
              <a:gd name="T16" fmla="*/ 2147483647 w 178"/>
              <a:gd name="T17" fmla="*/ 2147483647 h 506"/>
              <a:gd name="T18" fmla="*/ 2147483647 w 178"/>
              <a:gd name="T19" fmla="*/ 2147483647 h 506"/>
              <a:gd name="T20" fmla="*/ 2147483647 w 178"/>
              <a:gd name="T21" fmla="*/ 2147483647 h 506"/>
              <a:gd name="T22" fmla="*/ 2147483647 w 178"/>
              <a:gd name="T23" fmla="*/ 2147483647 h 506"/>
              <a:gd name="T24" fmla="*/ 2147483647 w 178"/>
              <a:gd name="T25" fmla="*/ 2147483647 h 506"/>
              <a:gd name="T26" fmla="*/ 2147483647 w 178"/>
              <a:gd name="T27" fmla="*/ 2147483647 h 506"/>
              <a:gd name="T28" fmla="*/ 2147483647 w 178"/>
              <a:gd name="T29" fmla="*/ 2147483647 h 506"/>
              <a:gd name="T30" fmla="*/ 2147483647 w 178"/>
              <a:gd name="T31" fmla="*/ 2147483647 h 506"/>
              <a:gd name="T32" fmla="*/ 2147483647 w 178"/>
              <a:gd name="T33" fmla="*/ 2147483647 h 506"/>
              <a:gd name="T34" fmla="*/ 2147483647 w 178"/>
              <a:gd name="T35" fmla="*/ 2147483647 h 506"/>
              <a:gd name="T36" fmla="*/ 2147483647 w 178"/>
              <a:gd name="T37" fmla="*/ 2147483647 h 506"/>
              <a:gd name="T38" fmla="*/ 2147483647 w 178"/>
              <a:gd name="T39" fmla="*/ 2147483647 h 506"/>
              <a:gd name="T40" fmla="*/ 2147483647 w 178"/>
              <a:gd name="T41" fmla="*/ 2147483647 h 506"/>
              <a:gd name="T42" fmla="*/ 2147483647 w 178"/>
              <a:gd name="T43" fmla="*/ 2147483647 h 506"/>
              <a:gd name="T44" fmla="*/ 2147483647 w 178"/>
              <a:gd name="T45" fmla="*/ 2147483647 h 506"/>
              <a:gd name="T46" fmla="*/ 2147483647 w 178"/>
              <a:gd name="T47" fmla="*/ 2147483647 h 506"/>
              <a:gd name="T48" fmla="*/ 2147483647 w 178"/>
              <a:gd name="T49" fmla="*/ 2147483647 h 506"/>
              <a:gd name="T50" fmla="*/ 2147483647 w 178"/>
              <a:gd name="T51" fmla="*/ 2147483647 h 506"/>
              <a:gd name="T52" fmla="*/ 0 w 178"/>
              <a:gd name="T53" fmla="*/ 2147483647 h 506"/>
              <a:gd name="T54" fmla="*/ 0 w 178"/>
              <a:gd name="T55" fmla="*/ 2147483647 h 506"/>
              <a:gd name="T56" fmla="*/ 0 w 178"/>
              <a:gd name="T57" fmla="*/ 2147483647 h 506"/>
              <a:gd name="T58" fmla="*/ 0 w 178"/>
              <a:gd name="T59" fmla="*/ 2147483647 h 506"/>
              <a:gd name="T60" fmla="*/ 0 w 178"/>
              <a:gd name="T61" fmla="*/ 2147483647 h 506"/>
              <a:gd name="T62" fmla="*/ 2147483647 w 178"/>
              <a:gd name="T63" fmla="*/ 2147483647 h 506"/>
              <a:gd name="T64" fmla="*/ 2147483647 w 178"/>
              <a:gd name="T65" fmla="*/ 2147483647 h 506"/>
              <a:gd name="T66" fmla="*/ 2147483647 w 178"/>
              <a:gd name="T67" fmla="*/ 2147483647 h 506"/>
              <a:gd name="T68" fmla="*/ 2147483647 w 178"/>
              <a:gd name="T69" fmla="*/ 2147483647 h 506"/>
              <a:gd name="T70" fmla="*/ 2147483647 w 178"/>
              <a:gd name="T71" fmla="*/ 2147483647 h 506"/>
              <a:gd name="T72" fmla="*/ 2147483647 w 178"/>
              <a:gd name="T73" fmla="*/ 2147483647 h 506"/>
              <a:gd name="T74" fmla="*/ 2147483647 w 178"/>
              <a:gd name="T75" fmla="*/ 2147483647 h 506"/>
              <a:gd name="T76" fmla="*/ 2147483647 w 178"/>
              <a:gd name="T77" fmla="*/ 2147483647 h 506"/>
              <a:gd name="T78" fmla="*/ 2147483647 w 178"/>
              <a:gd name="T79" fmla="*/ 2147483647 h 506"/>
              <a:gd name="T80" fmla="*/ 2147483647 w 178"/>
              <a:gd name="T81" fmla="*/ 2147483647 h 506"/>
              <a:gd name="T82" fmla="*/ 2147483647 w 178"/>
              <a:gd name="T83" fmla="*/ 2147483647 h 506"/>
              <a:gd name="T84" fmla="*/ 2147483647 w 178"/>
              <a:gd name="T85" fmla="*/ 2147483647 h 506"/>
              <a:gd name="T86" fmla="*/ 2147483647 w 178"/>
              <a:gd name="T87" fmla="*/ 2147483647 h 506"/>
              <a:gd name="T88" fmla="*/ 2147483647 w 178"/>
              <a:gd name="T89" fmla="*/ 2147483647 h 506"/>
              <a:gd name="T90" fmla="*/ 2147483647 w 178"/>
              <a:gd name="T91" fmla="*/ 2147483647 h 506"/>
              <a:gd name="T92" fmla="*/ 2147483647 w 178"/>
              <a:gd name="T93" fmla="*/ 2147483647 h 506"/>
              <a:gd name="T94" fmla="*/ 2147483647 w 178"/>
              <a:gd name="T95" fmla="*/ 2147483647 h 506"/>
              <a:gd name="T96" fmla="*/ 2147483647 w 178"/>
              <a:gd name="T97" fmla="*/ 2147483647 h 506"/>
              <a:gd name="T98" fmla="*/ 2147483647 w 178"/>
              <a:gd name="T99" fmla="*/ 2147483647 h 506"/>
              <a:gd name="T100" fmla="*/ 2147483647 w 178"/>
              <a:gd name="T101" fmla="*/ 2147483647 h 506"/>
              <a:gd name="T102" fmla="*/ 2147483647 w 178"/>
              <a:gd name="T103" fmla="*/ 2147483647 h 506"/>
              <a:gd name="T104" fmla="*/ 2147483647 w 178"/>
              <a:gd name="T105" fmla="*/ 2147483647 h 506"/>
              <a:gd name="T106" fmla="*/ 2147483647 w 178"/>
              <a:gd name="T107" fmla="*/ 2147483647 h 506"/>
              <a:gd name="T108" fmla="*/ 2147483647 w 178"/>
              <a:gd name="T109" fmla="*/ 2147483647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8"/>
              <a:gd name="T166" fmla="*/ 0 h 506"/>
              <a:gd name="T167" fmla="*/ 178 w 178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8" h="506">
                <a:moveTo>
                  <a:pt x="130" y="505"/>
                </a:moveTo>
                <a:lnTo>
                  <a:pt x="126" y="503"/>
                </a:lnTo>
                <a:lnTo>
                  <a:pt x="122" y="501"/>
                </a:lnTo>
                <a:lnTo>
                  <a:pt x="118" y="499"/>
                </a:lnTo>
                <a:lnTo>
                  <a:pt x="114" y="496"/>
                </a:lnTo>
                <a:lnTo>
                  <a:pt x="111" y="494"/>
                </a:lnTo>
                <a:lnTo>
                  <a:pt x="107" y="491"/>
                </a:lnTo>
                <a:lnTo>
                  <a:pt x="103" y="488"/>
                </a:lnTo>
                <a:lnTo>
                  <a:pt x="100" y="486"/>
                </a:lnTo>
                <a:lnTo>
                  <a:pt x="96" y="483"/>
                </a:lnTo>
                <a:lnTo>
                  <a:pt x="93" y="479"/>
                </a:lnTo>
                <a:lnTo>
                  <a:pt x="89" y="476"/>
                </a:lnTo>
                <a:lnTo>
                  <a:pt x="86" y="473"/>
                </a:lnTo>
                <a:lnTo>
                  <a:pt x="82" y="469"/>
                </a:lnTo>
                <a:lnTo>
                  <a:pt x="79" y="466"/>
                </a:lnTo>
                <a:lnTo>
                  <a:pt x="76" y="462"/>
                </a:lnTo>
                <a:lnTo>
                  <a:pt x="72" y="458"/>
                </a:lnTo>
                <a:lnTo>
                  <a:pt x="69" y="455"/>
                </a:lnTo>
                <a:lnTo>
                  <a:pt x="66" y="451"/>
                </a:lnTo>
                <a:lnTo>
                  <a:pt x="63" y="447"/>
                </a:lnTo>
                <a:lnTo>
                  <a:pt x="60" y="442"/>
                </a:lnTo>
                <a:lnTo>
                  <a:pt x="57" y="438"/>
                </a:lnTo>
                <a:lnTo>
                  <a:pt x="54" y="434"/>
                </a:lnTo>
                <a:lnTo>
                  <a:pt x="51" y="430"/>
                </a:lnTo>
                <a:lnTo>
                  <a:pt x="48" y="426"/>
                </a:lnTo>
                <a:lnTo>
                  <a:pt x="46" y="421"/>
                </a:lnTo>
                <a:lnTo>
                  <a:pt x="43" y="417"/>
                </a:lnTo>
                <a:lnTo>
                  <a:pt x="40" y="412"/>
                </a:lnTo>
                <a:lnTo>
                  <a:pt x="38" y="407"/>
                </a:lnTo>
                <a:lnTo>
                  <a:pt x="35" y="403"/>
                </a:lnTo>
                <a:lnTo>
                  <a:pt x="33" y="398"/>
                </a:lnTo>
                <a:lnTo>
                  <a:pt x="31" y="393"/>
                </a:lnTo>
                <a:lnTo>
                  <a:pt x="29" y="388"/>
                </a:lnTo>
                <a:lnTo>
                  <a:pt x="26" y="383"/>
                </a:lnTo>
                <a:lnTo>
                  <a:pt x="24" y="378"/>
                </a:lnTo>
                <a:lnTo>
                  <a:pt x="22" y="372"/>
                </a:lnTo>
                <a:lnTo>
                  <a:pt x="20" y="367"/>
                </a:lnTo>
                <a:lnTo>
                  <a:pt x="18" y="362"/>
                </a:lnTo>
                <a:lnTo>
                  <a:pt x="17" y="356"/>
                </a:lnTo>
                <a:lnTo>
                  <a:pt x="15" y="351"/>
                </a:lnTo>
                <a:lnTo>
                  <a:pt x="13" y="346"/>
                </a:lnTo>
                <a:lnTo>
                  <a:pt x="12" y="340"/>
                </a:lnTo>
                <a:lnTo>
                  <a:pt x="10" y="335"/>
                </a:lnTo>
                <a:lnTo>
                  <a:pt x="9" y="329"/>
                </a:lnTo>
                <a:lnTo>
                  <a:pt x="8" y="324"/>
                </a:lnTo>
                <a:lnTo>
                  <a:pt x="7" y="318"/>
                </a:lnTo>
                <a:lnTo>
                  <a:pt x="5" y="312"/>
                </a:lnTo>
                <a:lnTo>
                  <a:pt x="4" y="307"/>
                </a:lnTo>
                <a:lnTo>
                  <a:pt x="3" y="301"/>
                </a:lnTo>
                <a:lnTo>
                  <a:pt x="3" y="295"/>
                </a:lnTo>
                <a:lnTo>
                  <a:pt x="2" y="290"/>
                </a:lnTo>
                <a:lnTo>
                  <a:pt x="1" y="284"/>
                </a:lnTo>
                <a:lnTo>
                  <a:pt x="1" y="278"/>
                </a:lnTo>
                <a:lnTo>
                  <a:pt x="0" y="272"/>
                </a:lnTo>
                <a:lnTo>
                  <a:pt x="0" y="267"/>
                </a:lnTo>
                <a:lnTo>
                  <a:pt x="0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3"/>
                </a:lnTo>
                <a:lnTo>
                  <a:pt x="0" y="238"/>
                </a:lnTo>
                <a:lnTo>
                  <a:pt x="0" y="232"/>
                </a:lnTo>
                <a:lnTo>
                  <a:pt x="0" y="226"/>
                </a:lnTo>
                <a:lnTo>
                  <a:pt x="1" y="220"/>
                </a:lnTo>
                <a:lnTo>
                  <a:pt x="1" y="215"/>
                </a:lnTo>
                <a:lnTo>
                  <a:pt x="2" y="209"/>
                </a:lnTo>
                <a:lnTo>
                  <a:pt x="3" y="203"/>
                </a:lnTo>
                <a:lnTo>
                  <a:pt x="4" y="197"/>
                </a:lnTo>
                <a:lnTo>
                  <a:pt x="5" y="192"/>
                </a:lnTo>
                <a:lnTo>
                  <a:pt x="6" y="186"/>
                </a:lnTo>
                <a:lnTo>
                  <a:pt x="7" y="180"/>
                </a:lnTo>
                <a:lnTo>
                  <a:pt x="9" y="175"/>
                </a:lnTo>
                <a:lnTo>
                  <a:pt x="10" y="169"/>
                </a:lnTo>
                <a:lnTo>
                  <a:pt x="12" y="164"/>
                </a:lnTo>
                <a:lnTo>
                  <a:pt x="14" y="158"/>
                </a:lnTo>
                <a:lnTo>
                  <a:pt x="16" y="153"/>
                </a:lnTo>
                <a:lnTo>
                  <a:pt x="18" y="147"/>
                </a:lnTo>
                <a:lnTo>
                  <a:pt x="20" y="142"/>
                </a:lnTo>
                <a:lnTo>
                  <a:pt x="22" y="136"/>
                </a:lnTo>
                <a:lnTo>
                  <a:pt x="25" y="131"/>
                </a:lnTo>
                <a:lnTo>
                  <a:pt x="27" y="126"/>
                </a:lnTo>
                <a:lnTo>
                  <a:pt x="30" y="121"/>
                </a:lnTo>
                <a:lnTo>
                  <a:pt x="33" y="116"/>
                </a:lnTo>
                <a:lnTo>
                  <a:pt x="36" y="110"/>
                </a:lnTo>
                <a:lnTo>
                  <a:pt x="39" y="105"/>
                </a:lnTo>
                <a:lnTo>
                  <a:pt x="42" y="100"/>
                </a:lnTo>
                <a:lnTo>
                  <a:pt x="45" y="95"/>
                </a:lnTo>
                <a:lnTo>
                  <a:pt x="49" y="91"/>
                </a:lnTo>
                <a:lnTo>
                  <a:pt x="52" y="86"/>
                </a:lnTo>
                <a:lnTo>
                  <a:pt x="56" y="81"/>
                </a:lnTo>
                <a:lnTo>
                  <a:pt x="60" y="76"/>
                </a:lnTo>
                <a:lnTo>
                  <a:pt x="64" y="72"/>
                </a:lnTo>
                <a:lnTo>
                  <a:pt x="68" y="67"/>
                </a:lnTo>
                <a:lnTo>
                  <a:pt x="73" y="63"/>
                </a:lnTo>
                <a:lnTo>
                  <a:pt x="77" y="59"/>
                </a:lnTo>
                <a:lnTo>
                  <a:pt x="82" y="54"/>
                </a:lnTo>
                <a:lnTo>
                  <a:pt x="87" y="50"/>
                </a:lnTo>
                <a:lnTo>
                  <a:pt x="91" y="46"/>
                </a:lnTo>
                <a:lnTo>
                  <a:pt x="97" y="42"/>
                </a:lnTo>
                <a:lnTo>
                  <a:pt x="102" y="38"/>
                </a:lnTo>
                <a:lnTo>
                  <a:pt x="107" y="34"/>
                </a:lnTo>
                <a:lnTo>
                  <a:pt x="113" y="31"/>
                </a:lnTo>
                <a:lnTo>
                  <a:pt x="118" y="27"/>
                </a:lnTo>
                <a:lnTo>
                  <a:pt x="124" y="24"/>
                </a:lnTo>
                <a:lnTo>
                  <a:pt x="130" y="20"/>
                </a:lnTo>
                <a:lnTo>
                  <a:pt x="137" y="17"/>
                </a:lnTo>
                <a:lnTo>
                  <a:pt x="143" y="14"/>
                </a:lnTo>
                <a:lnTo>
                  <a:pt x="149" y="11"/>
                </a:lnTo>
                <a:lnTo>
                  <a:pt x="156" y="8"/>
                </a:lnTo>
                <a:lnTo>
                  <a:pt x="163" y="5"/>
                </a:lnTo>
                <a:lnTo>
                  <a:pt x="170" y="2"/>
                </a:lnTo>
                <a:lnTo>
                  <a:pt x="177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7" name="Freeform 25"/>
          <p:cNvSpPr>
            <a:spLocks/>
          </p:cNvSpPr>
          <p:nvPr/>
        </p:nvSpPr>
        <p:spPr bwMode="auto">
          <a:xfrm>
            <a:off x="3808413" y="2744788"/>
            <a:ext cx="684212" cy="688975"/>
          </a:xfrm>
          <a:custGeom>
            <a:avLst/>
            <a:gdLst>
              <a:gd name="T0" fmla="*/ 2147483647 w 431"/>
              <a:gd name="T1" fmla="*/ 2147483647 h 434"/>
              <a:gd name="T2" fmla="*/ 2147483647 w 431"/>
              <a:gd name="T3" fmla="*/ 2147483647 h 434"/>
              <a:gd name="T4" fmla="*/ 2147483647 w 431"/>
              <a:gd name="T5" fmla="*/ 2147483647 h 434"/>
              <a:gd name="T6" fmla="*/ 2147483647 w 431"/>
              <a:gd name="T7" fmla="*/ 2147483647 h 434"/>
              <a:gd name="T8" fmla="*/ 2147483647 w 431"/>
              <a:gd name="T9" fmla="*/ 2147483647 h 434"/>
              <a:gd name="T10" fmla="*/ 2147483647 w 431"/>
              <a:gd name="T11" fmla="*/ 2147483647 h 434"/>
              <a:gd name="T12" fmla="*/ 2147483647 w 431"/>
              <a:gd name="T13" fmla="*/ 2147483647 h 434"/>
              <a:gd name="T14" fmla="*/ 2147483647 w 431"/>
              <a:gd name="T15" fmla="*/ 2147483647 h 434"/>
              <a:gd name="T16" fmla="*/ 2147483647 w 431"/>
              <a:gd name="T17" fmla="*/ 2147483647 h 434"/>
              <a:gd name="T18" fmla="*/ 2147483647 w 431"/>
              <a:gd name="T19" fmla="*/ 2147483647 h 434"/>
              <a:gd name="T20" fmla="*/ 2147483647 w 431"/>
              <a:gd name="T21" fmla="*/ 2147483647 h 434"/>
              <a:gd name="T22" fmla="*/ 2147483647 w 431"/>
              <a:gd name="T23" fmla="*/ 2147483647 h 434"/>
              <a:gd name="T24" fmla="*/ 2147483647 w 431"/>
              <a:gd name="T25" fmla="*/ 2147483647 h 434"/>
              <a:gd name="T26" fmla="*/ 2147483647 w 431"/>
              <a:gd name="T27" fmla="*/ 2147483647 h 434"/>
              <a:gd name="T28" fmla="*/ 2147483647 w 431"/>
              <a:gd name="T29" fmla="*/ 2147483647 h 434"/>
              <a:gd name="T30" fmla="*/ 2147483647 w 431"/>
              <a:gd name="T31" fmla="*/ 2147483647 h 434"/>
              <a:gd name="T32" fmla="*/ 2147483647 w 431"/>
              <a:gd name="T33" fmla="*/ 2147483647 h 434"/>
              <a:gd name="T34" fmla="*/ 2147483647 w 431"/>
              <a:gd name="T35" fmla="*/ 2147483647 h 434"/>
              <a:gd name="T36" fmla="*/ 2147483647 w 431"/>
              <a:gd name="T37" fmla="*/ 2147483647 h 434"/>
              <a:gd name="T38" fmla="*/ 2147483647 w 431"/>
              <a:gd name="T39" fmla="*/ 2147483647 h 434"/>
              <a:gd name="T40" fmla="*/ 2147483647 w 431"/>
              <a:gd name="T41" fmla="*/ 2147483647 h 434"/>
              <a:gd name="T42" fmla="*/ 2147483647 w 431"/>
              <a:gd name="T43" fmla="*/ 2147483647 h 434"/>
              <a:gd name="T44" fmla="*/ 2147483647 w 431"/>
              <a:gd name="T45" fmla="*/ 2147483647 h 434"/>
              <a:gd name="T46" fmla="*/ 2147483647 w 431"/>
              <a:gd name="T47" fmla="*/ 2147483647 h 434"/>
              <a:gd name="T48" fmla="*/ 2147483647 w 431"/>
              <a:gd name="T49" fmla="*/ 2147483647 h 434"/>
              <a:gd name="T50" fmla="*/ 2147483647 w 431"/>
              <a:gd name="T51" fmla="*/ 2147483647 h 434"/>
              <a:gd name="T52" fmla="*/ 2147483647 w 431"/>
              <a:gd name="T53" fmla="*/ 2147483647 h 434"/>
              <a:gd name="T54" fmla="*/ 2147483647 w 431"/>
              <a:gd name="T55" fmla="*/ 2147483647 h 434"/>
              <a:gd name="T56" fmla="*/ 2147483647 w 431"/>
              <a:gd name="T57" fmla="*/ 2147483647 h 434"/>
              <a:gd name="T58" fmla="*/ 2147483647 w 431"/>
              <a:gd name="T59" fmla="*/ 2147483647 h 434"/>
              <a:gd name="T60" fmla="*/ 2147483647 w 431"/>
              <a:gd name="T61" fmla="*/ 2147483647 h 434"/>
              <a:gd name="T62" fmla="*/ 2147483647 w 431"/>
              <a:gd name="T63" fmla="*/ 2147483647 h 434"/>
              <a:gd name="T64" fmla="*/ 2147483647 w 431"/>
              <a:gd name="T65" fmla="*/ 2147483647 h 434"/>
              <a:gd name="T66" fmla="*/ 2147483647 w 431"/>
              <a:gd name="T67" fmla="*/ 2147483647 h 434"/>
              <a:gd name="T68" fmla="*/ 2147483647 w 431"/>
              <a:gd name="T69" fmla="*/ 2147483647 h 434"/>
              <a:gd name="T70" fmla="*/ 2147483647 w 431"/>
              <a:gd name="T71" fmla="*/ 2147483647 h 434"/>
              <a:gd name="T72" fmla="*/ 2147483647 w 431"/>
              <a:gd name="T73" fmla="*/ 2147483647 h 434"/>
              <a:gd name="T74" fmla="*/ 2147483647 w 431"/>
              <a:gd name="T75" fmla="*/ 2147483647 h 434"/>
              <a:gd name="T76" fmla="*/ 2147483647 w 431"/>
              <a:gd name="T77" fmla="*/ 2147483647 h 434"/>
              <a:gd name="T78" fmla="*/ 2147483647 w 431"/>
              <a:gd name="T79" fmla="*/ 2147483647 h 434"/>
              <a:gd name="T80" fmla="*/ 2147483647 w 431"/>
              <a:gd name="T81" fmla="*/ 2147483647 h 434"/>
              <a:gd name="T82" fmla="*/ 2147483647 w 431"/>
              <a:gd name="T83" fmla="*/ 2147483647 h 434"/>
              <a:gd name="T84" fmla="*/ 2147483647 w 431"/>
              <a:gd name="T85" fmla="*/ 2147483647 h 434"/>
              <a:gd name="T86" fmla="*/ 2147483647 w 431"/>
              <a:gd name="T87" fmla="*/ 2147483647 h 434"/>
              <a:gd name="T88" fmla="*/ 2147483647 w 431"/>
              <a:gd name="T89" fmla="*/ 2147483647 h 434"/>
              <a:gd name="T90" fmla="*/ 2147483647 w 431"/>
              <a:gd name="T91" fmla="*/ 2147483647 h 434"/>
              <a:gd name="T92" fmla="*/ 2147483647 w 431"/>
              <a:gd name="T93" fmla="*/ 2147483647 h 434"/>
              <a:gd name="T94" fmla="*/ 2147483647 w 431"/>
              <a:gd name="T95" fmla="*/ 2147483647 h 434"/>
              <a:gd name="T96" fmla="*/ 2147483647 w 431"/>
              <a:gd name="T97" fmla="*/ 2147483647 h 434"/>
              <a:gd name="T98" fmla="*/ 2147483647 w 431"/>
              <a:gd name="T99" fmla="*/ 2147483647 h 434"/>
              <a:gd name="T100" fmla="*/ 2147483647 w 431"/>
              <a:gd name="T101" fmla="*/ 2147483647 h 434"/>
              <a:gd name="T102" fmla="*/ 2147483647 w 431"/>
              <a:gd name="T103" fmla="*/ 2147483647 h 434"/>
              <a:gd name="T104" fmla="*/ 2147483647 w 431"/>
              <a:gd name="T105" fmla="*/ 2147483647 h 434"/>
              <a:gd name="T106" fmla="*/ 2147483647 w 431"/>
              <a:gd name="T107" fmla="*/ 2147483647 h 434"/>
              <a:gd name="T108" fmla="*/ 2147483647 w 431"/>
              <a:gd name="T109" fmla="*/ 2147483647 h 434"/>
              <a:gd name="T110" fmla="*/ 2147483647 w 431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"/>
              <a:gd name="T169" fmla="*/ 0 h 434"/>
              <a:gd name="T170" fmla="*/ 431 w 431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" h="434">
                <a:moveTo>
                  <a:pt x="0" y="0"/>
                </a:moveTo>
                <a:lnTo>
                  <a:pt x="4" y="1"/>
                </a:lnTo>
                <a:lnTo>
                  <a:pt x="7" y="3"/>
                </a:lnTo>
                <a:lnTo>
                  <a:pt x="11" y="5"/>
                </a:lnTo>
                <a:lnTo>
                  <a:pt x="14" y="8"/>
                </a:lnTo>
                <a:lnTo>
                  <a:pt x="18" y="10"/>
                </a:lnTo>
                <a:lnTo>
                  <a:pt x="21" y="12"/>
                </a:lnTo>
                <a:lnTo>
                  <a:pt x="24" y="15"/>
                </a:lnTo>
                <a:lnTo>
                  <a:pt x="27" y="17"/>
                </a:lnTo>
                <a:lnTo>
                  <a:pt x="30" y="20"/>
                </a:lnTo>
                <a:lnTo>
                  <a:pt x="34" y="23"/>
                </a:lnTo>
                <a:lnTo>
                  <a:pt x="37" y="26"/>
                </a:lnTo>
                <a:lnTo>
                  <a:pt x="40" y="29"/>
                </a:lnTo>
                <a:lnTo>
                  <a:pt x="43" y="32"/>
                </a:lnTo>
                <a:lnTo>
                  <a:pt x="45" y="36"/>
                </a:lnTo>
                <a:lnTo>
                  <a:pt x="48" y="39"/>
                </a:lnTo>
                <a:lnTo>
                  <a:pt x="51" y="43"/>
                </a:lnTo>
                <a:lnTo>
                  <a:pt x="54" y="46"/>
                </a:lnTo>
                <a:lnTo>
                  <a:pt x="57" y="50"/>
                </a:lnTo>
                <a:lnTo>
                  <a:pt x="59" y="54"/>
                </a:lnTo>
                <a:lnTo>
                  <a:pt x="62" y="58"/>
                </a:lnTo>
                <a:lnTo>
                  <a:pt x="65" y="62"/>
                </a:lnTo>
                <a:lnTo>
                  <a:pt x="67" y="66"/>
                </a:lnTo>
                <a:lnTo>
                  <a:pt x="70" y="70"/>
                </a:lnTo>
                <a:lnTo>
                  <a:pt x="73" y="74"/>
                </a:lnTo>
                <a:lnTo>
                  <a:pt x="75" y="79"/>
                </a:lnTo>
                <a:lnTo>
                  <a:pt x="78" y="83"/>
                </a:lnTo>
                <a:lnTo>
                  <a:pt x="80" y="88"/>
                </a:lnTo>
                <a:lnTo>
                  <a:pt x="83" y="92"/>
                </a:lnTo>
                <a:lnTo>
                  <a:pt x="85" y="97"/>
                </a:lnTo>
                <a:lnTo>
                  <a:pt x="88" y="101"/>
                </a:lnTo>
                <a:lnTo>
                  <a:pt x="91" y="106"/>
                </a:lnTo>
                <a:lnTo>
                  <a:pt x="93" y="111"/>
                </a:lnTo>
                <a:lnTo>
                  <a:pt x="96" y="116"/>
                </a:lnTo>
                <a:lnTo>
                  <a:pt x="98" y="121"/>
                </a:lnTo>
                <a:lnTo>
                  <a:pt x="100" y="125"/>
                </a:lnTo>
                <a:lnTo>
                  <a:pt x="103" y="130"/>
                </a:lnTo>
                <a:lnTo>
                  <a:pt x="105" y="135"/>
                </a:lnTo>
                <a:lnTo>
                  <a:pt x="108" y="140"/>
                </a:lnTo>
                <a:lnTo>
                  <a:pt x="110" y="146"/>
                </a:lnTo>
                <a:lnTo>
                  <a:pt x="113" y="151"/>
                </a:lnTo>
                <a:lnTo>
                  <a:pt x="116" y="156"/>
                </a:lnTo>
                <a:lnTo>
                  <a:pt x="118" y="161"/>
                </a:lnTo>
                <a:lnTo>
                  <a:pt x="121" y="166"/>
                </a:lnTo>
                <a:lnTo>
                  <a:pt x="123" y="172"/>
                </a:lnTo>
                <a:lnTo>
                  <a:pt x="126" y="177"/>
                </a:lnTo>
                <a:lnTo>
                  <a:pt x="128" y="182"/>
                </a:lnTo>
                <a:lnTo>
                  <a:pt x="131" y="187"/>
                </a:lnTo>
                <a:lnTo>
                  <a:pt x="134" y="193"/>
                </a:lnTo>
                <a:lnTo>
                  <a:pt x="136" y="198"/>
                </a:lnTo>
                <a:lnTo>
                  <a:pt x="139" y="203"/>
                </a:lnTo>
                <a:lnTo>
                  <a:pt x="142" y="209"/>
                </a:lnTo>
                <a:lnTo>
                  <a:pt x="145" y="214"/>
                </a:lnTo>
                <a:lnTo>
                  <a:pt x="147" y="219"/>
                </a:lnTo>
                <a:lnTo>
                  <a:pt x="150" y="225"/>
                </a:lnTo>
                <a:lnTo>
                  <a:pt x="153" y="230"/>
                </a:lnTo>
                <a:lnTo>
                  <a:pt x="156" y="235"/>
                </a:lnTo>
                <a:lnTo>
                  <a:pt x="159" y="241"/>
                </a:lnTo>
                <a:lnTo>
                  <a:pt x="162" y="246"/>
                </a:lnTo>
                <a:lnTo>
                  <a:pt x="165" y="251"/>
                </a:lnTo>
                <a:lnTo>
                  <a:pt x="168" y="256"/>
                </a:lnTo>
                <a:lnTo>
                  <a:pt x="171" y="262"/>
                </a:lnTo>
                <a:lnTo>
                  <a:pt x="174" y="267"/>
                </a:lnTo>
                <a:lnTo>
                  <a:pt x="177" y="272"/>
                </a:lnTo>
                <a:lnTo>
                  <a:pt x="181" y="277"/>
                </a:lnTo>
                <a:lnTo>
                  <a:pt x="184" y="282"/>
                </a:lnTo>
                <a:lnTo>
                  <a:pt x="188" y="287"/>
                </a:lnTo>
                <a:lnTo>
                  <a:pt x="191" y="292"/>
                </a:lnTo>
                <a:lnTo>
                  <a:pt x="194" y="297"/>
                </a:lnTo>
                <a:lnTo>
                  <a:pt x="198" y="302"/>
                </a:lnTo>
                <a:lnTo>
                  <a:pt x="202" y="307"/>
                </a:lnTo>
                <a:lnTo>
                  <a:pt x="205" y="312"/>
                </a:lnTo>
                <a:lnTo>
                  <a:pt x="209" y="317"/>
                </a:lnTo>
                <a:lnTo>
                  <a:pt x="213" y="322"/>
                </a:lnTo>
                <a:lnTo>
                  <a:pt x="217" y="326"/>
                </a:lnTo>
                <a:lnTo>
                  <a:pt x="221" y="331"/>
                </a:lnTo>
                <a:lnTo>
                  <a:pt x="225" y="335"/>
                </a:lnTo>
                <a:lnTo>
                  <a:pt x="229" y="340"/>
                </a:lnTo>
                <a:lnTo>
                  <a:pt x="233" y="344"/>
                </a:lnTo>
                <a:lnTo>
                  <a:pt x="238" y="349"/>
                </a:lnTo>
                <a:lnTo>
                  <a:pt x="242" y="353"/>
                </a:lnTo>
                <a:lnTo>
                  <a:pt x="247" y="357"/>
                </a:lnTo>
                <a:lnTo>
                  <a:pt x="251" y="361"/>
                </a:lnTo>
                <a:lnTo>
                  <a:pt x="256" y="365"/>
                </a:lnTo>
                <a:lnTo>
                  <a:pt x="261" y="369"/>
                </a:lnTo>
                <a:lnTo>
                  <a:pt x="265" y="373"/>
                </a:lnTo>
                <a:lnTo>
                  <a:pt x="270" y="377"/>
                </a:lnTo>
                <a:lnTo>
                  <a:pt x="275" y="381"/>
                </a:lnTo>
                <a:lnTo>
                  <a:pt x="281" y="384"/>
                </a:lnTo>
                <a:lnTo>
                  <a:pt x="286" y="388"/>
                </a:lnTo>
                <a:lnTo>
                  <a:pt x="291" y="391"/>
                </a:lnTo>
                <a:lnTo>
                  <a:pt x="297" y="394"/>
                </a:lnTo>
                <a:lnTo>
                  <a:pt x="302" y="398"/>
                </a:lnTo>
                <a:lnTo>
                  <a:pt x="308" y="401"/>
                </a:lnTo>
                <a:lnTo>
                  <a:pt x="314" y="404"/>
                </a:lnTo>
                <a:lnTo>
                  <a:pt x="319" y="407"/>
                </a:lnTo>
                <a:lnTo>
                  <a:pt x="325" y="409"/>
                </a:lnTo>
                <a:lnTo>
                  <a:pt x="331" y="412"/>
                </a:lnTo>
                <a:lnTo>
                  <a:pt x="338" y="414"/>
                </a:lnTo>
                <a:lnTo>
                  <a:pt x="344" y="417"/>
                </a:lnTo>
                <a:lnTo>
                  <a:pt x="351" y="419"/>
                </a:lnTo>
                <a:lnTo>
                  <a:pt x="357" y="421"/>
                </a:lnTo>
                <a:lnTo>
                  <a:pt x="364" y="423"/>
                </a:lnTo>
                <a:lnTo>
                  <a:pt x="371" y="425"/>
                </a:lnTo>
                <a:lnTo>
                  <a:pt x="378" y="427"/>
                </a:lnTo>
                <a:lnTo>
                  <a:pt x="385" y="428"/>
                </a:lnTo>
                <a:lnTo>
                  <a:pt x="392" y="430"/>
                </a:lnTo>
                <a:lnTo>
                  <a:pt x="399" y="431"/>
                </a:lnTo>
                <a:lnTo>
                  <a:pt x="407" y="431"/>
                </a:lnTo>
                <a:lnTo>
                  <a:pt x="415" y="432"/>
                </a:lnTo>
                <a:lnTo>
                  <a:pt x="422" y="433"/>
                </a:lnTo>
                <a:lnTo>
                  <a:pt x="430" y="433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8" name="Freeform 26"/>
          <p:cNvSpPr>
            <a:spLocks/>
          </p:cNvSpPr>
          <p:nvPr/>
        </p:nvSpPr>
        <p:spPr bwMode="auto">
          <a:xfrm>
            <a:off x="4067175" y="1528763"/>
            <a:ext cx="1031875" cy="1595437"/>
          </a:xfrm>
          <a:custGeom>
            <a:avLst/>
            <a:gdLst>
              <a:gd name="T0" fmla="*/ 2147483647 w 650"/>
              <a:gd name="T1" fmla="*/ 2147483647 h 1005"/>
              <a:gd name="T2" fmla="*/ 2147483647 w 650"/>
              <a:gd name="T3" fmla="*/ 2147483647 h 1005"/>
              <a:gd name="T4" fmla="*/ 2147483647 w 650"/>
              <a:gd name="T5" fmla="*/ 2147483647 h 1005"/>
              <a:gd name="T6" fmla="*/ 2147483647 w 650"/>
              <a:gd name="T7" fmla="*/ 2147483647 h 1005"/>
              <a:gd name="T8" fmla="*/ 2147483647 w 650"/>
              <a:gd name="T9" fmla="*/ 2147483647 h 1005"/>
              <a:gd name="T10" fmla="*/ 2147483647 w 650"/>
              <a:gd name="T11" fmla="*/ 2147483647 h 1005"/>
              <a:gd name="T12" fmla="*/ 2147483647 w 650"/>
              <a:gd name="T13" fmla="*/ 2147483647 h 1005"/>
              <a:gd name="T14" fmla="*/ 2147483647 w 650"/>
              <a:gd name="T15" fmla="*/ 2147483647 h 1005"/>
              <a:gd name="T16" fmla="*/ 2147483647 w 650"/>
              <a:gd name="T17" fmla="*/ 2147483647 h 1005"/>
              <a:gd name="T18" fmla="*/ 2147483647 w 650"/>
              <a:gd name="T19" fmla="*/ 2147483647 h 1005"/>
              <a:gd name="T20" fmla="*/ 2147483647 w 650"/>
              <a:gd name="T21" fmla="*/ 2147483647 h 1005"/>
              <a:gd name="T22" fmla="*/ 2147483647 w 650"/>
              <a:gd name="T23" fmla="*/ 2147483647 h 1005"/>
              <a:gd name="T24" fmla="*/ 2147483647 w 650"/>
              <a:gd name="T25" fmla="*/ 2147483647 h 1005"/>
              <a:gd name="T26" fmla="*/ 2147483647 w 650"/>
              <a:gd name="T27" fmla="*/ 2147483647 h 1005"/>
              <a:gd name="T28" fmla="*/ 2147483647 w 650"/>
              <a:gd name="T29" fmla="*/ 2147483647 h 1005"/>
              <a:gd name="T30" fmla="*/ 2147483647 w 650"/>
              <a:gd name="T31" fmla="*/ 2147483647 h 1005"/>
              <a:gd name="T32" fmla="*/ 2147483647 w 650"/>
              <a:gd name="T33" fmla="*/ 2147483647 h 1005"/>
              <a:gd name="T34" fmla="*/ 2147483647 w 650"/>
              <a:gd name="T35" fmla="*/ 2147483647 h 1005"/>
              <a:gd name="T36" fmla="*/ 2147483647 w 650"/>
              <a:gd name="T37" fmla="*/ 2147483647 h 1005"/>
              <a:gd name="T38" fmla="*/ 2147483647 w 650"/>
              <a:gd name="T39" fmla="*/ 2147483647 h 1005"/>
              <a:gd name="T40" fmla="*/ 2147483647 w 650"/>
              <a:gd name="T41" fmla="*/ 2147483647 h 1005"/>
              <a:gd name="T42" fmla="*/ 2147483647 w 650"/>
              <a:gd name="T43" fmla="*/ 2147483647 h 1005"/>
              <a:gd name="T44" fmla="*/ 2147483647 w 650"/>
              <a:gd name="T45" fmla="*/ 2147483647 h 1005"/>
              <a:gd name="T46" fmla="*/ 2147483647 w 650"/>
              <a:gd name="T47" fmla="*/ 2147483647 h 1005"/>
              <a:gd name="T48" fmla="*/ 2147483647 w 650"/>
              <a:gd name="T49" fmla="*/ 2147483647 h 1005"/>
              <a:gd name="T50" fmla="*/ 2147483647 w 650"/>
              <a:gd name="T51" fmla="*/ 2147483647 h 1005"/>
              <a:gd name="T52" fmla="*/ 2147483647 w 650"/>
              <a:gd name="T53" fmla="*/ 2147483647 h 1005"/>
              <a:gd name="T54" fmla="*/ 2147483647 w 650"/>
              <a:gd name="T55" fmla="*/ 2147483647 h 1005"/>
              <a:gd name="T56" fmla="*/ 2147483647 w 650"/>
              <a:gd name="T57" fmla="*/ 2147483647 h 1005"/>
              <a:gd name="T58" fmla="*/ 2147483647 w 650"/>
              <a:gd name="T59" fmla="*/ 2147483647 h 1005"/>
              <a:gd name="T60" fmla="*/ 2147483647 w 650"/>
              <a:gd name="T61" fmla="*/ 2147483647 h 1005"/>
              <a:gd name="T62" fmla="*/ 2147483647 w 650"/>
              <a:gd name="T63" fmla="*/ 2147483647 h 1005"/>
              <a:gd name="T64" fmla="*/ 2147483647 w 650"/>
              <a:gd name="T65" fmla="*/ 2147483647 h 1005"/>
              <a:gd name="T66" fmla="*/ 2147483647 w 650"/>
              <a:gd name="T67" fmla="*/ 2147483647 h 1005"/>
              <a:gd name="T68" fmla="*/ 2147483647 w 650"/>
              <a:gd name="T69" fmla="*/ 2147483647 h 1005"/>
              <a:gd name="T70" fmla="*/ 2147483647 w 650"/>
              <a:gd name="T71" fmla="*/ 2147483647 h 1005"/>
              <a:gd name="T72" fmla="*/ 2147483647 w 650"/>
              <a:gd name="T73" fmla="*/ 2147483647 h 1005"/>
              <a:gd name="T74" fmla="*/ 2147483647 w 650"/>
              <a:gd name="T75" fmla="*/ 2147483647 h 1005"/>
              <a:gd name="T76" fmla="*/ 2147483647 w 650"/>
              <a:gd name="T77" fmla="*/ 2147483647 h 1005"/>
              <a:gd name="T78" fmla="*/ 2147483647 w 650"/>
              <a:gd name="T79" fmla="*/ 2147483647 h 1005"/>
              <a:gd name="T80" fmla="*/ 2147483647 w 650"/>
              <a:gd name="T81" fmla="*/ 2147483647 h 1005"/>
              <a:gd name="T82" fmla="*/ 2147483647 w 650"/>
              <a:gd name="T83" fmla="*/ 2147483647 h 1005"/>
              <a:gd name="T84" fmla="*/ 2147483647 w 650"/>
              <a:gd name="T85" fmla="*/ 2147483647 h 1005"/>
              <a:gd name="T86" fmla="*/ 2147483647 w 650"/>
              <a:gd name="T87" fmla="*/ 2147483647 h 1005"/>
              <a:gd name="T88" fmla="*/ 2147483647 w 650"/>
              <a:gd name="T89" fmla="*/ 2147483647 h 1005"/>
              <a:gd name="T90" fmla="*/ 2147483647 w 650"/>
              <a:gd name="T91" fmla="*/ 2147483647 h 1005"/>
              <a:gd name="T92" fmla="*/ 2147483647 w 650"/>
              <a:gd name="T93" fmla="*/ 2147483647 h 1005"/>
              <a:gd name="T94" fmla="*/ 2147483647 w 650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0"/>
              <a:gd name="T145" fmla="*/ 0 h 1005"/>
              <a:gd name="T146" fmla="*/ 650 w 650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0" h="1005">
                <a:moveTo>
                  <a:pt x="0" y="1004"/>
                </a:moveTo>
                <a:lnTo>
                  <a:pt x="9" y="999"/>
                </a:lnTo>
                <a:lnTo>
                  <a:pt x="18" y="995"/>
                </a:lnTo>
                <a:lnTo>
                  <a:pt x="27" y="990"/>
                </a:lnTo>
                <a:lnTo>
                  <a:pt x="36" y="985"/>
                </a:lnTo>
                <a:lnTo>
                  <a:pt x="45" y="981"/>
                </a:lnTo>
                <a:lnTo>
                  <a:pt x="54" y="976"/>
                </a:lnTo>
                <a:lnTo>
                  <a:pt x="63" y="971"/>
                </a:lnTo>
                <a:lnTo>
                  <a:pt x="71" y="967"/>
                </a:lnTo>
                <a:lnTo>
                  <a:pt x="80" y="962"/>
                </a:lnTo>
                <a:lnTo>
                  <a:pt x="88" y="957"/>
                </a:lnTo>
                <a:lnTo>
                  <a:pt x="96" y="953"/>
                </a:lnTo>
                <a:lnTo>
                  <a:pt x="104" y="948"/>
                </a:lnTo>
                <a:lnTo>
                  <a:pt x="112" y="943"/>
                </a:lnTo>
                <a:lnTo>
                  <a:pt x="120" y="939"/>
                </a:lnTo>
                <a:lnTo>
                  <a:pt x="128" y="934"/>
                </a:lnTo>
                <a:lnTo>
                  <a:pt x="136" y="929"/>
                </a:lnTo>
                <a:lnTo>
                  <a:pt x="144" y="924"/>
                </a:lnTo>
                <a:lnTo>
                  <a:pt x="151" y="920"/>
                </a:lnTo>
                <a:lnTo>
                  <a:pt x="159" y="915"/>
                </a:lnTo>
                <a:lnTo>
                  <a:pt x="166" y="910"/>
                </a:lnTo>
                <a:lnTo>
                  <a:pt x="174" y="906"/>
                </a:lnTo>
                <a:lnTo>
                  <a:pt x="181" y="901"/>
                </a:lnTo>
                <a:lnTo>
                  <a:pt x="188" y="896"/>
                </a:lnTo>
                <a:lnTo>
                  <a:pt x="195" y="891"/>
                </a:lnTo>
                <a:lnTo>
                  <a:pt x="202" y="887"/>
                </a:lnTo>
                <a:lnTo>
                  <a:pt x="209" y="882"/>
                </a:lnTo>
                <a:lnTo>
                  <a:pt x="216" y="877"/>
                </a:lnTo>
                <a:lnTo>
                  <a:pt x="223" y="872"/>
                </a:lnTo>
                <a:lnTo>
                  <a:pt x="229" y="868"/>
                </a:lnTo>
                <a:lnTo>
                  <a:pt x="236" y="863"/>
                </a:lnTo>
                <a:lnTo>
                  <a:pt x="242" y="858"/>
                </a:lnTo>
                <a:lnTo>
                  <a:pt x="249" y="853"/>
                </a:lnTo>
                <a:lnTo>
                  <a:pt x="255" y="849"/>
                </a:lnTo>
                <a:lnTo>
                  <a:pt x="261" y="844"/>
                </a:lnTo>
                <a:lnTo>
                  <a:pt x="268" y="839"/>
                </a:lnTo>
                <a:lnTo>
                  <a:pt x="274" y="834"/>
                </a:lnTo>
                <a:lnTo>
                  <a:pt x="280" y="829"/>
                </a:lnTo>
                <a:lnTo>
                  <a:pt x="286" y="825"/>
                </a:lnTo>
                <a:lnTo>
                  <a:pt x="291" y="820"/>
                </a:lnTo>
                <a:lnTo>
                  <a:pt x="297" y="815"/>
                </a:lnTo>
                <a:lnTo>
                  <a:pt x="303" y="810"/>
                </a:lnTo>
                <a:lnTo>
                  <a:pt x="308" y="805"/>
                </a:lnTo>
                <a:lnTo>
                  <a:pt x="314" y="801"/>
                </a:lnTo>
                <a:lnTo>
                  <a:pt x="318" y="796"/>
                </a:lnTo>
                <a:lnTo>
                  <a:pt x="324" y="791"/>
                </a:lnTo>
                <a:lnTo>
                  <a:pt x="329" y="786"/>
                </a:lnTo>
                <a:lnTo>
                  <a:pt x="334" y="781"/>
                </a:lnTo>
                <a:lnTo>
                  <a:pt x="340" y="776"/>
                </a:lnTo>
                <a:lnTo>
                  <a:pt x="345" y="772"/>
                </a:lnTo>
                <a:lnTo>
                  <a:pt x="350" y="767"/>
                </a:lnTo>
                <a:lnTo>
                  <a:pt x="355" y="762"/>
                </a:lnTo>
                <a:lnTo>
                  <a:pt x="360" y="757"/>
                </a:lnTo>
                <a:lnTo>
                  <a:pt x="364" y="752"/>
                </a:lnTo>
                <a:lnTo>
                  <a:pt x="369" y="747"/>
                </a:lnTo>
                <a:lnTo>
                  <a:pt x="374" y="742"/>
                </a:lnTo>
                <a:lnTo>
                  <a:pt x="378" y="738"/>
                </a:lnTo>
                <a:lnTo>
                  <a:pt x="383" y="733"/>
                </a:lnTo>
                <a:lnTo>
                  <a:pt x="387" y="728"/>
                </a:lnTo>
                <a:lnTo>
                  <a:pt x="392" y="723"/>
                </a:lnTo>
                <a:lnTo>
                  <a:pt x="396" y="718"/>
                </a:lnTo>
                <a:lnTo>
                  <a:pt x="400" y="713"/>
                </a:lnTo>
                <a:lnTo>
                  <a:pt x="405" y="708"/>
                </a:lnTo>
                <a:lnTo>
                  <a:pt x="409" y="703"/>
                </a:lnTo>
                <a:lnTo>
                  <a:pt x="413" y="698"/>
                </a:lnTo>
                <a:lnTo>
                  <a:pt x="417" y="693"/>
                </a:lnTo>
                <a:lnTo>
                  <a:pt x="421" y="688"/>
                </a:lnTo>
                <a:lnTo>
                  <a:pt x="425" y="684"/>
                </a:lnTo>
                <a:lnTo>
                  <a:pt x="429" y="679"/>
                </a:lnTo>
                <a:lnTo>
                  <a:pt x="433" y="674"/>
                </a:lnTo>
                <a:lnTo>
                  <a:pt x="436" y="669"/>
                </a:lnTo>
                <a:lnTo>
                  <a:pt x="440" y="664"/>
                </a:lnTo>
                <a:lnTo>
                  <a:pt x="444" y="659"/>
                </a:lnTo>
                <a:lnTo>
                  <a:pt x="447" y="654"/>
                </a:lnTo>
                <a:lnTo>
                  <a:pt x="451" y="649"/>
                </a:lnTo>
                <a:lnTo>
                  <a:pt x="454" y="644"/>
                </a:lnTo>
                <a:lnTo>
                  <a:pt x="457" y="639"/>
                </a:lnTo>
                <a:lnTo>
                  <a:pt x="461" y="634"/>
                </a:lnTo>
                <a:lnTo>
                  <a:pt x="464" y="629"/>
                </a:lnTo>
                <a:lnTo>
                  <a:pt x="467" y="624"/>
                </a:lnTo>
                <a:lnTo>
                  <a:pt x="471" y="619"/>
                </a:lnTo>
                <a:lnTo>
                  <a:pt x="474" y="614"/>
                </a:lnTo>
                <a:lnTo>
                  <a:pt x="477" y="609"/>
                </a:lnTo>
                <a:lnTo>
                  <a:pt x="480" y="604"/>
                </a:lnTo>
                <a:lnTo>
                  <a:pt x="483" y="599"/>
                </a:lnTo>
                <a:lnTo>
                  <a:pt x="486" y="594"/>
                </a:lnTo>
                <a:lnTo>
                  <a:pt x="489" y="589"/>
                </a:lnTo>
                <a:lnTo>
                  <a:pt x="491" y="584"/>
                </a:lnTo>
                <a:lnTo>
                  <a:pt x="494" y="578"/>
                </a:lnTo>
                <a:lnTo>
                  <a:pt x="497" y="573"/>
                </a:lnTo>
                <a:lnTo>
                  <a:pt x="500" y="568"/>
                </a:lnTo>
                <a:lnTo>
                  <a:pt x="502" y="563"/>
                </a:lnTo>
                <a:lnTo>
                  <a:pt x="505" y="558"/>
                </a:lnTo>
                <a:lnTo>
                  <a:pt x="507" y="553"/>
                </a:lnTo>
                <a:lnTo>
                  <a:pt x="510" y="548"/>
                </a:lnTo>
                <a:lnTo>
                  <a:pt x="512" y="543"/>
                </a:lnTo>
                <a:lnTo>
                  <a:pt x="515" y="538"/>
                </a:lnTo>
                <a:lnTo>
                  <a:pt x="517" y="533"/>
                </a:lnTo>
                <a:lnTo>
                  <a:pt x="520" y="528"/>
                </a:lnTo>
                <a:lnTo>
                  <a:pt x="522" y="522"/>
                </a:lnTo>
                <a:lnTo>
                  <a:pt x="524" y="517"/>
                </a:lnTo>
                <a:lnTo>
                  <a:pt x="526" y="512"/>
                </a:lnTo>
                <a:lnTo>
                  <a:pt x="529" y="507"/>
                </a:lnTo>
                <a:lnTo>
                  <a:pt x="531" y="502"/>
                </a:lnTo>
                <a:lnTo>
                  <a:pt x="533" y="497"/>
                </a:lnTo>
                <a:lnTo>
                  <a:pt x="535" y="491"/>
                </a:lnTo>
                <a:lnTo>
                  <a:pt x="537" y="486"/>
                </a:lnTo>
                <a:lnTo>
                  <a:pt x="539" y="481"/>
                </a:lnTo>
                <a:lnTo>
                  <a:pt x="541" y="476"/>
                </a:lnTo>
                <a:lnTo>
                  <a:pt x="543" y="471"/>
                </a:lnTo>
                <a:lnTo>
                  <a:pt x="545" y="465"/>
                </a:lnTo>
                <a:lnTo>
                  <a:pt x="547" y="460"/>
                </a:lnTo>
                <a:lnTo>
                  <a:pt x="548" y="455"/>
                </a:lnTo>
                <a:lnTo>
                  <a:pt x="550" y="450"/>
                </a:lnTo>
                <a:lnTo>
                  <a:pt x="552" y="445"/>
                </a:lnTo>
                <a:lnTo>
                  <a:pt x="554" y="439"/>
                </a:lnTo>
                <a:lnTo>
                  <a:pt x="555" y="434"/>
                </a:lnTo>
                <a:lnTo>
                  <a:pt x="557" y="429"/>
                </a:lnTo>
                <a:lnTo>
                  <a:pt x="559" y="424"/>
                </a:lnTo>
                <a:lnTo>
                  <a:pt x="560" y="418"/>
                </a:lnTo>
                <a:lnTo>
                  <a:pt x="562" y="413"/>
                </a:lnTo>
                <a:lnTo>
                  <a:pt x="564" y="408"/>
                </a:lnTo>
                <a:lnTo>
                  <a:pt x="565" y="402"/>
                </a:lnTo>
                <a:lnTo>
                  <a:pt x="567" y="397"/>
                </a:lnTo>
                <a:lnTo>
                  <a:pt x="568" y="392"/>
                </a:lnTo>
                <a:lnTo>
                  <a:pt x="570" y="387"/>
                </a:lnTo>
                <a:lnTo>
                  <a:pt x="571" y="381"/>
                </a:lnTo>
                <a:lnTo>
                  <a:pt x="572" y="376"/>
                </a:lnTo>
                <a:lnTo>
                  <a:pt x="574" y="371"/>
                </a:lnTo>
                <a:lnTo>
                  <a:pt x="575" y="365"/>
                </a:lnTo>
                <a:lnTo>
                  <a:pt x="577" y="360"/>
                </a:lnTo>
                <a:lnTo>
                  <a:pt x="578" y="354"/>
                </a:lnTo>
                <a:lnTo>
                  <a:pt x="579" y="349"/>
                </a:lnTo>
                <a:lnTo>
                  <a:pt x="581" y="344"/>
                </a:lnTo>
                <a:lnTo>
                  <a:pt x="582" y="338"/>
                </a:lnTo>
                <a:lnTo>
                  <a:pt x="583" y="333"/>
                </a:lnTo>
                <a:lnTo>
                  <a:pt x="584" y="328"/>
                </a:lnTo>
                <a:lnTo>
                  <a:pt x="586" y="322"/>
                </a:lnTo>
                <a:lnTo>
                  <a:pt x="587" y="317"/>
                </a:lnTo>
                <a:lnTo>
                  <a:pt x="588" y="311"/>
                </a:lnTo>
                <a:lnTo>
                  <a:pt x="589" y="306"/>
                </a:lnTo>
                <a:lnTo>
                  <a:pt x="590" y="300"/>
                </a:lnTo>
                <a:lnTo>
                  <a:pt x="592" y="295"/>
                </a:lnTo>
                <a:lnTo>
                  <a:pt x="593" y="290"/>
                </a:lnTo>
                <a:lnTo>
                  <a:pt x="594" y="284"/>
                </a:lnTo>
                <a:lnTo>
                  <a:pt x="595" y="279"/>
                </a:lnTo>
                <a:lnTo>
                  <a:pt x="596" y="273"/>
                </a:lnTo>
                <a:lnTo>
                  <a:pt x="597" y="268"/>
                </a:lnTo>
                <a:lnTo>
                  <a:pt x="598" y="262"/>
                </a:lnTo>
                <a:lnTo>
                  <a:pt x="599" y="257"/>
                </a:lnTo>
                <a:lnTo>
                  <a:pt x="600" y="251"/>
                </a:lnTo>
                <a:lnTo>
                  <a:pt x="601" y="246"/>
                </a:lnTo>
                <a:lnTo>
                  <a:pt x="603" y="240"/>
                </a:lnTo>
                <a:lnTo>
                  <a:pt x="604" y="235"/>
                </a:lnTo>
                <a:lnTo>
                  <a:pt x="605" y="229"/>
                </a:lnTo>
                <a:lnTo>
                  <a:pt x="606" y="223"/>
                </a:lnTo>
                <a:lnTo>
                  <a:pt x="607" y="218"/>
                </a:lnTo>
                <a:lnTo>
                  <a:pt x="608" y="212"/>
                </a:lnTo>
                <a:lnTo>
                  <a:pt x="609" y="207"/>
                </a:lnTo>
                <a:lnTo>
                  <a:pt x="610" y="201"/>
                </a:lnTo>
                <a:lnTo>
                  <a:pt x="611" y="196"/>
                </a:lnTo>
                <a:lnTo>
                  <a:pt x="612" y="190"/>
                </a:lnTo>
                <a:lnTo>
                  <a:pt x="613" y="184"/>
                </a:lnTo>
                <a:lnTo>
                  <a:pt x="614" y="179"/>
                </a:lnTo>
                <a:lnTo>
                  <a:pt x="615" y="173"/>
                </a:lnTo>
                <a:lnTo>
                  <a:pt x="616" y="167"/>
                </a:lnTo>
                <a:lnTo>
                  <a:pt x="617" y="162"/>
                </a:lnTo>
                <a:lnTo>
                  <a:pt x="618" y="156"/>
                </a:lnTo>
                <a:lnTo>
                  <a:pt x="619" y="151"/>
                </a:lnTo>
                <a:lnTo>
                  <a:pt x="620" y="145"/>
                </a:lnTo>
                <a:lnTo>
                  <a:pt x="621" y="139"/>
                </a:lnTo>
                <a:lnTo>
                  <a:pt x="622" y="133"/>
                </a:lnTo>
                <a:lnTo>
                  <a:pt x="623" y="128"/>
                </a:lnTo>
                <a:lnTo>
                  <a:pt x="624" y="122"/>
                </a:lnTo>
                <a:lnTo>
                  <a:pt x="625" y="116"/>
                </a:lnTo>
                <a:lnTo>
                  <a:pt x="626" y="111"/>
                </a:lnTo>
                <a:lnTo>
                  <a:pt x="627" y="105"/>
                </a:lnTo>
                <a:lnTo>
                  <a:pt x="628" y="99"/>
                </a:lnTo>
                <a:lnTo>
                  <a:pt x="629" y="93"/>
                </a:lnTo>
                <a:lnTo>
                  <a:pt x="631" y="88"/>
                </a:lnTo>
                <a:lnTo>
                  <a:pt x="632" y="82"/>
                </a:lnTo>
                <a:lnTo>
                  <a:pt x="633" y="76"/>
                </a:lnTo>
                <a:lnTo>
                  <a:pt x="634" y="70"/>
                </a:lnTo>
                <a:lnTo>
                  <a:pt x="635" y="64"/>
                </a:lnTo>
                <a:lnTo>
                  <a:pt x="636" y="59"/>
                </a:lnTo>
                <a:lnTo>
                  <a:pt x="637" y="53"/>
                </a:lnTo>
                <a:lnTo>
                  <a:pt x="639" y="47"/>
                </a:lnTo>
                <a:lnTo>
                  <a:pt x="640" y="41"/>
                </a:lnTo>
                <a:lnTo>
                  <a:pt x="641" y="35"/>
                </a:lnTo>
                <a:lnTo>
                  <a:pt x="642" y="29"/>
                </a:lnTo>
                <a:lnTo>
                  <a:pt x="643" y="24"/>
                </a:lnTo>
                <a:lnTo>
                  <a:pt x="645" y="18"/>
                </a:lnTo>
                <a:lnTo>
                  <a:pt x="646" y="12"/>
                </a:lnTo>
                <a:lnTo>
                  <a:pt x="647" y="6"/>
                </a:lnTo>
                <a:lnTo>
                  <a:pt x="6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59" name="Freeform 27"/>
          <p:cNvSpPr>
            <a:spLocks/>
          </p:cNvSpPr>
          <p:nvPr/>
        </p:nvSpPr>
        <p:spPr bwMode="auto">
          <a:xfrm>
            <a:off x="5097463" y="1217613"/>
            <a:ext cx="319087" cy="312737"/>
          </a:xfrm>
          <a:custGeom>
            <a:avLst/>
            <a:gdLst>
              <a:gd name="T0" fmla="*/ 0 w 201"/>
              <a:gd name="T1" fmla="*/ 2147483647 h 197"/>
              <a:gd name="T2" fmla="*/ 2147483647 w 201"/>
              <a:gd name="T3" fmla="*/ 2147483647 h 197"/>
              <a:gd name="T4" fmla="*/ 2147483647 w 201"/>
              <a:gd name="T5" fmla="*/ 2147483647 h 197"/>
              <a:gd name="T6" fmla="*/ 2147483647 w 201"/>
              <a:gd name="T7" fmla="*/ 2147483647 h 197"/>
              <a:gd name="T8" fmla="*/ 2147483647 w 201"/>
              <a:gd name="T9" fmla="*/ 2147483647 h 197"/>
              <a:gd name="T10" fmla="*/ 2147483647 w 201"/>
              <a:gd name="T11" fmla="*/ 2147483647 h 197"/>
              <a:gd name="T12" fmla="*/ 2147483647 w 201"/>
              <a:gd name="T13" fmla="*/ 2147483647 h 197"/>
              <a:gd name="T14" fmla="*/ 2147483647 w 201"/>
              <a:gd name="T15" fmla="*/ 2147483647 h 197"/>
              <a:gd name="T16" fmla="*/ 2147483647 w 201"/>
              <a:gd name="T17" fmla="*/ 2147483647 h 197"/>
              <a:gd name="T18" fmla="*/ 2147483647 w 201"/>
              <a:gd name="T19" fmla="*/ 2147483647 h 197"/>
              <a:gd name="T20" fmla="*/ 2147483647 w 201"/>
              <a:gd name="T21" fmla="*/ 2147483647 h 197"/>
              <a:gd name="T22" fmla="*/ 2147483647 w 201"/>
              <a:gd name="T23" fmla="*/ 2147483647 h 197"/>
              <a:gd name="T24" fmla="*/ 2147483647 w 201"/>
              <a:gd name="T25" fmla="*/ 2147483647 h 197"/>
              <a:gd name="T26" fmla="*/ 2147483647 w 201"/>
              <a:gd name="T27" fmla="*/ 2147483647 h 197"/>
              <a:gd name="T28" fmla="*/ 2147483647 w 201"/>
              <a:gd name="T29" fmla="*/ 2147483647 h 197"/>
              <a:gd name="T30" fmla="*/ 2147483647 w 201"/>
              <a:gd name="T31" fmla="*/ 2147483647 h 197"/>
              <a:gd name="T32" fmla="*/ 2147483647 w 201"/>
              <a:gd name="T33" fmla="*/ 2147483647 h 197"/>
              <a:gd name="T34" fmla="*/ 2147483647 w 201"/>
              <a:gd name="T35" fmla="*/ 2147483647 h 197"/>
              <a:gd name="T36" fmla="*/ 2147483647 w 201"/>
              <a:gd name="T37" fmla="*/ 2147483647 h 197"/>
              <a:gd name="T38" fmla="*/ 2147483647 w 201"/>
              <a:gd name="T39" fmla="*/ 2147483647 h 197"/>
              <a:gd name="T40" fmla="*/ 2147483647 w 201"/>
              <a:gd name="T41" fmla="*/ 2147483647 h 197"/>
              <a:gd name="T42" fmla="*/ 2147483647 w 201"/>
              <a:gd name="T43" fmla="*/ 2147483647 h 197"/>
              <a:gd name="T44" fmla="*/ 2147483647 w 201"/>
              <a:gd name="T45" fmla="*/ 2147483647 h 197"/>
              <a:gd name="T46" fmla="*/ 2147483647 w 201"/>
              <a:gd name="T47" fmla="*/ 2147483647 h 197"/>
              <a:gd name="T48" fmla="*/ 2147483647 w 201"/>
              <a:gd name="T49" fmla="*/ 2147483647 h 197"/>
              <a:gd name="T50" fmla="*/ 2147483647 w 201"/>
              <a:gd name="T51" fmla="*/ 2147483647 h 197"/>
              <a:gd name="T52" fmla="*/ 2147483647 w 201"/>
              <a:gd name="T53" fmla="*/ 2147483647 h 197"/>
              <a:gd name="T54" fmla="*/ 2147483647 w 201"/>
              <a:gd name="T55" fmla="*/ 2147483647 h 197"/>
              <a:gd name="T56" fmla="*/ 2147483647 w 201"/>
              <a:gd name="T57" fmla="*/ 2147483647 h 197"/>
              <a:gd name="T58" fmla="*/ 2147483647 w 201"/>
              <a:gd name="T59" fmla="*/ 2147483647 h 197"/>
              <a:gd name="T60" fmla="*/ 2147483647 w 201"/>
              <a:gd name="T61" fmla="*/ 2147483647 h 197"/>
              <a:gd name="T62" fmla="*/ 2147483647 w 201"/>
              <a:gd name="T63" fmla="*/ 2147483647 h 197"/>
              <a:gd name="T64" fmla="*/ 2147483647 w 201"/>
              <a:gd name="T65" fmla="*/ 2147483647 h 197"/>
              <a:gd name="T66" fmla="*/ 2147483647 w 201"/>
              <a:gd name="T67" fmla="*/ 2147483647 h 197"/>
              <a:gd name="T68" fmla="*/ 2147483647 w 201"/>
              <a:gd name="T69" fmla="*/ 2147483647 h 197"/>
              <a:gd name="T70" fmla="*/ 2147483647 w 201"/>
              <a:gd name="T71" fmla="*/ 2147483647 h 197"/>
              <a:gd name="T72" fmla="*/ 2147483647 w 201"/>
              <a:gd name="T73" fmla="*/ 2147483647 h 197"/>
              <a:gd name="T74" fmla="*/ 2147483647 w 201"/>
              <a:gd name="T75" fmla="*/ 2147483647 h 197"/>
              <a:gd name="T76" fmla="*/ 2147483647 w 201"/>
              <a:gd name="T77" fmla="*/ 2147483647 h 197"/>
              <a:gd name="T78" fmla="*/ 2147483647 w 201"/>
              <a:gd name="T79" fmla="*/ 2147483647 h 197"/>
              <a:gd name="T80" fmla="*/ 2147483647 w 201"/>
              <a:gd name="T81" fmla="*/ 2147483647 h 197"/>
              <a:gd name="T82" fmla="*/ 2147483647 w 201"/>
              <a:gd name="T83" fmla="*/ 2147483647 h 197"/>
              <a:gd name="T84" fmla="*/ 2147483647 w 201"/>
              <a:gd name="T85" fmla="*/ 2147483647 h 197"/>
              <a:gd name="T86" fmla="*/ 2147483647 w 201"/>
              <a:gd name="T87" fmla="*/ 2147483647 h 197"/>
              <a:gd name="T88" fmla="*/ 2147483647 w 201"/>
              <a:gd name="T89" fmla="*/ 2147483647 h 197"/>
              <a:gd name="T90" fmla="*/ 2147483647 w 201"/>
              <a:gd name="T91" fmla="*/ 2147483647 h 197"/>
              <a:gd name="T92" fmla="*/ 2147483647 w 201"/>
              <a:gd name="T93" fmla="*/ 2147483647 h 197"/>
              <a:gd name="T94" fmla="*/ 2147483647 w 201"/>
              <a:gd name="T95" fmla="*/ 2147483647 h 197"/>
              <a:gd name="T96" fmla="*/ 2147483647 w 201"/>
              <a:gd name="T97" fmla="*/ 2147483647 h 197"/>
              <a:gd name="T98" fmla="*/ 2147483647 w 201"/>
              <a:gd name="T99" fmla="*/ 2147483647 h 197"/>
              <a:gd name="T100" fmla="*/ 2147483647 w 201"/>
              <a:gd name="T101" fmla="*/ 2147483647 h 197"/>
              <a:gd name="T102" fmla="*/ 2147483647 w 201"/>
              <a:gd name="T103" fmla="*/ 0 h 197"/>
              <a:gd name="T104" fmla="*/ 2147483647 w 201"/>
              <a:gd name="T105" fmla="*/ 0 h 197"/>
              <a:gd name="T106" fmla="*/ 2147483647 w 201"/>
              <a:gd name="T107" fmla="*/ 0 h 197"/>
              <a:gd name="T108" fmla="*/ 2147483647 w 201"/>
              <a:gd name="T109" fmla="*/ 0 h 197"/>
              <a:gd name="T110" fmla="*/ 2147483647 w 201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197"/>
              <a:gd name="T170" fmla="*/ 201 w 201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197">
                <a:moveTo>
                  <a:pt x="0" y="196"/>
                </a:moveTo>
                <a:lnTo>
                  <a:pt x="1" y="192"/>
                </a:lnTo>
                <a:lnTo>
                  <a:pt x="2" y="188"/>
                </a:lnTo>
                <a:lnTo>
                  <a:pt x="3" y="184"/>
                </a:lnTo>
                <a:lnTo>
                  <a:pt x="3" y="179"/>
                </a:lnTo>
                <a:lnTo>
                  <a:pt x="4" y="175"/>
                </a:lnTo>
                <a:lnTo>
                  <a:pt x="5" y="170"/>
                </a:lnTo>
                <a:lnTo>
                  <a:pt x="6" y="166"/>
                </a:lnTo>
                <a:lnTo>
                  <a:pt x="7" y="161"/>
                </a:lnTo>
                <a:lnTo>
                  <a:pt x="8" y="157"/>
                </a:lnTo>
                <a:lnTo>
                  <a:pt x="9" y="152"/>
                </a:lnTo>
                <a:lnTo>
                  <a:pt x="9" y="147"/>
                </a:lnTo>
                <a:lnTo>
                  <a:pt x="10" y="142"/>
                </a:lnTo>
                <a:lnTo>
                  <a:pt x="11" y="137"/>
                </a:lnTo>
                <a:lnTo>
                  <a:pt x="12" y="132"/>
                </a:lnTo>
                <a:lnTo>
                  <a:pt x="13" y="127"/>
                </a:lnTo>
                <a:lnTo>
                  <a:pt x="15" y="122"/>
                </a:lnTo>
                <a:lnTo>
                  <a:pt x="16" y="118"/>
                </a:lnTo>
                <a:lnTo>
                  <a:pt x="17" y="113"/>
                </a:lnTo>
                <a:lnTo>
                  <a:pt x="18" y="108"/>
                </a:lnTo>
                <a:lnTo>
                  <a:pt x="20" y="103"/>
                </a:lnTo>
                <a:lnTo>
                  <a:pt x="22" y="98"/>
                </a:lnTo>
                <a:lnTo>
                  <a:pt x="23" y="93"/>
                </a:lnTo>
                <a:lnTo>
                  <a:pt x="25" y="88"/>
                </a:lnTo>
                <a:lnTo>
                  <a:pt x="27" y="83"/>
                </a:lnTo>
                <a:lnTo>
                  <a:pt x="29" y="79"/>
                </a:lnTo>
                <a:lnTo>
                  <a:pt x="31" y="74"/>
                </a:lnTo>
                <a:lnTo>
                  <a:pt x="34" y="69"/>
                </a:lnTo>
                <a:lnTo>
                  <a:pt x="37" y="65"/>
                </a:lnTo>
                <a:lnTo>
                  <a:pt x="39" y="61"/>
                </a:lnTo>
                <a:lnTo>
                  <a:pt x="42" y="56"/>
                </a:lnTo>
                <a:lnTo>
                  <a:pt x="45" y="52"/>
                </a:lnTo>
                <a:lnTo>
                  <a:pt x="49" y="48"/>
                </a:lnTo>
                <a:lnTo>
                  <a:pt x="52" y="44"/>
                </a:lnTo>
                <a:lnTo>
                  <a:pt x="56" y="40"/>
                </a:lnTo>
                <a:lnTo>
                  <a:pt x="60" y="36"/>
                </a:lnTo>
                <a:lnTo>
                  <a:pt x="64" y="33"/>
                </a:lnTo>
                <a:lnTo>
                  <a:pt x="69" y="29"/>
                </a:lnTo>
                <a:lnTo>
                  <a:pt x="73" y="26"/>
                </a:lnTo>
                <a:lnTo>
                  <a:pt x="78" y="23"/>
                </a:lnTo>
                <a:lnTo>
                  <a:pt x="84" y="20"/>
                </a:lnTo>
                <a:lnTo>
                  <a:pt x="89" y="17"/>
                </a:lnTo>
                <a:lnTo>
                  <a:pt x="95" y="14"/>
                </a:lnTo>
                <a:lnTo>
                  <a:pt x="101" y="12"/>
                </a:lnTo>
                <a:lnTo>
                  <a:pt x="107" y="10"/>
                </a:lnTo>
                <a:lnTo>
                  <a:pt x="114" y="8"/>
                </a:lnTo>
                <a:lnTo>
                  <a:pt x="121" y="6"/>
                </a:lnTo>
                <a:lnTo>
                  <a:pt x="128" y="4"/>
                </a:lnTo>
                <a:lnTo>
                  <a:pt x="136" y="3"/>
                </a:lnTo>
                <a:lnTo>
                  <a:pt x="144" y="2"/>
                </a:lnTo>
                <a:lnTo>
                  <a:pt x="152" y="1"/>
                </a:lnTo>
                <a:lnTo>
                  <a:pt x="161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20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0" name="Freeform 28"/>
          <p:cNvSpPr>
            <a:spLocks/>
          </p:cNvSpPr>
          <p:nvPr/>
        </p:nvSpPr>
        <p:spPr bwMode="auto">
          <a:xfrm>
            <a:off x="4541838" y="3448050"/>
            <a:ext cx="161925" cy="663575"/>
          </a:xfrm>
          <a:custGeom>
            <a:avLst/>
            <a:gdLst>
              <a:gd name="T0" fmla="*/ 2147483647 w 102"/>
              <a:gd name="T1" fmla="*/ 2147483647 h 418"/>
              <a:gd name="T2" fmla="*/ 2147483647 w 102"/>
              <a:gd name="T3" fmla="*/ 2147483647 h 418"/>
              <a:gd name="T4" fmla="*/ 2147483647 w 102"/>
              <a:gd name="T5" fmla="*/ 2147483647 h 418"/>
              <a:gd name="T6" fmla="*/ 2147483647 w 102"/>
              <a:gd name="T7" fmla="*/ 2147483647 h 418"/>
              <a:gd name="T8" fmla="*/ 2147483647 w 102"/>
              <a:gd name="T9" fmla="*/ 2147483647 h 418"/>
              <a:gd name="T10" fmla="*/ 2147483647 w 102"/>
              <a:gd name="T11" fmla="*/ 2147483647 h 418"/>
              <a:gd name="T12" fmla="*/ 2147483647 w 102"/>
              <a:gd name="T13" fmla="*/ 2147483647 h 418"/>
              <a:gd name="T14" fmla="*/ 2147483647 w 102"/>
              <a:gd name="T15" fmla="*/ 2147483647 h 418"/>
              <a:gd name="T16" fmla="*/ 2147483647 w 102"/>
              <a:gd name="T17" fmla="*/ 2147483647 h 418"/>
              <a:gd name="T18" fmla="*/ 2147483647 w 102"/>
              <a:gd name="T19" fmla="*/ 2147483647 h 418"/>
              <a:gd name="T20" fmla="*/ 2147483647 w 102"/>
              <a:gd name="T21" fmla="*/ 2147483647 h 418"/>
              <a:gd name="T22" fmla="*/ 2147483647 w 102"/>
              <a:gd name="T23" fmla="*/ 2147483647 h 418"/>
              <a:gd name="T24" fmla="*/ 0 w 102"/>
              <a:gd name="T25" fmla="*/ 2147483647 h 418"/>
              <a:gd name="T26" fmla="*/ 0 w 102"/>
              <a:gd name="T27" fmla="*/ 2147483647 h 418"/>
              <a:gd name="T28" fmla="*/ 2147483647 w 102"/>
              <a:gd name="T29" fmla="*/ 2147483647 h 418"/>
              <a:gd name="T30" fmla="*/ 2147483647 w 102"/>
              <a:gd name="T31" fmla="*/ 2147483647 h 418"/>
              <a:gd name="T32" fmla="*/ 2147483647 w 102"/>
              <a:gd name="T33" fmla="*/ 2147483647 h 418"/>
              <a:gd name="T34" fmla="*/ 2147483647 w 102"/>
              <a:gd name="T35" fmla="*/ 2147483647 h 418"/>
              <a:gd name="T36" fmla="*/ 2147483647 w 102"/>
              <a:gd name="T37" fmla="*/ 2147483647 h 418"/>
              <a:gd name="T38" fmla="*/ 2147483647 w 102"/>
              <a:gd name="T39" fmla="*/ 2147483647 h 418"/>
              <a:gd name="T40" fmla="*/ 2147483647 w 102"/>
              <a:gd name="T41" fmla="*/ 2147483647 h 418"/>
              <a:gd name="T42" fmla="*/ 2147483647 w 102"/>
              <a:gd name="T43" fmla="*/ 2147483647 h 418"/>
              <a:gd name="T44" fmla="*/ 2147483647 w 102"/>
              <a:gd name="T45" fmla="*/ 2147483647 h 418"/>
              <a:gd name="T46" fmla="*/ 2147483647 w 102"/>
              <a:gd name="T47" fmla="*/ 2147483647 h 418"/>
              <a:gd name="T48" fmla="*/ 2147483647 w 102"/>
              <a:gd name="T49" fmla="*/ 2147483647 h 418"/>
              <a:gd name="T50" fmla="*/ 2147483647 w 102"/>
              <a:gd name="T51" fmla="*/ 2147483647 h 418"/>
              <a:gd name="T52" fmla="*/ 2147483647 w 102"/>
              <a:gd name="T53" fmla="*/ 2147483647 h 418"/>
              <a:gd name="T54" fmla="*/ 2147483647 w 102"/>
              <a:gd name="T55" fmla="*/ 2147483647 h 418"/>
              <a:gd name="T56" fmla="*/ 2147483647 w 102"/>
              <a:gd name="T57" fmla="*/ 2147483647 h 418"/>
              <a:gd name="T58" fmla="*/ 2147483647 w 102"/>
              <a:gd name="T59" fmla="*/ 2147483647 h 418"/>
              <a:gd name="T60" fmla="*/ 2147483647 w 102"/>
              <a:gd name="T61" fmla="*/ 2147483647 h 418"/>
              <a:gd name="T62" fmla="*/ 2147483647 w 102"/>
              <a:gd name="T63" fmla="*/ 2147483647 h 418"/>
              <a:gd name="T64" fmla="*/ 2147483647 w 102"/>
              <a:gd name="T65" fmla="*/ 2147483647 h 418"/>
              <a:gd name="T66" fmla="*/ 2147483647 w 102"/>
              <a:gd name="T67" fmla="*/ 2147483647 h 418"/>
              <a:gd name="T68" fmla="*/ 2147483647 w 102"/>
              <a:gd name="T69" fmla="*/ 2147483647 h 418"/>
              <a:gd name="T70" fmla="*/ 2147483647 w 102"/>
              <a:gd name="T71" fmla="*/ 2147483647 h 418"/>
              <a:gd name="T72" fmla="*/ 2147483647 w 102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"/>
              <a:gd name="T112" fmla="*/ 0 h 418"/>
              <a:gd name="T113" fmla="*/ 102 w 102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" h="418">
                <a:moveTo>
                  <a:pt x="61" y="417"/>
                </a:moveTo>
                <a:lnTo>
                  <a:pt x="56" y="413"/>
                </a:lnTo>
                <a:lnTo>
                  <a:pt x="52" y="410"/>
                </a:lnTo>
                <a:lnTo>
                  <a:pt x="47" y="406"/>
                </a:lnTo>
                <a:lnTo>
                  <a:pt x="43" y="402"/>
                </a:lnTo>
                <a:lnTo>
                  <a:pt x="38" y="398"/>
                </a:lnTo>
                <a:lnTo>
                  <a:pt x="34" y="394"/>
                </a:lnTo>
                <a:lnTo>
                  <a:pt x="31" y="390"/>
                </a:lnTo>
                <a:lnTo>
                  <a:pt x="27" y="385"/>
                </a:lnTo>
                <a:lnTo>
                  <a:pt x="24" y="381"/>
                </a:lnTo>
                <a:lnTo>
                  <a:pt x="21" y="376"/>
                </a:lnTo>
                <a:lnTo>
                  <a:pt x="19" y="371"/>
                </a:lnTo>
                <a:lnTo>
                  <a:pt x="17" y="366"/>
                </a:lnTo>
                <a:lnTo>
                  <a:pt x="14" y="361"/>
                </a:lnTo>
                <a:lnTo>
                  <a:pt x="12" y="356"/>
                </a:lnTo>
                <a:lnTo>
                  <a:pt x="10" y="351"/>
                </a:lnTo>
                <a:lnTo>
                  <a:pt x="8" y="345"/>
                </a:lnTo>
                <a:lnTo>
                  <a:pt x="7" y="340"/>
                </a:lnTo>
                <a:lnTo>
                  <a:pt x="5" y="334"/>
                </a:lnTo>
                <a:lnTo>
                  <a:pt x="4" y="328"/>
                </a:lnTo>
                <a:lnTo>
                  <a:pt x="3" y="322"/>
                </a:lnTo>
                <a:lnTo>
                  <a:pt x="2" y="316"/>
                </a:lnTo>
                <a:lnTo>
                  <a:pt x="1" y="310"/>
                </a:lnTo>
                <a:lnTo>
                  <a:pt x="1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5"/>
                </a:lnTo>
                <a:lnTo>
                  <a:pt x="0" y="279"/>
                </a:lnTo>
                <a:lnTo>
                  <a:pt x="0" y="273"/>
                </a:lnTo>
                <a:lnTo>
                  <a:pt x="1" y="266"/>
                </a:lnTo>
                <a:lnTo>
                  <a:pt x="1" y="260"/>
                </a:lnTo>
                <a:lnTo>
                  <a:pt x="2" y="253"/>
                </a:lnTo>
                <a:lnTo>
                  <a:pt x="3" y="246"/>
                </a:lnTo>
                <a:lnTo>
                  <a:pt x="4" y="240"/>
                </a:lnTo>
                <a:lnTo>
                  <a:pt x="5" y="233"/>
                </a:lnTo>
                <a:lnTo>
                  <a:pt x="6" y="227"/>
                </a:lnTo>
                <a:lnTo>
                  <a:pt x="7" y="220"/>
                </a:lnTo>
                <a:lnTo>
                  <a:pt x="8" y="213"/>
                </a:lnTo>
                <a:lnTo>
                  <a:pt x="10" y="206"/>
                </a:lnTo>
                <a:lnTo>
                  <a:pt x="11" y="200"/>
                </a:lnTo>
                <a:lnTo>
                  <a:pt x="13" y="193"/>
                </a:lnTo>
                <a:lnTo>
                  <a:pt x="15" y="186"/>
                </a:lnTo>
                <a:lnTo>
                  <a:pt x="17" y="179"/>
                </a:lnTo>
                <a:lnTo>
                  <a:pt x="19" y="173"/>
                </a:lnTo>
                <a:lnTo>
                  <a:pt x="20" y="166"/>
                </a:lnTo>
                <a:lnTo>
                  <a:pt x="22" y="159"/>
                </a:lnTo>
                <a:lnTo>
                  <a:pt x="24" y="153"/>
                </a:lnTo>
                <a:lnTo>
                  <a:pt x="27" y="146"/>
                </a:lnTo>
                <a:lnTo>
                  <a:pt x="29" y="140"/>
                </a:lnTo>
                <a:lnTo>
                  <a:pt x="31" y="133"/>
                </a:lnTo>
                <a:lnTo>
                  <a:pt x="34" y="127"/>
                </a:lnTo>
                <a:lnTo>
                  <a:pt x="37" y="120"/>
                </a:lnTo>
                <a:lnTo>
                  <a:pt x="39" y="114"/>
                </a:lnTo>
                <a:lnTo>
                  <a:pt x="42" y="107"/>
                </a:lnTo>
                <a:lnTo>
                  <a:pt x="45" y="101"/>
                </a:lnTo>
                <a:lnTo>
                  <a:pt x="47" y="95"/>
                </a:lnTo>
                <a:lnTo>
                  <a:pt x="50" y="89"/>
                </a:lnTo>
                <a:lnTo>
                  <a:pt x="53" y="83"/>
                </a:lnTo>
                <a:lnTo>
                  <a:pt x="56" y="77"/>
                </a:lnTo>
                <a:lnTo>
                  <a:pt x="59" y="71"/>
                </a:lnTo>
                <a:lnTo>
                  <a:pt x="62" y="65"/>
                </a:lnTo>
                <a:lnTo>
                  <a:pt x="65" y="59"/>
                </a:lnTo>
                <a:lnTo>
                  <a:pt x="68" y="54"/>
                </a:lnTo>
                <a:lnTo>
                  <a:pt x="71" y="48"/>
                </a:lnTo>
                <a:lnTo>
                  <a:pt x="74" y="43"/>
                </a:lnTo>
                <a:lnTo>
                  <a:pt x="77" y="38"/>
                </a:lnTo>
                <a:lnTo>
                  <a:pt x="80" y="33"/>
                </a:lnTo>
                <a:lnTo>
                  <a:pt x="83" y="28"/>
                </a:lnTo>
                <a:lnTo>
                  <a:pt x="86" y="23"/>
                </a:lnTo>
                <a:lnTo>
                  <a:pt x="89" y="18"/>
                </a:lnTo>
                <a:lnTo>
                  <a:pt x="92" y="13"/>
                </a:lnTo>
                <a:lnTo>
                  <a:pt x="95" y="9"/>
                </a:lnTo>
                <a:lnTo>
                  <a:pt x="98" y="5"/>
                </a:lnTo>
                <a:lnTo>
                  <a:pt x="101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1" name="Freeform 29"/>
          <p:cNvSpPr>
            <a:spLocks/>
          </p:cNvSpPr>
          <p:nvPr/>
        </p:nvSpPr>
        <p:spPr bwMode="auto">
          <a:xfrm>
            <a:off x="4702175" y="2924175"/>
            <a:ext cx="714375" cy="525463"/>
          </a:xfrm>
          <a:custGeom>
            <a:avLst/>
            <a:gdLst>
              <a:gd name="T0" fmla="*/ 2147483647 w 450"/>
              <a:gd name="T1" fmla="*/ 2147483647 h 331"/>
              <a:gd name="T2" fmla="*/ 2147483647 w 450"/>
              <a:gd name="T3" fmla="*/ 2147483647 h 331"/>
              <a:gd name="T4" fmla="*/ 2147483647 w 450"/>
              <a:gd name="T5" fmla="*/ 2147483647 h 331"/>
              <a:gd name="T6" fmla="*/ 2147483647 w 450"/>
              <a:gd name="T7" fmla="*/ 2147483647 h 331"/>
              <a:gd name="T8" fmla="*/ 2147483647 w 450"/>
              <a:gd name="T9" fmla="*/ 2147483647 h 331"/>
              <a:gd name="T10" fmla="*/ 2147483647 w 450"/>
              <a:gd name="T11" fmla="*/ 2147483647 h 331"/>
              <a:gd name="T12" fmla="*/ 2147483647 w 450"/>
              <a:gd name="T13" fmla="*/ 2147483647 h 331"/>
              <a:gd name="T14" fmla="*/ 2147483647 w 450"/>
              <a:gd name="T15" fmla="*/ 2147483647 h 331"/>
              <a:gd name="T16" fmla="*/ 2147483647 w 450"/>
              <a:gd name="T17" fmla="*/ 2147483647 h 331"/>
              <a:gd name="T18" fmla="*/ 2147483647 w 450"/>
              <a:gd name="T19" fmla="*/ 2147483647 h 331"/>
              <a:gd name="T20" fmla="*/ 2147483647 w 450"/>
              <a:gd name="T21" fmla="*/ 2147483647 h 331"/>
              <a:gd name="T22" fmla="*/ 2147483647 w 450"/>
              <a:gd name="T23" fmla="*/ 2147483647 h 331"/>
              <a:gd name="T24" fmla="*/ 2147483647 w 450"/>
              <a:gd name="T25" fmla="*/ 2147483647 h 331"/>
              <a:gd name="T26" fmla="*/ 2147483647 w 450"/>
              <a:gd name="T27" fmla="*/ 2147483647 h 331"/>
              <a:gd name="T28" fmla="*/ 2147483647 w 450"/>
              <a:gd name="T29" fmla="*/ 2147483647 h 331"/>
              <a:gd name="T30" fmla="*/ 2147483647 w 450"/>
              <a:gd name="T31" fmla="*/ 2147483647 h 331"/>
              <a:gd name="T32" fmla="*/ 2147483647 w 450"/>
              <a:gd name="T33" fmla="*/ 2147483647 h 331"/>
              <a:gd name="T34" fmla="*/ 2147483647 w 450"/>
              <a:gd name="T35" fmla="*/ 2147483647 h 331"/>
              <a:gd name="T36" fmla="*/ 2147483647 w 450"/>
              <a:gd name="T37" fmla="*/ 2147483647 h 331"/>
              <a:gd name="T38" fmla="*/ 2147483647 w 450"/>
              <a:gd name="T39" fmla="*/ 2147483647 h 331"/>
              <a:gd name="T40" fmla="*/ 2147483647 w 450"/>
              <a:gd name="T41" fmla="*/ 2147483647 h 331"/>
              <a:gd name="T42" fmla="*/ 2147483647 w 450"/>
              <a:gd name="T43" fmla="*/ 2147483647 h 331"/>
              <a:gd name="T44" fmla="*/ 2147483647 w 450"/>
              <a:gd name="T45" fmla="*/ 2147483647 h 331"/>
              <a:gd name="T46" fmla="*/ 2147483647 w 450"/>
              <a:gd name="T47" fmla="*/ 2147483647 h 331"/>
              <a:gd name="T48" fmla="*/ 2147483647 w 450"/>
              <a:gd name="T49" fmla="*/ 2147483647 h 331"/>
              <a:gd name="T50" fmla="*/ 2147483647 w 450"/>
              <a:gd name="T51" fmla="*/ 2147483647 h 331"/>
              <a:gd name="T52" fmla="*/ 2147483647 w 450"/>
              <a:gd name="T53" fmla="*/ 2147483647 h 331"/>
              <a:gd name="T54" fmla="*/ 2147483647 w 450"/>
              <a:gd name="T55" fmla="*/ 2147483647 h 331"/>
              <a:gd name="T56" fmla="*/ 2147483647 w 450"/>
              <a:gd name="T57" fmla="*/ 2147483647 h 331"/>
              <a:gd name="T58" fmla="*/ 2147483647 w 450"/>
              <a:gd name="T59" fmla="*/ 2147483647 h 331"/>
              <a:gd name="T60" fmla="*/ 2147483647 w 450"/>
              <a:gd name="T61" fmla="*/ 2147483647 h 331"/>
              <a:gd name="T62" fmla="*/ 2147483647 w 450"/>
              <a:gd name="T63" fmla="*/ 2147483647 h 331"/>
              <a:gd name="T64" fmla="*/ 2147483647 w 450"/>
              <a:gd name="T65" fmla="*/ 2147483647 h 331"/>
              <a:gd name="T66" fmla="*/ 2147483647 w 450"/>
              <a:gd name="T67" fmla="*/ 2147483647 h 331"/>
              <a:gd name="T68" fmla="*/ 2147483647 w 450"/>
              <a:gd name="T69" fmla="*/ 2147483647 h 331"/>
              <a:gd name="T70" fmla="*/ 2147483647 w 450"/>
              <a:gd name="T71" fmla="*/ 2147483647 h 331"/>
              <a:gd name="T72" fmla="*/ 2147483647 w 450"/>
              <a:gd name="T73" fmla="*/ 2147483647 h 331"/>
              <a:gd name="T74" fmla="*/ 2147483647 w 450"/>
              <a:gd name="T75" fmla="*/ 2147483647 h 331"/>
              <a:gd name="T76" fmla="*/ 2147483647 w 450"/>
              <a:gd name="T77" fmla="*/ 2147483647 h 331"/>
              <a:gd name="T78" fmla="*/ 2147483647 w 450"/>
              <a:gd name="T79" fmla="*/ 2147483647 h 331"/>
              <a:gd name="T80" fmla="*/ 2147483647 w 450"/>
              <a:gd name="T81" fmla="*/ 2147483647 h 331"/>
              <a:gd name="T82" fmla="*/ 2147483647 w 450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0"/>
              <a:gd name="T127" fmla="*/ 0 h 331"/>
              <a:gd name="T128" fmla="*/ 450 w 450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0" h="331">
                <a:moveTo>
                  <a:pt x="0" y="330"/>
                </a:moveTo>
                <a:lnTo>
                  <a:pt x="5" y="324"/>
                </a:lnTo>
                <a:lnTo>
                  <a:pt x="9" y="318"/>
                </a:lnTo>
                <a:lnTo>
                  <a:pt x="14" y="312"/>
                </a:lnTo>
                <a:lnTo>
                  <a:pt x="19" y="306"/>
                </a:lnTo>
                <a:lnTo>
                  <a:pt x="24" y="299"/>
                </a:lnTo>
                <a:lnTo>
                  <a:pt x="28" y="293"/>
                </a:lnTo>
                <a:lnTo>
                  <a:pt x="33" y="287"/>
                </a:lnTo>
                <a:lnTo>
                  <a:pt x="38" y="281"/>
                </a:lnTo>
                <a:lnTo>
                  <a:pt x="43" y="274"/>
                </a:lnTo>
                <a:lnTo>
                  <a:pt x="47" y="268"/>
                </a:lnTo>
                <a:lnTo>
                  <a:pt x="52" y="262"/>
                </a:lnTo>
                <a:lnTo>
                  <a:pt x="57" y="256"/>
                </a:lnTo>
                <a:lnTo>
                  <a:pt x="62" y="250"/>
                </a:lnTo>
                <a:lnTo>
                  <a:pt x="67" y="244"/>
                </a:lnTo>
                <a:lnTo>
                  <a:pt x="72" y="238"/>
                </a:lnTo>
                <a:lnTo>
                  <a:pt x="77" y="232"/>
                </a:lnTo>
                <a:lnTo>
                  <a:pt x="82" y="227"/>
                </a:lnTo>
                <a:lnTo>
                  <a:pt x="87" y="221"/>
                </a:lnTo>
                <a:lnTo>
                  <a:pt x="92" y="215"/>
                </a:lnTo>
                <a:lnTo>
                  <a:pt x="97" y="210"/>
                </a:lnTo>
                <a:lnTo>
                  <a:pt x="102" y="204"/>
                </a:lnTo>
                <a:lnTo>
                  <a:pt x="107" y="198"/>
                </a:lnTo>
                <a:lnTo>
                  <a:pt x="112" y="193"/>
                </a:lnTo>
                <a:lnTo>
                  <a:pt x="117" y="187"/>
                </a:lnTo>
                <a:lnTo>
                  <a:pt x="122" y="182"/>
                </a:lnTo>
                <a:lnTo>
                  <a:pt x="127" y="177"/>
                </a:lnTo>
                <a:lnTo>
                  <a:pt x="132" y="171"/>
                </a:lnTo>
                <a:lnTo>
                  <a:pt x="137" y="166"/>
                </a:lnTo>
                <a:lnTo>
                  <a:pt x="142" y="161"/>
                </a:lnTo>
                <a:lnTo>
                  <a:pt x="147" y="156"/>
                </a:lnTo>
                <a:lnTo>
                  <a:pt x="153" y="151"/>
                </a:lnTo>
                <a:lnTo>
                  <a:pt x="158" y="146"/>
                </a:lnTo>
                <a:lnTo>
                  <a:pt x="163" y="141"/>
                </a:lnTo>
                <a:lnTo>
                  <a:pt x="168" y="136"/>
                </a:lnTo>
                <a:lnTo>
                  <a:pt x="174" y="132"/>
                </a:lnTo>
                <a:lnTo>
                  <a:pt x="179" y="127"/>
                </a:lnTo>
                <a:lnTo>
                  <a:pt x="184" y="122"/>
                </a:lnTo>
                <a:lnTo>
                  <a:pt x="190" y="118"/>
                </a:lnTo>
                <a:lnTo>
                  <a:pt x="195" y="113"/>
                </a:lnTo>
                <a:lnTo>
                  <a:pt x="200" y="109"/>
                </a:lnTo>
                <a:lnTo>
                  <a:pt x="206" y="104"/>
                </a:lnTo>
                <a:lnTo>
                  <a:pt x="211" y="100"/>
                </a:lnTo>
                <a:lnTo>
                  <a:pt x="216" y="96"/>
                </a:lnTo>
                <a:lnTo>
                  <a:pt x="222" y="92"/>
                </a:lnTo>
                <a:lnTo>
                  <a:pt x="227" y="88"/>
                </a:lnTo>
                <a:lnTo>
                  <a:pt x="233" y="84"/>
                </a:lnTo>
                <a:lnTo>
                  <a:pt x="238" y="80"/>
                </a:lnTo>
                <a:lnTo>
                  <a:pt x="244" y="76"/>
                </a:lnTo>
                <a:lnTo>
                  <a:pt x="249" y="72"/>
                </a:lnTo>
                <a:lnTo>
                  <a:pt x="255" y="69"/>
                </a:lnTo>
                <a:lnTo>
                  <a:pt x="260" y="65"/>
                </a:lnTo>
                <a:lnTo>
                  <a:pt x="266" y="62"/>
                </a:lnTo>
                <a:lnTo>
                  <a:pt x="272" y="58"/>
                </a:lnTo>
                <a:lnTo>
                  <a:pt x="277" y="55"/>
                </a:lnTo>
                <a:lnTo>
                  <a:pt x="283" y="52"/>
                </a:lnTo>
                <a:lnTo>
                  <a:pt x="289" y="49"/>
                </a:lnTo>
                <a:lnTo>
                  <a:pt x="294" y="46"/>
                </a:lnTo>
                <a:lnTo>
                  <a:pt x="300" y="43"/>
                </a:lnTo>
                <a:lnTo>
                  <a:pt x="306" y="40"/>
                </a:lnTo>
                <a:lnTo>
                  <a:pt x="311" y="37"/>
                </a:lnTo>
                <a:lnTo>
                  <a:pt x="317" y="34"/>
                </a:lnTo>
                <a:lnTo>
                  <a:pt x="323" y="32"/>
                </a:lnTo>
                <a:lnTo>
                  <a:pt x="329" y="29"/>
                </a:lnTo>
                <a:lnTo>
                  <a:pt x="334" y="27"/>
                </a:lnTo>
                <a:lnTo>
                  <a:pt x="340" y="24"/>
                </a:lnTo>
                <a:lnTo>
                  <a:pt x="346" y="22"/>
                </a:lnTo>
                <a:lnTo>
                  <a:pt x="352" y="20"/>
                </a:lnTo>
                <a:lnTo>
                  <a:pt x="358" y="18"/>
                </a:lnTo>
                <a:lnTo>
                  <a:pt x="364" y="16"/>
                </a:lnTo>
                <a:lnTo>
                  <a:pt x="370" y="14"/>
                </a:lnTo>
                <a:lnTo>
                  <a:pt x="376" y="13"/>
                </a:lnTo>
                <a:lnTo>
                  <a:pt x="382" y="11"/>
                </a:lnTo>
                <a:lnTo>
                  <a:pt x="388" y="10"/>
                </a:lnTo>
                <a:lnTo>
                  <a:pt x="394" y="8"/>
                </a:lnTo>
                <a:lnTo>
                  <a:pt x="400" y="7"/>
                </a:lnTo>
                <a:lnTo>
                  <a:pt x="406" y="6"/>
                </a:lnTo>
                <a:lnTo>
                  <a:pt x="412" y="5"/>
                </a:lnTo>
                <a:lnTo>
                  <a:pt x="418" y="4"/>
                </a:lnTo>
                <a:lnTo>
                  <a:pt x="424" y="3"/>
                </a:lnTo>
                <a:lnTo>
                  <a:pt x="430" y="2"/>
                </a:lnTo>
                <a:lnTo>
                  <a:pt x="436" y="1"/>
                </a:lnTo>
                <a:lnTo>
                  <a:pt x="442" y="1"/>
                </a:lnTo>
                <a:lnTo>
                  <a:pt x="4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2" name="Freeform 30"/>
          <p:cNvSpPr>
            <a:spLocks/>
          </p:cNvSpPr>
          <p:nvPr/>
        </p:nvSpPr>
        <p:spPr bwMode="auto">
          <a:xfrm>
            <a:off x="6811963" y="4203700"/>
            <a:ext cx="198437" cy="346075"/>
          </a:xfrm>
          <a:custGeom>
            <a:avLst/>
            <a:gdLst>
              <a:gd name="T0" fmla="*/ 0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2147483647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2147483647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2147483647 w 125"/>
              <a:gd name="T59" fmla="*/ 2147483647 h 218"/>
              <a:gd name="T60" fmla="*/ 2147483647 w 125"/>
              <a:gd name="T61" fmla="*/ 2147483647 h 218"/>
              <a:gd name="T62" fmla="*/ 2147483647 w 125"/>
              <a:gd name="T63" fmla="*/ 2147483647 h 218"/>
              <a:gd name="T64" fmla="*/ 2147483647 w 125"/>
              <a:gd name="T65" fmla="*/ 2147483647 h 218"/>
              <a:gd name="T66" fmla="*/ 2147483647 w 125"/>
              <a:gd name="T67" fmla="*/ 2147483647 h 218"/>
              <a:gd name="T68" fmla="*/ 2147483647 w 125"/>
              <a:gd name="T69" fmla="*/ 2147483647 h 218"/>
              <a:gd name="T70" fmla="*/ 2147483647 w 125"/>
              <a:gd name="T71" fmla="*/ 2147483647 h 218"/>
              <a:gd name="T72" fmla="*/ 2147483647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0" y="217"/>
                </a:moveTo>
                <a:lnTo>
                  <a:pt x="3" y="208"/>
                </a:lnTo>
                <a:lnTo>
                  <a:pt x="5" y="200"/>
                </a:lnTo>
                <a:lnTo>
                  <a:pt x="7" y="192"/>
                </a:lnTo>
                <a:lnTo>
                  <a:pt x="9" y="184"/>
                </a:lnTo>
                <a:lnTo>
                  <a:pt x="11" y="176"/>
                </a:lnTo>
                <a:lnTo>
                  <a:pt x="13" y="169"/>
                </a:lnTo>
                <a:lnTo>
                  <a:pt x="15" y="162"/>
                </a:lnTo>
                <a:lnTo>
                  <a:pt x="17" y="155"/>
                </a:lnTo>
                <a:lnTo>
                  <a:pt x="20" y="148"/>
                </a:lnTo>
                <a:lnTo>
                  <a:pt x="22" y="141"/>
                </a:lnTo>
                <a:lnTo>
                  <a:pt x="24" y="135"/>
                </a:lnTo>
                <a:lnTo>
                  <a:pt x="26" y="128"/>
                </a:lnTo>
                <a:lnTo>
                  <a:pt x="28" y="122"/>
                </a:lnTo>
                <a:lnTo>
                  <a:pt x="31" y="116"/>
                </a:lnTo>
                <a:lnTo>
                  <a:pt x="33" y="110"/>
                </a:lnTo>
                <a:lnTo>
                  <a:pt x="35" y="104"/>
                </a:lnTo>
                <a:lnTo>
                  <a:pt x="38" y="98"/>
                </a:lnTo>
                <a:lnTo>
                  <a:pt x="41" y="93"/>
                </a:lnTo>
                <a:lnTo>
                  <a:pt x="44" y="87"/>
                </a:lnTo>
                <a:lnTo>
                  <a:pt x="47" y="82"/>
                </a:lnTo>
                <a:lnTo>
                  <a:pt x="50" y="76"/>
                </a:lnTo>
                <a:lnTo>
                  <a:pt x="53" y="71"/>
                </a:lnTo>
                <a:lnTo>
                  <a:pt x="57" y="66"/>
                </a:lnTo>
                <a:lnTo>
                  <a:pt x="60" y="61"/>
                </a:lnTo>
                <a:lnTo>
                  <a:pt x="64" y="56"/>
                </a:lnTo>
                <a:lnTo>
                  <a:pt x="68" y="50"/>
                </a:lnTo>
                <a:lnTo>
                  <a:pt x="73" y="45"/>
                </a:lnTo>
                <a:lnTo>
                  <a:pt x="77" y="40"/>
                </a:lnTo>
                <a:lnTo>
                  <a:pt x="82" y="35"/>
                </a:lnTo>
                <a:lnTo>
                  <a:pt x="87" y="30"/>
                </a:lnTo>
                <a:lnTo>
                  <a:pt x="93" y="25"/>
                </a:lnTo>
                <a:lnTo>
                  <a:pt x="98" y="20"/>
                </a:lnTo>
                <a:lnTo>
                  <a:pt x="104" y="15"/>
                </a:lnTo>
                <a:lnTo>
                  <a:pt x="111" y="10"/>
                </a:lnTo>
                <a:lnTo>
                  <a:pt x="117" y="5"/>
                </a:lnTo>
                <a:lnTo>
                  <a:pt x="124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3" name="Freeform 31"/>
          <p:cNvSpPr>
            <a:spLocks/>
          </p:cNvSpPr>
          <p:nvPr/>
        </p:nvSpPr>
        <p:spPr bwMode="auto">
          <a:xfrm>
            <a:off x="7008813" y="4105275"/>
            <a:ext cx="1096962" cy="100013"/>
          </a:xfrm>
          <a:custGeom>
            <a:avLst/>
            <a:gdLst>
              <a:gd name="T0" fmla="*/ 2147483647 w 691"/>
              <a:gd name="T1" fmla="*/ 2147483647 h 63"/>
              <a:gd name="T2" fmla="*/ 2147483647 w 691"/>
              <a:gd name="T3" fmla="*/ 2147483647 h 63"/>
              <a:gd name="T4" fmla="*/ 2147483647 w 691"/>
              <a:gd name="T5" fmla="*/ 2147483647 h 63"/>
              <a:gd name="T6" fmla="*/ 2147483647 w 691"/>
              <a:gd name="T7" fmla="*/ 2147483647 h 63"/>
              <a:gd name="T8" fmla="*/ 2147483647 w 691"/>
              <a:gd name="T9" fmla="*/ 2147483647 h 63"/>
              <a:gd name="T10" fmla="*/ 2147483647 w 691"/>
              <a:gd name="T11" fmla="*/ 2147483647 h 63"/>
              <a:gd name="T12" fmla="*/ 2147483647 w 691"/>
              <a:gd name="T13" fmla="*/ 2147483647 h 63"/>
              <a:gd name="T14" fmla="*/ 2147483647 w 691"/>
              <a:gd name="T15" fmla="*/ 2147483647 h 63"/>
              <a:gd name="T16" fmla="*/ 2147483647 w 691"/>
              <a:gd name="T17" fmla="*/ 2147483647 h 63"/>
              <a:gd name="T18" fmla="*/ 2147483647 w 691"/>
              <a:gd name="T19" fmla="*/ 2147483647 h 63"/>
              <a:gd name="T20" fmla="*/ 2147483647 w 691"/>
              <a:gd name="T21" fmla="*/ 2147483647 h 63"/>
              <a:gd name="T22" fmla="*/ 2147483647 w 691"/>
              <a:gd name="T23" fmla="*/ 2147483647 h 63"/>
              <a:gd name="T24" fmla="*/ 2147483647 w 691"/>
              <a:gd name="T25" fmla="*/ 2147483647 h 63"/>
              <a:gd name="T26" fmla="*/ 2147483647 w 691"/>
              <a:gd name="T27" fmla="*/ 2147483647 h 63"/>
              <a:gd name="T28" fmla="*/ 2147483647 w 691"/>
              <a:gd name="T29" fmla="*/ 2147483647 h 63"/>
              <a:gd name="T30" fmla="*/ 2147483647 w 691"/>
              <a:gd name="T31" fmla="*/ 2147483647 h 63"/>
              <a:gd name="T32" fmla="*/ 2147483647 w 691"/>
              <a:gd name="T33" fmla="*/ 2147483647 h 63"/>
              <a:gd name="T34" fmla="*/ 2147483647 w 691"/>
              <a:gd name="T35" fmla="*/ 2147483647 h 63"/>
              <a:gd name="T36" fmla="*/ 2147483647 w 691"/>
              <a:gd name="T37" fmla="*/ 2147483647 h 63"/>
              <a:gd name="T38" fmla="*/ 2147483647 w 691"/>
              <a:gd name="T39" fmla="*/ 2147483647 h 63"/>
              <a:gd name="T40" fmla="*/ 2147483647 w 691"/>
              <a:gd name="T41" fmla="*/ 2147483647 h 63"/>
              <a:gd name="T42" fmla="*/ 2147483647 w 691"/>
              <a:gd name="T43" fmla="*/ 2147483647 h 63"/>
              <a:gd name="T44" fmla="*/ 2147483647 w 691"/>
              <a:gd name="T45" fmla="*/ 2147483647 h 63"/>
              <a:gd name="T46" fmla="*/ 2147483647 w 691"/>
              <a:gd name="T47" fmla="*/ 2147483647 h 63"/>
              <a:gd name="T48" fmla="*/ 2147483647 w 691"/>
              <a:gd name="T49" fmla="*/ 2147483647 h 63"/>
              <a:gd name="T50" fmla="*/ 2147483647 w 691"/>
              <a:gd name="T51" fmla="*/ 2147483647 h 63"/>
              <a:gd name="T52" fmla="*/ 2147483647 w 691"/>
              <a:gd name="T53" fmla="*/ 2147483647 h 63"/>
              <a:gd name="T54" fmla="*/ 2147483647 w 691"/>
              <a:gd name="T55" fmla="*/ 2147483647 h 63"/>
              <a:gd name="T56" fmla="*/ 2147483647 w 691"/>
              <a:gd name="T57" fmla="*/ 2147483647 h 63"/>
              <a:gd name="T58" fmla="*/ 2147483647 w 691"/>
              <a:gd name="T59" fmla="*/ 2147483647 h 63"/>
              <a:gd name="T60" fmla="*/ 2147483647 w 691"/>
              <a:gd name="T61" fmla="*/ 2147483647 h 63"/>
              <a:gd name="T62" fmla="*/ 2147483647 w 691"/>
              <a:gd name="T63" fmla="*/ 2147483647 h 63"/>
              <a:gd name="T64" fmla="*/ 2147483647 w 691"/>
              <a:gd name="T65" fmla="*/ 2147483647 h 63"/>
              <a:gd name="T66" fmla="*/ 2147483647 w 691"/>
              <a:gd name="T67" fmla="*/ 2147483647 h 63"/>
              <a:gd name="T68" fmla="*/ 2147483647 w 691"/>
              <a:gd name="T69" fmla="*/ 2147483647 h 63"/>
              <a:gd name="T70" fmla="*/ 2147483647 w 691"/>
              <a:gd name="T71" fmla="*/ 2147483647 h 63"/>
              <a:gd name="T72" fmla="*/ 2147483647 w 691"/>
              <a:gd name="T73" fmla="*/ 2147483647 h 63"/>
              <a:gd name="T74" fmla="*/ 2147483647 w 691"/>
              <a:gd name="T75" fmla="*/ 2147483647 h 63"/>
              <a:gd name="T76" fmla="*/ 2147483647 w 691"/>
              <a:gd name="T77" fmla="*/ 2147483647 h 63"/>
              <a:gd name="T78" fmla="*/ 2147483647 w 691"/>
              <a:gd name="T79" fmla="*/ 2147483647 h 63"/>
              <a:gd name="T80" fmla="*/ 2147483647 w 691"/>
              <a:gd name="T81" fmla="*/ 2147483647 h 63"/>
              <a:gd name="T82" fmla="*/ 2147483647 w 691"/>
              <a:gd name="T83" fmla="*/ 2147483647 h 63"/>
              <a:gd name="T84" fmla="*/ 2147483647 w 691"/>
              <a:gd name="T85" fmla="*/ 2147483647 h 63"/>
              <a:gd name="T86" fmla="*/ 2147483647 w 691"/>
              <a:gd name="T87" fmla="*/ 2147483647 h 63"/>
              <a:gd name="T88" fmla="*/ 2147483647 w 691"/>
              <a:gd name="T89" fmla="*/ 2147483647 h 63"/>
              <a:gd name="T90" fmla="*/ 2147483647 w 691"/>
              <a:gd name="T91" fmla="*/ 2147483647 h 63"/>
              <a:gd name="T92" fmla="*/ 2147483647 w 691"/>
              <a:gd name="T93" fmla="*/ 2147483647 h 63"/>
              <a:gd name="T94" fmla="*/ 2147483647 w 691"/>
              <a:gd name="T95" fmla="*/ 2147483647 h 63"/>
              <a:gd name="T96" fmla="*/ 2147483647 w 691"/>
              <a:gd name="T97" fmla="*/ 2147483647 h 63"/>
              <a:gd name="T98" fmla="*/ 2147483647 w 691"/>
              <a:gd name="T99" fmla="*/ 2147483647 h 63"/>
              <a:gd name="T100" fmla="*/ 2147483647 w 691"/>
              <a:gd name="T101" fmla="*/ 2147483647 h 63"/>
              <a:gd name="T102" fmla="*/ 2147483647 w 691"/>
              <a:gd name="T103" fmla="*/ 2147483647 h 63"/>
              <a:gd name="T104" fmla="*/ 2147483647 w 6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91"/>
              <a:gd name="T160" fmla="*/ 0 h 63"/>
              <a:gd name="T161" fmla="*/ 691 w 6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91" h="63">
                <a:moveTo>
                  <a:pt x="0" y="62"/>
                </a:moveTo>
                <a:lnTo>
                  <a:pt x="7" y="60"/>
                </a:lnTo>
                <a:lnTo>
                  <a:pt x="13" y="58"/>
                </a:lnTo>
                <a:lnTo>
                  <a:pt x="20" y="57"/>
                </a:lnTo>
                <a:lnTo>
                  <a:pt x="27" y="55"/>
                </a:lnTo>
                <a:lnTo>
                  <a:pt x="34" y="54"/>
                </a:lnTo>
                <a:lnTo>
                  <a:pt x="41" y="52"/>
                </a:lnTo>
                <a:lnTo>
                  <a:pt x="48" y="51"/>
                </a:lnTo>
                <a:lnTo>
                  <a:pt x="55" y="50"/>
                </a:lnTo>
                <a:lnTo>
                  <a:pt x="63" y="49"/>
                </a:lnTo>
                <a:lnTo>
                  <a:pt x="70" y="48"/>
                </a:lnTo>
                <a:lnTo>
                  <a:pt x="77" y="47"/>
                </a:lnTo>
                <a:lnTo>
                  <a:pt x="85" y="46"/>
                </a:lnTo>
                <a:lnTo>
                  <a:pt x="92" y="45"/>
                </a:lnTo>
                <a:lnTo>
                  <a:pt x="100" y="44"/>
                </a:lnTo>
                <a:lnTo>
                  <a:pt x="108" y="44"/>
                </a:lnTo>
                <a:lnTo>
                  <a:pt x="115" y="43"/>
                </a:lnTo>
                <a:lnTo>
                  <a:pt x="123" y="42"/>
                </a:lnTo>
                <a:lnTo>
                  <a:pt x="131" y="42"/>
                </a:lnTo>
                <a:lnTo>
                  <a:pt x="139" y="41"/>
                </a:lnTo>
                <a:lnTo>
                  <a:pt x="147" y="41"/>
                </a:lnTo>
                <a:lnTo>
                  <a:pt x="155" y="40"/>
                </a:lnTo>
                <a:lnTo>
                  <a:pt x="163" y="40"/>
                </a:lnTo>
                <a:lnTo>
                  <a:pt x="171" y="40"/>
                </a:lnTo>
                <a:lnTo>
                  <a:pt x="179" y="39"/>
                </a:lnTo>
                <a:lnTo>
                  <a:pt x="187" y="39"/>
                </a:lnTo>
                <a:lnTo>
                  <a:pt x="195" y="39"/>
                </a:lnTo>
                <a:lnTo>
                  <a:pt x="203" y="39"/>
                </a:lnTo>
                <a:lnTo>
                  <a:pt x="211" y="39"/>
                </a:lnTo>
                <a:lnTo>
                  <a:pt x="219" y="39"/>
                </a:lnTo>
                <a:lnTo>
                  <a:pt x="227" y="38"/>
                </a:lnTo>
                <a:lnTo>
                  <a:pt x="236" y="38"/>
                </a:lnTo>
                <a:lnTo>
                  <a:pt x="244" y="38"/>
                </a:lnTo>
                <a:lnTo>
                  <a:pt x="252" y="38"/>
                </a:lnTo>
                <a:lnTo>
                  <a:pt x="260" y="39"/>
                </a:lnTo>
                <a:lnTo>
                  <a:pt x="268" y="39"/>
                </a:lnTo>
                <a:lnTo>
                  <a:pt x="277" y="39"/>
                </a:lnTo>
                <a:lnTo>
                  <a:pt x="285" y="39"/>
                </a:lnTo>
                <a:lnTo>
                  <a:pt x="293" y="39"/>
                </a:lnTo>
                <a:lnTo>
                  <a:pt x="301" y="39"/>
                </a:lnTo>
                <a:lnTo>
                  <a:pt x="310" y="39"/>
                </a:lnTo>
                <a:lnTo>
                  <a:pt x="318" y="40"/>
                </a:lnTo>
                <a:lnTo>
                  <a:pt x="326" y="40"/>
                </a:lnTo>
                <a:lnTo>
                  <a:pt x="334" y="40"/>
                </a:lnTo>
                <a:lnTo>
                  <a:pt x="342" y="40"/>
                </a:lnTo>
                <a:lnTo>
                  <a:pt x="350" y="40"/>
                </a:lnTo>
                <a:lnTo>
                  <a:pt x="358" y="41"/>
                </a:lnTo>
                <a:lnTo>
                  <a:pt x="366" y="41"/>
                </a:lnTo>
                <a:lnTo>
                  <a:pt x="374" y="41"/>
                </a:lnTo>
                <a:lnTo>
                  <a:pt x="382" y="41"/>
                </a:lnTo>
                <a:lnTo>
                  <a:pt x="390" y="42"/>
                </a:lnTo>
                <a:lnTo>
                  <a:pt x="398" y="42"/>
                </a:lnTo>
                <a:lnTo>
                  <a:pt x="406" y="42"/>
                </a:lnTo>
                <a:lnTo>
                  <a:pt x="414" y="42"/>
                </a:lnTo>
                <a:lnTo>
                  <a:pt x="422" y="42"/>
                </a:lnTo>
                <a:lnTo>
                  <a:pt x="429" y="43"/>
                </a:lnTo>
                <a:lnTo>
                  <a:pt x="437" y="43"/>
                </a:lnTo>
                <a:lnTo>
                  <a:pt x="444" y="43"/>
                </a:lnTo>
                <a:lnTo>
                  <a:pt x="452" y="43"/>
                </a:lnTo>
                <a:lnTo>
                  <a:pt x="459" y="43"/>
                </a:lnTo>
                <a:lnTo>
                  <a:pt x="467" y="43"/>
                </a:lnTo>
                <a:lnTo>
                  <a:pt x="474" y="44"/>
                </a:lnTo>
                <a:lnTo>
                  <a:pt x="482" y="44"/>
                </a:lnTo>
                <a:lnTo>
                  <a:pt x="489" y="44"/>
                </a:lnTo>
                <a:lnTo>
                  <a:pt x="496" y="44"/>
                </a:lnTo>
                <a:lnTo>
                  <a:pt x="503" y="44"/>
                </a:lnTo>
                <a:lnTo>
                  <a:pt x="510" y="44"/>
                </a:lnTo>
                <a:lnTo>
                  <a:pt x="517" y="44"/>
                </a:lnTo>
                <a:lnTo>
                  <a:pt x="524" y="43"/>
                </a:lnTo>
                <a:lnTo>
                  <a:pt x="530" y="43"/>
                </a:lnTo>
                <a:lnTo>
                  <a:pt x="537" y="43"/>
                </a:lnTo>
                <a:lnTo>
                  <a:pt x="543" y="43"/>
                </a:lnTo>
                <a:lnTo>
                  <a:pt x="550" y="43"/>
                </a:lnTo>
                <a:lnTo>
                  <a:pt x="556" y="42"/>
                </a:lnTo>
                <a:lnTo>
                  <a:pt x="562" y="42"/>
                </a:lnTo>
                <a:lnTo>
                  <a:pt x="568" y="42"/>
                </a:lnTo>
                <a:lnTo>
                  <a:pt x="574" y="41"/>
                </a:lnTo>
                <a:lnTo>
                  <a:pt x="580" y="41"/>
                </a:lnTo>
                <a:lnTo>
                  <a:pt x="586" y="40"/>
                </a:lnTo>
                <a:lnTo>
                  <a:pt x="592" y="40"/>
                </a:lnTo>
                <a:lnTo>
                  <a:pt x="597" y="39"/>
                </a:lnTo>
                <a:lnTo>
                  <a:pt x="603" y="38"/>
                </a:lnTo>
                <a:lnTo>
                  <a:pt x="608" y="37"/>
                </a:lnTo>
                <a:lnTo>
                  <a:pt x="613" y="37"/>
                </a:lnTo>
                <a:lnTo>
                  <a:pt x="618" y="36"/>
                </a:lnTo>
                <a:lnTo>
                  <a:pt x="623" y="35"/>
                </a:lnTo>
                <a:lnTo>
                  <a:pt x="628" y="34"/>
                </a:lnTo>
                <a:lnTo>
                  <a:pt x="633" y="33"/>
                </a:lnTo>
                <a:lnTo>
                  <a:pt x="637" y="32"/>
                </a:lnTo>
                <a:lnTo>
                  <a:pt x="642" y="30"/>
                </a:lnTo>
                <a:lnTo>
                  <a:pt x="646" y="29"/>
                </a:lnTo>
                <a:lnTo>
                  <a:pt x="650" y="28"/>
                </a:lnTo>
                <a:lnTo>
                  <a:pt x="654" y="26"/>
                </a:lnTo>
                <a:lnTo>
                  <a:pt x="658" y="25"/>
                </a:lnTo>
                <a:lnTo>
                  <a:pt x="661" y="23"/>
                </a:lnTo>
                <a:lnTo>
                  <a:pt x="665" y="21"/>
                </a:lnTo>
                <a:lnTo>
                  <a:pt x="668" y="20"/>
                </a:lnTo>
                <a:lnTo>
                  <a:pt x="671" y="18"/>
                </a:lnTo>
                <a:lnTo>
                  <a:pt x="674" y="16"/>
                </a:lnTo>
                <a:lnTo>
                  <a:pt x="677" y="14"/>
                </a:lnTo>
                <a:lnTo>
                  <a:pt x="680" y="12"/>
                </a:lnTo>
                <a:lnTo>
                  <a:pt x="682" y="10"/>
                </a:lnTo>
                <a:lnTo>
                  <a:pt x="684" y="7"/>
                </a:lnTo>
                <a:lnTo>
                  <a:pt x="686" y="5"/>
                </a:lnTo>
                <a:lnTo>
                  <a:pt x="688" y="2"/>
                </a:lnTo>
                <a:lnTo>
                  <a:pt x="69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4" name="Freeform 32"/>
          <p:cNvSpPr>
            <a:spLocks/>
          </p:cNvSpPr>
          <p:nvPr/>
        </p:nvSpPr>
        <p:spPr bwMode="auto">
          <a:xfrm>
            <a:off x="7177088" y="3481388"/>
            <a:ext cx="928687" cy="625475"/>
          </a:xfrm>
          <a:custGeom>
            <a:avLst/>
            <a:gdLst>
              <a:gd name="T0" fmla="*/ 2147483647 w 585"/>
              <a:gd name="T1" fmla="*/ 2147483647 h 394"/>
              <a:gd name="T2" fmla="*/ 2147483647 w 585"/>
              <a:gd name="T3" fmla="*/ 2147483647 h 394"/>
              <a:gd name="T4" fmla="*/ 2147483647 w 585"/>
              <a:gd name="T5" fmla="*/ 2147483647 h 394"/>
              <a:gd name="T6" fmla="*/ 2147483647 w 585"/>
              <a:gd name="T7" fmla="*/ 2147483647 h 394"/>
              <a:gd name="T8" fmla="*/ 2147483647 w 585"/>
              <a:gd name="T9" fmla="*/ 2147483647 h 394"/>
              <a:gd name="T10" fmla="*/ 2147483647 w 585"/>
              <a:gd name="T11" fmla="*/ 2147483647 h 394"/>
              <a:gd name="T12" fmla="*/ 2147483647 w 585"/>
              <a:gd name="T13" fmla="*/ 2147483647 h 394"/>
              <a:gd name="T14" fmla="*/ 2147483647 w 585"/>
              <a:gd name="T15" fmla="*/ 2147483647 h 394"/>
              <a:gd name="T16" fmla="*/ 2147483647 w 585"/>
              <a:gd name="T17" fmla="*/ 2147483647 h 394"/>
              <a:gd name="T18" fmla="*/ 2147483647 w 585"/>
              <a:gd name="T19" fmla="*/ 2147483647 h 394"/>
              <a:gd name="T20" fmla="*/ 2147483647 w 585"/>
              <a:gd name="T21" fmla="*/ 2147483647 h 394"/>
              <a:gd name="T22" fmla="*/ 2147483647 w 585"/>
              <a:gd name="T23" fmla="*/ 2147483647 h 394"/>
              <a:gd name="T24" fmla="*/ 2147483647 w 585"/>
              <a:gd name="T25" fmla="*/ 2147483647 h 394"/>
              <a:gd name="T26" fmla="*/ 2147483647 w 585"/>
              <a:gd name="T27" fmla="*/ 2147483647 h 394"/>
              <a:gd name="T28" fmla="*/ 2147483647 w 585"/>
              <a:gd name="T29" fmla="*/ 2147483647 h 394"/>
              <a:gd name="T30" fmla="*/ 2147483647 w 585"/>
              <a:gd name="T31" fmla="*/ 2147483647 h 394"/>
              <a:gd name="T32" fmla="*/ 2147483647 w 585"/>
              <a:gd name="T33" fmla="*/ 2147483647 h 394"/>
              <a:gd name="T34" fmla="*/ 2147483647 w 585"/>
              <a:gd name="T35" fmla="*/ 2147483647 h 394"/>
              <a:gd name="T36" fmla="*/ 2147483647 w 585"/>
              <a:gd name="T37" fmla="*/ 2147483647 h 394"/>
              <a:gd name="T38" fmla="*/ 2147483647 w 585"/>
              <a:gd name="T39" fmla="*/ 2147483647 h 394"/>
              <a:gd name="T40" fmla="*/ 2147483647 w 585"/>
              <a:gd name="T41" fmla="*/ 2147483647 h 394"/>
              <a:gd name="T42" fmla="*/ 2147483647 w 585"/>
              <a:gd name="T43" fmla="*/ 2147483647 h 394"/>
              <a:gd name="T44" fmla="*/ 2147483647 w 585"/>
              <a:gd name="T45" fmla="*/ 2147483647 h 394"/>
              <a:gd name="T46" fmla="*/ 2147483647 w 585"/>
              <a:gd name="T47" fmla="*/ 2147483647 h 394"/>
              <a:gd name="T48" fmla="*/ 2147483647 w 585"/>
              <a:gd name="T49" fmla="*/ 2147483647 h 394"/>
              <a:gd name="T50" fmla="*/ 2147483647 w 585"/>
              <a:gd name="T51" fmla="*/ 2147483647 h 394"/>
              <a:gd name="T52" fmla="*/ 2147483647 w 585"/>
              <a:gd name="T53" fmla="*/ 2147483647 h 394"/>
              <a:gd name="T54" fmla="*/ 2147483647 w 585"/>
              <a:gd name="T55" fmla="*/ 2147483647 h 394"/>
              <a:gd name="T56" fmla="*/ 2147483647 w 585"/>
              <a:gd name="T57" fmla="*/ 2147483647 h 394"/>
              <a:gd name="T58" fmla="*/ 2147483647 w 585"/>
              <a:gd name="T59" fmla="*/ 2147483647 h 394"/>
              <a:gd name="T60" fmla="*/ 2147483647 w 585"/>
              <a:gd name="T61" fmla="*/ 2147483647 h 394"/>
              <a:gd name="T62" fmla="*/ 2147483647 w 585"/>
              <a:gd name="T63" fmla="*/ 2147483647 h 394"/>
              <a:gd name="T64" fmla="*/ 2147483647 w 585"/>
              <a:gd name="T65" fmla="*/ 2147483647 h 394"/>
              <a:gd name="T66" fmla="*/ 2147483647 w 585"/>
              <a:gd name="T67" fmla="*/ 2147483647 h 394"/>
              <a:gd name="T68" fmla="*/ 2147483647 w 585"/>
              <a:gd name="T69" fmla="*/ 2147483647 h 394"/>
              <a:gd name="T70" fmla="*/ 2147483647 w 585"/>
              <a:gd name="T71" fmla="*/ 2147483647 h 394"/>
              <a:gd name="T72" fmla="*/ 2147483647 w 585"/>
              <a:gd name="T73" fmla="*/ 2147483647 h 394"/>
              <a:gd name="T74" fmla="*/ 2147483647 w 585"/>
              <a:gd name="T75" fmla="*/ 2147483647 h 394"/>
              <a:gd name="T76" fmla="*/ 2147483647 w 585"/>
              <a:gd name="T77" fmla="*/ 2147483647 h 394"/>
              <a:gd name="T78" fmla="*/ 2147483647 w 585"/>
              <a:gd name="T79" fmla="*/ 2147483647 h 394"/>
              <a:gd name="T80" fmla="*/ 2147483647 w 585"/>
              <a:gd name="T81" fmla="*/ 2147483647 h 394"/>
              <a:gd name="T82" fmla="*/ 2147483647 w 585"/>
              <a:gd name="T83" fmla="*/ 2147483647 h 394"/>
              <a:gd name="T84" fmla="*/ 2147483647 w 585"/>
              <a:gd name="T85" fmla="*/ 2147483647 h 394"/>
              <a:gd name="T86" fmla="*/ 2147483647 w 585"/>
              <a:gd name="T87" fmla="*/ 2147483647 h 394"/>
              <a:gd name="T88" fmla="*/ 2147483647 w 585"/>
              <a:gd name="T89" fmla="*/ 2147483647 h 394"/>
              <a:gd name="T90" fmla="*/ 2147483647 w 585"/>
              <a:gd name="T91" fmla="*/ 2147483647 h 394"/>
              <a:gd name="T92" fmla="*/ 2147483647 w 585"/>
              <a:gd name="T93" fmla="*/ 2147483647 h 394"/>
              <a:gd name="T94" fmla="*/ 2147483647 w 585"/>
              <a:gd name="T95" fmla="*/ 2147483647 h 394"/>
              <a:gd name="T96" fmla="*/ 2147483647 w 585"/>
              <a:gd name="T97" fmla="*/ 2147483647 h 394"/>
              <a:gd name="T98" fmla="*/ 0 w 58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5"/>
              <a:gd name="T151" fmla="*/ 0 h 394"/>
              <a:gd name="T152" fmla="*/ 585 w 58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5" h="394">
                <a:moveTo>
                  <a:pt x="584" y="393"/>
                </a:moveTo>
                <a:lnTo>
                  <a:pt x="584" y="384"/>
                </a:lnTo>
                <a:lnTo>
                  <a:pt x="584" y="376"/>
                </a:lnTo>
                <a:lnTo>
                  <a:pt x="584" y="368"/>
                </a:lnTo>
                <a:lnTo>
                  <a:pt x="584" y="360"/>
                </a:lnTo>
                <a:lnTo>
                  <a:pt x="584" y="352"/>
                </a:lnTo>
                <a:lnTo>
                  <a:pt x="583" y="344"/>
                </a:lnTo>
                <a:lnTo>
                  <a:pt x="583" y="337"/>
                </a:lnTo>
                <a:lnTo>
                  <a:pt x="582" y="329"/>
                </a:lnTo>
                <a:lnTo>
                  <a:pt x="581" y="322"/>
                </a:lnTo>
                <a:lnTo>
                  <a:pt x="580" y="315"/>
                </a:lnTo>
                <a:lnTo>
                  <a:pt x="579" y="308"/>
                </a:lnTo>
                <a:lnTo>
                  <a:pt x="578" y="301"/>
                </a:lnTo>
                <a:lnTo>
                  <a:pt x="577" y="294"/>
                </a:lnTo>
                <a:lnTo>
                  <a:pt x="576" y="288"/>
                </a:lnTo>
                <a:lnTo>
                  <a:pt x="574" y="281"/>
                </a:lnTo>
                <a:lnTo>
                  <a:pt x="573" y="275"/>
                </a:lnTo>
                <a:lnTo>
                  <a:pt x="571" y="269"/>
                </a:lnTo>
                <a:lnTo>
                  <a:pt x="569" y="262"/>
                </a:lnTo>
                <a:lnTo>
                  <a:pt x="567" y="256"/>
                </a:lnTo>
                <a:lnTo>
                  <a:pt x="565" y="251"/>
                </a:lnTo>
                <a:lnTo>
                  <a:pt x="563" y="245"/>
                </a:lnTo>
                <a:lnTo>
                  <a:pt x="561" y="239"/>
                </a:lnTo>
                <a:lnTo>
                  <a:pt x="559" y="234"/>
                </a:lnTo>
                <a:lnTo>
                  <a:pt x="557" y="228"/>
                </a:lnTo>
                <a:lnTo>
                  <a:pt x="554" y="223"/>
                </a:lnTo>
                <a:lnTo>
                  <a:pt x="552" y="218"/>
                </a:lnTo>
                <a:lnTo>
                  <a:pt x="549" y="213"/>
                </a:lnTo>
                <a:lnTo>
                  <a:pt x="547" y="208"/>
                </a:lnTo>
                <a:lnTo>
                  <a:pt x="544" y="203"/>
                </a:lnTo>
                <a:lnTo>
                  <a:pt x="541" y="199"/>
                </a:lnTo>
                <a:lnTo>
                  <a:pt x="538" y="194"/>
                </a:lnTo>
                <a:lnTo>
                  <a:pt x="535" y="190"/>
                </a:lnTo>
                <a:lnTo>
                  <a:pt x="532" y="185"/>
                </a:lnTo>
                <a:lnTo>
                  <a:pt x="529" y="181"/>
                </a:lnTo>
                <a:lnTo>
                  <a:pt x="526" y="177"/>
                </a:lnTo>
                <a:lnTo>
                  <a:pt x="523" y="173"/>
                </a:lnTo>
                <a:lnTo>
                  <a:pt x="519" y="169"/>
                </a:lnTo>
                <a:lnTo>
                  <a:pt x="516" y="165"/>
                </a:lnTo>
                <a:lnTo>
                  <a:pt x="512" y="161"/>
                </a:lnTo>
                <a:lnTo>
                  <a:pt x="509" y="157"/>
                </a:lnTo>
                <a:lnTo>
                  <a:pt x="505" y="154"/>
                </a:lnTo>
                <a:lnTo>
                  <a:pt x="501" y="150"/>
                </a:lnTo>
                <a:lnTo>
                  <a:pt x="498" y="147"/>
                </a:lnTo>
                <a:lnTo>
                  <a:pt x="494" y="144"/>
                </a:lnTo>
                <a:lnTo>
                  <a:pt x="490" y="140"/>
                </a:lnTo>
                <a:lnTo>
                  <a:pt x="486" y="137"/>
                </a:lnTo>
                <a:lnTo>
                  <a:pt x="482" y="134"/>
                </a:lnTo>
                <a:lnTo>
                  <a:pt x="478" y="131"/>
                </a:lnTo>
                <a:lnTo>
                  <a:pt x="474" y="128"/>
                </a:lnTo>
                <a:lnTo>
                  <a:pt x="470" y="126"/>
                </a:lnTo>
                <a:lnTo>
                  <a:pt x="465" y="123"/>
                </a:lnTo>
                <a:lnTo>
                  <a:pt x="461" y="120"/>
                </a:lnTo>
                <a:lnTo>
                  <a:pt x="457" y="118"/>
                </a:lnTo>
                <a:lnTo>
                  <a:pt x="452" y="115"/>
                </a:lnTo>
                <a:lnTo>
                  <a:pt x="448" y="113"/>
                </a:lnTo>
                <a:lnTo>
                  <a:pt x="443" y="110"/>
                </a:lnTo>
                <a:lnTo>
                  <a:pt x="439" y="108"/>
                </a:lnTo>
                <a:lnTo>
                  <a:pt x="434" y="106"/>
                </a:lnTo>
                <a:lnTo>
                  <a:pt x="430" y="104"/>
                </a:lnTo>
                <a:lnTo>
                  <a:pt x="425" y="102"/>
                </a:lnTo>
                <a:lnTo>
                  <a:pt x="420" y="100"/>
                </a:lnTo>
                <a:lnTo>
                  <a:pt x="415" y="98"/>
                </a:lnTo>
                <a:lnTo>
                  <a:pt x="411" y="96"/>
                </a:lnTo>
                <a:lnTo>
                  <a:pt x="406" y="94"/>
                </a:lnTo>
                <a:lnTo>
                  <a:pt x="401" y="92"/>
                </a:lnTo>
                <a:lnTo>
                  <a:pt x="396" y="90"/>
                </a:lnTo>
                <a:lnTo>
                  <a:pt x="391" y="89"/>
                </a:lnTo>
                <a:lnTo>
                  <a:pt x="386" y="87"/>
                </a:lnTo>
                <a:lnTo>
                  <a:pt x="381" y="85"/>
                </a:lnTo>
                <a:lnTo>
                  <a:pt x="376" y="84"/>
                </a:lnTo>
                <a:lnTo>
                  <a:pt x="371" y="82"/>
                </a:lnTo>
                <a:lnTo>
                  <a:pt x="366" y="81"/>
                </a:lnTo>
                <a:lnTo>
                  <a:pt x="361" y="80"/>
                </a:lnTo>
                <a:lnTo>
                  <a:pt x="356" y="78"/>
                </a:lnTo>
                <a:lnTo>
                  <a:pt x="351" y="77"/>
                </a:lnTo>
                <a:lnTo>
                  <a:pt x="345" y="76"/>
                </a:lnTo>
                <a:lnTo>
                  <a:pt x="340" y="75"/>
                </a:lnTo>
                <a:lnTo>
                  <a:pt x="335" y="73"/>
                </a:lnTo>
                <a:lnTo>
                  <a:pt x="330" y="72"/>
                </a:lnTo>
                <a:lnTo>
                  <a:pt x="324" y="71"/>
                </a:lnTo>
                <a:lnTo>
                  <a:pt x="319" y="70"/>
                </a:lnTo>
                <a:lnTo>
                  <a:pt x="314" y="69"/>
                </a:lnTo>
                <a:lnTo>
                  <a:pt x="309" y="68"/>
                </a:lnTo>
                <a:lnTo>
                  <a:pt x="303" y="67"/>
                </a:lnTo>
                <a:lnTo>
                  <a:pt x="298" y="66"/>
                </a:lnTo>
                <a:lnTo>
                  <a:pt x="293" y="65"/>
                </a:lnTo>
                <a:lnTo>
                  <a:pt x="287" y="65"/>
                </a:lnTo>
                <a:lnTo>
                  <a:pt x="282" y="64"/>
                </a:lnTo>
                <a:lnTo>
                  <a:pt x="277" y="63"/>
                </a:lnTo>
                <a:lnTo>
                  <a:pt x="271" y="62"/>
                </a:lnTo>
                <a:lnTo>
                  <a:pt x="266" y="61"/>
                </a:lnTo>
                <a:lnTo>
                  <a:pt x="261" y="60"/>
                </a:lnTo>
                <a:lnTo>
                  <a:pt x="255" y="60"/>
                </a:lnTo>
                <a:lnTo>
                  <a:pt x="250" y="59"/>
                </a:lnTo>
                <a:lnTo>
                  <a:pt x="245" y="58"/>
                </a:lnTo>
                <a:lnTo>
                  <a:pt x="239" y="58"/>
                </a:lnTo>
                <a:lnTo>
                  <a:pt x="234" y="57"/>
                </a:lnTo>
                <a:lnTo>
                  <a:pt x="229" y="56"/>
                </a:lnTo>
                <a:lnTo>
                  <a:pt x="223" y="56"/>
                </a:lnTo>
                <a:lnTo>
                  <a:pt x="218" y="55"/>
                </a:lnTo>
                <a:lnTo>
                  <a:pt x="213" y="54"/>
                </a:lnTo>
                <a:lnTo>
                  <a:pt x="208" y="54"/>
                </a:lnTo>
                <a:lnTo>
                  <a:pt x="202" y="53"/>
                </a:lnTo>
                <a:lnTo>
                  <a:pt x="197" y="52"/>
                </a:lnTo>
                <a:lnTo>
                  <a:pt x="192" y="52"/>
                </a:lnTo>
                <a:lnTo>
                  <a:pt x="187" y="51"/>
                </a:lnTo>
                <a:lnTo>
                  <a:pt x="181" y="50"/>
                </a:lnTo>
                <a:lnTo>
                  <a:pt x="176" y="50"/>
                </a:lnTo>
                <a:lnTo>
                  <a:pt x="171" y="49"/>
                </a:lnTo>
                <a:lnTo>
                  <a:pt x="166" y="48"/>
                </a:lnTo>
                <a:lnTo>
                  <a:pt x="161" y="48"/>
                </a:lnTo>
                <a:lnTo>
                  <a:pt x="156" y="47"/>
                </a:lnTo>
                <a:lnTo>
                  <a:pt x="151" y="46"/>
                </a:lnTo>
                <a:lnTo>
                  <a:pt x="146" y="45"/>
                </a:lnTo>
                <a:lnTo>
                  <a:pt x="141" y="45"/>
                </a:lnTo>
                <a:lnTo>
                  <a:pt x="136" y="44"/>
                </a:lnTo>
                <a:lnTo>
                  <a:pt x="131" y="43"/>
                </a:lnTo>
                <a:lnTo>
                  <a:pt x="126" y="42"/>
                </a:lnTo>
                <a:lnTo>
                  <a:pt x="121" y="42"/>
                </a:lnTo>
                <a:lnTo>
                  <a:pt x="117" y="41"/>
                </a:lnTo>
                <a:lnTo>
                  <a:pt x="112" y="40"/>
                </a:lnTo>
                <a:lnTo>
                  <a:pt x="107" y="39"/>
                </a:lnTo>
                <a:lnTo>
                  <a:pt x="102" y="38"/>
                </a:lnTo>
                <a:lnTo>
                  <a:pt x="98" y="37"/>
                </a:lnTo>
                <a:lnTo>
                  <a:pt x="93" y="36"/>
                </a:lnTo>
                <a:lnTo>
                  <a:pt x="89" y="35"/>
                </a:lnTo>
                <a:lnTo>
                  <a:pt x="84" y="34"/>
                </a:lnTo>
                <a:lnTo>
                  <a:pt x="80" y="33"/>
                </a:lnTo>
                <a:lnTo>
                  <a:pt x="75" y="32"/>
                </a:lnTo>
                <a:lnTo>
                  <a:pt x="71" y="31"/>
                </a:lnTo>
                <a:lnTo>
                  <a:pt x="67" y="30"/>
                </a:lnTo>
                <a:lnTo>
                  <a:pt x="62" y="28"/>
                </a:lnTo>
                <a:lnTo>
                  <a:pt x="58" y="27"/>
                </a:lnTo>
                <a:lnTo>
                  <a:pt x="54" y="26"/>
                </a:lnTo>
                <a:lnTo>
                  <a:pt x="50" y="24"/>
                </a:lnTo>
                <a:lnTo>
                  <a:pt x="46" y="23"/>
                </a:lnTo>
                <a:lnTo>
                  <a:pt x="42" y="22"/>
                </a:lnTo>
                <a:lnTo>
                  <a:pt x="38" y="20"/>
                </a:lnTo>
                <a:lnTo>
                  <a:pt x="34" y="19"/>
                </a:lnTo>
                <a:lnTo>
                  <a:pt x="31" y="17"/>
                </a:lnTo>
                <a:lnTo>
                  <a:pt x="27" y="15"/>
                </a:lnTo>
                <a:lnTo>
                  <a:pt x="23" y="14"/>
                </a:lnTo>
                <a:lnTo>
                  <a:pt x="20" y="12"/>
                </a:lnTo>
                <a:lnTo>
                  <a:pt x="16" y="10"/>
                </a:lnTo>
                <a:lnTo>
                  <a:pt x="13" y="8"/>
                </a:lnTo>
                <a:lnTo>
                  <a:pt x="9" y="6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5" name="Freeform 33"/>
          <p:cNvSpPr>
            <a:spLocks/>
          </p:cNvSpPr>
          <p:nvPr/>
        </p:nvSpPr>
        <p:spPr bwMode="auto">
          <a:xfrm>
            <a:off x="6705600" y="3546475"/>
            <a:ext cx="396875" cy="280988"/>
          </a:xfrm>
          <a:custGeom>
            <a:avLst/>
            <a:gdLst>
              <a:gd name="T0" fmla="*/ 0 w 250"/>
              <a:gd name="T1" fmla="*/ 2147483647 h 177"/>
              <a:gd name="T2" fmla="*/ 2147483647 w 250"/>
              <a:gd name="T3" fmla="*/ 2147483647 h 177"/>
              <a:gd name="T4" fmla="*/ 2147483647 w 250"/>
              <a:gd name="T5" fmla="*/ 2147483647 h 177"/>
              <a:gd name="T6" fmla="*/ 2147483647 w 250"/>
              <a:gd name="T7" fmla="*/ 2147483647 h 177"/>
              <a:gd name="T8" fmla="*/ 2147483647 w 250"/>
              <a:gd name="T9" fmla="*/ 2147483647 h 177"/>
              <a:gd name="T10" fmla="*/ 2147483647 w 250"/>
              <a:gd name="T11" fmla="*/ 2147483647 h 177"/>
              <a:gd name="T12" fmla="*/ 2147483647 w 250"/>
              <a:gd name="T13" fmla="*/ 2147483647 h 177"/>
              <a:gd name="T14" fmla="*/ 2147483647 w 250"/>
              <a:gd name="T15" fmla="*/ 2147483647 h 177"/>
              <a:gd name="T16" fmla="*/ 2147483647 w 250"/>
              <a:gd name="T17" fmla="*/ 2147483647 h 177"/>
              <a:gd name="T18" fmla="*/ 2147483647 w 250"/>
              <a:gd name="T19" fmla="*/ 2147483647 h 177"/>
              <a:gd name="T20" fmla="*/ 2147483647 w 250"/>
              <a:gd name="T21" fmla="*/ 2147483647 h 177"/>
              <a:gd name="T22" fmla="*/ 2147483647 w 250"/>
              <a:gd name="T23" fmla="*/ 2147483647 h 177"/>
              <a:gd name="T24" fmla="*/ 2147483647 w 250"/>
              <a:gd name="T25" fmla="*/ 2147483647 h 177"/>
              <a:gd name="T26" fmla="*/ 2147483647 w 250"/>
              <a:gd name="T27" fmla="*/ 2147483647 h 177"/>
              <a:gd name="T28" fmla="*/ 2147483647 w 250"/>
              <a:gd name="T29" fmla="*/ 2147483647 h 177"/>
              <a:gd name="T30" fmla="*/ 2147483647 w 250"/>
              <a:gd name="T31" fmla="*/ 2147483647 h 177"/>
              <a:gd name="T32" fmla="*/ 2147483647 w 250"/>
              <a:gd name="T33" fmla="*/ 2147483647 h 177"/>
              <a:gd name="T34" fmla="*/ 2147483647 w 250"/>
              <a:gd name="T35" fmla="*/ 2147483647 h 177"/>
              <a:gd name="T36" fmla="*/ 2147483647 w 250"/>
              <a:gd name="T37" fmla="*/ 2147483647 h 177"/>
              <a:gd name="T38" fmla="*/ 2147483647 w 250"/>
              <a:gd name="T39" fmla="*/ 2147483647 h 177"/>
              <a:gd name="T40" fmla="*/ 2147483647 w 250"/>
              <a:gd name="T41" fmla="*/ 2147483647 h 177"/>
              <a:gd name="T42" fmla="*/ 2147483647 w 250"/>
              <a:gd name="T43" fmla="*/ 2147483647 h 177"/>
              <a:gd name="T44" fmla="*/ 2147483647 w 250"/>
              <a:gd name="T45" fmla="*/ 2147483647 h 177"/>
              <a:gd name="T46" fmla="*/ 2147483647 w 250"/>
              <a:gd name="T47" fmla="*/ 2147483647 h 177"/>
              <a:gd name="T48" fmla="*/ 2147483647 w 250"/>
              <a:gd name="T49" fmla="*/ 2147483647 h 177"/>
              <a:gd name="T50" fmla="*/ 2147483647 w 250"/>
              <a:gd name="T51" fmla="*/ 2147483647 h 177"/>
              <a:gd name="T52" fmla="*/ 2147483647 w 250"/>
              <a:gd name="T53" fmla="*/ 2147483647 h 177"/>
              <a:gd name="T54" fmla="*/ 2147483647 w 250"/>
              <a:gd name="T55" fmla="*/ 2147483647 h 177"/>
              <a:gd name="T56" fmla="*/ 2147483647 w 250"/>
              <a:gd name="T57" fmla="*/ 2147483647 h 177"/>
              <a:gd name="T58" fmla="*/ 2147483647 w 250"/>
              <a:gd name="T59" fmla="*/ 2147483647 h 177"/>
              <a:gd name="T60" fmla="*/ 2147483647 w 250"/>
              <a:gd name="T61" fmla="*/ 2147483647 h 177"/>
              <a:gd name="T62" fmla="*/ 2147483647 w 250"/>
              <a:gd name="T63" fmla="*/ 2147483647 h 177"/>
              <a:gd name="T64" fmla="*/ 2147483647 w 250"/>
              <a:gd name="T65" fmla="*/ 2147483647 h 177"/>
              <a:gd name="T66" fmla="*/ 2147483647 w 250"/>
              <a:gd name="T67" fmla="*/ 2147483647 h 177"/>
              <a:gd name="T68" fmla="*/ 2147483647 w 250"/>
              <a:gd name="T69" fmla="*/ 2147483647 h 177"/>
              <a:gd name="T70" fmla="*/ 2147483647 w 250"/>
              <a:gd name="T71" fmla="*/ 2147483647 h 177"/>
              <a:gd name="T72" fmla="*/ 2147483647 w 250"/>
              <a:gd name="T73" fmla="*/ 2147483647 h 177"/>
              <a:gd name="T74" fmla="*/ 2147483647 w 250"/>
              <a:gd name="T75" fmla="*/ 2147483647 h 177"/>
              <a:gd name="T76" fmla="*/ 2147483647 w 250"/>
              <a:gd name="T77" fmla="*/ 2147483647 h 177"/>
              <a:gd name="T78" fmla="*/ 2147483647 w 250"/>
              <a:gd name="T79" fmla="*/ 2147483647 h 177"/>
              <a:gd name="T80" fmla="*/ 2147483647 w 250"/>
              <a:gd name="T81" fmla="*/ 2147483647 h 177"/>
              <a:gd name="T82" fmla="*/ 2147483647 w 250"/>
              <a:gd name="T83" fmla="*/ 2147483647 h 177"/>
              <a:gd name="T84" fmla="*/ 2147483647 w 250"/>
              <a:gd name="T85" fmla="*/ 2147483647 h 177"/>
              <a:gd name="T86" fmla="*/ 2147483647 w 250"/>
              <a:gd name="T87" fmla="*/ 2147483647 h 177"/>
              <a:gd name="T88" fmla="*/ 2147483647 w 250"/>
              <a:gd name="T89" fmla="*/ 2147483647 h 177"/>
              <a:gd name="T90" fmla="*/ 2147483647 w 250"/>
              <a:gd name="T91" fmla="*/ 2147483647 h 177"/>
              <a:gd name="T92" fmla="*/ 2147483647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0" y="176"/>
                </a:moveTo>
                <a:lnTo>
                  <a:pt x="7" y="173"/>
                </a:lnTo>
                <a:lnTo>
                  <a:pt x="14" y="169"/>
                </a:lnTo>
                <a:lnTo>
                  <a:pt x="20" y="166"/>
                </a:lnTo>
                <a:lnTo>
                  <a:pt x="26" y="162"/>
                </a:lnTo>
                <a:lnTo>
                  <a:pt x="32" y="158"/>
                </a:lnTo>
                <a:lnTo>
                  <a:pt x="38" y="155"/>
                </a:lnTo>
                <a:lnTo>
                  <a:pt x="43" y="151"/>
                </a:lnTo>
                <a:lnTo>
                  <a:pt x="48" y="147"/>
                </a:lnTo>
                <a:lnTo>
                  <a:pt x="54" y="143"/>
                </a:lnTo>
                <a:lnTo>
                  <a:pt x="59" y="139"/>
                </a:lnTo>
                <a:lnTo>
                  <a:pt x="64" y="135"/>
                </a:lnTo>
                <a:lnTo>
                  <a:pt x="69" y="131"/>
                </a:lnTo>
                <a:lnTo>
                  <a:pt x="73" y="127"/>
                </a:lnTo>
                <a:lnTo>
                  <a:pt x="78" y="122"/>
                </a:lnTo>
                <a:lnTo>
                  <a:pt x="82" y="118"/>
                </a:lnTo>
                <a:lnTo>
                  <a:pt x="87" y="114"/>
                </a:lnTo>
                <a:lnTo>
                  <a:pt x="91" y="110"/>
                </a:lnTo>
                <a:lnTo>
                  <a:pt x="96" y="106"/>
                </a:lnTo>
                <a:lnTo>
                  <a:pt x="100" y="101"/>
                </a:lnTo>
                <a:lnTo>
                  <a:pt x="105" y="97"/>
                </a:lnTo>
                <a:lnTo>
                  <a:pt x="109" y="93"/>
                </a:lnTo>
                <a:lnTo>
                  <a:pt x="113" y="89"/>
                </a:lnTo>
                <a:lnTo>
                  <a:pt x="118" y="84"/>
                </a:lnTo>
                <a:lnTo>
                  <a:pt x="122" y="80"/>
                </a:lnTo>
                <a:lnTo>
                  <a:pt x="126" y="76"/>
                </a:lnTo>
                <a:lnTo>
                  <a:pt x="131" y="72"/>
                </a:lnTo>
                <a:lnTo>
                  <a:pt x="135" y="68"/>
                </a:lnTo>
                <a:lnTo>
                  <a:pt x="140" y="63"/>
                </a:lnTo>
                <a:lnTo>
                  <a:pt x="145" y="59"/>
                </a:lnTo>
                <a:lnTo>
                  <a:pt x="149" y="55"/>
                </a:lnTo>
                <a:lnTo>
                  <a:pt x="154" y="51"/>
                </a:lnTo>
                <a:lnTo>
                  <a:pt x="159" y="47"/>
                </a:lnTo>
                <a:lnTo>
                  <a:pt x="165" y="44"/>
                </a:lnTo>
                <a:lnTo>
                  <a:pt x="170" y="40"/>
                </a:lnTo>
                <a:lnTo>
                  <a:pt x="175" y="36"/>
                </a:lnTo>
                <a:lnTo>
                  <a:pt x="181" y="32"/>
                </a:lnTo>
                <a:lnTo>
                  <a:pt x="187" y="29"/>
                </a:lnTo>
                <a:lnTo>
                  <a:pt x="193" y="25"/>
                </a:lnTo>
                <a:lnTo>
                  <a:pt x="199" y="22"/>
                </a:lnTo>
                <a:lnTo>
                  <a:pt x="205" y="18"/>
                </a:lnTo>
                <a:lnTo>
                  <a:pt x="212" y="15"/>
                </a:lnTo>
                <a:lnTo>
                  <a:pt x="219" y="12"/>
                </a:lnTo>
                <a:lnTo>
                  <a:pt x="226" y="9"/>
                </a:lnTo>
                <a:lnTo>
                  <a:pt x="234" y="6"/>
                </a:lnTo>
                <a:lnTo>
                  <a:pt x="241" y="3"/>
                </a:lnTo>
                <a:lnTo>
                  <a:pt x="2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6" name="Freeform 34"/>
          <p:cNvSpPr>
            <a:spLocks/>
          </p:cNvSpPr>
          <p:nvPr/>
        </p:nvSpPr>
        <p:spPr bwMode="auto">
          <a:xfrm>
            <a:off x="7024688" y="2744788"/>
            <a:ext cx="285750" cy="803275"/>
          </a:xfrm>
          <a:custGeom>
            <a:avLst/>
            <a:gdLst>
              <a:gd name="T0" fmla="*/ 2147483647 w 180"/>
              <a:gd name="T1" fmla="*/ 2147483647 h 506"/>
              <a:gd name="T2" fmla="*/ 2147483647 w 180"/>
              <a:gd name="T3" fmla="*/ 2147483647 h 506"/>
              <a:gd name="T4" fmla="*/ 2147483647 w 180"/>
              <a:gd name="T5" fmla="*/ 2147483647 h 506"/>
              <a:gd name="T6" fmla="*/ 2147483647 w 180"/>
              <a:gd name="T7" fmla="*/ 2147483647 h 506"/>
              <a:gd name="T8" fmla="*/ 2147483647 w 180"/>
              <a:gd name="T9" fmla="*/ 2147483647 h 506"/>
              <a:gd name="T10" fmla="*/ 2147483647 w 180"/>
              <a:gd name="T11" fmla="*/ 2147483647 h 506"/>
              <a:gd name="T12" fmla="*/ 2147483647 w 180"/>
              <a:gd name="T13" fmla="*/ 2147483647 h 506"/>
              <a:gd name="T14" fmla="*/ 2147483647 w 180"/>
              <a:gd name="T15" fmla="*/ 2147483647 h 506"/>
              <a:gd name="T16" fmla="*/ 2147483647 w 180"/>
              <a:gd name="T17" fmla="*/ 2147483647 h 506"/>
              <a:gd name="T18" fmla="*/ 2147483647 w 180"/>
              <a:gd name="T19" fmla="*/ 2147483647 h 506"/>
              <a:gd name="T20" fmla="*/ 2147483647 w 180"/>
              <a:gd name="T21" fmla="*/ 2147483647 h 506"/>
              <a:gd name="T22" fmla="*/ 2147483647 w 180"/>
              <a:gd name="T23" fmla="*/ 2147483647 h 506"/>
              <a:gd name="T24" fmla="*/ 2147483647 w 180"/>
              <a:gd name="T25" fmla="*/ 2147483647 h 506"/>
              <a:gd name="T26" fmla="*/ 2147483647 w 180"/>
              <a:gd name="T27" fmla="*/ 2147483647 h 506"/>
              <a:gd name="T28" fmla="*/ 2147483647 w 180"/>
              <a:gd name="T29" fmla="*/ 2147483647 h 506"/>
              <a:gd name="T30" fmla="*/ 2147483647 w 180"/>
              <a:gd name="T31" fmla="*/ 2147483647 h 506"/>
              <a:gd name="T32" fmla="*/ 2147483647 w 180"/>
              <a:gd name="T33" fmla="*/ 2147483647 h 506"/>
              <a:gd name="T34" fmla="*/ 2147483647 w 180"/>
              <a:gd name="T35" fmla="*/ 2147483647 h 506"/>
              <a:gd name="T36" fmla="*/ 2147483647 w 180"/>
              <a:gd name="T37" fmla="*/ 2147483647 h 506"/>
              <a:gd name="T38" fmla="*/ 2147483647 w 180"/>
              <a:gd name="T39" fmla="*/ 2147483647 h 506"/>
              <a:gd name="T40" fmla="*/ 2147483647 w 180"/>
              <a:gd name="T41" fmla="*/ 2147483647 h 506"/>
              <a:gd name="T42" fmla="*/ 2147483647 w 180"/>
              <a:gd name="T43" fmla="*/ 2147483647 h 506"/>
              <a:gd name="T44" fmla="*/ 2147483647 w 180"/>
              <a:gd name="T45" fmla="*/ 2147483647 h 506"/>
              <a:gd name="T46" fmla="*/ 2147483647 w 180"/>
              <a:gd name="T47" fmla="*/ 2147483647 h 506"/>
              <a:gd name="T48" fmla="*/ 2147483647 w 180"/>
              <a:gd name="T49" fmla="*/ 2147483647 h 506"/>
              <a:gd name="T50" fmla="*/ 2147483647 w 180"/>
              <a:gd name="T51" fmla="*/ 2147483647 h 506"/>
              <a:gd name="T52" fmla="*/ 2147483647 w 180"/>
              <a:gd name="T53" fmla="*/ 2147483647 h 506"/>
              <a:gd name="T54" fmla="*/ 2147483647 w 180"/>
              <a:gd name="T55" fmla="*/ 2147483647 h 506"/>
              <a:gd name="T56" fmla="*/ 2147483647 w 180"/>
              <a:gd name="T57" fmla="*/ 2147483647 h 506"/>
              <a:gd name="T58" fmla="*/ 2147483647 w 180"/>
              <a:gd name="T59" fmla="*/ 2147483647 h 506"/>
              <a:gd name="T60" fmla="*/ 2147483647 w 180"/>
              <a:gd name="T61" fmla="*/ 2147483647 h 506"/>
              <a:gd name="T62" fmla="*/ 2147483647 w 180"/>
              <a:gd name="T63" fmla="*/ 2147483647 h 506"/>
              <a:gd name="T64" fmla="*/ 2147483647 w 180"/>
              <a:gd name="T65" fmla="*/ 2147483647 h 506"/>
              <a:gd name="T66" fmla="*/ 2147483647 w 180"/>
              <a:gd name="T67" fmla="*/ 2147483647 h 506"/>
              <a:gd name="T68" fmla="*/ 2147483647 w 180"/>
              <a:gd name="T69" fmla="*/ 2147483647 h 506"/>
              <a:gd name="T70" fmla="*/ 2147483647 w 180"/>
              <a:gd name="T71" fmla="*/ 2147483647 h 506"/>
              <a:gd name="T72" fmla="*/ 2147483647 w 180"/>
              <a:gd name="T73" fmla="*/ 2147483647 h 506"/>
              <a:gd name="T74" fmla="*/ 2147483647 w 180"/>
              <a:gd name="T75" fmla="*/ 2147483647 h 506"/>
              <a:gd name="T76" fmla="*/ 2147483647 w 180"/>
              <a:gd name="T77" fmla="*/ 2147483647 h 506"/>
              <a:gd name="T78" fmla="*/ 2147483647 w 180"/>
              <a:gd name="T79" fmla="*/ 2147483647 h 506"/>
              <a:gd name="T80" fmla="*/ 2147483647 w 180"/>
              <a:gd name="T81" fmla="*/ 2147483647 h 506"/>
              <a:gd name="T82" fmla="*/ 2147483647 w 180"/>
              <a:gd name="T83" fmla="*/ 2147483647 h 506"/>
              <a:gd name="T84" fmla="*/ 2147483647 w 180"/>
              <a:gd name="T85" fmla="*/ 2147483647 h 506"/>
              <a:gd name="T86" fmla="*/ 2147483647 w 180"/>
              <a:gd name="T87" fmla="*/ 2147483647 h 506"/>
              <a:gd name="T88" fmla="*/ 2147483647 w 180"/>
              <a:gd name="T89" fmla="*/ 2147483647 h 506"/>
              <a:gd name="T90" fmla="*/ 2147483647 w 180"/>
              <a:gd name="T91" fmla="*/ 2147483647 h 506"/>
              <a:gd name="T92" fmla="*/ 2147483647 w 180"/>
              <a:gd name="T93" fmla="*/ 2147483647 h 506"/>
              <a:gd name="T94" fmla="*/ 2147483647 w 180"/>
              <a:gd name="T95" fmla="*/ 2147483647 h 506"/>
              <a:gd name="T96" fmla="*/ 2147483647 w 180"/>
              <a:gd name="T97" fmla="*/ 2147483647 h 506"/>
              <a:gd name="T98" fmla="*/ 2147483647 w 180"/>
              <a:gd name="T99" fmla="*/ 2147483647 h 506"/>
              <a:gd name="T100" fmla="*/ 2147483647 w 180"/>
              <a:gd name="T101" fmla="*/ 2147483647 h 506"/>
              <a:gd name="T102" fmla="*/ 2147483647 w 180"/>
              <a:gd name="T103" fmla="*/ 2147483647 h 506"/>
              <a:gd name="T104" fmla="*/ 2147483647 w 180"/>
              <a:gd name="T105" fmla="*/ 2147483647 h 506"/>
              <a:gd name="T106" fmla="*/ 2147483647 w 180"/>
              <a:gd name="T107" fmla="*/ 2147483647 h 506"/>
              <a:gd name="T108" fmla="*/ 2147483647 w 180"/>
              <a:gd name="T109" fmla="*/ 2147483647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506"/>
              <a:gd name="T167" fmla="*/ 180 w 180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506">
                <a:moveTo>
                  <a:pt x="48" y="505"/>
                </a:moveTo>
                <a:lnTo>
                  <a:pt x="52" y="503"/>
                </a:lnTo>
                <a:lnTo>
                  <a:pt x="56" y="501"/>
                </a:lnTo>
                <a:lnTo>
                  <a:pt x="60" y="499"/>
                </a:lnTo>
                <a:lnTo>
                  <a:pt x="64" y="496"/>
                </a:lnTo>
                <a:lnTo>
                  <a:pt x="67" y="494"/>
                </a:lnTo>
                <a:lnTo>
                  <a:pt x="71" y="491"/>
                </a:lnTo>
                <a:lnTo>
                  <a:pt x="75" y="488"/>
                </a:lnTo>
                <a:lnTo>
                  <a:pt x="78" y="486"/>
                </a:lnTo>
                <a:lnTo>
                  <a:pt x="82" y="483"/>
                </a:lnTo>
                <a:lnTo>
                  <a:pt x="86" y="479"/>
                </a:lnTo>
                <a:lnTo>
                  <a:pt x="89" y="476"/>
                </a:lnTo>
                <a:lnTo>
                  <a:pt x="93" y="473"/>
                </a:lnTo>
                <a:lnTo>
                  <a:pt x="96" y="469"/>
                </a:lnTo>
                <a:lnTo>
                  <a:pt x="99" y="466"/>
                </a:lnTo>
                <a:lnTo>
                  <a:pt x="103" y="462"/>
                </a:lnTo>
                <a:lnTo>
                  <a:pt x="106" y="458"/>
                </a:lnTo>
                <a:lnTo>
                  <a:pt x="109" y="455"/>
                </a:lnTo>
                <a:lnTo>
                  <a:pt x="112" y="451"/>
                </a:lnTo>
                <a:lnTo>
                  <a:pt x="115" y="447"/>
                </a:lnTo>
                <a:lnTo>
                  <a:pt x="118" y="442"/>
                </a:lnTo>
                <a:lnTo>
                  <a:pt x="121" y="438"/>
                </a:lnTo>
                <a:lnTo>
                  <a:pt x="124" y="434"/>
                </a:lnTo>
                <a:lnTo>
                  <a:pt x="127" y="430"/>
                </a:lnTo>
                <a:lnTo>
                  <a:pt x="130" y="426"/>
                </a:lnTo>
                <a:lnTo>
                  <a:pt x="133" y="421"/>
                </a:lnTo>
                <a:lnTo>
                  <a:pt x="135" y="417"/>
                </a:lnTo>
                <a:lnTo>
                  <a:pt x="138" y="412"/>
                </a:lnTo>
                <a:lnTo>
                  <a:pt x="140" y="407"/>
                </a:lnTo>
                <a:lnTo>
                  <a:pt x="143" y="403"/>
                </a:lnTo>
                <a:lnTo>
                  <a:pt x="145" y="398"/>
                </a:lnTo>
                <a:lnTo>
                  <a:pt x="148" y="393"/>
                </a:lnTo>
                <a:lnTo>
                  <a:pt x="150" y="388"/>
                </a:lnTo>
                <a:lnTo>
                  <a:pt x="152" y="383"/>
                </a:lnTo>
                <a:lnTo>
                  <a:pt x="154" y="378"/>
                </a:lnTo>
                <a:lnTo>
                  <a:pt x="156" y="372"/>
                </a:lnTo>
                <a:lnTo>
                  <a:pt x="158" y="367"/>
                </a:lnTo>
                <a:lnTo>
                  <a:pt x="160" y="362"/>
                </a:lnTo>
                <a:lnTo>
                  <a:pt x="162" y="356"/>
                </a:lnTo>
                <a:lnTo>
                  <a:pt x="163" y="351"/>
                </a:lnTo>
                <a:lnTo>
                  <a:pt x="165" y="346"/>
                </a:lnTo>
                <a:lnTo>
                  <a:pt x="167" y="340"/>
                </a:lnTo>
                <a:lnTo>
                  <a:pt x="168" y="335"/>
                </a:lnTo>
                <a:lnTo>
                  <a:pt x="169" y="329"/>
                </a:lnTo>
                <a:lnTo>
                  <a:pt x="171" y="324"/>
                </a:lnTo>
                <a:lnTo>
                  <a:pt x="172" y="318"/>
                </a:lnTo>
                <a:lnTo>
                  <a:pt x="173" y="312"/>
                </a:lnTo>
                <a:lnTo>
                  <a:pt x="174" y="307"/>
                </a:lnTo>
                <a:lnTo>
                  <a:pt x="175" y="301"/>
                </a:lnTo>
                <a:lnTo>
                  <a:pt x="176" y="295"/>
                </a:lnTo>
                <a:lnTo>
                  <a:pt x="177" y="290"/>
                </a:lnTo>
                <a:lnTo>
                  <a:pt x="177" y="284"/>
                </a:lnTo>
                <a:lnTo>
                  <a:pt x="178" y="278"/>
                </a:lnTo>
                <a:lnTo>
                  <a:pt x="178" y="272"/>
                </a:lnTo>
                <a:lnTo>
                  <a:pt x="179" y="267"/>
                </a:lnTo>
                <a:lnTo>
                  <a:pt x="179" y="261"/>
                </a:lnTo>
                <a:lnTo>
                  <a:pt x="179" y="255"/>
                </a:lnTo>
                <a:lnTo>
                  <a:pt x="179" y="249"/>
                </a:lnTo>
                <a:lnTo>
                  <a:pt x="179" y="243"/>
                </a:lnTo>
                <a:lnTo>
                  <a:pt x="179" y="238"/>
                </a:lnTo>
                <a:lnTo>
                  <a:pt x="178" y="232"/>
                </a:lnTo>
                <a:lnTo>
                  <a:pt x="178" y="226"/>
                </a:lnTo>
                <a:lnTo>
                  <a:pt x="178" y="220"/>
                </a:lnTo>
                <a:lnTo>
                  <a:pt x="177" y="215"/>
                </a:lnTo>
                <a:lnTo>
                  <a:pt x="176" y="209"/>
                </a:lnTo>
                <a:lnTo>
                  <a:pt x="175" y="203"/>
                </a:lnTo>
                <a:lnTo>
                  <a:pt x="174" y="197"/>
                </a:lnTo>
                <a:lnTo>
                  <a:pt x="173" y="192"/>
                </a:lnTo>
                <a:lnTo>
                  <a:pt x="172" y="186"/>
                </a:lnTo>
                <a:lnTo>
                  <a:pt x="171" y="180"/>
                </a:lnTo>
                <a:lnTo>
                  <a:pt x="169" y="175"/>
                </a:lnTo>
                <a:lnTo>
                  <a:pt x="168" y="169"/>
                </a:lnTo>
                <a:lnTo>
                  <a:pt x="166" y="164"/>
                </a:lnTo>
                <a:lnTo>
                  <a:pt x="165" y="158"/>
                </a:lnTo>
                <a:lnTo>
                  <a:pt x="163" y="153"/>
                </a:lnTo>
                <a:lnTo>
                  <a:pt x="161" y="147"/>
                </a:lnTo>
                <a:lnTo>
                  <a:pt x="158" y="142"/>
                </a:lnTo>
                <a:lnTo>
                  <a:pt x="156" y="136"/>
                </a:lnTo>
                <a:lnTo>
                  <a:pt x="154" y="131"/>
                </a:lnTo>
                <a:lnTo>
                  <a:pt x="151" y="126"/>
                </a:lnTo>
                <a:lnTo>
                  <a:pt x="148" y="121"/>
                </a:lnTo>
                <a:lnTo>
                  <a:pt x="146" y="116"/>
                </a:lnTo>
                <a:lnTo>
                  <a:pt x="143" y="110"/>
                </a:lnTo>
                <a:lnTo>
                  <a:pt x="140" y="105"/>
                </a:lnTo>
                <a:lnTo>
                  <a:pt x="136" y="100"/>
                </a:lnTo>
                <a:lnTo>
                  <a:pt x="133" y="95"/>
                </a:lnTo>
                <a:lnTo>
                  <a:pt x="130" y="91"/>
                </a:lnTo>
                <a:lnTo>
                  <a:pt x="126" y="86"/>
                </a:lnTo>
                <a:lnTo>
                  <a:pt x="122" y="81"/>
                </a:lnTo>
                <a:lnTo>
                  <a:pt x="118" y="76"/>
                </a:lnTo>
                <a:lnTo>
                  <a:pt x="114" y="72"/>
                </a:lnTo>
                <a:lnTo>
                  <a:pt x="110" y="67"/>
                </a:lnTo>
                <a:lnTo>
                  <a:pt x="105" y="63"/>
                </a:lnTo>
                <a:lnTo>
                  <a:pt x="101" y="59"/>
                </a:lnTo>
                <a:lnTo>
                  <a:pt x="96" y="54"/>
                </a:lnTo>
                <a:lnTo>
                  <a:pt x="91" y="50"/>
                </a:lnTo>
                <a:lnTo>
                  <a:pt x="87" y="46"/>
                </a:lnTo>
                <a:lnTo>
                  <a:pt x="81" y="42"/>
                </a:lnTo>
                <a:lnTo>
                  <a:pt x="76" y="38"/>
                </a:lnTo>
                <a:lnTo>
                  <a:pt x="71" y="34"/>
                </a:lnTo>
                <a:lnTo>
                  <a:pt x="65" y="31"/>
                </a:lnTo>
                <a:lnTo>
                  <a:pt x="59" y="27"/>
                </a:lnTo>
                <a:lnTo>
                  <a:pt x="53" y="24"/>
                </a:lnTo>
                <a:lnTo>
                  <a:pt x="47" y="20"/>
                </a:lnTo>
                <a:lnTo>
                  <a:pt x="41" y="17"/>
                </a:lnTo>
                <a:lnTo>
                  <a:pt x="35" y="14"/>
                </a:lnTo>
                <a:lnTo>
                  <a:pt x="28" y="11"/>
                </a:lnTo>
                <a:lnTo>
                  <a:pt x="21" y="8"/>
                </a:lnTo>
                <a:lnTo>
                  <a:pt x="15" y="5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7" name="Freeform 35"/>
          <p:cNvSpPr>
            <a:spLocks/>
          </p:cNvSpPr>
          <p:nvPr/>
        </p:nvSpPr>
        <p:spPr bwMode="auto">
          <a:xfrm>
            <a:off x="6340475" y="2744788"/>
            <a:ext cx="685800" cy="688975"/>
          </a:xfrm>
          <a:custGeom>
            <a:avLst/>
            <a:gdLst>
              <a:gd name="T0" fmla="*/ 2147483647 w 432"/>
              <a:gd name="T1" fmla="*/ 2147483647 h 434"/>
              <a:gd name="T2" fmla="*/ 2147483647 w 432"/>
              <a:gd name="T3" fmla="*/ 2147483647 h 434"/>
              <a:gd name="T4" fmla="*/ 2147483647 w 432"/>
              <a:gd name="T5" fmla="*/ 2147483647 h 434"/>
              <a:gd name="T6" fmla="*/ 2147483647 w 432"/>
              <a:gd name="T7" fmla="*/ 2147483647 h 434"/>
              <a:gd name="T8" fmla="*/ 2147483647 w 432"/>
              <a:gd name="T9" fmla="*/ 2147483647 h 434"/>
              <a:gd name="T10" fmla="*/ 2147483647 w 432"/>
              <a:gd name="T11" fmla="*/ 2147483647 h 434"/>
              <a:gd name="T12" fmla="*/ 2147483647 w 432"/>
              <a:gd name="T13" fmla="*/ 2147483647 h 434"/>
              <a:gd name="T14" fmla="*/ 2147483647 w 432"/>
              <a:gd name="T15" fmla="*/ 2147483647 h 434"/>
              <a:gd name="T16" fmla="*/ 2147483647 w 432"/>
              <a:gd name="T17" fmla="*/ 2147483647 h 434"/>
              <a:gd name="T18" fmla="*/ 2147483647 w 432"/>
              <a:gd name="T19" fmla="*/ 2147483647 h 434"/>
              <a:gd name="T20" fmla="*/ 2147483647 w 432"/>
              <a:gd name="T21" fmla="*/ 2147483647 h 434"/>
              <a:gd name="T22" fmla="*/ 2147483647 w 432"/>
              <a:gd name="T23" fmla="*/ 2147483647 h 434"/>
              <a:gd name="T24" fmla="*/ 2147483647 w 432"/>
              <a:gd name="T25" fmla="*/ 2147483647 h 434"/>
              <a:gd name="T26" fmla="*/ 2147483647 w 432"/>
              <a:gd name="T27" fmla="*/ 2147483647 h 434"/>
              <a:gd name="T28" fmla="*/ 2147483647 w 432"/>
              <a:gd name="T29" fmla="*/ 2147483647 h 434"/>
              <a:gd name="T30" fmla="*/ 2147483647 w 432"/>
              <a:gd name="T31" fmla="*/ 2147483647 h 434"/>
              <a:gd name="T32" fmla="*/ 2147483647 w 432"/>
              <a:gd name="T33" fmla="*/ 2147483647 h 434"/>
              <a:gd name="T34" fmla="*/ 2147483647 w 432"/>
              <a:gd name="T35" fmla="*/ 2147483647 h 434"/>
              <a:gd name="T36" fmla="*/ 2147483647 w 432"/>
              <a:gd name="T37" fmla="*/ 2147483647 h 434"/>
              <a:gd name="T38" fmla="*/ 2147483647 w 432"/>
              <a:gd name="T39" fmla="*/ 2147483647 h 434"/>
              <a:gd name="T40" fmla="*/ 2147483647 w 432"/>
              <a:gd name="T41" fmla="*/ 2147483647 h 434"/>
              <a:gd name="T42" fmla="*/ 2147483647 w 432"/>
              <a:gd name="T43" fmla="*/ 2147483647 h 434"/>
              <a:gd name="T44" fmla="*/ 2147483647 w 432"/>
              <a:gd name="T45" fmla="*/ 2147483647 h 434"/>
              <a:gd name="T46" fmla="*/ 2147483647 w 432"/>
              <a:gd name="T47" fmla="*/ 2147483647 h 434"/>
              <a:gd name="T48" fmla="*/ 2147483647 w 432"/>
              <a:gd name="T49" fmla="*/ 2147483647 h 434"/>
              <a:gd name="T50" fmla="*/ 2147483647 w 432"/>
              <a:gd name="T51" fmla="*/ 2147483647 h 434"/>
              <a:gd name="T52" fmla="*/ 2147483647 w 432"/>
              <a:gd name="T53" fmla="*/ 2147483647 h 434"/>
              <a:gd name="T54" fmla="*/ 2147483647 w 432"/>
              <a:gd name="T55" fmla="*/ 2147483647 h 434"/>
              <a:gd name="T56" fmla="*/ 2147483647 w 432"/>
              <a:gd name="T57" fmla="*/ 2147483647 h 434"/>
              <a:gd name="T58" fmla="*/ 2147483647 w 432"/>
              <a:gd name="T59" fmla="*/ 2147483647 h 434"/>
              <a:gd name="T60" fmla="*/ 2147483647 w 432"/>
              <a:gd name="T61" fmla="*/ 2147483647 h 434"/>
              <a:gd name="T62" fmla="*/ 2147483647 w 432"/>
              <a:gd name="T63" fmla="*/ 2147483647 h 434"/>
              <a:gd name="T64" fmla="*/ 2147483647 w 432"/>
              <a:gd name="T65" fmla="*/ 2147483647 h 434"/>
              <a:gd name="T66" fmla="*/ 2147483647 w 432"/>
              <a:gd name="T67" fmla="*/ 2147483647 h 434"/>
              <a:gd name="T68" fmla="*/ 2147483647 w 432"/>
              <a:gd name="T69" fmla="*/ 2147483647 h 434"/>
              <a:gd name="T70" fmla="*/ 2147483647 w 432"/>
              <a:gd name="T71" fmla="*/ 2147483647 h 434"/>
              <a:gd name="T72" fmla="*/ 2147483647 w 432"/>
              <a:gd name="T73" fmla="*/ 2147483647 h 434"/>
              <a:gd name="T74" fmla="*/ 2147483647 w 432"/>
              <a:gd name="T75" fmla="*/ 2147483647 h 434"/>
              <a:gd name="T76" fmla="*/ 2147483647 w 432"/>
              <a:gd name="T77" fmla="*/ 2147483647 h 434"/>
              <a:gd name="T78" fmla="*/ 2147483647 w 432"/>
              <a:gd name="T79" fmla="*/ 2147483647 h 434"/>
              <a:gd name="T80" fmla="*/ 2147483647 w 432"/>
              <a:gd name="T81" fmla="*/ 2147483647 h 434"/>
              <a:gd name="T82" fmla="*/ 2147483647 w 432"/>
              <a:gd name="T83" fmla="*/ 2147483647 h 434"/>
              <a:gd name="T84" fmla="*/ 2147483647 w 432"/>
              <a:gd name="T85" fmla="*/ 2147483647 h 434"/>
              <a:gd name="T86" fmla="*/ 2147483647 w 432"/>
              <a:gd name="T87" fmla="*/ 2147483647 h 434"/>
              <a:gd name="T88" fmla="*/ 2147483647 w 432"/>
              <a:gd name="T89" fmla="*/ 2147483647 h 434"/>
              <a:gd name="T90" fmla="*/ 2147483647 w 432"/>
              <a:gd name="T91" fmla="*/ 2147483647 h 434"/>
              <a:gd name="T92" fmla="*/ 2147483647 w 432"/>
              <a:gd name="T93" fmla="*/ 2147483647 h 434"/>
              <a:gd name="T94" fmla="*/ 2147483647 w 432"/>
              <a:gd name="T95" fmla="*/ 2147483647 h 434"/>
              <a:gd name="T96" fmla="*/ 2147483647 w 432"/>
              <a:gd name="T97" fmla="*/ 2147483647 h 434"/>
              <a:gd name="T98" fmla="*/ 2147483647 w 432"/>
              <a:gd name="T99" fmla="*/ 2147483647 h 434"/>
              <a:gd name="T100" fmla="*/ 2147483647 w 432"/>
              <a:gd name="T101" fmla="*/ 2147483647 h 434"/>
              <a:gd name="T102" fmla="*/ 2147483647 w 432"/>
              <a:gd name="T103" fmla="*/ 2147483647 h 434"/>
              <a:gd name="T104" fmla="*/ 2147483647 w 432"/>
              <a:gd name="T105" fmla="*/ 2147483647 h 434"/>
              <a:gd name="T106" fmla="*/ 2147483647 w 432"/>
              <a:gd name="T107" fmla="*/ 2147483647 h 434"/>
              <a:gd name="T108" fmla="*/ 2147483647 w 432"/>
              <a:gd name="T109" fmla="*/ 2147483647 h 434"/>
              <a:gd name="T110" fmla="*/ 0 w 432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2"/>
              <a:gd name="T169" fmla="*/ 0 h 434"/>
              <a:gd name="T170" fmla="*/ 432 w 432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2" h="434">
                <a:moveTo>
                  <a:pt x="431" y="0"/>
                </a:moveTo>
                <a:lnTo>
                  <a:pt x="428" y="1"/>
                </a:lnTo>
                <a:lnTo>
                  <a:pt x="424" y="3"/>
                </a:lnTo>
                <a:lnTo>
                  <a:pt x="421" y="5"/>
                </a:lnTo>
                <a:lnTo>
                  <a:pt x="417" y="8"/>
                </a:lnTo>
                <a:lnTo>
                  <a:pt x="414" y="10"/>
                </a:lnTo>
                <a:lnTo>
                  <a:pt x="411" y="12"/>
                </a:lnTo>
                <a:lnTo>
                  <a:pt x="407" y="15"/>
                </a:lnTo>
                <a:lnTo>
                  <a:pt x="404" y="17"/>
                </a:lnTo>
                <a:lnTo>
                  <a:pt x="401" y="20"/>
                </a:lnTo>
                <a:lnTo>
                  <a:pt x="398" y="23"/>
                </a:lnTo>
                <a:lnTo>
                  <a:pt x="395" y="26"/>
                </a:lnTo>
                <a:lnTo>
                  <a:pt x="392" y="29"/>
                </a:lnTo>
                <a:lnTo>
                  <a:pt x="389" y="32"/>
                </a:lnTo>
                <a:lnTo>
                  <a:pt x="386" y="36"/>
                </a:lnTo>
                <a:lnTo>
                  <a:pt x="383" y="39"/>
                </a:lnTo>
                <a:lnTo>
                  <a:pt x="380" y="43"/>
                </a:lnTo>
                <a:lnTo>
                  <a:pt x="378" y="46"/>
                </a:lnTo>
                <a:lnTo>
                  <a:pt x="375" y="50"/>
                </a:lnTo>
                <a:lnTo>
                  <a:pt x="372" y="54"/>
                </a:lnTo>
                <a:lnTo>
                  <a:pt x="369" y="58"/>
                </a:lnTo>
                <a:lnTo>
                  <a:pt x="367" y="62"/>
                </a:lnTo>
                <a:lnTo>
                  <a:pt x="364" y="66"/>
                </a:lnTo>
                <a:lnTo>
                  <a:pt x="361" y="70"/>
                </a:lnTo>
                <a:lnTo>
                  <a:pt x="359" y="74"/>
                </a:lnTo>
                <a:lnTo>
                  <a:pt x="356" y="79"/>
                </a:lnTo>
                <a:lnTo>
                  <a:pt x="354" y="83"/>
                </a:lnTo>
                <a:lnTo>
                  <a:pt x="351" y="88"/>
                </a:lnTo>
                <a:lnTo>
                  <a:pt x="349" y="92"/>
                </a:lnTo>
                <a:lnTo>
                  <a:pt x="346" y="97"/>
                </a:lnTo>
                <a:lnTo>
                  <a:pt x="344" y="101"/>
                </a:lnTo>
                <a:lnTo>
                  <a:pt x="341" y="106"/>
                </a:lnTo>
                <a:lnTo>
                  <a:pt x="338" y="111"/>
                </a:lnTo>
                <a:lnTo>
                  <a:pt x="336" y="116"/>
                </a:lnTo>
                <a:lnTo>
                  <a:pt x="334" y="121"/>
                </a:lnTo>
                <a:lnTo>
                  <a:pt x="331" y="125"/>
                </a:lnTo>
                <a:lnTo>
                  <a:pt x="329" y="130"/>
                </a:lnTo>
                <a:lnTo>
                  <a:pt x="326" y="135"/>
                </a:lnTo>
                <a:lnTo>
                  <a:pt x="324" y="140"/>
                </a:lnTo>
                <a:lnTo>
                  <a:pt x="321" y="146"/>
                </a:lnTo>
                <a:lnTo>
                  <a:pt x="318" y="151"/>
                </a:lnTo>
                <a:lnTo>
                  <a:pt x="316" y="156"/>
                </a:lnTo>
                <a:lnTo>
                  <a:pt x="313" y="161"/>
                </a:lnTo>
                <a:lnTo>
                  <a:pt x="311" y="166"/>
                </a:lnTo>
                <a:lnTo>
                  <a:pt x="308" y="172"/>
                </a:lnTo>
                <a:lnTo>
                  <a:pt x="306" y="177"/>
                </a:lnTo>
                <a:lnTo>
                  <a:pt x="303" y="182"/>
                </a:lnTo>
                <a:lnTo>
                  <a:pt x="300" y="187"/>
                </a:lnTo>
                <a:lnTo>
                  <a:pt x="298" y="193"/>
                </a:lnTo>
                <a:lnTo>
                  <a:pt x="295" y="198"/>
                </a:lnTo>
                <a:lnTo>
                  <a:pt x="292" y="203"/>
                </a:lnTo>
                <a:lnTo>
                  <a:pt x="290" y="209"/>
                </a:lnTo>
                <a:lnTo>
                  <a:pt x="287" y="214"/>
                </a:lnTo>
                <a:lnTo>
                  <a:pt x="284" y="219"/>
                </a:lnTo>
                <a:lnTo>
                  <a:pt x="281" y="225"/>
                </a:lnTo>
                <a:lnTo>
                  <a:pt x="278" y="230"/>
                </a:lnTo>
                <a:lnTo>
                  <a:pt x="275" y="235"/>
                </a:lnTo>
                <a:lnTo>
                  <a:pt x="273" y="241"/>
                </a:lnTo>
                <a:lnTo>
                  <a:pt x="270" y="246"/>
                </a:lnTo>
                <a:lnTo>
                  <a:pt x="267" y="251"/>
                </a:lnTo>
                <a:lnTo>
                  <a:pt x="263" y="256"/>
                </a:lnTo>
                <a:lnTo>
                  <a:pt x="260" y="262"/>
                </a:lnTo>
                <a:lnTo>
                  <a:pt x="257" y="267"/>
                </a:lnTo>
                <a:lnTo>
                  <a:pt x="254" y="272"/>
                </a:lnTo>
                <a:lnTo>
                  <a:pt x="251" y="277"/>
                </a:lnTo>
                <a:lnTo>
                  <a:pt x="247" y="282"/>
                </a:lnTo>
                <a:lnTo>
                  <a:pt x="244" y="287"/>
                </a:lnTo>
                <a:lnTo>
                  <a:pt x="240" y="292"/>
                </a:lnTo>
                <a:lnTo>
                  <a:pt x="237" y="297"/>
                </a:lnTo>
                <a:lnTo>
                  <a:pt x="233" y="302"/>
                </a:lnTo>
                <a:lnTo>
                  <a:pt x="230" y="307"/>
                </a:lnTo>
                <a:lnTo>
                  <a:pt x="226" y="312"/>
                </a:lnTo>
                <a:lnTo>
                  <a:pt x="222" y="317"/>
                </a:lnTo>
                <a:lnTo>
                  <a:pt x="218" y="322"/>
                </a:lnTo>
                <a:lnTo>
                  <a:pt x="214" y="326"/>
                </a:lnTo>
                <a:lnTo>
                  <a:pt x="210" y="331"/>
                </a:lnTo>
                <a:lnTo>
                  <a:pt x="206" y="335"/>
                </a:lnTo>
                <a:lnTo>
                  <a:pt x="202" y="340"/>
                </a:lnTo>
                <a:lnTo>
                  <a:pt x="198" y="344"/>
                </a:lnTo>
                <a:lnTo>
                  <a:pt x="193" y="349"/>
                </a:lnTo>
                <a:lnTo>
                  <a:pt x="189" y="353"/>
                </a:lnTo>
                <a:lnTo>
                  <a:pt x="185" y="357"/>
                </a:lnTo>
                <a:lnTo>
                  <a:pt x="180" y="361"/>
                </a:lnTo>
                <a:lnTo>
                  <a:pt x="175" y="365"/>
                </a:lnTo>
                <a:lnTo>
                  <a:pt x="171" y="369"/>
                </a:lnTo>
                <a:lnTo>
                  <a:pt x="166" y="373"/>
                </a:lnTo>
                <a:lnTo>
                  <a:pt x="161" y="377"/>
                </a:lnTo>
                <a:lnTo>
                  <a:pt x="156" y="381"/>
                </a:lnTo>
                <a:lnTo>
                  <a:pt x="151" y="384"/>
                </a:lnTo>
                <a:lnTo>
                  <a:pt x="145" y="388"/>
                </a:lnTo>
                <a:lnTo>
                  <a:pt x="140" y="391"/>
                </a:lnTo>
                <a:lnTo>
                  <a:pt x="134" y="394"/>
                </a:lnTo>
                <a:lnTo>
                  <a:pt x="129" y="398"/>
                </a:lnTo>
                <a:lnTo>
                  <a:pt x="123" y="401"/>
                </a:lnTo>
                <a:lnTo>
                  <a:pt x="117" y="404"/>
                </a:lnTo>
                <a:lnTo>
                  <a:pt x="112" y="407"/>
                </a:lnTo>
                <a:lnTo>
                  <a:pt x="106" y="409"/>
                </a:lnTo>
                <a:lnTo>
                  <a:pt x="99" y="412"/>
                </a:lnTo>
                <a:lnTo>
                  <a:pt x="93" y="414"/>
                </a:lnTo>
                <a:lnTo>
                  <a:pt x="87" y="417"/>
                </a:lnTo>
                <a:lnTo>
                  <a:pt x="80" y="419"/>
                </a:lnTo>
                <a:lnTo>
                  <a:pt x="74" y="421"/>
                </a:lnTo>
                <a:lnTo>
                  <a:pt x="67" y="423"/>
                </a:lnTo>
                <a:lnTo>
                  <a:pt x="60" y="425"/>
                </a:lnTo>
                <a:lnTo>
                  <a:pt x="53" y="427"/>
                </a:lnTo>
                <a:lnTo>
                  <a:pt x="46" y="428"/>
                </a:lnTo>
                <a:lnTo>
                  <a:pt x="39" y="430"/>
                </a:lnTo>
                <a:lnTo>
                  <a:pt x="31" y="431"/>
                </a:lnTo>
                <a:lnTo>
                  <a:pt x="24" y="431"/>
                </a:lnTo>
                <a:lnTo>
                  <a:pt x="16" y="432"/>
                </a:lnTo>
                <a:lnTo>
                  <a:pt x="8" y="433"/>
                </a:lnTo>
                <a:lnTo>
                  <a:pt x="0" y="433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8" name="Freeform 36"/>
          <p:cNvSpPr>
            <a:spLocks/>
          </p:cNvSpPr>
          <p:nvPr/>
        </p:nvSpPr>
        <p:spPr bwMode="auto">
          <a:xfrm>
            <a:off x="5732463" y="1528763"/>
            <a:ext cx="1036637" cy="1595437"/>
          </a:xfrm>
          <a:custGeom>
            <a:avLst/>
            <a:gdLst>
              <a:gd name="T0" fmla="*/ 2147483647 w 653"/>
              <a:gd name="T1" fmla="*/ 2147483647 h 1005"/>
              <a:gd name="T2" fmla="*/ 2147483647 w 653"/>
              <a:gd name="T3" fmla="*/ 2147483647 h 1005"/>
              <a:gd name="T4" fmla="*/ 2147483647 w 653"/>
              <a:gd name="T5" fmla="*/ 2147483647 h 1005"/>
              <a:gd name="T6" fmla="*/ 2147483647 w 653"/>
              <a:gd name="T7" fmla="*/ 2147483647 h 1005"/>
              <a:gd name="T8" fmla="*/ 2147483647 w 653"/>
              <a:gd name="T9" fmla="*/ 2147483647 h 1005"/>
              <a:gd name="T10" fmla="*/ 2147483647 w 653"/>
              <a:gd name="T11" fmla="*/ 2147483647 h 1005"/>
              <a:gd name="T12" fmla="*/ 2147483647 w 653"/>
              <a:gd name="T13" fmla="*/ 2147483647 h 1005"/>
              <a:gd name="T14" fmla="*/ 2147483647 w 653"/>
              <a:gd name="T15" fmla="*/ 2147483647 h 1005"/>
              <a:gd name="T16" fmla="*/ 2147483647 w 653"/>
              <a:gd name="T17" fmla="*/ 2147483647 h 1005"/>
              <a:gd name="T18" fmla="*/ 2147483647 w 653"/>
              <a:gd name="T19" fmla="*/ 2147483647 h 1005"/>
              <a:gd name="T20" fmla="*/ 2147483647 w 653"/>
              <a:gd name="T21" fmla="*/ 2147483647 h 1005"/>
              <a:gd name="T22" fmla="*/ 2147483647 w 653"/>
              <a:gd name="T23" fmla="*/ 2147483647 h 1005"/>
              <a:gd name="T24" fmla="*/ 2147483647 w 653"/>
              <a:gd name="T25" fmla="*/ 2147483647 h 1005"/>
              <a:gd name="T26" fmla="*/ 2147483647 w 653"/>
              <a:gd name="T27" fmla="*/ 2147483647 h 1005"/>
              <a:gd name="T28" fmla="*/ 2147483647 w 653"/>
              <a:gd name="T29" fmla="*/ 2147483647 h 1005"/>
              <a:gd name="T30" fmla="*/ 2147483647 w 653"/>
              <a:gd name="T31" fmla="*/ 2147483647 h 1005"/>
              <a:gd name="T32" fmla="*/ 2147483647 w 653"/>
              <a:gd name="T33" fmla="*/ 2147483647 h 1005"/>
              <a:gd name="T34" fmla="*/ 2147483647 w 653"/>
              <a:gd name="T35" fmla="*/ 2147483647 h 1005"/>
              <a:gd name="T36" fmla="*/ 2147483647 w 653"/>
              <a:gd name="T37" fmla="*/ 2147483647 h 1005"/>
              <a:gd name="T38" fmla="*/ 2147483647 w 653"/>
              <a:gd name="T39" fmla="*/ 2147483647 h 1005"/>
              <a:gd name="T40" fmla="*/ 2147483647 w 653"/>
              <a:gd name="T41" fmla="*/ 2147483647 h 1005"/>
              <a:gd name="T42" fmla="*/ 2147483647 w 653"/>
              <a:gd name="T43" fmla="*/ 2147483647 h 1005"/>
              <a:gd name="T44" fmla="*/ 2147483647 w 653"/>
              <a:gd name="T45" fmla="*/ 2147483647 h 1005"/>
              <a:gd name="T46" fmla="*/ 2147483647 w 653"/>
              <a:gd name="T47" fmla="*/ 2147483647 h 1005"/>
              <a:gd name="T48" fmla="*/ 2147483647 w 653"/>
              <a:gd name="T49" fmla="*/ 2147483647 h 1005"/>
              <a:gd name="T50" fmla="*/ 2147483647 w 653"/>
              <a:gd name="T51" fmla="*/ 2147483647 h 1005"/>
              <a:gd name="T52" fmla="*/ 2147483647 w 653"/>
              <a:gd name="T53" fmla="*/ 2147483647 h 1005"/>
              <a:gd name="T54" fmla="*/ 2147483647 w 653"/>
              <a:gd name="T55" fmla="*/ 2147483647 h 1005"/>
              <a:gd name="T56" fmla="*/ 2147483647 w 653"/>
              <a:gd name="T57" fmla="*/ 2147483647 h 1005"/>
              <a:gd name="T58" fmla="*/ 2147483647 w 653"/>
              <a:gd name="T59" fmla="*/ 2147483647 h 1005"/>
              <a:gd name="T60" fmla="*/ 2147483647 w 653"/>
              <a:gd name="T61" fmla="*/ 2147483647 h 1005"/>
              <a:gd name="T62" fmla="*/ 2147483647 w 653"/>
              <a:gd name="T63" fmla="*/ 2147483647 h 1005"/>
              <a:gd name="T64" fmla="*/ 2147483647 w 653"/>
              <a:gd name="T65" fmla="*/ 2147483647 h 1005"/>
              <a:gd name="T66" fmla="*/ 2147483647 w 653"/>
              <a:gd name="T67" fmla="*/ 2147483647 h 1005"/>
              <a:gd name="T68" fmla="*/ 2147483647 w 653"/>
              <a:gd name="T69" fmla="*/ 2147483647 h 1005"/>
              <a:gd name="T70" fmla="*/ 2147483647 w 653"/>
              <a:gd name="T71" fmla="*/ 2147483647 h 1005"/>
              <a:gd name="T72" fmla="*/ 2147483647 w 653"/>
              <a:gd name="T73" fmla="*/ 2147483647 h 1005"/>
              <a:gd name="T74" fmla="*/ 2147483647 w 653"/>
              <a:gd name="T75" fmla="*/ 2147483647 h 1005"/>
              <a:gd name="T76" fmla="*/ 2147483647 w 653"/>
              <a:gd name="T77" fmla="*/ 2147483647 h 1005"/>
              <a:gd name="T78" fmla="*/ 2147483647 w 653"/>
              <a:gd name="T79" fmla="*/ 2147483647 h 1005"/>
              <a:gd name="T80" fmla="*/ 2147483647 w 653"/>
              <a:gd name="T81" fmla="*/ 2147483647 h 1005"/>
              <a:gd name="T82" fmla="*/ 2147483647 w 653"/>
              <a:gd name="T83" fmla="*/ 2147483647 h 1005"/>
              <a:gd name="T84" fmla="*/ 2147483647 w 653"/>
              <a:gd name="T85" fmla="*/ 2147483647 h 1005"/>
              <a:gd name="T86" fmla="*/ 2147483647 w 653"/>
              <a:gd name="T87" fmla="*/ 2147483647 h 1005"/>
              <a:gd name="T88" fmla="*/ 2147483647 w 653"/>
              <a:gd name="T89" fmla="*/ 2147483647 h 1005"/>
              <a:gd name="T90" fmla="*/ 2147483647 w 653"/>
              <a:gd name="T91" fmla="*/ 2147483647 h 1005"/>
              <a:gd name="T92" fmla="*/ 2147483647 w 653"/>
              <a:gd name="T93" fmla="*/ 2147483647 h 1005"/>
              <a:gd name="T94" fmla="*/ 2147483647 w 653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3"/>
              <a:gd name="T145" fmla="*/ 0 h 1005"/>
              <a:gd name="T146" fmla="*/ 653 w 653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3" h="1005">
                <a:moveTo>
                  <a:pt x="652" y="1004"/>
                </a:moveTo>
                <a:lnTo>
                  <a:pt x="642" y="999"/>
                </a:lnTo>
                <a:lnTo>
                  <a:pt x="633" y="995"/>
                </a:lnTo>
                <a:lnTo>
                  <a:pt x="624" y="990"/>
                </a:lnTo>
                <a:lnTo>
                  <a:pt x="615" y="985"/>
                </a:lnTo>
                <a:lnTo>
                  <a:pt x="606" y="981"/>
                </a:lnTo>
                <a:lnTo>
                  <a:pt x="598" y="976"/>
                </a:lnTo>
                <a:lnTo>
                  <a:pt x="589" y="971"/>
                </a:lnTo>
                <a:lnTo>
                  <a:pt x="580" y="967"/>
                </a:lnTo>
                <a:lnTo>
                  <a:pt x="572" y="962"/>
                </a:lnTo>
                <a:lnTo>
                  <a:pt x="563" y="957"/>
                </a:lnTo>
                <a:lnTo>
                  <a:pt x="555" y="953"/>
                </a:lnTo>
                <a:lnTo>
                  <a:pt x="547" y="948"/>
                </a:lnTo>
                <a:lnTo>
                  <a:pt x="539" y="943"/>
                </a:lnTo>
                <a:lnTo>
                  <a:pt x="531" y="939"/>
                </a:lnTo>
                <a:lnTo>
                  <a:pt x="523" y="934"/>
                </a:lnTo>
                <a:lnTo>
                  <a:pt x="515" y="929"/>
                </a:lnTo>
                <a:lnTo>
                  <a:pt x="507" y="924"/>
                </a:lnTo>
                <a:lnTo>
                  <a:pt x="500" y="920"/>
                </a:lnTo>
                <a:lnTo>
                  <a:pt x="492" y="915"/>
                </a:lnTo>
                <a:lnTo>
                  <a:pt x="485" y="910"/>
                </a:lnTo>
                <a:lnTo>
                  <a:pt x="477" y="906"/>
                </a:lnTo>
                <a:lnTo>
                  <a:pt x="470" y="901"/>
                </a:lnTo>
                <a:lnTo>
                  <a:pt x="463" y="896"/>
                </a:lnTo>
                <a:lnTo>
                  <a:pt x="456" y="891"/>
                </a:lnTo>
                <a:lnTo>
                  <a:pt x="449" y="887"/>
                </a:lnTo>
                <a:lnTo>
                  <a:pt x="442" y="882"/>
                </a:lnTo>
                <a:lnTo>
                  <a:pt x="435" y="877"/>
                </a:lnTo>
                <a:lnTo>
                  <a:pt x="428" y="872"/>
                </a:lnTo>
                <a:lnTo>
                  <a:pt x="421" y="868"/>
                </a:lnTo>
                <a:lnTo>
                  <a:pt x="415" y="863"/>
                </a:lnTo>
                <a:lnTo>
                  <a:pt x="408" y="858"/>
                </a:lnTo>
                <a:lnTo>
                  <a:pt x="402" y="853"/>
                </a:lnTo>
                <a:lnTo>
                  <a:pt x="396" y="849"/>
                </a:lnTo>
                <a:lnTo>
                  <a:pt x="389" y="844"/>
                </a:lnTo>
                <a:lnTo>
                  <a:pt x="383" y="839"/>
                </a:lnTo>
                <a:lnTo>
                  <a:pt x="377" y="834"/>
                </a:lnTo>
                <a:lnTo>
                  <a:pt x="371" y="829"/>
                </a:lnTo>
                <a:lnTo>
                  <a:pt x="365" y="825"/>
                </a:lnTo>
                <a:lnTo>
                  <a:pt x="359" y="820"/>
                </a:lnTo>
                <a:lnTo>
                  <a:pt x="353" y="815"/>
                </a:lnTo>
                <a:lnTo>
                  <a:pt x="348" y="810"/>
                </a:lnTo>
                <a:lnTo>
                  <a:pt x="342" y="805"/>
                </a:lnTo>
                <a:lnTo>
                  <a:pt x="337" y="801"/>
                </a:lnTo>
                <a:lnTo>
                  <a:pt x="331" y="796"/>
                </a:lnTo>
                <a:lnTo>
                  <a:pt x="326" y="791"/>
                </a:lnTo>
                <a:lnTo>
                  <a:pt x="320" y="786"/>
                </a:lnTo>
                <a:lnTo>
                  <a:pt x="315" y="781"/>
                </a:lnTo>
                <a:lnTo>
                  <a:pt x="310" y="776"/>
                </a:lnTo>
                <a:lnTo>
                  <a:pt x="305" y="772"/>
                </a:lnTo>
                <a:lnTo>
                  <a:pt x="300" y="767"/>
                </a:lnTo>
                <a:lnTo>
                  <a:pt x="295" y="762"/>
                </a:lnTo>
                <a:lnTo>
                  <a:pt x="290" y="757"/>
                </a:lnTo>
                <a:lnTo>
                  <a:pt x="285" y="752"/>
                </a:lnTo>
                <a:lnTo>
                  <a:pt x="280" y="747"/>
                </a:lnTo>
                <a:lnTo>
                  <a:pt x="276" y="742"/>
                </a:lnTo>
                <a:lnTo>
                  <a:pt x="271" y="738"/>
                </a:lnTo>
                <a:lnTo>
                  <a:pt x="266" y="733"/>
                </a:lnTo>
                <a:lnTo>
                  <a:pt x="262" y="728"/>
                </a:lnTo>
                <a:lnTo>
                  <a:pt x="257" y="723"/>
                </a:lnTo>
                <a:lnTo>
                  <a:pt x="253" y="718"/>
                </a:lnTo>
                <a:lnTo>
                  <a:pt x="249" y="713"/>
                </a:lnTo>
                <a:lnTo>
                  <a:pt x="245" y="708"/>
                </a:lnTo>
                <a:lnTo>
                  <a:pt x="240" y="703"/>
                </a:lnTo>
                <a:lnTo>
                  <a:pt x="236" y="698"/>
                </a:lnTo>
                <a:lnTo>
                  <a:pt x="232" y="693"/>
                </a:lnTo>
                <a:lnTo>
                  <a:pt x="228" y="688"/>
                </a:lnTo>
                <a:lnTo>
                  <a:pt x="224" y="684"/>
                </a:lnTo>
                <a:lnTo>
                  <a:pt x="220" y="679"/>
                </a:lnTo>
                <a:lnTo>
                  <a:pt x="217" y="674"/>
                </a:lnTo>
                <a:lnTo>
                  <a:pt x="213" y="669"/>
                </a:lnTo>
                <a:lnTo>
                  <a:pt x="209" y="664"/>
                </a:lnTo>
                <a:lnTo>
                  <a:pt x="206" y="659"/>
                </a:lnTo>
                <a:lnTo>
                  <a:pt x="202" y="654"/>
                </a:lnTo>
                <a:lnTo>
                  <a:pt x="198" y="649"/>
                </a:lnTo>
                <a:lnTo>
                  <a:pt x="195" y="644"/>
                </a:lnTo>
                <a:lnTo>
                  <a:pt x="192" y="639"/>
                </a:lnTo>
                <a:lnTo>
                  <a:pt x="188" y="634"/>
                </a:lnTo>
                <a:lnTo>
                  <a:pt x="185" y="629"/>
                </a:lnTo>
                <a:lnTo>
                  <a:pt x="182" y="624"/>
                </a:lnTo>
                <a:lnTo>
                  <a:pt x="179" y="619"/>
                </a:lnTo>
                <a:lnTo>
                  <a:pt x="175" y="614"/>
                </a:lnTo>
                <a:lnTo>
                  <a:pt x="172" y="609"/>
                </a:lnTo>
                <a:lnTo>
                  <a:pt x="169" y="604"/>
                </a:lnTo>
                <a:lnTo>
                  <a:pt x="166" y="599"/>
                </a:lnTo>
                <a:lnTo>
                  <a:pt x="163" y="594"/>
                </a:lnTo>
                <a:lnTo>
                  <a:pt x="160" y="589"/>
                </a:lnTo>
                <a:lnTo>
                  <a:pt x="158" y="584"/>
                </a:lnTo>
                <a:lnTo>
                  <a:pt x="155" y="578"/>
                </a:lnTo>
                <a:lnTo>
                  <a:pt x="152" y="573"/>
                </a:lnTo>
                <a:lnTo>
                  <a:pt x="149" y="568"/>
                </a:lnTo>
                <a:lnTo>
                  <a:pt x="147" y="563"/>
                </a:lnTo>
                <a:lnTo>
                  <a:pt x="144" y="558"/>
                </a:lnTo>
                <a:lnTo>
                  <a:pt x="142" y="553"/>
                </a:lnTo>
                <a:lnTo>
                  <a:pt x="139" y="548"/>
                </a:lnTo>
                <a:lnTo>
                  <a:pt x="137" y="543"/>
                </a:lnTo>
                <a:lnTo>
                  <a:pt x="134" y="538"/>
                </a:lnTo>
                <a:lnTo>
                  <a:pt x="132" y="533"/>
                </a:lnTo>
                <a:lnTo>
                  <a:pt x="129" y="528"/>
                </a:lnTo>
                <a:lnTo>
                  <a:pt x="127" y="522"/>
                </a:lnTo>
                <a:lnTo>
                  <a:pt x="125" y="517"/>
                </a:lnTo>
                <a:lnTo>
                  <a:pt x="123" y="512"/>
                </a:lnTo>
                <a:lnTo>
                  <a:pt x="120" y="507"/>
                </a:lnTo>
                <a:lnTo>
                  <a:pt x="118" y="502"/>
                </a:lnTo>
                <a:lnTo>
                  <a:pt x="116" y="497"/>
                </a:lnTo>
                <a:lnTo>
                  <a:pt x="114" y="491"/>
                </a:lnTo>
                <a:lnTo>
                  <a:pt x="112" y="486"/>
                </a:lnTo>
                <a:lnTo>
                  <a:pt x="110" y="481"/>
                </a:lnTo>
                <a:lnTo>
                  <a:pt x="108" y="476"/>
                </a:lnTo>
                <a:lnTo>
                  <a:pt x="106" y="471"/>
                </a:lnTo>
                <a:lnTo>
                  <a:pt x="104" y="465"/>
                </a:lnTo>
                <a:lnTo>
                  <a:pt x="102" y="460"/>
                </a:lnTo>
                <a:lnTo>
                  <a:pt x="100" y="455"/>
                </a:lnTo>
                <a:lnTo>
                  <a:pt x="99" y="450"/>
                </a:lnTo>
                <a:lnTo>
                  <a:pt x="97" y="445"/>
                </a:lnTo>
                <a:lnTo>
                  <a:pt x="95" y="439"/>
                </a:lnTo>
                <a:lnTo>
                  <a:pt x="93" y="434"/>
                </a:lnTo>
                <a:lnTo>
                  <a:pt x="92" y="429"/>
                </a:lnTo>
                <a:lnTo>
                  <a:pt x="90" y="424"/>
                </a:lnTo>
                <a:lnTo>
                  <a:pt x="88" y="418"/>
                </a:lnTo>
                <a:lnTo>
                  <a:pt x="87" y="413"/>
                </a:lnTo>
                <a:lnTo>
                  <a:pt x="85" y="408"/>
                </a:lnTo>
                <a:lnTo>
                  <a:pt x="84" y="402"/>
                </a:lnTo>
                <a:lnTo>
                  <a:pt x="82" y="397"/>
                </a:lnTo>
                <a:lnTo>
                  <a:pt x="81" y="392"/>
                </a:lnTo>
                <a:lnTo>
                  <a:pt x="79" y="387"/>
                </a:lnTo>
                <a:lnTo>
                  <a:pt x="78" y="381"/>
                </a:lnTo>
                <a:lnTo>
                  <a:pt x="76" y="376"/>
                </a:lnTo>
                <a:lnTo>
                  <a:pt x="75" y="371"/>
                </a:lnTo>
                <a:lnTo>
                  <a:pt x="73" y="365"/>
                </a:lnTo>
                <a:lnTo>
                  <a:pt x="72" y="360"/>
                </a:lnTo>
                <a:lnTo>
                  <a:pt x="71" y="354"/>
                </a:lnTo>
                <a:lnTo>
                  <a:pt x="69" y="349"/>
                </a:lnTo>
                <a:lnTo>
                  <a:pt x="68" y="344"/>
                </a:lnTo>
                <a:lnTo>
                  <a:pt x="67" y="338"/>
                </a:lnTo>
                <a:lnTo>
                  <a:pt x="66" y="333"/>
                </a:lnTo>
                <a:lnTo>
                  <a:pt x="64" y="328"/>
                </a:lnTo>
                <a:lnTo>
                  <a:pt x="63" y="322"/>
                </a:lnTo>
                <a:lnTo>
                  <a:pt x="62" y="317"/>
                </a:lnTo>
                <a:lnTo>
                  <a:pt x="61" y="311"/>
                </a:lnTo>
                <a:lnTo>
                  <a:pt x="60" y="306"/>
                </a:lnTo>
                <a:lnTo>
                  <a:pt x="58" y="300"/>
                </a:lnTo>
                <a:lnTo>
                  <a:pt x="57" y="295"/>
                </a:lnTo>
                <a:lnTo>
                  <a:pt x="56" y="290"/>
                </a:lnTo>
                <a:lnTo>
                  <a:pt x="55" y="284"/>
                </a:lnTo>
                <a:lnTo>
                  <a:pt x="54" y="279"/>
                </a:lnTo>
                <a:lnTo>
                  <a:pt x="53" y="273"/>
                </a:lnTo>
                <a:lnTo>
                  <a:pt x="52" y="268"/>
                </a:lnTo>
                <a:lnTo>
                  <a:pt x="50" y="262"/>
                </a:lnTo>
                <a:lnTo>
                  <a:pt x="49" y="257"/>
                </a:lnTo>
                <a:lnTo>
                  <a:pt x="48" y="251"/>
                </a:lnTo>
                <a:lnTo>
                  <a:pt x="47" y="246"/>
                </a:lnTo>
                <a:lnTo>
                  <a:pt x="46" y="240"/>
                </a:lnTo>
                <a:lnTo>
                  <a:pt x="45" y="235"/>
                </a:lnTo>
                <a:lnTo>
                  <a:pt x="44" y="229"/>
                </a:lnTo>
                <a:lnTo>
                  <a:pt x="43" y="223"/>
                </a:lnTo>
                <a:lnTo>
                  <a:pt x="42" y="218"/>
                </a:lnTo>
                <a:lnTo>
                  <a:pt x="41" y="212"/>
                </a:lnTo>
                <a:lnTo>
                  <a:pt x="40" y="207"/>
                </a:lnTo>
                <a:lnTo>
                  <a:pt x="39" y="201"/>
                </a:lnTo>
                <a:lnTo>
                  <a:pt x="38" y="196"/>
                </a:lnTo>
                <a:lnTo>
                  <a:pt x="37" y="190"/>
                </a:lnTo>
                <a:lnTo>
                  <a:pt x="36" y="184"/>
                </a:lnTo>
                <a:lnTo>
                  <a:pt x="35" y="179"/>
                </a:lnTo>
                <a:lnTo>
                  <a:pt x="34" y="173"/>
                </a:lnTo>
                <a:lnTo>
                  <a:pt x="33" y="167"/>
                </a:lnTo>
                <a:lnTo>
                  <a:pt x="32" y="162"/>
                </a:lnTo>
                <a:lnTo>
                  <a:pt x="31" y="156"/>
                </a:lnTo>
                <a:lnTo>
                  <a:pt x="30" y="151"/>
                </a:lnTo>
                <a:lnTo>
                  <a:pt x="29" y="145"/>
                </a:lnTo>
                <a:lnTo>
                  <a:pt x="28" y="139"/>
                </a:lnTo>
                <a:lnTo>
                  <a:pt x="27" y="133"/>
                </a:lnTo>
                <a:lnTo>
                  <a:pt x="26" y="128"/>
                </a:lnTo>
                <a:lnTo>
                  <a:pt x="25" y="122"/>
                </a:lnTo>
                <a:lnTo>
                  <a:pt x="24" y="116"/>
                </a:lnTo>
                <a:lnTo>
                  <a:pt x="22" y="111"/>
                </a:lnTo>
                <a:lnTo>
                  <a:pt x="21" y="105"/>
                </a:lnTo>
                <a:lnTo>
                  <a:pt x="20" y="99"/>
                </a:lnTo>
                <a:lnTo>
                  <a:pt x="19" y="93"/>
                </a:lnTo>
                <a:lnTo>
                  <a:pt x="18" y="88"/>
                </a:lnTo>
                <a:lnTo>
                  <a:pt x="17" y="82"/>
                </a:lnTo>
                <a:lnTo>
                  <a:pt x="16" y="76"/>
                </a:lnTo>
                <a:lnTo>
                  <a:pt x="15" y="70"/>
                </a:lnTo>
                <a:lnTo>
                  <a:pt x="14" y="64"/>
                </a:lnTo>
                <a:lnTo>
                  <a:pt x="12" y="59"/>
                </a:lnTo>
                <a:lnTo>
                  <a:pt x="11" y="53"/>
                </a:lnTo>
                <a:lnTo>
                  <a:pt x="10" y="47"/>
                </a:lnTo>
                <a:lnTo>
                  <a:pt x="9" y="41"/>
                </a:lnTo>
                <a:lnTo>
                  <a:pt x="8" y="35"/>
                </a:lnTo>
                <a:lnTo>
                  <a:pt x="6" y="29"/>
                </a:lnTo>
                <a:lnTo>
                  <a:pt x="5" y="24"/>
                </a:lnTo>
                <a:lnTo>
                  <a:pt x="4" y="18"/>
                </a:lnTo>
                <a:lnTo>
                  <a:pt x="3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69" name="Freeform 37"/>
          <p:cNvSpPr>
            <a:spLocks/>
          </p:cNvSpPr>
          <p:nvPr/>
        </p:nvSpPr>
        <p:spPr bwMode="auto">
          <a:xfrm>
            <a:off x="5413375" y="1217613"/>
            <a:ext cx="320675" cy="312737"/>
          </a:xfrm>
          <a:custGeom>
            <a:avLst/>
            <a:gdLst>
              <a:gd name="T0" fmla="*/ 2147483647 w 202"/>
              <a:gd name="T1" fmla="*/ 2147483647 h 197"/>
              <a:gd name="T2" fmla="*/ 2147483647 w 202"/>
              <a:gd name="T3" fmla="*/ 2147483647 h 197"/>
              <a:gd name="T4" fmla="*/ 2147483647 w 202"/>
              <a:gd name="T5" fmla="*/ 2147483647 h 197"/>
              <a:gd name="T6" fmla="*/ 2147483647 w 202"/>
              <a:gd name="T7" fmla="*/ 2147483647 h 197"/>
              <a:gd name="T8" fmla="*/ 2147483647 w 202"/>
              <a:gd name="T9" fmla="*/ 2147483647 h 197"/>
              <a:gd name="T10" fmla="*/ 2147483647 w 202"/>
              <a:gd name="T11" fmla="*/ 2147483647 h 197"/>
              <a:gd name="T12" fmla="*/ 2147483647 w 202"/>
              <a:gd name="T13" fmla="*/ 2147483647 h 197"/>
              <a:gd name="T14" fmla="*/ 2147483647 w 202"/>
              <a:gd name="T15" fmla="*/ 2147483647 h 197"/>
              <a:gd name="T16" fmla="*/ 2147483647 w 202"/>
              <a:gd name="T17" fmla="*/ 2147483647 h 197"/>
              <a:gd name="T18" fmla="*/ 2147483647 w 202"/>
              <a:gd name="T19" fmla="*/ 2147483647 h 197"/>
              <a:gd name="T20" fmla="*/ 2147483647 w 202"/>
              <a:gd name="T21" fmla="*/ 2147483647 h 197"/>
              <a:gd name="T22" fmla="*/ 2147483647 w 202"/>
              <a:gd name="T23" fmla="*/ 2147483647 h 197"/>
              <a:gd name="T24" fmla="*/ 2147483647 w 202"/>
              <a:gd name="T25" fmla="*/ 2147483647 h 197"/>
              <a:gd name="T26" fmla="*/ 2147483647 w 202"/>
              <a:gd name="T27" fmla="*/ 2147483647 h 197"/>
              <a:gd name="T28" fmla="*/ 2147483647 w 202"/>
              <a:gd name="T29" fmla="*/ 2147483647 h 197"/>
              <a:gd name="T30" fmla="*/ 2147483647 w 202"/>
              <a:gd name="T31" fmla="*/ 2147483647 h 197"/>
              <a:gd name="T32" fmla="*/ 2147483647 w 202"/>
              <a:gd name="T33" fmla="*/ 2147483647 h 197"/>
              <a:gd name="T34" fmla="*/ 2147483647 w 202"/>
              <a:gd name="T35" fmla="*/ 2147483647 h 197"/>
              <a:gd name="T36" fmla="*/ 2147483647 w 202"/>
              <a:gd name="T37" fmla="*/ 2147483647 h 197"/>
              <a:gd name="T38" fmla="*/ 2147483647 w 202"/>
              <a:gd name="T39" fmla="*/ 2147483647 h 197"/>
              <a:gd name="T40" fmla="*/ 2147483647 w 202"/>
              <a:gd name="T41" fmla="*/ 2147483647 h 197"/>
              <a:gd name="T42" fmla="*/ 2147483647 w 202"/>
              <a:gd name="T43" fmla="*/ 2147483647 h 197"/>
              <a:gd name="T44" fmla="*/ 2147483647 w 202"/>
              <a:gd name="T45" fmla="*/ 2147483647 h 197"/>
              <a:gd name="T46" fmla="*/ 2147483647 w 202"/>
              <a:gd name="T47" fmla="*/ 2147483647 h 197"/>
              <a:gd name="T48" fmla="*/ 2147483647 w 202"/>
              <a:gd name="T49" fmla="*/ 2147483647 h 197"/>
              <a:gd name="T50" fmla="*/ 2147483647 w 202"/>
              <a:gd name="T51" fmla="*/ 2147483647 h 197"/>
              <a:gd name="T52" fmla="*/ 2147483647 w 202"/>
              <a:gd name="T53" fmla="*/ 2147483647 h 197"/>
              <a:gd name="T54" fmla="*/ 2147483647 w 202"/>
              <a:gd name="T55" fmla="*/ 2147483647 h 197"/>
              <a:gd name="T56" fmla="*/ 2147483647 w 202"/>
              <a:gd name="T57" fmla="*/ 2147483647 h 197"/>
              <a:gd name="T58" fmla="*/ 2147483647 w 202"/>
              <a:gd name="T59" fmla="*/ 2147483647 h 197"/>
              <a:gd name="T60" fmla="*/ 2147483647 w 202"/>
              <a:gd name="T61" fmla="*/ 2147483647 h 197"/>
              <a:gd name="T62" fmla="*/ 2147483647 w 202"/>
              <a:gd name="T63" fmla="*/ 2147483647 h 197"/>
              <a:gd name="T64" fmla="*/ 2147483647 w 202"/>
              <a:gd name="T65" fmla="*/ 2147483647 h 197"/>
              <a:gd name="T66" fmla="*/ 2147483647 w 202"/>
              <a:gd name="T67" fmla="*/ 2147483647 h 197"/>
              <a:gd name="T68" fmla="*/ 2147483647 w 202"/>
              <a:gd name="T69" fmla="*/ 2147483647 h 197"/>
              <a:gd name="T70" fmla="*/ 2147483647 w 202"/>
              <a:gd name="T71" fmla="*/ 2147483647 h 197"/>
              <a:gd name="T72" fmla="*/ 2147483647 w 202"/>
              <a:gd name="T73" fmla="*/ 2147483647 h 197"/>
              <a:gd name="T74" fmla="*/ 2147483647 w 202"/>
              <a:gd name="T75" fmla="*/ 2147483647 h 197"/>
              <a:gd name="T76" fmla="*/ 2147483647 w 202"/>
              <a:gd name="T77" fmla="*/ 2147483647 h 197"/>
              <a:gd name="T78" fmla="*/ 2147483647 w 202"/>
              <a:gd name="T79" fmla="*/ 2147483647 h 197"/>
              <a:gd name="T80" fmla="*/ 2147483647 w 202"/>
              <a:gd name="T81" fmla="*/ 2147483647 h 197"/>
              <a:gd name="T82" fmla="*/ 2147483647 w 202"/>
              <a:gd name="T83" fmla="*/ 2147483647 h 197"/>
              <a:gd name="T84" fmla="*/ 2147483647 w 202"/>
              <a:gd name="T85" fmla="*/ 2147483647 h 197"/>
              <a:gd name="T86" fmla="*/ 2147483647 w 202"/>
              <a:gd name="T87" fmla="*/ 2147483647 h 197"/>
              <a:gd name="T88" fmla="*/ 2147483647 w 202"/>
              <a:gd name="T89" fmla="*/ 2147483647 h 197"/>
              <a:gd name="T90" fmla="*/ 2147483647 w 202"/>
              <a:gd name="T91" fmla="*/ 2147483647 h 197"/>
              <a:gd name="T92" fmla="*/ 2147483647 w 202"/>
              <a:gd name="T93" fmla="*/ 2147483647 h 197"/>
              <a:gd name="T94" fmla="*/ 2147483647 w 202"/>
              <a:gd name="T95" fmla="*/ 2147483647 h 197"/>
              <a:gd name="T96" fmla="*/ 2147483647 w 202"/>
              <a:gd name="T97" fmla="*/ 2147483647 h 197"/>
              <a:gd name="T98" fmla="*/ 2147483647 w 202"/>
              <a:gd name="T99" fmla="*/ 2147483647 h 197"/>
              <a:gd name="T100" fmla="*/ 2147483647 w 202"/>
              <a:gd name="T101" fmla="*/ 2147483647 h 197"/>
              <a:gd name="T102" fmla="*/ 2147483647 w 202"/>
              <a:gd name="T103" fmla="*/ 0 h 197"/>
              <a:gd name="T104" fmla="*/ 2147483647 w 202"/>
              <a:gd name="T105" fmla="*/ 0 h 197"/>
              <a:gd name="T106" fmla="*/ 2147483647 w 202"/>
              <a:gd name="T107" fmla="*/ 0 h 197"/>
              <a:gd name="T108" fmla="*/ 2147483647 w 202"/>
              <a:gd name="T109" fmla="*/ 0 h 197"/>
              <a:gd name="T110" fmla="*/ 0 w 202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2"/>
              <a:gd name="T169" fmla="*/ 0 h 197"/>
              <a:gd name="T170" fmla="*/ 202 w 202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2" h="197">
                <a:moveTo>
                  <a:pt x="201" y="196"/>
                </a:moveTo>
                <a:lnTo>
                  <a:pt x="200" y="192"/>
                </a:lnTo>
                <a:lnTo>
                  <a:pt x="199" y="188"/>
                </a:lnTo>
                <a:lnTo>
                  <a:pt x="198" y="184"/>
                </a:lnTo>
                <a:lnTo>
                  <a:pt x="197" y="179"/>
                </a:lnTo>
                <a:lnTo>
                  <a:pt x="196" y="175"/>
                </a:lnTo>
                <a:lnTo>
                  <a:pt x="195" y="170"/>
                </a:lnTo>
                <a:lnTo>
                  <a:pt x="195" y="166"/>
                </a:lnTo>
                <a:lnTo>
                  <a:pt x="194" y="161"/>
                </a:lnTo>
                <a:lnTo>
                  <a:pt x="193" y="157"/>
                </a:lnTo>
                <a:lnTo>
                  <a:pt x="192" y="152"/>
                </a:lnTo>
                <a:lnTo>
                  <a:pt x="191" y="147"/>
                </a:lnTo>
                <a:lnTo>
                  <a:pt x="190" y="142"/>
                </a:lnTo>
                <a:lnTo>
                  <a:pt x="189" y="137"/>
                </a:lnTo>
                <a:lnTo>
                  <a:pt x="188" y="132"/>
                </a:lnTo>
                <a:lnTo>
                  <a:pt x="187" y="127"/>
                </a:lnTo>
                <a:lnTo>
                  <a:pt x="186" y="122"/>
                </a:lnTo>
                <a:lnTo>
                  <a:pt x="185" y="118"/>
                </a:lnTo>
                <a:lnTo>
                  <a:pt x="183" y="113"/>
                </a:lnTo>
                <a:lnTo>
                  <a:pt x="182" y="108"/>
                </a:lnTo>
                <a:lnTo>
                  <a:pt x="180" y="103"/>
                </a:lnTo>
                <a:lnTo>
                  <a:pt x="179" y="98"/>
                </a:lnTo>
                <a:lnTo>
                  <a:pt x="177" y="93"/>
                </a:lnTo>
                <a:lnTo>
                  <a:pt x="175" y="88"/>
                </a:lnTo>
                <a:lnTo>
                  <a:pt x="173" y="83"/>
                </a:lnTo>
                <a:lnTo>
                  <a:pt x="171" y="79"/>
                </a:lnTo>
                <a:lnTo>
                  <a:pt x="169" y="74"/>
                </a:lnTo>
                <a:lnTo>
                  <a:pt x="166" y="69"/>
                </a:lnTo>
                <a:lnTo>
                  <a:pt x="164" y="65"/>
                </a:lnTo>
                <a:lnTo>
                  <a:pt x="161" y="61"/>
                </a:lnTo>
                <a:lnTo>
                  <a:pt x="158" y="56"/>
                </a:lnTo>
                <a:lnTo>
                  <a:pt x="155" y="52"/>
                </a:lnTo>
                <a:lnTo>
                  <a:pt x="152" y="48"/>
                </a:lnTo>
                <a:lnTo>
                  <a:pt x="148" y="44"/>
                </a:lnTo>
                <a:lnTo>
                  <a:pt x="144" y="40"/>
                </a:lnTo>
                <a:lnTo>
                  <a:pt x="140" y="36"/>
                </a:lnTo>
                <a:lnTo>
                  <a:pt x="136" y="33"/>
                </a:lnTo>
                <a:lnTo>
                  <a:pt x="131" y="29"/>
                </a:lnTo>
                <a:lnTo>
                  <a:pt x="127" y="26"/>
                </a:lnTo>
                <a:lnTo>
                  <a:pt x="122" y="23"/>
                </a:lnTo>
                <a:lnTo>
                  <a:pt x="116" y="20"/>
                </a:lnTo>
                <a:lnTo>
                  <a:pt x="111" y="17"/>
                </a:lnTo>
                <a:lnTo>
                  <a:pt x="105" y="14"/>
                </a:lnTo>
                <a:lnTo>
                  <a:pt x="99" y="12"/>
                </a:lnTo>
                <a:lnTo>
                  <a:pt x="93" y="10"/>
                </a:lnTo>
                <a:lnTo>
                  <a:pt x="86" y="8"/>
                </a:lnTo>
                <a:lnTo>
                  <a:pt x="79" y="6"/>
                </a:lnTo>
                <a:lnTo>
                  <a:pt x="71" y="4"/>
                </a:lnTo>
                <a:lnTo>
                  <a:pt x="64" y="3"/>
                </a:lnTo>
                <a:lnTo>
                  <a:pt x="56" y="2"/>
                </a:lnTo>
                <a:lnTo>
                  <a:pt x="47" y="1"/>
                </a:lnTo>
                <a:lnTo>
                  <a:pt x="38" y="0"/>
                </a:lnTo>
                <a:lnTo>
                  <a:pt x="29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0" name="Freeform 38"/>
          <p:cNvSpPr>
            <a:spLocks/>
          </p:cNvSpPr>
          <p:nvPr/>
        </p:nvSpPr>
        <p:spPr bwMode="auto">
          <a:xfrm>
            <a:off x="6127750" y="3448050"/>
            <a:ext cx="163513" cy="663575"/>
          </a:xfrm>
          <a:custGeom>
            <a:avLst/>
            <a:gdLst>
              <a:gd name="T0" fmla="*/ 2147483647 w 103"/>
              <a:gd name="T1" fmla="*/ 2147483647 h 418"/>
              <a:gd name="T2" fmla="*/ 2147483647 w 103"/>
              <a:gd name="T3" fmla="*/ 2147483647 h 418"/>
              <a:gd name="T4" fmla="*/ 2147483647 w 103"/>
              <a:gd name="T5" fmla="*/ 2147483647 h 418"/>
              <a:gd name="T6" fmla="*/ 2147483647 w 103"/>
              <a:gd name="T7" fmla="*/ 2147483647 h 418"/>
              <a:gd name="T8" fmla="*/ 2147483647 w 103"/>
              <a:gd name="T9" fmla="*/ 2147483647 h 418"/>
              <a:gd name="T10" fmla="*/ 2147483647 w 103"/>
              <a:gd name="T11" fmla="*/ 2147483647 h 418"/>
              <a:gd name="T12" fmla="*/ 2147483647 w 103"/>
              <a:gd name="T13" fmla="*/ 2147483647 h 418"/>
              <a:gd name="T14" fmla="*/ 2147483647 w 103"/>
              <a:gd name="T15" fmla="*/ 2147483647 h 418"/>
              <a:gd name="T16" fmla="*/ 2147483647 w 103"/>
              <a:gd name="T17" fmla="*/ 2147483647 h 418"/>
              <a:gd name="T18" fmla="*/ 2147483647 w 103"/>
              <a:gd name="T19" fmla="*/ 2147483647 h 418"/>
              <a:gd name="T20" fmla="*/ 2147483647 w 103"/>
              <a:gd name="T21" fmla="*/ 2147483647 h 418"/>
              <a:gd name="T22" fmla="*/ 2147483647 w 103"/>
              <a:gd name="T23" fmla="*/ 2147483647 h 418"/>
              <a:gd name="T24" fmla="*/ 2147483647 w 103"/>
              <a:gd name="T25" fmla="*/ 2147483647 h 418"/>
              <a:gd name="T26" fmla="*/ 2147483647 w 103"/>
              <a:gd name="T27" fmla="*/ 2147483647 h 418"/>
              <a:gd name="T28" fmla="*/ 2147483647 w 103"/>
              <a:gd name="T29" fmla="*/ 2147483647 h 418"/>
              <a:gd name="T30" fmla="*/ 2147483647 w 103"/>
              <a:gd name="T31" fmla="*/ 2147483647 h 418"/>
              <a:gd name="T32" fmla="*/ 2147483647 w 103"/>
              <a:gd name="T33" fmla="*/ 2147483647 h 418"/>
              <a:gd name="T34" fmla="*/ 2147483647 w 103"/>
              <a:gd name="T35" fmla="*/ 2147483647 h 418"/>
              <a:gd name="T36" fmla="*/ 2147483647 w 103"/>
              <a:gd name="T37" fmla="*/ 2147483647 h 418"/>
              <a:gd name="T38" fmla="*/ 2147483647 w 103"/>
              <a:gd name="T39" fmla="*/ 2147483647 h 418"/>
              <a:gd name="T40" fmla="*/ 2147483647 w 103"/>
              <a:gd name="T41" fmla="*/ 2147483647 h 418"/>
              <a:gd name="T42" fmla="*/ 2147483647 w 103"/>
              <a:gd name="T43" fmla="*/ 2147483647 h 418"/>
              <a:gd name="T44" fmla="*/ 2147483647 w 103"/>
              <a:gd name="T45" fmla="*/ 2147483647 h 418"/>
              <a:gd name="T46" fmla="*/ 2147483647 w 103"/>
              <a:gd name="T47" fmla="*/ 2147483647 h 418"/>
              <a:gd name="T48" fmla="*/ 2147483647 w 103"/>
              <a:gd name="T49" fmla="*/ 2147483647 h 418"/>
              <a:gd name="T50" fmla="*/ 2147483647 w 103"/>
              <a:gd name="T51" fmla="*/ 2147483647 h 418"/>
              <a:gd name="T52" fmla="*/ 2147483647 w 103"/>
              <a:gd name="T53" fmla="*/ 2147483647 h 418"/>
              <a:gd name="T54" fmla="*/ 2147483647 w 103"/>
              <a:gd name="T55" fmla="*/ 2147483647 h 418"/>
              <a:gd name="T56" fmla="*/ 2147483647 w 103"/>
              <a:gd name="T57" fmla="*/ 2147483647 h 418"/>
              <a:gd name="T58" fmla="*/ 2147483647 w 103"/>
              <a:gd name="T59" fmla="*/ 2147483647 h 418"/>
              <a:gd name="T60" fmla="*/ 2147483647 w 103"/>
              <a:gd name="T61" fmla="*/ 2147483647 h 418"/>
              <a:gd name="T62" fmla="*/ 2147483647 w 103"/>
              <a:gd name="T63" fmla="*/ 2147483647 h 418"/>
              <a:gd name="T64" fmla="*/ 2147483647 w 103"/>
              <a:gd name="T65" fmla="*/ 2147483647 h 418"/>
              <a:gd name="T66" fmla="*/ 2147483647 w 103"/>
              <a:gd name="T67" fmla="*/ 2147483647 h 418"/>
              <a:gd name="T68" fmla="*/ 2147483647 w 103"/>
              <a:gd name="T69" fmla="*/ 2147483647 h 418"/>
              <a:gd name="T70" fmla="*/ 2147483647 w 103"/>
              <a:gd name="T71" fmla="*/ 2147483647 h 418"/>
              <a:gd name="T72" fmla="*/ 0 w 103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3"/>
              <a:gd name="T112" fmla="*/ 0 h 418"/>
              <a:gd name="T113" fmla="*/ 103 w 103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3" h="418">
                <a:moveTo>
                  <a:pt x="40" y="417"/>
                </a:moveTo>
                <a:lnTo>
                  <a:pt x="45" y="413"/>
                </a:lnTo>
                <a:lnTo>
                  <a:pt x="50" y="410"/>
                </a:lnTo>
                <a:lnTo>
                  <a:pt x="54" y="406"/>
                </a:lnTo>
                <a:lnTo>
                  <a:pt x="59" y="402"/>
                </a:lnTo>
                <a:lnTo>
                  <a:pt x="63" y="398"/>
                </a:lnTo>
                <a:lnTo>
                  <a:pt x="67" y="394"/>
                </a:lnTo>
                <a:lnTo>
                  <a:pt x="70" y="390"/>
                </a:lnTo>
                <a:lnTo>
                  <a:pt x="74" y="385"/>
                </a:lnTo>
                <a:lnTo>
                  <a:pt x="77" y="381"/>
                </a:lnTo>
                <a:lnTo>
                  <a:pt x="80" y="376"/>
                </a:lnTo>
                <a:lnTo>
                  <a:pt x="83" y="371"/>
                </a:lnTo>
                <a:lnTo>
                  <a:pt x="86" y="366"/>
                </a:lnTo>
                <a:lnTo>
                  <a:pt x="88" y="361"/>
                </a:lnTo>
                <a:lnTo>
                  <a:pt x="90" y="356"/>
                </a:lnTo>
                <a:lnTo>
                  <a:pt x="92" y="351"/>
                </a:lnTo>
                <a:lnTo>
                  <a:pt x="94" y="345"/>
                </a:lnTo>
                <a:lnTo>
                  <a:pt x="96" y="340"/>
                </a:lnTo>
                <a:lnTo>
                  <a:pt x="97" y="334"/>
                </a:lnTo>
                <a:lnTo>
                  <a:pt x="98" y="328"/>
                </a:lnTo>
                <a:lnTo>
                  <a:pt x="99" y="322"/>
                </a:lnTo>
                <a:lnTo>
                  <a:pt x="100" y="316"/>
                </a:lnTo>
                <a:lnTo>
                  <a:pt x="101" y="310"/>
                </a:lnTo>
                <a:lnTo>
                  <a:pt x="102" y="304"/>
                </a:lnTo>
                <a:lnTo>
                  <a:pt x="102" y="298"/>
                </a:lnTo>
                <a:lnTo>
                  <a:pt x="102" y="292"/>
                </a:lnTo>
                <a:lnTo>
                  <a:pt x="102" y="285"/>
                </a:lnTo>
                <a:lnTo>
                  <a:pt x="102" y="279"/>
                </a:lnTo>
                <a:lnTo>
                  <a:pt x="102" y="273"/>
                </a:lnTo>
                <a:lnTo>
                  <a:pt x="102" y="266"/>
                </a:lnTo>
                <a:lnTo>
                  <a:pt x="101" y="260"/>
                </a:lnTo>
                <a:lnTo>
                  <a:pt x="100" y="253"/>
                </a:lnTo>
                <a:lnTo>
                  <a:pt x="100" y="246"/>
                </a:lnTo>
                <a:lnTo>
                  <a:pt x="99" y="240"/>
                </a:lnTo>
                <a:lnTo>
                  <a:pt x="98" y="233"/>
                </a:lnTo>
                <a:lnTo>
                  <a:pt x="97" y="227"/>
                </a:lnTo>
                <a:lnTo>
                  <a:pt x="95" y="220"/>
                </a:lnTo>
                <a:lnTo>
                  <a:pt x="94" y="213"/>
                </a:lnTo>
                <a:lnTo>
                  <a:pt x="92" y="206"/>
                </a:lnTo>
                <a:lnTo>
                  <a:pt x="91" y="200"/>
                </a:lnTo>
                <a:lnTo>
                  <a:pt x="89" y="193"/>
                </a:lnTo>
                <a:lnTo>
                  <a:pt x="87" y="186"/>
                </a:lnTo>
                <a:lnTo>
                  <a:pt x="85" y="179"/>
                </a:lnTo>
                <a:lnTo>
                  <a:pt x="83" y="173"/>
                </a:lnTo>
                <a:lnTo>
                  <a:pt x="81" y="166"/>
                </a:lnTo>
                <a:lnTo>
                  <a:pt x="79" y="159"/>
                </a:lnTo>
                <a:lnTo>
                  <a:pt x="77" y="153"/>
                </a:lnTo>
                <a:lnTo>
                  <a:pt x="75" y="146"/>
                </a:lnTo>
                <a:lnTo>
                  <a:pt x="72" y="140"/>
                </a:lnTo>
                <a:lnTo>
                  <a:pt x="70" y="133"/>
                </a:lnTo>
                <a:lnTo>
                  <a:pt x="67" y="127"/>
                </a:lnTo>
                <a:lnTo>
                  <a:pt x="65" y="120"/>
                </a:lnTo>
                <a:lnTo>
                  <a:pt x="62" y="114"/>
                </a:lnTo>
                <a:lnTo>
                  <a:pt x="59" y="107"/>
                </a:lnTo>
                <a:lnTo>
                  <a:pt x="57" y="101"/>
                </a:lnTo>
                <a:lnTo>
                  <a:pt x="54" y="95"/>
                </a:lnTo>
                <a:lnTo>
                  <a:pt x="51" y="89"/>
                </a:lnTo>
                <a:lnTo>
                  <a:pt x="48" y="83"/>
                </a:lnTo>
                <a:lnTo>
                  <a:pt x="45" y="77"/>
                </a:lnTo>
                <a:lnTo>
                  <a:pt x="42" y="71"/>
                </a:lnTo>
                <a:lnTo>
                  <a:pt x="39" y="65"/>
                </a:lnTo>
                <a:lnTo>
                  <a:pt x="36" y="59"/>
                </a:lnTo>
                <a:lnTo>
                  <a:pt x="33" y="54"/>
                </a:lnTo>
                <a:lnTo>
                  <a:pt x="30" y="48"/>
                </a:lnTo>
                <a:lnTo>
                  <a:pt x="27" y="43"/>
                </a:lnTo>
                <a:lnTo>
                  <a:pt x="24" y="38"/>
                </a:lnTo>
                <a:lnTo>
                  <a:pt x="21" y="33"/>
                </a:lnTo>
                <a:lnTo>
                  <a:pt x="18" y="28"/>
                </a:lnTo>
                <a:lnTo>
                  <a:pt x="15" y="23"/>
                </a:lnTo>
                <a:lnTo>
                  <a:pt x="12" y="18"/>
                </a:lnTo>
                <a:lnTo>
                  <a:pt x="9" y="13"/>
                </a:lnTo>
                <a:lnTo>
                  <a:pt x="6" y="9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1" name="Freeform 39"/>
          <p:cNvSpPr>
            <a:spLocks/>
          </p:cNvSpPr>
          <p:nvPr/>
        </p:nvSpPr>
        <p:spPr bwMode="auto">
          <a:xfrm>
            <a:off x="5413375" y="2924175"/>
            <a:ext cx="715963" cy="525463"/>
          </a:xfrm>
          <a:custGeom>
            <a:avLst/>
            <a:gdLst>
              <a:gd name="T0" fmla="*/ 2147483647 w 451"/>
              <a:gd name="T1" fmla="*/ 2147483647 h 331"/>
              <a:gd name="T2" fmla="*/ 2147483647 w 451"/>
              <a:gd name="T3" fmla="*/ 2147483647 h 331"/>
              <a:gd name="T4" fmla="*/ 2147483647 w 451"/>
              <a:gd name="T5" fmla="*/ 2147483647 h 331"/>
              <a:gd name="T6" fmla="*/ 2147483647 w 451"/>
              <a:gd name="T7" fmla="*/ 2147483647 h 331"/>
              <a:gd name="T8" fmla="*/ 2147483647 w 451"/>
              <a:gd name="T9" fmla="*/ 2147483647 h 331"/>
              <a:gd name="T10" fmla="*/ 2147483647 w 451"/>
              <a:gd name="T11" fmla="*/ 2147483647 h 331"/>
              <a:gd name="T12" fmla="*/ 2147483647 w 451"/>
              <a:gd name="T13" fmla="*/ 2147483647 h 331"/>
              <a:gd name="T14" fmla="*/ 2147483647 w 451"/>
              <a:gd name="T15" fmla="*/ 2147483647 h 331"/>
              <a:gd name="T16" fmla="*/ 2147483647 w 451"/>
              <a:gd name="T17" fmla="*/ 2147483647 h 331"/>
              <a:gd name="T18" fmla="*/ 2147483647 w 451"/>
              <a:gd name="T19" fmla="*/ 2147483647 h 331"/>
              <a:gd name="T20" fmla="*/ 2147483647 w 451"/>
              <a:gd name="T21" fmla="*/ 2147483647 h 331"/>
              <a:gd name="T22" fmla="*/ 2147483647 w 451"/>
              <a:gd name="T23" fmla="*/ 2147483647 h 331"/>
              <a:gd name="T24" fmla="*/ 2147483647 w 451"/>
              <a:gd name="T25" fmla="*/ 2147483647 h 331"/>
              <a:gd name="T26" fmla="*/ 2147483647 w 451"/>
              <a:gd name="T27" fmla="*/ 2147483647 h 331"/>
              <a:gd name="T28" fmla="*/ 2147483647 w 451"/>
              <a:gd name="T29" fmla="*/ 2147483647 h 331"/>
              <a:gd name="T30" fmla="*/ 2147483647 w 451"/>
              <a:gd name="T31" fmla="*/ 2147483647 h 331"/>
              <a:gd name="T32" fmla="*/ 2147483647 w 451"/>
              <a:gd name="T33" fmla="*/ 2147483647 h 331"/>
              <a:gd name="T34" fmla="*/ 2147483647 w 451"/>
              <a:gd name="T35" fmla="*/ 2147483647 h 331"/>
              <a:gd name="T36" fmla="*/ 2147483647 w 451"/>
              <a:gd name="T37" fmla="*/ 2147483647 h 331"/>
              <a:gd name="T38" fmla="*/ 2147483647 w 451"/>
              <a:gd name="T39" fmla="*/ 2147483647 h 331"/>
              <a:gd name="T40" fmla="*/ 2147483647 w 451"/>
              <a:gd name="T41" fmla="*/ 2147483647 h 331"/>
              <a:gd name="T42" fmla="*/ 2147483647 w 451"/>
              <a:gd name="T43" fmla="*/ 2147483647 h 331"/>
              <a:gd name="T44" fmla="*/ 2147483647 w 451"/>
              <a:gd name="T45" fmla="*/ 2147483647 h 331"/>
              <a:gd name="T46" fmla="*/ 2147483647 w 451"/>
              <a:gd name="T47" fmla="*/ 2147483647 h 331"/>
              <a:gd name="T48" fmla="*/ 2147483647 w 451"/>
              <a:gd name="T49" fmla="*/ 2147483647 h 331"/>
              <a:gd name="T50" fmla="*/ 2147483647 w 451"/>
              <a:gd name="T51" fmla="*/ 2147483647 h 331"/>
              <a:gd name="T52" fmla="*/ 2147483647 w 451"/>
              <a:gd name="T53" fmla="*/ 2147483647 h 331"/>
              <a:gd name="T54" fmla="*/ 2147483647 w 451"/>
              <a:gd name="T55" fmla="*/ 2147483647 h 331"/>
              <a:gd name="T56" fmla="*/ 2147483647 w 451"/>
              <a:gd name="T57" fmla="*/ 2147483647 h 331"/>
              <a:gd name="T58" fmla="*/ 2147483647 w 451"/>
              <a:gd name="T59" fmla="*/ 2147483647 h 331"/>
              <a:gd name="T60" fmla="*/ 2147483647 w 451"/>
              <a:gd name="T61" fmla="*/ 2147483647 h 331"/>
              <a:gd name="T62" fmla="*/ 2147483647 w 451"/>
              <a:gd name="T63" fmla="*/ 2147483647 h 331"/>
              <a:gd name="T64" fmla="*/ 2147483647 w 451"/>
              <a:gd name="T65" fmla="*/ 2147483647 h 331"/>
              <a:gd name="T66" fmla="*/ 2147483647 w 451"/>
              <a:gd name="T67" fmla="*/ 2147483647 h 331"/>
              <a:gd name="T68" fmla="*/ 2147483647 w 451"/>
              <a:gd name="T69" fmla="*/ 2147483647 h 331"/>
              <a:gd name="T70" fmla="*/ 2147483647 w 451"/>
              <a:gd name="T71" fmla="*/ 2147483647 h 331"/>
              <a:gd name="T72" fmla="*/ 2147483647 w 451"/>
              <a:gd name="T73" fmla="*/ 2147483647 h 331"/>
              <a:gd name="T74" fmla="*/ 2147483647 w 451"/>
              <a:gd name="T75" fmla="*/ 2147483647 h 331"/>
              <a:gd name="T76" fmla="*/ 2147483647 w 451"/>
              <a:gd name="T77" fmla="*/ 2147483647 h 331"/>
              <a:gd name="T78" fmla="*/ 2147483647 w 451"/>
              <a:gd name="T79" fmla="*/ 2147483647 h 331"/>
              <a:gd name="T80" fmla="*/ 2147483647 w 451"/>
              <a:gd name="T81" fmla="*/ 2147483647 h 331"/>
              <a:gd name="T82" fmla="*/ 0 w 451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1"/>
              <a:gd name="T127" fmla="*/ 0 h 331"/>
              <a:gd name="T128" fmla="*/ 451 w 451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1" h="331">
                <a:moveTo>
                  <a:pt x="450" y="330"/>
                </a:moveTo>
                <a:lnTo>
                  <a:pt x="445" y="324"/>
                </a:lnTo>
                <a:lnTo>
                  <a:pt x="441" y="318"/>
                </a:lnTo>
                <a:lnTo>
                  <a:pt x="436" y="312"/>
                </a:lnTo>
                <a:lnTo>
                  <a:pt x="431" y="306"/>
                </a:lnTo>
                <a:lnTo>
                  <a:pt x="426" y="299"/>
                </a:lnTo>
                <a:lnTo>
                  <a:pt x="422" y="293"/>
                </a:lnTo>
                <a:lnTo>
                  <a:pt x="417" y="287"/>
                </a:lnTo>
                <a:lnTo>
                  <a:pt x="412" y="281"/>
                </a:lnTo>
                <a:lnTo>
                  <a:pt x="407" y="274"/>
                </a:lnTo>
                <a:lnTo>
                  <a:pt x="403" y="268"/>
                </a:lnTo>
                <a:lnTo>
                  <a:pt x="398" y="262"/>
                </a:lnTo>
                <a:lnTo>
                  <a:pt x="393" y="256"/>
                </a:lnTo>
                <a:lnTo>
                  <a:pt x="388" y="250"/>
                </a:lnTo>
                <a:lnTo>
                  <a:pt x="383" y="244"/>
                </a:lnTo>
                <a:lnTo>
                  <a:pt x="378" y="238"/>
                </a:lnTo>
                <a:lnTo>
                  <a:pt x="373" y="232"/>
                </a:lnTo>
                <a:lnTo>
                  <a:pt x="368" y="227"/>
                </a:lnTo>
                <a:lnTo>
                  <a:pt x="363" y="221"/>
                </a:lnTo>
                <a:lnTo>
                  <a:pt x="358" y="215"/>
                </a:lnTo>
                <a:lnTo>
                  <a:pt x="353" y="210"/>
                </a:lnTo>
                <a:lnTo>
                  <a:pt x="348" y="204"/>
                </a:lnTo>
                <a:lnTo>
                  <a:pt x="343" y="198"/>
                </a:lnTo>
                <a:lnTo>
                  <a:pt x="338" y="193"/>
                </a:lnTo>
                <a:lnTo>
                  <a:pt x="333" y="187"/>
                </a:lnTo>
                <a:lnTo>
                  <a:pt x="328" y="182"/>
                </a:lnTo>
                <a:lnTo>
                  <a:pt x="323" y="177"/>
                </a:lnTo>
                <a:lnTo>
                  <a:pt x="318" y="171"/>
                </a:lnTo>
                <a:lnTo>
                  <a:pt x="313" y="166"/>
                </a:lnTo>
                <a:lnTo>
                  <a:pt x="307" y="161"/>
                </a:lnTo>
                <a:lnTo>
                  <a:pt x="302" y="156"/>
                </a:lnTo>
                <a:lnTo>
                  <a:pt x="297" y="151"/>
                </a:lnTo>
                <a:lnTo>
                  <a:pt x="292" y="146"/>
                </a:lnTo>
                <a:lnTo>
                  <a:pt x="287" y="141"/>
                </a:lnTo>
                <a:lnTo>
                  <a:pt x="281" y="136"/>
                </a:lnTo>
                <a:lnTo>
                  <a:pt x="276" y="132"/>
                </a:lnTo>
                <a:lnTo>
                  <a:pt x="271" y="127"/>
                </a:lnTo>
                <a:lnTo>
                  <a:pt x="265" y="122"/>
                </a:lnTo>
                <a:lnTo>
                  <a:pt x="260" y="118"/>
                </a:lnTo>
                <a:lnTo>
                  <a:pt x="255" y="113"/>
                </a:lnTo>
                <a:lnTo>
                  <a:pt x="249" y="109"/>
                </a:lnTo>
                <a:lnTo>
                  <a:pt x="244" y="104"/>
                </a:lnTo>
                <a:lnTo>
                  <a:pt x="239" y="100"/>
                </a:lnTo>
                <a:lnTo>
                  <a:pt x="233" y="96"/>
                </a:lnTo>
                <a:lnTo>
                  <a:pt x="228" y="92"/>
                </a:lnTo>
                <a:lnTo>
                  <a:pt x="222" y="88"/>
                </a:lnTo>
                <a:lnTo>
                  <a:pt x="217" y="84"/>
                </a:lnTo>
                <a:lnTo>
                  <a:pt x="211" y="80"/>
                </a:lnTo>
                <a:lnTo>
                  <a:pt x="206" y="76"/>
                </a:lnTo>
                <a:lnTo>
                  <a:pt x="200" y="72"/>
                </a:lnTo>
                <a:lnTo>
                  <a:pt x="195" y="69"/>
                </a:lnTo>
                <a:lnTo>
                  <a:pt x="189" y="65"/>
                </a:lnTo>
                <a:lnTo>
                  <a:pt x="183" y="62"/>
                </a:lnTo>
                <a:lnTo>
                  <a:pt x="178" y="58"/>
                </a:lnTo>
                <a:lnTo>
                  <a:pt x="172" y="55"/>
                </a:lnTo>
                <a:lnTo>
                  <a:pt x="166" y="52"/>
                </a:lnTo>
                <a:lnTo>
                  <a:pt x="161" y="49"/>
                </a:lnTo>
                <a:lnTo>
                  <a:pt x="155" y="46"/>
                </a:lnTo>
                <a:lnTo>
                  <a:pt x="149" y="43"/>
                </a:lnTo>
                <a:lnTo>
                  <a:pt x="144" y="40"/>
                </a:lnTo>
                <a:lnTo>
                  <a:pt x="138" y="37"/>
                </a:lnTo>
                <a:lnTo>
                  <a:pt x="132" y="34"/>
                </a:lnTo>
                <a:lnTo>
                  <a:pt x="126" y="32"/>
                </a:lnTo>
                <a:lnTo>
                  <a:pt x="120" y="29"/>
                </a:lnTo>
                <a:lnTo>
                  <a:pt x="115" y="27"/>
                </a:lnTo>
                <a:lnTo>
                  <a:pt x="109" y="24"/>
                </a:lnTo>
                <a:lnTo>
                  <a:pt x="103" y="22"/>
                </a:lnTo>
                <a:lnTo>
                  <a:pt x="97" y="20"/>
                </a:lnTo>
                <a:lnTo>
                  <a:pt x="91" y="18"/>
                </a:lnTo>
                <a:lnTo>
                  <a:pt x="85" y="16"/>
                </a:lnTo>
                <a:lnTo>
                  <a:pt x="79" y="14"/>
                </a:lnTo>
                <a:lnTo>
                  <a:pt x="73" y="13"/>
                </a:lnTo>
                <a:lnTo>
                  <a:pt x="67" y="11"/>
                </a:lnTo>
                <a:lnTo>
                  <a:pt x="61" y="10"/>
                </a:lnTo>
                <a:lnTo>
                  <a:pt x="55" y="8"/>
                </a:lnTo>
                <a:lnTo>
                  <a:pt x="49" y="7"/>
                </a:lnTo>
                <a:lnTo>
                  <a:pt x="43" y="6"/>
                </a:lnTo>
                <a:lnTo>
                  <a:pt x="37" y="5"/>
                </a:lnTo>
                <a:lnTo>
                  <a:pt x="31" y="4"/>
                </a:lnTo>
                <a:lnTo>
                  <a:pt x="24" y="3"/>
                </a:lnTo>
                <a:lnTo>
                  <a:pt x="18" y="2"/>
                </a:lnTo>
                <a:lnTo>
                  <a:pt x="12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2" name="Freeform 40"/>
          <p:cNvSpPr>
            <a:spLocks/>
          </p:cNvSpPr>
          <p:nvPr/>
        </p:nvSpPr>
        <p:spPr bwMode="auto">
          <a:xfrm>
            <a:off x="5407025" y="1216025"/>
            <a:ext cx="9525" cy="1588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0 w 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"/>
              <a:gd name="T14" fmla="*/ 6 w 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">
                <a:moveTo>
                  <a:pt x="5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3" name="Freeform 41"/>
          <p:cNvSpPr>
            <a:spLocks/>
          </p:cNvSpPr>
          <p:nvPr/>
        </p:nvSpPr>
        <p:spPr bwMode="auto">
          <a:xfrm>
            <a:off x="5408613" y="1616075"/>
            <a:ext cx="1587" cy="769938"/>
          </a:xfrm>
          <a:custGeom>
            <a:avLst/>
            <a:gdLst>
              <a:gd name="T0" fmla="*/ 0 w 1"/>
              <a:gd name="T1" fmla="*/ 0 h 485"/>
              <a:gd name="T2" fmla="*/ 0 w 1"/>
              <a:gd name="T3" fmla="*/ 2147483647 h 485"/>
              <a:gd name="T4" fmla="*/ 0 w 1"/>
              <a:gd name="T5" fmla="*/ 2147483647 h 485"/>
              <a:gd name="T6" fmla="*/ 0 w 1"/>
              <a:gd name="T7" fmla="*/ 2147483647 h 485"/>
              <a:gd name="T8" fmla="*/ 0 w 1"/>
              <a:gd name="T9" fmla="*/ 2147483647 h 485"/>
              <a:gd name="T10" fmla="*/ 0 w 1"/>
              <a:gd name="T11" fmla="*/ 2147483647 h 485"/>
              <a:gd name="T12" fmla="*/ 0 w 1"/>
              <a:gd name="T13" fmla="*/ 2147483647 h 485"/>
              <a:gd name="T14" fmla="*/ 0 w 1"/>
              <a:gd name="T15" fmla="*/ 2147483647 h 485"/>
              <a:gd name="T16" fmla="*/ 0 w 1"/>
              <a:gd name="T17" fmla="*/ 2147483647 h 485"/>
              <a:gd name="T18" fmla="*/ 0 w 1"/>
              <a:gd name="T19" fmla="*/ 2147483647 h 485"/>
              <a:gd name="T20" fmla="*/ 0 w 1"/>
              <a:gd name="T21" fmla="*/ 2147483647 h 485"/>
              <a:gd name="T22" fmla="*/ 0 w 1"/>
              <a:gd name="T23" fmla="*/ 2147483647 h 485"/>
              <a:gd name="T24" fmla="*/ 0 w 1"/>
              <a:gd name="T25" fmla="*/ 2147483647 h 485"/>
              <a:gd name="T26" fmla="*/ 0 w 1"/>
              <a:gd name="T27" fmla="*/ 2147483647 h 485"/>
              <a:gd name="T28" fmla="*/ 0 w 1"/>
              <a:gd name="T29" fmla="*/ 2147483647 h 485"/>
              <a:gd name="T30" fmla="*/ 0 w 1"/>
              <a:gd name="T31" fmla="*/ 2147483647 h 485"/>
              <a:gd name="T32" fmla="*/ 0 w 1"/>
              <a:gd name="T33" fmla="*/ 2147483647 h 485"/>
              <a:gd name="T34" fmla="*/ 0 w 1"/>
              <a:gd name="T35" fmla="*/ 2147483647 h 485"/>
              <a:gd name="T36" fmla="*/ 0 w 1"/>
              <a:gd name="T37" fmla="*/ 2147483647 h 485"/>
              <a:gd name="T38" fmla="*/ 0 w 1"/>
              <a:gd name="T39" fmla="*/ 2147483647 h 485"/>
              <a:gd name="T40" fmla="*/ 0 w 1"/>
              <a:gd name="T41" fmla="*/ 2147483647 h 485"/>
              <a:gd name="T42" fmla="*/ 0 w 1"/>
              <a:gd name="T43" fmla="*/ 2147483647 h 485"/>
              <a:gd name="T44" fmla="*/ 0 w 1"/>
              <a:gd name="T45" fmla="*/ 2147483647 h 485"/>
              <a:gd name="T46" fmla="*/ 0 w 1"/>
              <a:gd name="T47" fmla="*/ 2147483647 h 485"/>
              <a:gd name="T48" fmla="*/ 0 w 1"/>
              <a:gd name="T49" fmla="*/ 2147483647 h 485"/>
              <a:gd name="T50" fmla="*/ 0 w 1"/>
              <a:gd name="T51" fmla="*/ 2147483647 h 485"/>
              <a:gd name="T52" fmla="*/ 0 w 1"/>
              <a:gd name="T53" fmla="*/ 2147483647 h 485"/>
              <a:gd name="T54" fmla="*/ 0 w 1"/>
              <a:gd name="T55" fmla="*/ 2147483647 h 485"/>
              <a:gd name="T56" fmla="*/ 0 w 1"/>
              <a:gd name="T57" fmla="*/ 2147483647 h 485"/>
              <a:gd name="T58" fmla="*/ 0 w 1"/>
              <a:gd name="T59" fmla="*/ 2147483647 h 485"/>
              <a:gd name="T60" fmla="*/ 0 w 1"/>
              <a:gd name="T61" fmla="*/ 2147483647 h 485"/>
              <a:gd name="T62" fmla="*/ 0 w 1"/>
              <a:gd name="T63" fmla="*/ 2147483647 h 485"/>
              <a:gd name="T64" fmla="*/ 0 w 1"/>
              <a:gd name="T65" fmla="*/ 2147483647 h 485"/>
              <a:gd name="T66" fmla="*/ 0 w 1"/>
              <a:gd name="T67" fmla="*/ 2147483647 h 4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485"/>
              <a:gd name="T104" fmla="*/ 1 w 1"/>
              <a:gd name="T105" fmla="*/ 485 h 4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48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5"/>
                </a:lnTo>
                <a:lnTo>
                  <a:pt x="0" y="41"/>
                </a:lnTo>
                <a:lnTo>
                  <a:pt x="0" y="48"/>
                </a:lnTo>
                <a:lnTo>
                  <a:pt x="0" y="55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0" y="122"/>
                </a:lnTo>
                <a:lnTo>
                  <a:pt x="0" y="132"/>
                </a:lnTo>
                <a:lnTo>
                  <a:pt x="0" y="142"/>
                </a:lnTo>
                <a:lnTo>
                  <a:pt x="0" y="152"/>
                </a:lnTo>
                <a:lnTo>
                  <a:pt x="0" y="162"/>
                </a:lnTo>
                <a:lnTo>
                  <a:pt x="0" y="173"/>
                </a:lnTo>
                <a:lnTo>
                  <a:pt x="0" y="183"/>
                </a:lnTo>
                <a:lnTo>
                  <a:pt x="0" y="194"/>
                </a:lnTo>
                <a:lnTo>
                  <a:pt x="0" y="204"/>
                </a:lnTo>
                <a:lnTo>
                  <a:pt x="0" y="215"/>
                </a:lnTo>
                <a:lnTo>
                  <a:pt x="0" y="226"/>
                </a:lnTo>
                <a:lnTo>
                  <a:pt x="0" y="237"/>
                </a:lnTo>
                <a:lnTo>
                  <a:pt x="0" y="248"/>
                </a:lnTo>
                <a:lnTo>
                  <a:pt x="0" y="258"/>
                </a:lnTo>
                <a:lnTo>
                  <a:pt x="0" y="269"/>
                </a:lnTo>
                <a:lnTo>
                  <a:pt x="0" y="280"/>
                </a:lnTo>
                <a:lnTo>
                  <a:pt x="0" y="291"/>
                </a:lnTo>
                <a:lnTo>
                  <a:pt x="0" y="301"/>
                </a:lnTo>
                <a:lnTo>
                  <a:pt x="0" y="312"/>
                </a:lnTo>
                <a:lnTo>
                  <a:pt x="0" y="322"/>
                </a:lnTo>
                <a:lnTo>
                  <a:pt x="0" y="332"/>
                </a:lnTo>
                <a:lnTo>
                  <a:pt x="0" y="342"/>
                </a:lnTo>
                <a:lnTo>
                  <a:pt x="0" y="352"/>
                </a:lnTo>
                <a:lnTo>
                  <a:pt x="0" y="362"/>
                </a:lnTo>
                <a:lnTo>
                  <a:pt x="0" y="371"/>
                </a:lnTo>
                <a:lnTo>
                  <a:pt x="0" y="381"/>
                </a:lnTo>
                <a:lnTo>
                  <a:pt x="0" y="390"/>
                </a:lnTo>
                <a:lnTo>
                  <a:pt x="0" y="398"/>
                </a:lnTo>
                <a:lnTo>
                  <a:pt x="0" y="407"/>
                </a:lnTo>
                <a:lnTo>
                  <a:pt x="0" y="415"/>
                </a:lnTo>
                <a:lnTo>
                  <a:pt x="0" y="422"/>
                </a:lnTo>
                <a:lnTo>
                  <a:pt x="0" y="430"/>
                </a:lnTo>
                <a:lnTo>
                  <a:pt x="0" y="437"/>
                </a:lnTo>
                <a:lnTo>
                  <a:pt x="0" y="443"/>
                </a:lnTo>
                <a:lnTo>
                  <a:pt x="0" y="449"/>
                </a:lnTo>
                <a:lnTo>
                  <a:pt x="0" y="455"/>
                </a:lnTo>
                <a:lnTo>
                  <a:pt x="0" y="461"/>
                </a:lnTo>
                <a:lnTo>
                  <a:pt x="0" y="465"/>
                </a:lnTo>
                <a:lnTo>
                  <a:pt x="0" y="470"/>
                </a:lnTo>
                <a:lnTo>
                  <a:pt x="0" y="473"/>
                </a:lnTo>
                <a:lnTo>
                  <a:pt x="0" y="477"/>
                </a:lnTo>
                <a:lnTo>
                  <a:pt x="0" y="479"/>
                </a:lnTo>
                <a:lnTo>
                  <a:pt x="0" y="482"/>
                </a:lnTo>
                <a:lnTo>
                  <a:pt x="0" y="483"/>
                </a:lnTo>
                <a:lnTo>
                  <a:pt x="0" y="48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4" name="Freeform 43"/>
          <p:cNvSpPr>
            <a:spLocks/>
          </p:cNvSpPr>
          <p:nvPr/>
        </p:nvSpPr>
        <p:spPr bwMode="auto">
          <a:xfrm>
            <a:off x="469582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5" name="Freeform 44"/>
          <p:cNvSpPr>
            <a:spLocks/>
          </p:cNvSpPr>
          <p:nvPr/>
        </p:nvSpPr>
        <p:spPr bwMode="auto">
          <a:xfrm>
            <a:off x="469582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6" name="Freeform 45"/>
          <p:cNvSpPr>
            <a:spLocks/>
          </p:cNvSpPr>
          <p:nvPr/>
        </p:nvSpPr>
        <p:spPr bwMode="auto">
          <a:xfrm>
            <a:off x="5867400" y="3927475"/>
            <a:ext cx="755650" cy="823913"/>
          </a:xfrm>
          <a:custGeom>
            <a:avLst/>
            <a:gdLst>
              <a:gd name="T0" fmla="*/ 2147483647 w 476"/>
              <a:gd name="T1" fmla="*/ 2147483647 h 519"/>
              <a:gd name="T2" fmla="*/ 2147483647 w 476"/>
              <a:gd name="T3" fmla="*/ 2147483647 h 519"/>
              <a:gd name="T4" fmla="*/ 2147483647 w 476"/>
              <a:gd name="T5" fmla="*/ 2147483647 h 519"/>
              <a:gd name="T6" fmla="*/ 2147483647 w 476"/>
              <a:gd name="T7" fmla="*/ 2147483647 h 519"/>
              <a:gd name="T8" fmla="*/ 2147483647 w 476"/>
              <a:gd name="T9" fmla="*/ 2147483647 h 519"/>
              <a:gd name="T10" fmla="*/ 2147483647 w 476"/>
              <a:gd name="T11" fmla="*/ 2147483647 h 519"/>
              <a:gd name="T12" fmla="*/ 2147483647 w 476"/>
              <a:gd name="T13" fmla="*/ 2147483647 h 519"/>
              <a:gd name="T14" fmla="*/ 2147483647 w 476"/>
              <a:gd name="T15" fmla="*/ 2147483647 h 519"/>
              <a:gd name="T16" fmla="*/ 2147483647 w 476"/>
              <a:gd name="T17" fmla="*/ 2147483647 h 519"/>
              <a:gd name="T18" fmla="*/ 2147483647 w 476"/>
              <a:gd name="T19" fmla="*/ 2147483647 h 519"/>
              <a:gd name="T20" fmla="*/ 2147483647 w 476"/>
              <a:gd name="T21" fmla="*/ 2147483647 h 519"/>
              <a:gd name="T22" fmla="*/ 2147483647 w 476"/>
              <a:gd name="T23" fmla="*/ 2147483647 h 519"/>
              <a:gd name="T24" fmla="*/ 2147483647 w 476"/>
              <a:gd name="T25" fmla="*/ 2147483647 h 519"/>
              <a:gd name="T26" fmla="*/ 2147483647 w 476"/>
              <a:gd name="T27" fmla="*/ 2147483647 h 519"/>
              <a:gd name="T28" fmla="*/ 2147483647 w 476"/>
              <a:gd name="T29" fmla="*/ 2147483647 h 519"/>
              <a:gd name="T30" fmla="*/ 2147483647 w 476"/>
              <a:gd name="T31" fmla="*/ 2147483647 h 519"/>
              <a:gd name="T32" fmla="*/ 2147483647 w 476"/>
              <a:gd name="T33" fmla="*/ 2147483647 h 519"/>
              <a:gd name="T34" fmla="*/ 2147483647 w 476"/>
              <a:gd name="T35" fmla="*/ 2147483647 h 519"/>
              <a:gd name="T36" fmla="*/ 2147483647 w 476"/>
              <a:gd name="T37" fmla="*/ 2147483647 h 519"/>
              <a:gd name="T38" fmla="*/ 2147483647 w 476"/>
              <a:gd name="T39" fmla="*/ 2147483647 h 519"/>
              <a:gd name="T40" fmla="*/ 2147483647 w 476"/>
              <a:gd name="T41" fmla="*/ 2147483647 h 519"/>
              <a:gd name="T42" fmla="*/ 2147483647 w 476"/>
              <a:gd name="T43" fmla="*/ 2147483647 h 519"/>
              <a:gd name="T44" fmla="*/ 2147483647 w 476"/>
              <a:gd name="T45" fmla="*/ 2147483647 h 519"/>
              <a:gd name="T46" fmla="*/ 2147483647 w 476"/>
              <a:gd name="T47" fmla="*/ 2147483647 h 519"/>
              <a:gd name="T48" fmla="*/ 2147483647 w 476"/>
              <a:gd name="T49" fmla="*/ 2147483647 h 519"/>
              <a:gd name="T50" fmla="*/ 2147483647 w 476"/>
              <a:gd name="T51" fmla="*/ 2147483647 h 519"/>
              <a:gd name="T52" fmla="*/ 2147483647 w 476"/>
              <a:gd name="T53" fmla="*/ 2147483647 h 519"/>
              <a:gd name="T54" fmla="*/ 2147483647 w 476"/>
              <a:gd name="T55" fmla="*/ 2147483647 h 519"/>
              <a:gd name="T56" fmla="*/ 2147483647 w 476"/>
              <a:gd name="T57" fmla="*/ 2147483647 h 519"/>
              <a:gd name="T58" fmla="*/ 2147483647 w 476"/>
              <a:gd name="T59" fmla="*/ 2147483647 h 519"/>
              <a:gd name="T60" fmla="*/ 2147483647 w 476"/>
              <a:gd name="T61" fmla="*/ 2147483647 h 519"/>
              <a:gd name="T62" fmla="*/ 2147483647 w 476"/>
              <a:gd name="T63" fmla="*/ 2147483647 h 519"/>
              <a:gd name="T64" fmla="*/ 2147483647 w 476"/>
              <a:gd name="T65" fmla="*/ 2147483647 h 519"/>
              <a:gd name="T66" fmla="*/ 2147483647 w 476"/>
              <a:gd name="T67" fmla="*/ 2147483647 h 519"/>
              <a:gd name="T68" fmla="*/ 2147483647 w 476"/>
              <a:gd name="T69" fmla="*/ 2147483647 h 519"/>
              <a:gd name="T70" fmla="*/ 2147483647 w 476"/>
              <a:gd name="T71" fmla="*/ 2147483647 h 519"/>
              <a:gd name="T72" fmla="*/ 2147483647 w 476"/>
              <a:gd name="T73" fmla="*/ 2147483647 h 519"/>
              <a:gd name="T74" fmla="*/ 2147483647 w 476"/>
              <a:gd name="T75" fmla="*/ 2147483647 h 519"/>
              <a:gd name="T76" fmla="*/ 2147483647 w 476"/>
              <a:gd name="T77" fmla="*/ 2147483647 h 519"/>
              <a:gd name="T78" fmla="*/ 2147483647 w 476"/>
              <a:gd name="T79" fmla="*/ 2147483647 h 519"/>
              <a:gd name="T80" fmla="*/ 2147483647 w 476"/>
              <a:gd name="T81" fmla="*/ 2147483647 h 519"/>
              <a:gd name="T82" fmla="*/ 2147483647 w 476"/>
              <a:gd name="T83" fmla="*/ 2147483647 h 519"/>
              <a:gd name="T84" fmla="*/ 2147483647 w 476"/>
              <a:gd name="T85" fmla="*/ 2147483647 h 519"/>
              <a:gd name="T86" fmla="*/ 2147483647 w 476"/>
              <a:gd name="T87" fmla="*/ 2147483647 h 519"/>
              <a:gd name="T88" fmla="*/ 2147483647 w 476"/>
              <a:gd name="T89" fmla="*/ 2147483647 h 519"/>
              <a:gd name="T90" fmla="*/ 2147483647 w 476"/>
              <a:gd name="T91" fmla="*/ 2147483647 h 519"/>
              <a:gd name="T92" fmla="*/ 2147483647 w 476"/>
              <a:gd name="T93" fmla="*/ 2147483647 h 519"/>
              <a:gd name="T94" fmla="*/ 2147483647 w 476"/>
              <a:gd name="T95" fmla="*/ 2147483647 h 519"/>
              <a:gd name="T96" fmla="*/ 2147483647 w 476"/>
              <a:gd name="T97" fmla="*/ 2147483647 h 519"/>
              <a:gd name="T98" fmla="*/ 2147483647 w 476"/>
              <a:gd name="T99" fmla="*/ 2147483647 h 519"/>
              <a:gd name="T100" fmla="*/ 2147483647 w 476"/>
              <a:gd name="T101" fmla="*/ 2147483647 h 519"/>
              <a:gd name="T102" fmla="*/ 2147483647 w 476"/>
              <a:gd name="T103" fmla="*/ 2147483647 h 519"/>
              <a:gd name="T104" fmla="*/ 2147483647 w 476"/>
              <a:gd name="T105" fmla="*/ 2147483647 h 519"/>
              <a:gd name="T106" fmla="*/ 2147483647 w 476"/>
              <a:gd name="T107" fmla="*/ 2147483647 h 519"/>
              <a:gd name="T108" fmla="*/ 2147483647 w 476"/>
              <a:gd name="T109" fmla="*/ 2147483647 h 5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6"/>
              <a:gd name="T166" fmla="*/ 0 h 519"/>
              <a:gd name="T167" fmla="*/ 476 w 476"/>
              <a:gd name="T168" fmla="*/ 519 h 5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6" h="519">
                <a:moveTo>
                  <a:pt x="0" y="472"/>
                </a:moveTo>
                <a:lnTo>
                  <a:pt x="1" y="467"/>
                </a:lnTo>
                <a:lnTo>
                  <a:pt x="1" y="461"/>
                </a:lnTo>
                <a:lnTo>
                  <a:pt x="2" y="456"/>
                </a:lnTo>
                <a:lnTo>
                  <a:pt x="3" y="450"/>
                </a:lnTo>
                <a:lnTo>
                  <a:pt x="4" y="444"/>
                </a:lnTo>
                <a:lnTo>
                  <a:pt x="5" y="438"/>
                </a:lnTo>
                <a:lnTo>
                  <a:pt x="6" y="432"/>
                </a:lnTo>
                <a:lnTo>
                  <a:pt x="8" y="426"/>
                </a:lnTo>
                <a:lnTo>
                  <a:pt x="9" y="420"/>
                </a:lnTo>
                <a:lnTo>
                  <a:pt x="10" y="414"/>
                </a:lnTo>
                <a:lnTo>
                  <a:pt x="12" y="408"/>
                </a:lnTo>
                <a:lnTo>
                  <a:pt x="14" y="401"/>
                </a:lnTo>
                <a:lnTo>
                  <a:pt x="16" y="395"/>
                </a:lnTo>
                <a:lnTo>
                  <a:pt x="18" y="388"/>
                </a:lnTo>
                <a:lnTo>
                  <a:pt x="20" y="382"/>
                </a:lnTo>
                <a:lnTo>
                  <a:pt x="22" y="375"/>
                </a:lnTo>
                <a:lnTo>
                  <a:pt x="24" y="368"/>
                </a:lnTo>
                <a:lnTo>
                  <a:pt x="26" y="362"/>
                </a:lnTo>
                <a:lnTo>
                  <a:pt x="28" y="355"/>
                </a:lnTo>
                <a:lnTo>
                  <a:pt x="31" y="348"/>
                </a:lnTo>
                <a:lnTo>
                  <a:pt x="33" y="341"/>
                </a:lnTo>
                <a:lnTo>
                  <a:pt x="36" y="334"/>
                </a:lnTo>
                <a:lnTo>
                  <a:pt x="39" y="327"/>
                </a:lnTo>
                <a:lnTo>
                  <a:pt x="41" y="320"/>
                </a:lnTo>
                <a:lnTo>
                  <a:pt x="44" y="313"/>
                </a:lnTo>
                <a:lnTo>
                  <a:pt x="47" y="306"/>
                </a:lnTo>
                <a:lnTo>
                  <a:pt x="50" y="299"/>
                </a:lnTo>
                <a:lnTo>
                  <a:pt x="53" y="292"/>
                </a:lnTo>
                <a:lnTo>
                  <a:pt x="56" y="285"/>
                </a:lnTo>
                <a:lnTo>
                  <a:pt x="59" y="277"/>
                </a:lnTo>
                <a:lnTo>
                  <a:pt x="62" y="270"/>
                </a:lnTo>
                <a:lnTo>
                  <a:pt x="66" y="263"/>
                </a:lnTo>
                <a:lnTo>
                  <a:pt x="69" y="256"/>
                </a:lnTo>
                <a:lnTo>
                  <a:pt x="72" y="249"/>
                </a:lnTo>
                <a:lnTo>
                  <a:pt x="76" y="242"/>
                </a:lnTo>
                <a:lnTo>
                  <a:pt x="79" y="234"/>
                </a:lnTo>
                <a:lnTo>
                  <a:pt x="82" y="227"/>
                </a:lnTo>
                <a:lnTo>
                  <a:pt x="86" y="220"/>
                </a:lnTo>
                <a:lnTo>
                  <a:pt x="90" y="213"/>
                </a:lnTo>
                <a:lnTo>
                  <a:pt x="93" y="206"/>
                </a:lnTo>
                <a:lnTo>
                  <a:pt x="97" y="199"/>
                </a:lnTo>
                <a:lnTo>
                  <a:pt x="100" y="192"/>
                </a:lnTo>
                <a:lnTo>
                  <a:pt x="104" y="185"/>
                </a:lnTo>
                <a:lnTo>
                  <a:pt x="108" y="178"/>
                </a:lnTo>
                <a:lnTo>
                  <a:pt x="112" y="171"/>
                </a:lnTo>
                <a:lnTo>
                  <a:pt x="116" y="164"/>
                </a:lnTo>
                <a:lnTo>
                  <a:pt x="119" y="157"/>
                </a:lnTo>
                <a:lnTo>
                  <a:pt x="123" y="151"/>
                </a:lnTo>
                <a:lnTo>
                  <a:pt x="127" y="144"/>
                </a:lnTo>
                <a:lnTo>
                  <a:pt x="131" y="137"/>
                </a:lnTo>
                <a:lnTo>
                  <a:pt x="135" y="131"/>
                </a:lnTo>
                <a:lnTo>
                  <a:pt x="139" y="124"/>
                </a:lnTo>
                <a:lnTo>
                  <a:pt x="143" y="117"/>
                </a:lnTo>
                <a:lnTo>
                  <a:pt x="147" y="111"/>
                </a:lnTo>
                <a:lnTo>
                  <a:pt x="151" y="105"/>
                </a:lnTo>
                <a:lnTo>
                  <a:pt x="154" y="99"/>
                </a:lnTo>
                <a:lnTo>
                  <a:pt x="158" y="92"/>
                </a:lnTo>
                <a:lnTo>
                  <a:pt x="162" y="86"/>
                </a:lnTo>
                <a:lnTo>
                  <a:pt x="166" y="80"/>
                </a:lnTo>
                <a:lnTo>
                  <a:pt x="170" y="74"/>
                </a:lnTo>
                <a:lnTo>
                  <a:pt x="174" y="69"/>
                </a:lnTo>
                <a:lnTo>
                  <a:pt x="178" y="63"/>
                </a:lnTo>
                <a:lnTo>
                  <a:pt x="182" y="57"/>
                </a:lnTo>
                <a:lnTo>
                  <a:pt x="186" y="52"/>
                </a:lnTo>
                <a:lnTo>
                  <a:pt x="190" y="46"/>
                </a:lnTo>
                <a:lnTo>
                  <a:pt x="194" y="41"/>
                </a:lnTo>
                <a:lnTo>
                  <a:pt x="198" y="36"/>
                </a:lnTo>
                <a:lnTo>
                  <a:pt x="202" y="31"/>
                </a:lnTo>
                <a:lnTo>
                  <a:pt x="205" y="26"/>
                </a:lnTo>
                <a:lnTo>
                  <a:pt x="209" y="21"/>
                </a:lnTo>
                <a:lnTo>
                  <a:pt x="216" y="18"/>
                </a:lnTo>
                <a:lnTo>
                  <a:pt x="222" y="15"/>
                </a:lnTo>
                <a:lnTo>
                  <a:pt x="228" y="13"/>
                </a:lnTo>
                <a:lnTo>
                  <a:pt x="235" y="11"/>
                </a:lnTo>
                <a:lnTo>
                  <a:pt x="241" y="8"/>
                </a:lnTo>
                <a:lnTo>
                  <a:pt x="248" y="7"/>
                </a:lnTo>
                <a:lnTo>
                  <a:pt x="254" y="5"/>
                </a:lnTo>
                <a:lnTo>
                  <a:pt x="261" y="4"/>
                </a:lnTo>
                <a:lnTo>
                  <a:pt x="267" y="3"/>
                </a:lnTo>
                <a:lnTo>
                  <a:pt x="274" y="2"/>
                </a:lnTo>
                <a:lnTo>
                  <a:pt x="281" y="1"/>
                </a:lnTo>
                <a:lnTo>
                  <a:pt x="287" y="1"/>
                </a:lnTo>
                <a:lnTo>
                  <a:pt x="294" y="0"/>
                </a:lnTo>
                <a:lnTo>
                  <a:pt x="301" y="0"/>
                </a:lnTo>
                <a:lnTo>
                  <a:pt x="307" y="1"/>
                </a:lnTo>
                <a:lnTo>
                  <a:pt x="314" y="1"/>
                </a:lnTo>
                <a:lnTo>
                  <a:pt x="320" y="2"/>
                </a:lnTo>
                <a:lnTo>
                  <a:pt x="327" y="2"/>
                </a:lnTo>
                <a:lnTo>
                  <a:pt x="333" y="3"/>
                </a:lnTo>
                <a:lnTo>
                  <a:pt x="339" y="4"/>
                </a:lnTo>
                <a:lnTo>
                  <a:pt x="346" y="6"/>
                </a:lnTo>
                <a:lnTo>
                  <a:pt x="352" y="7"/>
                </a:lnTo>
                <a:lnTo>
                  <a:pt x="358" y="9"/>
                </a:lnTo>
                <a:lnTo>
                  <a:pt x="364" y="11"/>
                </a:lnTo>
                <a:lnTo>
                  <a:pt x="370" y="13"/>
                </a:lnTo>
                <a:lnTo>
                  <a:pt x="376" y="15"/>
                </a:lnTo>
                <a:lnTo>
                  <a:pt x="382" y="17"/>
                </a:lnTo>
                <a:lnTo>
                  <a:pt x="387" y="20"/>
                </a:lnTo>
                <a:lnTo>
                  <a:pt x="393" y="22"/>
                </a:lnTo>
                <a:lnTo>
                  <a:pt x="398" y="25"/>
                </a:lnTo>
                <a:lnTo>
                  <a:pt x="404" y="28"/>
                </a:lnTo>
                <a:lnTo>
                  <a:pt x="409" y="31"/>
                </a:lnTo>
                <a:lnTo>
                  <a:pt x="414" y="34"/>
                </a:lnTo>
                <a:lnTo>
                  <a:pt x="419" y="38"/>
                </a:lnTo>
                <a:lnTo>
                  <a:pt x="423" y="41"/>
                </a:lnTo>
                <a:lnTo>
                  <a:pt x="428" y="45"/>
                </a:lnTo>
                <a:lnTo>
                  <a:pt x="432" y="48"/>
                </a:lnTo>
                <a:lnTo>
                  <a:pt x="436" y="52"/>
                </a:lnTo>
                <a:lnTo>
                  <a:pt x="440" y="56"/>
                </a:lnTo>
                <a:lnTo>
                  <a:pt x="444" y="60"/>
                </a:lnTo>
                <a:lnTo>
                  <a:pt x="448" y="64"/>
                </a:lnTo>
                <a:lnTo>
                  <a:pt x="451" y="68"/>
                </a:lnTo>
                <a:lnTo>
                  <a:pt x="455" y="73"/>
                </a:lnTo>
                <a:lnTo>
                  <a:pt x="458" y="77"/>
                </a:lnTo>
                <a:lnTo>
                  <a:pt x="460" y="82"/>
                </a:lnTo>
                <a:lnTo>
                  <a:pt x="463" y="86"/>
                </a:lnTo>
                <a:lnTo>
                  <a:pt x="465" y="91"/>
                </a:lnTo>
                <a:lnTo>
                  <a:pt x="467" y="96"/>
                </a:lnTo>
                <a:lnTo>
                  <a:pt x="469" y="100"/>
                </a:lnTo>
                <a:lnTo>
                  <a:pt x="471" y="105"/>
                </a:lnTo>
                <a:lnTo>
                  <a:pt x="472" y="110"/>
                </a:lnTo>
                <a:lnTo>
                  <a:pt x="473" y="115"/>
                </a:lnTo>
                <a:lnTo>
                  <a:pt x="474" y="120"/>
                </a:lnTo>
                <a:lnTo>
                  <a:pt x="474" y="125"/>
                </a:lnTo>
                <a:lnTo>
                  <a:pt x="475" y="130"/>
                </a:lnTo>
                <a:lnTo>
                  <a:pt x="475" y="135"/>
                </a:lnTo>
                <a:lnTo>
                  <a:pt x="474" y="141"/>
                </a:lnTo>
                <a:lnTo>
                  <a:pt x="473" y="146"/>
                </a:lnTo>
                <a:lnTo>
                  <a:pt x="472" y="151"/>
                </a:lnTo>
                <a:lnTo>
                  <a:pt x="470" y="159"/>
                </a:lnTo>
                <a:lnTo>
                  <a:pt x="467" y="166"/>
                </a:lnTo>
                <a:lnTo>
                  <a:pt x="464" y="174"/>
                </a:lnTo>
                <a:lnTo>
                  <a:pt x="461" y="181"/>
                </a:lnTo>
                <a:lnTo>
                  <a:pt x="457" y="188"/>
                </a:lnTo>
                <a:lnTo>
                  <a:pt x="454" y="196"/>
                </a:lnTo>
                <a:lnTo>
                  <a:pt x="451" y="203"/>
                </a:lnTo>
                <a:lnTo>
                  <a:pt x="448" y="210"/>
                </a:lnTo>
                <a:lnTo>
                  <a:pt x="444" y="217"/>
                </a:lnTo>
                <a:lnTo>
                  <a:pt x="441" y="224"/>
                </a:lnTo>
                <a:lnTo>
                  <a:pt x="437" y="231"/>
                </a:lnTo>
                <a:lnTo>
                  <a:pt x="434" y="237"/>
                </a:lnTo>
                <a:lnTo>
                  <a:pt x="430" y="244"/>
                </a:lnTo>
                <a:lnTo>
                  <a:pt x="427" y="250"/>
                </a:lnTo>
                <a:lnTo>
                  <a:pt x="423" y="257"/>
                </a:lnTo>
                <a:lnTo>
                  <a:pt x="419" y="263"/>
                </a:lnTo>
                <a:lnTo>
                  <a:pt x="415" y="270"/>
                </a:lnTo>
                <a:lnTo>
                  <a:pt x="411" y="276"/>
                </a:lnTo>
                <a:lnTo>
                  <a:pt x="407" y="282"/>
                </a:lnTo>
                <a:lnTo>
                  <a:pt x="403" y="288"/>
                </a:lnTo>
                <a:lnTo>
                  <a:pt x="399" y="294"/>
                </a:lnTo>
                <a:lnTo>
                  <a:pt x="395" y="300"/>
                </a:lnTo>
                <a:lnTo>
                  <a:pt x="391" y="306"/>
                </a:lnTo>
                <a:lnTo>
                  <a:pt x="386" y="311"/>
                </a:lnTo>
                <a:lnTo>
                  <a:pt x="382" y="317"/>
                </a:lnTo>
                <a:lnTo>
                  <a:pt x="378" y="322"/>
                </a:lnTo>
                <a:lnTo>
                  <a:pt x="373" y="328"/>
                </a:lnTo>
                <a:lnTo>
                  <a:pt x="369" y="333"/>
                </a:lnTo>
                <a:lnTo>
                  <a:pt x="364" y="338"/>
                </a:lnTo>
                <a:lnTo>
                  <a:pt x="359" y="344"/>
                </a:lnTo>
                <a:lnTo>
                  <a:pt x="355" y="349"/>
                </a:lnTo>
                <a:lnTo>
                  <a:pt x="350" y="354"/>
                </a:lnTo>
                <a:lnTo>
                  <a:pt x="345" y="359"/>
                </a:lnTo>
                <a:lnTo>
                  <a:pt x="340" y="363"/>
                </a:lnTo>
                <a:lnTo>
                  <a:pt x="335" y="368"/>
                </a:lnTo>
                <a:lnTo>
                  <a:pt x="330" y="373"/>
                </a:lnTo>
                <a:lnTo>
                  <a:pt x="325" y="377"/>
                </a:lnTo>
                <a:lnTo>
                  <a:pt x="320" y="382"/>
                </a:lnTo>
                <a:lnTo>
                  <a:pt x="319" y="382"/>
                </a:lnTo>
                <a:lnTo>
                  <a:pt x="317" y="384"/>
                </a:lnTo>
                <a:lnTo>
                  <a:pt x="315" y="386"/>
                </a:lnTo>
                <a:lnTo>
                  <a:pt x="311" y="389"/>
                </a:lnTo>
                <a:lnTo>
                  <a:pt x="306" y="392"/>
                </a:lnTo>
                <a:lnTo>
                  <a:pt x="301" y="396"/>
                </a:lnTo>
                <a:lnTo>
                  <a:pt x="295" y="401"/>
                </a:lnTo>
                <a:lnTo>
                  <a:pt x="288" y="406"/>
                </a:lnTo>
                <a:lnTo>
                  <a:pt x="281" y="411"/>
                </a:lnTo>
                <a:lnTo>
                  <a:pt x="273" y="417"/>
                </a:lnTo>
                <a:lnTo>
                  <a:pt x="264" y="423"/>
                </a:lnTo>
                <a:lnTo>
                  <a:pt x="256" y="430"/>
                </a:lnTo>
                <a:lnTo>
                  <a:pt x="247" y="436"/>
                </a:lnTo>
                <a:lnTo>
                  <a:pt x="238" y="443"/>
                </a:lnTo>
                <a:lnTo>
                  <a:pt x="229" y="450"/>
                </a:lnTo>
                <a:lnTo>
                  <a:pt x="220" y="457"/>
                </a:lnTo>
                <a:lnTo>
                  <a:pt x="211" y="463"/>
                </a:lnTo>
                <a:lnTo>
                  <a:pt x="202" y="470"/>
                </a:lnTo>
                <a:lnTo>
                  <a:pt x="194" y="476"/>
                </a:lnTo>
                <a:lnTo>
                  <a:pt x="186" y="483"/>
                </a:lnTo>
                <a:lnTo>
                  <a:pt x="178" y="488"/>
                </a:lnTo>
                <a:lnTo>
                  <a:pt x="170" y="494"/>
                </a:lnTo>
                <a:lnTo>
                  <a:pt x="164" y="499"/>
                </a:lnTo>
                <a:lnTo>
                  <a:pt x="157" y="504"/>
                </a:lnTo>
                <a:lnTo>
                  <a:pt x="152" y="508"/>
                </a:lnTo>
                <a:lnTo>
                  <a:pt x="147" y="511"/>
                </a:lnTo>
                <a:lnTo>
                  <a:pt x="144" y="514"/>
                </a:lnTo>
                <a:lnTo>
                  <a:pt x="141" y="516"/>
                </a:lnTo>
                <a:lnTo>
                  <a:pt x="139" y="517"/>
                </a:lnTo>
                <a:lnTo>
                  <a:pt x="139" y="518"/>
                </a:lnTo>
                <a:lnTo>
                  <a:pt x="137" y="517"/>
                </a:lnTo>
                <a:lnTo>
                  <a:pt x="134" y="516"/>
                </a:lnTo>
                <a:lnTo>
                  <a:pt x="129" y="515"/>
                </a:lnTo>
                <a:lnTo>
                  <a:pt x="123" y="512"/>
                </a:lnTo>
                <a:lnTo>
                  <a:pt x="115" y="510"/>
                </a:lnTo>
                <a:lnTo>
                  <a:pt x="106" y="507"/>
                </a:lnTo>
                <a:lnTo>
                  <a:pt x="96" y="504"/>
                </a:lnTo>
                <a:lnTo>
                  <a:pt x="86" y="500"/>
                </a:lnTo>
                <a:lnTo>
                  <a:pt x="75" y="497"/>
                </a:lnTo>
                <a:lnTo>
                  <a:pt x="64" y="493"/>
                </a:lnTo>
                <a:lnTo>
                  <a:pt x="53" y="489"/>
                </a:lnTo>
                <a:lnTo>
                  <a:pt x="43" y="486"/>
                </a:lnTo>
                <a:lnTo>
                  <a:pt x="33" y="483"/>
                </a:lnTo>
                <a:lnTo>
                  <a:pt x="24" y="480"/>
                </a:lnTo>
                <a:lnTo>
                  <a:pt x="16" y="477"/>
                </a:lnTo>
                <a:lnTo>
                  <a:pt x="9" y="475"/>
                </a:lnTo>
                <a:lnTo>
                  <a:pt x="4" y="473"/>
                </a:lnTo>
                <a:lnTo>
                  <a:pt x="1" y="472"/>
                </a:lnTo>
                <a:lnTo>
                  <a:pt x="0" y="47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7" name="Freeform 46"/>
          <p:cNvSpPr>
            <a:spLocks/>
          </p:cNvSpPr>
          <p:nvPr/>
        </p:nvSpPr>
        <p:spPr bwMode="auto">
          <a:xfrm>
            <a:off x="5867400" y="3927475"/>
            <a:ext cx="755650" cy="823913"/>
          </a:xfrm>
          <a:custGeom>
            <a:avLst/>
            <a:gdLst>
              <a:gd name="T0" fmla="*/ 2147483647 w 476"/>
              <a:gd name="T1" fmla="*/ 2147483647 h 519"/>
              <a:gd name="T2" fmla="*/ 2147483647 w 476"/>
              <a:gd name="T3" fmla="*/ 2147483647 h 519"/>
              <a:gd name="T4" fmla="*/ 2147483647 w 476"/>
              <a:gd name="T5" fmla="*/ 2147483647 h 519"/>
              <a:gd name="T6" fmla="*/ 2147483647 w 476"/>
              <a:gd name="T7" fmla="*/ 2147483647 h 519"/>
              <a:gd name="T8" fmla="*/ 2147483647 w 476"/>
              <a:gd name="T9" fmla="*/ 2147483647 h 519"/>
              <a:gd name="T10" fmla="*/ 2147483647 w 476"/>
              <a:gd name="T11" fmla="*/ 2147483647 h 519"/>
              <a:gd name="T12" fmla="*/ 2147483647 w 476"/>
              <a:gd name="T13" fmla="*/ 2147483647 h 519"/>
              <a:gd name="T14" fmla="*/ 2147483647 w 476"/>
              <a:gd name="T15" fmla="*/ 2147483647 h 519"/>
              <a:gd name="T16" fmla="*/ 2147483647 w 476"/>
              <a:gd name="T17" fmla="*/ 2147483647 h 519"/>
              <a:gd name="T18" fmla="*/ 2147483647 w 476"/>
              <a:gd name="T19" fmla="*/ 2147483647 h 519"/>
              <a:gd name="T20" fmla="*/ 2147483647 w 476"/>
              <a:gd name="T21" fmla="*/ 2147483647 h 519"/>
              <a:gd name="T22" fmla="*/ 2147483647 w 476"/>
              <a:gd name="T23" fmla="*/ 2147483647 h 519"/>
              <a:gd name="T24" fmla="*/ 2147483647 w 476"/>
              <a:gd name="T25" fmla="*/ 2147483647 h 519"/>
              <a:gd name="T26" fmla="*/ 2147483647 w 476"/>
              <a:gd name="T27" fmla="*/ 2147483647 h 519"/>
              <a:gd name="T28" fmla="*/ 2147483647 w 476"/>
              <a:gd name="T29" fmla="*/ 2147483647 h 519"/>
              <a:gd name="T30" fmla="*/ 2147483647 w 476"/>
              <a:gd name="T31" fmla="*/ 2147483647 h 519"/>
              <a:gd name="T32" fmla="*/ 2147483647 w 476"/>
              <a:gd name="T33" fmla="*/ 2147483647 h 519"/>
              <a:gd name="T34" fmla="*/ 2147483647 w 476"/>
              <a:gd name="T35" fmla="*/ 2147483647 h 519"/>
              <a:gd name="T36" fmla="*/ 2147483647 w 476"/>
              <a:gd name="T37" fmla="*/ 2147483647 h 519"/>
              <a:gd name="T38" fmla="*/ 2147483647 w 476"/>
              <a:gd name="T39" fmla="*/ 2147483647 h 519"/>
              <a:gd name="T40" fmla="*/ 2147483647 w 476"/>
              <a:gd name="T41" fmla="*/ 2147483647 h 519"/>
              <a:gd name="T42" fmla="*/ 2147483647 w 476"/>
              <a:gd name="T43" fmla="*/ 2147483647 h 519"/>
              <a:gd name="T44" fmla="*/ 2147483647 w 476"/>
              <a:gd name="T45" fmla="*/ 2147483647 h 519"/>
              <a:gd name="T46" fmla="*/ 2147483647 w 476"/>
              <a:gd name="T47" fmla="*/ 2147483647 h 519"/>
              <a:gd name="T48" fmla="*/ 2147483647 w 476"/>
              <a:gd name="T49" fmla="*/ 2147483647 h 519"/>
              <a:gd name="T50" fmla="*/ 2147483647 w 476"/>
              <a:gd name="T51" fmla="*/ 2147483647 h 519"/>
              <a:gd name="T52" fmla="*/ 2147483647 w 476"/>
              <a:gd name="T53" fmla="*/ 2147483647 h 519"/>
              <a:gd name="T54" fmla="*/ 2147483647 w 476"/>
              <a:gd name="T55" fmla="*/ 2147483647 h 519"/>
              <a:gd name="T56" fmla="*/ 2147483647 w 476"/>
              <a:gd name="T57" fmla="*/ 2147483647 h 519"/>
              <a:gd name="T58" fmla="*/ 2147483647 w 476"/>
              <a:gd name="T59" fmla="*/ 2147483647 h 519"/>
              <a:gd name="T60" fmla="*/ 2147483647 w 476"/>
              <a:gd name="T61" fmla="*/ 2147483647 h 519"/>
              <a:gd name="T62" fmla="*/ 2147483647 w 476"/>
              <a:gd name="T63" fmla="*/ 2147483647 h 519"/>
              <a:gd name="T64" fmla="*/ 2147483647 w 476"/>
              <a:gd name="T65" fmla="*/ 2147483647 h 519"/>
              <a:gd name="T66" fmla="*/ 2147483647 w 476"/>
              <a:gd name="T67" fmla="*/ 2147483647 h 519"/>
              <a:gd name="T68" fmla="*/ 2147483647 w 476"/>
              <a:gd name="T69" fmla="*/ 2147483647 h 519"/>
              <a:gd name="T70" fmla="*/ 2147483647 w 476"/>
              <a:gd name="T71" fmla="*/ 2147483647 h 519"/>
              <a:gd name="T72" fmla="*/ 2147483647 w 476"/>
              <a:gd name="T73" fmla="*/ 2147483647 h 519"/>
              <a:gd name="T74" fmla="*/ 2147483647 w 476"/>
              <a:gd name="T75" fmla="*/ 2147483647 h 519"/>
              <a:gd name="T76" fmla="*/ 2147483647 w 476"/>
              <a:gd name="T77" fmla="*/ 2147483647 h 519"/>
              <a:gd name="T78" fmla="*/ 2147483647 w 476"/>
              <a:gd name="T79" fmla="*/ 2147483647 h 519"/>
              <a:gd name="T80" fmla="*/ 2147483647 w 476"/>
              <a:gd name="T81" fmla="*/ 2147483647 h 519"/>
              <a:gd name="T82" fmla="*/ 2147483647 w 476"/>
              <a:gd name="T83" fmla="*/ 2147483647 h 519"/>
              <a:gd name="T84" fmla="*/ 2147483647 w 476"/>
              <a:gd name="T85" fmla="*/ 2147483647 h 519"/>
              <a:gd name="T86" fmla="*/ 2147483647 w 476"/>
              <a:gd name="T87" fmla="*/ 2147483647 h 519"/>
              <a:gd name="T88" fmla="*/ 2147483647 w 476"/>
              <a:gd name="T89" fmla="*/ 2147483647 h 519"/>
              <a:gd name="T90" fmla="*/ 2147483647 w 476"/>
              <a:gd name="T91" fmla="*/ 2147483647 h 519"/>
              <a:gd name="T92" fmla="*/ 2147483647 w 476"/>
              <a:gd name="T93" fmla="*/ 2147483647 h 519"/>
              <a:gd name="T94" fmla="*/ 2147483647 w 476"/>
              <a:gd name="T95" fmla="*/ 2147483647 h 519"/>
              <a:gd name="T96" fmla="*/ 2147483647 w 476"/>
              <a:gd name="T97" fmla="*/ 2147483647 h 519"/>
              <a:gd name="T98" fmla="*/ 2147483647 w 476"/>
              <a:gd name="T99" fmla="*/ 2147483647 h 519"/>
              <a:gd name="T100" fmla="*/ 2147483647 w 476"/>
              <a:gd name="T101" fmla="*/ 2147483647 h 519"/>
              <a:gd name="T102" fmla="*/ 2147483647 w 476"/>
              <a:gd name="T103" fmla="*/ 2147483647 h 519"/>
              <a:gd name="T104" fmla="*/ 2147483647 w 476"/>
              <a:gd name="T105" fmla="*/ 2147483647 h 519"/>
              <a:gd name="T106" fmla="*/ 2147483647 w 476"/>
              <a:gd name="T107" fmla="*/ 2147483647 h 519"/>
              <a:gd name="T108" fmla="*/ 2147483647 w 476"/>
              <a:gd name="T109" fmla="*/ 2147483647 h 5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6"/>
              <a:gd name="T166" fmla="*/ 0 h 519"/>
              <a:gd name="T167" fmla="*/ 476 w 476"/>
              <a:gd name="T168" fmla="*/ 519 h 5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6" h="519">
                <a:moveTo>
                  <a:pt x="0" y="472"/>
                </a:moveTo>
                <a:lnTo>
                  <a:pt x="1" y="467"/>
                </a:lnTo>
                <a:lnTo>
                  <a:pt x="1" y="461"/>
                </a:lnTo>
                <a:lnTo>
                  <a:pt x="2" y="456"/>
                </a:lnTo>
                <a:lnTo>
                  <a:pt x="3" y="450"/>
                </a:lnTo>
                <a:lnTo>
                  <a:pt x="4" y="444"/>
                </a:lnTo>
                <a:lnTo>
                  <a:pt x="5" y="438"/>
                </a:lnTo>
                <a:lnTo>
                  <a:pt x="6" y="432"/>
                </a:lnTo>
                <a:lnTo>
                  <a:pt x="8" y="426"/>
                </a:lnTo>
                <a:lnTo>
                  <a:pt x="9" y="420"/>
                </a:lnTo>
                <a:lnTo>
                  <a:pt x="10" y="414"/>
                </a:lnTo>
                <a:lnTo>
                  <a:pt x="12" y="408"/>
                </a:lnTo>
                <a:lnTo>
                  <a:pt x="14" y="401"/>
                </a:lnTo>
                <a:lnTo>
                  <a:pt x="16" y="395"/>
                </a:lnTo>
                <a:lnTo>
                  <a:pt x="18" y="388"/>
                </a:lnTo>
                <a:lnTo>
                  <a:pt x="20" y="382"/>
                </a:lnTo>
                <a:lnTo>
                  <a:pt x="22" y="375"/>
                </a:lnTo>
                <a:lnTo>
                  <a:pt x="24" y="368"/>
                </a:lnTo>
                <a:lnTo>
                  <a:pt x="26" y="362"/>
                </a:lnTo>
                <a:lnTo>
                  <a:pt x="28" y="355"/>
                </a:lnTo>
                <a:lnTo>
                  <a:pt x="31" y="348"/>
                </a:lnTo>
                <a:lnTo>
                  <a:pt x="33" y="341"/>
                </a:lnTo>
                <a:lnTo>
                  <a:pt x="36" y="334"/>
                </a:lnTo>
                <a:lnTo>
                  <a:pt x="39" y="327"/>
                </a:lnTo>
                <a:lnTo>
                  <a:pt x="41" y="320"/>
                </a:lnTo>
                <a:lnTo>
                  <a:pt x="44" y="313"/>
                </a:lnTo>
                <a:lnTo>
                  <a:pt x="47" y="306"/>
                </a:lnTo>
                <a:lnTo>
                  <a:pt x="50" y="299"/>
                </a:lnTo>
                <a:lnTo>
                  <a:pt x="53" y="292"/>
                </a:lnTo>
                <a:lnTo>
                  <a:pt x="56" y="285"/>
                </a:lnTo>
                <a:lnTo>
                  <a:pt x="59" y="277"/>
                </a:lnTo>
                <a:lnTo>
                  <a:pt x="62" y="270"/>
                </a:lnTo>
                <a:lnTo>
                  <a:pt x="66" y="263"/>
                </a:lnTo>
                <a:lnTo>
                  <a:pt x="69" y="256"/>
                </a:lnTo>
                <a:lnTo>
                  <a:pt x="72" y="249"/>
                </a:lnTo>
                <a:lnTo>
                  <a:pt x="76" y="242"/>
                </a:lnTo>
                <a:lnTo>
                  <a:pt x="79" y="234"/>
                </a:lnTo>
                <a:lnTo>
                  <a:pt x="82" y="227"/>
                </a:lnTo>
                <a:lnTo>
                  <a:pt x="86" y="220"/>
                </a:lnTo>
                <a:lnTo>
                  <a:pt x="90" y="213"/>
                </a:lnTo>
                <a:lnTo>
                  <a:pt x="93" y="206"/>
                </a:lnTo>
                <a:lnTo>
                  <a:pt x="97" y="199"/>
                </a:lnTo>
                <a:lnTo>
                  <a:pt x="100" y="192"/>
                </a:lnTo>
                <a:lnTo>
                  <a:pt x="104" y="185"/>
                </a:lnTo>
                <a:lnTo>
                  <a:pt x="108" y="178"/>
                </a:lnTo>
                <a:lnTo>
                  <a:pt x="112" y="171"/>
                </a:lnTo>
                <a:lnTo>
                  <a:pt x="116" y="164"/>
                </a:lnTo>
                <a:lnTo>
                  <a:pt x="119" y="157"/>
                </a:lnTo>
                <a:lnTo>
                  <a:pt x="123" y="151"/>
                </a:lnTo>
                <a:lnTo>
                  <a:pt x="127" y="144"/>
                </a:lnTo>
                <a:lnTo>
                  <a:pt x="131" y="137"/>
                </a:lnTo>
                <a:lnTo>
                  <a:pt x="135" y="131"/>
                </a:lnTo>
                <a:lnTo>
                  <a:pt x="139" y="124"/>
                </a:lnTo>
                <a:lnTo>
                  <a:pt x="143" y="117"/>
                </a:lnTo>
                <a:lnTo>
                  <a:pt x="147" y="111"/>
                </a:lnTo>
                <a:lnTo>
                  <a:pt x="151" y="105"/>
                </a:lnTo>
                <a:lnTo>
                  <a:pt x="154" y="99"/>
                </a:lnTo>
                <a:lnTo>
                  <a:pt x="158" y="92"/>
                </a:lnTo>
                <a:lnTo>
                  <a:pt x="162" y="86"/>
                </a:lnTo>
                <a:lnTo>
                  <a:pt x="166" y="80"/>
                </a:lnTo>
                <a:lnTo>
                  <a:pt x="170" y="74"/>
                </a:lnTo>
                <a:lnTo>
                  <a:pt x="174" y="69"/>
                </a:lnTo>
                <a:lnTo>
                  <a:pt x="178" y="63"/>
                </a:lnTo>
                <a:lnTo>
                  <a:pt x="182" y="57"/>
                </a:lnTo>
                <a:lnTo>
                  <a:pt x="186" y="52"/>
                </a:lnTo>
                <a:lnTo>
                  <a:pt x="190" y="46"/>
                </a:lnTo>
                <a:lnTo>
                  <a:pt x="194" y="41"/>
                </a:lnTo>
                <a:lnTo>
                  <a:pt x="198" y="36"/>
                </a:lnTo>
                <a:lnTo>
                  <a:pt x="202" y="31"/>
                </a:lnTo>
                <a:lnTo>
                  <a:pt x="205" y="26"/>
                </a:lnTo>
                <a:lnTo>
                  <a:pt x="209" y="21"/>
                </a:lnTo>
                <a:lnTo>
                  <a:pt x="216" y="18"/>
                </a:lnTo>
                <a:lnTo>
                  <a:pt x="222" y="15"/>
                </a:lnTo>
                <a:lnTo>
                  <a:pt x="228" y="13"/>
                </a:lnTo>
                <a:lnTo>
                  <a:pt x="235" y="11"/>
                </a:lnTo>
                <a:lnTo>
                  <a:pt x="241" y="8"/>
                </a:lnTo>
                <a:lnTo>
                  <a:pt x="248" y="7"/>
                </a:lnTo>
                <a:lnTo>
                  <a:pt x="254" y="5"/>
                </a:lnTo>
                <a:lnTo>
                  <a:pt x="261" y="4"/>
                </a:lnTo>
                <a:lnTo>
                  <a:pt x="267" y="3"/>
                </a:lnTo>
                <a:lnTo>
                  <a:pt x="274" y="2"/>
                </a:lnTo>
                <a:lnTo>
                  <a:pt x="281" y="1"/>
                </a:lnTo>
                <a:lnTo>
                  <a:pt x="287" y="1"/>
                </a:lnTo>
                <a:lnTo>
                  <a:pt x="294" y="0"/>
                </a:lnTo>
                <a:lnTo>
                  <a:pt x="301" y="0"/>
                </a:lnTo>
                <a:lnTo>
                  <a:pt x="307" y="1"/>
                </a:lnTo>
                <a:lnTo>
                  <a:pt x="314" y="1"/>
                </a:lnTo>
                <a:lnTo>
                  <a:pt x="320" y="2"/>
                </a:lnTo>
                <a:lnTo>
                  <a:pt x="327" y="2"/>
                </a:lnTo>
                <a:lnTo>
                  <a:pt x="333" y="3"/>
                </a:lnTo>
                <a:lnTo>
                  <a:pt x="339" y="4"/>
                </a:lnTo>
                <a:lnTo>
                  <a:pt x="346" y="6"/>
                </a:lnTo>
                <a:lnTo>
                  <a:pt x="352" y="7"/>
                </a:lnTo>
                <a:lnTo>
                  <a:pt x="358" y="9"/>
                </a:lnTo>
                <a:lnTo>
                  <a:pt x="364" y="11"/>
                </a:lnTo>
                <a:lnTo>
                  <a:pt x="370" y="13"/>
                </a:lnTo>
                <a:lnTo>
                  <a:pt x="376" y="15"/>
                </a:lnTo>
                <a:lnTo>
                  <a:pt x="382" y="17"/>
                </a:lnTo>
                <a:lnTo>
                  <a:pt x="387" y="20"/>
                </a:lnTo>
                <a:lnTo>
                  <a:pt x="393" y="22"/>
                </a:lnTo>
                <a:lnTo>
                  <a:pt x="398" y="25"/>
                </a:lnTo>
                <a:lnTo>
                  <a:pt x="404" y="28"/>
                </a:lnTo>
                <a:lnTo>
                  <a:pt x="409" y="31"/>
                </a:lnTo>
                <a:lnTo>
                  <a:pt x="414" y="34"/>
                </a:lnTo>
                <a:lnTo>
                  <a:pt x="419" y="38"/>
                </a:lnTo>
                <a:lnTo>
                  <a:pt x="423" y="41"/>
                </a:lnTo>
                <a:lnTo>
                  <a:pt x="428" y="45"/>
                </a:lnTo>
                <a:lnTo>
                  <a:pt x="432" y="48"/>
                </a:lnTo>
                <a:lnTo>
                  <a:pt x="436" y="52"/>
                </a:lnTo>
                <a:lnTo>
                  <a:pt x="440" y="56"/>
                </a:lnTo>
                <a:lnTo>
                  <a:pt x="444" y="60"/>
                </a:lnTo>
                <a:lnTo>
                  <a:pt x="448" y="64"/>
                </a:lnTo>
                <a:lnTo>
                  <a:pt x="451" y="68"/>
                </a:lnTo>
                <a:lnTo>
                  <a:pt x="455" y="73"/>
                </a:lnTo>
                <a:lnTo>
                  <a:pt x="458" y="77"/>
                </a:lnTo>
                <a:lnTo>
                  <a:pt x="460" y="82"/>
                </a:lnTo>
                <a:lnTo>
                  <a:pt x="463" y="86"/>
                </a:lnTo>
                <a:lnTo>
                  <a:pt x="465" y="91"/>
                </a:lnTo>
                <a:lnTo>
                  <a:pt x="467" y="96"/>
                </a:lnTo>
                <a:lnTo>
                  <a:pt x="469" y="100"/>
                </a:lnTo>
                <a:lnTo>
                  <a:pt x="471" y="105"/>
                </a:lnTo>
                <a:lnTo>
                  <a:pt x="472" y="110"/>
                </a:lnTo>
                <a:lnTo>
                  <a:pt x="473" y="115"/>
                </a:lnTo>
                <a:lnTo>
                  <a:pt x="474" y="120"/>
                </a:lnTo>
                <a:lnTo>
                  <a:pt x="474" y="125"/>
                </a:lnTo>
                <a:lnTo>
                  <a:pt x="475" y="130"/>
                </a:lnTo>
                <a:lnTo>
                  <a:pt x="475" y="135"/>
                </a:lnTo>
                <a:lnTo>
                  <a:pt x="474" y="141"/>
                </a:lnTo>
                <a:lnTo>
                  <a:pt x="473" y="146"/>
                </a:lnTo>
                <a:lnTo>
                  <a:pt x="472" y="151"/>
                </a:lnTo>
                <a:lnTo>
                  <a:pt x="470" y="159"/>
                </a:lnTo>
                <a:lnTo>
                  <a:pt x="467" y="166"/>
                </a:lnTo>
                <a:lnTo>
                  <a:pt x="464" y="174"/>
                </a:lnTo>
                <a:lnTo>
                  <a:pt x="461" y="181"/>
                </a:lnTo>
                <a:lnTo>
                  <a:pt x="457" y="188"/>
                </a:lnTo>
                <a:lnTo>
                  <a:pt x="454" y="196"/>
                </a:lnTo>
                <a:lnTo>
                  <a:pt x="451" y="203"/>
                </a:lnTo>
                <a:lnTo>
                  <a:pt x="448" y="210"/>
                </a:lnTo>
                <a:lnTo>
                  <a:pt x="444" y="217"/>
                </a:lnTo>
                <a:lnTo>
                  <a:pt x="441" y="224"/>
                </a:lnTo>
                <a:lnTo>
                  <a:pt x="437" y="231"/>
                </a:lnTo>
                <a:lnTo>
                  <a:pt x="434" y="237"/>
                </a:lnTo>
                <a:lnTo>
                  <a:pt x="430" y="244"/>
                </a:lnTo>
                <a:lnTo>
                  <a:pt x="427" y="250"/>
                </a:lnTo>
                <a:lnTo>
                  <a:pt x="423" y="257"/>
                </a:lnTo>
                <a:lnTo>
                  <a:pt x="419" y="263"/>
                </a:lnTo>
                <a:lnTo>
                  <a:pt x="415" y="270"/>
                </a:lnTo>
                <a:lnTo>
                  <a:pt x="411" y="276"/>
                </a:lnTo>
                <a:lnTo>
                  <a:pt x="407" y="282"/>
                </a:lnTo>
                <a:lnTo>
                  <a:pt x="403" y="288"/>
                </a:lnTo>
                <a:lnTo>
                  <a:pt x="399" y="294"/>
                </a:lnTo>
                <a:lnTo>
                  <a:pt x="395" y="300"/>
                </a:lnTo>
                <a:lnTo>
                  <a:pt x="391" y="306"/>
                </a:lnTo>
                <a:lnTo>
                  <a:pt x="386" y="311"/>
                </a:lnTo>
                <a:lnTo>
                  <a:pt x="382" y="317"/>
                </a:lnTo>
                <a:lnTo>
                  <a:pt x="378" y="322"/>
                </a:lnTo>
                <a:lnTo>
                  <a:pt x="373" y="328"/>
                </a:lnTo>
                <a:lnTo>
                  <a:pt x="369" y="333"/>
                </a:lnTo>
                <a:lnTo>
                  <a:pt x="364" y="338"/>
                </a:lnTo>
                <a:lnTo>
                  <a:pt x="359" y="344"/>
                </a:lnTo>
                <a:lnTo>
                  <a:pt x="355" y="349"/>
                </a:lnTo>
                <a:lnTo>
                  <a:pt x="350" y="354"/>
                </a:lnTo>
                <a:lnTo>
                  <a:pt x="345" y="359"/>
                </a:lnTo>
                <a:lnTo>
                  <a:pt x="340" y="363"/>
                </a:lnTo>
                <a:lnTo>
                  <a:pt x="335" y="368"/>
                </a:lnTo>
                <a:lnTo>
                  <a:pt x="330" y="373"/>
                </a:lnTo>
                <a:lnTo>
                  <a:pt x="325" y="377"/>
                </a:lnTo>
                <a:lnTo>
                  <a:pt x="320" y="382"/>
                </a:lnTo>
                <a:lnTo>
                  <a:pt x="319" y="382"/>
                </a:lnTo>
                <a:lnTo>
                  <a:pt x="317" y="384"/>
                </a:lnTo>
                <a:lnTo>
                  <a:pt x="315" y="386"/>
                </a:lnTo>
                <a:lnTo>
                  <a:pt x="311" y="389"/>
                </a:lnTo>
                <a:lnTo>
                  <a:pt x="306" y="392"/>
                </a:lnTo>
                <a:lnTo>
                  <a:pt x="301" y="396"/>
                </a:lnTo>
                <a:lnTo>
                  <a:pt x="295" y="401"/>
                </a:lnTo>
                <a:lnTo>
                  <a:pt x="288" y="406"/>
                </a:lnTo>
                <a:lnTo>
                  <a:pt x="281" y="411"/>
                </a:lnTo>
                <a:lnTo>
                  <a:pt x="273" y="417"/>
                </a:lnTo>
                <a:lnTo>
                  <a:pt x="264" y="423"/>
                </a:lnTo>
                <a:lnTo>
                  <a:pt x="256" y="430"/>
                </a:lnTo>
                <a:lnTo>
                  <a:pt x="247" y="436"/>
                </a:lnTo>
                <a:lnTo>
                  <a:pt x="238" y="443"/>
                </a:lnTo>
                <a:lnTo>
                  <a:pt x="229" y="450"/>
                </a:lnTo>
                <a:lnTo>
                  <a:pt x="220" y="457"/>
                </a:lnTo>
                <a:lnTo>
                  <a:pt x="211" y="463"/>
                </a:lnTo>
                <a:lnTo>
                  <a:pt x="202" y="470"/>
                </a:lnTo>
                <a:lnTo>
                  <a:pt x="194" y="476"/>
                </a:lnTo>
                <a:lnTo>
                  <a:pt x="186" y="483"/>
                </a:lnTo>
                <a:lnTo>
                  <a:pt x="178" y="488"/>
                </a:lnTo>
                <a:lnTo>
                  <a:pt x="170" y="494"/>
                </a:lnTo>
                <a:lnTo>
                  <a:pt x="164" y="499"/>
                </a:lnTo>
                <a:lnTo>
                  <a:pt x="157" y="504"/>
                </a:lnTo>
                <a:lnTo>
                  <a:pt x="152" y="508"/>
                </a:lnTo>
                <a:lnTo>
                  <a:pt x="147" y="511"/>
                </a:lnTo>
                <a:lnTo>
                  <a:pt x="144" y="514"/>
                </a:lnTo>
                <a:lnTo>
                  <a:pt x="141" y="516"/>
                </a:lnTo>
                <a:lnTo>
                  <a:pt x="139" y="517"/>
                </a:lnTo>
                <a:lnTo>
                  <a:pt x="139" y="518"/>
                </a:lnTo>
                <a:lnTo>
                  <a:pt x="137" y="517"/>
                </a:lnTo>
                <a:lnTo>
                  <a:pt x="134" y="516"/>
                </a:lnTo>
                <a:lnTo>
                  <a:pt x="129" y="515"/>
                </a:lnTo>
                <a:lnTo>
                  <a:pt x="123" y="512"/>
                </a:lnTo>
                <a:lnTo>
                  <a:pt x="115" y="510"/>
                </a:lnTo>
                <a:lnTo>
                  <a:pt x="106" y="507"/>
                </a:lnTo>
                <a:lnTo>
                  <a:pt x="96" y="504"/>
                </a:lnTo>
                <a:lnTo>
                  <a:pt x="86" y="500"/>
                </a:lnTo>
                <a:lnTo>
                  <a:pt x="75" y="497"/>
                </a:lnTo>
                <a:lnTo>
                  <a:pt x="64" y="493"/>
                </a:lnTo>
                <a:lnTo>
                  <a:pt x="53" y="489"/>
                </a:lnTo>
                <a:lnTo>
                  <a:pt x="43" y="486"/>
                </a:lnTo>
                <a:lnTo>
                  <a:pt x="33" y="483"/>
                </a:lnTo>
                <a:lnTo>
                  <a:pt x="24" y="480"/>
                </a:lnTo>
                <a:lnTo>
                  <a:pt x="16" y="477"/>
                </a:lnTo>
                <a:lnTo>
                  <a:pt x="9" y="475"/>
                </a:lnTo>
                <a:lnTo>
                  <a:pt x="4" y="473"/>
                </a:lnTo>
                <a:lnTo>
                  <a:pt x="1" y="472"/>
                </a:lnTo>
                <a:lnTo>
                  <a:pt x="0" y="47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7263" name="Freeform 47"/>
          <p:cNvSpPr>
            <a:spLocks/>
          </p:cNvSpPr>
          <p:nvPr/>
        </p:nvSpPr>
        <p:spPr bwMode="auto">
          <a:xfrm>
            <a:off x="5878513" y="3897313"/>
            <a:ext cx="769937" cy="838200"/>
          </a:xfrm>
          <a:custGeom>
            <a:avLst/>
            <a:gdLst>
              <a:gd name="T0" fmla="*/ 2147483647 w 479"/>
              <a:gd name="T1" fmla="*/ 2147483647 h 526"/>
              <a:gd name="T2" fmla="*/ 2147483647 w 479"/>
              <a:gd name="T3" fmla="*/ 2147483647 h 526"/>
              <a:gd name="T4" fmla="*/ 2147483647 w 479"/>
              <a:gd name="T5" fmla="*/ 2147483647 h 526"/>
              <a:gd name="T6" fmla="*/ 2147483647 w 479"/>
              <a:gd name="T7" fmla="*/ 2147483647 h 526"/>
              <a:gd name="T8" fmla="*/ 2147483647 w 479"/>
              <a:gd name="T9" fmla="*/ 2147483647 h 526"/>
              <a:gd name="T10" fmla="*/ 2147483647 w 479"/>
              <a:gd name="T11" fmla="*/ 2147483647 h 526"/>
              <a:gd name="T12" fmla="*/ 2147483647 w 479"/>
              <a:gd name="T13" fmla="*/ 2147483647 h 526"/>
              <a:gd name="T14" fmla="*/ 2147483647 w 479"/>
              <a:gd name="T15" fmla="*/ 2147483647 h 526"/>
              <a:gd name="T16" fmla="*/ 2147483647 w 479"/>
              <a:gd name="T17" fmla="*/ 2147483647 h 526"/>
              <a:gd name="T18" fmla="*/ 2147483647 w 479"/>
              <a:gd name="T19" fmla="*/ 2147483647 h 526"/>
              <a:gd name="T20" fmla="*/ 2147483647 w 479"/>
              <a:gd name="T21" fmla="*/ 2147483647 h 526"/>
              <a:gd name="T22" fmla="*/ 2147483647 w 479"/>
              <a:gd name="T23" fmla="*/ 2147483647 h 526"/>
              <a:gd name="T24" fmla="*/ 2147483647 w 479"/>
              <a:gd name="T25" fmla="*/ 2147483647 h 526"/>
              <a:gd name="T26" fmla="*/ 2147483647 w 479"/>
              <a:gd name="T27" fmla="*/ 2147483647 h 526"/>
              <a:gd name="T28" fmla="*/ 2147483647 w 479"/>
              <a:gd name="T29" fmla="*/ 2147483647 h 526"/>
              <a:gd name="T30" fmla="*/ 2147483647 w 479"/>
              <a:gd name="T31" fmla="*/ 2147483647 h 526"/>
              <a:gd name="T32" fmla="*/ 2147483647 w 479"/>
              <a:gd name="T33" fmla="*/ 2147483647 h 526"/>
              <a:gd name="T34" fmla="*/ 2147483647 w 479"/>
              <a:gd name="T35" fmla="*/ 2147483647 h 526"/>
              <a:gd name="T36" fmla="*/ 2147483647 w 479"/>
              <a:gd name="T37" fmla="*/ 2147483647 h 526"/>
              <a:gd name="T38" fmla="*/ 2147483647 w 479"/>
              <a:gd name="T39" fmla="*/ 2147483647 h 526"/>
              <a:gd name="T40" fmla="*/ 2147483647 w 479"/>
              <a:gd name="T41" fmla="*/ 2147483647 h 526"/>
              <a:gd name="T42" fmla="*/ 2147483647 w 479"/>
              <a:gd name="T43" fmla="*/ 2147483647 h 526"/>
              <a:gd name="T44" fmla="*/ 2147483647 w 479"/>
              <a:gd name="T45" fmla="*/ 2147483647 h 526"/>
              <a:gd name="T46" fmla="*/ 2147483647 w 479"/>
              <a:gd name="T47" fmla="*/ 2147483647 h 526"/>
              <a:gd name="T48" fmla="*/ 2147483647 w 479"/>
              <a:gd name="T49" fmla="*/ 2147483647 h 526"/>
              <a:gd name="T50" fmla="*/ 2147483647 w 479"/>
              <a:gd name="T51" fmla="*/ 2147483647 h 526"/>
              <a:gd name="T52" fmla="*/ 2147483647 w 479"/>
              <a:gd name="T53" fmla="*/ 2147483647 h 526"/>
              <a:gd name="T54" fmla="*/ 2147483647 w 479"/>
              <a:gd name="T55" fmla="*/ 2147483647 h 526"/>
              <a:gd name="T56" fmla="*/ 2147483647 w 479"/>
              <a:gd name="T57" fmla="*/ 2147483647 h 526"/>
              <a:gd name="T58" fmla="*/ 2147483647 w 479"/>
              <a:gd name="T59" fmla="*/ 2147483647 h 526"/>
              <a:gd name="T60" fmla="*/ 2147483647 w 479"/>
              <a:gd name="T61" fmla="*/ 2147483647 h 526"/>
              <a:gd name="T62" fmla="*/ 2147483647 w 479"/>
              <a:gd name="T63" fmla="*/ 2147483647 h 526"/>
              <a:gd name="T64" fmla="*/ 2147483647 w 479"/>
              <a:gd name="T65" fmla="*/ 2147483647 h 526"/>
              <a:gd name="T66" fmla="*/ 2147483647 w 479"/>
              <a:gd name="T67" fmla="*/ 2147483647 h 526"/>
              <a:gd name="T68" fmla="*/ 2147483647 w 479"/>
              <a:gd name="T69" fmla="*/ 2147483647 h 526"/>
              <a:gd name="T70" fmla="*/ 2147483647 w 479"/>
              <a:gd name="T71" fmla="*/ 2147483647 h 526"/>
              <a:gd name="T72" fmla="*/ 2147483647 w 479"/>
              <a:gd name="T73" fmla="*/ 2147483647 h 526"/>
              <a:gd name="T74" fmla="*/ 2147483647 w 479"/>
              <a:gd name="T75" fmla="*/ 2147483647 h 526"/>
              <a:gd name="T76" fmla="*/ 2147483647 w 479"/>
              <a:gd name="T77" fmla="*/ 2147483647 h 526"/>
              <a:gd name="T78" fmla="*/ 2147483647 w 479"/>
              <a:gd name="T79" fmla="*/ 2147483647 h 526"/>
              <a:gd name="T80" fmla="*/ 2147483647 w 479"/>
              <a:gd name="T81" fmla="*/ 2147483647 h 526"/>
              <a:gd name="T82" fmla="*/ 0 w 479"/>
              <a:gd name="T83" fmla="*/ 2147483647 h 526"/>
              <a:gd name="T84" fmla="*/ 2147483647 w 479"/>
              <a:gd name="T85" fmla="*/ 2147483647 h 526"/>
              <a:gd name="T86" fmla="*/ 2147483647 w 479"/>
              <a:gd name="T87" fmla="*/ 2147483647 h 526"/>
              <a:gd name="T88" fmla="*/ 2147483647 w 479"/>
              <a:gd name="T89" fmla="*/ 2147483647 h 526"/>
              <a:gd name="T90" fmla="*/ 2147483647 w 479"/>
              <a:gd name="T91" fmla="*/ 2147483647 h 526"/>
              <a:gd name="T92" fmla="*/ 2147483647 w 479"/>
              <a:gd name="T93" fmla="*/ 2147483647 h 526"/>
              <a:gd name="T94" fmla="*/ 2147483647 w 479"/>
              <a:gd name="T95" fmla="*/ 2147483647 h 526"/>
              <a:gd name="T96" fmla="*/ 2147483647 w 479"/>
              <a:gd name="T97" fmla="*/ 2147483647 h 526"/>
              <a:gd name="T98" fmla="*/ 2147483647 w 479"/>
              <a:gd name="T99" fmla="*/ 2147483647 h 526"/>
              <a:gd name="T100" fmla="*/ 2147483647 w 479"/>
              <a:gd name="T101" fmla="*/ 2147483647 h 526"/>
              <a:gd name="T102" fmla="*/ 2147483647 w 479"/>
              <a:gd name="T103" fmla="*/ 214748364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9"/>
              <a:gd name="T157" fmla="*/ 0 h 526"/>
              <a:gd name="T158" fmla="*/ 479 w 479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9" h="526">
                <a:moveTo>
                  <a:pt x="145" y="112"/>
                </a:moveTo>
                <a:lnTo>
                  <a:pt x="148" y="106"/>
                </a:lnTo>
                <a:lnTo>
                  <a:pt x="150" y="100"/>
                </a:lnTo>
                <a:lnTo>
                  <a:pt x="153" y="94"/>
                </a:lnTo>
                <a:lnTo>
                  <a:pt x="156" y="88"/>
                </a:lnTo>
                <a:lnTo>
                  <a:pt x="159" y="82"/>
                </a:lnTo>
                <a:lnTo>
                  <a:pt x="162" y="77"/>
                </a:lnTo>
                <a:lnTo>
                  <a:pt x="166" y="71"/>
                </a:lnTo>
                <a:lnTo>
                  <a:pt x="169" y="66"/>
                </a:lnTo>
                <a:lnTo>
                  <a:pt x="173" y="61"/>
                </a:lnTo>
                <a:lnTo>
                  <a:pt x="177" y="56"/>
                </a:lnTo>
                <a:lnTo>
                  <a:pt x="181" y="52"/>
                </a:lnTo>
                <a:lnTo>
                  <a:pt x="185" y="47"/>
                </a:lnTo>
                <a:lnTo>
                  <a:pt x="189" y="43"/>
                </a:lnTo>
                <a:lnTo>
                  <a:pt x="193" y="39"/>
                </a:lnTo>
                <a:lnTo>
                  <a:pt x="198" y="35"/>
                </a:lnTo>
                <a:lnTo>
                  <a:pt x="203" y="31"/>
                </a:lnTo>
                <a:lnTo>
                  <a:pt x="207" y="27"/>
                </a:lnTo>
                <a:lnTo>
                  <a:pt x="212" y="24"/>
                </a:lnTo>
                <a:lnTo>
                  <a:pt x="217" y="21"/>
                </a:lnTo>
                <a:lnTo>
                  <a:pt x="222" y="18"/>
                </a:lnTo>
                <a:lnTo>
                  <a:pt x="227" y="15"/>
                </a:lnTo>
                <a:lnTo>
                  <a:pt x="233" y="12"/>
                </a:lnTo>
                <a:lnTo>
                  <a:pt x="238" y="10"/>
                </a:lnTo>
                <a:lnTo>
                  <a:pt x="244" y="8"/>
                </a:lnTo>
                <a:lnTo>
                  <a:pt x="250" y="6"/>
                </a:lnTo>
                <a:lnTo>
                  <a:pt x="255" y="5"/>
                </a:lnTo>
                <a:lnTo>
                  <a:pt x="261" y="3"/>
                </a:lnTo>
                <a:lnTo>
                  <a:pt x="267" y="2"/>
                </a:lnTo>
                <a:lnTo>
                  <a:pt x="273" y="1"/>
                </a:lnTo>
                <a:lnTo>
                  <a:pt x="280" y="1"/>
                </a:lnTo>
                <a:lnTo>
                  <a:pt x="286" y="0"/>
                </a:lnTo>
                <a:lnTo>
                  <a:pt x="292" y="0"/>
                </a:lnTo>
                <a:lnTo>
                  <a:pt x="299" y="1"/>
                </a:lnTo>
                <a:lnTo>
                  <a:pt x="306" y="1"/>
                </a:lnTo>
                <a:lnTo>
                  <a:pt x="312" y="2"/>
                </a:lnTo>
                <a:lnTo>
                  <a:pt x="319" y="3"/>
                </a:lnTo>
                <a:lnTo>
                  <a:pt x="326" y="4"/>
                </a:lnTo>
                <a:lnTo>
                  <a:pt x="333" y="6"/>
                </a:lnTo>
                <a:lnTo>
                  <a:pt x="340" y="8"/>
                </a:lnTo>
                <a:lnTo>
                  <a:pt x="347" y="10"/>
                </a:lnTo>
                <a:lnTo>
                  <a:pt x="355" y="12"/>
                </a:lnTo>
                <a:lnTo>
                  <a:pt x="362" y="15"/>
                </a:lnTo>
                <a:lnTo>
                  <a:pt x="369" y="18"/>
                </a:lnTo>
                <a:lnTo>
                  <a:pt x="377" y="22"/>
                </a:lnTo>
                <a:lnTo>
                  <a:pt x="385" y="26"/>
                </a:lnTo>
                <a:lnTo>
                  <a:pt x="390" y="28"/>
                </a:lnTo>
                <a:lnTo>
                  <a:pt x="394" y="31"/>
                </a:lnTo>
                <a:lnTo>
                  <a:pt x="399" y="34"/>
                </a:lnTo>
                <a:lnTo>
                  <a:pt x="404" y="37"/>
                </a:lnTo>
                <a:lnTo>
                  <a:pt x="409" y="40"/>
                </a:lnTo>
                <a:lnTo>
                  <a:pt x="414" y="43"/>
                </a:lnTo>
                <a:lnTo>
                  <a:pt x="418" y="46"/>
                </a:lnTo>
                <a:lnTo>
                  <a:pt x="423" y="49"/>
                </a:lnTo>
                <a:lnTo>
                  <a:pt x="427" y="52"/>
                </a:lnTo>
                <a:lnTo>
                  <a:pt x="432" y="55"/>
                </a:lnTo>
                <a:lnTo>
                  <a:pt x="436" y="59"/>
                </a:lnTo>
                <a:lnTo>
                  <a:pt x="440" y="62"/>
                </a:lnTo>
                <a:lnTo>
                  <a:pt x="444" y="66"/>
                </a:lnTo>
                <a:lnTo>
                  <a:pt x="448" y="69"/>
                </a:lnTo>
                <a:lnTo>
                  <a:pt x="451" y="73"/>
                </a:lnTo>
                <a:lnTo>
                  <a:pt x="455" y="77"/>
                </a:lnTo>
                <a:lnTo>
                  <a:pt x="458" y="81"/>
                </a:lnTo>
                <a:lnTo>
                  <a:pt x="461" y="85"/>
                </a:lnTo>
                <a:lnTo>
                  <a:pt x="464" y="89"/>
                </a:lnTo>
                <a:lnTo>
                  <a:pt x="467" y="94"/>
                </a:lnTo>
                <a:lnTo>
                  <a:pt x="469" y="98"/>
                </a:lnTo>
                <a:lnTo>
                  <a:pt x="471" y="103"/>
                </a:lnTo>
                <a:lnTo>
                  <a:pt x="473" y="108"/>
                </a:lnTo>
                <a:lnTo>
                  <a:pt x="475" y="113"/>
                </a:lnTo>
                <a:lnTo>
                  <a:pt x="476" y="118"/>
                </a:lnTo>
                <a:lnTo>
                  <a:pt x="477" y="123"/>
                </a:lnTo>
                <a:lnTo>
                  <a:pt x="478" y="129"/>
                </a:lnTo>
                <a:lnTo>
                  <a:pt x="478" y="135"/>
                </a:lnTo>
                <a:lnTo>
                  <a:pt x="478" y="141"/>
                </a:lnTo>
                <a:lnTo>
                  <a:pt x="478" y="147"/>
                </a:lnTo>
                <a:lnTo>
                  <a:pt x="477" y="153"/>
                </a:lnTo>
                <a:lnTo>
                  <a:pt x="476" y="160"/>
                </a:lnTo>
                <a:lnTo>
                  <a:pt x="474" y="167"/>
                </a:lnTo>
                <a:lnTo>
                  <a:pt x="473" y="174"/>
                </a:lnTo>
                <a:lnTo>
                  <a:pt x="470" y="181"/>
                </a:lnTo>
                <a:lnTo>
                  <a:pt x="468" y="189"/>
                </a:lnTo>
                <a:lnTo>
                  <a:pt x="464" y="197"/>
                </a:lnTo>
                <a:lnTo>
                  <a:pt x="461" y="205"/>
                </a:lnTo>
                <a:lnTo>
                  <a:pt x="457" y="213"/>
                </a:lnTo>
                <a:lnTo>
                  <a:pt x="452" y="222"/>
                </a:lnTo>
                <a:lnTo>
                  <a:pt x="447" y="231"/>
                </a:lnTo>
                <a:lnTo>
                  <a:pt x="442" y="240"/>
                </a:lnTo>
                <a:lnTo>
                  <a:pt x="436" y="249"/>
                </a:lnTo>
                <a:lnTo>
                  <a:pt x="430" y="258"/>
                </a:lnTo>
                <a:lnTo>
                  <a:pt x="424" y="267"/>
                </a:lnTo>
                <a:lnTo>
                  <a:pt x="418" y="275"/>
                </a:lnTo>
                <a:lnTo>
                  <a:pt x="412" y="284"/>
                </a:lnTo>
                <a:lnTo>
                  <a:pt x="406" y="292"/>
                </a:lnTo>
                <a:lnTo>
                  <a:pt x="400" y="301"/>
                </a:lnTo>
                <a:lnTo>
                  <a:pt x="393" y="309"/>
                </a:lnTo>
                <a:lnTo>
                  <a:pt x="387" y="317"/>
                </a:lnTo>
                <a:lnTo>
                  <a:pt x="380" y="325"/>
                </a:lnTo>
                <a:lnTo>
                  <a:pt x="374" y="333"/>
                </a:lnTo>
                <a:lnTo>
                  <a:pt x="367" y="340"/>
                </a:lnTo>
                <a:lnTo>
                  <a:pt x="361" y="348"/>
                </a:lnTo>
                <a:lnTo>
                  <a:pt x="354" y="355"/>
                </a:lnTo>
                <a:lnTo>
                  <a:pt x="348" y="362"/>
                </a:lnTo>
                <a:lnTo>
                  <a:pt x="341" y="369"/>
                </a:lnTo>
                <a:lnTo>
                  <a:pt x="335" y="376"/>
                </a:lnTo>
                <a:lnTo>
                  <a:pt x="328" y="383"/>
                </a:lnTo>
                <a:lnTo>
                  <a:pt x="322" y="390"/>
                </a:lnTo>
                <a:lnTo>
                  <a:pt x="315" y="396"/>
                </a:lnTo>
                <a:lnTo>
                  <a:pt x="309" y="402"/>
                </a:lnTo>
                <a:lnTo>
                  <a:pt x="302" y="409"/>
                </a:lnTo>
                <a:lnTo>
                  <a:pt x="296" y="415"/>
                </a:lnTo>
                <a:lnTo>
                  <a:pt x="289" y="420"/>
                </a:lnTo>
                <a:lnTo>
                  <a:pt x="283" y="426"/>
                </a:lnTo>
                <a:lnTo>
                  <a:pt x="277" y="432"/>
                </a:lnTo>
                <a:lnTo>
                  <a:pt x="271" y="437"/>
                </a:lnTo>
                <a:lnTo>
                  <a:pt x="264" y="442"/>
                </a:lnTo>
                <a:lnTo>
                  <a:pt x="258" y="448"/>
                </a:lnTo>
                <a:lnTo>
                  <a:pt x="252" y="453"/>
                </a:lnTo>
                <a:lnTo>
                  <a:pt x="247" y="457"/>
                </a:lnTo>
                <a:lnTo>
                  <a:pt x="241" y="462"/>
                </a:lnTo>
                <a:lnTo>
                  <a:pt x="235" y="467"/>
                </a:lnTo>
                <a:lnTo>
                  <a:pt x="229" y="471"/>
                </a:lnTo>
                <a:lnTo>
                  <a:pt x="224" y="475"/>
                </a:lnTo>
                <a:lnTo>
                  <a:pt x="219" y="479"/>
                </a:lnTo>
                <a:lnTo>
                  <a:pt x="213" y="483"/>
                </a:lnTo>
                <a:lnTo>
                  <a:pt x="208" y="487"/>
                </a:lnTo>
                <a:lnTo>
                  <a:pt x="203" y="490"/>
                </a:lnTo>
                <a:lnTo>
                  <a:pt x="198" y="494"/>
                </a:lnTo>
                <a:lnTo>
                  <a:pt x="194" y="497"/>
                </a:lnTo>
                <a:lnTo>
                  <a:pt x="189" y="500"/>
                </a:lnTo>
                <a:lnTo>
                  <a:pt x="185" y="503"/>
                </a:lnTo>
                <a:lnTo>
                  <a:pt x="181" y="505"/>
                </a:lnTo>
                <a:lnTo>
                  <a:pt x="177" y="508"/>
                </a:lnTo>
                <a:lnTo>
                  <a:pt x="173" y="510"/>
                </a:lnTo>
                <a:lnTo>
                  <a:pt x="169" y="512"/>
                </a:lnTo>
                <a:lnTo>
                  <a:pt x="166" y="514"/>
                </a:lnTo>
                <a:lnTo>
                  <a:pt x="163" y="516"/>
                </a:lnTo>
                <a:lnTo>
                  <a:pt x="160" y="518"/>
                </a:lnTo>
                <a:lnTo>
                  <a:pt x="157" y="519"/>
                </a:lnTo>
                <a:lnTo>
                  <a:pt x="154" y="521"/>
                </a:lnTo>
                <a:lnTo>
                  <a:pt x="152" y="522"/>
                </a:lnTo>
                <a:lnTo>
                  <a:pt x="150" y="523"/>
                </a:lnTo>
                <a:lnTo>
                  <a:pt x="148" y="523"/>
                </a:lnTo>
                <a:lnTo>
                  <a:pt x="146" y="524"/>
                </a:lnTo>
                <a:lnTo>
                  <a:pt x="145" y="524"/>
                </a:lnTo>
                <a:lnTo>
                  <a:pt x="144" y="525"/>
                </a:lnTo>
                <a:lnTo>
                  <a:pt x="143" y="525"/>
                </a:lnTo>
                <a:lnTo>
                  <a:pt x="143" y="524"/>
                </a:lnTo>
                <a:lnTo>
                  <a:pt x="142" y="524"/>
                </a:lnTo>
                <a:lnTo>
                  <a:pt x="142" y="523"/>
                </a:lnTo>
                <a:lnTo>
                  <a:pt x="144" y="517"/>
                </a:lnTo>
                <a:lnTo>
                  <a:pt x="145" y="510"/>
                </a:lnTo>
                <a:lnTo>
                  <a:pt x="147" y="504"/>
                </a:lnTo>
                <a:lnTo>
                  <a:pt x="149" y="497"/>
                </a:lnTo>
                <a:lnTo>
                  <a:pt x="151" y="490"/>
                </a:lnTo>
                <a:lnTo>
                  <a:pt x="154" y="483"/>
                </a:lnTo>
                <a:lnTo>
                  <a:pt x="156" y="477"/>
                </a:lnTo>
                <a:lnTo>
                  <a:pt x="158" y="470"/>
                </a:lnTo>
                <a:lnTo>
                  <a:pt x="160" y="463"/>
                </a:lnTo>
                <a:lnTo>
                  <a:pt x="162" y="456"/>
                </a:lnTo>
                <a:lnTo>
                  <a:pt x="163" y="450"/>
                </a:lnTo>
                <a:lnTo>
                  <a:pt x="165" y="443"/>
                </a:lnTo>
                <a:lnTo>
                  <a:pt x="166" y="437"/>
                </a:lnTo>
                <a:lnTo>
                  <a:pt x="167" y="430"/>
                </a:lnTo>
                <a:lnTo>
                  <a:pt x="167" y="424"/>
                </a:lnTo>
                <a:lnTo>
                  <a:pt x="167" y="418"/>
                </a:lnTo>
                <a:lnTo>
                  <a:pt x="167" y="412"/>
                </a:lnTo>
                <a:lnTo>
                  <a:pt x="166" y="406"/>
                </a:lnTo>
                <a:lnTo>
                  <a:pt x="165" y="400"/>
                </a:lnTo>
                <a:lnTo>
                  <a:pt x="163" y="395"/>
                </a:lnTo>
                <a:lnTo>
                  <a:pt x="160" y="390"/>
                </a:lnTo>
                <a:lnTo>
                  <a:pt x="156" y="385"/>
                </a:lnTo>
                <a:lnTo>
                  <a:pt x="152" y="380"/>
                </a:lnTo>
                <a:lnTo>
                  <a:pt x="147" y="375"/>
                </a:lnTo>
                <a:lnTo>
                  <a:pt x="142" y="372"/>
                </a:lnTo>
                <a:lnTo>
                  <a:pt x="137" y="369"/>
                </a:lnTo>
                <a:lnTo>
                  <a:pt x="132" y="367"/>
                </a:lnTo>
                <a:lnTo>
                  <a:pt x="127" y="365"/>
                </a:lnTo>
                <a:lnTo>
                  <a:pt x="122" y="364"/>
                </a:lnTo>
                <a:lnTo>
                  <a:pt x="117" y="362"/>
                </a:lnTo>
                <a:lnTo>
                  <a:pt x="112" y="362"/>
                </a:lnTo>
                <a:lnTo>
                  <a:pt x="107" y="361"/>
                </a:lnTo>
                <a:lnTo>
                  <a:pt x="101" y="361"/>
                </a:lnTo>
                <a:lnTo>
                  <a:pt x="96" y="362"/>
                </a:lnTo>
                <a:lnTo>
                  <a:pt x="90" y="363"/>
                </a:lnTo>
                <a:lnTo>
                  <a:pt x="85" y="364"/>
                </a:lnTo>
                <a:lnTo>
                  <a:pt x="79" y="366"/>
                </a:lnTo>
                <a:lnTo>
                  <a:pt x="74" y="369"/>
                </a:lnTo>
                <a:lnTo>
                  <a:pt x="68" y="372"/>
                </a:lnTo>
                <a:lnTo>
                  <a:pt x="62" y="375"/>
                </a:lnTo>
                <a:lnTo>
                  <a:pt x="56" y="379"/>
                </a:lnTo>
                <a:lnTo>
                  <a:pt x="50" y="384"/>
                </a:lnTo>
                <a:lnTo>
                  <a:pt x="43" y="389"/>
                </a:lnTo>
                <a:lnTo>
                  <a:pt x="37" y="394"/>
                </a:lnTo>
                <a:lnTo>
                  <a:pt x="30" y="400"/>
                </a:lnTo>
                <a:lnTo>
                  <a:pt x="24" y="407"/>
                </a:lnTo>
                <a:lnTo>
                  <a:pt x="17" y="414"/>
                </a:lnTo>
                <a:lnTo>
                  <a:pt x="10" y="422"/>
                </a:lnTo>
                <a:lnTo>
                  <a:pt x="3" y="431"/>
                </a:lnTo>
                <a:lnTo>
                  <a:pt x="2" y="432"/>
                </a:lnTo>
                <a:lnTo>
                  <a:pt x="1" y="432"/>
                </a:lnTo>
                <a:lnTo>
                  <a:pt x="0" y="432"/>
                </a:lnTo>
                <a:lnTo>
                  <a:pt x="0" y="430"/>
                </a:lnTo>
                <a:lnTo>
                  <a:pt x="0" y="429"/>
                </a:lnTo>
                <a:lnTo>
                  <a:pt x="0" y="427"/>
                </a:lnTo>
                <a:lnTo>
                  <a:pt x="1" y="425"/>
                </a:lnTo>
                <a:lnTo>
                  <a:pt x="1" y="422"/>
                </a:lnTo>
                <a:lnTo>
                  <a:pt x="2" y="419"/>
                </a:lnTo>
                <a:lnTo>
                  <a:pt x="3" y="416"/>
                </a:lnTo>
                <a:lnTo>
                  <a:pt x="4" y="413"/>
                </a:lnTo>
                <a:lnTo>
                  <a:pt x="6" y="409"/>
                </a:lnTo>
                <a:lnTo>
                  <a:pt x="7" y="404"/>
                </a:lnTo>
                <a:lnTo>
                  <a:pt x="8" y="400"/>
                </a:lnTo>
                <a:lnTo>
                  <a:pt x="10" y="395"/>
                </a:lnTo>
                <a:lnTo>
                  <a:pt x="12" y="390"/>
                </a:lnTo>
                <a:lnTo>
                  <a:pt x="14" y="385"/>
                </a:lnTo>
                <a:lnTo>
                  <a:pt x="16" y="379"/>
                </a:lnTo>
                <a:lnTo>
                  <a:pt x="18" y="374"/>
                </a:lnTo>
                <a:lnTo>
                  <a:pt x="20" y="368"/>
                </a:lnTo>
                <a:lnTo>
                  <a:pt x="23" y="361"/>
                </a:lnTo>
                <a:lnTo>
                  <a:pt x="25" y="355"/>
                </a:lnTo>
                <a:lnTo>
                  <a:pt x="28" y="348"/>
                </a:lnTo>
                <a:lnTo>
                  <a:pt x="31" y="341"/>
                </a:lnTo>
                <a:lnTo>
                  <a:pt x="34" y="335"/>
                </a:lnTo>
                <a:lnTo>
                  <a:pt x="37" y="327"/>
                </a:lnTo>
                <a:lnTo>
                  <a:pt x="40" y="320"/>
                </a:lnTo>
                <a:lnTo>
                  <a:pt x="43" y="313"/>
                </a:lnTo>
                <a:lnTo>
                  <a:pt x="46" y="305"/>
                </a:lnTo>
                <a:lnTo>
                  <a:pt x="49" y="298"/>
                </a:lnTo>
                <a:lnTo>
                  <a:pt x="53" y="290"/>
                </a:lnTo>
                <a:lnTo>
                  <a:pt x="56" y="282"/>
                </a:lnTo>
                <a:lnTo>
                  <a:pt x="60" y="274"/>
                </a:lnTo>
                <a:lnTo>
                  <a:pt x="63" y="266"/>
                </a:lnTo>
                <a:lnTo>
                  <a:pt x="67" y="258"/>
                </a:lnTo>
                <a:lnTo>
                  <a:pt x="71" y="250"/>
                </a:lnTo>
                <a:lnTo>
                  <a:pt x="75" y="242"/>
                </a:lnTo>
                <a:lnTo>
                  <a:pt x="78" y="234"/>
                </a:lnTo>
                <a:lnTo>
                  <a:pt x="82" y="226"/>
                </a:lnTo>
                <a:lnTo>
                  <a:pt x="86" y="218"/>
                </a:lnTo>
                <a:lnTo>
                  <a:pt x="90" y="210"/>
                </a:lnTo>
                <a:lnTo>
                  <a:pt x="94" y="202"/>
                </a:lnTo>
                <a:lnTo>
                  <a:pt x="98" y="194"/>
                </a:lnTo>
                <a:lnTo>
                  <a:pt x="103" y="186"/>
                </a:lnTo>
                <a:lnTo>
                  <a:pt x="107" y="178"/>
                </a:lnTo>
                <a:lnTo>
                  <a:pt x="111" y="170"/>
                </a:lnTo>
                <a:lnTo>
                  <a:pt x="115" y="163"/>
                </a:lnTo>
                <a:lnTo>
                  <a:pt x="119" y="155"/>
                </a:lnTo>
                <a:lnTo>
                  <a:pt x="124" y="148"/>
                </a:lnTo>
                <a:lnTo>
                  <a:pt x="128" y="140"/>
                </a:lnTo>
                <a:lnTo>
                  <a:pt x="132" y="133"/>
                </a:lnTo>
                <a:lnTo>
                  <a:pt x="136" y="126"/>
                </a:lnTo>
                <a:lnTo>
                  <a:pt x="141" y="119"/>
                </a:lnTo>
                <a:lnTo>
                  <a:pt x="145" y="112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79" name="Rectangle 51"/>
          <p:cNvSpPr>
            <a:spLocks noChangeArrowheads="1"/>
          </p:cNvSpPr>
          <p:nvPr/>
        </p:nvSpPr>
        <p:spPr bwMode="auto">
          <a:xfrm>
            <a:off x="425450" y="466725"/>
            <a:ext cx="40020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.., som erstatter mere </a:t>
            </a:r>
          </a:p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og mere af prolapsen..</a:t>
            </a:r>
          </a:p>
        </p:txBody>
      </p:sp>
      <p:sp>
        <p:nvSpPr>
          <p:cNvPr id="137268" name="Freeform 52"/>
          <p:cNvSpPr>
            <a:spLocks/>
          </p:cNvSpPr>
          <p:nvPr/>
        </p:nvSpPr>
        <p:spPr bwMode="auto">
          <a:xfrm>
            <a:off x="5875338" y="3902075"/>
            <a:ext cx="760412" cy="863600"/>
          </a:xfrm>
          <a:custGeom>
            <a:avLst/>
            <a:gdLst>
              <a:gd name="T0" fmla="*/ 2147483647 w 476"/>
              <a:gd name="T1" fmla="*/ 2147483647 h 541"/>
              <a:gd name="T2" fmla="*/ 2147483647 w 476"/>
              <a:gd name="T3" fmla="*/ 2147483647 h 541"/>
              <a:gd name="T4" fmla="*/ 2147483647 w 476"/>
              <a:gd name="T5" fmla="*/ 2147483647 h 541"/>
              <a:gd name="T6" fmla="*/ 2147483647 w 476"/>
              <a:gd name="T7" fmla="*/ 2147483647 h 541"/>
              <a:gd name="T8" fmla="*/ 2147483647 w 476"/>
              <a:gd name="T9" fmla="*/ 2147483647 h 541"/>
              <a:gd name="T10" fmla="*/ 2147483647 w 476"/>
              <a:gd name="T11" fmla="*/ 2147483647 h 541"/>
              <a:gd name="T12" fmla="*/ 2147483647 w 476"/>
              <a:gd name="T13" fmla="*/ 2147483647 h 541"/>
              <a:gd name="T14" fmla="*/ 2147483647 w 476"/>
              <a:gd name="T15" fmla="*/ 0 h 541"/>
              <a:gd name="T16" fmla="*/ 2147483647 w 476"/>
              <a:gd name="T17" fmla="*/ 2147483647 h 541"/>
              <a:gd name="T18" fmla="*/ 2147483647 w 476"/>
              <a:gd name="T19" fmla="*/ 2147483647 h 541"/>
              <a:gd name="T20" fmla="*/ 2147483647 w 476"/>
              <a:gd name="T21" fmla="*/ 2147483647 h 541"/>
              <a:gd name="T22" fmla="*/ 2147483647 w 476"/>
              <a:gd name="T23" fmla="*/ 2147483647 h 541"/>
              <a:gd name="T24" fmla="*/ 2147483647 w 476"/>
              <a:gd name="T25" fmla="*/ 2147483647 h 541"/>
              <a:gd name="T26" fmla="*/ 2147483647 w 476"/>
              <a:gd name="T27" fmla="*/ 2147483647 h 541"/>
              <a:gd name="T28" fmla="*/ 2147483647 w 476"/>
              <a:gd name="T29" fmla="*/ 2147483647 h 541"/>
              <a:gd name="T30" fmla="*/ 2147483647 w 476"/>
              <a:gd name="T31" fmla="*/ 2147483647 h 541"/>
              <a:gd name="T32" fmla="*/ 2147483647 w 476"/>
              <a:gd name="T33" fmla="*/ 2147483647 h 541"/>
              <a:gd name="T34" fmla="*/ 2147483647 w 476"/>
              <a:gd name="T35" fmla="*/ 2147483647 h 541"/>
              <a:gd name="T36" fmla="*/ 2147483647 w 476"/>
              <a:gd name="T37" fmla="*/ 2147483647 h 541"/>
              <a:gd name="T38" fmla="*/ 2147483647 w 476"/>
              <a:gd name="T39" fmla="*/ 2147483647 h 541"/>
              <a:gd name="T40" fmla="*/ 2147483647 w 476"/>
              <a:gd name="T41" fmla="*/ 2147483647 h 541"/>
              <a:gd name="T42" fmla="*/ 2147483647 w 476"/>
              <a:gd name="T43" fmla="*/ 2147483647 h 541"/>
              <a:gd name="T44" fmla="*/ 2147483647 w 476"/>
              <a:gd name="T45" fmla="*/ 2147483647 h 541"/>
              <a:gd name="T46" fmla="*/ 2147483647 w 476"/>
              <a:gd name="T47" fmla="*/ 2147483647 h 541"/>
              <a:gd name="T48" fmla="*/ 2147483647 w 476"/>
              <a:gd name="T49" fmla="*/ 2147483647 h 541"/>
              <a:gd name="T50" fmla="*/ 2147483647 w 476"/>
              <a:gd name="T51" fmla="*/ 2147483647 h 541"/>
              <a:gd name="T52" fmla="*/ 2147483647 w 476"/>
              <a:gd name="T53" fmla="*/ 2147483647 h 541"/>
              <a:gd name="T54" fmla="*/ 2147483647 w 476"/>
              <a:gd name="T55" fmla="*/ 2147483647 h 541"/>
              <a:gd name="T56" fmla="*/ 2147483647 w 476"/>
              <a:gd name="T57" fmla="*/ 2147483647 h 541"/>
              <a:gd name="T58" fmla="*/ 2147483647 w 476"/>
              <a:gd name="T59" fmla="*/ 2147483647 h 541"/>
              <a:gd name="T60" fmla="*/ 2147483647 w 476"/>
              <a:gd name="T61" fmla="*/ 2147483647 h 541"/>
              <a:gd name="T62" fmla="*/ 2147483647 w 476"/>
              <a:gd name="T63" fmla="*/ 2147483647 h 541"/>
              <a:gd name="T64" fmla="*/ 2147483647 w 476"/>
              <a:gd name="T65" fmla="*/ 2147483647 h 541"/>
              <a:gd name="T66" fmla="*/ 2147483647 w 476"/>
              <a:gd name="T67" fmla="*/ 2147483647 h 541"/>
              <a:gd name="T68" fmla="*/ 2147483647 w 476"/>
              <a:gd name="T69" fmla="*/ 2147483647 h 541"/>
              <a:gd name="T70" fmla="*/ 2147483647 w 476"/>
              <a:gd name="T71" fmla="*/ 2147483647 h 541"/>
              <a:gd name="T72" fmla="*/ 2147483647 w 476"/>
              <a:gd name="T73" fmla="*/ 2147483647 h 541"/>
              <a:gd name="T74" fmla="*/ 2147483647 w 476"/>
              <a:gd name="T75" fmla="*/ 2147483647 h 541"/>
              <a:gd name="T76" fmla="*/ 2147483647 w 476"/>
              <a:gd name="T77" fmla="*/ 2147483647 h 541"/>
              <a:gd name="T78" fmla="*/ 2147483647 w 476"/>
              <a:gd name="T79" fmla="*/ 2147483647 h 541"/>
              <a:gd name="T80" fmla="*/ 2147483647 w 476"/>
              <a:gd name="T81" fmla="*/ 2147483647 h 541"/>
              <a:gd name="T82" fmla="*/ 2147483647 w 476"/>
              <a:gd name="T83" fmla="*/ 2147483647 h 541"/>
              <a:gd name="T84" fmla="*/ 2147483647 w 476"/>
              <a:gd name="T85" fmla="*/ 2147483647 h 541"/>
              <a:gd name="T86" fmla="*/ 2147483647 w 476"/>
              <a:gd name="T87" fmla="*/ 2147483647 h 541"/>
              <a:gd name="T88" fmla="*/ 2147483647 w 476"/>
              <a:gd name="T89" fmla="*/ 2147483647 h 541"/>
              <a:gd name="T90" fmla="*/ 0 w 476"/>
              <a:gd name="T91" fmla="*/ 2147483647 h 541"/>
              <a:gd name="T92" fmla="*/ 2147483647 w 476"/>
              <a:gd name="T93" fmla="*/ 2147483647 h 541"/>
              <a:gd name="T94" fmla="*/ 2147483647 w 476"/>
              <a:gd name="T95" fmla="*/ 2147483647 h 541"/>
              <a:gd name="T96" fmla="*/ 2147483647 w 476"/>
              <a:gd name="T97" fmla="*/ 2147483647 h 541"/>
              <a:gd name="T98" fmla="*/ 2147483647 w 476"/>
              <a:gd name="T99" fmla="*/ 2147483647 h 541"/>
              <a:gd name="T100" fmla="*/ 2147483647 w 476"/>
              <a:gd name="T101" fmla="*/ 2147483647 h 541"/>
              <a:gd name="T102" fmla="*/ 2147483647 w 476"/>
              <a:gd name="T103" fmla="*/ 2147483647 h 541"/>
              <a:gd name="T104" fmla="*/ 2147483647 w 476"/>
              <a:gd name="T105" fmla="*/ 2147483647 h 541"/>
              <a:gd name="T106" fmla="*/ 2147483647 w 476"/>
              <a:gd name="T107" fmla="*/ 2147483647 h 541"/>
              <a:gd name="T108" fmla="*/ 2147483647 w 476"/>
              <a:gd name="T109" fmla="*/ 2147483647 h 541"/>
              <a:gd name="T110" fmla="*/ 2147483647 w 476"/>
              <a:gd name="T111" fmla="*/ 2147483647 h 541"/>
              <a:gd name="T112" fmla="*/ 2147483647 w 476"/>
              <a:gd name="T113" fmla="*/ 2147483647 h 541"/>
              <a:gd name="T114" fmla="*/ 2147483647 w 476"/>
              <a:gd name="T115" fmla="*/ 2147483647 h 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6"/>
              <a:gd name="T175" fmla="*/ 0 h 541"/>
              <a:gd name="T176" fmla="*/ 476 w 476"/>
              <a:gd name="T177" fmla="*/ 541 h 5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6" h="541">
                <a:moveTo>
                  <a:pt x="142" y="113"/>
                </a:moveTo>
                <a:lnTo>
                  <a:pt x="145" y="107"/>
                </a:lnTo>
                <a:lnTo>
                  <a:pt x="147" y="101"/>
                </a:lnTo>
                <a:lnTo>
                  <a:pt x="150" y="95"/>
                </a:lnTo>
                <a:lnTo>
                  <a:pt x="153" y="89"/>
                </a:lnTo>
                <a:lnTo>
                  <a:pt x="156" y="84"/>
                </a:lnTo>
                <a:lnTo>
                  <a:pt x="159" y="78"/>
                </a:lnTo>
                <a:lnTo>
                  <a:pt x="163" y="73"/>
                </a:lnTo>
                <a:lnTo>
                  <a:pt x="166" y="68"/>
                </a:lnTo>
                <a:lnTo>
                  <a:pt x="170" y="63"/>
                </a:lnTo>
                <a:lnTo>
                  <a:pt x="173" y="58"/>
                </a:lnTo>
                <a:lnTo>
                  <a:pt x="177" y="53"/>
                </a:lnTo>
                <a:lnTo>
                  <a:pt x="181" y="49"/>
                </a:lnTo>
                <a:lnTo>
                  <a:pt x="185" y="44"/>
                </a:lnTo>
                <a:lnTo>
                  <a:pt x="189" y="40"/>
                </a:lnTo>
                <a:lnTo>
                  <a:pt x="194" y="36"/>
                </a:lnTo>
                <a:lnTo>
                  <a:pt x="198" y="32"/>
                </a:lnTo>
                <a:lnTo>
                  <a:pt x="203" y="28"/>
                </a:lnTo>
                <a:lnTo>
                  <a:pt x="207" y="25"/>
                </a:lnTo>
                <a:lnTo>
                  <a:pt x="212" y="22"/>
                </a:lnTo>
                <a:lnTo>
                  <a:pt x="217" y="19"/>
                </a:lnTo>
                <a:lnTo>
                  <a:pt x="222" y="16"/>
                </a:lnTo>
                <a:lnTo>
                  <a:pt x="227" y="13"/>
                </a:lnTo>
                <a:lnTo>
                  <a:pt x="233" y="11"/>
                </a:lnTo>
                <a:lnTo>
                  <a:pt x="238" y="9"/>
                </a:lnTo>
                <a:lnTo>
                  <a:pt x="244" y="7"/>
                </a:lnTo>
                <a:lnTo>
                  <a:pt x="249" y="5"/>
                </a:lnTo>
                <a:lnTo>
                  <a:pt x="255" y="4"/>
                </a:lnTo>
                <a:lnTo>
                  <a:pt x="261" y="2"/>
                </a:lnTo>
                <a:lnTo>
                  <a:pt x="267" y="1"/>
                </a:lnTo>
                <a:lnTo>
                  <a:pt x="273" y="1"/>
                </a:lnTo>
                <a:lnTo>
                  <a:pt x="279" y="0"/>
                </a:lnTo>
                <a:lnTo>
                  <a:pt x="285" y="0"/>
                </a:lnTo>
                <a:lnTo>
                  <a:pt x="291" y="0"/>
                </a:lnTo>
                <a:lnTo>
                  <a:pt x="298" y="0"/>
                </a:lnTo>
                <a:lnTo>
                  <a:pt x="304" y="1"/>
                </a:lnTo>
                <a:lnTo>
                  <a:pt x="311" y="1"/>
                </a:lnTo>
                <a:lnTo>
                  <a:pt x="317" y="3"/>
                </a:lnTo>
                <a:lnTo>
                  <a:pt x="324" y="4"/>
                </a:lnTo>
                <a:lnTo>
                  <a:pt x="331" y="6"/>
                </a:lnTo>
                <a:lnTo>
                  <a:pt x="338" y="8"/>
                </a:lnTo>
                <a:lnTo>
                  <a:pt x="345" y="10"/>
                </a:lnTo>
                <a:lnTo>
                  <a:pt x="352" y="12"/>
                </a:lnTo>
                <a:lnTo>
                  <a:pt x="359" y="15"/>
                </a:lnTo>
                <a:lnTo>
                  <a:pt x="367" y="18"/>
                </a:lnTo>
                <a:lnTo>
                  <a:pt x="374" y="22"/>
                </a:lnTo>
                <a:lnTo>
                  <a:pt x="382" y="26"/>
                </a:lnTo>
                <a:lnTo>
                  <a:pt x="386" y="28"/>
                </a:lnTo>
                <a:lnTo>
                  <a:pt x="391" y="31"/>
                </a:lnTo>
                <a:lnTo>
                  <a:pt x="396" y="34"/>
                </a:lnTo>
                <a:lnTo>
                  <a:pt x="401" y="37"/>
                </a:lnTo>
                <a:lnTo>
                  <a:pt x="406" y="40"/>
                </a:lnTo>
                <a:lnTo>
                  <a:pt x="411" y="43"/>
                </a:lnTo>
                <a:lnTo>
                  <a:pt x="415" y="46"/>
                </a:lnTo>
                <a:lnTo>
                  <a:pt x="420" y="49"/>
                </a:lnTo>
                <a:lnTo>
                  <a:pt x="424" y="52"/>
                </a:lnTo>
                <a:lnTo>
                  <a:pt x="429" y="56"/>
                </a:lnTo>
                <a:lnTo>
                  <a:pt x="433" y="59"/>
                </a:lnTo>
                <a:lnTo>
                  <a:pt x="437" y="62"/>
                </a:lnTo>
                <a:lnTo>
                  <a:pt x="441" y="66"/>
                </a:lnTo>
                <a:lnTo>
                  <a:pt x="445" y="70"/>
                </a:lnTo>
                <a:lnTo>
                  <a:pt x="448" y="74"/>
                </a:lnTo>
                <a:lnTo>
                  <a:pt x="452" y="77"/>
                </a:lnTo>
                <a:lnTo>
                  <a:pt x="455" y="82"/>
                </a:lnTo>
                <a:lnTo>
                  <a:pt x="458" y="86"/>
                </a:lnTo>
                <a:lnTo>
                  <a:pt x="461" y="90"/>
                </a:lnTo>
                <a:lnTo>
                  <a:pt x="464" y="95"/>
                </a:lnTo>
                <a:lnTo>
                  <a:pt x="466" y="99"/>
                </a:lnTo>
                <a:lnTo>
                  <a:pt x="468" y="104"/>
                </a:lnTo>
                <a:lnTo>
                  <a:pt x="470" y="109"/>
                </a:lnTo>
                <a:lnTo>
                  <a:pt x="472" y="114"/>
                </a:lnTo>
                <a:lnTo>
                  <a:pt x="473" y="119"/>
                </a:lnTo>
                <a:lnTo>
                  <a:pt x="474" y="125"/>
                </a:lnTo>
                <a:lnTo>
                  <a:pt x="475" y="130"/>
                </a:lnTo>
                <a:lnTo>
                  <a:pt x="475" y="136"/>
                </a:lnTo>
                <a:lnTo>
                  <a:pt x="475" y="142"/>
                </a:lnTo>
                <a:lnTo>
                  <a:pt x="475" y="149"/>
                </a:lnTo>
                <a:lnTo>
                  <a:pt x="474" y="155"/>
                </a:lnTo>
                <a:lnTo>
                  <a:pt x="473" y="162"/>
                </a:lnTo>
                <a:lnTo>
                  <a:pt x="472" y="169"/>
                </a:lnTo>
                <a:lnTo>
                  <a:pt x="470" y="176"/>
                </a:lnTo>
                <a:lnTo>
                  <a:pt x="467" y="184"/>
                </a:lnTo>
                <a:lnTo>
                  <a:pt x="465" y="191"/>
                </a:lnTo>
                <a:lnTo>
                  <a:pt x="462" y="199"/>
                </a:lnTo>
                <a:lnTo>
                  <a:pt x="458" y="208"/>
                </a:lnTo>
                <a:lnTo>
                  <a:pt x="454" y="216"/>
                </a:lnTo>
                <a:lnTo>
                  <a:pt x="450" y="225"/>
                </a:lnTo>
                <a:lnTo>
                  <a:pt x="445" y="234"/>
                </a:lnTo>
                <a:lnTo>
                  <a:pt x="439" y="243"/>
                </a:lnTo>
                <a:lnTo>
                  <a:pt x="434" y="252"/>
                </a:lnTo>
                <a:lnTo>
                  <a:pt x="428" y="261"/>
                </a:lnTo>
                <a:lnTo>
                  <a:pt x="422" y="270"/>
                </a:lnTo>
                <a:lnTo>
                  <a:pt x="416" y="279"/>
                </a:lnTo>
                <a:lnTo>
                  <a:pt x="410" y="287"/>
                </a:lnTo>
                <a:lnTo>
                  <a:pt x="404" y="296"/>
                </a:lnTo>
                <a:lnTo>
                  <a:pt x="398" y="304"/>
                </a:lnTo>
                <a:lnTo>
                  <a:pt x="391" y="312"/>
                </a:lnTo>
                <a:lnTo>
                  <a:pt x="385" y="320"/>
                </a:lnTo>
                <a:lnTo>
                  <a:pt x="379" y="328"/>
                </a:lnTo>
                <a:lnTo>
                  <a:pt x="372" y="336"/>
                </a:lnTo>
                <a:lnTo>
                  <a:pt x="366" y="344"/>
                </a:lnTo>
                <a:lnTo>
                  <a:pt x="359" y="351"/>
                </a:lnTo>
                <a:lnTo>
                  <a:pt x="353" y="359"/>
                </a:lnTo>
                <a:lnTo>
                  <a:pt x="347" y="366"/>
                </a:lnTo>
                <a:lnTo>
                  <a:pt x="340" y="373"/>
                </a:lnTo>
                <a:lnTo>
                  <a:pt x="334" y="380"/>
                </a:lnTo>
                <a:lnTo>
                  <a:pt x="327" y="387"/>
                </a:lnTo>
                <a:lnTo>
                  <a:pt x="321" y="394"/>
                </a:lnTo>
                <a:lnTo>
                  <a:pt x="314" y="401"/>
                </a:lnTo>
                <a:lnTo>
                  <a:pt x="308" y="407"/>
                </a:lnTo>
                <a:lnTo>
                  <a:pt x="301" y="414"/>
                </a:lnTo>
                <a:lnTo>
                  <a:pt x="295" y="420"/>
                </a:lnTo>
                <a:lnTo>
                  <a:pt x="288" y="426"/>
                </a:lnTo>
                <a:lnTo>
                  <a:pt x="282" y="432"/>
                </a:lnTo>
                <a:lnTo>
                  <a:pt x="276" y="437"/>
                </a:lnTo>
                <a:lnTo>
                  <a:pt x="270" y="443"/>
                </a:lnTo>
                <a:lnTo>
                  <a:pt x="263" y="449"/>
                </a:lnTo>
                <a:lnTo>
                  <a:pt x="257" y="454"/>
                </a:lnTo>
                <a:lnTo>
                  <a:pt x="251" y="459"/>
                </a:lnTo>
                <a:lnTo>
                  <a:pt x="245" y="464"/>
                </a:lnTo>
                <a:lnTo>
                  <a:pt x="239" y="469"/>
                </a:lnTo>
                <a:lnTo>
                  <a:pt x="234" y="474"/>
                </a:lnTo>
                <a:lnTo>
                  <a:pt x="228" y="478"/>
                </a:lnTo>
                <a:lnTo>
                  <a:pt x="222" y="483"/>
                </a:lnTo>
                <a:lnTo>
                  <a:pt x="217" y="487"/>
                </a:lnTo>
                <a:lnTo>
                  <a:pt x="211" y="491"/>
                </a:lnTo>
                <a:lnTo>
                  <a:pt x="206" y="495"/>
                </a:lnTo>
                <a:lnTo>
                  <a:pt x="201" y="499"/>
                </a:lnTo>
                <a:lnTo>
                  <a:pt x="196" y="502"/>
                </a:lnTo>
                <a:lnTo>
                  <a:pt x="191" y="506"/>
                </a:lnTo>
                <a:lnTo>
                  <a:pt x="186" y="509"/>
                </a:lnTo>
                <a:lnTo>
                  <a:pt x="181" y="512"/>
                </a:lnTo>
                <a:lnTo>
                  <a:pt x="177" y="515"/>
                </a:lnTo>
                <a:lnTo>
                  <a:pt x="172" y="518"/>
                </a:lnTo>
                <a:lnTo>
                  <a:pt x="168" y="521"/>
                </a:lnTo>
                <a:lnTo>
                  <a:pt x="164" y="523"/>
                </a:lnTo>
                <a:lnTo>
                  <a:pt x="160" y="525"/>
                </a:lnTo>
                <a:lnTo>
                  <a:pt x="157" y="528"/>
                </a:lnTo>
                <a:lnTo>
                  <a:pt x="153" y="530"/>
                </a:lnTo>
                <a:lnTo>
                  <a:pt x="150" y="531"/>
                </a:lnTo>
                <a:lnTo>
                  <a:pt x="147" y="533"/>
                </a:lnTo>
                <a:lnTo>
                  <a:pt x="144" y="534"/>
                </a:lnTo>
                <a:lnTo>
                  <a:pt x="141" y="536"/>
                </a:lnTo>
                <a:lnTo>
                  <a:pt x="139" y="537"/>
                </a:lnTo>
                <a:lnTo>
                  <a:pt x="136" y="538"/>
                </a:lnTo>
                <a:lnTo>
                  <a:pt x="134" y="538"/>
                </a:lnTo>
                <a:lnTo>
                  <a:pt x="132" y="539"/>
                </a:lnTo>
                <a:lnTo>
                  <a:pt x="131" y="539"/>
                </a:lnTo>
                <a:lnTo>
                  <a:pt x="129" y="540"/>
                </a:lnTo>
                <a:lnTo>
                  <a:pt x="128" y="540"/>
                </a:lnTo>
                <a:lnTo>
                  <a:pt x="127" y="539"/>
                </a:lnTo>
                <a:lnTo>
                  <a:pt x="120" y="533"/>
                </a:lnTo>
                <a:lnTo>
                  <a:pt x="114" y="528"/>
                </a:lnTo>
                <a:lnTo>
                  <a:pt x="109" y="524"/>
                </a:lnTo>
                <a:lnTo>
                  <a:pt x="105" y="520"/>
                </a:lnTo>
                <a:lnTo>
                  <a:pt x="102" y="517"/>
                </a:lnTo>
                <a:lnTo>
                  <a:pt x="100" y="514"/>
                </a:lnTo>
                <a:lnTo>
                  <a:pt x="97" y="512"/>
                </a:lnTo>
                <a:lnTo>
                  <a:pt x="95" y="509"/>
                </a:lnTo>
                <a:lnTo>
                  <a:pt x="93" y="507"/>
                </a:lnTo>
                <a:lnTo>
                  <a:pt x="91" y="505"/>
                </a:lnTo>
                <a:lnTo>
                  <a:pt x="89" y="502"/>
                </a:lnTo>
                <a:lnTo>
                  <a:pt x="86" y="499"/>
                </a:lnTo>
                <a:lnTo>
                  <a:pt x="83" y="496"/>
                </a:lnTo>
                <a:lnTo>
                  <a:pt x="79" y="493"/>
                </a:lnTo>
                <a:lnTo>
                  <a:pt x="75" y="488"/>
                </a:lnTo>
                <a:lnTo>
                  <a:pt x="69" y="484"/>
                </a:lnTo>
                <a:lnTo>
                  <a:pt x="62" y="478"/>
                </a:lnTo>
                <a:lnTo>
                  <a:pt x="50" y="470"/>
                </a:lnTo>
                <a:lnTo>
                  <a:pt x="40" y="463"/>
                </a:lnTo>
                <a:lnTo>
                  <a:pt x="31" y="458"/>
                </a:lnTo>
                <a:lnTo>
                  <a:pt x="23" y="453"/>
                </a:lnTo>
                <a:lnTo>
                  <a:pt x="16" y="449"/>
                </a:lnTo>
                <a:lnTo>
                  <a:pt x="10" y="446"/>
                </a:lnTo>
                <a:lnTo>
                  <a:pt x="6" y="444"/>
                </a:lnTo>
                <a:lnTo>
                  <a:pt x="2" y="441"/>
                </a:lnTo>
                <a:lnTo>
                  <a:pt x="1" y="439"/>
                </a:lnTo>
                <a:lnTo>
                  <a:pt x="0" y="438"/>
                </a:lnTo>
                <a:lnTo>
                  <a:pt x="0" y="435"/>
                </a:lnTo>
                <a:lnTo>
                  <a:pt x="1" y="433"/>
                </a:lnTo>
                <a:lnTo>
                  <a:pt x="1" y="430"/>
                </a:lnTo>
                <a:lnTo>
                  <a:pt x="2" y="427"/>
                </a:lnTo>
                <a:lnTo>
                  <a:pt x="3" y="424"/>
                </a:lnTo>
                <a:lnTo>
                  <a:pt x="4" y="421"/>
                </a:lnTo>
                <a:lnTo>
                  <a:pt x="5" y="417"/>
                </a:lnTo>
                <a:lnTo>
                  <a:pt x="6" y="412"/>
                </a:lnTo>
                <a:lnTo>
                  <a:pt x="7" y="408"/>
                </a:lnTo>
                <a:lnTo>
                  <a:pt x="9" y="403"/>
                </a:lnTo>
                <a:lnTo>
                  <a:pt x="10" y="398"/>
                </a:lnTo>
                <a:lnTo>
                  <a:pt x="12" y="393"/>
                </a:lnTo>
                <a:lnTo>
                  <a:pt x="14" y="388"/>
                </a:lnTo>
                <a:lnTo>
                  <a:pt x="15" y="382"/>
                </a:lnTo>
                <a:lnTo>
                  <a:pt x="17" y="376"/>
                </a:lnTo>
                <a:lnTo>
                  <a:pt x="20" y="370"/>
                </a:lnTo>
                <a:lnTo>
                  <a:pt x="22" y="364"/>
                </a:lnTo>
                <a:lnTo>
                  <a:pt x="24" y="358"/>
                </a:lnTo>
                <a:lnTo>
                  <a:pt x="27" y="351"/>
                </a:lnTo>
                <a:lnTo>
                  <a:pt x="29" y="344"/>
                </a:lnTo>
                <a:lnTo>
                  <a:pt x="32" y="337"/>
                </a:lnTo>
                <a:lnTo>
                  <a:pt x="35" y="330"/>
                </a:lnTo>
                <a:lnTo>
                  <a:pt x="38" y="323"/>
                </a:lnTo>
                <a:lnTo>
                  <a:pt x="41" y="316"/>
                </a:lnTo>
                <a:lnTo>
                  <a:pt x="44" y="308"/>
                </a:lnTo>
                <a:lnTo>
                  <a:pt x="47" y="300"/>
                </a:lnTo>
                <a:lnTo>
                  <a:pt x="50" y="293"/>
                </a:lnTo>
                <a:lnTo>
                  <a:pt x="53" y="285"/>
                </a:lnTo>
                <a:lnTo>
                  <a:pt x="57" y="277"/>
                </a:lnTo>
                <a:lnTo>
                  <a:pt x="60" y="269"/>
                </a:lnTo>
                <a:lnTo>
                  <a:pt x="64" y="261"/>
                </a:lnTo>
                <a:lnTo>
                  <a:pt x="68" y="253"/>
                </a:lnTo>
                <a:lnTo>
                  <a:pt x="72" y="245"/>
                </a:lnTo>
                <a:lnTo>
                  <a:pt x="76" y="236"/>
                </a:lnTo>
                <a:lnTo>
                  <a:pt x="79" y="228"/>
                </a:lnTo>
                <a:lnTo>
                  <a:pt x="84" y="220"/>
                </a:lnTo>
                <a:lnTo>
                  <a:pt x="88" y="211"/>
                </a:lnTo>
                <a:lnTo>
                  <a:pt x="92" y="203"/>
                </a:lnTo>
                <a:lnTo>
                  <a:pt x="96" y="195"/>
                </a:lnTo>
                <a:lnTo>
                  <a:pt x="100" y="186"/>
                </a:lnTo>
                <a:lnTo>
                  <a:pt x="105" y="178"/>
                </a:lnTo>
                <a:lnTo>
                  <a:pt x="109" y="170"/>
                </a:lnTo>
                <a:lnTo>
                  <a:pt x="114" y="162"/>
                </a:lnTo>
                <a:lnTo>
                  <a:pt x="118" y="153"/>
                </a:lnTo>
                <a:lnTo>
                  <a:pt x="123" y="145"/>
                </a:lnTo>
                <a:lnTo>
                  <a:pt x="128" y="137"/>
                </a:lnTo>
                <a:lnTo>
                  <a:pt x="133" y="129"/>
                </a:lnTo>
                <a:lnTo>
                  <a:pt x="137" y="121"/>
                </a:lnTo>
                <a:lnTo>
                  <a:pt x="142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5281" name="Freeform 53"/>
          <p:cNvSpPr>
            <a:spLocks/>
          </p:cNvSpPr>
          <p:nvPr/>
        </p:nvSpPr>
        <p:spPr bwMode="auto">
          <a:xfrm>
            <a:off x="6110288" y="3903663"/>
            <a:ext cx="519112" cy="366712"/>
          </a:xfrm>
          <a:custGeom>
            <a:avLst/>
            <a:gdLst>
              <a:gd name="T0" fmla="*/ 2147483647 w 327"/>
              <a:gd name="T1" fmla="*/ 2147483647 h 231"/>
              <a:gd name="T2" fmla="*/ 2147483647 w 327"/>
              <a:gd name="T3" fmla="*/ 2147483647 h 231"/>
              <a:gd name="T4" fmla="*/ 2147483647 w 327"/>
              <a:gd name="T5" fmla="*/ 2147483647 h 231"/>
              <a:gd name="T6" fmla="*/ 2147483647 w 327"/>
              <a:gd name="T7" fmla="*/ 2147483647 h 231"/>
              <a:gd name="T8" fmla="*/ 2147483647 w 327"/>
              <a:gd name="T9" fmla="*/ 2147483647 h 231"/>
              <a:gd name="T10" fmla="*/ 2147483647 w 327"/>
              <a:gd name="T11" fmla="*/ 2147483647 h 231"/>
              <a:gd name="T12" fmla="*/ 2147483647 w 327"/>
              <a:gd name="T13" fmla="*/ 2147483647 h 231"/>
              <a:gd name="T14" fmla="*/ 2147483647 w 327"/>
              <a:gd name="T15" fmla="*/ 2147483647 h 231"/>
              <a:gd name="T16" fmla="*/ 2147483647 w 327"/>
              <a:gd name="T17" fmla="*/ 2147483647 h 231"/>
              <a:gd name="T18" fmla="*/ 2147483647 w 327"/>
              <a:gd name="T19" fmla="*/ 2147483647 h 231"/>
              <a:gd name="T20" fmla="*/ 2147483647 w 327"/>
              <a:gd name="T21" fmla="*/ 0 h 231"/>
              <a:gd name="T22" fmla="*/ 2147483647 w 327"/>
              <a:gd name="T23" fmla="*/ 2147483647 h 231"/>
              <a:gd name="T24" fmla="*/ 2147483647 w 327"/>
              <a:gd name="T25" fmla="*/ 2147483647 h 231"/>
              <a:gd name="T26" fmla="*/ 2147483647 w 327"/>
              <a:gd name="T27" fmla="*/ 2147483647 h 231"/>
              <a:gd name="T28" fmla="*/ 2147483647 w 327"/>
              <a:gd name="T29" fmla="*/ 2147483647 h 231"/>
              <a:gd name="T30" fmla="*/ 2147483647 w 327"/>
              <a:gd name="T31" fmla="*/ 2147483647 h 231"/>
              <a:gd name="T32" fmla="*/ 2147483647 w 327"/>
              <a:gd name="T33" fmla="*/ 2147483647 h 231"/>
              <a:gd name="T34" fmla="*/ 2147483647 w 327"/>
              <a:gd name="T35" fmla="*/ 2147483647 h 231"/>
              <a:gd name="T36" fmla="*/ 2147483647 w 327"/>
              <a:gd name="T37" fmla="*/ 2147483647 h 231"/>
              <a:gd name="T38" fmla="*/ 2147483647 w 327"/>
              <a:gd name="T39" fmla="*/ 2147483647 h 231"/>
              <a:gd name="T40" fmla="*/ 2147483647 w 327"/>
              <a:gd name="T41" fmla="*/ 2147483647 h 231"/>
              <a:gd name="T42" fmla="*/ 2147483647 w 327"/>
              <a:gd name="T43" fmla="*/ 2147483647 h 231"/>
              <a:gd name="T44" fmla="*/ 2147483647 w 327"/>
              <a:gd name="T45" fmla="*/ 2147483647 h 231"/>
              <a:gd name="T46" fmla="*/ 2147483647 w 327"/>
              <a:gd name="T47" fmla="*/ 2147483647 h 231"/>
              <a:gd name="T48" fmla="*/ 2147483647 w 327"/>
              <a:gd name="T49" fmla="*/ 2147483647 h 231"/>
              <a:gd name="T50" fmla="*/ 2147483647 w 327"/>
              <a:gd name="T51" fmla="*/ 2147483647 h 231"/>
              <a:gd name="T52" fmla="*/ 2147483647 w 327"/>
              <a:gd name="T53" fmla="*/ 2147483647 h 231"/>
              <a:gd name="T54" fmla="*/ 2147483647 w 327"/>
              <a:gd name="T55" fmla="*/ 2147483647 h 231"/>
              <a:gd name="T56" fmla="*/ 2147483647 w 327"/>
              <a:gd name="T57" fmla="*/ 2147483647 h 231"/>
              <a:gd name="T58" fmla="*/ 2147483647 w 327"/>
              <a:gd name="T59" fmla="*/ 2147483647 h 231"/>
              <a:gd name="T60" fmla="*/ 2147483647 w 327"/>
              <a:gd name="T61" fmla="*/ 2147483647 h 231"/>
              <a:gd name="T62" fmla="*/ 2147483647 w 327"/>
              <a:gd name="T63" fmla="*/ 2147483647 h 231"/>
              <a:gd name="T64" fmla="*/ 2147483647 w 327"/>
              <a:gd name="T65" fmla="*/ 2147483647 h 231"/>
              <a:gd name="T66" fmla="*/ 2147483647 w 327"/>
              <a:gd name="T67" fmla="*/ 2147483647 h 231"/>
              <a:gd name="T68" fmla="*/ 2147483647 w 327"/>
              <a:gd name="T69" fmla="*/ 2147483647 h 231"/>
              <a:gd name="T70" fmla="*/ 2147483647 w 327"/>
              <a:gd name="T71" fmla="*/ 2147483647 h 231"/>
              <a:gd name="T72" fmla="*/ 2147483647 w 327"/>
              <a:gd name="T73" fmla="*/ 2147483647 h 231"/>
              <a:gd name="T74" fmla="*/ 2147483647 w 327"/>
              <a:gd name="T75" fmla="*/ 2147483647 h 231"/>
              <a:gd name="T76" fmla="*/ 2147483647 w 327"/>
              <a:gd name="T77" fmla="*/ 2147483647 h 231"/>
              <a:gd name="T78" fmla="*/ 2147483647 w 327"/>
              <a:gd name="T79" fmla="*/ 2147483647 h 231"/>
              <a:gd name="T80" fmla="*/ 2147483647 w 327"/>
              <a:gd name="T81" fmla="*/ 2147483647 h 231"/>
              <a:gd name="T82" fmla="*/ 2147483647 w 327"/>
              <a:gd name="T83" fmla="*/ 2147483647 h 231"/>
              <a:gd name="T84" fmla="*/ 2147483647 w 327"/>
              <a:gd name="T85" fmla="*/ 2147483647 h 231"/>
              <a:gd name="T86" fmla="*/ 2147483647 w 327"/>
              <a:gd name="T87" fmla="*/ 2147483647 h 231"/>
              <a:gd name="T88" fmla="*/ 2147483647 w 327"/>
              <a:gd name="T89" fmla="*/ 2147483647 h 231"/>
              <a:gd name="T90" fmla="*/ 0 w 327"/>
              <a:gd name="T91" fmla="*/ 2147483647 h 2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7"/>
              <a:gd name="T139" fmla="*/ 0 h 231"/>
              <a:gd name="T140" fmla="*/ 327 w 327"/>
              <a:gd name="T141" fmla="*/ 231 h 2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7" h="231">
                <a:moveTo>
                  <a:pt x="0" y="112"/>
                </a:moveTo>
                <a:lnTo>
                  <a:pt x="2" y="105"/>
                </a:lnTo>
                <a:lnTo>
                  <a:pt x="5" y="99"/>
                </a:lnTo>
                <a:lnTo>
                  <a:pt x="7" y="93"/>
                </a:lnTo>
                <a:lnTo>
                  <a:pt x="10" y="87"/>
                </a:lnTo>
                <a:lnTo>
                  <a:pt x="13" y="82"/>
                </a:lnTo>
                <a:lnTo>
                  <a:pt x="16" y="76"/>
                </a:lnTo>
                <a:lnTo>
                  <a:pt x="19" y="71"/>
                </a:lnTo>
                <a:lnTo>
                  <a:pt x="23" y="65"/>
                </a:lnTo>
                <a:lnTo>
                  <a:pt x="26" y="60"/>
                </a:lnTo>
                <a:lnTo>
                  <a:pt x="30" y="55"/>
                </a:lnTo>
                <a:lnTo>
                  <a:pt x="34" y="51"/>
                </a:lnTo>
                <a:lnTo>
                  <a:pt x="38" y="46"/>
                </a:lnTo>
                <a:lnTo>
                  <a:pt x="42" y="42"/>
                </a:lnTo>
                <a:lnTo>
                  <a:pt x="46" y="38"/>
                </a:lnTo>
                <a:lnTo>
                  <a:pt x="50" y="34"/>
                </a:lnTo>
                <a:lnTo>
                  <a:pt x="55" y="30"/>
                </a:lnTo>
                <a:lnTo>
                  <a:pt x="60" y="26"/>
                </a:lnTo>
                <a:lnTo>
                  <a:pt x="64" y="23"/>
                </a:lnTo>
                <a:lnTo>
                  <a:pt x="69" y="20"/>
                </a:lnTo>
                <a:lnTo>
                  <a:pt x="74" y="17"/>
                </a:lnTo>
                <a:lnTo>
                  <a:pt x="79" y="14"/>
                </a:lnTo>
                <a:lnTo>
                  <a:pt x="85" y="12"/>
                </a:lnTo>
                <a:lnTo>
                  <a:pt x="90" y="9"/>
                </a:lnTo>
                <a:lnTo>
                  <a:pt x="96" y="7"/>
                </a:lnTo>
                <a:lnTo>
                  <a:pt x="101" y="5"/>
                </a:lnTo>
                <a:lnTo>
                  <a:pt x="107" y="4"/>
                </a:lnTo>
                <a:lnTo>
                  <a:pt x="113" y="3"/>
                </a:lnTo>
                <a:lnTo>
                  <a:pt x="119" y="1"/>
                </a:lnTo>
                <a:lnTo>
                  <a:pt x="125" y="1"/>
                </a:lnTo>
                <a:lnTo>
                  <a:pt x="131" y="0"/>
                </a:lnTo>
                <a:lnTo>
                  <a:pt x="137" y="0"/>
                </a:lnTo>
                <a:lnTo>
                  <a:pt x="144" y="0"/>
                </a:lnTo>
                <a:lnTo>
                  <a:pt x="150" y="0"/>
                </a:lnTo>
                <a:lnTo>
                  <a:pt x="157" y="0"/>
                </a:lnTo>
                <a:lnTo>
                  <a:pt x="163" y="1"/>
                </a:lnTo>
                <a:lnTo>
                  <a:pt x="170" y="2"/>
                </a:lnTo>
                <a:lnTo>
                  <a:pt x="177" y="4"/>
                </a:lnTo>
                <a:lnTo>
                  <a:pt x="184" y="5"/>
                </a:lnTo>
                <a:lnTo>
                  <a:pt x="191" y="7"/>
                </a:lnTo>
                <a:lnTo>
                  <a:pt x="198" y="9"/>
                </a:lnTo>
                <a:lnTo>
                  <a:pt x="205" y="12"/>
                </a:lnTo>
                <a:lnTo>
                  <a:pt x="212" y="15"/>
                </a:lnTo>
                <a:lnTo>
                  <a:pt x="220" y="18"/>
                </a:lnTo>
                <a:lnTo>
                  <a:pt x="227" y="21"/>
                </a:lnTo>
                <a:lnTo>
                  <a:pt x="235" y="25"/>
                </a:lnTo>
                <a:lnTo>
                  <a:pt x="240" y="28"/>
                </a:lnTo>
                <a:lnTo>
                  <a:pt x="245" y="31"/>
                </a:lnTo>
                <a:lnTo>
                  <a:pt x="250" y="34"/>
                </a:lnTo>
                <a:lnTo>
                  <a:pt x="254" y="37"/>
                </a:lnTo>
                <a:lnTo>
                  <a:pt x="259" y="40"/>
                </a:lnTo>
                <a:lnTo>
                  <a:pt x="264" y="43"/>
                </a:lnTo>
                <a:lnTo>
                  <a:pt x="269" y="46"/>
                </a:lnTo>
                <a:lnTo>
                  <a:pt x="273" y="49"/>
                </a:lnTo>
                <a:lnTo>
                  <a:pt x="278" y="53"/>
                </a:lnTo>
                <a:lnTo>
                  <a:pt x="282" y="56"/>
                </a:lnTo>
                <a:lnTo>
                  <a:pt x="286" y="59"/>
                </a:lnTo>
                <a:lnTo>
                  <a:pt x="290" y="63"/>
                </a:lnTo>
                <a:lnTo>
                  <a:pt x="294" y="67"/>
                </a:lnTo>
                <a:lnTo>
                  <a:pt x="298" y="70"/>
                </a:lnTo>
                <a:lnTo>
                  <a:pt x="302" y="74"/>
                </a:lnTo>
                <a:lnTo>
                  <a:pt x="305" y="78"/>
                </a:lnTo>
                <a:lnTo>
                  <a:pt x="308" y="82"/>
                </a:lnTo>
                <a:lnTo>
                  <a:pt x="311" y="87"/>
                </a:lnTo>
                <a:lnTo>
                  <a:pt x="314" y="91"/>
                </a:lnTo>
                <a:lnTo>
                  <a:pt x="316" y="96"/>
                </a:lnTo>
                <a:lnTo>
                  <a:pt x="319" y="101"/>
                </a:lnTo>
                <a:lnTo>
                  <a:pt x="321" y="106"/>
                </a:lnTo>
                <a:lnTo>
                  <a:pt x="322" y="111"/>
                </a:lnTo>
                <a:lnTo>
                  <a:pt x="324" y="116"/>
                </a:lnTo>
                <a:lnTo>
                  <a:pt x="325" y="121"/>
                </a:lnTo>
                <a:lnTo>
                  <a:pt x="325" y="127"/>
                </a:lnTo>
                <a:lnTo>
                  <a:pt x="326" y="133"/>
                </a:lnTo>
                <a:lnTo>
                  <a:pt x="326" y="139"/>
                </a:lnTo>
                <a:lnTo>
                  <a:pt x="326" y="145"/>
                </a:lnTo>
                <a:lnTo>
                  <a:pt x="325" y="152"/>
                </a:lnTo>
                <a:lnTo>
                  <a:pt x="324" y="158"/>
                </a:lnTo>
                <a:lnTo>
                  <a:pt x="323" y="165"/>
                </a:lnTo>
                <a:lnTo>
                  <a:pt x="321" y="173"/>
                </a:lnTo>
                <a:lnTo>
                  <a:pt x="319" y="180"/>
                </a:lnTo>
                <a:lnTo>
                  <a:pt x="316" y="188"/>
                </a:lnTo>
                <a:lnTo>
                  <a:pt x="313" y="196"/>
                </a:lnTo>
                <a:lnTo>
                  <a:pt x="310" y="204"/>
                </a:lnTo>
                <a:lnTo>
                  <a:pt x="306" y="213"/>
                </a:lnTo>
                <a:lnTo>
                  <a:pt x="301" y="221"/>
                </a:lnTo>
                <a:lnTo>
                  <a:pt x="296" y="230"/>
                </a:lnTo>
                <a:lnTo>
                  <a:pt x="289" y="223"/>
                </a:lnTo>
                <a:lnTo>
                  <a:pt x="282" y="215"/>
                </a:lnTo>
                <a:lnTo>
                  <a:pt x="275" y="209"/>
                </a:lnTo>
                <a:lnTo>
                  <a:pt x="269" y="203"/>
                </a:lnTo>
                <a:lnTo>
                  <a:pt x="263" y="198"/>
                </a:lnTo>
                <a:lnTo>
                  <a:pt x="258" y="193"/>
                </a:lnTo>
                <a:lnTo>
                  <a:pt x="252" y="189"/>
                </a:lnTo>
                <a:lnTo>
                  <a:pt x="247" y="185"/>
                </a:lnTo>
                <a:lnTo>
                  <a:pt x="242" y="181"/>
                </a:lnTo>
                <a:lnTo>
                  <a:pt x="237" y="178"/>
                </a:lnTo>
                <a:lnTo>
                  <a:pt x="232" y="175"/>
                </a:lnTo>
                <a:lnTo>
                  <a:pt x="228" y="173"/>
                </a:lnTo>
                <a:lnTo>
                  <a:pt x="223" y="170"/>
                </a:lnTo>
                <a:lnTo>
                  <a:pt x="218" y="168"/>
                </a:lnTo>
                <a:lnTo>
                  <a:pt x="213" y="166"/>
                </a:lnTo>
                <a:lnTo>
                  <a:pt x="208" y="164"/>
                </a:lnTo>
                <a:lnTo>
                  <a:pt x="203" y="161"/>
                </a:lnTo>
                <a:lnTo>
                  <a:pt x="197" y="159"/>
                </a:lnTo>
                <a:lnTo>
                  <a:pt x="191" y="157"/>
                </a:lnTo>
                <a:lnTo>
                  <a:pt x="185" y="154"/>
                </a:lnTo>
                <a:lnTo>
                  <a:pt x="179" y="151"/>
                </a:lnTo>
                <a:lnTo>
                  <a:pt x="172" y="148"/>
                </a:lnTo>
                <a:lnTo>
                  <a:pt x="165" y="145"/>
                </a:lnTo>
                <a:lnTo>
                  <a:pt x="158" y="141"/>
                </a:lnTo>
                <a:lnTo>
                  <a:pt x="151" y="138"/>
                </a:lnTo>
                <a:lnTo>
                  <a:pt x="145" y="135"/>
                </a:lnTo>
                <a:lnTo>
                  <a:pt x="139" y="132"/>
                </a:lnTo>
                <a:lnTo>
                  <a:pt x="133" y="128"/>
                </a:lnTo>
                <a:lnTo>
                  <a:pt x="128" y="125"/>
                </a:lnTo>
                <a:lnTo>
                  <a:pt x="122" y="122"/>
                </a:lnTo>
                <a:lnTo>
                  <a:pt x="117" y="119"/>
                </a:lnTo>
                <a:lnTo>
                  <a:pt x="112" y="117"/>
                </a:lnTo>
                <a:lnTo>
                  <a:pt x="106" y="114"/>
                </a:lnTo>
                <a:lnTo>
                  <a:pt x="101" y="112"/>
                </a:lnTo>
                <a:lnTo>
                  <a:pt x="96" y="109"/>
                </a:lnTo>
                <a:lnTo>
                  <a:pt x="90" y="107"/>
                </a:lnTo>
                <a:lnTo>
                  <a:pt x="84" y="106"/>
                </a:lnTo>
                <a:lnTo>
                  <a:pt x="78" y="104"/>
                </a:lnTo>
                <a:lnTo>
                  <a:pt x="72" y="103"/>
                </a:lnTo>
                <a:lnTo>
                  <a:pt x="66" y="102"/>
                </a:lnTo>
                <a:lnTo>
                  <a:pt x="59" y="102"/>
                </a:lnTo>
                <a:lnTo>
                  <a:pt x="52" y="102"/>
                </a:lnTo>
                <a:lnTo>
                  <a:pt x="45" y="102"/>
                </a:lnTo>
                <a:lnTo>
                  <a:pt x="37" y="103"/>
                </a:lnTo>
                <a:lnTo>
                  <a:pt x="28" y="105"/>
                </a:lnTo>
                <a:lnTo>
                  <a:pt x="19" y="106"/>
                </a:lnTo>
                <a:lnTo>
                  <a:pt x="10" y="109"/>
                </a:lnTo>
                <a:lnTo>
                  <a:pt x="0" y="112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7271" name="Freeform 55"/>
          <p:cNvSpPr>
            <a:spLocks/>
          </p:cNvSpPr>
          <p:nvPr/>
        </p:nvSpPr>
        <p:spPr bwMode="auto">
          <a:xfrm>
            <a:off x="6024563" y="3900488"/>
            <a:ext cx="609600" cy="538162"/>
          </a:xfrm>
          <a:custGeom>
            <a:avLst/>
            <a:gdLst>
              <a:gd name="T0" fmla="*/ 2147483647 w 380"/>
              <a:gd name="T1" fmla="*/ 2147483647 h 335"/>
              <a:gd name="T2" fmla="*/ 2147483647 w 380"/>
              <a:gd name="T3" fmla="*/ 2147483647 h 335"/>
              <a:gd name="T4" fmla="*/ 2147483647 w 380"/>
              <a:gd name="T5" fmla="*/ 2147483647 h 335"/>
              <a:gd name="T6" fmla="*/ 2147483647 w 380"/>
              <a:gd name="T7" fmla="*/ 2147483647 h 335"/>
              <a:gd name="T8" fmla="*/ 2147483647 w 380"/>
              <a:gd name="T9" fmla="*/ 2147483647 h 335"/>
              <a:gd name="T10" fmla="*/ 2147483647 w 380"/>
              <a:gd name="T11" fmla="*/ 2147483647 h 335"/>
              <a:gd name="T12" fmla="*/ 2147483647 w 380"/>
              <a:gd name="T13" fmla="*/ 2147483647 h 335"/>
              <a:gd name="T14" fmla="*/ 2147483647 w 380"/>
              <a:gd name="T15" fmla="*/ 2147483647 h 335"/>
              <a:gd name="T16" fmla="*/ 2147483647 w 380"/>
              <a:gd name="T17" fmla="*/ 2147483647 h 335"/>
              <a:gd name="T18" fmla="*/ 2147483647 w 380"/>
              <a:gd name="T19" fmla="*/ 2147483647 h 335"/>
              <a:gd name="T20" fmla="*/ 2147483647 w 380"/>
              <a:gd name="T21" fmla="*/ 0 h 335"/>
              <a:gd name="T22" fmla="*/ 2147483647 w 380"/>
              <a:gd name="T23" fmla="*/ 2147483647 h 335"/>
              <a:gd name="T24" fmla="*/ 2147483647 w 380"/>
              <a:gd name="T25" fmla="*/ 2147483647 h 335"/>
              <a:gd name="T26" fmla="*/ 2147483647 w 380"/>
              <a:gd name="T27" fmla="*/ 2147483647 h 335"/>
              <a:gd name="T28" fmla="*/ 2147483647 w 380"/>
              <a:gd name="T29" fmla="*/ 2147483647 h 335"/>
              <a:gd name="T30" fmla="*/ 2147483647 w 380"/>
              <a:gd name="T31" fmla="*/ 2147483647 h 335"/>
              <a:gd name="T32" fmla="*/ 2147483647 w 380"/>
              <a:gd name="T33" fmla="*/ 2147483647 h 335"/>
              <a:gd name="T34" fmla="*/ 2147483647 w 380"/>
              <a:gd name="T35" fmla="*/ 2147483647 h 335"/>
              <a:gd name="T36" fmla="*/ 2147483647 w 380"/>
              <a:gd name="T37" fmla="*/ 2147483647 h 335"/>
              <a:gd name="T38" fmla="*/ 2147483647 w 380"/>
              <a:gd name="T39" fmla="*/ 2147483647 h 335"/>
              <a:gd name="T40" fmla="*/ 2147483647 w 380"/>
              <a:gd name="T41" fmla="*/ 2147483647 h 335"/>
              <a:gd name="T42" fmla="*/ 2147483647 w 380"/>
              <a:gd name="T43" fmla="*/ 2147483647 h 335"/>
              <a:gd name="T44" fmla="*/ 2147483647 w 380"/>
              <a:gd name="T45" fmla="*/ 2147483647 h 335"/>
              <a:gd name="T46" fmla="*/ 2147483647 w 380"/>
              <a:gd name="T47" fmla="*/ 2147483647 h 335"/>
              <a:gd name="T48" fmla="*/ 2147483647 w 380"/>
              <a:gd name="T49" fmla="*/ 2147483647 h 335"/>
              <a:gd name="T50" fmla="*/ 2147483647 w 380"/>
              <a:gd name="T51" fmla="*/ 2147483647 h 335"/>
              <a:gd name="T52" fmla="*/ 2147483647 w 380"/>
              <a:gd name="T53" fmla="*/ 2147483647 h 335"/>
              <a:gd name="T54" fmla="*/ 2147483647 w 380"/>
              <a:gd name="T55" fmla="*/ 2147483647 h 335"/>
              <a:gd name="T56" fmla="*/ 2147483647 w 380"/>
              <a:gd name="T57" fmla="*/ 2147483647 h 335"/>
              <a:gd name="T58" fmla="*/ 2147483647 w 380"/>
              <a:gd name="T59" fmla="*/ 2147483647 h 335"/>
              <a:gd name="T60" fmla="*/ 2147483647 w 380"/>
              <a:gd name="T61" fmla="*/ 2147483647 h 335"/>
              <a:gd name="T62" fmla="*/ 2147483647 w 380"/>
              <a:gd name="T63" fmla="*/ 2147483647 h 335"/>
              <a:gd name="T64" fmla="*/ 2147483647 w 380"/>
              <a:gd name="T65" fmla="*/ 2147483647 h 335"/>
              <a:gd name="T66" fmla="*/ 2147483647 w 380"/>
              <a:gd name="T67" fmla="*/ 2147483647 h 335"/>
              <a:gd name="T68" fmla="*/ 2147483647 w 380"/>
              <a:gd name="T69" fmla="*/ 2147483647 h 335"/>
              <a:gd name="T70" fmla="*/ 2147483647 w 380"/>
              <a:gd name="T71" fmla="*/ 2147483647 h 335"/>
              <a:gd name="T72" fmla="*/ 2147483647 w 380"/>
              <a:gd name="T73" fmla="*/ 2147483647 h 335"/>
              <a:gd name="T74" fmla="*/ 2147483647 w 380"/>
              <a:gd name="T75" fmla="*/ 2147483647 h 335"/>
              <a:gd name="T76" fmla="*/ 2147483647 w 380"/>
              <a:gd name="T77" fmla="*/ 2147483647 h 335"/>
              <a:gd name="T78" fmla="*/ 2147483647 w 380"/>
              <a:gd name="T79" fmla="*/ 2147483647 h 335"/>
              <a:gd name="T80" fmla="*/ 2147483647 w 380"/>
              <a:gd name="T81" fmla="*/ 2147483647 h 335"/>
              <a:gd name="T82" fmla="*/ 2147483647 w 380"/>
              <a:gd name="T83" fmla="*/ 2147483647 h 335"/>
              <a:gd name="T84" fmla="*/ 2147483647 w 380"/>
              <a:gd name="T85" fmla="*/ 2147483647 h 335"/>
              <a:gd name="T86" fmla="*/ 2147483647 w 380"/>
              <a:gd name="T87" fmla="*/ 2147483647 h 335"/>
              <a:gd name="T88" fmla="*/ 2147483647 w 380"/>
              <a:gd name="T89" fmla="*/ 2147483647 h 335"/>
              <a:gd name="T90" fmla="*/ 2147483647 w 380"/>
              <a:gd name="T91" fmla="*/ 2147483647 h 335"/>
              <a:gd name="T92" fmla="*/ 2147483647 w 380"/>
              <a:gd name="T93" fmla="*/ 2147483647 h 335"/>
              <a:gd name="T94" fmla="*/ 2147483647 w 380"/>
              <a:gd name="T95" fmla="*/ 2147483647 h 335"/>
              <a:gd name="T96" fmla="*/ 2147483647 w 380"/>
              <a:gd name="T97" fmla="*/ 2147483647 h 335"/>
              <a:gd name="T98" fmla="*/ 2147483647 w 380"/>
              <a:gd name="T99" fmla="*/ 2147483647 h 335"/>
              <a:gd name="T100" fmla="*/ 2147483647 w 380"/>
              <a:gd name="T101" fmla="*/ 2147483647 h 335"/>
              <a:gd name="T102" fmla="*/ 2147483647 w 380"/>
              <a:gd name="T103" fmla="*/ 2147483647 h 335"/>
              <a:gd name="T104" fmla="*/ 2147483647 w 380"/>
              <a:gd name="T105" fmla="*/ 2147483647 h 335"/>
              <a:gd name="T106" fmla="*/ 2147483647 w 380"/>
              <a:gd name="T107" fmla="*/ 2147483647 h 335"/>
              <a:gd name="T108" fmla="*/ 2147483647 w 380"/>
              <a:gd name="T109" fmla="*/ 2147483647 h 335"/>
              <a:gd name="T110" fmla="*/ 2147483647 w 380"/>
              <a:gd name="T111" fmla="*/ 2147483647 h 335"/>
              <a:gd name="T112" fmla="*/ 2147483647 w 380"/>
              <a:gd name="T113" fmla="*/ 2147483647 h 335"/>
              <a:gd name="T114" fmla="*/ 2147483647 w 380"/>
              <a:gd name="T115" fmla="*/ 2147483647 h 3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80"/>
              <a:gd name="T175" fmla="*/ 0 h 335"/>
              <a:gd name="T176" fmla="*/ 380 w 380"/>
              <a:gd name="T177" fmla="*/ 335 h 3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80" h="335">
                <a:moveTo>
                  <a:pt x="50" y="113"/>
                </a:moveTo>
                <a:lnTo>
                  <a:pt x="52" y="106"/>
                </a:lnTo>
                <a:lnTo>
                  <a:pt x="55" y="100"/>
                </a:lnTo>
                <a:lnTo>
                  <a:pt x="58" y="94"/>
                </a:lnTo>
                <a:lnTo>
                  <a:pt x="61" y="89"/>
                </a:lnTo>
                <a:lnTo>
                  <a:pt x="64" y="83"/>
                </a:lnTo>
                <a:lnTo>
                  <a:pt x="67" y="77"/>
                </a:lnTo>
                <a:lnTo>
                  <a:pt x="70" y="72"/>
                </a:lnTo>
                <a:lnTo>
                  <a:pt x="74" y="67"/>
                </a:lnTo>
                <a:lnTo>
                  <a:pt x="78" y="62"/>
                </a:lnTo>
                <a:lnTo>
                  <a:pt x="81" y="57"/>
                </a:lnTo>
                <a:lnTo>
                  <a:pt x="85" y="52"/>
                </a:lnTo>
                <a:lnTo>
                  <a:pt x="89" y="48"/>
                </a:lnTo>
                <a:lnTo>
                  <a:pt x="93" y="43"/>
                </a:lnTo>
                <a:lnTo>
                  <a:pt x="98" y="39"/>
                </a:lnTo>
                <a:lnTo>
                  <a:pt x="102" y="35"/>
                </a:lnTo>
                <a:lnTo>
                  <a:pt x="107" y="31"/>
                </a:lnTo>
                <a:lnTo>
                  <a:pt x="111" y="28"/>
                </a:lnTo>
                <a:lnTo>
                  <a:pt x="116" y="24"/>
                </a:lnTo>
                <a:lnTo>
                  <a:pt x="121" y="21"/>
                </a:lnTo>
                <a:lnTo>
                  <a:pt x="126" y="18"/>
                </a:lnTo>
                <a:lnTo>
                  <a:pt x="131" y="15"/>
                </a:lnTo>
                <a:lnTo>
                  <a:pt x="137" y="13"/>
                </a:lnTo>
                <a:lnTo>
                  <a:pt x="142" y="10"/>
                </a:lnTo>
                <a:lnTo>
                  <a:pt x="147" y="8"/>
                </a:lnTo>
                <a:lnTo>
                  <a:pt x="153" y="6"/>
                </a:lnTo>
                <a:lnTo>
                  <a:pt x="159" y="5"/>
                </a:lnTo>
                <a:lnTo>
                  <a:pt x="165" y="3"/>
                </a:lnTo>
                <a:lnTo>
                  <a:pt x="170" y="2"/>
                </a:lnTo>
                <a:lnTo>
                  <a:pt x="177" y="1"/>
                </a:lnTo>
                <a:lnTo>
                  <a:pt x="183" y="1"/>
                </a:lnTo>
                <a:lnTo>
                  <a:pt x="189" y="0"/>
                </a:lnTo>
                <a:lnTo>
                  <a:pt x="195" y="0"/>
                </a:lnTo>
                <a:lnTo>
                  <a:pt x="202" y="1"/>
                </a:lnTo>
                <a:lnTo>
                  <a:pt x="208" y="1"/>
                </a:lnTo>
                <a:lnTo>
                  <a:pt x="215" y="2"/>
                </a:lnTo>
                <a:lnTo>
                  <a:pt x="222" y="3"/>
                </a:lnTo>
                <a:lnTo>
                  <a:pt x="228" y="4"/>
                </a:lnTo>
                <a:lnTo>
                  <a:pt x="235" y="6"/>
                </a:lnTo>
                <a:lnTo>
                  <a:pt x="242" y="8"/>
                </a:lnTo>
                <a:lnTo>
                  <a:pt x="250" y="10"/>
                </a:lnTo>
                <a:lnTo>
                  <a:pt x="257" y="12"/>
                </a:lnTo>
                <a:lnTo>
                  <a:pt x="264" y="15"/>
                </a:lnTo>
                <a:lnTo>
                  <a:pt x="271" y="18"/>
                </a:lnTo>
                <a:lnTo>
                  <a:pt x="279" y="22"/>
                </a:lnTo>
                <a:lnTo>
                  <a:pt x="286" y="25"/>
                </a:lnTo>
                <a:lnTo>
                  <a:pt x="291" y="28"/>
                </a:lnTo>
                <a:lnTo>
                  <a:pt x="296" y="31"/>
                </a:lnTo>
                <a:lnTo>
                  <a:pt x="301" y="34"/>
                </a:lnTo>
                <a:lnTo>
                  <a:pt x="306" y="37"/>
                </a:lnTo>
                <a:lnTo>
                  <a:pt x="311" y="40"/>
                </a:lnTo>
                <a:lnTo>
                  <a:pt x="315" y="43"/>
                </a:lnTo>
                <a:lnTo>
                  <a:pt x="320" y="46"/>
                </a:lnTo>
                <a:lnTo>
                  <a:pt x="324" y="49"/>
                </a:lnTo>
                <a:lnTo>
                  <a:pt x="329" y="52"/>
                </a:lnTo>
                <a:lnTo>
                  <a:pt x="333" y="55"/>
                </a:lnTo>
                <a:lnTo>
                  <a:pt x="337" y="58"/>
                </a:lnTo>
                <a:lnTo>
                  <a:pt x="341" y="62"/>
                </a:lnTo>
                <a:lnTo>
                  <a:pt x="345" y="65"/>
                </a:lnTo>
                <a:lnTo>
                  <a:pt x="349" y="69"/>
                </a:lnTo>
                <a:lnTo>
                  <a:pt x="353" y="73"/>
                </a:lnTo>
                <a:lnTo>
                  <a:pt x="356" y="77"/>
                </a:lnTo>
                <a:lnTo>
                  <a:pt x="359" y="80"/>
                </a:lnTo>
                <a:lnTo>
                  <a:pt x="362" y="85"/>
                </a:lnTo>
                <a:lnTo>
                  <a:pt x="365" y="89"/>
                </a:lnTo>
                <a:lnTo>
                  <a:pt x="368" y="93"/>
                </a:lnTo>
                <a:lnTo>
                  <a:pt x="370" y="98"/>
                </a:lnTo>
                <a:lnTo>
                  <a:pt x="372" y="102"/>
                </a:lnTo>
                <a:lnTo>
                  <a:pt x="374" y="107"/>
                </a:lnTo>
                <a:lnTo>
                  <a:pt x="375" y="112"/>
                </a:lnTo>
                <a:lnTo>
                  <a:pt x="377" y="117"/>
                </a:lnTo>
                <a:lnTo>
                  <a:pt x="378" y="123"/>
                </a:lnTo>
                <a:lnTo>
                  <a:pt x="378" y="128"/>
                </a:lnTo>
                <a:lnTo>
                  <a:pt x="379" y="134"/>
                </a:lnTo>
                <a:lnTo>
                  <a:pt x="378" y="140"/>
                </a:lnTo>
                <a:lnTo>
                  <a:pt x="378" y="146"/>
                </a:lnTo>
                <a:lnTo>
                  <a:pt x="377" y="152"/>
                </a:lnTo>
                <a:lnTo>
                  <a:pt x="376" y="159"/>
                </a:lnTo>
                <a:lnTo>
                  <a:pt x="375" y="166"/>
                </a:lnTo>
                <a:lnTo>
                  <a:pt x="373" y="173"/>
                </a:lnTo>
                <a:lnTo>
                  <a:pt x="371" y="180"/>
                </a:lnTo>
                <a:lnTo>
                  <a:pt x="368" y="188"/>
                </a:lnTo>
                <a:lnTo>
                  <a:pt x="365" y="196"/>
                </a:lnTo>
                <a:lnTo>
                  <a:pt x="361" y="204"/>
                </a:lnTo>
                <a:lnTo>
                  <a:pt x="357" y="212"/>
                </a:lnTo>
                <a:lnTo>
                  <a:pt x="353" y="221"/>
                </a:lnTo>
                <a:lnTo>
                  <a:pt x="348" y="230"/>
                </a:lnTo>
                <a:lnTo>
                  <a:pt x="342" y="239"/>
                </a:lnTo>
                <a:lnTo>
                  <a:pt x="337" y="248"/>
                </a:lnTo>
                <a:lnTo>
                  <a:pt x="331" y="257"/>
                </a:lnTo>
                <a:lnTo>
                  <a:pt x="326" y="266"/>
                </a:lnTo>
                <a:lnTo>
                  <a:pt x="321" y="274"/>
                </a:lnTo>
                <a:lnTo>
                  <a:pt x="316" y="282"/>
                </a:lnTo>
                <a:lnTo>
                  <a:pt x="312" y="290"/>
                </a:lnTo>
                <a:lnTo>
                  <a:pt x="307" y="297"/>
                </a:lnTo>
                <a:lnTo>
                  <a:pt x="303" y="304"/>
                </a:lnTo>
                <a:lnTo>
                  <a:pt x="299" y="310"/>
                </a:lnTo>
                <a:lnTo>
                  <a:pt x="296" y="316"/>
                </a:lnTo>
                <a:lnTo>
                  <a:pt x="292" y="321"/>
                </a:lnTo>
                <a:lnTo>
                  <a:pt x="289" y="325"/>
                </a:lnTo>
                <a:lnTo>
                  <a:pt x="287" y="328"/>
                </a:lnTo>
                <a:lnTo>
                  <a:pt x="284" y="331"/>
                </a:lnTo>
                <a:lnTo>
                  <a:pt x="282" y="333"/>
                </a:lnTo>
                <a:lnTo>
                  <a:pt x="280" y="334"/>
                </a:lnTo>
                <a:lnTo>
                  <a:pt x="279" y="334"/>
                </a:lnTo>
                <a:lnTo>
                  <a:pt x="278" y="333"/>
                </a:lnTo>
                <a:lnTo>
                  <a:pt x="275" y="326"/>
                </a:lnTo>
                <a:lnTo>
                  <a:pt x="271" y="320"/>
                </a:lnTo>
                <a:lnTo>
                  <a:pt x="267" y="313"/>
                </a:lnTo>
                <a:lnTo>
                  <a:pt x="263" y="307"/>
                </a:lnTo>
                <a:lnTo>
                  <a:pt x="259" y="301"/>
                </a:lnTo>
                <a:lnTo>
                  <a:pt x="255" y="295"/>
                </a:lnTo>
                <a:lnTo>
                  <a:pt x="250" y="290"/>
                </a:lnTo>
                <a:lnTo>
                  <a:pt x="246" y="284"/>
                </a:lnTo>
                <a:lnTo>
                  <a:pt x="241" y="279"/>
                </a:lnTo>
                <a:lnTo>
                  <a:pt x="236" y="273"/>
                </a:lnTo>
                <a:lnTo>
                  <a:pt x="230" y="268"/>
                </a:lnTo>
                <a:lnTo>
                  <a:pt x="225" y="263"/>
                </a:lnTo>
                <a:lnTo>
                  <a:pt x="219" y="258"/>
                </a:lnTo>
                <a:lnTo>
                  <a:pt x="214" y="253"/>
                </a:lnTo>
                <a:lnTo>
                  <a:pt x="208" y="249"/>
                </a:lnTo>
                <a:lnTo>
                  <a:pt x="202" y="244"/>
                </a:lnTo>
                <a:lnTo>
                  <a:pt x="196" y="240"/>
                </a:lnTo>
                <a:lnTo>
                  <a:pt x="190" y="236"/>
                </a:lnTo>
                <a:lnTo>
                  <a:pt x="183" y="232"/>
                </a:lnTo>
                <a:lnTo>
                  <a:pt x="177" y="228"/>
                </a:lnTo>
                <a:lnTo>
                  <a:pt x="170" y="224"/>
                </a:lnTo>
                <a:lnTo>
                  <a:pt x="164" y="220"/>
                </a:lnTo>
                <a:lnTo>
                  <a:pt x="157" y="217"/>
                </a:lnTo>
                <a:lnTo>
                  <a:pt x="151" y="214"/>
                </a:lnTo>
                <a:lnTo>
                  <a:pt x="145" y="212"/>
                </a:lnTo>
                <a:lnTo>
                  <a:pt x="138" y="210"/>
                </a:lnTo>
                <a:lnTo>
                  <a:pt x="132" y="208"/>
                </a:lnTo>
                <a:lnTo>
                  <a:pt x="125" y="206"/>
                </a:lnTo>
                <a:lnTo>
                  <a:pt x="117" y="205"/>
                </a:lnTo>
                <a:lnTo>
                  <a:pt x="110" y="203"/>
                </a:lnTo>
                <a:lnTo>
                  <a:pt x="102" y="202"/>
                </a:lnTo>
                <a:lnTo>
                  <a:pt x="95" y="201"/>
                </a:lnTo>
                <a:lnTo>
                  <a:pt x="87" y="200"/>
                </a:lnTo>
                <a:lnTo>
                  <a:pt x="79" y="200"/>
                </a:lnTo>
                <a:lnTo>
                  <a:pt x="71" y="200"/>
                </a:lnTo>
                <a:lnTo>
                  <a:pt x="63" y="200"/>
                </a:lnTo>
                <a:lnTo>
                  <a:pt x="55" y="200"/>
                </a:lnTo>
                <a:lnTo>
                  <a:pt x="47" y="200"/>
                </a:lnTo>
                <a:lnTo>
                  <a:pt x="40" y="201"/>
                </a:lnTo>
                <a:lnTo>
                  <a:pt x="32" y="201"/>
                </a:lnTo>
                <a:lnTo>
                  <a:pt x="25" y="202"/>
                </a:lnTo>
                <a:lnTo>
                  <a:pt x="17" y="204"/>
                </a:lnTo>
                <a:lnTo>
                  <a:pt x="10" y="205"/>
                </a:lnTo>
                <a:lnTo>
                  <a:pt x="3" y="207"/>
                </a:lnTo>
                <a:lnTo>
                  <a:pt x="1" y="207"/>
                </a:lnTo>
                <a:lnTo>
                  <a:pt x="0" y="206"/>
                </a:lnTo>
                <a:lnTo>
                  <a:pt x="0" y="205"/>
                </a:lnTo>
                <a:lnTo>
                  <a:pt x="1" y="202"/>
                </a:lnTo>
                <a:lnTo>
                  <a:pt x="2" y="199"/>
                </a:lnTo>
                <a:lnTo>
                  <a:pt x="4" y="194"/>
                </a:lnTo>
                <a:lnTo>
                  <a:pt x="6" y="190"/>
                </a:lnTo>
                <a:lnTo>
                  <a:pt x="9" y="184"/>
                </a:lnTo>
                <a:lnTo>
                  <a:pt x="13" y="178"/>
                </a:lnTo>
                <a:lnTo>
                  <a:pt x="17" y="171"/>
                </a:lnTo>
                <a:lnTo>
                  <a:pt x="21" y="164"/>
                </a:lnTo>
                <a:lnTo>
                  <a:pt x="25" y="156"/>
                </a:lnTo>
                <a:lnTo>
                  <a:pt x="30" y="148"/>
                </a:lnTo>
                <a:lnTo>
                  <a:pt x="35" y="140"/>
                </a:lnTo>
                <a:lnTo>
                  <a:pt x="40" y="131"/>
                </a:lnTo>
                <a:lnTo>
                  <a:pt x="45" y="122"/>
                </a:lnTo>
                <a:lnTo>
                  <a:pt x="50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7272" name="Freeform 56"/>
          <p:cNvSpPr>
            <a:spLocks/>
          </p:cNvSpPr>
          <p:nvPr/>
        </p:nvSpPr>
        <p:spPr bwMode="auto">
          <a:xfrm>
            <a:off x="5938838" y="3897313"/>
            <a:ext cx="695325" cy="660400"/>
          </a:xfrm>
          <a:custGeom>
            <a:avLst/>
            <a:gdLst>
              <a:gd name="T0" fmla="*/ 2147483647 w 435"/>
              <a:gd name="T1" fmla="*/ 2147483647 h 411"/>
              <a:gd name="T2" fmla="*/ 2147483647 w 435"/>
              <a:gd name="T3" fmla="*/ 2147483647 h 411"/>
              <a:gd name="T4" fmla="*/ 2147483647 w 435"/>
              <a:gd name="T5" fmla="*/ 2147483647 h 411"/>
              <a:gd name="T6" fmla="*/ 2147483647 w 435"/>
              <a:gd name="T7" fmla="*/ 2147483647 h 411"/>
              <a:gd name="T8" fmla="*/ 2147483647 w 435"/>
              <a:gd name="T9" fmla="*/ 2147483647 h 411"/>
              <a:gd name="T10" fmla="*/ 2147483647 w 435"/>
              <a:gd name="T11" fmla="*/ 2147483647 h 411"/>
              <a:gd name="T12" fmla="*/ 2147483647 w 435"/>
              <a:gd name="T13" fmla="*/ 2147483647 h 411"/>
              <a:gd name="T14" fmla="*/ 2147483647 w 435"/>
              <a:gd name="T15" fmla="*/ 0 h 411"/>
              <a:gd name="T16" fmla="*/ 2147483647 w 435"/>
              <a:gd name="T17" fmla="*/ 2147483647 h 411"/>
              <a:gd name="T18" fmla="*/ 2147483647 w 435"/>
              <a:gd name="T19" fmla="*/ 2147483647 h 411"/>
              <a:gd name="T20" fmla="*/ 2147483647 w 435"/>
              <a:gd name="T21" fmla="*/ 2147483647 h 411"/>
              <a:gd name="T22" fmla="*/ 2147483647 w 435"/>
              <a:gd name="T23" fmla="*/ 2147483647 h 411"/>
              <a:gd name="T24" fmla="*/ 2147483647 w 435"/>
              <a:gd name="T25" fmla="*/ 2147483647 h 411"/>
              <a:gd name="T26" fmla="*/ 2147483647 w 435"/>
              <a:gd name="T27" fmla="*/ 2147483647 h 411"/>
              <a:gd name="T28" fmla="*/ 2147483647 w 435"/>
              <a:gd name="T29" fmla="*/ 2147483647 h 411"/>
              <a:gd name="T30" fmla="*/ 2147483647 w 435"/>
              <a:gd name="T31" fmla="*/ 2147483647 h 411"/>
              <a:gd name="T32" fmla="*/ 2147483647 w 435"/>
              <a:gd name="T33" fmla="*/ 2147483647 h 411"/>
              <a:gd name="T34" fmla="*/ 2147483647 w 435"/>
              <a:gd name="T35" fmla="*/ 2147483647 h 411"/>
              <a:gd name="T36" fmla="*/ 2147483647 w 435"/>
              <a:gd name="T37" fmla="*/ 2147483647 h 411"/>
              <a:gd name="T38" fmla="*/ 2147483647 w 435"/>
              <a:gd name="T39" fmla="*/ 2147483647 h 411"/>
              <a:gd name="T40" fmla="*/ 2147483647 w 435"/>
              <a:gd name="T41" fmla="*/ 2147483647 h 411"/>
              <a:gd name="T42" fmla="*/ 2147483647 w 435"/>
              <a:gd name="T43" fmla="*/ 2147483647 h 411"/>
              <a:gd name="T44" fmla="*/ 2147483647 w 435"/>
              <a:gd name="T45" fmla="*/ 2147483647 h 411"/>
              <a:gd name="T46" fmla="*/ 2147483647 w 435"/>
              <a:gd name="T47" fmla="*/ 2147483647 h 411"/>
              <a:gd name="T48" fmla="*/ 2147483647 w 435"/>
              <a:gd name="T49" fmla="*/ 2147483647 h 411"/>
              <a:gd name="T50" fmla="*/ 2147483647 w 435"/>
              <a:gd name="T51" fmla="*/ 2147483647 h 411"/>
              <a:gd name="T52" fmla="*/ 2147483647 w 435"/>
              <a:gd name="T53" fmla="*/ 2147483647 h 411"/>
              <a:gd name="T54" fmla="*/ 2147483647 w 435"/>
              <a:gd name="T55" fmla="*/ 2147483647 h 411"/>
              <a:gd name="T56" fmla="*/ 2147483647 w 435"/>
              <a:gd name="T57" fmla="*/ 2147483647 h 411"/>
              <a:gd name="T58" fmla="*/ 2147483647 w 435"/>
              <a:gd name="T59" fmla="*/ 2147483647 h 411"/>
              <a:gd name="T60" fmla="*/ 2147483647 w 435"/>
              <a:gd name="T61" fmla="*/ 2147483647 h 411"/>
              <a:gd name="T62" fmla="*/ 2147483647 w 435"/>
              <a:gd name="T63" fmla="*/ 2147483647 h 411"/>
              <a:gd name="T64" fmla="*/ 2147483647 w 435"/>
              <a:gd name="T65" fmla="*/ 2147483647 h 411"/>
              <a:gd name="T66" fmla="*/ 2147483647 w 435"/>
              <a:gd name="T67" fmla="*/ 2147483647 h 411"/>
              <a:gd name="T68" fmla="*/ 2147483647 w 435"/>
              <a:gd name="T69" fmla="*/ 2147483647 h 411"/>
              <a:gd name="T70" fmla="*/ 2147483647 w 435"/>
              <a:gd name="T71" fmla="*/ 2147483647 h 411"/>
              <a:gd name="T72" fmla="*/ 2147483647 w 435"/>
              <a:gd name="T73" fmla="*/ 2147483647 h 411"/>
              <a:gd name="T74" fmla="*/ 2147483647 w 435"/>
              <a:gd name="T75" fmla="*/ 2147483647 h 411"/>
              <a:gd name="T76" fmla="*/ 2147483647 w 435"/>
              <a:gd name="T77" fmla="*/ 2147483647 h 411"/>
              <a:gd name="T78" fmla="*/ 2147483647 w 435"/>
              <a:gd name="T79" fmla="*/ 2147483647 h 411"/>
              <a:gd name="T80" fmla="*/ 2147483647 w 435"/>
              <a:gd name="T81" fmla="*/ 2147483647 h 411"/>
              <a:gd name="T82" fmla="*/ 2147483647 w 435"/>
              <a:gd name="T83" fmla="*/ 2147483647 h 411"/>
              <a:gd name="T84" fmla="*/ 2147483647 w 435"/>
              <a:gd name="T85" fmla="*/ 2147483647 h 411"/>
              <a:gd name="T86" fmla="*/ 2147483647 w 435"/>
              <a:gd name="T87" fmla="*/ 2147483647 h 411"/>
              <a:gd name="T88" fmla="*/ 2147483647 w 435"/>
              <a:gd name="T89" fmla="*/ 2147483647 h 411"/>
              <a:gd name="T90" fmla="*/ 0 w 435"/>
              <a:gd name="T91" fmla="*/ 2147483647 h 411"/>
              <a:gd name="T92" fmla="*/ 2147483647 w 435"/>
              <a:gd name="T93" fmla="*/ 2147483647 h 411"/>
              <a:gd name="T94" fmla="*/ 2147483647 w 435"/>
              <a:gd name="T95" fmla="*/ 2147483647 h 411"/>
              <a:gd name="T96" fmla="*/ 2147483647 w 435"/>
              <a:gd name="T97" fmla="*/ 2147483647 h 411"/>
              <a:gd name="T98" fmla="*/ 2147483647 w 435"/>
              <a:gd name="T99" fmla="*/ 2147483647 h 411"/>
              <a:gd name="T100" fmla="*/ 2147483647 w 435"/>
              <a:gd name="T101" fmla="*/ 2147483647 h 411"/>
              <a:gd name="T102" fmla="*/ 2147483647 w 435"/>
              <a:gd name="T103" fmla="*/ 2147483647 h 411"/>
              <a:gd name="T104" fmla="*/ 2147483647 w 435"/>
              <a:gd name="T105" fmla="*/ 2147483647 h 411"/>
              <a:gd name="T106" fmla="*/ 2147483647 w 435"/>
              <a:gd name="T107" fmla="*/ 2147483647 h 41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5"/>
              <a:gd name="T163" fmla="*/ 0 h 411"/>
              <a:gd name="T164" fmla="*/ 435 w 435"/>
              <a:gd name="T165" fmla="*/ 411 h 41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5" h="411">
                <a:moveTo>
                  <a:pt x="102" y="113"/>
                </a:moveTo>
                <a:lnTo>
                  <a:pt x="104" y="107"/>
                </a:lnTo>
                <a:lnTo>
                  <a:pt x="107" y="101"/>
                </a:lnTo>
                <a:lnTo>
                  <a:pt x="110" y="95"/>
                </a:lnTo>
                <a:lnTo>
                  <a:pt x="113" y="89"/>
                </a:lnTo>
                <a:lnTo>
                  <a:pt x="116" y="83"/>
                </a:lnTo>
                <a:lnTo>
                  <a:pt x="119" y="78"/>
                </a:lnTo>
                <a:lnTo>
                  <a:pt x="123" y="72"/>
                </a:lnTo>
                <a:lnTo>
                  <a:pt x="126" y="67"/>
                </a:lnTo>
                <a:lnTo>
                  <a:pt x="130" y="62"/>
                </a:lnTo>
                <a:lnTo>
                  <a:pt x="134" y="57"/>
                </a:lnTo>
                <a:lnTo>
                  <a:pt x="138" y="52"/>
                </a:lnTo>
                <a:lnTo>
                  <a:pt x="142" y="47"/>
                </a:lnTo>
                <a:lnTo>
                  <a:pt x="146" y="43"/>
                </a:lnTo>
                <a:lnTo>
                  <a:pt x="150" y="39"/>
                </a:lnTo>
                <a:lnTo>
                  <a:pt x="155" y="35"/>
                </a:lnTo>
                <a:lnTo>
                  <a:pt x="159" y="31"/>
                </a:lnTo>
                <a:lnTo>
                  <a:pt x="164" y="27"/>
                </a:lnTo>
                <a:lnTo>
                  <a:pt x="169" y="24"/>
                </a:lnTo>
                <a:lnTo>
                  <a:pt x="174" y="21"/>
                </a:lnTo>
                <a:lnTo>
                  <a:pt x="179" y="18"/>
                </a:lnTo>
                <a:lnTo>
                  <a:pt x="184" y="15"/>
                </a:lnTo>
                <a:lnTo>
                  <a:pt x="190" y="12"/>
                </a:lnTo>
                <a:lnTo>
                  <a:pt x="195" y="10"/>
                </a:lnTo>
                <a:lnTo>
                  <a:pt x="201" y="8"/>
                </a:lnTo>
                <a:lnTo>
                  <a:pt x="206" y="6"/>
                </a:lnTo>
                <a:lnTo>
                  <a:pt x="212" y="4"/>
                </a:lnTo>
                <a:lnTo>
                  <a:pt x="218" y="3"/>
                </a:lnTo>
                <a:lnTo>
                  <a:pt x="224" y="2"/>
                </a:lnTo>
                <a:lnTo>
                  <a:pt x="230" y="1"/>
                </a:lnTo>
                <a:lnTo>
                  <a:pt x="236" y="0"/>
                </a:lnTo>
                <a:lnTo>
                  <a:pt x="243" y="0"/>
                </a:lnTo>
                <a:lnTo>
                  <a:pt x="249" y="0"/>
                </a:lnTo>
                <a:lnTo>
                  <a:pt x="256" y="0"/>
                </a:lnTo>
                <a:lnTo>
                  <a:pt x="262" y="0"/>
                </a:lnTo>
                <a:lnTo>
                  <a:pt x="269" y="1"/>
                </a:lnTo>
                <a:lnTo>
                  <a:pt x="276" y="2"/>
                </a:lnTo>
                <a:lnTo>
                  <a:pt x="283" y="3"/>
                </a:lnTo>
                <a:lnTo>
                  <a:pt x="290" y="5"/>
                </a:lnTo>
                <a:lnTo>
                  <a:pt x="297" y="7"/>
                </a:lnTo>
                <a:lnTo>
                  <a:pt x="304" y="9"/>
                </a:lnTo>
                <a:lnTo>
                  <a:pt x="311" y="12"/>
                </a:lnTo>
                <a:lnTo>
                  <a:pt x="319" y="15"/>
                </a:lnTo>
                <a:lnTo>
                  <a:pt x="326" y="18"/>
                </a:lnTo>
                <a:lnTo>
                  <a:pt x="334" y="21"/>
                </a:lnTo>
                <a:lnTo>
                  <a:pt x="341" y="25"/>
                </a:lnTo>
                <a:lnTo>
                  <a:pt x="346" y="28"/>
                </a:lnTo>
                <a:lnTo>
                  <a:pt x="351" y="31"/>
                </a:lnTo>
                <a:lnTo>
                  <a:pt x="356" y="34"/>
                </a:lnTo>
                <a:lnTo>
                  <a:pt x="361" y="36"/>
                </a:lnTo>
                <a:lnTo>
                  <a:pt x="366" y="39"/>
                </a:lnTo>
                <a:lnTo>
                  <a:pt x="370" y="42"/>
                </a:lnTo>
                <a:lnTo>
                  <a:pt x="375" y="45"/>
                </a:lnTo>
                <a:lnTo>
                  <a:pt x="380" y="49"/>
                </a:lnTo>
                <a:lnTo>
                  <a:pt x="384" y="52"/>
                </a:lnTo>
                <a:lnTo>
                  <a:pt x="388" y="55"/>
                </a:lnTo>
                <a:lnTo>
                  <a:pt x="393" y="58"/>
                </a:lnTo>
                <a:lnTo>
                  <a:pt x="397" y="62"/>
                </a:lnTo>
                <a:lnTo>
                  <a:pt x="401" y="65"/>
                </a:lnTo>
                <a:lnTo>
                  <a:pt x="404" y="69"/>
                </a:lnTo>
                <a:lnTo>
                  <a:pt x="408" y="73"/>
                </a:lnTo>
                <a:lnTo>
                  <a:pt x="411" y="77"/>
                </a:lnTo>
                <a:lnTo>
                  <a:pt x="415" y="81"/>
                </a:lnTo>
                <a:lnTo>
                  <a:pt x="418" y="85"/>
                </a:lnTo>
                <a:lnTo>
                  <a:pt x="420" y="89"/>
                </a:lnTo>
                <a:lnTo>
                  <a:pt x="423" y="93"/>
                </a:lnTo>
                <a:lnTo>
                  <a:pt x="425" y="98"/>
                </a:lnTo>
                <a:lnTo>
                  <a:pt x="427" y="103"/>
                </a:lnTo>
                <a:lnTo>
                  <a:pt x="429" y="107"/>
                </a:lnTo>
                <a:lnTo>
                  <a:pt x="431" y="113"/>
                </a:lnTo>
                <a:lnTo>
                  <a:pt x="432" y="118"/>
                </a:lnTo>
                <a:lnTo>
                  <a:pt x="433" y="123"/>
                </a:lnTo>
                <a:lnTo>
                  <a:pt x="434" y="129"/>
                </a:lnTo>
                <a:lnTo>
                  <a:pt x="434" y="135"/>
                </a:lnTo>
                <a:lnTo>
                  <a:pt x="434" y="141"/>
                </a:lnTo>
                <a:lnTo>
                  <a:pt x="434" y="147"/>
                </a:lnTo>
                <a:lnTo>
                  <a:pt x="433" y="153"/>
                </a:lnTo>
                <a:lnTo>
                  <a:pt x="432" y="160"/>
                </a:lnTo>
                <a:lnTo>
                  <a:pt x="430" y="167"/>
                </a:lnTo>
                <a:lnTo>
                  <a:pt x="428" y="174"/>
                </a:lnTo>
                <a:lnTo>
                  <a:pt x="426" y="181"/>
                </a:lnTo>
                <a:lnTo>
                  <a:pt x="423" y="189"/>
                </a:lnTo>
                <a:lnTo>
                  <a:pt x="420" y="197"/>
                </a:lnTo>
                <a:lnTo>
                  <a:pt x="417" y="205"/>
                </a:lnTo>
                <a:lnTo>
                  <a:pt x="413" y="214"/>
                </a:lnTo>
                <a:lnTo>
                  <a:pt x="408" y="222"/>
                </a:lnTo>
                <a:lnTo>
                  <a:pt x="403" y="231"/>
                </a:lnTo>
                <a:lnTo>
                  <a:pt x="401" y="237"/>
                </a:lnTo>
                <a:lnTo>
                  <a:pt x="398" y="244"/>
                </a:lnTo>
                <a:lnTo>
                  <a:pt x="395" y="250"/>
                </a:lnTo>
                <a:lnTo>
                  <a:pt x="391" y="257"/>
                </a:lnTo>
                <a:lnTo>
                  <a:pt x="388" y="263"/>
                </a:lnTo>
                <a:lnTo>
                  <a:pt x="383" y="270"/>
                </a:lnTo>
                <a:lnTo>
                  <a:pt x="379" y="277"/>
                </a:lnTo>
                <a:lnTo>
                  <a:pt x="374" y="284"/>
                </a:lnTo>
                <a:lnTo>
                  <a:pt x="369" y="292"/>
                </a:lnTo>
                <a:lnTo>
                  <a:pt x="364" y="299"/>
                </a:lnTo>
                <a:lnTo>
                  <a:pt x="358" y="306"/>
                </a:lnTo>
                <a:lnTo>
                  <a:pt x="353" y="313"/>
                </a:lnTo>
                <a:lnTo>
                  <a:pt x="347" y="320"/>
                </a:lnTo>
                <a:lnTo>
                  <a:pt x="341" y="327"/>
                </a:lnTo>
                <a:lnTo>
                  <a:pt x="336" y="334"/>
                </a:lnTo>
                <a:lnTo>
                  <a:pt x="330" y="341"/>
                </a:lnTo>
                <a:lnTo>
                  <a:pt x="324" y="348"/>
                </a:lnTo>
                <a:lnTo>
                  <a:pt x="318" y="354"/>
                </a:lnTo>
                <a:lnTo>
                  <a:pt x="313" y="361"/>
                </a:lnTo>
                <a:lnTo>
                  <a:pt x="307" y="367"/>
                </a:lnTo>
                <a:lnTo>
                  <a:pt x="302" y="372"/>
                </a:lnTo>
                <a:lnTo>
                  <a:pt x="296" y="378"/>
                </a:lnTo>
                <a:lnTo>
                  <a:pt x="291" y="383"/>
                </a:lnTo>
                <a:lnTo>
                  <a:pt x="286" y="388"/>
                </a:lnTo>
                <a:lnTo>
                  <a:pt x="282" y="392"/>
                </a:lnTo>
                <a:lnTo>
                  <a:pt x="278" y="396"/>
                </a:lnTo>
                <a:lnTo>
                  <a:pt x="274" y="400"/>
                </a:lnTo>
                <a:lnTo>
                  <a:pt x="270" y="403"/>
                </a:lnTo>
                <a:lnTo>
                  <a:pt x="267" y="405"/>
                </a:lnTo>
                <a:lnTo>
                  <a:pt x="264" y="407"/>
                </a:lnTo>
                <a:lnTo>
                  <a:pt x="261" y="409"/>
                </a:lnTo>
                <a:lnTo>
                  <a:pt x="259" y="410"/>
                </a:lnTo>
                <a:lnTo>
                  <a:pt x="258" y="410"/>
                </a:lnTo>
                <a:lnTo>
                  <a:pt x="257" y="410"/>
                </a:lnTo>
                <a:lnTo>
                  <a:pt x="257" y="409"/>
                </a:lnTo>
                <a:lnTo>
                  <a:pt x="256" y="400"/>
                </a:lnTo>
                <a:lnTo>
                  <a:pt x="255" y="391"/>
                </a:lnTo>
                <a:lnTo>
                  <a:pt x="254" y="383"/>
                </a:lnTo>
                <a:lnTo>
                  <a:pt x="252" y="375"/>
                </a:lnTo>
                <a:lnTo>
                  <a:pt x="251" y="367"/>
                </a:lnTo>
                <a:lnTo>
                  <a:pt x="249" y="360"/>
                </a:lnTo>
                <a:lnTo>
                  <a:pt x="246" y="353"/>
                </a:lnTo>
                <a:lnTo>
                  <a:pt x="244" y="346"/>
                </a:lnTo>
                <a:lnTo>
                  <a:pt x="241" y="340"/>
                </a:lnTo>
                <a:lnTo>
                  <a:pt x="238" y="333"/>
                </a:lnTo>
                <a:lnTo>
                  <a:pt x="235" y="328"/>
                </a:lnTo>
                <a:lnTo>
                  <a:pt x="231" y="322"/>
                </a:lnTo>
                <a:lnTo>
                  <a:pt x="227" y="317"/>
                </a:lnTo>
                <a:lnTo>
                  <a:pt x="223" y="312"/>
                </a:lnTo>
                <a:lnTo>
                  <a:pt x="219" y="307"/>
                </a:lnTo>
                <a:lnTo>
                  <a:pt x="214" y="302"/>
                </a:lnTo>
                <a:lnTo>
                  <a:pt x="209" y="297"/>
                </a:lnTo>
                <a:lnTo>
                  <a:pt x="204" y="293"/>
                </a:lnTo>
                <a:lnTo>
                  <a:pt x="198" y="289"/>
                </a:lnTo>
                <a:lnTo>
                  <a:pt x="193" y="285"/>
                </a:lnTo>
                <a:lnTo>
                  <a:pt x="187" y="281"/>
                </a:lnTo>
                <a:lnTo>
                  <a:pt x="180" y="277"/>
                </a:lnTo>
                <a:lnTo>
                  <a:pt x="174" y="274"/>
                </a:lnTo>
                <a:lnTo>
                  <a:pt x="170" y="271"/>
                </a:lnTo>
                <a:lnTo>
                  <a:pt x="166" y="269"/>
                </a:lnTo>
                <a:lnTo>
                  <a:pt x="162" y="266"/>
                </a:lnTo>
                <a:lnTo>
                  <a:pt x="158" y="264"/>
                </a:lnTo>
                <a:lnTo>
                  <a:pt x="153" y="261"/>
                </a:lnTo>
                <a:lnTo>
                  <a:pt x="149" y="259"/>
                </a:lnTo>
                <a:lnTo>
                  <a:pt x="144" y="257"/>
                </a:lnTo>
                <a:lnTo>
                  <a:pt x="139" y="255"/>
                </a:lnTo>
                <a:lnTo>
                  <a:pt x="134" y="253"/>
                </a:lnTo>
                <a:lnTo>
                  <a:pt x="129" y="252"/>
                </a:lnTo>
                <a:lnTo>
                  <a:pt x="124" y="251"/>
                </a:lnTo>
                <a:lnTo>
                  <a:pt x="119" y="250"/>
                </a:lnTo>
                <a:lnTo>
                  <a:pt x="114" y="249"/>
                </a:lnTo>
                <a:lnTo>
                  <a:pt x="108" y="249"/>
                </a:lnTo>
                <a:lnTo>
                  <a:pt x="103" y="249"/>
                </a:lnTo>
                <a:lnTo>
                  <a:pt x="97" y="249"/>
                </a:lnTo>
                <a:lnTo>
                  <a:pt x="92" y="250"/>
                </a:lnTo>
                <a:lnTo>
                  <a:pt x="86" y="251"/>
                </a:lnTo>
                <a:lnTo>
                  <a:pt x="80" y="252"/>
                </a:lnTo>
                <a:lnTo>
                  <a:pt x="74" y="254"/>
                </a:lnTo>
                <a:lnTo>
                  <a:pt x="68" y="257"/>
                </a:lnTo>
                <a:lnTo>
                  <a:pt x="62" y="260"/>
                </a:lnTo>
                <a:lnTo>
                  <a:pt x="56" y="263"/>
                </a:lnTo>
                <a:lnTo>
                  <a:pt x="50" y="267"/>
                </a:lnTo>
                <a:lnTo>
                  <a:pt x="44" y="272"/>
                </a:lnTo>
                <a:lnTo>
                  <a:pt x="38" y="277"/>
                </a:lnTo>
                <a:lnTo>
                  <a:pt x="32" y="282"/>
                </a:lnTo>
                <a:lnTo>
                  <a:pt x="26" y="289"/>
                </a:lnTo>
                <a:lnTo>
                  <a:pt x="19" y="296"/>
                </a:lnTo>
                <a:lnTo>
                  <a:pt x="13" y="303"/>
                </a:lnTo>
                <a:lnTo>
                  <a:pt x="7" y="312"/>
                </a:lnTo>
                <a:lnTo>
                  <a:pt x="1" y="321"/>
                </a:lnTo>
                <a:lnTo>
                  <a:pt x="0" y="322"/>
                </a:lnTo>
                <a:lnTo>
                  <a:pt x="0" y="321"/>
                </a:lnTo>
                <a:lnTo>
                  <a:pt x="0" y="320"/>
                </a:lnTo>
                <a:lnTo>
                  <a:pt x="1" y="318"/>
                </a:lnTo>
                <a:lnTo>
                  <a:pt x="2" y="316"/>
                </a:lnTo>
                <a:lnTo>
                  <a:pt x="3" y="312"/>
                </a:lnTo>
                <a:lnTo>
                  <a:pt x="5" y="308"/>
                </a:lnTo>
                <a:lnTo>
                  <a:pt x="7" y="304"/>
                </a:lnTo>
                <a:lnTo>
                  <a:pt x="9" y="299"/>
                </a:lnTo>
                <a:lnTo>
                  <a:pt x="11" y="293"/>
                </a:lnTo>
                <a:lnTo>
                  <a:pt x="14" y="287"/>
                </a:lnTo>
                <a:lnTo>
                  <a:pt x="17" y="281"/>
                </a:lnTo>
                <a:lnTo>
                  <a:pt x="20" y="274"/>
                </a:lnTo>
                <a:lnTo>
                  <a:pt x="23" y="267"/>
                </a:lnTo>
                <a:lnTo>
                  <a:pt x="26" y="259"/>
                </a:lnTo>
                <a:lnTo>
                  <a:pt x="30" y="251"/>
                </a:lnTo>
                <a:lnTo>
                  <a:pt x="34" y="243"/>
                </a:lnTo>
                <a:lnTo>
                  <a:pt x="37" y="235"/>
                </a:lnTo>
                <a:lnTo>
                  <a:pt x="41" y="227"/>
                </a:lnTo>
                <a:lnTo>
                  <a:pt x="45" y="219"/>
                </a:lnTo>
                <a:lnTo>
                  <a:pt x="49" y="210"/>
                </a:lnTo>
                <a:lnTo>
                  <a:pt x="53" y="202"/>
                </a:lnTo>
                <a:lnTo>
                  <a:pt x="57" y="194"/>
                </a:lnTo>
                <a:lnTo>
                  <a:pt x="61" y="185"/>
                </a:lnTo>
                <a:lnTo>
                  <a:pt x="65" y="177"/>
                </a:lnTo>
                <a:lnTo>
                  <a:pt x="70" y="169"/>
                </a:lnTo>
                <a:lnTo>
                  <a:pt x="74" y="162"/>
                </a:lnTo>
                <a:lnTo>
                  <a:pt x="77" y="154"/>
                </a:lnTo>
                <a:lnTo>
                  <a:pt x="81" y="147"/>
                </a:lnTo>
                <a:lnTo>
                  <a:pt x="85" y="140"/>
                </a:lnTo>
                <a:lnTo>
                  <a:pt x="89" y="134"/>
                </a:lnTo>
                <a:lnTo>
                  <a:pt x="92" y="128"/>
                </a:lnTo>
                <a:lnTo>
                  <a:pt x="95" y="123"/>
                </a:lnTo>
                <a:lnTo>
                  <a:pt x="99" y="118"/>
                </a:lnTo>
                <a:lnTo>
                  <a:pt x="102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2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63" grpId="0" animBg="1"/>
      <p:bldP spid="137268" grpId="0" animBg="1"/>
      <p:bldP spid="137271" grpId="0" animBg="1"/>
      <p:bldP spid="137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auto">
          <a:xfrm>
            <a:off x="273208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2732088" y="1214438"/>
            <a:ext cx="5375275" cy="3355975"/>
          </a:xfrm>
          <a:custGeom>
            <a:avLst/>
            <a:gdLst>
              <a:gd name="T0" fmla="*/ 2147483647 w 3386"/>
              <a:gd name="T1" fmla="*/ 2147483647 h 2114"/>
              <a:gd name="T2" fmla="*/ 2147483647 w 3386"/>
              <a:gd name="T3" fmla="*/ 2147483647 h 2114"/>
              <a:gd name="T4" fmla="*/ 2147483647 w 3386"/>
              <a:gd name="T5" fmla="*/ 2147483647 h 2114"/>
              <a:gd name="T6" fmla="*/ 2147483647 w 3386"/>
              <a:gd name="T7" fmla="*/ 2147483647 h 2114"/>
              <a:gd name="T8" fmla="*/ 2147483647 w 3386"/>
              <a:gd name="T9" fmla="*/ 2147483647 h 2114"/>
              <a:gd name="T10" fmla="*/ 2147483647 w 3386"/>
              <a:gd name="T11" fmla="*/ 2147483647 h 2114"/>
              <a:gd name="T12" fmla="*/ 2147483647 w 3386"/>
              <a:gd name="T13" fmla="*/ 2147483647 h 2114"/>
              <a:gd name="T14" fmla="*/ 2147483647 w 3386"/>
              <a:gd name="T15" fmla="*/ 2147483647 h 2114"/>
              <a:gd name="T16" fmla="*/ 2147483647 w 3386"/>
              <a:gd name="T17" fmla="*/ 2147483647 h 2114"/>
              <a:gd name="T18" fmla="*/ 2147483647 w 3386"/>
              <a:gd name="T19" fmla="*/ 2147483647 h 2114"/>
              <a:gd name="T20" fmla="*/ 2147483647 w 3386"/>
              <a:gd name="T21" fmla="*/ 2147483647 h 2114"/>
              <a:gd name="T22" fmla="*/ 2147483647 w 3386"/>
              <a:gd name="T23" fmla="*/ 2147483647 h 2114"/>
              <a:gd name="T24" fmla="*/ 2147483647 w 3386"/>
              <a:gd name="T25" fmla="*/ 2147483647 h 2114"/>
              <a:gd name="T26" fmla="*/ 2147483647 w 3386"/>
              <a:gd name="T27" fmla="*/ 2147483647 h 2114"/>
              <a:gd name="T28" fmla="*/ 2147483647 w 3386"/>
              <a:gd name="T29" fmla="*/ 2147483647 h 2114"/>
              <a:gd name="T30" fmla="*/ 2147483647 w 3386"/>
              <a:gd name="T31" fmla="*/ 2147483647 h 2114"/>
              <a:gd name="T32" fmla="*/ 2147483647 w 3386"/>
              <a:gd name="T33" fmla="*/ 2147483647 h 2114"/>
              <a:gd name="T34" fmla="*/ 2147483647 w 3386"/>
              <a:gd name="T35" fmla="*/ 2147483647 h 2114"/>
              <a:gd name="T36" fmla="*/ 2147483647 w 3386"/>
              <a:gd name="T37" fmla="*/ 2147483647 h 2114"/>
              <a:gd name="T38" fmla="*/ 2147483647 w 3386"/>
              <a:gd name="T39" fmla="*/ 2147483647 h 2114"/>
              <a:gd name="T40" fmla="*/ 2147483647 w 3386"/>
              <a:gd name="T41" fmla="*/ 2147483647 h 2114"/>
              <a:gd name="T42" fmla="*/ 2147483647 w 3386"/>
              <a:gd name="T43" fmla="*/ 2147483647 h 2114"/>
              <a:gd name="T44" fmla="*/ 2147483647 w 3386"/>
              <a:gd name="T45" fmla="*/ 2147483647 h 2114"/>
              <a:gd name="T46" fmla="*/ 2147483647 w 3386"/>
              <a:gd name="T47" fmla="*/ 2147483647 h 2114"/>
              <a:gd name="T48" fmla="*/ 2147483647 w 3386"/>
              <a:gd name="T49" fmla="*/ 2147483647 h 2114"/>
              <a:gd name="T50" fmla="*/ 2147483647 w 3386"/>
              <a:gd name="T51" fmla="*/ 2147483647 h 2114"/>
              <a:gd name="T52" fmla="*/ 2147483647 w 3386"/>
              <a:gd name="T53" fmla="*/ 2147483647 h 2114"/>
              <a:gd name="T54" fmla="*/ 2147483647 w 3386"/>
              <a:gd name="T55" fmla="*/ 2147483647 h 2114"/>
              <a:gd name="T56" fmla="*/ 2147483647 w 3386"/>
              <a:gd name="T57" fmla="*/ 2147483647 h 2114"/>
              <a:gd name="T58" fmla="*/ 2147483647 w 3386"/>
              <a:gd name="T59" fmla="*/ 2147483647 h 2114"/>
              <a:gd name="T60" fmla="*/ 2147483647 w 3386"/>
              <a:gd name="T61" fmla="*/ 2147483647 h 2114"/>
              <a:gd name="T62" fmla="*/ 2147483647 w 3386"/>
              <a:gd name="T63" fmla="*/ 2147483647 h 2114"/>
              <a:gd name="T64" fmla="*/ 2147483647 w 3386"/>
              <a:gd name="T65" fmla="*/ 2147483647 h 2114"/>
              <a:gd name="T66" fmla="*/ 2147483647 w 3386"/>
              <a:gd name="T67" fmla="*/ 2147483647 h 2114"/>
              <a:gd name="T68" fmla="*/ 2147483647 w 3386"/>
              <a:gd name="T69" fmla="*/ 2147483647 h 2114"/>
              <a:gd name="T70" fmla="*/ 2147483647 w 3386"/>
              <a:gd name="T71" fmla="*/ 2147483647 h 2114"/>
              <a:gd name="T72" fmla="*/ 2147483647 w 3386"/>
              <a:gd name="T73" fmla="*/ 2147483647 h 2114"/>
              <a:gd name="T74" fmla="*/ 2147483647 w 3386"/>
              <a:gd name="T75" fmla="*/ 2147483647 h 2114"/>
              <a:gd name="T76" fmla="*/ 2147483647 w 3386"/>
              <a:gd name="T77" fmla="*/ 2147483647 h 2114"/>
              <a:gd name="T78" fmla="*/ 2147483647 w 3386"/>
              <a:gd name="T79" fmla="*/ 2147483647 h 2114"/>
              <a:gd name="T80" fmla="*/ 2147483647 w 3386"/>
              <a:gd name="T81" fmla="*/ 2147483647 h 2114"/>
              <a:gd name="T82" fmla="*/ 2147483647 w 3386"/>
              <a:gd name="T83" fmla="*/ 2147483647 h 2114"/>
              <a:gd name="T84" fmla="*/ 2147483647 w 3386"/>
              <a:gd name="T85" fmla="*/ 2147483647 h 2114"/>
              <a:gd name="T86" fmla="*/ 2147483647 w 3386"/>
              <a:gd name="T87" fmla="*/ 2147483647 h 2114"/>
              <a:gd name="T88" fmla="*/ 2147483647 w 3386"/>
              <a:gd name="T89" fmla="*/ 2147483647 h 2114"/>
              <a:gd name="T90" fmla="*/ 2147483647 w 3386"/>
              <a:gd name="T91" fmla="*/ 2147483647 h 2114"/>
              <a:gd name="T92" fmla="*/ 2147483647 w 3386"/>
              <a:gd name="T93" fmla="*/ 2147483647 h 2114"/>
              <a:gd name="T94" fmla="*/ 2147483647 w 3386"/>
              <a:gd name="T95" fmla="*/ 2147483647 h 2114"/>
              <a:gd name="T96" fmla="*/ 2147483647 w 3386"/>
              <a:gd name="T97" fmla="*/ 2147483647 h 2114"/>
              <a:gd name="T98" fmla="*/ 2147483647 w 3386"/>
              <a:gd name="T99" fmla="*/ 2147483647 h 2114"/>
              <a:gd name="T100" fmla="*/ 2147483647 w 3386"/>
              <a:gd name="T101" fmla="*/ 2147483647 h 2114"/>
              <a:gd name="T102" fmla="*/ 2147483647 w 3386"/>
              <a:gd name="T103" fmla="*/ 2147483647 h 2114"/>
              <a:gd name="T104" fmla="*/ 2147483647 w 3386"/>
              <a:gd name="T105" fmla="*/ 2147483647 h 2114"/>
              <a:gd name="T106" fmla="*/ 2147483647 w 3386"/>
              <a:gd name="T107" fmla="*/ 2147483647 h 2114"/>
              <a:gd name="T108" fmla="*/ 2147483647 w 3386"/>
              <a:gd name="T109" fmla="*/ 2147483647 h 2114"/>
              <a:gd name="T110" fmla="*/ 2147483647 w 3386"/>
              <a:gd name="T111" fmla="*/ 2147483647 h 2114"/>
              <a:gd name="T112" fmla="*/ 2147483647 w 3386"/>
              <a:gd name="T113" fmla="*/ 2147483647 h 2114"/>
              <a:gd name="T114" fmla="*/ 2147483647 w 3386"/>
              <a:gd name="T115" fmla="*/ 2147483647 h 2114"/>
              <a:gd name="T116" fmla="*/ 2147483647 w 3386"/>
              <a:gd name="T117" fmla="*/ 2147483647 h 2114"/>
              <a:gd name="T118" fmla="*/ 2147483647 w 3386"/>
              <a:gd name="T119" fmla="*/ 2147483647 h 2114"/>
              <a:gd name="T120" fmla="*/ 2147483647 w 3386"/>
              <a:gd name="T121" fmla="*/ 2147483647 h 2114"/>
              <a:gd name="T122" fmla="*/ 2147483647 w 3386"/>
              <a:gd name="T123" fmla="*/ 2147483647 h 2114"/>
              <a:gd name="T124" fmla="*/ 2147483647 w 3386"/>
              <a:gd name="T125" fmla="*/ 2147483647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1" name="Freeform 5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394493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3" name="Freeform 7"/>
          <p:cNvSpPr>
            <a:spLocks/>
          </p:cNvSpPr>
          <p:nvPr/>
        </p:nvSpPr>
        <p:spPr bwMode="auto">
          <a:xfrm>
            <a:off x="3944938" y="4079875"/>
            <a:ext cx="2971800" cy="2101850"/>
          </a:xfrm>
          <a:custGeom>
            <a:avLst/>
            <a:gdLst>
              <a:gd name="T0" fmla="*/ 2147483647 w 1872"/>
              <a:gd name="T1" fmla="*/ 2147483647 h 1324"/>
              <a:gd name="T2" fmla="*/ 2147483647 w 1872"/>
              <a:gd name="T3" fmla="*/ 2147483647 h 1324"/>
              <a:gd name="T4" fmla="*/ 2147483647 w 1872"/>
              <a:gd name="T5" fmla="*/ 2147483647 h 1324"/>
              <a:gd name="T6" fmla="*/ 2147483647 w 1872"/>
              <a:gd name="T7" fmla="*/ 2147483647 h 1324"/>
              <a:gd name="T8" fmla="*/ 2147483647 w 1872"/>
              <a:gd name="T9" fmla="*/ 2147483647 h 1324"/>
              <a:gd name="T10" fmla="*/ 2147483647 w 1872"/>
              <a:gd name="T11" fmla="*/ 2147483647 h 1324"/>
              <a:gd name="T12" fmla="*/ 2147483647 w 1872"/>
              <a:gd name="T13" fmla="*/ 2147483647 h 1324"/>
              <a:gd name="T14" fmla="*/ 2147483647 w 1872"/>
              <a:gd name="T15" fmla="*/ 2147483647 h 1324"/>
              <a:gd name="T16" fmla="*/ 2147483647 w 1872"/>
              <a:gd name="T17" fmla="*/ 2147483647 h 1324"/>
              <a:gd name="T18" fmla="*/ 2147483647 w 1872"/>
              <a:gd name="T19" fmla="*/ 2147483647 h 1324"/>
              <a:gd name="T20" fmla="*/ 2147483647 w 1872"/>
              <a:gd name="T21" fmla="*/ 2147483647 h 1324"/>
              <a:gd name="T22" fmla="*/ 2147483647 w 1872"/>
              <a:gd name="T23" fmla="*/ 2147483647 h 1324"/>
              <a:gd name="T24" fmla="*/ 2147483647 w 1872"/>
              <a:gd name="T25" fmla="*/ 2147483647 h 1324"/>
              <a:gd name="T26" fmla="*/ 2147483647 w 1872"/>
              <a:gd name="T27" fmla="*/ 2147483647 h 1324"/>
              <a:gd name="T28" fmla="*/ 2147483647 w 1872"/>
              <a:gd name="T29" fmla="*/ 2147483647 h 1324"/>
              <a:gd name="T30" fmla="*/ 2147483647 w 1872"/>
              <a:gd name="T31" fmla="*/ 2147483647 h 1324"/>
              <a:gd name="T32" fmla="*/ 2147483647 w 1872"/>
              <a:gd name="T33" fmla="*/ 2147483647 h 1324"/>
              <a:gd name="T34" fmla="*/ 2147483647 w 1872"/>
              <a:gd name="T35" fmla="*/ 2147483647 h 1324"/>
              <a:gd name="T36" fmla="*/ 2147483647 w 1872"/>
              <a:gd name="T37" fmla="*/ 2147483647 h 1324"/>
              <a:gd name="T38" fmla="*/ 2147483647 w 1872"/>
              <a:gd name="T39" fmla="*/ 2147483647 h 1324"/>
              <a:gd name="T40" fmla="*/ 2147483647 w 1872"/>
              <a:gd name="T41" fmla="*/ 2147483647 h 1324"/>
              <a:gd name="T42" fmla="*/ 2147483647 w 1872"/>
              <a:gd name="T43" fmla="*/ 2147483647 h 1324"/>
              <a:gd name="T44" fmla="*/ 2147483647 w 1872"/>
              <a:gd name="T45" fmla="*/ 2147483647 h 1324"/>
              <a:gd name="T46" fmla="*/ 2147483647 w 1872"/>
              <a:gd name="T47" fmla="*/ 2147483647 h 1324"/>
              <a:gd name="T48" fmla="*/ 2147483647 w 1872"/>
              <a:gd name="T49" fmla="*/ 2147483647 h 1324"/>
              <a:gd name="T50" fmla="*/ 2147483647 w 1872"/>
              <a:gd name="T51" fmla="*/ 2147483647 h 1324"/>
              <a:gd name="T52" fmla="*/ 2147483647 w 1872"/>
              <a:gd name="T53" fmla="*/ 0 h 1324"/>
              <a:gd name="T54" fmla="*/ 2147483647 w 1872"/>
              <a:gd name="T55" fmla="*/ 2147483647 h 1324"/>
              <a:gd name="T56" fmla="*/ 2147483647 w 1872"/>
              <a:gd name="T57" fmla="*/ 2147483647 h 1324"/>
              <a:gd name="T58" fmla="*/ 2147483647 w 1872"/>
              <a:gd name="T59" fmla="*/ 2147483647 h 1324"/>
              <a:gd name="T60" fmla="*/ 2147483647 w 1872"/>
              <a:gd name="T61" fmla="*/ 2147483647 h 1324"/>
              <a:gd name="T62" fmla="*/ 2147483647 w 1872"/>
              <a:gd name="T63" fmla="*/ 2147483647 h 1324"/>
              <a:gd name="T64" fmla="*/ 2147483647 w 1872"/>
              <a:gd name="T65" fmla="*/ 2147483647 h 1324"/>
              <a:gd name="T66" fmla="*/ 2147483647 w 1872"/>
              <a:gd name="T67" fmla="*/ 2147483647 h 1324"/>
              <a:gd name="T68" fmla="*/ 2147483647 w 1872"/>
              <a:gd name="T69" fmla="*/ 0 h 1324"/>
              <a:gd name="T70" fmla="*/ 2147483647 w 1872"/>
              <a:gd name="T71" fmla="*/ 0 h 1324"/>
              <a:gd name="T72" fmla="*/ 2147483647 w 1872"/>
              <a:gd name="T73" fmla="*/ 2147483647 h 1324"/>
              <a:gd name="T74" fmla="*/ 2147483647 w 1872"/>
              <a:gd name="T75" fmla="*/ 2147483647 h 1324"/>
              <a:gd name="T76" fmla="*/ 2147483647 w 1872"/>
              <a:gd name="T77" fmla="*/ 2147483647 h 1324"/>
              <a:gd name="T78" fmla="*/ 2147483647 w 1872"/>
              <a:gd name="T79" fmla="*/ 2147483647 h 1324"/>
              <a:gd name="T80" fmla="*/ 2147483647 w 1872"/>
              <a:gd name="T81" fmla="*/ 2147483647 h 1324"/>
              <a:gd name="T82" fmla="*/ 2147483647 w 1872"/>
              <a:gd name="T83" fmla="*/ 2147483647 h 1324"/>
              <a:gd name="T84" fmla="*/ 2147483647 w 1872"/>
              <a:gd name="T85" fmla="*/ 2147483647 h 1324"/>
              <a:gd name="T86" fmla="*/ 2147483647 w 1872"/>
              <a:gd name="T87" fmla="*/ 2147483647 h 1324"/>
              <a:gd name="T88" fmla="*/ 2147483647 w 1872"/>
              <a:gd name="T89" fmla="*/ 2147483647 h 1324"/>
              <a:gd name="T90" fmla="*/ 2147483647 w 1872"/>
              <a:gd name="T91" fmla="*/ 2147483647 h 1324"/>
              <a:gd name="T92" fmla="*/ 0 w 1872"/>
              <a:gd name="T93" fmla="*/ 2147483647 h 1324"/>
              <a:gd name="T94" fmla="*/ 2147483647 w 1872"/>
              <a:gd name="T95" fmla="*/ 2147483647 h 1324"/>
              <a:gd name="T96" fmla="*/ 2147483647 w 1872"/>
              <a:gd name="T97" fmla="*/ 2147483647 h 1324"/>
              <a:gd name="T98" fmla="*/ 2147483647 w 1872"/>
              <a:gd name="T99" fmla="*/ 2147483647 h 1324"/>
              <a:gd name="T100" fmla="*/ 2147483647 w 1872"/>
              <a:gd name="T101" fmla="*/ 2147483647 h 1324"/>
              <a:gd name="T102" fmla="*/ 2147483647 w 1872"/>
              <a:gd name="T103" fmla="*/ 2147483647 h 1324"/>
              <a:gd name="T104" fmla="*/ 2147483647 w 1872"/>
              <a:gd name="T105" fmla="*/ 2147483647 h 1324"/>
              <a:gd name="T106" fmla="*/ 2147483647 w 1872"/>
              <a:gd name="T107" fmla="*/ 2147483647 h 1324"/>
              <a:gd name="T108" fmla="*/ 2147483647 w 1872"/>
              <a:gd name="T109" fmla="*/ 2147483647 h 1324"/>
              <a:gd name="T110" fmla="*/ 2147483647 w 1872"/>
              <a:gd name="T111" fmla="*/ 2147483647 h 1324"/>
              <a:gd name="T112" fmla="*/ 2147483647 w 1872"/>
              <a:gd name="T113" fmla="*/ 2147483647 h 1324"/>
              <a:gd name="T114" fmla="*/ 2147483647 w 1872"/>
              <a:gd name="T115" fmla="*/ 2147483647 h 1324"/>
              <a:gd name="T116" fmla="*/ 2147483647 w 1872"/>
              <a:gd name="T117" fmla="*/ 2147483647 h 1324"/>
              <a:gd name="T118" fmla="*/ 2147483647 w 1872"/>
              <a:gd name="T119" fmla="*/ 2147483647 h 1324"/>
              <a:gd name="T120" fmla="*/ 2147483647 w 1872"/>
              <a:gd name="T121" fmla="*/ 2147483647 h 1324"/>
              <a:gd name="T122" fmla="*/ 2147483647 w 1872"/>
              <a:gd name="T123" fmla="*/ 2147483647 h 1324"/>
              <a:gd name="T124" fmla="*/ 2147483647 w 1872"/>
              <a:gd name="T125" fmla="*/ 2147483647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>
            <a:off x="407193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>
            <a:off x="4071938" y="4162425"/>
            <a:ext cx="2714625" cy="1920875"/>
          </a:xfrm>
          <a:custGeom>
            <a:avLst/>
            <a:gdLst>
              <a:gd name="T0" fmla="*/ 2147483647 w 1710"/>
              <a:gd name="T1" fmla="*/ 2147483647 h 1210"/>
              <a:gd name="T2" fmla="*/ 2147483647 w 1710"/>
              <a:gd name="T3" fmla="*/ 2147483647 h 1210"/>
              <a:gd name="T4" fmla="*/ 2147483647 w 1710"/>
              <a:gd name="T5" fmla="*/ 2147483647 h 1210"/>
              <a:gd name="T6" fmla="*/ 2147483647 w 1710"/>
              <a:gd name="T7" fmla="*/ 2147483647 h 1210"/>
              <a:gd name="T8" fmla="*/ 2147483647 w 1710"/>
              <a:gd name="T9" fmla="*/ 2147483647 h 1210"/>
              <a:gd name="T10" fmla="*/ 2147483647 w 1710"/>
              <a:gd name="T11" fmla="*/ 2147483647 h 1210"/>
              <a:gd name="T12" fmla="*/ 2147483647 w 1710"/>
              <a:gd name="T13" fmla="*/ 2147483647 h 1210"/>
              <a:gd name="T14" fmla="*/ 2147483647 w 1710"/>
              <a:gd name="T15" fmla="*/ 2147483647 h 1210"/>
              <a:gd name="T16" fmla="*/ 2147483647 w 1710"/>
              <a:gd name="T17" fmla="*/ 2147483647 h 1210"/>
              <a:gd name="T18" fmla="*/ 2147483647 w 1710"/>
              <a:gd name="T19" fmla="*/ 2147483647 h 1210"/>
              <a:gd name="T20" fmla="*/ 2147483647 w 1710"/>
              <a:gd name="T21" fmla="*/ 2147483647 h 1210"/>
              <a:gd name="T22" fmla="*/ 2147483647 w 1710"/>
              <a:gd name="T23" fmla="*/ 2147483647 h 1210"/>
              <a:gd name="T24" fmla="*/ 2147483647 w 1710"/>
              <a:gd name="T25" fmla="*/ 2147483647 h 1210"/>
              <a:gd name="T26" fmla="*/ 2147483647 w 1710"/>
              <a:gd name="T27" fmla="*/ 2147483647 h 1210"/>
              <a:gd name="T28" fmla="*/ 2147483647 w 1710"/>
              <a:gd name="T29" fmla="*/ 2147483647 h 1210"/>
              <a:gd name="T30" fmla="*/ 2147483647 w 1710"/>
              <a:gd name="T31" fmla="*/ 2147483647 h 1210"/>
              <a:gd name="T32" fmla="*/ 2147483647 w 1710"/>
              <a:gd name="T33" fmla="*/ 2147483647 h 1210"/>
              <a:gd name="T34" fmla="*/ 2147483647 w 1710"/>
              <a:gd name="T35" fmla="*/ 2147483647 h 1210"/>
              <a:gd name="T36" fmla="*/ 2147483647 w 1710"/>
              <a:gd name="T37" fmla="*/ 2147483647 h 1210"/>
              <a:gd name="T38" fmla="*/ 2147483647 w 1710"/>
              <a:gd name="T39" fmla="*/ 2147483647 h 1210"/>
              <a:gd name="T40" fmla="*/ 2147483647 w 1710"/>
              <a:gd name="T41" fmla="*/ 2147483647 h 1210"/>
              <a:gd name="T42" fmla="*/ 2147483647 w 1710"/>
              <a:gd name="T43" fmla="*/ 2147483647 h 1210"/>
              <a:gd name="T44" fmla="*/ 2147483647 w 1710"/>
              <a:gd name="T45" fmla="*/ 2147483647 h 1210"/>
              <a:gd name="T46" fmla="*/ 2147483647 w 1710"/>
              <a:gd name="T47" fmla="*/ 2147483647 h 1210"/>
              <a:gd name="T48" fmla="*/ 2147483647 w 1710"/>
              <a:gd name="T49" fmla="*/ 2147483647 h 1210"/>
              <a:gd name="T50" fmla="*/ 2147483647 w 1710"/>
              <a:gd name="T51" fmla="*/ 2147483647 h 1210"/>
              <a:gd name="T52" fmla="*/ 2147483647 w 1710"/>
              <a:gd name="T53" fmla="*/ 0 h 1210"/>
              <a:gd name="T54" fmla="*/ 2147483647 w 1710"/>
              <a:gd name="T55" fmla="*/ 2147483647 h 1210"/>
              <a:gd name="T56" fmla="*/ 2147483647 w 1710"/>
              <a:gd name="T57" fmla="*/ 2147483647 h 1210"/>
              <a:gd name="T58" fmla="*/ 2147483647 w 1710"/>
              <a:gd name="T59" fmla="*/ 2147483647 h 1210"/>
              <a:gd name="T60" fmla="*/ 2147483647 w 1710"/>
              <a:gd name="T61" fmla="*/ 2147483647 h 1210"/>
              <a:gd name="T62" fmla="*/ 2147483647 w 1710"/>
              <a:gd name="T63" fmla="*/ 2147483647 h 1210"/>
              <a:gd name="T64" fmla="*/ 2147483647 w 1710"/>
              <a:gd name="T65" fmla="*/ 2147483647 h 1210"/>
              <a:gd name="T66" fmla="*/ 2147483647 w 1710"/>
              <a:gd name="T67" fmla="*/ 2147483647 h 1210"/>
              <a:gd name="T68" fmla="*/ 2147483647 w 1710"/>
              <a:gd name="T69" fmla="*/ 0 h 1210"/>
              <a:gd name="T70" fmla="*/ 2147483647 w 1710"/>
              <a:gd name="T71" fmla="*/ 0 h 1210"/>
              <a:gd name="T72" fmla="*/ 2147483647 w 1710"/>
              <a:gd name="T73" fmla="*/ 2147483647 h 1210"/>
              <a:gd name="T74" fmla="*/ 2147483647 w 1710"/>
              <a:gd name="T75" fmla="*/ 2147483647 h 1210"/>
              <a:gd name="T76" fmla="*/ 2147483647 w 1710"/>
              <a:gd name="T77" fmla="*/ 2147483647 h 1210"/>
              <a:gd name="T78" fmla="*/ 2147483647 w 1710"/>
              <a:gd name="T79" fmla="*/ 2147483647 h 1210"/>
              <a:gd name="T80" fmla="*/ 2147483647 w 1710"/>
              <a:gd name="T81" fmla="*/ 2147483647 h 1210"/>
              <a:gd name="T82" fmla="*/ 2147483647 w 1710"/>
              <a:gd name="T83" fmla="*/ 2147483647 h 1210"/>
              <a:gd name="T84" fmla="*/ 2147483647 w 1710"/>
              <a:gd name="T85" fmla="*/ 2147483647 h 1210"/>
              <a:gd name="T86" fmla="*/ 2147483647 w 1710"/>
              <a:gd name="T87" fmla="*/ 2147483647 h 1210"/>
              <a:gd name="T88" fmla="*/ 2147483647 w 1710"/>
              <a:gd name="T89" fmla="*/ 2147483647 h 1210"/>
              <a:gd name="T90" fmla="*/ 2147483647 w 1710"/>
              <a:gd name="T91" fmla="*/ 2147483647 h 1210"/>
              <a:gd name="T92" fmla="*/ 0 w 1710"/>
              <a:gd name="T93" fmla="*/ 2147483647 h 1210"/>
              <a:gd name="T94" fmla="*/ 2147483647 w 1710"/>
              <a:gd name="T95" fmla="*/ 2147483647 h 1210"/>
              <a:gd name="T96" fmla="*/ 2147483647 w 1710"/>
              <a:gd name="T97" fmla="*/ 2147483647 h 1210"/>
              <a:gd name="T98" fmla="*/ 2147483647 w 1710"/>
              <a:gd name="T99" fmla="*/ 2147483647 h 1210"/>
              <a:gd name="T100" fmla="*/ 2147483647 w 1710"/>
              <a:gd name="T101" fmla="*/ 2147483647 h 1210"/>
              <a:gd name="T102" fmla="*/ 2147483647 w 1710"/>
              <a:gd name="T103" fmla="*/ 2147483647 h 1210"/>
              <a:gd name="T104" fmla="*/ 2147483647 w 1710"/>
              <a:gd name="T105" fmla="*/ 2147483647 h 1210"/>
              <a:gd name="T106" fmla="*/ 2147483647 w 1710"/>
              <a:gd name="T107" fmla="*/ 2147483647 h 1210"/>
              <a:gd name="T108" fmla="*/ 2147483647 w 1710"/>
              <a:gd name="T109" fmla="*/ 2147483647 h 1210"/>
              <a:gd name="T110" fmla="*/ 2147483647 w 1710"/>
              <a:gd name="T111" fmla="*/ 2147483647 h 1210"/>
              <a:gd name="T112" fmla="*/ 2147483647 w 1710"/>
              <a:gd name="T113" fmla="*/ 2147483647 h 1210"/>
              <a:gd name="T114" fmla="*/ 2147483647 w 1710"/>
              <a:gd name="T115" fmla="*/ 2147483647 h 1210"/>
              <a:gd name="T116" fmla="*/ 2147483647 w 1710"/>
              <a:gd name="T117" fmla="*/ 2147483647 h 1210"/>
              <a:gd name="T118" fmla="*/ 2147483647 w 1710"/>
              <a:gd name="T119" fmla="*/ 2147483647 h 1210"/>
              <a:gd name="T120" fmla="*/ 2147483647 w 1710"/>
              <a:gd name="T121" fmla="*/ 2147483647 h 1210"/>
              <a:gd name="T122" fmla="*/ 2147483647 w 1710"/>
              <a:gd name="T123" fmla="*/ 214748364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6" name="Freeform 10"/>
          <p:cNvSpPr>
            <a:spLocks/>
          </p:cNvSpPr>
          <p:nvPr/>
        </p:nvSpPr>
        <p:spPr bwMode="auto">
          <a:xfrm>
            <a:off x="419735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7" name="Freeform 11"/>
          <p:cNvSpPr>
            <a:spLocks/>
          </p:cNvSpPr>
          <p:nvPr/>
        </p:nvSpPr>
        <p:spPr bwMode="auto">
          <a:xfrm>
            <a:off x="4197350" y="4244975"/>
            <a:ext cx="2459038" cy="1739900"/>
          </a:xfrm>
          <a:custGeom>
            <a:avLst/>
            <a:gdLst>
              <a:gd name="T0" fmla="*/ 2147483647 w 1549"/>
              <a:gd name="T1" fmla="*/ 2147483647 h 1096"/>
              <a:gd name="T2" fmla="*/ 2147483647 w 1549"/>
              <a:gd name="T3" fmla="*/ 2147483647 h 1096"/>
              <a:gd name="T4" fmla="*/ 2147483647 w 1549"/>
              <a:gd name="T5" fmla="*/ 2147483647 h 1096"/>
              <a:gd name="T6" fmla="*/ 2147483647 w 1549"/>
              <a:gd name="T7" fmla="*/ 2147483647 h 1096"/>
              <a:gd name="T8" fmla="*/ 2147483647 w 1549"/>
              <a:gd name="T9" fmla="*/ 2147483647 h 1096"/>
              <a:gd name="T10" fmla="*/ 2147483647 w 1549"/>
              <a:gd name="T11" fmla="*/ 2147483647 h 1096"/>
              <a:gd name="T12" fmla="*/ 2147483647 w 1549"/>
              <a:gd name="T13" fmla="*/ 2147483647 h 1096"/>
              <a:gd name="T14" fmla="*/ 2147483647 w 1549"/>
              <a:gd name="T15" fmla="*/ 2147483647 h 1096"/>
              <a:gd name="T16" fmla="*/ 2147483647 w 1549"/>
              <a:gd name="T17" fmla="*/ 2147483647 h 1096"/>
              <a:gd name="T18" fmla="*/ 2147483647 w 1549"/>
              <a:gd name="T19" fmla="*/ 2147483647 h 1096"/>
              <a:gd name="T20" fmla="*/ 2147483647 w 1549"/>
              <a:gd name="T21" fmla="*/ 2147483647 h 1096"/>
              <a:gd name="T22" fmla="*/ 2147483647 w 1549"/>
              <a:gd name="T23" fmla="*/ 2147483647 h 1096"/>
              <a:gd name="T24" fmla="*/ 2147483647 w 1549"/>
              <a:gd name="T25" fmla="*/ 2147483647 h 1096"/>
              <a:gd name="T26" fmla="*/ 2147483647 w 1549"/>
              <a:gd name="T27" fmla="*/ 2147483647 h 1096"/>
              <a:gd name="T28" fmla="*/ 2147483647 w 1549"/>
              <a:gd name="T29" fmla="*/ 2147483647 h 1096"/>
              <a:gd name="T30" fmla="*/ 2147483647 w 1549"/>
              <a:gd name="T31" fmla="*/ 2147483647 h 1096"/>
              <a:gd name="T32" fmla="*/ 2147483647 w 1549"/>
              <a:gd name="T33" fmla="*/ 2147483647 h 1096"/>
              <a:gd name="T34" fmla="*/ 2147483647 w 1549"/>
              <a:gd name="T35" fmla="*/ 2147483647 h 1096"/>
              <a:gd name="T36" fmla="*/ 2147483647 w 1549"/>
              <a:gd name="T37" fmla="*/ 2147483647 h 1096"/>
              <a:gd name="T38" fmla="*/ 2147483647 w 1549"/>
              <a:gd name="T39" fmla="*/ 2147483647 h 1096"/>
              <a:gd name="T40" fmla="*/ 2147483647 w 1549"/>
              <a:gd name="T41" fmla="*/ 2147483647 h 1096"/>
              <a:gd name="T42" fmla="*/ 2147483647 w 1549"/>
              <a:gd name="T43" fmla="*/ 2147483647 h 1096"/>
              <a:gd name="T44" fmla="*/ 2147483647 w 1549"/>
              <a:gd name="T45" fmla="*/ 2147483647 h 1096"/>
              <a:gd name="T46" fmla="*/ 2147483647 w 1549"/>
              <a:gd name="T47" fmla="*/ 2147483647 h 1096"/>
              <a:gd name="T48" fmla="*/ 2147483647 w 1549"/>
              <a:gd name="T49" fmla="*/ 2147483647 h 1096"/>
              <a:gd name="T50" fmla="*/ 2147483647 w 1549"/>
              <a:gd name="T51" fmla="*/ 2147483647 h 1096"/>
              <a:gd name="T52" fmla="*/ 2147483647 w 1549"/>
              <a:gd name="T53" fmla="*/ 0 h 1096"/>
              <a:gd name="T54" fmla="*/ 2147483647 w 1549"/>
              <a:gd name="T55" fmla="*/ 2147483647 h 1096"/>
              <a:gd name="T56" fmla="*/ 2147483647 w 1549"/>
              <a:gd name="T57" fmla="*/ 2147483647 h 1096"/>
              <a:gd name="T58" fmla="*/ 2147483647 w 1549"/>
              <a:gd name="T59" fmla="*/ 2147483647 h 1096"/>
              <a:gd name="T60" fmla="*/ 2147483647 w 1549"/>
              <a:gd name="T61" fmla="*/ 2147483647 h 1096"/>
              <a:gd name="T62" fmla="*/ 2147483647 w 1549"/>
              <a:gd name="T63" fmla="*/ 2147483647 h 1096"/>
              <a:gd name="T64" fmla="*/ 2147483647 w 1549"/>
              <a:gd name="T65" fmla="*/ 2147483647 h 1096"/>
              <a:gd name="T66" fmla="*/ 2147483647 w 1549"/>
              <a:gd name="T67" fmla="*/ 2147483647 h 1096"/>
              <a:gd name="T68" fmla="*/ 2147483647 w 1549"/>
              <a:gd name="T69" fmla="*/ 0 h 1096"/>
              <a:gd name="T70" fmla="*/ 2147483647 w 1549"/>
              <a:gd name="T71" fmla="*/ 2147483647 h 1096"/>
              <a:gd name="T72" fmla="*/ 2147483647 w 1549"/>
              <a:gd name="T73" fmla="*/ 2147483647 h 1096"/>
              <a:gd name="T74" fmla="*/ 2147483647 w 1549"/>
              <a:gd name="T75" fmla="*/ 2147483647 h 1096"/>
              <a:gd name="T76" fmla="*/ 2147483647 w 1549"/>
              <a:gd name="T77" fmla="*/ 2147483647 h 1096"/>
              <a:gd name="T78" fmla="*/ 2147483647 w 1549"/>
              <a:gd name="T79" fmla="*/ 2147483647 h 1096"/>
              <a:gd name="T80" fmla="*/ 2147483647 w 1549"/>
              <a:gd name="T81" fmla="*/ 2147483647 h 1096"/>
              <a:gd name="T82" fmla="*/ 2147483647 w 1549"/>
              <a:gd name="T83" fmla="*/ 2147483647 h 1096"/>
              <a:gd name="T84" fmla="*/ 2147483647 w 1549"/>
              <a:gd name="T85" fmla="*/ 2147483647 h 1096"/>
              <a:gd name="T86" fmla="*/ 2147483647 w 1549"/>
              <a:gd name="T87" fmla="*/ 2147483647 h 1096"/>
              <a:gd name="T88" fmla="*/ 2147483647 w 1549"/>
              <a:gd name="T89" fmla="*/ 2147483647 h 1096"/>
              <a:gd name="T90" fmla="*/ 2147483647 w 1549"/>
              <a:gd name="T91" fmla="*/ 2147483647 h 1096"/>
              <a:gd name="T92" fmla="*/ 0 w 1549"/>
              <a:gd name="T93" fmla="*/ 2147483647 h 1096"/>
              <a:gd name="T94" fmla="*/ 2147483647 w 1549"/>
              <a:gd name="T95" fmla="*/ 2147483647 h 1096"/>
              <a:gd name="T96" fmla="*/ 2147483647 w 1549"/>
              <a:gd name="T97" fmla="*/ 2147483647 h 1096"/>
              <a:gd name="T98" fmla="*/ 2147483647 w 1549"/>
              <a:gd name="T99" fmla="*/ 2147483647 h 1096"/>
              <a:gd name="T100" fmla="*/ 2147483647 w 1549"/>
              <a:gd name="T101" fmla="*/ 2147483647 h 1096"/>
              <a:gd name="T102" fmla="*/ 2147483647 w 1549"/>
              <a:gd name="T103" fmla="*/ 2147483647 h 1096"/>
              <a:gd name="T104" fmla="*/ 2147483647 w 1549"/>
              <a:gd name="T105" fmla="*/ 2147483647 h 1096"/>
              <a:gd name="T106" fmla="*/ 2147483647 w 1549"/>
              <a:gd name="T107" fmla="*/ 2147483647 h 1096"/>
              <a:gd name="T108" fmla="*/ 2147483647 w 1549"/>
              <a:gd name="T109" fmla="*/ 2147483647 h 1096"/>
              <a:gd name="T110" fmla="*/ 2147483647 w 1549"/>
              <a:gd name="T111" fmla="*/ 2147483647 h 1096"/>
              <a:gd name="T112" fmla="*/ 2147483647 w 1549"/>
              <a:gd name="T113" fmla="*/ 2147483647 h 1096"/>
              <a:gd name="T114" fmla="*/ 2147483647 w 1549"/>
              <a:gd name="T115" fmla="*/ 2147483647 h 1096"/>
              <a:gd name="T116" fmla="*/ 2147483647 w 1549"/>
              <a:gd name="T117" fmla="*/ 2147483647 h 1096"/>
              <a:gd name="T118" fmla="*/ 2147483647 w 1549"/>
              <a:gd name="T119" fmla="*/ 2147483647 h 1096"/>
              <a:gd name="T120" fmla="*/ 2147483647 w 1549"/>
              <a:gd name="T121" fmla="*/ 2147483647 h 1096"/>
              <a:gd name="T122" fmla="*/ 2147483647 w 1549"/>
              <a:gd name="T123" fmla="*/ 2147483647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8" name="Freeform 12"/>
          <p:cNvSpPr>
            <a:spLocks/>
          </p:cNvSpPr>
          <p:nvPr/>
        </p:nvSpPr>
        <p:spPr bwMode="auto">
          <a:xfrm>
            <a:off x="432276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69" name="Freeform 13"/>
          <p:cNvSpPr>
            <a:spLocks/>
          </p:cNvSpPr>
          <p:nvPr/>
        </p:nvSpPr>
        <p:spPr bwMode="auto">
          <a:xfrm>
            <a:off x="4322763" y="4327525"/>
            <a:ext cx="2203450" cy="1558925"/>
          </a:xfrm>
          <a:custGeom>
            <a:avLst/>
            <a:gdLst>
              <a:gd name="T0" fmla="*/ 2147483647 w 1388"/>
              <a:gd name="T1" fmla="*/ 2147483647 h 982"/>
              <a:gd name="T2" fmla="*/ 2147483647 w 1388"/>
              <a:gd name="T3" fmla="*/ 2147483647 h 982"/>
              <a:gd name="T4" fmla="*/ 2147483647 w 1388"/>
              <a:gd name="T5" fmla="*/ 2147483647 h 982"/>
              <a:gd name="T6" fmla="*/ 2147483647 w 1388"/>
              <a:gd name="T7" fmla="*/ 2147483647 h 982"/>
              <a:gd name="T8" fmla="*/ 2147483647 w 1388"/>
              <a:gd name="T9" fmla="*/ 2147483647 h 982"/>
              <a:gd name="T10" fmla="*/ 2147483647 w 1388"/>
              <a:gd name="T11" fmla="*/ 2147483647 h 982"/>
              <a:gd name="T12" fmla="*/ 2147483647 w 1388"/>
              <a:gd name="T13" fmla="*/ 2147483647 h 982"/>
              <a:gd name="T14" fmla="*/ 2147483647 w 1388"/>
              <a:gd name="T15" fmla="*/ 2147483647 h 982"/>
              <a:gd name="T16" fmla="*/ 2147483647 w 1388"/>
              <a:gd name="T17" fmla="*/ 2147483647 h 982"/>
              <a:gd name="T18" fmla="*/ 2147483647 w 1388"/>
              <a:gd name="T19" fmla="*/ 2147483647 h 982"/>
              <a:gd name="T20" fmla="*/ 2147483647 w 1388"/>
              <a:gd name="T21" fmla="*/ 2147483647 h 982"/>
              <a:gd name="T22" fmla="*/ 2147483647 w 1388"/>
              <a:gd name="T23" fmla="*/ 2147483647 h 982"/>
              <a:gd name="T24" fmla="*/ 2147483647 w 1388"/>
              <a:gd name="T25" fmla="*/ 2147483647 h 982"/>
              <a:gd name="T26" fmla="*/ 2147483647 w 1388"/>
              <a:gd name="T27" fmla="*/ 2147483647 h 982"/>
              <a:gd name="T28" fmla="*/ 2147483647 w 1388"/>
              <a:gd name="T29" fmla="*/ 2147483647 h 982"/>
              <a:gd name="T30" fmla="*/ 2147483647 w 1388"/>
              <a:gd name="T31" fmla="*/ 2147483647 h 982"/>
              <a:gd name="T32" fmla="*/ 2147483647 w 1388"/>
              <a:gd name="T33" fmla="*/ 2147483647 h 982"/>
              <a:gd name="T34" fmla="*/ 2147483647 w 1388"/>
              <a:gd name="T35" fmla="*/ 2147483647 h 982"/>
              <a:gd name="T36" fmla="*/ 2147483647 w 1388"/>
              <a:gd name="T37" fmla="*/ 2147483647 h 982"/>
              <a:gd name="T38" fmla="*/ 2147483647 w 1388"/>
              <a:gd name="T39" fmla="*/ 2147483647 h 982"/>
              <a:gd name="T40" fmla="*/ 2147483647 w 1388"/>
              <a:gd name="T41" fmla="*/ 2147483647 h 982"/>
              <a:gd name="T42" fmla="*/ 2147483647 w 1388"/>
              <a:gd name="T43" fmla="*/ 2147483647 h 982"/>
              <a:gd name="T44" fmla="*/ 2147483647 w 1388"/>
              <a:gd name="T45" fmla="*/ 2147483647 h 982"/>
              <a:gd name="T46" fmla="*/ 2147483647 w 1388"/>
              <a:gd name="T47" fmla="*/ 2147483647 h 982"/>
              <a:gd name="T48" fmla="*/ 2147483647 w 1388"/>
              <a:gd name="T49" fmla="*/ 2147483647 h 982"/>
              <a:gd name="T50" fmla="*/ 2147483647 w 1388"/>
              <a:gd name="T51" fmla="*/ 2147483647 h 982"/>
              <a:gd name="T52" fmla="*/ 2147483647 w 1388"/>
              <a:gd name="T53" fmla="*/ 0 h 982"/>
              <a:gd name="T54" fmla="*/ 2147483647 w 1388"/>
              <a:gd name="T55" fmla="*/ 2147483647 h 982"/>
              <a:gd name="T56" fmla="*/ 2147483647 w 1388"/>
              <a:gd name="T57" fmla="*/ 2147483647 h 982"/>
              <a:gd name="T58" fmla="*/ 2147483647 w 1388"/>
              <a:gd name="T59" fmla="*/ 2147483647 h 982"/>
              <a:gd name="T60" fmla="*/ 2147483647 w 1388"/>
              <a:gd name="T61" fmla="*/ 2147483647 h 982"/>
              <a:gd name="T62" fmla="*/ 2147483647 w 1388"/>
              <a:gd name="T63" fmla="*/ 2147483647 h 982"/>
              <a:gd name="T64" fmla="*/ 2147483647 w 1388"/>
              <a:gd name="T65" fmla="*/ 2147483647 h 982"/>
              <a:gd name="T66" fmla="*/ 2147483647 w 1388"/>
              <a:gd name="T67" fmla="*/ 2147483647 h 982"/>
              <a:gd name="T68" fmla="*/ 2147483647 w 1388"/>
              <a:gd name="T69" fmla="*/ 0 h 982"/>
              <a:gd name="T70" fmla="*/ 2147483647 w 1388"/>
              <a:gd name="T71" fmla="*/ 2147483647 h 982"/>
              <a:gd name="T72" fmla="*/ 2147483647 w 1388"/>
              <a:gd name="T73" fmla="*/ 2147483647 h 982"/>
              <a:gd name="T74" fmla="*/ 2147483647 w 1388"/>
              <a:gd name="T75" fmla="*/ 2147483647 h 982"/>
              <a:gd name="T76" fmla="*/ 2147483647 w 1388"/>
              <a:gd name="T77" fmla="*/ 2147483647 h 982"/>
              <a:gd name="T78" fmla="*/ 2147483647 w 1388"/>
              <a:gd name="T79" fmla="*/ 2147483647 h 982"/>
              <a:gd name="T80" fmla="*/ 2147483647 w 1388"/>
              <a:gd name="T81" fmla="*/ 2147483647 h 982"/>
              <a:gd name="T82" fmla="*/ 2147483647 w 1388"/>
              <a:gd name="T83" fmla="*/ 2147483647 h 982"/>
              <a:gd name="T84" fmla="*/ 2147483647 w 1388"/>
              <a:gd name="T85" fmla="*/ 2147483647 h 982"/>
              <a:gd name="T86" fmla="*/ 2147483647 w 1388"/>
              <a:gd name="T87" fmla="*/ 2147483647 h 982"/>
              <a:gd name="T88" fmla="*/ 2147483647 w 1388"/>
              <a:gd name="T89" fmla="*/ 2147483647 h 982"/>
              <a:gd name="T90" fmla="*/ 2147483647 w 1388"/>
              <a:gd name="T91" fmla="*/ 2147483647 h 982"/>
              <a:gd name="T92" fmla="*/ 2147483647 w 1388"/>
              <a:gd name="T93" fmla="*/ 2147483647 h 982"/>
              <a:gd name="T94" fmla="*/ 2147483647 w 1388"/>
              <a:gd name="T95" fmla="*/ 2147483647 h 982"/>
              <a:gd name="T96" fmla="*/ 2147483647 w 1388"/>
              <a:gd name="T97" fmla="*/ 2147483647 h 982"/>
              <a:gd name="T98" fmla="*/ 2147483647 w 1388"/>
              <a:gd name="T99" fmla="*/ 2147483647 h 982"/>
              <a:gd name="T100" fmla="*/ 2147483647 w 1388"/>
              <a:gd name="T101" fmla="*/ 2147483647 h 982"/>
              <a:gd name="T102" fmla="*/ 2147483647 w 1388"/>
              <a:gd name="T103" fmla="*/ 2147483647 h 982"/>
              <a:gd name="T104" fmla="*/ 2147483647 w 1388"/>
              <a:gd name="T105" fmla="*/ 2147483647 h 982"/>
              <a:gd name="T106" fmla="*/ 2147483647 w 1388"/>
              <a:gd name="T107" fmla="*/ 2147483647 h 982"/>
              <a:gd name="T108" fmla="*/ 2147483647 w 1388"/>
              <a:gd name="T109" fmla="*/ 2147483647 h 982"/>
              <a:gd name="T110" fmla="*/ 2147483647 w 1388"/>
              <a:gd name="T111" fmla="*/ 2147483647 h 982"/>
              <a:gd name="T112" fmla="*/ 2147483647 w 1388"/>
              <a:gd name="T113" fmla="*/ 2147483647 h 982"/>
              <a:gd name="T114" fmla="*/ 2147483647 w 1388"/>
              <a:gd name="T115" fmla="*/ 2147483647 h 982"/>
              <a:gd name="T116" fmla="*/ 2147483647 w 1388"/>
              <a:gd name="T117" fmla="*/ 2147483647 h 982"/>
              <a:gd name="T118" fmla="*/ 2147483647 w 1388"/>
              <a:gd name="T119" fmla="*/ 2147483647 h 982"/>
              <a:gd name="T120" fmla="*/ 2147483647 w 1388"/>
              <a:gd name="T121" fmla="*/ 2147483647 h 982"/>
              <a:gd name="T122" fmla="*/ 2147483647 w 1388"/>
              <a:gd name="T123" fmla="*/ 214748364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444817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4448175" y="4410075"/>
            <a:ext cx="1947863" cy="1376363"/>
          </a:xfrm>
          <a:custGeom>
            <a:avLst/>
            <a:gdLst>
              <a:gd name="T0" fmla="*/ 2147483647 w 1227"/>
              <a:gd name="T1" fmla="*/ 2147483647 h 867"/>
              <a:gd name="T2" fmla="*/ 2147483647 w 1227"/>
              <a:gd name="T3" fmla="*/ 2147483647 h 867"/>
              <a:gd name="T4" fmla="*/ 2147483647 w 1227"/>
              <a:gd name="T5" fmla="*/ 2147483647 h 867"/>
              <a:gd name="T6" fmla="*/ 2147483647 w 1227"/>
              <a:gd name="T7" fmla="*/ 2147483647 h 867"/>
              <a:gd name="T8" fmla="*/ 2147483647 w 1227"/>
              <a:gd name="T9" fmla="*/ 2147483647 h 867"/>
              <a:gd name="T10" fmla="*/ 2147483647 w 1227"/>
              <a:gd name="T11" fmla="*/ 2147483647 h 867"/>
              <a:gd name="T12" fmla="*/ 2147483647 w 1227"/>
              <a:gd name="T13" fmla="*/ 2147483647 h 867"/>
              <a:gd name="T14" fmla="*/ 2147483647 w 1227"/>
              <a:gd name="T15" fmla="*/ 2147483647 h 867"/>
              <a:gd name="T16" fmla="*/ 2147483647 w 1227"/>
              <a:gd name="T17" fmla="*/ 2147483647 h 867"/>
              <a:gd name="T18" fmla="*/ 2147483647 w 1227"/>
              <a:gd name="T19" fmla="*/ 2147483647 h 867"/>
              <a:gd name="T20" fmla="*/ 2147483647 w 1227"/>
              <a:gd name="T21" fmla="*/ 2147483647 h 867"/>
              <a:gd name="T22" fmla="*/ 2147483647 w 1227"/>
              <a:gd name="T23" fmla="*/ 2147483647 h 867"/>
              <a:gd name="T24" fmla="*/ 2147483647 w 1227"/>
              <a:gd name="T25" fmla="*/ 2147483647 h 867"/>
              <a:gd name="T26" fmla="*/ 2147483647 w 1227"/>
              <a:gd name="T27" fmla="*/ 2147483647 h 867"/>
              <a:gd name="T28" fmla="*/ 2147483647 w 1227"/>
              <a:gd name="T29" fmla="*/ 2147483647 h 867"/>
              <a:gd name="T30" fmla="*/ 2147483647 w 1227"/>
              <a:gd name="T31" fmla="*/ 2147483647 h 867"/>
              <a:gd name="T32" fmla="*/ 2147483647 w 1227"/>
              <a:gd name="T33" fmla="*/ 2147483647 h 867"/>
              <a:gd name="T34" fmla="*/ 2147483647 w 1227"/>
              <a:gd name="T35" fmla="*/ 2147483647 h 867"/>
              <a:gd name="T36" fmla="*/ 2147483647 w 1227"/>
              <a:gd name="T37" fmla="*/ 2147483647 h 867"/>
              <a:gd name="T38" fmla="*/ 2147483647 w 1227"/>
              <a:gd name="T39" fmla="*/ 2147483647 h 867"/>
              <a:gd name="T40" fmla="*/ 2147483647 w 1227"/>
              <a:gd name="T41" fmla="*/ 2147483647 h 867"/>
              <a:gd name="T42" fmla="*/ 2147483647 w 1227"/>
              <a:gd name="T43" fmla="*/ 2147483647 h 867"/>
              <a:gd name="T44" fmla="*/ 2147483647 w 1227"/>
              <a:gd name="T45" fmla="*/ 2147483647 h 867"/>
              <a:gd name="T46" fmla="*/ 2147483647 w 1227"/>
              <a:gd name="T47" fmla="*/ 2147483647 h 867"/>
              <a:gd name="T48" fmla="*/ 2147483647 w 1227"/>
              <a:gd name="T49" fmla="*/ 2147483647 h 867"/>
              <a:gd name="T50" fmla="*/ 2147483647 w 1227"/>
              <a:gd name="T51" fmla="*/ 2147483647 h 867"/>
              <a:gd name="T52" fmla="*/ 2147483647 w 1227"/>
              <a:gd name="T53" fmla="*/ 0 h 867"/>
              <a:gd name="T54" fmla="*/ 2147483647 w 1227"/>
              <a:gd name="T55" fmla="*/ 2147483647 h 867"/>
              <a:gd name="T56" fmla="*/ 2147483647 w 1227"/>
              <a:gd name="T57" fmla="*/ 2147483647 h 867"/>
              <a:gd name="T58" fmla="*/ 2147483647 w 1227"/>
              <a:gd name="T59" fmla="*/ 2147483647 h 867"/>
              <a:gd name="T60" fmla="*/ 2147483647 w 1227"/>
              <a:gd name="T61" fmla="*/ 2147483647 h 867"/>
              <a:gd name="T62" fmla="*/ 2147483647 w 1227"/>
              <a:gd name="T63" fmla="*/ 2147483647 h 867"/>
              <a:gd name="T64" fmla="*/ 2147483647 w 1227"/>
              <a:gd name="T65" fmla="*/ 2147483647 h 867"/>
              <a:gd name="T66" fmla="*/ 2147483647 w 1227"/>
              <a:gd name="T67" fmla="*/ 2147483647 h 867"/>
              <a:gd name="T68" fmla="*/ 2147483647 w 1227"/>
              <a:gd name="T69" fmla="*/ 0 h 867"/>
              <a:gd name="T70" fmla="*/ 2147483647 w 1227"/>
              <a:gd name="T71" fmla="*/ 2147483647 h 867"/>
              <a:gd name="T72" fmla="*/ 2147483647 w 1227"/>
              <a:gd name="T73" fmla="*/ 2147483647 h 867"/>
              <a:gd name="T74" fmla="*/ 2147483647 w 1227"/>
              <a:gd name="T75" fmla="*/ 2147483647 h 867"/>
              <a:gd name="T76" fmla="*/ 2147483647 w 1227"/>
              <a:gd name="T77" fmla="*/ 2147483647 h 867"/>
              <a:gd name="T78" fmla="*/ 2147483647 w 1227"/>
              <a:gd name="T79" fmla="*/ 2147483647 h 867"/>
              <a:gd name="T80" fmla="*/ 2147483647 w 1227"/>
              <a:gd name="T81" fmla="*/ 2147483647 h 867"/>
              <a:gd name="T82" fmla="*/ 2147483647 w 1227"/>
              <a:gd name="T83" fmla="*/ 2147483647 h 867"/>
              <a:gd name="T84" fmla="*/ 2147483647 w 1227"/>
              <a:gd name="T85" fmla="*/ 2147483647 h 867"/>
              <a:gd name="T86" fmla="*/ 2147483647 w 1227"/>
              <a:gd name="T87" fmla="*/ 2147483647 h 867"/>
              <a:gd name="T88" fmla="*/ 2147483647 w 1227"/>
              <a:gd name="T89" fmla="*/ 2147483647 h 867"/>
              <a:gd name="T90" fmla="*/ 2147483647 w 1227"/>
              <a:gd name="T91" fmla="*/ 2147483647 h 867"/>
              <a:gd name="T92" fmla="*/ 2147483647 w 1227"/>
              <a:gd name="T93" fmla="*/ 2147483647 h 867"/>
              <a:gd name="T94" fmla="*/ 2147483647 w 1227"/>
              <a:gd name="T95" fmla="*/ 2147483647 h 867"/>
              <a:gd name="T96" fmla="*/ 2147483647 w 1227"/>
              <a:gd name="T97" fmla="*/ 2147483647 h 867"/>
              <a:gd name="T98" fmla="*/ 2147483647 w 1227"/>
              <a:gd name="T99" fmla="*/ 2147483647 h 867"/>
              <a:gd name="T100" fmla="*/ 2147483647 w 1227"/>
              <a:gd name="T101" fmla="*/ 2147483647 h 867"/>
              <a:gd name="T102" fmla="*/ 2147483647 w 1227"/>
              <a:gd name="T103" fmla="*/ 2147483647 h 867"/>
              <a:gd name="T104" fmla="*/ 2147483647 w 1227"/>
              <a:gd name="T105" fmla="*/ 2147483647 h 867"/>
              <a:gd name="T106" fmla="*/ 2147483647 w 1227"/>
              <a:gd name="T107" fmla="*/ 2147483647 h 867"/>
              <a:gd name="T108" fmla="*/ 2147483647 w 1227"/>
              <a:gd name="T109" fmla="*/ 2147483647 h 867"/>
              <a:gd name="T110" fmla="*/ 2147483647 w 1227"/>
              <a:gd name="T111" fmla="*/ 2147483647 h 867"/>
              <a:gd name="T112" fmla="*/ 2147483647 w 1227"/>
              <a:gd name="T113" fmla="*/ 2147483647 h 867"/>
              <a:gd name="T114" fmla="*/ 2147483647 w 1227"/>
              <a:gd name="T115" fmla="*/ 2147483647 h 867"/>
              <a:gd name="T116" fmla="*/ 2147483647 w 1227"/>
              <a:gd name="T117" fmla="*/ 2147483647 h 867"/>
              <a:gd name="T118" fmla="*/ 2147483647 w 1227"/>
              <a:gd name="T119" fmla="*/ 2147483647 h 867"/>
              <a:gd name="T120" fmla="*/ 2147483647 w 1227"/>
              <a:gd name="T121" fmla="*/ 2147483647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2" name="Freeform 16"/>
          <p:cNvSpPr>
            <a:spLocks/>
          </p:cNvSpPr>
          <p:nvPr/>
        </p:nvSpPr>
        <p:spPr bwMode="auto">
          <a:xfrm>
            <a:off x="457358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4573588" y="4492625"/>
            <a:ext cx="1692275" cy="1195388"/>
          </a:xfrm>
          <a:custGeom>
            <a:avLst/>
            <a:gdLst>
              <a:gd name="T0" fmla="*/ 2147483647 w 1066"/>
              <a:gd name="T1" fmla="*/ 2147483647 h 753"/>
              <a:gd name="T2" fmla="*/ 2147483647 w 1066"/>
              <a:gd name="T3" fmla="*/ 2147483647 h 753"/>
              <a:gd name="T4" fmla="*/ 2147483647 w 1066"/>
              <a:gd name="T5" fmla="*/ 2147483647 h 753"/>
              <a:gd name="T6" fmla="*/ 2147483647 w 1066"/>
              <a:gd name="T7" fmla="*/ 2147483647 h 753"/>
              <a:gd name="T8" fmla="*/ 2147483647 w 1066"/>
              <a:gd name="T9" fmla="*/ 2147483647 h 753"/>
              <a:gd name="T10" fmla="*/ 2147483647 w 1066"/>
              <a:gd name="T11" fmla="*/ 2147483647 h 753"/>
              <a:gd name="T12" fmla="*/ 2147483647 w 1066"/>
              <a:gd name="T13" fmla="*/ 2147483647 h 753"/>
              <a:gd name="T14" fmla="*/ 2147483647 w 1066"/>
              <a:gd name="T15" fmla="*/ 2147483647 h 753"/>
              <a:gd name="T16" fmla="*/ 2147483647 w 1066"/>
              <a:gd name="T17" fmla="*/ 2147483647 h 753"/>
              <a:gd name="T18" fmla="*/ 2147483647 w 1066"/>
              <a:gd name="T19" fmla="*/ 2147483647 h 753"/>
              <a:gd name="T20" fmla="*/ 2147483647 w 1066"/>
              <a:gd name="T21" fmla="*/ 2147483647 h 753"/>
              <a:gd name="T22" fmla="*/ 2147483647 w 1066"/>
              <a:gd name="T23" fmla="*/ 2147483647 h 753"/>
              <a:gd name="T24" fmla="*/ 2147483647 w 1066"/>
              <a:gd name="T25" fmla="*/ 2147483647 h 753"/>
              <a:gd name="T26" fmla="*/ 2147483647 w 1066"/>
              <a:gd name="T27" fmla="*/ 2147483647 h 753"/>
              <a:gd name="T28" fmla="*/ 2147483647 w 1066"/>
              <a:gd name="T29" fmla="*/ 2147483647 h 753"/>
              <a:gd name="T30" fmla="*/ 2147483647 w 1066"/>
              <a:gd name="T31" fmla="*/ 2147483647 h 753"/>
              <a:gd name="T32" fmla="*/ 2147483647 w 1066"/>
              <a:gd name="T33" fmla="*/ 2147483647 h 753"/>
              <a:gd name="T34" fmla="*/ 2147483647 w 1066"/>
              <a:gd name="T35" fmla="*/ 2147483647 h 753"/>
              <a:gd name="T36" fmla="*/ 2147483647 w 1066"/>
              <a:gd name="T37" fmla="*/ 2147483647 h 753"/>
              <a:gd name="T38" fmla="*/ 2147483647 w 1066"/>
              <a:gd name="T39" fmla="*/ 2147483647 h 753"/>
              <a:gd name="T40" fmla="*/ 2147483647 w 1066"/>
              <a:gd name="T41" fmla="*/ 2147483647 h 753"/>
              <a:gd name="T42" fmla="*/ 2147483647 w 1066"/>
              <a:gd name="T43" fmla="*/ 2147483647 h 753"/>
              <a:gd name="T44" fmla="*/ 2147483647 w 1066"/>
              <a:gd name="T45" fmla="*/ 2147483647 h 753"/>
              <a:gd name="T46" fmla="*/ 2147483647 w 1066"/>
              <a:gd name="T47" fmla="*/ 2147483647 h 753"/>
              <a:gd name="T48" fmla="*/ 2147483647 w 1066"/>
              <a:gd name="T49" fmla="*/ 2147483647 h 753"/>
              <a:gd name="T50" fmla="*/ 2147483647 w 1066"/>
              <a:gd name="T51" fmla="*/ 2147483647 h 753"/>
              <a:gd name="T52" fmla="*/ 2147483647 w 1066"/>
              <a:gd name="T53" fmla="*/ 0 h 753"/>
              <a:gd name="T54" fmla="*/ 2147483647 w 1066"/>
              <a:gd name="T55" fmla="*/ 2147483647 h 753"/>
              <a:gd name="T56" fmla="*/ 2147483647 w 1066"/>
              <a:gd name="T57" fmla="*/ 2147483647 h 753"/>
              <a:gd name="T58" fmla="*/ 2147483647 w 1066"/>
              <a:gd name="T59" fmla="*/ 2147483647 h 753"/>
              <a:gd name="T60" fmla="*/ 2147483647 w 1066"/>
              <a:gd name="T61" fmla="*/ 2147483647 h 753"/>
              <a:gd name="T62" fmla="*/ 2147483647 w 1066"/>
              <a:gd name="T63" fmla="*/ 2147483647 h 753"/>
              <a:gd name="T64" fmla="*/ 2147483647 w 1066"/>
              <a:gd name="T65" fmla="*/ 2147483647 h 753"/>
              <a:gd name="T66" fmla="*/ 2147483647 w 1066"/>
              <a:gd name="T67" fmla="*/ 2147483647 h 753"/>
              <a:gd name="T68" fmla="*/ 2147483647 w 1066"/>
              <a:gd name="T69" fmla="*/ 0 h 753"/>
              <a:gd name="T70" fmla="*/ 2147483647 w 1066"/>
              <a:gd name="T71" fmla="*/ 2147483647 h 753"/>
              <a:gd name="T72" fmla="*/ 2147483647 w 1066"/>
              <a:gd name="T73" fmla="*/ 2147483647 h 753"/>
              <a:gd name="T74" fmla="*/ 2147483647 w 1066"/>
              <a:gd name="T75" fmla="*/ 2147483647 h 753"/>
              <a:gd name="T76" fmla="*/ 2147483647 w 1066"/>
              <a:gd name="T77" fmla="*/ 2147483647 h 753"/>
              <a:gd name="T78" fmla="*/ 2147483647 w 1066"/>
              <a:gd name="T79" fmla="*/ 2147483647 h 753"/>
              <a:gd name="T80" fmla="*/ 2147483647 w 1066"/>
              <a:gd name="T81" fmla="*/ 2147483647 h 753"/>
              <a:gd name="T82" fmla="*/ 2147483647 w 1066"/>
              <a:gd name="T83" fmla="*/ 2147483647 h 753"/>
              <a:gd name="T84" fmla="*/ 2147483647 w 1066"/>
              <a:gd name="T85" fmla="*/ 2147483647 h 753"/>
              <a:gd name="T86" fmla="*/ 2147483647 w 1066"/>
              <a:gd name="T87" fmla="*/ 2147483647 h 753"/>
              <a:gd name="T88" fmla="*/ 2147483647 w 1066"/>
              <a:gd name="T89" fmla="*/ 2147483647 h 753"/>
              <a:gd name="T90" fmla="*/ 2147483647 w 1066"/>
              <a:gd name="T91" fmla="*/ 2147483647 h 753"/>
              <a:gd name="T92" fmla="*/ 2147483647 w 1066"/>
              <a:gd name="T93" fmla="*/ 2147483647 h 753"/>
              <a:gd name="T94" fmla="*/ 2147483647 w 1066"/>
              <a:gd name="T95" fmla="*/ 2147483647 h 753"/>
              <a:gd name="T96" fmla="*/ 2147483647 w 1066"/>
              <a:gd name="T97" fmla="*/ 2147483647 h 753"/>
              <a:gd name="T98" fmla="*/ 2147483647 w 1066"/>
              <a:gd name="T99" fmla="*/ 2147483647 h 753"/>
              <a:gd name="T100" fmla="*/ 2147483647 w 1066"/>
              <a:gd name="T101" fmla="*/ 2147483647 h 753"/>
              <a:gd name="T102" fmla="*/ 2147483647 w 1066"/>
              <a:gd name="T103" fmla="*/ 2147483647 h 753"/>
              <a:gd name="T104" fmla="*/ 2147483647 w 1066"/>
              <a:gd name="T105" fmla="*/ 2147483647 h 753"/>
              <a:gd name="T106" fmla="*/ 2147483647 w 1066"/>
              <a:gd name="T107" fmla="*/ 2147483647 h 753"/>
              <a:gd name="T108" fmla="*/ 2147483647 w 1066"/>
              <a:gd name="T109" fmla="*/ 2147483647 h 753"/>
              <a:gd name="T110" fmla="*/ 2147483647 w 1066"/>
              <a:gd name="T111" fmla="*/ 2147483647 h 753"/>
              <a:gd name="T112" fmla="*/ 2147483647 w 1066"/>
              <a:gd name="T113" fmla="*/ 2147483647 h 753"/>
              <a:gd name="T114" fmla="*/ 2147483647 w 1066"/>
              <a:gd name="T115" fmla="*/ 2147483647 h 753"/>
              <a:gd name="T116" fmla="*/ 2147483647 w 1066"/>
              <a:gd name="T117" fmla="*/ 2147483647 h 753"/>
              <a:gd name="T118" fmla="*/ 2147483647 w 1066"/>
              <a:gd name="T119" fmla="*/ 2147483647 h 753"/>
              <a:gd name="T120" fmla="*/ 2147483647 w 1066"/>
              <a:gd name="T121" fmla="*/ 2147483647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4700588" y="4575175"/>
            <a:ext cx="1435100" cy="1014413"/>
          </a:xfrm>
          <a:custGeom>
            <a:avLst/>
            <a:gdLst>
              <a:gd name="T0" fmla="*/ 2147483647 w 904"/>
              <a:gd name="T1" fmla="*/ 2147483647 h 639"/>
              <a:gd name="T2" fmla="*/ 2147483647 w 904"/>
              <a:gd name="T3" fmla="*/ 2147483647 h 639"/>
              <a:gd name="T4" fmla="*/ 2147483647 w 904"/>
              <a:gd name="T5" fmla="*/ 2147483647 h 639"/>
              <a:gd name="T6" fmla="*/ 2147483647 w 904"/>
              <a:gd name="T7" fmla="*/ 2147483647 h 639"/>
              <a:gd name="T8" fmla="*/ 2147483647 w 904"/>
              <a:gd name="T9" fmla="*/ 2147483647 h 639"/>
              <a:gd name="T10" fmla="*/ 2147483647 w 904"/>
              <a:gd name="T11" fmla="*/ 2147483647 h 639"/>
              <a:gd name="T12" fmla="*/ 2147483647 w 904"/>
              <a:gd name="T13" fmla="*/ 2147483647 h 639"/>
              <a:gd name="T14" fmla="*/ 2147483647 w 904"/>
              <a:gd name="T15" fmla="*/ 2147483647 h 639"/>
              <a:gd name="T16" fmla="*/ 2147483647 w 904"/>
              <a:gd name="T17" fmla="*/ 2147483647 h 639"/>
              <a:gd name="T18" fmla="*/ 2147483647 w 904"/>
              <a:gd name="T19" fmla="*/ 2147483647 h 639"/>
              <a:gd name="T20" fmla="*/ 2147483647 w 904"/>
              <a:gd name="T21" fmla="*/ 2147483647 h 639"/>
              <a:gd name="T22" fmla="*/ 2147483647 w 904"/>
              <a:gd name="T23" fmla="*/ 2147483647 h 639"/>
              <a:gd name="T24" fmla="*/ 2147483647 w 904"/>
              <a:gd name="T25" fmla="*/ 2147483647 h 639"/>
              <a:gd name="T26" fmla="*/ 2147483647 w 904"/>
              <a:gd name="T27" fmla="*/ 2147483647 h 639"/>
              <a:gd name="T28" fmla="*/ 2147483647 w 904"/>
              <a:gd name="T29" fmla="*/ 2147483647 h 639"/>
              <a:gd name="T30" fmla="*/ 2147483647 w 904"/>
              <a:gd name="T31" fmla="*/ 2147483647 h 639"/>
              <a:gd name="T32" fmla="*/ 2147483647 w 904"/>
              <a:gd name="T33" fmla="*/ 2147483647 h 639"/>
              <a:gd name="T34" fmla="*/ 2147483647 w 904"/>
              <a:gd name="T35" fmla="*/ 2147483647 h 639"/>
              <a:gd name="T36" fmla="*/ 2147483647 w 904"/>
              <a:gd name="T37" fmla="*/ 2147483647 h 639"/>
              <a:gd name="T38" fmla="*/ 2147483647 w 904"/>
              <a:gd name="T39" fmla="*/ 2147483647 h 639"/>
              <a:gd name="T40" fmla="*/ 2147483647 w 904"/>
              <a:gd name="T41" fmla="*/ 2147483647 h 639"/>
              <a:gd name="T42" fmla="*/ 2147483647 w 904"/>
              <a:gd name="T43" fmla="*/ 2147483647 h 639"/>
              <a:gd name="T44" fmla="*/ 2147483647 w 904"/>
              <a:gd name="T45" fmla="*/ 2147483647 h 639"/>
              <a:gd name="T46" fmla="*/ 2147483647 w 904"/>
              <a:gd name="T47" fmla="*/ 2147483647 h 639"/>
              <a:gd name="T48" fmla="*/ 2147483647 w 904"/>
              <a:gd name="T49" fmla="*/ 2147483647 h 639"/>
              <a:gd name="T50" fmla="*/ 2147483647 w 904"/>
              <a:gd name="T51" fmla="*/ 0 h 639"/>
              <a:gd name="T52" fmla="*/ 2147483647 w 904"/>
              <a:gd name="T53" fmla="*/ 0 h 639"/>
              <a:gd name="T54" fmla="*/ 2147483647 w 904"/>
              <a:gd name="T55" fmla="*/ 2147483647 h 639"/>
              <a:gd name="T56" fmla="*/ 2147483647 w 904"/>
              <a:gd name="T57" fmla="*/ 2147483647 h 639"/>
              <a:gd name="T58" fmla="*/ 2147483647 w 904"/>
              <a:gd name="T59" fmla="*/ 2147483647 h 639"/>
              <a:gd name="T60" fmla="*/ 2147483647 w 904"/>
              <a:gd name="T61" fmla="*/ 2147483647 h 639"/>
              <a:gd name="T62" fmla="*/ 2147483647 w 904"/>
              <a:gd name="T63" fmla="*/ 2147483647 h 639"/>
              <a:gd name="T64" fmla="*/ 2147483647 w 904"/>
              <a:gd name="T65" fmla="*/ 2147483647 h 639"/>
              <a:gd name="T66" fmla="*/ 2147483647 w 904"/>
              <a:gd name="T67" fmla="*/ 0 h 639"/>
              <a:gd name="T68" fmla="*/ 2147483647 w 904"/>
              <a:gd name="T69" fmla="*/ 2147483647 h 639"/>
              <a:gd name="T70" fmla="*/ 2147483647 w 904"/>
              <a:gd name="T71" fmla="*/ 2147483647 h 639"/>
              <a:gd name="T72" fmla="*/ 2147483647 w 904"/>
              <a:gd name="T73" fmla="*/ 2147483647 h 639"/>
              <a:gd name="T74" fmla="*/ 2147483647 w 904"/>
              <a:gd name="T75" fmla="*/ 2147483647 h 639"/>
              <a:gd name="T76" fmla="*/ 2147483647 w 904"/>
              <a:gd name="T77" fmla="*/ 2147483647 h 639"/>
              <a:gd name="T78" fmla="*/ 2147483647 w 904"/>
              <a:gd name="T79" fmla="*/ 2147483647 h 639"/>
              <a:gd name="T80" fmla="*/ 2147483647 w 904"/>
              <a:gd name="T81" fmla="*/ 2147483647 h 639"/>
              <a:gd name="T82" fmla="*/ 2147483647 w 904"/>
              <a:gd name="T83" fmla="*/ 2147483647 h 639"/>
              <a:gd name="T84" fmla="*/ 2147483647 w 904"/>
              <a:gd name="T85" fmla="*/ 2147483647 h 639"/>
              <a:gd name="T86" fmla="*/ 2147483647 w 904"/>
              <a:gd name="T87" fmla="*/ 2147483647 h 639"/>
              <a:gd name="T88" fmla="*/ 0 w 904"/>
              <a:gd name="T89" fmla="*/ 2147483647 h 639"/>
              <a:gd name="T90" fmla="*/ 2147483647 w 904"/>
              <a:gd name="T91" fmla="*/ 2147483647 h 639"/>
              <a:gd name="T92" fmla="*/ 2147483647 w 904"/>
              <a:gd name="T93" fmla="*/ 2147483647 h 639"/>
              <a:gd name="T94" fmla="*/ 2147483647 w 904"/>
              <a:gd name="T95" fmla="*/ 2147483647 h 639"/>
              <a:gd name="T96" fmla="*/ 2147483647 w 904"/>
              <a:gd name="T97" fmla="*/ 2147483647 h 639"/>
              <a:gd name="T98" fmla="*/ 2147483647 w 904"/>
              <a:gd name="T99" fmla="*/ 2147483647 h 639"/>
              <a:gd name="T100" fmla="*/ 2147483647 w 904"/>
              <a:gd name="T101" fmla="*/ 2147483647 h 639"/>
              <a:gd name="T102" fmla="*/ 2147483647 w 904"/>
              <a:gd name="T103" fmla="*/ 2147483647 h 639"/>
              <a:gd name="T104" fmla="*/ 2147483647 w 904"/>
              <a:gd name="T105" fmla="*/ 2147483647 h 639"/>
              <a:gd name="T106" fmla="*/ 2147483647 w 904"/>
              <a:gd name="T107" fmla="*/ 2147483647 h 639"/>
              <a:gd name="T108" fmla="*/ 2147483647 w 904"/>
              <a:gd name="T109" fmla="*/ 2147483647 h 639"/>
              <a:gd name="T110" fmla="*/ 2147483647 w 904"/>
              <a:gd name="T111" fmla="*/ 2147483647 h 639"/>
              <a:gd name="T112" fmla="*/ 2147483647 w 904"/>
              <a:gd name="T113" fmla="*/ 2147483647 h 639"/>
              <a:gd name="T114" fmla="*/ 2147483647 w 904"/>
              <a:gd name="T115" fmla="*/ 2147483647 h 639"/>
              <a:gd name="T116" fmla="*/ 2147483647 w 904"/>
              <a:gd name="T117" fmla="*/ 2147483647 h 639"/>
              <a:gd name="T118" fmla="*/ 2147483647 w 904"/>
              <a:gd name="T119" fmla="*/ 214748364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6" name="Freeform 20"/>
          <p:cNvSpPr>
            <a:spLocks/>
          </p:cNvSpPr>
          <p:nvPr/>
        </p:nvSpPr>
        <p:spPr bwMode="auto">
          <a:xfrm>
            <a:off x="3824288" y="4203700"/>
            <a:ext cx="198437" cy="346075"/>
          </a:xfrm>
          <a:custGeom>
            <a:avLst/>
            <a:gdLst>
              <a:gd name="T0" fmla="*/ 2147483647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2147483647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2147483647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2147483647 w 125"/>
              <a:gd name="T59" fmla="*/ 2147483647 h 218"/>
              <a:gd name="T60" fmla="*/ 2147483647 w 125"/>
              <a:gd name="T61" fmla="*/ 2147483647 h 218"/>
              <a:gd name="T62" fmla="*/ 2147483647 w 125"/>
              <a:gd name="T63" fmla="*/ 2147483647 h 218"/>
              <a:gd name="T64" fmla="*/ 2147483647 w 125"/>
              <a:gd name="T65" fmla="*/ 2147483647 h 218"/>
              <a:gd name="T66" fmla="*/ 2147483647 w 125"/>
              <a:gd name="T67" fmla="*/ 2147483647 h 218"/>
              <a:gd name="T68" fmla="*/ 2147483647 w 125"/>
              <a:gd name="T69" fmla="*/ 2147483647 h 218"/>
              <a:gd name="T70" fmla="*/ 2147483647 w 125"/>
              <a:gd name="T71" fmla="*/ 2147483647 h 218"/>
              <a:gd name="T72" fmla="*/ 0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124" y="217"/>
                </a:moveTo>
                <a:lnTo>
                  <a:pt x="122" y="208"/>
                </a:lnTo>
                <a:lnTo>
                  <a:pt x="120" y="200"/>
                </a:lnTo>
                <a:lnTo>
                  <a:pt x="117" y="192"/>
                </a:lnTo>
                <a:lnTo>
                  <a:pt x="115" y="184"/>
                </a:lnTo>
                <a:lnTo>
                  <a:pt x="113" y="176"/>
                </a:lnTo>
                <a:lnTo>
                  <a:pt x="111" y="169"/>
                </a:lnTo>
                <a:lnTo>
                  <a:pt x="109" y="162"/>
                </a:lnTo>
                <a:lnTo>
                  <a:pt x="107" y="155"/>
                </a:lnTo>
                <a:lnTo>
                  <a:pt x="105" y="148"/>
                </a:lnTo>
                <a:lnTo>
                  <a:pt x="103" y="141"/>
                </a:lnTo>
                <a:lnTo>
                  <a:pt x="101" y="135"/>
                </a:lnTo>
                <a:lnTo>
                  <a:pt x="98" y="128"/>
                </a:lnTo>
                <a:lnTo>
                  <a:pt x="96" y="122"/>
                </a:lnTo>
                <a:lnTo>
                  <a:pt x="94" y="116"/>
                </a:lnTo>
                <a:lnTo>
                  <a:pt x="91" y="110"/>
                </a:lnTo>
                <a:lnTo>
                  <a:pt x="89" y="104"/>
                </a:lnTo>
                <a:lnTo>
                  <a:pt x="86" y="98"/>
                </a:lnTo>
                <a:lnTo>
                  <a:pt x="84" y="93"/>
                </a:lnTo>
                <a:lnTo>
                  <a:pt x="81" y="87"/>
                </a:lnTo>
                <a:lnTo>
                  <a:pt x="78" y="82"/>
                </a:lnTo>
                <a:lnTo>
                  <a:pt x="75" y="76"/>
                </a:lnTo>
                <a:lnTo>
                  <a:pt x="71" y="71"/>
                </a:lnTo>
                <a:lnTo>
                  <a:pt x="68" y="66"/>
                </a:lnTo>
                <a:lnTo>
                  <a:pt x="64" y="61"/>
                </a:lnTo>
                <a:lnTo>
                  <a:pt x="60" y="56"/>
                </a:lnTo>
                <a:lnTo>
                  <a:pt x="56" y="50"/>
                </a:lnTo>
                <a:lnTo>
                  <a:pt x="52" y="45"/>
                </a:lnTo>
                <a:lnTo>
                  <a:pt x="47" y="40"/>
                </a:lnTo>
                <a:lnTo>
                  <a:pt x="42" y="35"/>
                </a:lnTo>
                <a:lnTo>
                  <a:pt x="37" y="30"/>
                </a:lnTo>
                <a:lnTo>
                  <a:pt x="32" y="25"/>
                </a:lnTo>
                <a:lnTo>
                  <a:pt x="26" y="20"/>
                </a:lnTo>
                <a:lnTo>
                  <a:pt x="20" y="15"/>
                </a:lnTo>
                <a:lnTo>
                  <a:pt x="14" y="10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2732088" y="4105275"/>
            <a:ext cx="1093787" cy="100013"/>
          </a:xfrm>
          <a:custGeom>
            <a:avLst/>
            <a:gdLst>
              <a:gd name="T0" fmla="*/ 2147483647 w 689"/>
              <a:gd name="T1" fmla="*/ 2147483647 h 63"/>
              <a:gd name="T2" fmla="*/ 2147483647 w 689"/>
              <a:gd name="T3" fmla="*/ 2147483647 h 63"/>
              <a:gd name="T4" fmla="*/ 2147483647 w 689"/>
              <a:gd name="T5" fmla="*/ 2147483647 h 63"/>
              <a:gd name="T6" fmla="*/ 2147483647 w 689"/>
              <a:gd name="T7" fmla="*/ 2147483647 h 63"/>
              <a:gd name="T8" fmla="*/ 2147483647 w 689"/>
              <a:gd name="T9" fmla="*/ 2147483647 h 63"/>
              <a:gd name="T10" fmla="*/ 2147483647 w 689"/>
              <a:gd name="T11" fmla="*/ 2147483647 h 63"/>
              <a:gd name="T12" fmla="*/ 2147483647 w 689"/>
              <a:gd name="T13" fmla="*/ 2147483647 h 63"/>
              <a:gd name="T14" fmla="*/ 2147483647 w 689"/>
              <a:gd name="T15" fmla="*/ 2147483647 h 63"/>
              <a:gd name="T16" fmla="*/ 2147483647 w 689"/>
              <a:gd name="T17" fmla="*/ 2147483647 h 63"/>
              <a:gd name="T18" fmla="*/ 2147483647 w 689"/>
              <a:gd name="T19" fmla="*/ 2147483647 h 63"/>
              <a:gd name="T20" fmla="*/ 2147483647 w 689"/>
              <a:gd name="T21" fmla="*/ 2147483647 h 63"/>
              <a:gd name="T22" fmla="*/ 2147483647 w 689"/>
              <a:gd name="T23" fmla="*/ 2147483647 h 63"/>
              <a:gd name="T24" fmla="*/ 2147483647 w 689"/>
              <a:gd name="T25" fmla="*/ 2147483647 h 63"/>
              <a:gd name="T26" fmla="*/ 2147483647 w 689"/>
              <a:gd name="T27" fmla="*/ 2147483647 h 63"/>
              <a:gd name="T28" fmla="*/ 2147483647 w 689"/>
              <a:gd name="T29" fmla="*/ 2147483647 h 63"/>
              <a:gd name="T30" fmla="*/ 2147483647 w 689"/>
              <a:gd name="T31" fmla="*/ 2147483647 h 63"/>
              <a:gd name="T32" fmla="*/ 2147483647 w 689"/>
              <a:gd name="T33" fmla="*/ 2147483647 h 63"/>
              <a:gd name="T34" fmla="*/ 2147483647 w 689"/>
              <a:gd name="T35" fmla="*/ 2147483647 h 63"/>
              <a:gd name="T36" fmla="*/ 2147483647 w 689"/>
              <a:gd name="T37" fmla="*/ 2147483647 h 63"/>
              <a:gd name="T38" fmla="*/ 2147483647 w 689"/>
              <a:gd name="T39" fmla="*/ 2147483647 h 63"/>
              <a:gd name="T40" fmla="*/ 2147483647 w 689"/>
              <a:gd name="T41" fmla="*/ 2147483647 h 63"/>
              <a:gd name="T42" fmla="*/ 2147483647 w 689"/>
              <a:gd name="T43" fmla="*/ 2147483647 h 63"/>
              <a:gd name="T44" fmla="*/ 2147483647 w 689"/>
              <a:gd name="T45" fmla="*/ 2147483647 h 63"/>
              <a:gd name="T46" fmla="*/ 2147483647 w 689"/>
              <a:gd name="T47" fmla="*/ 2147483647 h 63"/>
              <a:gd name="T48" fmla="*/ 2147483647 w 689"/>
              <a:gd name="T49" fmla="*/ 2147483647 h 63"/>
              <a:gd name="T50" fmla="*/ 2147483647 w 689"/>
              <a:gd name="T51" fmla="*/ 2147483647 h 63"/>
              <a:gd name="T52" fmla="*/ 2147483647 w 689"/>
              <a:gd name="T53" fmla="*/ 2147483647 h 63"/>
              <a:gd name="T54" fmla="*/ 2147483647 w 689"/>
              <a:gd name="T55" fmla="*/ 2147483647 h 63"/>
              <a:gd name="T56" fmla="*/ 2147483647 w 689"/>
              <a:gd name="T57" fmla="*/ 2147483647 h 63"/>
              <a:gd name="T58" fmla="*/ 2147483647 w 689"/>
              <a:gd name="T59" fmla="*/ 2147483647 h 63"/>
              <a:gd name="T60" fmla="*/ 2147483647 w 689"/>
              <a:gd name="T61" fmla="*/ 2147483647 h 63"/>
              <a:gd name="T62" fmla="*/ 2147483647 w 689"/>
              <a:gd name="T63" fmla="*/ 2147483647 h 63"/>
              <a:gd name="T64" fmla="*/ 2147483647 w 689"/>
              <a:gd name="T65" fmla="*/ 2147483647 h 63"/>
              <a:gd name="T66" fmla="*/ 2147483647 w 689"/>
              <a:gd name="T67" fmla="*/ 2147483647 h 63"/>
              <a:gd name="T68" fmla="*/ 2147483647 w 689"/>
              <a:gd name="T69" fmla="*/ 2147483647 h 63"/>
              <a:gd name="T70" fmla="*/ 2147483647 w 689"/>
              <a:gd name="T71" fmla="*/ 2147483647 h 63"/>
              <a:gd name="T72" fmla="*/ 2147483647 w 689"/>
              <a:gd name="T73" fmla="*/ 2147483647 h 63"/>
              <a:gd name="T74" fmla="*/ 2147483647 w 689"/>
              <a:gd name="T75" fmla="*/ 2147483647 h 63"/>
              <a:gd name="T76" fmla="*/ 2147483647 w 689"/>
              <a:gd name="T77" fmla="*/ 2147483647 h 63"/>
              <a:gd name="T78" fmla="*/ 2147483647 w 689"/>
              <a:gd name="T79" fmla="*/ 2147483647 h 63"/>
              <a:gd name="T80" fmla="*/ 2147483647 w 689"/>
              <a:gd name="T81" fmla="*/ 2147483647 h 63"/>
              <a:gd name="T82" fmla="*/ 2147483647 w 689"/>
              <a:gd name="T83" fmla="*/ 2147483647 h 63"/>
              <a:gd name="T84" fmla="*/ 2147483647 w 689"/>
              <a:gd name="T85" fmla="*/ 2147483647 h 63"/>
              <a:gd name="T86" fmla="*/ 2147483647 w 689"/>
              <a:gd name="T87" fmla="*/ 2147483647 h 63"/>
              <a:gd name="T88" fmla="*/ 2147483647 w 689"/>
              <a:gd name="T89" fmla="*/ 2147483647 h 63"/>
              <a:gd name="T90" fmla="*/ 2147483647 w 689"/>
              <a:gd name="T91" fmla="*/ 2147483647 h 63"/>
              <a:gd name="T92" fmla="*/ 2147483647 w 689"/>
              <a:gd name="T93" fmla="*/ 2147483647 h 63"/>
              <a:gd name="T94" fmla="*/ 2147483647 w 689"/>
              <a:gd name="T95" fmla="*/ 2147483647 h 63"/>
              <a:gd name="T96" fmla="*/ 2147483647 w 689"/>
              <a:gd name="T97" fmla="*/ 2147483647 h 63"/>
              <a:gd name="T98" fmla="*/ 2147483647 w 689"/>
              <a:gd name="T99" fmla="*/ 2147483647 h 63"/>
              <a:gd name="T100" fmla="*/ 2147483647 w 689"/>
              <a:gd name="T101" fmla="*/ 2147483647 h 63"/>
              <a:gd name="T102" fmla="*/ 2147483647 w 689"/>
              <a:gd name="T103" fmla="*/ 2147483647 h 63"/>
              <a:gd name="T104" fmla="*/ 0 w 689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9"/>
              <a:gd name="T160" fmla="*/ 0 h 63"/>
              <a:gd name="T161" fmla="*/ 689 w 689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9" h="63">
                <a:moveTo>
                  <a:pt x="688" y="62"/>
                </a:moveTo>
                <a:lnTo>
                  <a:pt x="681" y="60"/>
                </a:lnTo>
                <a:lnTo>
                  <a:pt x="675" y="58"/>
                </a:lnTo>
                <a:lnTo>
                  <a:pt x="668" y="57"/>
                </a:lnTo>
                <a:lnTo>
                  <a:pt x="661" y="55"/>
                </a:lnTo>
                <a:lnTo>
                  <a:pt x="654" y="54"/>
                </a:lnTo>
                <a:lnTo>
                  <a:pt x="647" y="52"/>
                </a:lnTo>
                <a:lnTo>
                  <a:pt x="640" y="51"/>
                </a:lnTo>
                <a:lnTo>
                  <a:pt x="633" y="50"/>
                </a:lnTo>
                <a:lnTo>
                  <a:pt x="625" y="49"/>
                </a:lnTo>
                <a:lnTo>
                  <a:pt x="618" y="48"/>
                </a:lnTo>
                <a:lnTo>
                  <a:pt x="611" y="47"/>
                </a:lnTo>
                <a:lnTo>
                  <a:pt x="603" y="46"/>
                </a:lnTo>
                <a:lnTo>
                  <a:pt x="596" y="45"/>
                </a:lnTo>
                <a:lnTo>
                  <a:pt x="588" y="44"/>
                </a:lnTo>
                <a:lnTo>
                  <a:pt x="581" y="44"/>
                </a:lnTo>
                <a:lnTo>
                  <a:pt x="573" y="43"/>
                </a:lnTo>
                <a:lnTo>
                  <a:pt x="565" y="42"/>
                </a:lnTo>
                <a:lnTo>
                  <a:pt x="557" y="42"/>
                </a:lnTo>
                <a:lnTo>
                  <a:pt x="550" y="41"/>
                </a:lnTo>
                <a:lnTo>
                  <a:pt x="542" y="41"/>
                </a:lnTo>
                <a:lnTo>
                  <a:pt x="534" y="40"/>
                </a:lnTo>
                <a:lnTo>
                  <a:pt x="526" y="40"/>
                </a:lnTo>
                <a:lnTo>
                  <a:pt x="518" y="40"/>
                </a:lnTo>
                <a:lnTo>
                  <a:pt x="510" y="39"/>
                </a:lnTo>
                <a:lnTo>
                  <a:pt x="502" y="39"/>
                </a:lnTo>
                <a:lnTo>
                  <a:pt x="494" y="39"/>
                </a:lnTo>
                <a:lnTo>
                  <a:pt x="486" y="39"/>
                </a:lnTo>
                <a:lnTo>
                  <a:pt x="478" y="39"/>
                </a:lnTo>
                <a:lnTo>
                  <a:pt x="469" y="39"/>
                </a:lnTo>
                <a:lnTo>
                  <a:pt x="461" y="38"/>
                </a:lnTo>
                <a:lnTo>
                  <a:pt x="453" y="38"/>
                </a:lnTo>
                <a:lnTo>
                  <a:pt x="445" y="38"/>
                </a:lnTo>
                <a:lnTo>
                  <a:pt x="437" y="38"/>
                </a:lnTo>
                <a:lnTo>
                  <a:pt x="429" y="39"/>
                </a:lnTo>
                <a:lnTo>
                  <a:pt x="420" y="39"/>
                </a:lnTo>
                <a:lnTo>
                  <a:pt x="412" y="39"/>
                </a:lnTo>
                <a:lnTo>
                  <a:pt x="404" y="39"/>
                </a:lnTo>
                <a:lnTo>
                  <a:pt x="396" y="39"/>
                </a:lnTo>
                <a:lnTo>
                  <a:pt x="388" y="39"/>
                </a:lnTo>
                <a:lnTo>
                  <a:pt x="380" y="39"/>
                </a:lnTo>
                <a:lnTo>
                  <a:pt x="371" y="40"/>
                </a:lnTo>
                <a:lnTo>
                  <a:pt x="363" y="40"/>
                </a:lnTo>
                <a:lnTo>
                  <a:pt x="355" y="40"/>
                </a:lnTo>
                <a:lnTo>
                  <a:pt x="347" y="40"/>
                </a:lnTo>
                <a:lnTo>
                  <a:pt x="339" y="40"/>
                </a:lnTo>
                <a:lnTo>
                  <a:pt x="331" y="41"/>
                </a:lnTo>
                <a:lnTo>
                  <a:pt x="323" y="41"/>
                </a:lnTo>
                <a:lnTo>
                  <a:pt x="315" y="41"/>
                </a:lnTo>
                <a:lnTo>
                  <a:pt x="307" y="41"/>
                </a:lnTo>
                <a:lnTo>
                  <a:pt x="299" y="42"/>
                </a:lnTo>
                <a:lnTo>
                  <a:pt x="291" y="42"/>
                </a:lnTo>
                <a:lnTo>
                  <a:pt x="283" y="42"/>
                </a:lnTo>
                <a:lnTo>
                  <a:pt x="276" y="42"/>
                </a:lnTo>
                <a:lnTo>
                  <a:pt x="268" y="42"/>
                </a:lnTo>
                <a:lnTo>
                  <a:pt x="260" y="43"/>
                </a:lnTo>
                <a:lnTo>
                  <a:pt x="253" y="43"/>
                </a:lnTo>
                <a:lnTo>
                  <a:pt x="245" y="43"/>
                </a:lnTo>
                <a:lnTo>
                  <a:pt x="238" y="43"/>
                </a:lnTo>
                <a:lnTo>
                  <a:pt x="230" y="43"/>
                </a:lnTo>
                <a:lnTo>
                  <a:pt x="223" y="43"/>
                </a:lnTo>
                <a:lnTo>
                  <a:pt x="215" y="44"/>
                </a:lnTo>
                <a:lnTo>
                  <a:pt x="208" y="44"/>
                </a:lnTo>
                <a:lnTo>
                  <a:pt x="201" y="44"/>
                </a:lnTo>
                <a:lnTo>
                  <a:pt x="194" y="44"/>
                </a:lnTo>
                <a:lnTo>
                  <a:pt x="187" y="44"/>
                </a:lnTo>
                <a:lnTo>
                  <a:pt x="180" y="44"/>
                </a:lnTo>
                <a:lnTo>
                  <a:pt x="173" y="44"/>
                </a:lnTo>
                <a:lnTo>
                  <a:pt x="166" y="43"/>
                </a:lnTo>
                <a:lnTo>
                  <a:pt x="160" y="43"/>
                </a:lnTo>
                <a:lnTo>
                  <a:pt x="153" y="43"/>
                </a:lnTo>
                <a:lnTo>
                  <a:pt x="147" y="43"/>
                </a:lnTo>
                <a:lnTo>
                  <a:pt x="140" y="43"/>
                </a:lnTo>
                <a:lnTo>
                  <a:pt x="134" y="42"/>
                </a:lnTo>
                <a:lnTo>
                  <a:pt x="128" y="42"/>
                </a:lnTo>
                <a:lnTo>
                  <a:pt x="122" y="42"/>
                </a:lnTo>
                <a:lnTo>
                  <a:pt x="116" y="41"/>
                </a:lnTo>
                <a:lnTo>
                  <a:pt x="110" y="41"/>
                </a:lnTo>
                <a:lnTo>
                  <a:pt x="104" y="40"/>
                </a:lnTo>
                <a:lnTo>
                  <a:pt x="98" y="40"/>
                </a:lnTo>
                <a:lnTo>
                  <a:pt x="93" y="39"/>
                </a:lnTo>
                <a:lnTo>
                  <a:pt x="87" y="38"/>
                </a:lnTo>
                <a:lnTo>
                  <a:pt x="82" y="37"/>
                </a:lnTo>
                <a:lnTo>
                  <a:pt x="77" y="37"/>
                </a:lnTo>
                <a:lnTo>
                  <a:pt x="72" y="36"/>
                </a:lnTo>
                <a:lnTo>
                  <a:pt x="67" y="35"/>
                </a:lnTo>
                <a:lnTo>
                  <a:pt x="62" y="34"/>
                </a:lnTo>
                <a:lnTo>
                  <a:pt x="57" y="33"/>
                </a:lnTo>
                <a:lnTo>
                  <a:pt x="53" y="32"/>
                </a:lnTo>
                <a:lnTo>
                  <a:pt x="49" y="30"/>
                </a:lnTo>
                <a:lnTo>
                  <a:pt x="44" y="29"/>
                </a:lnTo>
                <a:lnTo>
                  <a:pt x="40" y="28"/>
                </a:lnTo>
                <a:lnTo>
                  <a:pt x="36" y="26"/>
                </a:lnTo>
                <a:lnTo>
                  <a:pt x="33" y="25"/>
                </a:lnTo>
                <a:lnTo>
                  <a:pt x="29" y="23"/>
                </a:lnTo>
                <a:lnTo>
                  <a:pt x="26" y="21"/>
                </a:lnTo>
                <a:lnTo>
                  <a:pt x="22" y="20"/>
                </a:lnTo>
                <a:lnTo>
                  <a:pt x="19" y="18"/>
                </a:lnTo>
                <a:lnTo>
                  <a:pt x="16" y="16"/>
                </a:lnTo>
                <a:lnTo>
                  <a:pt x="13" y="14"/>
                </a:lnTo>
                <a:lnTo>
                  <a:pt x="11" y="12"/>
                </a:lnTo>
                <a:lnTo>
                  <a:pt x="8" y="10"/>
                </a:lnTo>
                <a:lnTo>
                  <a:pt x="6" y="7"/>
                </a:lnTo>
                <a:lnTo>
                  <a:pt x="4" y="5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8" name="Freeform 22"/>
          <p:cNvSpPr>
            <a:spLocks/>
          </p:cNvSpPr>
          <p:nvPr/>
        </p:nvSpPr>
        <p:spPr bwMode="auto">
          <a:xfrm>
            <a:off x="2732088" y="3481388"/>
            <a:ext cx="927100" cy="625475"/>
          </a:xfrm>
          <a:custGeom>
            <a:avLst/>
            <a:gdLst>
              <a:gd name="T0" fmla="*/ 0 w 584"/>
              <a:gd name="T1" fmla="*/ 2147483647 h 394"/>
              <a:gd name="T2" fmla="*/ 2147483647 w 584"/>
              <a:gd name="T3" fmla="*/ 2147483647 h 394"/>
              <a:gd name="T4" fmla="*/ 2147483647 w 584"/>
              <a:gd name="T5" fmla="*/ 2147483647 h 394"/>
              <a:gd name="T6" fmla="*/ 2147483647 w 584"/>
              <a:gd name="T7" fmla="*/ 2147483647 h 394"/>
              <a:gd name="T8" fmla="*/ 2147483647 w 584"/>
              <a:gd name="T9" fmla="*/ 2147483647 h 394"/>
              <a:gd name="T10" fmla="*/ 2147483647 w 584"/>
              <a:gd name="T11" fmla="*/ 2147483647 h 394"/>
              <a:gd name="T12" fmla="*/ 2147483647 w 584"/>
              <a:gd name="T13" fmla="*/ 2147483647 h 394"/>
              <a:gd name="T14" fmla="*/ 2147483647 w 584"/>
              <a:gd name="T15" fmla="*/ 2147483647 h 394"/>
              <a:gd name="T16" fmla="*/ 2147483647 w 584"/>
              <a:gd name="T17" fmla="*/ 2147483647 h 394"/>
              <a:gd name="T18" fmla="*/ 2147483647 w 584"/>
              <a:gd name="T19" fmla="*/ 2147483647 h 394"/>
              <a:gd name="T20" fmla="*/ 2147483647 w 584"/>
              <a:gd name="T21" fmla="*/ 2147483647 h 394"/>
              <a:gd name="T22" fmla="*/ 2147483647 w 584"/>
              <a:gd name="T23" fmla="*/ 2147483647 h 394"/>
              <a:gd name="T24" fmla="*/ 2147483647 w 584"/>
              <a:gd name="T25" fmla="*/ 2147483647 h 394"/>
              <a:gd name="T26" fmla="*/ 2147483647 w 584"/>
              <a:gd name="T27" fmla="*/ 2147483647 h 394"/>
              <a:gd name="T28" fmla="*/ 2147483647 w 584"/>
              <a:gd name="T29" fmla="*/ 2147483647 h 394"/>
              <a:gd name="T30" fmla="*/ 2147483647 w 584"/>
              <a:gd name="T31" fmla="*/ 2147483647 h 394"/>
              <a:gd name="T32" fmla="*/ 2147483647 w 584"/>
              <a:gd name="T33" fmla="*/ 2147483647 h 394"/>
              <a:gd name="T34" fmla="*/ 2147483647 w 584"/>
              <a:gd name="T35" fmla="*/ 2147483647 h 394"/>
              <a:gd name="T36" fmla="*/ 2147483647 w 584"/>
              <a:gd name="T37" fmla="*/ 2147483647 h 394"/>
              <a:gd name="T38" fmla="*/ 2147483647 w 584"/>
              <a:gd name="T39" fmla="*/ 2147483647 h 394"/>
              <a:gd name="T40" fmla="*/ 2147483647 w 584"/>
              <a:gd name="T41" fmla="*/ 2147483647 h 394"/>
              <a:gd name="T42" fmla="*/ 2147483647 w 584"/>
              <a:gd name="T43" fmla="*/ 2147483647 h 394"/>
              <a:gd name="T44" fmla="*/ 2147483647 w 584"/>
              <a:gd name="T45" fmla="*/ 2147483647 h 394"/>
              <a:gd name="T46" fmla="*/ 2147483647 w 584"/>
              <a:gd name="T47" fmla="*/ 2147483647 h 394"/>
              <a:gd name="T48" fmla="*/ 2147483647 w 584"/>
              <a:gd name="T49" fmla="*/ 2147483647 h 394"/>
              <a:gd name="T50" fmla="*/ 2147483647 w 584"/>
              <a:gd name="T51" fmla="*/ 2147483647 h 394"/>
              <a:gd name="T52" fmla="*/ 2147483647 w 584"/>
              <a:gd name="T53" fmla="*/ 2147483647 h 394"/>
              <a:gd name="T54" fmla="*/ 2147483647 w 584"/>
              <a:gd name="T55" fmla="*/ 2147483647 h 394"/>
              <a:gd name="T56" fmla="*/ 2147483647 w 584"/>
              <a:gd name="T57" fmla="*/ 2147483647 h 394"/>
              <a:gd name="T58" fmla="*/ 2147483647 w 584"/>
              <a:gd name="T59" fmla="*/ 2147483647 h 394"/>
              <a:gd name="T60" fmla="*/ 2147483647 w 584"/>
              <a:gd name="T61" fmla="*/ 2147483647 h 394"/>
              <a:gd name="T62" fmla="*/ 2147483647 w 584"/>
              <a:gd name="T63" fmla="*/ 2147483647 h 394"/>
              <a:gd name="T64" fmla="*/ 2147483647 w 584"/>
              <a:gd name="T65" fmla="*/ 2147483647 h 394"/>
              <a:gd name="T66" fmla="*/ 2147483647 w 584"/>
              <a:gd name="T67" fmla="*/ 2147483647 h 394"/>
              <a:gd name="T68" fmla="*/ 2147483647 w 584"/>
              <a:gd name="T69" fmla="*/ 2147483647 h 394"/>
              <a:gd name="T70" fmla="*/ 2147483647 w 584"/>
              <a:gd name="T71" fmla="*/ 2147483647 h 394"/>
              <a:gd name="T72" fmla="*/ 2147483647 w 584"/>
              <a:gd name="T73" fmla="*/ 2147483647 h 394"/>
              <a:gd name="T74" fmla="*/ 2147483647 w 584"/>
              <a:gd name="T75" fmla="*/ 2147483647 h 394"/>
              <a:gd name="T76" fmla="*/ 2147483647 w 584"/>
              <a:gd name="T77" fmla="*/ 2147483647 h 394"/>
              <a:gd name="T78" fmla="*/ 2147483647 w 584"/>
              <a:gd name="T79" fmla="*/ 2147483647 h 394"/>
              <a:gd name="T80" fmla="*/ 2147483647 w 584"/>
              <a:gd name="T81" fmla="*/ 2147483647 h 394"/>
              <a:gd name="T82" fmla="*/ 2147483647 w 584"/>
              <a:gd name="T83" fmla="*/ 2147483647 h 394"/>
              <a:gd name="T84" fmla="*/ 2147483647 w 584"/>
              <a:gd name="T85" fmla="*/ 2147483647 h 394"/>
              <a:gd name="T86" fmla="*/ 2147483647 w 584"/>
              <a:gd name="T87" fmla="*/ 2147483647 h 394"/>
              <a:gd name="T88" fmla="*/ 2147483647 w 584"/>
              <a:gd name="T89" fmla="*/ 2147483647 h 394"/>
              <a:gd name="T90" fmla="*/ 2147483647 w 584"/>
              <a:gd name="T91" fmla="*/ 2147483647 h 394"/>
              <a:gd name="T92" fmla="*/ 2147483647 w 584"/>
              <a:gd name="T93" fmla="*/ 2147483647 h 394"/>
              <a:gd name="T94" fmla="*/ 2147483647 w 584"/>
              <a:gd name="T95" fmla="*/ 2147483647 h 394"/>
              <a:gd name="T96" fmla="*/ 2147483647 w 584"/>
              <a:gd name="T97" fmla="*/ 2147483647 h 394"/>
              <a:gd name="T98" fmla="*/ 2147483647 w 584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4"/>
              <a:gd name="T151" fmla="*/ 0 h 394"/>
              <a:gd name="T152" fmla="*/ 584 w 584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4" h="394">
                <a:moveTo>
                  <a:pt x="0" y="393"/>
                </a:moveTo>
                <a:lnTo>
                  <a:pt x="0" y="384"/>
                </a:lnTo>
                <a:lnTo>
                  <a:pt x="0" y="376"/>
                </a:lnTo>
                <a:lnTo>
                  <a:pt x="0" y="368"/>
                </a:lnTo>
                <a:lnTo>
                  <a:pt x="0" y="360"/>
                </a:lnTo>
                <a:lnTo>
                  <a:pt x="1" y="352"/>
                </a:lnTo>
                <a:lnTo>
                  <a:pt x="1" y="344"/>
                </a:lnTo>
                <a:lnTo>
                  <a:pt x="2" y="337"/>
                </a:lnTo>
                <a:lnTo>
                  <a:pt x="2" y="329"/>
                </a:lnTo>
                <a:lnTo>
                  <a:pt x="3" y="322"/>
                </a:lnTo>
                <a:lnTo>
                  <a:pt x="4" y="315"/>
                </a:lnTo>
                <a:lnTo>
                  <a:pt x="5" y="308"/>
                </a:lnTo>
                <a:lnTo>
                  <a:pt x="6" y="301"/>
                </a:lnTo>
                <a:lnTo>
                  <a:pt x="7" y="294"/>
                </a:lnTo>
                <a:lnTo>
                  <a:pt x="9" y="288"/>
                </a:lnTo>
                <a:lnTo>
                  <a:pt x="10" y="281"/>
                </a:lnTo>
                <a:lnTo>
                  <a:pt x="12" y="275"/>
                </a:lnTo>
                <a:lnTo>
                  <a:pt x="13" y="269"/>
                </a:lnTo>
                <a:lnTo>
                  <a:pt x="15" y="262"/>
                </a:lnTo>
                <a:lnTo>
                  <a:pt x="17" y="256"/>
                </a:lnTo>
                <a:lnTo>
                  <a:pt x="19" y="251"/>
                </a:lnTo>
                <a:lnTo>
                  <a:pt x="21" y="245"/>
                </a:lnTo>
                <a:lnTo>
                  <a:pt x="23" y="239"/>
                </a:lnTo>
                <a:lnTo>
                  <a:pt x="25" y="234"/>
                </a:lnTo>
                <a:lnTo>
                  <a:pt x="27" y="228"/>
                </a:lnTo>
                <a:lnTo>
                  <a:pt x="30" y="223"/>
                </a:lnTo>
                <a:lnTo>
                  <a:pt x="32" y="218"/>
                </a:lnTo>
                <a:lnTo>
                  <a:pt x="35" y="213"/>
                </a:lnTo>
                <a:lnTo>
                  <a:pt x="37" y="208"/>
                </a:lnTo>
                <a:lnTo>
                  <a:pt x="40" y="203"/>
                </a:lnTo>
                <a:lnTo>
                  <a:pt x="43" y="199"/>
                </a:lnTo>
                <a:lnTo>
                  <a:pt x="46" y="194"/>
                </a:lnTo>
                <a:lnTo>
                  <a:pt x="49" y="190"/>
                </a:lnTo>
                <a:lnTo>
                  <a:pt x="52" y="185"/>
                </a:lnTo>
                <a:lnTo>
                  <a:pt x="55" y="181"/>
                </a:lnTo>
                <a:lnTo>
                  <a:pt x="58" y="177"/>
                </a:lnTo>
                <a:lnTo>
                  <a:pt x="61" y="173"/>
                </a:lnTo>
                <a:lnTo>
                  <a:pt x="65" y="169"/>
                </a:lnTo>
                <a:lnTo>
                  <a:pt x="68" y="165"/>
                </a:lnTo>
                <a:lnTo>
                  <a:pt x="72" y="161"/>
                </a:lnTo>
                <a:lnTo>
                  <a:pt x="75" y="157"/>
                </a:lnTo>
                <a:lnTo>
                  <a:pt x="79" y="154"/>
                </a:lnTo>
                <a:lnTo>
                  <a:pt x="83" y="150"/>
                </a:lnTo>
                <a:lnTo>
                  <a:pt x="86" y="147"/>
                </a:lnTo>
                <a:lnTo>
                  <a:pt x="90" y="144"/>
                </a:lnTo>
                <a:lnTo>
                  <a:pt x="94" y="140"/>
                </a:lnTo>
                <a:lnTo>
                  <a:pt x="98" y="137"/>
                </a:lnTo>
                <a:lnTo>
                  <a:pt x="102" y="134"/>
                </a:lnTo>
                <a:lnTo>
                  <a:pt x="106" y="131"/>
                </a:lnTo>
                <a:lnTo>
                  <a:pt x="110" y="128"/>
                </a:lnTo>
                <a:lnTo>
                  <a:pt x="114" y="126"/>
                </a:lnTo>
                <a:lnTo>
                  <a:pt x="119" y="123"/>
                </a:lnTo>
                <a:lnTo>
                  <a:pt x="123" y="120"/>
                </a:lnTo>
                <a:lnTo>
                  <a:pt x="127" y="118"/>
                </a:lnTo>
                <a:lnTo>
                  <a:pt x="132" y="115"/>
                </a:lnTo>
                <a:lnTo>
                  <a:pt x="136" y="113"/>
                </a:lnTo>
                <a:lnTo>
                  <a:pt x="140" y="110"/>
                </a:lnTo>
                <a:lnTo>
                  <a:pt x="145" y="108"/>
                </a:lnTo>
                <a:lnTo>
                  <a:pt x="150" y="106"/>
                </a:lnTo>
                <a:lnTo>
                  <a:pt x="154" y="104"/>
                </a:lnTo>
                <a:lnTo>
                  <a:pt x="159" y="102"/>
                </a:lnTo>
                <a:lnTo>
                  <a:pt x="164" y="100"/>
                </a:lnTo>
                <a:lnTo>
                  <a:pt x="168" y="98"/>
                </a:lnTo>
                <a:lnTo>
                  <a:pt x="173" y="96"/>
                </a:lnTo>
                <a:lnTo>
                  <a:pt x="178" y="94"/>
                </a:lnTo>
                <a:lnTo>
                  <a:pt x="183" y="92"/>
                </a:lnTo>
                <a:lnTo>
                  <a:pt x="188" y="90"/>
                </a:lnTo>
                <a:lnTo>
                  <a:pt x="193" y="89"/>
                </a:lnTo>
                <a:lnTo>
                  <a:pt x="198" y="87"/>
                </a:lnTo>
                <a:lnTo>
                  <a:pt x="203" y="85"/>
                </a:lnTo>
                <a:lnTo>
                  <a:pt x="208" y="84"/>
                </a:lnTo>
                <a:lnTo>
                  <a:pt x="213" y="82"/>
                </a:lnTo>
                <a:lnTo>
                  <a:pt x="218" y="81"/>
                </a:lnTo>
                <a:lnTo>
                  <a:pt x="223" y="80"/>
                </a:lnTo>
                <a:lnTo>
                  <a:pt x="228" y="78"/>
                </a:lnTo>
                <a:lnTo>
                  <a:pt x="233" y="77"/>
                </a:lnTo>
                <a:lnTo>
                  <a:pt x="238" y="76"/>
                </a:lnTo>
                <a:lnTo>
                  <a:pt x="243" y="75"/>
                </a:lnTo>
                <a:lnTo>
                  <a:pt x="249" y="73"/>
                </a:lnTo>
                <a:lnTo>
                  <a:pt x="254" y="72"/>
                </a:lnTo>
                <a:lnTo>
                  <a:pt x="259" y="71"/>
                </a:lnTo>
                <a:lnTo>
                  <a:pt x="264" y="70"/>
                </a:lnTo>
                <a:lnTo>
                  <a:pt x="270" y="69"/>
                </a:lnTo>
                <a:lnTo>
                  <a:pt x="275" y="68"/>
                </a:lnTo>
                <a:lnTo>
                  <a:pt x="280" y="67"/>
                </a:lnTo>
                <a:lnTo>
                  <a:pt x="286" y="66"/>
                </a:lnTo>
                <a:lnTo>
                  <a:pt x="291" y="65"/>
                </a:lnTo>
                <a:lnTo>
                  <a:pt x="296" y="65"/>
                </a:lnTo>
                <a:lnTo>
                  <a:pt x="301" y="64"/>
                </a:lnTo>
                <a:lnTo>
                  <a:pt x="307" y="63"/>
                </a:lnTo>
                <a:lnTo>
                  <a:pt x="312" y="62"/>
                </a:lnTo>
                <a:lnTo>
                  <a:pt x="317" y="61"/>
                </a:lnTo>
                <a:lnTo>
                  <a:pt x="323" y="60"/>
                </a:lnTo>
                <a:lnTo>
                  <a:pt x="328" y="60"/>
                </a:lnTo>
                <a:lnTo>
                  <a:pt x="333" y="59"/>
                </a:lnTo>
                <a:lnTo>
                  <a:pt x="339" y="58"/>
                </a:lnTo>
                <a:lnTo>
                  <a:pt x="344" y="58"/>
                </a:lnTo>
                <a:lnTo>
                  <a:pt x="349" y="57"/>
                </a:lnTo>
                <a:lnTo>
                  <a:pt x="355" y="56"/>
                </a:lnTo>
                <a:lnTo>
                  <a:pt x="360" y="56"/>
                </a:lnTo>
                <a:lnTo>
                  <a:pt x="365" y="55"/>
                </a:lnTo>
                <a:lnTo>
                  <a:pt x="370" y="54"/>
                </a:lnTo>
                <a:lnTo>
                  <a:pt x="376" y="54"/>
                </a:lnTo>
                <a:lnTo>
                  <a:pt x="381" y="53"/>
                </a:lnTo>
                <a:lnTo>
                  <a:pt x="386" y="52"/>
                </a:lnTo>
                <a:lnTo>
                  <a:pt x="391" y="52"/>
                </a:lnTo>
                <a:lnTo>
                  <a:pt x="397" y="51"/>
                </a:lnTo>
                <a:lnTo>
                  <a:pt x="402" y="50"/>
                </a:lnTo>
                <a:lnTo>
                  <a:pt x="407" y="50"/>
                </a:lnTo>
                <a:lnTo>
                  <a:pt x="412" y="49"/>
                </a:lnTo>
                <a:lnTo>
                  <a:pt x="417" y="48"/>
                </a:lnTo>
                <a:lnTo>
                  <a:pt x="422" y="48"/>
                </a:lnTo>
                <a:lnTo>
                  <a:pt x="427" y="47"/>
                </a:lnTo>
                <a:lnTo>
                  <a:pt x="432" y="46"/>
                </a:lnTo>
                <a:lnTo>
                  <a:pt x="437" y="45"/>
                </a:lnTo>
                <a:lnTo>
                  <a:pt x="442" y="45"/>
                </a:lnTo>
                <a:lnTo>
                  <a:pt x="447" y="44"/>
                </a:lnTo>
                <a:lnTo>
                  <a:pt x="452" y="43"/>
                </a:lnTo>
                <a:lnTo>
                  <a:pt x="457" y="42"/>
                </a:lnTo>
                <a:lnTo>
                  <a:pt x="462" y="42"/>
                </a:lnTo>
                <a:lnTo>
                  <a:pt x="466" y="41"/>
                </a:lnTo>
                <a:lnTo>
                  <a:pt x="471" y="40"/>
                </a:lnTo>
                <a:lnTo>
                  <a:pt x="476" y="39"/>
                </a:lnTo>
                <a:lnTo>
                  <a:pt x="481" y="38"/>
                </a:lnTo>
                <a:lnTo>
                  <a:pt x="485" y="37"/>
                </a:lnTo>
                <a:lnTo>
                  <a:pt x="490" y="36"/>
                </a:lnTo>
                <a:lnTo>
                  <a:pt x="494" y="35"/>
                </a:lnTo>
                <a:lnTo>
                  <a:pt x="499" y="34"/>
                </a:lnTo>
                <a:lnTo>
                  <a:pt x="503" y="33"/>
                </a:lnTo>
                <a:lnTo>
                  <a:pt x="508" y="32"/>
                </a:lnTo>
                <a:lnTo>
                  <a:pt x="512" y="31"/>
                </a:lnTo>
                <a:lnTo>
                  <a:pt x="516" y="30"/>
                </a:lnTo>
                <a:lnTo>
                  <a:pt x="520" y="28"/>
                </a:lnTo>
                <a:lnTo>
                  <a:pt x="525" y="27"/>
                </a:lnTo>
                <a:lnTo>
                  <a:pt x="529" y="26"/>
                </a:lnTo>
                <a:lnTo>
                  <a:pt x="533" y="24"/>
                </a:lnTo>
                <a:lnTo>
                  <a:pt x="537" y="23"/>
                </a:lnTo>
                <a:lnTo>
                  <a:pt x="541" y="22"/>
                </a:lnTo>
                <a:lnTo>
                  <a:pt x="545" y="20"/>
                </a:lnTo>
                <a:lnTo>
                  <a:pt x="548" y="19"/>
                </a:lnTo>
                <a:lnTo>
                  <a:pt x="552" y="17"/>
                </a:lnTo>
                <a:lnTo>
                  <a:pt x="556" y="15"/>
                </a:lnTo>
                <a:lnTo>
                  <a:pt x="559" y="14"/>
                </a:lnTo>
                <a:lnTo>
                  <a:pt x="563" y="12"/>
                </a:lnTo>
                <a:lnTo>
                  <a:pt x="566" y="10"/>
                </a:lnTo>
                <a:lnTo>
                  <a:pt x="570" y="8"/>
                </a:lnTo>
                <a:lnTo>
                  <a:pt x="573" y="6"/>
                </a:lnTo>
                <a:lnTo>
                  <a:pt x="576" y="4"/>
                </a:lnTo>
                <a:lnTo>
                  <a:pt x="580" y="2"/>
                </a:lnTo>
                <a:lnTo>
                  <a:pt x="583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79" name="Freeform 23"/>
          <p:cNvSpPr>
            <a:spLocks/>
          </p:cNvSpPr>
          <p:nvPr/>
        </p:nvSpPr>
        <p:spPr bwMode="auto">
          <a:xfrm>
            <a:off x="3733800" y="3546475"/>
            <a:ext cx="396875" cy="280988"/>
          </a:xfrm>
          <a:custGeom>
            <a:avLst/>
            <a:gdLst>
              <a:gd name="T0" fmla="*/ 2147483647 w 250"/>
              <a:gd name="T1" fmla="*/ 2147483647 h 177"/>
              <a:gd name="T2" fmla="*/ 2147483647 w 250"/>
              <a:gd name="T3" fmla="*/ 2147483647 h 177"/>
              <a:gd name="T4" fmla="*/ 2147483647 w 250"/>
              <a:gd name="T5" fmla="*/ 2147483647 h 177"/>
              <a:gd name="T6" fmla="*/ 2147483647 w 250"/>
              <a:gd name="T7" fmla="*/ 2147483647 h 177"/>
              <a:gd name="T8" fmla="*/ 2147483647 w 250"/>
              <a:gd name="T9" fmla="*/ 2147483647 h 177"/>
              <a:gd name="T10" fmla="*/ 2147483647 w 250"/>
              <a:gd name="T11" fmla="*/ 2147483647 h 177"/>
              <a:gd name="T12" fmla="*/ 2147483647 w 250"/>
              <a:gd name="T13" fmla="*/ 2147483647 h 177"/>
              <a:gd name="T14" fmla="*/ 2147483647 w 250"/>
              <a:gd name="T15" fmla="*/ 2147483647 h 177"/>
              <a:gd name="T16" fmla="*/ 2147483647 w 250"/>
              <a:gd name="T17" fmla="*/ 2147483647 h 177"/>
              <a:gd name="T18" fmla="*/ 2147483647 w 250"/>
              <a:gd name="T19" fmla="*/ 2147483647 h 177"/>
              <a:gd name="T20" fmla="*/ 2147483647 w 250"/>
              <a:gd name="T21" fmla="*/ 2147483647 h 177"/>
              <a:gd name="T22" fmla="*/ 2147483647 w 250"/>
              <a:gd name="T23" fmla="*/ 2147483647 h 177"/>
              <a:gd name="T24" fmla="*/ 2147483647 w 250"/>
              <a:gd name="T25" fmla="*/ 2147483647 h 177"/>
              <a:gd name="T26" fmla="*/ 2147483647 w 250"/>
              <a:gd name="T27" fmla="*/ 2147483647 h 177"/>
              <a:gd name="T28" fmla="*/ 2147483647 w 250"/>
              <a:gd name="T29" fmla="*/ 2147483647 h 177"/>
              <a:gd name="T30" fmla="*/ 2147483647 w 250"/>
              <a:gd name="T31" fmla="*/ 2147483647 h 177"/>
              <a:gd name="T32" fmla="*/ 2147483647 w 250"/>
              <a:gd name="T33" fmla="*/ 2147483647 h 177"/>
              <a:gd name="T34" fmla="*/ 2147483647 w 250"/>
              <a:gd name="T35" fmla="*/ 2147483647 h 177"/>
              <a:gd name="T36" fmla="*/ 2147483647 w 250"/>
              <a:gd name="T37" fmla="*/ 2147483647 h 177"/>
              <a:gd name="T38" fmla="*/ 2147483647 w 250"/>
              <a:gd name="T39" fmla="*/ 2147483647 h 177"/>
              <a:gd name="T40" fmla="*/ 2147483647 w 250"/>
              <a:gd name="T41" fmla="*/ 2147483647 h 177"/>
              <a:gd name="T42" fmla="*/ 2147483647 w 250"/>
              <a:gd name="T43" fmla="*/ 2147483647 h 177"/>
              <a:gd name="T44" fmla="*/ 2147483647 w 250"/>
              <a:gd name="T45" fmla="*/ 2147483647 h 177"/>
              <a:gd name="T46" fmla="*/ 2147483647 w 250"/>
              <a:gd name="T47" fmla="*/ 2147483647 h 177"/>
              <a:gd name="T48" fmla="*/ 2147483647 w 250"/>
              <a:gd name="T49" fmla="*/ 2147483647 h 177"/>
              <a:gd name="T50" fmla="*/ 2147483647 w 250"/>
              <a:gd name="T51" fmla="*/ 2147483647 h 177"/>
              <a:gd name="T52" fmla="*/ 2147483647 w 250"/>
              <a:gd name="T53" fmla="*/ 2147483647 h 177"/>
              <a:gd name="T54" fmla="*/ 2147483647 w 250"/>
              <a:gd name="T55" fmla="*/ 2147483647 h 177"/>
              <a:gd name="T56" fmla="*/ 2147483647 w 250"/>
              <a:gd name="T57" fmla="*/ 2147483647 h 177"/>
              <a:gd name="T58" fmla="*/ 2147483647 w 250"/>
              <a:gd name="T59" fmla="*/ 2147483647 h 177"/>
              <a:gd name="T60" fmla="*/ 2147483647 w 250"/>
              <a:gd name="T61" fmla="*/ 2147483647 h 177"/>
              <a:gd name="T62" fmla="*/ 2147483647 w 250"/>
              <a:gd name="T63" fmla="*/ 2147483647 h 177"/>
              <a:gd name="T64" fmla="*/ 2147483647 w 250"/>
              <a:gd name="T65" fmla="*/ 2147483647 h 177"/>
              <a:gd name="T66" fmla="*/ 2147483647 w 250"/>
              <a:gd name="T67" fmla="*/ 2147483647 h 177"/>
              <a:gd name="T68" fmla="*/ 2147483647 w 250"/>
              <a:gd name="T69" fmla="*/ 2147483647 h 177"/>
              <a:gd name="T70" fmla="*/ 2147483647 w 250"/>
              <a:gd name="T71" fmla="*/ 2147483647 h 177"/>
              <a:gd name="T72" fmla="*/ 2147483647 w 250"/>
              <a:gd name="T73" fmla="*/ 2147483647 h 177"/>
              <a:gd name="T74" fmla="*/ 2147483647 w 250"/>
              <a:gd name="T75" fmla="*/ 2147483647 h 177"/>
              <a:gd name="T76" fmla="*/ 2147483647 w 250"/>
              <a:gd name="T77" fmla="*/ 2147483647 h 177"/>
              <a:gd name="T78" fmla="*/ 2147483647 w 250"/>
              <a:gd name="T79" fmla="*/ 2147483647 h 177"/>
              <a:gd name="T80" fmla="*/ 2147483647 w 250"/>
              <a:gd name="T81" fmla="*/ 2147483647 h 177"/>
              <a:gd name="T82" fmla="*/ 2147483647 w 250"/>
              <a:gd name="T83" fmla="*/ 2147483647 h 177"/>
              <a:gd name="T84" fmla="*/ 2147483647 w 250"/>
              <a:gd name="T85" fmla="*/ 2147483647 h 177"/>
              <a:gd name="T86" fmla="*/ 2147483647 w 250"/>
              <a:gd name="T87" fmla="*/ 2147483647 h 177"/>
              <a:gd name="T88" fmla="*/ 2147483647 w 250"/>
              <a:gd name="T89" fmla="*/ 2147483647 h 177"/>
              <a:gd name="T90" fmla="*/ 2147483647 w 250"/>
              <a:gd name="T91" fmla="*/ 2147483647 h 177"/>
              <a:gd name="T92" fmla="*/ 0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249" y="176"/>
                </a:moveTo>
                <a:lnTo>
                  <a:pt x="242" y="173"/>
                </a:lnTo>
                <a:lnTo>
                  <a:pt x="235" y="169"/>
                </a:lnTo>
                <a:lnTo>
                  <a:pt x="229" y="166"/>
                </a:lnTo>
                <a:lnTo>
                  <a:pt x="223" y="162"/>
                </a:lnTo>
                <a:lnTo>
                  <a:pt x="217" y="158"/>
                </a:lnTo>
                <a:lnTo>
                  <a:pt x="211" y="155"/>
                </a:lnTo>
                <a:lnTo>
                  <a:pt x="206" y="151"/>
                </a:lnTo>
                <a:lnTo>
                  <a:pt x="200" y="147"/>
                </a:lnTo>
                <a:lnTo>
                  <a:pt x="195" y="143"/>
                </a:lnTo>
                <a:lnTo>
                  <a:pt x="190" y="139"/>
                </a:lnTo>
                <a:lnTo>
                  <a:pt x="185" y="135"/>
                </a:lnTo>
                <a:lnTo>
                  <a:pt x="180" y="131"/>
                </a:lnTo>
                <a:lnTo>
                  <a:pt x="175" y="127"/>
                </a:lnTo>
                <a:lnTo>
                  <a:pt x="171" y="122"/>
                </a:lnTo>
                <a:lnTo>
                  <a:pt x="166" y="118"/>
                </a:lnTo>
                <a:lnTo>
                  <a:pt x="162" y="114"/>
                </a:lnTo>
                <a:lnTo>
                  <a:pt x="157" y="110"/>
                </a:lnTo>
                <a:lnTo>
                  <a:pt x="153" y="106"/>
                </a:lnTo>
                <a:lnTo>
                  <a:pt x="148" y="101"/>
                </a:lnTo>
                <a:lnTo>
                  <a:pt x="144" y="97"/>
                </a:lnTo>
                <a:lnTo>
                  <a:pt x="140" y="93"/>
                </a:lnTo>
                <a:lnTo>
                  <a:pt x="135" y="89"/>
                </a:lnTo>
                <a:lnTo>
                  <a:pt x="131" y="84"/>
                </a:lnTo>
                <a:lnTo>
                  <a:pt x="127" y="80"/>
                </a:lnTo>
                <a:lnTo>
                  <a:pt x="122" y="76"/>
                </a:lnTo>
                <a:lnTo>
                  <a:pt x="118" y="72"/>
                </a:lnTo>
                <a:lnTo>
                  <a:pt x="113" y="68"/>
                </a:lnTo>
                <a:lnTo>
                  <a:pt x="109" y="63"/>
                </a:lnTo>
                <a:lnTo>
                  <a:pt x="104" y="59"/>
                </a:lnTo>
                <a:lnTo>
                  <a:pt x="99" y="55"/>
                </a:lnTo>
                <a:lnTo>
                  <a:pt x="94" y="51"/>
                </a:lnTo>
                <a:lnTo>
                  <a:pt x="89" y="47"/>
                </a:lnTo>
                <a:lnTo>
                  <a:pt x="84" y="44"/>
                </a:lnTo>
                <a:lnTo>
                  <a:pt x="79" y="40"/>
                </a:lnTo>
                <a:lnTo>
                  <a:pt x="73" y="36"/>
                </a:lnTo>
                <a:lnTo>
                  <a:pt x="68" y="32"/>
                </a:lnTo>
                <a:lnTo>
                  <a:pt x="62" y="29"/>
                </a:lnTo>
                <a:lnTo>
                  <a:pt x="56" y="25"/>
                </a:lnTo>
                <a:lnTo>
                  <a:pt x="50" y="22"/>
                </a:lnTo>
                <a:lnTo>
                  <a:pt x="43" y="18"/>
                </a:lnTo>
                <a:lnTo>
                  <a:pt x="37" y="15"/>
                </a:lnTo>
                <a:lnTo>
                  <a:pt x="30" y="12"/>
                </a:lnTo>
                <a:lnTo>
                  <a:pt x="23" y="9"/>
                </a:lnTo>
                <a:lnTo>
                  <a:pt x="15" y="6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0" name="Freeform 24"/>
          <p:cNvSpPr>
            <a:spLocks/>
          </p:cNvSpPr>
          <p:nvPr/>
        </p:nvSpPr>
        <p:spPr bwMode="auto">
          <a:xfrm>
            <a:off x="3527425" y="2744788"/>
            <a:ext cx="282575" cy="803275"/>
          </a:xfrm>
          <a:custGeom>
            <a:avLst/>
            <a:gdLst>
              <a:gd name="T0" fmla="*/ 2147483647 w 178"/>
              <a:gd name="T1" fmla="*/ 2147483647 h 506"/>
              <a:gd name="T2" fmla="*/ 2147483647 w 178"/>
              <a:gd name="T3" fmla="*/ 2147483647 h 506"/>
              <a:gd name="T4" fmla="*/ 2147483647 w 178"/>
              <a:gd name="T5" fmla="*/ 2147483647 h 506"/>
              <a:gd name="T6" fmla="*/ 2147483647 w 178"/>
              <a:gd name="T7" fmla="*/ 2147483647 h 506"/>
              <a:gd name="T8" fmla="*/ 2147483647 w 178"/>
              <a:gd name="T9" fmla="*/ 2147483647 h 506"/>
              <a:gd name="T10" fmla="*/ 2147483647 w 178"/>
              <a:gd name="T11" fmla="*/ 2147483647 h 506"/>
              <a:gd name="T12" fmla="*/ 2147483647 w 178"/>
              <a:gd name="T13" fmla="*/ 2147483647 h 506"/>
              <a:gd name="T14" fmla="*/ 2147483647 w 178"/>
              <a:gd name="T15" fmla="*/ 2147483647 h 506"/>
              <a:gd name="T16" fmla="*/ 2147483647 w 178"/>
              <a:gd name="T17" fmla="*/ 2147483647 h 506"/>
              <a:gd name="T18" fmla="*/ 2147483647 w 178"/>
              <a:gd name="T19" fmla="*/ 2147483647 h 506"/>
              <a:gd name="T20" fmla="*/ 2147483647 w 178"/>
              <a:gd name="T21" fmla="*/ 2147483647 h 506"/>
              <a:gd name="T22" fmla="*/ 2147483647 w 178"/>
              <a:gd name="T23" fmla="*/ 2147483647 h 506"/>
              <a:gd name="T24" fmla="*/ 2147483647 w 178"/>
              <a:gd name="T25" fmla="*/ 2147483647 h 506"/>
              <a:gd name="T26" fmla="*/ 2147483647 w 178"/>
              <a:gd name="T27" fmla="*/ 2147483647 h 506"/>
              <a:gd name="T28" fmla="*/ 2147483647 w 178"/>
              <a:gd name="T29" fmla="*/ 2147483647 h 506"/>
              <a:gd name="T30" fmla="*/ 2147483647 w 178"/>
              <a:gd name="T31" fmla="*/ 2147483647 h 506"/>
              <a:gd name="T32" fmla="*/ 2147483647 w 178"/>
              <a:gd name="T33" fmla="*/ 2147483647 h 506"/>
              <a:gd name="T34" fmla="*/ 2147483647 w 178"/>
              <a:gd name="T35" fmla="*/ 2147483647 h 506"/>
              <a:gd name="T36" fmla="*/ 2147483647 w 178"/>
              <a:gd name="T37" fmla="*/ 2147483647 h 506"/>
              <a:gd name="T38" fmla="*/ 2147483647 w 178"/>
              <a:gd name="T39" fmla="*/ 2147483647 h 506"/>
              <a:gd name="T40" fmla="*/ 2147483647 w 178"/>
              <a:gd name="T41" fmla="*/ 2147483647 h 506"/>
              <a:gd name="T42" fmla="*/ 2147483647 w 178"/>
              <a:gd name="T43" fmla="*/ 2147483647 h 506"/>
              <a:gd name="T44" fmla="*/ 2147483647 w 178"/>
              <a:gd name="T45" fmla="*/ 2147483647 h 506"/>
              <a:gd name="T46" fmla="*/ 2147483647 w 178"/>
              <a:gd name="T47" fmla="*/ 2147483647 h 506"/>
              <a:gd name="T48" fmla="*/ 2147483647 w 178"/>
              <a:gd name="T49" fmla="*/ 2147483647 h 506"/>
              <a:gd name="T50" fmla="*/ 2147483647 w 178"/>
              <a:gd name="T51" fmla="*/ 2147483647 h 506"/>
              <a:gd name="T52" fmla="*/ 0 w 178"/>
              <a:gd name="T53" fmla="*/ 2147483647 h 506"/>
              <a:gd name="T54" fmla="*/ 0 w 178"/>
              <a:gd name="T55" fmla="*/ 2147483647 h 506"/>
              <a:gd name="T56" fmla="*/ 0 w 178"/>
              <a:gd name="T57" fmla="*/ 2147483647 h 506"/>
              <a:gd name="T58" fmla="*/ 0 w 178"/>
              <a:gd name="T59" fmla="*/ 2147483647 h 506"/>
              <a:gd name="T60" fmla="*/ 0 w 178"/>
              <a:gd name="T61" fmla="*/ 2147483647 h 506"/>
              <a:gd name="T62" fmla="*/ 2147483647 w 178"/>
              <a:gd name="T63" fmla="*/ 2147483647 h 506"/>
              <a:gd name="T64" fmla="*/ 2147483647 w 178"/>
              <a:gd name="T65" fmla="*/ 2147483647 h 506"/>
              <a:gd name="T66" fmla="*/ 2147483647 w 178"/>
              <a:gd name="T67" fmla="*/ 2147483647 h 506"/>
              <a:gd name="T68" fmla="*/ 2147483647 w 178"/>
              <a:gd name="T69" fmla="*/ 2147483647 h 506"/>
              <a:gd name="T70" fmla="*/ 2147483647 w 178"/>
              <a:gd name="T71" fmla="*/ 2147483647 h 506"/>
              <a:gd name="T72" fmla="*/ 2147483647 w 178"/>
              <a:gd name="T73" fmla="*/ 2147483647 h 506"/>
              <a:gd name="T74" fmla="*/ 2147483647 w 178"/>
              <a:gd name="T75" fmla="*/ 2147483647 h 506"/>
              <a:gd name="T76" fmla="*/ 2147483647 w 178"/>
              <a:gd name="T77" fmla="*/ 2147483647 h 506"/>
              <a:gd name="T78" fmla="*/ 2147483647 w 178"/>
              <a:gd name="T79" fmla="*/ 2147483647 h 506"/>
              <a:gd name="T80" fmla="*/ 2147483647 w 178"/>
              <a:gd name="T81" fmla="*/ 2147483647 h 506"/>
              <a:gd name="T82" fmla="*/ 2147483647 w 178"/>
              <a:gd name="T83" fmla="*/ 2147483647 h 506"/>
              <a:gd name="T84" fmla="*/ 2147483647 w 178"/>
              <a:gd name="T85" fmla="*/ 2147483647 h 506"/>
              <a:gd name="T86" fmla="*/ 2147483647 w 178"/>
              <a:gd name="T87" fmla="*/ 2147483647 h 506"/>
              <a:gd name="T88" fmla="*/ 2147483647 w 178"/>
              <a:gd name="T89" fmla="*/ 2147483647 h 506"/>
              <a:gd name="T90" fmla="*/ 2147483647 w 178"/>
              <a:gd name="T91" fmla="*/ 2147483647 h 506"/>
              <a:gd name="T92" fmla="*/ 2147483647 w 178"/>
              <a:gd name="T93" fmla="*/ 2147483647 h 506"/>
              <a:gd name="T94" fmla="*/ 2147483647 w 178"/>
              <a:gd name="T95" fmla="*/ 2147483647 h 506"/>
              <a:gd name="T96" fmla="*/ 2147483647 w 178"/>
              <a:gd name="T97" fmla="*/ 2147483647 h 506"/>
              <a:gd name="T98" fmla="*/ 2147483647 w 178"/>
              <a:gd name="T99" fmla="*/ 2147483647 h 506"/>
              <a:gd name="T100" fmla="*/ 2147483647 w 178"/>
              <a:gd name="T101" fmla="*/ 2147483647 h 506"/>
              <a:gd name="T102" fmla="*/ 2147483647 w 178"/>
              <a:gd name="T103" fmla="*/ 2147483647 h 506"/>
              <a:gd name="T104" fmla="*/ 2147483647 w 178"/>
              <a:gd name="T105" fmla="*/ 2147483647 h 506"/>
              <a:gd name="T106" fmla="*/ 2147483647 w 178"/>
              <a:gd name="T107" fmla="*/ 2147483647 h 506"/>
              <a:gd name="T108" fmla="*/ 2147483647 w 178"/>
              <a:gd name="T109" fmla="*/ 2147483647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8"/>
              <a:gd name="T166" fmla="*/ 0 h 506"/>
              <a:gd name="T167" fmla="*/ 178 w 178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8" h="506">
                <a:moveTo>
                  <a:pt x="130" y="505"/>
                </a:moveTo>
                <a:lnTo>
                  <a:pt x="126" y="503"/>
                </a:lnTo>
                <a:lnTo>
                  <a:pt x="122" y="501"/>
                </a:lnTo>
                <a:lnTo>
                  <a:pt x="118" y="499"/>
                </a:lnTo>
                <a:lnTo>
                  <a:pt x="114" y="496"/>
                </a:lnTo>
                <a:lnTo>
                  <a:pt x="111" y="494"/>
                </a:lnTo>
                <a:lnTo>
                  <a:pt x="107" y="491"/>
                </a:lnTo>
                <a:lnTo>
                  <a:pt x="103" y="488"/>
                </a:lnTo>
                <a:lnTo>
                  <a:pt x="100" y="486"/>
                </a:lnTo>
                <a:lnTo>
                  <a:pt x="96" y="483"/>
                </a:lnTo>
                <a:lnTo>
                  <a:pt x="93" y="479"/>
                </a:lnTo>
                <a:lnTo>
                  <a:pt x="89" y="476"/>
                </a:lnTo>
                <a:lnTo>
                  <a:pt x="86" y="473"/>
                </a:lnTo>
                <a:lnTo>
                  <a:pt x="82" y="469"/>
                </a:lnTo>
                <a:lnTo>
                  <a:pt x="79" y="466"/>
                </a:lnTo>
                <a:lnTo>
                  <a:pt x="76" y="462"/>
                </a:lnTo>
                <a:lnTo>
                  <a:pt x="72" y="458"/>
                </a:lnTo>
                <a:lnTo>
                  <a:pt x="69" y="455"/>
                </a:lnTo>
                <a:lnTo>
                  <a:pt x="66" y="451"/>
                </a:lnTo>
                <a:lnTo>
                  <a:pt x="63" y="447"/>
                </a:lnTo>
                <a:lnTo>
                  <a:pt x="60" y="442"/>
                </a:lnTo>
                <a:lnTo>
                  <a:pt x="57" y="438"/>
                </a:lnTo>
                <a:lnTo>
                  <a:pt x="54" y="434"/>
                </a:lnTo>
                <a:lnTo>
                  <a:pt x="51" y="430"/>
                </a:lnTo>
                <a:lnTo>
                  <a:pt x="48" y="426"/>
                </a:lnTo>
                <a:lnTo>
                  <a:pt x="46" y="421"/>
                </a:lnTo>
                <a:lnTo>
                  <a:pt x="43" y="417"/>
                </a:lnTo>
                <a:lnTo>
                  <a:pt x="40" y="412"/>
                </a:lnTo>
                <a:lnTo>
                  <a:pt x="38" y="407"/>
                </a:lnTo>
                <a:lnTo>
                  <a:pt x="35" y="403"/>
                </a:lnTo>
                <a:lnTo>
                  <a:pt x="33" y="398"/>
                </a:lnTo>
                <a:lnTo>
                  <a:pt x="31" y="393"/>
                </a:lnTo>
                <a:lnTo>
                  <a:pt x="29" y="388"/>
                </a:lnTo>
                <a:lnTo>
                  <a:pt x="26" y="383"/>
                </a:lnTo>
                <a:lnTo>
                  <a:pt x="24" y="378"/>
                </a:lnTo>
                <a:lnTo>
                  <a:pt x="22" y="372"/>
                </a:lnTo>
                <a:lnTo>
                  <a:pt x="20" y="367"/>
                </a:lnTo>
                <a:lnTo>
                  <a:pt x="18" y="362"/>
                </a:lnTo>
                <a:lnTo>
                  <a:pt x="17" y="356"/>
                </a:lnTo>
                <a:lnTo>
                  <a:pt x="15" y="351"/>
                </a:lnTo>
                <a:lnTo>
                  <a:pt x="13" y="346"/>
                </a:lnTo>
                <a:lnTo>
                  <a:pt x="12" y="340"/>
                </a:lnTo>
                <a:lnTo>
                  <a:pt x="10" y="335"/>
                </a:lnTo>
                <a:lnTo>
                  <a:pt x="9" y="329"/>
                </a:lnTo>
                <a:lnTo>
                  <a:pt x="8" y="324"/>
                </a:lnTo>
                <a:lnTo>
                  <a:pt x="7" y="318"/>
                </a:lnTo>
                <a:lnTo>
                  <a:pt x="5" y="312"/>
                </a:lnTo>
                <a:lnTo>
                  <a:pt x="4" y="307"/>
                </a:lnTo>
                <a:lnTo>
                  <a:pt x="3" y="301"/>
                </a:lnTo>
                <a:lnTo>
                  <a:pt x="3" y="295"/>
                </a:lnTo>
                <a:lnTo>
                  <a:pt x="2" y="290"/>
                </a:lnTo>
                <a:lnTo>
                  <a:pt x="1" y="284"/>
                </a:lnTo>
                <a:lnTo>
                  <a:pt x="1" y="278"/>
                </a:lnTo>
                <a:lnTo>
                  <a:pt x="0" y="272"/>
                </a:lnTo>
                <a:lnTo>
                  <a:pt x="0" y="267"/>
                </a:lnTo>
                <a:lnTo>
                  <a:pt x="0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3"/>
                </a:lnTo>
                <a:lnTo>
                  <a:pt x="0" y="238"/>
                </a:lnTo>
                <a:lnTo>
                  <a:pt x="0" y="232"/>
                </a:lnTo>
                <a:lnTo>
                  <a:pt x="0" y="226"/>
                </a:lnTo>
                <a:lnTo>
                  <a:pt x="1" y="220"/>
                </a:lnTo>
                <a:lnTo>
                  <a:pt x="1" y="215"/>
                </a:lnTo>
                <a:lnTo>
                  <a:pt x="2" y="209"/>
                </a:lnTo>
                <a:lnTo>
                  <a:pt x="3" y="203"/>
                </a:lnTo>
                <a:lnTo>
                  <a:pt x="4" y="197"/>
                </a:lnTo>
                <a:lnTo>
                  <a:pt x="5" y="192"/>
                </a:lnTo>
                <a:lnTo>
                  <a:pt x="6" y="186"/>
                </a:lnTo>
                <a:lnTo>
                  <a:pt x="7" y="180"/>
                </a:lnTo>
                <a:lnTo>
                  <a:pt x="9" y="175"/>
                </a:lnTo>
                <a:lnTo>
                  <a:pt x="10" y="169"/>
                </a:lnTo>
                <a:lnTo>
                  <a:pt x="12" y="164"/>
                </a:lnTo>
                <a:lnTo>
                  <a:pt x="14" y="158"/>
                </a:lnTo>
                <a:lnTo>
                  <a:pt x="16" y="153"/>
                </a:lnTo>
                <a:lnTo>
                  <a:pt x="18" y="147"/>
                </a:lnTo>
                <a:lnTo>
                  <a:pt x="20" y="142"/>
                </a:lnTo>
                <a:lnTo>
                  <a:pt x="22" y="136"/>
                </a:lnTo>
                <a:lnTo>
                  <a:pt x="25" y="131"/>
                </a:lnTo>
                <a:lnTo>
                  <a:pt x="27" y="126"/>
                </a:lnTo>
                <a:lnTo>
                  <a:pt x="30" y="121"/>
                </a:lnTo>
                <a:lnTo>
                  <a:pt x="33" y="116"/>
                </a:lnTo>
                <a:lnTo>
                  <a:pt x="36" y="110"/>
                </a:lnTo>
                <a:lnTo>
                  <a:pt x="39" y="105"/>
                </a:lnTo>
                <a:lnTo>
                  <a:pt x="42" y="100"/>
                </a:lnTo>
                <a:lnTo>
                  <a:pt x="45" y="95"/>
                </a:lnTo>
                <a:lnTo>
                  <a:pt x="49" y="91"/>
                </a:lnTo>
                <a:lnTo>
                  <a:pt x="52" y="86"/>
                </a:lnTo>
                <a:lnTo>
                  <a:pt x="56" y="81"/>
                </a:lnTo>
                <a:lnTo>
                  <a:pt x="60" y="76"/>
                </a:lnTo>
                <a:lnTo>
                  <a:pt x="64" y="72"/>
                </a:lnTo>
                <a:lnTo>
                  <a:pt x="68" y="67"/>
                </a:lnTo>
                <a:lnTo>
                  <a:pt x="73" y="63"/>
                </a:lnTo>
                <a:lnTo>
                  <a:pt x="77" y="59"/>
                </a:lnTo>
                <a:lnTo>
                  <a:pt x="82" y="54"/>
                </a:lnTo>
                <a:lnTo>
                  <a:pt x="87" y="50"/>
                </a:lnTo>
                <a:lnTo>
                  <a:pt x="91" y="46"/>
                </a:lnTo>
                <a:lnTo>
                  <a:pt x="97" y="42"/>
                </a:lnTo>
                <a:lnTo>
                  <a:pt x="102" y="38"/>
                </a:lnTo>
                <a:lnTo>
                  <a:pt x="107" y="34"/>
                </a:lnTo>
                <a:lnTo>
                  <a:pt x="113" y="31"/>
                </a:lnTo>
                <a:lnTo>
                  <a:pt x="118" y="27"/>
                </a:lnTo>
                <a:lnTo>
                  <a:pt x="124" y="24"/>
                </a:lnTo>
                <a:lnTo>
                  <a:pt x="130" y="20"/>
                </a:lnTo>
                <a:lnTo>
                  <a:pt x="137" y="17"/>
                </a:lnTo>
                <a:lnTo>
                  <a:pt x="143" y="14"/>
                </a:lnTo>
                <a:lnTo>
                  <a:pt x="149" y="11"/>
                </a:lnTo>
                <a:lnTo>
                  <a:pt x="156" y="8"/>
                </a:lnTo>
                <a:lnTo>
                  <a:pt x="163" y="5"/>
                </a:lnTo>
                <a:lnTo>
                  <a:pt x="170" y="2"/>
                </a:lnTo>
                <a:lnTo>
                  <a:pt x="177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1" name="Freeform 25"/>
          <p:cNvSpPr>
            <a:spLocks/>
          </p:cNvSpPr>
          <p:nvPr/>
        </p:nvSpPr>
        <p:spPr bwMode="auto">
          <a:xfrm>
            <a:off x="3808413" y="2744788"/>
            <a:ext cx="684212" cy="688975"/>
          </a:xfrm>
          <a:custGeom>
            <a:avLst/>
            <a:gdLst>
              <a:gd name="T0" fmla="*/ 2147483647 w 431"/>
              <a:gd name="T1" fmla="*/ 2147483647 h 434"/>
              <a:gd name="T2" fmla="*/ 2147483647 w 431"/>
              <a:gd name="T3" fmla="*/ 2147483647 h 434"/>
              <a:gd name="T4" fmla="*/ 2147483647 w 431"/>
              <a:gd name="T5" fmla="*/ 2147483647 h 434"/>
              <a:gd name="T6" fmla="*/ 2147483647 w 431"/>
              <a:gd name="T7" fmla="*/ 2147483647 h 434"/>
              <a:gd name="T8" fmla="*/ 2147483647 w 431"/>
              <a:gd name="T9" fmla="*/ 2147483647 h 434"/>
              <a:gd name="T10" fmla="*/ 2147483647 w 431"/>
              <a:gd name="T11" fmla="*/ 2147483647 h 434"/>
              <a:gd name="T12" fmla="*/ 2147483647 w 431"/>
              <a:gd name="T13" fmla="*/ 2147483647 h 434"/>
              <a:gd name="T14" fmla="*/ 2147483647 w 431"/>
              <a:gd name="T15" fmla="*/ 2147483647 h 434"/>
              <a:gd name="T16" fmla="*/ 2147483647 w 431"/>
              <a:gd name="T17" fmla="*/ 2147483647 h 434"/>
              <a:gd name="T18" fmla="*/ 2147483647 w 431"/>
              <a:gd name="T19" fmla="*/ 2147483647 h 434"/>
              <a:gd name="T20" fmla="*/ 2147483647 w 431"/>
              <a:gd name="T21" fmla="*/ 2147483647 h 434"/>
              <a:gd name="T22" fmla="*/ 2147483647 w 431"/>
              <a:gd name="T23" fmla="*/ 2147483647 h 434"/>
              <a:gd name="T24" fmla="*/ 2147483647 w 431"/>
              <a:gd name="T25" fmla="*/ 2147483647 h 434"/>
              <a:gd name="T26" fmla="*/ 2147483647 w 431"/>
              <a:gd name="T27" fmla="*/ 2147483647 h 434"/>
              <a:gd name="T28" fmla="*/ 2147483647 w 431"/>
              <a:gd name="T29" fmla="*/ 2147483647 h 434"/>
              <a:gd name="T30" fmla="*/ 2147483647 w 431"/>
              <a:gd name="T31" fmla="*/ 2147483647 h 434"/>
              <a:gd name="T32" fmla="*/ 2147483647 w 431"/>
              <a:gd name="T33" fmla="*/ 2147483647 h 434"/>
              <a:gd name="T34" fmla="*/ 2147483647 w 431"/>
              <a:gd name="T35" fmla="*/ 2147483647 h 434"/>
              <a:gd name="T36" fmla="*/ 2147483647 w 431"/>
              <a:gd name="T37" fmla="*/ 2147483647 h 434"/>
              <a:gd name="T38" fmla="*/ 2147483647 w 431"/>
              <a:gd name="T39" fmla="*/ 2147483647 h 434"/>
              <a:gd name="T40" fmla="*/ 2147483647 w 431"/>
              <a:gd name="T41" fmla="*/ 2147483647 h 434"/>
              <a:gd name="T42" fmla="*/ 2147483647 w 431"/>
              <a:gd name="T43" fmla="*/ 2147483647 h 434"/>
              <a:gd name="T44" fmla="*/ 2147483647 w 431"/>
              <a:gd name="T45" fmla="*/ 2147483647 h 434"/>
              <a:gd name="T46" fmla="*/ 2147483647 w 431"/>
              <a:gd name="T47" fmla="*/ 2147483647 h 434"/>
              <a:gd name="T48" fmla="*/ 2147483647 w 431"/>
              <a:gd name="T49" fmla="*/ 2147483647 h 434"/>
              <a:gd name="T50" fmla="*/ 2147483647 w 431"/>
              <a:gd name="T51" fmla="*/ 2147483647 h 434"/>
              <a:gd name="T52" fmla="*/ 2147483647 w 431"/>
              <a:gd name="T53" fmla="*/ 2147483647 h 434"/>
              <a:gd name="T54" fmla="*/ 2147483647 w 431"/>
              <a:gd name="T55" fmla="*/ 2147483647 h 434"/>
              <a:gd name="T56" fmla="*/ 2147483647 w 431"/>
              <a:gd name="T57" fmla="*/ 2147483647 h 434"/>
              <a:gd name="T58" fmla="*/ 2147483647 w 431"/>
              <a:gd name="T59" fmla="*/ 2147483647 h 434"/>
              <a:gd name="T60" fmla="*/ 2147483647 w 431"/>
              <a:gd name="T61" fmla="*/ 2147483647 h 434"/>
              <a:gd name="T62" fmla="*/ 2147483647 w 431"/>
              <a:gd name="T63" fmla="*/ 2147483647 h 434"/>
              <a:gd name="T64" fmla="*/ 2147483647 w 431"/>
              <a:gd name="T65" fmla="*/ 2147483647 h 434"/>
              <a:gd name="T66" fmla="*/ 2147483647 w 431"/>
              <a:gd name="T67" fmla="*/ 2147483647 h 434"/>
              <a:gd name="T68" fmla="*/ 2147483647 w 431"/>
              <a:gd name="T69" fmla="*/ 2147483647 h 434"/>
              <a:gd name="T70" fmla="*/ 2147483647 w 431"/>
              <a:gd name="T71" fmla="*/ 2147483647 h 434"/>
              <a:gd name="T72" fmla="*/ 2147483647 w 431"/>
              <a:gd name="T73" fmla="*/ 2147483647 h 434"/>
              <a:gd name="T74" fmla="*/ 2147483647 w 431"/>
              <a:gd name="T75" fmla="*/ 2147483647 h 434"/>
              <a:gd name="T76" fmla="*/ 2147483647 w 431"/>
              <a:gd name="T77" fmla="*/ 2147483647 h 434"/>
              <a:gd name="T78" fmla="*/ 2147483647 w 431"/>
              <a:gd name="T79" fmla="*/ 2147483647 h 434"/>
              <a:gd name="T80" fmla="*/ 2147483647 w 431"/>
              <a:gd name="T81" fmla="*/ 2147483647 h 434"/>
              <a:gd name="T82" fmla="*/ 2147483647 w 431"/>
              <a:gd name="T83" fmla="*/ 2147483647 h 434"/>
              <a:gd name="T84" fmla="*/ 2147483647 w 431"/>
              <a:gd name="T85" fmla="*/ 2147483647 h 434"/>
              <a:gd name="T86" fmla="*/ 2147483647 w 431"/>
              <a:gd name="T87" fmla="*/ 2147483647 h 434"/>
              <a:gd name="T88" fmla="*/ 2147483647 w 431"/>
              <a:gd name="T89" fmla="*/ 2147483647 h 434"/>
              <a:gd name="T90" fmla="*/ 2147483647 w 431"/>
              <a:gd name="T91" fmla="*/ 2147483647 h 434"/>
              <a:gd name="T92" fmla="*/ 2147483647 w 431"/>
              <a:gd name="T93" fmla="*/ 2147483647 h 434"/>
              <a:gd name="T94" fmla="*/ 2147483647 w 431"/>
              <a:gd name="T95" fmla="*/ 2147483647 h 434"/>
              <a:gd name="T96" fmla="*/ 2147483647 w 431"/>
              <a:gd name="T97" fmla="*/ 2147483647 h 434"/>
              <a:gd name="T98" fmla="*/ 2147483647 w 431"/>
              <a:gd name="T99" fmla="*/ 2147483647 h 434"/>
              <a:gd name="T100" fmla="*/ 2147483647 w 431"/>
              <a:gd name="T101" fmla="*/ 2147483647 h 434"/>
              <a:gd name="T102" fmla="*/ 2147483647 w 431"/>
              <a:gd name="T103" fmla="*/ 2147483647 h 434"/>
              <a:gd name="T104" fmla="*/ 2147483647 w 431"/>
              <a:gd name="T105" fmla="*/ 2147483647 h 434"/>
              <a:gd name="T106" fmla="*/ 2147483647 w 431"/>
              <a:gd name="T107" fmla="*/ 2147483647 h 434"/>
              <a:gd name="T108" fmla="*/ 2147483647 w 431"/>
              <a:gd name="T109" fmla="*/ 2147483647 h 434"/>
              <a:gd name="T110" fmla="*/ 2147483647 w 431"/>
              <a:gd name="T111" fmla="*/ 2147483647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"/>
              <a:gd name="T169" fmla="*/ 0 h 434"/>
              <a:gd name="T170" fmla="*/ 431 w 431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" h="434">
                <a:moveTo>
                  <a:pt x="0" y="0"/>
                </a:moveTo>
                <a:lnTo>
                  <a:pt x="4" y="1"/>
                </a:lnTo>
                <a:lnTo>
                  <a:pt x="7" y="3"/>
                </a:lnTo>
                <a:lnTo>
                  <a:pt x="11" y="5"/>
                </a:lnTo>
                <a:lnTo>
                  <a:pt x="14" y="8"/>
                </a:lnTo>
                <a:lnTo>
                  <a:pt x="18" y="10"/>
                </a:lnTo>
                <a:lnTo>
                  <a:pt x="21" y="12"/>
                </a:lnTo>
                <a:lnTo>
                  <a:pt x="24" y="15"/>
                </a:lnTo>
                <a:lnTo>
                  <a:pt x="27" y="17"/>
                </a:lnTo>
                <a:lnTo>
                  <a:pt x="30" y="20"/>
                </a:lnTo>
                <a:lnTo>
                  <a:pt x="34" y="23"/>
                </a:lnTo>
                <a:lnTo>
                  <a:pt x="37" y="26"/>
                </a:lnTo>
                <a:lnTo>
                  <a:pt x="40" y="29"/>
                </a:lnTo>
                <a:lnTo>
                  <a:pt x="43" y="32"/>
                </a:lnTo>
                <a:lnTo>
                  <a:pt x="45" y="36"/>
                </a:lnTo>
                <a:lnTo>
                  <a:pt x="48" y="39"/>
                </a:lnTo>
                <a:lnTo>
                  <a:pt x="51" y="43"/>
                </a:lnTo>
                <a:lnTo>
                  <a:pt x="54" y="46"/>
                </a:lnTo>
                <a:lnTo>
                  <a:pt x="57" y="50"/>
                </a:lnTo>
                <a:lnTo>
                  <a:pt x="59" y="54"/>
                </a:lnTo>
                <a:lnTo>
                  <a:pt x="62" y="58"/>
                </a:lnTo>
                <a:lnTo>
                  <a:pt x="65" y="62"/>
                </a:lnTo>
                <a:lnTo>
                  <a:pt x="67" y="66"/>
                </a:lnTo>
                <a:lnTo>
                  <a:pt x="70" y="70"/>
                </a:lnTo>
                <a:lnTo>
                  <a:pt x="73" y="74"/>
                </a:lnTo>
                <a:lnTo>
                  <a:pt x="75" y="79"/>
                </a:lnTo>
                <a:lnTo>
                  <a:pt x="78" y="83"/>
                </a:lnTo>
                <a:lnTo>
                  <a:pt x="80" y="88"/>
                </a:lnTo>
                <a:lnTo>
                  <a:pt x="83" y="92"/>
                </a:lnTo>
                <a:lnTo>
                  <a:pt x="85" y="97"/>
                </a:lnTo>
                <a:lnTo>
                  <a:pt x="88" y="101"/>
                </a:lnTo>
                <a:lnTo>
                  <a:pt x="91" y="106"/>
                </a:lnTo>
                <a:lnTo>
                  <a:pt x="93" y="111"/>
                </a:lnTo>
                <a:lnTo>
                  <a:pt x="96" y="116"/>
                </a:lnTo>
                <a:lnTo>
                  <a:pt x="98" y="121"/>
                </a:lnTo>
                <a:lnTo>
                  <a:pt x="100" y="125"/>
                </a:lnTo>
                <a:lnTo>
                  <a:pt x="103" y="130"/>
                </a:lnTo>
                <a:lnTo>
                  <a:pt x="105" y="135"/>
                </a:lnTo>
                <a:lnTo>
                  <a:pt x="108" y="140"/>
                </a:lnTo>
                <a:lnTo>
                  <a:pt x="110" y="146"/>
                </a:lnTo>
                <a:lnTo>
                  <a:pt x="113" y="151"/>
                </a:lnTo>
                <a:lnTo>
                  <a:pt x="116" y="156"/>
                </a:lnTo>
                <a:lnTo>
                  <a:pt x="118" y="161"/>
                </a:lnTo>
                <a:lnTo>
                  <a:pt x="121" y="166"/>
                </a:lnTo>
                <a:lnTo>
                  <a:pt x="123" y="172"/>
                </a:lnTo>
                <a:lnTo>
                  <a:pt x="126" y="177"/>
                </a:lnTo>
                <a:lnTo>
                  <a:pt x="128" y="182"/>
                </a:lnTo>
                <a:lnTo>
                  <a:pt x="131" y="187"/>
                </a:lnTo>
                <a:lnTo>
                  <a:pt x="134" y="193"/>
                </a:lnTo>
                <a:lnTo>
                  <a:pt x="136" y="198"/>
                </a:lnTo>
                <a:lnTo>
                  <a:pt x="139" y="203"/>
                </a:lnTo>
                <a:lnTo>
                  <a:pt x="142" y="209"/>
                </a:lnTo>
                <a:lnTo>
                  <a:pt x="145" y="214"/>
                </a:lnTo>
                <a:lnTo>
                  <a:pt x="147" y="219"/>
                </a:lnTo>
                <a:lnTo>
                  <a:pt x="150" y="225"/>
                </a:lnTo>
                <a:lnTo>
                  <a:pt x="153" y="230"/>
                </a:lnTo>
                <a:lnTo>
                  <a:pt x="156" y="235"/>
                </a:lnTo>
                <a:lnTo>
                  <a:pt x="159" y="241"/>
                </a:lnTo>
                <a:lnTo>
                  <a:pt x="162" y="246"/>
                </a:lnTo>
                <a:lnTo>
                  <a:pt x="165" y="251"/>
                </a:lnTo>
                <a:lnTo>
                  <a:pt x="168" y="256"/>
                </a:lnTo>
                <a:lnTo>
                  <a:pt x="171" y="262"/>
                </a:lnTo>
                <a:lnTo>
                  <a:pt x="174" y="267"/>
                </a:lnTo>
                <a:lnTo>
                  <a:pt x="177" y="272"/>
                </a:lnTo>
                <a:lnTo>
                  <a:pt x="181" y="277"/>
                </a:lnTo>
                <a:lnTo>
                  <a:pt x="184" y="282"/>
                </a:lnTo>
                <a:lnTo>
                  <a:pt x="188" y="287"/>
                </a:lnTo>
                <a:lnTo>
                  <a:pt x="191" y="292"/>
                </a:lnTo>
                <a:lnTo>
                  <a:pt x="194" y="297"/>
                </a:lnTo>
                <a:lnTo>
                  <a:pt x="198" y="302"/>
                </a:lnTo>
                <a:lnTo>
                  <a:pt x="202" y="307"/>
                </a:lnTo>
                <a:lnTo>
                  <a:pt x="205" y="312"/>
                </a:lnTo>
                <a:lnTo>
                  <a:pt x="209" y="317"/>
                </a:lnTo>
                <a:lnTo>
                  <a:pt x="213" y="322"/>
                </a:lnTo>
                <a:lnTo>
                  <a:pt x="217" y="326"/>
                </a:lnTo>
                <a:lnTo>
                  <a:pt x="221" y="331"/>
                </a:lnTo>
                <a:lnTo>
                  <a:pt x="225" y="335"/>
                </a:lnTo>
                <a:lnTo>
                  <a:pt x="229" y="340"/>
                </a:lnTo>
                <a:lnTo>
                  <a:pt x="233" y="344"/>
                </a:lnTo>
                <a:lnTo>
                  <a:pt x="238" y="349"/>
                </a:lnTo>
                <a:lnTo>
                  <a:pt x="242" y="353"/>
                </a:lnTo>
                <a:lnTo>
                  <a:pt x="247" y="357"/>
                </a:lnTo>
                <a:lnTo>
                  <a:pt x="251" y="361"/>
                </a:lnTo>
                <a:lnTo>
                  <a:pt x="256" y="365"/>
                </a:lnTo>
                <a:lnTo>
                  <a:pt x="261" y="369"/>
                </a:lnTo>
                <a:lnTo>
                  <a:pt x="265" y="373"/>
                </a:lnTo>
                <a:lnTo>
                  <a:pt x="270" y="377"/>
                </a:lnTo>
                <a:lnTo>
                  <a:pt x="275" y="381"/>
                </a:lnTo>
                <a:lnTo>
                  <a:pt x="281" y="384"/>
                </a:lnTo>
                <a:lnTo>
                  <a:pt x="286" y="388"/>
                </a:lnTo>
                <a:lnTo>
                  <a:pt x="291" y="391"/>
                </a:lnTo>
                <a:lnTo>
                  <a:pt x="297" y="394"/>
                </a:lnTo>
                <a:lnTo>
                  <a:pt x="302" y="398"/>
                </a:lnTo>
                <a:lnTo>
                  <a:pt x="308" y="401"/>
                </a:lnTo>
                <a:lnTo>
                  <a:pt x="314" y="404"/>
                </a:lnTo>
                <a:lnTo>
                  <a:pt x="319" y="407"/>
                </a:lnTo>
                <a:lnTo>
                  <a:pt x="325" y="409"/>
                </a:lnTo>
                <a:lnTo>
                  <a:pt x="331" y="412"/>
                </a:lnTo>
                <a:lnTo>
                  <a:pt x="338" y="414"/>
                </a:lnTo>
                <a:lnTo>
                  <a:pt x="344" y="417"/>
                </a:lnTo>
                <a:lnTo>
                  <a:pt x="351" y="419"/>
                </a:lnTo>
                <a:lnTo>
                  <a:pt x="357" y="421"/>
                </a:lnTo>
                <a:lnTo>
                  <a:pt x="364" y="423"/>
                </a:lnTo>
                <a:lnTo>
                  <a:pt x="371" y="425"/>
                </a:lnTo>
                <a:lnTo>
                  <a:pt x="378" y="427"/>
                </a:lnTo>
                <a:lnTo>
                  <a:pt x="385" y="428"/>
                </a:lnTo>
                <a:lnTo>
                  <a:pt x="392" y="430"/>
                </a:lnTo>
                <a:lnTo>
                  <a:pt x="399" y="431"/>
                </a:lnTo>
                <a:lnTo>
                  <a:pt x="407" y="431"/>
                </a:lnTo>
                <a:lnTo>
                  <a:pt x="415" y="432"/>
                </a:lnTo>
                <a:lnTo>
                  <a:pt x="422" y="433"/>
                </a:lnTo>
                <a:lnTo>
                  <a:pt x="430" y="433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2" name="Freeform 26"/>
          <p:cNvSpPr>
            <a:spLocks/>
          </p:cNvSpPr>
          <p:nvPr/>
        </p:nvSpPr>
        <p:spPr bwMode="auto">
          <a:xfrm>
            <a:off x="4067175" y="1528763"/>
            <a:ext cx="1031875" cy="1595437"/>
          </a:xfrm>
          <a:custGeom>
            <a:avLst/>
            <a:gdLst>
              <a:gd name="T0" fmla="*/ 2147483647 w 650"/>
              <a:gd name="T1" fmla="*/ 2147483647 h 1005"/>
              <a:gd name="T2" fmla="*/ 2147483647 w 650"/>
              <a:gd name="T3" fmla="*/ 2147483647 h 1005"/>
              <a:gd name="T4" fmla="*/ 2147483647 w 650"/>
              <a:gd name="T5" fmla="*/ 2147483647 h 1005"/>
              <a:gd name="T6" fmla="*/ 2147483647 w 650"/>
              <a:gd name="T7" fmla="*/ 2147483647 h 1005"/>
              <a:gd name="T8" fmla="*/ 2147483647 w 650"/>
              <a:gd name="T9" fmla="*/ 2147483647 h 1005"/>
              <a:gd name="T10" fmla="*/ 2147483647 w 650"/>
              <a:gd name="T11" fmla="*/ 2147483647 h 1005"/>
              <a:gd name="T12" fmla="*/ 2147483647 w 650"/>
              <a:gd name="T13" fmla="*/ 2147483647 h 1005"/>
              <a:gd name="T14" fmla="*/ 2147483647 w 650"/>
              <a:gd name="T15" fmla="*/ 2147483647 h 1005"/>
              <a:gd name="T16" fmla="*/ 2147483647 w 650"/>
              <a:gd name="T17" fmla="*/ 2147483647 h 1005"/>
              <a:gd name="T18" fmla="*/ 2147483647 w 650"/>
              <a:gd name="T19" fmla="*/ 2147483647 h 1005"/>
              <a:gd name="T20" fmla="*/ 2147483647 w 650"/>
              <a:gd name="T21" fmla="*/ 2147483647 h 1005"/>
              <a:gd name="T22" fmla="*/ 2147483647 w 650"/>
              <a:gd name="T23" fmla="*/ 2147483647 h 1005"/>
              <a:gd name="T24" fmla="*/ 2147483647 w 650"/>
              <a:gd name="T25" fmla="*/ 2147483647 h 1005"/>
              <a:gd name="T26" fmla="*/ 2147483647 w 650"/>
              <a:gd name="T27" fmla="*/ 2147483647 h 1005"/>
              <a:gd name="T28" fmla="*/ 2147483647 w 650"/>
              <a:gd name="T29" fmla="*/ 2147483647 h 1005"/>
              <a:gd name="T30" fmla="*/ 2147483647 w 650"/>
              <a:gd name="T31" fmla="*/ 2147483647 h 1005"/>
              <a:gd name="T32" fmla="*/ 2147483647 w 650"/>
              <a:gd name="T33" fmla="*/ 2147483647 h 1005"/>
              <a:gd name="T34" fmla="*/ 2147483647 w 650"/>
              <a:gd name="T35" fmla="*/ 2147483647 h 1005"/>
              <a:gd name="T36" fmla="*/ 2147483647 w 650"/>
              <a:gd name="T37" fmla="*/ 2147483647 h 1005"/>
              <a:gd name="T38" fmla="*/ 2147483647 w 650"/>
              <a:gd name="T39" fmla="*/ 2147483647 h 1005"/>
              <a:gd name="T40" fmla="*/ 2147483647 w 650"/>
              <a:gd name="T41" fmla="*/ 2147483647 h 1005"/>
              <a:gd name="T42" fmla="*/ 2147483647 w 650"/>
              <a:gd name="T43" fmla="*/ 2147483647 h 1005"/>
              <a:gd name="T44" fmla="*/ 2147483647 w 650"/>
              <a:gd name="T45" fmla="*/ 2147483647 h 1005"/>
              <a:gd name="T46" fmla="*/ 2147483647 w 650"/>
              <a:gd name="T47" fmla="*/ 2147483647 h 1005"/>
              <a:gd name="T48" fmla="*/ 2147483647 w 650"/>
              <a:gd name="T49" fmla="*/ 2147483647 h 1005"/>
              <a:gd name="T50" fmla="*/ 2147483647 w 650"/>
              <a:gd name="T51" fmla="*/ 2147483647 h 1005"/>
              <a:gd name="T52" fmla="*/ 2147483647 w 650"/>
              <a:gd name="T53" fmla="*/ 2147483647 h 1005"/>
              <a:gd name="T54" fmla="*/ 2147483647 w 650"/>
              <a:gd name="T55" fmla="*/ 2147483647 h 1005"/>
              <a:gd name="T56" fmla="*/ 2147483647 w 650"/>
              <a:gd name="T57" fmla="*/ 2147483647 h 1005"/>
              <a:gd name="T58" fmla="*/ 2147483647 w 650"/>
              <a:gd name="T59" fmla="*/ 2147483647 h 1005"/>
              <a:gd name="T60" fmla="*/ 2147483647 w 650"/>
              <a:gd name="T61" fmla="*/ 2147483647 h 1005"/>
              <a:gd name="T62" fmla="*/ 2147483647 w 650"/>
              <a:gd name="T63" fmla="*/ 2147483647 h 1005"/>
              <a:gd name="T64" fmla="*/ 2147483647 w 650"/>
              <a:gd name="T65" fmla="*/ 2147483647 h 1005"/>
              <a:gd name="T66" fmla="*/ 2147483647 w 650"/>
              <a:gd name="T67" fmla="*/ 2147483647 h 1005"/>
              <a:gd name="T68" fmla="*/ 2147483647 w 650"/>
              <a:gd name="T69" fmla="*/ 2147483647 h 1005"/>
              <a:gd name="T70" fmla="*/ 2147483647 w 650"/>
              <a:gd name="T71" fmla="*/ 2147483647 h 1005"/>
              <a:gd name="T72" fmla="*/ 2147483647 w 650"/>
              <a:gd name="T73" fmla="*/ 2147483647 h 1005"/>
              <a:gd name="T74" fmla="*/ 2147483647 w 650"/>
              <a:gd name="T75" fmla="*/ 2147483647 h 1005"/>
              <a:gd name="T76" fmla="*/ 2147483647 w 650"/>
              <a:gd name="T77" fmla="*/ 2147483647 h 1005"/>
              <a:gd name="T78" fmla="*/ 2147483647 w 650"/>
              <a:gd name="T79" fmla="*/ 2147483647 h 1005"/>
              <a:gd name="T80" fmla="*/ 2147483647 w 650"/>
              <a:gd name="T81" fmla="*/ 2147483647 h 1005"/>
              <a:gd name="T82" fmla="*/ 2147483647 w 650"/>
              <a:gd name="T83" fmla="*/ 2147483647 h 1005"/>
              <a:gd name="T84" fmla="*/ 2147483647 w 650"/>
              <a:gd name="T85" fmla="*/ 2147483647 h 1005"/>
              <a:gd name="T86" fmla="*/ 2147483647 w 650"/>
              <a:gd name="T87" fmla="*/ 2147483647 h 1005"/>
              <a:gd name="T88" fmla="*/ 2147483647 w 650"/>
              <a:gd name="T89" fmla="*/ 2147483647 h 1005"/>
              <a:gd name="T90" fmla="*/ 2147483647 w 650"/>
              <a:gd name="T91" fmla="*/ 2147483647 h 1005"/>
              <a:gd name="T92" fmla="*/ 2147483647 w 650"/>
              <a:gd name="T93" fmla="*/ 2147483647 h 1005"/>
              <a:gd name="T94" fmla="*/ 2147483647 w 650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0"/>
              <a:gd name="T145" fmla="*/ 0 h 1005"/>
              <a:gd name="T146" fmla="*/ 650 w 650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0" h="1005">
                <a:moveTo>
                  <a:pt x="0" y="1004"/>
                </a:moveTo>
                <a:lnTo>
                  <a:pt x="9" y="999"/>
                </a:lnTo>
                <a:lnTo>
                  <a:pt x="18" y="995"/>
                </a:lnTo>
                <a:lnTo>
                  <a:pt x="27" y="990"/>
                </a:lnTo>
                <a:lnTo>
                  <a:pt x="36" y="985"/>
                </a:lnTo>
                <a:lnTo>
                  <a:pt x="45" y="981"/>
                </a:lnTo>
                <a:lnTo>
                  <a:pt x="54" y="976"/>
                </a:lnTo>
                <a:lnTo>
                  <a:pt x="63" y="971"/>
                </a:lnTo>
                <a:lnTo>
                  <a:pt x="71" y="967"/>
                </a:lnTo>
                <a:lnTo>
                  <a:pt x="80" y="962"/>
                </a:lnTo>
                <a:lnTo>
                  <a:pt x="88" y="957"/>
                </a:lnTo>
                <a:lnTo>
                  <a:pt x="96" y="953"/>
                </a:lnTo>
                <a:lnTo>
                  <a:pt x="104" y="948"/>
                </a:lnTo>
                <a:lnTo>
                  <a:pt x="112" y="943"/>
                </a:lnTo>
                <a:lnTo>
                  <a:pt x="120" y="939"/>
                </a:lnTo>
                <a:lnTo>
                  <a:pt x="128" y="934"/>
                </a:lnTo>
                <a:lnTo>
                  <a:pt x="136" y="929"/>
                </a:lnTo>
                <a:lnTo>
                  <a:pt x="144" y="924"/>
                </a:lnTo>
                <a:lnTo>
                  <a:pt x="151" y="920"/>
                </a:lnTo>
                <a:lnTo>
                  <a:pt x="159" y="915"/>
                </a:lnTo>
                <a:lnTo>
                  <a:pt x="166" y="910"/>
                </a:lnTo>
                <a:lnTo>
                  <a:pt x="174" y="906"/>
                </a:lnTo>
                <a:lnTo>
                  <a:pt x="181" y="901"/>
                </a:lnTo>
                <a:lnTo>
                  <a:pt x="188" y="896"/>
                </a:lnTo>
                <a:lnTo>
                  <a:pt x="195" y="891"/>
                </a:lnTo>
                <a:lnTo>
                  <a:pt x="202" y="887"/>
                </a:lnTo>
                <a:lnTo>
                  <a:pt x="209" y="882"/>
                </a:lnTo>
                <a:lnTo>
                  <a:pt x="216" y="877"/>
                </a:lnTo>
                <a:lnTo>
                  <a:pt x="223" y="872"/>
                </a:lnTo>
                <a:lnTo>
                  <a:pt x="229" y="868"/>
                </a:lnTo>
                <a:lnTo>
                  <a:pt x="236" y="863"/>
                </a:lnTo>
                <a:lnTo>
                  <a:pt x="242" y="858"/>
                </a:lnTo>
                <a:lnTo>
                  <a:pt x="249" y="853"/>
                </a:lnTo>
                <a:lnTo>
                  <a:pt x="255" y="849"/>
                </a:lnTo>
                <a:lnTo>
                  <a:pt x="261" y="844"/>
                </a:lnTo>
                <a:lnTo>
                  <a:pt x="268" y="839"/>
                </a:lnTo>
                <a:lnTo>
                  <a:pt x="274" y="834"/>
                </a:lnTo>
                <a:lnTo>
                  <a:pt x="280" y="829"/>
                </a:lnTo>
                <a:lnTo>
                  <a:pt x="286" y="825"/>
                </a:lnTo>
                <a:lnTo>
                  <a:pt x="291" y="820"/>
                </a:lnTo>
                <a:lnTo>
                  <a:pt x="297" y="815"/>
                </a:lnTo>
                <a:lnTo>
                  <a:pt x="303" y="810"/>
                </a:lnTo>
                <a:lnTo>
                  <a:pt x="308" y="805"/>
                </a:lnTo>
                <a:lnTo>
                  <a:pt x="314" y="801"/>
                </a:lnTo>
                <a:lnTo>
                  <a:pt x="318" y="796"/>
                </a:lnTo>
                <a:lnTo>
                  <a:pt x="324" y="791"/>
                </a:lnTo>
                <a:lnTo>
                  <a:pt x="329" y="786"/>
                </a:lnTo>
                <a:lnTo>
                  <a:pt x="334" y="781"/>
                </a:lnTo>
                <a:lnTo>
                  <a:pt x="340" y="776"/>
                </a:lnTo>
                <a:lnTo>
                  <a:pt x="345" y="772"/>
                </a:lnTo>
                <a:lnTo>
                  <a:pt x="350" y="767"/>
                </a:lnTo>
                <a:lnTo>
                  <a:pt x="355" y="762"/>
                </a:lnTo>
                <a:lnTo>
                  <a:pt x="360" y="757"/>
                </a:lnTo>
                <a:lnTo>
                  <a:pt x="364" y="752"/>
                </a:lnTo>
                <a:lnTo>
                  <a:pt x="369" y="747"/>
                </a:lnTo>
                <a:lnTo>
                  <a:pt x="374" y="742"/>
                </a:lnTo>
                <a:lnTo>
                  <a:pt x="378" y="738"/>
                </a:lnTo>
                <a:lnTo>
                  <a:pt x="383" y="733"/>
                </a:lnTo>
                <a:lnTo>
                  <a:pt x="387" y="728"/>
                </a:lnTo>
                <a:lnTo>
                  <a:pt x="392" y="723"/>
                </a:lnTo>
                <a:lnTo>
                  <a:pt x="396" y="718"/>
                </a:lnTo>
                <a:lnTo>
                  <a:pt x="400" y="713"/>
                </a:lnTo>
                <a:lnTo>
                  <a:pt x="405" y="708"/>
                </a:lnTo>
                <a:lnTo>
                  <a:pt x="409" y="703"/>
                </a:lnTo>
                <a:lnTo>
                  <a:pt x="413" y="698"/>
                </a:lnTo>
                <a:lnTo>
                  <a:pt x="417" y="693"/>
                </a:lnTo>
                <a:lnTo>
                  <a:pt x="421" y="688"/>
                </a:lnTo>
                <a:lnTo>
                  <a:pt x="425" y="684"/>
                </a:lnTo>
                <a:lnTo>
                  <a:pt x="429" y="679"/>
                </a:lnTo>
                <a:lnTo>
                  <a:pt x="433" y="674"/>
                </a:lnTo>
                <a:lnTo>
                  <a:pt x="436" y="669"/>
                </a:lnTo>
                <a:lnTo>
                  <a:pt x="440" y="664"/>
                </a:lnTo>
                <a:lnTo>
                  <a:pt x="444" y="659"/>
                </a:lnTo>
                <a:lnTo>
                  <a:pt x="447" y="654"/>
                </a:lnTo>
                <a:lnTo>
                  <a:pt x="451" y="649"/>
                </a:lnTo>
                <a:lnTo>
                  <a:pt x="454" y="644"/>
                </a:lnTo>
                <a:lnTo>
                  <a:pt x="457" y="639"/>
                </a:lnTo>
                <a:lnTo>
                  <a:pt x="461" y="634"/>
                </a:lnTo>
                <a:lnTo>
                  <a:pt x="464" y="629"/>
                </a:lnTo>
                <a:lnTo>
                  <a:pt x="467" y="624"/>
                </a:lnTo>
                <a:lnTo>
                  <a:pt x="471" y="619"/>
                </a:lnTo>
                <a:lnTo>
                  <a:pt x="474" y="614"/>
                </a:lnTo>
                <a:lnTo>
                  <a:pt x="477" y="609"/>
                </a:lnTo>
                <a:lnTo>
                  <a:pt x="480" y="604"/>
                </a:lnTo>
                <a:lnTo>
                  <a:pt x="483" y="599"/>
                </a:lnTo>
                <a:lnTo>
                  <a:pt x="486" y="594"/>
                </a:lnTo>
                <a:lnTo>
                  <a:pt x="489" y="589"/>
                </a:lnTo>
                <a:lnTo>
                  <a:pt x="491" y="584"/>
                </a:lnTo>
                <a:lnTo>
                  <a:pt x="494" y="578"/>
                </a:lnTo>
                <a:lnTo>
                  <a:pt x="497" y="573"/>
                </a:lnTo>
                <a:lnTo>
                  <a:pt x="500" y="568"/>
                </a:lnTo>
                <a:lnTo>
                  <a:pt x="502" y="563"/>
                </a:lnTo>
                <a:lnTo>
                  <a:pt x="505" y="558"/>
                </a:lnTo>
                <a:lnTo>
                  <a:pt x="507" y="553"/>
                </a:lnTo>
                <a:lnTo>
                  <a:pt x="510" y="548"/>
                </a:lnTo>
                <a:lnTo>
                  <a:pt x="512" y="543"/>
                </a:lnTo>
                <a:lnTo>
                  <a:pt x="515" y="538"/>
                </a:lnTo>
                <a:lnTo>
                  <a:pt x="517" y="533"/>
                </a:lnTo>
                <a:lnTo>
                  <a:pt x="520" y="528"/>
                </a:lnTo>
                <a:lnTo>
                  <a:pt x="522" y="522"/>
                </a:lnTo>
                <a:lnTo>
                  <a:pt x="524" y="517"/>
                </a:lnTo>
                <a:lnTo>
                  <a:pt x="526" y="512"/>
                </a:lnTo>
                <a:lnTo>
                  <a:pt x="529" y="507"/>
                </a:lnTo>
                <a:lnTo>
                  <a:pt x="531" y="502"/>
                </a:lnTo>
                <a:lnTo>
                  <a:pt x="533" y="497"/>
                </a:lnTo>
                <a:lnTo>
                  <a:pt x="535" y="491"/>
                </a:lnTo>
                <a:lnTo>
                  <a:pt x="537" y="486"/>
                </a:lnTo>
                <a:lnTo>
                  <a:pt x="539" y="481"/>
                </a:lnTo>
                <a:lnTo>
                  <a:pt x="541" y="476"/>
                </a:lnTo>
                <a:lnTo>
                  <a:pt x="543" y="471"/>
                </a:lnTo>
                <a:lnTo>
                  <a:pt x="545" y="465"/>
                </a:lnTo>
                <a:lnTo>
                  <a:pt x="547" y="460"/>
                </a:lnTo>
                <a:lnTo>
                  <a:pt x="548" y="455"/>
                </a:lnTo>
                <a:lnTo>
                  <a:pt x="550" y="450"/>
                </a:lnTo>
                <a:lnTo>
                  <a:pt x="552" y="445"/>
                </a:lnTo>
                <a:lnTo>
                  <a:pt x="554" y="439"/>
                </a:lnTo>
                <a:lnTo>
                  <a:pt x="555" y="434"/>
                </a:lnTo>
                <a:lnTo>
                  <a:pt x="557" y="429"/>
                </a:lnTo>
                <a:lnTo>
                  <a:pt x="559" y="424"/>
                </a:lnTo>
                <a:lnTo>
                  <a:pt x="560" y="418"/>
                </a:lnTo>
                <a:lnTo>
                  <a:pt x="562" y="413"/>
                </a:lnTo>
                <a:lnTo>
                  <a:pt x="564" y="408"/>
                </a:lnTo>
                <a:lnTo>
                  <a:pt x="565" y="402"/>
                </a:lnTo>
                <a:lnTo>
                  <a:pt x="567" y="397"/>
                </a:lnTo>
                <a:lnTo>
                  <a:pt x="568" y="392"/>
                </a:lnTo>
                <a:lnTo>
                  <a:pt x="570" y="387"/>
                </a:lnTo>
                <a:lnTo>
                  <a:pt x="571" y="381"/>
                </a:lnTo>
                <a:lnTo>
                  <a:pt x="572" y="376"/>
                </a:lnTo>
                <a:lnTo>
                  <a:pt x="574" y="371"/>
                </a:lnTo>
                <a:lnTo>
                  <a:pt x="575" y="365"/>
                </a:lnTo>
                <a:lnTo>
                  <a:pt x="577" y="360"/>
                </a:lnTo>
                <a:lnTo>
                  <a:pt x="578" y="354"/>
                </a:lnTo>
                <a:lnTo>
                  <a:pt x="579" y="349"/>
                </a:lnTo>
                <a:lnTo>
                  <a:pt x="581" y="344"/>
                </a:lnTo>
                <a:lnTo>
                  <a:pt x="582" y="338"/>
                </a:lnTo>
                <a:lnTo>
                  <a:pt x="583" y="333"/>
                </a:lnTo>
                <a:lnTo>
                  <a:pt x="584" y="328"/>
                </a:lnTo>
                <a:lnTo>
                  <a:pt x="586" y="322"/>
                </a:lnTo>
                <a:lnTo>
                  <a:pt x="587" y="317"/>
                </a:lnTo>
                <a:lnTo>
                  <a:pt x="588" y="311"/>
                </a:lnTo>
                <a:lnTo>
                  <a:pt x="589" y="306"/>
                </a:lnTo>
                <a:lnTo>
                  <a:pt x="590" y="300"/>
                </a:lnTo>
                <a:lnTo>
                  <a:pt x="592" y="295"/>
                </a:lnTo>
                <a:lnTo>
                  <a:pt x="593" y="290"/>
                </a:lnTo>
                <a:lnTo>
                  <a:pt x="594" y="284"/>
                </a:lnTo>
                <a:lnTo>
                  <a:pt x="595" y="279"/>
                </a:lnTo>
                <a:lnTo>
                  <a:pt x="596" y="273"/>
                </a:lnTo>
                <a:lnTo>
                  <a:pt x="597" y="268"/>
                </a:lnTo>
                <a:lnTo>
                  <a:pt x="598" y="262"/>
                </a:lnTo>
                <a:lnTo>
                  <a:pt x="599" y="257"/>
                </a:lnTo>
                <a:lnTo>
                  <a:pt x="600" y="251"/>
                </a:lnTo>
                <a:lnTo>
                  <a:pt x="601" y="246"/>
                </a:lnTo>
                <a:lnTo>
                  <a:pt x="603" y="240"/>
                </a:lnTo>
                <a:lnTo>
                  <a:pt x="604" y="235"/>
                </a:lnTo>
                <a:lnTo>
                  <a:pt x="605" y="229"/>
                </a:lnTo>
                <a:lnTo>
                  <a:pt x="606" y="223"/>
                </a:lnTo>
                <a:lnTo>
                  <a:pt x="607" y="218"/>
                </a:lnTo>
                <a:lnTo>
                  <a:pt x="608" y="212"/>
                </a:lnTo>
                <a:lnTo>
                  <a:pt x="609" y="207"/>
                </a:lnTo>
                <a:lnTo>
                  <a:pt x="610" y="201"/>
                </a:lnTo>
                <a:lnTo>
                  <a:pt x="611" y="196"/>
                </a:lnTo>
                <a:lnTo>
                  <a:pt x="612" y="190"/>
                </a:lnTo>
                <a:lnTo>
                  <a:pt x="613" y="184"/>
                </a:lnTo>
                <a:lnTo>
                  <a:pt x="614" y="179"/>
                </a:lnTo>
                <a:lnTo>
                  <a:pt x="615" y="173"/>
                </a:lnTo>
                <a:lnTo>
                  <a:pt x="616" y="167"/>
                </a:lnTo>
                <a:lnTo>
                  <a:pt x="617" y="162"/>
                </a:lnTo>
                <a:lnTo>
                  <a:pt x="618" y="156"/>
                </a:lnTo>
                <a:lnTo>
                  <a:pt x="619" y="151"/>
                </a:lnTo>
                <a:lnTo>
                  <a:pt x="620" y="145"/>
                </a:lnTo>
                <a:lnTo>
                  <a:pt x="621" y="139"/>
                </a:lnTo>
                <a:lnTo>
                  <a:pt x="622" y="133"/>
                </a:lnTo>
                <a:lnTo>
                  <a:pt x="623" y="128"/>
                </a:lnTo>
                <a:lnTo>
                  <a:pt x="624" y="122"/>
                </a:lnTo>
                <a:lnTo>
                  <a:pt x="625" y="116"/>
                </a:lnTo>
                <a:lnTo>
                  <a:pt x="626" y="111"/>
                </a:lnTo>
                <a:lnTo>
                  <a:pt x="627" y="105"/>
                </a:lnTo>
                <a:lnTo>
                  <a:pt x="628" y="99"/>
                </a:lnTo>
                <a:lnTo>
                  <a:pt x="629" y="93"/>
                </a:lnTo>
                <a:lnTo>
                  <a:pt x="631" y="88"/>
                </a:lnTo>
                <a:lnTo>
                  <a:pt x="632" y="82"/>
                </a:lnTo>
                <a:lnTo>
                  <a:pt x="633" y="76"/>
                </a:lnTo>
                <a:lnTo>
                  <a:pt x="634" y="70"/>
                </a:lnTo>
                <a:lnTo>
                  <a:pt x="635" y="64"/>
                </a:lnTo>
                <a:lnTo>
                  <a:pt x="636" y="59"/>
                </a:lnTo>
                <a:lnTo>
                  <a:pt x="637" y="53"/>
                </a:lnTo>
                <a:lnTo>
                  <a:pt x="639" y="47"/>
                </a:lnTo>
                <a:lnTo>
                  <a:pt x="640" y="41"/>
                </a:lnTo>
                <a:lnTo>
                  <a:pt x="641" y="35"/>
                </a:lnTo>
                <a:lnTo>
                  <a:pt x="642" y="29"/>
                </a:lnTo>
                <a:lnTo>
                  <a:pt x="643" y="24"/>
                </a:lnTo>
                <a:lnTo>
                  <a:pt x="645" y="18"/>
                </a:lnTo>
                <a:lnTo>
                  <a:pt x="646" y="12"/>
                </a:lnTo>
                <a:lnTo>
                  <a:pt x="647" y="6"/>
                </a:lnTo>
                <a:lnTo>
                  <a:pt x="6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3" name="Freeform 27"/>
          <p:cNvSpPr>
            <a:spLocks/>
          </p:cNvSpPr>
          <p:nvPr/>
        </p:nvSpPr>
        <p:spPr bwMode="auto">
          <a:xfrm>
            <a:off x="5097463" y="1217613"/>
            <a:ext cx="319087" cy="312737"/>
          </a:xfrm>
          <a:custGeom>
            <a:avLst/>
            <a:gdLst>
              <a:gd name="T0" fmla="*/ 0 w 201"/>
              <a:gd name="T1" fmla="*/ 2147483647 h 197"/>
              <a:gd name="T2" fmla="*/ 2147483647 w 201"/>
              <a:gd name="T3" fmla="*/ 2147483647 h 197"/>
              <a:gd name="T4" fmla="*/ 2147483647 w 201"/>
              <a:gd name="T5" fmla="*/ 2147483647 h 197"/>
              <a:gd name="T6" fmla="*/ 2147483647 w 201"/>
              <a:gd name="T7" fmla="*/ 2147483647 h 197"/>
              <a:gd name="T8" fmla="*/ 2147483647 w 201"/>
              <a:gd name="T9" fmla="*/ 2147483647 h 197"/>
              <a:gd name="T10" fmla="*/ 2147483647 w 201"/>
              <a:gd name="T11" fmla="*/ 2147483647 h 197"/>
              <a:gd name="T12" fmla="*/ 2147483647 w 201"/>
              <a:gd name="T13" fmla="*/ 2147483647 h 197"/>
              <a:gd name="T14" fmla="*/ 2147483647 w 201"/>
              <a:gd name="T15" fmla="*/ 2147483647 h 197"/>
              <a:gd name="T16" fmla="*/ 2147483647 w 201"/>
              <a:gd name="T17" fmla="*/ 2147483647 h 197"/>
              <a:gd name="T18" fmla="*/ 2147483647 w 201"/>
              <a:gd name="T19" fmla="*/ 2147483647 h 197"/>
              <a:gd name="T20" fmla="*/ 2147483647 w 201"/>
              <a:gd name="T21" fmla="*/ 2147483647 h 197"/>
              <a:gd name="T22" fmla="*/ 2147483647 w 201"/>
              <a:gd name="T23" fmla="*/ 2147483647 h 197"/>
              <a:gd name="T24" fmla="*/ 2147483647 w 201"/>
              <a:gd name="T25" fmla="*/ 2147483647 h 197"/>
              <a:gd name="T26" fmla="*/ 2147483647 w 201"/>
              <a:gd name="T27" fmla="*/ 2147483647 h 197"/>
              <a:gd name="T28" fmla="*/ 2147483647 w 201"/>
              <a:gd name="T29" fmla="*/ 2147483647 h 197"/>
              <a:gd name="T30" fmla="*/ 2147483647 w 201"/>
              <a:gd name="T31" fmla="*/ 2147483647 h 197"/>
              <a:gd name="T32" fmla="*/ 2147483647 w 201"/>
              <a:gd name="T33" fmla="*/ 2147483647 h 197"/>
              <a:gd name="T34" fmla="*/ 2147483647 w 201"/>
              <a:gd name="T35" fmla="*/ 2147483647 h 197"/>
              <a:gd name="T36" fmla="*/ 2147483647 w 201"/>
              <a:gd name="T37" fmla="*/ 2147483647 h 197"/>
              <a:gd name="T38" fmla="*/ 2147483647 w 201"/>
              <a:gd name="T39" fmla="*/ 2147483647 h 197"/>
              <a:gd name="T40" fmla="*/ 2147483647 w 201"/>
              <a:gd name="T41" fmla="*/ 2147483647 h 197"/>
              <a:gd name="T42" fmla="*/ 2147483647 w 201"/>
              <a:gd name="T43" fmla="*/ 2147483647 h 197"/>
              <a:gd name="T44" fmla="*/ 2147483647 w 201"/>
              <a:gd name="T45" fmla="*/ 2147483647 h 197"/>
              <a:gd name="T46" fmla="*/ 2147483647 w 201"/>
              <a:gd name="T47" fmla="*/ 2147483647 h 197"/>
              <a:gd name="T48" fmla="*/ 2147483647 w 201"/>
              <a:gd name="T49" fmla="*/ 2147483647 h 197"/>
              <a:gd name="T50" fmla="*/ 2147483647 w 201"/>
              <a:gd name="T51" fmla="*/ 2147483647 h 197"/>
              <a:gd name="T52" fmla="*/ 2147483647 w 201"/>
              <a:gd name="T53" fmla="*/ 2147483647 h 197"/>
              <a:gd name="T54" fmla="*/ 2147483647 w 201"/>
              <a:gd name="T55" fmla="*/ 2147483647 h 197"/>
              <a:gd name="T56" fmla="*/ 2147483647 w 201"/>
              <a:gd name="T57" fmla="*/ 2147483647 h 197"/>
              <a:gd name="T58" fmla="*/ 2147483647 w 201"/>
              <a:gd name="T59" fmla="*/ 2147483647 h 197"/>
              <a:gd name="T60" fmla="*/ 2147483647 w 201"/>
              <a:gd name="T61" fmla="*/ 2147483647 h 197"/>
              <a:gd name="T62" fmla="*/ 2147483647 w 201"/>
              <a:gd name="T63" fmla="*/ 2147483647 h 197"/>
              <a:gd name="T64" fmla="*/ 2147483647 w 201"/>
              <a:gd name="T65" fmla="*/ 2147483647 h 197"/>
              <a:gd name="T66" fmla="*/ 2147483647 w 201"/>
              <a:gd name="T67" fmla="*/ 2147483647 h 197"/>
              <a:gd name="T68" fmla="*/ 2147483647 w 201"/>
              <a:gd name="T69" fmla="*/ 2147483647 h 197"/>
              <a:gd name="T70" fmla="*/ 2147483647 w 201"/>
              <a:gd name="T71" fmla="*/ 2147483647 h 197"/>
              <a:gd name="T72" fmla="*/ 2147483647 w 201"/>
              <a:gd name="T73" fmla="*/ 2147483647 h 197"/>
              <a:gd name="T74" fmla="*/ 2147483647 w 201"/>
              <a:gd name="T75" fmla="*/ 2147483647 h 197"/>
              <a:gd name="T76" fmla="*/ 2147483647 w 201"/>
              <a:gd name="T77" fmla="*/ 2147483647 h 197"/>
              <a:gd name="T78" fmla="*/ 2147483647 w 201"/>
              <a:gd name="T79" fmla="*/ 2147483647 h 197"/>
              <a:gd name="T80" fmla="*/ 2147483647 w 201"/>
              <a:gd name="T81" fmla="*/ 2147483647 h 197"/>
              <a:gd name="T82" fmla="*/ 2147483647 w 201"/>
              <a:gd name="T83" fmla="*/ 2147483647 h 197"/>
              <a:gd name="T84" fmla="*/ 2147483647 w 201"/>
              <a:gd name="T85" fmla="*/ 2147483647 h 197"/>
              <a:gd name="T86" fmla="*/ 2147483647 w 201"/>
              <a:gd name="T87" fmla="*/ 2147483647 h 197"/>
              <a:gd name="T88" fmla="*/ 2147483647 w 201"/>
              <a:gd name="T89" fmla="*/ 2147483647 h 197"/>
              <a:gd name="T90" fmla="*/ 2147483647 w 201"/>
              <a:gd name="T91" fmla="*/ 2147483647 h 197"/>
              <a:gd name="T92" fmla="*/ 2147483647 w 201"/>
              <a:gd name="T93" fmla="*/ 2147483647 h 197"/>
              <a:gd name="T94" fmla="*/ 2147483647 w 201"/>
              <a:gd name="T95" fmla="*/ 2147483647 h 197"/>
              <a:gd name="T96" fmla="*/ 2147483647 w 201"/>
              <a:gd name="T97" fmla="*/ 2147483647 h 197"/>
              <a:gd name="T98" fmla="*/ 2147483647 w 201"/>
              <a:gd name="T99" fmla="*/ 2147483647 h 197"/>
              <a:gd name="T100" fmla="*/ 2147483647 w 201"/>
              <a:gd name="T101" fmla="*/ 2147483647 h 197"/>
              <a:gd name="T102" fmla="*/ 2147483647 w 201"/>
              <a:gd name="T103" fmla="*/ 0 h 197"/>
              <a:gd name="T104" fmla="*/ 2147483647 w 201"/>
              <a:gd name="T105" fmla="*/ 0 h 197"/>
              <a:gd name="T106" fmla="*/ 2147483647 w 201"/>
              <a:gd name="T107" fmla="*/ 0 h 197"/>
              <a:gd name="T108" fmla="*/ 2147483647 w 201"/>
              <a:gd name="T109" fmla="*/ 0 h 197"/>
              <a:gd name="T110" fmla="*/ 2147483647 w 201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197"/>
              <a:gd name="T170" fmla="*/ 201 w 201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197">
                <a:moveTo>
                  <a:pt x="0" y="196"/>
                </a:moveTo>
                <a:lnTo>
                  <a:pt x="1" y="192"/>
                </a:lnTo>
                <a:lnTo>
                  <a:pt x="2" y="188"/>
                </a:lnTo>
                <a:lnTo>
                  <a:pt x="3" y="184"/>
                </a:lnTo>
                <a:lnTo>
                  <a:pt x="3" y="179"/>
                </a:lnTo>
                <a:lnTo>
                  <a:pt x="4" y="175"/>
                </a:lnTo>
                <a:lnTo>
                  <a:pt x="5" y="170"/>
                </a:lnTo>
                <a:lnTo>
                  <a:pt x="6" y="166"/>
                </a:lnTo>
                <a:lnTo>
                  <a:pt x="7" y="161"/>
                </a:lnTo>
                <a:lnTo>
                  <a:pt x="8" y="157"/>
                </a:lnTo>
                <a:lnTo>
                  <a:pt x="9" y="152"/>
                </a:lnTo>
                <a:lnTo>
                  <a:pt x="9" y="147"/>
                </a:lnTo>
                <a:lnTo>
                  <a:pt x="10" y="142"/>
                </a:lnTo>
                <a:lnTo>
                  <a:pt x="11" y="137"/>
                </a:lnTo>
                <a:lnTo>
                  <a:pt x="12" y="132"/>
                </a:lnTo>
                <a:lnTo>
                  <a:pt x="13" y="127"/>
                </a:lnTo>
                <a:lnTo>
                  <a:pt x="15" y="122"/>
                </a:lnTo>
                <a:lnTo>
                  <a:pt x="16" y="118"/>
                </a:lnTo>
                <a:lnTo>
                  <a:pt x="17" y="113"/>
                </a:lnTo>
                <a:lnTo>
                  <a:pt x="18" y="108"/>
                </a:lnTo>
                <a:lnTo>
                  <a:pt x="20" y="103"/>
                </a:lnTo>
                <a:lnTo>
                  <a:pt x="22" y="98"/>
                </a:lnTo>
                <a:lnTo>
                  <a:pt x="23" y="93"/>
                </a:lnTo>
                <a:lnTo>
                  <a:pt x="25" y="88"/>
                </a:lnTo>
                <a:lnTo>
                  <a:pt x="27" y="83"/>
                </a:lnTo>
                <a:lnTo>
                  <a:pt x="29" y="79"/>
                </a:lnTo>
                <a:lnTo>
                  <a:pt x="31" y="74"/>
                </a:lnTo>
                <a:lnTo>
                  <a:pt x="34" y="69"/>
                </a:lnTo>
                <a:lnTo>
                  <a:pt x="37" y="65"/>
                </a:lnTo>
                <a:lnTo>
                  <a:pt x="39" y="61"/>
                </a:lnTo>
                <a:lnTo>
                  <a:pt x="42" y="56"/>
                </a:lnTo>
                <a:lnTo>
                  <a:pt x="45" y="52"/>
                </a:lnTo>
                <a:lnTo>
                  <a:pt x="49" y="48"/>
                </a:lnTo>
                <a:lnTo>
                  <a:pt x="52" y="44"/>
                </a:lnTo>
                <a:lnTo>
                  <a:pt x="56" y="40"/>
                </a:lnTo>
                <a:lnTo>
                  <a:pt x="60" y="36"/>
                </a:lnTo>
                <a:lnTo>
                  <a:pt x="64" y="33"/>
                </a:lnTo>
                <a:lnTo>
                  <a:pt x="69" y="29"/>
                </a:lnTo>
                <a:lnTo>
                  <a:pt x="73" y="26"/>
                </a:lnTo>
                <a:lnTo>
                  <a:pt x="78" y="23"/>
                </a:lnTo>
                <a:lnTo>
                  <a:pt x="84" y="20"/>
                </a:lnTo>
                <a:lnTo>
                  <a:pt x="89" y="17"/>
                </a:lnTo>
                <a:lnTo>
                  <a:pt x="95" y="14"/>
                </a:lnTo>
                <a:lnTo>
                  <a:pt x="101" y="12"/>
                </a:lnTo>
                <a:lnTo>
                  <a:pt x="107" y="10"/>
                </a:lnTo>
                <a:lnTo>
                  <a:pt x="114" y="8"/>
                </a:lnTo>
                <a:lnTo>
                  <a:pt x="121" y="6"/>
                </a:lnTo>
                <a:lnTo>
                  <a:pt x="128" y="4"/>
                </a:lnTo>
                <a:lnTo>
                  <a:pt x="136" y="3"/>
                </a:lnTo>
                <a:lnTo>
                  <a:pt x="144" y="2"/>
                </a:lnTo>
                <a:lnTo>
                  <a:pt x="152" y="1"/>
                </a:lnTo>
                <a:lnTo>
                  <a:pt x="161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20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4" name="Freeform 28"/>
          <p:cNvSpPr>
            <a:spLocks/>
          </p:cNvSpPr>
          <p:nvPr/>
        </p:nvSpPr>
        <p:spPr bwMode="auto">
          <a:xfrm>
            <a:off x="4541838" y="3448050"/>
            <a:ext cx="161925" cy="663575"/>
          </a:xfrm>
          <a:custGeom>
            <a:avLst/>
            <a:gdLst>
              <a:gd name="T0" fmla="*/ 2147483647 w 102"/>
              <a:gd name="T1" fmla="*/ 2147483647 h 418"/>
              <a:gd name="T2" fmla="*/ 2147483647 w 102"/>
              <a:gd name="T3" fmla="*/ 2147483647 h 418"/>
              <a:gd name="T4" fmla="*/ 2147483647 w 102"/>
              <a:gd name="T5" fmla="*/ 2147483647 h 418"/>
              <a:gd name="T6" fmla="*/ 2147483647 w 102"/>
              <a:gd name="T7" fmla="*/ 2147483647 h 418"/>
              <a:gd name="T8" fmla="*/ 2147483647 w 102"/>
              <a:gd name="T9" fmla="*/ 2147483647 h 418"/>
              <a:gd name="T10" fmla="*/ 2147483647 w 102"/>
              <a:gd name="T11" fmla="*/ 2147483647 h 418"/>
              <a:gd name="T12" fmla="*/ 2147483647 w 102"/>
              <a:gd name="T13" fmla="*/ 2147483647 h 418"/>
              <a:gd name="T14" fmla="*/ 2147483647 w 102"/>
              <a:gd name="T15" fmla="*/ 2147483647 h 418"/>
              <a:gd name="T16" fmla="*/ 2147483647 w 102"/>
              <a:gd name="T17" fmla="*/ 2147483647 h 418"/>
              <a:gd name="T18" fmla="*/ 2147483647 w 102"/>
              <a:gd name="T19" fmla="*/ 2147483647 h 418"/>
              <a:gd name="T20" fmla="*/ 2147483647 w 102"/>
              <a:gd name="T21" fmla="*/ 2147483647 h 418"/>
              <a:gd name="T22" fmla="*/ 2147483647 w 102"/>
              <a:gd name="T23" fmla="*/ 2147483647 h 418"/>
              <a:gd name="T24" fmla="*/ 0 w 102"/>
              <a:gd name="T25" fmla="*/ 2147483647 h 418"/>
              <a:gd name="T26" fmla="*/ 0 w 102"/>
              <a:gd name="T27" fmla="*/ 2147483647 h 418"/>
              <a:gd name="T28" fmla="*/ 2147483647 w 102"/>
              <a:gd name="T29" fmla="*/ 2147483647 h 418"/>
              <a:gd name="T30" fmla="*/ 2147483647 w 102"/>
              <a:gd name="T31" fmla="*/ 2147483647 h 418"/>
              <a:gd name="T32" fmla="*/ 2147483647 w 102"/>
              <a:gd name="T33" fmla="*/ 2147483647 h 418"/>
              <a:gd name="T34" fmla="*/ 2147483647 w 102"/>
              <a:gd name="T35" fmla="*/ 2147483647 h 418"/>
              <a:gd name="T36" fmla="*/ 2147483647 w 102"/>
              <a:gd name="T37" fmla="*/ 2147483647 h 418"/>
              <a:gd name="T38" fmla="*/ 2147483647 w 102"/>
              <a:gd name="T39" fmla="*/ 2147483647 h 418"/>
              <a:gd name="T40" fmla="*/ 2147483647 w 102"/>
              <a:gd name="T41" fmla="*/ 2147483647 h 418"/>
              <a:gd name="T42" fmla="*/ 2147483647 w 102"/>
              <a:gd name="T43" fmla="*/ 2147483647 h 418"/>
              <a:gd name="T44" fmla="*/ 2147483647 w 102"/>
              <a:gd name="T45" fmla="*/ 2147483647 h 418"/>
              <a:gd name="T46" fmla="*/ 2147483647 w 102"/>
              <a:gd name="T47" fmla="*/ 2147483647 h 418"/>
              <a:gd name="T48" fmla="*/ 2147483647 w 102"/>
              <a:gd name="T49" fmla="*/ 2147483647 h 418"/>
              <a:gd name="T50" fmla="*/ 2147483647 w 102"/>
              <a:gd name="T51" fmla="*/ 2147483647 h 418"/>
              <a:gd name="T52" fmla="*/ 2147483647 w 102"/>
              <a:gd name="T53" fmla="*/ 2147483647 h 418"/>
              <a:gd name="T54" fmla="*/ 2147483647 w 102"/>
              <a:gd name="T55" fmla="*/ 2147483647 h 418"/>
              <a:gd name="T56" fmla="*/ 2147483647 w 102"/>
              <a:gd name="T57" fmla="*/ 2147483647 h 418"/>
              <a:gd name="T58" fmla="*/ 2147483647 w 102"/>
              <a:gd name="T59" fmla="*/ 2147483647 h 418"/>
              <a:gd name="T60" fmla="*/ 2147483647 w 102"/>
              <a:gd name="T61" fmla="*/ 2147483647 h 418"/>
              <a:gd name="T62" fmla="*/ 2147483647 w 102"/>
              <a:gd name="T63" fmla="*/ 2147483647 h 418"/>
              <a:gd name="T64" fmla="*/ 2147483647 w 102"/>
              <a:gd name="T65" fmla="*/ 2147483647 h 418"/>
              <a:gd name="T66" fmla="*/ 2147483647 w 102"/>
              <a:gd name="T67" fmla="*/ 2147483647 h 418"/>
              <a:gd name="T68" fmla="*/ 2147483647 w 102"/>
              <a:gd name="T69" fmla="*/ 2147483647 h 418"/>
              <a:gd name="T70" fmla="*/ 2147483647 w 102"/>
              <a:gd name="T71" fmla="*/ 2147483647 h 418"/>
              <a:gd name="T72" fmla="*/ 2147483647 w 102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"/>
              <a:gd name="T112" fmla="*/ 0 h 418"/>
              <a:gd name="T113" fmla="*/ 102 w 102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" h="418">
                <a:moveTo>
                  <a:pt x="61" y="417"/>
                </a:moveTo>
                <a:lnTo>
                  <a:pt x="56" y="413"/>
                </a:lnTo>
                <a:lnTo>
                  <a:pt x="52" y="410"/>
                </a:lnTo>
                <a:lnTo>
                  <a:pt x="47" y="406"/>
                </a:lnTo>
                <a:lnTo>
                  <a:pt x="43" y="402"/>
                </a:lnTo>
                <a:lnTo>
                  <a:pt x="38" y="398"/>
                </a:lnTo>
                <a:lnTo>
                  <a:pt x="34" y="394"/>
                </a:lnTo>
                <a:lnTo>
                  <a:pt x="31" y="390"/>
                </a:lnTo>
                <a:lnTo>
                  <a:pt x="27" y="385"/>
                </a:lnTo>
                <a:lnTo>
                  <a:pt x="24" y="381"/>
                </a:lnTo>
                <a:lnTo>
                  <a:pt x="21" y="376"/>
                </a:lnTo>
                <a:lnTo>
                  <a:pt x="19" y="371"/>
                </a:lnTo>
                <a:lnTo>
                  <a:pt x="17" y="366"/>
                </a:lnTo>
                <a:lnTo>
                  <a:pt x="14" y="361"/>
                </a:lnTo>
                <a:lnTo>
                  <a:pt x="12" y="356"/>
                </a:lnTo>
                <a:lnTo>
                  <a:pt x="10" y="351"/>
                </a:lnTo>
                <a:lnTo>
                  <a:pt x="8" y="345"/>
                </a:lnTo>
                <a:lnTo>
                  <a:pt x="7" y="340"/>
                </a:lnTo>
                <a:lnTo>
                  <a:pt x="5" y="334"/>
                </a:lnTo>
                <a:lnTo>
                  <a:pt x="4" y="328"/>
                </a:lnTo>
                <a:lnTo>
                  <a:pt x="3" y="322"/>
                </a:lnTo>
                <a:lnTo>
                  <a:pt x="2" y="316"/>
                </a:lnTo>
                <a:lnTo>
                  <a:pt x="1" y="310"/>
                </a:lnTo>
                <a:lnTo>
                  <a:pt x="1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5"/>
                </a:lnTo>
                <a:lnTo>
                  <a:pt x="0" y="279"/>
                </a:lnTo>
                <a:lnTo>
                  <a:pt x="0" y="273"/>
                </a:lnTo>
                <a:lnTo>
                  <a:pt x="1" y="266"/>
                </a:lnTo>
                <a:lnTo>
                  <a:pt x="1" y="260"/>
                </a:lnTo>
                <a:lnTo>
                  <a:pt x="2" y="253"/>
                </a:lnTo>
                <a:lnTo>
                  <a:pt x="3" y="246"/>
                </a:lnTo>
                <a:lnTo>
                  <a:pt x="4" y="240"/>
                </a:lnTo>
                <a:lnTo>
                  <a:pt x="5" y="233"/>
                </a:lnTo>
                <a:lnTo>
                  <a:pt x="6" y="227"/>
                </a:lnTo>
                <a:lnTo>
                  <a:pt x="7" y="220"/>
                </a:lnTo>
                <a:lnTo>
                  <a:pt x="8" y="213"/>
                </a:lnTo>
                <a:lnTo>
                  <a:pt x="10" y="206"/>
                </a:lnTo>
                <a:lnTo>
                  <a:pt x="11" y="200"/>
                </a:lnTo>
                <a:lnTo>
                  <a:pt x="13" y="193"/>
                </a:lnTo>
                <a:lnTo>
                  <a:pt x="15" y="186"/>
                </a:lnTo>
                <a:lnTo>
                  <a:pt x="17" y="179"/>
                </a:lnTo>
                <a:lnTo>
                  <a:pt x="19" y="173"/>
                </a:lnTo>
                <a:lnTo>
                  <a:pt x="20" y="166"/>
                </a:lnTo>
                <a:lnTo>
                  <a:pt x="22" y="159"/>
                </a:lnTo>
                <a:lnTo>
                  <a:pt x="24" y="153"/>
                </a:lnTo>
                <a:lnTo>
                  <a:pt x="27" y="146"/>
                </a:lnTo>
                <a:lnTo>
                  <a:pt x="29" y="140"/>
                </a:lnTo>
                <a:lnTo>
                  <a:pt x="31" y="133"/>
                </a:lnTo>
                <a:lnTo>
                  <a:pt x="34" y="127"/>
                </a:lnTo>
                <a:lnTo>
                  <a:pt x="37" y="120"/>
                </a:lnTo>
                <a:lnTo>
                  <a:pt x="39" y="114"/>
                </a:lnTo>
                <a:lnTo>
                  <a:pt x="42" y="107"/>
                </a:lnTo>
                <a:lnTo>
                  <a:pt x="45" y="101"/>
                </a:lnTo>
                <a:lnTo>
                  <a:pt x="47" y="95"/>
                </a:lnTo>
                <a:lnTo>
                  <a:pt x="50" y="89"/>
                </a:lnTo>
                <a:lnTo>
                  <a:pt x="53" y="83"/>
                </a:lnTo>
                <a:lnTo>
                  <a:pt x="56" y="77"/>
                </a:lnTo>
                <a:lnTo>
                  <a:pt x="59" y="71"/>
                </a:lnTo>
                <a:lnTo>
                  <a:pt x="62" y="65"/>
                </a:lnTo>
                <a:lnTo>
                  <a:pt x="65" y="59"/>
                </a:lnTo>
                <a:lnTo>
                  <a:pt x="68" y="54"/>
                </a:lnTo>
                <a:lnTo>
                  <a:pt x="71" y="48"/>
                </a:lnTo>
                <a:lnTo>
                  <a:pt x="74" y="43"/>
                </a:lnTo>
                <a:lnTo>
                  <a:pt x="77" y="38"/>
                </a:lnTo>
                <a:lnTo>
                  <a:pt x="80" y="33"/>
                </a:lnTo>
                <a:lnTo>
                  <a:pt x="83" y="28"/>
                </a:lnTo>
                <a:lnTo>
                  <a:pt x="86" y="23"/>
                </a:lnTo>
                <a:lnTo>
                  <a:pt x="89" y="18"/>
                </a:lnTo>
                <a:lnTo>
                  <a:pt x="92" y="13"/>
                </a:lnTo>
                <a:lnTo>
                  <a:pt x="95" y="9"/>
                </a:lnTo>
                <a:lnTo>
                  <a:pt x="98" y="5"/>
                </a:lnTo>
                <a:lnTo>
                  <a:pt x="101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5" name="Freeform 29"/>
          <p:cNvSpPr>
            <a:spLocks/>
          </p:cNvSpPr>
          <p:nvPr/>
        </p:nvSpPr>
        <p:spPr bwMode="auto">
          <a:xfrm>
            <a:off x="4702175" y="2924175"/>
            <a:ext cx="714375" cy="525463"/>
          </a:xfrm>
          <a:custGeom>
            <a:avLst/>
            <a:gdLst>
              <a:gd name="T0" fmla="*/ 2147483647 w 450"/>
              <a:gd name="T1" fmla="*/ 2147483647 h 331"/>
              <a:gd name="T2" fmla="*/ 2147483647 w 450"/>
              <a:gd name="T3" fmla="*/ 2147483647 h 331"/>
              <a:gd name="T4" fmla="*/ 2147483647 w 450"/>
              <a:gd name="T5" fmla="*/ 2147483647 h 331"/>
              <a:gd name="T6" fmla="*/ 2147483647 w 450"/>
              <a:gd name="T7" fmla="*/ 2147483647 h 331"/>
              <a:gd name="T8" fmla="*/ 2147483647 w 450"/>
              <a:gd name="T9" fmla="*/ 2147483647 h 331"/>
              <a:gd name="T10" fmla="*/ 2147483647 w 450"/>
              <a:gd name="T11" fmla="*/ 2147483647 h 331"/>
              <a:gd name="T12" fmla="*/ 2147483647 w 450"/>
              <a:gd name="T13" fmla="*/ 2147483647 h 331"/>
              <a:gd name="T14" fmla="*/ 2147483647 w 450"/>
              <a:gd name="T15" fmla="*/ 2147483647 h 331"/>
              <a:gd name="T16" fmla="*/ 2147483647 w 450"/>
              <a:gd name="T17" fmla="*/ 2147483647 h 331"/>
              <a:gd name="T18" fmla="*/ 2147483647 w 450"/>
              <a:gd name="T19" fmla="*/ 2147483647 h 331"/>
              <a:gd name="T20" fmla="*/ 2147483647 w 450"/>
              <a:gd name="T21" fmla="*/ 2147483647 h 331"/>
              <a:gd name="T22" fmla="*/ 2147483647 w 450"/>
              <a:gd name="T23" fmla="*/ 2147483647 h 331"/>
              <a:gd name="T24" fmla="*/ 2147483647 w 450"/>
              <a:gd name="T25" fmla="*/ 2147483647 h 331"/>
              <a:gd name="T26" fmla="*/ 2147483647 w 450"/>
              <a:gd name="T27" fmla="*/ 2147483647 h 331"/>
              <a:gd name="T28" fmla="*/ 2147483647 w 450"/>
              <a:gd name="T29" fmla="*/ 2147483647 h 331"/>
              <a:gd name="T30" fmla="*/ 2147483647 w 450"/>
              <a:gd name="T31" fmla="*/ 2147483647 h 331"/>
              <a:gd name="T32" fmla="*/ 2147483647 w 450"/>
              <a:gd name="T33" fmla="*/ 2147483647 h 331"/>
              <a:gd name="T34" fmla="*/ 2147483647 w 450"/>
              <a:gd name="T35" fmla="*/ 2147483647 h 331"/>
              <a:gd name="T36" fmla="*/ 2147483647 w 450"/>
              <a:gd name="T37" fmla="*/ 2147483647 h 331"/>
              <a:gd name="T38" fmla="*/ 2147483647 w 450"/>
              <a:gd name="T39" fmla="*/ 2147483647 h 331"/>
              <a:gd name="T40" fmla="*/ 2147483647 w 450"/>
              <a:gd name="T41" fmla="*/ 2147483647 h 331"/>
              <a:gd name="T42" fmla="*/ 2147483647 w 450"/>
              <a:gd name="T43" fmla="*/ 2147483647 h 331"/>
              <a:gd name="T44" fmla="*/ 2147483647 w 450"/>
              <a:gd name="T45" fmla="*/ 2147483647 h 331"/>
              <a:gd name="T46" fmla="*/ 2147483647 w 450"/>
              <a:gd name="T47" fmla="*/ 2147483647 h 331"/>
              <a:gd name="T48" fmla="*/ 2147483647 w 450"/>
              <a:gd name="T49" fmla="*/ 2147483647 h 331"/>
              <a:gd name="T50" fmla="*/ 2147483647 w 450"/>
              <a:gd name="T51" fmla="*/ 2147483647 h 331"/>
              <a:gd name="T52" fmla="*/ 2147483647 w 450"/>
              <a:gd name="T53" fmla="*/ 2147483647 h 331"/>
              <a:gd name="T54" fmla="*/ 2147483647 w 450"/>
              <a:gd name="T55" fmla="*/ 2147483647 h 331"/>
              <a:gd name="T56" fmla="*/ 2147483647 w 450"/>
              <a:gd name="T57" fmla="*/ 2147483647 h 331"/>
              <a:gd name="T58" fmla="*/ 2147483647 w 450"/>
              <a:gd name="T59" fmla="*/ 2147483647 h 331"/>
              <a:gd name="T60" fmla="*/ 2147483647 w 450"/>
              <a:gd name="T61" fmla="*/ 2147483647 h 331"/>
              <a:gd name="T62" fmla="*/ 2147483647 w 450"/>
              <a:gd name="T63" fmla="*/ 2147483647 h 331"/>
              <a:gd name="T64" fmla="*/ 2147483647 w 450"/>
              <a:gd name="T65" fmla="*/ 2147483647 h 331"/>
              <a:gd name="T66" fmla="*/ 2147483647 w 450"/>
              <a:gd name="T67" fmla="*/ 2147483647 h 331"/>
              <a:gd name="T68" fmla="*/ 2147483647 w 450"/>
              <a:gd name="T69" fmla="*/ 2147483647 h 331"/>
              <a:gd name="T70" fmla="*/ 2147483647 w 450"/>
              <a:gd name="T71" fmla="*/ 2147483647 h 331"/>
              <a:gd name="T72" fmla="*/ 2147483647 w 450"/>
              <a:gd name="T73" fmla="*/ 2147483647 h 331"/>
              <a:gd name="T74" fmla="*/ 2147483647 w 450"/>
              <a:gd name="T75" fmla="*/ 2147483647 h 331"/>
              <a:gd name="T76" fmla="*/ 2147483647 w 450"/>
              <a:gd name="T77" fmla="*/ 2147483647 h 331"/>
              <a:gd name="T78" fmla="*/ 2147483647 w 450"/>
              <a:gd name="T79" fmla="*/ 2147483647 h 331"/>
              <a:gd name="T80" fmla="*/ 2147483647 w 450"/>
              <a:gd name="T81" fmla="*/ 2147483647 h 331"/>
              <a:gd name="T82" fmla="*/ 2147483647 w 450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0"/>
              <a:gd name="T127" fmla="*/ 0 h 331"/>
              <a:gd name="T128" fmla="*/ 450 w 450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0" h="331">
                <a:moveTo>
                  <a:pt x="0" y="330"/>
                </a:moveTo>
                <a:lnTo>
                  <a:pt x="5" y="324"/>
                </a:lnTo>
                <a:lnTo>
                  <a:pt x="9" y="318"/>
                </a:lnTo>
                <a:lnTo>
                  <a:pt x="14" y="312"/>
                </a:lnTo>
                <a:lnTo>
                  <a:pt x="19" y="306"/>
                </a:lnTo>
                <a:lnTo>
                  <a:pt x="24" y="299"/>
                </a:lnTo>
                <a:lnTo>
                  <a:pt x="28" y="293"/>
                </a:lnTo>
                <a:lnTo>
                  <a:pt x="33" y="287"/>
                </a:lnTo>
                <a:lnTo>
                  <a:pt x="38" y="281"/>
                </a:lnTo>
                <a:lnTo>
                  <a:pt x="43" y="274"/>
                </a:lnTo>
                <a:lnTo>
                  <a:pt x="47" y="268"/>
                </a:lnTo>
                <a:lnTo>
                  <a:pt x="52" y="262"/>
                </a:lnTo>
                <a:lnTo>
                  <a:pt x="57" y="256"/>
                </a:lnTo>
                <a:lnTo>
                  <a:pt x="62" y="250"/>
                </a:lnTo>
                <a:lnTo>
                  <a:pt x="67" y="244"/>
                </a:lnTo>
                <a:lnTo>
                  <a:pt x="72" y="238"/>
                </a:lnTo>
                <a:lnTo>
                  <a:pt x="77" y="232"/>
                </a:lnTo>
                <a:lnTo>
                  <a:pt x="82" y="227"/>
                </a:lnTo>
                <a:lnTo>
                  <a:pt x="87" y="221"/>
                </a:lnTo>
                <a:lnTo>
                  <a:pt x="92" y="215"/>
                </a:lnTo>
                <a:lnTo>
                  <a:pt x="97" y="210"/>
                </a:lnTo>
                <a:lnTo>
                  <a:pt x="102" y="204"/>
                </a:lnTo>
                <a:lnTo>
                  <a:pt x="107" y="198"/>
                </a:lnTo>
                <a:lnTo>
                  <a:pt x="112" y="193"/>
                </a:lnTo>
                <a:lnTo>
                  <a:pt x="117" y="187"/>
                </a:lnTo>
                <a:lnTo>
                  <a:pt x="122" y="182"/>
                </a:lnTo>
                <a:lnTo>
                  <a:pt x="127" y="177"/>
                </a:lnTo>
                <a:lnTo>
                  <a:pt x="132" y="171"/>
                </a:lnTo>
                <a:lnTo>
                  <a:pt x="137" y="166"/>
                </a:lnTo>
                <a:lnTo>
                  <a:pt x="142" y="161"/>
                </a:lnTo>
                <a:lnTo>
                  <a:pt x="147" y="156"/>
                </a:lnTo>
                <a:lnTo>
                  <a:pt x="153" y="151"/>
                </a:lnTo>
                <a:lnTo>
                  <a:pt x="158" y="146"/>
                </a:lnTo>
                <a:lnTo>
                  <a:pt x="163" y="141"/>
                </a:lnTo>
                <a:lnTo>
                  <a:pt x="168" y="136"/>
                </a:lnTo>
                <a:lnTo>
                  <a:pt x="174" y="132"/>
                </a:lnTo>
                <a:lnTo>
                  <a:pt x="179" y="127"/>
                </a:lnTo>
                <a:lnTo>
                  <a:pt x="184" y="122"/>
                </a:lnTo>
                <a:lnTo>
                  <a:pt x="190" y="118"/>
                </a:lnTo>
                <a:lnTo>
                  <a:pt x="195" y="113"/>
                </a:lnTo>
                <a:lnTo>
                  <a:pt x="200" y="109"/>
                </a:lnTo>
                <a:lnTo>
                  <a:pt x="206" y="104"/>
                </a:lnTo>
                <a:lnTo>
                  <a:pt x="211" y="100"/>
                </a:lnTo>
                <a:lnTo>
                  <a:pt x="216" y="96"/>
                </a:lnTo>
                <a:lnTo>
                  <a:pt x="222" y="92"/>
                </a:lnTo>
                <a:lnTo>
                  <a:pt x="227" y="88"/>
                </a:lnTo>
                <a:lnTo>
                  <a:pt x="233" y="84"/>
                </a:lnTo>
                <a:lnTo>
                  <a:pt x="238" y="80"/>
                </a:lnTo>
                <a:lnTo>
                  <a:pt x="244" y="76"/>
                </a:lnTo>
                <a:lnTo>
                  <a:pt x="249" y="72"/>
                </a:lnTo>
                <a:lnTo>
                  <a:pt x="255" y="69"/>
                </a:lnTo>
                <a:lnTo>
                  <a:pt x="260" y="65"/>
                </a:lnTo>
                <a:lnTo>
                  <a:pt x="266" y="62"/>
                </a:lnTo>
                <a:lnTo>
                  <a:pt x="272" y="58"/>
                </a:lnTo>
                <a:lnTo>
                  <a:pt x="277" y="55"/>
                </a:lnTo>
                <a:lnTo>
                  <a:pt x="283" y="52"/>
                </a:lnTo>
                <a:lnTo>
                  <a:pt x="289" y="49"/>
                </a:lnTo>
                <a:lnTo>
                  <a:pt x="294" y="46"/>
                </a:lnTo>
                <a:lnTo>
                  <a:pt x="300" y="43"/>
                </a:lnTo>
                <a:lnTo>
                  <a:pt x="306" y="40"/>
                </a:lnTo>
                <a:lnTo>
                  <a:pt x="311" y="37"/>
                </a:lnTo>
                <a:lnTo>
                  <a:pt x="317" y="34"/>
                </a:lnTo>
                <a:lnTo>
                  <a:pt x="323" y="32"/>
                </a:lnTo>
                <a:lnTo>
                  <a:pt x="329" y="29"/>
                </a:lnTo>
                <a:lnTo>
                  <a:pt x="334" y="27"/>
                </a:lnTo>
                <a:lnTo>
                  <a:pt x="340" y="24"/>
                </a:lnTo>
                <a:lnTo>
                  <a:pt x="346" y="22"/>
                </a:lnTo>
                <a:lnTo>
                  <a:pt x="352" y="20"/>
                </a:lnTo>
                <a:lnTo>
                  <a:pt x="358" y="18"/>
                </a:lnTo>
                <a:lnTo>
                  <a:pt x="364" y="16"/>
                </a:lnTo>
                <a:lnTo>
                  <a:pt x="370" y="14"/>
                </a:lnTo>
                <a:lnTo>
                  <a:pt x="376" y="13"/>
                </a:lnTo>
                <a:lnTo>
                  <a:pt x="382" y="11"/>
                </a:lnTo>
                <a:lnTo>
                  <a:pt x="388" y="10"/>
                </a:lnTo>
                <a:lnTo>
                  <a:pt x="394" y="8"/>
                </a:lnTo>
                <a:lnTo>
                  <a:pt x="400" y="7"/>
                </a:lnTo>
                <a:lnTo>
                  <a:pt x="406" y="6"/>
                </a:lnTo>
                <a:lnTo>
                  <a:pt x="412" y="5"/>
                </a:lnTo>
                <a:lnTo>
                  <a:pt x="418" y="4"/>
                </a:lnTo>
                <a:lnTo>
                  <a:pt x="424" y="3"/>
                </a:lnTo>
                <a:lnTo>
                  <a:pt x="430" y="2"/>
                </a:lnTo>
                <a:lnTo>
                  <a:pt x="436" y="1"/>
                </a:lnTo>
                <a:lnTo>
                  <a:pt x="442" y="1"/>
                </a:lnTo>
                <a:lnTo>
                  <a:pt x="449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96286" name="Group 52"/>
          <p:cNvGrpSpPr>
            <a:grpSpLocks/>
          </p:cNvGrpSpPr>
          <p:nvPr/>
        </p:nvGrpSpPr>
        <p:grpSpPr bwMode="auto">
          <a:xfrm>
            <a:off x="6340475" y="2744788"/>
            <a:ext cx="1765300" cy="1804987"/>
            <a:chOff x="3994" y="1729"/>
            <a:chExt cx="1112" cy="1137"/>
          </a:xfrm>
        </p:grpSpPr>
        <p:sp>
          <p:nvSpPr>
            <p:cNvPr id="96299" name="Freeform 30"/>
            <p:cNvSpPr>
              <a:spLocks/>
            </p:cNvSpPr>
            <p:nvPr/>
          </p:nvSpPr>
          <p:spPr bwMode="auto">
            <a:xfrm>
              <a:off x="4291" y="2648"/>
              <a:ext cx="125" cy="218"/>
            </a:xfrm>
            <a:custGeom>
              <a:avLst/>
              <a:gdLst>
                <a:gd name="T0" fmla="*/ 0 w 125"/>
                <a:gd name="T1" fmla="*/ 217 h 218"/>
                <a:gd name="T2" fmla="*/ 3 w 125"/>
                <a:gd name="T3" fmla="*/ 208 h 218"/>
                <a:gd name="T4" fmla="*/ 5 w 125"/>
                <a:gd name="T5" fmla="*/ 200 h 218"/>
                <a:gd name="T6" fmla="*/ 7 w 125"/>
                <a:gd name="T7" fmla="*/ 192 h 218"/>
                <a:gd name="T8" fmla="*/ 9 w 125"/>
                <a:gd name="T9" fmla="*/ 184 h 218"/>
                <a:gd name="T10" fmla="*/ 11 w 125"/>
                <a:gd name="T11" fmla="*/ 176 h 218"/>
                <a:gd name="T12" fmla="*/ 13 w 125"/>
                <a:gd name="T13" fmla="*/ 169 h 218"/>
                <a:gd name="T14" fmla="*/ 15 w 125"/>
                <a:gd name="T15" fmla="*/ 162 h 218"/>
                <a:gd name="T16" fmla="*/ 17 w 125"/>
                <a:gd name="T17" fmla="*/ 155 h 218"/>
                <a:gd name="T18" fmla="*/ 20 w 125"/>
                <a:gd name="T19" fmla="*/ 148 h 218"/>
                <a:gd name="T20" fmla="*/ 22 w 125"/>
                <a:gd name="T21" fmla="*/ 141 h 218"/>
                <a:gd name="T22" fmla="*/ 24 w 125"/>
                <a:gd name="T23" fmla="*/ 135 h 218"/>
                <a:gd name="T24" fmla="*/ 26 w 125"/>
                <a:gd name="T25" fmla="*/ 128 h 218"/>
                <a:gd name="T26" fmla="*/ 28 w 125"/>
                <a:gd name="T27" fmla="*/ 122 h 218"/>
                <a:gd name="T28" fmla="*/ 31 w 125"/>
                <a:gd name="T29" fmla="*/ 116 h 218"/>
                <a:gd name="T30" fmla="*/ 33 w 125"/>
                <a:gd name="T31" fmla="*/ 110 h 218"/>
                <a:gd name="T32" fmla="*/ 35 w 125"/>
                <a:gd name="T33" fmla="*/ 104 h 218"/>
                <a:gd name="T34" fmla="*/ 38 w 125"/>
                <a:gd name="T35" fmla="*/ 98 h 218"/>
                <a:gd name="T36" fmla="*/ 41 w 125"/>
                <a:gd name="T37" fmla="*/ 93 h 218"/>
                <a:gd name="T38" fmla="*/ 44 w 125"/>
                <a:gd name="T39" fmla="*/ 87 h 218"/>
                <a:gd name="T40" fmla="*/ 47 w 125"/>
                <a:gd name="T41" fmla="*/ 82 h 218"/>
                <a:gd name="T42" fmla="*/ 50 w 125"/>
                <a:gd name="T43" fmla="*/ 76 h 218"/>
                <a:gd name="T44" fmla="*/ 53 w 125"/>
                <a:gd name="T45" fmla="*/ 71 h 218"/>
                <a:gd name="T46" fmla="*/ 57 w 125"/>
                <a:gd name="T47" fmla="*/ 66 h 218"/>
                <a:gd name="T48" fmla="*/ 60 w 125"/>
                <a:gd name="T49" fmla="*/ 61 h 218"/>
                <a:gd name="T50" fmla="*/ 64 w 125"/>
                <a:gd name="T51" fmla="*/ 56 h 218"/>
                <a:gd name="T52" fmla="*/ 68 w 125"/>
                <a:gd name="T53" fmla="*/ 50 h 218"/>
                <a:gd name="T54" fmla="*/ 73 w 125"/>
                <a:gd name="T55" fmla="*/ 45 h 218"/>
                <a:gd name="T56" fmla="*/ 77 w 125"/>
                <a:gd name="T57" fmla="*/ 40 h 218"/>
                <a:gd name="T58" fmla="*/ 82 w 125"/>
                <a:gd name="T59" fmla="*/ 35 h 218"/>
                <a:gd name="T60" fmla="*/ 87 w 125"/>
                <a:gd name="T61" fmla="*/ 30 h 218"/>
                <a:gd name="T62" fmla="*/ 93 w 125"/>
                <a:gd name="T63" fmla="*/ 25 h 218"/>
                <a:gd name="T64" fmla="*/ 98 w 125"/>
                <a:gd name="T65" fmla="*/ 20 h 218"/>
                <a:gd name="T66" fmla="*/ 104 w 125"/>
                <a:gd name="T67" fmla="*/ 15 h 218"/>
                <a:gd name="T68" fmla="*/ 111 w 125"/>
                <a:gd name="T69" fmla="*/ 10 h 218"/>
                <a:gd name="T70" fmla="*/ 117 w 125"/>
                <a:gd name="T71" fmla="*/ 5 h 218"/>
                <a:gd name="T72" fmla="*/ 124 w 125"/>
                <a:gd name="T73" fmla="*/ 0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218"/>
                <a:gd name="T113" fmla="*/ 125 w 125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218">
                  <a:moveTo>
                    <a:pt x="0" y="217"/>
                  </a:moveTo>
                  <a:lnTo>
                    <a:pt x="3" y="208"/>
                  </a:lnTo>
                  <a:lnTo>
                    <a:pt x="5" y="200"/>
                  </a:lnTo>
                  <a:lnTo>
                    <a:pt x="7" y="192"/>
                  </a:lnTo>
                  <a:lnTo>
                    <a:pt x="9" y="184"/>
                  </a:lnTo>
                  <a:lnTo>
                    <a:pt x="11" y="176"/>
                  </a:lnTo>
                  <a:lnTo>
                    <a:pt x="13" y="169"/>
                  </a:lnTo>
                  <a:lnTo>
                    <a:pt x="15" y="162"/>
                  </a:lnTo>
                  <a:lnTo>
                    <a:pt x="17" y="155"/>
                  </a:lnTo>
                  <a:lnTo>
                    <a:pt x="20" y="148"/>
                  </a:lnTo>
                  <a:lnTo>
                    <a:pt x="22" y="141"/>
                  </a:lnTo>
                  <a:lnTo>
                    <a:pt x="24" y="135"/>
                  </a:lnTo>
                  <a:lnTo>
                    <a:pt x="26" y="128"/>
                  </a:lnTo>
                  <a:lnTo>
                    <a:pt x="28" y="122"/>
                  </a:lnTo>
                  <a:lnTo>
                    <a:pt x="31" y="116"/>
                  </a:lnTo>
                  <a:lnTo>
                    <a:pt x="33" y="110"/>
                  </a:lnTo>
                  <a:lnTo>
                    <a:pt x="35" y="104"/>
                  </a:lnTo>
                  <a:lnTo>
                    <a:pt x="38" y="98"/>
                  </a:lnTo>
                  <a:lnTo>
                    <a:pt x="41" y="93"/>
                  </a:lnTo>
                  <a:lnTo>
                    <a:pt x="44" y="87"/>
                  </a:lnTo>
                  <a:lnTo>
                    <a:pt x="47" y="82"/>
                  </a:lnTo>
                  <a:lnTo>
                    <a:pt x="50" y="76"/>
                  </a:lnTo>
                  <a:lnTo>
                    <a:pt x="53" y="71"/>
                  </a:lnTo>
                  <a:lnTo>
                    <a:pt x="57" y="66"/>
                  </a:lnTo>
                  <a:lnTo>
                    <a:pt x="60" y="61"/>
                  </a:lnTo>
                  <a:lnTo>
                    <a:pt x="64" y="56"/>
                  </a:lnTo>
                  <a:lnTo>
                    <a:pt x="68" y="50"/>
                  </a:lnTo>
                  <a:lnTo>
                    <a:pt x="73" y="45"/>
                  </a:lnTo>
                  <a:lnTo>
                    <a:pt x="77" y="40"/>
                  </a:lnTo>
                  <a:lnTo>
                    <a:pt x="82" y="35"/>
                  </a:lnTo>
                  <a:lnTo>
                    <a:pt x="87" y="30"/>
                  </a:lnTo>
                  <a:lnTo>
                    <a:pt x="93" y="25"/>
                  </a:lnTo>
                  <a:lnTo>
                    <a:pt x="98" y="20"/>
                  </a:lnTo>
                  <a:lnTo>
                    <a:pt x="104" y="15"/>
                  </a:lnTo>
                  <a:lnTo>
                    <a:pt x="111" y="10"/>
                  </a:lnTo>
                  <a:lnTo>
                    <a:pt x="117" y="5"/>
                  </a:lnTo>
                  <a:lnTo>
                    <a:pt x="124" y="0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300" name="Freeform 31"/>
            <p:cNvSpPr>
              <a:spLocks/>
            </p:cNvSpPr>
            <p:nvPr/>
          </p:nvSpPr>
          <p:spPr bwMode="auto">
            <a:xfrm>
              <a:off x="4415" y="2586"/>
              <a:ext cx="691" cy="63"/>
            </a:xfrm>
            <a:custGeom>
              <a:avLst/>
              <a:gdLst>
                <a:gd name="T0" fmla="*/ 7 w 691"/>
                <a:gd name="T1" fmla="*/ 60 h 63"/>
                <a:gd name="T2" fmla="*/ 20 w 691"/>
                <a:gd name="T3" fmla="*/ 57 h 63"/>
                <a:gd name="T4" fmla="*/ 34 w 691"/>
                <a:gd name="T5" fmla="*/ 54 h 63"/>
                <a:gd name="T6" fmla="*/ 48 w 691"/>
                <a:gd name="T7" fmla="*/ 51 h 63"/>
                <a:gd name="T8" fmla="*/ 63 w 691"/>
                <a:gd name="T9" fmla="*/ 49 h 63"/>
                <a:gd name="T10" fmla="*/ 77 w 691"/>
                <a:gd name="T11" fmla="*/ 47 h 63"/>
                <a:gd name="T12" fmla="*/ 92 w 691"/>
                <a:gd name="T13" fmla="*/ 45 h 63"/>
                <a:gd name="T14" fmla="*/ 108 w 691"/>
                <a:gd name="T15" fmla="*/ 44 h 63"/>
                <a:gd name="T16" fmla="*/ 123 w 691"/>
                <a:gd name="T17" fmla="*/ 42 h 63"/>
                <a:gd name="T18" fmla="*/ 139 w 691"/>
                <a:gd name="T19" fmla="*/ 41 h 63"/>
                <a:gd name="T20" fmla="*/ 155 w 691"/>
                <a:gd name="T21" fmla="*/ 40 h 63"/>
                <a:gd name="T22" fmla="*/ 171 w 691"/>
                <a:gd name="T23" fmla="*/ 40 h 63"/>
                <a:gd name="T24" fmla="*/ 187 w 691"/>
                <a:gd name="T25" fmla="*/ 39 h 63"/>
                <a:gd name="T26" fmla="*/ 203 w 691"/>
                <a:gd name="T27" fmla="*/ 39 h 63"/>
                <a:gd name="T28" fmla="*/ 219 w 691"/>
                <a:gd name="T29" fmla="*/ 39 h 63"/>
                <a:gd name="T30" fmla="*/ 236 w 691"/>
                <a:gd name="T31" fmla="*/ 38 h 63"/>
                <a:gd name="T32" fmla="*/ 252 w 691"/>
                <a:gd name="T33" fmla="*/ 38 h 63"/>
                <a:gd name="T34" fmla="*/ 268 w 691"/>
                <a:gd name="T35" fmla="*/ 39 h 63"/>
                <a:gd name="T36" fmla="*/ 285 w 691"/>
                <a:gd name="T37" fmla="*/ 39 h 63"/>
                <a:gd name="T38" fmla="*/ 301 w 691"/>
                <a:gd name="T39" fmla="*/ 39 h 63"/>
                <a:gd name="T40" fmla="*/ 318 w 691"/>
                <a:gd name="T41" fmla="*/ 40 h 63"/>
                <a:gd name="T42" fmla="*/ 334 w 691"/>
                <a:gd name="T43" fmla="*/ 40 h 63"/>
                <a:gd name="T44" fmla="*/ 350 w 691"/>
                <a:gd name="T45" fmla="*/ 40 h 63"/>
                <a:gd name="T46" fmla="*/ 366 w 691"/>
                <a:gd name="T47" fmla="*/ 41 h 63"/>
                <a:gd name="T48" fmla="*/ 382 w 691"/>
                <a:gd name="T49" fmla="*/ 41 h 63"/>
                <a:gd name="T50" fmla="*/ 398 w 691"/>
                <a:gd name="T51" fmla="*/ 42 h 63"/>
                <a:gd name="T52" fmla="*/ 414 w 691"/>
                <a:gd name="T53" fmla="*/ 42 h 63"/>
                <a:gd name="T54" fmla="*/ 429 w 691"/>
                <a:gd name="T55" fmla="*/ 43 h 63"/>
                <a:gd name="T56" fmla="*/ 444 w 691"/>
                <a:gd name="T57" fmla="*/ 43 h 63"/>
                <a:gd name="T58" fmla="*/ 459 w 691"/>
                <a:gd name="T59" fmla="*/ 43 h 63"/>
                <a:gd name="T60" fmla="*/ 474 w 691"/>
                <a:gd name="T61" fmla="*/ 44 h 63"/>
                <a:gd name="T62" fmla="*/ 489 w 691"/>
                <a:gd name="T63" fmla="*/ 44 h 63"/>
                <a:gd name="T64" fmla="*/ 503 w 691"/>
                <a:gd name="T65" fmla="*/ 44 h 63"/>
                <a:gd name="T66" fmla="*/ 517 w 691"/>
                <a:gd name="T67" fmla="*/ 44 h 63"/>
                <a:gd name="T68" fmla="*/ 530 w 691"/>
                <a:gd name="T69" fmla="*/ 43 h 63"/>
                <a:gd name="T70" fmla="*/ 543 w 691"/>
                <a:gd name="T71" fmla="*/ 43 h 63"/>
                <a:gd name="T72" fmla="*/ 556 w 691"/>
                <a:gd name="T73" fmla="*/ 42 h 63"/>
                <a:gd name="T74" fmla="*/ 568 w 691"/>
                <a:gd name="T75" fmla="*/ 42 h 63"/>
                <a:gd name="T76" fmla="*/ 580 w 691"/>
                <a:gd name="T77" fmla="*/ 41 h 63"/>
                <a:gd name="T78" fmla="*/ 592 w 691"/>
                <a:gd name="T79" fmla="*/ 40 h 63"/>
                <a:gd name="T80" fmla="*/ 603 w 691"/>
                <a:gd name="T81" fmla="*/ 38 h 63"/>
                <a:gd name="T82" fmla="*/ 613 w 691"/>
                <a:gd name="T83" fmla="*/ 37 h 63"/>
                <a:gd name="T84" fmla="*/ 623 w 691"/>
                <a:gd name="T85" fmla="*/ 35 h 63"/>
                <a:gd name="T86" fmla="*/ 633 w 691"/>
                <a:gd name="T87" fmla="*/ 33 h 63"/>
                <a:gd name="T88" fmla="*/ 642 w 691"/>
                <a:gd name="T89" fmla="*/ 30 h 63"/>
                <a:gd name="T90" fmla="*/ 650 w 691"/>
                <a:gd name="T91" fmla="*/ 28 h 63"/>
                <a:gd name="T92" fmla="*/ 658 w 691"/>
                <a:gd name="T93" fmla="*/ 25 h 63"/>
                <a:gd name="T94" fmla="*/ 665 w 691"/>
                <a:gd name="T95" fmla="*/ 21 h 63"/>
                <a:gd name="T96" fmla="*/ 671 w 691"/>
                <a:gd name="T97" fmla="*/ 18 h 63"/>
                <a:gd name="T98" fmla="*/ 677 w 691"/>
                <a:gd name="T99" fmla="*/ 14 h 63"/>
                <a:gd name="T100" fmla="*/ 682 w 691"/>
                <a:gd name="T101" fmla="*/ 10 h 63"/>
                <a:gd name="T102" fmla="*/ 686 w 691"/>
                <a:gd name="T103" fmla="*/ 5 h 63"/>
                <a:gd name="T104" fmla="*/ 690 w 691"/>
                <a:gd name="T105" fmla="*/ 0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1"/>
                <a:gd name="T160" fmla="*/ 0 h 63"/>
                <a:gd name="T161" fmla="*/ 691 w 6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1" h="63">
                  <a:moveTo>
                    <a:pt x="0" y="62"/>
                  </a:moveTo>
                  <a:lnTo>
                    <a:pt x="7" y="60"/>
                  </a:lnTo>
                  <a:lnTo>
                    <a:pt x="13" y="58"/>
                  </a:lnTo>
                  <a:lnTo>
                    <a:pt x="20" y="57"/>
                  </a:lnTo>
                  <a:lnTo>
                    <a:pt x="27" y="55"/>
                  </a:lnTo>
                  <a:lnTo>
                    <a:pt x="34" y="54"/>
                  </a:lnTo>
                  <a:lnTo>
                    <a:pt x="41" y="52"/>
                  </a:lnTo>
                  <a:lnTo>
                    <a:pt x="48" y="51"/>
                  </a:lnTo>
                  <a:lnTo>
                    <a:pt x="55" y="50"/>
                  </a:lnTo>
                  <a:lnTo>
                    <a:pt x="63" y="49"/>
                  </a:lnTo>
                  <a:lnTo>
                    <a:pt x="70" y="48"/>
                  </a:lnTo>
                  <a:lnTo>
                    <a:pt x="77" y="47"/>
                  </a:lnTo>
                  <a:lnTo>
                    <a:pt x="85" y="46"/>
                  </a:lnTo>
                  <a:lnTo>
                    <a:pt x="92" y="45"/>
                  </a:lnTo>
                  <a:lnTo>
                    <a:pt x="100" y="44"/>
                  </a:lnTo>
                  <a:lnTo>
                    <a:pt x="108" y="44"/>
                  </a:lnTo>
                  <a:lnTo>
                    <a:pt x="115" y="43"/>
                  </a:lnTo>
                  <a:lnTo>
                    <a:pt x="123" y="42"/>
                  </a:lnTo>
                  <a:lnTo>
                    <a:pt x="131" y="42"/>
                  </a:lnTo>
                  <a:lnTo>
                    <a:pt x="139" y="41"/>
                  </a:lnTo>
                  <a:lnTo>
                    <a:pt x="147" y="41"/>
                  </a:lnTo>
                  <a:lnTo>
                    <a:pt x="155" y="40"/>
                  </a:lnTo>
                  <a:lnTo>
                    <a:pt x="163" y="40"/>
                  </a:lnTo>
                  <a:lnTo>
                    <a:pt x="171" y="40"/>
                  </a:lnTo>
                  <a:lnTo>
                    <a:pt x="179" y="39"/>
                  </a:lnTo>
                  <a:lnTo>
                    <a:pt x="187" y="39"/>
                  </a:lnTo>
                  <a:lnTo>
                    <a:pt x="195" y="39"/>
                  </a:lnTo>
                  <a:lnTo>
                    <a:pt x="203" y="39"/>
                  </a:lnTo>
                  <a:lnTo>
                    <a:pt x="211" y="39"/>
                  </a:lnTo>
                  <a:lnTo>
                    <a:pt x="219" y="39"/>
                  </a:lnTo>
                  <a:lnTo>
                    <a:pt x="227" y="38"/>
                  </a:lnTo>
                  <a:lnTo>
                    <a:pt x="236" y="38"/>
                  </a:lnTo>
                  <a:lnTo>
                    <a:pt x="244" y="38"/>
                  </a:lnTo>
                  <a:lnTo>
                    <a:pt x="252" y="38"/>
                  </a:lnTo>
                  <a:lnTo>
                    <a:pt x="260" y="39"/>
                  </a:lnTo>
                  <a:lnTo>
                    <a:pt x="268" y="39"/>
                  </a:lnTo>
                  <a:lnTo>
                    <a:pt x="277" y="39"/>
                  </a:lnTo>
                  <a:lnTo>
                    <a:pt x="285" y="39"/>
                  </a:lnTo>
                  <a:lnTo>
                    <a:pt x="293" y="39"/>
                  </a:lnTo>
                  <a:lnTo>
                    <a:pt x="301" y="39"/>
                  </a:lnTo>
                  <a:lnTo>
                    <a:pt x="310" y="39"/>
                  </a:lnTo>
                  <a:lnTo>
                    <a:pt x="318" y="40"/>
                  </a:lnTo>
                  <a:lnTo>
                    <a:pt x="326" y="40"/>
                  </a:lnTo>
                  <a:lnTo>
                    <a:pt x="334" y="40"/>
                  </a:lnTo>
                  <a:lnTo>
                    <a:pt x="342" y="40"/>
                  </a:lnTo>
                  <a:lnTo>
                    <a:pt x="350" y="40"/>
                  </a:lnTo>
                  <a:lnTo>
                    <a:pt x="358" y="41"/>
                  </a:lnTo>
                  <a:lnTo>
                    <a:pt x="366" y="41"/>
                  </a:lnTo>
                  <a:lnTo>
                    <a:pt x="374" y="41"/>
                  </a:lnTo>
                  <a:lnTo>
                    <a:pt x="382" y="41"/>
                  </a:lnTo>
                  <a:lnTo>
                    <a:pt x="390" y="42"/>
                  </a:lnTo>
                  <a:lnTo>
                    <a:pt x="398" y="42"/>
                  </a:lnTo>
                  <a:lnTo>
                    <a:pt x="406" y="42"/>
                  </a:lnTo>
                  <a:lnTo>
                    <a:pt x="414" y="42"/>
                  </a:lnTo>
                  <a:lnTo>
                    <a:pt x="422" y="42"/>
                  </a:lnTo>
                  <a:lnTo>
                    <a:pt x="429" y="43"/>
                  </a:lnTo>
                  <a:lnTo>
                    <a:pt x="437" y="43"/>
                  </a:lnTo>
                  <a:lnTo>
                    <a:pt x="444" y="43"/>
                  </a:lnTo>
                  <a:lnTo>
                    <a:pt x="452" y="43"/>
                  </a:lnTo>
                  <a:lnTo>
                    <a:pt x="459" y="43"/>
                  </a:lnTo>
                  <a:lnTo>
                    <a:pt x="467" y="43"/>
                  </a:lnTo>
                  <a:lnTo>
                    <a:pt x="474" y="44"/>
                  </a:lnTo>
                  <a:lnTo>
                    <a:pt x="482" y="44"/>
                  </a:lnTo>
                  <a:lnTo>
                    <a:pt x="489" y="44"/>
                  </a:lnTo>
                  <a:lnTo>
                    <a:pt x="496" y="44"/>
                  </a:lnTo>
                  <a:lnTo>
                    <a:pt x="503" y="44"/>
                  </a:lnTo>
                  <a:lnTo>
                    <a:pt x="510" y="44"/>
                  </a:lnTo>
                  <a:lnTo>
                    <a:pt x="517" y="44"/>
                  </a:lnTo>
                  <a:lnTo>
                    <a:pt x="524" y="43"/>
                  </a:lnTo>
                  <a:lnTo>
                    <a:pt x="530" y="43"/>
                  </a:lnTo>
                  <a:lnTo>
                    <a:pt x="537" y="43"/>
                  </a:lnTo>
                  <a:lnTo>
                    <a:pt x="543" y="43"/>
                  </a:lnTo>
                  <a:lnTo>
                    <a:pt x="550" y="43"/>
                  </a:lnTo>
                  <a:lnTo>
                    <a:pt x="556" y="42"/>
                  </a:lnTo>
                  <a:lnTo>
                    <a:pt x="562" y="42"/>
                  </a:lnTo>
                  <a:lnTo>
                    <a:pt x="568" y="42"/>
                  </a:lnTo>
                  <a:lnTo>
                    <a:pt x="574" y="41"/>
                  </a:lnTo>
                  <a:lnTo>
                    <a:pt x="580" y="41"/>
                  </a:lnTo>
                  <a:lnTo>
                    <a:pt x="586" y="40"/>
                  </a:lnTo>
                  <a:lnTo>
                    <a:pt x="592" y="40"/>
                  </a:lnTo>
                  <a:lnTo>
                    <a:pt x="597" y="39"/>
                  </a:lnTo>
                  <a:lnTo>
                    <a:pt x="603" y="38"/>
                  </a:lnTo>
                  <a:lnTo>
                    <a:pt x="608" y="37"/>
                  </a:lnTo>
                  <a:lnTo>
                    <a:pt x="613" y="37"/>
                  </a:lnTo>
                  <a:lnTo>
                    <a:pt x="618" y="36"/>
                  </a:lnTo>
                  <a:lnTo>
                    <a:pt x="623" y="35"/>
                  </a:lnTo>
                  <a:lnTo>
                    <a:pt x="628" y="34"/>
                  </a:lnTo>
                  <a:lnTo>
                    <a:pt x="633" y="33"/>
                  </a:lnTo>
                  <a:lnTo>
                    <a:pt x="637" y="32"/>
                  </a:lnTo>
                  <a:lnTo>
                    <a:pt x="642" y="30"/>
                  </a:lnTo>
                  <a:lnTo>
                    <a:pt x="646" y="29"/>
                  </a:lnTo>
                  <a:lnTo>
                    <a:pt x="650" y="28"/>
                  </a:lnTo>
                  <a:lnTo>
                    <a:pt x="654" y="26"/>
                  </a:lnTo>
                  <a:lnTo>
                    <a:pt x="658" y="25"/>
                  </a:lnTo>
                  <a:lnTo>
                    <a:pt x="661" y="23"/>
                  </a:lnTo>
                  <a:lnTo>
                    <a:pt x="665" y="21"/>
                  </a:lnTo>
                  <a:lnTo>
                    <a:pt x="668" y="20"/>
                  </a:lnTo>
                  <a:lnTo>
                    <a:pt x="671" y="18"/>
                  </a:lnTo>
                  <a:lnTo>
                    <a:pt x="674" y="16"/>
                  </a:lnTo>
                  <a:lnTo>
                    <a:pt x="677" y="14"/>
                  </a:lnTo>
                  <a:lnTo>
                    <a:pt x="680" y="12"/>
                  </a:lnTo>
                  <a:lnTo>
                    <a:pt x="682" y="10"/>
                  </a:lnTo>
                  <a:lnTo>
                    <a:pt x="684" y="7"/>
                  </a:lnTo>
                  <a:lnTo>
                    <a:pt x="686" y="5"/>
                  </a:lnTo>
                  <a:lnTo>
                    <a:pt x="688" y="2"/>
                  </a:lnTo>
                  <a:lnTo>
                    <a:pt x="690" y="0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301" name="Freeform 32"/>
            <p:cNvSpPr>
              <a:spLocks/>
            </p:cNvSpPr>
            <p:nvPr/>
          </p:nvSpPr>
          <p:spPr bwMode="auto">
            <a:xfrm>
              <a:off x="4521" y="2193"/>
              <a:ext cx="585" cy="394"/>
            </a:xfrm>
            <a:custGeom>
              <a:avLst/>
              <a:gdLst>
                <a:gd name="T0" fmla="*/ 584 w 585"/>
                <a:gd name="T1" fmla="*/ 376 h 394"/>
                <a:gd name="T2" fmla="*/ 584 w 585"/>
                <a:gd name="T3" fmla="*/ 352 h 394"/>
                <a:gd name="T4" fmla="*/ 582 w 585"/>
                <a:gd name="T5" fmla="*/ 329 h 394"/>
                <a:gd name="T6" fmla="*/ 579 w 585"/>
                <a:gd name="T7" fmla="*/ 308 h 394"/>
                <a:gd name="T8" fmla="*/ 576 w 585"/>
                <a:gd name="T9" fmla="*/ 288 h 394"/>
                <a:gd name="T10" fmla="*/ 571 w 585"/>
                <a:gd name="T11" fmla="*/ 269 h 394"/>
                <a:gd name="T12" fmla="*/ 565 w 585"/>
                <a:gd name="T13" fmla="*/ 251 h 394"/>
                <a:gd name="T14" fmla="*/ 559 w 585"/>
                <a:gd name="T15" fmla="*/ 234 h 394"/>
                <a:gd name="T16" fmla="*/ 552 w 585"/>
                <a:gd name="T17" fmla="*/ 218 h 394"/>
                <a:gd name="T18" fmla="*/ 544 w 585"/>
                <a:gd name="T19" fmla="*/ 203 h 394"/>
                <a:gd name="T20" fmla="*/ 535 w 585"/>
                <a:gd name="T21" fmla="*/ 190 h 394"/>
                <a:gd name="T22" fmla="*/ 526 w 585"/>
                <a:gd name="T23" fmla="*/ 177 h 394"/>
                <a:gd name="T24" fmla="*/ 516 w 585"/>
                <a:gd name="T25" fmla="*/ 165 h 394"/>
                <a:gd name="T26" fmla="*/ 505 w 585"/>
                <a:gd name="T27" fmla="*/ 154 h 394"/>
                <a:gd name="T28" fmla="*/ 494 w 585"/>
                <a:gd name="T29" fmla="*/ 144 h 394"/>
                <a:gd name="T30" fmla="*/ 482 w 585"/>
                <a:gd name="T31" fmla="*/ 134 h 394"/>
                <a:gd name="T32" fmla="*/ 470 w 585"/>
                <a:gd name="T33" fmla="*/ 126 h 394"/>
                <a:gd name="T34" fmla="*/ 457 w 585"/>
                <a:gd name="T35" fmla="*/ 118 h 394"/>
                <a:gd name="T36" fmla="*/ 443 w 585"/>
                <a:gd name="T37" fmla="*/ 110 h 394"/>
                <a:gd name="T38" fmla="*/ 430 w 585"/>
                <a:gd name="T39" fmla="*/ 104 h 394"/>
                <a:gd name="T40" fmla="*/ 415 w 585"/>
                <a:gd name="T41" fmla="*/ 98 h 394"/>
                <a:gd name="T42" fmla="*/ 401 w 585"/>
                <a:gd name="T43" fmla="*/ 92 h 394"/>
                <a:gd name="T44" fmla="*/ 386 w 585"/>
                <a:gd name="T45" fmla="*/ 87 h 394"/>
                <a:gd name="T46" fmla="*/ 371 w 585"/>
                <a:gd name="T47" fmla="*/ 82 h 394"/>
                <a:gd name="T48" fmla="*/ 356 w 585"/>
                <a:gd name="T49" fmla="*/ 78 h 394"/>
                <a:gd name="T50" fmla="*/ 340 w 585"/>
                <a:gd name="T51" fmla="*/ 75 h 394"/>
                <a:gd name="T52" fmla="*/ 324 w 585"/>
                <a:gd name="T53" fmla="*/ 71 h 394"/>
                <a:gd name="T54" fmla="*/ 309 w 585"/>
                <a:gd name="T55" fmla="*/ 68 h 394"/>
                <a:gd name="T56" fmla="*/ 293 w 585"/>
                <a:gd name="T57" fmla="*/ 65 h 394"/>
                <a:gd name="T58" fmla="*/ 277 w 585"/>
                <a:gd name="T59" fmla="*/ 63 h 394"/>
                <a:gd name="T60" fmla="*/ 261 w 585"/>
                <a:gd name="T61" fmla="*/ 60 h 394"/>
                <a:gd name="T62" fmla="*/ 245 w 585"/>
                <a:gd name="T63" fmla="*/ 58 h 394"/>
                <a:gd name="T64" fmla="*/ 229 w 585"/>
                <a:gd name="T65" fmla="*/ 56 h 394"/>
                <a:gd name="T66" fmla="*/ 213 w 585"/>
                <a:gd name="T67" fmla="*/ 54 h 394"/>
                <a:gd name="T68" fmla="*/ 197 w 585"/>
                <a:gd name="T69" fmla="*/ 52 h 394"/>
                <a:gd name="T70" fmla="*/ 181 w 585"/>
                <a:gd name="T71" fmla="*/ 50 h 394"/>
                <a:gd name="T72" fmla="*/ 166 w 585"/>
                <a:gd name="T73" fmla="*/ 48 h 394"/>
                <a:gd name="T74" fmla="*/ 151 w 585"/>
                <a:gd name="T75" fmla="*/ 46 h 394"/>
                <a:gd name="T76" fmla="*/ 136 w 585"/>
                <a:gd name="T77" fmla="*/ 44 h 394"/>
                <a:gd name="T78" fmla="*/ 121 w 585"/>
                <a:gd name="T79" fmla="*/ 42 h 394"/>
                <a:gd name="T80" fmla="*/ 107 w 585"/>
                <a:gd name="T81" fmla="*/ 39 h 394"/>
                <a:gd name="T82" fmla="*/ 93 w 585"/>
                <a:gd name="T83" fmla="*/ 36 h 394"/>
                <a:gd name="T84" fmla="*/ 80 w 585"/>
                <a:gd name="T85" fmla="*/ 33 h 394"/>
                <a:gd name="T86" fmla="*/ 67 w 585"/>
                <a:gd name="T87" fmla="*/ 30 h 394"/>
                <a:gd name="T88" fmla="*/ 54 w 585"/>
                <a:gd name="T89" fmla="*/ 26 h 394"/>
                <a:gd name="T90" fmla="*/ 42 w 585"/>
                <a:gd name="T91" fmla="*/ 22 h 394"/>
                <a:gd name="T92" fmla="*/ 31 w 585"/>
                <a:gd name="T93" fmla="*/ 17 h 394"/>
                <a:gd name="T94" fmla="*/ 20 w 585"/>
                <a:gd name="T95" fmla="*/ 12 h 394"/>
                <a:gd name="T96" fmla="*/ 9 w 585"/>
                <a:gd name="T97" fmla="*/ 6 h 394"/>
                <a:gd name="T98" fmla="*/ 0 w 585"/>
                <a:gd name="T99" fmla="*/ 0 h 3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5"/>
                <a:gd name="T151" fmla="*/ 0 h 394"/>
                <a:gd name="T152" fmla="*/ 585 w 585"/>
                <a:gd name="T153" fmla="*/ 394 h 3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5" h="394">
                  <a:moveTo>
                    <a:pt x="584" y="393"/>
                  </a:moveTo>
                  <a:lnTo>
                    <a:pt x="584" y="384"/>
                  </a:lnTo>
                  <a:lnTo>
                    <a:pt x="584" y="376"/>
                  </a:lnTo>
                  <a:lnTo>
                    <a:pt x="584" y="368"/>
                  </a:lnTo>
                  <a:lnTo>
                    <a:pt x="584" y="360"/>
                  </a:lnTo>
                  <a:lnTo>
                    <a:pt x="584" y="352"/>
                  </a:lnTo>
                  <a:lnTo>
                    <a:pt x="583" y="344"/>
                  </a:lnTo>
                  <a:lnTo>
                    <a:pt x="583" y="337"/>
                  </a:lnTo>
                  <a:lnTo>
                    <a:pt x="582" y="329"/>
                  </a:lnTo>
                  <a:lnTo>
                    <a:pt x="581" y="322"/>
                  </a:lnTo>
                  <a:lnTo>
                    <a:pt x="580" y="315"/>
                  </a:lnTo>
                  <a:lnTo>
                    <a:pt x="579" y="308"/>
                  </a:lnTo>
                  <a:lnTo>
                    <a:pt x="578" y="301"/>
                  </a:lnTo>
                  <a:lnTo>
                    <a:pt x="577" y="294"/>
                  </a:lnTo>
                  <a:lnTo>
                    <a:pt x="576" y="288"/>
                  </a:lnTo>
                  <a:lnTo>
                    <a:pt x="574" y="281"/>
                  </a:lnTo>
                  <a:lnTo>
                    <a:pt x="573" y="275"/>
                  </a:lnTo>
                  <a:lnTo>
                    <a:pt x="571" y="269"/>
                  </a:lnTo>
                  <a:lnTo>
                    <a:pt x="569" y="262"/>
                  </a:lnTo>
                  <a:lnTo>
                    <a:pt x="567" y="256"/>
                  </a:lnTo>
                  <a:lnTo>
                    <a:pt x="565" y="251"/>
                  </a:lnTo>
                  <a:lnTo>
                    <a:pt x="563" y="245"/>
                  </a:lnTo>
                  <a:lnTo>
                    <a:pt x="561" y="239"/>
                  </a:lnTo>
                  <a:lnTo>
                    <a:pt x="559" y="234"/>
                  </a:lnTo>
                  <a:lnTo>
                    <a:pt x="557" y="228"/>
                  </a:lnTo>
                  <a:lnTo>
                    <a:pt x="554" y="223"/>
                  </a:lnTo>
                  <a:lnTo>
                    <a:pt x="552" y="218"/>
                  </a:lnTo>
                  <a:lnTo>
                    <a:pt x="549" y="213"/>
                  </a:lnTo>
                  <a:lnTo>
                    <a:pt x="547" y="208"/>
                  </a:lnTo>
                  <a:lnTo>
                    <a:pt x="544" y="203"/>
                  </a:lnTo>
                  <a:lnTo>
                    <a:pt x="541" y="199"/>
                  </a:lnTo>
                  <a:lnTo>
                    <a:pt x="538" y="194"/>
                  </a:lnTo>
                  <a:lnTo>
                    <a:pt x="535" y="190"/>
                  </a:lnTo>
                  <a:lnTo>
                    <a:pt x="532" y="185"/>
                  </a:lnTo>
                  <a:lnTo>
                    <a:pt x="529" y="181"/>
                  </a:lnTo>
                  <a:lnTo>
                    <a:pt x="526" y="177"/>
                  </a:lnTo>
                  <a:lnTo>
                    <a:pt x="523" y="173"/>
                  </a:lnTo>
                  <a:lnTo>
                    <a:pt x="519" y="169"/>
                  </a:lnTo>
                  <a:lnTo>
                    <a:pt x="516" y="165"/>
                  </a:lnTo>
                  <a:lnTo>
                    <a:pt x="512" y="161"/>
                  </a:lnTo>
                  <a:lnTo>
                    <a:pt x="509" y="157"/>
                  </a:lnTo>
                  <a:lnTo>
                    <a:pt x="505" y="154"/>
                  </a:lnTo>
                  <a:lnTo>
                    <a:pt x="501" y="150"/>
                  </a:lnTo>
                  <a:lnTo>
                    <a:pt x="498" y="147"/>
                  </a:lnTo>
                  <a:lnTo>
                    <a:pt x="494" y="144"/>
                  </a:lnTo>
                  <a:lnTo>
                    <a:pt x="490" y="140"/>
                  </a:lnTo>
                  <a:lnTo>
                    <a:pt x="486" y="137"/>
                  </a:lnTo>
                  <a:lnTo>
                    <a:pt x="482" y="134"/>
                  </a:lnTo>
                  <a:lnTo>
                    <a:pt x="478" y="131"/>
                  </a:lnTo>
                  <a:lnTo>
                    <a:pt x="474" y="128"/>
                  </a:lnTo>
                  <a:lnTo>
                    <a:pt x="470" y="126"/>
                  </a:lnTo>
                  <a:lnTo>
                    <a:pt x="465" y="123"/>
                  </a:lnTo>
                  <a:lnTo>
                    <a:pt x="461" y="120"/>
                  </a:lnTo>
                  <a:lnTo>
                    <a:pt x="457" y="118"/>
                  </a:lnTo>
                  <a:lnTo>
                    <a:pt x="452" y="115"/>
                  </a:lnTo>
                  <a:lnTo>
                    <a:pt x="448" y="113"/>
                  </a:lnTo>
                  <a:lnTo>
                    <a:pt x="443" y="110"/>
                  </a:lnTo>
                  <a:lnTo>
                    <a:pt x="439" y="108"/>
                  </a:lnTo>
                  <a:lnTo>
                    <a:pt x="434" y="106"/>
                  </a:lnTo>
                  <a:lnTo>
                    <a:pt x="430" y="104"/>
                  </a:lnTo>
                  <a:lnTo>
                    <a:pt x="425" y="102"/>
                  </a:lnTo>
                  <a:lnTo>
                    <a:pt x="420" y="100"/>
                  </a:lnTo>
                  <a:lnTo>
                    <a:pt x="415" y="98"/>
                  </a:lnTo>
                  <a:lnTo>
                    <a:pt x="411" y="96"/>
                  </a:lnTo>
                  <a:lnTo>
                    <a:pt x="406" y="94"/>
                  </a:lnTo>
                  <a:lnTo>
                    <a:pt x="401" y="92"/>
                  </a:lnTo>
                  <a:lnTo>
                    <a:pt x="396" y="90"/>
                  </a:lnTo>
                  <a:lnTo>
                    <a:pt x="391" y="89"/>
                  </a:lnTo>
                  <a:lnTo>
                    <a:pt x="386" y="87"/>
                  </a:lnTo>
                  <a:lnTo>
                    <a:pt x="381" y="85"/>
                  </a:lnTo>
                  <a:lnTo>
                    <a:pt x="376" y="84"/>
                  </a:lnTo>
                  <a:lnTo>
                    <a:pt x="371" y="82"/>
                  </a:lnTo>
                  <a:lnTo>
                    <a:pt x="366" y="81"/>
                  </a:lnTo>
                  <a:lnTo>
                    <a:pt x="361" y="80"/>
                  </a:lnTo>
                  <a:lnTo>
                    <a:pt x="356" y="78"/>
                  </a:lnTo>
                  <a:lnTo>
                    <a:pt x="351" y="77"/>
                  </a:lnTo>
                  <a:lnTo>
                    <a:pt x="345" y="76"/>
                  </a:lnTo>
                  <a:lnTo>
                    <a:pt x="340" y="75"/>
                  </a:lnTo>
                  <a:lnTo>
                    <a:pt x="335" y="73"/>
                  </a:lnTo>
                  <a:lnTo>
                    <a:pt x="330" y="72"/>
                  </a:lnTo>
                  <a:lnTo>
                    <a:pt x="324" y="71"/>
                  </a:lnTo>
                  <a:lnTo>
                    <a:pt x="319" y="70"/>
                  </a:lnTo>
                  <a:lnTo>
                    <a:pt x="314" y="69"/>
                  </a:lnTo>
                  <a:lnTo>
                    <a:pt x="309" y="68"/>
                  </a:lnTo>
                  <a:lnTo>
                    <a:pt x="303" y="67"/>
                  </a:lnTo>
                  <a:lnTo>
                    <a:pt x="298" y="66"/>
                  </a:lnTo>
                  <a:lnTo>
                    <a:pt x="293" y="65"/>
                  </a:lnTo>
                  <a:lnTo>
                    <a:pt x="287" y="65"/>
                  </a:lnTo>
                  <a:lnTo>
                    <a:pt x="282" y="64"/>
                  </a:lnTo>
                  <a:lnTo>
                    <a:pt x="277" y="63"/>
                  </a:lnTo>
                  <a:lnTo>
                    <a:pt x="271" y="62"/>
                  </a:lnTo>
                  <a:lnTo>
                    <a:pt x="266" y="61"/>
                  </a:lnTo>
                  <a:lnTo>
                    <a:pt x="261" y="60"/>
                  </a:lnTo>
                  <a:lnTo>
                    <a:pt x="255" y="60"/>
                  </a:lnTo>
                  <a:lnTo>
                    <a:pt x="250" y="59"/>
                  </a:lnTo>
                  <a:lnTo>
                    <a:pt x="245" y="58"/>
                  </a:lnTo>
                  <a:lnTo>
                    <a:pt x="239" y="58"/>
                  </a:lnTo>
                  <a:lnTo>
                    <a:pt x="234" y="57"/>
                  </a:lnTo>
                  <a:lnTo>
                    <a:pt x="229" y="56"/>
                  </a:lnTo>
                  <a:lnTo>
                    <a:pt x="223" y="56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4"/>
                  </a:lnTo>
                  <a:lnTo>
                    <a:pt x="202" y="53"/>
                  </a:lnTo>
                  <a:lnTo>
                    <a:pt x="197" y="52"/>
                  </a:lnTo>
                  <a:lnTo>
                    <a:pt x="192" y="52"/>
                  </a:lnTo>
                  <a:lnTo>
                    <a:pt x="187" y="51"/>
                  </a:lnTo>
                  <a:lnTo>
                    <a:pt x="181" y="50"/>
                  </a:lnTo>
                  <a:lnTo>
                    <a:pt x="176" y="50"/>
                  </a:lnTo>
                  <a:lnTo>
                    <a:pt x="171" y="49"/>
                  </a:lnTo>
                  <a:lnTo>
                    <a:pt x="166" y="48"/>
                  </a:lnTo>
                  <a:lnTo>
                    <a:pt x="161" y="48"/>
                  </a:lnTo>
                  <a:lnTo>
                    <a:pt x="156" y="47"/>
                  </a:lnTo>
                  <a:lnTo>
                    <a:pt x="151" y="46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6" y="44"/>
                  </a:lnTo>
                  <a:lnTo>
                    <a:pt x="131" y="43"/>
                  </a:lnTo>
                  <a:lnTo>
                    <a:pt x="126" y="42"/>
                  </a:lnTo>
                  <a:lnTo>
                    <a:pt x="121" y="42"/>
                  </a:lnTo>
                  <a:lnTo>
                    <a:pt x="117" y="41"/>
                  </a:lnTo>
                  <a:lnTo>
                    <a:pt x="112" y="40"/>
                  </a:lnTo>
                  <a:lnTo>
                    <a:pt x="107" y="39"/>
                  </a:lnTo>
                  <a:lnTo>
                    <a:pt x="102" y="38"/>
                  </a:lnTo>
                  <a:lnTo>
                    <a:pt x="98" y="37"/>
                  </a:lnTo>
                  <a:lnTo>
                    <a:pt x="93" y="36"/>
                  </a:lnTo>
                  <a:lnTo>
                    <a:pt x="89" y="35"/>
                  </a:lnTo>
                  <a:lnTo>
                    <a:pt x="84" y="34"/>
                  </a:lnTo>
                  <a:lnTo>
                    <a:pt x="80" y="33"/>
                  </a:lnTo>
                  <a:lnTo>
                    <a:pt x="75" y="32"/>
                  </a:lnTo>
                  <a:lnTo>
                    <a:pt x="71" y="31"/>
                  </a:lnTo>
                  <a:lnTo>
                    <a:pt x="67" y="30"/>
                  </a:lnTo>
                  <a:lnTo>
                    <a:pt x="62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7" y="15"/>
                  </a:lnTo>
                  <a:lnTo>
                    <a:pt x="23" y="14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302" name="Freeform 33"/>
            <p:cNvSpPr>
              <a:spLocks/>
            </p:cNvSpPr>
            <p:nvPr/>
          </p:nvSpPr>
          <p:spPr bwMode="auto">
            <a:xfrm>
              <a:off x="4224" y="2234"/>
              <a:ext cx="250" cy="177"/>
            </a:xfrm>
            <a:custGeom>
              <a:avLst/>
              <a:gdLst>
                <a:gd name="T0" fmla="*/ 0 w 250"/>
                <a:gd name="T1" fmla="*/ 176 h 177"/>
                <a:gd name="T2" fmla="*/ 7 w 250"/>
                <a:gd name="T3" fmla="*/ 173 h 177"/>
                <a:gd name="T4" fmla="*/ 14 w 250"/>
                <a:gd name="T5" fmla="*/ 169 h 177"/>
                <a:gd name="T6" fmla="*/ 20 w 250"/>
                <a:gd name="T7" fmla="*/ 166 h 177"/>
                <a:gd name="T8" fmla="*/ 26 w 250"/>
                <a:gd name="T9" fmla="*/ 162 h 177"/>
                <a:gd name="T10" fmla="*/ 32 w 250"/>
                <a:gd name="T11" fmla="*/ 158 h 177"/>
                <a:gd name="T12" fmla="*/ 38 w 250"/>
                <a:gd name="T13" fmla="*/ 155 h 177"/>
                <a:gd name="T14" fmla="*/ 43 w 250"/>
                <a:gd name="T15" fmla="*/ 151 h 177"/>
                <a:gd name="T16" fmla="*/ 48 w 250"/>
                <a:gd name="T17" fmla="*/ 147 h 177"/>
                <a:gd name="T18" fmla="*/ 54 w 250"/>
                <a:gd name="T19" fmla="*/ 143 h 177"/>
                <a:gd name="T20" fmla="*/ 59 w 250"/>
                <a:gd name="T21" fmla="*/ 139 h 177"/>
                <a:gd name="T22" fmla="*/ 64 w 250"/>
                <a:gd name="T23" fmla="*/ 135 h 177"/>
                <a:gd name="T24" fmla="*/ 69 w 250"/>
                <a:gd name="T25" fmla="*/ 131 h 177"/>
                <a:gd name="T26" fmla="*/ 73 w 250"/>
                <a:gd name="T27" fmla="*/ 127 h 177"/>
                <a:gd name="T28" fmla="*/ 78 w 250"/>
                <a:gd name="T29" fmla="*/ 122 h 177"/>
                <a:gd name="T30" fmla="*/ 82 w 250"/>
                <a:gd name="T31" fmla="*/ 118 h 177"/>
                <a:gd name="T32" fmla="*/ 87 w 250"/>
                <a:gd name="T33" fmla="*/ 114 h 177"/>
                <a:gd name="T34" fmla="*/ 91 w 250"/>
                <a:gd name="T35" fmla="*/ 110 h 177"/>
                <a:gd name="T36" fmla="*/ 96 w 250"/>
                <a:gd name="T37" fmla="*/ 106 h 177"/>
                <a:gd name="T38" fmla="*/ 100 w 250"/>
                <a:gd name="T39" fmla="*/ 101 h 177"/>
                <a:gd name="T40" fmla="*/ 105 w 250"/>
                <a:gd name="T41" fmla="*/ 97 h 177"/>
                <a:gd name="T42" fmla="*/ 109 w 250"/>
                <a:gd name="T43" fmla="*/ 93 h 177"/>
                <a:gd name="T44" fmla="*/ 113 w 250"/>
                <a:gd name="T45" fmla="*/ 89 h 177"/>
                <a:gd name="T46" fmla="*/ 118 w 250"/>
                <a:gd name="T47" fmla="*/ 84 h 177"/>
                <a:gd name="T48" fmla="*/ 122 w 250"/>
                <a:gd name="T49" fmla="*/ 80 h 177"/>
                <a:gd name="T50" fmla="*/ 126 w 250"/>
                <a:gd name="T51" fmla="*/ 76 h 177"/>
                <a:gd name="T52" fmla="*/ 131 w 250"/>
                <a:gd name="T53" fmla="*/ 72 h 177"/>
                <a:gd name="T54" fmla="*/ 135 w 250"/>
                <a:gd name="T55" fmla="*/ 68 h 177"/>
                <a:gd name="T56" fmla="*/ 140 w 250"/>
                <a:gd name="T57" fmla="*/ 63 h 177"/>
                <a:gd name="T58" fmla="*/ 145 w 250"/>
                <a:gd name="T59" fmla="*/ 59 h 177"/>
                <a:gd name="T60" fmla="*/ 149 w 250"/>
                <a:gd name="T61" fmla="*/ 55 h 177"/>
                <a:gd name="T62" fmla="*/ 154 w 250"/>
                <a:gd name="T63" fmla="*/ 51 h 177"/>
                <a:gd name="T64" fmla="*/ 159 w 250"/>
                <a:gd name="T65" fmla="*/ 47 h 177"/>
                <a:gd name="T66" fmla="*/ 165 w 250"/>
                <a:gd name="T67" fmla="*/ 44 h 177"/>
                <a:gd name="T68" fmla="*/ 170 w 250"/>
                <a:gd name="T69" fmla="*/ 40 h 177"/>
                <a:gd name="T70" fmla="*/ 175 w 250"/>
                <a:gd name="T71" fmla="*/ 36 h 177"/>
                <a:gd name="T72" fmla="*/ 181 w 250"/>
                <a:gd name="T73" fmla="*/ 32 h 177"/>
                <a:gd name="T74" fmla="*/ 187 w 250"/>
                <a:gd name="T75" fmla="*/ 29 h 177"/>
                <a:gd name="T76" fmla="*/ 193 w 250"/>
                <a:gd name="T77" fmla="*/ 25 h 177"/>
                <a:gd name="T78" fmla="*/ 199 w 250"/>
                <a:gd name="T79" fmla="*/ 22 h 177"/>
                <a:gd name="T80" fmla="*/ 205 w 250"/>
                <a:gd name="T81" fmla="*/ 18 h 177"/>
                <a:gd name="T82" fmla="*/ 212 w 250"/>
                <a:gd name="T83" fmla="*/ 15 h 177"/>
                <a:gd name="T84" fmla="*/ 219 w 250"/>
                <a:gd name="T85" fmla="*/ 12 h 177"/>
                <a:gd name="T86" fmla="*/ 226 w 250"/>
                <a:gd name="T87" fmla="*/ 9 h 177"/>
                <a:gd name="T88" fmla="*/ 234 w 250"/>
                <a:gd name="T89" fmla="*/ 6 h 177"/>
                <a:gd name="T90" fmla="*/ 241 w 250"/>
                <a:gd name="T91" fmla="*/ 3 h 177"/>
                <a:gd name="T92" fmla="*/ 249 w 250"/>
                <a:gd name="T93" fmla="*/ 0 h 1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0"/>
                <a:gd name="T142" fmla="*/ 0 h 177"/>
                <a:gd name="T143" fmla="*/ 250 w 250"/>
                <a:gd name="T144" fmla="*/ 177 h 1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0" h="177">
                  <a:moveTo>
                    <a:pt x="0" y="176"/>
                  </a:moveTo>
                  <a:lnTo>
                    <a:pt x="7" y="173"/>
                  </a:lnTo>
                  <a:lnTo>
                    <a:pt x="14" y="169"/>
                  </a:lnTo>
                  <a:lnTo>
                    <a:pt x="20" y="166"/>
                  </a:lnTo>
                  <a:lnTo>
                    <a:pt x="26" y="162"/>
                  </a:lnTo>
                  <a:lnTo>
                    <a:pt x="32" y="158"/>
                  </a:lnTo>
                  <a:lnTo>
                    <a:pt x="38" y="155"/>
                  </a:lnTo>
                  <a:lnTo>
                    <a:pt x="43" y="151"/>
                  </a:lnTo>
                  <a:lnTo>
                    <a:pt x="48" y="147"/>
                  </a:lnTo>
                  <a:lnTo>
                    <a:pt x="54" y="143"/>
                  </a:lnTo>
                  <a:lnTo>
                    <a:pt x="59" y="139"/>
                  </a:lnTo>
                  <a:lnTo>
                    <a:pt x="64" y="135"/>
                  </a:lnTo>
                  <a:lnTo>
                    <a:pt x="69" y="131"/>
                  </a:lnTo>
                  <a:lnTo>
                    <a:pt x="73" y="127"/>
                  </a:lnTo>
                  <a:lnTo>
                    <a:pt x="78" y="122"/>
                  </a:lnTo>
                  <a:lnTo>
                    <a:pt x="82" y="118"/>
                  </a:lnTo>
                  <a:lnTo>
                    <a:pt x="87" y="114"/>
                  </a:lnTo>
                  <a:lnTo>
                    <a:pt x="91" y="110"/>
                  </a:lnTo>
                  <a:lnTo>
                    <a:pt x="96" y="106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9" y="93"/>
                  </a:lnTo>
                  <a:lnTo>
                    <a:pt x="113" y="89"/>
                  </a:lnTo>
                  <a:lnTo>
                    <a:pt x="118" y="84"/>
                  </a:lnTo>
                  <a:lnTo>
                    <a:pt x="122" y="80"/>
                  </a:lnTo>
                  <a:lnTo>
                    <a:pt x="126" y="76"/>
                  </a:lnTo>
                  <a:lnTo>
                    <a:pt x="131" y="72"/>
                  </a:lnTo>
                  <a:lnTo>
                    <a:pt x="135" y="68"/>
                  </a:lnTo>
                  <a:lnTo>
                    <a:pt x="140" y="63"/>
                  </a:lnTo>
                  <a:lnTo>
                    <a:pt x="145" y="59"/>
                  </a:lnTo>
                  <a:lnTo>
                    <a:pt x="149" y="55"/>
                  </a:lnTo>
                  <a:lnTo>
                    <a:pt x="154" y="51"/>
                  </a:lnTo>
                  <a:lnTo>
                    <a:pt x="159" y="47"/>
                  </a:lnTo>
                  <a:lnTo>
                    <a:pt x="165" y="44"/>
                  </a:lnTo>
                  <a:lnTo>
                    <a:pt x="170" y="40"/>
                  </a:lnTo>
                  <a:lnTo>
                    <a:pt x="175" y="36"/>
                  </a:lnTo>
                  <a:lnTo>
                    <a:pt x="181" y="32"/>
                  </a:lnTo>
                  <a:lnTo>
                    <a:pt x="187" y="29"/>
                  </a:lnTo>
                  <a:lnTo>
                    <a:pt x="193" y="25"/>
                  </a:lnTo>
                  <a:lnTo>
                    <a:pt x="199" y="22"/>
                  </a:lnTo>
                  <a:lnTo>
                    <a:pt x="205" y="18"/>
                  </a:lnTo>
                  <a:lnTo>
                    <a:pt x="212" y="15"/>
                  </a:lnTo>
                  <a:lnTo>
                    <a:pt x="219" y="12"/>
                  </a:lnTo>
                  <a:lnTo>
                    <a:pt x="226" y="9"/>
                  </a:lnTo>
                  <a:lnTo>
                    <a:pt x="234" y="6"/>
                  </a:lnTo>
                  <a:lnTo>
                    <a:pt x="241" y="3"/>
                  </a:lnTo>
                  <a:lnTo>
                    <a:pt x="249" y="0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303" name="Freeform 34"/>
            <p:cNvSpPr>
              <a:spLocks/>
            </p:cNvSpPr>
            <p:nvPr/>
          </p:nvSpPr>
          <p:spPr bwMode="auto">
            <a:xfrm>
              <a:off x="4425" y="1729"/>
              <a:ext cx="180" cy="506"/>
            </a:xfrm>
            <a:custGeom>
              <a:avLst/>
              <a:gdLst>
                <a:gd name="T0" fmla="*/ 52 w 180"/>
                <a:gd name="T1" fmla="*/ 503 h 506"/>
                <a:gd name="T2" fmla="*/ 60 w 180"/>
                <a:gd name="T3" fmla="*/ 499 h 506"/>
                <a:gd name="T4" fmla="*/ 67 w 180"/>
                <a:gd name="T5" fmla="*/ 494 h 506"/>
                <a:gd name="T6" fmla="*/ 75 w 180"/>
                <a:gd name="T7" fmla="*/ 488 h 506"/>
                <a:gd name="T8" fmla="*/ 82 w 180"/>
                <a:gd name="T9" fmla="*/ 483 h 506"/>
                <a:gd name="T10" fmla="*/ 89 w 180"/>
                <a:gd name="T11" fmla="*/ 476 h 506"/>
                <a:gd name="T12" fmla="*/ 96 w 180"/>
                <a:gd name="T13" fmla="*/ 469 h 506"/>
                <a:gd name="T14" fmla="*/ 103 w 180"/>
                <a:gd name="T15" fmla="*/ 462 h 506"/>
                <a:gd name="T16" fmla="*/ 109 w 180"/>
                <a:gd name="T17" fmla="*/ 455 h 506"/>
                <a:gd name="T18" fmla="*/ 115 w 180"/>
                <a:gd name="T19" fmla="*/ 447 h 506"/>
                <a:gd name="T20" fmla="*/ 121 w 180"/>
                <a:gd name="T21" fmla="*/ 438 h 506"/>
                <a:gd name="T22" fmla="*/ 127 w 180"/>
                <a:gd name="T23" fmla="*/ 430 h 506"/>
                <a:gd name="T24" fmla="*/ 133 w 180"/>
                <a:gd name="T25" fmla="*/ 421 h 506"/>
                <a:gd name="T26" fmla="*/ 138 w 180"/>
                <a:gd name="T27" fmla="*/ 412 h 506"/>
                <a:gd name="T28" fmla="*/ 143 w 180"/>
                <a:gd name="T29" fmla="*/ 403 h 506"/>
                <a:gd name="T30" fmla="*/ 148 w 180"/>
                <a:gd name="T31" fmla="*/ 393 h 506"/>
                <a:gd name="T32" fmla="*/ 152 w 180"/>
                <a:gd name="T33" fmla="*/ 383 h 506"/>
                <a:gd name="T34" fmla="*/ 156 w 180"/>
                <a:gd name="T35" fmla="*/ 372 h 506"/>
                <a:gd name="T36" fmla="*/ 160 w 180"/>
                <a:gd name="T37" fmla="*/ 362 h 506"/>
                <a:gd name="T38" fmla="*/ 163 w 180"/>
                <a:gd name="T39" fmla="*/ 351 h 506"/>
                <a:gd name="T40" fmla="*/ 167 w 180"/>
                <a:gd name="T41" fmla="*/ 340 h 506"/>
                <a:gd name="T42" fmla="*/ 169 w 180"/>
                <a:gd name="T43" fmla="*/ 329 h 506"/>
                <a:gd name="T44" fmla="*/ 172 w 180"/>
                <a:gd name="T45" fmla="*/ 318 h 506"/>
                <a:gd name="T46" fmla="*/ 174 w 180"/>
                <a:gd name="T47" fmla="*/ 307 h 506"/>
                <a:gd name="T48" fmla="*/ 176 w 180"/>
                <a:gd name="T49" fmla="*/ 295 h 506"/>
                <a:gd name="T50" fmla="*/ 177 w 180"/>
                <a:gd name="T51" fmla="*/ 284 h 506"/>
                <a:gd name="T52" fmla="*/ 178 w 180"/>
                <a:gd name="T53" fmla="*/ 272 h 506"/>
                <a:gd name="T54" fmla="*/ 179 w 180"/>
                <a:gd name="T55" fmla="*/ 261 h 506"/>
                <a:gd name="T56" fmla="*/ 179 w 180"/>
                <a:gd name="T57" fmla="*/ 249 h 506"/>
                <a:gd name="T58" fmla="*/ 179 w 180"/>
                <a:gd name="T59" fmla="*/ 238 h 506"/>
                <a:gd name="T60" fmla="*/ 178 w 180"/>
                <a:gd name="T61" fmla="*/ 226 h 506"/>
                <a:gd name="T62" fmla="*/ 177 w 180"/>
                <a:gd name="T63" fmla="*/ 215 h 506"/>
                <a:gd name="T64" fmla="*/ 175 w 180"/>
                <a:gd name="T65" fmla="*/ 203 h 506"/>
                <a:gd name="T66" fmla="*/ 173 w 180"/>
                <a:gd name="T67" fmla="*/ 192 h 506"/>
                <a:gd name="T68" fmla="*/ 171 w 180"/>
                <a:gd name="T69" fmla="*/ 180 h 506"/>
                <a:gd name="T70" fmla="*/ 168 w 180"/>
                <a:gd name="T71" fmla="*/ 169 h 506"/>
                <a:gd name="T72" fmla="*/ 165 w 180"/>
                <a:gd name="T73" fmla="*/ 158 h 506"/>
                <a:gd name="T74" fmla="*/ 161 w 180"/>
                <a:gd name="T75" fmla="*/ 147 h 506"/>
                <a:gd name="T76" fmla="*/ 156 w 180"/>
                <a:gd name="T77" fmla="*/ 136 h 506"/>
                <a:gd name="T78" fmla="*/ 151 w 180"/>
                <a:gd name="T79" fmla="*/ 126 h 506"/>
                <a:gd name="T80" fmla="*/ 146 w 180"/>
                <a:gd name="T81" fmla="*/ 116 h 506"/>
                <a:gd name="T82" fmla="*/ 140 w 180"/>
                <a:gd name="T83" fmla="*/ 105 h 506"/>
                <a:gd name="T84" fmla="*/ 133 w 180"/>
                <a:gd name="T85" fmla="*/ 95 h 506"/>
                <a:gd name="T86" fmla="*/ 126 w 180"/>
                <a:gd name="T87" fmla="*/ 86 h 506"/>
                <a:gd name="T88" fmla="*/ 118 w 180"/>
                <a:gd name="T89" fmla="*/ 76 h 506"/>
                <a:gd name="T90" fmla="*/ 110 w 180"/>
                <a:gd name="T91" fmla="*/ 67 h 506"/>
                <a:gd name="T92" fmla="*/ 101 w 180"/>
                <a:gd name="T93" fmla="*/ 59 h 506"/>
                <a:gd name="T94" fmla="*/ 91 w 180"/>
                <a:gd name="T95" fmla="*/ 50 h 506"/>
                <a:gd name="T96" fmla="*/ 81 w 180"/>
                <a:gd name="T97" fmla="*/ 42 h 506"/>
                <a:gd name="T98" fmla="*/ 71 w 180"/>
                <a:gd name="T99" fmla="*/ 34 h 506"/>
                <a:gd name="T100" fmla="*/ 59 w 180"/>
                <a:gd name="T101" fmla="*/ 27 h 506"/>
                <a:gd name="T102" fmla="*/ 47 w 180"/>
                <a:gd name="T103" fmla="*/ 20 h 506"/>
                <a:gd name="T104" fmla="*/ 35 w 180"/>
                <a:gd name="T105" fmla="*/ 14 h 506"/>
                <a:gd name="T106" fmla="*/ 21 w 180"/>
                <a:gd name="T107" fmla="*/ 8 h 506"/>
                <a:gd name="T108" fmla="*/ 7 w 180"/>
                <a:gd name="T109" fmla="*/ 2 h 5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506"/>
                <a:gd name="T167" fmla="*/ 180 w 180"/>
                <a:gd name="T168" fmla="*/ 506 h 5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506">
                  <a:moveTo>
                    <a:pt x="48" y="505"/>
                  </a:moveTo>
                  <a:lnTo>
                    <a:pt x="52" y="503"/>
                  </a:lnTo>
                  <a:lnTo>
                    <a:pt x="56" y="501"/>
                  </a:lnTo>
                  <a:lnTo>
                    <a:pt x="60" y="499"/>
                  </a:lnTo>
                  <a:lnTo>
                    <a:pt x="64" y="496"/>
                  </a:lnTo>
                  <a:lnTo>
                    <a:pt x="67" y="494"/>
                  </a:lnTo>
                  <a:lnTo>
                    <a:pt x="71" y="491"/>
                  </a:lnTo>
                  <a:lnTo>
                    <a:pt x="75" y="488"/>
                  </a:lnTo>
                  <a:lnTo>
                    <a:pt x="78" y="486"/>
                  </a:lnTo>
                  <a:lnTo>
                    <a:pt x="82" y="483"/>
                  </a:lnTo>
                  <a:lnTo>
                    <a:pt x="86" y="479"/>
                  </a:lnTo>
                  <a:lnTo>
                    <a:pt x="89" y="476"/>
                  </a:lnTo>
                  <a:lnTo>
                    <a:pt x="93" y="473"/>
                  </a:lnTo>
                  <a:lnTo>
                    <a:pt x="96" y="469"/>
                  </a:lnTo>
                  <a:lnTo>
                    <a:pt x="99" y="466"/>
                  </a:lnTo>
                  <a:lnTo>
                    <a:pt x="103" y="462"/>
                  </a:lnTo>
                  <a:lnTo>
                    <a:pt x="106" y="458"/>
                  </a:lnTo>
                  <a:lnTo>
                    <a:pt x="109" y="455"/>
                  </a:lnTo>
                  <a:lnTo>
                    <a:pt x="112" y="451"/>
                  </a:lnTo>
                  <a:lnTo>
                    <a:pt x="115" y="447"/>
                  </a:lnTo>
                  <a:lnTo>
                    <a:pt x="118" y="442"/>
                  </a:lnTo>
                  <a:lnTo>
                    <a:pt x="121" y="438"/>
                  </a:lnTo>
                  <a:lnTo>
                    <a:pt x="124" y="434"/>
                  </a:lnTo>
                  <a:lnTo>
                    <a:pt x="127" y="430"/>
                  </a:lnTo>
                  <a:lnTo>
                    <a:pt x="130" y="426"/>
                  </a:lnTo>
                  <a:lnTo>
                    <a:pt x="133" y="421"/>
                  </a:lnTo>
                  <a:lnTo>
                    <a:pt x="135" y="417"/>
                  </a:lnTo>
                  <a:lnTo>
                    <a:pt x="138" y="412"/>
                  </a:lnTo>
                  <a:lnTo>
                    <a:pt x="140" y="407"/>
                  </a:lnTo>
                  <a:lnTo>
                    <a:pt x="143" y="403"/>
                  </a:lnTo>
                  <a:lnTo>
                    <a:pt x="145" y="398"/>
                  </a:lnTo>
                  <a:lnTo>
                    <a:pt x="148" y="393"/>
                  </a:lnTo>
                  <a:lnTo>
                    <a:pt x="150" y="388"/>
                  </a:lnTo>
                  <a:lnTo>
                    <a:pt x="152" y="383"/>
                  </a:lnTo>
                  <a:lnTo>
                    <a:pt x="154" y="378"/>
                  </a:lnTo>
                  <a:lnTo>
                    <a:pt x="156" y="372"/>
                  </a:lnTo>
                  <a:lnTo>
                    <a:pt x="158" y="367"/>
                  </a:lnTo>
                  <a:lnTo>
                    <a:pt x="160" y="362"/>
                  </a:lnTo>
                  <a:lnTo>
                    <a:pt x="162" y="356"/>
                  </a:lnTo>
                  <a:lnTo>
                    <a:pt x="163" y="351"/>
                  </a:lnTo>
                  <a:lnTo>
                    <a:pt x="165" y="346"/>
                  </a:lnTo>
                  <a:lnTo>
                    <a:pt x="167" y="340"/>
                  </a:lnTo>
                  <a:lnTo>
                    <a:pt x="168" y="335"/>
                  </a:lnTo>
                  <a:lnTo>
                    <a:pt x="169" y="329"/>
                  </a:lnTo>
                  <a:lnTo>
                    <a:pt x="171" y="324"/>
                  </a:lnTo>
                  <a:lnTo>
                    <a:pt x="172" y="318"/>
                  </a:lnTo>
                  <a:lnTo>
                    <a:pt x="173" y="312"/>
                  </a:lnTo>
                  <a:lnTo>
                    <a:pt x="174" y="307"/>
                  </a:lnTo>
                  <a:lnTo>
                    <a:pt x="175" y="301"/>
                  </a:lnTo>
                  <a:lnTo>
                    <a:pt x="176" y="295"/>
                  </a:lnTo>
                  <a:lnTo>
                    <a:pt x="177" y="290"/>
                  </a:lnTo>
                  <a:lnTo>
                    <a:pt x="177" y="284"/>
                  </a:lnTo>
                  <a:lnTo>
                    <a:pt x="178" y="278"/>
                  </a:lnTo>
                  <a:lnTo>
                    <a:pt x="178" y="272"/>
                  </a:lnTo>
                  <a:lnTo>
                    <a:pt x="179" y="267"/>
                  </a:lnTo>
                  <a:lnTo>
                    <a:pt x="179" y="261"/>
                  </a:lnTo>
                  <a:lnTo>
                    <a:pt x="179" y="255"/>
                  </a:lnTo>
                  <a:lnTo>
                    <a:pt x="179" y="249"/>
                  </a:lnTo>
                  <a:lnTo>
                    <a:pt x="179" y="243"/>
                  </a:lnTo>
                  <a:lnTo>
                    <a:pt x="179" y="238"/>
                  </a:lnTo>
                  <a:lnTo>
                    <a:pt x="178" y="232"/>
                  </a:lnTo>
                  <a:lnTo>
                    <a:pt x="178" y="226"/>
                  </a:lnTo>
                  <a:lnTo>
                    <a:pt x="178" y="220"/>
                  </a:lnTo>
                  <a:lnTo>
                    <a:pt x="177" y="215"/>
                  </a:lnTo>
                  <a:lnTo>
                    <a:pt x="176" y="209"/>
                  </a:lnTo>
                  <a:lnTo>
                    <a:pt x="175" y="203"/>
                  </a:lnTo>
                  <a:lnTo>
                    <a:pt x="174" y="197"/>
                  </a:lnTo>
                  <a:lnTo>
                    <a:pt x="173" y="192"/>
                  </a:lnTo>
                  <a:lnTo>
                    <a:pt x="172" y="186"/>
                  </a:lnTo>
                  <a:lnTo>
                    <a:pt x="171" y="180"/>
                  </a:lnTo>
                  <a:lnTo>
                    <a:pt x="169" y="175"/>
                  </a:lnTo>
                  <a:lnTo>
                    <a:pt x="168" y="169"/>
                  </a:lnTo>
                  <a:lnTo>
                    <a:pt x="166" y="164"/>
                  </a:lnTo>
                  <a:lnTo>
                    <a:pt x="165" y="158"/>
                  </a:lnTo>
                  <a:lnTo>
                    <a:pt x="163" y="153"/>
                  </a:lnTo>
                  <a:lnTo>
                    <a:pt x="161" y="147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54" y="131"/>
                  </a:lnTo>
                  <a:lnTo>
                    <a:pt x="151" y="126"/>
                  </a:lnTo>
                  <a:lnTo>
                    <a:pt x="148" y="121"/>
                  </a:lnTo>
                  <a:lnTo>
                    <a:pt x="146" y="116"/>
                  </a:lnTo>
                  <a:lnTo>
                    <a:pt x="143" y="110"/>
                  </a:lnTo>
                  <a:lnTo>
                    <a:pt x="140" y="105"/>
                  </a:lnTo>
                  <a:lnTo>
                    <a:pt x="136" y="100"/>
                  </a:lnTo>
                  <a:lnTo>
                    <a:pt x="133" y="95"/>
                  </a:lnTo>
                  <a:lnTo>
                    <a:pt x="130" y="91"/>
                  </a:lnTo>
                  <a:lnTo>
                    <a:pt x="126" y="86"/>
                  </a:lnTo>
                  <a:lnTo>
                    <a:pt x="122" y="81"/>
                  </a:lnTo>
                  <a:lnTo>
                    <a:pt x="118" y="76"/>
                  </a:lnTo>
                  <a:lnTo>
                    <a:pt x="114" y="72"/>
                  </a:lnTo>
                  <a:lnTo>
                    <a:pt x="110" y="67"/>
                  </a:lnTo>
                  <a:lnTo>
                    <a:pt x="105" y="63"/>
                  </a:lnTo>
                  <a:lnTo>
                    <a:pt x="101" y="59"/>
                  </a:lnTo>
                  <a:lnTo>
                    <a:pt x="96" y="54"/>
                  </a:lnTo>
                  <a:lnTo>
                    <a:pt x="91" y="50"/>
                  </a:lnTo>
                  <a:lnTo>
                    <a:pt x="87" y="46"/>
                  </a:lnTo>
                  <a:lnTo>
                    <a:pt x="81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5" y="31"/>
                  </a:lnTo>
                  <a:lnTo>
                    <a:pt x="59" y="27"/>
                  </a:lnTo>
                  <a:lnTo>
                    <a:pt x="53" y="24"/>
                  </a:lnTo>
                  <a:lnTo>
                    <a:pt x="47" y="20"/>
                  </a:lnTo>
                  <a:lnTo>
                    <a:pt x="41" y="17"/>
                  </a:lnTo>
                  <a:lnTo>
                    <a:pt x="35" y="14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304" name="Freeform 35"/>
            <p:cNvSpPr>
              <a:spLocks/>
            </p:cNvSpPr>
            <p:nvPr/>
          </p:nvSpPr>
          <p:spPr bwMode="auto">
            <a:xfrm>
              <a:off x="3994" y="1729"/>
              <a:ext cx="432" cy="434"/>
            </a:xfrm>
            <a:custGeom>
              <a:avLst/>
              <a:gdLst>
                <a:gd name="T0" fmla="*/ 428 w 432"/>
                <a:gd name="T1" fmla="*/ 1 h 434"/>
                <a:gd name="T2" fmla="*/ 421 w 432"/>
                <a:gd name="T3" fmla="*/ 5 h 434"/>
                <a:gd name="T4" fmla="*/ 414 w 432"/>
                <a:gd name="T5" fmla="*/ 10 h 434"/>
                <a:gd name="T6" fmla="*/ 407 w 432"/>
                <a:gd name="T7" fmla="*/ 15 h 434"/>
                <a:gd name="T8" fmla="*/ 401 w 432"/>
                <a:gd name="T9" fmla="*/ 20 h 434"/>
                <a:gd name="T10" fmla="*/ 395 w 432"/>
                <a:gd name="T11" fmla="*/ 26 h 434"/>
                <a:gd name="T12" fmla="*/ 389 w 432"/>
                <a:gd name="T13" fmla="*/ 32 h 434"/>
                <a:gd name="T14" fmla="*/ 383 w 432"/>
                <a:gd name="T15" fmla="*/ 39 h 434"/>
                <a:gd name="T16" fmla="*/ 378 w 432"/>
                <a:gd name="T17" fmla="*/ 46 h 434"/>
                <a:gd name="T18" fmla="*/ 372 w 432"/>
                <a:gd name="T19" fmla="*/ 54 h 434"/>
                <a:gd name="T20" fmla="*/ 367 w 432"/>
                <a:gd name="T21" fmla="*/ 62 h 434"/>
                <a:gd name="T22" fmla="*/ 361 w 432"/>
                <a:gd name="T23" fmla="*/ 70 h 434"/>
                <a:gd name="T24" fmla="*/ 356 w 432"/>
                <a:gd name="T25" fmla="*/ 79 h 434"/>
                <a:gd name="T26" fmla="*/ 351 w 432"/>
                <a:gd name="T27" fmla="*/ 88 h 434"/>
                <a:gd name="T28" fmla="*/ 346 w 432"/>
                <a:gd name="T29" fmla="*/ 97 h 434"/>
                <a:gd name="T30" fmla="*/ 341 w 432"/>
                <a:gd name="T31" fmla="*/ 106 h 434"/>
                <a:gd name="T32" fmla="*/ 336 w 432"/>
                <a:gd name="T33" fmla="*/ 116 h 434"/>
                <a:gd name="T34" fmla="*/ 331 w 432"/>
                <a:gd name="T35" fmla="*/ 125 h 434"/>
                <a:gd name="T36" fmla="*/ 326 w 432"/>
                <a:gd name="T37" fmla="*/ 135 h 434"/>
                <a:gd name="T38" fmla="*/ 321 w 432"/>
                <a:gd name="T39" fmla="*/ 146 h 434"/>
                <a:gd name="T40" fmla="*/ 316 w 432"/>
                <a:gd name="T41" fmla="*/ 156 h 434"/>
                <a:gd name="T42" fmla="*/ 311 w 432"/>
                <a:gd name="T43" fmla="*/ 166 h 434"/>
                <a:gd name="T44" fmla="*/ 306 w 432"/>
                <a:gd name="T45" fmla="*/ 177 h 434"/>
                <a:gd name="T46" fmla="*/ 300 w 432"/>
                <a:gd name="T47" fmla="*/ 187 h 434"/>
                <a:gd name="T48" fmla="*/ 295 w 432"/>
                <a:gd name="T49" fmla="*/ 198 h 434"/>
                <a:gd name="T50" fmla="*/ 290 w 432"/>
                <a:gd name="T51" fmla="*/ 209 h 434"/>
                <a:gd name="T52" fmla="*/ 284 w 432"/>
                <a:gd name="T53" fmla="*/ 219 h 434"/>
                <a:gd name="T54" fmla="*/ 278 w 432"/>
                <a:gd name="T55" fmla="*/ 230 h 434"/>
                <a:gd name="T56" fmla="*/ 273 w 432"/>
                <a:gd name="T57" fmla="*/ 241 h 434"/>
                <a:gd name="T58" fmla="*/ 267 w 432"/>
                <a:gd name="T59" fmla="*/ 251 h 434"/>
                <a:gd name="T60" fmla="*/ 260 w 432"/>
                <a:gd name="T61" fmla="*/ 262 h 434"/>
                <a:gd name="T62" fmla="*/ 254 w 432"/>
                <a:gd name="T63" fmla="*/ 272 h 434"/>
                <a:gd name="T64" fmla="*/ 247 w 432"/>
                <a:gd name="T65" fmla="*/ 282 h 434"/>
                <a:gd name="T66" fmla="*/ 240 w 432"/>
                <a:gd name="T67" fmla="*/ 292 h 434"/>
                <a:gd name="T68" fmla="*/ 233 w 432"/>
                <a:gd name="T69" fmla="*/ 302 h 434"/>
                <a:gd name="T70" fmla="*/ 226 w 432"/>
                <a:gd name="T71" fmla="*/ 312 h 434"/>
                <a:gd name="T72" fmla="*/ 218 w 432"/>
                <a:gd name="T73" fmla="*/ 322 h 434"/>
                <a:gd name="T74" fmla="*/ 210 w 432"/>
                <a:gd name="T75" fmla="*/ 331 h 434"/>
                <a:gd name="T76" fmla="*/ 202 w 432"/>
                <a:gd name="T77" fmla="*/ 340 h 434"/>
                <a:gd name="T78" fmla="*/ 193 w 432"/>
                <a:gd name="T79" fmla="*/ 349 h 434"/>
                <a:gd name="T80" fmla="*/ 185 w 432"/>
                <a:gd name="T81" fmla="*/ 357 h 434"/>
                <a:gd name="T82" fmla="*/ 175 w 432"/>
                <a:gd name="T83" fmla="*/ 365 h 434"/>
                <a:gd name="T84" fmla="*/ 166 w 432"/>
                <a:gd name="T85" fmla="*/ 373 h 434"/>
                <a:gd name="T86" fmla="*/ 156 w 432"/>
                <a:gd name="T87" fmla="*/ 381 h 434"/>
                <a:gd name="T88" fmla="*/ 145 w 432"/>
                <a:gd name="T89" fmla="*/ 388 h 434"/>
                <a:gd name="T90" fmla="*/ 134 w 432"/>
                <a:gd name="T91" fmla="*/ 394 h 434"/>
                <a:gd name="T92" fmla="*/ 123 w 432"/>
                <a:gd name="T93" fmla="*/ 401 h 434"/>
                <a:gd name="T94" fmla="*/ 112 w 432"/>
                <a:gd name="T95" fmla="*/ 407 h 434"/>
                <a:gd name="T96" fmla="*/ 99 w 432"/>
                <a:gd name="T97" fmla="*/ 412 h 434"/>
                <a:gd name="T98" fmla="*/ 87 w 432"/>
                <a:gd name="T99" fmla="*/ 417 h 434"/>
                <a:gd name="T100" fmla="*/ 74 w 432"/>
                <a:gd name="T101" fmla="*/ 421 h 434"/>
                <a:gd name="T102" fmla="*/ 60 w 432"/>
                <a:gd name="T103" fmla="*/ 425 h 434"/>
                <a:gd name="T104" fmla="*/ 46 w 432"/>
                <a:gd name="T105" fmla="*/ 428 h 434"/>
                <a:gd name="T106" fmla="*/ 31 w 432"/>
                <a:gd name="T107" fmla="*/ 431 h 434"/>
                <a:gd name="T108" fmla="*/ 16 w 432"/>
                <a:gd name="T109" fmla="*/ 432 h 434"/>
                <a:gd name="T110" fmla="*/ 0 w 432"/>
                <a:gd name="T111" fmla="*/ 433 h 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2"/>
                <a:gd name="T169" fmla="*/ 0 h 434"/>
                <a:gd name="T170" fmla="*/ 432 w 432"/>
                <a:gd name="T171" fmla="*/ 434 h 4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2" h="434">
                  <a:moveTo>
                    <a:pt x="431" y="0"/>
                  </a:moveTo>
                  <a:lnTo>
                    <a:pt x="428" y="1"/>
                  </a:lnTo>
                  <a:lnTo>
                    <a:pt x="424" y="3"/>
                  </a:lnTo>
                  <a:lnTo>
                    <a:pt x="421" y="5"/>
                  </a:lnTo>
                  <a:lnTo>
                    <a:pt x="417" y="8"/>
                  </a:lnTo>
                  <a:lnTo>
                    <a:pt x="414" y="10"/>
                  </a:lnTo>
                  <a:lnTo>
                    <a:pt x="411" y="12"/>
                  </a:lnTo>
                  <a:lnTo>
                    <a:pt x="407" y="15"/>
                  </a:lnTo>
                  <a:lnTo>
                    <a:pt x="404" y="17"/>
                  </a:lnTo>
                  <a:lnTo>
                    <a:pt x="401" y="20"/>
                  </a:lnTo>
                  <a:lnTo>
                    <a:pt x="398" y="23"/>
                  </a:lnTo>
                  <a:lnTo>
                    <a:pt x="395" y="26"/>
                  </a:lnTo>
                  <a:lnTo>
                    <a:pt x="392" y="29"/>
                  </a:lnTo>
                  <a:lnTo>
                    <a:pt x="389" y="32"/>
                  </a:lnTo>
                  <a:lnTo>
                    <a:pt x="386" y="36"/>
                  </a:lnTo>
                  <a:lnTo>
                    <a:pt x="383" y="39"/>
                  </a:lnTo>
                  <a:lnTo>
                    <a:pt x="380" y="43"/>
                  </a:lnTo>
                  <a:lnTo>
                    <a:pt x="378" y="46"/>
                  </a:lnTo>
                  <a:lnTo>
                    <a:pt x="375" y="50"/>
                  </a:lnTo>
                  <a:lnTo>
                    <a:pt x="372" y="54"/>
                  </a:lnTo>
                  <a:lnTo>
                    <a:pt x="369" y="58"/>
                  </a:lnTo>
                  <a:lnTo>
                    <a:pt x="367" y="62"/>
                  </a:lnTo>
                  <a:lnTo>
                    <a:pt x="364" y="66"/>
                  </a:lnTo>
                  <a:lnTo>
                    <a:pt x="361" y="70"/>
                  </a:lnTo>
                  <a:lnTo>
                    <a:pt x="359" y="74"/>
                  </a:lnTo>
                  <a:lnTo>
                    <a:pt x="356" y="79"/>
                  </a:lnTo>
                  <a:lnTo>
                    <a:pt x="354" y="83"/>
                  </a:lnTo>
                  <a:lnTo>
                    <a:pt x="351" y="88"/>
                  </a:lnTo>
                  <a:lnTo>
                    <a:pt x="349" y="92"/>
                  </a:lnTo>
                  <a:lnTo>
                    <a:pt x="346" y="97"/>
                  </a:lnTo>
                  <a:lnTo>
                    <a:pt x="344" y="101"/>
                  </a:lnTo>
                  <a:lnTo>
                    <a:pt x="341" y="106"/>
                  </a:lnTo>
                  <a:lnTo>
                    <a:pt x="338" y="111"/>
                  </a:lnTo>
                  <a:lnTo>
                    <a:pt x="336" y="116"/>
                  </a:lnTo>
                  <a:lnTo>
                    <a:pt x="334" y="121"/>
                  </a:lnTo>
                  <a:lnTo>
                    <a:pt x="331" y="125"/>
                  </a:lnTo>
                  <a:lnTo>
                    <a:pt x="329" y="130"/>
                  </a:lnTo>
                  <a:lnTo>
                    <a:pt x="326" y="135"/>
                  </a:lnTo>
                  <a:lnTo>
                    <a:pt x="324" y="140"/>
                  </a:lnTo>
                  <a:lnTo>
                    <a:pt x="321" y="146"/>
                  </a:lnTo>
                  <a:lnTo>
                    <a:pt x="318" y="151"/>
                  </a:lnTo>
                  <a:lnTo>
                    <a:pt x="316" y="156"/>
                  </a:lnTo>
                  <a:lnTo>
                    <a:pt x="313" y="161"/>
                  </a:lnTo>
                  <a:lnTo>
                    <a:pt x="311" y="166"/>
                  </a:lnTo>
                  <a:lnTo>
                    <a:pt x="308" y="172"/>
                  </a:lnTo>
                  <a:lnTo>
                    <a:pt x="306" y="177"/>
                  </a:lnTo>
                  <a:lnTo>
                    <a:pt x="303" y="182"/>
                  </a:lnTo>
                  <a:lnTo>
                    <a:pt x="300" y="187"/>
                  </a:lnTo>
                  <a:lnTo>
                    <a:pt x="298" y="193"/>
                  </a:lnTo>
                  <a:lnTo>
                    <a:pt x="295" y="198"/>
                  </a:lnTo>
                  <a:lnTo>
                    <a:pt x="292" y="203"/>
                  </a:lnTo>
                  <a:lnTo>
                    <a:pt x="290" y="209"/>
                  </a:lnTo>
                  <a:lnTo>
                    <a:pt x="287" y="214"/>
                  </a:lnTo>
                  <a:lnTo>
                    <a:pt x="284" y="219"/>
                  </a:lnTo>
                  <a:lnTo>
                    <a:pt x="281" y="225"/>
                  </a:lnTo>
                  <a:lnTo>
                    <a:pt x="278" y="230"/>
                  </a:lnTo>
                  <a:lnTo>
                    <a:pt x="275" y="235"/>
                  </a:lnTo>
                  <a:lnTo>
                    <a:pt x="273" y="241"/>
                  </a:lnTo>
                  <a:lnTo>
                    <a:pt x="270" y="246"/>
                  </a:lnTo>
                  <a:lnTo>
                    <a:pt x="267" y="251"/>
                  </a:lnTo>
                  <a:lnTo>
                    <a:pt x="263" y="256"/>
                  </a:lnTo>
                  <a:lnTo>
                    <a:pt x="260" y="262"/>
                  </a:lnTo>
                  <a:lnTo>
                    <a:pt x="257" y="267"/>
                  </a:lnTo>
                  <a:lnTo>
                    <a:pt x="254" y="272"/>
                  </a:lnTo>
                  <a:lnTo>
                    <a:pt x="251" y="277"/>
                  </a:lnTo>
                  <a:lnTo>
                    <a:pt x="247" y="282"/>
                  </a:lnTo>
                  <a:lnTo>
                    <a:pt x="244" y="287"/>
                  </a:lnTo>
                  <a:lnTo>
                    <a:pt x="240" y="292"/>
                  </a:lnTo>
                  <a:lnTo>
                    <a:pt x="237" y="297"/>
                  </a:lnTo>
                  <a:lnTo>
                    <a:pt x="233" y="302"/>
                  </a:lnTo>
                  <a:lnTo>
                    <a:pt x="230" y="307"/>
                  </a:lnTo>
                  <a:lnTo>
                    <a:pt x="226" y="312"/>
                  </a:lnTo>
                  <a:lnTo>
                    <a:pt x="222" y="317"/>
                  </a:lnTo>
                  <a:lnTo>
                    <a:pt x="218" y="322"/>
                  </a:lnTo>
                  <a:lnTo>
                    <a:pt x="214" y="326"/>
                  </a:lnTo>
                  <a:lnTo>
                    <a:pt x="210" y="331"/>
                  </a:lnTo>
                  <a:lnTo>
                    <a:pt x="206" y="335"/>
                  </a:lnTo>
                  <a:lnTo>
                    <a:pt x="202" y="340"/>
                  </a:lnTo>
                  <a:lnTo>
                    <a:pt x="198" y="344"/>
                  </a:lnTo>
                  <a:lnTo>
                    <a:pt x="193" y="349"/>
                  </a:lnTo>
                  <a:lnTo>
                    <a:pt x="189" y="353"/>
                  </a:lnTo>
                  <a:lnTo>
                    <a:pt x="185" y="357"/>
                  </a:lnTo>
                  <a:lnTo>
                    <a:pt x="180" y="361"/>
                  </a:lnTo>
                  <a:lnTo>
                    <a:pt x="175" y="365"/>
                  </a:lnTo>
                  <a:lnTo>
                    <a:pt x="171" y="369"/>
                  </a:lnTo>
                  <a:lnTo>
                    <a:pt x="166" y="373"/>
                  </a:lnTo>
                  <a:lnTo>
                    <a:pt x="161" y="377"/>
                  </a:lnTo>
                  <a:lnTo>
                    <a:pt x="156" y="381"/>
                  </a:lnTo>
                  <a:lnTo>
                    <a:pt x="151" y="384"/>
                  </a:lnTo>
                  <a:lnTo>
                    <a:pt x="145" y="388"/>
                  </a:lnTo>
                  <a:lnTo>
                    <a:pt x="140" y="391"/>
                  </a:lnTo>
                  <a:lnTo>
                    <a:pt x="134" y="394"/>
                  </a:lnTo>
                  <a:lnTo>
                    <a:pt x="129" y="398"/>
                  </a:lnTo>
                  <a:lnTo>
                    <a:pt x="123" y="401"/>
                  </a:lnTo>
                  <a:lnTo>
                    <a:pt x="117" y="404"/>
                  </a:lnTo>
                  <a:lnTo>
                    <a:pt x="112" y="407"/>
                  </a:lnTo>
                  <a:lnTo>
                    <a:pt x="106" y="409"/>
                  </a:lnTo>
                  <a:lnTo>
                    <a:pt x="99" y="412"/>
                  </a:lnTo>
                  <a:lnTo>
                    <a:pt x="93" y="414"/>
                  </a:lnTo>
                  <a:lnTo>
                    <a:pt x="87" y="417"/>
                  </a:lnTo>
                  <a:lnTo>
                    <a:pt x="80" y="419"/>
                  </a:lnTo>
                  <a:lnTo>
                    <a:pt x="74" y="421"/>
                  </a:lnTo>
                  <a:lnTo>
                    <a:pt x="67" y="423"/>
                  </a:lnTo>
                  <a:lnTo>
                    <a:pt x="60" y="425"/>
                  </a:lnTo>
                  <a:lnTo>
                    <a:pt x="53" y="427"/>
                  </a:lnTo>
                  <a:lnTo>
                    <a:pt x="46" y="428"/>
                  </a:lnTo>
                  <a:lnTo>
                    <a:pt x="39" y="430"/>
                  </a:lnTo>
                  <a:lnTo>
                    <a:pt x="31" y="431"/>
                  </a:lnTo>
                  <a:lnTo>
                    <a:pt x="24" y="431"/>
                  </a:lnTo>
                  <a:lnTo>
                    <a:pt x="16" y="432"/>
                  </a:lnTo>
                  <a:lnTo>
                    <a:pt x="8" y="433"/>
                  </a:lnTo>
                  <a:lnTo>
                    <a:pt x="0" y="433"/>
                  </a:lnTo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6287" name="Freeform 36"/>
          <p:cNvSpPr>
            <a:spLocks/>
          </p:cNvSpPr>
          <p:nvPr/>
        </p:nvSpPr>
        <p:spPr bwMode="auto">
          <a:xfrm>
            <a:off x="5732463" y="1528763"/>
            <a:ext cx="1036637" cy="1595437"/>
          </a:xfrm>
          <a:custGeom>
            <a:avLst/>
            <a:gdLst>
              <a:gd name="T0" fmla="*/ 2147483647 w 653"/>
              <a:gd name="T1" fmla="*/ 2147483647 h 1005"/>
              <a:gd name="T2" fmla="*/ 2147483647 w 653"/>
              <a:gd name="T3" fmla="*/ 2147483647 h 1005"/>
              <a:gd name="T4" fmla="*/ 2147483647 w 653"/>
              <a:gd name="T5" fmla="*/ 2147483647 h 1005"/>
              <a:gd name="T6" fmla="*/ 2147483647 w 653"/>
              <a:gd name="T7" fmla="*/ 2147483647 h 1005"/>
              <a:gd name="T8" fmla="*/ 2147483647 w 653"/>
              <a:gd name="T9" fmla="*/ 2147483647 h 1005"/>
              <a:gd name="T10" fmla="*/ 2147483647 w 653"/>
              <a:gd name="T11" fmla="*/ 2147483647 h 1005"/>
              <a:gd name="T12" fmla="*/ 2147483647 w 653"/>
              <a:gd name="T13" fmla="*/ 2147483647 h 1005"/>
              <a:gd name="T14" fmla="*/ 2147483647 w 653"/>
              <a:gd name="T15" fmla="*/ 2147483647 h 1005"/>
              <a:gd name="T16" fmla="*/ 2147483647 w 653"/>
              <a:gd name="T17" fmla="*/ 2147483647 h 1005"/>
              <a:gd name="T18" fmla="*/ 2147483647 w 653"/>
              <a:gd name="T19" fmla="*/ 2147483647 h 1005"/>
              <a:gd name="T20" fmla="*/ 2147483647 w 653"/>
              <a:gd name="T21" fmla="*/ 2147483647 h 1005"/>
              <a:gd name="T22" fmla="*/ 2147483647 w 653"/>
              <a:gd name="T23" fmla="*/ 2147483647 h 1005"/>
              <a:gd name="T24" fmla="*/ 2147483647 w 653"/>
              <a:gd name="T25" fmla="*/ 2147483647 h 1005"/>
              <a:gd name="T26" fmla="*/ 2147483647 w 653"/>
              <a:gd name="T27" fmla="*/ 2147483647 h 1005"/>
              <a:gd name="T28" fmla="*/ 2147483647 w 653"/>
              <a:gd name="T29" fmla="*/ 2147483647 h 1005"/>
              <a:gd name="T30" fmla="*/ 2147483647 w 653"/>
              <a:gd name="T31" fmla="*/ 2147483647 h 1005"/>
              <a:gd name="T32" fmla="*/ 2147483647 w 653"/>
              <a:gd name="T33" fmla="*/ 2147483647 h 1005"/>
              <a:gd name="T34" fmla="*/ 2147483647 w 653"/>
              <a:gd name="T35" fmla="*/ 2147483647 h 1005"/>
              <a:gd name="T36" fmla="*/ 2147483647 w 653"/>
              <a:gd name="T37" fmla="*/ 2147483647 h 1005"/>
              <a:gd name="T38" fmla="*/ 2147483647 w 653"/>
              <a:gd name="T39" fmla="*/ 2147483647 h 1005"/>
              <a:gd name="T40" fmla="*/ 2147483647 w 653"/>
              <a:gd name="T41" fmla="*/ 2147483647 h 1005"/>
              <a:gd name="T42" fmla="*/ 2147483647 w 653"/>
              <a:gd name="T43" fmla="*/ 2147483647 h 1005"/>
              <a:gd name="T44" fmla="*/ 2147483647 w 653"/>
              <a:gd name="T45" fmla="*/ 2147483647 h 1005"/>
              <a:gd name="T46" fmla="*/ 2147483647 w 653"/>
              <a:gd name="T47" fmla="*/ 2147483647 h 1005"/>
              <a:gd name="T48" fmla="*/ 2147483647 w 653"/>
              <a:gd name="T49" fmla="*/ 2147483647 h 1005"/>
              <a:gd name="T50" fmla="*/ 2147483647 w 653"/>
              <a:gd name="T51" fmla="*/ 2147483647 h 1005"/>
              <a:gd name="T52" fmla="*/ 2147483647 w 653"/>
              <a:gd name="T53" fmla="*/ 2147483647 h 1005"/>
              <a:gd name="T54" fmla="*/ 2147483647 w 653"/>
              <a:gd name="T55" fmla="*/ 2147483647 h 1005"/>
              <a:gd name="T56" fmla="*/ 2147483647 w 653"/>
              <a:gd name="T57" fmla="*/ 2147483647 h 1005"/>
              <a:gd name="T58" fmla="*/ 2147483647 w 653"/>
              <a:gd name="T59" fmla="*/ 2147483647 h 1005"/>
              <a:gd name="T60" fmla="*/ 2147483647 w 653"/>
              <a:gd name="T61" fmla="*/ 2147483647 h 1005"/>
              <a:gd name="T62" fmla="*/ 2147483647 w 653"/>
              <a:gd name="T63" fmla="*/ 2147483647 h 1005"/>
              <a:gd name="T64" fmla="*/ 2147483647 w 653"/>
              <a:gd name="T65" fmla="*/ 2147483647 h 1005"/>
              <a:gd name="T66" fmla="*/ 2147483647 w 653"/>
              <a:gd name="T67" fmla="*/ 2147483647 h 1005"/>
              <a:gd name="T68" fmla="*/ 2147483647 w 653"/>
              <a:gd name="T69" fmla="*/ 2147483647 h 1005"/>
              <a:gd name="T70" fmla="*/ 2147483647 w 653"/>
              <a:gd name="T71" fmla="*/ 2147483647 h 1005"/>
              <a:gd name="T72" fmla="*/ 2147483647 w 653"/>
              <a:gd name="T73" fmla="*/ 2147483647 h 1005"/>
              <a:gd name="T74" fmla="*/ 2147483647 w 653"/>
              <a:gd name="T75" fmla="*/ 2147483647 h 1005"/>
              <a:gd name="T76" fmla="*/ 2147483647 w 653"/>
              <a:gd name="T77" fmla="*/ 2147483647 h 1005"/>
              <a:gd name="T78" fmla="*/ 2147483647 w 653"/>
              <a:gd name="T79" fmla="*/ 2147483647 h 1005"/>
              <a:gd name="T80" fmla="*/ 2147483647 w 653"/>
              <a:gd name="T81" fmla="*/ 2147483647 h 1005"/>
              <a:gd name="T82" fmla="*/ 2147483647 w 653"/>
              <a:gd name="T83" fmla="*/ 2147483647 h 1005"/>
              <a:gd name="T84" fmla="*/ 2147483647 w 653"/>
              <a:gd name="T85" fmla="*/ 2147483647 h 1005"/>
              <a:gd name="T86" fmla="*/ 2147483647 w 653"/>
              <a:gd name="T87" fmla="*/ 2147483647 h 1005"/>
              <a:gd name="T88" fmla="*/ 2147483647 w 653"/>
              <a:gd name="T89" fmla="*/ 2147483647 h 1005"/>
              <a:gd name="T90" fmla="*/ 2147483647 w 653"/>
              <a:gd name="T91" fmla="*/ 2147483647 h 1005"/>
              <a:gd name="T92" fmla="*/ 2147483647 w 653"/>
              <a:gd name="T93" fmla="*/ 2147483647 h 1005"/>
              <a:gd name="T94" fmla="*/ 2147483647 w 653"/>
              <a:gd name="T95" fmla="*/ 2147483647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3"/>
              <a:gd name="T145" fmla="*/ 0 h 1005"/>
              <a:gd name="T146" fmla="*/ 653 w 653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3" h="1005">
                <a:moveTo>
                  <a:pt x="652" y="1004"/>
                </a:moveTo>
                <a:lnTo>
                  <a:pt x="642" y="999"/>
                </a:lnTo>
                <a:lnTo>
                  <a:pt x="633" y="995"/>
                </a:lnTo>
                <a:lnTo>
                  <a:pt x="624" y="990"/>
                </a:lnTo>
                <a:lnTo>
                  <a:pt x="615" y="985"/>
                </a:lnTo>
                <a:lnTo>
                  <a:pt x="606" y="981"/>
                </a:lnTo>
                <a:lnTo>
                  <a:pt x="598" y="976"/>
                </a:lnTo>
                <a:lnTo>
                  <a:pt x="589" y="971"/>
                </a:lnTo>
                <a:lnTo>
                  <a:pt x="580" y="967"/>
                </a:lnTo>
                <a:lnTo>
                  <a:pt x="572" y="962"/>
                </a:lnTo>
                <a:lnTo>
                  <a:pt x="563" y="957"/>
                </a:lnTo>
                <a:lnTo>
                  <a:pt x="555" y="953"/>
                </a:lnTo>
                <a:lnTo>
                  <a:pt x="547" y="948"/>
                </a:lnTo>
                <a:lnTo>
                  <a:pt x="539" y="943"/>
                </a:lnTo>
                <a:lnTo>
                  <a:pt x="531" y="939"/>
                </a:lnTo>
                <a:lnTo>
                  <a:pt x="523" y="934"/>
                </a:lnTo>
                <a:lnTo>
                  <a:pt x="515" y="929"/>
                </a:lnTo>
                <a:lnTo>
                  <a:pt x="507" y="924"/>
                </a:lnTo>
                <a:lnTo>
                  <a:pt x="500" y="920"/>
                </a:lnTo>
                <a:lnTo>
                  <a:pt x="492" y="915"/>
                </a:lnTo>
                <a:lnTo>
                  <a:pt x="485" y="910"/>
                </a:lnTo>
                <a:lnTo>
                  <a:pt x="477" y="906"/>
                </a:lnTo>
                <a:lnTo>
                  <a:pt x="470" y="901"/>
                </a:lnTo>
                <a:lnTo>
                  <a:pt x="463" y="896"/>
                </a:lnTo>
                <a:lnTo>
                  <a:pt x="456" y="891"/>
                </a:lnTo>
                <a:lnTo>
                  <a:pt x="449" y="887"/>
                </a:lnTo>
                <a:lnTo>
                  <a:pt x="442" y="882"/>
                </a:lnTo>
                <a:lnTo>
                  <a:pt x="435" y="877"/>
                </a:lnTo>
                <a:lnTo>
                  <a:pt x="428" y="872"/>
                </a:lnTo>
                <a:lnTo>
                  <a:pt x="421" y="868"/>
                </a:lnTo>
                <a:lnTo>
                  <a:pt x="415" y="863"/>
                </a:lnTo>
                <a:lnTo>
                  <a:pt x="408" y="858"/>
                </a:lnTo>
                <a:lnTo>
                  <a:pt x="402" y="853"/>
                </a:lnTo>
                <a:lnTo>
                  <a:pt x="396" y="849"/>
                </a:lnTo>
                <a:lnTo>
                  <a:pt x="389" y="844"/>
                </a:lnTo>
                <a:lnTo>
                  <a:pt x="383" y="839"/>
                </a:lnTo>
                <a:lnTo>
                  <a:pt x="377" y="834"/>
                </a:lnTo>
                <a:lnTo>
                  <a:pt x="371" y="829"/>
                </a:lnTo>
                <a:lnTo>
                  <a:pt x="365" y="825"/>
                </a:lnTo>
                <a:lnTo>
                  <a:pt x="359" y="820"/>
                </a:lnTo>
                <a:lnTo>
                  <a:pt x="353" y="815"/>
                </a:lnTo>
                <a:lnTo>
                  <a:pt x="348" y="810"/>
                </a:lnTo>
                <a:lnTo>
                  <a:pt x="342" y="805"/>
                </a:lnTo>
                <a:lnTo>
                  <a:pt x="337" y="801"/>
                </a:lnTo>
                <a:lnTo>
                  <a:pt x="331" y="796"/>
                </a:lnTo>
                <a:lnTo>
                  <a:pt x="326" y="791"/>
                </a:lnTo>
                <a:lnTo>
                  <a:pt x="320" y="786"/>
                </a:lnTo>
                <a:lnTo>
                  <a:pt x="315" y="781"/>
                </a:lnTo>
                <a:lnTo>
                  <a:pt x="310" y="776"/>
                </a:lnTo>
                <a:lnTo>
                  <a:pt x="305" y="772"/>
                </a:lnTo>
                <a:lnTo>
                  <a:pt x="300" y="767"/>
                </a:lnTo>
                <a:lnTo>
                  <a:pt x="295" y="762"/>
                </a:lnTo>
                <a:lnTo>
                  <a:pt x="290" y="757"/>
                </a:lnTo>
                <a:lnTo>
                  <a:pt x="285" y="752"/>
                </a:lnTo>
                <a:lnTo>
                  <a:pt x="280" y="747"/>
                </a:lnTo>
                <a:lnTo>
                  <a:pt x="276" y="742"/>
                </a:lnTo>
                <a:lnTo>
                  <a:pt x="271" y="738"/>
                </a:lnTo>
                <a:lnTo>
                  <a:pt x="266" y="733"/>
                </a:lnTo>
                <a:lnTo>
                  <a:pt x="262" y="728"/>
                </a:lnTo>
                <a:lnTo>
                  <a:pt x="257" y="723"/>
                </a:lnTo>
                <a:lnTo>
                  <a:pt x="253" y="718"/>
                </a:lnTo>
                <a:lnTo>
                  <a:pt x="249" y="713"/>
                </a:lnTo>
                <a:lnTo>
                  <a:pt x="245" y="708"/>
                </a:lnTo>
                <a:lnTo>
                  <a:pt x="240" y="703"/>
                </a:lnTo>
                <a:lnTo>
                  <a:pt x="236" y="698"/>
                </a:lnTo>
                <a:lnTo>
                  <a:pt x="232" y="693"/>
                </a:lnTo>
                <a:lnTo>
                  <a:pt x="228" y="688"/>
                </a:lnTo>
                <a:lnTo>
                  <a:pt x="224" y="684"/>
                </a:lnTo>
                <a:lnTo>
                  <a:pt x="220" y="679"/>
                </a:lnTo>
                <a:lnTo>
                  <a:pt x="217" y="674"/>
                </a:lnTo>
                <a:lnTo>
                  <a:pt x="213" y="669"/>
                </a:lnTo>
                <a:lnTo>
                  <a:pt x="209" y="664"/>
                </a:lnTo>
                <a:lnTo>
                  <a:pt x="206" y="659"/>
                </a:lnTo>
                <a:lnTo>
                  <a:pt x="202" y="654"/>
                </a:lnTo>
                <a:lnTo>
                  <a:pt x="198" y="649"/>
                </a:lnTo>
                <a:lnTo>
                  <a:pt x="195" y="644"/>
                </a:lnTo>
                <a:lnTo>
                  <a:pt x="192" y="639"/>
                </a:lnTo>
                <a:lnTo>
                  <a:pt x="188" y="634"/>
                </a:lnTo>
                <a:lnTo>
                  <a:pt x="185" y="629"/>
                </a:lnTo>
                <a:lnTo>
                  <a:pt x="182" y="624"/>
                </a:lnTo>
                <a:lnTo>
                  <a:pt x="179" y="619"/>
                </a:lnTo>
                <a:lnTo>
                  <a:pt x="175" y="614"/>
                </a:lnTo>
                <a:lnTo>
                  <a:pt x="172" y="609"/>
                </a:lnTo>
                <a:lnTo>
                  <a:pt x="169" y="604"/>
                </a:lnTo>
                <a:lnTo>
                  <a:pt x="166" y="599"/>
                </a:lnTo>
                <a:lnTo>
                  <a:pt x="163" y="594"/>
                </a:lnTo>
                <a:lnTo>
                  <a:pt x="160" y="589"/>
                </a:lnTo>
                <a:lnTo>
                  <a:pt x="158" y="584"/>
                </a:lnTo>
                <a:lnTo>
                  <a:pt x="155" y="578"/>
                </a:lnTo>
                <a:lnTo>
                  <a:pt x="152" y="573"/>
                </a:lnTo>
                <a:lnTo>
                  <a:pt x="149" y="568"/>
                </a:lnTo>
                <a:lnTo>
                  <a:pt x="147" y="563"/>
                </a:lnTo>
                <a:lnTo>
                  <a:pt x="144" y="558"/>
                </a:lnTo>
                <a:lnTo>
                  <a:pt x="142" y="553"/>
                </a:lnTo>
                <a:lnTo>
                  <a:pt x="139" y="548"/>
                </a:lnTo>
                <a:lnTo>
                  <a:pt x="137" y="543"/>
                </a:lnTo>
                <a:lnTo>
                  <a:pt x="134" y="538"/>
                </a:lnTo>
                <a:lnTo>
                  <a:pt x="132" y="533"/>
                </a:lnTo>
                <a:lnTo>
                  <a:pt x="129" y="528"/>
                </a:lnTo>
                <a:lnTo>
                  <a:pt x="127" y="522"/>
                </a:lnTo>
                <a:lnTo>
                  <a:pt x="125" y="517"/>
                </a:lnTo>
                <a:lnTo>
                  <a:pt x="123" y="512"/>
                </a:lnTo>
                <a:lnTo>
                  <a:pt x="120" y="507"/>
                </a:lnTo>
                <a:lnTo>
                  <a:pt x="118" y="502"/>
                </a:lnTo>
                <a:lnTo>
                  <a:pt x="116" y="497"/>
                </a:lnTo>
                <a:lnTo>
                  <a:pt x="114" y="491"/>
                </a:lnTo>
                <a:lnTo>
                  <a:pt x="112" y="486"/>
                </a:lnTo>
                <a:lnTo>
                  <a:pt x="110" y="481"/>
                </a:lnTo>
                <a:lnTo>
                  <a:pt x="108" y="476"/>
                </a:lnTo>
                <a:lnTo>
                  <a:pt x="106" y="471"/>
                </a:lnTo>
                <a:lnTo>
                  <a:pt x="104" y="465"/>
                </a:lnTo>
                <a:lnTo>
                  <a:pt x="102" y="460"/>
                </a:lnTo>
                <a:lnTo>
                  <a:pt x="100" y="455"/>
                </a:lnTo>
                <a:lnTo>
                  <a:pt x="99" y="450"/>
                </a:lnTo>
                <a:lnTo>
                  <a:pt x="97" y="445"/>
                </a:lnTo>
                <a:lnTo>
                  <a:pt x="95" y="439"/>
                </a:lnTo>
                <a:lnTo>
                  <a:pt x="93" y="434"/>
                </a:lnTo>
                <a:lnTo>
                  <a:pt x="92" y="429"/>
                </a:lnTo>
                <a:lnTo>
                  <a:pt x="90" y="424"/>
                </a:lnTo>
                <a:lnTo>
                  <a:pt x="88" y="418"/>
                </a:lnTo>
                <a:lnTo>
                  <a:pt x="87" y="413"/>
                </a:lnTo>
                <a:lnTo>
                  <a:pt x="85" y="408"/>
                </a:lnTo>
                <a:lnTo>
                  <a:pt x="84" y="402"/>
                </a:lnTo>
                <a:lnTo>
                  <a:pt x="82" y="397"/>
                </a:lnTo>
                <a:lnTo>
                  <a:pt x="81" y="392"/>
                </a:lnTo>
                <a:lnTo>
                  <a:pt x="79" y="387"/>
                </a:lnTo>
                <a:lnTo>
                  <a:pt x="78" y="381"/>
                </a:lnTo>
                <a:lnTo>
                  <a:pt x="76" y="376"/>
                </a:lnTo>
                <a:lnTo>
                  <a:pt x="75" y="371"/>
                </a:lnTo>
                <a:lnTo>
                  <a:pt x="73" y="365"/>
                </a:lnTo>
                <a:lnTo>
                  <a:pt x="72" y="360"/>
                </a:lnTo>
                <a:lnTo>
                  <a:pt x="71" y="354"/>
                </a:lnTo>
                <a:lnTo>
                  <a:pt x="69" y="349"/>
                </a:lnTo>
                <a:lnTo>
                  <a:pt x="68" y="344"/>
                </a:lnTo>
                <a:lnTo>
                  <a:pt x="67" y="338"/>
                </a:lnTo>
                <a:lnTo>
                  <a:pt x="66" y="333"/>
                </a:lnTo>
                <a:lnTo>
                  <a:pt x="64" y="328"/>
                </a:lnTo>
                <a:lnTo>
                  <a:pt x="63" y="322"/>
                </a:lnTo>
                <a:lnTo>
                  <a:pt x="62" y="317"/>
                </a:lnTo>
                <a:lnTo>
                  <a:pt x="61" y="311"/>
                </a:lnTo>
                <a:lnTo>
                  <a:pt x="60" y="306"/>
                </a:lnTo>
                <a:lnTo>
                  <a:pt x="58" y="300"/>
                </a:lnTo>
                <a:lnTo>
                  <a:pt x="57" y="295"/>
                </a:lnTo>
                <a:lnTo>
                  <a:pt x="56" y="290"/>
                </a:lnTo>
                <a:lnTo>
                  <a:pt x="55" y="284"/>
                </a:lnTo>
                <a:lnTo>
                  <a:pt x="54" y="279"/>
                </a:lnTo>
                <a:lnTo>
                  <a:pt x="53" y="273"/>
                </a:lnTo>
                <a:lnTo>
                  <a:pt x="52" y="268"/>
                </a:lnTo>
                <a:lnTo>
                  <a:pt x="50" y="262"/>
                </a:lnTo>
                <a:lnTo>
                  <a:pt x="49" y="257"/>
                </a:lnTo>
                <a:lnTo>
                  <a:pt x="48" y="251"/>
                </a:lnTo>
                <a:lnTo>
                  <a:pt x="47" y="246"/>
                </a:lnTo>
                <a:lnTo>
                  <a:pt x="46" y="240"/>
                </a:lnTo>
                <a:lnTo>
                  <a:pt x="45" y="235"/>
                </a:lnTo>
                <a:lnTo>
                  <a:pt x="44" y="229"/>
                </a:lnTo>
                <a:lnTo>
                  <a:pt x="43" y="223"/>
                </a:lnTo>
                <a:lnTo>
                  <a:pt x="42" y="218"/>
                </a:lnTo>
                <a:lnTo>
                  <a:pt x="41" y="212"/>
                </a:lnTo>
                <a:lnTo>
                  <a:pt x="40" y="207"/>
                </a:lnTo>
                <a:lnTo>
                  <a:pt x="39" y="201"/>
                </a:lnTo>
                <a:lnTo>
                  <a:pt x="38" y="196"/>
                </a:lnTo>
                <a:lnTo>
                  <a:pt x="37" y="190"/>
                </a:lnTo>
                <a:lnTo>
                  <a:pt x="36" y="184"/>
                </a:lnTo>
                <a:lnTo>
                  <a:pt x="35" y="179"/>
                </a:lnTo>
                <a:lnTo>
                  <a:pt x="34" y="173"/>
                </a:lnTo>
                <a:lnTo>
                  <a:pt x="33" y="167"/>
                </a:lnTo>
                <a:lnTo>
                  <a:pt x="32" y="162"/>
                </a:lnTo>
                <a:lnTo>
                  <a:pt x="31" y="156"/>
                </a:lnTo>
                <a:lnTo>
                  <a:pt x="30" y="151"/>
                </a:lnTo>
                <a:lnTo>
                  <a:pt x="29" y="145"/>
                </a:lnTo>
                <a:lnTo>
                  <a:pt x="28" y="139"/>
                </a:lnTo>
                <a:lnTo>
                  <a:pt x="27" y="133"/>
                </a:lnTo>
                <a:lnTo>
                  <a:pt x="26" y="128"/>
                </a:lnTo>
                <a:lnTo>
                  <a:pt x="25" y="122"/>
                </a:lnTo>
                <a:lnTo>
                  <a:pt x="24" y="116"/>
                </a:lnTo>
                <a:lnTo>
                  <a:pt x="22" y="111"/>
                </a:lnTo>
                <a:lnTo>
                  <a:pt x="21" y="105"/>
                </a:lnTo>
                <a:lnTo>
                  <a:pt x="20" y="99"/>
                </a:lnTo>
                <a:lnTo>
                  <a:pt x="19" y="93"/>
                </a:lnTo>
                <a:lnTo>
                  <a:pt x="18" y="88"/>
                </a:lnTo>
                <a:lnTo>
                  <a:pt x="17" y="82"/>
                </a:lnTo>
                <a:lnTo>
                  <a:pt x="16" y="76"/>
                </a:lnTo>
                <a:lnTo>
                  <a:pt x="15" y="70"/>
                </a:lnTo>
                <a:lnTo>
                  <a:pt x="14" y="64"/>
                </a:lnTo>
                <a:lnTo>
                  <a:pt x="12" y="59"/>
                </a:lnTo>
                <a:lnTo>
                  <a:pt x="11" y="53"/>
                </a:lnTo>
                <a:lnTo>
                  <a:pt x="10" y="47"/>
                </a:lnTo>
                <a:lnTo>
                  <a:pt x="9" y="41"/>
                </a:lnTo>
                <a:lnTo>
                  <a:pt x="8" y="35"/>
                </a:lnTo>
                <a:lnTo>
                  <a:pt x="6" y="29"/>
                </a:lnTo>
                <a:lnTo>
                  <a:pt x="5" y="24"/>
                </a:lnTo>
                <a:lnTo>
                  <a:pt x="4" y="18"/>
                </a:lnTo>
                <a:lnTo>
                  <a:pt x="3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8" name="Freeform 37"/>
          <p:cNvSpPr>
            <a:spLocks/>
          </p:cNvSpPr>
          <p:nvPr/>
        </p:nvSpPr>
        <p:spPr bwMode="auto">
          <a:xfrm>
            <a:off x="5413375" y="1217613"/>
            <a:ext cx="320675" cy="312737"/>
          </a:xfrm>
          <a:custGeom>
            <a:avLst/>
            <a:gdLst>
              <a:gd name="T0" fmla="*/ 2147483647 w 202"/>
              <a:gd name="T1" fmla="*/ 2147483647 h 197"/>
              <a:gd name="T2" fmla="*/ 2147483647 w 202"/>
              <a:gd name="T3" fmla="*/ 2147483647 h 197"/>
              <a:gd name="T4" fmla="*/ 2147483647 w 202"/>
              <a:gd name="T5" fmla="*/ 2147483647 h 197"/>
              <a:gd name="T6" fmla="*/ 2147483647 w 202"/>
              <a:gd name="T7" fmla="*/ 2147483647 h 197"/>
              <a:gd name="T8" fmla="*/ 2147483647 w 202"/>
              <a:gd name="T9" fmla="*/ 2147483647 h 197"/>
              <a:gd name="T10" fmla="*/ 2147483647 w 202"/>
              <a:gd name="T11" fmla="*/ 2147483647 h 197"/>
              <a:gd name="T12" fmla="*/ 2147483647 w 202"/>
              <a:gd name="T13" fmla="*/ 2147483647 h 197"/>
              <a:gd name="T14" fmla="*/ 2147483647 w 202"/>
              <a:gd name="T15" fmla="*/ 2147483647 h 197"/>
              <a:gd name="T16" fmla="*/ 2147483647 w 202"/>
              <a:gd name="T17" fmla="*/ 2147483647 h 197"/>
              <a:gd name="T18" fmla="*/ 2147483647 w 202"/>
              <a:gd name="T19" fmla="*/ 2147483647 h 197"/>
              <a:gd name="T20" fmla="*/ 2147483647 w 202"/>
              <a:gd name="T21" fmla="*/ 2147483647 h 197"/>
              <a:gd name="T22" fmla="*/ 2147483647 w 202"/>
              <a:gd name="T23" fmla="*/ 2147483647 h 197"/>
              <a:gd name="T24" fmla="*/ 2147483647 w 202"/>
              <a:gd name="T25" fmla="*/ 2147483647 h 197"/>
              <a:gd name="T26" fmla="*/ 2147483647 w 202"/>
              <a:gd name="T27" fmla="*/ 2147483647 h 197"/>
              <a:gd name="T28" fmla="*/ 2147483647 w 202"/>
              <a:gd name="T29" fmla="*/ 2147483647 h 197"/>
              <a:gd name="T30" fmla="*/ 2147483647 w 202"/>
              <a:gd name="T31" fmla="*/ 2147483647 h 197"/>
              <a:gd name="T32" fmla="*/ 2147483647 w 202"/>
              <a:gd name="T33" fmla="*/ 2147483647 h 197"/>
              <a:gd name="T34" fmla="*/ 2147483647 w 202"/>
              <a:gd name="T35" fmla="*/ 2147483647 h 197"/>
              <a:gd name="T36" fmla="*/ 2147483647 w 202"/>
              <a:gd name="T37" fmla="*/ 2147483647 h 197"/>
              <a:gd name="T38" fmla="*/ 2147483647 w 202"/>
              <a:gd name="T39" fmla="*/ 2147483647 h 197"/>
              <a:gd name="T40" fmla="*/ 2147483647 w 202"/>
              <a:gd name="T41" fmla="*/ 2147483647 h 197"/>
              <a:gd name="T42" fmla="*/ 2147483647 w 202"/>
              <a:gd name="T43" fmla="*/ 2147483647 h 197"/>
              <a:gd name="T44" fmla="*/ 2147483647 w 202"/>
              <a:gd name="T45" fmla="*/ 2147483647 h 197"/>
              <a:gd name="T46" fmla="*/ 2147483647 w 202"/>
              <a:gd name="T47" fmla="*/ 2147483647 h 197"/>
              <a:gd name="T48" fmla="*/ 2147483647 w 202"/>
              <a:gd name="T49" fmla="*/ 2147483647 h 197"/>
              <a:gd name="T50" fmla="*/ 2147483647 w 202"/>
              <a:gd name="T51" fmla="*/ 2147483647 h 197"/>
              <a:gd name="T52" fmla="*/ 2147483647 w 202"/>
              <a:gd name="T53" fmla="*/ 2147483647 h 197"/>
              <a:gd name="T54" fmla="*/ 2147483647 w 202"/>
              <a:gd name="T55" fmla="*/ 2147483647 h 197"/>
              <a:gd name="T56" fmla="*/ 2147483647 w 202"/>
              <a:gd name="T57" fmla="*/ 2147483647 h 197"/>
              <a:gd name="T58" fmla="*/ 2147483647 w 202"/>
              <a:gd name="T59" fmla="*/ 2147483647 h 197"/>
              <a:gd name="T60" fmla="*/ 2147483647 w 202"/>
              <a:gd name="T61" fmla="*/ 2147483647 h 197"/>
              <a:gd name="T62" fmla="*/ 2147483647 w 202"/>
              <a:gd name="T63" fmla="*/ 2147483647 h 197"/>
              <a:gd name="T64" fmla="*/ 2147483647 w 202"/>
              <a:gd name="T65" fmla="*/ 2147483647 h 197"/>
              <a:gd name="T66" fmla="*/ 2147483647 w 202"/>
              <a:gd name="T67" fmla="*/ 2147483647 h 197"/>
              <a:gd name="T68" fmla="*/ 2147483647 w 202"/>
              <a:gd name="T69" fmla="*/ 2147483647 h 197"/>
              <a:gd name="T70" fmla="*/ 2147483647 w 202"/>
              <a:gd name="T71" fmla="*/ 2147483647 h 197"/>
              <a:gd name="T72" fmla="*/ 2147483647 w 202"/>
              <a:gd name="T73" fmla="*/ 2147483647 h 197"/>
              <a:gd name="T74" fmla="*/ 2147483647 w 202"/>
              <a:gd name="T75" fmla="*/ 2147483647 h 197"/>
              <a:gd name="T76" fmla="*/ 2147483647 w 202"/>
              <a:gd name="T77" fmla="*/ 2147483647 h 197"/>
              <a:gd name="T78" fmla="*/ 2147483647 w 202"/>
              <a:gd name="T79" fmla="*/ 2147483647 h 197"/>
              <a:gd name="T80" fmla="*/ 2147483647 w 202"/>
              <a:gd name="T81" fmla="*/ 2147483647 h 197"/>
              <a:gd name="T82" fmla="*/ 2147483647 w 202"/>
              <a:gd name="T83" fmla="*/ 2147483647 h 197"/>
              <a:gd name="T84" fmla="*/ 2147483647 w 202"/>
              <a:gd name="T85" fmla="*/ 2147483647 h 197"/>
              <a:gd name="T86" fmla="*/ 2147483647 w 202"/>
              <a:gd name="T87" fmla="*/ 2147483647 h 197"/>
              <a:gd name="T88" fmla="*/ 2147483647 w 202"/>
              <a:gd name="T89" fmla="*/ 2147483647 h 197"/>
              <a:gd name="T90" fmla="*/ 2147483647 w 202"/>
              <a:gd name="T91" fmla="*/ 2147483647 h 197"/>
              <a:gd name="T92" fmla="*/ 2147483647 w 202"/>
              <a:gd name="T93" fmla="*/ 2147483647 h 197"/>
              <a:gd name="T94" fmla="*/ 2147483647 w 202"/>
              <a:gd name="T95" fmla="*/ 2147483647 h 197"/>
              <a:gd name="T96" fmla="*/ 2147483647 w 202"/>
              <a:gd name="T97" fmla="*/ 2147483647 h 197"/>
              <a:gd name="T98" fmla="*/ 2147483647 w 202"/>
              <a:gd name="T99" fmla="*/ 2147483647 h 197"/>
              <a:gd name="T100" fmla="*/ 2147483647 w 202"/>
              <a:gd name="T101" fmla="*/ 2147483647 h 197"/>
              <a:gd name="T102" fmla="*/ 2147483647 w 202"/>
              <a:gd name="T103" fmla="*/ 0 h 197"/>
              <a:gd name="T104" fmla="*/ 2147483647 w 202"/>
              <a:gd name="T105" fmla="*/ 0 h 197"/>
              <a:gd name="T106" fmla="*/ 2147483647 w 202"/>
              <a:gd name="T107" fmla="*/ 0 h 197"/>
              <a:gd name="T108" fmla="*/ 2147483647 w 202"/>
              <a:gd name="T109" fmla="*/ 0 h 197"/>
              <a:gd name="T110" fmla="*/ 0 w 202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2"/>
              <a:gd name="T169" fmla="*/ 0 h 197"/>
              <a:gd name="T170" fmla="*/ 202 w 202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2" h="197">
                <a:moveTo>
                  <a:pt x="201" y="196"/>
                </a:moveTo>
                <a:lnTo>
                  <a:pt x="200" y="192"/>
                </a:lnTo>
                <a:lnTo>
                  <a:pt x="199" y="188"/>
                </a:lnTo>
                <a:lnTo>
                  <a:pt x="198" y="184"/>
                </a:lnTo>
                <a:lnTo>
                  <a:pt x="197" y="179"/>
                </a:lnTo>
                <a:lnTo>
                  <a:pt x="196" y="175"/>
                </a:lnTo>
                <a:lnTo>
                  <a:pt x="195" y="170"/>
                </a:lnTo>
                <a:lnTo>
                  <a:pt x="195" y="166"/>
                </a:lnTo>
                <a:lnTo>
                  <a:pt x="194" y="161"/>
                </a:lnTo>
                <a:lnTo>
                  <a:pt x="193" y="157"/>
                </a:lnTo>
                <a:lnTo>
                  <a:pt x="192" y="152"/>
                </a:lnTo>
                <a:lnTo>
                  <a:pt x="191" y="147"/>
                </a:lnTo>
                <a:lnTo>
                  <a:pt x="190" y="142"/>
                </a:lnTo>
                <a:lnTo>
                  <a:pt x="189" y="137"/>
                </a:lnTo>
                <a:lnTo>
                  <a:pt x="188" y="132"/>
                </a:lnTo>
                <a:lnTo>
                  <a:pt x="187" y="127"/>
                </a:lnTo>
                <a:lnTo>
                  <a:pt x="186" y="122"/>
                </a:lnTo>
                <a:lnTo>
                  <a:pt x="185" y="118"/>
                </a:lnTo>
                <a:lnTo>
                  <a:pt x="183" y="113"/>
                </a:lnTo>
                <a:lnTo>
                  <a:pt x="182" y="108"/>
                </a:lnTo>
                <a:lnTo>
                  <a:pt x="180" y="103"/>
                </a:lnTo>
                <a:lnTo>
                  <a:pt x="179" y="98"/>
                </a:lnTo>
                <a:lnTo>
                  <a:pt x="177" y="93"/>
                </a:lnTo>
                <a:lnTo>
                  <a:pt x="175" y="88"/>
                </a:lnTo>
                <a:lnTo>
                  <a:pt x="173" y="83"/>
                </a:lnTo>
                <a:lnTo>
                  <a:pt x="171" y="79"/>
                </a:lnTo>
                <a:lnTo>
                  <a:pt x="169" y="74"/>
                </a:lnTo>
                <a:lnTo>
                  <a:pt x="166" y="69"/>
                </a:lnTo>
                <a:lnTo>
                  <a:pt x="164" y="65"/>
                </a:lnTo>
                <a:lnTo>
                  <a:pt x="161" y="61"/>
                </a:lnTo>
                <a:lnTo>
                  <a:pt x="158" y="56"/>
                </a:lnTo>
                <a:lnTo>
                  <a:pt x="155" y="52"/>
                </a:lnTo>
                <a:lnTo>
                  <a:pt x="152" y="48"/>
                </a:lnTo>
                <a:lnTo>
                  <a:pt x="148" y="44"/>
                </a:lnTo>
                <a:lnTo>
                  <a:pt x="144" y="40"/>
                </a:lnTo>
                <a:lnTo>
                  <a:pt x="140" y="36"/>
                </a:lnTo>
                <a:lnTo>
                  <a:pt x="136" y="33"/>
                </a:lnTo>
                <a:lnTo>
                  <a:pt x="131" y="29"/>
                </a:lnTo>
                <a:lnTo>
                  <a:pt x="127" y="26"/>
                </a:lnTo>
                <a:lnTo>
                  <a:pt x="122" y="23"/>
                </a:lnTo>
                <a:lnTo>
                  <a:pt x="116" y="20"/>
                </a:lnTo>
                <a:lnTo>
                  <a:pt x="111" y="17"/>
                </a:lnTo>
                <a:lnTo>
                  <a:pt x="105" y="14"/>
                </a:lnTo>
                <a:lnTo>
                  <a:pt x="99" y="12"/>
                </a:lnTo>
                <a:lnTo>
                  <a:pt x="93" y="10"/>
                </a:lnTo>
                <a:lnTo>
                  <a:pt x="86" y="8"/>
                </a:lnTo>
                <a:lnTo>
                  <a:pt x="79" y="6"/>
                </a:lnTo>
                <a:lnTo>
                  <a:pt x="71" y="4"/>
                </a:lnTo>
                <a:lnTo>
                  <a:pt x="64" y="3"/>
                </a:lnTo>
                <a:lnTo>
                  <a:pt x="56" y="2"/>
                </a:lnTo>
                <a:lnTo>
                  <a:pt x="47" y="1"/>
                </a:lnTo>
                <a:lnTo>
                  <a:pt x="38" y="0"/>
                </a:lnTo>
                <a:lnTo>
                  <a:pt x="29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89" name="Freeform 38"/>
          <p:cNvSpPr>
            <a:spLocks/>
          </p:cNvSpPr>
          <p:nvPr/>
        </p:nvSpPr>
        <p:spPr bwMode="auto">
          <a:xfrm>
            <a:off x="6127750" y="3448050"/>
            <a:ext cx="163513" cy="663575"/>
          </a:xfrm>
          <a:custGeom>
            <a:avLst/>
            <a:gdLst>
              <a:gd name="T0" fmla="*/ 2147483647 w 103"/>
              <a:gd name="T1" fmla="*/ 2147483647 h 418"/>
              <a:gd name="T2" fmla="*/ 2147483647 w 103"/>
              <a:gd name="T3" fmla="*/ 2147483647 h 418"/>
              <a:gd name="T4" fmla="*/ 2147483647 w 103"/>
              <a:gd name="T5" fmla="*/ 2147483647 h 418"/>
              <a:gd name="T6" fmla="*/ 2147483647 w 103"/>
              <a:gd name="T7" fmla="*/ 2147483647 h 418"/>
              <a:gd name="T8" fmla="*/ 2147483647 w 103"/>
              <a:gd name="T9" fmla="*/ 2147483647 h 418"/>
              <a:gd name="T10" fmla="*/ 2147483647 w 103"/>
              <a:gd name="T11" fmla="*/ 2147483647 h 418"/>
              <a:gd name="T12" fmla="*/ 2147483647 w 103"/>
              <a:gd name="T13" fmla="*/ 2147483647 h 418"/>
              <a:gd name="T14" fmla="*/ 2147483647 w 103"/>
              <a:gd name="T15" fmla="*/ 2147483647 h 418"/>
              <a:gd name="T16" fmla="*/ 2147483647 w 103"/>
              <a:gd name="T17" fmla="*/ 2147483647 h 418"/>
              <a:gd name="T18" fmla="*/ 2147483647 w 103"/>
              <a:gd name="T19" fmla="*/ 2147483647 h 418"/>
              <a:gd name="T20" fmla="*/ 2147483647 w 103"/>
              <a:gd name="T21" fmla="*/ 2147483647 h 418"/>
              <a:gd name="T22" fmla="*/ 2147483647 w 103"/>
              <a:gd name="T23" fmla="*/ 2147483647 h 418"/>
              <a:gd name="T24" fmla="*/ 2147483647 w 103"/>
              <a:gd name="T25" fmla="*/ 2147483647 h 418"/>
              <a:gd name="T26" fmla="*/ 2147483647 w 103"/>
              <a:gd name="T27" fmla="*/ 2147483647 h 418"/>
              <a:gd name="T28" fmla="*/ 2147483647 w 103"/>
              <a:gd name="T29" fmla="*/ 2147483647 h 418"/>
              <a:gd name="T30" fmla="*/ 2147483647 w 103"/>
              <a:gd name="T31" fmla="*/ 2147483647 h 418"/>
              <a:gd name="T32" fmla="*/ 2147483647 w 103"/>
              <a:gd name="T33" fmla="*/ 2147483647 h 418"/>
              <a:gd name="T34" fmla="*/ 2147483647 w 103"/>
              <a:gd name="T35" fmla="*/ 2147483647 h 418"/>
              <a:gd name="T36" fmla="*/ 2147483647 w 103"/>
              <a:gd name="T37" fmla="*/ 2147483647 h 418"/>
              <a:gd name="T38" fmla="*/ 2147483647 w 103"/>
              <a:gd name="T39" fmla="*/ 2147483647 h 418"/>
              <a:gd name="T40" fmla="*/ 2147483647 w 103"/>
              <a:gd name="T41" fmla="*/ 2147483647 h 418"/>
              <a:gd name="T42" fmla="*/ 2147483647 w 103"/>
              <a:gd name="T43" fmla="*/ 2147483647 h 418"/>
              <a:gd name="T44" fmla="*/ 2147483647 w 103"/>
              <a:gd name="T45" fmla="*/ 2147483647 h 418"/>
              <a:gd name="T46" fmla="*/ 2147483647 w 103"/>
              <a:gd name="T47" fmla="*/ 2147483647 h 418"/>
              <a:gd name="T48" fmla="*/ 2147483647 w 103"/>
              <a:gd name="T49" fmla="*/ 2147483647 h 418"/>
              <a:gd name="T50" fmla="*/ 2147483647 w 103"/>
              <a:gd name="T51" fmla="*/ 2147483647 h 418"/>
              <a:gd name="T52" fmla="*/ 2147483647 w 103"/>
              <a:gd name="T53" fmla="*/ 2147483647 h 418"/>
              <a:gd name="T54" fmla="*/ 2147483647 w 103"/>
              <a:gd name="T55" fmla="*/ 2147483647 h 418"/>
              <a:gd name="T56" fmla="*/ 2147483647 w 103"/>
              <a:gd name="T57" fmla="*/ 2147483647 h 418"/>
              <a:gd name="T58" fmla="*/ 2147483647 w 103"/>
              <a:gd name="T59" fmla="*/ 2147483647 h 418"/>
              <a:gd name="T60" fmla="*/ 2147483647 w 103"/>
              <a:gd name="T61" fmla="*/ 2147483647 h 418"/>
              <a:gd name="T62" fmla="*/ 2147483647 w 103"/>
              <a:gd name="T63" fmla="*/ 2147483647 h 418"/>
              <a:gd name="T64" fmla="*/ 2147483647 w 103"/>
              <a:gd name="T65" fmla="*/ 2147483647 h 418"/>
              <a:gd name="T66" fmla="*/ 2147483647 w 103"/>
              <a:gd name="T67" fmla="*/ 2147483647 h 418"/>
              <a:gd name="T68" fmla="*/ 2147483647 w 103"/>
              <a:gd name="T69" fmla="*/ 2147483647 h 418"/>
              <a:gd name="T70" fmla="*/ 2147483647 w 103"/>
              <a:gd name="T71" fmla="*/ 2147483647 h 418"/>
              <a:gd name="T72" fmla="*/ 0 w 103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3"/>
              <a:gd name="T112" fmla="*/ 0 h 418"/>
              <a:gd name="T113" fmla="*/ 103 w 103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3" h="418">
                <a:moveTo>
                  <a:pt x="40" y="417"/>
                </a:moveTo>
                <a:lnTo>
                  <a:pt x="45" y="413"/>
                </a:lnTo>
                <a:lnTo>
                  <a:pt x="50" y="410"/>
                </a:lnTo>
                <a:lnTo>
                  <a:pt x="54" y="406"/>
                </a:lnTo>
                <a:lnTo>
                  <a:pt x="59" y="402"/>
                </a:lnTo>
                <a:lnTo>
                  <a:pt x="63" y="398"/>
                </a:lnTo>
                <a:lnTo>
                  <a:pt x="67" y="394"/>
                </a:lnTo>
                <a:lnTo>
                  <a:pt x="70" y="390"/>
                </a:lnTo>
                <a:lnTo>
                  <a:pt x="74" y="385"/>
                </a:lnTo>
                <a:lnTo>
                  <a:pt x="77" y="381"/>
                </a:lnTo>
                <a:lnTo>
                  <a:pt x="80" y="376"/>
                </a:lnTo>
                <a:lnTo>
                  <a:pt x="83" y="371"/>
                </a:lnTo>
                <a:lnTo>
                  <a:pt x="86" y="366"/>
                </a:lnTo>
                <a:lnTo>
                  <a:pt x="88" y="361"/>
                </a:lnTo>
                <a:lnTo>
                  <a:pt x="90" y="356"/>
                </a:lnTo>
                <a:lnTo>
                  <a:pt x="92" y="351"/>
                </a:lnTo>
                <a:lnTo>
                  <a:pt x="94" y="345"/>
                </a:lnTo>
                <a:lnTo>
                  <a:pt x="96" y="340"/>
                </a:lnTo>
                <a:lnTo>
                  <a:pt x="97" y="334"/>
                </a:lnTo>
                <a:lnTo>
                  <a:pt x="98" y="328"/>
                </a:lnTo>
                <a:lnTo>
                  <a:pt x="99" y="322"/>
                </a:lnTo>
                <a:lnTo>
                  <a:pt x="100" y="316"/>
                </a:lnTo>
                <a:lnTo>
                  <a:pt x="101" y="310"/>
                </a:lnTo>
                <a:lnTo>
                  <a:pt x="102" y="304"/>
                </a:lnTo>
                <a:lnTo>
                  <a:pt x="102" y="298"/>
                </a:lnTo>
                <a:lnTo>
                  <a:pt x="102" y="292"/>
                </a:lnTo>
                <a:lnTo>
                  <a:pt x="102" y="285"/>
                </a:lnTo>
                <a:lnTo>
                  <a:pt x="102" y="279"/>
                </a:lnTo>
                <a:lnTo>
                  <a:pt x="102" y="273"/>
                </a:lnTo>
                <a:lnTo>
                  <a:pt x="102" y="266"/>
                </a:lnTo>
                <a:lnTo>
                  <a:pt x="101" y="260"/>
                </a:lnTo>
                <a:lnTo>
                  <a:pt x="100" y="253"/>
                </a:lnTo>
                <a:lnTo>
                  <a:pt x="100" y="246"/>
                </a:lnTo>
                <a:lnTo>
                  <a:pt x="99" y="240"/>
                </a:lnTo>
                <a:lnTo>
                  <a:pt x="98" y="233"/>
                </a:lnTo>
                <a:lnTo>
                  <a:pt x="97" y="227"/>
                </a:lnTo>
                <a:lnTo>
                  <a:pt x="95" y="220"/>
                </a:lnTo>
                <a:lnTo>
                  <a:pt x="94" y="213"/>
                </a:lnTo>
                <a:lnTo>
                  <a:pt x="92" y="206"/>
                </a:lnTo>
                <a:lnTo>
                  <a:pt x="91" y="200"/>
                </a:lnTo>
                <a:lnTo>
                  <a:pt x="89" y="193"/>
                </a:lnTo>
                <a:lnTo>
                  <a:pt x="87" y="186"/>
                </a:lnTo>
                <a:lnTo>
                  <a:pt x="85" y="179"/>
                </a:lnTo>
                <a:lnTo>
                  <a:pt x="83" y="173"/>
                </a:lnTo>
                <a:lnTo>
                  <a:pt x="81" y="166"/>
                </a:lnTo>
                <a:lnTo>
                  <a:pt x="79" y="159"/>
                </a:lnTo>
                <a:lnTo>
                  <a:pt x="77" y="153"/>
                </a:lnTo>
                <a:lnTo>
                  <a:pt x="75" y="146"/>
                </a:lnTo>
                <a:lnTo>
                  <a:pt x="72" y="140"/>
                </a:lnTo>
                <a:lnTo>
                  <a:pt x="70" y="133"/>
                </a:lnTo>
                <a:lnTo>
                  <a:pt x="67" y="127"/>
                </a:lnTo>
                <a:lnTo>
                  <a:pt x="65" y="120"/>
                </a:lnTo>
                <a:lnTo>
                  <a:pt x="62" y="114"/>
                </a:lnTo>
                <a:lnTo>
                  <a:pt x="59" y="107"/>
                </a:lnTo>
                <a:lnTo>
                  <a:pt x="57" y="101"/>
                </a:lnTo>
                <a:lnTo>
                  <a:pt x="54" y="95"/>
                </a:lnTo>
                <a:lnTo>
                  <a:pt x="51" y="89"/>
                </a:lnTo>
                <a:lnTo>
                  <a:pt x="48" y="83"/>
                </a:lnTo>
                <a:lnTo>
                  <a:pt x="45" y="77"/>
                </a:lnTo>
                <a:lnTo>
                  <a:pt x="42" y="71"/>
                </a:lnTo>
                <a:lnTo>
                  <a:pt x="39" y="65"/>
                </a:lnTo>
                <a:lnTo>
                  <a:pt x="36" y="59"/>
                </a:lnTo>
                <a:lnTo>
                  <a:pt x="33" y="54"/>
                </a:lnTo>
                <a:lnTo>
                  <a:pt x="30" y="48"/>
                </a:lnTo>
                <a:lnTo>
                  <a:pt x="27" y="43"/>
                </a:lnTo>
                <a:lnTo>
                  <a:pt x="24" y="38"/>
                </a:lnTo>
                <a:lnTo>
                  <a:pt x="21" y="33"/>
                </a:lnTo>
                <a:lnTo>
                  <a:pt x="18" y="28"/>
                </a:lnTo>
                <a:lnTo>
                  <a:pt x="15" y="23"/>
                </a:lnTo>
                <a:lnTo>
                  <a:pt x="12" y="18"/>
                </a:lnTo>
                <a:lnTo>
                  <a:pt x="9" y="13"/>
                </a:lnTo>
                <a:lnTo>
                  <a:pt x="6" y="9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0" name="Freeform 39"/>
          <p:cNvSpPr>
            <a:spLocks/>
          </p:cNvSpPr>
          <p:nvPr/>
        </p:nvSpPr>
        <p:spPr bwMode="auto">
          <a:xfrm>
            <a:off x="5413375" y="2924175"/>
            <a:ext cx="715963" cy="525463"/>
          </a:xfrm>
          <a:custGeom>
            <a:avLst/>
            <a:gdLst>
              <a:gd name="T0" fmla="*/ 2147483647 w 451"/>
              <a:gd name="T1" fmla="*/ 2147483647 h 331"/>
              <a:gd name="T2" fmla="*/ 2147483647 w 451"/>
              <a:gd name="T3" fmla="*/ 2147483647 h 331"/>
              <a:gd name="T4" fmla="*/ 2147483647 w 451"/>
              <a:gd name="T5" fmla="*/ 2147483647 h 331"/>
              <a:gd name="T6" fmla="*/ 2147483647 w 451"/>
              <a:gd name="T7" fmla="*/ 2147483647 h 331"/>
              <a:gd name="T8" fmla="*/ 2147483647 w 451"/>
              <a:gd name="T9" fmla="*/ 2147483647 h 331"/>
              <a:gd name="T10" fmla="*/ 2147483647 w 451"/>
              <a:gd name="T11" fmla="*/ 2147483647 h 331"/>
              <a:gd name="T12" fmla="*/ 2147483647 w 451"/>
              <a:gd name="T13" fmla="*/ 2147483647 h 331"/>
              <a:gd name="T14" fmla="*/ 2147483647 w 451"/>
              <a:gd name="T15" fmla="*/ 2147483647 h 331"/>
              <a:gd name="T16" fmla="*/ 2147483647 w 451"/>
              <a:gd name="T17" fmla="*/ 2147483647 h 331"/>
              <a:gd name="T18" fmla="*/ 2147483647 w 451"/>
              <a:gd name="T19" fmla="*/ 2147483647 h 331"/>
              <a:gd name="T20" fmla="*/ 2147483647 w 451"/>
              <a:gd name="T21" fmla="*/ 2147483647 h 331"/>
              <a:gd name="T22" fmla="*/ 2147483647 w 451"/>
              <a:gd name="T23" fmla="*/ 2147483647 h 331"/>
              <a:gd name="T24" fmla="*/ 2147483647 w 451"/>
              <a:gd name="T25" fmla="*/ 2147483647 h 331"/>
              <a:gd name="T26" fmla="*/ 2147483647 w 451"/>
              <a:gd name="T27" fmla="*/ 2147483647 h 331"/>
              <a:gd name="T28" fmla="*/ 2147483647 w 451"/>
              <a:gd name="T29" fmla="*/ 2147483647 h 331"/>
              <a:gd name="T30" fmla="*/ 2147483647 w 451"/>
              <a:gd name="T31" fmla="*/ 2147483647 h 331"/>
              <a:gd name="T32" fmla="*/ 2147483647 w 451"/>
              <a:gd name="T33" fmla="*/ 2147483647 h 331"/>
              <a:gd name="T34" fmla="*/ 2147483647 w 451"/>
              <a:gd name="T35" fmla="*/ 2147483647 h 331"/>
              <a:gd name="T36" fmla="*/ 2147483647 w 451"/>
              <a:gd name="T37" fmla="*/ 2147483647 h 331"/>
              <a:gd name="T38" fmla="*/ 2147483647 w 451"/>
              <a:gd name="T39" fmla="*/ 2147483647 h 331"/>
              <a:gd name="T40" fmla="*/ 2147483647 w 451"/>
              <a:gd name="T41" fmla="*/ 2147483647 h 331"/>
              <a:gd name="T42" fmla="*/ 2147483647 w 451"/>
              <a:gd name="T43" fmla="*/ 2147483647 h 331"/>
              <a:gd name="T44" fmla="*/ 2147483647 w 451"/>
              <a:gd name="T45" fmla="*/ 2147483647 h 331"/>
              <a:gd name="T46" fmla="*/ 2147483647 w 451"/>
              <a:gd name="T47" fmla="*/ 2147483647 h 331"/>
              <a:gd name="T48" fmla="*/ 2147483647 w 451"/>
              <a:gd name="T49" fmla="*/ 2147483647 h 331"/>
              <a:gd name="T50" fmla="*/ 2147483647 w 451"/>
              <a:gd name="T51" fmla="*/ 2147483647 h 331"/>
              <a:gd name="T52" fmla="*/ 2147483647 w 451"/>
              <a:gd name="T53" fmla="*/ 2147483647 h 331"/>
              <a:gd name="T54" fmla="*/ 2147483647 w 451"/>
              <a:gd name="T55" fmla="*/ 2147483647 h 331"/>
              <a:gd name="T56" fmla="*/ 2147483647 w 451"/>
              <a:gd name="T57" fmla="*/ 2147483647 h 331"/>
              <a:gd name="T58" fmla="*/ 2147483647 w 451"/>
              <a:gd name="T59" fmla="*/ 2147483647 h 331"/>
              <a:gd name="T60" fmla="*/ 2147483647 w 451"/>
              <a:gd name="T61" fmla="*/ 2147483647 h 331"/>
              <a:gd name="T62" fmla="*/ 2147483647 w 451"/>
              <a:gd name="T63" fmla="*/ 2147483647 h 331"/>
              <a:gd name="T64" fmla="*/ 2147483647 w 451"/>
              <a:gd name="T65" fmla="*/ 2147483647 h 331"/>
              <a:gd name="T66" fmla="*/ 2147483647 w 451"/>
              <a:gd name="T67" fmla="*/ 2147483647 h 331"/>
              <a:gd name="T68" fmla="*/ 2147483647 w 451"/>
              <a:gd name="T69" fmla="*/ 2147483647 h 331"/>
              <a:gd name="T70" fmla="*/ 2147483647 w 451"/>
              <a:gd name="T71" fmla="*/ 2147483647 h 331"/>
              <a:gd name="T72" fmla="*/ 2147483647 w 451"/>
              <a:gd name="T73" fmla="*/ 2147483647 h 331"/>
              <a:gd name="T74" fmla="*/ 2147483647 w 451"/>
              <a:gd name="T75" fmla="*/ 2147483647 h 331"/>
              <a:gd name="T76" fmla="*/ 2147483647 w 451"/>
              <a:gd name="T77" fmla="*/ 2147483647 h 331"/>
              <a:gd name="T78" fmla="*/ 2147483647 w 451"/>
              <a:gd name="T79" fmla="*/ 2147483647 h 331"/>
              <a:gd name="T80" fmla="*/ 2147483647 w 451"/>
              <a:gd name="T81" fmla="*/ 2147483647 h 331"/>
              <a:gd name="T82" fmla="*/ 0 w 451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1"/>
              <a:gd name="T127" fmla="*/ 0 h 331"/>
              <a:gd name="T128" fmla="*/ 451 w 451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1" h="331">
                <a:moveTo>
                  <a:pt x="450" y="330"/>
                </a:moveTo>
                <a:lnTo>
                  <a:pt x="445" y="324"/>
                </a:lnTo>
                <a:lnTo>
                  <a:pt x="441" y="318"/>
                </a:lnTo>
                <a:lnTo>
                  <a:pt x="436" y="312"/>
                </a:lnTo>
                <a:lnTo>
                  <a:pt x="431" y="306"/>
                </a:lnTo>
                <a:lnTo>
                  <a:pt x="426" y="299"/>
                </a:lnTo>
                <a:lnTo>
                  <a:pt x="422" y="293"/>
                </a:lnTo>
                <a:lnTo>
                  <a:pt x="417" y="287"/>
                </a:lnTo>
                <a:lnTo>
                  <a:pt x="412" y="281"/>
                </a:lnTo>
                <a:lnTo>
                  <a:pt x="407" y="274"/>
                </a:lnTo>
                <a:lnTo>
                  <a:pt x="403" y="268"/>
                </a:lnTo>
                <a:lnTo>
                  <a:pt x="398" y="262"/>
                </a:lnTo>
                <a:lnTo>
                  <a:pt x="393" y="256"/>
                </a:lnTo>
                <a:lnTo>
                  <a:pt x="388" y="250"/>
                </a:lnTo>
                <a:lnTo>
                  <a:pt x="383" y="244"/>
                </a:lnTo>
                <a:lnTo>
                  <a:pt x="378" y="238"/>
                </a:lnTo>
                <a:lnTo>
                  <a:pt x="373" y="232"/>
                </a:lnTo>
                <a:lnTo>
                  <a:pt x="368" y="227"/>
                </a:lnTo>
                <a:lnTo>
                  <a:pt x="363" y="221"/>
                </a:lnTo>
                <a:lnTo>
                  <a:pt x="358" y="215"/>
                </a:lnTo>
                <a:lnTo>
                  <a:pt x="353" y="210"/>
                </a:lnTo>
                <a:lnTo>
                  <a:pt x="348" y="204"/>
                </a:lnTo>
                <a:lnTo>
                  <a:pt x="343" y="198"/>
                </a:lnTo>
                <a:lnTo>
                  <a:pt x="338" y="193"/>
                </a:lnTo>
                <a:lnTo>
                  <a:pt x="333" y="187"/>
                </a:lnTo>
                <a:lnTo>
                  <a:pt x="328" y="182"/>
                </a:lnTo>
                <a:lnTo>
                  <a:pt x="323" y="177"/>
                </a:lnTo>
                <a:lnTo>
                  <a:pt x="318" y="171"/>
                </a:lnTo>
                <a:lnTo>
                  <a:pt x="313" y="166"/>
                </a:lnTo>
                <a:lnTo>
                  <a:pt x="307" y="161"/>
                </a:lnTo>
                <a:lnTo>
                  <a:pt x="302" y="156"/>
                </a:lnTo>
                <a:lnTo>
                  <a:pt x="297" y="151"/>
                </a:lnTo>
                <a:lnTo>
                  <a:pt x="292" y="146"/>
                </a:lnTo>
                <a:lnTo>
                  <a:pt x="287" y="141"/>
                </a:lnTo>
                <a:lnTo>
                  <a:pt x="281" y="136"/>
                </a:lnTo>
                <a:lnTo>
                  <a:pt x="276" y="132"/>
                </a:lnTo>
                <a:lnTo>
                  <a:pt x="271" y="127"/>
                </a:lnTo>
                <a:lnTo>
                  <a:pt x="265" y="122"/>
                </a:lnTo>
                <a:lnTo>
                  <a:pt x="260" y="118"/>
                </a:lnTo>
                <a:lnTo>
                  <a:pt x="255" y="113"/>
                </a:lnTo>
                <a:lnTo>
                  <a:pt x="249" y="109"/>
                </a:lnTo>
                <a:lnTo>
                  <a:pt x="244" y="104"/>
                </a:lnTo>
                <a:lnTo>
                  <a:pt x="239" y="100"/>
                </a:lnTo>
                <a:lnTo>
                  <a:pt x="233" y="96"/>
                </a:lnTo>
                <a:lnTo>
                  <a:pt x="228" y="92"/>
                </a:lnTo>
                <a:lnTo>
                  <a:pt x="222" y="88"/>
                </a:lnTo>
                <a:lnTo>
                  <a:pt x="217" y="84"/>
                </a:lnTo>
                <a:lnTo>
                  <a:pt x="211" y="80"/>
                </a:lnTo>
                <a:lnTo>
                  <a:pt x="206" y="76"/>
                </a:lnTo>
                <a:lnTo>
                  <a:pt x="200" y="72"/>
                </a:lnTo>
                <a:lnTo>
                  <a:pt x="195" y="69"/>
                </a:lnTo>
                <a:lnTo>
                  <a:pt x="189" y="65"/>
                </a:lnTo>
                <a:lnTo>
                  <a:pt x="183" y="62"/>
                </a:lnTo>
                <a:lnTo>
                  <a:pt x="178" y="58"/>
                </a:lnTo>
                <a:lnTo>
                  <a:pt x="172" y="55"/>
                </a:lnTo>
                <a:lnTo>
                  <a:pt x="166" y="52"/>
                </a:lnTo>
                <a:lnTo>
                  <a:pt x="161" y="49"/>
                </a:lnTo>
                <a:lnTo>
                  <a:pt x="155" y="46"/>
                </a:lnTo>
                <a:lnTo>
                  <a:pt x="149" y="43"/>
                </a:lnTo>
                <a:lnTo>
                  <a:pt x="144" y="40"/>
                </a:lnTo>
                <a:lnTo>
                  <a:pt x="138" y="37"/>
                </a:lnTo>
                <a:lnTo>
                  <a:pt x="132" y="34"/>
                </a:lnTo>
                <a:lnTo>
                  <a:pt x="126" y="32"/>
                </a:lnTo>
                <a:lnTo>
                  <a:pt x="120" y="29"/>
                </a:lnTo>
                <a:lnTo>
                  <a:pt x="115" y="27"/>
                </a:lnTo>
                <a:lnTo>
                  <a:pt x="109" y="24"/>
                </a:lnTo>
                <a:lnTo>
                  <a:pt x="103" y="22"/>
                </a:lnTo>
                <a:lnTo>
                  <a:pt x="97" y="20"/>
                </a:lnTo>
                <a:lnTo>
                  <a:pt x="91" y="18"/>
                </a:lnTo>
                <a:lnTo>
                  <a:pt x="85" y="16"/>
                </a:lnTo>
                <a:lnTo>
                  <a:pt x="79" y="14"/>
                </a:lnTo>
                <a:lnTo>
                  <a:pt x="73" y="13"/>
                </a:lnTo>
                <a:lnTo>
                  <a:pt x="67" y="11"/>
                </a:lnTo>
                <a:lnTo>
                  <a:pt x="61" y="10"/>
                </a:lnTo>
                <a:lnTo>
                  <a:pt x="55" y="8"/>
                </a:lnTo>
                <a:lnTo>
                  <a:pt x="49" y="7"/>
                </a:lnTo>
                <a:lnTo>
                  <a:pt x="43" y="6"/>
                </a:lnTo>
                <a:lnTo>
                  <a:pt x="37" y="5"/>
                </a:lnTo>
                <a:lnTo>
                  <a:pt x="31" y="4"/>
                </a:lnTo>
                <a:lnTo>
                  <a:pt x="24" y="3"/>
                </a:lnTo>
                <a:lnTo>
                  <a:pt x="18" y="2"/>
                </a:lnTo>
                <a:lnTo>
                  <a:pt x="12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1" name="Freeform 40"/>
          <p:cNvSpPr>
            <a:spLocks/>
          </p:cNvSpPr>
          <p:nvPr/>
        </p:nvSpPr>
        <p:spPr bwMode="auto">
          <a:xfrm>
            <a:off x="5407025" y="1216025"/>
            <a:ext cx="9525" cy="1588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0 w 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"/>
              <a:gd name="T14" fmla="*/ 6 w 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">
                <a:moveTo>
                  <a:pt x="5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2" name="Freeform 41"/>
          <p:cNvSpPr>
            <a:spLocks/>
          </p:cNvSpPr>
          <p:nvPr/>
        </p:nvSpPr>
        <p:spPr bwMode="auto">
          <a:xfrm>
            <a:off x="5408613" y="1616075"/>
            <a:ext cx="1587" cy="769938"/>
          </a:xfrm>
          <a:custGeom>
            <a:avLst/>
            <a:gdLst>
              <a:gd name="T0" fmla="*/ 0 w 1"/>
              <a:gd name="T1" fmla="*/ 0 h 485"/>
              <a:gd name="T2" fmla="*/ 0 w 1"/>
              <a:gd name="T3" fmla="*/ 2147483647 h 485"/>
              <a:gd name="T4" fmla="*/ 0 w 1"/>
              <a:gd name="T5" fmla="*/ 2147483647 h 485"/>
              <a:gd name="T6" fmla="*/ 0 w 1"/>
              <a:gd name="T7" fmla="*/ 2147483647 h 485"/>
              <a:gd name="T8" fmla="*/ 0 w 1"/>
              <a:gd name="T9" fmla="*/ 2147483647 h 485"/>
              <a:gd name="T10" fmla="*/ 0 w 1"/>
              <a:gd name="T11" fmla="*/ 2147483647 h 485"/>
              <a:gd name="T12" fmla="*/ 0 w 1"/>
              <a:gd name="T13" fmla="*/ 2147483647 h 485"/>
              <a:gd name="T14" fmla="*/ 0 w 1"/>
              <a:gd name="T15" fmla="*/ 2147483647 h 485"/>
              <a:gd name="T16" fmla="*/ 0 w 1"/>
              <a:gd name="T17" fmla="*/ 2147483647 h 485"/>
              <a:gd name="T18" fmla="*/ 0 w 1"/>
              <a:gd name="T19" fmla="*/ 2147483647 h 485"/>
              <a:gd name="T20" fmla="*/ 0 w 1"/>
              <a:gd name="T21" fmla="*/ 2147483647 h 485"/>
              <a:gd name="T22" fmla="*/ 0 w 1"/>
              <a:gd name="T23" fmla="*/ 2147483647 h 485"/>
              <a:gd name="T24" fmla="*/ 0 w 1"/>
              <a:gd name="T25" fmla="*/ 2147483647 h 485"/>
              <a:gd name="T26" fmla="*/ 0 w 1"/>
              <a:gd name="T27" fmla="*/ 2147483647 h 485"/>
              <a:gd name="T28" fmla="*/ 0 w 1"/>
              <a:gd name="T29" fmla="*/ 2147483647 h 485"/>
              <a:gd name="T30" fmla="*/ 0 w 1"/>
              <a:gd name="T31" fmla="*/ 2147483647 h 485"/>
              <a:gd name="T32" fmla="*/ 0 w 1"/>
              <a:gd name="T33" fmla="*/ 2147483647 h 485"/>
              <a:gd name="T34" fmla="*/ 0 w 1"/>
              <a:gd name="T35" fmla="*/ 2147483647 h 485"/>
              <a:gd name="T36" fmla="*/ 0 w 1"/>
              <a:gd name="T37" fmla="*/ 2147483647 h 485"/>
              <a:gd name="T38" fmla="*/ 0 w 1"/>
              <a:gd name="T39" fmla="*/ 2147483647 h 485"/>
              <a:gd name="T40" fmla="*/ 0 w 1"/>
              <a:gd name="T41" fmla="*/ 2147483647 h 485"/>
              <a:gd name="T42" fmla="*/ 0 w 1"/>
              <a:gd name="T43" fmla="*/ 2147483647 h 485"/>
              <a:gd name="T44" fmla="*/ 0 w 1"/>
              <a:gd name="T45" fmla="*/ 2147483647 h 485"/>
              <a:gd name="T46" fmla="*/ 0 w 1"/>
              <a:gd name="T47" fmla="*/ 2147483647 h 485"/>
              <a:gd name="T48" fmla="*/ 0 w 1"/>
              <a:gd name="T49" fmla="*/ 2147483647 h 485"/>
              <a:gd name="T50" fmla="*/ 0 w 1"/>
              <a:gd name="T51" fmla="*/ 2147483647 h 485"/>
              <a:gd name="T52" fmla="*/ 0 w 1"/>
              <a:gd name="T53" fmla="*/ 2147483647 h 485"/>
              <a:gd name="T54" fmla="*/ 0 w 1"/>
              <a:gd name="T55" fmla="*/ 2147483647 h 485"/>
              <a:gd name="T56" fmla="*/ 0 w 1"/>
              <a:gd name="T57" fmla="*/ 2147483647 h 485"/>
              <a:gd name="T58" fmla="*/ 0 w 1"/>
              <a:gd name="T59" fmla="*/ 2147483647 h 485"/>
              <a:gd name="T60" fmla="*/ 0 w 1"/>
              <a:gd name="T61" fmla="*/ 2147483647 h 485"/>
              <a:gd name="T62" fmla="*/ 0 w 1"/>
              <a:gd name="T63" fmla="*/ 2147483647 h 485"/>
              <a:gd name="T64" fmla="*/ 0 w 1"/>
              <a:gd name="T65" fmla="*/ 2147483647 h 485"/>
              <a:gd name="T66" fmla="*/ 0 w 1"/>
              <a:gd name="T67" fmla="*/ 2147483647 h 4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485"/>
              <a:gd name="T104" fmla="*/ 1 w 1"/>
              <a:gd name="T105" fmla="*/ 485 h 4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48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5"/>
                </a:lnTo>
                <a:lnTo>
                  <a:pt x="0" y="41"/>
                </a:lnTo>
                <a:lnTo>
                  <a:pt x="0" y="48"/>
                </a:lnTo>
                <a:lnTo>
                  <a:pt x="0" y="55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0" y="122"/>
                </a:lnTo>
                <a:lnTo>
                  <a:pt x="0" y="132"/>
                </a:lnTo>
                <a:lnTo>
                  <a:pt x="0" y="142"/>
                </a:lnTo>
                <a:lnTo>
                  <a:pt x="0" y="152"/>
                </a:lnTo>
                <a:lnTo>
                  <a:pt x="0" y="162"/>
                </a:lnTo>
                <a:lnTo>
                  <a:pt x="0" y="173"/>
                </a:lnTo>
                <a:lnTo>
                  <a:pt x="0" y="183"/>
                </a:lnTo>
                <a:lnTo>
                  <a:pt x="0" y="194"/>
                </a:lnTo>
                <a:lnTo>
                  <a:pt x="0" y="204"/>
                </a:lnTo>
                <a:lnTo>
                  <a:pt x="0" y="215"/>
                </a:lnTo>
                <a:lnTo>
                  <a:pt x="0" y="226"/>
                </a:lnTo>
                <a:lnTo>
                  <a:pt x="0" y="237"/>
                </a:lnTo>
                <a:lnTo>
                  <a:pt x="0" y="248"/>
                </a:lnTo>
                <a:lnTo>
                  <a:pt x="0" y="258"/>
                </a:lnTo>
                <a:lnTo>
                  <a:pt x="0" y="269"/>
                </a:lnTo>
                <a:lnTo>
                  <a:pt x="0" y="280"/>
                </a:lnTo>
                <a:lnTo>
                  <a:pt x="0" y="291"/>
                </a:lnTo>
                <a:lnTo>
                  <a:pt x="0" y="301"/>
                </a:lnTo>
                <a:lnTo>
                  <a:pt x="0" y="312"/>
                </a:lnTo>
                <a:lnTo>
                  <a:pt x="0" y="322"/>
                </a:lnTo>
                <a:lnTo>
                  <a:pt x="0" y="332"/>
                </a:lnTo>
                <a:lnTo>
                  <a:pt x="0" y="342"/>
                </a:lnTo>
                <a:lnTo>
                  <a:pt x="0" y="352"/>
                </a:lnTo>
                <a:lnTo>
                  <a:pt x="0" y="362"/>
                </a:lnTo>
                <a:lnTo>
                  <a:pt x="0" y="371"/>
                </a:lnTo>
                <a:lnTo>
                  <a:pt x="0" y="381"/>
                </a:lnTo>
                <a:lnTo>
                  <a:pt x="0" y="390"/>
                </a:lnTo>
                <a:lnTo>
                  <a:pt x="0" y="398"/>
                </a:lnTo>
                <a:lnTo>
                  <a:pt x="0" y="407"/>
                </a:lnTo>
                <a:lnTo>
                  <a:pt x="0" y="415"/>
                </a:lnTo>
                <a:lnTo>
                  <a:pt x="0" y="422"/>
                </a:lnTo>
                <a:lnTo>
                  <a:pt x="0" y="430"/>
                </a:lnTo>
                <a:lnTo>
                  <a:pt x="0" y="437"/>
                </a:lnTo>
                <a:lnTo>
                  <a:pt x="0" y="443"/>
                </a:lnTo>
                <a:lnTo>
                  <a:pt x="0" y="449"/>
                </a:lnTo>
                <a:lnTo>
                  <a:pt x="0" y="455"/>
                </a:lnTo>
                <a:lnTo>
                  <a:pt x="0" y="461"/>
                </a:lnTo>
                <a:lnTo>
                  <a:pt x="0" y="465"/>
                </a:lnTo>
                <a:lnTo>
                  <a:pt x="0" y="470"/>
                </a:lnTo>
                <a:lnTo>
                  <a:pt x="0" y="473"/>
                </a:lnTo>
                <a:lnTo>
                  <a:pt x="0" y="477"/>
                </a:lnTo>
                <a:lnTo>
                  <a:pt x="0" y="479"/>
                </a:lnTo>
                <a:lnTo>
                  <a:pt x="0" y="482"/>
                </a:lnTo>
                <a:lnTo>
                  <a:pt x="0" y="483"/>
                </a:lnTo>
                <a:lnTo>
                  <a:pt x="0" y="48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3" name="Freeform 42"/>
          <p:cNvSpPr>
            <a:spLocks/>
          </p:cNvSpPr>
          <p:nvPr/>
        </p:nvSpPr>
        <p:spPr bwMode="auto">
          <a:xfrm>
            <a:off x="469582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4" name="Freeform 43"/>
          <p:cNvSpPr>
            <a:spLocks/>
          </p:cNvSpPr>
          <p:nvPr/>
        </p:nvSpPr>
        <p:spPr bwMode="auto">
          <a:xfrm>
            <a:off x="4695825" y="4578350"/>
            <a:ext cx="1439863" cy="1011238"/>
          </a:xfrm>
          <a:custGeom>
            <a:avLst/>
            <a:gdLst>
              <a:gd name="T0" fmla="*/ 2147483647 w 907"/>
              <a:gd name="T1" fmla="*/ 2147483647 h 637"/>
              <a:gd name="T2" fmla="*/ 2147483647 w 907"/>
              <a:gd name="T3" fmla="*/ 2147483647 h 637"/>
              <a:gd name="T4" fmla="*/ 2147483647 w 907"/>
              <a:gd name="T5" fmla="*/ 2147483647 h 637"/>
              <a:gd name="T6" fmla="*/ 2147483647 w 907"/>
              <a:gd name="T7" fmla="*/ 2147483647 h 637"/>
              <a:gd name="T8" fmla="*/ 2147483647 w 907"/>
              <a:gd name="T9" fmla="*/ 2147483647 h 637"/>
              <a:gd name="T10" fmla="*/ 2147483647 w 907"/>
              <a:gd name="T11" fmla="*/ 2147483647 h 637"/>
              <a:gd name="T12" fmla="*/ 2147483647 w 907"/>
              <a:gd name="T13" fmla="*/ 2147483647 h 637"/>
              <a:gd name="T14" fmla="*/ 2147483647 w 907"/>
              <a:gd name="T15" fmla="*/ 2147483647 h 637"/>
              <a:gd name="T16" fmla="*/ 2147483647 w 907"/>
              <a:gd name="T17" fmla="*/ 2147483647 h 637"/>
              <a:gd name="T18" fmla="*/ 2147483647 w 907"/>
              <a:gd name="T19" fmla="*/ 2147483647 h 637"/>
              <a:gd name="T20" fmla="*/ 2147483647 w 907"/>
              <a:gd name="T21" fmla="*/ 2147483647 h 637"/>
              <a:gd name="T22" fmla="*/ 2147483647 w 907"/>
              <a:gd name="T23" fmla="*/ 2147483647 h 637"/>
              <a:gd name="T24" fmla="*/ 2147483647 w 907"/>
              <a:gd name="T25" fmla="*/ 2147483647 h 637"/>
              <a:gd name="T26" fmla="*/ 2147483647 w 907"/>
              <a:gd name="T27" fmla="*/ 2147483647 h 637"/>
              <a:gd name="T28" fmla="*/ 2147483647 w 907"/>
              <a:gd name="T29" fmla="*/ 2147483647 h 637"/>
              <a:gd name="T30" fmla="*/ 2147483647 w 907"/>
              <a:gd name="T31" fmla="*/ 2147483647 h 637"/>
              <a:gd name="T32" fmla="*/ 2147483647 w 907"/>
              <a:gd name="T33" fmla="*/ 2147483647 h 637"/>
              <a:gd name="T34" fmla="*/ 2147483647 w 907"/>
              <a:gd name="T35" fmla="*/ 2147483647 h 637"/>
              <a:gd name="T36" fmla="*/ 2147483647 w 907"/>
              <a:gd name="T37" fmla="*/ 2147483647 h 637"/>
              <a:gd name="T38" fmla="*/ 2147483647 w 907"/>
              <a:gd name="T39" fmla="*/ 2147483647 h 637"/>
              <a:gd name="T40" fmla="*/ 2147483647 w 907"/>
              <a:gd name="T41" fmla="*/ 2147483647 h 637"/>
              <a:gd name="T42" fmla="*/ 2147483647 w 907"/>
              <a:gd name="T43" fmla="*/ 2147483647 h 637"/>
              <a:gd name="T44" fmla="*/ 2147483647 w 907"/>
              <a:gd name="T45" fmla="*/ 2147483647 h 637"/>
              <a:gd name="T46" fmla="*/ 2147483647 w 907"/>
              <a:gd name="T47" fmla="*/ 2147483647 h 637"/>
              <a:gd name="T48" fmla="*/ 2147483647 w 907"/>
              <a:gd name="T49" fmla="*/ 2147483647 h 637"/>
              <a:gd name="T50" fmla="*/ 2147483647 w 907"/>
              <a:gd name="T51" fmla="*/ 2147483647 h 637"/>
              <a:gd name="T52" fmla="*/ 2147483647 w 907"/>
              <a:gd name="T53" fmla="*/ 2147483647 h 637"/>
              <a:gd name="T54" fmla="*/ 2147483647 w 907"/>
              <a:gd name="T55" fmla="*/ 2147483647 h 637"/>
              <a:gd name="T56" fmla="*/ 2147483647 w 907"/>
              <a:gd name="T57" fmla="*/ 2147483647 h 637"/>
              <a:gd name="T58" fmla="*/ 2147483647 w 907"/>
              <a:gd name="T59" fmla="*/ 2147483647 h 637"/>
              <a:gd name="T60" fmla="*/ 2147483647 w 907"/>
              <a:gd name="T61" fmla="*/ 2147483647 h 637"/>
              <a:gd name="T62" fmla="*/ 2147483647 w 907"/>
              <a:gd name="T63" fmla="*/ 2147483647 h 637"/>
              <a:gd name="T64" fmla="*/ 2147483647 w 907"/>
              <a:gd name="T65" fmla="*/ 2147483647 h 637"/>
              <a:gd name="T66" fmla="*/ 2147483647 w 907"/>
              <a:gd name="T67" fmla="*/ 0 h 637"/>
              <a:gd name="T68" fmla="*/ 2147483647 w 907"/>
              <a:gd name="T69" fmla="*/ 2147483647 h 637"/>
              <a:gd name="T70" fmla="*/ 2147483647 w 907"/>
              <a:gd name="T71" fmla="*/ 2147483647 h 637"/>
              <a:gd name="T72" fmla="*/ 2147483647 w 907"/>
              <a:gd name="T73" fmla="*/ 2147483647 h 637"/>
              <a:gd name="T74" fmla="*/ 2147483647 w 907"/>
              <a:gd name="T75" fmla="*/ 2147483647 h 637"/>
              <a:gd name="T76" fmla="*/ 2147483647 w 907"/>
              <a:gd name="T77" fmla="*/ 2147483647 h 637"/>
              <a:gd name="T78" fmla="*/ 2147483647 w 907"/>
              <a:gd name="T79" fmla="*/ 2147483647 h 637"/>
              <a:gd name="T80" fmla="*/ 2147483647 w 907"/>
              <a:gd name="T81" fmla="*/ 2147483647 h 637"/>
              <a:gd name="T82" fmla="*/ 2147483647 w 907"/>
              <a:gd name="T83" fmla="*/ 2147483647 h 637"/>
              <a:gd name="T84" fmla="*/ 2147483647 w 907"/>
              <a:gd name="T85" fmla="*/ 2147483647 h 637"/>
              <a:gd name="T86" fmla="*/ 2147483647 w 907"/>
              <a:gd name="T87" fmla="*/ 2147483647 h 637"/>
              <a:gd name="T88" fmla="*/ 0 w 907"/>
              <a:gd name="T89" fmla="*/ 2147483647 h 637"/>
              <a:gd name="T90" fmla="*/ 2147483647 w 907"/>
              <a:gd name="T91" fmla="*/ 2147483647 h 637"/>
              <a:gd name="T92" fmla="*/ 2147483647 w 907"/>
              <a:gd name="T93" fmla="*/ 2147483647 h 637"/>
              <a:gd name="T94" fmla="*/ 2147483647 w 907"/>
              <a:gd name="T95" fmla="*/ 2147483647 h 637"/>
              <a:gd name="T96" fmla="*/ 2147483647 w 907"/>
              <a:gd name="T97" fmla="*/ 2147483647 h 637"/>
              <a:gd name="T98" fmla="*/ 2147483647 w 907"/>
              <a:gd name="T99" fmla="*/ 2147483647 h 637"/>
              <a:gd name="T100" fmla="*/ 2147483647 w 907"/>
              <a:gd name="T101" fmla="*/ 2147483647 h 637"/>
              <a:gd name="T102" fmla="*/ 2147483647 w 907"/>
              <a:gd name="T103" fmla="*/ 2147483647 h 637"/>
              <a:gd name="T104" fmla="*/ 2147483647 w 907"/>
              <a:gd name="T105" fmla="*/ 2147483647 h 637"/>
              <a:gd name="T106" fmla="*/ 2147483647 w 907"/>
              <a:gd name="T107" fmla="*/ 2147483647 h 637"/>
              <a:gd name="T108" fmla="*/ 2147483647 w 907"/>
              <a:gd name="T109" fmla="*/ 2147483647 h 637"/>
              <a:gd name="T110" fmla="*/ 2147483647 w 907"/>
              <a:gd name="T111" fmla="*/ 2147483647 h 637"/>
              <a:gd name="T112" fmla="*/ 2147483647 w 907"/>
              <a:gd name="T113" fmla="*/ 2147483647 h 637"/>
              <a:gd name="T114" fmla="*/ 2147483647 w 907"/>
              <a:gd name="T115" fmla="*/ 2147483647 h 637"/>
              <a:gd name="T116" fmla="*/ 2147483647 w 907"/>
              <a:gd name="T117" fmla="*/ 2147483647 h 637"/>
              <a:gd name="T118" fmla="*/ 2147483647 w 907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5" name="Rectangle 47"/>
          <p:cNvSpPr>
            <a:spLocks noChangeArrowheads="1"/>
          </p:cNvSpPr>
          <p:nvPr/>
        </p:nvSpPr>
        <p:spPr bwMode="auto">
          <a:xfrm>
            <a:off x="425450" y="466725"/>
            <a:ext cx="40020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.. oftest skrumper hele bulen i løbet af måneder eller år.</a:t>
            </a:r>
          </a:p>
        </p:txBody>
      </p:sp>
      <p:sp>
        <p:nvSpPr>
          <p:cNvPr id="268341" name="Freeform 53"/>
          <p:cNvSpPr>
            <a:spLocks/>
          </p:cNvSpPr>
          <p:nvPr/>
        </p:nvSpPr>
        <p:spPr bwMode="auto">
          <a:xfrm>
            <a:off x="5875338" y="3902075"/>
            <a:ext cx="760412" cy="863600"/>
          </a:xfrm>
          <a:custGeom>
            <a:avLst/>
            <a:gdLst>
              <a:gd name="T0" fmla="*/ 2147483647 w 476"/>
              <a:gd name="T1" fmla="*/ 2147483647 h 541"/>
              <a:gd name="T2" fmla="*/ 2147483647 w 476"/>
              <a:gd name="T3" fmla="*/ 2147483647 h 541"/>
              <a:gd name="T4" fmla="*/ 2147483647 w 476"/>
              <a:gd name="T5" fmla="*/ 2147483647 h 541"/>
              <a:gd name="T6" fmla="*/ 2147483647 w 476"/>
              <a:gd name="T7" fmla="*/ 2147483647 h 541"/>
              <a:gd name="T8" fmla="*/ 2147483647 w 476"/>
              <a:gd name="T9" fmla="*/ 2147483647 h 541"/>
              <a:gd name="T10" fmla="*/ 2147483647 w 476"/>
              <a:gd name="T11" fmla="*/ 2147483647 h 541"/>
              <a:gd name="T12" fmla="*/ 2147483647 w 476"/>
              <a:gd name="T13" fmla="*/ 2147483647 h 541"/>
              <a:gd name="T14" fmla="*/ 2147483647 w 476"/>
              <a:gd name="T15" fmla="*/ 0 h 541"/>
              <a:gd name="T16" fmla="*/ 2147483647 w 476"/>
              <a:gd name="T17" fmla="*/ 2147483647 h 541"/>
              <a:gd name="T18" fmla="*/ 2147483647 w 476"/>
              <a:gd name="T19" fmla="*/ 2147483647 h 541"/>
              <a:gd name="T20" fmla="*/ 2147483647 w 476"/>
              <a:gd name="T21" fmla="*/ 2147483647 h 541"/>
              <a:gd name="T22" fmla="*/ 2147483647 w 476"/>
              <a:gd name="T23" fmla="*/ 2147483647 h 541"/>
              <a:gd name="T24" fmla="*/ 2147483647 w 476"/>
              <a:gd name="T25" fmla="*/ 2147483647 h 541"/>
              <a:gd name="T26" fmla="*/ 2147483647 w 476"/>
              <a:gd name="T27" fmla="*/ 2147483647 h 541"/>
              <a:gd name="T28" fmla="*/ 2147483647 w 476"/>
              <a:gd name="T29" fmla="*/ 2147483647 h 541"/>
              <a:gd name="T30" fmla="*/ 2147483647 w 476"/>
              <a:gd name="T31" fmla="*/ 2147483647 h 541"/>
              <a:gd name="T32" fmla="*/ 2147483647 w 476"/>
              <a:gd name="T33" fmla="*/ 2147483647 h 541"/>
              <a:gd name="T34" fmla="*/ 2147483647 w 476"/>
              <a:gd name="T35" fmla="*/ 2147483647 h 541"/>
              <a:gd name="T36" fmla="*/ 2147483647 w 476"/>
              <a:gd name="T37" fmla="*/ 2147483647 h 541"/>
              <a:gd name="T38" fmla="*/ 2147483647 w 476"/>
              <a:gd name="T39" fmla="*/ 2147483647 h 541"/>
              <a:gd name="T40" fmla="*/ 2147483647 w 476"/>
              <a:gd name="T41" fmla="*/ 2147483647 h 541"/>
              <a:gd name="T42" fmla="*/ 2147483647 w 476"/>
              <a:gd name="T43" fmla="*/ 2147483647 h 541"/>
              <a:gd name="T44" fmla="*/ 2147483647 w 476"/>
              <a:gd name="T45" fmla="*/ 2147483647 h 541"/>
              <a:gd name="T46" fmla="*/ 2147483647 w 476"/>
              <a:gd name="T47" fmla="*/ 2147483647 h 541"/>
              <a:gd name="T48" fmla="*/ 2147483647 w 476"/>
              <a:gd name="T49" fmla="*/ 2147483647 h 541"/>
              <a:gd name="T50" fmla="*/ 2147483647 w 476"/>
              <a:gd name="T51" fmla="*/ 2147483647 h 541"/>
              <a:gd name="T52" fmla="*/ 2147483647 w 476"/>
              <a:gd name="T53" fmla="*/ 2147483647 h 541"/>
              <a:gd name="T54" fmla="*/ 2147483647 w 476"/>
              <a:gd name="T55" fmla="*/ 2147483647 h 541"/>
              <a:gd name="T56" fmla="*/ 2147483647 w 476"/>
              <a:gd name="T57" fmla="*/ 2147483647 h 541"/>
              <a:gd name="T58" fmla="*/ 2147483647 w 476"/>
              <a:gd name="T59" fmla="*/ 2147483647 h 541"/>
              <a:gd name="T60" fmla="*/ 2147483647 w 476"/>
              <a:gd name="T61" fmla="*/ 2147483647 h 541"/>
              <a:gd name="T62" fmla="*/ 2147483647 w 476"/>
              <a:gd name="T63" fmla="*/ 2147483647 h 541"/>
              <a:gd name="T64" fmla="*/ 2147483647 w 476"/>
              <a:gd name="T65" fmla="*/ 2147483647 h 541"/>
              <a:gd name="T66" fmla="*/ 2147483647 w 476"/>
              <a:gd name="T67" fmla="*/ 2147483647 h 541"/>
              <a:gd name="T68" fmla="*/ 2147483647 w 476"/>
              <a:gd name="T69" fmla="*/ 2147483647 h 541"/>
              <a:gd name="T70" fmla="*/ 2147483647 w 476"/>
              <a:gd name="T71" fmla="*/ 2147483647 h 541"/>
              <a:gd name="T72" fmla="*/ 2147483647 w 476"/>
              <a:gd name="T73" fmla="*/ 2147483647 h 541"/>
              <a:gd name="T74" fmla="*/ 2147483647 w 476"/>
              <a:gd name="T75" fmla="*/ 2147483647 h 541"/>
              <a:gd name="T76" fmla="*/ 2147483647 w 476"/>
              <a:gd name="T77" fmla="*/ 2147483647 h 541"/>
              <a:gd name="T78" fmla="*/ 2147483647 w 476"/>
              <a:gd name="T79" fmla="*/ 2147483647 h 541"/>
              <a:gd name="T80" fmla="*/ 2147483647 w 476"/>
              <a:gd name="T81" fmla="*/ 2147483647 h 541"/>
              <a:gd name="T82" fmla="*/ 2147483647 w 476"/>
              <a:gd name="T83" fmla="*/ 2147483647 h 541"/>
              <a:gd name="T84" fmla="*/ 2147483647 w 476"/>
              <a:gd name="T85" fmla="*/ 2147483647 h 541"/>
              <a:gd name="T86" fmla="*/ 2147483647 w 476"/>
              <a:gd name="T87" fmla="*/ 2147483647 h 541"/>
              <a:gd name="T88" fmla="*/ 2147483647 w 476"/>
              <a:gd name="T89" fmla="*/ 2147483647 h 541"/>
              <a:gd name="T90" fmla="*/ 0 w 476"/>
              <a:gd name="T91" fmla="*/ 2147483647 h 541"/>
              <a:gd name="T92" fmla="*/ 2147483647 w 476"/>
              <a:gd name="T93" fmla="*/ 2147483647 h 541"/>
              <a:gd name="T94" fmla="*/ 2147483647 w 476"/>
              <a:gd name="T95" fmla="*/ 2147483647 h 541"/>
              <a:gd name="T96" fmla="*/ 2147483647 w 476"/>
              <a:gd name="T97" fmla="*/ 2147483647 h 541"/>
              <a:gd name="T98" fmla="*/ 2147483647 w 476"/>
              <a:gd name="T99" fmla="*/ 2147483647 h 541"/>
              <a:gd name="T100" fmla="*/ 2147483647 w 476"/>
              <a:gd name="T101" fmla="*/ 2147483647 h 541"/>
              <a:gd name="T102" fmla="*/ 2147483647 w 476"/>
              <a:gd name="T103" fmla="*/ 2147483647 h 541"/>
              <a:gd name="T104" fmla="*/ 2147483647 w 476"/>
              <a:gd name="T105" fmla="*/ 2147483647 h 541"/>
              <a:gd name="T106" fmla="*/ 2147483647 w 476"/>
              <a:gd name="T107" fmla="*/ 2147483647 h 541"/>
              <a:gd name="T108" fmla="*/ 2147483647 w 476"/>
              <a:gd name="T109" fmla="*/ 2147483647 h 541"/>
              <a:gd name="T110" fmla="*/ 2147483647 w 476"/>
              <a:gd name="T111" fmla="*/ 2147483647 h 541"/>
              <a:gd name="T112" fmla="*/ 2147483647 w 476"/>
              <a:gd name="T113" fmla="*/ 2147483647 h 541"/>
              <a:gd name="T114" fmla="*/ 2147483647 w 476"/>
              <a:gd name="T115" fmla="*/ 2147483647 h 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6"/>
              <a:gd name="T175" fmla="*/ 0 h 541"/>
              <a:gd name="T176" fmla="*/ 476 w 476"/>
              <a:gd name="T177" fmla="*/ 541 h 5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6" h="541">
                <a:moveTo>
                  <a:pt x="142" y="113"/>
                </a:moveTo>
                <a:lnTo>
                  <a:pt x="145" y="107"/>
                </a:lnTo>
                <a:lnTo>
                  <a:pt x="147" y="101"/>
                </a:lnTo>
                <a:lnTo>
                  <a:pt x="150" y="95"/>
                </a:lnTo>
                <a:lnTo>
                  <a:pt x="153" y="89"/>
                </a:lnTo>
                <a:lnTo>
                  <a:pt x="156" y="84"/>
                </a:lnTo>
                <a:lnTo>
                  <a:pt x="159" y="78"/>
                </a:lnTo>
                <a:lnTo>
                  <a:pt x="163" y="73"/>
                </a:lnTo>
                <a:lnTo>
                  <a:pt x="166" y="68"/>
                </a:lnTo>
                <a:lnTo>
                  <a:pt x="170" y="63"/>
                </a:lnTo>
                <a:lnTo>
                  <a:pt x="173" y="58"/>
                </a:lnTo>
                <a:lnTo>
                  <a:pt x="177" y="53"/>
                </a:lnTo>
                <a:lnTo>
                  <a:pt x="181" y="49"/>
                </a:lnTo>
                <a:lnTo>
                  <a:pt x="185" y="44"/>
                </a:lnTo>
                <a:lnTo>
                  <a:pt x="189" y="40"/>
                </a:lnTo>
                <a:lnTo>
                  <a:pt x="194" y="36"/>
                </a:lnTo>
                <a:lnTo>
                  <a:pt x="198" y="32"/>
                </a:lnTo>
                <a:lnTo>
                  <a:pt x="203" y="28"/>
                </a:lnTo>
                <a:lnTo>
                  <a:pt x="207" y="25"/>
                </a:lnTo>
                <a:lnTo>
                  <a:pt x="212" y="22"/>
                </a:lnTo>
                <a:lnTo>
                  <a:pt x="217" y="19"/>
                </a:lnTo>
                <a:lnTo>
                  <a:pt x="222" y="16"/>
                </a:lnTo>
                <a:lnTo>
                  <a:pt x="227" y="13"/>
                </a:lnTo>
                <a:lnTo>
                  <a:pt x="233" y="11"/>
                </a:lnTo>
                <a:lnTo>
                  <a:pt x="238" y="9"/>
                </a:lnTo>
                <a:lnTo>
                  <a:pt x="244" y="7"/>
                </a:lnTo>
                <a:lnTo>
                  <a:pt x="249" y="5"/>
                </a:lnTo>
                <a:lnTo>
                  <a:pt x="255" y="4"/>
                </a:lnTo>
                <a:lnTo>
                  <a:pt x="261" y="2"/>
                </a:lnTo>
                <a:lnTo>
                  <a:pt x="267" y="1"/>
                </a:lnTo>
                <a:lnTo>
                  <a:pt x="273" y="1"/>
                </a:lnTo>
                <a:lnTo>
                  <a:pt x="279" y="0"/>
                </a:lnTo>
                <a:lnTo>
                  <a:pt x="285" y="0"/>
                </a:lnTo>
                <a:lnTo>
                  <a:pt x="291" y="0"/>
                </a:lnTo>
                <a:lnTo>
                  <a:pt x="298" y="0"/>
                </a:lnTo>
                <a:lnTo>
                  <a:pt x="304" y="1"/>
                </a:lnTo>
                <a:lnTo>
                  <a:pt x="311" y="1"/>
                </a:lnTo>
                <a:lnTo>
                  <a:pt x="317" y="3"/>
                </a:lnTo>
                <a:lnTo>
                  <a:pt x="324" y="4"/>
                </a:lnTo>
                <a:lnTo>
                  <a:pt x="331" y="6"/>
                </a:lnTo>
                <a:lnTo>
                  <a:pt x="338" y="8"/>
                </a:lnTo>
                <a:lnTo>
                  <a:pt x="345" y="10"/>
                </a:lnTo>
                <a:lnTo>
                  <a:pt x="352" y="12"/>
                </a:lnTo>
                <a:lnTo>
                  <a:pt x="359" y="15"/>
                </a:lnTo>
                <a:lnTo>
                  <a:pt x="367" y="18"/>
                </a:lnTo>
                <a:lnTo>
                  <a:pt x="374" y="22"/>
                </a:lnTo>
                <a:lnTo>
                  <a:pt x="382" y="26"/>
                </a:lnTo>
                <a:lnTo>
                  <a:pt x="386" y="28"/>
                </a:lnTo>
                <a:lnTo>
                  <a:pt x="391" y="31"/>
                </a:lnTo>
                <a:lnTo>
                  <a:pt x="396" y="34"/>
                </a:lnTo>
                <a:lnTo>
                  <a:pt x="401" y="37"/>
                </a:lnTo>
                <a:lnTo>
                  <a:pt x="406" y="40"/>
                </a:lnTo>
                <a:lnTo>
                  <a:pt x="411" y="43"/>
                </a:lnTo>
                <a:lnTo>
                  <a:pt x="415" y="46"/>
                </a:lnTo>
                <a:lnTo>
                  <a:pt x="420" y="49"/>
                </a:lnTo>
                <a:lnTo>
                  <a:pt x="424" y="52"/>
                </a:lnTo>
                <a:lnTo>
                  <a:pt x="429" y="56"/>
                </a:lnTo>
                <a:lnTo>
                  <a:pt x="433" y="59"/>
                </a:lnTo>
                <a:lnTo>
                  <a:pt x="437" y="62"/>
                </a:lnTo>
                <a:lnTo>
                  <a:pt x="441" y="66"/>
                </a:lnTo>
                <a:lnTo>
                  <a:pt x="445" y="70"/>
                </a:lnTo>
                <a:lnTo>
                  <a:pt x="448" y="74"/>
                </a:lnTo>
                <a:lnTo>
                  <a:pt x="452" y="77"/>
                </a:lnTo>
                <a:lnTo>
                  <a:pt x="455" y="82"/>
                </a:lnTo>
                <a:lnTo>
                  <a:pt x="458" y="86"/>
                </a:lnTo>
                <a:lnTo>
                  <a:pt x="461" y="90"/>
                </a:lnTo>
                <a:lnTo>
                  <a:pt x="464" y="95"/>
                </a:lnTo>
                <a:lnTo>
                  <a:pt x="466" y="99"/>
                </a:lnTo>
                <a:lnTo>
                  <a:pt x="468" y="104"/>
                </a:lnTo>
                <a:lnTo>
                  <a:pt x="470" y="109"/>
                </a:lnTo>
                <a:lnTo>
                  <a:pt x="472" y="114"/>
                </a:lnTo>
                <a:lnTo>
                  <a:pt x="473" y="119"/>
                </a:lnTo>
                <a:lnTo>
                  <a:pt x="474" y="125"/>
                </a:lnTo>
                <a:lnTo>
                  <a:pt x="475" y="130"/>
                </a:lnTo>
                <a:lnTo>
                  <a:pt x="475" y="136"/>
                </a:lnTo>
                <a:lnTo>
                  <a:pt x="475" y="142"/>
                </a:lnTo>
                <a:lnTo>
                  <a:pt x="475" y="149"/>
                </a:lnTo>
                <a:lnTo>
                  <a:pt x="474" y="155"/>
                </a:lnTo>
                <a:lnTo>
                  <a:pt x="473" y="162"/>
                </a:lnTo>
                <a:lnTo>
                  <a:pt x="472" y="169"/>
                </a:lnTo>
                <a:lnTo>
                  <a:pt x="470" y="176"/>
                </a:lnTo>
                <a:lnTo>
                  <a:pt x="467" y="184"/>
                </a:lnTo>
                <a:lnTo>
                  <a:pt x="465" y="191"/>
                </a:lnTo>
                <a:lnTo>
                  <a:pt x="462" y="199"/>
                </a:lnTo>
                <a:lnTo>
                  <a:pt x="458" y="208"/>
                </a:lnTo>
                <a:lnTo>
                  <a:pt x="454" y="216"/>
                </a:lnTo>
                <a:lnTo>
                  <a:pt x="450" y="225"/>
                </a:lnTo>
                <a:lnTo>
                  <a:pt x="445" y="234"/>
                </a:lnTo>
                <a:lnTo>
                  <a:pt x="439" y="243"/>
                </a:lnTo>
                <a:lnTo>
                  <a:pt x="434" y="252"/>
                </a:lnTo>
                <a:lnTo>
                  <a:pt x="428" y="261"/>
                </a:lnTo>
                <a:lnTo>
                  <a:pt x="422" y="270"/>
                </a:lnTo>
                <a:lnTo>
                  <a:pt x="416" y="279"/>
                </a:lnTo>
                <a:lnTo>
                  <a:pt x="410" y="287"/>
                </a:lnTo>
                <a:lnTo>
                  <a:pt x="404" y="296"/>
                </a:lnTo>
                <a:lnTo>
                  <a:pt x="398" y="304"/>
                </a:lnTo>
                <a:lnTo>
                  <a:pt x="391" y="312"/>
                </a:lnTo>
                <a:lnTo>
                  <a:pt x="385" y="320"/>
                </a:lnTo>
                <a:lnTo>
                  <a:pt x="379" y="328"/>
                </a:lnTo>
                <a:lnTo>
                  <a:pt x="372" y="336"/>
                </a:lnTo>
                <a:lnTo>
                  <a:pt x="366" y="344"/>
                </a:lnTo>
                <a:lnTo>
                  <a:pt x="359" y="351"/>
                </a:lnTo>
                <a:lnTo>
                  <a:pt x="353" y="359"/>
                </a:lnTo>
                <a:lnTo>
                  <a:pt x="347" y="366"/>
                </a:lnTo>
                <a:lnTo>
                  <a:pt x="340" y="373"/>
                </a:lnTo>
                <a:lnTo>
                  <a:pt x="334" y="380"/>
                </a:lnTo>
                <a:lnTo>
                  <a:pt x="327" y="387"/>
                </a:lnTo>
                <a:lnTo>
                  <a:pt x="321" y="394"/>
                </a:lnTo>
                <a:lnTo>
                  <a:pt x="314" y="401"/>
                </a:lnTo>
                <a:lnTo>
                  <a:pt x="308" y="407"/>
                </a:lnTo>
                <a:lnTo>
                  <a:pt x="301" y="414"/>
                </a:lnTo>
                <a:lnTo>
                  <a:pt x="295" y="420"/>
                </a:lnTo>
                <a:lnTo>
                  <a:pt x="288" y="426"/>
                </a:lnTo>
                <a:lnTo>
                  <a:pt x="282" y="432"/>
                </a:lnTo>
                <a:lnTo>
                  <a:pt x="276" y="437"/>
                </a:lnTo>
                <a:lnTo>
                  <a:pt x="270" y="443"/>
                </a:lnTo>
                <a:lnTo>
                  <a:pt x="263" y="449"/>
                </a:lnTo>
                <a:lnTo>
                  <a:pt x="257" y="454"/>
                </a:lnTo>
                <a:lnTo>
                  <a:pt x="251" y="459"/>
                </a:lnTo>
                <a:lnTo>
                  <a:pt x="245" y="464"/>
                </a:lnTo>
                <a:lnTo>
                  <a:pt x="239" y="469"/>
                </a:lnTo>
                <a:lnTo>
                  <a:pt x="234" y="474"/>
                </a:lnTo>
                <a:lnTo>
                  <a:pt x="228" y="478"/>
                </a:lnTo>
                <a:lnTo>
                  <a:pt x="222" y="483"/>
                </a:lnTo>
                <a:lnTo>
                  <a:pt x="217" y="487"/>
                </a:lnTo>
                <a:lnTo>
                  <a:pt x="211" y="491"/>
                </a:lnTo>
                <a:lnTo>
                  <a:pt x="206" y="495"/>
                </a:lnTo>
                <a:lnTo>
                  <a:pt x="201" y="499"/>
                </a:lnTo>
                <a:lnTo>
                  <a:pt x="196" y="502"/>
                </a:lnTo>
                <a:lnTo>
                  <a:pt x="191" y="506"/>
                </a:lnTo>
                <a:lnTo>
                  <a:pt x="186" y="509"/>
                </a:lnTo>
                <a:lnTo>
                  <a:pt x="181" y="512"/>
                </a:lnTo>
                <a:lnTo>
                  <a:pt x="177" y="515"/>
                </a:lnTo>
                <a:lnTo>
                  <a:pt x="172" y="518"/>
                </a:lnTo>
                <a:lnTo>
                  <a:pt x="168" y="521"/>
                </a:lnTo>
                <a:lnTo>
                  <a:pt x="164" y="523"/>
                </a:lnTo>
                <a:lnTo>
                  <a:pt x="160" y="525"/>
                </a:lnTo>
                <a:lnTo>
                  <a:pt x="157" y="528"/>
                </a:lnTo>
                <a:lnTo>
                  <a:pt x="153" y="530"/>
                </a:lnTo>
                <a:lnTo>
                  <a:pt x="150" y="531"/>
                </a:lnTo>
                <a:lnTo>
                  <a:pt x="147" y="533"/>
                </a:lnTo>
                <a:lnTo>
                  <a:pt x="144" y="534"/>
                </a:lnTo>
                <a:lnTo>
                  <a:pt x="141" y="536"/>
                </a:lnTo>
                <a:lnTo>
                  <a:pt x="139" y="537"/>
                </a:lnTo>
                <a:lnTo>
                  <a:pt x="136" y="538"/>
                </a:lnTo>
                <a:lnTo>
                  <a:pt x="134" y="538"/>
                </a:lnTo>
                <a:lnTo>
                  <a:pt x="132" y="539"/>
                </a:lnTo>
                <a:lnTo>
                  <a:pt x="131" y="539"/>
                </a:lnTo>
                <a:lnTo>
                  <a:pt x="129" y="540"/>
                </a:lnTo>
                <a:lnTo>
                  <a:pt x="128" y="540"/>
                </a:lnTo>
                <a:lnTo>
                  <a:pt x="127" y="539"/>
                </a:lnTo>
                <a:lnTo>
                  <a:pt x="120" y="533"/>
                </a:lnTo>
                <a:lnTo>
                  <a:pt x="114" y="528"/>
                </a:lnTo>
                <a:lnTo>
                  <a:pt x="109" y="524"/>
                </a:lnTo>
                <a:lnTo>
                  <a:pt x="105" y="520"/>
                </a:lnTo>
                <a:lnTo>
                  <a:pt x="102" y="517"/>
                </a:lnTo>
                <a:lnTo>
                  <a:pt x="100" y="514"/>
                </a:lnTo>
                <a:lnTo>
                  <a:pt x="97" y="512"/>
                </a:lnTo>
                <a:lnTo>
                  <a:pt x="95" y="509"/>
                </a:lnTo>
                <a:lnTo>
                  <a:pt x="93" y="507"/>
                </a:lnTo>
                <a:lnTo>
                  <a:pt x="91" y="505"/>
                </a:lnTo>
                <a:lnTo>
                  <a:pt x="89" y="502"/>
                </a:lnTo>
                <a:lnTo>
                  <a:pt x="86" y="499"/>
                </a:lnTo>
                <a:lnTo>
                  <a:pt x="83" y="496"/>
                </a:lnTo>
                <a:lnTo>
                  <a:pt x="79" y="493"/>
                </a:lnTo>
                <a:lnTo>
                  <a:pt x="75" y="488"/>
                </a:lnTo>
                <a:lnTo>
                  <a:pt x="69" y="484"/>
                </a:lnTo>
                <a:lnTo>
                  <a:pt x="62" y="478"/>
                </a:lnTo>
                <a:lnTo>
                  <a:pt x="50" y="470"/>
                </a:lnTo>
                <a:lnTo>
                  <a:pt x="40" y="463"/>
                </a:lnTo>
                <a:lnTo>
                  <a:pt x="31" y="458"/>
                </a:lnTo>
                <a:lnTo>
                  <a:pt x="23" y="453"/>
                </a:lnTo>
                <a:lnTo>
                  <a:pt x="16" y="449"/>
                </a:lnTo>
                <a:lnTo>
                  <a:pt x="10" y="446"/>
                </a:lnTo>
                <a:lnTo>
                  <a:pt x="6" y="444"/>
                </a:lnTo>
                <a:lnTo>
                  <a:pt x="2" y="441"/>
                </a:lnTo>
                <a:lnTo>
                  <a:pt x="1" y="439"/>
                </a:lnTo>
                <a:lnTo>
                  <a:pt x="0" y="438"/>
                </a:lnTo>
                <a:lnTo>
                  <a:pt x="0" y="435"/>
                </a:lnTo>
                <a:lnTo>
                  <a:pt x="1" y="433"/>
                </a:lnTo>
                <a:lnTo>
                  <a:pt x="1" y="430"/>
                </a:lnTo>
                <a:lnTo>
                  <a:pt x="2" y="427"/>
                </a:lnTo>
                <a:lnTo>
                  <a:pt x="3" y="424"/>
                </a:lnTo>
                <a:lnTo>
                  <a:pt x="4" y="421"/>
                </a:lnTo>
                <a:lnTo>
                  <a:pt x="5" y="417"/>
                </a:lnTo>
                <a:lnTo>
                  <a:pt x="6" y="412"/>
                </a:lnTo>
                <a:lnTo>
                  <a:pt x="7" y="408"/>
                </a:lnTo>
                <a:lnTo>
                  <a:pt x="9" y="403"/>
                </a:lnTo>
                <a:lnTo>
                  <a:pt x="10" y="398"/>
                </a:lnTo>
                <a:lnTo>
                  <a:pt x="12" y="393"/>
                </a:lnTo>
                <a:lnTo>
                  <a:pt x="14" y="388"/>
                </a:lnTo>
                <a:lnTo>
                  <a:pt x="15" y="382"/>
                </a:lnTo>
                <a:lnTo>
                  <a:pt x="17" y="376"/>
                </a:lnTo>
                <a:lnTo>
                  <a:pt x="20" y="370"/>
                </a:lnTo>
                <a:lnTo>
                  <a:pt x="22" y="364"/>
                </a:lnTo>
                <a:lnTo>
                  <a:pt x="24" y="358"/>
                </a:lnTo>
                <a:lnTo>
                  <a:pt x="27" y="351"/>
                </a:lnTo>
                <a:lnTo>
                  <a:pt x="29" y="344"/>
                </a:lnTo>
                <a:lnTo>
                  <a:pt x="32" y="337"/>
                </a:lnTo>
                <a:lnTo>
                  <a:pt x="35" y="330"/>
                </a:lnTo>
                <a:lnTo>
                  <a:pt x="38" y="323"/>
                </a:lnTo>
                <a:lnTo>
                  <a:pt x="41" y="316"/>
                </a:lnTo>
                <a:lnTo>
                  <a:pt x="44" y="308"/>
                </a:lnTo>
                <a:lnTo>
                  <a:pt x="47" y="300"/>
                </a:lnTo>
                <a:lnTo>
                  <a:pt x="50" y="293"/>
                </a:lnTo>
                <a:lnTo>
                  <a:pt x="53" y="285"/>
                </a:lnTo>
                <a:lnTo>
                  <a:pt x="57" y="277"/>
                </a:lnTo>
                <a:lnTo>
                  <a:pt x="60" y="269"/>
                </a:lnTo>
                <a:lnTo>
                  <a:pt x="64" y="261"/>
                </a:lnTo>
                <a:lnTo>
                  <a:pt x="68" y="253"/>
                </a:lnTo>
                <a:lnTo>
                  <a:pt x="72" y="245"/>
                </a:lnTo>
                <a:lnTo>
                  <a:pt x="76" y="236"/>
                </a:lnTo>
                <a:lnTo>
                  <a:pt x="79" y="228"/>
                </a:lnTo>
                <a:lnTo>
                  <a:pt x="84" y="220"/>
                </a:lnTo>
                <a:lnTo>
                  <a:pt x="88" y="211"/>
                </a:lnTo>
                <a:lnTo>
                  <a:pt x="92" y="203"/>
                </a:lnTo>
                <a:lnTo>
                  <a:pt x="96" y="195"/>
                </a:lnTo>
                <a:lnTo>
                  <a:pt x="100" y="186"/>
                </a:lnTo>
                <a:lnTo>
                  <a:pt x="105" y="178"/>
                </a:lnTo>
                <a:lnTo>
                  <a:pt x="109" y="170"/>
                </a:lnTo>
                <a:lnTo>
                  <a:pt x="114" y="162"/>
                </a:lnTo>
                <a:lnTo>
                  <a:pt x="118" y="153"/>
                </a:lnTo>
                <a:lnTo>
                  <a:pt x="123" y="145"/>
                </a:lnTo>
                <a:lnTo>
                  <a:pt x="128" y="137"/>
                </a:lnTo>
                <a:lnTo>
                  <a:pt x="133" y="129"/>
                </a:lnTo>
                <a:lnTo>
                  <a:pt x="137" y="121"/>
                </a:lnTo>
                <a:lnTo>
                  <a:pt x="142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8342" name="Freeform 54"/>
          <p:cNvSpPr>
            <a:spLocks/>
          </p:cNvSpPr>
          <p:nvPr/>
        </p:nvSpPr>
        <p:spPr bwMode="auto">
          <a:xfrm>
            <a:off x="5888038" y="3978275"/>
            <a:ext cx="684212" cy="787400"/>
          </a:xfrm>
          <a:custGeom>
            <a:avLst/>
            <a:gdLst>
              <a:gd name="T0" fmla="*/ 2147483647 w 476"/>
              <a:gd name="T1" fmla="*/ 2147483647 h 541"/>
              <a:gd name="T2" fmla="*/ 2147483647 w 476"/>
              <a:gd name="T3" fmla="*/ 2147483647 h 541"/>
              <a:gd name="T4" fmla="*/ 2147483647 w 476"/>
              <a:gd name="T5" fmla="*/ 2147483647 h 541"/>
              <a:gd name="T6" fmla="*/ 2147483647 w 476"/>
              <a:gd name="T7" fmla="*/ 2147483647 h 541"/>
              <a:gd name="T8" fmla="*/ 2147483647 w 476"/>
              <a:gd name="T9" fmla="*/ 2147483647 h 541"/>
              <a:gd name="T10" fmla="*/ 2147483647 w 476"/>
              <a:gd name="T11" fmla="*/ 2147483647 h 541"/>
              <a:gd name="T12" fmla="*/ 2147483647 w 476"/>
              <a:gd name="T13" fmla="*/ 2147483647 h 541"/>
              <a:gd name="T14" fmla="*/ 2147483647 w 476"/>
              <a:gd name="T15" fmla="*/ 0 h 541"/>
              <a:gd name="T16" fmla="*/ 2147483647 w 476"/>
              <a:gd name="T17" fmla="*/ 2147483647 h 541"/>
              <a:gd name="T18" fmla="*/ 2147483647 w 476"/>
              <a:gd name="T19" fmla="*/ 2147483647 h 541"/>
              <a:gd name="T20" fmla="*/ 2147483647 w 476"/>
              <a:gd name="T21" fmla="*/ 2147483647 h 541"/>
              <a:gd name="T22" fmla="*/ 2147483647 w 476"/>
              <a:gd name="T23" fmla="*/ 2147483647 h 541"/>
              <a:gd name="T24" fmla="*/ 2147483647 w 476"/>
              <a:gd name="T25" fmla="*/ 2147483647 h 541"/>
              <a:gd name="T26" fmla="*/ 2147483647 w 476"/>
              <a:gd name="T27" fmla="*/ 2147483647 h 541"/>
              <a:gd name="T28" fmla="*/ 2147483647 w 476"/>
              <a:gd name="T29" fmla="*/ 2147483647 h 541"/>
              <a:gd name="T30" fmla="*/ 2147483647 w 476"/>
              <a:gd name="T31" fmla="*/ 2147483647 h 541"/>
              <a:gd name="T32" fmla="*/ 2147483647 w 476"/>
              <a:gd name="T33" fmla="*/ 2147483647 h 541"/>
              <a:gd name="T34" fmla="*/ 2147483647 w 476"/>
              <a:gd name="T35" fmla="*/ 2147483647 h 541"/>
              <a:gd name="T36" fmla="*/ 2147483647 w 476"/>
              <a:gd name="T37" fmla="*/ 2147483647 h 541"/>
              <a:gd name="T38" fmla="*/ 2147483647 w 476"/>
              <a:gd name="T39" fmla="*/ 2147483647 h 541"/>
              <a:gd name="T40" fmla="*/ 2147483647 w 476"/>
              <a:gd name="T41" fmla="*/ 2147483647 h 541"/>
              <a:gd name="T42" fmla="*/ 2147483647 w 476"/>
              <a:gd name="T43" fmla="*/ 2147483647 h 541"/>
              <a:gd name="T44" fmla="*/ 2147483647 w 476"/>
              <a:gd name="T45" fmla="*/ 2147483647 h 541"/>
              <a:gd name="T46" fmla="*/ 2147483647 w 476"/>
              <a:gd name="T47" fmla="*/ 2147483647 h 541"/>
              <a:gd name="T48" fmla="*/ 2147483647 w 476"/>
              <a:gd name="T49" fmla="*/ 2147483647 h 541"/>
              <a:gd name="T50" fmla="*/ 2147483647 w 476"/>
              <a:gd name="T51" fmla="*/ 2147483647 h 541"/>
              <a:gd name="T52" fmla="*/ 2147483647 w 476"/>
              <a:gd name="T53" fmla="*/ 2147483647 h 541"/>
              <a:gd name="T54" fmla="*/ 2147483647 w 476"/>
              <a:gd name="T55" fmla="*/ 2147483647 h 541"/>
              <a:gd name="T56" fmla="*/ 2147483647 w 476"/>
              <a:gd name="T57" fmla="*/ 2147483647 h 541"/>
              <a:gd name="T58" fmla="*/ 2147483647 w 476"/>
              <a:gd name="T59" fmla="*/ 2147483647 h 541"/>
              <a:gd name="T60" fmla="*/ 2147483647 w 476"/>
              <a:gd name="T61" fmla="*/ 2147483647 h 541"/>
              <a:gd name="T62" fmla="*/ 2147483647 w 476"/>
              <a:gd name="T63" fmla="*/ 2147483647 h 541"/>
              <a:gd name="T64" fmla="*/ 2147483647 w 476"/>
              <a:gd name="T65" fmla="*/ 2147483647 h 541"/>
              <a:gd name="T66" fmla="*/ 2147483647 w 476"/>
              <a:gd name="T67" fmla="*/ 2147483647 h 541"/>
              <a:gd name="T68" fmla="*/ 2147483647 w 476"/>
              <a:gd name="T69" fmla="*/ 2147483647 h 541"/>
              <a:gd name="T70" fmla="*/ 2147483647 w 476"/>
              <a:gd name="T71" fmla="*/ 2147483647 h 541"/>
              <a:gd name="T72" fmla="*/ 2147483647 w 476"/>
              <a:gd name="T73" fmla="*/ 2147483647 h 541"/>
              <a:gd name="T74" fmla="*/ 2147483647 w 476"/>
              <a:gd name="T75" fmla="*/ 2147483647 h 541"/>
              <a:gd name="T76" fmla="*/ 2147483647 w 476"/>
              <a:gd name="T77" fmla="*/ 2147483647 h 541"/>
              <a:gd name="T78" fmla="*/ 2147483647 w 476"/>
              <a:gd name="T79" fmla="*/ 2147483647 h 541"/>
              <a:gd name="T80" fmla="*/ 2147483647 w 476"/>
              <a:gd name="T81" fmla="*/ 2147483647 h 541"/>
              <a:gd name="T82" fmla="*/ 2147483647 w 476"/>
              <a:gd name="T83" fmla="*/ 2147483647 h 541"/>
              <a:gd name="T84" fmla="*/ 2147483647 w 476"/>
              <a:gd name="T85" fmla="*/ 2147483647 h 541"/>
              <a:gd name="T86" fmla="*/ 2147483647 w 476"/>
              <a:gd name="T87" fmla="*/ 2147483647 h 541"/>
              <a:gd name="T88" fmla="*/ 2147483647 w 476"/>
              <a:gd name="T89" fmla="*/ 2147483647 h 541"/>
              <a:gd name="T90" fmla="*/ 0 w 476"/>
              <a:gd name="T91" fmla="*/ 2147483647 h 541"/>
              <a:gd name="T92" fmla="*/ 2147483647 w 476"/>
              <a:gd name="T93" fmla="*/ 2147483647 h 541"/>
              <a:gd name="T94" fmla="*/ 2147483647 w 476"/>
              <a:gd name="T95" fmla="*/ 2147483647 h 541"/>
              <a:gd name="T96" fmla="*/ 2147483647 w 476"/>
              <a:gd name="T97" fmla="*/ 2147483647 h 541"/>
              <a:gd name="T98" fmla="*/ 2147483647 w 476"/>
              <a:gd name="T99" fmla="*/ 2147483647 h 541"/>
              <a:gd name="T100" fmla="*/ 2147483647 w 476"/>
              <a:gd name="T101" fmla="*/ 2147483647 h 541"/>
              <a:gd name="T102" fmla="*/ 2147483647 w 476"/>
              <a:gd name="T103" fmla="*/ 2147483647 h 541"/>
              <a:gd name="T104" fmla="*/ 2147483647 w 476"/>
              <a:gd name="T105" fmla="*/ 2147483647 h 541"/>
              <a:gd name="T106" fmla="*/ 2147483647 w 476"/>
              <a:gd name="T107" fmla="*/ 2147483647 h 541"/>
              <a:gd name="T108" fmla="*/ 2147483647 w 476"/>
              <a:gd name="T109" fmla="*/ 2147483647 h 541"/>
              <a:gd name="T110" fmla="*/ 2147483647 w 476"/>
              <a:gd name="T111" fmla="*/ 2147483647 h 541"/>
              <a:gd name="T112" fmla="*/ 2147483647 w 476"/>
              <a:gd name="T113" fmla="*/ 2147483647 h 541"/>
              <a:gd name="T114" fmla="*/ 2147483647 w 476"/>
              <a:gd name="T115" fmla="*/ 2147483647 h 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6"/>
              <a:gd name="T175" fmla="*/ 0 h 541"/>
              <a:gd name="T176" fmla="*/ 476 w 476"/>
              <a:gd name="T177" fmla="*/ 541 h 5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6" h="541">
                <a:moveTo>
                  <a:pt x="142" y="113"/>
                </a:moveTo>
                <a:lnTo>
                  <a:pt x="145" y="107"/>
                </a:lnTo>
                <a:lnTo>
                  <a:pt x="147" y="101"/>
                </a:lnTo>
                <a:lnTo>
                  <a:pt x="150" y="95"/>
                </a:lnTo>
                <a:lnTo>
                  <a:pt x="153" y="89"/>
                </a:lnTo>
                <a:lnTo>
                  <a:pt x="156" y="84"/>
                </a:lnTo>
                <a:lnTo>
                  <a:pt x="159" y="78"/>
                </a:lnTo>
                <a:lnTo>
                  <a:pt x="163" y="73"/>
                </a:lnTo>
                <a:lnTo>
                  <a:pt x="166" y="68"/>
                </a:lnTo>
                <a:lnTo>
                  <a:pt x="170" y="63"/>
                </a:lnTo>
                <a:lnTo>
                  <a:pt x="173" y="58"/>
                </a:lnTo>
                <a:lnTo>
                  <a:pt x="177" y="53"/>
                </a:lnTo>
                <a:lnTo>
                  <a:pt x="181" y="49"/>
                </a:lnTo>
                <a:lnTo>
                  <a:pt x="185" y="44"/>
                </a:lnTo>
                <a:lnTo>
                  <a:pt x="189" y="40"/>
                </a:lnTo>
                <a:lnTo>
                  <a:pt x="194" y="36"/>
                </a:lnTo>
                <a:lnTo>
                  <a:pt x="198" y="32"/>
                </a:lnTo>
                <a:lnTo>
                  <a:pt x="203" y="28"/>
                </a:lnTo>
                <a:lnTo>
                  <a:pt x="207" y="25"/>
                </a:lnTo>
                <a:lnTo>
                  <a:pt x="212" y="22"/>
                </a:lnTo>
                <a:lnTo>
                  <a:pt x="217" y="19"/>
                </a:lnTo>
                <a:lnTo>
                  <a:pt x="222" y="16"/>
                </a:lnTo>
                <a:lnTo>
                  <a:pt x="227" y="13"/>
                </a:lnTo>
                <a:lnTo>
                  <a:pt x="233" y="11"/>
                </a:lnTo>
                <a:lnTo>
                  <a:pt x="238" y="9"/>
                </a:lnTo>
                <a:lnTo>
                  <a:pt x="244" y="7"/>
                </a:lnTo>
                <a:lnTo>
                  <a:pt x="249" y="5"/>
                </a:lnTo>
                <a:lnTo>
                  <a:pt x="255" y="4"/>
                </a:lnTo>
                <a:lnTo>
                  <a:pt x="261" y="2"/>
                </a:lnTo>
                <a:lnTo>
                  <a:pt x="267" y="1"/>
                </a:lnTo>
                <a:lnTo>
                  <a:pt x="273" y="1"/>
                </a:lnTo>
                <a:lnTo>
                  <a:pt x="279" y="0"/>
                </a:lnTo>
                <a:lnTo>
                  <a:pt x="285" y="0"/>
                </a:lnTo>
                <a:lnTo>
                  <a:pt x="291" y="0"/>
                </a:lnTo>
                <a:lnTo>
                  <a:pt x="298" y="0"/>
                </a:lnTo>
                <a:lnTo>
                  <a:pt x="304" y="1"/>
                </a:lnTo>
                <a:lnTo>
                  <a:pt x="311" y="1"/>
                </a:lnTo>
                <a:lnTo>
                  <a:pt x="317" y="3"/>
                </a:lnTo>
                <a:lnTo>
                  <a:pt x="324" y="4"/>
                </a:lnTo>
                <a:lnTo>
                  <a:pt x="331" y="6"/>
                </a:lnTo>
                <a:lnTo>
                  <a:pt x="338" y="8"/>
                </a:lnTo>
                <a:lnTo>
                  <a:pt x="345" y="10"/>
                </a:lnTo>
                <a:lnTo>
                  <a:pt x="352" y="12"/>
                </a:lnTo>
                <a:lnTo>
                  <a:pt x="359" y="15"/>
                </a:lnTo>
                <a:lnTo>
                  <a:pt x="367" y="18"/>
                </a:lnTo>
                <a:lnTo>
                  <a:pt x="374" y="22"/>
                </a:lnTo>
                <a:lnTo>
                  <a:pt x="382" y="26"/>
                </a:lnTo>
                <a:lnTo>
                  <a:pt x="386" y="28"/>
                </a:lnTo>
                <a:lnTo>
                  <a:pt x="391" y="31"/>
                </a:lnTo>
                <a:lnTo>
                  <a:pt x="396" y="34"/>
                </a:lnTo>
                <a:lnTo>
                  <a:pt x="401" y="37"/>
                </a:lnTo>
                <a:lnTo>
                  <a:pt x="406" y="40"/>
                </a:lnTo>
                <a:lnTo>
                  <a:pt x="411" y="43"/>
                </a:lnTo>
                <a:lnTo>
                  <a:pt x="415" y="46"/>
                </a:lnTo>
                <a:lnTo>
                  <a:pt x="420" y="49"/>
                </a:lnTo>
                <a:lnTo>
                  <a:pt x="424" y="52"/>
                </a:lnTo>
                <a:lnTo>
                  <a:pt x="429" y="56"/>
                </a:lnTo>
                <a:lnTo>
                  <a:pt x="433" y="59"/>
                </a:lnTo>
                <a:lnTo>
                  <a:pt x="437" y="62"/>
                </a:lnTo>
                <a:lnTo>
                  <a:pt x="441" y="66"/>
                </a:lnTo>
                <a:lnTo>
                  <a:pt x="445" y="70"/>
                </a:lnTo>
                <a:lnTo>
                  <a:pt x="448" y="74"/>
                </a:lnTo>
                <a:lnTo>
                  <a:pt x="452" y="77"/>
                </a:lnTo>
                <a:lnTo>
                  <a:pt x="455" y="82"/>
                </a:lnTo>
                <a:lnTo>
                  <a:pt x="458" y="86"/>
                </a:lnTo>
                <a:lnTo>
                  <a:pt x="461" y="90"/>
                </a:lnTo>
                <a:lnTo>
                  <a:pt x="464" y="95"/>
                </a:lnTo>
                <a:lnTo>
                  <a:pt x="466" y="99"/>
                </a:lnTo>
                <a:lnTo>
                  <a:pt x="468" y="104"/>
                </a:lnTo>
                <a:lnTo>
                  <a:pt x="470" y="109"/>
                </a:lnTo>
                <a:lnTo>
                  <a:pt x="472" y="114"/>
                </a:lnTo>
                <a:lnTo>
                  <a:pt x="473" y="119"/>
                </a:lnTo>
                <a:lnTo>
                  <a:pt x="474" y="125"/>
                </a:lnTo>
                <a:lnTo>
                  <a:pt x="475" y="130"/>
                </a:lnTo>
                <a:lnTo>
                  <a:pt x="475" y="136"/>
                </a:lnTo>
                <a:lnTo>
                  <a:pt x="475" y="142"/>
                </a:lnTo>
                <a:lnTo>
                  <a:pt x="475" y="149"/>
                </a:lnTo>
                <a:lnTo>
                  <a:pt x="474" y="155"/>
                </a:lnTo>
                <a:lnTo>
                  <a:pt x="473" y="162"/>
                </a:lnTo>
                <a:lnTo>
                  <a:pt x="472" y="169"/>
                </a:lnTo>
                <a:lnTo>
                  <a:pt x="470" y="176"/>
                </a:lnTo>
                <a:lnTo>
                  <a:pt x="467" y="184"/>
                </a:lnTo>
                <a:lnTo>
                  <a:pt x="465" y="191"/>
                </a:lnTo>
                <a:lnTo>
                  <a:pt x="462" y="199"/>
                </a:lnTo>
                <a:lnTo>
                  <a:pt x="458" y="208"/>
                </a:lnTo>
                <a:lnTo>
                  <a:pt x="454" y="216"/>
                </a:lnTo>
                <a:lnTo>
                  <a:pt x="450" y="225"/>
                </a:lnTo>
                <a:lnTo>
                  <a:pt x="445" y="234"/>
                </a:lnTo>
                <a:lnTo>
                  <a:pt x="439" y="243"/>
                </a:lnTo>
                <a:lnTo>
                  <a:pt x="434" y="252"/>
                </a:lnTo>
                <a:lnTo>
                  <a:pt x="428" y="261"/>
                </a:lnTo>
                <a:lnTo>
                  <a:pt x="422" y="270"/>
                </a:lnTo>
                <a:lnTo>
                  <a:pt x="416" y="279"/>
                </a:lnTo>
                <a:lnTo>
                  <a:pt x="410" y="287"/>
                </a:lnTo>
                <a:lnTo>
                  <a:pt x="404" y="296"/>
                </a:lnTo>
                <a:lnTo>
                  <a:pt x="398" y="304"/>
                </a:lnTo>
                <a:lnTo>
                  <a:pt x="391" y="312"/>
                </a:lnTo>
                <a:lnTo>
                  <a:pt x="385" y="320"/>
                </a:lnTo>
                <a:lnTo>
                  <a:pt x="379" y="328"/>
                </a:lnTo>
                <a:lnTo>
                  <a:pt x="372" y="336"/>
                </a:lnTo>
                <a:lnTo>
                  <a:pt x="366" y="344"/>
                </a:lnTo>
                <a:lnTo>
                  <a:pt x="359" y="351"/>
                </a:lnTo>
                <a:lnTo>
                  <a:pt x="353" y="359"/>
                </a:lnTo>
                <a:lnTo>
                  <a:pt x="347" y="366"/>
                </a:lnTo>
                <a:lnTo>
                  <a:pt x="340" y="373"/>
                </a:lnTo>
                <a:lnTo>
                  <a:pt x="334" y="380"/>
                </a:lnTo>
                <a:lnTo>
                  <a:pt x="327" y="387"/>
                </a:lnTo>
                <a:lnTo>
                  <a:pt x="321" y="394"/>
                </a:lnTo>
                <a:lnTo>
                  <a:pt x="314" y="401"/>
                </a:lnTo>
                <a:lnTo>
                  <a:pt x="308" y="407"/>
                </a:lnTo>
                <a:lnTo>
                  <a:pt x="301" y="414"/>
                </a:lnTo>
                <a:lnTo>
                  <a:pt x="295" y="420"/>
                </a:lnTo>
                <a:lnTo>
                  <a:pt x="288" y="426"/>
                </a:lnTo>
                <a:lnTo>
                  <a:pt x="282" y="432"/>
                </a:lnTo>
                <a:lnTo>
                  <a:pt x="276" y="437"/>
                </a:lnTo>
                <a:lnTo>
                  <a:pt x="270" y="443"/>
                </a:lnTo>
                <a:lnTo>
                  <a:pt x="263" y="449"/>
                </a:lnTo>
                <a:lnTo>
                  <a:pt x="257" y="454"/>
                </a:lnTo>
                <a:lnTo>
                  <a:pt x="251" y="459"/>
                </a:lnTo>
                <a:lnTo>
                  <a:pt x="245" y="464"/>
                </a:lnTo>
                <a:lnTo>
                  <a:pt x="239" y="469"/>
                </a:lnTo>
                <a:lnTo>
                  <a:pt x="234" y="474"/>
                </a:lnTo>
                <a:lnTo>
                  <a:pt x="228" y="478"/>
                </a:lnTo>
                <a:lnTo>
                  <a:pt x="222" y="483"/>
                </a:lnTo>
                <a:lnTo>
                  <a:pt x="217" y="487"/>
                </a:lnTo>
                <a:lnTo>
                  <a:pt x="211" y="491"/>
                </a:lnTo>
                <a:lnTo>
                  <a:pt x="206" y="495"/>
                </a:lnTo>
                <a:lnTo>
                  <a:pt x="201" y="499"/>
                </a:lnTo>
                <a:lnTo>
                  <a:pt x="196" y="502"/>
                </a:lnTo>
                <a:lnTo>
                  <a:pt x="191" y="506"/>
                </a:lnTo>
                <a:lnTo>
                  <a:pt x="186" y="509"/>
                </a:lnTo>
                <a:lnTo>
                  <a:pt x="181" y="512"/>
                </a:lnTo>
                <a:lnTo>
                  <a:pt x="177" y="515"/>
                </a:lnTo>
                <a:lnTo>
                  <a:pt x="172" y="518"/>
                </a:lnTo>
                <a:lnTo>
                  <a:pt x="168" y="521"/>
                </a:lnTo>
                <a:lnTo>
                  <a:pt x="164" y="523"/>
                </a:lnTo>
                <a:lnTo>
                  <a:pt x="160" y="525"/>
                </a:lnTo>
                <a:lnTo>
                  <a:pt x="157" y="528"/>
                </a:lnTo>
                <a:lnTo>
                  <a:pt x="153" y="530"/>
                </a:lnTo>
                <a:lnTo>
                  <a:pt x="150" y="531"/>
                </a:lnTo>
                <a:lnTo>
                  <a:pt x="147" y="533"/>
                </a:lnTo>
                <a:lnTo>
                  <a:pt x="144" y="534"/>
                </a:lnTo>
                <a:lnTo>
                  <a:pt x="141" y="536"/>
                </a:lnTo>
                <a:lnTo>
                  <a:pt x="139" y="537"/>
                </a:lnTo>
                <a:lnTo>
                  <a:pt x="136" y="538"/>
                </a:lnTo>
                <a:lnTo>
                  <a:pt x="134" y="538"/>
                </a:lnTo>
                <a:lnTo>
                  <a:pt x="132" y="539"/>
                </a:lnTo>
                <a:lnTo>
                  <a:pt x="131" y="539"/>
                </a:lnTo>
                <a:lnTo>
                  <a:pt x="129" y="540"/>
                </a:lnTo>
                <a:lnTo>
                  <a:pt x="128" y="540"/>
                </a:lnTo>
                <a:lnTo>
                  <a:pt x="127" y="539"/>
                </a:lnTo>
                <a:lnTo>
                  <a:pt x="120" y="533"/>
                </a:lnTo>
                <a:lnTo>
                  <a:pt x="114" y="528"/>
                </a:lnTo>
                <a:lnTo>
                  <a:pt x="109" y="524"/>
                </a:lnTo>
                <a:lnTo>
                  <a:pt x="105" y="520"/>
                </a:lnTo>
                <a:lnTo>
                  <a:pt x="102" y="517"/>
                </a:lnTo>
                <a:lnTo>
                  <a:pt x="100" y="514"/>
                </a:lnTo>
                <a:lnTo>
                  <a:pt x="97" y="512"/>
                </a:lnTo>
                <a:lnTo>
                  <a:pt x="95" y="509"/>
                </a:lnTo>
                <a:lnTo>
                  <a:pt x="93" y="507"/>
                </a:lnTo>
                <a:lnTo>
                  <a:pt x="91" y="505"/>
                </a:lnTo>
                <a:lnTo>
                  <a:pt x="89" y="502"/>
                </a:lnTo>
                <a:lnTo>
                  <a:pt x="86" y="499"/>
                </a:lnTo>
                <a:lnTo>
                  <a:pt x="83" y="496"/>
                </a:lnTo>
                <a:lnTo>
                  <a:pt x="79" y="493"/>
                </a:lnTo>
                <a:lnTo>
                  <a:pt x="75" y="488"/>
                </a:lnTo>
                <a:lnTo>
                  <a:pt x="69" y="484"/>
                </a:lnTo>
                <a:lnTo>
                  <a:pt x="62" y="478"/>
                </a:lnTo>
                <a:lnTo>
                  <a:pt x="50" y="470"/>
                </a:lnTo>
                <a:lnTo>
                  <a:pt x="40" y="463"/>
                </a:lnTo>
                <a:lnTo>
                  <a:pt x="31" y="458"/>
                </a:lnTo>
                <a:lnTo>
                  <a:pt x="23" y="453"/>
                </a:lnTo>
                <a:lnTo>
                  <a:pt x="16" y="449"/>
                </a:lnTo>
                <a:lnTo>
                  <a:pt x="10" y="446"/>
                </a:lnTo>
                <a:lnTo>
                  <a:pt x="6" y="444"/>
                </a:lnTo>
                <a:lnTo>
                  <a:pt x="2" y="441"/>
                </a:lnTo>
                <a:lnTo>
                  <a:pt x="1" y="439"/>
                </a:lnTo>
                <a:lnTo>
                  <a:pt x="0" y="438"/>
                </a:lnTo>
                <a:lnTo>
                  <a:pt x="0" y="435"/>
                </a:lnTo>
                <a:lnTo>
                  <a:pt x="1" y="433"/>
                </a:lnTo>
                <a:lnTo>
                  <a:pt x="1" y="430"/>
                </a:lnTo>
                <a:lnTo>
                  <a:pt x="2" y="427"/>
                </a:lnTo>
                <a:lnTo>
                  <a:pt x="3" y="424"/>
                </a:lnTo>
                <a:lnTo>
                  <a:pt x="4" y="421"/>
                </a:lnTo>
                <a:lnTo>
                  <a:pt x="5" y="417"/>
                </a:lnTo>
                <a:lnTo>
                  <a:pt x="6" y="412"/>
                </a:lnTo>
                <a:lnTo>
                  <a:pt x="7" y="408"/>
                </a:lnTo>
                <a:lnTo>
                  <a:pt x="9" y="403"/>
                </a:lnTo>
                <a:lnTo>
                  <a:pt x="10" y="398"/>
                </a:lnTo>
                <a:lnTo>
                  <a:pt x="12" y="393"/>
                </a:lnTo>
                <a:lnTo>
                  <a:pt x="14" y="388"/>
                </a:lnTo>
                <a:lnTo>
                  <a:pt x="15" y="382"/>
                </a:lnTo>
                <a:lnTo>
                  <a:pt x="17" y="376"/>
                </a:lnTo>
                <a:lnTo>
                  <a:pt x="20" y="370"/>
                </a:lnTo>
                <a:lnTo>
                  <a:pt x="22" y="364"/>
                </a:lnTo>
                <a:lnTo>
                  <a:pt x="24" y="358"/>
                </a:lnTo>
                <a:lnTo>
                  <a:pt x="27" y="351"/>
                </a:lnTo>
                <a:lnTo>
                  <a:pt x="29" y="344"/>
                </a:lnTo>
                <a:lnTo>
                  <a:pt x="32" y="337"/>
                </a:lnTo>
                <a:lnTo>
                  <a:pt x="35" y="330"/>
                </a:lnTo>
                <a:lnTo>
                  <a:pt x="38" y="323"/>
                </a:lnTo>
                <a:lnTo>
                  <a:pt x="41" y="316"/>
                </a:lnTo>
                <a:lnTo>
                  <a:pt x="44" y="308"/>
                </a:lnTo>
                <a:lnTo>
                  <a:pt x="47" y="300"/>
                </a:lnTo>
                <a:lnTo>
                  <a:pt x="50" y="293"/>
                </a:lnTo>
                <a:lnTo>
                  <a:pt x="53" y="285"/>
                </a:lnTo>
                <a:lnTo>
                  <a:pt x="57" y="277"/>
                </a:lnTo>
                <a:lnTo>
                  <a:pt x="60" y="269"/>
                </a:lnTo>
                <a:lnTo>
                  <a:pt x="64" y="261"/>
                </a:lnTo>
                <a:lnTo>
                  <a:pt x="68" y="253"/>
                </a:lnTo>
                <a:lnTo>
                  <a:pt x="72" y="245"/>
                </a:lnTo>
                <a:lnTo>
                  <a:pt x="76" y="236"/>
                </a:lnTo>
                <a:lnTo>
                  <a:pt x="79" y="228"/>
                </a:lnTo>
                <a:lnTo>
                  <a:pt x="84" y="220"/>
                </a:lnTo>
                <a:lnTo>
                  <a:pt x="88" y="211"/>
                </a:lnTo>
                <a:lnTo>
                  <a:pt x="92" y="203"/>
                </a:lnTo>
                <a:lnTo>
                  <a:pt x="96" y="195"/>
                </a:lnTo>
                <a:lnTo>
                  <a:pt x="100" y="186"/>
                </a:lnTo>
                <a:lnTo>
                  <a:pt x="105" y="178"/>
                </a:lnTo>
                <a:lnTo>
                  <a:pt x="109" y="170"/>
                </a:lnTo>
                <a:lnTo>
                  <a:pt x="114" y="162"/>
                </a:lnTo>
                <a:lnTo>
                  <a:pt x="118" y="153"/>
                </a:lnTo>
                <a:lnTo>
                  <a:pt x="123" y="145"/>
                </a:lnTo>
                <a:lnTo>
                  <a:pt x="128" y="137"/>
                </a:lnTo>
                <a:lnTo>
                  <a:pt x="133" y="129"/>
                </a:lnTo>
                <a:lnTo>
                  <a:pt x="137" y="121"/>
                </a:lnTo>
                <a:lnTo>
                  <a:pt x="142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6298" name="Freeform 55"/>
          <p:cNvSpPr>
            <a:spLocks/>
          </p:cNvSpPr>
          <p:nvPr/>
        </p:nvSpPr>
        <p:spPr bwMode="auto">
          <a:xfrm>
            <a:off x="5913438" y="4079875"/>
            <a:ext cx="544512" cy="660400"/>
          </a:xfrm>
          <a:custGeom>
            <a:avLst/>
            <a:gdLst>
              <a:gd name="T0" fmla="*/ 2147483647 w 476"/>
              <a:gd name="T1" fmla="*/ 2147483647 h 541"/>
              <a:gd name="T2" fmla="*/ 2147483647 w 476"/>
              <a:gd name="T3" fmla="*/ 2147483647 h 541"/>
              <a:gd name="T4" fmla="*/ 2147483647 w 476"/>
              <a:gd name="T5" fmla="*/ 2147483647 h 541"/>
              <a:gd name="T6" fmla="*/ 2147483647 w 476"/>
              <a:gd name="T7" fmla="*/ 2147483647 h 541"/>
              <a:gd name="T8" fmla="*/ 2147483647 w 476"/>
              <a:gd name="T9" fmla="*/ 2147483647 h 541"/>
              <a:gd name="T10" fmla="*/ 2147483647 w 476"/>
              <a:gd name="T11" fmla="*/ 2147483647 h 541"/>
              <a:gd name="T12" fmla="*/ 2147483647 w 476"/>
              <a:gd name="T13" fmla="*/ 2147483647 h 541"/>
              <a:gd name="T14" fmla="*/ 2147483647 w 476"/>
              <a:gd name="T15" fmla="*/ 0 h 541"/>
              <a:gd name="T16" fmla="*/ 2147483647 w 476"/>
              <a:gd name="T17" fmla="*/ 2147483647 h 541"/>
              <a:gd name="T18" fmla="*/ 2147483647 w 476"/>
              <a:gd name="T19" fmla="*/ 2147483647 h 541"/>
              <a:gd name="T20" fmla="*/ 2147483647 w 476"/>
              <a:gd name="T21" fmla="*/ 2147483647 h 541"/>
              <a:gd name="T22" fmla="*/ 2147483647 w 476"/>
              <a:gd name="T23" fmla="*/ 2147483647 h 541"/>
              <a:gd name="T24" fmla="*/ 2147483647 w 476"/>
              <a:gd name="T25" fmla="*/ 2147483647 h 541"/>
              <a:gd name="T26" fmla="*/ 2147483647 w 476"/>
              <a:gd name="T27" fmla="*/ 2147483647 h 541"/>
              <a:gd name="T28" fmla="*/ 2147483647 w 476"/>
              <a:gd name="T29" fmla="*/ 2147483647 h 541"/>
              <a:gd name="T30" fmla="*/ 2147483647 w 476"/>
              <a:gd name="T31" fmla="*/ 2147483647 h 541"/>
              <a:gd name="T32" fmla="*/ 2147483647 w 476"/>
              <a:gd name="T33" fmla="*/ 2147483647 h 541"/>
              <a:gd name="T34" fmla="*/ 2147483647 w 476"/>
              <a:gd name="T35" fmla="*/ 2147483647 h 541"/>
              <a:gd name="T36" fmla="*/ 2147483647 w 476"/>
              <a:gd name="T37" fmla="*/ 2147483647 h 541"/>
              <a:gd name="T38" fmla="*/ 2147483647 w 476"/>
              <a:gd name="T39" fmla="*/ 2147483647 h 541"/>
              <a:gd name="T40" fmla="*/ 2147483647 w 476"/>
              <a:gd name="T41" fmla="*/ 2147483647 h 541"/>
              <a:gd name="T42" fmla="*/ 2147483647 w 476"/>
              <a:gd name="T43" fmla="*/ 2147483647 h 541"/>
              <a:gd name="T44" fmla="*/ 2147483647 w 476"/>
              <a:gd name="T45" fmla="*/ 2147483647 h 541"/>
              <a:gd name="T46" fmla="*/ 2147483647 w 476"/>
              <a:gd name="T47" fmla="*/ 2147483647 h 541"/>
              <a:gd name="T48" fmla="*/ 2147483647 w 476"/>
              <a:gd name="T49" fmla="*/ 2147483647 h 541"/>
              <a:gd name="T50" fmla="*/ 2147483647 w 476"/>
              <a:gd name="T51" fmla="*/ 2147483647 h 541"/>
              <a:gd name="T52" fmla="*/ 2147483647 w 476"/>
              <a:gd name="T53" fmla="*/ 2147483647 h 541"/>
              <a:gd name="T54" fmla="*/ 2147483647 w 476"/>
              <a:gd name="T55" fmla="*/ 2147483647 h 541"/>
              <a:gd name="T56" fmla="*/ 2147483647 w 476"/>
              <a:gd name="T57" fmla="*/ 2147483647 h 541"/>
              <a:gd name="T58" fmla="*/ 2147483647 w 476"/>
              <a:gd name="T59" fmla="*/ 2147483647 h 541"/>
              <a:gd name="T60" fmla="*/ 2147483647 w 476"/>
              <a:gd name="T61" fmla="*/ 2147483647 h 541"/>
              <a:gd name="T62" fmla="*/ 2147483647 w 476"/>
              <a:gd name="T63" fmla="*/ 2147483647 h 541"/>
              <a:gd name="T64" fmla="*/ 2147483647 w 476"/>
              <a:gd name="T65" fmla="*/ 2147483647 h 541"/>
              <a:gd name="T66" fmla="*/ 2147483647 w 476"/>
              <a:gd name="T67" fmla="*/ 2147483647 h 541"/>
              <a:gd name="T68" fmla="*/ 2147483647 w 476"/>
              <a:gd name="T69" fmla="*/ 2147483647 h 541"/>
              <a:gd name="T70" fmla="*/ 2147483647 w 476"/>
              <a:gd name="T71" fmla="*/ 2147483647 h 541"/>
              <a:gd name="T72" fmla="*/ 2147483647 w 476"/>
              <a:gd name="T73" fmla="*/ 2147483647 h 541"/>
              <a:gd name="T74" fmla="*/ 2147483647 w 476"/>
              <a:gd name="T75" fmla="*/ 2147483647 h 541"/>
              <a:gd name="T76" fmla="*/ 2147483647 w 476"/>
              <a:gd name="T77" fmla="*/ 2147483647 h 541"/>
              <a:gd name="T78" fmla="*/ 2147483647 w 476"/>
              <a:gd name="T79" fmla="*/ 2147483647 h 541"/>
              <a:gd name="T80" fmla="*/ 2147483647 w 476"/>
              <a:gd name="T81" fmla="*/ 2147483647 h 541"/>
              <a:gd name="T82" fmla="*/ 2147483647 w 476"/>
              <a:gd name="T83" fmla="*/ 2147483647 h 541"/>
              <a:gd name="T84" fmla="*/ 2147483647 w 476"/>
              <a:gd name="T85" fmla="*/ 2147483647 h 541"/>
              <a:gd name="T86" fmla="*/ 2147483647 w 476"/>
              <a:gd name="T87" fmla="*/ 2147483647 h 541"/>
              <a:gd name="T88" fmla="*/ 2147483647 w 476"/>
              <a:gd name="T89" fmla="*/ 2147483647 h 541"/>
              <a:gd name="T90" fmla="*/ 0 w 476"/>
              <a:gd name="T91" fmla="*/ 2147483647 h 541"/>
              <a:gd name="T92" fmla="*/ 2147483647 w 476"/>
              <a:gd name="T93" fmla="*/ 2147483647 h 541"/>
              <a:gd name="T94" fmla="*/ 2147483647 w 476"/>
              <a:gd name="T95" fmla="*/ 2147483647 h 541"/>
              <a:gd name="T96" fmla="*/ 2147483647 w 476"/>
              <a:gd name="T97" fmla="*/ 2147483647 h 541"/>
              <a:gd name="T98" fmla="*/ 2147483647 w 476"/>
              <a:gd name="T99" fmla="*/ 2147483647 h 541"/>
              <a:gd name="T100" fmla="*/ 2147483647 w 476"/>
              <a:gd name="T101" fmla="*/ 2147483647 h 541"/>
              <a:gd name="T102" fmla="*/ 2147483647 w 476"/>
              <a:gd name="T103" fmla="*/ 2147483647 h 541"/>
              <a:gd name="T104" fmla="*/ 2147483647 w 476"/>
              <a:gd name="T105" fmla="*/ 2147483647 h 541"/>
              <a:gd name="T106" fmla="*/ 2147483647 w 476"/>
              <a:gd name="T107" fmla="*/ 2147483647 h 541"/>
              <a:gd name="T108" fmla="*/ 2147483647 w 476"/>
              <a:gd name="T109" fmla="*/ 2147483647 h 541"/>
              <a:gd name="T110" fmla="*/ 2147483647 w 476"/>
              <a:gd name="T111" fmla="*/ 2147483647 h 541"/>
              <a:gd name="T112" fmla="*/ 2147483647 w 476"/>
              <a:gd name="T113" fmla="*/ 2147483647 h 541"/>
              <a:gd name="T114" fmla="*/ 2147483647 w 476"/>
              <a:gd name="T115" fmla="*/ 2147483647 h 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6"/>
              <a:gd name="T175" fmla="*/ 0 h 541"/>
              <a:gd name="T176" fmla="*/ 476 w 476"/>
              <a:gd name="T177" fmla="*/ 541 h 5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6" h="541">
                <a:moveTo>
                  <a:pt x="142" y="113"/>
                </a:moveTo>
                <a:lnTo>
                  <a:pt x="145" y="107"/>
                </a:lnTo>
                <a:lnTo>
                  <a:pt x="147" y="101"/>
                </a:lnTo>
                <a:lnTo>
                  <a:pt x="150" y="95"/>
                </a:lnTo>
                <a:lnTo>
                  <a:pt x="153" y="89"/>
                </a:lnTo>
                <a:lnTo>
                  <a:pt x="156" y="84"/>
                </a:lnTo>
                <a:lnTo>
                  <a:pt x="159" y="78"/>
                </a:lnTo>
                <a:lnTo>
                  <a:pt x="163" y="73"/>
                </a:lnTo>
                <a:lnTo>
                  <a:pt x="166" y="68"/>
                </a:lnTo>
                <a:lnTo>
                  <a:pt x="170" y="63"/>
                </a:lnTo>
                <a:lnTo>
                  <a:pt x="173" y="58"/>
                </a:lnTo>
                <a:lnTo>
                  <a:pt x="177" y="53"/>
                </a:lnTo>
                <a:lnTo>
                  <a:pt x="181" y="49"/>
                </a:lnTo>
                <a:lnTo>
                  <a:pt x="185" y="44"/>
                </a:lnTo>
                <a:lnTo>
                  <a:pt x="189" y="40"/>
                </a:lnTo>
                <a:lnTo>
                  <a:pt x="194" y="36"/>
                </a:lnTo>
                <a:lnTo>
                  <a:pt x="198" y="32"/>
                </a:lnTo>
                <a:lnTo>
                  <a:pt x="203" y="28"/>
                </a:lnTo>
                <a:lnTo>
                  <a:pt x="207" y="25"/>
                </a:lnTo>
                <a:lnTo>
                  <a:pt x="212" y="22"/>
                </a:lnTo>
                <a:lnTo>
                  <a:pt x="217" y="19"/>
                </a:lnTo>
                <a:lnTo>
                  <a:pt x="222" y="16"/>
                </a:lnTo>
                <a:lnTo>
                  <a:pt x="227" y="13"/>
                </a:lnTo>
                <a:lnTo>
                  <a:pt x="233" y="11"/>
                </a:lnTo>
                <a:lnTo>
                  <a:pt x="238" y="9"/>
                </a:lnTo>
                <a:lnTo>
                  <a:pt x="244" y="7"/>
                </a:lnTo>
                <a:lnTo>
                  <a:pt x="249" y="5"/>
                </a:lnTo>
                <a:lnTo>
                  <a:pt x="255" y="4"/>
                </a:lnTo>
                <a:lnTo>
                  <a:pt x="261" y="2"/>
                </a:lnTo>
                <a:lnTo>
                  <a:pt x="267" y="1"/>
                </a:lnTo>
                <a:lnTo>
                  <a:pt x="273" y="1"/>
                </a:lnTo>
                <a:lnTo>
                  <a:pt x="279" y="0"/>
                </a:lnTo>
                <a:lnTo>
                  <a:pt x="285" y="0"/>
                </a:lnTo>
                <a:lnTo>
                  <a:pt x="291" y="0"/>
                </a:lnTo>
                <a:lnTo>
                  <a:pt x="298" y="0"/>
                </a:lnTo>
                <a:lnTo>
                  <a:pt x="304" y="1"/>
                </a:lnTo>
                <a:lnTo>
                  <a:pt x="311" y="1"/>
                </a:lnTo>
                <a:lnTo>
                  <a:pt x="317" y="3"/>
                </a:lnTo>
                <a:lnTo>
                  <a:pt x="324" y="4"/>
                </a:lnTo>
                <a:lnTo>
                  <a:pt x="331" y="6"/>
                </a:lnTo>
                <a:lnTo>
                  <a:pt x="338" y="8"/>
                </a:lnTo>
                <a:lnTo>
                  <a:pt x="345" y="10"/>
                </a:lnTo>
                <a:lnTo>
                  <a:pt x="352" y="12"/>
                </a:lnTo>
                <a:lnTo>
                  <a:pt x="359" y="15"/>
                </a:lnTo>
                <a:lnTo>
                  <a:pt x="367" y="18"/>
                </a:lnTo>
                <a:lnTo>
                  <a:pt x="374" y="22"/>
                </a:lnTo>
                <a:lnTo>
                  <a:pt x="382" y="26"/>
                </a:lnTo>
                <a:lnTo>
                  <a:pt x="386" y="28"/>
                </a:lnTo>
                <a:lnTo>
                  <a:pt x="391" y="31"/>
                </a:lnTo>
                <a:lnTo>
                  <a:pt x="396" y="34"/>
                </a:lnTo>
                <a:lnTo>
                  <a:pt x="401" y="37"/>
                </a:lnTo>
                <a:lnTo>
                  <a:pt x="406" y="40"/>
                </a:lnTo>
                <a:lnTo>
                  <a:pt x="411" y="43"/>
                </a:lnTo>
                <a:lnTo>
                  <a:pt x="415" y="46"/>
                </a:lnTo>
                <a:lnTo>
                  <a:pt x="420" y="49"/>
                </a:lnTo>
                <a:lnTo>
                  <a:pt x="424" y="52"/>
                </a:lnTo>
                <a:lnTo>
                  <a:pt x="429" y="56"/>
                </a:lnTo>
                <a:lnTo>
                  <a:pt x="433" y="59"/>
                </a:lnTo>
                <a:lnTo>
                  <a:pt x="437" y="62"/>
                </a:lnTo>
                <a:lnTo>
                  <a:pt x="441" y="66"/>
                </a:lnTo>
                <a:lnTo>
                  <a:pt x="445" y="70"/>
                </a:lnTo>
                <a:lnTo>
                  <a:pt x="448" y="74"/>
                </a:lnTo>
                <a:lnTo>
                  <a:pt x="452" y="77"/>
                </a:lnTo>
                <a:lnTo>
                  <a:pt x="455" y="82"/>
                </a:lnTo>
                <a:lnTo>
                  <a:pt x="458" y="86"/>
                </a:lnTo>
                <a:lnTo>
                  <a:pt x="461" y="90"/>
                </a:lnTo>
                <a:lnTo>
                  <a:pt x="464" y="95"/>
                </a:lnTo>
                <a:lnTo>
                  <a:pt x="466" y="99"/>
                </a:lnTo>
                <a:lnTo>
                  <a:pt x="468" y="104"/>
                </a:lnTo>
                <a:lnTo>
                  <a:pt x="470" y="109"/>
                </a:lnTo>
                <a:lnTo>
                  <a:pt x="472" y="114"/>
                </a:lnTo>
                <a:lnTo>
                  <a:pt x="473" y="119"/>
                </a:lnTo>
                <a:lnTo>
                  <a:pt x="474" y="125"/>
                </a:lnTo>
                <a:lnTo>
                  <a:pt x="475" y="130"/>
                </a:lnTo>
                <a:lnTo>
                  <a:pt x="475" y="136"/>
                </a:lnTo>
                <a:lnTo>
                  <a:pt x="475" y="142"/>
                </a:lnTo>
                <a:lnTo>
                  <a:pt x="475" y="149"/>
                </a:lnTo>
                <a:lnTo>
                  <a:pt x="474" y="155"/>
                </a:lnTo>
                <a:lnTo>
                  <a:pt x="473" y="162"/>
                </a:lnTo>
                <a:lnTo>
                  <a:pt x="472" y="169"/>
                </a:lnTo>
                <a:lnTo>
                  <a:pt x="470" y="176"/>
                </a:lnTo>
                <a:lnTo>
                  <a:pt x="467" y="184"/>
                </a:lnTo>
                <a:lnTo>
                  <a:pt x="465" y="191"/>
                </a:lnTo>
                <a:lnTo>
                  <a:pt x="462" y="199"/>
                </a:lnTo>
                <a:lnTo>
                  <a:pt x="458" y="208"/>
                </a:lnTo>
                <a:lnTo>
                  <a:pt x="454" y="216"/>
                </a:lnTo>
                <a:lnTo>
                  <a:pt x="450" y="225"/>
                </a:lnTo>
                <a:lnTo>
                  <a:pt x="445" y="234"/>
                </a:lnTo>
                <a:lnTo>
                  <a:pt x="439" y="243"/>
                </a:lnTo>
                <a:lnTo>
                  <a:pt x="434" y="252"/>
                </a:lnTo>
                <a:lnTo>
                  <a:pt x="428" y="261"/>
                </a:lnTo>
                <a:lnTo>
                  <a:pt x="422" y="270"/>
                </a:lnTo>
                <a:lnTo>
                  <a:pt x="416" y="279"/>
                </a:lnTo>
                <a:lnTo>
                  <a:pt x="410" y="287"/>
                </a:lnTo>
                <a:lnTo>
                  <a:pt x="404" y="296"/>
                </a:lnTo>
                <a:lnTo>
                  <a:pt x="398" y="304"/>
                </a:lnTo>
                <a:lnTo>
                  <a:pt x="391" y="312"/>
                </a:lnTo>
                <a:lnTo>
                  <a:pt x="385" y="320"/>
                </a:lnTo>
                <a:lnTo>
                  <a:pt x="379" y="328"/>
                </a:lnTo>
                <a:lnTo>
                  <a:pt x="372" y="336"/>
                </a:lnTo>
                <a:lnTo>
                  <a:pt x="366" y="344"/>
                </a:lnTo>
                <a:lnTo>
                  <a:pt x="359" y="351"/>
                </a:lnTo>
                <a:lnTo>
                  <a:pt x="353" y="359"/>
                </a:lnTo>
                <a:lnTo>
                  <a:pt x="347" y="366"/>
                </a:lnTo>
                <a:lnTo>
                  <a:pt x="340" y="373"/>
                </a:lnTo>
                <a:lnTo>
                  <a:pt x="334" y="380"/>
                </a:lnTo>
                <a:lnTo>
                  <a:pt x="327" y="387"/>
                </a:lnTo>
                <a:lnTo>
                  <a:pt x="321" y="394"/>
                </a:lnTo>
                <a:lnTo>
                  <a:pt x="314" y="401"/>
                </a:lnTo>
                <a:lnTo>
                  <a:pt x="308" y="407"/>
                </a:lnTo>
                <a:lnTo>
                  <a:pt x="301" y="414"/>
                </a:lnTo>
                <a:lnTo>
                  <a:pt x="295" y="420"/>
                </a:lnTo>
                <a:lnTo>
                  <a:pt x="288" y="426"/>
                </a:lnTo>
                <a:lnTo>
                  <a:pt x="282" y="432"/>
                </a:lnTo>
                <a:lnTo>
                  <a:pt x="276" y="437"/>
                </a:lnTo>
                <a:lnTo>
                  <a:pt x="270" y="443"/>
                </a:lnTo>
                <a:lnTo>
                  <a:pt x="263" y="449"/>
                </a:lnTo>
                <a:lnTo>
                  <a:pt x="257" y="454"/>
                </a:lnTo>
                <a:lnTo>
                  <a:pt x="251" y="459"/>
                </a:lnTo>
                <a:lnTo>
                  <a:pt x="245" y="464"/>
                </a:lnTo>
                <a:lnTo>
                  <a:pt x="239" y="469"/>
                </a:lnTo>
                <a:lnTo>
                  <a:pt x="234" y="474"/>
                </a:lnTo>
                <a:lnTo>
                  <a:pt x="228" y="478"/>
                </a:lnTo>
                <a:lnTo>
                  <a:pt x="222" y="483"/>
                </a:lnTo>
                <a:lnTo>
                  <a:pt x="217" y="487"/>
                </a:lnTo>
                <a:lnTo>
                  <a:pt x="211" y="491"/>
                </a:lnTo>
                <a:lnTo>
                  <a:pt x="206" y="495"/>
                </a:lnTo>
                <a:lnTo>
                  <a:pt x="201" y="499"/>
                </a:lnTo>
                <a:lnTo>
                  <a:pt x="196" y="502"/>
                </a:lnTo>
                <a:lnTo>
                  <a:pt x="191" y="506"/>
                </a:lnTo>
                <a:lnTo>
                  <a:pt x="186" y="509"/>
                </a:lnTo>
                <a:lnTo>
                  <a:pt x="181" y="512"/>
                </a:lnTo>
                <a:lnTo>
                  <a:pt x="177" y="515"/>
                </a:lnTo>
                <a:lnTo>
                  <a:pt x="172" y="518"/>
                </a:lnTo>
                <a:lnTo>
                  <a:pt x="168" y="521"/>
                </a:lnTo>
                <a:lnTo>
                  <a:pt x="164" y="523"/>
                </a:lnTo>
                <a:lnTo>
                  <a:pt x="160" y="525"/>
                </a:lnTo>
                <a:lnTo>
                  <a:pt x="157" y="528"/>
                </a:lnTo>
                <a:lnTo>
                  <a:pt x="153" y="530"/>
                </a:lnTo>
                <a:lnTo>
                  <a:pt x="150" y="531"/>
                </a:lnTo>
                <a:lnTo>
                  <a:pt x="147" y="533"/>
                </a:lnTo>
                <a:lnTo>
                  <a:pt x="144" y="534"/>
                </a:lnTo>
                <a:lnTo>
                  <a:pt x="141" y="536"/>
                </a:lnTo>
                <a:lnTo>
                  <a:pt x="139" y="537"/>
                </a:lnTo>
                <a:lnTo>
                  <a:pt x="136" y="538"/>
                </a:lnTo>
                <a:lnTo>
                  <a:pt x="134" y="538"/>
                </a:lnTo>
                <a:lnTo>
                  <a:pt x="132" y="539"/>
                </a:lnTo>
                <a:lnTo>
                  <a:pt x="131" y="539"/>
                </a:lnTo>
                <a:lnTo>
                  <a:pt x="129" y="540"/>
                </a:lnTo>
                <a:lnTo>
                  <a:pt x="128" y="540"/>
                </a:lnTo>
                <a:lnTo>
                  <a:pt x="127" y="539"/>
                </a:lnTo>
                <a:lnTo>
                  <a:pt x="120" y="533"/>
                </a:lnTo>
                <a:lnTo>
                  <a:pt x="114" y="528"/>
                </a:lnTo>
                <a:lnTo>
                  <a:pt x="109" y="524"/>
                </a:lnTo>
                <a:lnTo>
                  <a:pt x="105" y="520"/>
                </a:lnTo>
                <a:lnTo>
                  <a:pt x="102" y="517"/>
                </a:lnTo>
                <a:lnTo>
                  <a:pt x="100" y="514"/>
                </a:lnTo>
                <a:lnTo>
                  <a:pt x="97" y="512"/>
                </a:lnTo>
                <a:lnTo>
                  <a:pt x="95" y="509"/>
                </a:lnTo>
                <a:lnTo>
                  <a:pt x="93" y="507"/>
                </a:lnTo>
                <a:lnTo>
                  <a:pt x="91" y="505"/>
                </a:lnTo>
                <a:lnTo>
                  <a:pt x="89" y="502"/>
                </a:lnTo>
                <a:lnTo>
                  <a:pt x="86" y="499"/>
                </a:lnTo>
                <a:lnTo>
                  <a:pt x="83" y="496"/>
                </a:lnTo>
                <a:lnTo>
                  <a:pt x="79" y="493"/>
                </a:lnTo>
                <a:lnTo>
                  <a:pt x="75" y="488"/>
                </a:lnTo>
                <a:lnTo>
                  <a:pt x="69" y="484"/>
                </a:lnTo>
                <a:lnTo>
                  <a:pt x="62" y="478"/>
                </a:lnTo>
                <a:lnTo>
                  <a:pt x="50" y="470"/>
                </a:lnTo>
                <a:lnTo>
                  <a:pt x="40" y="463"/>
                </a:lnTo>
                <a:lnTo>
                  <a:pt x="31" y="458"/>
                </a:lnTo>
                <a:lnTo>
                  <a:pt x="23" y="453"/>
                </a:lnTo>
                <a:lnTo>
                  <a:pt x="16" y="449"/>
                </a:lnTo>
                <a:lnTo>
                  <a:pt x="10" y="446"/>
                </a:lnTo>
                <a:lnTo>
                  <a:pt x="6" y="444"/>
                </a:lnTo>
                <a:lnTo>
                  <a:pt x="2" y="441"/>
                </a:lnTo>
                <a:lnTo>
                  <a:pt x="1" y="439"/>
                </a:lnTo>
                <a:lnTo>
                  <a:pt x="0" y="438"/>
                </a:lnTo>
                <a:lnTo>
                  <a:pt x="0" y="435"/>
                </a:lnTo>
                <a:lnTo>
                  <a:pt x="1" y="433"/>
                </a:lnTo>
                <a:lnTo>
                  <a:pt x="1" y="430"/>
                </a:lnTo>
                <a:lnTo>
                  <a:pt x="2" y="427"/>
                </a:lnTo>
                <a:lnTo>
                  <a:pt x="3" y="424"/>
                </a:lnTo>
                <a:lnTo>
                  <a:pt x="4" y="421"/>
                </a:lnTo>
                <a:lnTo>
                  <a:pt x="5" y="417"/>
                </a:lnTo>
                <a:lnTo>
                  <a:pt x="6" y="412"/>
                </a:lnTo>
                <a:lnTo>
                  <a:pt x="7" y="408"/>
                </a:lnTo>
                <a:lnTo>
                  <a:pt x="9" y="403"/>
                </a:lnTo>
                <a:lnTo>
                  <a:pt x="10" y="398"/>
                </a:lnTo>
                <a:lnTo>
                  <a:pt x="12" y="393"/>
                </a:lnTo>
                <a:lnTo>
                  <a:pt x="14" y="388"/>
                </a:lnTo>
                <a:lnTo>
                  <a:pt x="15" y="382"/>
                </a:lnTo>
                <a:lnTo>
                  <a:pt x="17" y="376"/>
                </a:lnTo>
                <a:lnTo>
                  <a:pt x="20" y="370"/>
                </a:lnTo>
                <a:lnTo>
                  <a:pt x="22" y="364"/>
                </a:lnTo>
                <a:lnTo>
                  <a:pt x="24" y="358"/>
                </a:lnTo>
                <a:lnTo>
                  <a:pt x="27" y="351"/>
                </a:lnTo>
                <a:lnTo>
                  <a:pt x="29" y="344"/>
                </a:lnTo>
                <a:lnTo>
                  <a:pt x="32" y="337"/>
                </a:lnTo>
                <a:lnTo>
                  <a:pt x="35" y="330"/>
                </a:lnTo>
                <a:lnTo>
                  <a:pt x="38" y="323"/>
                </a:lnTo>
                <a:lnTo>
                  <a:pt x="41" y="316"/>
                </a:lnTo>
                <a:lnTo>
                  <a:pt x="44" y="308"/>
                </a:lnTo>
                <a:lnTo>
                  <a:pt x="47" y="300"/>
                </a:lnTo>
                <a:lnTo>
                  <a:pt x="50" y="293"/>
                </a:lnTo>
                <a:lnTo>
                  <a:pt x="53" y="285"/>
                </a:lnTo>
                <a:lnTo>
                  <a:pt x="57" y="277"/>
                </a:lnTo>
                <a:lnTo>
                  <a:pt x="60" y="269"/>
                </a:lnTo>
                <a:lnTo>
                  <a:pt x="64" y="261"/>
                </a:lnTo>
                <a:lnTo>
                  <a:pt x="68" y="253"/>
                </a:lnTo>
                <a:lnTo>
                  <a:pt x="72" y="245"/>
                </a:lnTo>
                <a:lnTo>
                  <a:pt x="76" y="236"/>
                </a:lnTo>
                <a:lnTo>
                  <a:pt x="79" y="228"/>
                </a:lnTo>
                <a:lnTo>
                  <a:pt x="84" y="220"/>
                </a:lnTo>
                <a:lnTo>
                  <a:pt x="88" y="211"/>
                </a:lnTo>
                <a:lnTo>
                  <a:pt x="92" y="203"/>
                </a:lnTo>
                <a:lnTo>
                  <a:pt x="96" y="195"/>
                </a:lnTo>
                <a:lnTo>
                  <a:pt x="100" y="186"/>
                </a:lnTo>
                <a:lnTo>
                  <a:pt x="105" y="178"/>
                </a:lnTo>
                <a:lnTo>
                  <a:pt x="109" y="170"/>
                </a:lnTo>
                <a:lnTo>
                  <a:pt x="114" y="162"/>
                </a:lnTo>
                <a:lnTo>
                  <a:pt x="118" y="153"/>
                </a:lnTo>
                <a:lnTo>
                  <a:pt x="123" y="145"/>
                </a:lnTo>
                <a:lnTo>
                  <a:pt x="128" y="137"/>
                </a:lnTo>
                <a:lnTo>
                  <a:pt x="133" y="129"/>
                </a:lnTo>
                <a:lnTo>
                  <a:pt x="137" y="121"/>
                </a:lnTo>
                <a:lnTo>
                  <a:pt x="142" y="113"/>
                </a:lnTo>
              </a:path>
            </a:pathLst>
          </a:custGeom>
          <a:solidFill>
            <a:srgbClr val="600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9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41" grpId="0" animBg="1"/>
      <p:bldP spid="2683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925830" y="1371600"/>
            <a:ext cx="7555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Har man haft en diskusprolaps  </a:t>
            </a:r>
            <a:r>
              <a:rPr lang="da-DK" b="0" dirty="0"/>
              <a:t>-  opereret eller helet ved naturen + evt. fysisk behandling  -  efterlades hos nogle en </a:t>
            </a:r>
            <a:r>
              <a:rPr lang="da-DK" i="1" u="sng" dirty="0"/>
              <a:t>lidt</a:t>
            </a:r>
            <a:r>
              <a:rPr lang="da-DK" b="0" dirty="0"/>
              <a:t> mere sårbar ryg, men rigtigt mange klarer fysisk krævede arbejde eller sport uden at få flere problemer end hos folk, der ikke tidligere har haft en diskusprolaps.</a:t>
            </a:r>
          </a:p>
        </p:txBody>
      </p:sp>
      <p:sp>
        <p:nvSpPr>
          <p:cNvPr id="5" name="TextBox 219"/>
          <p:cNvSpPr txBox="1">
            <a:spLocks noChangeArrowheads="1"/>
          </p:cNvSpPr>
          <p:nvPr/>
        </p:nvSpPr>
        <p:spPr bwMode="auto">
          <a:xfrm>
            <a:off x="7020878" y="347663"/>
            <a:ext cx="330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/>
            <a:r>
              <a:rPr lang="da-DK" sz="1800" b="0" i="1" dirty="0" err="1">
                <a:solidFill>
                  <a:srgbClr val="7030A0"/>
                </a:solidFill>
              </a:rPr>
              <a:t>diskus-prolaps</a:t>
            </a:r>
            <a:endParaRPr lang="da-DK" sz="1800" b="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2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449711" y="4322914"/>
            <a:ext cx="76942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b="1" dirty="0"/>
              <a:t>Hermed slut for </a:t>
            </a:r>
            <a:r>
              <a:rPr lang="da-DK" sz="2800" dirty="0"/>
              <a:t>PROLAPS</a:t>
            </a:r>
            <a:r>
              <a:rPr lang="da-DK" sz="2800" b="1" dirty="0"/>
              <a:t>-delen.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27290" y="1607255"/>
            <a:ext cx="19303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da-DK" sz="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diskusprolaps</a:t>
            </a:r>
          </a:p>
        </p:txBody>
      </p:sp>
      <p:pic>
        <p:nvPicPr>
          <p:cNvPr id="9" name="Billed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72" y="2345017"/>
            <a:ext cx="1260094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hlinkClick r:id="rId4" action="ppaction://hlinkpres?slideindex=1&amp;slidetitle="/>
          </p:cNvPr>
          <p:cNvSpPr/>
          <p:nvPr/>
        </p:nvSpPr>
        <p:spPr>
          <a:xfrm>
            <a:off x="1538267" y="1769728"/>
            <a:ext cx="2243795" cy="1872208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21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5" name="Text Box 8"/>
          <p:cNvSpPr txBox="1">
            <a:spLocks noChangeArrowheads="1"/>
          </p:cNvSpPr>
          <p:nvPr/>
        </p:nvSpPr>
        <p:spPr bwMode="auto">
          <a:xfrm>
            <a:off x="1601168" y="1163795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>
              <a:spcBef>
                <a:spcPct val="50000"/>
              </a:spcBef>
            </a:pPr>
            <a:endParaRPr lang="da-DK" sz="3200" b="0" dirty="0">
              <a:solidFill>
                <a:srgbClr val="FF6600"/>
              </a:solidFill>
            </a:endParaRPr>
          </a:p>
        </p:txBody>
      </p:sp>
      <p:sp>
        <p:nvSpPr>
          <p:cNvPr id="78" name="Freeform 3"/>
          <p:cNvSpPr>
            <a:spLocks/>
          </p:cNvSpPr>
          <p:nvPr/>
        </p:nvSpPr>
        <p:spPr bwMode="auto">
          <a:xfrm flipV="1">
            <a:off x="2416416" y="2795714"/>
            <a:ext cx="4568584" cy="2833452"/>
          </a:xfrm>
          <a:custGeom>
            <a:avLst/>
            <a:gdLst>
              <a:gd name="T0" fmla="*/ 2147483647 w 2227"/>
              <a:gd name="T1" fmla="*/ 2147483647 h 1391"/>
              <a:gd name="T2" fmla="*/ 2147483647 w 2227"/>
              <a:gd name="T3" fmla="*/ 2147483647 h 1391"/>
              <a:gd name="T4" fmla="*/ 2147483647 w 2227"/>
              <a:gd name="T5" fmla="*/ 2147483647 h 1391"/>
              <a:gd name="T6" fmla="*/ 2147483647 w 2227"/>
              <a:gd name="T7" fmla="*/ 2147483647 h 1391"/>
              <a:gd name="T8" fmla="*/ 2147483647 w 2227"/>
              <a:gd name="T9" fmla="*/ 2147483647 h 1391"/>
              <a:gd name="T10" fmla="*/ 2147483647 w 2227"/>
              <a:gd name="T11" fmla="*/ 2147483647 h 1391"/>
              <a:gd name="T12" fmla="*/ 2147483647 w 2227"/>
              <a:gd name="T13" fmla="*/ 2147483647 h 1391"/>
              <a:gd name="T14" fmla="*/ 2147483647 w 2227"/>
              <a:gd name="T15" fmla="*/ 2147483647 h 1391"/>
              <a:gd name="T16" fmla="*/ 2147483647 w 2227"/>
              <a:gd name="T17" fmla="*/ 2147483647 h 1391"/>
              <a:gd name="T18" fmla="*/ 2147483647 w 2227"/>
              <a:gd name="T19" fmla="*/ 2147483647 h 1391"/>
              <a:gd name="T20" fmla="*/ 2147483647 w 2227"/>
              <a:gd name="T21" fmla="*/ 2147483647 h 1391"/>
              <a:gd name="T22" fmla="*/ 2147483647 w 2227"/>
              <a:gd name="T23" fmla="*/ 2147483647 h 1391"/>
              <a:gd name="T24" fmla="*/ 2147483647 w 2227"/>
              <a:gd name="T25" fmla="*/ 2147483647 h 1391"/>
              <a:gd name="T26" fmla="*/ 2147483647 w 2227"/>
              <a:gd name="T27" fmla="*/ 2147483647 h 1391"/>
              <a:gd name="T28" fmla="*/ 2147483647 w 2227"/>
              <a:gd name="T29" fmla="*/ 2147483647 h 1391"/>
              <a:gd name="T30" fmla="*/ 2147483647 w 2227"/>
              <a:gd name="T31" fmla="*/ 2147483647 h 1391"/>
              <a:gd name="T32" fmla="*/ 2147483647 w 2227"/>
              <a:gd name="T33" fmla="*/ 2147483647 h 1391"/>
              <a:gd name="T34" fmla="*/ 2147483647 w 2227"/>
              <a:gd name="T35" fmla="*/ 2147483647 h 1391"/>
              <a:gd name="T36" fmla="*/ 2147483647 w 2227"/>
              <a:gd name="T37" fmla="*/ 2147483647 h 1391"/>
              <a:gd name="T38" fmla="*/ 2147483647 w 2227"/>
              <a:gd name="T39" fmla="*/ 2147483647 h 1391"/>
              <a:gd name="T40" fmla="*/ 2147483647 w 2227"/>
              <a:gd name="T41" fmla="*/ 2147483647 h 1391"/>
              <a:gd name="T42" fmla="*/ 2147483647 w 2227"/>
              <a:gd name="T43" fmla="*/ 2147483647 h 1391"/>
              <a:gd name="T44" fmla="*/ 2147483647 w 2227"/>
              <a:gd name="T45" fmla="*/ 0 h 1391"/>
              <a:gd name="T46" fmla="*/ 2147483647 w 2227"/>
              <a:gd name="T47" fmla="*/ 2147483647 h 1391"/>
              <a:gd name="T48" fmla="*/ 2147483647 w 2227"/>
              <a:gd name="T49" fmla="*/ 2147483647 h 1391"/>
              <a:gd name="T50" fmla="*/ 2147483647 w 2227"/>
              <a:gd name="T51" fmla="*/ 2147483647 h 1391"/>
              <a:gd name="T52" fmla="*/ 2147483647 w 2227"/>
              <a:gd name="T53" fmla="*/ 2147483647 h 1391"/>
              <a:gd name="T54" fmla="*/ 2147483647 w 2227"/>
              <a:gd name="T55" fmla="*/ 2147483647 h 1391"/>
              <a:gd name="T56" fmla="*/ 2147483647 w 2227"/>
              <a:gd name="T57" fmla="*/ 2147483647 h 1391"/>
              <a:gd name="T58" fmla="*/ 2147483647 w 2227"/>
              <a:gd name="T59" fmla="*/ 2147483647 h 1391"/>
              <a:gd name="T60" fmla="*/ 2147483647 w 2227"/>
              <a:gd name="T61" fmla="*/ 2147483647 h 1391"/>
              <a:gd name="T62" fmla="*/ 2147483647 w 2227"/>
              <a:gd name="T63" fmla="*/ 2147483647 h 1391"/>
              <a:gd name="T64" fmla="*/ 2147483647 w 2227"/>
              <a:gd name="T65" fmla="*/ 2147483647 h 1391"/>
              <a:gd name="T66" fmla="*/ 2147483647 w 2227"/>
              <a:gd name="T67" fmla="*/ 2147483647 h 1391"/>
              <a:gd name="T68" fmla="*/ 2147483647 w 2227"/>
              <a:gd name="T69" fmla="*/ 2147483647 h 1391"/>
              <a:gd name="T70" fmla="*/ 2147483647 w 2227"/>
              <a:gd name="T71" fmla="*/ 2147483647 h 1391"/>
              <a:gd name="T72" fmla="*/ 2147483647 w 2227"/>
              <a:gd name="T73" fmla="*/ 2147483647 h 1391"/>
              <a:gd name="T74" fmla="*/ 2147483647 w 2227"/>
              <a:gd name="T75" fmla="*/ 2147483647 h 1391"/>
              <a:gd name="T76" fmla="*/ 2147483647 w 2227"/>
              <a:gd name="T77" fmla="*/ 2147483647 h 1391"/>
              <a:gd name="T78" fmla="*/ 2147483647 w 2227"/>
              <a:gd name="T79" fmla="*/ 2147483647 h 1391"/>
              <a:gd name="T80" fmla="*/ 2147483647 w 2227"/>
              <a:gd name="T81" fmla="*/ 2147483647 h 1391"/>
              <a:gd name="T82" fmla="*/ 2147483647 w 2227"/>
              <a:gd name="T83" fmla="*/ 2147483647 h 1391"/>
              <a:gd name="T84" fmla="*/ 2147483647 w 2227"/>
              <a:gd name="T85" fmla="*/ 2147483647 h 1391"/>
              <a:gd name="T86" fmla="*/ 2147483647 w 2227"/>
              <a:gd name="T87" fmla="*/ 2147483647 h 1391"/>
              <a:gd name="T88" fmla="*/ 2147483647 w 2227"/>
              <a:gd name="T89" fmla="*/ 2147483647 h 1391"/>
              <a:gd name="T90" fmla="*/ 2147483647 w 2227"/>
              <a:gd name="T91" fmla="*/ 2147483647 h 1391"/>
              <a:gd name="T92" fmla="*/ 2147483647 w 2227"/>
              <a:gd name="T93" fmla="*/ 2147483647 h 1391"/>
              <a:gd name="T94" fmla="*/ 2147483647 w 2227"/>
              <a:gd name="T95" fmla="*/ 2147483647 h 1391"/>
              <a:gd name="T96" fmla="*/ 2147483647 w 2227"/>
              <a:gd name="T97" fmla="*/ 2147483647 h 1391"/>
              <a:gd name="T98" fmla="*/ 2147483647 w 2227"/>
              <a:gd name="T99" fmla="*/ 2147483647 h 1391"/>
              <a:gd name="T100" fmla="*/ 2147483647 w 2227"/>
              <a:gd name="T101" fmla="*/ 2147483647 h 1391"/>
              <a:gd name="T102" fmla="*/ 2147483647 w 2227"/>
              <a:gd name="T103" fmla="*/ 2147483647 h 1391"/>
              <a:gd name="T104" fmla="*/ 2147483647 w 2227"/>
              <a:gd name="T105" fmla="*/ 2147483647 h 1391"/>
              <a:gd name="T106" fmla="*/ 2147483647 w 2227"/>
              <a:gd name="T107" fmla="*/ 2147483647 h 1391"/>
              <a:gd name="T108" fmla="*/ 2147483647 w 2227"/>
              <a:gd name="T109" fmla="*/ 2147483647 h 1391"/>
              <a:gd name="T110" fmla="*/ 2147483647 w 2227"/>
              <a:gd name="T111" fmla="*/ 2147483647 h 1391"/>
              <a:gd name="T112" fmla="*/ 2147483647 w 2227"/>
              <a:gd name="T113" fmla="*/ 2147483647 h 1391"/>
              <a:gd name="T114" fmla="*/ 2147483647 w 2227"/>
              <a:gd name="T115" fmla="*/ 2147483647 h 1391"/>
              <a:gd name="T116" fmla="*/ 2147483647 w 2227"/>
              <a:gd name="T117" fmla="*/ 2147483647 h 1391"/>
              <a:gd name="T118" fmla="*/ 2147483647 w 2227"/>
              <a:gd name="T119" fmla="*/ 2147483647 h 1391"/>
              <a:gd name="T120" fmla="*/ 2147483647 w 2227"/>
              <a:gd name="T121" fmla="*/ 2147483647 h 1391"/>
              <a:gd name="T122" fmla="*/ 2147483647 w 2227"/>
              <a:gd name="T123" fmla="*/ 2147483647 h 13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7"/>
              <a:gd name="T187" fmla="*/ 0 h 1391"/>
              <a:gd name="T188" fmla="*/ 2227 w 2227"/>
              <a:gd name="T189" fmla="*/ 1391 h 13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7" h="1391">
                <a:moveTo>
                  <a:pt x="534" y="1390"/>
                </a:moveTo>
                <a:lnTo>
                  <a:pt x="532" y="1376"/>
                </a:lnTo>
                <a:lnTo>
                  <a:pt x="529" y="1364"/>
                </a:lnTo>
                <a:lnTo>
                  <a:pt x="526" y="1352"/>
                </a:lnTo>
                <a:lnTo>
                  <a:pt x="523" y="1341"/>
                </a:lnTo>
                <a:lnTo>
                  <a:pt x="519" y="1330"/>
                </a:lnTo>
                <a:lnTo>
                  <a:pt x="515" y="1320"/>
                </a:lnTo>
                <a:lnTo>
                  <a:pt x="512" y="1311"/>
                </a:lnTo>
                <a:lnTo>
                  <a:pt x="508" y="1303"/>
                </a:lnTo>
                <a:lnTo>
                  <a:pt x="504" y="1295"/>
                </a:lnTo>
                <a:lnTo>
                  <a:pt x="500" y="1288"/>
                </a:lnTo>
                <a:lnTo>
                  <a:pt x="496" y="1281"/>
                </a:lnTo>
                <a:lnTo>
                  <a:pt x="492" y="1275"/>
                </a:lnTo>
                <a:lnTo>
                  <a:pt x="488" y="1269"/>
                </a:lnTo>
                <a:lnTo>
                  <a:pt x="484" y="1264"/>
                </a:lnTo>
                <a:lnTo>
                  <a:pt x="480" y="1260"/>
                </a:lnTo>
                <a:lnTo>
                  <a:pt x="476" y="1256"/>
                </a:lnTo>
                <a:lnTo>
                  <a:pt x="472" y="1252"/>
                </a:lnTo>
                <a:lnTo>
                  <a:pt x="469" y="1249"/>
                </a:lnTo>
                <a:lnTo>
                  <a:pt x="465" y="1246"/>
                </a:lnTo>
                <a:lnTo>
                  <a:pt x="462" y="1244"/>
                </a:lnTo>
                <a:lnTo>
                  <a:pt x="459" y="1242"/>
                </a:lnTo>
                <a:lnTo>
                  <a:pt x="457" y="1240"/>
                </a:lnTo>
                <a:lnTo>
                  <a:pt x="454" y="1238"/>
                </a:lnTo>
                <a:lnTo>
                  <a:pt x="452" y="1237"/>
                </a:lnTo>
                <a:lnTo>
                  <a:pt x="451" y="1237"/>
                </a:lnTo>
                <a:lnTo>
                  <a:pt x="446" y="1235"/>
                </a:lnTo>
                <a:lnTo>
                  <a:pt x="441" y="1233"/>
                </a:lnTo>
                <a:lnTo>
                  <a:pt x="435" y="1232"/>
                </a:lnTo>
                <a:lnTo>
                  <a:pt x="430" y="1231"/>
                </a:lnTo>
                <a:lnTo>
                  <a:pt x="424" y="1230"/>
                </a:lnTo>
                <a:lnTo>
                  <a:pt x="418" y="1229"/>
                </a:lnTo>
                <a:lnTo>
                  <a:pt x="412" y="1228"/>
                </a:lnTo>
                <a:lnTo>
                  <a:pt x="406" y="1227"/>
                </a:lnTo>
                <a:lnTo>
                  <a:pt x="399" y="1226"/>
                </a:lnTo>
                <a:lnTo>
                  <a:pt x="393" y="1225"/>
                </a:lnTo>
                <a:lnTo>
                  <a:pt x="386" y="1225"/>
                </a:lnTo>
                <a:lnTo>
                  <a:pt x="379" y="1224"/>
                </a:lnTo>
                <a:lnTo>
                  <a:pt x="372" y="1224"/>
                </a:lnTo>
                <a:lnTo>
                  <a:pt x="365" y="1223"/>
                </a:lnTo>
                <a:lnTo>
                  <a:pt x="357" y="1223"/>
                </a:lnTo>
                <a:lnTo>
                  <a:pt x="350" y="1223"/>
                </a:lnTo>
                <a:lnTo>
                  <a:pt x="342" y="1222"/>
                </a:lnTo>
                <a:lnTo>
                  <a:pt x="334" y="1222"/>
                </a:lnTo>
                <a:lnTo>
                  <a:pt x="326" y="1222"/>
                </a:lnTo>
                <a:lnTo>
                  <a:pt x="319" y="1222"/>
                </a:lnTo>
                <a:lnTo>
                  <a:pt x="311" y="1222"/>
                </a:lnTo>
                <a:lnTo>
                  <a:pt x="303" y="1222"/>
                </a:lnTo>
                <a:lnTo>
                  <a:pt x="294" y="1222"/>
                </a:lnTo>
                <a:lnTo>
                  <a:pt x="286" y="1222"/>
                </a:lnTo>
                <a:lnTo>
                  <a:pt x="278" y="1222"/>
                </a:lnTo>
                <a:lnTo>
                  <a:pt x="270" y="1223"/>
                </a:lnTo>
                <a:lnTo>
                  <a:pt x="261" y="1223"/>
                </a:lnTo>
                <a:lnTo>
                  <a:pt x="253" y="1223"/>
                </a:lnTo>
                <a:lnTo>
                  <a:pt x="246" y="1223"/>
                </a:lnTo>
                <a:lnTo>
                  <a:pt x="238" y="1223"/>
                </a:lnTo>
                <a:lnTo>
                  <a:pt x="229" y="1224"/>
                </a:lnTo>
                <a:lnTo>
                  <a:pt x="221" y="1224"/>
                </a:lnTo>
                <a:lnTo>
                  <a:pt x="213" y="1224"/>
                </a:lnTo>
                <a:lnTo>
                  <a:pt x="204" y="1224"/>
                </a:lnTo>
                <a:lnTo>
                  <a:pt x="196" y="1225"/>
                </a:lnTo>
                <a:lnTo>
                  <a:pt x="188" y="1225"/>
                </a:lnTo>
                <a:lnTo>
                  <a:pt x="180" y="1225"/>
                </a:lnTo>
                <a:lnTo>
                  <a:pt x="172" y="1225"/>
                </a:lnTo>
                <a:lnTo>
                  <a:pt x="164" y="1225"/>
                </a:lnTo>
                <a:lnTo>
                  <a:pt x="156" y="1225"/>
                </a:lnTo>
                <a:lnTo>
                  <a:pt x="148" y="1226"/>
                </a:lnTo>
                <a:lnTo>
                  <a:pt x="141" y="1226"/>
                </a:lnTo>
                <a:lnTo>
                  <a:pt x="133" y="1226"/>
                </a:lnTo>
                <a:lnTo>
                  <a:pt x="126" y="1226"/>
                </a:lnTo>
                <a:lnTo>
                  <a:pt x="119" y="1225"/>
                </a:lnTo>
                <a:lnTo>
                  <a:pt x="111" y="1225"/>
                </a:lnTo>
                <a:lnTo>
                  <a:pt x="104" y="1225"/>
                </a:lnTo>
                <a:lnTo>
                  <a:pt x="98" y="1225"/>
                </a:lnTo>
                <a:lnTo>
                  <a:pt x="91" y="1225"/>
                </a:lnTo>
                <a:lnTo>
                  <a:pt x="84" y="1224"/>
                </a:lnTo>
                <a:lnTo>
                  <a:pt x="78" y="1224"/>
                </a:lnTo>
                <a:lnTo>
                  <a:pt x="72" y="1223"/>
                </a:lnTo>
                <a:lnTo>
                  <a:pt x="66" y="1223"/>
                </a:lnTo>
                <a:lnTo>
                  <a:pt x="60" y="1222"/>
                </a:lnTo>
                <a:lnTo>
                  <a:pt x="54" y="1221"/>
                </a:lnTo>
                <a:lnTo>
                  <a:pt x="49" y="1220"/>
                </a:lnTo>
                <a:lnTo>
                  <a:pt x="44" y="1219"/>
                </a:lnTo>
                <a:lnTo>
                  <a:pt x="39" y="1218"/>
                </a:lnTo>
                <a:lnTo>
                  <a:pt x="34" y="1217"/>
                </a:lnTo>
                <a:lnTo>
                  <a:pt x="30" y="1216"/>
                </a:lnTo>
                <a:lnTo>
                  <a:pt x="26" y="1214"/>
                </a:lnTo>
                <a:lnTo>
                  <a:pt x="22" y="1213"/>
                </a:lnTo>
                <a:lnTo>
                  <a:pt x="19" y="1211"/>
                </a:lnTo>
                <a:lnTo>
                  <a:pt x="15" y="1209"/>
                </a:lnTo>
                <a:lnTo>
                  <a:pt x="12" y="1208"/>
                </a:lnTo>
                <a:lnTo>
                  <a:pt x="10" y="1206"/>
                </a:lnTo>
                <a:lnTo>
                  <a:pt x="7" y="1203"/>
                </a:lnTo>
                <a:lnTo>
                  <a:pt x="5" y="1201"/>
                </a:lnTo>
                <a:lnTo>
                  <a:pt x="4" y="1199"/>
                </a:lnTo>
                <a:lnTo>
                  <a:pt x="2" y="1196"/>
                </a:lnTo>
                <a:lnTo>
                  <a:pt x="1" y="1194"/>
                </a:lnTo>
                <a:lnTo>
                  <a:pt x="0" y="1185"/>
                </a:lnTo>
                <a:lnTo>
                  <a:pt x="0" y="1177"/>
                </a:lnTo>
                <a:lnTo>
                  <a:pt x="0" y="1169"/>
                </a:lnTo>
                <a:lnTo>
                  <a:pt x="0" y="1161"/>
                </a:lnTo>
                <a:lnTo>
                  <a:pt x="1" y="1153"/>
                </a:lnTo>
                <a:lnTo>
                  <a:pt x="2" y="1144"/>
                </a:lnTo>
                <a:lnTo>
                  <a:pt x="3" y="1136"/>
                </a:lnTo>
                <a:lnTo>
                  <a:pt x="4" y="1128"/>
                </a:lnTo>
                <a:lnTo>
                  <a:pt x="6" y="1120"/>
                </a:lnTo>
                <a:lnTo>
                  <a:pt x="9" y="1113"/>
                </a:lnTo>
                <a:lnTo>
                  <a:pt x="11" y="1105"/>
                </a:lnTo>
                <a:lnTo>
                  <a:pt x="14" y="1098"/>
                </a:lnTo>
                <a:lnTo>
                  <a:pt x="17" y="1090"/>
                </a:lnTo>
                <a:lnTo>
                  <a:pt x="20" y="1083"/>
                </a:lnTo>
                <a:lnTo>
                  <a:pt x="23" y="1077"/>
                </a:lnTo>
                <a:lnTo>
                  <a:pt x="27" y="1070"/>
                </a:lnTo>
                <a:lnTo>
                  <a:pt x="30" y="1064"/>
                </a:lnTo>
                <a:lnTo>
                  <a:pt x="34" y="1058"/>
                </a:lnTo>
                <a:lnTo>
                  <a:pt x="38" y="1053"/>
                </a:lnTo>
                <a:lnTo>
                  <a:pt x="42" y="1048"/>
                </a:lnTo>
                <a:lnTo>
                  <a:pt x="46" y="1043"/>
                </a:lnTo>
                <a:lnTo>
                  <a:pt x="49" y="1038"/>
                </a:lnTo>
                <a:lnTo>
                  <a:pt x="53" y="1035"/>
                </a:lnTo>
                <a:lnTo>
                  <a:pt x="57" y="1031"/>
                </a:lnTo>
                <a:lnTo>
                  <a:pt x="61" y="1028"/>
                </a:lnTo>
                <a:lnTo>
                  <a:pt x="65" y="1026"/>
                </a:lnTo>
                <a:lnTo>
                  <a:pt x="69" y="1024"/>
                </a:lnTo>
                <a:lnTo>
                  <a:pt x="72" y="1022"/>
                </a:lnTo>
                <a:lnTo>
                  <a:pt x="78" y="1019"/>
                </a:lnTo>
                <a:lnTo>
                  <a:pt x="84" y="1015"/>
                </a:lnTo>
                <a:lnTo>
                  <a:pt x="91" y="1012"/>
                </a:lnTo>
                <a:lnTo>
                  <a:pt x="97" y="1009"/>
                </a:lnTo>
                <a:lnTo>
                  <a:pt x="104" y="1006"/>
                </a:lnTo>
                <a:lnTo>
                  <a:pt x="110" y="1003"/>
                </a:lnTo>
                <a:lnTo>
                  <a:pt x="117" y="1001"/>
                </a:lnTo>
                <a:lnTo>
                  <a:pt x="124" y="998"/>
                </a:lnTo>
                <a:lnTo>
                  <a:pt x="131" y="996"/>
                </a:lnTo>
                <a:lnTo>
                  <a:pt x="138" y="994"/>
                </a:lnTo>
                <a:lnTo>
                  <a:pt x="145" y="992"/>
                </a:lnTo>
                <a:lnTo>
                  <a:pt x="153" y="990"/>
                </a:lnTo>
                <a:lnTo>
                  <a:pt x="160" y="988"/>
                </a:lnTo>
                <a:lnTo>
                  <a:pt x="167" y="987"/>
                </a:lnTo>
                <a:lnTo>
                  <a:pt x="175" y="985"/>
                </a:lnTo>
                <a:lnTo>
                  <a:pt x="182" y="984"/>
                </a:lnTo>
                <a:lnTo>
                  <a:pt x="190" y="983"/>
                </a:lnTo>
                <a:lnTo>
                  <a:pt x="198" y="981"/>
                </a:lnTo>
                <a:lnTo>
                  <a:pt x="205" y="980"/>
                </a:lnTo>
                <a:lnTo>
                  <a:pt x="213" y="979"/>
                </a:lnTo>
                <a:lnTo>
                  <a:pt x="220" y="978"/>
                </a:lnTo>
                <a:lnTo>
                  <a:pt x="228" y="977"/>
                </a:lnTo>
                <a:lnTo>
                  <a:pt x="235" y="976"/>
                </a:lnTo>
                <a:lnTo>
                  <a:pt x="243" y="975"/>
                </a:lnTo>
                <a:lnTo>
                  <a:pt x="250" y="974"/>
                </a:lnTo>
                <a:lnTo>
                  <a:pt x="257" y="973"/>
                </a:lnTo>
                <a:lnTo>
                  <a:pt x="264" y="972"/>
                </a:lnTo>
                <a:lnTo>
                  <a:pt x="271" y="971"/>
                </a:lnTo>
                <a:lnTo>
                  <a:pt x="279" y="970"/>
                </a:lnTo>
                <a:lnTo>
                  <a:pt x="286" y="969"/>
                </a:lnTo>
                <a:lnTo>
                  <a:pt x="293" y="968"/>
                </a:lnTo>
                <a:lnTo>
                  <a:pt x="300" y="967"/>
                </a:lnTo>
                <a:lnTo>
                  <a:pt x="306" y="966"/>
                </a:lnTo>
                <a:lnTo>
                  <a:pt x="313" y="965"/>
                </a:lnTo>
                <a:lnTo>
                  <a:pt x="319" y="963"/>
                </a:lnTo>
                <a:lnTo>
                  <a:pt x="326" y="962"/>
                </a:lnTo>
                <a:lnTo>
                  <a:pt x="332" y="960"/>
                </a:lnTo>
                <a:lnTo>
                  <a:pt x="338" y="959"/>
                </a:lnTo>
                <a:lnTo>
                  <a:pt x="343" y="957"/>
                </a:lnTo>
                <a:lnTo>
                  <a:pt x="349" y="955"/>
                </a:lnTo>
                <a:lnTo>
                  <a:pt x="354" y="953"/>
                </a:lnTo>
                <a:lnTo>
                  <a:pt x="360" y="951"/>
                </a:lnTo>
                <a:lnTo>
                  <a:pt x="365" y="949"/>
                </a:lnTo>
                <a:lnTo>
                  <a:pt x="369" y="947"/>
                </a:lnTo>
                <a:lnTo>
                  <a:pt x="374" y="944"/>
                </a:lnTo>
                <a:lnTo>
                  <a:pt x="378" y="942"/>
                </a:lnTo>
                <a:lnTo>
                  <a:pt x="382" y="939"/>
                </a:lnTo>
                <a:lnTo>
                  <a:pt x="376" y="931"/>
                </a:lnTo>
                <a:lnTo>
                  <a:pt x="371" y="923"/>
                </a:lnTo>
                <a:lnTo>
                  <a:pt x="366" y="916"/>
                </a:lnTo>
                <a:lnTo>
                  <a:pt x="362" y="908"/>
                </a:lnTo>
                <a:lnTo>
                  <a:pt x="357" y="900"/>
                </a:lnTo>
                <a:lnTo>
                  <a:pt x="353" y="893"/>
                </a:lnTo>
                <a:lnTo>
                  <a:pt x="350" y="885"/>
                </a:lnTo>
                <a:lnTo>
                  <a:pt x="346" y="878"/>
                </a:lnTo>
                <a:lnTo>
                  <a:pt x="343" y="871"/>
                </a:lnTo>
                <a:lnTo>
                  <a:pt x="341" y="863"/>
                </a:lnTo>
                <a:lnTo>
                  <a:pt x="338" y="856"/>
                </a:lnTo>
                <a:lnTo>
                  <a:pt x="336" y="849"/>
                </a:lnTo>
                <a:lnTo>
                  <a:pt x="334" y="842"/>
                </a:lnTo>
                <a:lnTo>
                  <a:pt x="333" y="835"/>
                </a:lnTo>
                <a:lnTo>
                  <a:pt x="331" y="828"/>
                </a:lnTo>
                <a:lnTo>
                  <a:pt x="330" y="821"/>
                </a:lnTo>
                <a:lnTo>
                  <a:pt x="329" y="815"/>
                </a:lnTo>
                <a:lnTo>
                  <a:pt x="329" y="808"/>
                </a:lnTo>
                <a:lnTo>
                  <a:pt x="328" y="801"/>
                </a:lnTo>
                <a:lnTo>
                  <a:pt x="328" y="795"/>
                </a:lnTo>
                <a:lnTo>
                  <a:pt x="328" y="788"/>
                </a:lnTo>
                <a:lnTo>
                  <a:pt x="328" y="782"/>
                </a:lnTo>
                <a:lnTo>
                  <a:pt x="329" y="776"/>
                </a:lnTo>
                <a:lnTo>
                  <a:pt x="330" y="770"/>
                </a:lnTo>
                <a:lnTo>
                  <a:pt x="331" y="764"/>
                </a:lnTo>
                <a:lnTo>
                  <a:pt x="332" y="758"/>
                </a:lnTo>
                <a:lnTo>
                  <a:pt x="333" y="752"/>
                </a:lnTo>
                <a:lnTo>
                  <a:pt x="334" y="746"/>
                </a:lnTo>
                <a:lnTo>
                  <a:pt x="336" y="741"/>
                </a:lnTo>
                <a:lnTo>
                  <a:pt x="338" y="735"/>
                </a:lnTo>
                <a:lnTo>
                  <a:pt x="340" y="730"/>
                </a:lnTo>
                <a:lnTo>
                  <a:pt x="342" y="725"/>
                </a:lnTo>
                <a:lnTo>
                  <a:pt x="344" y="719"/>
                </a:lnTo>
                <a:lnTo>
                  <a:pt x="347" y="714"/>
                </a:lnTo>
                <a:lnTo>
                  <a:pt x="349" y="710"/>
                </a:lnTo>
                <a:lnTo>
                  <a:pt x="352" y="705"/>
                </a:lnTo>
                <a:lnTo>
                  <a:pt x="355" y="700"/>
                </a:lnTo>
                <a:lnTo>
                  <a:pt x="358" y="696"/>
                </a:lnTo>
                <a:lnTo>
                  <a:pt x="361" y="691"/>
                </a:lnTo>
                <a:lnTo>
                  <a:pt x="364" y="687"/>
                </a:lnTo>
                <a:lnTo>
                  <a:pt x="368" y="683"/>
                </a:lnTo>
                <a:lnTo>
                  <a:pt x="371" y="679"/>
                </a:lnTo>
                <a:lnTo>
                  <a:pt x="375" y="675"/>
                </a:lnTo>
                <a:lnTo>
                  <a:pt x="378" y="671"/>
                </a:lnTo>
                <a:lnTo>
                  <a:pt x="382" y="668"/>
                </a:lnTo>
                <a:lnTo>
                  <a:pt x="386" y="664"/>
                </a:lnTo>
                <a:lnTo>
                  <a:pt x="390" y="661"/>
                </a:lnTo>
                <a:lnTo>
                  <a:pt x="394" y="658"/>
                </a:lnTo>
                <a:lnTo>
                  <a:pt x="398" y="655"/>
                </a:lnTo>
                <a:lnTo>
                  <a:pt x="402" y="652"/>
                </a:lnTo>
                <a:lnTo>
                  <a:pt x="406" y="650"/>
                </a:lnTo>
                <a:lnTo>
                  <a:pt x="410" y="647"/>
                </a:lnTo>
                <a:lnTo>
                  <a:pt x="414" y="645"/>
                </a:lnTo>
                <a:lnTo>
                  <a:pt x="418" y="643"/>
                </a:lnTo>
                <a:lnTo>
                  <a:pt x="422" y="641"/>
                </a:lnTo>
                <a:lnTo>
                  <a:pt x="427" y="639"/>
                </a:lnTo>
                <a:lnTo>
                  <a:pt x="431" y="637"/>
                </a:lnTo>
                <a:lnTo>
                  <a:pt x="435" y="636"/>
                </a:lnTo>
                <a:lnTo>
                  <a:pt x="439" y="634"/>
                </a:lnTo>
                <a:lnTo>
                  <a:pt x="444" y="633"/>
                </a:lnTo>
                <a:lnTo>
                  <a:pt x="449" y="636"/>
                </a:lnTo>
                <a:lnTo>
                  <a:pt x="455" y="639"/>
                </a:lnTo>
                <a:lnTo>
                  <a:pt x="460" y="643"/>
                </a:lnTo>
                <a:lnTo>
                  <a:pt x="465" y="647"/>
                </a:lnTo>
                <a:lnTo>
                  <a:pt x="470" y="652"/>
                </a:lnTo>
                <a:lnTo>
                  <a:pt x="474" y="656"/>
                </a:lnTo>
                <a:lnTo>
                  <a:pt x="478" y="661"/>
                </a:lnTo>
                <a:lnTo>
                  <a:pt x="482" y="667"/>
                </a:lnTo>
                <a:lnTo>
                  <a:pt x="486" y="672"/>
                </a:lnTo>
                <a:lnTo>
                  <a:pt x="490" y="678"/>
                </a:lnTo>
                <a:lnTo>
                  <a:pt x="494" y="684"/>
                </a:lnTo>
                <a:lnTo>
                  <a:pt x="498" y="691"/>
                </a:lnTo>
                <a:lnTo>
                  <a:pt x="501" y="697"/>
                </a:lnTo>
                <a:lnTo>
                  <a:pt x="505" y="704"/>
                </a:lnTo>
                <a:lnTo>
                  <a:pt x="508" y="710"/>
                </a:lnTo>
                <a:lnTo>
                  <a:pt x="511" y="717"/>
                </a:lnTo>
                <a:lnTo>
                  <a:pt x="515" y="724"/>
                </a:lnTo>
                <a:lnTo>
                  <a:pt x="518" y="731"/>
                </a:lnTo>
                <a:lnTo>
                  <a:pt x="521" y="737"/>
                </a:lnTo>
                <a:lnTo>
                  <a:pt x="524" y="744"/>
                </a:lnTo>
                <a:lnTo>
                  <a:pt x="528" y="751"/>
                </a:lnTo>
                <a:lnTo>
                  <a:pt x="531" y="758"/>
                </a:lnTo>
                <a:lnTo>
                  <a:pt x="534" y="765"/>
                </a:lnTo>
                <a:lnTo>
                  <a:pt x="538" y="771"/>
                </a:lnTo>
                <a:lnTo>
                  <a:pt x="541" y="778"/>
                </a:lnTo>
                <a:lnTo>
                  <a:pt x="545" y="784"/>
                </a:lnTo>
                <a:lnTo>
                  <a:pt x="549" y="790"/>
                </a:lnTo>
                <a:lnTo>
                  <a:pt x="555" y="787"/>
                </a:lnTo>
                <a:lnTo>
                  <a:pt x="561" y="784"/>
                </a:lnTo>
                <a:lnTo>
                  <a:pt x="567" y="781"/>
                </a:lnTo>
                <a:lnTo>
                  <a:pt x="573" y="778"/>
                </a:lnTo>
                <a:lnTo>
                  <a:pt x="580" y="775"/>
                </a:lnTo>
                <a:lnTo>
                  <a:pt x="586" y="771"/>
                </a:lnTo>
                <a:lnTo>
                  <a:pt x="592" y="768"/>
                </a:lnTo>
                <a:lnTo>
                  <a:pt x="598" y="765"/>
                </a:lnTo>
                <a:lnTo>
                  <a:pt x="604" y="762"/>
                </a:lnTo>
                <a:lnTo>
                  <a:pt x="610" y="758"/>
                </a:lnTo>
                <a:lnTo>
                  <a:pt x="616" y="755"/>
                </a:lnTo>
                <a:lnTo>
                  <a:pt x="622" y="752"/>
                </a:lnTo>
                <a:lnTo>
                  <a:pt x="627" y="748"/>
                </a:lnTo>
                <a:lnTo>
                  <a:pt x="633" y="745"/>
                </a:lnTo>
                <a:lnTo>
                  <a:pt x="639" y="741"/>
                </a:lnTo>
                <a:lnTo>
                  <a:pt x="645" y="738"/>
                </a:lnTo>
                <a:lnTo>
                  <a:pt x="650" y="734"/>
                </a:lnTo>
                <a:lnTo>
                  <a:pt x="656" y="731"/>
                </a:lnTo>
                <a:lnTo>
                  <a:pt x="662" y="727"/>
                </a:lnTo>
                <a:lnTo>
                  <a:pt x="667" y="723"/>
                </a:lnTo>
                <a:lnTo>
                  <a:pt x="673" y="720"/>
                </a:lnTo>
                <a:lnTo>
                  <a:pt x="678" y="716"/>
                </a:lnTo>
                <a:lnTo>
                  <a:pt x="684" y="712"/>
                </a:lnTo>
                <a:lnTo>
                  <a:pt x="689" y="708"/>
                </a:lnTo>
                <a:lnTo>
                  <a:pt x="695" y="704"/>
                </a:lnTo>
                <a:lnTo>
                  <a:pt x="700" y="700"/>
                </a:lnTo>
                <a:lnTo>
                  <a:pt x="706" y="696"/>
                </a:lnTo>
                <a:lnTo>
                  <a:pt x="711" y="692"/>
                </a:lnTo>
                <a:lnTo>
                  <a:pt x="716" y="688"/>
                </a:lnTo>
                <a:lnTo>
                  <a:pt x="722" y="684"/>
                </a:lnTo>
                <a:lnTo>
                  <a:pt x="727" y="680"/>
                </a:lnTo>
                <a:lnTo>
                  <a:pt x="732" y="675"/>
                </a:lnTo>
                <a:lnTo>
                  <a:pt x="737" y="671"/>
                </a:lnTo>
                <a:lnTo>
                  <a:pt x="742" y="667"/>
                </a:lnTo>
                <a:lnTo>
                  <a:pt x="748" y="662"/>
                </a:lnTo>
                <a:lnTo>
                  <a:pt x="753" y="657"/>
                </a:lnTo>
                <a:lnTo>
                  <a:pt x="758" y="653"/>
                </a:lnTo>
                <a:lnTo>
                  <a:pt x="763" y="648"/>
                </a:lnTo>
                <a:lnTo>
                  <a:pt x="768" y="643"/>
                </a:lnTo>
                <a:lnTo>
                  <a:pt x="773" y="639"/>
                </a:lnTo>
                <a:lnTo>
                  <a:pt x="778" y="634"/>
                </a:lnTo>
                <a:lnTo>
                  <a:pt x="783" y="629"/>
                </a:lnTo>
                <a:lnTo>
                  <a:pt x="788" y="624"/>
                </a:lnTo>
                <a:lnTo>
                  <a:pt x="793" y="618"/>
                </a:lnTo>
                <a:lnTo>
                  <a:pt x="797" y="613"/>
                </a:lnTo>
                <a:lnTo>
                  <a:pt x="802" y="608"/>
                </a:lnTo>
                <a:lnTo>
                  <a:pt x="807" y="603"/>
                </a:lnTo>
                <a:lnTo>
                  <a:pt x="812" y="597"/>
                </a:lnTo>
                <a:lnTo>
                  <a:pt x="817" y="592"/>
                </a:lnTo>
                <a:lnTo>
                  <a:pt x="821" y="586"/>
                </a:lnTo>
                <a:lnTo>
                  <a:pt x="826" y="580"/>
                </a:lnTo>
                <a:lnTo>
                  <a:pt x="831" y="575"/>
                </a:lnTo>
                <a:lnTo>
                  <a:pt x="835" y="569"/>
                </a:lnTo>
                <a:lnTo>
                  <a:pt x="840" y="563"/>
                </a:lnTo>
                <a:lnTo>
                  <a:pt x="844" y="557"/>
                </a:lnTo>
                <a:lnTo>
                  <a:pt x="849" y="551"/>
                </a:lnTo>
                <a:lnTo>
                  <a:pt x="854" y="544"/>
                </a:lnTo>
                <a:lnTo>
                  <a:pt x="858" y="538"/>
                </a:lnTo>
                <a:lnTo>
                  <a:pt x="863" y="532"/>
                </a:lnTo>
                <a:lnTo>
                  <a:pt x="867" y="525"/>
                </a:lnTo>
                <a:lnTo>
                  <a:pt x="871" y="519"/>
                </a:lnTo>
                <a:lnTo>
                  <a:pt x="876" y="512"/>
                </a:lnTo>
                <a:lnTo>
                  <a:pt x="880" y="505"/>
                </a:lnTo>
                <a:lnTo>
                  <a:pt x="885" y="498"/>
                </a:lnTo>
                <a:lnTo>
                  <a:pt x="889" y="491"/>
                </a:lnTo>
                <a:lnTo>
                  <a:pt x="893" y="484"/>
                </a:lnTo>
                <a:lnTo>
                  <a:pt x="898" y="477"/>
                </a:lnTo>
                <a:lnTo>
                  <a:pt x="901" y="468"/>
                </a:lnTo>
                <a:lnTo>
                  <a:pt x="904" y="458"/>
                </a:lnTo>
                <a:lnTo>
                  <a:pt x="908" y="448"/>
                </a:lnTo>
                <a:lnTo>
                  <a:pt x="911" y="438"/>
                </a:lnTo>
                <a:lnTo>
                  <a:pt x="914" y="429"/>
                </a:lnTo>
                <a:lnTo>
                  <a:pt x="917" y="419"/>
                </a:lnTo>
                <a:lnTo>
                  <a:pt x="919" y="409"/>
                </a:lnTo>
                <a:lnTo>
                  <a:pt x="922" y="400"/>
                </a:lnTo>
                <a:lnTo>
                  <a:pt x="925" y="390"/>
                </a:lnTo>
                <a:lnTo>
                  <a:pt x="928" y="381"/>
                </a:lnTo>
                <a:lnTo>
                  <a:pt x="930" y="371"/>
                </a:lnTo>
                <a:lnTo>
                  <a:pt x="932" y="362"/>
                </a:lnTo>
                <a:lnTo>
                  <a:pt x="935" y="352"/>
                </a:lnTo>
                <a:lnTo>
                  <a:pt x="937" y="343"/>
                </a:lnTo>
                <a:lnTo>
                  <a:pt x="939" y="334"/>
                </a:lnTo>
                <a:lnTo>
                  <a:pt x="942" y="325"/>
                </a:lnTo>
                <a:lnTo>
                  <a:pt x="944" y="315"/>
                </a:lnTo>
                <a:lnTo>
                  <a:pt x="946" y="306"/>
                </a:lnTo>
                <a:lnTo>
                  <a:pt x="948" y="297"/>
                </a:lnTo>
                <a:lnTo>
                  <a:pt x="950" y="289"/>
                </a:lnTo>
                <a:lnTo>
                  <a:pt x="952" y="280"/>
                </a:lnTo>
                <a:lnTo>
                  <a:pt x="953" y="271"/>
                </a:lnTo>
                <a:lnTo>
                  <a:pt x="955" y="262"/>
                </a:lnTo>
                <a:lnTo>
                  <a:pt x="957" y="254"/>
                </a:lnTo>
                <a:lnTo>
                  <a:pt x="959" y="245"/>
                </a:lnTo>
                <a:lnTo>
                  <a:pt x="960" y="237"/>
                </a:lnTo>
                <a:lnTo>
                  <a:pt x="962" y="229"/>
                </a:lnTo>
                <a:lnTo>
                  <a:pt x="963" y="221"/>
                </a:lnTo>
                <a:lnTo>
                  <a:pt x="965" y="213"/>
                </a:lnTo>
                <a:lnTo>
                  <a:pt x="966" y="205"/>
                </a:lnTo>
                <a:lnTo>
                  <a:pt x="968" y="197"/>
                </a:lnTo>
                <a:lnTo>
                  <a:pt x="969" y="190"/>
                </a:lnTo>
                <a:lnTo>
                  <a:pt x="970" y="182"/>
                </a:lnTo>
                <a:lnTo>
                  <a:pt x="972" y="175"/>
                </a:lnTo>
                <a:lnTo>
                  <a:pt x="973" y="168"/>
                </a:lnTo>
                <a:lnTo>
                  <a:pt x="974" y="161"/>
                </a:lnTo>
                <a:lnTo>
                  <a:pt x="976" y="154"/>
                </a:lnTo>
                <a:lnTo>
                  <a:pt x="977" y="147"/>
                </a:lnTo>
                <a:lnTo>
                  <a:pt x="978" y="141"/>
                </a:lnTo>
                <a:lnTo>
                  <a:pt x="979" y="134"/>
                </a:lnTo>
                <a:lnTo>
                  <a:pt x="980" y="128"/>
                </a:lnTo>
                <a:lnTo>
                  <a:pt x="981" y="122"/>
                </a:lnTo>
                <a:lnTo>
                  <a:pt x="983" y="116"/>
                </a:lnTo>
                <a:lnTo>
                  <a:pt x="984" y="110"/>
                </a:lnTo>
                <a:lnTo>
                  <a:pt x="985" y="105"/>
                </a:lnTo>
                <a:lnTo>
                  <a:pt x="986" y="99"/>
                </a:lnTo>
                <a:lnTo>
                  <a:pt x="987" y="94"/>
                </a:lnTo>
                <a:lnTo>
                  <a:pt x="988" y="89"/>
                </a:lnTo>
                <a:lnTo>
                  <a:pt x="989" y="84"/>
                </a:lnTo>
                <a:lnTo>
                  <a:pt x="990" y="80"/>
                </a:lnTo>
                <a:lnTo>
                  <a:pt x="991" y="75"/>
                </a:lnTo>
                <a:lnTo>
                  <a:pt x="993" y="71"/>
                </a:lnTo>
                <a:lnTo>
                  <a:pt x="994" y="67"/>
                </a:lnTo>
                <a:lnTo>
                  <a:pt x="995" y="64"/>
                </a:lnTo>
                <a:lnTo>
                  <a:pt x="996" y="60"/>
                </a:lnTo>
                <a:lnTo>
                  <a:pt x="997" y="57"/>
                </a:lnTo>
                <a:lnTo>
                  <a:pt x="998" y="54"/>
                </a:lnTo>
                <a:lnTo>
                  <a:pt x="999" y="51"/>
                </a:lnTo>
                <a:lnTo>
                  <a:pt x="1001" y="48"/>
                </a:lnTo>
                <a:lnTo>
                  <a:pt x="1002" y="46"/>
                </a:lnTo>
                <a:lnTo>
                  <a:pt x="1003" y="44"/>
                </a:lnTo>
                <a:lnTo>
                  <a:pt x="1004" y="42"/>
                </a:lnTo>
                <a:lnTo>
                  <a:pt x="1006" y="40"/>
                </a:lnTo>
                <a:lnTo>
                  <a:pt x="1010" y="33"/>
                </a:lnTo>
                <a:lnTo>
                  <a:pt x="1015" y="27"/>
                </a:lnTo>
                <a:lnTo>
                  <a:pt x="1021" y="22"/>
                </a:lnTo>
                <a:lnTo>
                  <a:pt x="1026" y="17"/>
                </a:lnTo>
                <a:lnTo>
                  <a:pt x="1032" y="14"/>
                </a:lnTo>
                <a:lnTo>
                  <a:pt x="1039" y="10"/>
                </a:lnTo>
                <a:lnTo>
                  <a:pt x="1045" y="8"/>
                </a:lnTo>
                <a:lnTo>
                  <a:pt x="1051" y="5"/>
                </a:lnTo>
                <a:lnTo>
                  <a:pt x="1058" y="4"/>
                </a:lnTo>
                <a:lnTo>
                  <a:pt x="1065" y="3"/>
                </a:lnTo>
                <a:lnTo>
                  <a:pt x="1072" y="2"/>
                </a:lnTo>
                <a:lnTo>
                  <a:pt x="1079" y="2"/>
                </a:lnTo>
                <a:lnTo>
                  <a:pt x="1085" y="1"/>
                </a:lnTo>
                <a:lnTo>
                  <a:pt x="1092" y="1"/>
                </a:lnTo>
                <a:lnTo>
                  <a:pt x="1099" y="0"/>
                </a:lnTo>
                <a:lnTo>
                  <a:pt x="1105" y="0"/>
                </a:lnTo>
                <a:lnTo>
                  <a:pt x="1112" y="0"/>
                </a:lnTo>
                <a:lnTo>
                  <a:pt x="1124" y="0"/>
                </a:lnTo>
                <a:lnTo>
                  <a:pt x="1136" y="0"/>
                </a:lnTo>
                <a:lnTo>
                  <a:pt x="1146" y="1"/>
                </a:lnTo>
                <a:lnTo>
                  <a:pt x="1156" y="3"/>
                </a:lnTo>
                <a:lnTo>
                  <a:pt x="1165" y="4"/>
                </a:lnTo>
                <a:lnTo>
                  <a:pt x="1173" y="6"/>
                </a:lnTo>
                <a:lnTo>
                  <a:pt x="1180" y="9"/>
                </a:lnTo>
                <a:lnTo>
                  <a:pt x="1186" y="11"/>
                </a:lnTo>
                <a:lnTo>
                  <a:pt x="1192" y="15"/>
                </a:lnTo>
                <a:lnTo>
                  <a:pt x="1197" y="18"/>
                </a:lnTo>
                <a:lnTo>
                  <a:pt x="1202" y="21"/>
                </a:lnTo>
                <a:lnTo>
                  <a:pt x="1206" y="25"/>
                </a:lnTo>
                <a:lnTo>
                  <a:pt x="1209" y="28"/>
                </a:lnTo>
                <a:lnTo>
                  <a:pt x="1212" y="32"/>
                </a:lnTo>
                <a:lnTo>
                  <a:pt x="1215" y="36"/>
                </a:lnTo>
                <a:lnTo>
                  <a:pt x="1217" y="39"/>
                </a:lnTo>
                <a:lnTo>
                  <a:pt x="1219" y="43"/>
                </a:lnTo>
                <a:lnTo>
                  <a:pt x="1221" y="46"/>
                </a:lnTo>
                <a:lnTo>
                  <a:pt x="1223" y="52"/>
                </a:lnTo>
                <a:lnTo>
                  <a:pt x="1225" y="58"/>
                </a:lnTo>
                <a:lnTo>
                  <a:pt x="1227" y="65"/>
                </a:lnTo>
                <a:lnTo>
                  <a:pt x="1228" y="71"/>
                </a:lnTo>
                <a:lnTo>
                  <a:pt x="1230" y="78"/>
                </a:lnTo>
                <a:lnTo>
                  <a:pt x="1232" y="84"/>
                </a:lnTo>
                <a:lnTo>
                  <a:pt x="1233" y="91"/>
                </a:lnTo>
                <a:lnTo>
                  <a:pt x="1235" y="97"/>
                </a:lnTo>
                <a:lnTo>
                  <a:pt x="1236" y="104"/>
                </a:lnTo>
                <a:lnTo>
                  <a:pt x="1238" y="110"/>
                </a:lnTo>
                <a:lnTo>
                  <a:pt x="1239" y="117"/>
                </a:lnTo>
                <a:lnTo>
                  <a:pt x="1241" y="124"/>
                </a:lnTo>
                <a:lnTo>
                  <a:pt x="1242" y="131"/>
                </a:lnTo>
                <a:lnTo>
                  <a:pt x="1244" y="137"/>
                </a:lnTo>
                <a:lnTo>
                  <a:pt x="1245" y="144"/>
                </a:lnTo>
                <a:lnTo>
                  <a:pt x="1247" y="151"/>
                </a:lnTo>
                <a:lnTo>
                  <a:pt x="1248" y="158"/>
                </a:lnTo>
                <a:lnTo>
                  <a:pt x="1250" y="165"/>
                </a:lnTo>
                <a:lnTo>
                  <a:pt x="1251" y="172"/>
                </a:lnTo>
                <a:lnTo>
                  <a:pt x="1253" y="179"/>
                </a:lnTo>
                <a:lnTo>
                  <a:pt x="1254" y="186"/>
                </a:lnTo>
                <a:lnTo>
                  <a:pt x="1256" y="193"/>
                </a:lnTo>
                <a:lnTo>
                  <a:pt x="1257" y="200"/>
                </a:lnTo>
                <a:lnTo>
                  <a:pt x="1258" y="207"/>
                </a:lnTo>
                <a:lnTo>
                  <a:pt x="1260" y="214"/>
                </a:lnTo>
                <a:lnTo>
                  <a:pt x="1261" y="221"/>
                </a:lnTo>
                <a:lnTo>
                  <a:pt x="1263" y="228"/>
                </a:lnTo>
                <a:lnTo>
                  <a:pt x="1264" y="235"/>
                </a:lnTo>
                <a:lnTo>
                  <a:pt x="1266" y="242"/>
                </a:lnTo>
                <a:lnTo>
                  <a:pt x="1267" y="249"/>
                </a:lnTo>
                <a:lnTo>
                  <a:pt x="1269" y="257"/>
                </a:lnTo>
                <a:lnTo>
                  <a:pt x="1270" y="264"/>
                </a:lnTo>
                <a:lnTo>
                  <a:pt x="1272" y="271"/>
                </a:lnTo>
                <a:lnTo>
                  <a:pt x="1273" y="278"/>
                </a:lnTo>
                <a:lnTo>
                  <a:pt x="1275" y="286"/>
                </a:lnTo>
                <a:lnTo>
                  <a:pt x="1276" y="293"/>
                </a:lnTo>
                <a:lnTo>
                  <a:pt x="1278" y="300"/>
                </a:lnTo>
                <a:lnTo>
                  <a:pt x="1280" y="307"/>
                </a:lnTo>
                <a:lnTo>
                  <a:pt x="1281" y="315"/>
                </a:lnTo>
                <a:lnTo>
                  <a:pt x="1283" y="322"/>
                </a:lnTo>
                <a:lnTo>
                  <a:pt x="1285" y="329"/>
                </a:lnTo>
                <a:lnTo>
                  <a:pt x="1286" y="337"/>
                </a:lnTo>
                <a:lnTo>
                  <a:pt x="1288" y="344"/>
                </a:lnTo>
                <a:lnTo>
                  <a:pt x="1290" y="351"/>
                </a:lnTo>
                <a:lnTo>
                  <a:pt x="1292" y="359"/>
                </a:lnTo>
                <a:lnTo>
                  <a:pt x="1293" y="366"/>
                </a:lnTo>
                <a:lnTo>
                  <a:pt x="1295" y="373"/>
                </a:lnTo>
                <a:lnTo>
                  <a:pt x="1297" y="381"/>
                </a:lnTo>
                <a:lnTo>
                  <a:pt x="1299" y="388"/>
                </a:lnTo>
                <a:lnTo>
                  <a:pt x="1301" y="395"/>
                </a:lnTo>
                <a:lnTo>
                  <a:pt x="1303" y="403"/>
                </a:lnTo>
                <a:lnTo>
                  <a:pt x="1305" y="410"/>
                </a:lnTo>
                <a:lnTo>
                  <a:pt x="1307" y="417"/>
                </a:lnTo>
                <a:lnTo>
                  <a:pt x="1310" y="425"/>
                </a:lnTo>
                <a:lnTo>
                  <a:pt x="1312" y="432"/>
                </a:lnTo>
                <a:lnTo>
                  <a:pt x="1314" y="439"/>
                </a:lnTo>
                <a:lnTo>
                  <a:pt x="1316" y="447"/>
                </a:lnTo>
                <a:lnTo>
                  <a:pt x="1319" y="454"/>
                </a:lnTo>
                <a:lnTo>
                  <a:pt x="1321" y="461"/>
                </a:lnTo>
                <a:lnTo>
                  <a:pt x="1324" y="468"/>
                </a:lnTo>
                <a:lnTo>
                  <a:pt x="1328" y="476"/>
                </a:lnTo>
                <a:lnTo>
                  <a:pt x="1331" y="483"/>
                </a:lnTo>
                <a:lnTo>
                  <a:pt x="1334" y="490"/>
                </a:lnTo>
                <a:lnTo>
                  <a:pt x="1338" y="497"/>
                </a:lnTo>
                <a:lnTo>
                  <a:pt x="1341" y="504"/>
                </a:lnTo>
                <a:lnTo>
                  <a:pt x="1345" y="511"/>
                </a:lnTo>
                <a:lnTo>
                  <a:pt x="1349" y="517"/>
                </a:lnTo>
                <a:lnTo>
                  <a:pt x="1353" y="524"/>
                </a:lnTo>
                <a:lnTo>
                  <a:pt x="1356" y="530"/>
                </a:lnTo>
                <a:lnTo>
                  <a:pt x="1360" y="537"/>
                </a:lnTo>
                <a:lnTo>
                  <a:pt x="1364" y="543"/>
                </a:lnTo>
                <a:lnTo>
                  <a:pt x="1369" y="549"/>
                </a:lnTo>
                <a:lnTo>
                  <a:pt x="1373" y="555"/>
                </a:lnTo>
                <a:lnTo>
                  <a:pt x="1377" y="561"/>
                </a:lnTo>
                <a:lnTo>
                  <a:pt x="1381" y="567"/>
                </a:lnTo>
                <a:lnTo>
                  <a:pt x="1386" y="573"/>
                </a:lnTo>
                <a:lnTo>
                  <a:pt x="1390" y="578"/>
                </a:lnTo>
                <a:lnTo>
                  <a:pt x="1395" y="584"/>
                </a:lnTo>
                <a:lnTo>
                  <a:pt x="1399" y="589"/>
                </a:lnTo>
                <a:lnTo>
                  <a:pt x="1404" y="595"/>
                </a:lnTo>
                <a:lnTo>
                  <a:pt x="1408" y="600"/>
                </a:lnTo>
                <a:lnTo>
                  <a:pt x="1413" y="605"/>
                </a:lnTo>
                <a:lnTo>
                  <a:pt x="1418" y="611"/>
                </a:lnTo>
                <a:lnTo>
                  <a:pt x="1423" y="616"/>
                </a:lnTo>
                <a:lnTo>
                  <a:pt x="1428" y="621"/>
                </a:lnTo>
                <a:lnTo>
                  <a:pt x="1433" y="626"/>
                </a:lnTo>
                <a:lnTo>
                  <a:pt x="1438" y="631"/>
                </a:lnTo>
                <a:lnTo>
                  <a:pt x="1443" y="635"/>
                </a:lnTo>
                <a:lnTo>
                  <a:pt x="1448" y="640"/>
                </a:lnTo>
                <a:lnTo>
                  <a:pt x="1453" y="645"/>
                </a:lnTo>
                <a:lnTo>
                  <a:pt x="1458" y="649"/>
                </a:lnTo>
                <a:lnTo>
                  <a:pt x="1463" y="654"/>
                </a:lnTo>
                <a:lnTo>
                  <a:pt x="1468" y="658"/>
                </a:lnTo>
                <a:lnTo>
                  <a:pt x="1474" y="663"/>
                </a:lnTo>
                <a:lnTo>
                  <a:pt x="1479" y="667"/>
                </a:lnTo>
                <a:lnTo>
                  <a:pt x="1484" y="671"/>
                </a:lnTo>
                <a:lnTo>
                  <a:pt x="1490" y="676"/>
                </a:lnTo>
                <a:lnTo>
                  <a:pt x="1495" y="680"/>
                </a:lnTo>
                <a:lnTo>
                  <a:pt x="1501" y="684"/>
                </a:lnTo>
                <a:lnTo>
                  <a:pt x="1506" y="688"/>
                </a:lnTo>
                <a:lnTo>
                  <a:pt x="1512" y="692"/>
                </a:lnTo>
                <a:lnTo>
                  <a:pt x="1517" y="696"/>
                </a:lnTo>
                <a:lnTo>
                  <a:pt x="1523" y="700"/>
                </a:lnTo>
                <a:lnTo>
                  <a:pt x="1528" y="704"/>
                </a:lnTo>
                <a:lnTo>
                  <a:pt x="1534" y="707"/>
                </a:lnTo>
                <a:lnTo>
                  <a:pt x="1539" y="711"/>
                </a:lnTo>
                <a:lnTo>
                  <a:pt x="1545" y="715"/>
                </a:lnTo>
                <a:lnTo>
                  <a:pt x="1551" y="719"/>
                </a:lnTo>
                <a:lnTo>
                  <a:pt x="1556" y="722"/>
                </a:lnTo>
                <a:lnTo>
                  <a:pt x="1562" y="726"/>
                </a:lnTo>
                <a:lnTo>
                  <a:pt x="1568" y="729"/>
                </a:lnTo>
                <a:lnTo>
                  <a:pt x="1573" y="733"/>
                </a:lnTo>
                <a:lnTo>
                  <a:pt x="1579" y="736"/>
                </a:lnTo>
                <a:lnTo>
                  <a:pt x="1585" y="740"/>
                </a:lnTo>
                <a:lnTo>
                  <a:pt x="1590" y="743"/>
                </a:lnTo>
                <a:lnTo>
                  <a:pt x="1596" y="747"/>
                </a:lnTo>
                <a:lnTo>
                  <a:pt x="1602" y="750"/>
                </a:lnTo>
                <a:lnTo>
                  <a:pt x="1607" y="753"/>
                </a:lnTo>
                <a:lnTo>
                  <a:pt x="1613" y="757"/>
                </a:lnTo>
                <a:lnTo>
                  <a:pt x="1619" y="760"/>
                </a:lnTo>
                <a:lnTo>
                  <a:pt x="1625" y="763"/>
                </a:lnTo>
                <a:lnTo>
                  <a:pt x="1630" y="766"/>
                </a:lnTo>
                <a:lnTo>
                  <a:pt x="1636" y="770"/>
                </a:lnTo>
                <a:lnTo>
                  <a:pt x="1642" y="773"/>
                </a:lnTo>
                <a:lnTo>
                  <a:pt x="1647" y="776"/>
                </a:lnTo>
                <a:lnTo>
                  <a:pt x="1653" y="779"/>
                </a:lnTo>
                <a:lnTo>
                  <a:pt x="1659" y="782"/>
                </a:lnTo>
                <a:lnTo>
                  <a:pt x="1664" y="786"/>
                </a:lnTo>
                <a:lnTo>
                  <a:pt x="1670" y="789"/>
                </a:lnTo>
                <a:lnTo>
                  <a:pt x="1675" y="792"/>
                </a:lnTo>
                <a:lnTo>
                  <a:pt x="1678" y="786"/>
                </a:lnTo>
                <a:lnTo>
                  <a:pt x="1681" y="779"/>
                </a:lnTo>
                <a:lnTo>
                  <a:pt x="1684" y="773"/>
                </a:lnTo>
                <a:lnTo>
                  <a:pt x="1688" y="766"/>
                </a:lnTo>
                <a:lnTo>
                  <a:pt x="1691" y="759"/>
                </a:lnTo>
                <a:lnTo>
                  <a:pt x="1694" y="752"/>
                </a:lnTo>
                <a:lnTo>
                  <a:pt x="1697" y="745"/>
                </a:lnTo>
                <a:lnTo>
                  <a:pt x="1700" y="737"/>
                </a:lnTo>
                <a:lnTo>
                  <a:pt x="1704" y="730"/>
                </a:lnTo>
                <a:lnTo>
                  <a:pt x="1707" y="723"/>
                </a:lnTo>
                <a:lnTo>
                  <a:pt x="1711" y="716"/>
                </a:lnTo>
                <a:lnTo>
                  <a:pt x="1714" y="708"/>
                </a:lnTo>
                <a:lnTo>
                  <a:pt x="1718" y="701"/>
                </a:lnTo>
                <a:lnTo>
                  <a:pt x="1722" y="694"/>
                </a:lnTo>
                <a:lnTo>
                  <a:pt x="1725" y="688"/>
                </a:lnTo>
                <a:lnTo>
                  <a:pt x="1729" y="681"/>
                </a:lnTo>
                <a:lnTo>
                  <a:pt x="1733" y="675"/>
                </a:lnTo>
                <a:lnTo>
                  <a:pt x="1737" y="669"/>
                </a:lnTo>
                <a:lnTo>
                  <a:pt x="1741" y="663"/>
                </a:lnTo>
                <a:lnTo>
                  <a:pt x="1746" y="658"/>
                </a:lnTo>
                <a:lnTo>
                  <a:pt x="1750" y="653"/>
                </a:lnTo>
                <a:lnTo>
                  <a:pt x="1754" y="648"/>
                </a:lnTo>
                <a:lnTo>
                  <a:pt x="1759" y="644"/>
                </a:lnTo>
                <a:lnTo>
                  <a:pt x="1763" y="641"/>
                </a:lnTo>
                <a:lnTo>
                  <a:pt x="1768" y="638"/>
                </a:lnTo>
                <a:lnTo>
                  <a:pt x="1773" y="635"/>
                </a:lnTo>
                <a:lnTo>
                  <a:pt x="1778" y="633"/>
                </a:lnTo>
                <a:lnTo>
                  <a:pt x="1783" y="634"/>
                </a:lnTo>
                <a:lnTo>
                  <a:pt x="1788" y="636"/>
                </a:lnTo>
                <a:lnTo>
                  <a:pt x="1793" y="637"/>
                </a:lnTo>
                <a:lnTo>
                  <a:pt x="1799" y="639"/>
                </a:lnTo>
                <a:lnTo>
                  <a:pt x="1804" y="641"/>
                </a:lnTo>
                <a:lnTo>
                  <a:pt x="1809" y="644"/>
                </a:lnTo>
                <a:lnTo>
                  <a:pt x="1815" y="647"/>
                </a:lnTo>
                <a:lnTo>
                  <a:pt x="1820" y="650"/>
                </a:lnTo>
                <a:lnTo>
                  <a:pt x="1825" y="653"/>
                </a:lnTo>
                <a:lnTo>
                  <a:pt x="1831" y="657"/>
                </a:lnTo>
                <a:lnTo>
                  <a:pt x="1836" y="661"/>
                </a:lnTo>
                <a:lnTo>
                  <a:pt x="1841" y="666"/>
                </a:lnTo>
                <a:lnTo>
                  <a:pt x="1846" y="671"/>
                </a:lnTo>
                <a:lnTo>
                  <a:pt x="1851" y="676"/>
                </a:lnTo>
                <a:lnTo>
                  <a:pt x="1856" y="681"/>
                </a:lnTo>
                <a:lnTo>
                  <a:pt x="1860" y="687"/>
                </a:lnTo>
                <a:lnTo>
                  <a:pt x="1865" y="693"/>
                </a:lnTo>
                <a:lnTo>
                  <a:pt x="1869" y="699"/>
                </a:lnTo>
                <a:lnTo>
                  <a:pt x="1873" y="706"/>
                </a:lnTo>
                <a:lnTo>
                  <a:pt x="1877" y="713"/>
                </a:lnTo>
                <a:lnTo>
                  <a:pt x="1881" y="720"/>
                </a:lnTo>
                <a:lnTo>
                  <a:pt x="1884" y="728"/>
                </a:lnTo>
                <a:lnTo>
                  <a:pt x="1887" y="736"/>
                </a:lnTo>
                <a:lnTo>
                  <a:pt x="1890" y="744"/>
                </a:lnTo>
                <a:lnTo>
                  <a:pt x="1893" y="753"/>
                </a:lnTo>
                <a:lnTo>
                  <a:pt x="1895" y="762"/>
                </a:lnTo>
                <a:lnTo>
                  <a:pt x="1897" y="771"/>
                </a:lnTo>
                <a:lnTo>
                  <a:pt x="1897" y="781"/>
                </a:lnTo>
                <a:lnTo>
                  <a:pt x="1896" y="790"/>
                </a:lnTo>
                <a:lnTo>
                  <a:pt x="1896" y="799"/>
                </a:lnTo>
                <a:lnTo>
                  <a:pt x="1895" y="808"/>
                </a:lnTo>
                <a:lnTo>
                  <a:pt x="1894" y="817"/>
                </a:lnTo>
                <a:lnTo>
                  <a:pt x="1893" y="825"/>
                </a:lnTo>
                <a:lnTo>
                  <a:pt x="1892" y="834"/>
                </a:lnTo>
                <a:lnTo>
                  <a:pt x="1890" y="842"/>
                </a:lnTo>
                <a:lnTo>
                  <a:pt x="1888" y="850"/>
                </a:lnTo>
                <a:lnTo>
                  <a:pt x="1886" y="858"/>
                </a:lnTo>
                <a:lnTo>
                  <a:pt x="1884" y="865"/>
                </a:lnTo>
                <a:lnTo>
                  <a:pt x="1882" y="872"/>
                </a:lnTo>
                <a:lnTo>
                  <a:pt x="1879" y="879"/>
                </a:lnTo>
                <a:lnTo>
                  <a:pt x="1877" y="886"/>
                </a:lnTo>
                <a:lnTo>
                  <a:pt x="1874" y="892"/>
                </a:lnTo>
                <a:lnTo>
                  <a:pt x="1871" y="899"/>
                </a:lnTo>
                <a:lnTo>
                  <a:pt x="1869" y="904"/>
                </a:lnTo>
                <a:lnTo>
                  <a:pt x="1866" y="910"/>
                </a:lnTo>
                <a:lnTo>
                  <a:pt x="1862" y="915"/>
                </a:lnTo>
                <a:lnTo>
                  <a:pt x="1859" y="920"/>
                </a:lnTo>
                <a:lnTo>
                  <a:pt x="1856" y="925"/>
                </a:lnTo>
                <a:lnTo>
                  <a:pt x="1853" y="929"/>
                </a:lnTo>
                <a:lnTo>
                  <a:pt x="1849" y="933"/>
                </a:lnTo>
                <a:lnTo>
                  <a:pt x="1846" y="936"/>
                </a:lnTo>
                <a:lnTo>
                  <a:pt x="1843" y="940"/>
                </a:lnTo>
                <a:lnTo>
                  <a:pt x="1848" y="942"/>
                </a:lnTo>
                <a:lnTo>
                  <a:pt x="1854" y="945"/>
                </a:lnTo>
                <a:lnTo>
                  <a:pt x="1860" y="948"/>
                </a:lnTo>
                <a:lnTo>
                  <a:pt x="1866" y="950"/>
                </a:lnTo>
                <a:lnTo>
                  <a:pt x="1872" y="952"/>
                </a:lnTo>
                <a:lnTo>
                  <a:pt x="1879" y="954"/>
                </a:lnTo>
                <a:lnTo>
                  <a:pt x="1885" y="956"/>
                </a:lnTo>
                <a:lnTo>
                  <a:pt x="1891" y="958"/>
                </a:lnTo>
                <a:lnTo>
                  <a:pt x="1898" y="960"/>
                </a:lnTo>
                <a:lnTo>
                  <a:pt x="1904" y="961"/>
                </a:lnTo>
                <a:lnTo>
                  <a:pt x="1911" y="963"/>
                </a:lnTo>
                <a:lnTo>
                  <a:pt x="1917" y="964"/>
                </a:lnTo>
                <a:lnTo>
                  <a:pt x="1924" y="965"/>
                </a:lnTo>
                <a:lnTo>
                  <a:pt x="1930" y="967"/>
                </a:lnTo>
                <a:lnTo>
                  <a:pt x="1937" y="968"/>
                </a:lnTo>
                <a:lnTo>
                  <a:pt x="1944" y="969"/>
                </a:lnTo>
                <a:lnTo>
                  <a:pt x="1950" y="970"/>
                </a:lnTo>
                <a:lnTo>
                  <a:pt x="1957" y="971"/>
                </a:lnTo>
                <a:lnTo>
                  <a:pt x="1964" y="971"/>
                </a:lnTo>
                <a:lnTo>
                  <a:pt x="1971" y="972"/>
                </a:lnTo>
                <a:lnTo>
                  <a:pt x="1978" y="973"/>
                </a:lnTo>
                <a:lnTo>
                  <a:pt x="1984" y="974"/>
                </a:lnTo>
                <a:lnTo>
                  <a:pt x="1991" y="975"/>
                </a:lnTo>
                <a:lnTo>
                  <a:pt x="1998" y="976"/>
                </a:lnTo>
                <a:lnTo>
                  <a:pt x="2005" y="976"/>
                </a:lnTo>
                <a:lnTo>
                  <a:pt x="2012" y="977"/>
                </a:lnTo>
                <a:lnTo>
                  <a:pt x="2018" y="978"/>
                </a:lnTo>
                <a:lnTo>
                  <a:pt x="2025" y="979"/>
                </a:lnTo>
                <a:lnTo>
                  <a:pt x="2032" y="980"/>
                </a:lnTo>
                <a:lnTo>
                  <a:pt x="2038" y="981"/>
                </a:lnTo>
                <a:lnTo>
                  <a:pt x="2045" y="982"/>
                </a:lnTo>
                <a:lnTo>
                  <a:pt x="2052" y="983"/>
                </a:lnTo>
                <a:lnTo>
                  <a:pt x="2058" y="985"/>
                </a:lnTo>
                <a:lnTo>
                  <a:pt x="2065" y="986"/>
                </a:lnTo>
                <a:lnTo>
                  <a:pt x="2071" y="987"/>
                </a:lnTo>
                <a:lnTo>
                  <a:pt x="2078" y="989"/>
                </a:lnTo>
                <a:lnTo>
                  <a:pt x="2084" y="991"/>
                </a:lnTo>
                <a:lnTo>
                  <a:pt x="2091" y="992"/>
                </a:lnTo>
                <a:lnTo>
                  <a:pt x="2097" y="994"/>
                </a:lnTo>
                <a:lnTo>
                  <a:pt x="2103" y="996"/>
                </a:lnTo>
                <a:lnTo>
                  <a:pt x="2109" y="998"/>
                </a:lnTo>
                <a:lnTo>
                  <a:pt x="2115" y="1001"/>
                </a:lnTo>
                <a:lnTo>
                  <a:pt x="2121" y="1003"/>
                </a:lnTo>
                <a:lnTo>
                  <a:pt x="2127" y="1006"/>
                </a:lnTo>
                <a:lnTo>
                  <a:pt x="2133" y="1009"/>
                </a:lnTo>
                <a:lnTo>
                  <a:pt x="2138" y="1012"/>
                </a:lnTo>
                <a:lnTo>
                  <a:pt x="2144" y="1015"/>
                </a:lnTo>
                <a:lnTo>
                  <a:pt x="2149" y="1019"/>
                </a:lnTo>
                <a:lnTo>
                  <a:pt x="2155" y="1023"/>
                </a:lnTo>
                <a:lnTo>
                  <a:pt x="2160" y="1026"/>
                </a:lnTo>
                <a:lnTo>
                  <a:pt x="2165" y="1031"/>
                </a:lnTo>
                <a:lnTo>
                  <a:pt x="2170" y="1035"/>
                </a:lnTo>
                <a:lnTo>
                  <a:pt x="2175" y="1040"/>
                </a:lnTo>
                <a:lnTo>
                  <a:pt x="2181" y="1046"/>
                </a:lnTo>
                <a:lnTo>
                  <a:pt x="2186" y="1052"/>
                </a:lnTo>
                <a:lnTo>
                  <a:pt x="2191" y="1058"/>
                </a:lnTo>
                <a:lnTo>
                  <a:pt x="2195" y="1064"/>
                </a:lnTo>
                <a:lnTo>
                  <a:pt x="2199" y="1071"/>
                </a:lnTo>
                <a:lnTo>
                  <a:pt x="2202" y="1077"/>
                </a:lnTo>
                <a:lnTo>
                  <a:pt x="2205" y="1084"/>
                </a:lnTo>
                <a:lnTo>
                  <a:pt x="2208" y="1091"/>
                </a:lnTo>
                <a:lnTo>
                  <a:pt x="2211" y="1097"/>
                </a:lnTo>
                <a:lnTo>
                  <a:pt x="2213" y="1104"/>
                </a:lnTo>
                <a:lnTo>
                  <a:pt x="2215" y="1111"/>
                </a:lnTo>
                <a:lnTo>
                  <a:pt x="2217" y="1118"/>
                </a:lnTo>
                <a:lnTo>
                  <a:pt x="2218" y="1125"/>
                </a:lnTo>
                <a:lnTo>
                  <a:pt x="2220" y="1132"/>
                </a:lnTo>
                <a:lnTo>
                  <a:pt x="2221" y="1139"/>
                </a:lnTo>
                <a:lnTo>
                  <a:pt x="2222" y="1146"/>
                </a:lnTo>
                <a:lnTo>
                  <a:pt x="2223" y="1153"/>
                </a:lnTo>
                <a:lnTo>
                  <a:pt x="2223" y="1160"/>
                </a:lnTo>
                <a:lnTo>
                  <a:pt x="2224" y="1167"/>
                </a:lnTo>
                <a:lnTo>
                  <a:pt x="2224" y="1173"/>
                </a:lnTo>
                <a:lnTo>
                  <a:pt x="2225" y="1180"/>
                </a:lnTo>
                <a:lnTo>
                  <a:pt x="2225" y="1186"/>
                </a:lnTo>
                <a:lnTo>
                  <a:pt x="2226" y="1193"/>
                </a:lnTo>
                <a:lnTo>
                  <a:pt x="2225" y="1195"/>
                </a:lnTo>
                <a:lnTo>
                  <a:pt x="2224" y="1198"/>
                </a:lnTo>
                <a:lnTo>
                  <a:pt x="2223" y="1200"/>
                </a:lnTo>
                <a:lnTo>
                  <a:pt x="2221" y="1202"/>
                </a:lnTo>
                <a:lnTo>
                  <a:pt x="2219" y="1204"/>
                </a:lnTo>
                <a:lnTo>
                  <a:pt x="2217" y="1206"/>
                </a:lnTo>
                <a:lnTo>
                  <a:pt x="2214" y="1208"/>
                </a:lnTo>
                <a:lnTo>
                  <a:pt x="2211" y="1210"/>
                </a:lnTo>
                <a:lnTo>
                  <a:pt x="2208" y="1211"/>
                </a:lnTo>
                <a:lnTo>
                  <a:pt x="2205" y="1213"/>
                </a:lnTo>
                <a:lnTo>
                  <a:pt x="2201" y="1214"/>
                </a:lnTo>
                <a:lnTo>
                  <a:pt x="2197" y="1215"/>
                </a:lnTo>
                <a:lnTo>
                  <a:pt x="2193" y="1216"/>
                </a:lnTo>
                <a:lnTo>
                  <a:pt x="2189" y="1217"/>
                </a:lnTo>
                <a:lnTo>
                  <a:pt x="2184" y="1218"/>
                </a:lnTo>
                <a:lnTo>
                  <a:pt x="2179" y="1219"/>
                </a:lnTo>
                <a:lnTo>
                  <a:pt x="2174" y="1220"/>
                </a:lnTo>
                <a:lnTo>
                  <a:pt x="2169" y="1221"/>
                </a:lnTo>
                <a:lnTo>
                  <a:pt x="2164" y="1221"/>
                </a:lnTo>
                <a:lnTo>
                  <a:pt x="2158" y="1222"/>
                </a:lnTo>
                <a:lnTo>
                  <a:pt x="2152" y="1222"/>
                </a:lnTo>
                <a:lnTo>
                  <a:pt x="2146" y="1223"/>
                </a:lnTo>
                <a:lnTo>
                  <a:pt x="2140" y="1223"/>
                </a:lnTo>
                <a:lnTo>
                  <a:pt x="2134" y="1223"/>
                </a:lnTo>
                <a:lnTo>
                  <a:pt x="2127" y="1223"/>
                </a:lnTo>
                <a:lnTo>
                  <a:pt x="2121" y="1223"/>
                </a:lnTo>
                <a:lnTo>
                  <a:pt x="2114" y="1224"/>
                </a:lnTo>
                <a:lnTo>
                  <a:pt x="2107" y="1224"/>
                </a:lnTo>
                <a:lnTo>
                  <a:pt x="2100" y="1224"/>
                </a:lnTo>
                <a:lnTo>
                  <a:pt x="2093" y="1224"/>
                </a:lnTo>
                <a:lnTo>
                  <a:pt x="2085" y="1224"/>
                </a:lnTo>
                <a:lnTo>
                  <a:pt x="2078" y="1224"/>
                </a:lnTo>
                <a:lnTo>
                  <a:pt x="2070" y="1223"/>
                </a:lnTo>
                <a:lnTo>
                  <a:pt x="2063" y="1223"/>
                </a:lnTo>
                <a:lnTo>
                  <a:pt x="2055" y="1223"/>
                </a:lnTo>
                <a:lnTo>
                  <a:pt x="2047" y="1223"/>
                </a:lnTo>
                <a:lnTo>
                  <a:pt x="2039" y="1223"/>
                </a:lnTo>
                <a:lnTo>
                  <a:pt x="2031" y="1223"/>
                </a:lnTo>
                <a:lnTo>
                  <a:pt x="2023" y="1222"/>
                </a:lnTo>
                <a:lnTo>
                  <a:pt x="2015" y="1222"/>
                </a:lnTo>
                <a:lnTo>
                  <a:pt x="2007" y="1222"/>
                </a:lnTo>
                <a:lnTo>
                  <a:pt x="1999" y="1222"/>
                </a:lnTo>
                <a:lnTo>
                  <a:pt x="1991" y="1222"/>
                </a:lnTo>
                <a:lnTo>
                  <a:pt x="1983" y="1222"/>
                </a:lnTo>
                <a:lnTo>
                  <a:pt x="1975" y="1221"/>
                </a:lnTo>
                <a:lnTo>
                  <a:pt x="1966" y="1221"/>
                </a:lnTo>
                <a:lnTo>
                  <a:pt x="1958" y="1221"/>
                </a:lnTo>
                <a:lnTo>
                  <a:pt x="1950" y="1221"/>
                </a:lnTo>
                <a:lnTo>
                  <a:pt x="1941" y="1221"/>
                </a:lnTo>
                <a:lnTo>
                  <a:pt x="1933" y="1221"/>
                </a:lnTo>
                <a:lnTo>
                  <a:pt x="1925" y="1221"/>
                </a:lnTo>
                <a:lnTo>
                  <a:pt x="1917" y="1222"/>
                </a:lnTo>
                <a:lnTo>
                  <a:pt x="1909" y="1222"/>
                </a:lnTo>
                <a:lnTo>
                  <a:pt x="1900" y="1222"/>
                </a:lnTo>
                <a:lnTo>
                  <a:pt x="1892" y="1222"/>
                </a:lnTo>
                <a:lnTo>
                  <a:pt x="1884" y="1223"/>
                </a:lnTo>
                <a:lnTo>
                  <a:pt x="1876" y="1223"/>
                </a:lnTo>
                <a:lnTo>
                  <a:pt x="1868" y="1223"/>
                </a:lnTo>
                <a:lnTo>
                  <a:pt x="1861" y="1224"/>
                </a:lnTo>
                <a:lnTo>
                  <a:pt x="1853" y="1225"/>
                </a:lnTo>
                <a:lnTo>
                  <a:pt x="1845" y="1225"/>
                </a:lnTo>
                <a:lnTo>
                  <a:pt x="1837" y="1226"/>
                </a:lnTo>
                <a:lnTo>
                  <a:pt x="1830" y="1227"/>
                </a:lnTo>
                <a:lnTo>
                  <a:pt x="1823" y="1228"/>
                </a:lnTo>
                <a:lnTo>
                  <a:pt x="1815" y="1229"/>
                </a:lnTo>
                <a:lnTo>
                  <a:pt x="1808" y="1230"/>
                </a:lnTo>
                <a:lnTo>
                  <a:pt x="1801" y="1232"/>
                </a:lnTo>
                <a:lnTo>
                  <a:pt x="1794" y="1233"/>
                </a:lnTo>
                <a:lnTo>
                  <a:pt x="1788" y="1235"/>
                </a:lnTo>
                <a:lnTo>
                  <a:pt x="1781" y="1236"/>
                </a:lnTo>
                <a:lnTo>
                  <a:pt x="1775" y="1238"/>
                </a:lnTo>
                <a:lnTo>
                  <a:pt x="1768" y="1240"/>
                </a:lnTo>
                <a:lnTo>
                  <a:pt x="1761" y="1244"/>
                </a:lnTo>
                <a:lnTo>
                  <a:pt x="1755" y="1249"/>
                </a:lnTo>
                <a:lnTo>
                  <a:pt x="1749" y="1254"/>
                </a:lnTo>
                <a:lnTo>
                  <a:pt x="1743" y="1259"/>
                </a:lnTo>
                <a:lnTo>
                  <a:pt x="1738" y="1265"/>
                </a:lnTo>
                <a:lnTo>
                  <a:pt x="1734" y="1270"/>
                </a:lnTo>
                <a:lnTo>
                  <a:pt x="1730" y="1275"/>
                </a:lnTo>
                <a:lnTo>
                  <a:pt x="1726" y="1281"/>
                </a:lnTo>
                <a:lnTo>
                  <a:pt x="1723" y="1287"/>
                </a:lnTo>
                <a:lnTo>
                  <a:pt x="1720" y="1293"/>
                </a:lnTo>
                <a:lnTo>
                  <a:pt x="1717" y="1299"/>
                </a:lnTo>
                <a:lnTo>
                  <a:pt x="1714" y="1305"/>
                </a:lnTo>
                <a:lnTo>
                  <a:pt x="1712" y="1311"/>
                </a:lnTo>
                <a:lnTo>
                  <a:pt x="1709" y="1318"/>
                </a:lnTo>
                <a:lnTo>
                  <a:pt x="1707" y="1324"/>
                </a:lnTo>
                <a:lnTo>
                  <a:pt x="1705" y="1331"/>
                </a:lnTo>
                <a:lnTo>
                  <a:pt x="1703" y="1337"/>
                </a:lnTo>
                <a:lnTo>
                  <a:pt x="1701" y="1344"/>
                </a:lnTo>
                <a:lnTo>
                  <a:pt x="1699" y="1351"/>
                </a:lnTo>
                <a:lnTo>
                  <a:pt x="1697" y="1358"/>
                </a:lnTo>
                <a:lnTo>
                  <a:pt x="1694" y="1365"/>
                </a:lnTo>
                <a:lnTo>
                  <a:pt x="1692" y="1372"/>
                </a:lnTo>
                <a:lnTo>
                  <a:pt x="1690" y="1366"/>
                </a:lnTo>
                <a:lnTo>
                  <a:pt x="1687" y="1361"/>
                </a:lnTo>
                <a:lnTo>
                  <a:pt x="1684" y="1355"/>
                </a:lnTo>
                <a:lnTo>
                  <a:pt x="1681" y="1349"/>
                </a:lnTo>
                <a:lnTo>
                  <a:pt x="1678" y="1343"/>
                </a:lnTo>
                <a:lnTo>
                  <a:pt x="1674" y="1338"/>
                </a:lnTo>
                <a:lnTo>
                  <a:pt x="1671" y="1332"/>
                </a:lnTo>
                <a:lnTo>
                  <a:pt x="1667" y="1326"/>
                </a:lnTo>
                <a:lnTo>
                  <a:pt x="1663" y="1321"/>
                </a:lnTo>
                <a:lnTo>
                  <a:pt x="1659" y="1315"/>
                </a:lnTo>
                <a:lnTo>
                  <a:pt x="1655" y="1310"/>
                </a:lnTo>
                <a:lnTo>
                  <a:pt x="1651" y="1305"/>
                </a:lnTo>
                <a:lnTo>
                  <a:pt x="1646" y="1299"/>
                </a:lnTo>
                <a:lnTo>
                  <a:pt x="1642" y="1294"/>
                </a:lnTo>
                <a:lnTo>
                  <a:pt x="1637" y="1289"/>
                </a:lnTo>
                <a:lnTo>
                  <a:pt x="1632" y="1284"/>
                </a:lnTo>
                <a:lnTo>
                  <a:pt x="1627" y="1279"/>
                </a:lnTo>
                <a:lnTo>
                  <a:pt x="1622" y="1275"/>
                </a:lnTo>
                <a:lnTo>
                  <a:pt x="1616" y="1270"/>
                </a:lnTo>
                <a:lnTo>
                  <a:pt x="1611" y="1265"/>
                </a:lnTo>
                <a:lnTo>
                  <a:pt x="1606" y="1261"/>
                </a:lnTo>
                <a:lnTo>
                  <a:pt x="1600" y="1257"/>
                </a:lnTo>
                <a:lnTo>
                  <a:pt x="1594" y="1252"/>
                </a:lnTo>
                <a:lnTo>
                  <a:pt x="1588" y="1248"/>
                </a:lnTo>
                <a:lnTo>
                  <a:pt x="1583" y="1244"/>
                </a:lnTo>
                <a:lnTo>
                  <a:pt x="1577" y="1240"/>
                </a:lnTo>
                <a:lnTo>
                  <a:pt x="1570" y="1237"/>
                </a:lnTo>
                <a:lnTo>
                  <a:pt x="1564" y="1233"/>
                </a:lnTo>
                <a:lnTo>
                  <a:pt x="1558" y="1230"/>
                </a:lnTo>
                <a:lnTo>
                  <a:pt x="1552" y="1226"/>
                </a:lnTo>
                <a:lnTo>
                  <a:pt x="1545" y="1223"/>
                </a:lnTo>
                <a:lnTo>
                  <a:pt x="1539" y="1220"/>
                </a:lnTo>
                <a:lnTo>
                  <a:pt x="1532" y="1218"/>
                </a:lnTo>
                <a:lnTo>
                  <a:pt x="1525" y="1215"/>
                </a:lnTo>
                <a:lnTo>
                  <a:pt x="1519" y="1213"/>
                </a:lnTo>
                <a:lnTo>
                  <a:pt x="1512" y="1210"/>
                </a:lnTo>
                <a:lnTo>
                  <a:pt x="1505" y="1208"/>
                </a:lnTo>
                <a:lnTo>
                  <a:pt x="1498" y="1206"/>
                </a:lnTo>
                <a:lnTo>
                  <a:pt x="1491" y="1205"/>
                </a:lnTo>
                <a:lnTo>
                  <a:pt x="1484" y="1203"/>
                </a:lnTo>
                <a:lnTo>
                  <a:pt x="1477" y="1202"/>
                </a:lnTo>
                <a:lnTo>
                  <a:pt x="1470" y="1201"/>
                </a:lnTo>
                <a:lnTo>
                  <a:pt x="1463" y="1200"/>
                </a:lnTo>
                <a:lnTo>
                  <a:pt x="1456" y="1199"/>
                </a:lnTo>
                <a:lnTo>
                  <a:pt x="1449" y="1199"/>
                </a:lnTo>
                <a:lnTo>
                  <a:pt x="1442" y="1198"/>
                </a:lnTo>
                <a:lnTo>
                  <a:pt x="1434" y="1198"/>
                </a:lnTo>
                <a:lnTo>
                  <a:pt x="1443" y="1192"/>
                </a:lnTo>
                <a:lnTo>
                  <a:pt x="1450" y="1185"/>
                </a:lnTo>
                <a:lnTo>
                  <a:pt x="1456" y="1179"/>
                </a:lnTo>
                <a:lnTo>
                  <a:pt x="1460" y="1172"/>
                </a:lnTo>
                <a:lnTo>
                  <a:pt x="1463" y="1166"/>
                </a:lnTo>
                <a:lnTo>
                  <a:pt x="1466" y="1159"/>
                </a:lnTo>
                <a:lnTo>
                  <a:pt x="1468" y="1153"/>
                </a:lnTo>
                <a:lnTo>
                  <a:pt x="1470" y="1146"/>
                </a:lnTo>
                <a:lnTo>
                  <a:pt x="1471" y="1140"/>
                </a:lnTo>
                <a:lnTo>
                  <a:pt x="1473" y="1134"/>
                </a:lnTo>
                <a:lnTo>
                  <a:pt x="1474" y="1127"/>
                </a:lnTo>
                <a:lnTo>
                  <a:pt x="1474" y="1119"/>
                </a:lnTo>
                <a:lnTo>
                  <a:pt x="1474" y="1112"/>
                </a:lnTo>
                <a:lnTo>
                  <a:pt x="1474" y="1105"/>
                </a:lnTo>
                <a:lnTo>
                  <a:pt x="1473" y="1098"/>
                </a:lnTo>
                <a:lnTo>
                  <a:pt x="1473" y="1090"/>
                </a:lnTo>
                <a:lnTo>
                  <a:pt x="1472" y="1083"/>
                </a:lnTo>
                <a:lnTo>
                  <a:pt x="1471" y="1076"/>
                </a:lnTo>
                <a:lnTo>
                  <a:pt x="1470" y="1069"/>
                </a:lnTo>
                <a:lnTo>
                  <a:pt x="1469" y="1062"/>
                </a:lnTo>
                <a:lnTo>
                  <a:pt x="1467" y="1055"/>
                </a:lnTo>
                <a:lnTo>
                  <a:pt x="1466" y="1048"/>
                </a:lnTo>
                <a:lnTo>
                  <a:pt x="1464" y="1041"/>
                </a:lnTo>
                <a:lnTo>
                  <a:pt x="1462" y="1034"/>
                </a:lnTo>
                <a:lnTo>
                  <a:pt x="1460" y="1027"/>
                </a:lnTo>
                <a:lnTo>
                  <a:pt x="1457" y="1020"/>
                </a:lnTo>
                <a:lnTo>
                  <a:pt x="1455" y="1013"/>
                </a:lnTo>
                <a:lnTo>
                  <a:pt x="1452" y="1007"/>
                </a:lnTo>
                <a:lnTo>
                  <a:pt x="1450" y="1000"/>
                </a:lnTo>
                <a:lnTo>
                  <a:pt x="1447" y="993"/>
                </a:lnTo>
                <a:lnTo>
                  <a:pt x="1444" y="987"/>
                </a:lnTo>
                <a:lnTo>
                  <a:pt x="1441" y="980"/>
                </a:lnTo>
                <a:lnTo>
                  <a:pt x="1438" y="974"/>
                </a:lnTo>
                <a:lnTo>
                  <a:pt x="1434" y="967"/>
                </a:lnTo>
                <a:lnTo>
                  <a:pt x="1431" y="961"/>
                </a:lnTo>
                <a:lnTo>
                  <a:pt x="1427" y="955"/>
                </a:lnTo>
                <a:lnTo>
                  <a:pt x="1424" y="948"/>
                </a:lnTo>
                <a:lnTo>
                  <a:pt x="1420" y="942"/>
                </a:lnTo>
                <a:lnTo>
                  <a:pt x="1416" y="936"/>
                </a:lnTo>
                <a:lnTo>
                  <a:pt x="1412" y="930"/>
                </a:lnTo>
                <a:lnTo>
                  <a:pt x="1408" y="924"/>
                </a:lnTo>
                <a:lnTo>
                  <a:pt x="1404" y="919"/>
                </a:lnTo>
                <a:lnTo>
                  <a:pt x="1400" y="913"/>
                </a:lnTo>
                <a:lnTo>
                  <a:pt x="1396" y="907"/>
                </a:lnTo>
                <a:lnTo>
                  <a:pt x="1392" y="902"/>
                </a:lnTo>
                <a:lnTo>
                  <a:pt x="1388" y="896"/>
                </a:lnTo>
                <a:lnTo>
                  <a:pt x="1384" y="891"/>
                </a:lnTo>
                <a:lnTo>
                  <a:pt x="1379" y="886"/>
                </a:lnTo>
                <a:lnTo>
                  <a:pt x="1375" y="881"/>
                </a:lnTo>
                <a:lnTo>
                  <a:pt x="1370" y="876"/>
                </a:lnTo>
                <a:lnTo>
                  <a:pt x="1366" y="871"/>
                </a:lnTo>
                <a:lnTo>
                  <a:pt x="1362" y="866"/>
                </a:lnTo>
                <a:lnTo>
                  <a:pt x="1357" y="861"/>
                </a:lnTo>
                <a:lnTo>
                  <a:pt x="1352" y="855"/>
                </a:lnTo>
                <a:lnTo>
                  <a:pt x="1346" y="849"/>
                </a:lnTo>
                <a:lnTo>
                  <a:pt x="1341" y="843"/>
                </a:lnTo>
                <a:lnTo>
                  <a:pt x="1335" y="838"/>
                </a:lnTo>
                <a:lnTo>
                  <a:pt x="1330" y="832"/>
                </a:lnTo>
                <a:lnTo>
                  <a:pt x="1325" y="827"/>
                </a:lnTo>
                <a:lnTo>
                  <a:pt x="1320" y="821"/>
                </a:lnTo>
                <a:lnTo>
                  <a:pt x="1315" y="816"/>
                </a:lnTo>
                <a:lnTo>
                  <a:pt x="1309" y="811"/>
                </a:lnTo>
                <a:lnTo>
                  <a:pt x="1304" y="806"/>
                </a:lnTo>
                <a:lnTo>
                  <a:pt x="1299" y="801"/>
                </a:lnTo>
                <a:lnTo>
                  <a:pt x="1294" y="796"/>
                </a:lnTo>
                <a:lnTo>
                  <a:pt x="1289" y="791"/>
                </a:lnTo>
                <a:lnTo>
                  <a:pt x="1284" y="786"/>
                </a:lnTo>
                <a:lnTo>
                  <a:pt x="1279" y="782"/>
                </a:lnTo>
                <a:lnTo>
                  <a:pt x="1274" y="778"/>
                </a:lnTo>
                <a:lnTo>
                  <a:pt x="1268" y="773"/>
                </a:lnTo>
                <a:lnTo>
                  <a:pt x="1263" y="769"/>
                </a:lnTo>
                <a:lnTo>
                  <a:pt x="1258" y="765"/>
                </a:lnTo>
                <a:lnTo>
                  <a:pt x="1253" y="761"/>
                </a:lnTo>
                <a:lnTo>
                  <a:pt x="1247" y="757"/>
                </a:lnTo>
                <a:lnTo>
                  <a:pt x="1242" y="754"/>
                </a:lnTo>
                <a:lnTo>
                  <a:pt x="1236" y="750"/>
                </a:lnTo>
                <a:lnTo>
                  <a:pt x="1231" y="746"/>
                </a:lnTo>
                <a:lnTo>
                  <a:pt x="1225" y="743"/>
                </a:lnTo>
                <a:lnTo>
                  <a:pt x="1219" y="740"/>
                </a:lnTo>
                <a:lnTo>
                  <a:pt x="1213" y="737"/>
                </a:lnTo>
                <a:lnTo>
                  <a:pt x="1208" y="734"/>
                </a:lnTo>
                <a:lnTo>
                  <a:pt x="1201" y="731"/>
                </a:lnTo>
                <a:lnTo>
                  <a:pt x="1195" y="728"/>
                </a:lnTo>
                <a:lnTo>
                  <a:pt x="1189" y="726"/>
                </a:lnTo>
                <a:lnTo>
                  <a:pt x="1183" y="723"/>
                </a:lnTo>
                <a:lnTo>
                  <a:pt x="1176" y="721"/>
                </a:lnTo>
                <a:lnTo>
                  <a:pt x="1169" y="719"/>
                </a:lnTo>
                <a:lnTo>
                  <a:pt x="1163" y="717"/>
                </a:lnTo>
                <a:lnTo>
                  <a:pt x="1156" y="715"/>
                </a:lnTo>
                <a:lnTo>
                  <a:pt x="1148" y="713"/>
                </a:lnTo>
                <a:lnTo>
                  <a:pt x="1141" y="711"/>
                </a:lnTo>
                <a:lnTo>
                  <a:pt x="1134" y="710"/>
                </a:lnTo>
                <a:lnTo>
                  <a:pt x="1126" y="708"/>
                </a:lnTo>
                <a:lnTo>
                  <a:pt x="1118" y="707"/>
                </a:lnTo>
                <a:lnTo>
                  <a:pt x="1113" y="706"/>
                </a:lnTo>
                <a:lnTo>
                  <a:pt x="1107" y="706"/>
                </a:lnTo>
                <a:lnTo>
                  <a:pt x="1102" y="707"/>
                </a:lnTo>
                <a:lnTo>
                  <a:pt x="1096" y="707"/>
                </a:lnTo>
                <a:lnTo>
                  <a:pt x="1090" y="708"/>
                </a:lnTo>
                <a:lnTo>
                  <a:pt x="1084" y="709"/>
                </a:lnTo>
                <a:lnTo>
                  <a:pt x="1079" y="710"/>
                </a:lnTo>
                <a:lnTo>
                  <a:pt x="1073" y="711"/>
                </a:lnTo>
                <a:lnTo>
                  <a:pt x="1067" y="713"/>
                </a:lnTo>
                <a:lnTo>
                  <a:pt x="1060" y="715"/>
                </a:lnTo>
                <a:lnTo>
                  <a:pt x="1054" y="717"/>
                </a:lnTo>
                <a:lnTo>
                  <a:pt x="1048" y="719"/>
                </a:lnTo>
                <a:lnTo>
                  <a:pt x="1042" y="722"/>
                </a:lnTo>
                <a:lnTo>
                  <a:pt x="1036" y="724"/>
                </a:lnTo>
                <a:lnTo>
                  <a:pt x="1029" y="727"/>
                </a:lnTo>
                <a:lnTo>
                  <a:pt x="1023" y="730"/>
                </a:lnTo>
                <a:lnTo>
                  <a:pt x="1017" y="733"/>
                </a:lnTo>
                <a:lnTo>
                  <a:pt x="1010" y="737"/>
                </a:lnTo>
                <a:lnTo>
                  <a:pt x="1004" y="740"/>
                </a:lnTo>
                <a:lnTo>
                  <a:pt x="998" y="744"/>
                </a:lnTo>
                <a:lnTo>
                  <a:pt x="991" y="748"/>
                </a:lnTo>
                <a:lnTo>
                  <a:pt x="985" y="752"/>
                </a:lnTo>
                <a:lnTo>
                  <a:pt x="979" y="756"/>
                </a:lnTo>
                <a:lnTo>
                  <a:pt x="973" y="760"/>
                </a:lnTo>
                <a:lnTo>
                  <a:pt x="966" y="765"/>
                </a:lnTo>
                <a:lnTo>
                  <a:pt x="960" y="769"/>
                </a:lnTo>
                <a:lnTo>
                  <a:pt x="954" y="774"/>
                </a:lnTo>
                <a:lnTo>
                  <a:pt x="948" y="778"/>
                </a:lnTo>
                <a:lnTo>
                  <a:pt x="942" y="783"/>
                </a:lnTo>
                <a:lnTo>
                  <a:pt x="936" y="788"/>
                </a:lnTo>
                <a:lnTo>
                  <a:pt x="930" y="793"/>
                </a:lnTo>
                <a:lnTo>
                  <a:pt x="924" y="798"/>
                </a:lnTo>
                <a:lnTo>
                  <a:pt x="918" y="803"/>
                </a:lnTo>
                <a:lnTo>
                  <a:pt x="912" y="808"/>
                </a:lnTo>
                <a:lnTo>
                  <a:pt x="907" y="814"/>
                </a:lnTo>
                <a:lnTo>
                  <a:pt x="901" y="819"/>
                </a:lnTo>
                <a:lnTo>
                  <a:pt x="896" y="824"/>
                </a:lnTo>
                <a:lnTo>
                  <a:pt x="891" y="830"/>
                </a:lnTo>
                <a:lnTo>
                  <a:pt x="885" y="835"/>
                </a:lnTo>
                <a:lnTo>
                  <a:pt x="880" y="840"/>
                </a:lnTo>
                <a:lnTo>
                  <a:pt x="875" y="846"/>
                </a:lnTo>
                <a:lnTo>
                  <a:pt x="870" y="851"/>
                </a:lnTo>
                <a:lnTo>
                  <a:pt x="866" y="857"/>
                </a:lnTo>
                <a:lnTo>
                  <a:pt x="861" y="862"/>
                </a:lnTo>
                <a:lnTo>
                  <a:pt x="857" y="868"/>
                </a:lnTo>
                <a:lnTo>
                  <a:pt x="853" y="873"/>
                </a:lnTo>
                <a:lnTo>
                  <a:pt x="849" y="879"/>
                </a:lnTo>
                <a:lnTo>
                  <a:pt x="845" y="884"/>
                </a:lnTo>
                <a:lnTo>
                  <a:pt x="841" y="889"/>
                </a:lnTo>
                <a:lnTo>
                  <a:pt x="834" y="898"/>
                </a:lnTo>
                <a:lnTo>
                  <a:pt x="828" y="906"/>
                </a:lnTo>
                <a:lnTo>
                  <a:pt x="821" y="914"/>
                </a:lnTo>
                <a:lnTo>
                  <a:pt x="816" y="922"/>
                </a:lnTo>
                <a:lnTo>
                  <a:pt x="811" y="930"/>
                </a:lnTo>
                <a:lnTo>
                  <a:pt x="806" y="937"/>
                </a:lnTo>
                <a:lnTo>
                  <a:pt x="801" y="944"/>
                </a:lnTo>
                <a:lnTo>
                  <a:pt x="797" y="951"/>
                </a:lnTo>
                <a:lnTo>
                  <a:pt x="793" y="958"/>
                </a:lnTo>
                <a:lnTo>
                  <a:pt x="789" y="965"/>
                </a:lnTo>
                <a:lnTo>
                  <a:pt x="786" y="971"/>
                </a:lnTo>
                <a:lnTo>
                  <a:pt x="783" y="978"/>
                </a:lnTo>
                <a:lnTo>
                  <a:pt x="780" y="984"/>
                </a:lnTo>
                <a:lnTo>
                  <a:pt x="777" y="990"/>
                </a:lnTo>
                <a:lnTo>
                  <a:pt x="775" y="996"/>
                </a:lnTo>
                <a:lnTo>
                  <a:pt x="773" y="1002"/>
                </a:lnTo>
                <a:lnTo>
                  <a:pt x="770" y="1008"/>
                </a:lnTo>
                <a:lnTo>
                  <a:pt x="769" y="1014"/>
                </a:lnTo>
                <a:lnTo>
                  <a:pt x="767" y="1020"/>
                </a:lnTo>
                <a:lnTo>
                  <a:pt x="765" y="1025"/>
                </a:lnTo>
                <a:lnTo>
                  <a:pt x="764" y="1031"/>
                </a:lnTo>
                <a:lnTo>
                  <a:pt x="762" y="1037"/>
                </a:lnTo>
                <a:lnTo>
                  <a:pt x="761" y="1043"/>
                </a:lnTo>
                <a:lnTo>
                  <a:pt x="759" y="1049"/>
                </a:lnTo>
                <a:lnTo>
                  <a:pt x="758" y="1055"/>
                </a:lnTo>
                <a:lnTo>
                  <a:pt x="757" y="1061"/>
                </a:lnTo>
                <a:lnTo>
                  <a:pt x="755" y="1067"/>
                </a:lnTo>
                <a:lnTo>
                  <a:pt x="754" y="1074"/>
                </a:lnTo>
                <a:lnTo>
                  <a:pt x="753" y="1080"/>
                </a:lnTo>
                <a:lnTo>
                  <a:pt x="751" y="1087"/>
                </a:lnTo>
                <a:lnTo>
                  <a:pt x="750" y="1094"/>
                </a:lnTo>
                <a:lnTo>
                  <a:pt x="749" y="1101"/>
                </a:lnTo>
                <a:lnTo>
                  <a:pt x="749" y="1113"/>
                </a:lnTo>
                <a:lnTo>
                  <a:pt x="750" y="1125"/>
                </a:lnTo>
                <a:lnTo>
                  <a:pt x="751" y="1135"/>
                </a:lnTo>
                <a:lnTo>
                  <a:pt x="753" y="1144"/>
                </a:lnTo>
                <a:lnTo>
                  <a:pt x="755" y="1152"/>
                </a:lnTo>
                <a:lnTo>
                  <a:pt x="758" y="1159"/>
                </a:lnTo>
                <a:lnTo>
                  <a:pt x="761" y="1165"/>
                </a:lnTo>
                <a:lnTo>
                  <a:pt x="764" y="1171"/>
                </a:lnTo>
                <a:lnTo>
                  <a:pt x="768" y="1176"/>
                </a:lnTo>
                <a:lnTo>
                  <a:pt x="771" y="1180"/>
                </a:lnTo>
                <a:lnTo>
                  <a:pt x="775" y="1184"/>
                </a:lnTo>
                <a:lnTo>
                  <a:pt x="779" y="1188"/>
                </a:lnTo>
                <a:lnTo>
                  <a:pt x="783" y="1191"/>
                </a:lnTo>
                <a:lnTo>
                  <a:pt x="787" y="1195"/>
                </a:lnTo>
                <a:lnTo>
                  <a:pt x="791" y="1198"/>
                </a:lnTo>
                <a:lnTo>
                  <a:pt x="788" y="1199"/>
                </a:lnTo>
                <a:lnTo>
                  <a:pt x="784" y="1199"/>
                </a:lnTo>
                <a:lnTo>
                  <a:pt x="779" y="1200"/>
                </a:lnTo>
                <a:lnTo>
                  <a:pt x="775" y="1200"/>
                </a:lnTo>
                <a:lnTo>
                  <a:pt x="771" y="1201"/>
                </a:lnTo>
                <a:lnTo>
                  <a:pt x="766" y="1202"/>
                </a:lnTo>
                <a:lnTo>
                  <a:pt x="762" y="1202"/>
                </a:lnTo>
                <a:lnTo>
                  <a:pt x="757" y="1203"/>
                </a:lnTo>
                <a:lnTo>
                  <a:pt x="752" y="1204"/>
                </a:lnTo>
                <a:lnTo>
                  <a:pt x="747" y="1205"/>
                </a:lnTo>
                <a:lnTo>
                  <a:pt x="742" y="1206"/>
                </a:lnTo>
                <a:lnTo>
                  <a:pt x="737" y="1207"/>
                </a:lnTo>
                <a:lnTo>
                  <a:pt x="732" y="1209"/>
                </a:lnTo>
                <a:lnTo>
                  <a:pt x="726" y="1210"/>
                </a:lnTo>
                <a:lnTo>
                  <a:pt x="721" y="1212"/>
                </a:lnTo>
                <a:lnTo>
                  <a:pt x="716" y="1213"/>
                </a:lnTo>
                <a:lnTo>
                  <a:pt x="710" y="1215"/>
                </a:lnTo>
                <a:lnTo>
                  <a:pt x="705" y="1217"/>
                </a:lnTo>
                <a:lnTo>
                  <a:pt x="699" y="1219"/>
                </a:lnTo>
                <a:lnTo>
                  <a:pt x="693" y="1221"/>
                </a:lnTo>
                <a:lnTo>
                  <a:pt x="688" y="1224"/>
                </a:lnTo>
                <a:lnTo>
                  <a:pt x="682" y="1226"/>
                </a:lnTo>
                <a:lnTo>
                  <a:pt x="676" y="1229"/>
                </a:lnTo>
                <a:lnTo>
                  <a:pt x="671" y="1231"/>
                </a:lnTo>
                <a:lnTo>
                  <a:pt x="665" y="1234"/>
                </a:lnTo>
                <a:lnTo>
                  <a:pt x="659" y="1238"/>
                </a:lnTo>
                <a:lnTo>
                  <a:pt x="654" y="1241"/>
                </a:lnTo>
                <a:lnTo>
                  <a:pt x="648" y="1244"/>
                </a:lnTo>
                <a:lnTo>
                  <a:pt x="642" y="1248"/>
                </a:lnTo>
                <a:lnTo>
                  <a:pt x="637" y="1252"/>
                </a:lnTo>
                <a:lnTo>
                  <a:pt x="631" y="1256"/>
                </a:lnTo>
                <a:lnTo>
                  <a:pt x="625" y="1261"/>
                </a:lnTo>
                <a:lnTo>
                  <a:pt x="620" y="1265"/>
                </a:lnTo>
                <a:lnTo>
                  <a:pt x="614" y="1270"/>
                </a:lnTo>
                <a:lnTo>
                  <a:pt x="609" y="1275"/>
                </a:lnTo>
                <a:lnTo>
                  <a:pt x="604" y="1280"/>
                </a:lnTo>
                <a:lnTo>
                  <a:pt x="598" y="1286"/>
                </a:lnTo>
                <a:lnTo>
                  <a:pt x="593" y="1291"/>
                </a:lnTo>
                <a:lnTo>
                  <a:pt x="588" y="1297"/>
                </a:lnTo>
                <a:lnTo>
                  <a:pt x="583" y="1303"/>
                </a:lnTo>
                <a:lnTo>
                  <a:pt x="578" y="1310"/>
                </a:lnTo>
                <a:lnTo>
                  <a:pt x="573" y="1317"/>
                </a:lnTo>
                <a:lnTo>
                  <a:pt x="568" y="1324"/>
                </a:lnTo>
                <a:lnTo>
                  <a:pt x="563" y="1331"/>
                </a:lnTo>
                <a:lnTo>
                  <a:pt x="559" y="1338"/>
                </a:lnTo>
                <a:lnTo>
                  <a:pt x="554" y="1346"/>
                </a:lnTo>
                <a:lnTo>
                  <a:pt x="550" y="1354"/>
                </a:lnTo>
                <a:lnTo>
                  <a:pt x="546" y="1363"/>
                </a:lnTo>
                <a:lnTo>
                  <a:pt x="542" y="1371"/>
                </a:lnTo>
                <a:lnTo>
                  <a:pt x="538" y="1381"/>
                </a:lnTo>
                <a:lnTo>
                  <a:pt x="534" y="1390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9" name="Freeform 4"/>
          <p:cNvSpPr>
            <a:spLocks/>
          </p:cNvSpPr>
          <p:nvPr/>
        </p:nvSpPr>
        <p:spPr bwMode="auto">
          <a:xfrm flipV="1">
            <a:off x="2416415" y="2795714"/>
            <a:ext cx="4396758" cy="2833452"/>
          </a:xfrm>
          <a:custGeom>
            <a:avLst/>
            <a:gdLst>
              <a:gd name="T0" fmla="*/ 2147483647 w 2227"/>
              <a:gd name="T1" fmla="*/ 2147483647 h 1391"/>
              <a:gd name="T2" fmla="*/ 2147483647 w 2227"/>
              <a:gd name="T3" fmla="*/ 2147483647 h 1391"/>
              <a:gd name="T4" fmla="*/ 2147483647 w 2227"/>
              <a:gd name="T5" fmla="*/ 2147483647 h 1391"/>
              <a:gd name="T6" fmla="*/ 2147483647 w 2227"/>
              <a:gd name="T7" fmla="*/ 2147483647 h 1391"/>
              <a:gd name="T8" fmla="*/ 2147483647 w 2227"/>
              <a:gd name="T9" fmla="*/ 2147483647 h 1391"/>
              <a:gd name="T10" fmla="*/ 2147483647 w 2227"/>
              <a:gd name="T11" fmla="*/ 2147483647 h 1391"/>
              <a:gd name="T12" fmla="*/ 2147483647 w 2227"/>
              <a:gd name="T13" fmla="*/ 2147483647 h 1391"/>
              <a:gd name="T14" fmla="*/ 2147483647 w 2227"/>
              <a:gd name="T15" fmla="*/ 2147483647 h 1391"/>
              <a:gd name="T16" fmla="*/ 2147483647 w 2227"/>
              <a:gd name="T17" fmla="*/ 2147483647 h 1391"/>
              <a:gd name="T18" fmla="*/ 2147483647 w 2227"/>
              <a:gd name="T19" fmla="*/ 2147483647 h 1391"/>
              <a:gd name="T20" fmla="*/ 2147483647 w 2227"/>
              <a:gd name="T21" fmla="*/ 2147483647 h 1391"/>
              <a:gd name="T22" fmla="*/ 2147483647 w 2227"/>
              <a:gd name="T23" fmla="*/ 2147483647 h 1391"/>
              <a:gd name="T24" fmla="*/ 2147483647 w 2227"/>
              <a:gd name="T25" fmla="*/ 2147483647 h 1391"/>
              <a:gd name="T26" fmla="*/ 2147483647 w 2227"/>
              <a:gd name="T27" fmla="*/ 2147483647 h 1391"/>
              <a:gd name="T28" fmla="*/ 2147483647 w 2227"/>
              <a:gd name="T29" fmla="*/ 2147483647 h 1391"/>
              <a:gd name="T30" fmla="*/ 2147483647 w 2227"/>
              <a:gd name="T31" fmla="*/ 2147483647 h 1391"/>
              <a:gd name="T32" fmla="*/ 2147483647 w 2227"/>
              <a:gd name="T33" fmla="*/ 2147483647 h 1391"/>
              <a:gd name="T34" fmla="*/ 2147483647 w 2227"/>
              <a:gd name="T35" fmla="*/ 2147483647 h 1391"/>
              <a:gd name="T36" fmla="*/ 2147483647 w 2227"/>
              <a:gd name="T37" fmla="*/ 2147483647 h 1391"/>
              <a:gd name="T38" fmla="*/ 2147483647 w 2227"/>
              <a:gd name="T39" fmla="*/ 2147483647 h 1391"/>
              <a:gd name="T40" fmla="*/ 2147483647 w 2227"/>
              <a:gd name="T41" fmla="*/ 2147483647 h 1391"/>
              <a:gd name="T42" fmla="*/ 2147483647 w 2227"/>
              <a:gd name="T43" fmla="*/ 2147483647 h 1391"/>
              <a:gd name="T44" fmla="*/ 2147483647 w 2227"/>
              <a:gd name="T45" fmla="*/ 0 h 1391"/>
              <a:gd name="T46" fmla="*/ 2147483647 w 2227"/>
              <a:gd name="T47" fmla="*/ 2147483647 h 1391"/>
              <a:gd name="T48" fmla="*/ 2147483647 w 2227"/>
              <a:gd name="T49" fmla="*/ 2147483647 h 1391"/>
              <a:gd name="T50" fmla="*/ 2147483647 w 2227"/>
              <a:gd name="T51" fmla="*/ 2147483647 h 1391"/>
              <a:gd name="T52" fmla="*/ 2147483647 w 2227"/>
              <a:gd name="T53" fmla="*/ 2147483647 h 1391"/>
              <a:gd name="T54" fmla="*/ 2147483647 w 2227"/>
              <a:gd name="T55" fmla="*/ 2147483647 h 1391"/>
              <a:gd name="T56" fmla="*/ 2147483647 w 2227"/>
              <a:gd name="T57" fmla="*/ 2147483647 h 1391"/>
              <a:gd name="T58" fmla="*/ 2147483647 w 2227"/>
              <a:gd name="T59" fmla="*/ 2147483647 h 1391"/>
              <a:gd name="T60" fmla="*/ 2147483647 w 2227"/>
              <a:gd name="T61" fmla="*/ 2147483647 h 1391"/>
              <a:gd name="T62" fmla="*/ 2147483647 w 2227"/>
              <a:gd name="T63" fmla="*/ 2147483647 h 1391"/>
              <a:gd name="T64" fmla="*/ 2147483647 w 2227"/>
              <a:gd name="T65" fmla="*/ 2147483647 h 1391"/>
              <a:gd name="T66" fmla="*/ 2147483647 w 2227"/>
              <a:gd name="T67" fmla="*/ 2147483647 h 1391"/>
              <a:gd name="T68" fmla="*/ 2147483647 w 2227"/>
              <a:gd name="T69" fmla="*/ 2147483647 h 1391"/>
              <a:gd name="T70" fmla="*/ 2147483647 w 2227"/>
              <a:gd name="T71" fmla="*/ 2147483647 h 1391"/>
              <a:gd name="T72" fmla="*/ 2147483647 w 2227"/>
              <a:gd name="T73" fmla="*/ 2147483647 h 1391"/>
              <a:gd name="T74" fmla="*/ 2147483647 w 2227"/>
              <a:gd name="T75" fmla="*/ 2147483647 h 1391"/>
              <a:gd name="T76" fmla="*/ 2147483647 w 2227"/>
              <a:gd name="T77" fmla="*/ 2147483647 h 1391"/>
              <a:gd name="T78" fmla="*/ 2147483647 w 2227"/>
              <a:gd name="T79" fmla="*/ 2147483647 h 1391"/>
              <a:gd name="T80" fmla="*/ 2147483647 w 2227"/>
              <a:gd name="T81" fmla="*/ 2147483647 h 1391"/>
              <a:gd name="T82" fmla="*/ 2147483647 w 2227"/>
              <a:gd name="T83" fmla="*/ 2147483647 h 1391"/>
              <a:gd name="T84" fmla="*/ 2147483647 w 2227"/>
              <a:gd name="T85" fmla="*/ 2147483647 h 1391"/>
              <a:gd name="T86" fmla="*/ 2147483647 w 2227"/>
              <a:gd name="T87" fmla="*/ 2147483647 h 1391"/>
              <a:gd name="T88" fmla="*/ 2147483647 w 2227"/>
              <a:gd name="T89" fmla="*/ 2147483647 h 1391"/>
              <a:gd name="T90" fmla="*/ 2147483647 w 2227"/>
              <a:gd name="T91" fmla="*/ 2147483647 h 1391"/>
              <a:gd name="T92" fmla="*/ 2147483647 w 2227"/>
              <a:gd name="T93" fmla="*/ 2147483647 h 1391"/>
              <a:gd name="T94" fmla="*/ 2147483647 w 2227"/>
              <a:gd name="T95" fmla="*/ 2147483647 h 1391"/>
              <a:gd name="T96" fmla="*/ 2147483647 w 2227"/>
              <a:gd name="T97" fmla="*/ 2147483647 h 1391"/>
              <a:gd name="T98" fmla="*/ 2147483647 w 2227"/>
              <a:gd name="T99" fmla="*/ 2147483647 h 1391"/>
              <a:gd name="T100" fmla="*/ 2147483647 w 2227"/>
              <a:gd name="T101" fmla="*/ 2147483647 h 1391"/>
              <a:gd name="T102" fmla="*/ 2147483647 w 2227"/>
              <a:gd name="T103" fmla="*/ 2147483647 h 1391"/>
              <a:gd name="T104" fmla="*/ 2147483647 w 2227"/>
              <a:gd name="T105" fmla="*/ 2147483647 h 1391"/>
              <a:gd name="T106" fmla="*/ 2147483647 w 2227"/>
              <a:gd name="T107" fmla="*/ 2147483647 h 1391"/>
              <a:gd name="T108" fmla="*/ 2147483647 w 2227"/>
              <a:gd name="T109" fmla="*/ 2147483647 h 1391"/>
              <a:gd name="T110" fmla="*/ 2147483647 w 2227"/>
              <a:gd name="T111" fmla="*/ 2147483647 h 1391"/>
              <a:gd name="T112" fmla="*/ 2147483647 w 2227"/>
              <a:gd name="T113" fmla="*/ 2147483647 h 1391"/>
              <a:gd name="T114" fmla="*/ 2147483647 w 2227"/>
              <a:gd name="T115" fmla="*/ 2147483647 h 1391"/>
              <a:gd name="T116" fmla="*/ 2147483647 w 2227"/>
              <a:gd name="T117" fmla="*/ 2147483647 h 1391"/>
              <a:gd name="T118" fmla="*/ 2147483647 w 2227"/>
              <a:gd name="T119" fmla="*/ 2147483647 h 1391"/>
              <a:gd name="T120" fmla="*/ 2147483647 w 2227"/>
              <a:gd name="T121" fmla="*/ 2147483647 h 1391"/>
              <a:gd name="T122" fmla="*/ 2147483647 w 2227"/>
              <a:gd name="T123" fmla="*/ 2147483647 h 13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7"/>
              <a:gd name="T187" fmla="*/ 0 h 1391"/>
              <a:gd name="T188" fmla="*/ 2227 w 2227"/>
              <a:gd name="T189" fmla="*/ 1391 h 13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7" h="1391">
                <a:moveTo>
                  <a:pt x="534" y="1390"/>
                </a:moveTo>
                <a:lnTo>
                  <a:pt x="532" y="1376"/>
                </a:lnTo>
                <a:lnTo>
                  <a:pt x="529" y="1364"/>
                </a:lnTo>
                <a:lnTo>
                  <a:pt x="526" y="1352"/>
                </a:lnTo>
                <a:lnTo>
                  <a:pt x="523" y="1341"/>
                </a:lnTo>
                <a:lnTo>
                  <a:pt x="519" y="1330"/>
                </a:lnTo>
                <a:lnTo>
                  <a:pt x="515" y="1320"/>
                </a:lnTo>
                <a:lnTo>
                  <a:pt x="512" y="1311"/>
                </a:lnTo>
                <a:lnTo>
                  <a:pt x="508" y="1303"/>
                </a:lnTo>
                <a:lnTo>
                  <a:pt x="504" y="1295"/>
                </a:lnTo>
                <a:lnTo>
                  <a:pt x="500" y="1288"/>
                </a:lnTo>
                <a:lnTo>
                  <a:pt x="496" y="1281"/>
                </a:lnTo>
                <a:lnTo>
                  <a:pt x="492" y="1275"/>
                </a:lnTo>
                <a:lnTo>
                  <a:pt x="488" y="1269"/>
                </a:lnTo>
                <a:lnTo>
                  <a:pt x="484" y="1264"/>
                </a:lnTo>
                <a:lnTo>
                  <a:pt x="480" y="1260"/>
                </a:lnTo>
                <a:lnTo>
                  <a:pt x="476" y="1256"/>
                </a:lnTo>
                <a:lnTo>
                  <a:pt x="472" y="1252"/>
                </a:lnTo>
                <a:lnTo>
                  <a:pt x="469" y="1249"/>
                </a:lnTo>
                <a:lnTo>
                  <a:pt x="465" y="1246"/>
                </a:lnTo>
                <a:lnTo>
                  <a:pt x="462" y="1244"/>
                </a:lnTo>
                <a:lnTo>
                  <a:pt x="459" y="1242"/>
                </a:lnTo>
                <a:lnTo>
                  <a:pt x="457" y="1240"/>
                </a:lnTo>
                <a:lnTo>
                  <a:pt x="454" y="1238"/>
                </a:lnTo>
                <a:lnTo>
                  <a:pt x="452" y="1237"/>
                </a:lnTo>
                <a:lnTo>
                  <a:pt x="451" y="1237"/>
                </a:lnTo>
                <a:lnTo>
                  <a:pt x="446" y="1235"/>
                </a:lnTo>
                <a:lnTo>
                  <a:pt x="441" y="1233"/>
                </a:lnTo>
                <a:lnTo>
                  <a:pt x="435" y="1232"/>
                </a:lnTo>
                <a:lnTo>
                  <a:pt x="430" y="1231"/>
                </a:lnTo>
                <a:lnTo>
                  <a:pt x="424" y="1230"/>
                </a:lnTo>
                <a:lnTo>
                  <a:pt x="418" y="1229"/>
                </a:lnTo>
                <a:lnTo>
                  <a:pt x="412" y="1228"/>
                </a:lnTo>
                <a:lnTo>
                  <a:pt x="406" y="1227"/>
                </a:lnTo>
                <a:lnTo>
                  <a:pt x="399" y="1226"/>
                </a:lnTo>
                <a:lnTo>
                  <a:pt x="393" y="1225"/>
                </a:lnTo>
                <a:lnTo>
                  <a:pt x="386" y="1225"/>
                </a:lnTo>
                <a:lnTo>
                  <a:pt x="379" y="1224"/>
                </a:lnTo>
                <a:lnTo>
                  <a:pt x="372" y="1224"/>
                </a:lnTo>
                <a:lnTo>
                  <a:pt x="365" y="1223"/>
                </a:lnTo>
                <a:lnTo>
                  <a:pt x="357" y="1223"/>
                </a:lnTo>
                <a:lnTo>
                  <a:pt x="350" y="1223"/>
                </a:lnTo>
                <a:lnTo>
                  <a:pt x="342" y="1222"/>
                </a:lnTo>
                <a:lnTo>
                  <a:pt x="334" y="1222"/>
                </a:lnTo>
                <a:lnTo>
                  <a:pt x="326" y="1222"/>
                </a:lnTo>
                <a:lnTo>
                  <a:pt x="319" y="1222"/>
                </a:lnTo>
                <a:lnTo>
                  <a:pt x="311" y="1222"/>
                </a:lnTo>
                <a:lnTo>
                  <a:pt x="303" y="1222"/>
                </a:lnTo>
                <a:lnTo>
                  <a:pt x="294" y="1222"/>
                </a:lnTo>
                <a:lnTo>
                  <a:pt x="286" y="1222"/>
                </a:lnTo>
                <a:lnTo>
                  <a:pt x="278" y="1222"/>
                </a:lnTo>
                <a:lnTo>
                  <a:pt x="270" y="1223"/>
                </a:lnTo>
                <a:lnTo>
                  <a:pt x="261" y="1223"/>
                </a:lnTo>
                <a:lnTo>
                  <a:pt x="253" y="1223"/>
                </a:lnTo>
                <a:lnTo>
                  <a:pt x="246" y="1223"/>
                </a:lnTo>
                <a:lnTo>
                  <a:pt x="238" y="1223"/>
                </a:lnTo>
                <a:lnTo>
                  <a:pt x="229" y="1224"/>
                </a:lnTo>
                <a:lnTo>
                  <a:pt x="221" y="1224"/>
                </a:lnTo>
                <a:lnTo>
                  <a:pt x="213" y="1224"/>
                </a:lnTo>
                <a:lnTo>
                  <a:pt x="204" y="1224"/>
                </a:lnTo>
                <a:lnTo>
                  <a:pt x="196" y="1225"/>
                </a:lnTo>
                <a:lnTo>
                  <a:pt x="188" y="1225"/>
                </a:lnTo>
                <a:lnTo>
                  <a:pt x="180" y="1225"/>
                </a:lnTo>
                <a:lnTo>
                  <a:pt x="172" y="1225"/>
                </a:lnTo>
                <a:lnTo>
                  <a:pt x="164" y="1225"/>
                </a:lnTo>
                <a:lnTo>
                  <a:pt x="156" y="1225"/>
                </a:lnTo>
                <a:lnTo>
                  <a:pt x="148" y="1226"/>
                </a:lnTo>
                <a:lnTo>
                  <a:pt x="141" y="1226"/>
                </a:lnTo>
                <a:lnTo>
                  <a:pt x="133" y="1226"/>
                </a:lnTo>
                <a:lnTo>
                  <a:pt x="126" y="1226"/>
                </a:lnTo>
                <a:lnTo>
                  <a:pt x="119" y="1225"/>
                </a:lnTo>
                <a:lnTo>
                  <a:pt x="111" y="1225"/>
                </a:lnTo>
                <a:lnTo>
                  <a:pt x="104" y="1225"/>
                </a:lnTo>
                <a:lnTo>
                  <a:pt x="98" y="1225"/>
                </a:lnTo>
                <a:lnTo>
                  <a:pt x="91" y="1225"/>
                </a:lnTo>
                <a:lnTo>
                  <a:pt x="84" y="1224"/>
                </a:lnTo>
                <a:lnTo>
                  <a:pt x="78" y="1224"/>
                </a:lnTo>
                <a:lnTo>
                  <a:pt x="72" y="1223"/>
                </a:lnTo>
                <a:lnTo>
                  <a:pt x="66" y="1223"/>
                </a:lnTo>
                <a:lnTo>
                  <a:pt x="60" y="1222"/>
                </a:lnTo>
                <a:lnTo>
                  <a:pt x="54" y="1221"/>
                </a:lnTo>
                <a:lnTo>
                  <a:pt x="49" y="1220"/>
                </a:lnTo>
                <a:lnTo>
                  <a:pt x="44" y="1219"/>
                </a:lnTo>
                <a:lnTo>
                  <a:pt x="39" y="1218"/>
                </a:lnTo>
                <a:lnTo>
                  <a:pt x="34" y="1217"/>
                </a:lnTo>
                <a:lnTo>
                  <a:pt x="30" y="1216"/>
                </a:lnTo>
                <a:lnTo>
                  <a:pt x="26" y="1214"/>
                </a:lnTo>
                <a:lnTo>
                  <a:pt x="22" y="1213"/>
                </a:lnTo>
                <a:lnTo>
                  <a:pt x="19" y="1211"/>
                </a:lnTo>
                <a:lnTo>
                  <a:pt x="15" y="1209"/>
                </a:lnTo>
                <a:lnTo>
                  <a:pt x="12" y="1208"/>
                </a:lnTo>
                <a:lnTo>
                  <a:pt x="10" y="1206"/>
                </a:lnTo>
                <a:lnTo>
                  <a:pt x="7" y="1203"/>
                </a:lnTo>
                <a:lnTo>
                  <a:pt x="5" y="1201"/>
                </a:lnTo>
                <a:lnTo>
                  <a:pt x="4" y="1199"/>
                </a:lnTo>
                <a:lnTo>
                  <a:pt x="2" y="1196"/>
                </a:lnTo>
                <a:lnTo>
                  <a:pt x="1" y="1194"/>
                </a:lnTo>
                <a:lnTo>
                  <a:pt x="0" y="1185"/>
                </a:lnTo>
                <a:lnTo>
                  <a:pt x="0" y="1177"/>
                </a:lnTo>
                <a:lnTo>
                  <a:pt x="0" y="1169"/>
                </a:lnTo>
                <a:lnTo>
                  <a:pt x="0" y="1161"/>
                </a:lnTo>
                <a:lnTo>
                  <a:pt x="1" y="1153"/>
                </a:lnTo>
                <a:lnTo>
                  <a:pt x="2" y="1144"/>
                </a:lnTo>
                <a:lnTo>
                  <a:pt x="3" y="1136"/>
                </a:lnTo>
                <a:lnTo>
                  <a:pt x="4" y="1128"/>
                </a:lnTo>
                <a:lnTo>
                  <a:pt x="6" y="1120"/>
                </a:lnTo>
                <a:lnTo>
                  <a:pt x="9" y="1113"/>
                </a:lnTo>
                <a:lnTo>
                  <a:pt x="11" y="1105"/>
                </a:lnTo>
                <a:lnTo>
                  <a:pt x="14" y="1098"/>
                </a:lnTo>
                <a:lnTo>
                  <a:pt x="17" y="1090"/>
                </a:lnTo>
                <a:lnTo>
                  <a:pt x="20" y="1083"/>
                </a:lnTo>
                <a:lnTo>
                  <a:pt x="23" y="1077"/>
                </a:lnTo>
                <a:lnTo>
                  <a:pt x="27" y="1070"/>
                </a:lnTo>
                <a:lnTo>
                  <a:pt x="30" y="1064"/>
                </a:lnTo>
                <a:lnTo>
                  <a:pt x="34" y="1058"/>
                </a:lnTo>
                <a:lnTo>
                  <a:pt x="38" y="1053"/>
                </a:lnTo>
                <a:lnTo>
                  <a:pt x="42" y="1048"/>
                </a:lnTo>
                <a:lnTo>
                  <a:pt x="46" y="1043"/>
                </a:lnTo>
                <a:lnTo>
                  <a:pt x="49" y="1038"/>
                </a:lnTo>
                <a:lnTo>
                  <a:pt x="53" y="1035"/>
                </a:lnTo>
                <a:lnTo>
                  <a:pt x="57" y="1031"/>
                </a:lnTo>
                <a:lnTo>
                  <a:pt x="61" y="1028"/>
                </a:lnTo>
                <a:lnTo>
                  <a:pt x="65" y="1026"/>
                </a:lnTo>
                <a:lnTo>
                  <a:pt x="69" y="1024"/>
                </a:lnTo>
                <a:lnTo>
                  <a:pt x="72" y="1022"/>
                </a:lnTo>
                <a:lnTo>
                  <a:pt x="78" y="1019"/>
                </a:lnTo>
                <a:lnTo>
                  <a:pt x="84" y="1015"/>
                </a:lnTo>
                <a:lnTo>
                  <a:pt x="91" y="1012"/>
                </a:lnTo>
                <a:lnTo>
                  <a:pt x="97" y="1009"/>
                </a:lnTo>
                <a:lnTo>
                  <a:pt x="104" y="1006"/>
                </a:lnTo>
                <a:lnTo>
                  <a:pt x="110" y="1003"/>
                </a:lnTo>
                <a:lnTo>
                  <a:pt x="117" y="1001"/>
                </a:lnTo>
                <a:lnTo>
                  <a:pt x="124" y="998"/>
                </a:lnTo>
                <a:lnTo>
                  <a:pt x="131" y="996"/>
                </a:lnTo>
                <a:lnTo>
                  <a:pt x="138" y="994"/>
                </a:lnTo>
                <a:lnTo>
                  <a:pt x="145" y="992"/>
                </a:lnTo>
                <a:lnTo>
                  <a:pt x="153" y="990"/>
                </a:lnTo>
                <a:lnTo>
                  <a:pt x="160" y="988"/>
                </a:lnTo>
                <a:lnTo>
                  <a:pt x="167" y="987"/>
                </a:lnTo>
                <a:lnTo>
                  <a:pt x="175" y="985"/>
                </a:lnTo>
                <a:lnTo>
                  <a:pt x="182" y="984"/>
                </a:lnTo>
                <a:lnTo>
                  <a:pt x="190" y="983"/>
                </a:lnTo>
                <a:lnTo>
                  <a:pt x="198" y="981"/>
                </a:lnTo>
                <a:lnTo>
                  <a:pt x="205" y="980"/>
                </a:lnTo>
                <a:lnTo>
                  <a:pt x="213" y="979"/>
                </a:lnTo>
                <a:lnTo>
                  <a:pt x="220" y="978"/>
                </a:lnTo>
                <a:lnTo>
                  <a:pt x="228" y="977"/>
                </a:lnTo>
                <a:lnTo>
                  <a:pt x="235" y="976"/>
                </a:lnTo>
                <a:lnTo>
                  <a:pt x="243" y="975"/>
                </a:lnTo>
                <a:lnTo>
                  <a:pt x="250" y="974"/>
                </a:lnTo>
                <a:lnTo>
                  <a:pt x="257" y="973"/>
                </a:lnTo>
                <a:lnTo>
                  <a:pt x="264" y="972"/>
                </a:lnTo>
                <a:lnTo>
                  <a:pt x="271" y="971"/>
                </a:lnTo>
                <a:lnTo>
                  <a:pt x="279" y="970"/>
                </a:lnTo>
                <a:lnTo>
                  <a:pt x="286" y="969"/>
                </a:lnTo>
                <a:lnTo>
                  <a:pt x="293" y="968"/>
                </a:lnTo>
                <a:lnTo>
                  <a:pt x="300" y="967"/>
                </a:lnTo>
                <a:lnTo>
                  <a:pt x="306" y="966"/>
                </a:lnTo>
                <a:lnTo>
                  <a:pt x="313" y="965"/>
                </a:lnTo>
                <a:lnTo>
                  <a:pt x="319" y="963"/>
                </a:lnTo>
                <a:lnTo>
                  <a:pt x="326" y="962"/>
                </a:lnTo>
                <a:lnTo>
                  <a:pt x="332" y="960"/>
                </a:lnTo>
                <a:lnTo>
                  <a:pt x="338" y="959"/>
                </a:lnTo>
                <a:lnTo>
                  <a:pt x="343" y="957"/>
                </a:lnTo>
                <a:lnTo>
                  <a:pt x="349" y="955"/>
                </a:lnTo>
                <a:lnTo>
                  <a:pt x="354" y="953"/>
                </a:lnTo>
                <a:lnTo>
                  <a:pt x="360" y="951"/>
                </a:lnTo>
                <a:lnTo>
                  <a:pt x="365" y="949"/>
                </a:lnTo>
                <a:lnTo>
                  <a:pt x="369" y="947"/>
                </a:lnTo>
                <a:lnTo>
                  <a:pt x="374" y="944"/>
                </a:lnTo>
                <a:lnTo>
                  <a:pt x="378" y="942"/>
                </a:lnTo>
                <a:lnTo>
                  <a:pt x="382" y="939"/>
                </a:lnTo>
                <a:lnTo>
                  <a:pt x="376" y="931"/>
                </a:lnTo>
                <a:lnTo>
                  <a:pt x="371" y="923"/>
                </a:lnTo>
                <a:lnTo>
                  <a:pt x="366" y="916"/>
                </a:lnTo>
                <a:lnTo>
                  <a:pt x="362" y="908"/>
                </a:lnTo>
                <a:lnTo>
                  <a:pt x="357" y="900"/>
                </a:lnTo>
                <a:lnTo>
                  <a:pt x="353" y="893"/>
                </a:lnTo>
                <a:lnTo>
                  <a:pt x="350" y="885"/>
                </a:lnTo>
                <a:lnTo>
                  <a:pt x="346" y="878"/>
                </a:lnTo>
                <a:lnTo>
                  <a:pt x="343" y="871"/>
                </a:lnTo>
                <a:lnTo>
                  <a:pt x="341" y="863"/>
                </a:lnTo>
                <a:lnTo>
                  <a:pt x="338" y="856"/>
                </a:lnTo>
                <a:lnTo>
                  <a:pt x="336" y="849"/>
                </a:lnTo>
                <a:lnTo>
                  <a:pt x="334" y="842"/>
                </a:lnTo>
                <a:lnTo>
                  <a:pt x="333" y="835"/>
                </a:lnTo>
                <a:lnTo>
                  <a:pt x="331" y="828"/>
                </a:lnTo>
                <a:lnTo>
                  <a:pt x="330" y="821"/>
                </a:lnTo>
                <a:lnTo>
                  <a:pt x="329" y="815"/>
                </a:lnTo>
                <a:lnTo>
                  <a:pt x="329" y="808"/>
                </a:lnTo>
                <a:lnTo>
                  <a:pt x="328" y="801"/>
                </a:lnTo>
                <a:lnTo>
                  <a:pt x="328" y="795"/>
                </a:lnTo>
                <a:lnTo>
                  <a:pt x="328" y="788"/>
                </a:lnTo>
                <a:lnTo>
                  <a:pt x="328" y="782"/>
                </a:lnTo>
                <a:lnTo>
                  <a:pt x="329" y="776"/>
                </a:lnTo>
                <a:lnTo>
                  <a:pt x="330" y="770"/>
                </a:lnTo>
                <a:lnTo>
                  <a:pt x="331" y="764"/>
                </a:lnTo>
                <a:lnTo>
                  <a:pt x="332" y="758"/>
                </a:lnTo>
                <a:lnTo>
                  <a:pt x="333" y="752"/>
                </a:lnTo>
                <a:lnTo>
                  <a:pt x="334" y="746"/>
                </a:lnTo>
                <a:lnTo>
                  <a:pt x="336" y="741"/>
                </a:lnTo>
                <a:lnTo>
                  <a:pt x="338" y="735"/>
                </a:lnTo>
                <a:lnTo>
                  <a:pt x="340" y="730"/>
                </a:lnTo>
                <a:lnTo>
                  <a:pt x="342" y="725"/>
                </a:lnTo>
                <a:lnTo>
                  <a:pt x="344" y="719"/>
                </a:lnTo>
                <a:lnTo>
                  <a:pt x="347" y="714"/>
                </a:lnTo>
                <a:lnTo>
                  <a:pt x="349" y="710"/>
                </a:lnTo>
                <a:lnTo>
                  <a:pt x="352" y="705"/>
                </a:lnTo>
                <a:lnTo>
                  <a:pt x="355" y="700"/>
                </a:lnTo>
                <a:lnTo>
                  <a:pt x="358" y="696"/>
                </a:lnTo>
                <a:lnTo>
                  <a:pt x="361" y="691"/>
                </a:lnTo>
                <a:lnTo>
                  <a:pt x="364" y="687"/>
                </a:lnTo>
                <a:lnTo>
                  <a:pt x="368" y="683"/>
                </a:lnTo>
                <a:lnTo>
                  <a:pt x="371" y="679"/>
                </a:lnTo>
                <a:lnTo>
                  <a:pt x="375" y="675"/>
                </a:lnTo>
                <a:lnTo>
                  <a:pt x="378" y="671"/>
                </a:lnTo>
                <a:lnTo>
                  <a:pt x="382" y="668"/>
                </a:lnTo>
                <a:lnTo>
                  <a:pt x="386" y="664"/>
                </a:lnTo>
                <a:lnTo>
                  <a:pt x="390" y="661"/>
                </a:lnTo>
                <a:lnTo>
                  <a:pt x="394" y="658"/>
                </a:lnTo>
                <a:lnTo>
                  <a:pt x="398" y="655"/>
                </a:lnTo>
                <a:lnTo>
                  <a:pt x="402" y="652"/>
                </a:lnTo>
                <a:lnTo>
                  <a:pt x="406" y="650"/>
                </a:lnTo>
                <a:lnTo>
                  <a:pt x="410" y="647"/>
                </a:lnTo>
                <a:lnTo>
                  <a:pt x="414" y="645"/>
                </a:lnTo>
                <a:lnTo>
                  <a:pt x="418" y="643"/>
                </a:lnTo>
                <a:lnTo>
                  <a:pt x="422" y="641"/>
                </a:lnTo>
                <a:lnTo>
                  <a:pt x="427" y="639"/>
                </a:lnTo>
                <a:lnTo>
                  <a:pt x="431" y="637"/>
                </a:lnTo>
                <a:lnTo>
                  <a:pt x="435" y="636"/>
                </a:lnTo>
                <a:lnTo>
                  <a:pt x="439" y="634"/>
                </a:lnTo>
                <a:lnTo>
                  <a:pt x="444" y="633"/>
                </a:lnTo>
                <a:lnTo>
                  <a:pt x="449" y="636"/>
                </a:lnTo>
                <a:lnTo>
                  <a:pt x="455" y="639"/>
                </a:lnTo>
                <a:lnTo>
                  <a:pt x="460" y="643"/>
                </a:lnTo>
                <a:lnTo>
                  <a:pt x="465" y="647"/>
                </a:lnTo>
                <a:lnTo>
                  <a:pt x="470" y="652"/>
                </a:lnTo>
                <a:lnTo>
                  <a:pt x="474" y="656"/>
                </a:lnTo>
                <a:lnTo>
                  <a:pt x="478" y="661"/>
                </a:lnTo>
                <a:lnTo>
                  <a:pt x="482" y="667"/>
                </a:lnTo>
                <a:lnTo>
                  <a:pt x="486" y="672"/>
                </a:lnTo>
                <a:lnTo>
                  <a:pt x="490" y="678"/>
                </a:lnTo>
                <a:lnTo>
                  <a:pt x="494" y="684"/>
                </a:lnTo>
                <a:lnTo>
                  <a:pt x="498" y="691"/>
                </a:lnTo>
                <a:lnTo>
                  <a:pt x="501" y="697"/>
                </a:lnTo>
                <a:lnTo>
                  <a:pt x="505" y="704"/>
                </a:lnTo>
                <a:lnTo>
                  <a:pt x="508" y="710"/>
                </a:lnTo>
                <a:lnTo>
                  <a:pt x="511" y="717"/>
                </a:lnTo>
                <a:lnTo>
                  <a:pt x="515" y="724"/>
                </a:lnTo>
                <a:lnTo>
                  <a:pt x="518" y="731"/>
                </a:lnTo>
                <a:lnTo>
                  <a:pt x="521" y="737"/>
                </a:lnTo>
                <a:lnTo>
                  <a:pt x="524" y="744"/>
                </a:lnTo>
                <a:lnTo>
                  <a:pt x="528" y="751"/>
                </a:lnTo>
                <a:lnTo>
                  <a:pt x="531" y="758"/>
                </a:lnTo>
                <a:lnTo>
                  <a:pt x="534" y="765"/>
                </a:lnTo>
                <a:lnTo>
                  <a:pt x="538" y="771"/>
                </a:lnTo>
                <a:lnTo>
                  <a:pt x="541" y="778"/>
                </a:lnTo>
                <a:lnTo>
                  <a:pt x="545" y="784"/>
                </a:lnTo>
                <a:lnTo>
                  <a:pt x="549" y="790"/>
                </a:lnTo>
                <a:lnTo>
                  <a:pt x="555" y="787"/>
                </a:lnTo>
                <a:lnTo>
                  <a:pt x="561" y="784"/>
                </a:lnTo>
                <a:lnTo>
                  <a:pt x="567" y="781"/>
                </a:lnTo>
                <a:lnTo>
                  <a:pt x="573" y="778"/>
                </a:lnTo>
                <a:lnTo>
                  <a:pt x="580" y="775"/>
                </a:lnTo>
                <a:lnTo>
                  <a:pt x="586" y="771"/>
                </a:lnTo>
                <a:lnTo>
                  <a:pt x="592" y="768"/>
                </a:lnTo>
                <a:lnTo>
                  <a:pt x="598" y="765"/>
                </a:lnTo>
                <a:lnTo>
                  <a:pt x="604" y="762"/>
                </a:lnTo>
                <a:lnTo>
                  <a:pt x="610" y="758"/>
                </a:lnTo>
                <a:lnTo>
                  <a:pt x="616" y="755"/>
                </a:lnTo>
                <a:lnTo>
                  <a:pt x="622" y="752"/>
                </a:lnTo>
                <a:lnTo>
                  <a:pt x="627" y="748"/>
                </a:lnTo>
                <a:lnTo>
                  <a:pt x="633" y="745"/>
                </a:lnTo>
                <a:lnTo>
                  <a:pt x="639" y="741"/>
                </a:lnTo>
                <a:lnTo>
                  <a:pt x="645" y="738"/>
                </a:lnTo>
                <a:lnTo>
                  <a:pt x="650" y="734"/>
                </a:lnTo>
                <a:lnTo>
                  <a:pt x="656" y="731"/>
                </a:lnTo>
                <a:lnTo>
                  <a:pt x="662" y="727"/>
                </a:lnTo>
                <a:lnTo>
                  <a:pt x="667" y="723"/>
                </a:lnTo>
                <a:lnTo>
                  <a:pt x="673" y="720"/>
                </a:lnTo>
                <a:lnTo>
                  <a:pt x="678" y="716"/>
                </a:lnTo>
                <a:lnTo>
                  <a:pt x="684" y="712"/>
                </a:lnTo>
                <a:lnTo>
                  <a:pt x="689" y="708"/>
                </a:lnTo>
                <a:lnTo>
                  <a:pt x="695" y="704"/>
                </a:lnTo>
                <a:lnTo>
                  <a:pt x="700" y="700"/>
                </a:lnTo>
                <a:lnTo>
                  <a:pt x="706" y="696"/>
                </a:lnTo>
                <a:lnTo>
                  <a:pt x="711" y="692"/>
                </a:lnTo>
                <a:lnTo>
                  <a:pt x="716" y="688"/>
                </a:lnTo>
                <a:lnTo>
                  <a:pt x="722" y="684"/>
                </a:lnTo>
                <a:lnTo>
                  <a:pt x="727" y="680"/>
                </a:lnTo>
                <a:lnTo>
                  <a:pt x="732" y="675"/>
                </a:lnTo>
                <a:lnTo>
                  <a:pt x="737" y="671"/>
                </a:lnTo>
                <a:lnTo>
                  <a:pt x="742" y="667"/>
                </a:lnTo>
                <a:lnTo>
                  <a:pt x="748" y="662"/>
                </a:lnTo>
                <a:lnTo>
                  <a:pt x="753" y="657"/>
                </a:lnTo>
                <a:lnTo>
                  <a:pt x="758" y="653"/>
                </a:lnTo>
                <a:lnTo>
                  <a:pt x="763" y="648"/>
                </a:lnTo>
                <a:lnTo>
                  <a:pt x="768" y="643"/>
                </a:lnTo>
                <a:lnTo>
                  <a:pt x="773" y="639"/>
                </a:lnTo>
                <a:lnTo>
                  <a:pt x="778" y="634"/>
                </a:lnTo>
                <a:lnTo>
                  <a:pt x="783" y="629"/>
                </a:lnTo>
                <a:lnTo>
                  <a:pt x="788" y="624"/>
                </a:lnTo>
                <a:lnTo>
                  <a:pt x="793" y="618"/>
                </a:lnTo>
                <a:lnTo>
                  <a:pt x="797" y="613"/>
                </a:lnTo>
                <a:lnTo>
                  <a:pt x="802" y="608"/>
                </a:lnTo>
                <a:lnTo>
                  <a:pt x="807" y="603"/>
                </a:lnTo>
                <a:lnTo>
                  <a:pt x="812" y="597"/>
                </a:lnTo>
                <a:lnTo>
                  <a:pt x="817" y="592"/>
                </a:lnTo>
                <a:lnTo>
                  <a:pt x="821" y="586"/>
                </a:lnTo>
                <a:lnTo>
                  <a:pt x="826" y="580"/>
                </a:lnTo>
                <a:lnTo>
                  <a:pt x="831" y="575"/>
                </a:lnTo>
                <a:lnTo>
                  <a:pt x="835" y="569"/>
                </a:lnTo>
                <a:lnTo>
                  <a:pt x="840" y="563"/>
                </a:lnTo>
                <a:lnTo>
                  <a:pt x="844" y="557"/>
                </a:lnTo>
                <a:lnTo>
                  <a:pt x="849" y="551"/>
                </a:lnTo>
                <a:lnTo>
                  <a:pt x="854" y="544"/>
                </a:lnTo>
                <a:lnTo>
                  <a:pt x="858" y="538"/>
                </a:lnTo>
                <a:lnTo>
                  <a:pt x="863" y="532"/>
                </a:lnTo>
                <a:lnTo>
                  <a:pt x="867" y="525"/>
                </a:lnTo>
                <a:lnTo>
                  <a:pt x="871" y="519"/>
                </a:lnTo>
                <a:lnTo>
                  <a:pt x="876" y="512"/>
                </a:lnTo>
                <a:lnTo>
                  <a:pt x="880" y="505"/>
                </a:lnTo>
                <a:lnTo>
                  <a:pt x="885" y="498"/>
                </a:lnTo>
                <a:lnTo>
                  <a:pt x="889" y="491"/>
                </a:lnTo>
                <a:lnTo>
                  <a:pt x="893" y="484"/>
                </a:lnTo>
                <a:lnTo>
                  <a:pt x="898" y="477"/>
                </a:lnTo>
                <a:lnTo>
                  <a:pt x="901" y="468"/>
                </a:lnTo>
                <a:lnTo>
                  <a:pt x="904" y="458"/>
                </a:lnTo>
                <a:lnTo>
                  <a:pt x="908" y="448"/>
                </a:lnTo>
                <a:lnTo>
                  <a:pt x="911" y="438"/>
                </a:lnTo>
                <a:lnTo>
                  <a:pt x="914" y="429"/>
                </a:lnTo>
                <a:lnTo>
                  <a:pt x="917" y="419"/>
                </a:lnTo>
                <a:lnTo>
                  <a:pt x="919" y="409"/>
                </a:lnTo>
                <a:lnTo>
                  <a:pt x="922" y="400"/>
                </a:lnTo>
                <a:lnTo>
                  <a:pt x="925" y="390"/>
                </a:lnTo>
                <a:lnTo>
                  <a:pt x="928" y="381"/>
                </a:lnTo>
                <a:lnTo>
                  <a:pt x="930" y="371"/>
                </a:lnTo>
                <a:lnTo>
                  <a:pt x="932" y="362"/>
                </a:lnTo>
                <a:lnTo>
                  <a:pt x="935" y="352"/>
                </a:lnTo>
                <a:lnTo>
                  <a:pt x="937" y="343"/>
                </a:lnTo>
                <a:lnTo>
                  <a:pt x="939" y="334"/>
                </a:lnTo>
                <a:lnTo>
                  <a:pt x="942" y="325"/>
                </a:lnTo>
                <a:lnTo>
                  <a:pt x="944" y="315"/>
                </a:lnTo>
                <a:lnTo>
                  <a:pt x="946" y="306"/>
                </a:lnTo>
                <a:lnTo>
                  <a:pt x="948" y="297"/>
                </a:lnTo>
                <a:lnTo>
                  <a:pt x="950" y="289"/>
                </a:lnTo>
                <a:lnTo>
                  <a:pt x="952" y="280"/>
                </a:lnTo>
                <a:lnTo>
                  <a:pt x="953" y="271"/>
                </a:lnTo>
                <a:lnTo>
                  <a:pt x="955" y="262"/>
                </a:lnTo>
                <a:lnTo>
                  <a:pt x="957" y="254"/>
                </a:lnTo>
                <a:lnTo>
                  <a:pt x="959" y="245"/>
                </a:lnTo>
                <a:lnTo>
                  <a:pt x="960" y="237"/>
                </a:lnTo>
                <a:lnTo>
                  <a:pt x="962" y="229"/>
                </a:lnTo>
                <a:lnTo>
                  <a:pt x="963" y="221"/>
                </a:lnTo>
                <a:lnTo>
                  <a:pt x="965" y="213"/>
                </a:lnTo>
                <a:lnTo>
                  <a:pt x="966" y="205"/>
                </a:lnTo>
                <a:lnTo>
                  <a:pt x="968" y="197"/>
                </a:lnTo>
                <a:lnTo>
                  <a:pt x="969" y="190"/>
                </a:lnTo>
                <a:lnTo>
                  <a:pt x="970" y="182"/>
                </a:lnTo>
                <a:lnTo>
                  <a:pt x="972" y="175"/>
                </a:lnTo>
                <a:lnTo>
                  <a:pt x="973" y="168"/>
                </a:lnTo>
                <a:lnTo>
                  <a:pt x="974" y="161"/>
                </a:lnTo>
                <a:lnTo>
                  <a:pt x="976" y="154"/>
                </a:lnTo>
                <a:lnTo>
                  <a:pt x="977" y="147"/>
                </a:lnTo>
                <a:lnTo>
                  <a:pt x="978" y="141"/>
                </a:lnTo>
                <a:lnTo>
                  <a:pt x="979" y="134"/>
                </a:lnTo>
                <a:lnTo>
                  <a:pt x="980" y="128"/>
                </a:lnTo>
                <a:lnTo>
                  <a:pt x="981" y="122"/>
                </a:lnTo>
                <a:lnTo>
                  <a:pt x="983" y="116"/>
                </a:lnTo>
                <a:lnTo>
                  <a:pt x="984" y="110"/>
                </a:lnTo>
                <a:lnTo>
                  <a:pt x="985" y="105"/>
                </a:lnTo>
                <a:lnTo>
                  <a:pt x="986" y="99"/>
                </a:lnTo>
                <a:lnTo>
                  <a:pt x="987" y="94"/>
                </a:lnTo>
                <a:lnTo>
                  <a:pt x="988" y="89"/>
                </a:lnTo>
                <a:lnTo>
                  <a:pt x="989" y="84"/>
                </a:lnTo>
                <a:lnTo>
                  <a:pt x="990" y="80"/>
                </a:lnTo>
                <a:lnTo>
                  <a:pt x="991" y="75"/>
                </a:lnTo>
                <a:lnTo>
                  <a:pt x="993" y="71"/>
                </a:lnTo>
                <a:lnTo>
                  <a:pt x="994" y="67"/>
                </a:lnTo>
                <a:lnTo>
                  <a:pt x="995" y="64"/>
                </a:lnTo>
                <a:lnTo>
                  <a:pt x="996" y="60"/>
                </a:lnTo>
                <a:lnTo>
                  <a:pt x="997" y="57"/>
                </a:lnTo>
                <a:lnTo>
                  <a:pt x="998" y="54"/>
                </a:lnTo>
                <a:lnTo>
                  <a:pt x="999" y="51"/>
                </a:lnTo>
                <a:lnTo>
                  <a:pt x="1001" y="48"/>
                </a:lnTo>
                <a:lnTo>
                  <a:pt x="1002" y="46"/>
                </a:lnTo>
                <a:lnTo>
                  <a:pt x="1003" y="44"/>
                </a:lnTo>
                <a:lnTo>
                  <a:pt x="1004" y="42"/>
                </a:lnTo>
                <a:lnTo>
                  <a:pt x="1006" y="40"/>
                </a:lnTo>
                <a:lnTo>
                  <a:pt x="1010" y="33"/>
                </a:lnTo>
                <a:lnTo>
                  <a:pt x="1015" y="27"/>
                </a:lnTo>
                <a:lnTo>
                  <a:pt x="1021" y="22"/>
                </a:lnTo>
                <a:lnTo>
                  <a:pt x="1026" y="17"/>
                </a:lnTo>
                <a:lnTo>
                  <a:pt x="1032" y="14"/>
                </a:lnTo>
                <a:lnTo>
                  <a:pt x="1039" y="10"/>
                </a:lnTo>
                <a:lnTo>
                  <a:pt x="1045" y="8"/>
                </a:lnTo>
                <a:lnTo>
                  <a:pt x="1051" y="5"/>
                </a:lnTo>
                <a:lnTo>
                  <a:pt x="1058" y="4"/>
                </a:lnTo>
                <a:lnTo>
                  <a:pt x="1065" y="3"/>
                </a:lnTo>
                <a:lnTo>
                  <a:pt x="1072" y="2"/>
                </a:lnTo>
                <a:lnTo>
                  <a:pt x="1079" y="2"/>
                </a:lnTo>
                <a:lnTo>
                  <a:pt x="1085" y="1"/>
                </a:lnTo>
                <a:lnTo>
                  <a:pt x="1092" y="1"/>
                </a:lnTo>
                <a:lnTo>
                  <a:pt x="1099" y="0"/>
                </a:lnTo>
                <a:lnTo>
                  <a:pt x="1105" y="0"/>
                </a:lnTo>
                <a:lnTo>
                  <a:pt x="1112" y="0"/>
                </a:lnTo>
                <a:lnTo>
                  <a:pt x="1124" y="0"/>
                </a:lnTo>
                <a:lnTo>
                  <a:pt x="1136" y="0"/>
                </a:lnTo>
                <a:lnTo>
                  <a:pt x="1146" y="1"/>
                </a:lnTo>
                <a:lnTo>
                  <a:pt x="1156" y="3"/>
                </a:lnTo>
                <a:lnTo>
                  <a:pt x="1165" y="4"/>
                </a:lnTo>
                <a:lnTo>
                  <a:pt x="1173" y="6"/>
                </a:lnTo>
                <a:lnTo>
                  <a:pt x="1180" y="9"/>
                </a:lnTo>
                <a:lnTo>
                  <a:pt x="1186" y="11"/>
                </a:lnTo>
                <a:lnTo>
                  <a:pt x="1192" y="15"/>
                </a:lnTo>
                <a:lnTo>
                  <a:pt x="1197" y="18"/>
                </a:lnTo>
                <a:lnTo>
                  <a:pt x="1202" y="21"/>
                </a:lnTo>
                <a:lnTo>
                  <a:pt x="1206" y="25"/>
                </a:lnTo>
                <a:lnTo>
                  <a:pt x="1209" y="28"/>
                </a:lnTo>
                <a:lnTo>
                  <a:pt x="1212" y="32"/>
                </a:lnTo>
                <a:lnTo>
                  <a:pt x="1215" y="36"/>
                </a:lnTo>
                <a:lnTo>
                  <a:pt x="1217" y="39"/>
                </a:lnTo>
                <a:lnTo>
                  <a:pt x="1219" y="43"/>
                </a:lnTo>
                <a:lnTo>
                  <a:pt x="1221" y="46"/>
                </a:lnTo>
                <a:lnTo>
                  <a:pt x="1223" y="52"/>
                </a:lnTo>
                <a:lnTo>
                  <a:pt x="1225" y="58"/>
                </a:lnTo>
                <a:lnTo>
                  <a:pt x="1227" y="65"/>
                </a:lnTo>
                <a:lnTo>
                  <a:pt x="1228" y="71"/>
                </a:lnTo>
                <a:lnTo>
                  <a:pt x="1230" y="78"/>
                </a:lnTo>
                <a:lnTo>
                  <a:pt x="1232" y="84"/>
                </a:lnTo>
                <a:lnTo>
                  <a:pt x="1233" y="91"/>
                </a:lnTo>
                <a:lnTo>
                  <a:pt x="1235" y="97"/>
                </a:lnTo>
                <a:lnTo>
                  <a:pt x="1236" y="104"/>
                </a:lnTo>
                <a:lnTo>
                  <a:pt x="1238" y="110"/>
                </a:lnTo>
                <a:lnTo>
                  <a:pt x="1239" y="117"/>
                </a:lnTo>
                <a:lnTo>
                  <a:pt x="1241" y="124"/>
                </a:lnTo>
                <a:lnTo>
                  <a:pt x="1242" y="131"/>
                </a:lnTo>
                <a:lnTo>
                  <a:pt x="1244" y="137"/>
                </a:lnTo>
                <a:lnTo>
                  <a:pt x="1245" y="144"/>
                </a:lnTo>
                <a:lnTo>
                  <a:pt x="1247" y="151"/>
                </a:lnTo>
                <a:lnTo>
                  <a:pt x="1248" y="158"/>
                </a:lnTo>
                <a:lnTo>
                  <a:pt x="1250" y="165"/>
                </a:lnTo>
                <a:lnTo>
                  <a:pt x="1251" y="172"/>
                </a:lnTo>
                <a:lnTo>
                  <a:pt x="1253" y="179"/>
                </a:lnTo>
                <a:lnTo>
                  <a:pt x="1254" y="186"/>
                </a:lnTo>
                <a:lnTo>
                  <a:pt x="1256" y="193"/>
                </a:lnTo>
                <a:lnTo>
                  <a:pt x="1257" y="200"/>
                </a:lnTo>
                <a:lnTo>
                  <a:pt x="1258" y="207"/>
                </a:lnTo>
                <a:lnTo>
                  <a:pt x="1260" y="214"/>
                </a:lnTo>
                <a:lnTo>
                  <a:pt x="1261" y="221"/>
                </a:lnTo>
                <a:lnTo>
                  <a:pt x="1263" y="228"/>
                </a:lnTo>
                <a:lnTo>
                  <a:pt x="1264" y="235"/>
                </a:lnTo>
                <a:lnTo>
                  <a:pt x="1266" y="242"/>
                </a:lnTo>
                <a:lnTo>
                  <a:pt x="1267" y="249"/>
                </a:lnTo>
                <a:lnTo>
                  <a:pt x="1269" y="257"/>
                </a:lnTo>
                <a:lnTo>
                  <a:pt x="1270" y="264"/>
                </a:lnTo>
                <a:lnTo>
                  <a:pt x="1272" y="271"/>
                </a:lnTo>
                <a:lnTo>
                  <a:pt x="1273" y="278"/>
                </a:lnTo>
                <a:lnTo>
                  <a:pt x="1275" y="286"/>
                </a:lnTo>
                <a:lnTo>
                  <a:pt x="1276" y="293"/>
                </a:lnTo>
                <a:lnTo>
                  <a:pt x="1278" y="300"/>
                </a:lnTo>
                <a:lnTo>
                  <a:pt x="1280" y="307"/>
                </a:lnTo>
                <a:lnTo>
                  <a:pt x="1281" y="315"/>
                </a:lnTo>
                <a:lnTo>
                  <a:pt x="1283" y="322"/>
                </a:lnTo>
                <a:lnTo>
                  <a:pt x="1285" y="329"/>
                </a:lnTo>
                <a:lnTo>
                  <a:pt x="1286" y="337"/>
                </a:lnTo>
                <a:lnTo>
                  <a:pt x="1288" y="344"/>
                </a:lnTo>
                <a:lnTo>
                  <a:pt x="1290" y="351"/>
                </a:lnTo>
                <a:lnTo>
                  <a:pt x="1292" y="359"/>
                </a:lnTo>
                <a:lnTo>
                  <a:pt x="1293" y="366"/>
                </a:lnTo>
                <a:lnTo>
                  <a:pt x="1295" y="373"/>
                </a:lnTo>
                <a:lnTo>
                  <a:pt x="1297" y="381"/>
                </a:lnTo>
                <a:lnTo>
                  <a:pt x="1299" y="388"/>
                </a:lnTo>
                <a:lnTo>
                  <a:pt x="1301" y="395"/>
                </a:lnTo>
                <a:lnTo>
                  <a:pt x="1303" y="403"/>
                </a:lnTo>
                <a:lnTo>
                  <a:pt x="1305" y="410"/>
                </a:lnTo>
                <a:lnTo>
                  <a:pt x="1307" y="417"/>
                </a:lnTo>
                <a:lnTo>
                  <a:pt x="1310" y="425"/>
                </a:lnTo>
                <a:lnTo>
                  <a:pt x="1312" y="432"/>
                </a:lnTo>
                <a:lnTo>
                  <a:pt x="1314" y="439"/>
                </a:lnTo>
                <a:lnTo>
                  <a:pt x="1316" y="447"/>
                </a:lnTo>
                <a:lnTo>
                  <a:pt x="1319" y="454"/>
                </a:lnTo>
                <a:lnTo>
                  <a:pt x="1321" y="461"/>
                </a:lnTo>
                <a:lnTo>
                  <a:pt x="1324" y="468"/>
                </a:lnTo>
                <a:lnTo>
                  <a:pt x="1328" y="476"/>
                </a:lnTo>
                <a:lnTo>
                  <a:pt x="1331" y="483"/>
                </a:lnTo>
                <a:lnTo>
                  <a:pt x="1334" y="490"/>
                </a:lnTo>
                <a:lnTo>
                  <a:pt x="1338" y="497"/>
                </a:lnTo>
                <a:lnTo>
                  <a:pt x="1341" y="504"/>
                </a:lnTo>
                <a:lnTo>
                  <a:pt x="1345" y="511"/>
                </a:lnTo>
                <a:lnTo>
                  <a:pt x="1349" y="517"/>
                </a:lnTo>
                <a:lnTo>
                  <a:pt x="1353" y="524"/>
                </a:lnTo>
                <a:lnTo>
                  <a:pt x="1356" y="530"/>
                </a:lnTo>
                <a:lnTo>
                  <a:pt x="1360" y="537"/>
                </a:lnTo>
                <a:lnTo>
                  <a:pt x="1364" y="543"/>
                </a:lnTo>
                <a:lnTo>
                  <a:pt x="1369" y="549"/>
                </a:lnTo>
                <a:lnTo>
                  <a:pt x="1373" y="555"/>
                </a:lnTo>
                <a:lnTo>
                  <a:pt x="1377" y="561"/>
                </a:lnTo>
                <a:lnTo>
                  <a:pt x="1381" y="567"/>
                </a:lnTo>
                <a:lnTo>
                  <a:pt x="1386" y="573"/>
                </a:lnTo>
                <a:lnTo>
                  <a:pt x="1390" y="578"/>
                </a:lnTo>
                <a:lnTo>
                  <a:pt x="1395" y="584"/>
                </a:lnTo>
                <a:lnTo>
                  <a:pt x="1399" y="589"/>
                </a:lnTo>
                <a:lnTo>
                  <a:pt x="1404" y="595"/>
                </a:lnTo>
                <a:lnTo>
                  <a:pt x="1408" y="600"/>
                </a:lnTo>
                <a:lnTo>
                  <a:pt x="1413" y="605"/>
                </a:lnTo>
                <a:lnTo>
                  <a:pt x="1418" y="611"/>
                </a:lnTo>
                <a:lnTo>
                  <a:pt x="1423" y="616"/>
                </a:lnTo>
                <a:lnTo>
                  <a:pt x="1428" y="621"/>
                </a:lnTo>
                <a:lnTo>
                  <a:pt x="1433" y="626"/>
                </a:lnTo>
                <a:lnTo>
                  <a:pt x="1438" y="631"/>
                </a:lnTo>
                <a:lnTo>
                  <a:pt x="1443" y="635"/>
                </a:lnTo>
                <a:lnTo>
                  <a:pt x="1448" y="640"/>
                </a:lnTo>
                <a:lnTo>
                  <a:pt x="1453" y="645"/>
                </a:lnTo>
                <a:lnTo>
                  <a:pt x="1458" y="649"/>
                </a:lnTo>
                <a:lnTo>
                  <a:pt x="1463" y="654"/>
                </a:lnTo>
                <a:lnTo>
                  <a:pt x="1468" y="658"/>
                </a:lnTo>
                <a:lnTo>
                  <a:pt x="1474" y="663"/>
                </a:lnTo>
                <a:lnTo>
                  <a:pt x="1479" y="667"/>
                </a:lnTo>
                <a:lnTo>
                  <a:pt x="1484" y="671"/>
                </a:lnTo>
                <a:lnTo>
                  <a:pt x="1490" y="676"/>
                </a:lnTo>
                <a:lnTo>
                  <a:pt x="1495" y="680"/>
                </a:lnTo>
                <a:lnTo>
                  <a:pt x="1501" y="684"/>
                </a:lnTo>
                <a:lnTo>
                  <a:pt x="1506" y="688"/>
                </a:lnTo>
                <a:lnTo>
                  <a:pt x="1512" y="692"/>
                </a:lnTo>
                <a:lnTo>
                  <a:pt x="1517" y="696"/>
                </a:lnTo>
                <a:lnTo>
                  <a:pt x="1523" y="700"/>
                </a:lnTo>
                <a:lnTo>
                  <a:pt x="1528" y="704"/>
                </a:lnTo>
                <a:lnTo>
                  <a:pt x="1534" y="707"/>
                </a:lnTo>
                <a:lnTo>
                  <a:pt x="1539" y="711"/>
                </a:lnTo>
                <a:lnTo>
                  <a:pt x="1545" y="715"/>
                </a:lnTo>
                <a:lnTo>
                  <a:pt x="1551" y="719"/>
                </a:lnTo>
                <a:lnTo>
                  <a:pt x="1556" y="722"/>
                </a:lnTo>
                <a:lnTo>
                  <a:pt x="1562" y="726"/>
                </a:lnTo>
                <a:lnTo>
                  <a:pt x="1568" y="729"/>
                </a:lnTo>
                <a:lnTo>
                  <a:pt x="1573" y="733"/>
                </a:lnTo>
                <a:lnTo>
                  <a:pt x="1579" y="736"/>
                </a:lnTo>
                <a:lnTo>
                  <a:pt x="1585" y="740"/>
                </a:lnTo>
                <a:lnTo>
                  <a:pt x="1590" y="743"/>
                </a:lnTo>
                <a:lnTo>
                  <a:pt x="1596" y="747"/>
                </a:lnTo>
                <a:lnTo>
                  <a:pt x="1602" y="750"/>
                </a:lnTo>
                <a:lnTo>
                  <a:pt x="1607" y="753"/>
                </a:lnTo>
                <a:lnTo>
                  <a:pt x="1613" y="757"/>
                </a:lnTo>
                <a:lnTo>
                  <a:pt x="1619" y="760"/>
                </a:lnTo>
                <a:lnTo>
                  <a:pt x="1625" y="763"/>
                </a:lnTo>
                <a:lnTo>
                  <a:pt x="1630" y="766"/>
                </a:lnTo>
                <a:lnTo>
                  <a:pt x="1636" y="770"/>
                </a:lnTo>
                <a:lnTo>
                  <a:pt x="1642" y="773"/>
                </a:lnTo>
                <a:lnTo>
                  <a:pt x="1647" y="776"/>
                </a:lnTo>
                <a:lnTo>
                  <a:pt x="1653" y="779"/>
                </a:lnTo>
                <a:lnTo>
                  <a:pt x="1659" y="782"/>
                </a:lnTo>
                <a:lnTo>
                  <a:pt x="1664" y="786"/>
                </a:lnTo>
                <a:lnTo>
                  <a:pt x="1670" y="789"/>
                </a:lnTo>
                <a:lnTo>
                  <a:pt x="1675" y="792"/>
                </a:lnTo>
                <a:lnTo>
                  <a:pt x="1678" y="786"/>
                </a:lnTo>
                <a:lnTo>
                  <a:pt x="1681" y="779"/>
                </a:lnTo>
                <a:lnTo>
                  <a:pt x="1684" y="773"/>
                </a:lnTo>
                <a:lnTo>
                  <a:pt x="1688" y="766"/>
                </a:lnTo>
                <a:lnTo>
                  <a:pt x="1691" y="759"/>
                </a:lnTo>
                <a:lnTo>
                  <a:pt x="1694" y="752"/>
                </a:lnTo>
                <a:lnTo>
                  <a:pt x="1697" y="745"/>
                </a:lnTo>
                <a:lnTo>
                  <a:pt x="1700" y="737"/>
                </a:lnTo>
                <a:lnTo>
                  <a:pt x="1704" y="730"/>
                </a:lnTo>
                <a:lnTo>
                  <a:pt x="1707" y="723"/>
                </a:lnTo>
                <a:lnTo>
                  <a:pt x="1711" y="716"/>
                </a:lnTo>
                <a:lnTo>
                  <a:pt x="1714" y="708"/>
                </a:lnTo>
                <a:lnTo>
                  <a:pt x="1718" y="701"/>
                </a:lnTo>
                <a:lnTo>
                  <a:pt x="1722" y="694"/>
                </a:lnTo>
                <a:lnTo>
                  <a:pt x="1725" y="688"/>
                </a:lnTo>
                <a:lnTo>
                  <a:pt x="1729" y="681"/>
                </a:lnTo>
                <a:lnTo>
                  <a:pt x="1733" y="675"/>
                </a:lnTo>
                <a:lnTo>
                  <a:pt x="1737" y="669"/>
                </a:lnTo>
                <a:lnTo>
                  <a:pt x="1741" y="663"/>
                </a:lnTo>
                <a:lnTo>
                  <a:pt x="1746" y="658"/>
                </a:lnTo>
                <a:lnTo>
                  <a:pt x="1750" y="653"/>
                </a:lnTo>
                <a:lnTo>
                  <a:pt x="1754" y="648"/>
                </a:lnTo>
                <a:lnTo>
                  <a:pt x="1759" y="644"/>
                </a:lnTo>
                <a:lnTo>
                  <a:pt x="1763" y="641"/>
                </a:lnTo>
                <a:lnTo>
                  <a:pt x="1768" y="638"/>
                </a:lnTo>
                <a:lnTo>
                  <a:pt x="1773" y="635"/>
                </a:lnTo>
                <a:lnTo>
                  <a:pt x="1778" y="633"/>
                </a:lnTo>
                <a:lnTo>
                  <a:pt x="1783" y="634"/>
                </a:lnTo>
                <a:lnTo>
                  <a:pt x="1788" y="636"/>
                </a:lnTo>
                <a:lnTo>
                  <a:pt x="1793" y="637"/>
                </a:lnTo>
                <a:lnTo>
                  <a:pt x="1799" y="639"/>
                </a:lnTo>
                <a:lnTo>
                  <a:pt x="1804" y="641"/>
                </a:lnTo>
                <a:lnTo>
                  <a:pt x="1809" y="644"/>
                </a:lnTo>
                <a:lnTo>
                  <a:pt x="1815" y="647"/>
                </a:lnTo>
                <a:lnTo>
                  <a:pt x="1820" y="650"/>
                </a:lnTo>
                <a:lnTo>
                  <a:pt x="1825" y="653"/>
                </a:lnTo>
                <a:lnTo>
                  <a:pt x="1831" y="657"/>
                </a:lnTo>
                <a:lnTo>
                  <a:pt x="1836" y="661"/>
                </a:lnTo>
                <a:lnTo>
                  <a:pt x="1841" y="666"/>
                </a:lnTo>
                <a:lnTo>
                  <a:pt x="1846" y="671"/>
                </a:lnTo>
                <a:lnTo>
                  <a:pt x="1851" y="676"/>
                </a:lnTo>
                <a:lnTo>
                  <a:pt x="1856" y="681"/>
                </a:lnTo>
                <a:lnTo>
                  <a:pt x="1860" y="687"/>
                </a:lnTo>
                <a:lnTo>
                  <a:pt x="1865" y="693"/>
                </a:lnTo>
                <a:lnTo>
                  <a:pt x="1869" y="699"/>
                </a:lnTo>
                <a:lnTo>
                  <a:pt x="1873" y="706"/>
                </a:lnTo>
                <a:lnTo>
                  <a:pt x="1877" y="713"/>
                </a:lnTo>
                <a:lnTo>
                  <a:pt x="1881" y="720"/>
                </a:lnTo>
                <a:lnTo>
                  <a:pt x="1884" y="728"/>
                </a:lnTo>
                <a:lnTo>
                  <a:pt x="1887" y="736"/>
                </a:lnTo>
                <a:lnTo>
                  <a:pt x="1890" y="744"/>
                </a:lnTo>
                <a:lnTo>
                  <a:pt x="1893" y="753"/>
                </a:lnTo>
                <a:lnTo>
                  <a:pt x="1895" y="762"/>
                </a:lnTo>
                <a:lnTo>
                  <a:pt x="1897" y="771"/>
                </a:lnTo>
                <a:lnTo>
                  <a:pt x="1897" y="781"/>
                </a:lnTo>
                <a:lnTo>
                  <a:pt x="1896" y="790"/>
                </a:lnTo>
                <a:lnTo>
                  <a:pt x="1896" y="799"/>
                </a:lnTo>
                <a:lnTo>
                  <a:pt x="1895" y="808"/>
                </a:lnTo>
                <a:lnTo>
                  <a:pt x="1894" y="817"/>
                </a:lnTo>
                <a:lnTo>
                  <a:pt x="1893" y="825"/>
                </a:lnTo>
                <a:lnTo>
                  <a:pt x="1892" y="834"/>
                </a:lnTo>
                <a:lnTo>
                  <a:pt x="1890" y="842"/>
                </a:lnTo>
                <a:lnTo>
                  <a:pt x="1888" y="850"/>
                </a:lnTo>
                <a:lnTo>
                  <a:pt x="1886" y="858"/>
                </a:lnTo>
                <a:lnTo>
                  <a:pt x="1884" y="865"/>
                </a:lnTo>
                <a:lnTo>
                  <a:pt x="1882" y="872"/>
                </a:lnTo>
                <a:lnTo>
                  <a:pt x="1879" y="879"/>
                </a:lnTo>
                <a:lnTo>
                  <a:pt x="1877" y="886"/>
                </a:lnTo>
                <a:lnTo>
                  <a:pt x="1874" y="892"/>
                </a:lnTo>
                <a:lnTo>
                  <a:pt x="1871" y="899"/>
                </a:lnTo>
                <a:lnTo>
                  <a:pt x="1869" y="904"/>
                </a:lnTo>
                <a:lnTo>
                  <a:pt x="1866" y="910"/>
                </a:lnTo>
                <a:lnTo>
                  <a:pt x="1862" y="915"/>
                </a:lnTo>
                <a:lnTo>
                  <a:pt x="1859" y="920"/>
                </a:lnTo>
                <a:lnTo>
                  <a:pt x="1856" y="925"/>
                </a:lnTo>
                <a:lnTo>
                  <a:pt x="1853" y="929"/>
                </a:lnTo>
                <a:lnTo>
                  <a:pt x="1849" y="933"/>
                </a:lnTo>
                <a:lnTo>
                  <a:pt x="1846" y="936"/>
                </a:lnTo>
                <a:lnTo>
                  <a:pt x="1843" y="940"/>
                </a:lnTo>
                <a:lnTo>
                  <a:pt x="1848" y="942"/>
                </a:lnTo>
                <a:lnTo>
                  <a:pt x="1854" y="945"/>
                </a:lnTo>
                <a:lnTo>
                  <a:pt x="1860" y="948"/>
                </a:lnTo>
                <a:lnTo>
                  <a:pt x="1866" y="950"/>
                </a:lnTo>
                <a:lnTo>
                  <a:pt x="1872" y="952"/>
                </a:lnTo>
                <a:lnTo>
                  <a:pt x="1879" y="954"/>
                </a:lnTo>
                <a:lnTo>
                  <a:pt x="1885" y="956"/>
                </a:lnTo>
                <a:lnTo>
                  <a:pt x="1891" y="958"/>
                </a:lnTo>
                <a:lnTo>
                  <a:pt x="1898" y="960"/>
                </a:lnTo>
                <a:lnTo>
                  <a:pt x="1904" y="961"/>
                </a:lnTo>
                <a:lnTo>
                  <a:pt x="1911" y="963"/>
                </a:lnTo>
                <a:lnTo>
                  <a:pt x="1917" y="964"/>
                </a:lnTo>
                <a:lnTo>
                  <a:pt x="1924" y="965"/>
                </a:lnTo>
                <a:lnTo>
                  <a:pt x="1930" y="967"/>
                </a:lnTo>
                <a:lnTo>
                  <a:pt x="1937" y="968"/>
                </a:lnTo>
                <a:lnTo>
                  <a:pt x="1944" y="969"/>
                </a:lnTo>
                <a:lnTo>
                  <a:pt x="1950" y="970"/>
                </a:lnTo>
                <a:lnTo>
                  <a:pt x="1957" y="971"/>
                </a:lnTo>
                <a:lnTo>
                  <a:pt x="1964" y="971"/>
                </a:lnTo>
                <a:lnTo>
                  <a:pt x="1971" y="972"/>
                </a:lnTo>
                <a:lnTo>
                  <a:pt x="1978" y="973"/>
                </a:lnTo>
                <a:lnTo>
                  <a:pt x="1984" y="974"/>
                </a:lnTo>
                <a:lnTo>
                  <a:pt x="1991" y="975"/>
                </a:lnTo>
                <a:lnTo>
                  <a:pt x="1998" y="976"/>
                </a:lnTo>
                <a:lnTo>
                  <a:pt x="2005" y="976"/>
                </a:lnTo>
                <a:lnTo>
                  <a:pt x="2012" y="977"/>
                </a:lnTo>
                <a:lnTo>
                  <a:pt x="2018" y="978"/>
                </a:lnTo>
                <a:lnTo>
                  <a:pt x="2025" y="979"/>
                </a:lnTo>
                <a:lnTo>
                  <a:pt x="2032" y="980"/>
                </a:lnTo>
                <a:lnTo>
                  <a:pt x="2038" y="981"/>
                </a:lnTo>
                <a:lnTo>
                  <a:pt x="2045" y="982"/>
                </a:lnTo>
                <a:lnTo>
                  <a:pt x="2052" y="983"/>
                </a:lnTo>
                <a:lnTo>
                  <a:pt x="2058" y="985"/>
                </a:lnTo>
                <a:lnTo>
                  <a:pt x="2065" y="986"/>
                </a:lnTo>
                <a:lnTo>
                  <a:pt x="2071" y="987"/>
                </a:lnTo>
                <a:lnTo>
                  <a:pt x="2078" y="989"/>
                </a:lnTo>
                <a:lnTo>
                  <a:pt x="2084" y="991"/>
                </a:lnTo>
                <a:lnTo>
                  <a:pt x="2091" y="992"/>
                </a:lnTo>
                <a:lnTo>
                  <a:pt x="2097" y="994"/>
                </a:lnTo>
                <a:lnTo>
                  <a:pt x="2103" y="996"/>
                </a:lnTo>
                <a:lnTo>
                  <a:pt x="2109" y="998"/>
                </a:lnTo>
                <a:lnTo>
                  <a:pt x="2115" y="1001"/>
                </a:lnTo>
                <a:lnTo>
                  <a:pt x="2121" y="1003"/>
                </a:lnTo>
                <a:lnTo>
                  <a:pt x="2127" y="1006"/>
                </a:lnTo>
                <a:lnTo>
                  <a:pt x="2133" y="1009"/>
                </a:lnTo>
                <a:lnTo>
                  <a:pt x="2138" y="1012"/>
                </a:lnTo>
                <a:lnTo>
                  <a:pt x="2144" y="1015"/>
                </a:lnTo>
                <a:lnTo>
                  <a:pt x="2149" y="1019"/>
                </a:lnTo>
                <a:lnTo>
                  <a:pt x="2155" y="1023"/>
                </a:lnTo>
                <a:lnTo>
                  <a:pt x="2160" y="1026"/>
                </a:lnTo>
                <a:lnTo>
                  <a:pt x="2165" y="1031"/>
                </a:lnTo>
                <a:lnTo>
                  <a:pt x="2170" y="1035"/>
                </a:lnTo>
                <a:lnTo>
                  <a:pt x="2175" y="1040"/>
                </a:lnTo>
                <a:lnTo>
                  <a:pt x="2181" y="1046"/>
                </a:lnTo>
                <a:lnTo>
                  <a:pt x="2186" y="1052"/>
                </a:lnTo>
                <a:lnTo>
                  <a:pt x="2191" y="1058"/>
                </a:lnTo>
                <a:lnTo>
                  <a:pt x="2195" y="1064"/>
                </a:lnTo>
                <a:lnTo>
                  <a:pt x="2199" y="1071"/>
                </a:lnTo>
                <a:lnTo>
                  <a:pt x="2202" y="1077"/>
                </a:lnTo>
                <a:lnTo>
                  <a:pt x="2205" y="1084"/>
                </a:lnTo>
                <a:lnTo>
                  <a:pt x="2208" y="1091"/>
                </a:lnTo>
                <a:lnTo>
                  <a:pt x="2211" y="1097"/>
                </a:lnTo>
                <a:lnTo>
                  <a:pt x="2213" y="1104"/>
                </a:lnTo>
                <a:lnTo>
                  <a:pt x="2215" y="1111"/>
                </a:lnTo>
                <a:lnTo>
                  <a:pt x="2217" y="1118"/>
                </a:lnTo>
                <a:lnTo>
                  <a:pt x="2218" y="1125"/>
                </a:lnTo>
                <a:lnTo>
                  <a:pt x="2220" y="1132"/>
                </a:lnTo>
                <a:lnTo>
                  <a:pt x="2221" y="1139"/>
                </a:lnTo>
                <a:lnTo>
                  <a:pt x="2222" y="1146"/>
                </a:lnTo>
                <a:lnTo>
                  <a:pt x="2223" y="1153"/>
                </a:lnTo>
                <a:lnTo>
                  <a:pt x="2223" y="1160"/>
                </a:lnTo>
                <a:lnTo>
                  <a:pt x="2224" y="1167"/>
                </a:lnTo>
                <a:lnTo>
                  <a:pt x="2224" y="1173"/>
                </a:lnTo>
                <a:lnTo>
                  <a:pt x="2225" y="1180"/>
                </a:lnTo>
                <a:lnTo>
                  <a:pt x="2225" y="1186"/>
                </a:lnTo>
                <a:lnTo>
                  <a:pt x="2226" y="1193"/>
                </a:lnTo>
                <a:lnTo>
                  <a:pt x="2225" y="1195"/>
                </a:lnTo>
                <a:lnTo>
                  <a:pt x="2224" y="1198"/>
                </a:lnTo>
                <a:lnTo>
                  <a:pt x="2223" y="1200"/>
                </a:lnTo>
                <a:lnTo>
                  <a:pt x="2221" y="1202"/>
                </a:lnTo>
                <a:lnTo>
                  <a:pt x="2219" y="1204"/>
                </a:lnTo>
                <a:lnTo>
                  <a:pt x="2217" y="1206"/>
                </a:lnTo>
                <a:lnTo>
                  <a:pt x="2214" y="1208"/>
                </a:lnTo>
                <a:lnTo>
                  <a:pt x="2211" y="1210"/>
                </a:lnTo>
                <a:lnTo>
                  <a:pt x="2208" y="1211"/>
                </a:lnTo>
                <a:lnTo>
                  <a:pt x="2205" y="1213"/>
                </a:lnTo>
                <a:lnTo>
                  <a:pt x="2201" y="1214"/>
                </a:lnTo>
                <a:lnTo>
                  <a:pt x="2197" y="1215"/>
                </a:lnTo>
                <a:lnTo>
                  <a:pt x="2193" y="1216"/>
                </a:lnTo>
                <a:lnTo>
                  <a:pt x="2189" y="1217"/>
                </a:lnTo>
                <a:lnTo>
                  <a:pt x="2184" y="1218"/>
                </a:lnTo>
                <a:lnTo>
                  <a:pt x="2179" y="1219"/>
                </a:lnTo>
                <a:lnTo>
                  <a:pt x="2174" y="1220"/>
                </a:lnTo>
                <a:lnTo>
                  <a:pt x="2169" y="1221"/>
                </a:lnTo>
                <a:lnTo>
                  <a:pt x="2164" y="1221"/>
                </a:lnTo>
                <a:lnTo>
                  <a:pt x="2158" y="1222"/>
                </a:lnTo>
                <a:lnTo>
                  <a:pt x="2152" y="1222"/>
                </a:lnTo>
                <a:lnTo>
                  <a:pt x="2146" y="1223"/>
                </a:lnTo>
                <a:lnTo>
                  <a:pt x="2140" y="1223"/>
                </a:lnTo>
                <a:lnTo>
                  <a:pt x="2134" y="1223"/>
                </a:lnTo>
                <a:lnTo>
                  <a:pt x="2127" y="1223"/>
                </a:lnTo>
                <a:lnTo>
                  <a:pt x="2121" y="1223"/>
                </a:lnTo>
                <a:lnTo>
                  <a:pt x="2114" y="1224"/>
                </a:lnTo>
                <a:lnTo>
                  <a:pt x="2107" y="1224"/>
                </a:lnTo>
                <a:lnTo>
                  <a:pt x="2100" y="1224"/>
                </a:lnTo>
                <a:lnTo>
                  <a:pt x="2093" y="1224"/>
                </a:lnTo>
                <a:lnTo>
                  <a:pt x="2085" y="1224"/>
                </a:lnTo>
                <a:lnTo>
                  <a:pt x="2078" y="1224"/>
                </a:lnTo>
                <a:lnTo>
                  <a:pt x="2070" y="1223"/>
                </a:lnTo>
                <a:lnTo>
                  <a:pt x="2063" y="1223"/>
                </a:lnTo>
                <a:lnTo>
                  <a:pt x="2055" y="1223"/>
                </a:lnTo>
                <a:lnTo>
                  <a:pt x="2047" y="1223"/>
                </a:lnTo>
                <a:lnTo>
                  <a:pt x="2039" y="1223"/>
                </a:lnTo>
                <a:lnTo>
                  <a:pt x="2031" y="1223"/>
                </a:lnTo>
                <a:lnTo>
                  <a:pt x="2023" y="1222"/>
                </a:lnTo>
                <a:lnTo>
                  <a:pt x="2015" y="1222"/>
                </a:lnTo>
                <a:lnTo>
                  <a:pt x="2007" y="1222"/>
                </a:lnTo>
                <a:lnTo>
                  <a:pt x="1999" y="1222"/>
                </a:lnTo>
                <a:lnTo>
                  <a:pt x="1991" y="1222"/>
                </a:lnTo>
                <a:lnTo>
                  <a:pt x="1983" y="1222"/>
                </a:lnTo>
                <a:lnTo>
                  <a:pt x="1975" y="1221"/>
                </a:lnTo>
                <a:lnTo>
                  <a:pt x="1966" y="1221"/>
                </a:lnTo>
                <a:lnTo>
                  <a:pt x="1958" y="1221"/>
                </a:lnTo>
                <a:lnTo>
                  <a:pt x="1950" y="1221"/>
                </a:lnTo>
                <a:lnTo>
                  <a:pt x="1941" y="1221"/>
                </a:lnTo>
                <a:lnTo>
                  <a:pt x="1933" y="1221"/>
                </a:lnTo>
                <a:lnTo>
                  <a:pt x="1925" y="1221"/>
                </a:lnTo>
                <a:lnTo>
                  <a:pt x="1917" y="1222"/>
                </a:lnTo>
                <a:lnTo>
                  <a:pt x="1909" y="1222"/>
                </a:lnTo>
                <a:lnTo>
                  <a:pt x="1900" y="1222"/>
                </a:lnTo>
                <a:lnTo>
                  <a:pt x="1892" y="1222"/>
                </a:lnTo>
                <a:lnTo>
                  <a:pt x="1884" y="1223"/>
                </a:lnTo>
                <a:lnTo>
                  <a:pt x="1876" y="1223"/>
                </a:lnTo>
                <a:lnTo>
                  <a:pt x="1868" y="1223"/>
                </a:lnTo>
                <a:lnTo>
                  <a:pt x="1861" y="1224"/>
                </a:lnTo>
                <a:lnTo>
                  <a:pt x="1853" y="1225"/>
                </a:lnTo>
                <a:lnTo>
                  <a:pt x="1845" y="1225"/>
                </a:lnTo>
                <a:lnTo>
                  <a:pt x="1837" y="1226"/>
                </a:lnTo>
                <a:lnTo>
                  <a:pt x="1830" y="1227"/>
                </a:lnTo>
                <a:lnTo>
                  <a:pt x="1823" y="1228"/>
                </a:lnTo>
                <a:lnTo>
                  <a:pt x="1815" y="1229"/>
                </a:lnTo>
                <a:lnTo>
                  <a:pt x="1808" y="1230"/>
                </a:lnTo>
                <a:lnTo>
                  <a:pt x="1801" y="1232"/>
                </a:lnTo>
                <a:lnTo>
                  <a:pt x="1794" y="1233"/>
                </a:lnTo>
                <a:lnTo>
                  <a:pt x="1788" y="1235"/>
                </a:lnTo>
                <a:lnTo>
                  <a:pt x="1781" y="1236"/>
                </a:lnTo>
                <a:lnTo>
                  <a:pt x="1775" y="1238"/>
                </a:lnTo>
                <a:lnTo>
                  <a:pt x="1768" y="1240"/>
                </a:lnTo>
                <a:lnTo>
                  <a:pt x="1761" y="1244"/>
                </a:lnTo>
                <a:lnTo>
                  <a:pt x="1755" y="1249"/>
                </a:lnTo>
                <a:lnTo>
                  <a:pt x="1749" y="1254"/>
                </a:lnTo>
                <a:lnTo>
                  <a:pt x="1743" y="1259"/>
                </a:lnTo>
                <a:lnTo>
                  <a:pt x="1738" y="1265"/>
                </a:lnTo>
                <a:lnTo>
                  <a:pt x="1734" y="1270"/>
                </a:lnTo>
                <a:lnTo>
                  <a:pt x="1730" y="1275"/>
                </a:lnTo>
                <a:lnTo>
                  <a:pt x="1726" y="1281"/>
                </a:lnTo>
                <a:lnTo>
                  <a:pt x="1723" y="1287"/>
                </a:lnTo>
                <a:lnTo>
                  <a:pt x="1720" y="1293"/>
                </a:lnTo>
                <a:lnTo>
                  <a:pt x="1717" y="1299"/>
                </a:lnTo>
                <a:lnTo>
                  <a:pt x="1714" y="1305"/>
                </a:lnTo>
                <a:lnTo>
                  <a:pt x="1712" y="1311"/>
                </a:lnTo>
                <a:lnTo>
                  <a:pt x="1709" y="1318"/>
                </a:lnTo>
                <a:lnTo>
                  <a:pt x="1707" y="1324"/>
                </a:lnTo>
                <a:lnTo>
                  <a:pt x="1705" y="1331"/>
                </a:lnTo>
                <a:lnTo>
                  <a:pt x="1703" y="1337"/>
                </a:lnTo>
                <a:lnTo>
                  <a:pt x="1701" y="1344"/>
                </a:lnTo>
                <a:lnTo>
                  <a:pt x="1699" y="1351"/>
                </a:lnTo>
                <a:lnTo>
                  <a:pt x="1697" y="1358"/>
                </a:lnTo>
                <a:lnTo>
                  <a:pt x="1694" y="1365"/>
                </a:lnTo>
                <a:lnTo>
                  <a:pt x="1692" y="1372"/>
                </a:lnTo>
                <a:lnTo>
                  <a:pt x="1690" y="1366"/>
                </a:lnTo>
                <a:lnTo>
                  <a:pt x="1687" y="1361"/>
                </a:lnTo>
                <a:lnTo>
                  <a:pt x="1684" y="1355"/>
                </a:lnTo>
                <a:lnTo>
                  <a:pt x="1681" y="1349"/>
                </a:lnTo>
                <a:lnTo>
                  <a:pt x="1678" y="1343"/>
                </a:lnTo>
                <a:lnTo>
                  <a:pt x="1674" y="1338"/>
                </a:lnTo>
                <a:lnTo>
                  <a:pt x="1671" y="1332"/>
                </a:lnTo>
                <a:lnTo>
                  <a:pt x="1667" y="1326"/>
                </a:lnTo>
                <a:lnTo>
                  <a:pt x="1663" y="1321"/>
                </a:lnTo>
                <a:lnTo>
                  <a:pt x="1659" y="1315"/>
                </a:lnTo>
                <a:lnTo>
                  <a:pt x="1655" y="1310"/>
                </a:lnTo>
                <a:lnTo>
                  <a:pt x="1651" y="1305"/>
                </a:lnTo>
                <a:lnTo>
                  <a:pt x="1646" y="1299"/>
                </a:lnTo>
                <a:lnTo>
                  <a:pt x="1642" y="1294"/>
                </a:lnTo>
                <a:lnTo>
                  <a:pt x="1637" y="1289"/>
                </a:lnTo>
                <a:lnTo>
                  <a:pt x="1632" y="1284"/>
                </a:lnTo>
                <a:lnTo>
                  <a:pt x="1627" y="1279"/>
                </a:lnTo>
                <a:lnTo>
                  <a:pt x="1622" y="1275"/>
                </a:lnTo>
                <a:lnTo>
                  <a:pt x="1616" y="1270"/>
                </a:lnTo>
                <a:lnTo>
                  <a:pt x="1611" y="1265"/>
                </a:lnTo>
                <a:lnTo>
                  <a:pt x="1606" y="1261"/>
                </a:lnTo>
                <a:lnTo>
                  <a:pt x="1600" y="1257"/>
                </a:lnTo>
                <a:lnTo>
                  <a:pt x="1594" y="1252"/>
                </a:lnTo>
                <a:lnTo>
                  <a:pt x="1588" y="1248"/>
                </a:lnTo>
                <a:lnTo>
                  <a:pt x="1583" y="1244"/>
                </a:lnTo>
                <a:lnTo>
                  <a:pt x="1577" y="1240"/>
                </a:lnTo>
                <a:lnTo>
                  <a:pt x="1570" y="1237"/>
                </a:lnTo>
                <a:lnTo>
                  <a:pt x="1564" y="1233"/>
                </a:lnTo>
                <a:lnTo>
                  <a:pt x="1558" y="1230"/>
                </a:lnTo>
                <a:lnTo>
                  <a:pt x="1552" y="1226"/>
                </a:lnTo>
                <a:lnTo>
                  <a:pt x="1545" y="1223"/>
                </a:lnTo>
                <a:lnTo>
                  <a:pt x="1539" y="1220"/>
                </a:lnTo>
                <a:lnTo>
                  <a:pt x="1532" y="1218"/>
                </a:lnTo>
                <a:lnTo>
                  <a:pt x="1525" y="1215"/>
                </a:lnTo>
                <a:lnTo>
                  <a:pt x="1519" y="1213"/>
                </a:lnTo>
                <a:lnTo>
                  <a:pt x="1512" y="1210"/>
                </a:lnTo>
                <a:lnTo>
                  <a:pt x="1505" y="1208"/>
                </a:lnTo>
                <a:lnTo>
                  <a:pt x="1498" y="1206"/>
                </a:lnTo>
                <a:lnTo>
                  <a:pt x="1491" y="1205"/>
                </a:lnTo>
                <a:lnTo>
                  <a:pt x="1484" y="1203"/>
                </a:lnTo>
                <a:lnTo>
                  <a:pt x="1477" y="1202"/>
                </a:lnTo>
                <a:lnTo>
                  <a:pt x="1470" y="1201"/>
                </a:lnTo>
                <a:lnTo>
                  <a:pt x="1463" y="1200"/>
                </a:lnTo>
                <a:lnTo>
                  <a:pt x="1456" y="1199"/>
                </a:lnTo>
                <a:lnTo>
                  <a:pt x="1449" y="1199"/>
                </a:lnTo>
                <a:lnTo>
                  <a:pt x="1442" y="1198"/>
                </a:lnTo>
                <a:lnTo>
                  <a:pt x="1434" y="1198"/>
                </a:lnTo>
                <a:lnTo>
                  <a:pt x="1443" y="1192"/>
                </a:lnTo>
                <a:lnTo>
                  <a:pt x="1450" y="1185"/>
                </a:lnTo>
                <a:lnTo>
                  <a:pt x="1456" y="1179"/>
                </a:lnTo>
                <a:lnTo>
                  <a:pt x="1460" y="1172"/>
                </a:lnTo>
                <a:lnTo>
                  <a:pt x="1463" y="1166"/>
                </a:lnTo>
                <a:lnTo>
                  <a:pt x="1466" y="1159"/>
                </a:lnTo>
                <a:lnTo>
                  <a:pt x="1468" y="1153"/>
                </a:lnTo>
                <a:lnTo>
                  <a:pt x="1470" y="1146"/>
                </a:lnTo>
                <a:lnTo>
                  <a:pt x="1471" y="1140"/>
                </a:lnTo>
                <a:lnTo>
                  <a:pt x="1473" y="1134"/>
                </a:lnTo>
                <a:lnTo>
                  <a:pt x="1474" y="1127"/>
                </a:lnTo>
                <a:lnTo>
                  <a:pt x="1474" y="1119"/>
                </a:lnTo>
                <a:lnTo>
                  <a:pt x="1474" y="1112"/>
                </a:lnTo>
                <a:lnTo>
                  <a:pt x="1474" y="1105"/>
                </a:lnTo>
                <a:lnTo>
                  <a:pt x="1473" y="1098"/>
                </a:lnTo>
                <a:lnTo>
                  <a:pt x="1473" y="1090"/>
                </a:lnTo>
                <a:lnTo>
                  <a:pt x="1472" y="1083"/>
                </a:lnTo>
                <a:lnTo>
                  <a:pt x="1471" y="1076"/>
                </a:lnTo>
                <a:lnTo>
                  <a:pt x="1470" y="1069"/>
                </a:lnTo>
                <a:lnTo>
                  <a:pt x="1469" y="1062"/>
                </a:lnTo>
                <a:lnTo>
                  <a:pt x="1467" y="1055"/>
                </a:lnTo>
                <a:lnTo>
                  <a:pt x="1466" y="1048"/>
                </a:lnTo>
                <a:lnTo>
                  <a:pt x="1464" y="1041"/>
                </a:lnTo>
                <a:lnTo>
                  <a:pt x="1462" y="1034"/>
                </a:lnTo>
                <a:lnTo>
                  <a:pt x="1460" y="1027"/>
                </a:lnTo>
                <a:lnTo>
                  <a:pt x="1457" y="1020"/>
                </a:lnTo>
                <a:lnTo>
                  <a:pt x="1455" y="1013"/>
                </a:lnTo>
                <a:lnTo>
                  <a:pt x="1452" y="1007"/>
                </a:lnTo>
                <a:lnTo>
                  <a:pt x="1450" y="1000"/>
                </a:lnTo>
                <a:lnTo>
                  <a:pt x="1447" y="993"/>
                </a:lnTo>
                <a:lnTo>
                  <a:pt x="1444" y="987"/>
                </a:lnTo>
                <a:lnTo>
                  <a:pt x="1441" y="980"/>
                </a:lnTo>
                <a:lnTo>
                  <a:pt x="1438" y="974"/>
                </a:lnTo>
                <a:lnTo>
                  <a:pt x="1434" y="967"/>
                </a:lnTo>
                <a:lnTo>
                  <a:pt x="1431" y="961"/>
                </a:lnTo>
                <a:lnTo>
                  <a:pt x="1427" y="955"/>
                </a:lnTo>
                <a:lnTo>
                  <a:pt x="1424" y="948"/>
                </a:lnTo>
                <a:lnTo>
                  <a:pt x="1420" y="942"/>
                </a:lnTo>
                <a:lnTo>
                  <a:pt x="1416" y="936"/>
                </a:lnTo>
                <a:lnTo>
                  <a:pt x="1412" y="930"/>
                </a:lnTo>
                <a:lnTo>
                  <a:pt x="1408" y="924"/>
                </a:lnTo>
                <a:lnTo>
                  <a:pt x="1404" y="919"/>
                </a:lnTo>
                <a:lnTo>
                  <a:pt x="1400" y="913"/>
                </a:lnTo>
                <a:lnTo>
                  <a:pt x="1396" y="907"/>
                </a:lnTo>
                <a:lnTo>
                  <a:pt x="1392" y="902"/>
                </a:lnTo>
                <a:lnTo>
                  <a:pt x="1388" y="896"/>
                </a:lnTo>
                <a:lnTo>
                  <a:pt x="1384" y="891"/>
                </a:lnTo>
                <a:lnTo>
                  <a:pt x="1379" y="886"/>
                </a:lnTo>
                <a:lnTo>
                  <a:pt x="1375" y="881"/>
                </a:lnTo>
                <a:lnTo>
                  <a:pt x="1370" y="876"/>
                </a:lnTo>
                <a:lnTo>
                  <a:pt x="1366" y="871"/>
                </a:lnTo>
                <a:lnTo>
                  <a:pt x="1362" y="866"/>
                </a:lnTo>
                <a:lnTo>
                  <a:pt x="1357" y="861"/>
                </a:lnTo>
                <a:lnTo>
                  <a:pt x="1352" y="855"/>
                </a:lnTo>
                <a:lnTo>
                  <a:pt x="1346" y="849"/>
                </a:lnTo>
                <a:lnTo>
                  <a:pt x="1341" y="843"/>
                </a:lnTo>
                <a:lnTo>
                  <a:pt x="1335" y="838"/>
                </a:lnTo>
                <a:lnTo>
                  <a:pt x="1330" y="832"/>
                </a:lnTo>
                <a:lnTo>
                  <a:pt x="1325" y="827"/>
                </a:lnTo>
                <a:lnTo>
                  <a:pt x="1320" y="821"/>
                </a:lnTo>
                <a:lnTo>
                  <a:pt x="1315" y="816"/>
                </a:lnTo>
                <a:lnTo>
                  <a:pt x="1309" y="811"/>
                </a:lnTo>
                <a:lnTo>
                  <a:pt x="1304" y="806"/>
                </a:lnTo>
                <a:lnTo>
                  <a:pt x="1299" y="801"/>
                </a:lnTo>
                <a:lnTo>
                  <a:pt x="1294" y="796"/>
                </a:lnTo>
                <a:lnTo>
                  <a:pt x="1289" y="791"/>
                </a:lnTo>
                <a:lnTo>
                  <a:pt x="1284" y="786"/>
                </a:lnTo>
                <a:lnTo>
                  <a:pt x="1279" y="782"/>
                </a:lnTo>
                <a:lnTo>
                  <a:pt x="1274" y="778"/>
                </a:lnTo>
                <a:lnTo>
                  <a:pt x="1268" y="773"/>
                </a:lnTo>
                <a:lnTo>
                  <a:pt x="1263" y="769"/>
                </a:lnTo>
                <a:lnTo>
                  <a:pt x="1258" y="765"/>
                </a:lnTo>
                <a:lnTo>
                  <a:pt x="1253" y="761"/>
                </a:lnTo>
                <a:lnTo>
                  <a:pt x="1247" y="757"/>
                </a:lnTo>
                <a:lnTo>
                  <a:pt x="1242" y="754"/>
                </a:lnTo>
                <a:lnTo>
                  <a:pt x="1236" y="750"/>
                </a:lnTo>
                <a:lnTo>
                  <a:pt x="1231" y="746"/>
                </a:lnTo>
                <a:lnTo>
                  <a:pt x="1225" y="743"/>
                </a:lnTo>
                <a:lnTo>
                  <a:pt x="1219" y="740"/>
                </a:lnTo>
                <a:lnTo>
                  <a:pt x="1213" y="737"/>
                </a:lnTo>
                <a:lnTo>
                  <a:pt x="1208" y="734"/>
                </a:lnTo>
                <a:lnTo>
                  <a:pt x="1201" y="731"/>
                </a:lnTo>
                <a:lnTo>
                  <a:pt x="1195" y="728"/>
                </a:lnTo>
                <a:lnTo>
                  <a:pt x="1189" y="726"/>
                </a:lnTo>
                <a:lnTo>
                  <a:pt x="1183" y="723"/>
                </a:lnTo>
                <a:lnTo>
                  <a:pt x="1176" y="721"/>
                </a:lnTo>
                <a:lnTo>
                  <a:pt x="1169" y="719"/>
                </a:lnTo>
                <a:lnTo>
                  <a:pt x="1163" y="717"/>
                </a:lnTo>
                <a:lnTo>
                  <a:pt x="1156" y="715"/>
                </a:lnTo>
                <a:lnTo>
                  <a:pt x="1148" y="713"/>
                </a:lnTo>
                <a:lnTo>
                  <a:pt x="1141" y="711"/>
                </a:lnTo>
                <a:lnTo>
                  <a:pt x="1134" y="710"/>
                </a:lnTo>
                <a:lnTo>
                  <a:pt x="1126" y="708"/>
                </a:lnTo>
                <a:lnTo>
                  <a:pt x="1118" y="707"/>
                </a:lnTo>
                <a:lnTo>
                  <a:pt x="1113" y="706"/>
                </a:lnTo>
                <a:lnTo>
                  <a:pt x="1107" y="706"/>
                </a:lnTo>
                <a:lnTo>
                  <a:pt x="1102" y="707"/>
                </a:lnTo>
                <a:lnTo>
                  <a:pt x="1096" y="707"/>
                </a:lnTo>
                <a:lnTo>
                  <a:pt x="1090" y="708"/>
                </a:lnTo>
                <a:lnTo>
                  <a:pt x="1084" y="709"/>
                </a:lnTo>
                <a:lnTo>
                  <a:pt x="1079" y="710"/>
                </a:lnTo>
                <a:lnTo>
                  <a:pt x="1073" y="711"/>
                </a:lnTo>
                <a:lnTo>
                  <a:pt x="1067" y="713"/>
                </a:lnTo>
                <a:lnTo>
                  <a:pt x="1060" y="715"/>
                </a:lnTo>
                <a:lnTo>
                  <a:pt x="1054" y="717"/>
                </a:lnTo>
                <a:lnTo>
                  <a:pt x="1048" y="719"/>
                </a:lnTo>
                <a:lnTo>
                  <a:pt x="1042" y="722"/>
                </a:lnTo>
                <a:lnTo>
                  <a:pt x="1036" y="724"/>
                </a:lnTo>
                <a:lnTo>
                  <a:pt x="1029" y="727"/>
                </a:lnTo>
                <a:lnTo>
                  <a:pt x="1023" y="730"/>
                </a:lnTo>
                <a:lnTo>
                  <a:pt x="1017" y="733"/>
                </a:lnTo>
                <a:lnTo>
                  <a:pt x="1010" y="737"/>
                </a:lnTo>
                <a:lnTo>
                  <a:pt x="1004" y="740"/>
                </a:lnTo>
                <a:lnTo>
                  <a:pt x="998" y="744"/>
                </a:lnTo>
                <a:lnTo>
                  <a:pt x="991" y="748"/>
                </a:lnTo>
                <a:lnTo>
                  <a:pt x="985" y="752"/>
                </a:lnTo>
                <a:lnTo>
                  <a:pt x="979" y="756"/>
                </a:lnTo>
                <a:lnTo>
                  <a:pt x="973" y="760"/>
                </a:lnTo>
                <a:lnTo>
                  <a:pt x="966" y="765"/>
                </a:lnTo>
                <a:lnTo>
                  <a:pt x="960" y="769"/>
                </a:lnTo>
                <a:lnTo>
                  <a:pt x="954" y="774"/>
                </a:lnTo>
                <a:lnTo>
                  <a:pt x="948" y="778"/>
                </a:lnTo>
                <a:lnTo>
                  <a:pt x="942" y="783"/>
                </a:lnTo>
                <a:lnTo>
                  <a:pt x="936" y="788"/>
                </a:lnTo>
                <a:lnTo>
                  <a:pt x="930" y="793"/>
                </a:lnTo>
                <a:lnTo>
                  <a:pt x="924" y="798"/>
                </a:lnTo>
                <a:lnTo>
                  <a:pt x="918" y="803"/>
                </a:lnTo>
                <a:lnTo>
                  <a:pt x="912" y="808"/>
                </a:lnTo>
                <a:lnTo>
                  <a:pt x="907" y="814"/>
                </a:lnTo>
                <a:lnTo>
                  <a:pt x="901" y="819"/>
                </a:lnTo>
                <a:lnTo>
                  <a:pt x="896" y="824"/>
                </a:lnTo>
                <a:lnTo>
                  <a:pt x="891" y="830"/>
                </a:lnTo>
                <a:lnTo>
                  <a:pt x="885" y="835"/>
                </a:lnTo>
                <a:lnTo>
                  <a:pt x="880" y="840"/>
                </a:lnTo>
                <a:lnTo>
                  <a:pt x="875" y="846"/>
                </a:lnTo>
                <a:lnTo>
                  <a:pt x="870" y="851"/>
                </a:lnTo>
                <a:lnTo>
                  <a:pt x="866" y="857"/>
                </a:lnTo>
                <a:lnTo>
                  <a:pt x="861" y="862"/>
                </a:lnTo>
                <a:lnTo>
                  <a:pt x="857" y="868"/>
                </a:lnTo>
                <a:lnTo>
                  <a:pt x="853" y="873"/>
                </a:lnTo>
                <a:lnTo>
                  <a:pt x="849" y="879"/>
                </a:lnTo>
                <a:lnTo>
                  <a:pt x="845" y="884"/>
                </a:lnTo>
                <a:lnTo>
                  <a:pt x="841" y="889"/>
                </a:lnTo>
                <a:lnTo>
                  <a:pt x="834" y="898"/>
                </a:lnTo>
                <a:lnTo>
                  <a:pt x="828" y="906"/>
                </a:lnTo>
                <a:lnTo>
                  <a:pt x="821" y="914"/>
                </a:lnTo>
                <a:lnTo>
                  <a:pt x="816" y="922"/>
                </a:lnTo>
                <a:lnTo>
                  <a:pt x="811" y="930"/>
                </a:lnTo>
                <a:lnTo>
                  <a:pt x="806" y="937"/>
                </a:lnTo>
                <a:lnTo>
                  <a:pt x="801" y="944"/>
                </a:lnTo>
                <a:lnTo>
                  <a:pt x="797" y="951"/>
                </a:lnTo>
                <a:lnTo>
                  <a:pt x="793" y="958"/>
                </a:lnTo>
                <a:lnTo>
                  <a:pt x="789" y="965"/>
                </a:lnTo>
                <a:lnTo>
                  <a:pt x="786" y="971"/>
                </a:lnTo>
                <a:lnTo>
                  <a:pt x="783" y="978"/>
                </a:lnTo>
                <a:lnTo>
                  <a:pt x="780" y="984"/>
                </a:lnTo>
                <a:lnTo>
                  <a:pt x="777" y="990"/>
                </a:lnTo>
                <a:lnTo>
                  <a:pt x="775" y="996"/>
                </a:lnTo>
                <a:lnTo>
                  <a:pt x="773" y="1002"/>
                </a:lnTo>
                <a:lnTo>
                  <a:pt x="770" y="1008"/>
                </a:lnTo>
                <a:lnTo>
                  <a:pt x="769" y="1014"/>
                </a:lnTo>
                <a:lnTo>
                  <a:pt x="767" y="1020"/>
                </a:lnTo>
                <a:lnTo>
                  <a:pt x="765" y="1025"/>
                </a:lnTo>
                <a:lnTo>
                  <a:pt x="764" y="1031"/>
                </a:lnTo>
                <a:lnTo>
                  <a:pt x="762" y="1037"/>
                </a:lnTo>
                <a:lnTo>
                  <a:pt x="761" y="1043"/>
                </a:lnTo>
                <a:lnTo>
                  <a:pt x="759" y="1049"/>
                </a:lnTo>
                <a:lnTo>
                  <a:pt x="758" y="1055"/>
                </a:lnTo>
                <a:lnTo>
                  <a:pt x="757" y="1061"/>
                </a:lnTo>
                <a:lnTo>
                  <a:pt x="755" y="1067"/>
                </a:lnTo>
                <a:lnTo>
                  <a:pt x="754" y="1074"/>
                </a:lnTo>
                <a:lnTo>
                  <a:pt x="753" y="1080"/>
                </a:lnTo>
                <a:lnTo>
                  <a:pt x="751" y="1087"/>
                </a:lnTo>
                <a:lnTo>
                  <a:pt x="750" y="1094"/>
                </a:lnTo>
                <a:lnTo>
                  <a:pt x="749" y="1101"/>
                </a:lnTo>
                <a:lnTo>
                  <a:pt x="749" y="1113"/>
                </a:lnTo>
                <a:lnTo>
                  <a:pt x="750" y="1125"/>
                </a:lnTo>
                <a:lnTo>
                  <a:pt x="751" y="1135"/>
                </a:lnTo>
                <a:lnTo>
                  <a:pt x="753" y="1144"/>
                </a:lnTo>
                <a:lnTo>
                  <a:pt x="755" y="1152"/>
                </a:lnTo>
                <a:lnTo>
                  <a:pt x="758" y="1159"/>
                </a:lnTo>
                <a:lnTo>
                  <a:pt x="761" y="1165"/>
                </a:lnTo>
                <a:lnTo>
                  <a:pt x="764" y="1171"/>
                </a:lnTo>
                <a:lnTo>
                  <a:pt x="768" y="1176"/>
                </a:lnTo>
                <a:lnTo>
                  <a:pt x="771" y="1180"/>
                </a:lnTo>
                <a:lnTo>
                  <a:pt x="775" y="1184"/>
                </a:lnTo>
                <a:lnTo>
                  <a:pt x="779" y="1188"/>
                </a:lnTo>
                <a:lnTo>
                  <a:pt x="783" y="1191"/>
                </a:lnTo>
                <a:lnTo>
                  <a:pt x="787" y="1195"/>
                </a:lnTo>
                <a:lnTo>
                  <a:pt x="791" y="1198"/>
                </a:lnTo>
                <a:lnTo>
                  <a:pt x="788" y="1199"/>
                </a:lnTo>
                <a:lnTo>
                  <a:pt x="784" y="1199"/>
                </a:lnTo>
                <a:lnTo>
                  <a:pt x="779" y="1200"/>
                </a:lnTo>
                <a:lnTo>
                  <a:pt x="775" y="1200"/>
                </a:lnTo>
                <a:lnTo>
                  <a:pt x="771" y="1201"/>
                </a:lnTo>
                <a:lnTo>
                  <a:pt x="766" y="1202"/>
                </a:lnTo>
                <a:lnTo>
                  <a:pt x="762" y="1202"/>
                </a:lnTo>
                <a:lnTo>
                  <a:pt x="757" y="1203"/>
                </a:lnTo>
                <a:lnTo>
                  <a:pt x="752" y="1204"/>
                </a:lnTo>
                <a:lnTo>
                  <a:pt x="747" y="1205"/>
                </a:lnTo>
                <a:lnTo>
                  <a:pt x="742" y="1206"/>
                </a:lnTo>
                <a:lnTo>
                  <a:pt x="737" y="1207"/>
                </a:lnTo>
                <a:lnTo>
                  <a:pt x="732" y="1209"/>
                </a:lnTo>
                <a:lnTo>
                  <a:pt x="726" y="1210"/>
                </a:lnTo>
                <a:lnTo>
                  <a:pt x="721" y="1212"/>
                </a:lnTo>
                <a:lnTo>
                  <a:pt x="716" y="1213"/>
                </a:lnTo>
                <a:lnTo>
                  <a:pt x="710" y="1215"/>
                </a:lnTo>
                <a:lnTo>
                  <a:pt x="705" y="1217"/>
                </a:lnTo>
                <a:lnTo>
                  <a:pt x="699" y="1219"/>
                </a:lnTo>
                <a:lnTo>
                  <a:pt x="693" y="1221"/>
                </a:lnTo>
                <a:lnTo>
                  <a:pt x="688" y="1224"/>
                </a:lnTo>
                <a:lnTo>
                  <a:pt x="682" y="1226"/>
                </a:lnTo>
                <a:lnTo>
                  <a:pt x="676" y="1229"/>
                </a:lnTo>
                <a:lnTo>
                  <a:pt x="671" y="1231"/>
                </a:lnTo>
                <a:lnTo>
                  <a:pt x="665" y="1234"/>
                </a:lnTo>
                <a:lnTo>
                  <a:pt x="659" y="1238"/>
                </a:lnTo>
                <a:lnTo>
                  <a:pt x="654" y="1241"/>
                </a:lnTo>
                <a:lnTo>
                  <a:pt x="648" y="1244"/>
                </a:lnTo>
                <a:lnTo>
                  <a:pt x="642" y="1248"/>
                </a:lnTo>
                <a:lnTo>
                  <a:pt x="637" y="1252"/>
                </a:lnTo>
                <a:lnTo>
                  <a:pt x="631" y="1256"/>
                </a:lnTo>
                <a:lnTo>
                  <a:pt x="625" y="1261"/>
                </a:lnTo>
                <a:lnTo>
                  <a:pt x="620" y="1265"/>
                </a:lnTo>
                <a:lnTo>
                  <a:pt x="614" y="1270"/>
                </a:lnTo>
                <a:lnTo>
                  <a:pt x="609" y="1275"/>
                </a:lnTo>
                <a:lnTo>
                  <a:pt x="604" y="1280"/>
                </a:lnTo>
                <a:lnTo>
                  <a:pt x="598" y="1286"/>
                </a:lnTo>
                <a:lnTo>
                  <a:pt x="593" y="1291"/>
                </a:lnTo>
                <a:lnTo>
                  <a:pt x="588" y="1297"/>
                </a:lnTo>
                <a:lnTo>
                  <a:pt x="583" y="1303"/>
                </a:lnTo>
                <a:lnTo>
                  <a:pt x="578" y="1310"/>
                </a:lnTo>
                <a:lnTo>
                  <a:pt x="573" y="1317"/>
                </a:lnTo>
                <a:lnTo>
                  <a:pt x="568" y="1324"/>
                </a:lnTo>
                <a:lnTo>
                  <a:pt x="563" y="1331"/>
                </a:lnTo>
                <a:lnTo>
                  <a:pt x="559" y="1338"/>
                </a:lnTo>
                <a:lnTo>
                  <a:pt x="554" y="1346"/>
                </a:lnTo>
                <a:lnTo>
                  <a:pt x="550" y="1354"/>
                </a:lnTo>
                <a:lnTo>
                  <a:pt x="546" y="1363"/>
                </a:lnTo>
                <a:lnTo>
                  <a:pt x="542" y="1371"/>
                </a:lnTo>
                <a:lnTo>
                  <a:pt x="538" y="1381"/>
                </a:lnTo>
                <a:lnTo>
                  <a:pt x="534" y="1390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0" name="Freeform 9"/>
          <p:cNvSpPr>
            <a:spLocks/>
          </p:cNvSpPr>
          <p:nvPr/>
        </p:nvSpPr>
        <p:spPr bwMode="auto">
          <a:xfrm flipV="1">
            <a:off x="3306822" y="2814046"/>
            <a:ext cx="161892" cy="293326"/>
          </a:xfrm>
          <a:custGeom>
            <a:avLst/>
            <a:gdLst>
              <a:gd name="T0" fmla="*/ 2147483647 w 82"/>
              <a:gd name="T1" fmla="*/ 2147483647 h 144"/>
              <a:gd name="T2" fmla="*/ 2147483647 w 82"/>
              <a:gd name="T3" fmla="*/ 2147483647 h 144"/>
              <a:gd name="T4" fmla="*/ 2147483647 w 82"/>
              <a:gd name="T5" fmla="*/ 2147483647 h 144"/>
              <a:gd name="T6" fmla="*/ 2147483647 w 82"/>
              <a:gd name="T7" fmla="*/ 2147483647 h 144"/>
              <a:gd name="T8" fmla="*/ 2147483647 w 82"/>
              <a:gd name="T9" fmla="*/ 2147483647 h 144"/>
              <a:gd name="T10" fmla="*/ 2147483647 w 82"/>
              <a:gd name="T11" fmla="*/ 2147483647 h 144"/>
              <a:gd name="T12" fmla="*/ 2147483647 w 82"/>
              <a:gd name="T13" fmla="*/ 2147483647 h 144"/>
              <a:gd name="T14" fmla="*/ 2147483647 w 82"/>
              <a:gd name="T15" fmla="*/ 2147483647 h 144"/>
              <a:gd name="T16" fmla="*/ 2147483647 w 82"/>
              <a:gd name="T17" fmla="*/ 2147483647 h 144"/>
              <a:gd name="T18" fmla="*/ 2147483647 w 82"/>
              <a:gd name="T19" fmla="*/ 2147483647 h 144"/>
              <a:gd name="T20" fmla="*/ 2147483647 w 82"/>
              <a:gd name="T21" fmla="*/ 2147483647 h 144"/>
              <a:gd name="T22" fmla="*/ 2147483647 w 82"/>
              <a:gd name="T23" fmla="*/ 2147483647 h 144"/>
              <a:gd name="T24" fmla="*/ 2147483647 w 82"/>
              <a:gd name="T25" fmla="*/ 2147483647 h 144"/>
              <a:gd name="T26" fmla="*/ 2147483647 w 82"/>
              <a:gd name="T27" fmla="*/ 2147483647 h 144"/>
              <a:gd name="T28" fmla="*/ 2147483647 w 82"/>
              <a:gd name="T29" fmla="*/ 2147483647 h 144"/>
              <a:gd name="T30" fmla="*/ 2147483647 w 82"/>
              <a:gd name="T31" fmla="*/ 2147483647 h 144"/>
              <a:gd name="T32" fmla="*/ 2147483647 w 82"/>
              <a:gd name="T33" fmla="*/ 2147483647 h 144"/>
              <a:gd name="T34" fmla="*/ 2147483647 w 82"/>
              <a:gd name="T35" fmla="*/ 2147483647 h 144"/>
              <a:gd name="T36" fmla="*/ 2147483647 w 82"/>
              <a:gd name="T37" fmla="*/ 2147483647 h 144"/>
              <a:gd name="T38" fmla="*/ 2147483647 w 82"/>
              <a:gd name="T39" fmla="*/ 2147483647 h 144"/>
              <a:gd name="T40" fmla="*/ 2147483647 w 82"/>
              <a:gd name="T41" fmla="*/ 2147483647 h 144"/>
              <a:gd name="T42" fmla="*/ 2147483647 w 82"/>
              <a:gd name="T43" fmla="*/ 2147483647 h 144"/>
              <a:gd name="T44" fmla="*/ 2147483647 w 82"/>
              <a:gd name="T45" fmla="*/ 2147483647 h 144"/>
              <a:gd name="T46" fmla="*/ 0 w 82"/>
              <a:gd name="T47" fmla="*/ 0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144"/>
              <a:gd name="T74" fmla="*/ 82 w 82"/>
              <a:gd name="T75" fmla="*/ 144 h 1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144">
                <a:moveTo>
                  <a:pt x="81" y="143"/>
                </a:moveTo>
                <a:lnTo>
                  <a:pt x="79" y="134"/>
                </a:lnTo>
                <a:lnTo>
                  <a:pt x="77" y="126"/>
                </a:lnTo>
                <a:lnTo>
                  <a:pt x="75" y="118"/>
                </a:lnTo>
                <a:lnTo>
                  <a:pt x="72" y="110"/>
                </a:lnTo>
                <a:lnTo>
                  <a:pt x="70" y="103"/>
                </a:lnTo>
                <a:lnTo>
                  <a:pt x="68" y="95"/>
                </a:lnTo>
                <a:lnTo>
                  <a:pt x="66" y="89"/>
                </a:lnTo>
                <a:lnTo>
                  <a:pt x="64" y="82"/>
                </a:lnTo>
                <a:lnTo>
                  <a:pt x="61" y="76"/>
                </a:lnTo>
                <a:lnTo>
                  <a:pt x="59" y="70"/>
                </a:lnTo>
                <a:lnTo>
                  <a:pt x="56" y="64"/>
                </a:lnTo>
                <a:lnTo>
                  <a:pt x="53" y="58"/>
                </a:lnTo>
                <a:lnTo>
                  <a:pt x="50" y="52"/>
                </a:lnTo>
                <a:lnTo>
                  <a:pt x="47" y="47"/>
                </a:lnTo>
                <a:lnTo>
                  <a:pt x="43" y="42"/>
                </a:lnTo>
                <a:lnTo>
                  <a:pt x="39" y="36"/>
                </a:lnTo>
                <a:lnTo>
                  <a:pt x="35" y="31"/>
                </a:lnTo>
                <a:lnTo>
                  <a:pt x="30" y="26"/>
                </a:lnTo>
                <a:lnTo>
                  <a:pt x="25" y="21"/>
                </a:lnTo>
                <a:lnTo>
                  <a:pt x="20" y="16"/>
                </a:lnTo>
                <a:lnTo>
                  <a:pt x="14" y="10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" name="Freeform 19"/>
          <p:cNvSpPr>
            <a:spLocks/>
          </p:cNvSpPr>
          <p:nvPr/>
        </p:nvSpPr>
        <p:spPr bwMode="auto">
          <a:xfrm flipV="1">
            <a:off x="5873488" y="2814046"/>
            <a:ext cx="161892" cy="293326"/>
          </a:xfrm>
          <a:custGeom>
            <a:avLst/>
            <a:gdLst>
              <a:gd name="T0" fmla="*/ 0 w 82"/>
              <a:gd name="T1" fmla="*/ 2147483647 h 144"/>
              <a:gd name="T2" fmla="*/ 2147483647 w 82"/>
              <a:gd name="T3" fmla="*/ 2147483647 h 144"/>
              <a:gd name="T4" fmla="*/ 2147483647 w 82"/>
              <a:gd name="T5" fmla="*/ 2147483647 h 144"/>
              <a:gd name="T6" fmla="*/ 2147483647 w 82"/>
              <a:gd name="T7" fmla="*/ 2147483647 h 144"/>
              <a:gd name="T8" fmla="*/ 2147483647 w 82"/>
              <a:gd name="T9" fmla="*/ 2147483647 h 144"/>
              <a:gd name="T10" fmla="*/ 2147483647 w 82"/>
              <a:gd name="T11" fmla="*/ 2147483647 h 144"/>
              <a:gd name="T12" fmla="*/ 2147483647 w 82"/>
              <a:gd name="T13" fmla="*/ 2147483647 h 144"/>
              <a:gd name="T14" fmla="*/ 2147483647 w 82"/>
              <a:gd name="T15" fmla="*/ 2147483647 h 144"/>
              <a:gd name="T16" fmla="*/ 2147483647 w 82"/>
              <a:gd name="T17" fmla="*/ 2147483647 h 144"/>
              <a:gd name="T18" fmla="*/ 2147483647 w 82"/>
              <a:gd name="T19" fmla="*/ 2147483647 h 144"/>
              <a:gd name="T20" fmla="*/ 2147483647 w 82"/>
              <a:gd name="T21" fmla="*/ 2147483647 h 144"/>
              <a:gd name="T22" fmla="*/ 2147483647 w 82"/>
              <a:gd name="T23" fmla="*/ 2147483647 h 144"/>
              <a:gd name="T24" fmla="*/ 2147483647 w 82"/>
              <a:gd name="T25" fmla="*/ 2147483647 h 144"/>
              <a:gd name="T26" fmla="*/ 2147483647 w 82"/>
              <a:gd name="T27" fmla="*/ 2147483647 h 144"/>
              <a:gd name="T28" fmla="*/ 2147483647 w 82"/>
              <a:gd name="T29" fmla="*/ 2147483647 h 144"/>
              <a:gd name="T30" fmla="*/ 2147483647 w 82"/>
              <a:gd name="T31" fmla="*/ 2147483647 h 144"/>
              <a:gd name="T32" fmla="*/ 2147483647 w 82"/>
              <a:gd name="T33" fmla="*/ 2147483647 h 144"/>
              <a:gd name="T34" fmla="*/ 2147483647 w 82"/>
              <a:gd name="T35" fmla="*/ 2147483647 h 144"/>
              <a:gd name="T36" fmla="*/ 2147483647 w 82"/>
              <a:gd name="T37" fmla="*/ 2147483647 h 144"/>
              <a:gd name="T38" fmla="*/ 2147483647 w 82"/>
              <a:gd name="T39" fmla="*/ 2147483647 h 144"/>
              <a:gd name="T40" fmla="*/ 2147483647 w 82"/>
              <a:gd name="T41" fmla="*/ 2147483647 h 144"/>
              <a:gd name="T42" fmla="*/ 2147483647 w 82"/>
              <a:gd name="T43" fmla="*/ 2147483647 h 144"/>
              <a:gd name="T44" fmla="*/ 2147483647 w 82"/>
              <a:gd name="T45" fmla="*/ 2147483647 h 144"/>
              <a:gd name="T46" fmla="*/ 2147483647 w 82"/>
              <a:gd name="T47" fmla="*/ 0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144"/>
              <a:gd name="T74" fmla="*/ 82 w 82"/>
              <a:gd name="T75" fmla="*/ 144 h 1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144">
                <a:moveTo>
                  <a:pt x="0" y="143"/>
                </a:moveTo>
                <a:lnTo>
                  <a:pt x="2" y="134"/>
                </a:lnTo>
                <a:lnTo>
                  <a:pt x="4" y="126"/>
                </a:lnTo>
                <a:lnTo>
                  <a:pt x="6" y="118"/>
                </a:lnTo>
                <a:lnTo>
                  <a:pt x="8" y="110"/>
                </a:lnTo>
                <a:lnTo>
                  <a:pt x="11" y="103"/>
                </a:lnTo>
                <a:lnTo>
                  <a:pt x="13" y="95"/>
                </a:lnTo>
                <a:lnTo>
                  <a:pt x="15" y="89"/>
                </a:lnTo>
                <a:lnTo>
                  <a:pt x="17" y="82"/>
                </a:lnTo>
                <a:lnTo>
                  <a:pt x="19" y="76"/>
                </a:lnTo>
                <a:lnTo>
                  <a:pt x="22" y="70"/>
                </a:lnTo>
                <a:lnTo>
                  <a:pt x="25" y="64"/>
                </a:lnTo>
                <a:lnTo>
                  <a:pt x="27" y="58"/>
                </a:lnTo>
                <a:lnTo>
                  <a:pt x="30" y="52"/>
                </a:lnTo>
                <a:lnTo>
                  <a:pt x="34" y="47"/>
                </a:lnTo>
                <a:lnTo>
                  <a:pt x="37" y="42"/>
                </a:lnTo>
                <a:lnTo>
                  <a:pt x="41" y="36"/>
                </a:lnTo>
                <a:lnTo>
                  <a:pt x="46" y="31"/>
                </a:lnTo>
                <a:lnTo>
                  <a:pt x="50" y="26"/>
                </a:lnTo>
                <a:lnTo>
                  <a:pt x="56" y="21"/>
                </a:lnTo>
                <a:lnTo>
                  <a:pt x="61" y="16"/>
                </a:lnTo>
                <a:lnTo>
                  <a:pt x="67" y="10"/>
                </a:lnTo>
                <a:lnTo>
                  <a:pt x="74" y="5"/>
                </a:lnTo>
                <a:lnTo>
                  <a:pt x="81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0" name="Freeform 29"/>
          <p:cNvSpPr>
            <a:spLocks/>
          </p:cNvSpPr>
          <p:nvPr/>
        </p:nvSpPr>
        <p:spPr bwMode="auto">
          <a:xfrm flipV="1">
            <a:off x="5741130" y="6044711"/>
            <a:ext cx="7897" cy="2038"/>
          </a:xfrm>
          <a:custGeom>
            <a:avLst/>
            <a:gdLst>
              <a:gd name="T0" fmla="*/ 2147483647 w 4"/>
              <a:gd name="T1" fmla="*/ 0 h 1"/>
              <a:gd name="T2" fmla="*/ 2147483647 w 4"/>
              <a:gd name="T3" fmla="*/ 0 h 1"/>
              <a:gd name="T4" fmla="*/ 2147483647 w 4"/>
              <a:gd name="T5" fmla="*/ 0 h 1"/>
              <a:gd name="T6" fmla="*/ 0 w 4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"/>
              <a:gd name="T14" fmla="*/ 4 w 4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" name="Freeform 6"/>
          <p:cNvSpPr>
            <a:spLocks/>
          </p:cNvSpPr>
          <p:nvPr/>
        </p:nvSpPr>
        <p:spPr bwMode="auto">
          <a:xfrm flipH="1" flipV="1">
            <a:off x="4049159" y="1936104"/>
            <a:ext cx="1172732" cy="857572"/>
          </a:xfrm>
          <a:custGeom>
            <a:avLst/>
            <a:gdLst>
              <a:gd name="T0" fmla="*/ 2147483647 w 594"/>
              <a:gd name="T1" fmla="*/ 2147483647 h 421"/>
              <a:gd name="T2" fmla="*/ 2147483647 w 594"/>
              <a:gd name="T3" fmla="*/ 2147483647 h 421"/>
              <a:gd name="T4" fmla="*/ 2147483647 w 594"/>
              <a:gd name="T5" fmla="*/ 2147483647 h 421"/>
              <a:gd name="T6" fmla="*/ 2147483647 w 594"/>
              <a:gd name="T7" fmla="*/ 2147483647 h 421"/>
              <a:gd name="T8" fmla="*/ 2147483647 w 594"/>
              <a:gd name="T9" fmla="*/ 2147483647 h 421"/>
              <a:gd name="T10" fmla="*/ 2147483647 w 594"/>
              <a:gd name="T11" fmla="*/ 2147483647 h 421"/>
              <a:gd name="T12" fmla="*/ 2147483647 w 594"/>
              <a:gd name="T13" fmla="*/ 2147483647 h 421"/>
              <a:gd name="T14" fmla="*/ 2147483647 w 594"/>
              <a:gd name="T15" fmla="*/ 2147483647 h 421"/>
              <a:gd name="T16" fmla="*/ 2147483647 w 594"/>
              <a:gd name="T17" fmla="*/ 2147483647 h 421"/>
              <a:gd name="T18" fmla="*/ 2147483647 w 594"/>
              <a:gd name="T19" fmla="*/ 2147483647 h 421"/>
              <a:gd name="T20" fmla="*/ 2147483647 w 594"/>
              <a:gd name="T21" fmla="*/ 2147483647 h 421"/>
              <a:gd name="T22" fmla="*/ 2147483647 w 594"/>
              <a:gd name="T23" fmla="*/ 2147483647 h 421"/>
              <a:gd name="T24" fmla="*/ 2147483647 w 594"/>
              <a:gd name="T25" fmla="*/ 2147483647 h 421"/>
              <a:gd name="T26" fmla="*/ 2147483647 w 594"/>
              <a:gd name="T27" fmla="*/ 2147483647 h 421"/>
              <a:gd name="T28" fmla="*/ 2147483647 w 594"/>
              <a:gd name="T29" fmla="*/ 2147483647 h 421"/>
              <a:gd name="T30" fmla="*/ 2147483647 w 594"/>
              <a:gd name="T31" fmla="*/ 2147483647 h 421"/>
              <a:gd name="T32" fmla="*/ 2147483647 w 594"/>
              <a:gd name="T33" fmla="*/ 2147483647 h 421"/>
              <a:gd name="T34" fmla="*/ 2147483647 w 594"/>
              <a:gd name="T35" fmla="*/ 2147483647 h 421"/>
              <a:gd name="T36" fmla="*/ 2147483647 w 594"/>
              <a:gd name="T37" fmla="*/ 2147483647 h 421"/>
              <a:gd name="T38" fmla="*/ 2147483647 w 594"/>
              <a:gd name="T39" fmla="*/ 2147483647 h 421"/>
              <a:gd name="T40" fmla="*/ 2147483647 w 594"/>
              <a:gd name="T41" fmla="*/ 2147483647 h 421"/>
              <a:gd name="T42" fmla="*/ 2147483647 w 594"/>
              <a:gd name="T43" fmla="*/ 2147483647 h 421"/>
              <a:gd name="T44" fmla="*/ 2147483647 w 594"/>
              <a:gd name="T45" fmla="*/ 2147483647 h 421"/>
              <a:gd name="T46" fmla="*/ 2147483647 w 594"/>
              <a:gd name="T47" fmla="*/ 2147483647 h 421"/>
              <a:gd name="T48" fmla="*/ 2147483647 w 594"/>
              <a:gd name="T49" fmla="*/ 2147483647 h 421"/>
              <a:gd name="T50" fmla="*/ 2147483647 w 594"/>
              <a:gd name="T51" fmla="*/ 0 h 421"/>
              <a:gd name="T52" fmla="*/ 2147483647 w 594"/>
              <a:gd name="T53" fmla="*/ 2147483647 h 421"/>
              <a:gd name="T54" fmla="*/ 2147483647 w 594"/>
              <a:gd name="T55" fmla="*/ 2147483647 h 421"/>
              <a:gd name="T56" fmla="*/ 2147483647 w 594"/>
              <a:gd name="T57" fmla="*/ 2147483647 h 421"/>
              <a:gd name="T58" fmla="*/ 2147483647 w 594"/>
              <a:gd name="T59" fmla="*/ 2147483647 h 421"/>
              <a:gd name="T60" fmla="*/ 2147483647 w 594"/>
              <a:gd name="T61" fmla="*/ 2147483647 h 421"/>
              <a:gd name="T62" fmla="*/ 2147483647 w 594"/>
              <a:gd name="T63" fmla="*/ 2147483647 h 421"/>
              <a:gd name="T64" fmla="*/ 2147483647 w 594"/>
              <a:gd name="T65" fmla="*/ 2147483647 h 421"/>
              <a:gd name="T66" fmla="*/ 2147483647 w 594"/>
              <a:gd name="T67" fmla="*/ 0 h 421"/>
              <a:gd name="T68" fmla="*/ 2147483647 w 594"/>
              <a:gd name="T69" fmla="*/ 2147483647 h 421"/>
              <a:gd name="T70" fmla="*/ 2147483647 w 594"/>
              <a:gd name="T71" fmla="*/ 2147483647 h 421"/>
              <a:gd name="T72" fmla="*/ 2147483647 w 594"/>
              <a:gd name="T73" fmla="*/ 2147483647 h 421"/>
              <a:gd name="T74" fmla="*/ 2147483647 w 594"/>
              <a:gd name="T75" fmla="*/ 2147483647 h 421"/>
              <a:gd name="T76" fmla="*/ 2147483647 w 594"/>
              <a:gd name="T77" fmla="*/ 2147483647 h 421"/>
              <a:gd name="T78" fmla="*/ 2147483647 w 594"/>
              <a:gd name="T79" fmla="*/ 2147483647 h 421"/>
              <a:gd name="T80" fmla="*/ 2147483647 w 594"/>
              <a:gd name="T81" fmla="*/ 2147483647 h 421"/>
              <a:gd name="T82" fmla="*/ 2147483647 w 594"/>
              <a:gd name="T83" fmla="*/ 2147483647 h 421"/>
              <a:gd name="T84" fmla="*/ 2147483647 w 594"/>
              <a:gd name="T85" fmla="*/ 2147483647 h 421"/>
              <a:gd name="T86" fmla="*/ 2147483647 w 594"/>
              <a:gd name="T87" fmla="*/ 2147483647 h 421"/>
              <a:gd name="T88" fmla="*/ 0 w 594"/>
              <a:gd name="T89" fmla="*/ 2147483647 h 421"/>
              <a:gd name="T90" fmla="*/ 2147483647 w 594"/>
              <a:gd name="T91" fmla="*/ 2147483647 h 421"/>
              <a:gd name="T92" fmla="*/ 2147483647 w 594"/>
              <a:gd name="T93" fmla="*/ 2147483647 h 421"/>
              <a:gd name="T94" fmla="*/ 2147483647 w 594"/>
              <a:gd name="T95" fmla="*/ 2147483647 h 421"/>
              <a:gd name="T96" fmla="*/ 2147483647 w 594"/>
              <a:gd name="T97" fmla="*/ 2147483647 h 421"/>
              <a:gd name="T98" fmla="*/ 2147483647 w 594"/>
              <a:gd name="T99" fmla="*/ 2147483647 h 421"/>
              <a:gd name="T100" fmla="*/ 2147483647 w 594"/>
              <a:gd name="T101" fmla="*/ 2147483647 h 421"/>
              <a:gd name="T102" fmla="*/ 2147483647 w 594"/>
              <a:gd name="T103" fmla="*/ 2147483647 h 421"/>
              <a:gd name="T104" fmla="*/ 2147483647 w 594"/>
              <a:gd name="T105" fmla="*/ 2147483647 h 421"/>
              <a:gd name="T106" fmla="*/ 2147483647 w 594"/>
              <a:gd name="T107" fmla="*/ 2147483647 h 421"/>
              <a:gd name="T108" fmla="*/ 2147483647 w 594"/>
              <a:gd name="T109" fmla="*/ 2147483647 h 421"/>
              <a:gd name="T110" fmla="*/ 2147483647 w 594"/>
              <a:gd name="T111" fmla="*/ 2147483647 h 421"/>
              <a:gd name="T112" fmla="*/ 2147483647 w 594"/>
              <a:gd name="T113" fmla="*/ 2147483647 h 421"/>
              <a:gd name="T114" fmla="*/ 2147483647 w 594"/>
              <a:gd name="T115" fmla="*/ 2147483647 h 421"/>
              <a:gd name="T116" fmla="*/ 2147483647 w 594"/>
              <a:gd name="T117" fmla="*/ 2147483647 h 421"/>
              <a:gd name="T118" fmla="*/ 2147483647 w 594"/>
              <a:gd name="T119" fmla="*/ 2147483647 h 4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4"/>
              <a:gd name="T181" fmla="*/ 0 h 421"/>
              <a:gd name="T182" fmla="*/ 594 w 594"/>
              <a:gd name="T183" fmla="*/ 421 h 4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4" h="421">
                <a:moveTo>
                  <a:pt x="297" y="420"/>
                </a:moveTo>
                <a:lnTo>
                  <a:pt x="305" y="419"/>
                </a:lnTo>
                <a:lnTo>
                  <a:pt x="313" y="419"/>
                </a:lnTo>
                <a:lnTo>
                  <a:pt x="321" y="419"/>
                </a:lnTo>
                <a:lnTo>
                  <a:pt x="328" y="418"/>
                </a:lnTo>
                <a:lnTo>
                  <a:pt x="336" y="418"/>
                </a:lnTo>
                <a:lnTo>
                  <a:pt x="344" y="417"/>
                </a:lnTo>
                <a:lnTo>
                  <a:pt x="351" y="416"/>
                </a:lnTo>
                <a:lnTo>
                  <a:pt x="359" y="415"/>
                </a:lnTo>
                <a:lnTo>
                  <a:pt x="366" y="414"/>
                </a:lnTo>
                <a:lnTo>
                  <a:pt x="374" y="412"/>
                </a:lnTo>
                <a:lnTo>
                  <a:pt x="381" y="411"/>
                </a:lnTo>
                <a:lnTo>
                  <a:pt x="388" y="409"/>
                </a:lnTo>
                <a:lnTo>
                  <a:pt x="395" y="407"/>
                </a:lnTo>
                <a:lnTo>
                  <a:pt x="402" y="405"/>
                </a:lnTo>
                <a:lnTo>
                  <a:pt x="409" y="403"/>
                </a:lnTo>
                <a:lnTo>
                  <a:pt x="416" y="401"/>
                </a:lnTo>
                <a:lnTo>
                  <a:pt x="423" y="398"/>
                </a:lnTo>
                <a:lnTo>
                  <a:pt x="429" y="396"/>
                </a:lnTo>
                <a:lnTo>
                  <a:pt x="436" y="393"/>
                </a:lnTo>
                <a:lnTo>
                  <a:pt x="442" y="391"/>
                </a:lnTo>
                <a:lnTo>
                  <a:pt x="449" y="388"/>
                </a:lnTo>
                <a:lnTo>
                  <a:pt x="455" y="385"/>
                </a:lnTo>
                <a:lnTo>
                  <a:pt x="461" y="381"/>
                </a:lnTo>
                <a:lnTo>
                  <a:pt x="467" y="378"/>
                </a:lnTo>
                <a:lnTo>
                  <a:pt x="473" y="375"/>
                </a:lnTo>
                <a:lnTo>
                  <a:pt x="479" y="371"/>
                </a:lnTo>
                <a:lnTo>
                  <a:pt x="485" y="367"/>
                </a:lnTo>
                <a:lnTo>
                  <a:pt x="491" y="363"/>
                </a:lnTo>
                <a:lnTo>
                  <a:pt x="496" y="359"/>
                </a:lnTo>
                <a:lnTo>
                  <a:pt x="501" y="355"/>
                </a:lnTo>
                <a:lnTo>
                  <a:pt x="507" y="351"/>
                </a:lnTo>
                <a:lnTo>
                  <a:pt x="512" y="346"/>
                </a:lnTo>
                <a:lnTo>
                  <a:pt x="518" y="341"/>
                </a:lnTo>
                <a:lnTo>
                  <a:pt x="523" y="336"/>
                </a:lnTo>
                <a:lnTo>
                  <a:pt x="529" y="331"/>
                </a:lnTo>
                <a:lnTo>
                  <a:pt x="534" y="325"/>
                </a:lnTo>
                <a:lnTo>
                  <a:pt x="539" y="320"/>
                </a:lnTo>
                <a:lnTo>
                  <a:pt x="543" y="314"/>
                </a:lnTo>
                <a:lnTo>
                  <a:pt x="548" y="308"/>
                </a:lnTo>
                <a:lnTo>
                  <a:pt x="552" y="303"/>
                </a:lnTo>
                <a:lnTo>
                  <a:pt x="556" y="297"/>
                </a:lnTo>
                <a:lnTo>
                  <a:pt x="560" y="291"/>
                </a:lnTo>
                <a:lnTo>
                  <a:pt x="564" y="285"/>
                </a:lnTo>
                <a:lnTo>
                  <a:pt x="567" y="278"/>
                </a:lnTo>
                <a:lnTo>
                  <a:pt x="570" y="272"/>
                </a:lnTo>
                <a:lnTo>
                  <a:pt x="574" y="266"/>
                </a:lnTo>
                <a:lnTo>
                  <a:pt x="576" y="259"/>
                </a:lnTo>
                <a:lnTo>
                  <a:pt x="579" y="253"/>
                </a:lnTo>
                <a:lnTo>
                  <a:pt x="582" y="246"/>
                </a:lnTo>
                <a:lnTo>
                  <a:pt x="584" y="239"/>
                </a:lnTo>
                <a:lnTo>
                  <a:pt x="586" y="233"/>
                </a:lnTo>
                <a:lnTo>
                  <a:pt x="588" y="226"/>
                </a:lnTo>
                <a:lnTo>
                  <a:pt x="589" y="219"/>
                </a:lnTo>
                <a:lnTo>
                  <a:pt x="590" y="212"/>
                </a:lnTo>
                <a:lnTo>
                  <a:pt x="592" y="205"/>
                </a:lnTo>
                <a:lnTo>
                  <a:pt x="592" y="198"/>
                </a:lnTo>
                <a:lnTo>
                  <a:pt x="593" y="191"/>
                </a:lnTo>
                <a:lnTo>
                  <a:pt x="593" y="184"/>
                </a:lnTo>
                <a:lnTo>
                  <a:pt x="593" y="177"/>
                </a:lnTo>
                <a:lnTo>
                  <a:pt x="593" y="169"/>
                </a:lnTo>
                <a:lnTo>
                  <a:pt x="593" y="162"/>
                </a:lnTo>
                <a:lnTo>
                  <a:pt x="592" y="154"/>
                </a:lnTo>
                <a:lnTo>
                  <a:pt x="591" y="147"/>
                </a:lnTo>
                <a:lnTo>
                  <a:pt x="590" y="140"/>
                </a:lnTo>
                <a:lnTo>
                  <a:pt x="589" y="133"/>
                </a:lnTo>
                <a:lnTo>
                  <a:pt x="587" y="126"/>
                </a:lnTo>
                <a:lnTo>
                  <a:pt x="585" y="119"/>
                </a:lnTo>
                <a:lnTo>
                  <a:pt x="583" y="112"/>
                </a:lnTo>
                <a:lnTo>
                  <a:pt x="581" y="105"/>
                </a:lnTo>
                <a:lnTo>
                  <a:pt x="578" y="99"/>
                </a:lnTo>
                <a:lnTo>
                  <a:pt x="576" y="92"/>
                </a:lnTo>
                <a:lnTo>
                  <a:pt x="572" y="86"/>
                </a:lnTo>
                <a:lnTo>
                  <a:pt x="569" y="80"/>
                </a:lnTo>
                <a:lnTo>
                  <a:pt x="566" y="74"/>
                </a:lnTo>
                <a:lnTo>
                  <a:pt x="562" y="68"/>
                </a:lnTo>
                <a:lnTo>
                  <a:pt x="558" y="63"/>
                </a:lnTo>
                <a:lnTo>
                  <a:pt x="554" y="57"/>
                </a:lnTo>
                <a:lnTo>
                  <a:pt x="549" y="52"/>
                </a:lnTo>
                <a:lnTo>
                  <a:pt x="545" y="47"/>
                </a:lnTo>
                <a:lnTo>
                  <a:pt x="540" y="42"/>
                </a:lnTo>
                <a:lnTo>
                  <a:pt x="535" y="38"/>
                </a:lnTo>
                <a:lnTo>
                  <a:pt x="530" y="33"/>
                </a:lnTo>
                <a:lnTo>
                  <a:pt x="524" y="29"/>
                </a:lnTo>
                <a:lnTo>
                  <a:pt x="519" y="25"/>
                </a:lnTo>
                <a:lnTo>
                  <a:pt x="513" y="22"/>
                </a:lnTo>
                <a:lnTo>
                  <a:pt x="507" y="19"/>
                </a:lnTo>
                <a:lnTo>
                  <a:pt x="501" y="16"/>
                </a:lnTo>
                <a:lnTo>
                  <a:pt x="496" y="14"/>
                </a:lnTo>
                <a:lnTo>
                  <a:pt x="490" y="11"/>
                </a:lnTo>
                <a:lnTo>
                  <a:pt x="484" y="9"/>
                </a:lnTo>
                <a:lnTo>
                  <a:pt x="478" y="8"/>
                </a:lnTo>
                <a:lnTo>
                  <a:pt x="472" y="6"/>
                </a:lnTo>
                <a:lnTo>
                  <a:pt x="466" y="5"/>
                </a:lnTo>
                <a:lnTo>
                  <a:pt x="459" y="4"/>
                </a:lnTo>
                <a:lnTo>
                  <a:pt x="453" y="3"/>
                </a:lnTo>
                <a:lnTo>
                  <a:pt x="446" y="2"/>
                </a:lnTo>
                <a:lnTo>
                  <a:pt x="439" y="1"/>
                </a:lnTo>
                <a:lnTo>
                  <a:pt x="432" y="1"/>
                </a:lnTo>
                <a:lnTo>
                  <a:pt x="425" y="0"/>
                </a:lnTo>
                <a:lnTo>
                  <a:pt x="418" y="0"/>
                </a:lnTo>
                <a:lnTo>
                  <a:pt x="411" y="0"/>
                </a:lnTo>
                <a:lnTo>
                  <a:pt x="404" y="1"/>
                </a:lnTo>
                <a:lnTo>
                  <a:pt x="396" y="1"/>
                </a:lnTo>
                <a:lnTo>
                  <a:pt x="389" y="1"/>
                </a:lnTo>
                <a:lnTo>
                  <a:pt x="381" y="2"/>
                </a:lnTo>
                <a:lnTo>
                  <a:pt x="373" y="3"/>
                </a:lnTo>
                <a:lnTo>
                  <a:pt x="366" y="3"/>
                </a:lnTo>
                <a:lnTo>
                  <a:pt x="358" y="4"/>
                </a:lnTo>
                <a:lnTo>
                  <a:pt x="350" y="5"/>
                </a:lnTo>
                <a:lnTo>
                  <a:pt x="342" y="7"/>
                </a:lnTo>
                <a:lnTo>
                  <a:pt x="334" y="8"/>
                </a:lnTo>
                <a:lnTo>
                  <a:pt x="326" y="9"/>
                </a:lnTo>
                <a:lnTo>
                  <a:pt x="317" y="11"/>
                </a:lnTo>
                <a:lnTo>
                  <a:pt x="309" y="12"/>
                </a:lnTo>
                <a:lnTo>
                  <a:pt x="301" y="14"/>
                </a:lnTo>
                <a:lnTo>
                  <a:pt x="292" y="12"/>
                </a:lnTo>
                <a:lnTo>
                  <a:pt x="284" y="11"/>
                </a:lnTo>
                <a:lnTo>
                  <a:pt x="276" y="9"/>
                </a:lnTo>
                <a:lnTo>
                  <a:pt x="268" y="8"/>
                </a:lnTo>
                <a:lnTo>
                  <a:pt x="260" y="7"/>
                </a:lnTo>
                <a:lnTo>
                  <a:pt x="252" y="6"/>
                </a:lnTo>
                <a:lnTo>
                  <a:pt x="244" y="5"/>
                </a:lnTo>
                <a:lnTo>
                  <a:pt x="236" y="4"/>
                </a:lnTo>
                <a:lnTo>
                  <a:pt x="228" y="3"/>
                </a:lnTo>
                <a:lnTo>
                  <a:pt x="221" y="2"/>
                </a:lnTo>
                <a:lnTo>
                  <a:pt x="213" y="2"/>
                </a:lnTo>
                <a:lnTo>
                  <a:pt x="205" y="1"/>
                </a:lnTo>
                <a:lnTo>
                  <a:pt x="198" y="1"/>
                </a:lnTo>
                <a:lnTo>
                  <a:pt x="190" y="0"/>
                </a:lnTo>
                <a:lnTo>
                  <a:pt x="183" y="0"/>
                </a:lnTo>
                <a:lnTo>
                  <a:pt x="176" y="0"/>
                </a:lnTo>
                <a:lnTo>
                  <a:pt x="169" y="1"/>
                </a:lnTo>
                <a:lnTo>
                  <a:pt x="162" y="1"/>
                </a:lnTo>
                <a:lnTo>
                  <a:pt x="155" y="1"/>
                </a:lnTo>
                <a:lnTo>
                  <a:pt x="148" y="2"/>
                </a:lnTo>
                <a:lnTo>
                  <a:pt x="142" y="3"/>
                </a:lnTo>
                <a:lnTo>
                  <a:pt x="135" y="4"/>
                </a:lnTo>
                <a:lnTo>
                  <a:pt x="129" y="5"/>
                </a:lnTo>
                <a:lnTo>
                  <a:pt x="122" y="6"/>
                </a:lnTo>
                <a:lnTo>
                  <a:pt x="116" y="8"/>
                </a:lnTo>
                <a:lnTo>
                  <a:pt x="110" y="10"/>
                </a:lnTo>
                <a:lnTo>
                  <a:pt x="104" y="12"/>
                </a:lnTo>
                <a:lnTo>
                  <a:pt x="99" y="14"/>
                </a:lnTo>
                <a:lnTo>
                  <a:pt x="93" y="16"/>
                </a:lnTo>
                <a:lnTo>
                  <a:pt x="88" y="19"/>
                </a:lnTo>
                <a:lnTo>
                  <a:pt x="82" y="22"/>
                </a:lnTo>
                <a:lnTo>
                  <a:pt x="76" y="25"/>
                </a:lnTo>
                <a:lnTo>
                  <a:pt x="70" y="29"/>
                </a:lnTo>
                <a:lnTo>
                  <a:pt x="65" y="33"/>
                </a:lnTo>
                <a:lnTo>
                  <a:pt x="59" y="38"/>
                </a:lnTo>
                <a:lnTo>
                  <a:pt x="54" y="42"/>
                </a:lnTo>
                <a:lnTo>
                  <a:pt x="49" y="47"/>
                </a:lnTo>
                <a:lnTo>
                  <a:pt x="45" y="52"/>
                </a:lnTo>
                <a:lnTo>
                  <a:pt x="40" y="57"/>
                </a:lnTo>
                <a:lnTo>
                  <a:pt x="36" y="63"/>
                </a:lnTo>
                <a:lnTo>
                  <a:pt x="32" y="68"/>
                </a:lnTo>
                <a:lnTo>
                  <a:pt x="28" y="74"/>
                </a:lnTo>
                <a:lnTo>
                  <a:pt x="25" y="80"/>
                </a:lnTo>
                <a:lnTo>
                  <a:pt x="21" y="86"/>
                </a:lnTo>
                <a:lnTo>
                  <a:pt x="18" y="92"/>
                </a:lnTo>
                <a:lnTo>
                  <a:pt x="15" y="99"/>
                </a:lnTo>
                <a:lnTo>
                  <a:pt x="13" y="105"/>
                </a:lnTo>
                <a:lnTo>
                  <a:pt x="10" y="112"/>
                </a:lnTo>
                <a:lnTo>
                  <a:pt x="8" y="119"/>
                </a:lnTo>
                <a:lnTo>
                  <a:pt x="6" y="126"/>
                </a:lnTo>
                <a:lnTo>
                  <a:pt x="5" y="133"/>
                </a:lnTo>
                <a:lnTo>
                  <a:pt x="3" y="140"/>
                </a:lnTo>
                <a:lnTo>
                  <a:pt x="2" y="147"/>
                </a:lnTo>
                <a:lnTo>
                  <a:pt x="1" y="154"/>
                </a:lnTo>
                <a:lnTo>
                  <a:pt x="1" y="162"/>
                </a:lnTo>
                <a:lnTo>
                  <a:pt x="0" y="169"/>
                </a:lnTo>
                <a:lnTo>
                  <a:pt x="0" y="177"/>
                </a:lnTo>
                <a:lnTo>
                  <a:pt x="0" y="184"/>
                </a:lnTo>
                <a:lnTo>
                  <a:pt x="1" y="191"/>
                </a:lnTo>
                <a:lnTo>
                  <a:pt x="1" y="198"/>
                </a:lnTo>
                <a:lnTo>
                  <a:pt x="2" y="205"/>
                </a:lnTo>
                <a:lnTo>
                  <a:pt x="3" y="212"/>
                </a:lnTo>
                <a:lnTo>
                  <a:pt x="4" y="219"/>
                </a:lnTo>
                <a:lnTo>
                  <a:pt x="6" y="226"/>
                </a:lnTo>
                <a:lnTo>
                  <a:pt x="8" y="233"/>
                </a:lnTo>
                <a:lnTo>
                  <a:pt x="10" y="239"/>
                </a:lnTo>
                <a:lnTo>
                  <a:pt x="12" y="246"/>
                </a:lnTo>
                <a:lnTo>
                  <a:pt x="15" y="253"/>
                </a:lnTo>
                <a:lnTo>
                  <a:pt x="17" y="259"/>
                </a:lnTo>
                <a:lnTo>
                  <a:pt x="20" y="266"/>
                </a:lnTo>
                <a:lnTo>
                  <a:pt x="23" y="272"/>
                </a:lnTo>
                <a:lnTo>
                  <a:pt x="27" y="278"/>
                </a:lnTo>
                <a:lnTo>
                  <a:pt x="30" y="285"/>
                </a:lnTo>
                <a:lnTo>
                  <a:pt x="34" y="291"/>
                </a:lnTo>
                <a:lnTo>
                  <a:pt x="38" y="297"/>
                </a:lnTo>
                <a:lnTo>
                  <a:pt x="42" y="303"/>
                </a:lnTo>
                <a:lnTo>
                  <a:pt x="46" y="308"/>
                </a:lnTo>
                <a:lnTo>
                  <a:pt x="51" y="314"/>
                </a:lnTo>
                <a:lnTo>
                  <a:pt x="55" y="320"/>
                </a:lnTo>
                <a:lnTo>
                  <a:pt x="60" y="325"/>
                </a:lnTo>
                <a:lnTo>
                  <a:pt x="65" y="331"/>
                </a:lnTo>
                <a:lnTo>
                  <a:pt x="71" y="336"/>
                </a:lnTo>
                <a:lnTo>
                  <a:pt x="76" y="341"/>
                </a:lnTo>
                <a:lnTo>
                  <a:pt x="82" y="346"/>
                </a:lnTo>
                <a:lnTo>
                  <a:pt x="87" y="351"/>
                </a:lnTo>
                <a:lnTo>
                  <a:pt x="93" y="355"/>
                </a:lnTo>
                <a:lnTo>
                  <a:pt x="98" y="359"/>
                </a:lnTo>
                <a:lnTo>
                  <a:pt x="103" y="363"/>
                </a:lnTo>
                <a:lnTo>
                  <a:pt x="109" y="367"/>
                </a:lnTo>
                <a:lnTo>
                  <a:pt x="115" y="371"/>
                </a:lnTo>
                <a:lnTo>
                  <a:pt x="121" y="375"/>
                </a:lnTo>
                <a:lnTo>
                  <a:pt x="127" y="378"/>
                </a:lnTo>
                <a:lnTo>
                  <a:pt x="133" y="381"/>
                </a:lnTo>
                <a:lnTo>
                  <a:pt x="139" y="385"/>
                </a:lnTo>
                <a:lnTo>
                  <a:pt x="145" y="388"/>
                </a:lnTo>
                <a:lnTo>
                  <a:pt x="152" y="391"/>
                </a:lnTo>
                <a:lnTo>
                  <a:pt x="158" y="393"/>
                </a:lnTo>
                <a:lnTo>
                  <a:pt x="165" y="396"/>
                </a:lnTo>
                <a:lnTo>
                  <a:pt x="172" y="398"/>
                </a:lnTo>
                <a:lnTo>
                  <a:pt x="178" y="401"/>
                </a:lnTo>
                <a:lnTo>
                  <a:pt x="185" y="403"/>
                </a:lnTo>
                <a:lnTo>
                  <a:pt x="192" y="405"/>
                </a:lnTo>
                <a:lnTo>
                  <a:pt x="199" y="407"/>
                </a:lnTo>
                <a:lnTo>
                  <a:pt x="206" y="409"/>
                </a:lnTo>
                <a:lnTo>
                  <a:pt x="214" y="411"/>
                </a:lnTo>
                <a:lnTo>
                  <a:pt x="221" y="412"/>
                </a:lnTo>
                <a:lnTo>
                  <a:pt x="228" y="414"/>
                </a:lnTo>
                <a:lnTo>
                  <a:pt x="236" y="415"/>
                </a:lnTo>
                <a:lnTo>
                  <a:pt x="243" y="416"/>
                </a:lnTo>
                <a:lnTo>
                  <a:pt x="251" y="417"/>
                </a:lnTo>
                <a:lnTo>
                  <a:pt x="258" y="418"/>
                </a:lnTo>
                <a:lnTo>
                  <a:pt x="266" y="418"/>
                </a:lnTo>
                <a:lnTo>
                  <a:pt x="274" y="419"/>
                </a:lnTo>
                <a:lnTo>
                  <a:pt x="281" y="419"/>
                </a:lnTo>
                <a:lnTo>
                  <a:pt x="289" y="419"/>
                </a:lnTo>
                <a:lnTo>
                  <a:pt x="297" y="4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7" name="Gruppe 16"/>
          <p:cNvGrpSpPr/>
          <p:nvPr/>
        </p:nvGrpSpPr>
        <p:grpSpPr>
          <a:xfrm>
            <a:off x="2414440" y="3105336"/>
            <a:ext cx="4570560" cy="2523830"/>
            <a:chOff x="2414440" y="3685896"/>
            <a:chExt cx="4398732" cy="2523830"/>
          </a:xfrm>
        </p:grpSpPr>
        <p:sp>
          <p:nvSpPr>
            <p:cNvPr id="81" name="Freeform 10"/>
            <p:cNvSpPr>
              <a:spLocks/>
            </p:cNvSpPr>
            <p:nvPr/>
          </p:nvSpPr>
          <p:spPr bwMode="auto">
            <a:xfrm flipV="1">
              <a:off x="2414440" y="3685896"/>
              <a:ext cx="894357" cy="85554"/>
            </a:xfrm>
            <a:custGeom>
              <a:avLst/>
              <a:gdLst>
                <a:gd name="T0" fmla="*/ 2147483647 w 453"/>
                <a:gd name="T1" fmla="*/ 2147483647 h 42"/>
                <a:gd name="T2" fmla="*/ 2147483647 w 453"/>
                <a:gd name="T3" fmla="*/ 2147483647 h 42"/>
                <a:gd name="T4" fmla="*/ 2147483647 w 453"/>
                <a:gd name="T5" fmla="*/ 2147483647 h 42"/>
                <a:gd name="T6" fmla="*/ 2147483647 w 453"/>
                <a:gd name="T7" fmla="*/ 2147483647 h 42"/>
                <a:gd name="T8" fmla="*/ 2147483647 w 453"/>
                <a:gd name="T9" fmla="*/ 2147483647 h 42"/>
                <a:gd name="T10" fmla="*/ 2147483647 w 453"/>
                <a:gd name="T11" fmla="*/ 2147483647 h 42"/>
                <a:gd name="T12" fmla="*/ 2147483647 w 453"/>
                <a:gd name="T13" fmla="*/ 2147483647 h 42"/>
                <a:gd name="T14" fmla="*/ 2147483647 w 453"/>
                <a:gd name="T15" fmla="*/ 2147483647 h 42"/>
                <a:gd name="T16" fmla="*/ 2147483647 w 453"/>
                <a:gd name="T17" fmla="*/ 2147483647 h 42"/>
                <a:gd name="T18" fmla="*/ 2147483647 w 453"/>
                <a:gd name="T19" fmla="*/ 2147483647 h 42"/>
                <a:gd name="T20" fmla="*/ 2147483647 w 453"/>
                <a:gd name="T21" fmla="*/ 2147483647 h 42"/>
                <a:gd name="T22" fmla="*/ 2147483647 w 453"/>
                <a:gd name="T23" fmla="*/ 2147483647 h 42"/>
                <a:gd name="T24" fmla="*/ 2147483647 w 453"/>
                <a:gd name="T25" fmla="*/ 2147483647 h 42"/>
                <a:gd name="T26" fmla="*/ 2147483647 w 453"/>
                <a:gd name="T27" fmla="*/ 2147483647 h 42"/>
                <a:gd name="T28" fmla="*/ 2147483647 w 453"/>
                <a:gd name="T29" fmla="*/ 2147483647 h 42"/>
                <a:gd name="T30" fmla="*/ 2147483647 w 453"/>
                <a:gd name="T31" fmla="*/ 2147483647 h 42"/>
                <a:gd name="T32" fmla="*/ 2147483647 w 453"/>
                <a:gd name="T33" fmla="*/ 2147483647 h 42"/>
                <a:gd name="T34" fmla="*/ 2147483647 w 453"/>
                <a:gd name="T35" fmla="*/ 2147483647 h 42"/>
                <a:gd name="T36" fmla="*/ 2147483647 w 453"/>
                <a:gd name="T37" fmla="*/ 2147483647 h 42"/>
                <a:gd name="T38" fmla="*/ 2147483647 w 453"/>
                <a:gd name="T39" fmla="*/ 2147483647 h 42"/>
                <a:gd name="T40" fmla="*/ 2147483647 w 453"/>
                <a:gd name="T41" fmla="*/ 2147483647 h 42"/>
                <a:gd name="T42" fmla="*/ 2147483647 w 453"/>
                <a:gd name="T43" fmla="*/ 2147483647 h 42"/>
                <a:gd name="T44" fmla="*/ 2147483647 w 453"/>
                <a:gd name="T45" fmla="*/ 2147483647 h 42"/>
                <a:gd name="T46" fmla="*/ 2147483647 w 453"/>
                <a:gd name="T47" fmla="*/ 2147483647 h 42"/>
                <a:gd name="T48" fmla="*/ 2147483647 w 453"/>
                <a:gd name="T49" fmla="*/ 2147483647 h 42"/>
                <a:gd name="T50" fmla="*/ 2147483647 w 453"/>
                <a:gd name="T51" fmla="*/ 2147483647 h 42"/>
                <a:gd name="T52" fmla="*/ 2147483647 w 453"/>
                <a:gd name="T53" fmla="*/ 2147483647 h 42"/>
                <a:gd name="T54" fmla="*/ 2147483647 w 453"/>
                <a:gd name="T55" fmla="*/ 2147483647 h 42"/>
                <a:gd name="T56" fmla="*/ 2147483647 w 453"/>
                <a:gd name="T57" fmla="*/ 2147483647 h 42"/>
                <a:gd name="T58" fmla="*/ 2147483647 w 453"/>
                <a:gd name="T59" fmla="*/ 2147483647 h 42"/>
                <a:gd name="T60" fmla="*/ 2147483647 w 453"/>
                <a:gd name="T61" fmla="*/ 2147483647 h 42"/>
                <a:gd name="T62" fmla="*/ 2147483647 w 453"/>
                <a:gd name="T63" fmla="*/ 2147483647 h 42"/>
                <a:gd name="T64" fmla="*/ 2147483647 w 453"/>
                <a:gd name="T65" fmla="*/ 2147483647 h 42"/>
                <a:gd name="T66" fmla="*/ 2147483647 w 453"/>
                <a:gd name="T67" fmla="*/ 2147483647 h 42"/>
                <a:gd name="T68" fmla="*/ 0 w 453"/>
                <a:gd name="T69" fmla="*/ 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3"/>
                <a:gd name="T106" fmla="*/ 0 h 42"/>
                <a:gd name="T107" fmla="*/ 453 w 453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3" h="42">
                  <a:moveTo>
                    <a:pt x="452" y="41"/>
                  </a:moveTo>
                  <a:lnTo>
                    <a:pt x="445" y="39"/>
                  </a:lnTo>
                  <a:lnTo>
                    <a:pt x="439" y="38"/>
                  </a:lnTo>
                  <a:lnTo>
                    <a:pt x="432" y="36"/>
                  </a:lnTo>
                  <a:lnTo>
                    <a:pt x="425" y="35"/>
                  </a:lnTo>
                  <a:lnTo>
                    <a:pt x="418" y="34"/>
                  </a:lnTo>
                  <a:lnTo>
                    <a:pt x="410" y="32"/>
                  </a:lnTo>
                  <a:lnTo>
                    <a:pt x="403" y="31"/>
                  </a:lnTo>
                  <a:lnTo>
                    <a:pt x="395" y="31"/>
                  </a:lnTo>
                  <a:lnTo>
                    <a:pt x="388" y="30"/>
                  </a:lnTo>
                  <a:lnTo>
                    <a:pt x="380" y="29"/>
                  </a:lnTo>
                  <a:lnTo>
                    <a:pt x="372" y="28"/>
                  </a:lnTo>
                  <a:lnTo>
                    <a:pt x="365" y="28"/>
                  </a:lnTo>
                  <a:lnTo>
                    <a:pt x="357" y="27"/>
                  </a:lnTo>
                  <a:lnTo>
                    <a:pt x="349" y="27"/>
                  </a:lnTo>
                  <a:lnTo>
                    <a:pt x="341" y="27"/>
                  </a:lnTo>
                  <a:lnTo>
                    <a:pt x="333" y="26"/>
                  </a:lnTo>
                  <a:lnTo>
                    <a:pt x="325" y="26"/>
                  </a:lnTo>
                  <a:lnTo>
                    <a:pt x="317" y="26"/>
                  </a:lnTo>
                  <a:lnTo>
                    <a:pt x="308" y="26"/>
                  </a:lnTo>
                  <a:lnTo>
                    <a:pt x="300" y="26"/>
                  </a:lnTo>
                  <a:lnTo>
                    <a:pt x="292" y="26"/>
                  </a:lnTo>
                  <a:lnTo>
                    <a:pt x="284" y="26"/>
                  </a:lnTo>
                  <a:lnTo>
                    <a:pt x="276" y="26"/>
                  </a:lnTo>
                  <a:lnTo>
                    <a:pt x="267" y="26"/>
                  </a:lnTo>
                  <a:lnTo>
                    <a:pt x="259" y="26"/>
                  </a:lnTo>
                  <a:lnTo>
                    <a:pt x="252" y="26"/>
                  </a:lnTo>
                  <a:lnTo>
                    <a:pt x="244" y="26"/>
                  </a:lnTo>
                  <a:lnTo>
                    <a:pt x="236" y="27"/>
                  </a:lnTo>
                  <a:lnTo>
                    <a:pt x="228" y="27"/>
                  </a:lnTo>
                  <a:lnTo>
                    <a:pt x="219" y="27"/>
                  </a:lnTo>
                  <a:lnTo>
                    <a:pt x="211" y="27"/>
                  </a:lnTo>
                  <a:lnTo>
                    <a:pt x="203" y="28"/>
                  </a:lnTo>
                  <a:lnTo>
                    <a:pt x="196" y="28"/>
                  </a:lnTo>
                  <a:lnTo>
                    <a:pt x="188" y="28"/>
                  </a:lnTo>
                  <a:lnTo>
                    <a:pt x="180" y="28"/>
                  </a:lnTo>
                  <a:lnTo>
                    <a:pt x="172" y="29"/>
                  </a:lnTo>
                  <a:lnTo>
                    <a:pt x="165" y="29"/>
                  </a:lnTo>
                  <a:lnTo>
                    <a:pt x="157" y="29"/>
                  </a:lnTo>
                  <a:lnTo>
                    <a:pt x="150" y="29"/>
                  </a:lnTo>
                  <a:lnTo>
                    <a:pt x="142" y="29"/>
                  </a:lnTo>
                  <a:lnTo>
                    <a:pt x="135" y="29"/>
                  </a:lnTo>
                  <a:lnTo>
                    <a:pt x="128" y="29"/>
                  </a:lnTo>
                  <a:lnTo>
                    <a:pt x="121" y="29"/>
                  </a:lnTo>
                  <a:lnTo>
                    <a:pt x="114" y="29"/>
                  </a:lnTo>
                  <a:lnTo>
                    <a:pt x="107" y="29"/>
                  </a:lnTo>
                  <a:lnTo>
                    <a:pt x="100" y="29"/>
                  </a:lnTo>
                  <a:lnTo>
                    <a:pt x="94" y="29"/>
                  </a:lnTo>
                  <a:lnTo>
                    <a:pt x="88" y="28"/>
                  </a:lnTo>
                  <a:lnTo>
                    <a:pt x="81" y="28"/>
                  </a:lnTo>
                  <a:lnTo>
                    <a:pt x="75" y="28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8" y="26"/>
                  </a:lnTo>
                  <a:lnTo>
                    <a:pt x="53" y="25"/>
                  </a:lnTo>
                  <a:lnTo>
                    <a:pt x="48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4" y="21"/>
                  </a:lnTo>
                  <a:lnTo>
                    <a:pt x="30" y="20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8" y="15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 flipV="1">
              <a:off x="2414440" y="3769412"/>
              <a:ext cx="758130" cy="529617"/>
            </a:xfrm>
            <a:custGeom>
              <a:avLst/>
              <a:gdLst>
                <a:gd name="T0" fmla="*/ 0 w 384"/>
                <a:gd name="T1" fmla="*/ 2147483647 h 260"/>
                <a:gd name="T2" fmla="*/ 0 w 384"/>
                <a:gd name="T3" fmla="*/ 2147483647 h 260"/>
                <a:gd name="T4" fmla="*/ 2147483647 w 384"/>
                <a:gd name="T5" fmla="*/ 2147483647 h 260"/>
                <a:gd name="T6" fmla="*/ 2147483647 w 384"/>
                <a:gd name="T7" fmla="*/ 2147483647 h 260"/>
                <a:gd name="T8" fmla="*/ 2147483647 w 384"/>
                <a:gd name="T9" fmla="*/ 2147483647 h 260"/>
                <a:gd name="T10" fmla="*/ 2147483647 w 384"/>
                <a:gd name="T11" fmla="*/ 2147483647 h 260"/>
                <a:gd name="T12" fmla="*/ 2147483647 w 384"/>
                <a:gd name="T13" fmla="*/ 2147483647 h 260"/>
                <a:gd name="T14" fmla="*/ 2147483647 w 384"/>
                <a:gd name="T15" fmla="*/ 2147483647 h 260"/>
                <a:gd name="T16" fmla="*/ 2147483647 w 384"/>
                <a:gd name="T17" fmla="*/ 2147483647 h 260"/>
                <a:gd name="T18" fmla="*/ 2147483647 w 384"/>
                <a:gd name="T19" fmla="*/ 2147483647 h 260"/>
                <a:gd name="T20" fmla="*/ 2147483647 w 384"/>
                <a:gd name="T21" fmla="*/ 2147483647 h 260"/>
                <a:gd name="T22" fmla="*/ 2147483647 w 384"/>
                <a:gd name="T23" fmla="*/ 2147483647 h 260"/>
                <a:gd name="T24" fmla="*/ 2147483647 w 384"/>
                <a:gd name="T25" fmla="*/ 2147483647 h 260"/>
                <a:gd name="T26" fmla="*/ 2147483647 w 384"/>
                <a:gd name="T27" fmla="*/ 2147483647 h 260"/>
                <a:gd name="T28" fmla="*/ 2147483647 w 384"/>
                <a:gd name="T29" fmla="*/ 2147483647 h 260"/>
                <a:gd name="T30" fmla="*/ 2147483647 w 384"/>
                <a:gd name="T31" fmla="*/ 2147483647 h 260"/>
                <a:gd name="T32" fmla="*/ 2147483647 w 384"/>
                <a:gd name="T33" fmla="*/ 2147483647 h 260"/>
                <a:gd name="T34" fmla="*/ 2147483647 w 384"/>
                <a:gd name="T35" fmla="*/ 2147483647 h 260"/>
                <a:gd name="T36" fmla="*/ 2147483647 w 384"/>
                <a:gd name="T37" fmla="*/ 2147483647 h 260"/>
                <a:gd name="T38" fmla="*/ 2147483647 w 384"/>
                <a:gd name="T39" fmla="*/ 2147483647 h 260"/>
                <a:gd name="T40" fmla="*/ 2147483647 w 384"/>
                <a:gd name="T41" fmla="*/ 2147483647 h 260"/>
                <a:gd name="T42" fmla="*/ 2147483647 w 384"/>
                <a:gd name="T43" fmla="*/ 2147483647 h 260"/>
                <a:gd name="T44" fmla="*/ 2147483647 w 384"/>
                <a:gd name="T45" fmla="*/ 2147483647 h 260"/>
                <a:gd name="T46" fmla="*/ 2147483647 w 384"/>
                <a:gd name="T47" fmla="*/ 2147483647 h 260"/>
                <a:gd name="T48" fmla="*/ 2147483647 w 384"/>
                <a:gd name="T49" fmla="*/ 2147483647 h 260"/>
                <a:gd name="T50" fmla="*/ 2147483647 w 384"/>
                <a:gd name="T51" fmla="*/ 2147483647 h 260"/>
                <a:gd name="T52" fmla="*/ 2147483647 w 384"/>
                <a:gd name="T53" fmla="*/ 2147483647 h 260"/>
                <a:gd name="T54" fmla="*/ 2147483647 w 384"/>
                <a:gd name="T55" fmla="*/ 2147483647 h 260"/>
                <a:gd name="T56" fmla="*/ 2147483647 w 384"/>
                <a:gd name="T57" fmla="*/ 2147483647 h 260"/>
                <a:gd name="T58" fmla="*/ 2147483647 w 384"/>
                <a:gd name="T59" fmla="*/ 2147483647 h 260"/>
                <a:gd name="T60" fmla="*/ 2147483647 w 384"/>
                <a:gd name="T61" fmla="*/ 2147483647 h 260"/>
                <a:gd name="T62" fmla="*/ 2147483647 w 384"/>
                <a:gd name="T63" fmla="*/ 2147483647 h 260"/>
                <a:gd name="T64" fmla="*/ 2147483647 w 384"/>
                <a:gd name="T65" fmla="*/ 2147483647 h 260"/>
                <a:gd name="T66" fmla="*/ 2147483647 w 384"/>
                <a:gd name="T67" fmla="*/ 2147483647 h 260"/>
                <a:gd name="T68" fmla="*/ 2147483647 w 384"/>
                <a:gd name="T69" fmla="*/ 2147483647 h 260"/>
                <a:gd name="T70" fmla="*/ 2147483647 w 384"/>
                <a:gd name="T71" fmla="*/ 2147483647 h 260"/>
                <a:gd name="T72" fmla="*/ 2147483647 w 384"/>
                <a:gd name="T73" fmla="*/ 2147483647 h 260"/>
                <a:gd name="T74" fmla="*/ 2147483647 w 384"/>
                <a:gd name="T75" fmla="*/ 2147483647 h 260"/>
                <a:gd name="T76" fmla="*/ 2147483647 w 384"/>
                <a:gd name="T77" fmla="*/ 2147483647 h 260"/>
                <a:gd name="T78" fmla="*/ 2147483647 w 384"/>
                <a:gd name="T79" fmla="*/ 2147483647 h 260"/>
                <a:gd name="T80" fmla="*/ 2147483647 w 384"/>
                <a:gd name="T81" fmla="*/ 2147483647 h 260"/>
                <a:gd name="T82" fmla="*/ 2147483647 w 384"/>
                <a:gd name="T83" fmla="*/ 2147483647 h 260"/>
                <a:gd name="T84" fmla="*/ 2147483647 w 384"/>
                <a:gd name="T85" fmla="*/ 2147483647 h 260"/>
                <a:gd name="T86" fmla="*/ 2147483647 w 384"/>
                <a:gd name="T87" fmla="*/ 2147483647 h 260"/>
                <a:gd name="T88" fmla="*/ 2147483647 w 384"/>
                <a:gd name="T89" fmla="*/ 2147483647 h 260"/>
                <a:gd name="T90" fmla="*/ 2147483647 w 384"/>
                <a:gd name="T91" fmla="*/ 2147483647 h 260"/>
                <a:gd name="T92" fmla="*/ 2147483647 w 384"/>
                <a:gd name="T93" fmla="*/ 2147483647 h 260"/>
                <a:gd name="T94" fmla="*/ 2147483647 w 384"/>
                <a:gd name="T95" fmla="*/ 2147483647 h 260"/>
                <a:gd name="T96" fmla="*/ 2147483647 w 384"/>
                <a:gd name="T97" fmla="*/ 2147483647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4"/>
                <a:gd name="T148" fmla="*/ 0 h 260"/>
                <a:gd name="T149" fmla="*/ 384 w 384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4" h="260">
                  <a:moveTo>
                    <a:pt x="0" y="259"/>
                  </a:moveTo>
                  <a:lnTo>
                    <a:pt x="0" y="251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1" y="227"/>
                  </a:lnTo>
                  <a:lnTo>
                    <a:pt x="1" y="219"/>
                  </a:lnTo>
                  <a:lnTo>
                    <a:pt x="2" y="212"/>
                  </a:lnTo>
                  <a:lnTo>
                    <a:pt x="3" y="205"/>
                  </a:lnTo>
                  <a:lnTo>
                    <a:pt x="4" y="198"/>
                  </a:lnTo>
                  <a:lnTo>
                    <a:pt x="5" y="191"/>
                  </a:lnTo>
                  <a:lnTo>
                    <a:pt x="7" y="185"/>
                  </a:lnTo>
                  <a:lnTo>
                    <a:pt x="8" y="178"/>
                  </a:lnTo>
                  <a:lnTo>
                    <a:pt x="10" y="172"/>
                  </a:lnTo>
                  <a:lnTo>
                    <a:pt x="12" y="166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8" y="150"/>
                  </a:lnTo>
                  <a:lnTo>
                    <a:pt x="21" y="144"/>
                  </a:lnTo>
                  <a:lnTo>
                    <a:pt x="23" y="139"/>
                  </a:lnTo>
                  <a:lnTo>
                    <a:pt x="26" y="135"/>
                  </a:lnTo>
                  <a:lnTo>
                    <a:pt x="29" y="130"/>
                  </a:lnTo>
                  <a:lnTo>
                    <a:pt x="32" y="125"/>
                  </a:lnTo>
                  <a:lnTo>
                    <a:pt x="35" y="121"/>
                  </a:lnTo>
                  <a:lnTo>
                    <a:pt x="38" y="117"/>
                  </a:lnTo>
                  <a:lnTo>
                    <a:pt x="41" y="113"/>
                  </a:lnTo>
                  <a:lnTo>
                    <a:pt x="45" y="109"/>
                  </a:lnTo>
                  <a:lnTo>
                    <a:pt x="48" y="105"/>
                  </a:lnTo>
                  <a:lnTo>
                    <a:pt x="52" y="101"/>
                  </a:lnTo>
                  <a:lnTo>
                    <a:pt x="56" y="98"/>
                  </a:lnTo>
                  <a:lnTo>
                    <a:pt x="59" y="95"/>
                  </a:lnTo>
                  <a:lnTo>
                    <a:pt x="63" y="91"/>
                  </a:lnTo>
                  <a:lnTo>
                    <a:pt x="67" y="88"/>
                  </a:lnTo>
                  <a:lnTo>
                    <a:pt x="72" y="85"/>
                  </a:lnTo>
                  <a:lnTo>
                    <a:pt x="76" y="83"/>
                  </a:lnTo>
                  <a:lnTo>
                    <a:pt x="80" y="80"/>
                  </a:lnTo>
                  <a:lnTo>
                    <a:pt x="84" y="77"/>
                  </a:lnTo>
                  <a:lnTo>
                    <a:pt x="89" y="75"/>
                  </a:lnTo>
                  <a:lnTo>
                    <a:pt x="93" y="72"/>
                  </a:lnTo>
                  <a:lnTo>
                    <a:pt x="98" y="70"/>
                  </a:lnTo>
                  <a:lnTo>
                    <a:pt x="102" y="68"/>
                  </a:lnTo>
                  <a:lnTo>
                    <a:pt x="107" y="66"/>
                  </a:lnTo>
                  <a:lnTo>
                    <a:pt x="112" y="64"/>
                  </a:lnTo>
                  <a:lnTo>
                    <a:pt x="117" y="62"/>
                  </a:lnTo>
                  <a:lnTo>
                    <a:pt x="122" y="60"/>
                  </a:lnTo>
                  <a:lnTo>
                    <a:pt x="126" y="59"/>
                  </a:lnTo>
                  <a:lnTo>
                    <a:pt x="131" y="57"/>
                  </a:lnTo>
                  <a:lnTo>
                    <a:pt x="136" y="55"/>
                  </a:lnTo>
                  <a:lnTo>
                    <a:pt x="142" y="54"/>
                  </a:lnTo>
                  <a:lnTo>
                    <a:pt x="147" y="53"/>
                  </a:lnTo>
                  <a:lnTo>
                    <a:pt x="152" y="51"/>
                  </a:lnTo>
                  <a:lnTo>
                    <a:pt x="157" y="50"/>
                  </a:lnTo>
                  <a:lnTo>
                    <a:pt x="162" y="49"/>
                  </a:lnTo>
                  <a:lnTo>
                    <a:pt x="167" y="48"/>
                  </a:lnTo>
                  <a:lnTo>
                    <a:pt x="173" y="47"/>
                  </a:lnTo>
                  <a:lnTo>
                    <a:pt x="178" y="46"/>
                  </a:lnTo>
                  <a:lnTo>
                    <a:pt x="183" y="45"/>
                  </a:lnTo>
                  <a:lnTo>
                    <a:pt x="188" y="44"/>
                  </a:lnTo>
                  <a:lnTo>
                    <a:pt x="194" y="43"/>
                  </a:lnTo>
                  <a:lnTo>
                    <a:pt x="199" y="42"/>
                  </a:lnTo>
                  <a:lnTo>
                    <a:pt x="204" y="41"/>
                  </a:lnTo>
                  <a:lnTo>
                    <a:pt x="210" y="40"/>
                  </a:lnTo>
                  <a:lnTo>
                    <a:pt x="215" y="40"/>
                  </a:lnTo>
                  <a:lnTo>
                    <a:pt x="220" y="39"/>
                  </a:lnTo>
                  <a:lnTo>
                    <a:pt x="226" y="38"/>
                  </a:lnTo>
                  <a:lnTo>
                    <a:pt x="231" y="37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5"/>
                  </a:lnTo>
                  <a:lnTo>
                    <a:pt x="252" y="35"/>
                  </a:lnTo>
                  <a:lnTo>
                    <a:pt x="256" y="34"/>
                  </a:lnTo>
                  <a:lnTo>
                    <a:pt x="262" y="33"/>
                  </a:lnTo>
                  <a:lnTo>
                    <a:pt x="267" y="33"/>
                  </a:lnTo>
                  <a:lnTo>
                    <a:pt x="272" y="32"/>
                  </a:lnTo>
                  <a:lnTo>
                    <a:pt x="277" y="31"/>
                  </a:lnTo>
                  <a:lnTo>
                    <a:pt x="282" y="31"/>
                  </a:lnTo>
                  <a:lnTo>
                    <a:pt x="287" y="30"/>
                  </a:lnTo>
                  <a:lnTo>
                    <a:pt x="292" y="29"/>
                  </a:lnTo>
                  <a:lnTo>
                    <a:pt x="297" y="28"/>
                  </a:lnTo>
                  <a:lnTo>
                    <a:pt x="302" y="28"/>
                  </a:lnTo>
                  <a:lnTo>
                    <a:pt x="306" y="27"/>
                  </a:lnTo>
                  <a:lnTo>
                    <a:pt x="311" y="26"/>
                  </a:lnTo>
                  <a:lnTo>
                    <a:pt x="316" y="25"/>
                  </a:lnTo>
                  <a:lnTo>
                    <a:pt x="321" y="24"/>
                  </a:lnTo>
                  <a:lnTo>
                    <a:pt x="325" y="23"/>
                  </a:lnTo>
                  <a:lnTo>
                    <a:pt x="330" y="22"/>
                  </a:lnTo>
                  <a:lnTo>
                    <a:pt x="334" y="21"/>
                  </a:lnTo>
                  <a:lnTo>
                    <a:pt x="338" y="20"/>
                  </a:lnTo>
                  <a:lnTo>
                    <a:pt x="342" y="18"/>
                  </a:lnTo>
                  <a:lnTo>
                    <a:pt x="347" y="17"/>
                  </a:lnTo>
                  <a:lnTo>
                    <a:pt x="351" y="16"/>
                  </a:lnTo>
                  <a:lnTo>
                    <a:pt x="355" y="14"/>
                  </a:lnTo>
                  <a:lnTo>
                    <a:pt x="359" y="13"/>
                  </a:lnTo>
                  <a:lnTo>
                    <a:pt x="362" y="11"/>
                  </a:lnTo>
                  <a:lnTo>
                    <a:pt x="366" y="10"/>
                  </a:lnTo>
                  <a:lnTo>
                    <a:pt x="370" y="8"/>
                  </a:lnTo>
                  <a:lnTo>
                    <a:pt x="373" y="6"/>
                  </a:lnTo>
                  <a:lnTo>
                    <a:pt x="376" y="4"/>
                  </a:lnTo>
                  <a:lnTo>
                    <a:pt x="380" y="2"/>
                  </a:lnTo>
                  <a:lnTo>
                    <a:pt x="383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 flipV="1">
              <a:off x="3231799" y="4005703"/>
              <a:ext cx="325760" cy="236291"/>
            </a:xfrm>
            <a:custGeom>
              <a:avLst/>
              <a:gdLst>
                <a:gd name="T0" fmla="*/ 2147483647 w 165"/>
                <a:gd name="T1" fmla="*/ 2147483647 h 116"/>
                <a:gd name="T2" fmla="*/ 2147483647 w 165"/>
                <a:gd name="T3" fmla="*/ 2147483647 h 116"/>
                <a:gd name="T4" fmla="*/ 2147483647 w 165"/>
                <a:gd name="T5" fmla="*/ 2147483647 h 116"/>
                <a:gd name="T6" fmla="*/ 2147483647 w 165"/>
                <a:gd name="T7" fmla="*/ 2147483647 h 116"/>
                <a:gd name="T8" fmla="*/ 2147483647 w 165"/>
                <a:gd name="T9" fmla="*/ 2147483647 h 116"/>
                <a:gd name="T10" fmla="*/ 2147483647 w 165"/>
                <a:gd name="T11" fmla="*/ 2147483647 h 116"/>
                <a:gd name="T12" fmla="*/ 2147483647 w 165"/>
                <a:gd name="T13" fmla="*/ 2147483647 h 116"/>
                <a:gd name="T14" fmla="*/ 2147483647 w 165"/>
                <a:gd name="T15" fmla="*/ 2147483647 h 116"/>
                <a:gd name="T16" fmla="*/ 2147483647 w 165"/>
                <a:gd name="T17" fmla="*/ 2147483647 h 116"/>
                <a:gd name="T18" fmla="*/ 2147483647 w 165"/>
                <a:gd name="T19" fmla="*/ 2147483647 h 116"/>
                <a:gd name="T20" fmla="*/ 2147483647 w 165"/>
                <a:gd name="T21" fmla="*/ 2147483647 h 116"/>
                <a:gd name="T22" fmla="*/ 2147483647 w 165"/>
                <a:gd name="T23" fmla="*/ 2147483647 h 116"/>
                <a:gd name="T24" fmla="*/ 2147483647 w 165"/>
                <a:gd name="T25" fmla="*/ 2147483647 h 116"/>
                <a:gd name="T26" fmla="*/ 2147483647 w 165"/>
                <a:gd name="T27" fmla="*/ 2147483647 h 116"/>
                <a:gd name="T28" fmla="*/ 2147483647 w 165"/>
                <a:gd name="T29" fmla="*/ 2147483647 h 116"/>
                <a:gd name="T30" fmla="*/ 2147483647 w 165"/>
                <a:gd name="T31" fmla="*/ 2147483647 h 116"/>
                <a:gd name="T32" fmla="*/ 2147483647 w 165"/>
                <a:gd name="T33" fmla="*/ 2147483647 h 116"/>
                <a:gd name="T34" fmla="*/ 2147483647 w 165"/>
                <a:gd name="T35" fmla="*/ 2147483647 h 116"/>
                <a:gd name="T36" fmla="*/ 2147483647 w 165"/>
                <a:gd name="T37" fmla="*/ 2147483647 h 116"/>
                <a:gd name="T38" fmla="*/ 2147483647 w 165"/>
                <a:gd name="T39" fmla="*/ 2147483647 h 116"/>
                <a:gd name="T40" fmla="*/ 2147483647 w 165"/>
                <a:gd name="T41" fmla="*/ 2147483647 h 116"/>
                <a:gd name="T42" fmla="*/ 2147483647 w 165"/>
                <a:gd name="T43" fmla="*/ 2147483647 h 116"/>
                <a:gd name="T44" fmla="*/ 2147483647 w 165"/>
                <a:gd name="T45" fmla="*/ 2147483647 h 116"/>
                <a:gd name="T46" fmla="*/ 2147483647 w 165"/>
                <a:gd name="T47" fmla="*/ 2147483647 h 116"/>
                <a:gd name="T48" fmla="*/ 2147483647 w 165"/>
                <a:gd name="T49" fmla="*/ 2147483647 h 116"/>
                <a:gd name="T50" fmla="*/ 2147483647 w 165"/>
                <a:gd name="T51" fmla="*/ 2147483647 h 116"/>
                <a:gd name="T52" fmla="*/ 2147483647 w 165"/>
                <a:gd name="T53" fmla="*/ 2147483647 h 116"/>
                <a:gd name="T54" fmla="*/ 2147483647 w 165"/>
                <a:gd name="T55" fmla="*/ 2147483647 h 116"/>
                <a:gd name="T56" fmla="*/ 2147483647 w 165"/>
                <a:gd name="T57" fmla="*/ 2147483647 h 116"/>
                <a:gd name="T58" fmla="*/ 0 w 165"/>
                <a:gd name="T59" fmla="*/ 0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16"/>
                <a:gd name="T92" fmla="*/ 165 w 165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16">
                  <a:moveTo>
                    <a:pt x="164" y="115"/>
                  </a:moveTo>
                  <a:lnTo>
                    <a:pt x="157" y="112"/>
                  </a:lnTo>
                  <a:lnTo>
                    <a:pt x="150" y="108"/>
                  </a:lnTo>
                  <a:lnTo>
                    <a:pt x="144" y="104"/>
                  </a:lnTo>
                  <a:lnTo>
                    <a:pt x="138" y="100"/>
                  </a:lnTo>
                  <a:lnTo>
                    <a:pt x="132" y="96"/>
                  </a:lnTo>
                  <a:lnTo>
                    <a:pt x="127" y="92"/>
                  </a:lnTo>
                  <a:lnTo>
                    <a:pt x="122" y="88"/>
                  </a:lnTo>
                  <a:lnTo>
                    <a:pt x="116" y="83"/>
                  </a:lnTo>
                  <a:lnTo>
                    <a:pt x="112" y="79"/>
                  </a:lnTo>
                  <a:lnTo>
                    <a:pt x="107" y="75"/>
                  </a:lnTo>
                  <a:lnTo>
                    <a:pt x="102" y="70"/>
                  </a:lnTo>
                  <a:lnTo>
                    <a:pt x="98" y="66"/>
                  </a:lnTo>
                  <a:lnTo>
                    <a:pt x="93" y="61"/>
                  </a:lnTo>
                  <a:lnTo>
                    <a:pt x="89" y="57"/>
                  </a:lnTo>
                  <a:lnTo>
                    <a:pt x="84" y="53"/>
                  </a:lnTo>
                  <a:lnTo>
                    <a:pt x="80" y="48"/>
                  </a:lnTo>
                  <a:lnTo>
                    <a:pt x="75" y="44"/>
                  </a:lnTo>
                  <a:lnTo>
                    <a:pt x="70" y="40"/>
                  </a:lnTo>
                  <a:lnTo>
                    <a:pt x="65" y="36"/>
                  </a:lnTo>
                  <a:lnTo>
                    <a:pt x="60" y="31"/>
                  </a:lnTo>
                  <a:lnTo>
                    <a:pt x="54" y="27"/>
                  </a:lnTo>
                  <a:lnTo>
                    <a:pt x="49" y="23"/>
                  </a:lnTo>
                  <a:lnTo>
                    <a:pt x="43" y="20"/>
                  </a:lnTo>
                  <a:lnTo>
                    <a:pt x="37" y="16"/>
                  </a:lnTo>
                  <a:lnTo>
                    <a:pt x="30" y="12"/>
                  </a:lnTo>
                  <a:lnTo>
                    <a:pt x="23" y="9"/>
                  </a:lnTo>
                  <a:lnTo>
                    <a:pt x="16" y="6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 flipV="1">
              <a:off x="3062009" y="4239957"/>
              <a:ext cx="234942" cy="680354"/>
            </a:xfrm>
            <a:custGeom>
              <a:avLst/>
              <a:gdLst>
                <a:gd name="T0" fmla="*/ 2147483647 w 119"/>
                <a:gd name="T1" fmla="*/ 2147483647 h 334"/>
                <a:gd name="T2" fmla="*/ 2147483647 w 119"/>
                <a:gd name="T3" fmla="*/ 2147483647 h 334"/>
                <a:gd name="T4" fmla="*/ 2147483647 w 119"/>
                <a:gd name="T5" fmla="*/ 2147483647 h 334"/>
                <a:gd name="T6" fmla="*/ 2147483647 w 119"/>
                <a:gd name="T7" fmla="*/ 2147483647 h 334"/>
                <a:gd name="T8" fmla="*/ 2147483647 w 119"/>
                <a:gd name="T9" fmla="*/ 2147483647 h 334"/>
                <a:gd name="T10" fmla="*/ 2147483647 w 119"/>
                <a:gd name="T11" fmla="*/ 2147483647 h 334"/>
                <a:gd name="T12" fmla="*/ 2147483647 w 119"/>
                <a:gd name="T13" fmla="*/ 2147483647 h 334"/>
                <a:gd name="T14" fmla="*/ 2147483647 w 119"/>
                <a:gd name="T15" fmla="*/ 2147483647 h 334"/>
                <a:gd name="T16" fmla="*/ 2147483647 w 119"/>
                <a:gd name="T17" fmla="*/ 2147483647 h 334"/>
                <a:gd name="T18" fmla="*/ 2147483647 w 119"/>
                <a:gd name="T19" fmla="*/ 2147483647 h 334"/>
                <a:gd name="T20" fmla="*/ 2147483647 w 119"/>
                <a:gd name="T21" fmla="*/ 2147483647 h 334"/>
                <a:gd name="T22" fmla="*/ 2147483647 w 119"/>
                <a:gd name="T23" fmla="*/ 2147483647 h 334"/>
                <a:gd name="T24" fmla="*/ 2147483647 w 119"/>
                <a:gd name="T25" fmla="*/ 2147483647 h 334"/>
                <a:gd name="T26" fmla="*/ 2147483647 w 119"/>
                <a:gd name="T27" fmla="*/ 2147483647 h 334"/>
                <a:gd name="T28" fmla="*/ 2147483647 w 119"/>
                <a:gd name="T29" fmla="*/ 2147483647 h 334"/>
                <a:gd name="T30" fmla="*/ 2147483647 w 119"/>
                <a:gd name="T31" fmla="*/ 2147483647 h 334"/>
                <a:gd name="T32" fmla="*/ 2147483647 w 119"/>
                <a:gd name="T33" fmla="*/ 2147483647 h 334"/>
                <a:gd name="T34" fmla="*/ 2147483647 w 119"/>
                <a:gd name="T35" fmla="*/ 2147483647 h 334"/>
                <a:gd name="T36" fmla="*/ 0 w 119"/>
                <a:gd name="T37" fmla="*/ 2147483647 h 334"/>
                <a:gd name="T38" fmla="*/ 2147483647 w 119"/>
                <a:gd name="T39" fmla="*/ 2147483647 h 334"/>
                <a:gd name="T40" fmla="*/ 2147483647 w 119"/>
                <a:gd name="T41" fmla="*/ 2147483647 h 334"/>
                <a:gd name="T42" fmla="*/ 2147483647 w 119"/>
                <a:gd name="T43" fmla="*/ 2147483647 h 334"/>
                <a:gd name="T44" fmla="*/ 2147483647 w 119"/>
                <a:gd name="T45" fmla="*/ 2147483647 h 334"/>
                <a:gd name="T46" fmla="*/ 2147483647 w 119"/>
                <a:gd name="T47" fmla="*/ 2147483647 h 334"/>
                <a:gd name="T48" fmla="*/ 2147483647 w 119"/>
                <a:gd name="T49" fmla="*/ 2147483647 h 334"/>
                <a:gd name="T50" fmla="*/ 2147483647 w 119"/>
                <a:gd name="T51" fmla="*/ 2147483647 h 334"/>
                <a:gd name="T52" fmla="*/ 2147483647 w 119"/>
                <a:gd name="T53" fmla="*/ 2147483647 h 334"/>
                <a:gd name="T54" fmla="*/ 2147483647 w 119"/>
                <a:gd name="T55" fmla="*/ 2147483647 h 334"/>
                <a:gd name="T56" fmla="*/ 2147483647 w 119"/>
                <a:gd name="T57" fmla="*/ 2147483647 h 334"/>
                <a:gd name="T58" fmla="*/ 2147483647 w 119"/>
                <a:gd name="T59" fmla="*/ 2147483647 h 334"/>
                <a:gd name="T60" fmla="*/ 2147483647 w 119"/>
                <a:gd name="T61" fmla="*/ 2147483647 h 334"/>
                <a:gd name="T62" fmla="*/ 2147483647 w 119"/>
                <a:gd name="T63" fmla="*/ 2147483647 h 334"/>
                <a:gd name="T64" fmla="*/ 2147483647 w 119"/>
                <a:gd name="T65" fmla="*/ 2147483647 h 334"/>
                <a:gd name="T66" fmla="*/ 2147483647 w 119"/>
                <a:gd name="T67" fmla="*/ 2147483647 h 334"/>
                <a:gd name="T68" fmla="*/ 2147483647 w 119"/>
                <a:gd name="T69" fmla="*/ 2147483647 h 334"/>
                <a:gd name="T70" fmla="*/ 2147483647 w 119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9"/>
                <a:gd name="T109" fmla="*/ 0 h 334"/>
                <a:gd name="T110" fmla="*/ 119 w 11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9" h="334">
                  <a:moveTo>
                    <a:pt x="86" y="333"/>
                  </a:moveTo>
                  <a:lnTo>
                    <a:pt x="82" y="331"/>
                  </a:lnTo>
                  <a:lnTo>
                    <a:pt x="78" y="328"/>
                  </a:lnTo>
                  <a:lnTo>
                    <a:pt x="74" y="326"/>
                  </a:lnTo>
                  <a:lnTo>
                    <a:pt x="71" y="323"/>
                  </a:lnTo>
                  <a:lnTo>
                    <a:pt x="67" y="320"/>
                  </a:lnTo>
                  <a:lnTo>
                    <a:pt x="63" y="317"/>
                  </a:lnTo>
                  <a:lnTo>
                    <a:pt x="60" y="314"/>
                  </a:lnTo>
                  <a:lnTo>
                    <a:pt x="56" y="311"/>
                  </a:lnTo>
                  <a:lnTo>
                    <a:pt x="53" y="307"/>
                  </a:lnTo>
                  <a:lnTo>
                    <a:pt x="50" y="304"/>
                  </a:lnTo>
                  <a:lnTo>
                    <a:pt x="46" y="300"/>
                  </a:lnTo>
                  <a:lnTo>
                    <a:pt x="43" y="296"/>
                  </a:lnTo>
                  <a:lnTo>
                    <a:pt x="40" y="292"/>
                  </a:lnTo>
                  <a:lnTo>
                    <a:pt x="37" y="287"/>
                  </a:lnTo>
                  <a:lnTo>
                    <a:pt x="34" y="283"/>
                  </a:lnTo>
                  <a:lnTo>
                    <a:pt x="32" y="279"/>
                  </a:lnTo>
                  <a:lnTo>
                    <a:pt x="29" y="274"/>
                  </a:lnTo>
                  <a:lnTo>
                    <a:pt x="26" y="269"/>
                  </a:lnTo>
                  <a:lnTo>
                    <a:pt x="24" y="264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7" y="249"/>
                  </a:lnTo>
                  <a:lnTo>
                    <a:pt x="15" y="244"/>
                  </a:lnTo>
                  <a:lnTo>
                    <a:pt x="13" y="239"/>
                  </a:lnTo>
                  <a:lnTo>
                    <a:pt x="11" y="233"/>
                  </a:lnTo>
                  <a:lnTo>
                    <a:pt x="10" y="228"/>
                  </a:lnTo>
                  <a:lnTo>
                    <a:pt x="8" y="222"/>
                  </a:lnTo>
                  <a:lnTo>
                    <a:pt x="7" y="217"/>
                  </a:lnTo>
                  <a:lnTo>
                    <a:pt x="5" y="211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2" y="194"/>
                  </a:lnTo>
                  <a:lnTo>
                    <a:pt x="2" y="189"/>
                  </a:lnTo>
                  <a:lnTo>
                    <a:pt x="1" y="183"/>
                  </a:lnTo>
                  <a:lnTo>
                    <a:pt x="1" y="177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60"/>
                  </a:lnTo>
                  <a:lnTo>
                    <a:pt x="1" y="154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4" y="125"/>
                  </a:lnTo>
                  <a:lnTo>
                    <a:pt x="5" y="119"/>
                  </a:lnTo>
                  <a:lnTo>
                    <a:pt x="7" y="114"/>
                  </a:lnTo>
                  <a:lnTo>
                    <a:pt x="8" y="108"/>
                  </a:lnTo>
                  <a:lnTo>
                    <a:pt x="10" y="103"/>
                  </a:lnTo>
                  <a:lnTo>
                    <a:pt x="12" y="97"/>
                  </a:lnTo>
                  <a:lnTo>
                    <a:pt x="14" y="92"/>
                  </a:lnTo>
                  <a:lnTo>
                    <a:pt x="17" y="86"/>
                  </a:lnTo>
                  <a:lnTo>
                    <a:pt x="19" y="81"/>
                  </a:lnTo>
                  <a:lnTo>
                    <a:pt x="22" y="76"/>
                  </a:lnTo>
                  <a:lnTo>
                    <a:pt x="25" y="71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5" y="56"/>
                  </a:lnTo>
                  <a:lnTo>
                    <a:pt x="39" y="51"/>
                  </a:lnTo>
                  <a:lnTo>
                    <a:pt x="43" y="47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7" y="34"/>
                  </a:lnTo>
                  <a:lnTo>
                    <a:pt x="62" y="30"/>
                  </a:lnTo>
                  <a:lnTo>
                    <a:pt x="67" y="26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97" y="8"/>
                  </a:lnTo>
                  <a:lnTo>
                    <a:pt x="103" y="5"/>
                  </a:lnTo>
                  <a:lnTo>
                    <a:pt x="110" y="3"/>
                  </a:lnTo>
                  <a:lnTo>
                    <a:pt x="11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 flipV="1">
              <a:off x="3294976" y="4337733"/>
              <a:ext cx="560700" cy="582579"/>
            </a:xfrm>
            <a:custGeom>
              <a:avLst/>
              <a:gdLst>
                <a:gd name="T0" fmla="*/ 2147483647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2147483647 h 286"/>
                <a:gd name="T6" fmla="*/ 2147483647 w 284"/>
                <a:gd name="T7" fmla="*/ 2147483647 h 286"/>
                <a:gd name="T8" fmla="*/ 2147483647 w 284"/>
                <a:gd name="T9" fmla="*/ 2147483647 h 286"/>
                <a:gd name="T10" fmla="*/ 2147483647 w 284"/>
                <a:gd name="T11" fmla="*/ 2147483647 h 286"/>
                <a:gd name="T12" fmla="*/ 2147483647 w 284"/>
                <a:gd name="T13" fmla="*/ 2147483647 h 286"/>
                <a:gd name="T14" fmla="*/ 2147483647 w 284"/>
                <a:gd name="T15" fmla="*/ 2147483647 h 286"/>
                <a:gd name="T16" fmla="*/ 2147483647 w 284"/>
                <a:gd name="T17" fmla="*/ 2147483647 h 286"/>
                <a:gd name="T18" fmla="*/ 2147483647 w 284"/>
                <a:gd name="T19" fmla="*/ 2147483647 h 286"/>
                <a:gd name="T20" fmla="*/ 2147483647 w 284"/>
                <a:gd name="T21" fmla="*/ 2147483647 h 286"/>
                <a:gd name="T22" fmla="*/ 2147483647 w 284"/>
                <a:gd name="T23" fmla="*/ 2147483647 h 286"/>
                <a:gd name="T24" fmla="*/ 2147483647 w 284"/>
                <a:gd name="T25" fmla="*/ 2147483647 h 286"/>
                <a:gd name="T26" fmla="*/ 2147483647 w 284"/>
                <a:gd name="T27" fmla="*/ 2147483647 h 286"/>
                <a:gd name="T28" fmla="*/ 2147483647 w 284"/>
                <a:gd name="T29" fmla="*/ 2147483647 h 286"/>
                <a:gd name="T30" fmla="*/ 2147483647 w 284"/>
                <a:gd name="T31" fmla="*/ 2147483647 h 286"/>
                <a:gd name="T32" fmla="*/ 2147483647 w 284"/>
                <a:gd name="T33" fmla="*/ 2147483647 h 286"/>
                <a:gd name="T34" fmla="*/ 2147483647 w 284"/>
                <a:gd name="T35" fmla="*/ 2147483647 h 286"/>
                <a:gd name="T36" fmla="*/ 2147483647 w 284"/>
                <a:gd name="T37" fmla="*/ 2147483647 h 286"/>
                <a:gd name="T38" fmla="*/ 2147483647 w 284"/>
                <a:gd name="T39" fmla="*/ 2147483647 h 286"/>
                <a:gd name="T40" fmla="*/ 2147483647 w 284"/>
                <a:gd name="T41" fmla="*/ 2147483647 h 286"/>
                <a:gd name="T42" fmla="*/ 2147483647 w 284"/>
                <a:gd name="T43" fmla="*/ 2147483647 h 286"/>
                <a:gd name="T44" fmla="*/ 2147483647 w 284"/>
                <a:gd name="T45" fmla="*/ 2147483647 h 286"/>
                <a:gd name="T46" fmla="*/ 2147483647 w 284"/>
                <a:gd name="T47" fmla="*/ 2147483647 h 286"/>
                <a:gd name="T48" fmla="*/ 2147483647 w 284"/>
                <a:gd name="T49" fmla="*/ 2147483647 h 286"/>
                <a:gd name="T50" fmla="*/ 2147483647 w 284"/>
                <a:gd name="T51" fmla="*/ 2147483647 h 286"/>
                <a:gd name="T52" fmla="*/ 2147483647 w 284"/>
                <a:gd name="T53" fmla="*/ 2147483647 h 286"/>
                <a:gd name="T54" fmla="*/ 2147483647 w 284"/>
                <a:gd name="T55" fmla="*/ 2147483647 h 286"/>
                <a:gd name="T56" fmla="*/ 2147483647 w 284"/>
                <a:gd name="T57" fmla="*/ 2147483647 h 286"/>
                <a:gd name="T58" fmla="*/ 2147483647 w 284"/>
                <a:gd name="T59" fmla="*/ 2147483647 h 286"/>
                <a:gd name="T60" fmla="*/ 2147483647 w 284"/>
                <a:gd name="T61" fmla="*/ 2147483647 h 286"/>
                <a:gd name="T62" fmla="*/ 2147483647 w 284"/>
                <a:gd name="T63" fmla="*/ 2147483647 h 286"/>
                <a:gd name="T64" fmla="*/ 2147483647 w 284"/>
                <a:gd name="T65" fmla="*/ 2147483647 h 286"/>
                <a:gd name="T66" fmla="*/ 2147483647 w 284"/>
                <a:gd name="T67" fmla="*/ 2147483647 h 286"/>
                <a:gd name="T68" fmla="*/ 2147483647 w 284"/>
                <a:gd name="T69" fmla="*/ 2147483647 h 286"/>
                <a:gd name="T70" fmla="*/ 2147483647 w 284"/>
                <a:gd name="T71" fmla="*/ 2147483647 h 2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286"/>
                <a:gd name="T110" fmla="*/ 284 w 284"/>
                <a:gd name="T111" fmla="*/ 286 h 2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286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23"/>
                  </a:lnTo>
                  <a:lnTo>
                    <a:pt x="32" y="27"/>
                  </a:lnTo>
                  <a:lnTo>
                    <a:pt x="35" y="31"/>
                  </a:lnTo>
                  <a:lnTo>
                    <a:pt x="37" y="34"/>
                  </a:lnTo>
                  <a:lnTo>
                    <a:pt x="40" y="38"/>
                  </a:lnTo>
                  <a:lnTo>
                    <a:pt x="43" y="42"/>
                  </a:lnTo>
                  <a:lnTo>
                    <a:pt x="46" y="47"/>
                  </a:lnTo>
                  <a:lnTo>
                    <a:pt x="48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1" y="74"/>
                  </a:lnTo>
                  <a:lnTo>
                    <a:pt x="64" y="79"/>
                  </a:lnTo>
                  <a:lnTo>
                    <a:pt x="66" y="84"/>
                  </a:lnTo>
                  <a:lnTo>
                    <a:pt x="69" y="89"/>
                  </a:lnTo>
                  <a:lnTo>
                    <a:pt x="71" y="94"/>
                  </a:lnTo>
                  <a:lnTo>
                    <a:pt x="74" y="99"/>
                  </a:lnTo>
                  <a:lnTo>
                    <a:pt x="76" y="104"/>
                  </a:lnTo>
                  <a:lnTo>
                    <a:pt x="79" y="110"/>
                  </a:lnTo>
                  <a:lnTo>
                    <a:pt x="81" y="115"/>
                  </a:lnTo>
                  <a:lnTo>
                    <a:pt x="84" y="120"/>
                  </a:lnTo>
                  <a:lnTo>
                    <a:pt x="87" y="126"/>
                  </a:lnTo>
                  <a:lnTo>
                    <a:pt x="89" y="131"/>
                  </a:lnTo>
                  <a:lnTo>
                    <a:pt x="92" y="136"/>
                  </a:lnTo>
                  <a:lnTo>
                    <a:pt x="95" y="142"/>
                  </a:lnTo>
                  <a:lnTo>
                    <a:pt x="98" y="147"/>
                  </a:lnTo>
                  <a:lnTo>
                    <a:pt x="101" y="153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3" y="174"/>
                  </a:lnTo>
                  <a:lnTo>
                    <a:pt x="116" y="179"/>
                  </a:lnTo>
                  <a:lnTo>
                    <a:pt x="120" y="184"/>
                  </a:lnTo>
                  <a:lnTo>
                    <a:pt x="123" y="189"/>
                  </a:lnTo>
                  <a:lnTo>
                    <a:pt x="127" y="194"/>
                  </a:lnTo>
                  <a:lnTo>
                    <a:pt x="130" y="199"/>
                  </a:lnTo>
                  <a:lnTo>
                    <a:pt x="134" y="204"/>
                  </a:lnTo>
                  <a:lnTo>
                    <a:pt x="138" y="209"/>
                  </a:lnTo>
                  <a:lnTo>
                    <a:pt x="142" y="214"/>
                  </a:lnTo>
                  <a:lnTo>
                    <a:pt x="146" y="219"/>
                  </a:lnTo>
                  <a:lnTo>
                    <a:pt x="150" y="223"/>
                  </a:lnTo>
                  <a:lnTo>
                    <a:pt x="155" y="228"/>
                  </a:lnTo>
                  <a:lnTo>
                    <a:pt x="159" y="232"/>
                  </a:lnTo>
                  <a:lnTo>
                    <a:pt x="164" y="236"/>
                  </a:lnTo>
                  <a:lnTo>
                    <a:pt x="168" y="240"/>
                  </a:lnTo>
                  <a:lnTo>
                    <a:pt x="173" y="244"/>
                  </a:lnTo>
                  <a:lnTo>
                    <a:pt x="178" y="248"/>
                  </a:lnTo>
                  <a:lnTo>
                    <a:pt x="184" y="252"/>
                  </a:lnTo>
                  <a:lnTo>
                    <a:pt x="189" y="255"/>
                  </a:lnTo>
                  <a:lnTo>
                    <a:pt x="194" y="259"/>
                  </a:lnTo>
                  <a:lnTo>
                    <a:pt x="200" y="262"/>
                  </a:lnTo>
                  <a:lnTo>
                    <a:pt x="206" y="265"/>
                  </a:lnTo>
                  <a:lnTo>
                    <a:pt x="212" y="268"/>
                  </a:lnTo>
                  <a:lnTo>
                    <a:pt x="218" y="270"/>
                  </a:lnTo>
                  <a:lnTo>
                    <a:pt x="224" y="273"/>
                  </a:lnTo>
                  <a:lnTo>
                    <a:pt x="231" y="275"/>
                  </a:lnTo>
                  <a:lnTo>
                    <a:pt x="238" y="277"/>
                  </a:lnTo>
                  <a:lnTo>
                    <a:pt x="245" y="279"/>
                  </a:lnTo>
                  <a:lnTo>
                    <a:pt x="252" y="281"/>
                  </a:lnTo>
                  <a:lnTo>
                    <a:pt x="259" y="282"/>
                  </a:lnTo>
                  <a:lnTo>
                    <a:pt x="267" y="283"/>
                  </a:lnTo>
                  <a:lnTo>
                    <a:pt x="275" y="284"/>
                  </a:lnTo>
                  <a:lnTo>
                    <a:pt x="283" y="28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 flipV="1">
              <a:off x="3504252" y="4600504"/>
              <a:ext cx="846974" cy="1346451"/>
            </a:xfrm>
            <a:custGeom>
              <a:avLst/>
              <a:gdLst>
                <a:gd name="T0" fmla="*/ 2147483647 w 429"/>
                <a:gd name="T1" fmla="*/ 2147483647 h 661"/>
                <a:gd name="T2" fmla="*/ 2147483647 w 429"/>
                <a:gd name="T3" fmla="*/ 2147483647 h 661"/>
                <a:gd name="T4" fmla="*/ 2147483647 w 429"/>
                <a:gd name="T5" fmla="*/ 2147483647 h 661"/>
                <a:gd name="T6" fmla="*/ 2147483647 w 429"/>
                <a:gd name="T7" fmla="*/ 2147483647 h 661"/>
                <a:gd name="T8" fmla="*/ 2147483647 w 429"/>
                <a:gd name="T9" fmla="*/ 2147483647 h 661"/>
                <a:gd name="T10" fmla="*/ 2147483647 w 429"/>
                <a:gd name="T11" fmla="*/ 2147483647 h 661"/>
                <a:gd name="T12" fmla="*/ 2147483647 w 429"/>
                <a:gd name="T13" fmla="*/ 2147483647 h 661"/>
                <a:gd name="T14" fmla="*/ 2147483647 w 429"/>
                <a:gd name="T15" fmla="*/ 2147483647 h 661"/>
                <a:gd name="T16" fmla="*/ 2147483647 w 429"/>
                <a:gd name="T17" fmla="*/ 2147483647 h 661"/>
                <a:gd name="T18" fmla="*/ 2147483647 w 429"/>
                <a:gd name="T19" fmla="*/ 2147483647 h 661"/>
                <a:gd name="T20" fmla="*/ 2147483647 w 429"/>
                <a:gd name="T21" fmla="*/ 2147483647 h 661"/>
                <a:gd name="T22" fmla="*/ 2147483647 w 429"/>
                <a:gd name="T23" fmla="*/ 2147483647 h 661"/>
                <a:gd name="T24" fmla="*/ 2147483647 w 429"/>
                <a:gd name="T25" fmla="*/ 2147483647 h 661"/>
                <a:gd name="T26" fmla="*/ 2147483647 w 429"/>
                <a:gd name="T27" fmla="*/ 2147483647 h 661"/>
                <a:gd name="T28" fmla="*/ 2147483647 w 429"/>
                <a:gd name="T29" fmla="*/ 2147483647 h 661"/>
                <a:gd name="T30" fmla="*/ 2147483647 w 429"/>
                <a:gd name="T31" fmla="*/ 2147483647 h 661"/>
                <a:gd name="T32" fmla="*/ 2147483647 w 429"/>
                <a:gd name="T33" fmla="*/ 2147483647 h 661"/>
                <a:gd name="T34" fmla="*/ 2147483647 w 429"/>
                <a:gd name="T35" fmla="*/ 2147483647 h 661"/>
                <a:gd name="T36" fmla="*/ 2147483647 w 429"/>
                <a:gd name="T37" fmla="*/ 2147483647 h 661"/>
                <a:gd name="T38" fmla="*/ 2147483647 w 429"/>
                <a:gd name="T39" fmla="*/ 2147483647 h 661"/>
                <a:gd name="T40" fmla="*/ 2147483647 w 429"/>
                <a:gd name="T41" fmla="*/ 2147483647 h 661"/>
                <a:gd name="T42" fmla="*/ 2147483647 w 429"/>
                <a:gd name="T43" fmla="*/ 2147483647 h 661"/>
                <a:gd name="T44" fmla="*/ 2147483647 w 429"/>
                <a:gd name="T45" fmla="*/ 2147483647 h 661"/>
                <a:gd name="T46" fmla="*/ 2147483647 w 429"/>
                <a:gd name="T47" fmla="*/ 2147483647 h 661"/>
                <a:gd name="T48" fmla="*/ 2147483647 w 429"/>
                <a:gd name="T49" fmla="*/ 2147483647 h 661"/>
                <a:gd name="T50" fmla="*/ 2147483647 w 429"/>
                <a:gd name="T51" fmla="*/ 2147483647 h 661"/>
                <a:gd name="T52" fmla="*/ 2147483647 w 429"/>
                <a:gd name="T53" fmla="*/ 2147483647 h 661"/>
                <a:gd name="T54" fmla="*/ 2147483647 w 429"/>
                <a:gd name="T55" fmla="*/ 2147483647 h 661"/>
                <a:gd name="T56" fmla="*/ 2147483647 w 429"/>
                <a:gd name="T57" fmla="*/ 2147483647 h 661"/>
                <a:gd name="T58" fmla="*/ 2147483647 w 429"/>
                <a:gd name="T59" fmla="*/ 2147483647 h 661"/>
                <a:gd name="T60" fmla="*/ 2147483647 w 429"/>
                <a:gd name="T61" fmla="*/ 2147483647 h 661"/>
                <a:gd name="T62" fmla="*/ 2147483647 w 429"/>
                <a:gd name="T63" fmla="*/ 2147483647 h 661"/>
                <a:gd name="T64" fmla="*/ 2147483647 w 429"/>
                <a:gd name="T65" fmla="*/ 2147483647 h 661"/>
                <a:gd name="T66" fmla="*/ 2147483647 w 429"/>
                <a:gd name="T67" fmla="*/ 2147483647 h 661"/>
                <a:gd name="T68" fmla="*/ 2147483647 w 429"/>
                <a:gd name="T69" fmla="*/ 2147483647 h 661"/>
                <a:gd name="T70" fmla="*/ 2147483647 w 429"/>
                <a:gd name="T71" fmla="*/ 2147483647 h 661"/>
                <a:gd name="T72" fmla="*/ 2147483647 w 429"/>
                <a:gd name="T73" fmla="*/ 2147483647 h 661"/>
                <a:gd name="T74" fmla="*/ 2147483647 w 429"/>
                <a:gd name="T75" fmla="*/ 2147483647 h 661"/>
                <a:gd name="T76" fmla="*/ 2147483647 w 429"/>
                <a:gd name="T77" fmla="*/ 2147483647 h 661"/>
                <a:gd name="T78" fmla="*/ 2147483647 w 429"/>
                <a:gd name="T79" fmla="*/ 2147483647 h 661"/>
                <a:gd name="T80" fmla="*/ 2147483647 w 429"/>
                <a:gd name="T81" fmla="*/ 2147483647 h 661"/>
                <a:gd name="T82" fmla="*/ 2147483647 w 429"/>
                <a:gd name="T83" fmla="*/ 2147483647 h 6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9"/>
                <a:gd name="T127" fmla="*/ 0 h 661"/>
                <a:gd name="T128" fmla="*/ 429 w 429"/>
                <a:gd name="T129" fmla="*/ 661 h 6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9" h="661">
                  <a:moveTo>
                    <a:pt x="0" y="660"/>
                  </a:moveTo>
                  <a:lnTo>
                    <a:pt x="10" y="655"/>
                  </a:lnTo>
                  <a:lnTo>
                    <a:pt x="19" y="651"/>
                  </a:lnTo>
                  <a:lnTo>
                    <a:pt x="28" y="646"/>
                  </a:lnTo>
                  <a:lnTo>
                    <a:pt x="37" y="641"/>
                  </a:lnTo>
                  <a:lnTo>
                    <a:pt x="45" y="637"/>
                  </a:lnTo>
                  <a:lnTo>
                    <a:pt x="54" y="632"/>
                  </a:lnTo>
                  <a:lnTo>
                    <a:pt x="62" y="627"/>
                  </a:lnTo>
                  <a:lnTo>
                    <a:pt x="70" y="623"/>
                  </a:lnTo>
                  <a:lnTo>
                    <a:pt x="78" y="618"/>
                  </a:lnTo>
                  <a:lnTo>
                    <a:pt x="86" y="613"/>
                  </a:lnTo>
                  <a:lnTo>
                    <a:pt x="94" y="608"/>
                  </a:lnTo>
                  <a:lnTo>
                    <a:pt x="102" y="604"/>
                  </a:lnTo>
                  <a:lnTo>
                    <a:pt x="109" y="599"/>
                  </a:lnTo>
                  <a:lnTo>
                    <a:pt x="117" y="594"/>
                  </a:lnTo>
                  <a:lnTo>
                    <a:pt x="124" y="590"/>
                  </a:lnTo>
                  <a:lnTo>
                    <a:pt x="131" y="585"/>
                  </a:lnTo>
                  <a:lnTo>
                    <a:pt x="138" y="580"/>
                  </a:lnTo>
                  <a:lnTo>
                    <a:pt x="145" y="575"/>
                  </a:lnTo>
                  <a:lnTo>
                    <a:pt x="152" y="570"/>
                  </a:lnTo>
                  <a:lnTo>
                    <a:pt x="158" y="566"/>
                  </a:lnTo>
                  <a:lnTo>
                    <a:pt x="165" y="561"/>
                  </a:lnTo>
                  <a:lnTo>
                    <a:pt x="171" y="556"/>
                  </a:lnTo>
                  <a:lnTo>
                    <a:pt x="177" y="551"/>
                  </a:lnTo>
                  <a:lnTo>
                    <a:pt x="183" y="547"/>
                  </a:lnTo>
                  <a:lnTo>
                    <a:pt x="189" y="542"/>
                  </a:lnTo>
                  <a:lnTo>
                    <a:pt x="195" y="537"/>
                  </a:lnTo>
                  <a:lnTo>
                    <a:pt x="201" y="532"/>
                  </a:lnTo>
                  <a:lnTo>
                    <a:pt x="206" y="527"/>
                  </a:lnTo>
                  <a:lnTo>
                    <a:pt x="212" y="522"/>
                  </a:lnTo>
                  <a:lnTo>
                    <a:pt x="217" y="518"/>
                  </a:lnTo>
                  <a:lnTo>
                    <a:pt x="222" y="513"/>
                  </a:lnTo>
                  <a:lnTo>
                    <a:pt x="228" y="508"/>
                  </a:lnTo>
                  <a:lnTo>
                    <a:pt x="233" y="503"/>
                  </a:lnTo>
                  <a:lnTo>
                    <a:pt x="238" y="498"/>
                  </a:lnTo>
                  <a:lnTo>
                    <a:pt x="242" y="493"/>
                  </a:lnTo>
                  <a:lnTo>
                    <a:pt x="247" y="488"/>
                  </a:lnTo>
                  <a:lnTo>
                    <a:pt x="252" y="483"/>
                  </a:lnTo>
                  <a:lnTo>
                    <a:pt x="256" y="479"/>
                  </a:lnTo>
                  <a:lnTo>
                    <a:pt x="261" y="474"/>
                  </a:lnTo>
                  <a:lnTo>
                    <a:pt x="265" y="469"/>
                  </a:lnTo>
                  <a:lnTo>
                    <a:pt x="269" y="464"/>
                  </a:lnTo>
                  <a:lnTo>
                    <a:pt x="273" y="459"/>
                  </a:lnTo>
                  <a:lnTo>
                    <a:pt x="277" y="454"/>
                  </a:lnTo>
                  <a:lnTo>
                    <a:pt x="281" y="449"/>
                  </a:lnTo>
                  <a:lnTo>
                    <a:pt x="285" y="444"/>
                  </a:lnTo>
                  <a:lnTo>
                    <a:pt x="289" y="439"/>
                  </a:lnTo>
                  <a:lnTo>
                    <a:pt x="293" y="434"/>
                  </a:lnTo>
                  <a:lnTo>
                    <a:pt x="296" y="429"/>
                  </a:lnTo>
                  <a:lnTo>
                    <a:pt x="300" y="424"/>
                  </a:lnTo>
                  <a:lnTo>
                    <a:pt x="303" y="419"/>
                  </a:lnTo>
                  <a:lnTo>
                    <a:pt x="306" y="414"/>
                  </a:lnTo>
                  <a:lnTo>
                    <a:pt x="310" y="409"/>
                  </a:lnTo>
                  <a:lnTo>
                    <a:pt x="313" y="404"/>
                  </a:lnTo>
                  <a:lnTo>
                    <a:pt x="316" y="399"/>
                  </a:lnTo>
                  <a:lnTo>
                    <a:pt x="319" y="394"/>
                  </a:lnTo>
                  <a:lnTo>
                    <a:pt x="322" y="389"/>
                  </a:lnTo>
                  <a:lnTo>
                    <a:pt x="325" y="384"/>
                  </a:lnTo>
                  <a:lnTo>
                    <a:pt x="328" y="379"/>
                  </a:lnTo>
                  <a:lnTo>
                    <a:pt x="330" y="374"/>
                  </a:lnTo>
                  <a:lnTo>
                    <a:pt x="333" y="368"/>
                  </a:lnTo>
                  <a:lnTo>
                    <a:pt x="335" y="363"/>
                  </a:lnTo>
                  <a:lnTo>
                    <a:pt x="338" y="358"/>
                  </a:lnTo>
                  <a:lnTo>
                    <a:pt x="340" y="353"/>
                  </a:lnTo>
                  <a:lnTo>
                    <a:pt x="343" y="348"/>
                  </a:lnTo>
                  <a:lnTo>
                    <a:pt x="345" y="343"/>
                  </a:lnTo>
                  <a:lnTo>
                    <a:pt x="347" y="338"/>
                  </a:lnTo>
                  <a:lnTo>
                    <a:pt x="350" y="332"/>
                  </a:lnTo>
                  <a:lnTo>
                    <a:pt x="352" y="327"/>
                  </a:lnTo>
                  <a:lnTo>
                    <a:pt x="354" y="322"/>
                  </a:lnTo>
                  <a:lnTo>
                    <a:pt x="356" y="317"/>
                  </a:lnTo>
                  <a:lnTo>
                    <a:pt x="358" y="312"/>
                  </a:lnTo>
                  <a:lnTo>
                    <a:pt x="360" y="306"/>
                  </a:lnTo>
                  <a:lnTo>
                    <a:pt x="362" y="301"/>
                  </a:lnTo>
                  <a:lnTo>
                    <a:pt x="363" y="296"/>
                  </a:lnTo>
                  <a:lnTo>
                    <a:pt x="365" y="291"/>
                  </a:lnTo>
                  <a:lnTo>
                    <a:pt x="367" y="285"/>
                  </a:lnTo>
                  <a:lnTo>
                    <a:pt x="369" y="280"/>
                  </a:lnTo>
                  <a:lnTo>
                    <a:pt x="370" y="275"/>
                  </a:lnTo>
                  <a:lnTo>
                    <a:pt x="372" y="269"/>
                  </a:lnTo>
                  <a:lnTo>
                    <a:pt x="373" y="264"/>
                  </a:lnTo>
                  <a:lnTo>
                    <a:pt x="375" y="259"/>
                  </a:lnTo>
                  <a:lnTo>
                    <a:pt x="376" y="253"/>
                  </a:lnTo>
                  <a:lnTo>
                    <a:pt x="378" y="248"/>
                  </a:lnTo>
                  <a:lnTo>
                    <a:pt x="379" y="243"/>
                  </a:lnTo>
                  <a:lnTo>
                    <a:pt x="381" y="237"/>
                  </a:lnTo>
                  <a:lnTo>
                    <a:pt x="382" y="232"/>
                  </a:lnTo>
                  <a:lnTo>
                    <a:pt x="383" y="227"/>
                  </a:lnTo>
                  <a:lnTo>
                    <a:pt x="385" y="221"/>
                  </a:lnTo>
                  <a:lnTo>
                    <a:pt x="386" y="216"/>
                  </a:lnTo>
                  <a:lnTo>
                    <a:pt x="387" y="210"/>
                  </a:lnTo>
                  <a:lnTo>
                    <a:pt x="388" y="205"/>
                  </a:lnTo>
                  <a:lnTo>
                    <a:pt x="389" y="199"/>
                  </a:lnTo>
                  <a:lnTo>
                    <a:pt x="391" y="194"/>
                  </a:lnTo>
                  <a:lnTo>
                    <a:pt x="392" y="188"/>
                  </a:lnTo>
                  <a:lnTo>
                    <a:pt x="393" y="183"/>
                  </a:lnTo>
                  <a:lnTo>
                    <a:pt x="394" y="177"/>
                  </a:lnTo>
                  <a:lnTo>
                    <a:pt x="395" y="172"/>
                  </a:lnTo>
                  <a:lnTo>
                    <a:pt x="396" y="166"/>
                  </a:lnTo>
                  <a:lnTo>
                    <a:pt x="397" y="161"/>
                  </a:lnTo>
                  <a:lnTo>
                    <a:pt x="398" y="155"/>
                  </a:lnTo>
                  <a:lnTo>
                    <a:pt x="399" y="150"/>
                  </a:lnTo>
                  <a:lnTo>
                    <a:pt x="400" y="144"/>
                  </a:lnTo>
                  <a:lnTo>
                    <a:pt x="401" y="139"/>
                  </a:lnTo>
                  <a:lnTo>
                    <a:pt x="402" y="133"/>
                  </a:lnTo>
                  <a:lnTo>
                    <a:pt x="403" y="127"/>
                  </a:lnTo>
                  <a:lnTo>
                    <a:pt x="404" y="122"/>
                  </a:lnTo>
                  <a:lnTo>
                    <a:pt x="405" y="116"/>
                  </a:lnTo>
                  <a:lnTo>
                    <a:pt x="406" y="110"/>
                  </a:lnTo>
                  <a:lnTo>
                    <a:pt x="407" y="105"/>
                  </a:lnTo>
                  <a:lnTo>
                    <a:pt x="409" y="99"/>
                  </a:lnTo>
                  <a:lnTo>
                    <a:pt x="410" y="93"/>
                  </a:lnTo>
                  <a:lnTo>
                    <a:pt x="411" y="88"/>
                  </a:lnTo>
                  <a:lnTo>
                    <a:pt x="412" y="82"/>
                  </a:lnTo>
                  <a:lnTo>
                    <a:pt x="413" y="76"/>
                  </a:lnTo>
                  <a:lnTo>
                    <a:pt x="414" y="70"/>
                  </a:lnTo>
                  <a:lnTo>
                    <a:pt x="415" y="65"/>
                  </a:lnTo>
                  <a:lnTo>
                    <a:pt x="416" y="59"/>
                  </a:lnTo>
                  <a:lnTo>
                    <a:pt x="417" y="53"/>
                  </a:lnTo>
                  <a:lnTo>
                    <a:pt x="418" y="47"/>
                  </a:lnTo>
                  <a:lnTo>
                    <a:pt x="419" y="41"/>
                  </a:lnTo>
                  <a:lnTo>
                    <a:pt x="420" y="35"/>
                  </a:lnTo>
                  <a:lnTo>
                    <a:pt x="422" y="30"/>
                  </a:lnTo>
                  <a:lnTo>
                    <a:pt x="423" y="24"/>
                  </a:lnTo>
                  <a:lnTo>
                    <a:pt x="424" y="18"/>
                  </a:lnTo>
                  <a:lnTo>
                    <a:pt x="425" y="12"/>
                  </a:lnTo>
                  <a:lnTo>
                    <a:pt x="427" y="6"/>
                  </a:lnTo>
                  <a:lnTo>
                    <a:pt x="42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 flipV="1">
              <a:off x="4349251" y="5944917"/>
              <a:ext cx="264556" cy="264809"/>
            </a:xfrm>
            <a:custGeom>
              <a:avLst/>
              <a:gdLst>
                <a:gd name="T0" fmla="*/ 0 w 134"/>
                <a:gd name="T1" fmla="*/ 2147483647 h 130"/>
                <a:gd name="T2" fmla="*/ 2147483647 w 134"/>
                <a:gd name="T3" fmla="*/ 2147483647 h 130"/>
                <a:gd name="T4" fmla="*/ 2147483647 w 134"/>
                <a:gd name="T5" fmla="*/ 2147483647 h 130"/>
                <a:gd name="T6" fmla="*/ 2147483647 w 134"/>
                <a:gd name="T7" fmla="*/ 2147483647 h 130"/>
                <a:gd name="T8" fmla="*/ 2147483647 w 134"/>
                <a:gd name="T9" fmla="*/ 2147483647 h 130"/>
                <a:gd name="T10" fmla="*/ 2147483647 w 134"/>
                <a:gd name="T11" fmla="*/ 2147483647 h 130"/>
                <a:gd name="T12" fmla="*/ 2147483647 w 134"/>
                <a:gd name="T13" fmla="*/ 2147483647 h 130"/>
                <a:gd name="T14" fmla="*/ 2147483647 w 134"/>
                <a:gd name="T15" fmla="*/ 2147483647 h 130"/>
                <a:gd name="T16" fmla="*/ 2147483647 w 134"/>
                <a:gd name="T17" fmla="*/ 2147483647 h 130"/>
                <a:gd name="T18" fmla="*/ 2147483647 w 134"/>
                <a:gd name="T19" fmla="*/ 2147483647 h 130"/>
                <a:gd name="T20" fmla="*/ 2147483647 w 134"/>
                <a:gd name="T21" fmla="*/ 2147483647 h 130"/>
                <a:gd name="T22" fmla="*/ 2147483647 w 134"/>
                <a:gd name="T23" fmla="*/ 2147483647 h 130"/>
                <a:gd name="T24" fmla="*/ 2147483647 w 134"/>
                <a:gd name="T25" fmla="*/ 2147483647 h 130"/>
                <a:gd name="T26" fmla="*/ 2147483647 w 134"/>
                <a:gd name="T27" fmla="*/ 2147483647 h 130"/>
                <a:gd name="T28" fmla="*/ 2147483647 w 134"/>
                <a:gd name="T29" fmla="*/ 2147483647 h 130"/>
                <a:gd name="T30" fmla="*/ 2147483647 w 134"/>
                <a:gd name="T31" fmla="*/ 2147483647 h 130"/>
                <a:gd name="T32" fmla="*/ 2147483647 w 134"/>
                <a:gd name="T33" fmla="*/ 2147483647 h 130"/>
                <a:gd name="T34" fmla="*/ 2147483647 w 134"/>
                <a:gd name="T35" fmla="*/ 2147483647 h 130"/>
                <a:gd name="T36" fmla="*/ 2147483647 w 134"/>
                <a:gd name="T37" fmla="*/ 2147483647 h 130"/>
                <a:gd name="T38" fmla="*/ 2147483647 w 134"/>
                <a:gd name="T39" fmla="*/ 2147483647 h 130"/>
                <a:gd name="T40" fmla="*/ 2147483647 w 134"/>
                <a:gd name="T41" fmla="*/ 2147483647 h 130"/>
                <a:gd name="T42" fmla="*/ 2147483647 w 134"/>
                <a:gd name="T43" fmla="*/ 2147483647 h 130"/>
                <a:gd name="T44" fmla="*/ 2147483647 w 134"/>
                <a:gd name="T45" fmla="*/ 2147483647 h 130"/>
                <a:gd name="T46" fmla="*/ 2147483647 w 134"/>
                <a:gd name="T47" fmla="*/ 2147483647 h 130"/>
                <a:gd name="T48" fmla="*/ 2147483647 w 134"/>
                <a:gd name="T49" fmla="*/ 2147483647 h 130"/>
                <a:gd name="T50" fmla="*/ 2147483647 w 134"/>
                <a:gd name="T51" fmla="*/ 2147483647 h 130"/>
                <a:gd name="T52" fmla="*/ 2147483647 w 134"/>
                <a:gd name="T53" fmla="*/ 2147483647 h 130"/>
                <a:gd name="T54" fmla="*/ 2147483647 w 134"/>
                <a:gd name="T55" fmla="*/ 2147483647 h 130"/>
                <a:gd name="T56" fmla="*/ 2147483647 w 134"/>
                <a:gd name="T57" fmla="*/ 2147483647 h 130"/>
                <a:gd name="T58" fmla="*/ 2147483647 w 134"/>
                <a:gd name="T59" fmla="*/ 2147483647 h 130"/>
                <a:gd name="T60" fmla="*/ 2147483647 w 134"/>
                <a:gd name="T61" fmla="*/ 2147483647 h 130"/>
                <a:gd name="T62" fmla="*/ 2147483647 w 134"/>
                <a:gd name="T63" fmla="*/ 2147483647 h 130"/>
                <a:gd name="T64" fmla="*/ 2147483647 w 134"/>
                <a:gd name="T65" fmla="*/ 2147483647 h 130"/>
                <a:gd name="T66" fmla="*/ 2147483647 w 134"/>
                <a:gd name="T67" fmla="*/ 2147483647 h 130"/>
                <a:gd name="T68" fmla="*/ 2147483647 w 134"/>
                <a:gd name="T69" fmla="*/ 0 h 130"/>
                <a:gd name="T70" fmla="*/ 2147483647 w 134"/>
                <a:gd name="T71" fmla="*/ 0 h 130"/>
                <a:gd name="T72" fmla="*/ 2147483647 w 134"/>
                <a:gd name="T73" fmla="*/ 2147483647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130"/>
                <a:gd name="T113" fmla="*/ 134 w 134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130">
                  <a:moveTo>
                    <a:pt x="0" y="129"/>
                  </a:moveTo>
                  <a:lnTo>
                    <a:pt x="1" y="125"/>
                  </a:lnTo>
                  <a:lnTo>
                    <a:pt x="2" y="121"/>
                  </a:lnTo>
                  <a:lnTo>
                    <a:pt x="3" y="116"/>
                  </a:lnTo>
                  <a:lnTo>
                    <a:pt x="4" y="112"/>
                  </a:lnTo>
                  <a:lnTo>
                    <a:pt x="5" y="107"/>
                  </a:lnTo>
                  <a:lnTo>
                    <a:pt x="6" y="102"/>
                  </a:lnTo>
                  <a:lnTo>
                    <a:pt x="6" y="97"/>
                  </a:lnTo>
                  <a:lnTo>
                    <a:pt x="7" y="93"/>
                  </a:lnTo>
                  <a:lnTo>
                    <a:pt x="8" y="88"/>
                  </a:lnTo>
                  <a:lnTo>
                    <a:pt x="10" y="83"/>
                  </a:lnTo>
                  <a:lnTo>
                    <a:pt x="11" y="78"/>
                  </a:lnTo>
                  <a:lnTo>
                    <a:pt x="12" y="73"/>
                  </a:lnTo>
                  <a:lnTo>
                    <a:pt x="14" y="68"/>
                  </a:lnTo>
                  <a:lnTo>
                    <a:pt x="15" y="63"/>
                  </a:lnTo>
                  <a:lnTo>
                    <a:pt x="17" y="58"/>
                  </a:lnTo>
                  <a:lnTo>
                    <a:pt x="19" y="53"/>
                  </a:lnTo>
                  <a:lnTo>
                    <a:pt x="21" y="48"/>
                  </a:lnTo>
                  <a:lnTo>
                    <a:pt x="24" y="44"/>
                  </a:lnTo>
                  <a:lnTo>
                    <a:pt x="27" y="39"/>
                  </a:lnTo>
                  <a:lnTo>
                    <a:pt x="30" y="35"/>
                  </a:lnTo>
                  <a:lnTo>
                    <a:pt x="33" y="31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45" y="20"/>
                  </a:lnTo>
                  <a:lnTo>
                    <a:pt x="50" y="16"/>
                  </a:lnTo>
                  <a:lnTo>
                    <a:pt x="55" y="13"/>
                  </a:lnTo>
                  <a:lnTo>
                    <a:pt x="60" y="10"/>
                  </a:lnTo>
                  <a:lnTo>
                    <a:pt x="66" y="8"/>
                  </a:lnTo>
                  <a:lnTo>
                    <a:pt x="73" y="5"/>
                  </a:lnTo>
                  <a:lnTo>
                    <a:pt x="80" y="4"/>
                  </a:lnTo>
                  <a:lnTo>
                    <a:pt x="87" y="3"/>
                  </a:lnTo>
                  <a:lnTo>
                    <a:pt x="95" y="2"/>
                  </a:lnTo>
                  <a:lnTo>
                    <a:pt x="104" y="1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33" y="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 flipV="1">
              <a:off x="3895162" y="3765338"/>
              <a:ext cx="132278" cy="560173"/>
            </a:xfrm>
            <a:custGeom>
              <a:avLst/>
              <a:gdLst>
                <a:gd name="T0" fmla="*/ 2147483647 w 67"/>
                <a:gd name="T1" fmla="*/ 2147483647 h 275"/>
                <a:gd name="T2" fmla="*/ 2147483647 w 67"/>
                <a:gd name="T3" fmla="*/ 2147483647 h 275"/>
                <a:gd name="T4" fmla="*/ 2147483647 w 67"/>
                <a:gd name="T5" fmla="*/ 2147483647 h 275"/>
                <a:gd name="T6" fmla="*/ 2147483647 w 67"/>
                <a:gd name="T7" fmla="*/ 2147483647 h 275"/>
                <a:gd name="T8" fmla="*/ 2147483647 w 67"/>
                <a:gd name="T9" fmla="*/ 2147483647 h 275"/>
                <a:gd name="T10" fmla="*/ 2147483647 w 67"/>
                <a:gd name="T11" fmla="*/ 2147483647 h 275"/>
                <a:gd name="T12" fmla="*/ 2147483647 w 67"/>
                <a:gd name="T13" fmla="*/ 2147483647 h 275"/>
                <a:gd name="T14" fmla="*/ 2147483647 w 67"/>
                <a:gd name="T15" fmla="*/ 2147483647 h 275"/>
                <a:gd name="T16" fmla="*/ 2147483647 w 67"/>
                <a:gd name="T17" fmla="*/ 2147483647 h 275"/>
                <a:gd name="T18" fmla="*/ 2147483647 w 67"/>
                <a:gd name="T19" fmla="*/ 2147483647 h 275"/>
                <a:gd name="T20" fmla="*/ 2147483647 w 67"/>
                <a:gd name="T21" fmla="*/ 2147483647 h 275"/>
                <a:gd name="T22" fmla="*/ 2147483647 w 67"/>
                <a:gd name="T23" fmla="*/ 2147483647 h 275"/>
                <a:gd name="T24" fmla="*/ 2147483647 w 67"/>
                <a:gd name="T25" fmla="*/ 2147483647 h 275"/>
                <a:gd name="T26" fmla="*/ 2147483647 w 67"/>
                <a:gd name="T27" fmla="*/ 2147483647 h 275"/>
                <a:gd name="T28" fmla="*/ 2147483647 w 67"/>
                <a:gd name="T29" fmla="*/ 2147483647 h 275"/>
                <a:gd name="T30" fmla="*/ 0 w 67"/>
                <a:gd name="T31" fmla="*/ 2147483647 h 275"/>
                <a:gd name="T32" fmla="*/ 0 w 67"/>
                <a:gd name="T33" fmla="*/ 2147483647 h 275"/>
                <a:gd name="T34" fmla="*/ 0 w 67"/>
                <a:gd name="T35" fmla="*/ 2147483647 h 275"/>
                <a:gd name="T36" fmla="*/ 0 w 67"/>
                <a:gd name="T37" fmla="*/ 2147483647 h 275"/>
                <a:gd name="T38" fmla="*/ 0 w 67"/>
                <a:gd name="T39" fmla="*/ 2147483647 h 275"/>
                <a:gd name="T40" fmla="*/ 2147483647 w 67"/>
                <a:gd name="T41" fmla="*/ 2147483647 h 275"/>
                <a:gd name="T42" fmla="*/ 2147483647 w 67"/>
                <a:gd name="T43" fmla="*/ 2147483647 h 275"/>
                <a:gd name="T44" fmla="*/ 2147483647 w 67"/>
                <a:gd name="T45" fmla="*/ 2147483647 h 275"/>
                <a:gd name="T46" fmla="*/ 2147483647 w 67"/>
                <a:gd name="T47" fmla="*/ 2147483647 h 275"/>
                <a:gd name="T48" fmla="*/ 2147483647 w 67"/>
                <a:gd name="T49" fmla="*/ 2147483647 h 275"/>
                <a:gd name="T50" fmla="*/ 2147483647 w 67"/>
                <a:gd name="T51" fmla="*/ 2147483647 h 275"/>
                <a:gd name="T52" fmla="*/ 2147483647 w 67"/>
                <a:gd name="T53" fmla="*/ 2147483647 h 275"/>
                <a:gd name="T54" fmla="*/ 2147483647 w 67"/>
                <a:gd name="T55" fmla="*/ 2147483647 h 275"/>
                <a:gd name="T56" fmla="*/ 2147483647 w 67"/>
                <a:gd name="T57" fmla="*/ 2147483647 h 275"/>
                <a:gd name="T58" fmla="*/ 2147483647 w 67"/>
                <a:gd name="T59" fmla="*/ 2147483647 h 275"/>
                <a:gd name="T60" fmla="*/ 2147483647 w 67"/>
                <a:gd name="T61" fmla="*/ 2147483647 h 275"/>
                <a:gd name="T62" fmla="*/ 2147483647 w 67"/>
                <a:gd name="T63" fmla="*/ 2147483647 h 275"/>
                <a:gd name="T64" fmla="*/ 2147483647 w 67"/>
                <a:gd name="T65" fmla="*/ 2147483647 h 275"/>
                <a:gd name="T66" fmla="*/ 2147483647 w 67"/>
                <a:gd name="T67" fmla="*/ 2147483647 h 275"/>
                <a:gd name="T68" fmla="*/ 2147483647 w 67"/>
                <a:gd name="T69" fmla="*/ 2147483647 h 275"/>
                <a:gd name="T70" fmla="*/ 2147483647 w 67"/>
                <a:gd name="T71" fmla="*/ 2147483647 h 275"/>
                <a:gd name="T72" fmla="*/ 2147483647 w 67"/>
                <a:gd name="T73" fmla="*/ 2147483647 h 275"/>
                <a:gd name="T74" fmla="*/ 2147483647 w 67"/>
                <a:gd name="T75" fmla="*/ 2147483647 h 275"/>
                <a:gd name="T76" fmla="*/ 2147483647 w 67"/>
                <a:gd name="T77" fmla="*/ 2147483647 h 275"/>
                <a:gd name="T78" fmla="*/ 2147483647 w 67"/>
                <a:gd name="T79" fmla="*/ 2147483647 h 275"/>
                <a:gd name="T80" fmla="*/ 2147483647 w 67"/>
                <a:gd name="T81" fmla="*/ 2147483647 h 275"/>
                <a:gd name="T82" fmla="*/ 2147483647 w 67"/>
                <a:gd name="T83" fmla="*/ 2147483647 h 275"/>
                <a:gd name="T84" fmla="*/ 2147483647 w 67"/>
                <a:gd name="T85" fmla="*/ 2147483647 h 275"/>
                <a:gd name="T86" fmla="*/ 2147483647 w 67"/>
                <a:gd name="T87" fmla="*/ 2147483647 h 275"/>
                <a:gd name="T88" fmla="*/ 2147483647 w 67"/>
                <a:gd name="T89" fmla="*/ 2147483647 h 275"/>
                <a:gd name="T90" fmla="*/ 2147483647 w 67"/>
                <a:gd name="T91" fmla="*/ 2147483647 h 275"/>
                <a:gd name="T92" fmla="*/ 2147483647 w 67"/>
                <a:gd name="T93" fmla="*/ 2147483647 h 275"/>
                <a:gd name="T94" fmla="*/ 2147483647 w 67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75"/>
                <a:gd name="T146" fmla="*/ 67 w 67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75">
                  <a:moveTo>
                    <a:pt x="41" y="274"/>
                  </a:moveTo>
                  <a:lnTo>
                    <a:pt x="35" y="271"/>
                  </a:lnTo>
                  <a:lnTo>
                    <a:pt x="31" y="267"/>
                  </a:lnTo>
                  <a:lnTo>
                    <a:pt x="26" y="263"/>
                  </a:lnTo>
                  <a:lnTo>
                    <a:pt x="22" y="259"/>
                  </a:lnTo>
                  <a:lnTo>
                    <a:pt x="19" y="254"/>
                  </a:lnTo>
                  <a:lnTo>
                    <a:pt x="15" y="249"/>
                  </a:lnTo>
                  <a:lnTo>
                    <a:pt x="12" y="244"/>
                  </a:lnTo>
                  <a:lnTo>
                    <a:pt x="10" y="239"/>
                  </a:lnTo>
                  <a:lnTo>
                    <a:pt x="8" y="234"/>
                  </a:lnTo>
                  <a:lnTo>
                    <a:pt x="6" y="229"/>
                  </a:lnTo>
                  <a:lnTo>
                    <a:pt x="4" y="223"/>
                  </a:lnTo>
                  <a:lnTo>
                    <a:pt x="3" y="217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" y="166"/>
                  </a:lnTo>
                  <a:lnTo>
                    <a:pt x="2" y="159"/>
                  </a:lnTo>
                  <a:lnTo>
                    <a:pt x="3" y="152"/>
                  </a:lnTo>
                  <a:lnTo>
                    <a:pt x="4" y="145"/>
                  </a:lnTo>
                  <a:lnTo>
                    <a:pt x="5" y="139"/>
                  </a:lnTo>
                  <a:lnTo>
                    <a:pt x="7" y="132"/>
                  </a:lnTo>
                  <a:lnTo>
                    <a:pt x="9" y="125"/>
                  </a:lnTo>
                  <a:lnTo>
                    <a:pt x="11" y="118"/>
                  </a:lnTo>
                  <a:lnTo>
                    <a:pt x="13" y="111"/>
                  </a:lnTo>
                  <a:lnTo>
                    <a:pt x="15" y="104"/>
                  </a:lnTo>
                  <a:lnTo>
                    <a:pt x="17" y="97"/>
                  </a:lnTo>
                  <a:lnTo>
                    <a:pt x="20" y="91"/>
                  </a:lnTo>
                  <a:lnTo>
                    <a:pt x="22" y="84"/>
                  </a:lnTo>
                  <a:lnTo>
                    <a:pt x="25" y="77"/>
                  </a:lnTo>
                  <a:lnTo>
                    <a:pt x="28" y="71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6" y="52"/>
                  </a:lnTo>
                  <a:lnTo>
                    <a:pt x="39" y="46"/>
                  </a:lnTo>
                  <a:lnTo>
                    <a:pt x="42" y="40"/>
                  </a:lnTo>
                  <a:lnTo>
                    <a:pt x="45" y="34"/>
                  </a:lnTo>
                  <a:lnTo>
                    <a:pt x="48" y="29"/>
                  </a:lnTo>
                  <a:lnTo>
                    <a:pt x="51" y="24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60" y="9"/>
                  </a:lnTo>
                  <a:lnTo>
                    <a:pt x="63" y="4"/>
                  </a:lnTo>
                  <a:lnTo>
                    <a:pt x="6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 flipV="1">
              <a:off x="4025466" y="4323473"/>
              <a:ext cx="588340" cy="446101"/>
            </a:xfrm>
            <a:custGeom>
              <a:avLst/>
              <a:gdLst>
                <a:gd name="T0" fmla="*/ 0 w 298"/>
                <a:gd name="T1" fmla="*/ 2147483647 h 219"/>
                <a:gd name="T2" fmla="*/ 2147483647 w 298"/>
                <a:gd name="T3" fmla="*/ 2147483647 h 219"/>
                <a:gd name="T4" fmla="*/ 2147483647 w 298"/>
                <a:gd name="T5" fmla="*/ 2147483647 h 219"/>
                <a:gd name="T6" fmla="*/ 2147483647 w 298"/>
                <a:gd name="T7" fmla="*/ 2147483647 h 219"/>
                <a:gd name="T8" fmla="*/ 2147483647 w 298"/>
                <a:gd name="T9" fmla="*/ 2147483647 h 219"/>
                <a:gd name="T10" fmla="*/ 2147483647 w 298"/>
                <a:gd name="T11" fmla="*/ 2147483647 h 219"/>
                <a:gd name="T12" fmla="*/ 2147483647 w 298"/>
                <a:gd name="T13" fmla="*/ 2147483647 h 219"/>
                <a:gd name="T14" fmla="*/ 2147483647 w 298"/>
                <a:gd name="T15" fmla="*/ 2147483647 h 219"/>
                <a:gd name="T16" fmla="*/ 2147483647 w 298"/>
                <a:gd name="T17" fmla="*/ 2147483647 h 219"/>
                <a:gd name="T18" fmla="*/ 2147483647 w 298"/>
                <a:gd name="T19" fmla="*/ 2147483647 h 219"/>
                <a:gd name="T20" fmla="*/ 2147483647 w 298"/>
                <a:gd name="T21" fmla="*/ 2147483647 h 219"/>
                <a:gd name="T22" fmla="*/ 2147483647 w 298"/>
                <a:gd name="T23" fmla="*/ 2147483647 h 219"/>
                <a:gd name="T24" fmla="*/ 2147483647 w 298"/>
                <a:gd name="T25" fmla="*/ 2147483647 h 219"/>
                <a:gd name="T26" fmla="*/ 2147483647 w 298"/>
                <a:gd name="T27" fmla="*/ 2147483647 h 219"/>
                <a:gd name="T28" fmla="*/ 2147483647 w 298"/>
                <a:gd name="T29" fmla="*/ 2147483647 h 219"/>
                <a:gd name="T30" fmla="*/ 2147483647 w 298"/>
                <a:gd name="T31" fmla="*/ 2147483647 h 219"/>
                <a:gd name="T32" fmla="*/ 2147483647 w 298"/>
                <a:gd name="T33" fmla="*/ 2147483647 h 219"/>
                <a:gd name="T34" fmla="*/ 2147483647 w 298"/>
                <a:gd name="T35" fmla="*/ 2147483647 h 219"/>
                <a:gd name="T36" fmla="*/ 2147483647 w 298"/>
                <a:gd name="T37" fmla="*/ 2147483647 h 219"/>
                <a:gd name="T38" fmla="*/ 2147483647 w 298"/>
                <a:gd name="T39" fmla="*/ 2147483647 h 219"/>
                <a:gd name="T40" fmla="*/ 2147483647 w 298"/>
                <a:gd name="T41" fmla="*/ 2147483647 h 219"/>
                <a:gd name="T42" fmla="*/ 2147483647 w 298"/>
                <a:gd name="T43" fmla="*/ 2147483647 h 219"/>
                <a:gd name="T44" fmla="*/ 2147483647 w 298"/>
                <a:gd name="T45" fmla="*/ 2147483647 h 219"/>
                <a:gd name="T46" fmla="*/ 2147483647 w 298"/>
                <a:gd name="T47" fmla="*/ 2147483647 h 219"/>
                <a:gd name="T48" fmla="*/ 2147483647 w 298"/>
                <a:gd name="T49" fmla="*/ 2147483647 h 219"/>
                <a:gd name="T50" fmla="*/ 2147483647 w 298"/>
                <a:gd name="T51" fmla="*/ 2147483647 h 219"/>
                <a:gd name="T52" fmla="*/ 2147483647 w 298"/>
                <a:gd name="T53" fmla="*/ 2147483647 h 219"/>
                <a:gd name="T54" fmla="*/ 2147483647 w 298"/>
                <a:gd name="T55" fmla="*/ 2147483647 h 219"/>
                <a:gd name="T56" fmla="*/ 2147483647 w 298"/>
                <a:gd name="T57" fmla="*/ 2147483647 h 219"/>
                <a:gd name="T58" fmla="*/ 2147483647 w 298"/>
                <a:gd name="T59" fmla="*/ 2147483647 h 219"/>
                <a:gd name="T60" fmla="*/ 2147483647 w 298"/>
                <a:gd name="T61" fmla="*/ 2147483647 h 219"/>
                <a:gd name="T62" fmla="*/ 2147483647 w 298"/>
                <a:gd name="T63" fmla="*/ 2147483647 h 219"/>
                <a:gd name="T64" fmla="*/ 2147483647 w 298"/>
                <a:gd name="T65" fmla="*/ 2147483647 h 219"/>
                <a:gd name="T66" fmla="*/ 2147483647 w 298"/>
                <a:gd name="T67" fmla="*/ 2147483647 h 219"/>
                <a:gd name="T68" fmla="*/ 2147483647 w 298"/>
                <a:gd name="T69" fmla="*/ 2147483647 h 219"/>
                <a:gd name="T70" fmla="*/ 2147483647 w 298"/>
                <a:gd name="T71" fmla="*/ 2147483647 h 219"/>
                <a:gd name="T72" fmla="*/ 2147483647 w 298"/>
                <a:gd name="T73" fmla="*/ 2147483647 h 219"/>
                <a:gd name="T74" fmla="*/ 2147483647 w 298"/>
                <a:gd name="T75" fmla="*/ 2147483647 h 219"/>
                <a:gd name="T76" fmla="*/ 2147483647 w 298"/>
                <a:gd name="T77" fmla="*/ 2147483647 h 219"/>
                <a:gd name="T78" fmla="*/ 2147483647 w 298"/>
                <a:gd name="T79" fmla="*/ 2147483647 h 219"/>
                <a:gd name="T80" fmla="*/ 2147483647 w 298"/>
                <a:gd name="T81" fmla="*/ 2147483647 h 219"/>
                <a:gd name="T82" fmla="*/ 2147483647 w 298"/>
                <a:gd name="T83" fmla="*/ 2147483647 h 219"/>
                <a:gd name="T84" fmla="*/ 2147483647 w 298"/>
                <a:gd name="T85" fmla="*/ 2147483647 h 219"/>
                <a:gd name="T86" fmla="*/ 2147483647 w 298"/>
                <a:gd name="T87" fmla="*/ 2147483647 h 219"/>
                <a:gd name="T88" fmla="*/ 2147483647 w 298"/>
                <a:gd name="T89" fmla="*/ 2147483647 h 219"/>
                <a:gd name="T90" fmla="*/ 2147483647 w 298"/>
                <a:gd name="T91" fmla="*/ 2147483647 h 219"/>
                <a:gd name="T92" fmla="*/ 2147483647 w 298"/>
                <a:gd name="T93" fmla="*/ 2147483647 h 219"/>
                <a:gd name="T94" fmla="*/ 2147483647 w 298"/>
                <a:gd name="T95" fmla="*/ 2147483647 h 219"/>
                <a:gd name="T96" fmla="*/ 2147483647 w 298"/>
                <a:gd name="T97" fmla="*/ 2147483647 h 219"/>
                <a:gd name="T98" fmla="*/ 2147483647 w 298"/>
                <a:gd name="T99" fmla="*/ 2147483647 h 219"/>
                <a:gd name="T100" fmla="*/ 2147483647 w 298"/>
                <a:gd name="T101" fmla="*/ 2147483647 h 219"/>
                <a:gd name="T102" fmla="*/ 2147483647 w 298"/>
                <a:gd name="T103" fmla="*/ 2147483647 h 219"/>
                <a:gd name="T104" fmla="*/ 2147483647 w 298"/>
                <a:gd name="T105" fmla="*/ 2147483647 h 219"/>
                <a:gd name="T106" fmla="*/ 2147483647 w 298"/>
                <a:gd name="T107" fmla="*/ 2147483647 h 219"/>
                <a:gd name="T108" fmla="*/ 2147483647 w 298"/>
                <a:gd name="T109" fmla="*/ 0 h 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8"/>
                <a:gd name="T166" fmla="*/ 0 h 219"/>
                <a:gd name="T167" fmla="*/ 298 w 298"/>
                <a:gd name="T168" fmla="*/ 219 h 2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8" h="219">
                  <a:moveTo>
                    <a:pt x="0" y="218"/>
                  </a:moveTo>
                  <a:lnTo>
                    <a:pt x="5" y="211"/>
                  </a:lnTo>
                  <a:lnTo>
                    <a:pt x="10" y="205"/>
                  </a:lnTo>
                  <a:lnTo>
                    <a:pt x="15" y="198"/>
                  </a:lnTo>
                  <a:lnTo>
                    <a:pt x="19" y="192"/>
                  </a:lnTo>
                  <a:lnTo>
                    <a:pt x="24" y="186"/>
                  </a:lnTo>
                  <a:lnTo>
                    <a:pt x="29" y="180"/>
                  </a:lnTo>
                  <a:lnTo>
                    <a:pt x="34" y="173"/>
                  </a:lnTo>
                  <a:lnTo>
                    <a:pt x="39" y="167"/>
                  </a:lnTo>
                  <a:lnTo>
                    <a:pt x="44" y="161"/>
                  </a:lnTo>
                  <a:lnTo>
                    <a:pt x="49" y="155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64" y="138"/>
                  </a:lnTo>
                  <a:lnTo>
                    <a:pt x="69" y="132"/>
                  </a:lnTo>
                  <a:lnTo>
                    <a:pt x="74" y="127"/>
                  </a:lnTo>
                  <a:lnTo>
                    <a:pt x="79" y="121"/>
                  </a:lnTo>
                  <a:lnTo>
                    <a:pt x="84" y="116"/>
                  </a:lnTo>
                  <a:lnTo>
                    <a:pt x="90" y="111"/>
                  </a:lnTo>
                  <a:lnTo>
                    <a:pt x="95" y="105"/>
                  </a:lnTo>
                  <a:lnTo>
                    <a:pt x="100" y="100"/>
                  </a:lnTo>
                  <a:lnTo>
                    <a:pt x="105" y="95"/>
                  </a:lnTo>
                  <a:lnTo>
                    <a:pt x="111" y="90"/>
                  </a:lnTo>
                  <a:lnTo>
                    <a:pt x="116" y="86"/>
                  </a:lnTo>
                  <a:lnTo>
                    <a:pt x="121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8" y="67"/>
                  </a:lnTo>
                  <a:lnTo>
                    <a:pt x="143" y="63"/>
                  </a:lnTo>
                  <a:lnTo>
                    <a:pt x="149" y="59"/>
                  </a:lnTo>
                  <a:lnTo>
                    <a:pt x="154" y="55"/>
                  </a:lnTo>
                  <a:lnTo>
                    <a:pt x="160" y="51"/>
                  </a:lnTo>
                  <a:lnTo>
                    <a:pt x="166" y="47"/>
                  </a:lnTo>
                  <a:lnTo>
                    <a:pt x="171" y="44"/>
                  </a:lnTo>
                  <a:lnTo>
                    <a:pt x="177" y="40"/>
                  </a:lnTo>
                  <a:lnTo>
                    <a:pt x="183" y="37"/>
                  </a:lnTo>
                  <a:lnTo>
                    <a:pt x="188" y="34"/>
                  </a:lnTo>
                  <a:lnTo>
                    <a:pt x="194" y="30"/>
                  </a:lnTo>
                  <a:lnTo>
                    <a:pt x="200" y="27"/>
                  </a:lnTo>
                  <a:lnTo>
                    <a:pt x="206" y="25"/>
                  </a:lnTo>
                  <a:lnTo>
                    <a:pt x="211" y="22"/>
                  </a:lnTo>
                  <a:lnTo>
                    <a:pt x="217" y="19"/>
                  </a:lnTo>
                  <a:lnTo>
                    <a:pt x="223" y="17"/>
                  </a:lnTo>
                  <a:lnTo>
                    <a:pt x="229" y="15"/>
                  </a:lnTo>
                  <a:lnTo>
                    <a:pt x="235" y="13"/>
                  </a:lnTo>
                  <a:lnTo>
                    <a:pt x="241" y="11"/>
                  </a:lnTo>
                  <a:lnTo>
                    <a:pt x="247" y="9"/>
                  </a:lnTo>
                  <a:lnTo>
                    <a:pt x="253" y="7"/>
                  </a:lnTo>
                  <a:lnTo>
                    <a:pt x="259" y="6"/>
                  </a:lnTo>
                  <a:lnTo>
                    <a:pt x="265" y="4"/>
                  </a:lnTo>
                  <a:lnTo>
                    <a:pt x="272" y="3"/>
                  </a:lnTo>
                  <a:lnTo>
                    <a:pt x="278" y="2"/>
                  </a:lnTo>
                  <a:lnTo>
                    <a:pt x="284" y="1"/>
                  </a:lnTo>
                  <a:lnTo>
                    <a:pt x="290" y="1"/>
                  </a:lnTo>
                  <a:lnTo>
                    <a:pt x="29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 flipV="1">
              <a:off x="5914868" y="3685896"/>
              <a:ext cx="898304" cy="85554"/>
            </a:xfrm>
            <a:custGeom>
              <a:avLst/>
              <a:gdLst>
                <a:gd name="T0" fmla="*/ 2147483647 w 455"/>
                <a:gd name="T1" fmla="*/ 2147483647 h 42"/>
                <a:gd name="T2" fmla="*/ 2147483647 w 455"/>
                <a:gd name="T3" fmla="*/ 2147483647 h 42"/>
                <a:gd name="T4" fmla="*/ 2147483647 w 455"/>
                <a:gd name="T5" fmla="*/ 2147483647 h 42"/>
                <a:gd name="T6" fmla="*/ 2147483647 w 455"/>
                <a:gd name="T7" fmla="*/ 2147483647 h 42"/>
                <a:gd name="T8" fmla="*/ 2147483647 w 455"/>
                <a:gd name="T9" fmla="*/ 2147483647 h 42"/>
                <a:gd name="T10" fmla="*/ 2147483647 w 455"/>
                <a:gd name="T11" fmla="*/ 2147483647 h 42"/>
                <a:gd name="T12" fmla="*/ 2147483647 w 455"/>
                <a:gd name="T13" fmla="*/ 2147483647 h 42"/>
                <a:gd name="T14" fmla="*/ 2147483647 w 455"/>
                <a:gd name="T15" fmla="*/ 2147483647 h 42"/>
                <a:gd name="T16" fmla="*/ 2147483647 w 455"/>
                <a:gd name="T17" fmla="*/ 2147483647 h 42"/>
                <a:gd name="T18" fmla="*/ 2147483647 w 455"/>
                <a:gd name="T19" fmla="*/ 2147483647 h 42"/>
                <a:gd name="T20" fmla="*/ 2147483647 w 455"/>
                <a:gd name="T21" fmla="*/ 2147483647 h 42"/>
                <a:gd name="T22" fmla="*/ 2147483647 w 455"/>
                <a:gd name="T23" fmla="*/ 2147483647 h 42"/>
                <a:gd name="T24" fmla="*/ 2147483647 w 455"/>
                <a:gd name="T25" fmla="*/ 2147483647 h 42"/>
                <a:gd name="T26" fmla="*/ 2147483647 w 455"/>
                <a:gd name="T27" fmla="*/ 2147483647 h 42"/>
                <a:gd name="T28" fmla="*/ 2147483647 w 455"/>
                <a:gd name="T29" fmla="*/ 2147483647 h 42"/>
                <a:gd name="T30" fmla="*/ 2147483647 w 455"/>
                <a:gd name="T31" fmla="*/ 2147483647 h 42"/>
                <a:gd name="T32" fmla="*/ 2147483647 w 455"/>
                <a:gd name="T33" fmla="*/ 2147483647 h 42"/>
                <a:gd name="T34" fmla="*/ 2147483647 w 455"/>
                <a:gd name="T35" fmla="*/ 2147483647 h 42"/>
                <a:gd name="T36" fmla="*/ 2147483647 w 455"/>
                <a:gd name="T37" fmla="*/ 2147483647 h 42"/>
                <a:gd name="T38" fmla="*/ 2147483647 w 455"/>
                <a:gd name="T39" fmla="*/ 2147483647 h 42"/>
                <a:gd name="T40" fmla="*/ 2147483647 w 455"/>
                <a:gd name="T41" fmla="*/ 2147483647 h 42"/>
                <a:gd name="T42" fmla="*/ 2147483647 w 455"/>
                <a:gd name="T43" fmla="*/ 2147483647 h 42"/>
                <a:gd name="T44" fmla="*/ 2147483647 w 455"/>
                <a:gd name="T45" fmla="*/ 2147483647 h 42"/>
                <a:gd name="T46" fmla="*/ 2147483647 w 455"/>
                <a:gd name="T47" fmla="*/ 2147483647 h 42"/>
                <a:gd name="T48" fmla="*/ 2147483647 w 455"/>
                <a:gd name="T49" fmla="*/ 2147483647 h 42"/>
                <a:gd name="T50" fmla="*/ 2147483647 w 455"/>
                <a:gd name="T51" fmla="*/ 2147483647 h 42"/>
                <a:gd name="T52" fmla="*/ 2147483647 w 455"/>
                <a:gd name="T53" fmla="*/ 2147483647 h 42"/>
                <a:gd name="T54" fmla="*/ 2147483647 w 455"/>
                <a:gd name="T55" fmla="*/ 2147483647 h 42"/>
                <a:gd name="T56" fmla="*/ 2147483647 w 455"/>
                <a:gd name="T57" fmla="*/ 2147483647 h 42"/>
                <a:gd name="T58" fmla="*/ 2147483647 w 455"/>
                <a:gd name="T59" fmla="*/ 2147483647 h 42"/>
                <a:gd name="T60" fmla="*/ 2147483647 w 455"/>
                <a:gd name="T61" fmla="*/ 2147483647 h 42"/>
                <a:gd name="T62" fmla="*/ 2147483647 w 455"/>
                <a:gd name="T63" fmla="*/ 2147483647 h 42"/>
                <a:gd name="T64" fmla="*/ 2147483647 w 455"/>
                <a:gd name="T65" fmla="*/ 2147483647 h 42"/>
                <a:gd name="T66" fmla="*/ 2147483647 w 455"/>
                <a:gd name="T67" fmla="*/ 2147483647 h 42"/>
                <a:gd name="T68" fmla="*/ 2147483647 w 455"/>
                <a:gd name="T69" fmla="*/ 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5"/>
                <a:gd name="T106" fmla="*/ 0 h 42"/>
                <a:gd name="T107" fmla="*/ 455 w 455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5" h="42">
                  <a:moveTo>
                    <a:pt x="0" y="41"/>
                  </a:moveTo>
                  <a:lnTo>
                    <a:pt x="7" y="39"/>
                  </a:lnTo>
                  <a:lnTo>
                    <a:pt x="13" y="38"/>
                  </a:lnTo>
                  <a:lnTo>
                    <a:pt x="20" y="36"/>
                  </a:lnTo>
                  <a:lnTo>
                    <a:pt x="27" y="35"/>
                  </a:lnTo>
                  <a:lnTo>
                    <a:pt x="35" y="34"/>
                  </a:lnTo>
                  <a:lnTo>
                    <a:pt x="42" y="32"/>
                  </a:lnTo>
                  <a:lnTo>
                    <a:pt x="49" y="31"/>
                  </a:lnTo>
                  <a:lnTo>
                    <a:pt x="57" y="31"/>
                  </a:lnTo>
                  <a:lnTo>
                    <a:pt x="64" y="30"/>
                  </a:lnTo>
                  <a:lnTo>
                    <a:pt x="72" y="29"/>
                  </a:lnTo>
                  <a:lnTo>
                    <a:pt x="80" y="28"/>
                  </a:lnTo>
                  <a:lnTo>
                    <a:pt x="88" y="28"/>
                  </a:lnTo>
                  <a:lnTo>
                    <a:pt x="96" y="27"/>
                  </a:lnTo>
                  <a:lnTo>
                    <a:pt x="104" y="27"/>
                  </a:lnTo>
                  <a:lnTo>
                    <a:pt x="112" y="27"/>
                  </a:lnTo>
                  <a:lnTo>
                    <a:pt x="120" y="26"/>
                  </a:lnTo>
                  <a:lnTo>
                    <a:pt x="128" y="26"/>
                  </a:lnTo>
                  <a:lnTo>
                    <a:pt x="136" y="26"/>
                  </a:lnTo>
                  <a:lnTo>
                    <a:pt x="144" y="26"/>
                  </a:lnTo>
                  <a:lnTo>
                    <a:pt x="152" y="26"/>
                  </a:lnTo>
                  <a:lnTo>
                    <a:pt x="160" y="26"/>
                  </a:lnTo>
                  <a:lnTo>
                    <a:pt x="169" y="26"/>
                  </a:lnTo>
                  <a:lnTo>
                    <a:pt x="177" y="26"/>
                  </a:lnTo>
                  <a:lnTo>
                    <a:pt x="185" y="26"/>
                  </a:lnTo>
                  <a:lnTo>
                    <a:pt x="193" y="26"/>
                  </a:lnTo>
                  <a:lnTo>
                    <a:pt x="202" y="26"/>
                  </a:lnTo>
                  <a:lnTo>
                    <a:pt x="210" y="26"/>
                  </a:lnTo>
                  <a:lnTo>
                    <a:pt x="218" y="27"/>
                  </a:lnTo>
                  <a:lnTo>
                    <a:pt x="226" y="27"/>
                  </a:lnTo>
                  <a:lnTo>
                    <a:pt x="234" y="27"/>
                  </a:lnTo>
                  <a:lnTo>
                    <a:pt x="242" y="27"/>
                  </a:lnTo>
                  <a:lnTo>
                    <a:pt x="250" y="28"/>
                  </a:lnTo>
                  <a:lnTo>
                    <a:pt x="258" y="28"/>
                  </a:lnTo>
                  <a:lnTo>
                    <a:pt x="266" y="28"/>
                  </a:lnTo>
                  <a:lnTo>
                    <a:pt x="274" y="28"/>
                  </a:lnTo>
                  <a:lnTo>
                    <a:pt x="282" y="29"/>
                  </a:lnTo>
                  <a:lnTo>
                    <a:pt x="289" y="29"/>
                  </a:lnTo>
                  <a:lnTo>
                    <a:pt x="297" y="29"/>
                  </a:lnTo>
                  <a:lnTo>
                    <a:pt x="304" y="29"/>
                  </a:lnTo>
                  <a:lnTo>
                    <a:pt x="312" y="29"/>
                  </a:lnTo>
                  <a:lnTo>
                    <a:pt x="319" y="29"/>
                  </a:lnTo>
                  <a:lnTo>
                    <a:pt x="326" y="29"/>
                  </a:lnTo>
                  <a:lnTo>
                    <a:pt x="333" y="29"/>
                  </a:lnTo>
                  <a:lnTo>
                    <a:pt x="340" y="29"/>
                  </a:lnTo>
                  <a:lnTo>
                    <a:pt x="347" y="29"/>
                  </a:lnTo>
                  <a:lnTo>
                    <a:pt x="353" y="29"/>
                  </a:lnTo>
                  <a:lnTo>
                    <a:pt x="360" y="29"/>
                  </a:lnTo>
                  <a:lnTo>
                    <a:pt x="366" y="28"/>
                  </a:lnTo>
                  <a:lnTo>
                    <a:pt x="372" y="28"/>
                  </a:lnTo>
                  <a:lnTo>
                    <a:pt x="378" y="28"/>
                  </a:lnTo>
                  <a:lnTo>
                    <a:pt x="384" y="27"/>
                  </a:lnTo>
                  <a:lnTo>
                    <a:pt x="390" y="26"/>
                  </a:lnTo>
                  <a:lnTo>
                    <a:pt x="395" y="26"/>
                  </a:lnTo>
                  <a:lnTo>
                    <a:pt x="401" y="25"/>
                  </a:lnTo>
                  <a:lnTo>
                    <a:pt x="406" y="24"/>
                  </a:lnTo>
                  <a:lnTo>
                    <a:pt x="411" y="23"/>
                  </a:lnTo>
                  <a:lnTo>
                    <a:pt x="416" y="22"/>
                  </a:lnTo>
                  <a:lnTo>
                    <a:pt x="420" y="21"/>
                  </a:lnTo>
                  <a:lnTo>
                    <a:pt x="424" y="20"/>
                  </a:lnTo>
                  <a:lnTo>
                    <a:pt x="428" y="18"/>
                  </a:lnTo>
                  <a:lnTo>
                    <a:pt x="432" y="17"/>
                  </a:lnTo>
                  <a:lnTo>
                    <a:pt x="436" y="15"/>
                  </a:lnTo>
                  <a:lnTo>
                    <a:pt x="439" y="14"/>
                  </a:lnTo>
                  <a:lnTo>
                    <a:pt x="442" y="12"/>
                  </a:lnTo>
                  <a:lnTo>
                    <a:pt x="445" y="10"/>
                  </a:lnTo>
                  <a:lnTo>
                    <a:pt x="448" y="8"/>
                  </a:lnTo>
                  <a:lnTo>
                    <a:pt x="450" y="5"/>
                  </a:lnTo>
                  <a:lnTo>
                    <a:pt x="452" y="3"/>
                  </a:lnTo>
                  <a:lnTo>
                    <a:pt x="45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 flipV="1">
              <a:off x="6051094" y="3769412"/>
              <a:ext cx="762078" cy="529617"/>
            </a:xfrm>
            <a:custGeom>
              <a:avLst/>
              <a:gdLst>
                <a:gd name="T0" fmla="*/ 2147483647 w 386"/>
                <a:gd name="T1" fmla="*/ 2147483647 h 260"/>
                <a:gd name="T2" fmla="*/ 2147483647 w 386"/>
                <a:gd name="T3" fmla="*/ 2147483647 h 260"/>
                <a:gd name="T4" fmla="*/ 2147483647 w 386"/>
                <a:gd name="T5" fmla="*/ 2147483647 h 260"/>
                <a:gd name="T6" fmla="*/ 2147483647 w 386"/>
                <a:gd name="T7" fmla="*/ 2147483647 h 260"/>
                <a:gd name="T8" fmla="*/ 2147483647 w 386"/>
                <a:gd name="T9" fmla="*/ 2147483647 h 260"/>
                <a:gd name="T10" fmla="*/ 2147483647 w 386"/>
                <a:gd name="T11" fmla="*/ 2147483647 h 260"/>
                <a:gd name="T12" fmla="*/ 2147483647 w 386"/>
                <a:gd name="T13" fmla="*/ 2147483647 h 260"/>
                <a:gd name="T14" fmla="*/ 2147483647 w 386"/>
                <a:gd name="T15" fmla="*/ 2147483647 h 260"/>
                <a:gd name="T16" fmla="*/ 2147483647 w 386"/>
                <a:gd name="T17" fmla="*/ 2147483647 h 260"/>
                <a:gd name="T18" fmla="*/ 2147483647 w 386"/>
                <a:gd name="T19" fmla="*/ 2147483647 h 260"/>
                <a:gd name="T20" fmla="*/ 2147483647 w 386"/>
                <a:gd name="T21" fmla="*/ 2147483647 h 260"/>
                <a:gd name="T22" fmla="*/ 2147483647 w 386"/>
                <a:gd name="T23" fmla="*/ 2147483647 h 260"/>
                <a:gd name="T24" fmla="*/ 2147483647 w 386"/>
                <a:gd name="T25" fmla="*/ 2147483647 h 260"/>
                <a:gd name="T26" fmla="*/ 2147483647 w 386"/>
                <a:gd name="T27" fmla="*/ 2147483647 h 260"/>
                <a:gd name="T28" fmla="*/ 2147483647 w 386"/>
                <a:gd name="T29" fmla="*/ 2147483647 h 260"/>
                <a:gd name="T30" fmla="*/ 2147483647 w 386"/>
                <a:gd name="T31" fmla="*/ 2147483647 h 260"/>
                <a:gd name="T32" fmla="*/ 2147483647 w 386"/>
                <a:gd name="T33" fmla="*/ 2147483647 h 260"/>
                <a:gd name="T34" fmla="*/ 2147483647 w 386"/>
                <a:gd name="T35" fmla="*/ 2147483647 h 260"/>
                <a:gd name="T36" fmla="*/ 2147483647 w 386"/>
                <a:gd name="T37" fmla="*/ 2147483647 h 260"/>
                <a:gd name="T38" fmla="*/ 2147483647 w 386"/>
                <a:gd name="T39" fmla="*/ 2147483647 h 260"/>
                <a:gd name="T40" fmla="*/ 2147483647 w 386"/>
                <a:gd name="T41" fmla="*/ 2147483647 h 260"/>
                <a:gd name="T42" fmla="*/ 2147483647 w 386"/>
                <a:gd name="T43" fmla="*/ 2147483647 h 260"/>
                <a:gd name="T44" fmla="*/ 2147483647 w 386"/>
                <a:gd name="T45" fmla="*/ 2147483647 h 260"/>
                <a:gd name="T46" fmla="*/ 2147483647 w 386"/>
                <a:gd name="T47" fmla="*/ 2147483647 h 260"/>
                <a:gd name="T48" fmla="*/ 2147483647 w 386"/>
                <a:gd name="T49" fmla="*/ 2147483647 h 260"/>
                <a:gd name="T50" fmla="*/ 2147483647 w 386"/>
                <a:gd name="T51" fmla="*/ 2147483647 h 260"/>
                <a:gd name="T52" fmla="*/ 2147483647 w 386"/>
                <a:gd name="T53" fmla="*/ 2147483647 h 260"/>
                <a:gd name="T54" fmla="*/ 2147483647 w 386"/>
                <a:gd name="T55" fmla="*/ 2147483647 h 260"/>
                <a:gd name="T56" fmla="*/ 2147483647 w 386"/>
                <a:gd name="T57" fmla="*/ 2147483647 h 260"/>
                <a:gd name="T58" fmla="*/ 2147483647 w 386"/>
                <a:gd name="T59" fmla="*/ 2147483647 h 260"/>
                <a:gd name="T60" fmla="*/ 2147483647 w 386"/>
                <a:gd name="T61" fmla="*/ 2147483647 h 260"/>
                <a:gd name="T62" fmla="*/ 2147483647 w 386"/>
                <a:gd name="T63" fmla="*/ 2147483647 h 260"/>
                <a:gd name="T64" fmla="*/ 2147483647 w 386"/>
                <a:gd name="T65" fmla="*/ 2147483647 h 260"/>
                <a:gd name="T66" fmla="*/ 2147483647 w 386"/>
                <a:gd name="T67" fmla="*/ 2147483647 h 260"/>
                <a:gd name="T68" fmla="*/ 2147483647 w 386"/>
                <a:gd name="T69" fmla="*/ 2147483647 h 260"/>
                <a:gd name="T70" fmla="*/ 2147483647 w 386"/>
                <a:gd name="T71" fmla="*/ 2147483647 h 260"/>
                <a:gd name="T72" fmla="*/ 2147483647 w 386"/>
                <a:gd name="T73" fmla="*/ 2147483647 h 260"/>
                <a:gd name="T74" fmla="*/ 2147483647 w 386"/>
                <a:gd name="T75" fmla="*/ 2147483647 h 260"/>
                <a:gd name="T76" fmla="*/ 2147483647 w 386"/>
                <a:gd name="T77" fmla="*/ 2147483647 h 260"/>
                <a:gd name="T78" fmla="*/ 2147483647 w 386"/>
                <a:gd name="T79" fmla="*/ 2147483647 h 260"/>
                <a:gd name="T80" fmla="*/ 2147483647 w 386"/>
                <a:gd name="T81" fmla="*/ 2147483647 h 260"/>
                <a:gd name="T82" fmla="*/ 2147483647 w 386"/>
                <a:gd name="T83" fmla="*/ 2147483647 h 260"/>
                <a:gd name="T84" fmla="*/ 2147483647 w 386"/>
                <a:gd name="T85" fmla="*/ 2147483647 h 260"/>
                <a:gd name="T86" fmla="*/ 2147483647 w 386"/>
                <a:gd name="T87" fmla="*/ 2147483647 h 260"/>
                <a:gd name="T88" fmla="*/ 2147483647 w 386"/>
                <a:gd name="T89" fmla="*/ 2147483647 h 260"/>
                <a:gd name="T90" fmla="*/ 2147483647 w 386"/>
                <a:gd name="T91" fmla="*/ 2147483647 h 260"/>
                <a:gd name="T92" fmla="*/ 2147483647 w 386"/>
                <a:gd name="T93" fmla="*/ 2147483647 h 260"/>
                <a:gd name="T94" fmla="*/ 2147483647 w 386"/>
                <a:gd name="T95" fmla="*/ 2147483647 h 260"/>
                <a:gd name="T96" fmla="*/ 2147483647 w 386"/>
                <a:gd name="T97" fmla="*/ 2147483647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6"/>
                <a:gd name="T148" fmla="*/ 0 h 260"/>
                <a:gd name="T149" fmla="*/ 386 w 386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6" h="260">
                  <a:moveTo>
                    <a:pt x="385" y="259"/>
                  </a:moveTo>
                  <a:lnTo>
                    <a:pt x="385" y="251"/>
                  </a:lnTo>
                  <a:lnTo>
                    <a:pt x="385" y="243"/>
                  </a:lnTo>
                  <a:lnTo>
                    <a:pt x="385" y="235"/>
                  </a:lnTo>
                  <a:lnTo>
                    <a:pt x="384" y="227"/>
                  </a:lnTo>
                  <a:lnTo>
                    <a:pt x="384" y="219"/>
                  </a:lnTo>
                  <a:lnTo>
                    <a:pt x="383" y="212"/>
                  </a:lnTo>
                  <a:lnTo>
                    <a:pt x="382" y="205"/>
                  </a:lnTo>
                  <a:lnTo>
                    <a:pt x="381" y="198"/>
                  </a:lnTo>
                  <a:lnTo>
                    <a:pt x="380" y="191"/>
                  </a:lnTo>
                  <a:lnTo>
                    <a:pt x="378" y="185"/>
                  </a:lnTo>
                  <a:lnTo>
                    <a:pt x="377" y="178"/>
                  </a:lnTo>
                  <a:lnTo>
                    <a:pt x="375" y="172"/>
                  </a:lnTo>
                  <a:lnTo>
                    <a:pt x="373" y="166"/>
                  </a:lnTo>
                  <a:lnTo>
                    <a:pt x="371" y="161"/>
                  </a:lnTo>
                  <a:lnTo>
                    <a:pt x="369" y="155"/>
                  </a:lnTo>
                  <a:lnTo>
                    <a:pt x="366" y="150"/>
                  </a:lnTo>
                  <a:lnTo>
                    <a:pt x="364" y="144"/>
                  </a:lnTo>
                  <a:lnTo>
                    <a:pt x="361" y="139"/>
                  </a:lnTo>
                  <a:lnTo>
                    <a:pt x="359" y="135"/>
                  </a:lnTo>
                  <a:lnTo>
                    <a:pt x="356" y="130"/>
                  </a:lnTo>
                  <a:lnTo>
                    <a:pt x="353" y="125"/>
                  </a:lnTo>
                  <a:lnTo>
                    <a:pt x="350" y="121"/>
                  </a:lnTo>
                  <a:lnTo>
                    <a:pt x="347" y="117"/>
                  </a:lnTo>
                  <a:lnTo>
                    <a:pt x="343" y="113"/>
                  </a:lnTo>
                  <a:lnTo>
                    <a:pt x="340" y="109"/>
                  </a:lnTo>
                  <a:lnTo>
                    <a:pt x="337" y="105"/>
                  </a:lnTo>
                  <a:lnTo>
                    <a:pt x="333" y="101"/>
                  </a:lnTo>
                  <a:lnTo>
                    <a:pt x="329" y="98"/>
                  </a:lnTo>
                  <a:lnTo>
                    <a:pt x="325" y="95"/>
                  </a:lnTo>
                  <a:lnTo>
                    <a:pt x="321" y="91"/>
                  </a:lnTo>
                  <a:lnTo>
                    <a:pt x="317" y="88"/>
                  </a:lnTo>
                  <a:lnTo>
                    <a:pt x="313" y="85"/>
                  </a:lnTo>
                  <a:lnTo>
                    <a:pt x="309" y="83"/>
                  </a:lnTo>
                  <a:lnTo>
                    <a:pt x="305" y="80"/>
                  </a:lnTo>
                  <a:lnTo>
                    <a:pt x="301" y="77"/>
                  </a:lnTo>
                  <a:lnTo>
                    <a:pt x="296" y="75"/>
                  </a:lnTo>
                  <a:lnTo>
                    <a:pt x="292" y="72"/>
                  </a:lnTo>
                  <a:lnTo>
                    <a:pt x="287" y="70"/>
                  </a:lnTo>
                  <a:lnTo>
                    <a:pt x="282" y="68"/>
                  </a:lnTo>
                  <a:lnTo>
                    <a:pt x="278" y="66"/>
                  </a:lnTo>
                  <a:lnTo>
                    <a:pt x="273" y="64"/>
                  </a:lnTo>
                  <a:lnTo>
                    <a:pt x="268" y="62"/>
                  </a:lnTo>
                  <a:lnTo>
                    <a:pt x="263" y="60"/>
                  </a:lnTo>
                  <a:lnTo>
                    <a:pt x="258" y="59"/>
                  </a:lnTo>
                  <a:lnTo>
                    <a:pt x="253" y="57"/>
                  </a:lnTo>
                  <a:lnTo>
                    <a:pt x="248" y="55"/>
                  </a:lnTo>
                  <a:lnTo>
                    <a:pt x="243" y="54"/>
                  </a:lnTo>
                  <a:lnTo>
                    <a:pt x="238" y="53"/>
                  </a:lnTo>
                  <a:lnTo>
                    <a:pt x="233" y="51"/>
                  </a:lnTo>
                  <a:lnTo>
                    <a:pt x="228" y="50"/>
                  </a:lnTo>
                  <a:lnTo>
                    <a:pt x="223" y="49"/>
                  </a:lnTo>
                  <a:lnTo>
                    <a:pt x="217" y="48"/>
                  </a:lnTo>
                  <a:lnTo>
                    <a:pt x="212" y="47"/>
                  </a:lnTo>
                  <a:lnTo>
                    <a:pt x="207" y="46"/>
                  </a:lnTo>
                  <a:lnTo>
                    <a:pt x="201" y="45"/>
                  </a:lnTo>
                  <a:lnTo>
                    <a:pt x="196" y="44"/>
                  </a:lnTo>
                  <a:lnTo>
                    <a:pt x="191" y="43"/>
                  </a:lnTo>
                  <a:lnTo>
                    <a:pt x="185" y="42"/>
                  </a:lnTo>
                  <a:lnTo>
                    <a:pt x="180" y="41"/>
                  </a:lnTo>
                  <a:lnTo>
                    <a:pt x="175" y="40"/>
                  </a:lnTo>
                  <a:lnTo>
                    <a:pt x="169" y="40"/>
                  </a:lnTo>
                  <a:lnTo>
                    <a:pt x="164" y="39"/>
                  </a:lnTo>
                  <a:lnTo>
                    <a:pt x="159" y="38"/>
                  </a:lnTo>
                  <a:lnTo>
                    <a:pt x="153" y="37"/>
                  </a:lnTo>
                  <a:lnTo>
                    <a:pt x="148" y="37"/>
                  </a:lnTo>
                  <a:lnTo>
                    <a:pt x="143" y="36"/>
                  </a:lnTo>
                  <a:lnTo>
                    <a:pt x="138" y="35"/>
                  </a:lnTo>
                  <a:lnTo>
                    <a:pt x="132" y="35"/>
                  </a:lnTo>
                  <a:lnTo>
                    <a:pt x="127" y="34"/>
                  </a:lnTo>
                  <a:lnTo>
                    <a:pt x="122" y="33"/>
                  </a:lnTo>
                  <a:lnTo>
                    <a:pt x="117" y="33"/>
                  </a:lnTo>
                  <a:lnTo>
                    <a:pt x="112" y="32"/>
                  </a:lnTo>
                  <a:lnTo>
                    <a:pt x="106" y="31"/>
                  </a:lnTo>
                  <a:lnTo>
                    <a:pt x="101" y="31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6" y="28"/>
                  </a:lnTo>
                  <a:lnTo>
                    <a:pt x="82" y="28"/>
                  </a:lnTo>
                  <a:lnTo>
                    <a:pt x="77" y="27"/>
                  </a:lnTo>
                  <a:lnTo>
                    <a:pt x="72" y="26"/>
                  </a:lnTo>
                  <a:lnTo>
                    <a:pt x="67" y="25"/>
                  </a:lnTo>
                  <a:lnTo>
                    <a:pt x="63" y="24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49" y="21"/>
                  </a:lnTo>
                  <a:lnTo>
                    <a:pt x="45" y="20"/>
                  </a:lnTo>
                  <a:lnTo>
                    <a:pt x="41" y="18"/>
                  </a:lnTo>
                  <a:lnTo>
                    <a:pt x="37" y="17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5" y="13"/>
                  </a:lnTo>
                  <a:lnTo>
                    <a:pt x="21" y="11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 flipV="1">
              <a:off x="5666107" y="4005703"/>
              <a:ext cx="325758" cy="236291"/>
            </a:xfrm>
            <a:custGeom>
              <a:avLst/>
              <a:gdLst>
                <a:gd name="T0" fmla="*/ 0 w 165"/>
                <a:gd name="T1" fmla="*/ 2147483647 h 116"/>
                <a:gd name="T2" fmla="*/ 2147483647 w 165"/>
                <a:gd name="T3" fmla="*/ 2147483647 h 116"/>
                <a:gd name="T4" fmla="*/ 2147483647 w 165"/>
                <a:gd name="T5" fmla="*/ 2147483647 h 116"/>
                <a:gd name="T6" fmla="*/ 2147483647 w 165"/>
                <a:gd name="T7" fmla="*/ 2147483647 h 116"/>
                <a:gd name="T8" fmla="*/ 2147483647 w 165"/>
                <a:gd name="T9" fmla="*/ 2147483647 h 116"/>
                <a:gd name="T10" fmla="*/ 2147483647 w 165"/>
                <a:gd name="T11" fmla="*/ 2147483647 h 116"/>
                <a:gd name="T12" fmla="*/ 2147483647 w 165"/>
                <a:gd name="T13" fmla="*/ 2147483647 h 116"/>
                <a:gd name="T14" fmla="*/ 2147483647 w 165"/>
                <a:gd name="T15" fmla="*/ 2147483647 h 116"/>
                <a:gd name="T16" fmla="*/ 2147483647 w 165"/>
                <a:gd name="T17" fmla="*/ 2147483647 h 116"/>
                <a:gd name="T18" fmla="*/ 2147483647 w 165"/>
                <a:gd name="T19" fmla="*/ 2147483647 h 116"/>
                <a:gd name="T20" fmla="*/ 2147483647 w 165"/>
                <a:gd name="T21" fmla="*/ 2147483647 h 116"/>
                <a:gd name="T22" fmla="*/ 2147483647 w 165"/>
                <a:gd name="T23" fmla="*/ 2147483647 h 116"/>
                <a:gd name="T24" fmla="*/ 2147483647 w 165"/>
                <a:gd name="T25" fmla="*/ 2147483647 h 116"/>
                <a:gd name="T26" fmla="*/ 2147483647 w 165"/>
                <a:gd name="T27" fmla="*/ 2147483647 h 116"/>
                <a:gd name="T28" fmla="*/ 2147483647 w 165"/>
                <a:gd name="T29" fmla="*/ 2147483647 h 116"/>
                <a:gd name="T30" fmla="*/ 2147483647 w 165"/>
                <a:gd name="T31" fmla="*/ 2147483647 h 116"/>
                <a:gd name="T32" fmla="*/ 2147483647 w 165"/>
                <a:gd name="T33" fmla="*/ 2147483647 h 116"/>
                <a:gd name="T34" fmla="*/ 2147483647 w 165"/>
                <a:gd name="T35" fmla="*/ 2147483647 h 116"/>
                <a:gd name="T36" fmla="*/ 2147483647 w 165"/>
                <a:gd name="T37" fmla="*/ 2147483647 h 116"/>
                <a:gd name="T38" fmla="*/ 2147483647 w 165"/>
                <a:gd name="T39" fmla="*/ 2147483647 h 116"/>
                <a:gd name="T40" fmla="*/ 2147483647 w 165"/>
                <a:gd name="T41" fmla="*/ 2147483647 h 116"/>
                <a:gd name="T42" fmla="*/ 2147483647 w 165"/>
                <a:gd name="T43" fmla="*/ 2147483647 h 116"/>
                <a:gd name="T44" fmla="*/ 2147483647 w 165"/>
                <a:gd name="T45" fmla="*/ 2147483647 h 116"/>
                <a:gd name="T46" fmla="*/ 2147483647 w 165"/>
                <a:gd name="T47" fmla="*/ 2147483647 h 116"/>
                <a:gd name="T48" fmla="*/ 2147483647 w 165"/>
                <a:gd name="T49" fmla="*/ 2147483647 h 116"/>
                <a:gd name="T50" fmla="*/ 2147483647 w 165"/>
                <a:gd name="T51" fmla="*/ 2147483647 h 116"/>
                <a:gd name="T52" fmla="*/ 2147483647 w 165"/>
                <a:gd name="T53" fmla="*/ 2147483647 h 116"/>
                <a:gd name="T54" fmla="*/ 2147483647 w 165"/>
                <a:gd name="T55" fmla="*/ 2147483647 h 116"/>
                <a:gd name="T56" fmla="*/ 2147483647 w 165"/>
                <a:gd name="T57" fmla="*/ 2147483647 h 116"/>
                <a:gd name="T58" fmla="*/ 2147483647 w 165"/>
                <a:gd name="T59" fmla="*/ 0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16"/>
                <a:gd name="T92" fmla="*/ 165 w 165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16">
                  <a:moveTo>
                    <a:pt x="0" y="115"/>
                  </a:moveTo>
                  <a:lnTo>
                    <a:pt x="7" y="112"/>
                  </a:lnTo>
                  <a:lnTo>
                    <a:pt x="13" y="108"/>
                  </a:lnTo>
                  <a:lnTo>
                    <a:pt x="20" y="104"/>
                  </a:lnTo>
                  <a:lnTo>
                    <a:pt x="26" y="100"/>
                  </a:lnTo>
                  <a:lnTo>
                    <a:pt x="31" y="96"/>
                  </a:lnTo>
                  <a:lnTo>
                    <a:pt x="37" y="92"/>
                  </a:lnTo>
                  <a:lnTo>
                    <a:pt x="42" y="88"/>
                  </a:lnTo>
                  <a:lnTo>
                    <a:pt x="47" y="83"/>
                  </a:lnTo>
                  <a:lnTo>
                    <a:pt x="52" y="79"/>
                  </a:lnTo>
                  <a:lnTo>
                    <a:pt x="57" y="75"/>
                  </a:lnTo>
                  <a:lnTo>
                    <a:pt x="61" y="70"/>
                  </a:lnTo>
                  <a:lnTo>
                    <a:pt x="66" y="66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80" y="53"/>
                  </a:lnTo>
                  <a:lnTo>
                    <a:pt x="84" y="48"/>
                  </a:lnTo>
                  <a:lnTo>
                    <a:pt x="89" y="44"/>
                  </a:lnTo>
                  <a:lnTo>
                    <a:pt x="94" y="40"/>
                  </a:lnTo>
                  <a:lnTo>
                    <a:pt x="99" y="36"/>
                  </a:lnTo>
                  <a:lnTo>
                    <a:pt x="104" y="31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1" y="20"/>
                  </a:lnTo>
                  <a:lnTo>
                    <a:pt x="127" y="16"/>
                  </a:lnTo>
                  <a:lnTo>
                    <a:pt x="134" y="12"/>
                  </a:lnTo>
                  <a:lnTo>
                    <a:pt x="141" y="9"/>
                  </a:lnTo>
                  <a:lnTo>
                    <a:pt x="148" y="6"/>
                  </a:lnTo>
                  <a:lnTo>
                    <a:pt x="156" y="3"/>
                  </a:lnTo>
                  <a:lnTo>
                    <a:pt x="16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 flipV="1">
              <a:off x="5926714" y="4239957"/>
              <a:ext cx="234941" cy="680354"/>
            </a:xfrm>
            <a:custGeom>
              <a:avLst/>
              <a:gdLst>
                <a:gd name="T0" fmla="*/ 2147483647 w 119"/>
                <a:gd name="T1" fmla="*/ 2147483647 h 334"/>
                <a:gd name="T2" fmla="*/ 2147483647 w 119"/>
                <a:gd name="T3" fmla="*/ 2147483647 h 334"/>
                <a:gd name="T4" fmla="*/ 2147483647 w 119"/>
                <a:gd name="T5" fmla="*/ 2147483647 h 334"/>
                <a:gd name="T6" fmla="*/ 2147483647 w 119"/>
                <a:gd name="T7" fmla="*/ 2147483647 h 334"/>
                <a:gd name="T8" fmla="*/ 2147483647 w 119"/>
                <a:gd name="T9" fmla="*/ 2147483647 h 334"/>
                <a:gd name="T10" fmla="*/ 2147483647 w 119"/>
                <a:gd name="T11" fmla="*/ 2147483647 h 334"/>
                <a:gd name="T12" fmla="*/ 2147483647 w 119"/>
                <a:gd name="T13" fmla="*/ 2147483647 h 334"/>
                <a:gd name="T14" fmla="*/ 2147483647 w 119"/>
                <a:gd name="T15" fmla="*/ 2147483647 h 334"/>
                <a:gd name="T16" fmla="*/ 2147483647 w 119"/>
                <a:gd name="T17" fmla="*/ 2147483647 h 334"/>
                <a:gd name="T18" fmla="*/ 2147483647 w 119"/>
                <a:gd name="T19" fmla="*/ 2147483647 h 334"/>
                <a:gd name="T20" fmla="*/ 2147483647 w 119"/>
                <a:gd name="T21" fmla="*/ 2147483647 h 334"/>
                <a:gd name="T22" fmla="*/ 2147483647 w 119"/>
                <a:gd name="T23" fmla="*/ 2147483647 h 334"/>
                <a:gd name="T24" fmla="*/ 2147483647 w 119"/>
                <a:gd name="T25" fmla="*/ 2147483647 h 334"/>
                <a:gd name="T26" fmla="*/ 2147483647 w 119"/>
                <a:gd name="T27" fmla="*/ 2147483647 h 334"/>
                <a:gd name="T28" fmla="*/ 2147483647 w 119"/>
                <a:gd name="T29" fmla="*/ 2147483647 h 334"/>
                <a:gd name="T30" fmla="*/ 2147483647 w 119"/>
                <a:gd name="T31" fmla="*/ 2147483647 h 334"/>
                <a:gd name="T32" fmla="*/ 2147483647 w 119"/>
                <a:gd name="T33" fmla="*/ 2147483647 h 334"/>
                <a:gd name="T34" fmla="*/ 2147483647 w 119"/>
                <a:gd name="T35" fmla="*/ 2147483647 h 334"/>
                <a:gd name="T36" fmla="*/ 2147483647 w 119"/>
                <a:gd name="T37" fmla="*/ 2147483647 h 334"/>
                <a:gd name="T38" fmla="*/ 2147483647 w 119"/>
                <a:gd name="T39" fmla="*/ 2147483647 h 334"/>
                <a:gd name="T40" fmla="*/ 2147483647 w 119"/>
                <a:gd name="T41" fmla="*/ 2147483647 h 334"/>
                <a:gd name="T42" fmla="*/ 2147483647 w 119"/>
                <a:gd name="T43" fmla="*/ 2147483647 h 334"/>
                <a:gd name="T44" fmla="*/ 2147483647 w 119"/>
                <a:gd name="T45" fmla="*/ 2147483647 h 334"/>
                <a:gd name="T46" fmla="*/ 2147483647 w 119"/>
                <a:gd name="T47" fmla="*/ 2147483647 h 334"/>
                <a:gd name="T48" fmla="*/ 2147483647 w 119"/>
                <a:gd name="T49" fmla="*/ 2147483647 h 334"/>
                <a:gd name="T50" fmla="*/ 2147483647 w 119"/>
                <a:gd name="T51" fmla="*/ 2147483647 h 334"/>
                <a:gd name="T52" fmla="*/ 2147483647 w 119"/>
                <a:gd name="T53" fmla="*/ 2147483647 h 334"/>
                <a:gd name="T54" fmla="*/ 2147483647 w 119"/>
                <a:gd name="T55" fmla="*/ 2147483647 h 334"/>
                <a:gd name="T56" fmla="*/ 2147483647 w 119"/>
                <a:gd name="T57" fmla="*/ 2147483647 h 334"/>
                <a:gd name="T58" fmla="*/ 2147483647 w 119"/>
                <a:gd name="T59" fmla="*/ 2147483647 h 334"/>
                <a:gd name="T60" fmla="*/ 2147483647 w 119"/>
                <a:gd name="T61" fmla="*/ 2147483647 h 334"/>
                <a:gd name="T62" fmla="*/ 2147483647 w 119"/>
                <a:gd name="T63" fmla="*/ 2147483647 h 334"/>
                <a:gd name="T64" fmla="*/ 2147483647 w 119"/>
                <a:gd name="T65" fmla="*/ 2147483647 h 334"/>
                <a:gd name="T66" fmla="*/ 2147483647 w 119"/>
                <a:gd name="T67" fmla="*/ 2147483647 h 334"/>
                <a:gd name="T68" fmla="*/ 2147483647 w 119"/>
                <a:gd name="T69" fmla="*/ 2147483647 h 334"/>
                <a:gd name="T70" fmla="*/ 2147483647 w 119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9"/>
                <a:gd name="T109" fmla="*/ 0 h 334"/>
                <a:gd name="T110" fmla="*/ 119 w 11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9" h="334">
                  <a:moveTo>
                    <a:pt x="32" y="333"/>
                  </a:moveTo>
                  <a:lnTo>
                    <a:pt x="36" y="331"/>
                  </a:lnTo>
                  <a:lnTo>
                    <a:pt x="40" y="328"/>
                  </a:lnTo>
                  <a:lnTo>
                    <a:pt x="44" y="326"/>
                  </a:lnTo>
                  <a:lnTo>
                    <a:pt x="48" y="323"/>
                  </a:lnTo>
                  <a:lnTo>
                    <a:pt x="51" y="320"/>
                  </a:lnTo>
                  <a:lnTo>
                    <a:pt x="55" y="317"/>
                  </a:lnTo>
                  <a:lnTo>
                    <a:pt x="58" y="314"/>
                  </a:lnTo>
                  <a:lnTo>
                    <a:pt x="62" y="311"/>
                  </a:lnTo>
                  <a:lnTo>
                    <a:pt x="65" y="307"/>
                  </a:lnTo>
                  <a:lnTo>
                    <a:pt x="69" y="304"/>
                  </a:lnTo>
                  <a:lnTo>
                    <a:pt x="72" y="300"/>
                  </a:lnTo>
                  <a:lnTo>
                    <a:pt x="75" y="296"/>
                  </a:lnTo>
                  <a:lnTo>
                    <a:pt x="78" y="292"/>
                  </a:lnTo>
                  <a:lnTo>
                    <a:pt x="81" y="287"/>
                  </a:lnTo>
                  <a:lnTo>
                    <a:pt x="84" y="283"/>
                  </a:lnTo>
                  <a:lnTo>
                    <a:pt x="87" y="279"/>
                  </a:lnTo>
                  <a:lnTo>
                    <a:pt x="89" y="274"/>
                  </a:lnTo>
                  <a:lnTo>
                    <a:pt x="92" y="269"/>
                  </a:lnTo>
                  <a:lnTo>
                    <a:pt x="94" y="264"/>
                  </a:lnTo>
                  <a:lnTo>
                    <a:pt x="97" y="259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3" y="244"/>
                  </a:lnTo>
                  <a:lnTo>
                    <a:pt x="105" y="239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10" y="222"/>
                  </a:lnTo>
                  <a:lnTo>
                    <a:pt x="112" y="217"/>
                  </a:lnTo>
                  <a:lnTo>
                    <a:pt x="113" y="211"/>
                  </a:lnTo>
                  <a:lnTo>
                    <a:pt x="114" y="206"/>
                  </a:lnTo>
                  <a:lnTo>
                    <a:pt x="115" y="200"/>
                  </a:lnTo>
                  <a:lnTo>
                    <a:pt x="116" y="194"/>
                  </a:lnTo>
                  <a:lnTo>
                    <a:pt x="117" y="189"/>
                  </a:lnTo>
                  <a:lnTo>
                    <a:pt x="117" y="183"/>
                  </a:lnTo>
                  <a:lnTo>
                    <a:pt x="118" y="177"/>
                  </a:lnTo>
                  <a:lnTo>
                    <a:pt x="118" y="171"/>
                  </a:lnTo>
                  <a:lnTo>
                    <a:pt x="118" y="165"/>
                  </a:lnTo>
                  <a:lnTo>
                    <a:pt x="118" y="160"/>
                  </a:lnTo>
                  <a:lnTo>
                    <a:pt x="118" y="154"/>
                  </a:lnTo>
                  <a:lnTo>
                    <a:pt x="117" y="148"/>
                  </a:lnTo>
                  <a:lnTo>
                    <a:pt x="117" y="142"/>
                  </a:lnTo>
                  <a:lnTo>
                    <a:pt x="116" y="136"/>
                  </a:lnTo>
                  <a:lnTo>
                    <a:pt x="115" y="131"/>
                  </a:lnTo>
                  <a:lnTo>
                    <a:pt x="114" y="125"/>
                  </a:lnTo>
                  <a:lnTo>
                    <a:pt x="113" y="119"/>
                  </a:lnTo>
                  <a:lnTo>
                    <a:pt x="112" y="114"/>
                  </a:lnTo>
                  <a:lnTo>
                    <a:pt x="110" y="108"/>
                  </a:lnTo>
                  <a:lnTo>
                    <a:pt x="108" y="103"/>
                  </a:lnTo>
                  <a:lnTo>
                    <a:pt x="106" y="97"/>
                  </a:lnTo>
                  <a:lnTo>
                    <a:pt x="104" y="92"/>
                  </a:lnTo>
                  <a:lnTo>
                    <a:pt x="102" y="86"/>
                  </a:lnTo>
                  <a:lnTo>
                    <a:pt x="99" y="81"/>
                  </a:lnTo>
                  <a:lnTo>
                    <a:pt x="96" y="76"/>
                  </a:lnTo>
                  <a:lnTo>
                    <a:pt x="93" y="71"/>
                  </a:lnTo>
                  <a:lnTo>
                    <a:pt x="90" y="66"/>
                  </a:lnTo>
                  <a:lnTo>
                    <a:pt x="87" y="61"/>
                  </a:lnTo>
                  <a:lnTo>
                    <a:pt x="83" y="56"/>
                  </a:lnTo>
                  <a:lnTo>
                    <a:pt x="79" y="51"/>
                  </a:lnTo>
                  <a:lnTo>
                    <a:pt x="75" y="47"/>
                  </a:lnTo>
                  <a:lnTo>
                    <a:pt x="71" y="42"/>
                  </a:lnTo>
                  <a:lnTo>
                    <a:pt x="66" y="38"/>
                  </a:lnTo>
                  <a:lnTo>
                    <a:pt x="61" y="34"/>
                  </a:lnTo>
                  <a:lnTo>
                    <a:pt x="56" y="30"/>
                  </a:lnTo>
                  <a:lnTo>
                    <a:pt x="51" y="26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4" y="15"/>
                  </a:lnTo>
                  <a:lnTo>
                    <a:pt x="28" y="12"/>
                  </a:lnTo>
                  <a:lnTo>
                    <a:pt x="21" y="8"/>
                  </a:lnTo>
                  <a:lnTo>
                    <a:pt x="15" y="5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 flipV="1">
              <a:off x="5367988" y="4337733"/>
              <a:ext cx="560700" cy="582579"/>
            </a:xfrm>
            <a:custGeom>
              <a:avLst/>
              <a:gdLst>
                <a:gd name="T0" fmla="*/ 2147483647 w 284"/>
                <a:gd name="T1" fmla="*/ 2147483647 h 286"/>
                <a:gd name="T2" fmla="*/ 2147483647 w 284"/>
                <a:gd name="T3" fmla="*/ 2147483647 h 286"/>
                <a:gd name="T4" fmla="*/ 2147483647 w 284"/>
                <a:gd name="T5" fmla="*/ 2147483647 h 286"/>
                <a:gd name="T6" fmla="*/ 2147483647 w 284"/>
                <a:gd name="T7" fmla="*/ 2147483647 h 286"/>
                <a:gd name="T8" fmla="*/ 2147483647 w 284"/>
                <a:gd name="T9" fmla="*/ 2147483647 h 286"/>
                <a:gd name="T10" fmla="*/ 2147483647 w 284"/>
                <a:gd name="T11" fmla="*/ 2147483647 h 286"/>
                <a:gd name="T12" fmla="*/ 2147483647 w 284"/>
                <a:gd name="T13" fmla="*/ 2147483647 h 286"/>
                <a:gd name="T14" fmla="*/ 2147483647 w 284"/>
                <a:gd name="T15" fmla="*/ 2147483647 h 286"/>
                <a:gd name="T16" fmla="*/ 2147483647 w 284"/>
                <a:gd name="T17" fmla="*/ 2147483647 h 286"/>
                <a:gd name="T18" fmla="*/ 2147483647 w 284"/>
                <a:gd name="T19" fmla="*/ 2147483647 h 286"/>
                <a:gd name="T20" fmla="*/ 2147483647 w 284"/>
                <a:gd name="T21" fmla="*/ 2147483647 h 286"/>
                <a:gd name="T22" fmla="*/ 2147483647 w 284"/>
                <a:gd name="T23" fmla="*/ 2147483647 h 286"/>
                <a:gd name="T24" fmla="*/ 2147483647 w 284"/>
                <a:gd name="T25" fmla="*/ 2147483647 h 286"/>
                <a:gd name="T26" fmla="*/ 2147483647 w 284"/>
                <a:gd name="T27" fmla="*/ 2147483647 h 286"/>
                <a:gd name="T28" fmla="*/ 2147483647 w 284"/>
                <a:gd name="T29" fmla="*/ 2147483647 h 286"/>
                <a:gd name="T30" fmla="*/ 2147483647 w 284"/>
                <a:gd name="T31" fmla="*/ 2147483647 h 286"/>
                <a:gd name="T32" fmla="*/ 2147483647 w 284"/>
                <a:gd name="T33" fmla="*/ 2147483647 h 286"/>
                <a:gd name="T34" fmla="*/ 2147483647 w 284"/>
                <a:gd name="T35" fmla="*/ 2147483647 h 286"/>
                <a:gd name="T36" fmla="*/ 2147483647 w 284"/>
                <a:gd name="T37" fmla="*/ 2147483647 h 286"/>
                <a:gd name="T38" fmla="*/ 2147483647 w 284"/>
                <a:gd name="T39" fmla="*/ 2147483647 h 286"/>
                <a:gd name="T40" fmla="*/ 2147483647 w 284"/>
                <a:gd name="T41" fmla="*/ 2147483647 h 286"/>
                <a:gd name="T42" fmla="*/ 2147483647 w 284"/>
                <a:gd name="T43" fmla="*/ 2147483647 h 286"/>
                <a:gd name="T44" fmla="*/ 2147483647 w 284"/>
                <a:gd name="T45" fmla="*/ 2147483647 h 286"/>
                <a:gd name="T46" fmla="*/ 2147483647 w 284"/>
                <a:gd name="T47" fmla="*/ 2147483647 h 286"/>
                <a:gd name="T48" fmla="*/ 2147483647 w 284"/>
                <a:gd name="T49" fmla="*/ 2147483647 h 286"/>
                <a:gd name="T50" fmla="*/ 2147483647 w 284"/>
                <a:gd name="T51" fmla="*/ 2147483647 h 286"/>
                <a:gd name="T52" fmla="*/ 2147483647 w 284"/>
                <a:gd name="T53" fmla="*/ 2147483647 h 286"/>
                <a:gd name="T54" fmla="*/ 2147483647 w 284"/>
                <a:gd name="T55" fmla="*/ 2147483647 h 286"/>
                <a:gd name="T56" fmla="*/ 2147483647 w 284"/>
                <a:gd name="T57" fmla="*/ 2147483647 h 286"/>
                <a:gd name="T58" fmla="*/ 2147483647 w 284"/>
                <a:gd name="T59" fmla="*/ 2147483647 h 286"/>
                <a:gd name="T60" fmla="*/ 2147483647 w 284"/>
                <a:gd name="T61" fmla="*/ 2147483647 h 286"/>
                <a:gd name="T62" fmla="*/ 2147483647 w 284"/>
                <a:gd name="T63" fmla="*/ 2147483647 h 286"/>
                <a:gd name="T64" fmla="*/ 2147483647 w 284"/>
                <a:gd name="T65" fmla="*/ 2147483647 h 286"/>
                <a:gd name="T66" fmla="*/ 2147483647 w 284"/>
                <a:gd name="T67" fmla="*/ 2147483647 h 286"/>
                <a:gd name="T68" fmla="*/ 2147483647 w 284"/>
                <a:gd name="T69" fmla="*/ 2147483647 h 286"/>
                <a:gd name="T70" fmla="*/ 2147483647 w 284"/>
                <a:gd name="T71" fmla="*/ 2147483647 h 2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286"/>
                <a:gd name="T110" fmla="*/ 284 w 284"/>
                <a:gd name="T111" fmla="*/ 286 h 2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286">
                  <a:moveTo>
                    <a:pt x="283" y="0"/>
                  </a:moveTo>
                  <a:lnTo>
                    <a:pt x="280" y="2"/>
                  </a:lnTo>
                  <a:lnTo>
                    <a:pt x="276" y="4"/>
                  </a:lnTo>
                  <a:lnTo>
                    <a:pt x="273" y="6"/>
                  </a:lnTo>
                  <a:lnTo>
                    <a:pt x="270" y="8"/>
                  </a:lnTo>
                  <a:lnTo>
                    <a:pt x="266" y="11"/>
                  </a:lnTo>
                  <a:lnTo>
                    <a:pt x="263" y="14"/>
                  </a:lnTo>
                  <a:lnTo>
                    <a:pt x="260" y="17"/>
                  </a:lnTo>
                  <a:lnTo>
                    <a:pt x="257" y="20"/>
                  </a:lnTo>
                  <a:lnTo>
                    <a:pt x="254" y="23"/>
                  </a:lnTo>
                  <a:lnTo>
                    <a:pt x="251" y="27"/>
                  </a:lnTo>
                  <a:lnTo>
                    <a:pt x="248" y="31"/>
                  </a:lnTo>
                  <a:lnTo>
                    <a:pt x="246" y="34"/>
                  </a:lnTo>
                  <a:lnTo>
                    <a:pt x="243" y="38"/>
                  </a:lnTo>
                  <a:lnTo>
                    <a:pt x="240" y="42"/>
                  </a:lnTo>
                  <a:lnTo>
                    <a:pt x="237" y="47"/>
                  </a:lnTo>
                  <a:lnTo>
                    <a:pt x="235" y="51"/>
                  </a:lnTo>
                  <a:lnTo>
                    <a:pt x="232" y="55"/>
                  </a:lnTo>
                  <a:lnTo>
                    <a:pt x="230" y="60"/>
                  </a:lnTo>
                  <a:lnTo>
                    <a:pt x="227" y="64"/>
                  </a:lnTo>
                  <a:lnTo>
                    <a:pt x="225" y="69"/>
                  </a:lnTo>
                  <a:lnTo>
                    <a:pt x="222" y="74"/>
                  </a:lnTo>
                  <a:lnTo>
                    <a:pt x="219" y="79"/>
                  </a:lnTo>
                  <a:lnTo>
                    <a:pt x="217" y="84"/>
                  </a:lnTo>
                  <a:lnTo>
                    <a:pt x="214" y="89"/>
                  </a:lnTo>
                  <a:lnTo>
                    <a:pt x="212" y="94"/>
                  </a:lnTo>
                  <a:lnTo>
                    <a:pt x="209" y="99"/>
                  </a:lnTo>
                  <a:lnTo>
                    <a:pt x="207" y="104"/>
                  </a:lnTo>
                  <a:lnTo>
                    <a:pt x="204" y="110"/>
                  </a:lnTo>
                  <a:lnTo>
                    <a:pt x="202" y="115"/>
                  </a:lnTo>
                  <a:lnTo>
                    <a:pt x="199" y="120"/>
                  </a:lnTo>
                  <a:lnTo>
                    <a:pt x="196" y="126"/>
                  </a:lnTo>
                  <a:lnTo>
                    <a:pt x="194" y="131"/>
                  </a:lnTo>
                  <a:lnTo>
                    <a:pt x="191" y="136"/>
                  </a:lnTo>
                  <a:lnTo>
                    <a:pt x="188" y="142"/>
                  </a:lnTo>
                  <a:lnTo>
                    <a:pt x="185" y="147"/>
                  </a:lnTo>
                  <a:lnTo>
                    <a:pt x="182" y="153"/>
                  </a:lnTo>
                  <a:lnTo>
                    <a:pt x="179" y="158"/>
                  </a:lnTo>
                  <a:lnTo>
                    <a:pt x="176" y="163"/>
                  </a:lnTo>
                  <a:lnTo>
                    <a:pt x="173" y="169"/>
                  </a:lnTo>
                  <a:lnTo>
                    <a:pt x="170" y="174"/>
                  </a:lnTo>
                  <a:lnTo>
                    <a:pt x="167" y="179"/>
                  </a:lnTo>
                  <a:lnTo>
                    <a:pt x="163" y="184"/>
                  </a:lnTo>
                  <a:lnTo>
                    <a:pt x="160" y="189"/>
                  </a:lnTo>
                  <a:lnTo>
                    <a:pt x="156" y="194"/>
                  </a:lnTo>
                  <a:lnTo>
                    <a:pt x="153" y="199"/>
                  </a:lnTo>
                  <a:lnTo>
                    <a:pt x="149" y="204"/>
                  </a:lnTo>
                  <a:lnTo>
                    <a:pt x="145" y="209"/>
                  </a:lnTo>
                  <a:lnTo>
                    <a:pt x="141" y="214"/>
                  </a:lnTo>
                  <a:lnTo>
                    <a:pt x="137" y="219"/>
                  </a:lnTo>
                  <a:lnTo>
                    <a:pt x="133" y="223"/>
                  </a:lnTo>
                  <a:lnTo>
                    <a:pt x="128" y="228"/>
                  </a:lnTo>
                  <a:lnTo>
                    <a:pt x="124" y="232"/>
                  </a:lnTo>
                  <a:lnTo>
                    <a:pt x="119" y="236"/>
                  </a:lnTo>
                  <a:lnTo>
                    <a:pt x="115" y="240"/>
                  </a:lnTo>
                  <a:lnTo>
                    <a:pt x="110" y="244"/>
                  </a:lnTo>
                  <a:lnTo>
                    <a:pt x="105" y="248"/>
                  </a:lnTo>
                  <a:lnTo>
                    <a:pt x="100" y="252"/>
                  </a:lnTo>
                  <a:lnTo>
                    <a:pt x="94" y="255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77" y="265"/>
                  </a:lnTo>
                  <a:lnTo>
                    <a:pt x="71" y="268"/>
                  </a:lnTo>
                  <a:lnTo>
                    <a:pt x="65" y="270"/>
                  </a:lnTo>
                  <a:lnTo>
                    <a:pt x="59" y="273"/>
                  </a:lnTo>
                  <a:lnTo>
                    <a:pt x="52" y="275"/>
                  </a:lnTo>
                  <a:lnTo>
                    <a:pt x="45" y="277"/>
                  </a:lnTo>
                  <a:lnTo>
                    <a:pt x="38" y="279"/>
                  </a:lnTo>
                  <a:lnTo>
                    <a:pt x="31" y="281"/>
                  </a:lnTo>
                  <a:lnTo>
                    <a:pt x="24" y="282"/>
                  </a:lnTo>
                  <a:lnTo>
                    <a:pt x="16" y="283"/>
                  </a:lnTo>
                  <a:lnTo>
                    <a:pt x="8" y="284"/>
                  </a:lnTo>
                  <a:lnTo>
                    <a:pt x="0" y="28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 flipV="1">
              <a:off x="4870465" y="4600504"/>
              <a:ext cx="848948" cy="1346451"/>
            </a:xfrm>
            <a:custGeom>
              <a:avLst/>
              <a:gdLst>
                <a:gd name="T0" fmla="*/ 2147483647 w 430"/>
                <a:gd name="T1" fmla="*/ 2147483647 h 661"/>
                <a:gd name="T2" fmla="*/ 2147483647 w 430"/>
                <a:gd name="T3" fmla="*/ 2147483647 h 661"/>
                <a:gd name="T4" fmla="*/ 2147483647 w 430"/>
                <a:gd name="T5" fmla="*/ 2147483647 h 661"/>
                <a:gd name="T6" fmla="*/ 2147483647 w 430"/>
                <a:gd name="T7" fmla="*/ 2147483647 h 661"/>
                <a:gd name="T8" fmla="*/ 2147483647 w 430"/>
                <a:gd name="T9" fmla="*/ 2147483647 h 661"/>
                <a:gd name="T10" fmla="*/ 2147483647 w 430"/>
                <a:gd name="T11" fmla="*/ 2147483647 h 661"/>
                <a:gd name="T12" fmla="*/ 2147483647 w 430"/>
                <a:gd name="T13" fmla="*/ 2147483647 h 661"/>
                <a:gd name="T14" fmla="*/ 2147483647 w 430"/>
                <a:gd name="T15" fmla="*/ 2147483647 h 661"/>
                <a:gd name="T16" fmla="*/ 2147483647 w 430"/>
                <a:gd name="T17" fmla="*/ 2147483647 h 661"/>
                <a:gd name="T18" fmla="*/ 2147483647 w 430"/>
                <a:gd name="T19" fmla="*/ 2147483647 h 661"/>
                <a:gd name="T20" fmla="*/ 2147483647 w 430"/>
                <a:gd name="T21" fmla="*/ 2147483647 h 661"/>
                <a:gd name="T22" fmla="*/ 2147483647 w 430"/>
                <a:gd name="T23" fmla="*/ 2147483647 h 661"/>
                <a:gd name="T24" fmla="*/ 2147483647 w 430"/>
                <a:gd name="T25" fmla="*/ 2147483647 h 661"/>
                <a:gd name="T26" fmla="*/ 2147483647 w 430"/>
                <a:gd name="T27" fmla="*/ 2147483647 h 661"/>
                <a:gd name="T28" fmla="*/ 2147483647 w 430"/>
                <a:gd name="T29" fmla="*/ 2147483647 h 661"/>
                <a:gd name="T30" fmla="*/ 2147483647 w 430"/>
                <a:gd name="T31" fmla="*/ 2147483647 h 661"/>
                <a:gd name="T32" fmla="*/ 2147483647 w 430"/>
                <a:gd name="T33" fmla="*/ 2147483647 h 661"/>
                <a:gd name="T34" fmla="*/ 2147483647 w 430"/>
                <a:gd name="T35" fmla="*/ 2147483647 h 661"/>
                <a:gd name="T36" fmla="*/ 2147483647 w 430"/>
                <a:gd name="T37" fmla="*/ 2147483647 h 661"/>
                <a:gd name="T38" fmla="*/ 2147483647 w 430"/>
                <a:gd name="T39" fmla="*/ 2147483647 h 661"/>
                <a:gd name="T40" fmla="*/ 2147483647 w 430"/>
                <a:gd name="T41" fmla="*/ 2147483647 h 661"/>
                <a:gd name="T42" fmla="*/ 2147483647 w 430"/>
                <a:gd name="T43" fmla="*/ 2147483647 h 661"/>
                <a:gd name="T44" fmla="*/ 2147483647 w 430"/>
                <a:gd name="T45" fmla="*/ 2147483647 h 661"/>
                <a:gd name="T46" fmla="*/ 2147483647 w 430"/>
                <a:gd name="T47" fmla="*/ 2147483647 h 661"/>
                <a:gd name="T48" fmla="*/ 2147483647 w 430"/>
                <a:gd name="T49" fmla="*/ 2147483647 h 661"/>
                <a:gd name="T50" fmla="*/ 2147483647 w 430"/>
                <a:gd name="T51" fmla="*/ 2147483647 h 661"/>
                <a:gd name="T52" fmla="*/ 2147483647 w 430"/>
                <a:gd name="T53" fmla="*/ 2147483647 h 661"/>
                <a:gd name="T54" fmla="*/ 2147483647 w 430"/>
                <a:gd name="T55" fmla="*/ 2147483647 h 661"/>
                <a:gd name="T56" fmla="*/ 2147483647 w 430"/>
                <a:gd name="T57" fmla="*/ 2147483647 h 661"/>
                <a:gd name="T58" fmla="*/ 2147483647 w 430"/>
                <a:gd name="T59" fmla="*/ 2147483647 h 661"/>
                <a:gd name="T60" fmla="*/ 2147483647 w 430"/>
                <a:gd name="T61" fmla="*/ 2147483647 h 661"/>
                <a:gd name="T62" fmla="*/ 2147483647 w 430"/>
                <a:gd name="T63" fmla="*/ 2147483647 h 661"/>
                <a:gd name="T64" fmla="*/ 2147483647 w 430"/>
                <a:gd name="T65" fmla="*/ 2147483647 h 661"/>
                <a:gd name="T66" fmla="*/ 2147483647 w 430"/>
                <a:gd name="T67" fmla="*/ 2147483647 h 661"/>
                <a:gd name="T68" fmla="*/ 2147483647 w 430"/>
                <a:gd name="T69" fmla="*/ 2147483647 h 661"/>
                <a:gd name="T70" fmla="*/ 2147483647 w 430"/>
                <a:gd name="T71" fmla="*/ 2147483647 h 661"/>
                <a:gd name="T72" fmla="*/ 2147483647 w 430"/>
                <a:gd name="T73" fmla="*/ 2147483647 h 661"/>
                <a:gd name="T74" fmla="*/ 2147483647 w 430"/>
                <a:gd name="T75" fmla="*/ 2147483647 h 661"/>
                <a:gd name="T76" fmla="*/ 2147483647 w 430"/>
                <a:gd name="T77" fmla="*/ 2147483647 h 661"/>
                <a:gd name="T78" fmla="*/ 2147483647 w 430"/>
                <a:gd name="T79" fmla="*/ 2147483647 h 661"/>
                <a:gd name="T80" fmla="*/ 2147483647 w 430"/>
                <a:gd name="T81" fmla="*/ 2147483647 h 661"/>
                <a:gd name="T82" fmla="*/ 2147483647 w 430"/>
                <a:gd name="T83" fmla="*/ 2147483647 h 6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0"/>
                <a:gd name="T127" fmla="*/ 0 h 661"/>
                <a:gd name="T128" fmla="*/ 430 w 430"/>
                <a:gd name="T129" fmla="*/ 661 h 6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0" h="661">
                  <a:moveTo>
                    <a:pt x="429" y="660"/>
                  </a:moveTo>
                  <a:lnTo>
                    <a:pt x="419" y="655"/>
                  </a:lnTo>
                  <a:lnTo>
                    <a:pt x="410" y="651"/>
                  </a:lnTo>
                  <a:lnTo>
                    <a:pt x="401" y="646"/>
                  </a:lnTo>
                  <a:lnTo>
                    <a:pt x="392" y="641"/>
                  </a:lnTo>
                  <a:lnTo>
                    <a:pt x="384" y="637"/>
                  </a:lnTo>
                  <a:lnTo>
                    <a:pt x="375" y="632"/>
                  </a:lnTo>
                  <a:lnTo>
                    <a:pt x="367" y="627"/>
                  </a:lnTo>
                  <a:lnTo>
                    <a:pt x="359" y="623"/>
                  </a:lnTo>
                  <a:lnTo>
                    <a:pt x="350" y="618"/>
                  </a:lnTo>
                  <a:lnTo>
                    <a:pt x="343" y="613"/>
                  </a:lnTo>
                  <a:lnTo>
                    <a:pt x="335" y="608"/>
                  </a:lnTo>
                  <a:lnTo>
                    <a:pt x="327" y="604"/>
                  </a:lnTo>
                  <a:lnTo>
                    <a:pt x="319" y="599"/>
                  </a:lnTo>
                  <a:lnTo>
                    <a:pt x="312" y="594"/>
                  </a:lnTo>
                  <a:lnTo>
                    <a:pt x="305" y="590"/>
                  </a:lnTo>
                  <a:lnTo>
                    <a:pt x="298" y="585"/>
                  </a:lnTo>
                  <a:lnTo>
                    <a:pt x="291" y="580"/>
                  </a:lnTo>
                  <a:lnTo>
                    <a:pt x="284" y="575"/>
                  </a:lnTo>
                  <a:lnTo>
                    <a:pt x="277" y="570"/>
                  </a:lnTo>
                  <a:lnTo>
                    <a:pt x="271" y="566"/>
                  </a:lnTo>
                  <a:lnTo>
                    <a:pt x="264" y="561"/>
                  </a:lnTo>
                  <a:lnTo>
                    <a:pt x="258" y="556"/>
                  </a:lnTo>
                  <a:lnTo>
                    <a:pt x="251" y="551"/>
                  </a:lnTo>
                  <a:lnTo>
                    <a:pt x="245" y="547"/>
                  </a:lnTo>
                  <a:lnTo>
                    <a:pt x="239" y="542"/>
                  </a:lnTo>
                  <a:lnTo>
                    <a:pt x="234" y="537"/>
                  </a:lnTo>
                  <a:lnTo>
                    <a:pt x="228" y="532"/>
                  </a:lnTo>
                  <a:lnTo>
                    <a:pt x="222" y="527"/>
                  </a:lnTo>
                  <a:lnTo>
                    <a:pt x="217" y="522"/>
                  </a:lnTo>
                  <a:lnTo>
                    <a:pt x="211" y="518"/>
                  </a:lnTo>
                  <a:lnTo>
                    <a:pt x="206" y="513"/>
                  </a:lnTo>
                  <a:lnTo>
                    <a:pt x="201" y="508"/>
                  </a:lnTo>
                  <a:lnTo>
                    <a:pt x="196" y="503"/>
                  </a:lnTo>
                  <a:lnTo>
                    <a:pt x="191" y="498"/>
                  </a:lnTo>
                  <a:lnTo>
                    <a:pt x="186" y="493"/>
                  </a:lnTo>
                  <a:lnTo>
                    <a:pt x="181" y="488"/>
                  </a:lnTo>
                  <a:lnTo>
                    <a:pt x="177" y="483"/>
                  </a:lnTo>
                  <a:lnTo>
                    <a:pt x="172" y="479"/>
                  </a:lnTo>
                  <a:lnTo>
                    <a:pt x="168" y="474"/>
                  </a:lnTo>
                  <a:lnTo>
                    <a:pt x="163" y="469"/>
                  </a:lnTo>
                  <a:lnTo>
                    <a:pt x="159" y="464"/>
                  </a:lnTo>
                  <a:lnTo>
                    <a:pt x="155" y="459"/>
                  </a:lnTo>
                  <a:lnTo>
                    <a:pt x="151" y="454"/>
                  </a:lnTo>
                  <a:lnTo>
                    <a:pt x="147" y="449"/>
                  </a:lnTo>
                  <a:lnTo>
                    <a:pt x="143" y="444"/>
                  </a:lnTo>
                  <a:lnTo>
                    <a:pt x="139" y="439"/>
                  </a:lnTo>
                  <a:lnTo>
                    <a:pt x="136" y="434"/>
                  </a:lnTo>
                  <a:lnTo>
                    <a:pt x="132" y="429"/>
                  </a:lnTo>
                  <a:lnTo>
                    <a:pt x="129" y="424"/>
                  </a:lnTo>
                  <a:lnTo>
                    <a:pt x="125" y="419"/>
                  </a:lnTo>
                  <a:lnTo>
                    <a:pt x="122" y="414"/>
                  </a:lnTo>
                  <a:lnTo>
                    <a:pt x="119" y="409"/>
                  </a:lnTo>
                  <a:lnTo>
                    <a:pt x="115" y="404"/>
                  </a:lnTo>
                  <a:lnTo>
                    <a:pt x="112" y="399"/>
                  </a:lnTo>
                  <a:lnTo>
                    <a:pt x="109" y="394"/>
                  </a:lnTo>
                  <a:lnTo>
                    <a:pt x="106" y="389"/>
                  </a:lnTo>
                  <a:lnTo>
                    <a:pt x="103" y="384"/>
                  </a:lnTo>
                  <a:lnTo>
                    <a:pt x="101" y="379"/>
                  </a:lnTo>
                  <a:lnTo>
                    <a:pt x="98" y="374"/>
                  </a:lnTo>
                  <a:lnTo>
                    <a:pt x="95" y="368"/>
                  </a:lnTo>
                  <a:lnTo>
                    <a:pt x="93" y="363"/>
                  </a:lnTo>
                  <a:lnTo>
                    <a:pt x="90" y="358"/>
                  </a:lnTo>
                  <a:lnTo>
                    <a:pt x="88" y="353"/>
                  </a:lnTo>
                  <a:lnTo>
                    <a:pt x="85" y="348"/>
                  </a:lnTo>
                  <a:lnTo>
                    <a:pt x="83" y="343"/>
                  </a:lnTo>
                  <a:lnTo>
                    <a:pt x="81" y="338"/>
                  </a:lnTo>
                  <a:lnTo>
                    <a:pt x="79" y="332"/>
                  </a:lnTo>
                  <a:lnTo>
                    <a:pt x="76" y="327"/>
                  </a:lnTo>
                  <a:lnTo>
                    <a:pt x="74" y="322"/>
                  </a:lnTo>
                  <a:lnTo>
                    <a:pt x="72" y="317"/>
                  </a:lnTo>
                  <a:lnTo>
                    <a:pt x="70" y="312"/>
                  </a:lnTo>
                  <a:lnTo>
                    <a:pt x="68" y="306"/>
                  </a:lnTo>
                  <a:lnTo>
                    <a:pt x="67" y="301"/>
                  </a:lnTo>
                  <a:lnTo>
                    <a:pt x="65" y="296"/>
                  </a:lnTo>
                  <a:lnTo>
                    <a:pt x="63" y="291"/>
                  </a:lnTo>
                  <a:lnTo>
                    <a:pt x="61" y="285"/>
                  </a:lnTo>
                  <a:lnTo>
                    <a:pt x="60" y="280"/>
                  </a:lnTo>
                  <a:lnTo>
                    <a:pt x="58" y="275"/>
                  </a:lnTo>
                  <a:lnTo>
                    <a:pt x="56" y="269"/>
                  </a:lnTo>
                  <a:lnTo>
                    <a:pt x="55" y="264"/>
                  </a:lnTo>
                  <a:lnTo>
                    <a:pt x="53" y="259"/>
                  </a:lnTo>
                  <a:lnTo>
                    <a:pt x="52" y="253"/>
                  </a:lnTo>
                  <a:lnTo>
                    <a:pt x="50" y="248"/>
                  </a:lnTo>
                  <a:lnTo>
                    <a:pt x="49" y="243"/>
                  </a:lnTo>
                  <a:lnTo>
                    <a:pt x="47" y="237"/>
                  </a:lnTo>
                  <a:lnTo>
                    <a:pt x="46" y="232"/>
                  </a:lnTo>
                  <a:lnTo>
                    <a:pt x="45" y="227"/>
                  </a:lnTo>
                  <a:lnTo>
                    <a:pt x="43" y="221"/>
                  </a:lnTo>
                  <a:lnTo>
                    <a:pt x="42" y="216"/>
                  </a:lnTo>
                  <a:lnTo>
                    <a:pt x="41" y="210"/>
                  </a:lnTo>
                  <a:lnTo>
                    <a:pt x="40" y="205"/>
                  </a:lnTo>
                  <a:lnTo>
                    <a:pt x="39" y="199"/>
                  </a:lnTo>
                  <a:lnTo>
                    <a:pt x="37" y="194"/>
                  </a:lnTo>
                  <a:lnTo>
                    <a:pt x="36" y="188"/>
                  </a:lnTo>
                  <a:lnTo>
                    <a:pt x="35" y="183"/>
                  </a:lnTo>
                  <a:lnTo>
                    <a:pt x="34" y="177"/>
                  </a:lnTo>
                  <a:lnTo>
                    <a:pt x="33" y="172"/>
                  </a:lnTo>
                  <a:lnTo>
                    <a:pt x="32" y="166"/>
                  </a:lnTo>
                  <a:lnTo>
                    <a:pt x="31" y="161"/>
                  </a:lnTo>
                  <a:lnTo>
                    <a:pt x="30" y="155"/>
                  </a:lnTo>
                  <a:lnTo>
                    <a:pt x="29" y="150"/>
                  </a:lnTo>
                  <a:lnTo>
                    <a:pt x="28" y="144"/>
                  </a:lnTo>
                  <a:lnTo>
                    <a:pt x="27" y="139"/>
                  </a:lnTo>
                  <a:lnTo>
                    <a:pt x="25" y="133"/>
                  </a:lnTo>
                  <a:lnTo>
                    <a:pt x="24" y="127"/>
                  </a:lnTo>
                  <a:lnTo>
                    <a:pt x="23" y="122"/>
                  </a:lnTo>
                  <a:lnTo>
                    <a:pt x="22" y="116"/>
                  </a:lnTo>
                  <a:lnTo>
                    <a:pt x="21" y="110"/>
                  </a:lnTo>
                  <a:lnTo>
                    <a:pt x="20" y="105"/>
                  </a:lnTo>
                  <a:lnTo>
                    <a:pt x="19" y="99"/>
                  </a:lnTo>
                  <a:lnTo>
                    <a:pt x="18" y="93"/>
                  </a:lnTo>
                  <a:lnTo>
                    <a:pt x="17" y="88"/>
                  </a:lnTo>
                  <a:lnTo>
                    <a:pt x="16" y="82"/>
                  </a:lnTo>
                  <a:lnTo>
                    <a:pt x="15" y="76"/>
                  </a:lnTo>
                  <a:lnTo>
                    <a:pt x="14" y="70"/>
                  </a:lnTo>
                  <a:lnTo>
                    <a:pt x="13" y="65"/>
                  </a:lnTo>
                  <a:lnTo>
                    <a:pt x="12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8" y="41"/>
                  </a:lnTo>
                  <a:lnTo>
                    <a:pt x="7" y="35"/>
                  </a:lnTo>
                  <a:lnTo>
                    <a:pt x="6" y="30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 flipV="1">
              <a:off x="4609858" y="5944917"/>
              <a:ext cx="262582" cy="264809"/>
            </a:xfrm>
            <a:custGeom>
              <a:avLst/>
              <a:gdLst>
                <a:gd name="T0" fmla="*/ 2147483647 w 133"/>
                <a:gd name="T1" fmla="*/ 2147483647 h 130"/>
                <a:gd name="T2" fmla="*/ 2147483647 w 133"/>
                <a:gd name="T3" fmla="*/ 2147483647 h 130"/>
                <a:gd name="T4" fmla="*/ 2147483647 w 133"/>
                <a:gd name="T5" fmla="*/ 2147483647 h 130"/>
                <a:gd name="T6" fmla="*/ 2147483647 w 133"/>
                <a:gd name="T7" fmla="*/ 2147483647 h 130"/>
                <a:gd name="T8" fmla="*/ 2147483647 w 133"/>
                <a:gd name="T9" fmla="*/ 2147483647 h 130"/>
                <a:gd name="T10" fmla="*/ 2147483647 w 133"/>
                <a:gd name="T11" fmla="*/ 2147483647 h 130"/>
                <a:gd name="T12" fmla="*/ 2147483647 w 133"/>
                <a:gd name="T13" fmla="*/ 2147483647 h 130"/>
                <a:gd name="T14" fmla="*/ 2147483647 w 133"/>
                <a:gd name="T15" fmla="*/ 2147483647 h 130"/>
                <a:gd name="T16" fmla="*/ 2147483647 w 133"/>
                <a:gd name="T17" fmla="*/ 2147483647 h 130"/>
                <a:gd name="T18" fmla="*/ 2147483647 w 133"/>
                <a:gd name="T19" fmla="*/ 2147483647 h 130"/>
                <a:gd name="T20" fmla="*/ 2147483647 w 133"/>
                <a:gd name="T21" fmla="*/ 2147483647 h 130"/>
                <a:gd name="T22" fmla="*/ 2147483647 w 133"/>
                <a:gd name="T23" fmla="*/ 2147483647 h 130"/>
                <a:gd name="T24" fmla="*/ 2147483647 w 133"/>
                <a:gd name="T25" fmla="*/ 2147483647 h 130"/>
                <a:gd name="T26" fmla="*/ 2147483647 w 133"/>
                <a:gd name="T27" fmla="*/ 2147483647 h 130"/>
                <a:gd name="T28" fmla="*/ 2147483647 w 133"/>
                <a:gd name="T29" fmla="*/ 2147483647 h 130"/>
                <a:gd name="T30" fmla="*/ 2147483647 w 133"/>
                <a:gd name="T31" fmla="*/ 2147483647 h 130"/>
                <a:gd name="T32" fmla="*/ 2147483647 w 133"/>
                <a:gd name="T33" fmla="*/ 2147483647 h 130"/>
                <a:gd name="T34" fmla="*/ 2147483647 w 133"/>
                <a:gd name="T35" fmla="*/ 2147483647 h 130"/>
                <a:gd name="T36" fmla="*/ 2147483647 w 133"/>
                <a:gd name="T37" fmla="*/ 2147483647 h 130"/>
                <a:gd name="T38" fmla="*/ 2147483647 w 133"/>
                <a:gd name="T39" fmla="*/ 2147483647 h 130"/>
                <a:gd name="T40" fmla="*/ 2147483647 w 133"/>
                <a:gd name="T41" fmla="*/ 2147483647 h 130"/>
                <a:gd name="T42" fmla="*/ 2147483647 w 133"/>
                <a:gd name="T43" fmla="*/ 2147483647 h 130"/>
                <a:gd name="T44" fmla="*/ 2147483647 w 133"/>
                <a:gd name="T45" fmla="*/ 2147483647 h 130"/>
                <a:gd name="T46" fmla="*/ 2147483647 w 133"/>
                <a:gd name="T47" fmla="*/ 2147483647 h 130"/>
                <a:gd name="T48" fmla="*/ 2147483647 w 133"/>
                <a:gd name="T49" fmla="*/ 2147483647 h 130"/>
                <a:gd name="T50" fmla="*/ 2147483647 w 133"/>
                <a:gd name="T51" fmla="*/ 2147483647 h 130"/>
                <a:gd name="T52" fmla="*/ 2147483647 w 133"/>
                <a:gd name="T53" fmla="*/ 2147483647 h 130"/>
                <a:gd name="T54" fmla="*/ 2147483647 w 133"/>
                <a:gd name="T55" fmla="*/ 2147483647 h 130"/>
                <a:gd name="T56" fmla="*/ 2147483647 w 133"/>
                <a:gd name="T57" fmla="*/ 2147483647 h 130"/>
                <a:gd name="T58" fmla="*/ 2147483647 w 133"/>
                <a:gd name="T59" fmla="*/ 2147483647 h 130"/>
                <a:gd name="T60" fmla="*/ 2147483647 w 133"/>
                <a:gd name="T61" fmla="*/ 2147483647 h 130"/>
                <a:gd name="T62" fmla="*/ 2147483647 w 133"/>
                <a:gd name="T63" fmla="*/ 2147483647 h 130"/>
                <a:gd name="T64" fmla="*/ 2147483647 w 133"/>
                <a:gd name="T65" fmla="*/ 2147483647 h 130"/>
                <a:gd name="T66" fmla="*/ 2147483647 w 133"/>
                <a:gd name="T67" fmla="*/ 2147483647 h 130"/>
                <a:gd name="T68" fmla="*/ 2147483647 w 133"/>
                <a:gd name="T69" fmla="*/ 0 h 130"/>
                <a:gd name="T70" fmla="*/ 2147483647 w 133"/>
                <a:gd name="T71" fmla="*/ 0 h 130"/>
                <a:gd name="T72" fmla="*/ 0 w 133"/>
                <a:gd name="T73" fmla="*/ 2147483647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3"/>
                <a:gd name="T112" fmla="*/ 0 h 130"/>
                <a:gd name="T113" fmla="*/ 133 w 133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3" h="130">
                  <a:moveTo>
                    <a:pt x="132" y="129"/>
                  </a:moveTo>
                  <a:lnTo>
                    <a:pt x="131" y="125"/>
                  </a:lnTo>
                  <a:lnTo>
                    <a:pt x="130" y="121"/>
                  </a:lnTo>
                  <a:lnTo>
                    <a:pt x="129" y="116"/>
                  </a:lnTo>
                  <a:lnTo>
                    <a:pt x="128" y="112"/>
                  </a:lnTo>
                  <a:lnTo>
                    <a:pt x="127" y="107"/>
                  </a:lnTo>
                  <a:lnTo>
                    <a:pt x="126" y="102"/>
                  </a:lnTo>
                  <a:lnTo>
                    <a:pt x="126" y="97"/>
                  </a:lnTo>
                  <a:lnTo>
                    <a:pt x="125" y="93"/>
                  </a:lnTo>
                  <a:lnTo>
                    <a:pt x="124" y="88"/>
                  </a:lnTo>
                  <a:lnTo>
                    <a:pt x="123" y="83"/>
                  </a:lnTo>
                  <a:lnTo>
                    <a:pt x="121" y="78"/>
                  </a:lnTo>
                  <a:lnTo>
                    <a:pt x="120" y="73"/>
                  </a:lnTo>
                  <a:lnTo>
                    <a:pt x="119" y="68"/>
                  </a:lnTo>
                  <a:lnTo>
                    <a:pt x="117" y="63"/>
                  </a:lnTo>
                  <a:lnTo>
                    <a:pt x="115" y="58"/>
                  </a:lnTo>
                  <a:lnTo>
                    <a:pt x="113" y="53"/>
                  </a:lnTo>
                  <a:lnTo>
                    <a:pt x="111" y="48"/>
                  </a:lnTo>
                  <a:lnTo>
                    <a:pt x="108" y="44"/>
                  </a:lnTo>
                  <a:lnTo>
                    <a:pt x="106" y="39"/>
                  </a:lnTo>
                  <a:lnTo>
                    <a:pt x="102" y="35"/>
                  </a:lnTo>
                  <a:lnTo>
                    <a:pt x="99" y="31"/>
                  </a:lnTo>
                  <a:lnTo>
                    <a:pt x="95" y="27"/>
                  </a:lnTo>
                  <a:lnTo>
                    <a:pt x="91" y="23"/>
                  </a:lnTo>
                  <a:lnTo>
                    <a:pt x="87" y="20"/>
                  </a:lnTo>
                  <a:lnTo>
                    <a:pt x="82" y="16"/>
                  </a:lnTo>
                  <a:lnTo>
                    <a:pt x="77" y="13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9" y="5"/>
                  </a:lnTo>
                  <a:lnTo>
                    <a:pt x="52" y="4"/>
                  </a:lnTo>
                  <a:lnTo>
                    <a:pt x="45" y="3"/>
                  </a:lnTo>
                  <a:lnTo>
                    <a:pt x="37" y="2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 flipV="1">
              <a:off x="5194250" y="3765338"/>
              <a:ext cx="134252" cy="560173"/>
            </a:xfrm>
            <a:custGeom>
              <a:avLst/>
              <a:gdLst>
                <a:gd name="T0" fmla="*/ 2147483647 w 68"/>
                <a:gd name="T1" fmla="*/ 2147483647 h 275"/>
                <a:gd name="T2" fmla="*/ 2147483647 w 68"/>
                <a:gd name="T3" fmla="*/ 2147483647 h 275"/>
                <a:gd name="T4" fmla="*/ 2147483647 w 68"/>
                <a:gd name="T5" fmla="*/ 2147483647 h 275"/>
                <a:gd name="T6" fmla="*/ 2147483647 w 68"/>
                <a:gd name="T7" fmla="*/ 2147483647 h 275"/>
                <a:gd name="T8" fmla="*/ 2147483647 w 68"/>
                <a:gd name="T9" fmla="*/ 2147483647 h 275"/>
                <a:gd name="T10" fmla="*/ 2147483647 w 68"/>
                <a:gd name="T11" fmla="*/ 2147483647 h 275"/>
                <a:gd name="T12" fmla="*/ 2147483647 w 68"/>
                <a:gd name="T13" fmla="*/ 2147483647 h 275"/>
                <a:gd name="T14" fmla="*/ 2147483647 w 68"/>
                <a:gd name="T15" fmla="*/ 2147483647 h 275"/>
                <a:gd name="T16" fmla="*/ 2147483647 w 68"/>
                <a:gd name="T17" fmla="*/ 2147483647 h 275"/>
                <a:gd name="T18" fmla="*/ 2147483647 w 68"/>
                <a:gd name="T19" fmla="*/ 2147483647 h 275"/>
                <a:gd name="T20" fmla="*/ 2147483647 w 68"/>
                <a:gd name="T21" fmla="*/ 2147483647 h 275"/>
                <a:gd name="T22" fmla="*/ 2147483647 w 68"/>
                <a:gd name="T23" fmla="*/ 2147483647 h 275"/>
                <a:gd name="T24" fmla="*/ 2147483647 w 68"/>
                <a:gd name="T25" fmla="*/ 2147483647 h 275"/>
                <a:gd name="T26" fmla="*/ 2147483647 w 68"/>
                <a:gd name="T27" fmla="*/ 2147483647 h 275"/>
                <a:gd name="T28" fmla="*/ 2147483647 w 68"/>
                <a:gd name="T29" fmla="*/ 2147483647 h 275"/>
                <a:gd name="T30" fmla="*/ 2147483647 w 68"/>
                <a:gd name="T31" fmla="*/ 2147483647 h 275"/>
                <a:gd name="T32" fmla="*/ 2147483647 w 68"/>
                <a:gd name="T33" fmla="*/ 2147483647 h 275"/>
                <a:gd name="T34" fmla="*/ 2147483647 w 68"/>
                <a:gd name="T35" fmla="*/ 2147483647 h 275"/>
                <a:gd name="T36" fmla="*/ 2147483647 w 68"/>
                <a:gd name="T37" fmla="*/ 2147483647 h 275"/>
                <a:gd name="T38" fmla="*/ 2147483647 w 68"/>
                <a:gd name="T39" fmla="*/ 2147483647 h 275"/>
                <a:gd name="T40" fmla="*/ 2147483647 w 68"/>
                <a:gd name="T41" fmla="*/ 2147483647 h 275"/>
                <a:gd name="T42" fmla="*/ 2147483647 w 68"/>
                <a:gd name="T43" fmla="*/ 2147483647 h 275"/>
                <a:gd name="T44" fmla="*/ 2147483647 w 68"/>
                <a:gd name="T45" fmla="*/ 2147483647 h 275"/>
                <a:gd name="T46" fmla="*/ 2147483647 w 68"/>
                <a:gd name="T47" fmla="*/ 2147483647 h 275"/>
                <a:gd name="T48" fmla="*/ 2147483647 w 68"/>
                <a:gd name="T49" fmla="*/ 2147483647 h 275"/>
                <a:gd name="T50" fmla="*/ 2147483647 w 68"/>
                <a:gd name="T51" fmla="*/ 2147483647 h 275"/>
                <a:gd name="T52" fmla="*/ 2147483647 w 68"/>
                <a:gd name="T53" fmla="*/ 2147483647 h 275"/>
                <a:gd name="T54" fmla="*/ 2147483647 w 68"/>
                <a:gd name="T55" fmla="*/ 2147483647 h 275"/>
                <a:gd name="T56" fmla="*/ 2147483647 w 68"/>
                <a:gd name="T57" fmla="*/ 2147483647 h 275"/>
                <a:gd name="T58" fmla="*/ 2147483647 w 68"/>
                <a:gd name="T59" fmla="*/ 2147483647 h 275"/>
                <a:gd name="T60" fmla="*/ 2147483647 w 68"/>
                <a:gd name="T61" fmla="*/ 2147483647 h 275"/>
                <a:gd name="T62" fmla="*/ 2147483647 w 68"/>
                <a:gd name="T63" fmla="*/ 2147483647 h 275"/>
                <a:gd name="T64" fmla="*/ 2147483647 w 68"/>
                <a:gd name="T65" fmla="*/ 2147483647 h 275"/>
                <a:gd name="T66" fmla="*/ 2147483647 w 68"/>
                <a:gd name="T67" fmla="*/ 2147483647 h 275"/>
                <a:gd name="T68" fmla="*/ 2147483647 w 68"/>
                <a:gd name="T69" fmla="*/ 2147483647 h 275"/>
                <a:gd name="T70" fmla="*/ 2147483647 w 68"/>
                <a:gd name="T71" fmla="*/ 2147483647 h 275"/>
                <a:gd name="T72" fmla="*/ 2147483647 w 68"/>
                <a:gd name="T73" fmla="*/ 2147483647 h 275"/>
                <a:gd name="T74" fmla="*/ 2147483647 w 68"/>
                <a:gd name="T75" fmla="*/ 2147483647 h 275"/>
                <a:gd name="T76" fmla="*/ 2147483647 w 68"/>
                <a:gd name="T77" fmla="*/ 2147483647 h 275"/>
                <a:gd name="T78" fmla="*/ 2147483647 w 68"/>
                <a:gd name="T79" fmla="*/ 2147483647 h 275"/>
                <a:gd name="T80" fmla="*/ 2147483647 w 68"/>
                <a:gd name="T81" fmla="*/ 2147483647 h 275"/>
                <a:gd name="T82" fmla="*/ 2147483647 w 68"/>
                <a:gd name="T83" fmla="*/ 2147483647 h 275"/>
                <a:gd name="T84" fmla="*/ 2147483647 w 68"/>
                <a:gd name="T85" fmla="*/ 2147483647 h 275"/>
                <a:gd name="T86" fmla="*/ 2147483647 w 68"/>
                <a:gd name="T87" fmla="*/ 2147483647 h 275"/>
                <a:gd name="T88" fmla="*/ 2147483647 w 68"/>
                <a:gd name="T89" fmla="*/ 2147483647 h 275"/>
                <a:gd name="T90" fmla="*/ 2147483647 w 68"/>
                <a:gd name="T91" fmla="*/ 2147483647 h 275"/>
                <a:gd name="T92" fmla="*/ 2147483647 w 68"/>
                <a:gd name="T93" fmla="*/ 2147483647 h 275"/>
                <a:gd name="T94" fmla="*/ 2147483647 w 68"/>
                <a:gd name="T95" fmla="*/ 2147483647 h 275"/>
                <a:gd name="T96" fmla="*/ 0 w 68"/>
                <a:gd name="T97" fmla="*/ 0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275"/>
                <a:gd name="T149" fmla="*/ 68 w 68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275">
                  <a:moveTo>
                    <a:pt x="26" y="274"/>
                  </a:moveTo>
                  <a:lnTo>
                    <a:pt x="31" y="271"/>
                  </a:lnTo>
                  <a:lnTo>
                    <a:pt x="36" y="267"/>
                  </a:lnTo>
                  <a:lnTo>
                    <a:pt x="40" y="263"/>
                  </a:lnTo>
                  <a:lnTo>
                    <a:pt x="44" y="259"/>
                  </a:lnTo>
                  <a:lnTo>
                    <a:pt x="48" y="255"/>
                  </a:lnTo>
                  <a:lnTo>
                    <a:pt x="51" y="250"/>
                  </a:lnTo>
                  <a:lnTo>
                    <a:pt x="54" y="245"/>
                  </a:lnTo>
                  <a:lnTo>
                    <a:pt x="56" y="240"/>
                  </a:lnTo>
                  <a:lnTo>
                    <a:pt x="59" y="235"/>
                  </a:lnTo>
                  <a:lnTo>
                    <a:pt x="61" y="230"/>
                  </a:lnTo>
                  <a:lnTo>
                    <a:pt x="62" y="224"/>
                  </a:lnTo>
                  <a:lnTo>
                    <a:pt x="64" y="218"/>
                  </a:lnTo>
                  <a:lnTo>
                    <a:pt x="65" y="213"/>
                  </a:lnTo>
                  <a:lnTo>
                    <a:pt x="66" y="207"/>
                  </a:lnTo>
                  <a:lnTo>
                    <a:pt x="66" y="201"/>
                  </a:lnTo>
                  <a:lnTo>
                    <a:pt x="67" y="194"/>
                  </a:lnTo>
                  <a:lnTo>
                    <a:pt x="67" y="188"/>
                  </a:lnTo>
                  <a:lnTo>
                    <a:pt x="67" y="182"/>
                  </a:lnTo>
                  <a:lnTo>
                    <a:pt x="67" y="175"/>
                  </a:lnTo>
                  <a:lnTo>
                    <a:pt x="66" y="169"/>
                  </a:lnTo>
                  <a:lnTo>
                    <a:pt x="65" y="162"/>
                  </a:lnTo>
                  <a:lnTo>
                    <a:pt x="64" y="155"/>
                  </a:lnTo>
                  <a:lnTo>
                    <a:pt x="63" y="149"/>
                  </a:lnTo>
                  <a:lnTo>
                    <a:pt x="62" y="142"/>
                  </a:lnTo>
                  <a:lnTo>
                    <a:pt x="61" y="135"/>
                  </a:lnTo>
                  <a:lnTo>
                    <a:pt x="59" y="128"/>
                  </a:lnTo>
                  <a:lnTo>
                    <a:pt x="57" y="122"/>
                  </a:lnTo>
                  <a:lnTo>
                    <a:pt x="55" y="115"/>
                  </a:lnTo>
                  <a:lnTo>
                    <a:pt x="53" y="108"/>
                  </a:lnTo>
                  <a:lnTo>
                    <a:pt x="51" y="102"/>
                  </a:lnTo>
                  <a:lnTo>
                    <a:pt x="49" y="95"/>
                  </a:lnTo>
                  <a:lnTo>
                    <a:pt x="46" y="88"/>
                  </a:lnTo>
                  <a:lnTo>
                    <a:pt x="44" y="82"/>
                  </a:lnTo>
                  <a:lnTo>
                    <a:pt x="41" y="76"/>
                  </a:lnTo>
                  <a:lnTo>
                    <a:pt x="38" y="69"/>
                  </a:lnTo>
                  <a:lnTo>
                    <a:pt x="36" y="63"/>
                  </a:lnTo>
                  <a:lnTo>
                    <a:pt x="33" y="57"/>
                  </a:lnTo>
                  <a:lnTo>
                    <a:pt x="30" y="51"/>
                  </a:lnTo>
                  <a:lnTo>
                    <a:pt x="27" y="45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18" y="28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9" y="13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auto">
            <a:xfrm flipV="1">
              <a:off x="4609858" y="4323473"/>
              <a:ext cx="586367" cy="446101"/>
            </a:xfrm>
            <a:custGeom>
              <a:avLst/>
              <a:gdLst>
                <a:gd name="T0" fmla="*/ 2147483647 w 297"/>
                <a:gd name="T1" fmla="*/ 2147483647 h 219"/>
                <a:gd name="T2" fmla="*/ 2147483647 w 297"/>
                <a:gd name="T3" fmla="*/ 2147483647 h 219"/>
                <a:gd name="T4" fmla="*/ 2147483647 w 297"/>
                <a:gd name="T5" fmla="*/ 2147483647 h 219"/>
                <a:gd name="T6" fmla="*/ 2147483647 w 297"/>
                <a:gd name="T7" fmla="*/ 2147483647 h 219"/>
                <a:gd name="T8" fmla="*/ 2147483647 w 297"/>
                <a:gd name="T9" fmla="*/ 2147483647 h 219"/>
                <a:gd name="T10" fmla="*/ 2147483647 w 297"/>
                <a:gd name="T11" fmla="*/ 2147483647 h 219"/>
                <a:gd name="T12" fmla="*/ 2147483647 w 297"/>
                <a:gd name="T13" fmla="*/ 2147483647 h 219"/>
                <a:gd name="T14" fmla="*/ 2147483647 w 297"/>
                <a:gd name="T15" fmla="*/ 2147483647 h 219"/>
                <a:gd name="T16" fmla="*/ 2147483647 w 297"/>
                <a:gd name="T17" fmla="*/ 2147483647 h 219"/>
                <a:gd name="T18" fmla="*/ 2147483647 w 297"/>
                <a:gd name="T19" fmla="*/ 2147483647 h 219"/>
                <a:gd name="T20" fmla="*/ 2147483647 w 297"/>
                <a:gd name="T21" fmla="*/ 2147483647 h 219"/>
                <a:gd name="T22" fmla="*/ 2147483647 w 297"/>
                <a:gd name="T23" fmla="*/ 2147483647 h 219"/>
                <a:gd name="T24" fmla="*/ 2147483647 w 297"/>
                <a:gd name="T25" fmla="*/ 2147483647 h 219"/>
                <a:gd name="T26" fmla="*/ 2147483647 w 297"/>
                <a:gd name="T27" fmla="*/ 2147483647 h 219"/>
                <a:gd name="T28" fmla="*/ 2147483647 w 297"/>
                <a:gd name="T29" fmla="*/ 2147483647 h 219"/>
                <a:gd name="T30" fmla="*/ 2147483647 w 297"/>
                <a:gd name="T31" fmla="*/ 2147483647 h 219"/>
                <a:gd name="T32" fmla="*/ 2147483647 w 297"/>
                <a:gd name="T33" fmla="*/ 2147483647 h 219"/>
                <a:gd name="T34" fmla="*/ 2147483647 w 297"/>
                <a:gd name="T35" fmla="*/ 2147483647 h 219"/>
                <a:gd name="T36" fmla="*/ 2147483647 w 297"/>
                <a:gd name="T37" fmla="*/ 2147483647 h 219"/>
                <a:gd name="T38" fmla="*/ 2147483647 w 297"/>
                <a:gd name="T39" fmla="*/ 2147483647 h 219"/>
                <a:gd name="T40" fmla="*/ 2147483647 w 297"/>
                <a:gd name="T41" fmla="*/ 2147483647 h 219"/>
                <a:gd name="T42" fmla="*/ 2147483647 w 297"/>
                <a:gd name="T43" fmla="*/ 2147483647 h 219"/>
                <a:gd name="T44" fmla="*/ 2147483647 w 297"/>
                <a:gd name="T45" fmla="*/ 2147483647 h 219"/>
                <a:gd name="T46" fmla="*/ 2147483647 w 297"/>
                <a:gd name="T47" fmla="*/ 2147483647 h 219"/>
                <a:gd name="T48" fmla="*/ 2147483647 w 297"/>
                <a:gd name="T49" fmla="*/ 2147483647 h 219"/>
                <a:gd name="T50" fmla="*/ 2147483647 w 297"/>
                <a:gd name="T51" fmla="*/ 2147483647 h 219"/>
                <a:gd name="T52" fmla="*/ 2147483647 w 297"/>
                <a:gd name="T53" fmla="*/ 2147483647 h 219"/>
                <a:gd name="T54" fmla="*/ 2147483647 w 297"/>
                <a:gd name="T55" fmla="*/ 2147483647 h 219"/>
                <a:gd name="T56" fmla="*/ 2147483647 w 297"/>
                <a:gd name="T57" fmla="*/ 2147483647 h 219"/>
                <a:gd name="T58" fmla="*/ 2147483647 w 297"/>
                <a:gd name="T59" fmla="*/ 2147483647 h 219"/>
                <a:gd name="T60" fmla="*/ 2147483647 w 297"/>
                <a:gd name="T61" fmla="*/ 2147483647 h 219"/>
                <a:gd name="T62" fmla="*/ 2147483647 w 297"/>
                <a:gd name="T63" fmla="*/ 2147483647 h 219"/>
                <a:gd name="T64" fmla="*/ 2147483647 w 297"/>
                <a:gd name="T65" fmla="*/ 2147483647 h 219"/>
                <a:gd name="T66" fmla="*/ 2147483647 w 297"/>
                <a:gd name="T67" fmla="*/ 2147483647 h 219"/>
                <a:gd name="T68" fmla="*/ 2147483647 w 297"/>
                <a:gd name="T69" fmla="*/ 2147483647 h 219"/>
                <a:gd name="T70" fmla="*/ 2147483647 w 297"/>
                <a:gd name="T71" fmla="*/ 2147483647 h 219"/>
                <a:gd name="T72" fmla="*/ 2147483647 w 297"/>
                <a:gd name="T73" fmla="*/ 2147483647 h 219"/>
                <a:gd name="T74" fmla="*/ 2147483647 w 297"/>
                <a:gd name="T75" fmla="*/ 2147483647 h 219"/>
                <a:gd name="T76" fmla="*/ 2147483647 w 297"/>
                <a:gd name="T77" fmla="*/ 2147483647 h 219"/>
                <a:gd name="T78" fmla="*/ 2147483647 w 297"/>
                <a:gd name="T79" fmla="*/ 2147483647 h 219"/>
                <a:gd name="T80" fmla="*/ 2147483647 w 297"/>
                <a:gd name="T81" fmla="*/ 2147483647 h 219"/>
                <a:gd name="T82" fmla="*/ 2147483647 w 297"/>
                <a:gd name="T83" fmla="*/ 2147483647 h 219"/>
                <a:gd name="T84" fmla="*/ 2147483647 w 297"/>
                <a:gd name="T85" fmla="*/ 2147483647 h 219"/>
                <a:gd name="T86" fmla="*/ 2147483647 w 297"/>
                <a:gd name="T87" fmla="*/ 2147483647 h 219"/>
                <a:gd name="T88" fmla="*/ 2147483647 w 297"/>
                <a:gd name="T89" fmla="*/ 2147483647 h 219"/>
                <a:gd name="T90" fmla="*/ 2147483647 w 297"/>
                <a:gd name="T91" fmla="*/ 2147483647 h 219"/>
                <a:gd name="T92" fmla="*/ 2147483647 w 297"/>
                <a:gd name="T93" fmla="*/ 2147483647 h 219"/>
                <a:gd name="T94" fmla="*/ 2147483647 w 297"/>
                <a:gd name="T95" fmla="*/ 2147483647 h 219"/>
                <a:gd name="T96" fmla="*/ 2147483647 w 297"/>
                <a:gd name="T97" fmla="*/ 2147483647 h 219"/>
                <a:gd name="T98" fmla="*/ 2147483647 w 297"/>
                <a:gd name="T99" fmla="*/ 2147483647 h 219"/>
                <a:gd name="T100" fmla="*/ 2147483647 w 297"/>
                <a:gd name="T101" fmla="*/ 2147483647 h 219"/>
                <a:gd name="T102" fmla="*/ 2147483647 w 297"/>
                <a:gd name="T103" fmla="*/ 2147483647 h 219"/>
                <a:gd name="T104" fmla="*/ 2147483647 w 297"/>
                <a:gd name="T105" fmla="*/ 2147483647 h 219"/>
                <a:gd name="T106" fmla="*/ 2147483647 w 297"/>
                <a:gd name="T107" fmla="*/ 2147483647 h 219"/>
                <a:gd name="T108" fmla="*/ 0 w 297"/>
                <a:gd name="T109" fmla="*/ 0 h 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219"/>
                <a:gd name="T167" fmla="*/ 297 w 297"/>
                <a:gd name="T168" fmla="*/ 219 h 2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219">
                  <a:moveTo>
                    <a:pt x="296" y="218"/>
                  </a:moveTo>
                  <a:lnTo>
                    <a:pt x="291" y="211"/>
                  </a:lnTo>
                  <a:lnTo>
                    <a:pt x="286" y="205"/>
                  </a:lnTo>
                  <a:lnTo>
                    <a:pt x="281" y="198"/>
                  </a:lnTo>
                  <a:lnTo>
                    <a:pt x="277" y="192"/>
                  </a:lnTo>
                  <a:lnTo>
                    <a:pt x="272" y="186"/>
                  </a:lnTo>
                  <a:lnTo>
                    <a:pt x="267" y="180"/>
                  </a:lnTo>
                  <a:lnTo>
                    <a:pt x="262" y="173"/>
                  </a:lnTo>
                  <a:lnTo>
                    <a:pt x="257" y="167"/>
                  </a:lnTo>
                  <a:lnTo>
                    <a:pt x="252" y="161"/>
                  </a:lnTo>
                  <a:lnTo>
                    <a:pt x="247" y="155"/>
                  </a:lnTo>
                  <a:lnTo>
                    <a:pt x="242" y="149"/>
                  </a:lnTo>
                  <a:lnTo>
                    <a:pt x="237" y="144"/>
                  </a:lnTo>
                  <a:lnTo>
                    <a:pt x="232" y="138"/>
                  </a:lnTo>
                  <a:lnTo>
                    <a:pt x="227" y="132"/>
                  </a:lnTo>
                  <a:lnTo>
                    <a:pt x="222" y="127"/>
                  </a:lnTo>
                  <a:lnTo>
                    <a:pt x="217" y="121"/>
                  </a:lnTo>
                  <a:lnTo>
                    <a:pt x="212" y="116"/>
                  </a:lnTo>
                  <a:lnTo>
                    <a:pt x="206" y="111"/>
                  </a:lnTo>
                  <a:lnTo>
                    <a:pt x="201" y="105"/>
                  </a:lnTo>
                  <a:lnTo>
                    <a:pt x="196" y="100"/>
                  </a:lnTo>
                  <a:lnTo>
                    <a:pt x="191" y="95"/>
                  </a:lnTo>
                  <a:lnTo>
                    <a:pt x="185" y="90"/>
                  </a:lnTo>
                  <a:lnTo>
                    <a:pt x="180" y="86"/>
                  </a:lnTo>
                  <a:lnTo>
                    <a:pt x="175" y="81"/>
                  </a:lnTo>
                  <a:lnTo>
                    <a:pt x="169" y="76"/>
                  </a:lnTo>
                  <a:lnTo>
                    <a:pt x="164" y="72"/>
                  </a:lnTo>
                  <a:lnTo>
                    <a:pt x="159" y="67"/>
                  </a:lnTo>
                  <a:lnTo>
                    <a:pt x="153" y="63"/>
                  </a:lnTo>
                  <a:lnTo>
                    <a:pt x="148" y="59"/>
                  </a:lnTo>
                  <a:lnTo>
                    <a:pt x="142" y="55"/>
                  </a:lnTo>
                  <a:lnTo>
                    <a:pt x="137" y="51"/>
                  </a:lnTo>
                  <a:lnTo>
                    <a:pt x="131" y="47"/>
                  </a:lnTo>
                  <a:lnTo>
                    <a:pt x="125" y="44"/>
                  </a:lnTo>
                  <a:lnTo>
                    <a:pt x="120" y="40"/>
                  </a:lnTo>
                  <a:lnTo>
                    <a:pt x="114" y="37"/>
                  </a:lnTo>
                  <a:lnTo>
                    <a:pt x="108" y="34"/>
                  </a:lnTo>
                  <a:lnTo>
                    <a:pt x="103" y="30"/>
                  </a:lnTo>
                  <a:lnTo>
                    <a:pt x="97" y="27"/>
                  </a:lnTo>
                  <a:lnTo>
                    <a:pt x="91" y="25"/>
                  </a:lnTo>
                  <a:lnTo>
                    <a:pt x="85" y="22"/>
                  </a:lnTo>
                  <a:lnTo>
                    <a:pt x="79" y="19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49" y="9"/>
                  </a:lnTo>
                  <a:lnTo>
                    <a:pt x="43" y="7"/>
                  </a:lnTo>
                  <a:lnTo>
                    <a:pt x="37" y="6"/>
                  </a:lnTo>
                  <a:lnTo>
                    <a:pt x="31" y="4"/>
                  </a:lnTo>
                  <a:lnTo>
                    <a:pt x="25" y="3"/>
                  </a:lnTo>
                  <a:lnTo>
                    <a:pt x="19" y="2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 flipV="1">
              <a:off x="4605909" y="5221786"/>
              <a:ext cx="1975" cy="651837"/>
            </a:xfrm>
            <a:custGeom>
              <a:avLst/>
              <a:gdLst>
                <a:gd name="T0" fmla="*/ 0 w 1"/>
                <a:gd name="T1" fmla="*/ 0 h 320"/>
                <a:gd name="T2" fmla="*/ 0 w 1"/>
                <a:gd name="T3" fmla="*/ 0 h 320"/>
                <a:gd name="T4" fmla="*/ 0 w 1"/>
                <a:gd name="T5" fmla="*/ 2147483647 h 320"/>
                <a:gd name="T6" fmla="*/ 0 w 1"/>
                <a:gd name="T7" fmla="*/ 2147483647 h 320"/>
                <a:gd name="T8" fmla="*/ 0 w 1"/>
                <a:gd name="T9" fmla="*/ 2147483647 h 320"/>
                <a:gd name="T10" fmla="*/ 0 w 1"/>
                <a:gd name="T11" fmla="*/ 2147483647 h 320"/>
                <a:gd name="T12" fmla="*/ 0 w 1"/>
                <a:gd name="T13" fmla="*/ 2147483647 h 320"/>
                <a:gd name="T14" fmla="*/ 0 w 1"/>
                <a:gd name="T15" fmla="*/ 2147483647 h 320"/>
                <a:gd name="T16" fmla="*/ 0 w 1"/>
                <a:gd name="T17" fmla="*/ 2147483647 h 320"/>
                <a:gd name="T18" fmla="*/ 0 w 1"/>
                <a:gd name="T19" fmla="*/ 2147483647 h 320"/>
                <a:gd name="T20" fmla="*/ 0 w 1"/>
                <a:gd name="T21" fmla="*/ 2147483647 h 320"/>
                <a:gd name="T22" fmla="*/ 0 w 1"/>
                <a:gd name="T23" fmla="*/ 2147483647 h 320"/>
                <a:gd name="T24" fmla="*/ 0 w 1"/>
                <a:gd name="T25" fmla="*/ 2147483647 h 320"/>
                <a:gd name="T26" fmla="*/ 0 w 1"/>
                <a:gd name="T27" fmla="*/ 2147483647 h 320"/>
                <a:gd name="T28" fmla="*/ 0 w 1"/>
                <a:gd name="T29" fmla="*/ 2147483647 h 320"/>
                <a:gd name="T30" fmla="*/ 0 w 1"/>
                <a:gd name="T31" fmla="*/ 2147483647 h 320"/>
                <a:gd name="T32" fmla="*/ 0 w 1"/>
                <a:gd name="T33" fmla="*/ 2147483647 h 320"/>
                <a:gd name="T34" fmla="*/ 0 w 1"/>
                <a:gd name="T35" fmla="*/ 2147483647 h 320"/>
                <a:gd name="T36" fmla="*/ 0 w 1"/>
                <a:gd name="T37" fmla="*/ 2147483647 h 320"/>
                <a:gd name="T38" fmla="*/ 0 w 1"/>
                <a:gd name="T39" fmla="*/ 2147483647 h 320"/>
                <a:gd name="T40" fmla="*/ 0 w 1"/>
                <a:gd name="T41" fmla="*/ 2147483647 h 320"/>
                <a:gd name="T42" fmla="*/ 0 w 1"/>
                <a:gd name="T43" fmla="*/ 2147483647 h 320"/>
                <a:gd name="T44" fmla="*/ 0 w 1"/>
                <a:gd name="T45" fmla="*/ 2147483647 h 320"/>
                <a:gd name="T46" fmla="*/ 0 w 1"/>
                <a:gd name="T47" fmla="*/ 2147483647 h 320"/>
                <a:gd name="T48" fmla="*/ 0 w 1"/>
                <a:gd name="T49" fmla="*/ 2147483647 h 320"/>
                <a:gd name="T50" fmla="*/ 0 w 1"/>
                <a:gd name="T51" fmla="*/ 2147483647 h 320"/>
                <a:gd name="T52" fmla="*/ 0 w 1"/>
                <a:gd name="T53" fmla="*/ 2147483647 h 320"/>
                <a:gd name="T54" fmla="*/ 0 w 1"/>
                <a:gd name="T55" fmla="*/ 2147483647 h 320"/>
                <a:gd name="T56" fmla="*/ 0 w 1"/>
                <a:gd name="T57" fmla="*/ 2147483647 h 320"/>
                <a:gd name="T58" fmla="*/ 0 w 1"/>
                <a:gd name="T59" fmla="*/ 2147483647 h 320"/>
                <a:gd name="T60" fmla="*/ 0 w 1"/>
                <a:gd name="T61" fmla="*/ 2147483647 h 320"/>
                <a:gd name="T62" fmla="*/ 0 w 1"/>
                <a:gd name="T63" fmla="*/ 2147483647 h 320"/>
                <a:gd name="T64" fmla="*/ 0 w 1"/>
                <a:gd name="T65" fmla="*/ 2147483647 h 320"/>
                <a:gd name="T66" fmla="*/ 0 w 1"/>
                <a:gd name="T67" fmla="*/ 2147483647 h 320"/>
                <a:gd name="T68" fmla="*/ 0 w 1"/>
                <a:gd name="T69" fmla="*/ 2147483647 h 320"/>
                <a:gd name="T70" fmla="*/ 0 w 1"/>
                <a:gd name="T71" fmla="*/ 2147483647 h 320"/>
                <a:gd name="T72" fmla="*/ 0 w 1"/>
                <a:gd name="T73" fmla="*/ 2147483647 h 320"/>
                <a:gd name="T74" fmla="*/ 0 w 1"/>
                <a:gd name="T75" fmla="*/ 2147483647 h 320"/>
                <a:gd name="T76" fmla="*/ 0 w 1"/>
                <a:gd name="T77" fmla="*/ 2147483647 h 320"/>
                <a:gd name="T78" fmla="*/ 0 w 1"/>
                <a:gd name="T79" fmla="*/ 2147483647 h 320"/>
                <a:gd name="T80" fmla="*/ 0 w 1"/>
                <a:gd name="T81" fmla="*/ 2147483647 h 320"/>
                <a:gd name="T82" fmla="*/ 0 w 1"/>
                <a:gd name="T83" fmla="*/ 2147483647 h 320"/>
                <a:gd name="T84" fmla="*/ 0 w 1"/>
                <a:gd name="T85" fmla="*/ 2147483647 h 320"/>
                <a:gd name="T86" fmla="*/ 0 w 1"/>
                <a:gd name="T87" fmla="*/ 2147483647 h 3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"/>
                <a:gd name="T133" fmla="*/ 0 h 320"/>
                <a:gd name="T134" fmla="*/ 1 w 1"/>
                <a:gd name="T135" fmla="*/ 320 h 3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" h="32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19"/>
                  </a:lnTo>
                  <a:lnTo>
                    <a:pt x="0" y="229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0" y="311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0" y="318"/>
                  </a:lnTo>
                  <a:lnTo>
                    <a:pt x="0" y="3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" name="Gruppe 21"/>
          <p:cNvGrpSpPr>
            <a:grpSpLocks/>
          </p:cNvGrpSpPr>
          <p:nvPr/>
        </p:nvGrpSpPr>
        <p:grpSpPr bwMode="auto">
          <a:xfrm>
            <a:off x="5247655" y="4146707"/>
            <a:ext cx="2239963" cy="1409726"/>
            <a:chOff x="4835466" y="4519150"/>
            <a:chExt cx="2240760" cy="1410681"/>
          </a:xfrm>
        </p:grpSpPr>
        <p:sp>
          <p:nvSpPr>
            <p:cNvPr id="86032" name="Line 10"/>
            <p:cNvSpPr>
              <a:spLocks noChangeShapeType="1"/>
            </p:cNvSpPr>
            <p:nvPr/>
          </p:nvSpPr>
          <p:spPr bwMode="auto">
            <a:xfrm flipH="1" flipV="1">
              <a:off x="4835466" y="4519150"/>
              <a:ext cx="530894" cy="39121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033" name="Text Box 11"/>
            <p:cNvSpPr txBox="1">
              <a:spLocks noChangeArrowheads="1"/>
            </p:cNvSpPr>
            <p:nvPr/>
          </p:nvSpPr>
          <p:spPr bwMode="auto">
            <a:xfrm>
              <a:off x="5266476" y="4851884"/>
              <a:ext cx="1809750" cy="107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3200" dirty="0">
                  <a:solidFill>
                    <a:srgbClr val="FF6600"/>
                  </a:solidFill>
                </a:rPr>
                <a:t>hvirvel-bue</a:t>
              </a:r>
            </a:p>
          </p:txBody>
        </p:sp>
      </p:grpSp>
      <p:sp>
        <p:nvSpPr>
          <p:cNvPr id="86036" name="Text Box 4"/>
          <p:cNvSpPr txBox="1">
            <a:spLocks noChangeArrowheads="1"/>
          </p:cNvSpPr>
          <p:nvPr/>
        </p:nvSpPr>
        <p:spPr bwMode="auto">
          <a:xfrm>
            <a:off x="1999630" y="4903051"/>
            <a:ext cx="180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3200" dirty="0">
                <a:solidFill>
                  <a:srgbClr val="FF6600"/>
                </a:solidFill>
              </a:rPr>
              <a:t>torntap</a:t>
            </a:r>
          </a:p>
        </p:txBody>
      </p:sp>
      <p:sp>
        <p:nvSpPr>
          <p:cNvPr id="77" name="Line 5"/>
          <p:cNvSpPr>
            <a:spLocks noChangeShapeType="1"/>
          </p:cNvSpPr>
          <p:nvPr/>
        </p:nvSpPr>
        <p:spPr bwMode="auto">
          <a:xfrm flipV="1">
            <a:off x="3809380" y="5188363"/>
            <a:ext cx="885825" cy="57414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Ellipse 8"/>
          <p:cNvSpPr/>
          <p:nvPr/>
        </p:nvSpPr>
        <p:spPr bwMode="auto">
          <a:xfrm>
            <a:off x="3108960" y="1416986"/>
            <a:ext cx="2983029" cy="201247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-1236133" y="791040"/>
            <a:ext cx="592666" cy="37275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>
            <a:off x="2884424" y="1653781"/>
            <a:ext cx="633412" cy="3048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1296372" y="1150543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3200" dirty="0">
                <a:solidFill>
                  <a:srgbClr val="FF6600"/>
                </a:solidFill>
              </a:rPr>
              <a:t>diskus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8399462" y="-87087"/>
            <a:ext cx="1184275" cy="69511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52" name="Rektangel 51"/>
          <p:cNvSpPr/>
          <p:nvPr/>
        </p:nvSpPr>
        <p:spPr bwMode="auto">
          <a:xfrm>
            <a:off x="-457191" y="-130629"/>
            <a:ext cx="946417" cy="701765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6518302" y="-877390"/>
            <a:ext cx="1959429" cy="842016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489226" y="129651"/>
            <a:ext cx="7910237" cy="6858000"/>
            <a:chOff x="489226" y="116399"/>
            <a:chExt cx="7910237" cy="6858000"/>
          </a:xfrm>
        </p:grpSpPr>
        <p:pic>
          <p:nvPicPr>
            <p:cNvPr id="46" name="Billed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26" y="116399"/>
              <a:ext cx="7910237" cy="6858000"/>
            </a:xfrm>
            <a:prstGeom prst="rect">
              <a:avLst/>
            </a:prstGeom>
          </p:spPr>
        </p:pic>
        <p:grpSp>
          <p:nvGrpSpPr>
            <p:cNvPr id="64" name="Gruppe 21"/>
            <p:cNvGrpSpPr>
              <a:grpSpLocks/>
            </p:cNvGrpSpPr>
            <p:nvPr/>
          </p:nvGrpSpPr>
          <p:grpSpPr bwMode="auto">
            <a:xfrm>
              <a:off x="5247655" y="4117679"/>
              <a:ext cx="2239963" cy="1409726"/>
              <a:chOff x="4835466" y="4519150"/>
              <a:chExt cx="2240760" cy="1410681"/>
            </a:xfrm>
          </p:grpSpPr>
          <p:sp>
            <p:nvSpPr>
              <p:cNvPr id="104" name="Line 10"/>
              <p:cNvSpPr>
                <a:spLocks noChangeShapeType="1"/>
              </p:cNvSpPr>
              <p:nvPr/>
            </p:nvSpPr>
            <p:spPr bwMode="auto">
              <a:xfrm flipH="1" flipV="1">
                <a:off x="4835466" y="4519150"/>
                <a:ext cx="530894" cy="39121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dash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5" name="Text Box 11"/>
              <p:cNvSpPr txBox="1">
                <a:spLocks noChangeArrowheads="1"/>
              </p:cNvSpPr>
              <p:nvPr/>
            </p:nvSpPr>
            <p:spPr bwMode="auto">
              <a:xfrm>
                <a:off x="5266476" y="4851884"/>
                <a:ext cx="1809750" cy="1077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a-DK" sz="3200" dirty="0">
                    <a:solidFill>
                      <a:srgbClr val="FF6600"/>
                    </a:solidFill>
                  </a:rPr>
                  <a:t>hvirvel-bue</a:t>
                </a:r>
              </a:p>
            </p:txBody>
          </p:sp>
        </p:grpSp>
        <p:grpSp>
          <p:nvGrpSpPr>
            <p:cNvPr id="65" name="Gruppe 64"/>
            <p:cNvGrpSpPr/>
            <p:nvPr/>
          </p:nvGrpSpPr>
          <p:grpSpPr>
            <a:xfrm>
              <a:off x="2026210" y="4843137"/>
              <a:ext cx="2695575" cy="579437"/>
              <a:chOff x="1999630" y="5695643"/>
              <a:chExt cx="2695575" cy="579437"/>
            </a:xfrm>
          </p:grpSpPr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1999630" y="5695643"/>
                <a:ext cx="180975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a-DK" sz="3200" dirty="0">
                    <a:solidFill>
                      <a:srgbClr val="FF6600"/>
                    </a:solidFill>
                  </a:rPr>
                  <a:t>torntap</a:t>
                </a:r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3580780" y="5919480"/>
                <a:ext cx="1114425" cy="9525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dash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66" name="Group 16"/>
            <p:cNvGrpSpPr>
              <a:grpSpLocks/>
            </p:cNvGrpSpPr>
            <p:nvPr/>
          </p:nvGrpSpPr>
          <p:grpSpPr bwMode="auto">
            <a:xfrm>
              <a:off x="1286036" y="1134767"/>
              <a:ext cx="2524125" cy="941388"/>
              <a:chOff x="978" y="749"/>
              <a:chExt cx="1590" cy="593"/>
            </a:xfrm>
          </p:grpSpPr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>
                <a:off x="1970" y="1066"/>
                <a:ext cx="598" cy="27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dash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978" y="749"/>
                <a:ext cx="114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 norm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normal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a-DK" sz="3200" dirty="0">
                    <a:solidFill>
                      <a:srgbClr val="FF9933"/>
                    </a:solidFill>
                  </a:rPr>
                  <a:t>diskus</a:t>
                </a:r>
              </a:p>
            </p:txBody>
          </p:sp>
        </p:grpSp>
      </p:grpSp>
      <p:grpSp>
        <p:nvGrpSpPr>
          <p:cNvPr id="67" name="Gruppe 66"/>
          <p:cNvGrpSpPr/>
          <p:nvPr/>
        </p:nvGrpSpPr>
        <p:grpSpPr>
          <a:xfrm>
            <a:off x="1388442" y="2982685"/>
            <a:ext cx="3595038" cy="949974"/>
            <a:chOff x="1388442" y="3592273"/>
            <a:chExt cx="3595038" cy="949974"/>
          </a:xfrm>
        </p:grpSpPr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388442" y="3592273"/>
              <a:ext cx="20802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4000" dirty="0">
                  <a:solidFill>
                    <a:srgbClr val="FF0000"/>
                  </a:solidFill>
                </a:rPr>
                <a:t>prolaps</a:t>
              </a:r>
            </a:p>
          </p:txBody>
        </p:sp>
        <p:sp>
          <p:nvSpPr>
            <p:cNvPr id="69" name="Kombinationstegning 68"/>
            <p:cNvSpPr/>
            <p:nvPr/>
          </p:nvSpPr>
          <p:spPr bwMode="auto">
            <a:xfrm>
              <a:off x="3535680" y="3764280"/>
              <a:ext cx="1447800" cy="777967"/>
            </a:xfrm>
            <a:custGeom>
              <a:avLst/>
              <a:gdLst>
                <a:gd name="connsiteX0" fmla="*/ 0 w 1447800"/>
                <a:gd name="connsiteY0" fmla="*/ 0 h 777967"/>
                <a:gd name="connsiteX1" fmla="*/ 381000 w 1447800"/>
                <a:gd name="connsiteY1" fmla="*/ 320040 h 777967"/>
                <a:gd name="connsiteX2" fmla="*/ 502920 w 1447800"/>
                <a:gd name="connsiteY2" fmla="*/ 624840 h 777967"/>
                <a:gd name="connsiteX3" fmla="*/ 762000 w 1447800"/>
                <a:gd name="connsiteY3" fmla="*/ 777240 h 777967"/>
                <a:gd name="connsiteX4" fmla="*/ 1097280 w 1447800"/>
                <a:gd name="connsiteY4" fmla="*/ 670560 h 777967"/>
                <a:gd name="connsiteX5" fmla="*/ 1219200 w 1447800"/>
                <a:gd name="connsiteY5" fmla="*/ 411480 h 777967"/>
                <a:gd name="connsiteX6" fmla="*/ 1447800 w 1447800"/>
                <a:gd name="connsiteY6" fmla="*/ 19812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800" h="777967">
                  <a:moveTo>
                    <a:pt x="0" y="0"/>
                  </a:moveTo>
                  <a:cubicBezTo>
                    <a:pt x="148590" y="107950"/>
                    <a:pt x="297180" y="215900"/>
                    <a:pt x="381000" y="320040"/>
                  </a:cubicBezTo>
                  <a:cubicBezTo>
                    <a:pt x="464820" y="424180"/>
                    <a:pt x="439420" y="548640"/>
                    <a:pt x="502920" y="624840"/>
                  </a:cubicBezTo>
                  <a:cubicBezTo>
                    <a:pt x="566420" y="701040"/>
                    <a:pt x="662940" y="769620"/>
                    <a:pt x="762000" y="777240"/>
                  </a:cubicBezTo>
                  <a:cubicBezTo>
                    <a:pt x="861060" y="784860"/>
                    <a:pt x="1021080" y="731520"/>
                    <a:pt x="1097280" y="670560"/>
                  </a:cubicBezTo>
                  <a:cubicBezTo>
                    <a:pt x="1173480" y="609600"/>
                    <a:pt x="1160780" y="490220"/>
                    <a:pt x="1219200" y="411480"/>
                  </a:cubicBezTo>
                  <a:cubicBezTo>
                    <a:pt x="1277620" y="332740"/>
                    <a:pt x="1447800" y="198120"/>
                    <a:pt x="1447800" y="198120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ormal" charset="0"/>
              </a:endParaRPr>
            </a:p>
          </p:txBody>
        </p:sp>
      </p:grp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96486" y="-49888"/>
            <a:ext cx="7910237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da-DK" sz="2000" b="0" i="1" dirty="0"/>
              <a:t>personen ligger på ryggen – er skåret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da-DK" sz="2000" b="0" i="1" dirty="0"/>
              <a:t>igennem på tværs</a:t>
            </a:r>
          </a:p>
        </p:txBody>
      </p:sp>
      <p:grpSp>
        <p:nvGrpSpPr>
          <p:cNvPr id="63" name="Gruppe 20"/>
          <p:cNvGrpSpPr>
            <a:grpSpLocks/>
          </p:cNvGrpSpPr>
          <p:nvPr/>
        </p:nvGrpSpPr>
        <p:grpSpPr bwMode="auto">
          <a:xfrm>
            <a:off x="5902678" y="1705024"/>
            <a:ext cx="2362200" cy="2373312"/>
            <a:chOff x="6353782" y="2402509"/>
            <a:chExt cx="2362206" cy="2372690"/>
          </a:xfrm>
        </p:grpSpPr>
        <p:sp>
          <p:nvSpPr>
            <p:cNvPr id="106" name="Text Box 20"/>
            <p:cNvSpPr txBox="1">
              <a:spLocks noChangeArrowheads="1"/>
            </p:cNvSpPr>
            <p:nvPr/>
          </p:nvSpPr>
          <p:spPr bwMode="auto">
            <a:xfrm>
              <a:off x="6353782" y="3113709"/>
              <a:ext cx="2362206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 norm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ormal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3200" dirty="0">
                  <a:solidFill>
                    <a:srgbClr val="FF0000"/>
                  </a:solidFill>
                </a:rPr>
                <a:t>muskler</a:t>
              </a:r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 flipV="1">
              <a:off x="7480290" y="2402509"/>
              <a:ext cx="76200" cy="774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7505690" y="3761408"/>
              <a:ext cx="157843" cy="10137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79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25" y="400050"/>
            <a:ext cx="4587875" cy="604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Freeform 3"/>
          <p:cNvSpPr>
            <a:spLocks/>
          </p:cNvSpPr>
          <p:nvPr/>
        </p:nvSpPr>
        <p:spPr bwMode="auto">
          <a:xfrm>
            <a:off x="6579550" y="3784600"/>
            <a:ext cx="1981200" cy="479425"/>
          </a:xfrm>
          <a:custGeom>
            <a:avLst/>
            <a:gdLst>
              <a:gd name="T0" fmla="*/ 2147483647 w 1248"/>
              <a:gd name="T1" fmla="*/ 0 h 302"/>
              <a:gd name="T2" fmla="*/ 0 w 1248"/>
              <a:gd name="T3" fmla="*/ 2147483647 h 302"/>
              <a:gd name="T4" fmla="*/ 0 60000 65536"/>
              <a:gd name="T5" fmla="*/ 0 60000 65536"/>
              <a:gd name="T6" fmla="*/ 0 w 1248"/>
              <a:gd name="T7" fmla="*/ 0 h 302"/>
              <a:gd name="T8" fmla="*/ 1248 w 1248"/>
              <a:gd name="T9" fmla="*/ 302 h 3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48" h="302">
                <a:moveTo>
                  <a:pt x="1247" y="0"/>
                </a:moveTo>
                <a:lnTo>
                  <a:pt x="0" y="301"/>
                </a:lnTo>
              </a:path>
            </a:pathLst>
          </a:custGeom>
          <a:noFill/>
          <a:ln w="50800" cap="rnd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37338" y="4008750"/>
            <a:ext cx="29924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3100" dirty="0">
                <a:solidFill>
                  <a:srgbClr val="000000"/>
                </a:solidFill>
              </a:rPr>
              <a:t>- en specielt stor prolaps set fra siden.</a:t>
            </a: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524638" y="3994463"/>
            <a:ext cx="29908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3100" dirty="0">
                <a:solidFill>
                  <a:srgbClr val="FF3300"/>
                </a:solidFill>
              </a:rPr>
              <a:t>- en specielt stor prolaps set fra siden.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89091" name="Freeform 2"/>
          <p:cNvSpPr>
            <a:spLocks/>
          </p:cNvSpPr>
          <p:nvPr/>
        </p:nvSpPr>
        <p:spPr bwMode="auto">
          <a:xfrm>
            <a:off x="5048250" y="4792663"/>
            <a:ext cx="2519363" cy="1779587"/>
          </a:xfrm>
          <a:custGeom>
            <a:avLst/>
            <a:gdLst>
              <a:gd name="T0" fmla="*/ 2147483647 w 1587"/>
              <a:gd name="T1" fmla="*/ 2147483647 h 1121"/>
              <a:gd name="T2" fmla="*/ 2147483647 w 1587"/>
              <a:gd name="T3" fmla="*/ 2147483647 h 1121"/>
              <a:gd name="T4" fmla="*/ 2147483647 w 1587"/>
              <a:gd name="T5" fmla="*/ 2147483647 h 1121"/>
              <a:gd name="T6" fmla="*/ 2147483647 w 1587"/>
              <a:gd name="T7" fmla="*/ 2147483647 h 1121"/>
              <a:gd name="T8" fmla="*/ 2147483647 w 1587"/>
              <a:gd name="T9" fmla="*/ 2147483647 h 1121"/>
              <a:gd name="T10" fmla="*/ 2147483647 w 1587"/>
              <a:gd name="T11" fmla="*/ 2147483647 h 1121"/>
              <a:gd name="T12" fmla="*/ 2147483647 w 1587"/>
              <a:gd name="T13" fmla="*/ 2147483647 h 1121"/>
              <a:gd name="T14" fmla="*/ 2147483647 w 1587"/>
              <a:gd name="T15" fmla="*/ 2147483647 h 1121"/>
              <a:gd name="T16" fmla="*/ 2147483647 w 1587"/>
              <a:gd name="T17" fmla="*/ 2147483647 h 1121"/>
              <a:gd name="T18" fmla="*/ 2147483647 w 1587"/>
              <a:gd name="T19" fmla="*/ 2147483647 h 1121"/>
              <a:gd name="T20" fmla="*/ 2147483647 w 1587"/>
              <a:gd name="T21" fmla="*/ 2147483647 h 1121"/>
              <a:gd name="T22" fmla="*/ 2147483647 w 1587"/>
              <a:gd name="T23" fmla="*/ 2147483647 h 1121"/>
              <a:gd name="T24" fmla="*/ 2147483647 w 1587"/>
              <a:gd name="T25" fmla="*/ 2147483647 h 1121"/>
              <a:gd name="T26" fmla="*/ 2147483647 w 1587"/>
              <a:gd name="T27" fmla="*/ 2147483647 h 1121"/>
              <a:gd name="T28" fmla="*/ 2147483647 w 1587"/>
              <a:gd name="T29" fmla="*/ 2147483647 h 1121"/>
              <a:gd name="T30" fmla="*/ 2147483647 w 1587"/>
              <a:gd name="T31" fmla="*/ 2147483647 h 1121"/>
              <a:gd name="T32" fmla="*/ 2147483647 w 1587"/>
              <a:gd name="T33" fmla="*/ 2147483647 h 1121"/>
              <a:gd name="T34" fmla="*/ 2147483647 w 1587"/>
              <a:gd name="T35" fmla="*/ 2147483647 h 1121"/>
              <a:gd name="T36" fmla="*/ 2147483647 w 1587"/>
              <a:gd name="T37" fmla="*/ 2147483647 h 1121"/>
              <a:gd name="T38" fmla="*/ 2147483647 w 1587"/>
              <a:gd name="T39" fmla="*/ 2147483647 h 1121"/>
              <a:gd name="T40" fmla="*/ 2147483647 w 1587"/>
              <a:gd name="T41" fmla="*/ 2147483647 h 1121"/>
              <a:gd name="T42" fmla="*/ 2147483647 w 1587"/>
              <a:gd name="T43" fmla="*/ 2147483647 h 1121"/>
              <a:gd name="T44" fmla="*/ 2147483647 w 1587"/>
              <a:gd name="T45" fmla="*/ 2147483647 h 1121"/>
              <a:gd name="T46" fmla="*/ 2147483647 w 1587"/>
              <a:gd name="T47" fmla="*/ 2147483647 h 1121"/>
              <a:gd name="T48" fmla="*/ 2147483647 w 1587"/>
              <a:gd name="T49" fmla="*/ 2147483647 h 1121"/>
              <a:gd name="T50" fmla="*/ 2147483647 w 1587"/>
              <a:gd name="T51" fmla="*/ 2147483647 h 1121"/>
              <a:gd name="T52" fmla="*/ 2147483647 w 1587"/>
              <a:gd name="T53" fmla="*/ 2147483647 h 1121"/>
              <a:gd name="T54" fmla="*/ 2147483647 w 1587"/>
              <a:gd name="T55" fmla="*/ 2147483647 h 1121"/>
              <a:gd name="T56" fmla="*/ 2147483647 w 1587"/>
              <a:gd name="T57" fmla="*/ 2147483647 h 1121"/>
              <a:gd name="T58" fmla="*/ 2147483647 w 1587"/>
              <a:gd name="T59" fmla="*/ 2147483647 h 1121"/>
              <a:gd name="T60" fmla="*/ 2147483647 w 1587"/>
              <a:gd name="T61" fmla="*/ 2147483647 h 1121"/>
              <a:gd name="T62" fmla="*/ 2147483647 w 1587"/>
              <a:gd name="T63" fmla="*/ 2147483647 h 1121"/>
              <a:gd name="T64" fmla="*/ 2147483647 w 1587"/>
              <a:gd name="T65" fmla="*/ 0 h 1121"/>
              <a:gd name="T66" fmla="*/ 2147483647 w 1587"/>
              <a:gd name="T67" fmla="*/ 2147483647 h 1121"/>
              <a:gd name="T68" fmla="*/ 2147483647 w 1587"/>
              <a:gd name="T69" fmla="*/ 2147483647 h 1121"/>
              <a:gd name="T70" fmla="*/ 2147483647 w 1587"/>
              <a:gd name="T71" fmla="*/ 2147483647 h 1121"/>
              <a:gd name="T72" fmla="*/ 2147483647 w 1587"/>
              <a:gd name="T73" fmla="*/ 2147483647 h 1121"/>
              <a:gd name="T74" fmla="*/ 2147483647 w 1587"/>
              <a:gd name="T75" fmla="*/ 2147483647 h 1121"/>
              <a:gd name="T76" fmla="*/ 2147483647 w 1587"/>
              <a:gd name="T77" fmla="*/ 2147483647 h 1121"/>
              <a:gd name="T78" fmla="*/ 2147483647 w 1587"/>
              <a:gd name="T79" fmla="*/ 2147483647 h 1121"/>
              <a:gd name="T80" fmla="*/ 2147483647 w 1587"/>
              <a:gd name="T81" fmla="*/ 2147483647 h 1121"/>
              <a:gd name="T82" fmla="*/ 2147483647 w 1587"/>
              <a:gd name="T83" fmla="*/ 2147483647 h 1121"/>
              <a:gd name="T84" fmla="*/ 0 w 1587"/>
              <a:gd name="T85" fmla="*/ 2147483647 h 1121"/>
              <a:gd name="T86" fmla="*/ 2147483647 w 1587"/>
              <a:gd name="T87" fmla="*/ 2147483647 h 1121"/>
              <a:gd name="T88" fmla="*/ 2147483647 w 1587"/>
              <a:gd name="T89" fmla="*/ 2147483647 h 1121"/>
              <a:gd name="T90" fmla="*/ 2147483647 w 1587"/>
              <a:gd name="T91" fmla="*/ 2147483647 h 1121"/>
              <a:gd name="T92" fmla="*/ 2147483647 w 1587"/>
              <a:gd name="T93" fmla="*/ 2147483647 h 1121"/>
              <a:gd name="T94" fmla="*/ 2147483647 w 1587"/>
              <a:gd name="T95" fmla="*/ 2147483647 h 1121"/>
              <a:gd name="T96" fmla="*/ 2147483647 w 1587"/>
              <a:gd name="T97" fmla="*/ 2147483647 h 1121"/>
              <a:gd name="T98" fmla="*/ 2147483647 w 1587"/>
              <a:gd name="T99" fmla="*/ 2147483647 h 1121"/>
              <a:gd name="T100" fmla="*/ 2147483647 w 1587"/>
              <a:gd name="T101" fmla="*/ 2147483647 h 1121"/>
              <a:gd name="T102" fmla="*/ 2147483647 w 1587"/>
              <a:gd name="T103" fmla="*/ 2147483647 h 1121"/>
              <a:gd name="T104" fmla="*/ 2147483647 w 1587"/>
              <a:gd name="T105" fmla="*/ 2147483647 h 1121"/>
              <a:gd name="T106" fmla="*/ 2147483647 w 1587"/>
              <a:gd name="T107" fmla="*/ 2147483647 h 1121"/>
              <a:gd name="T108" fmla="*/ 2147483647 w 1587"/>
              <a:gd name="T109" fmla="*/ 2147483647 h 1121"/>
              <a:gd name="T110" fmla="*/ 2147483647 w 1587"/>
              <a:gd name="T111" fmla="*/ 2147483647 h 1121"/>
              <a:gd name="T112" fmla="*/ 2147483647 w 1587"/>
              <a:gd name="T113" fmla="*/ 2147483647 h 1121"/>
              <a:gd name="T114" fmla="*/ 2147483647 w 1587"/>
              <a:gd name="T115" fmla="*/ 2147483647 h 11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87"/>
              <a:gd name="T175" fmla="*/ 0 h 1121"/>
              <a:gd name="T176" fmla="*/ 1587 w 1587"/>
              <a:gd name="T177" fmla="*/ 1121 h 11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87" h="1121">
                <a:moveTo>
                  <a:pt x="793" y="1120"/>
                </a:moveTo>
                <a:lnTo>
                  <a:pt x="801" y="1120"/>
                </a:lnTo>
                <a:lnTo>
                  <a:pt x="809" y="1120"/>
                </a:lnTo>
                <a:lnTo>
                  <a:pt x="816" y="1120"/>
                </a:lnTo>
                <a:lnTo>
                  <a:pt x="824" y="1120"/>
                </a:lnTo>
                <a:lnTo>
                  <a:pt x="832" y="1120"/>
                </a:lnTo>
                <a:lnTo>
                  <a:pt x="839" y="1119"/>
                </a:lnTo>
                <a:lnTo>
                  <a:pt x="847" y="1119"/>
                </a:lnTo>
                <a:lnTo>
                  <a:pt x="854" y="1118"/>
                </a:lnTo>
                <a:lnTo>
                  <a:pt x="862" y="1118"/>
                </a:lnTo>
                <a:lnTo>
                  <a:pt x="870" y="1118"/>
                </a:lnTo>
                <a:lnTo>
                  <a:pt x="877" y="1117"/>
                </a:lnTo>
                <a:lnTo>
                  <a:pt x="885" y="1116"/>
                </a:lnTo>
                <a:lnTo>
                  <a:pt x="892" y="1116"/>
                </a:lnTo>
                <a:lnTo>
                  <a:pt x="899" y="1115"/>
                </a:lnTo>
                <a:lnTo>
                  <a:pt x="907" y="1114"/>
                </a:lnTo>
                <a:lnTo>
                  <a:pt x="914" y="1113"/>
                </a:lnTo>
                <a:lnTo>
                  <a:pt x="922" y="1112"/>
                </a:lnTo>
                <a:lnTo>
                  <a:pt x="929" y="1112"/>
                </a:lnTo>
                <a:lnTo>
                  <a:pt x="936" y="1111"/>
                </a:lnTo>
                <a:lnTo>
                  <a:pt x="944" y="1110"/>
                </a:lnTo>
                <a:lnTo>
                  <a:pt x="951" y="1108"/>
                </a:lnTo>
                <a:lnTo>
                  <a:pt x="958" y="1107"/>
                </a:lnTo>
                <a:lnTo>
                  <a:pt x="966" y="1106"/>
                </a:lnTo>
                <a:lnTo>
                  <a:pt x="973" y="1105"/>
                </a:lnTo>
                <a:lnTo>
                  <a:pt x="980" y="1104"/>
                </a:lnTo>
                <a:lnTo>
                  <a:pt x="987" y="1102"/>
                </a:lnTo>
                <a:lnTo>
                  <a:pt x="994" y="1101"/>
                </a:lnTo>
                <a:lnTo>
                  <a:pt x="1002" y="1099"/>
                </a:lnTo>
                <a:lnTo>
                  <a:pt x="1009" y="1098"/>
                </a:lnTo>
                <a:lnTo>
                  <a:pt x="1016" y="1096"/>
                </a:lnTo>
                <a:lnTo>
                  <a:pt x="1023" y="1095"/>
                </a:lnTo>
                <a:lnTo>
                  <a:pt x="1030" y="1093"/>
                </a:lnTo>
                <a:lnTo>
                  <a:pt x="1037" y="1091"/>
                </a:lnTo>
                <a:lnTo>
                  <a:pt x="1044" y="1090"/>
                </a:lnTo>
                <a:lnTo>
                  <a:pt x="1051" y="1088"/>
                </a:lnTo>
                <a:lnTo>
                  <a:pt x="1058" y="1086"/>
                </a:lnTo>
                <a:lnTo>
                  <a:pt x="1064" y="1084"/>
                </a:lnTo>
                <a:lnTo>
                  <a:pt x="1071" y="1082"/>
                </a:lnTo>
                <a:lnTo>
                  <a:pt x="1078" y="1080"/>
                </a:lnTo>
                <a:lnTo>
                  <a:pt x="1085" y="1078"/>
                </a:lnTo>
                <a:lnTo>
                  <a:pt x="1092" y="1076"/>
                </a:lnTo>
                <a:lnTo>
                  <a:pt x="1098" y="1074"/>
                </a:lnTo>
                <a:lnTo>
                  <a:pt x="1105" y="1072"/>
                </a:lnTo>
                <a:lnTo>
                  <a:pt x="1112" y="1070"/>
                </a:lnTo>
                <a:lnTo>
                  <a:pt x="1118" y="1067"/>
                </a:lnTo>
                <a:lnTo>
                  <a:pt x="1125" y="1065"/>
                </a:lnTo>
                <a:lnTo>
                  <a:pt x="1132" y="1063"/>
                </a:lnTo>
                <a:lnTo>
                  <a:pt x="1138" y="1060"/>
                </a:lnTo>
                <a:lnTo>
                  <a:pt x="1145" y="1058"/>
                </a:lnTo>
                <a:lnTo>
                  <a:pt x="1151" y="1055"/>
                </a:lnTo>
                <a:lnTo>
                  <a:pt x="1157" y="1052"/>
                </a:lnTo>
                <a:lnTo>
                  <a:pt x="1164" y="1050"/>
                </a:lnTo>
                <a:lnTo>
                  <a:pt x="1170" y="1047"/>
                </a:lnTo>
                <a:lnTo>
                  <a:pt x="1177" y="1044"/>
                </a:lnTo>
                <a:lnTo>
                  <a:pt x="1183" y="1042"/>
                </a:lnTo>
                <a:lnTo>
                  <a:pt x="1189" y="1039"/>
                </a:lnTo>
                <a:lnTo>
                  <a:pt x="1195" y="1036"/>
                </a:lnTo>
                <a:lnTo>
                  <a:pt x="1201" y="1033"/>
                </a:lnTo>
                <a:lnTo>
                  <a:pt x="1208" y="1030"/>
                </a:lnTo>
                <a:lnTo>
                  <a:pt x="1214" y="1027"/>
                </a:lnTo>
                <a:lnTo>
                  <a:pt x="1220" y="1024"/>
                </a:lnTo>
                <a:lnTo>
                  <a:pt x="1226" y="1021"/>
                </a:lnTo>
                <a:lnTo>
                  <a:pt x="1232" y="1018"/>
                </a:lnTo>
                <a:lnTo>
                  <a:pt x="1238" y="1015"/>
                </a:lnTo>
                <a:lnTo>
                  <a:pt x="1244" y="1011"/>
                </a:lnTo>
                <a:lnTo>
                  <a:pt x="1250" y="1008"/>
                </a:lnTo>
                <a:lnTo>
                  <a:pt x="1255" y="1005"/>
                </a:lnTo>
                <a:lnTo>
                  <a:pt x="1261" y="1001"/>
                </a:lnTo>
                <a:lnTo>
                  <a:pt x="1267" y="998"/>
                </a:lnTo>
                <a:lnTo>
                  <a:pt x="1273" y="994"/>
                </a:lnTo>
                <a:lnTo>
                  <a:pt x="1278" y="991"/>
                </a:lnTo>
                <a:lnTo>
                  <a:pt x="1284" y="987"/>
                </a:lnTo>
                <a:lnTo>
                  <a:pt x="1289" y="984"/>
                </a:lnTo>
                <a:lnTo>
                  <a:pt x="1295" y="980"/>
                </a:lnTo>
                <a:lnTo>
                  <a:pt x="1301" y="976"/>
                </a:lnTo>
                <a:lnTo>
                  <a:pt x="1306" y="973"/>
                </a:lnTo>
                <a:lnTo>
                  <a:pt x="1311" y="969"/>
                </a:lnTo>
                <a:lnTo>
                  <a:pt x="1317" y="965"/>
                </a:lnTo>
                <a:lnTo>
                  <a:pt x="1322" y="961"/>
                </a:lnTo>
                <a:lnTo>
                  <a:pt x="1327" y="957"/>
                </a:lnTo>
                <a:lnTo>
                  <a:pt x="1333" y="953"/>
                </a:lnTo>
                <a:lnTo>
                  <a:pt x="1338" y="949"/>
                </a:lnTo>
                <a:lnTo>
                  <a:pt x="1343" y="945"/>
                </a:lnTo>
                <a:lnTo>
                  <a:pt x="1348" y="941"/>
                </a:lnTo>
                <a:lnTo>
                  <a:pt x="1353" y="937"/>
                </a:lnTo>
                <a:lnTo>
                  <a:pt x="1359" y="932"/>
                </a:lnTo>
                <a:lnTo>
                  <a:pt x="1364" y="927"/>
                </a:lnTo>
                <a:lnTo>
                  <a:pt x="1370" y="923"/>
                </a:lnTo>
                <a:lnTo>
                  <a:pt x="1375" y="918"/>
                </a:lnTo>
                <a:lnTo>
                  <a:pt x="1381" y="913"/>
                </a:lnTo>
                <a:lnTo>
                  <a:pt x="1386" y="908"/>
                </a:lnTo>
                <a:lnTo>
                  <a:pt x="1391" y="903"/>
                </a:lnTo>
                <a:lnTo>
                  <a:pt x="1396" y="898"/>
                </a:lnTo>
                <a:lnTo>
                  <a:pt x="1401" y="893"/>
                </a:lnTo>
                <a:lnTo>
                  <a:pt x="1407" y="887"/>
                </a:lnTo>
                <a:lnTo>
                  <a:pt x="1412" y="882"/>
                </a:lnTo>
                <a:lnTo>
                  <a:pt x="1417" y="877"/>
                </a:lnTo>
                <a:lnTo>
                  <a:pt x="1421" y="872"/>
                </a:lnTo>
                <a:lnTo>
                  <a:pt x="1426" y="867"/>
                </a:lnTo>
                <a:lnTo>
                  <a:pt x="1431" y="861"/>
                </a:lnTo>
                <a:lnTo>
                  <a:pt x="1436" y="856"/>
                </a:lnTo>
                <a:lnTo>
                  <a:pt x="1440" y="850"/>
                </a:lnTo>
                <a:lnTo>
                  <a:pt x="1445" y="845"/>
                </a:lnTo>
                <a:lnTo>
                  <a:pt x="1449" y="839"/>
                </a:lnTo>
                <a:lnTo>
                  <a:pt x="1454" y="834"/>
                </a:lnTo>
                <a:lnTo>
                  <a:pt x="1458" y="828"/>
                </a:lnTo>
                <a:lnTo>
                  <a:pt x="1463" y="823"/>
                </a:lnTo>
                <a:lnTo>
                  <a:pt x="1467" y="817"/>
                </a:lnTo>
                <a:lnTo>
                  <a:pt x="1471" y="811"/>
                </a:lnTo>
                <a:lnTo>
                  <a:pt x="1475" y="806"/>
                </a:lnTo>
                <a:lnTo>
                  <a:pt x="1479" y="800"/>
                </a:lnTo>
                <a:lnTo>
                  <a:pt x="1483" y="794"/>
                </a:lnTo>
                <a:lnTo>
                  <a:pt x="1487" y="788"/>
                </a:lnTo>
                <a:lnTo>
                  <a:pt x="1491" y="782"/>
                </a:lnTo>
                <a:lnTo>
                  <a:pt x="1495" y="777"/>
                </a:lnTo>
                <a:lnTo>
                  <a:pt x="1498" y="771"/>
                </a:lnTo>
                <a:lnTo>
                  <a:pt x="1502" y="765"/>
                </a:lnTo>
                <a:lnTo>
                  <a:pt x="1506" y="759"/>
                </a:lnTo>
                <a:lnTo>
                  <a:pt x="1509" y="753"/>
                </a:lnTo>
                <a:lnTo>
                  <a:pt x="1512" y="747"/>
                </a:lnTo>
                <a:lnTo>
                  <a:pt x="1516" y="741"/>
                </a:lnTo>
                <a:lnTo>
                  <a:pt x="1519" y="734"/>
                </a:lnTo>
                <a:lnTo>
                  <a:pt x="1522" y="728"/>
                </a:lnTo>
                <a:lnTo>
                  <a:pt x="1525" y="722"/>
                </a:lnTo>
                <a:lnTo>
                  <a:pt x="1528" y="716"/>
                </a:lnTo>
                <a:lnTo>
                  <a:pt x="1531" y="710"/>
                </a:lnTo>
                <a:lnTo>
                  <a:pt x="1534" y="703"/>
                </a:lnTo>
                <a:lnTo>
                  <a:pt x="1537" y="697"/>
                </a:lnTo>
                <a:lnTo>
                  <a:pt x="1540" y="691"/>
                </a:lnTo>
                <a:lnTo>
                  <a:pt x="1543" y="684"/>
                </a:lnTo>
                <a:lnTo>
                  <a:pt x="1545" y="678"/>
                </a:lnTo>
                <a:lnTo>
                  <a:pt x="1548" y="672"/>
                </a:lnTo>
                <a:lnTo>
                  <a:pt x="1550" y="665"/>
                </a:lnTo>
                <a:lnTo>
                  <a:pt x="1552" y="659"/>
                </a:lnTo>
                <a:lnTo>
                  <a:pt x="1555" y="652"/>
                </a:lnTo>
                <a:lnTo>
                  <a:pt x="1557" y="646"/>
                </a:lnTo>
                <a:lnTo>
                  <a:pt x="1559" y="639"/>
                </a:lnTo>
                <a:lnTo>
                  <a:pt x="1561" y="633"/>
                </a:lnTo>
                <a:lnTo>
                  <a:pt x="1563" y="626"/>
                </a:lnTo>
                <a:lnTo>
                  <a:pt x="1565" y="620"/>
                </a:lnTo>
                <a:lnTo>
                  <a:pt x="1567" y="613"/>
                </a:lnTo>
                <a:lnTo>
                  <a:pt x="1569" y="606"/>
                </a:lnTo>
                <a:lnTo>
                  <a:pt x="1570" y="600"/>
                </a:lnTo>
                <a:lnTo>
                  <a:pt x="1572" y="593"/>
                </a:lnTo>
                <a:lnTo>
                  <a:pt x="1573" y="586"/>
                </a:lnTo>
                <a:lnTo>
                  <a:pt x="1575" y="580"/>
                </a:lnTo>
                <a:lnTo>
                  <a:pt x="1576" y="573"/>
                </a:lnTo>
                <a:lnTo>
                  <a:pt x="1577" y="566"/>
                </a:lnTo>
                <a:lnTo>
                  <a:pt x="1578" y="559"/>
                </a:lnTo>
                <a:lnTo>
                  <a:pt x="1580" y="552"/>
                </a:lnTo>
                <a:lnTo>
                  <a:pt x="1581" y="546"/>
                </a:lnTo>
                <a:lnTo>
                  <a:pt x="1581" y="539"/>
                </a:lnTo>
                <a:lnTo>
                  <a:pt x="1582" y="532"/>
                </a:lnTo>
                <a:lnTo>
                  <a:pt x="1583" y="525"/>
                </a:lnTo>
                <a:lnTo>
                  <a:pt x="1584" y="518"/>
                </a:lnTo>
                <a:lnTo>
                  <a:pt x="1584" y="511"/>
                </a:lnTo>
                <a:lnTo>
                  <a:pt x="1585" y="504"/>
                </a:lnTo>
                <a:lnTo>
                  <a:pt x="1585" y="497"/>
                </a:lnTo>
                <a:lnTo>
                  <a:pt x="1585" y="490"/>
                </a:lnTo>
                <a:lnTo>
                  <a:pt x="1586" y="483"/>
                </a:lnTo>
                <a:lnTo>
                  <a:pt x="1586" y="476"/>
                </a:lnTo>
                <a:lnTo>
                  <a:pt x="1586" y="469"/>
                </a:lnTo>
                <a:lnTo>
                  <a:pt x="1586" y="462"/>
                </a:lnTo>
                <a:lnTo>
                  <a:pt x="1586" y="455"/>
                </a:lnTo>
                <a:lnTo>
                  <a:pt x="1585" y="448"/>
                </a:lnTo>
                <a:lnTo>
                  <a:pt x="1585" y="440"/>
                </a:lnTo>
                <a:lnTo>
                  <a:pt x="1585" y="433"/>
                </a:lnTo>
                <a:lnTo>
                  <a:pt x="1584" y="426"/>
                </a:lnTo>
                <a:lnTo>
                  <a:pt x="1583" y="419"/>
                </a:lnTo>
                <a:lnTo>
                  <a:pt x="1583" y="411"/>
                </a:lnTo>
                <a:lnTo>
                  <a:pt x="1582" y="404"/>
                </a:lnTo>
                <a:lnTo>
                  <a:pt x="1581" y="397"/>
                </a:lnTo>
                <a:lnTo>
                  <a:pt x="1580" y="390"/>
                </a:lnTo>
                <a:lnTo>
                  <a:pt x="1579" y="383"/>
                </a:lnTo>
                <a:lnTo>
                  <a:pt x="1578" y="376"/>
                </a:lnTo>
                <a:lnTo>
                  <a:pt x="1577" y="369"/>
                </a:lnTo>
                <a:lnTo>
                  <a:pt x="1575" y="362"/>
                </a:lnTo>
                <a:lnTo>
                  <a:pt x="1574" y="355"/>
                </a:lnTo>
                <a:lnTo>
                  <a:pt x="1572" y="348"/>
                </a:lnTo>
                <a:lnTo>
                  <a:pt x="1571" y="341"/>
                </a:lnTo>
                <a:lnTo>
                  <a:pt x="1569" y="334"/>
                </a:lnTo>
                <a:lnTo>
                  <a:pt x="1567" y="327"/>
                </a:lnTo>
                <a:lnTo>
                  <a:pt x="1565" y="320"/>
                </a:lnTo>
                <a:lnTo>
                  <a:pt x="1563" y="314"/>
                </a:lnTo>
                <a:lnTo>
                  <a:pt x="1561" y="307"/>
                </a:lnTo>
                <a:lnTo>
                  <a:pt x="1559" y="300"/>
                </a:lnTo>
                <a:lnTo>
                  <a:pt x="1557" y="294"/>
                </a:lnTo>
                <a:lnTo>
                  <a:pt x="1555" y="287"/>
                </a:lnTo>
                <a:lnTo>
                  <a:pt x="1552" y="280"/>
                </a:lnTo>
                <a:lnTo>
                  <a:pt x="1550" y="274"/>
                </a:lnTo>
                <a:lnTo>
                  <a:pt x="1547" y="268"/>
                </a:lnTo>
                <a:lnTo>
                  <a:pt x="1545" y="261"/>
                </a:lnTo>
                <a:lnTo>
                  <a:pt x="1542" y="255"/>
                </a:lnTo>
                <a:lnTo>
                  <a:pt x="1539" y="249"/>
                </a:lnTo>
                <a:lnTo>
                  <a:pt x="1536" y="242"/>
                </a:lnTo>
                <a:lnTo>
                  <a:pt x="1533" y="236"/>
                </a:lnTo>
                <a:lnTo>
                  <a:pt x="1530" y="230"/>
                </a:lnTo>
                <a:lnTo>
                  <a:pt x="1527" y="224"/>
                </a:lnTo>
                <a:lnTo>
                  <a:pt x="1524" y="218"/>
                </a:lnTo>
                <a:lnTo>
                  <a:pt x="1520" y="212"/>
                </a:lnTo>
                <a:lnTo>
                  <a:pt x="1517" y="206"/>
                </a:lnTo>
                <a:lnTo>
                  <a:pt x="1514" y="200"/>
                </a:lnTo>
                <a:lnTo>
                  <a:pt x="1510" y="194"/>
                </a:lnTo>
                <a:lnTo>
                  <a:pt x="1506" y="189"/>
                </a:lnTo>
                <a:lnTo>
                  <a:pt x="1503" y="183"/>
                </a:lnTo>
                <a:lnTo>
                  <a:pt x="1499" y="177"/>
                </a:lnTo>
                <a:lnTo>
                  <a:pt x="1495" y="172"/>
                </a:lnTo>
                <a:lnTo>
                  <a:pt x="1491" y="166"/>
                </a:lnTo>
                <a:lnTo>
                  <a:pt x="1487" y="161"/>
                </a:lnTo>
                <a:lnTo>
                  <a:pt x="1483" y="156"/>
                </a:lnTo>
                <a:lnTo>
                  <a:pt x="1478" y="150"/>
                </a:lnTo>
                <a:lnTo>
                  <a:pt x="1474" y="145"/>
                </a:lnTo>
                <a:lnTo>
                  <a:pt x="1470" y="140"/>
                </a:lnTo>
                <a:lnTo>
                  <a:pt x="1465" y="135"/>
                </a:lnTo>
                <a:lnTo>
                  <a:pt x="1461" y="130"/>
                </a:lnTo>
                <a:lnTo>
                  <a:pt x="1456" y="125"/>
                </a:lnTo>
                <a:lnTo>
                  <a:pt x="1452" y="121"/>
                </a:lnTo>
                <a:lnTo>
                  <a:pt x="1447" y="116"/>
                </a:lnTo>
                <a:lnTo>
                  <a:pt x="1442" y="111"/>
                </a:lnTo>
                <a:lnTo>
                  <a:pt x="1437" y="107"/>
                </a:lnTo>
                <a:lnTo>
                  <a:pt x="1432" y="102"/>
                </a:lnTo>
                <a:lnTo>
                  <a:pt x="1427" y="98"/>
                </a:lnTo>
                <a:lnTo>
                  <a:pt x="1422" y="93"/>
                </a:lnTo>
                <a:lnTo>
                  <a:pt x="1417" y="89"/>
                </a:lnTo>
                <a:lnTo>
                  <a:pt x="1411" y="85"/>
                </a:lnTo>
                <a:lnTo>
                  <a:pt x="1406" y="81"/>
                </a:lnTo>
                <a:lnTo>
                  <a:pt x="1401" y="77"/>
                </a:lnTo>
                <a:lnTo>
                  <a:pt x="1395" y="73"/>
                </a:lnTo>
                <a:lnTo>
                  <a:pt x="1389" y="69"/>
                </a:lnTo>
                <a:lnTo>
                  <a:pt x="1384" y="66"/>
                </a:lnTo>
                <a:lnTo>
                  <a:pt x="1378" y="62"/>
                </a:lnTo>
                <a:lnTo>
                  <a:pt x="1372" y="59"/>
                </a:lnTo>
                <a:lnTo>
                  <a:pt x="1366" y="55"/>
                </a:lnTo>
                <a:lnTo>
                  <a:pt x="1360" y="52"/>
                </a:lnTo>
                <a:lnTo>
                  <a:pt x="1354" y="49"/>
                </a:lnTo>
                <a:lnTo>
                  <a:pt x="1349" y="46"/>
                </a:lnTo>
                <a:lnTo>
                  <a:pt x="1344" y="44"/>
                </a:lnTo>
                <a:lnTo>
                  <a:pt x="1339" y="41"/>
                </a:lnTo>
                <a:lnTo>
                  <a:pt x="1333" y="39"/>
                </a:lnTo>
                <a:lnTo>
                  <a:pt x="1328" y="36"/>
                </a:lnTo>
                <a:lnTo>
                  <a:pt x="1322" y="34"/>
                </a:lnTo>
                <a:lnTo>
                  <a:pt x="1317" y="32"/>
                </a:lnTo>
                <a:lnTo>
                  <a:pt x="1311" y="30"/>
                </a:lnTo>
                <a:lnTo>
                  <a:pt x="1305" y="28"/>
                </a:lnTo>
                <a:lnTo>
                  <a:pt x="1299" y="26"/>
                </a:lnTo>
                <a:lnTo>
                  <a:pt x="1294" y="24"/>
                </a:lnTo>
                <a:lnTo>
                  <a:pt x="1288" y="22"/>
                </a:lnTo>
                <a:lnTo>
                  <a:pt x="1282" y="21"/>
                </a:lnTo>
                <a:lnTo>
                  <a:pt x="1276" y="19"/>
                </a:lnTo>
                <a:lnTo>
                  <a:pt x="1270" y="17"/>
                </a:lnTo>
                <a:lnTo>
                  <a:pt x="1264" y="16"/>
                </a:lnTo>
                <a:lnTo>
                  <a:pt x="1258" y="14"/>
                </a:lnTo>
                <a:lnTo>
                  <a:pt x="1251" y="13"/>
                </a:lnTo>
                <a:lnTo>
                  <a:pt x="1245" y="12"/>
                </a:lnTo>
                <a:lnTo>
                  <a:pt x="1239" y="11"/>
                </a:lnTo>
                <a:lnTo>
                  <a:pt x="1233" y="10"/>
                </a:lnTo>
                <a:lnTo>
                  <a:pt x="1226" y="9"/>
                </a:lnTo>
                <a:lnTo>
                  <a:pt x="1220" y="8"/>
                </a:lnTo>
                <a:lnTo>
                  <a:pt x="1213" y="7"/>
                </a:lnTo>
                <a:lnTo>
                  <a:pt x="1207" y="6"/>
                </a:lnTo>
                <a:lnTo>
                  <a:pt x="1200" y="5"/>
                </a:lnTo>
                <a:lnTo>
                  <a:pt x="1194" y="4"/>
                </a:lnTo>
                <a:lnTo>
                  <a:pt x="1187" y="4"/>
                </a:lnTo>
                <a:lnTo>
                  <a:pt x="1180" y="3"/>
                </a:lnTo>
                <a:lnTo>
                  <a:pt x="1174" y="2"/>
                </a:lnTo>
                <a:lnTo>
                  <a:pt x="1167" y="2"/>
                </a:lnTo>
                <a:lnTo>
                  <a:pt x="1160" y="2"/>
                </a:lnTo>
                <a:lnTo>
                  <a:pt x="1153" y="1"/>
                </a:lnTo>
                <a:lnTo>
                  <a:pt x="1146" y="1"/>
                </a:lnTo>
                <a:lnTo>
                  <a:pt x="1139" y="1"/>
                </a:lnTo>
                <a:lnTo>
                  <a:pt x="1132" y="1"/>
                </a:lnTo>
                <a:lnTo>
                  <a:pt x="1125" y="0"/>
                </a:lnTo>
                <a:lnTo>
                  <a:pt x="1118" y="0"/>
                </a:lnTo>
                <a:lnTo>
                  <a:pt x="1111" y="0"/>
                </a:lnTo>
                <a:lnTo>
                  <a:pt x="1104" y="0"/>
                </a:lnTo>
                <a:lnTo>
                  <a:pt x="1097" y="0"/>
                </a:lnTo>
                <a:lnTo>
                  <a:pt x="1090" y="1"/>
                </a:lnTo>
                <a:lnTo>
                  <a:pt x="1082" y="1"/>
                </a:lnTo>
                <a:lnTo>
                  <a:pt x="1075" y="1"/>
                </a:lnTo>
                <a:lnTo>
                  <a:pt x="1068" y="1"/>
                </a:lnTo>
                <a:lnTo>
                  <a:pt x="1060" y="2"/>
                </a:lnTo>
                <a:lnTo>
                  <a:pt x="1053" y="2"/>
                </a:lnTo>
                <a:lnTo>
                  <a:pt x="1045" y="3"/>
                </a:lnTo>
                <a:lnTo>
                  <a:pt x="1038" y="3"/>
                </a:lnTo>
                <a:lnTo>
                  <a:pt x="1031" y="4"/>
                </a:lnTo>
                <a:lnTo>
                  <a:pt x="1023" y="4"/>
                </a:lnTo>
                <a:lnTo>
                  <a:pt x="1015" y="5"/>
                </a:lnTo>
                <a:lnTo>
                  <a:pt x="1008" y="5"/>
                </a:lnTo>
                <a:lnTo>
                  <a:pt x="1000" y="6"/>
                </a:lnTo>
                <a:lnTo>
                  <a:pt x="993" y="7"/>
                </a:lnTo>
                <a:lnTo>
                  <a:pt x="985" y="8"/>
                </a:lnTo>
                <a:lnTo>
                  <a:pt x="977" y="8"/>
                </a:lnTo>
                <a:lnTo>
                  <a:pt x="969" y="9"/>
                </a:lnTo>
                <a:lnTo>
                  <a:pt x="962" y="10"/>
                </a:lnTo>
                <a:lnTo>
                  <a:pt x="954" y="11"/>
                </a:lnTo>
                <a:lnTo>
                  <a:pt x="946" y="12"/>
                </a:lnTo>
                <a:lnTo>
                  <a:pt x="938" y="13"/>
                </a:lnTo>
                <a:lnTo>
                  <a:pt x="930" y="14"/>
                </a:lnTo>
                <a:lnTo>
                  <a:pt x="922" y="15"/>
                </a:lnTo>
                <a:lnTo>
                  <a:pt x="914" y="16"/>
                </a:lnTo>
                <a:lnTo>
                  <a:pt x="906" y="18"/>
                </a:lnTo>
                <a:lnTo>
                  <a:pt x="899" y="19"/>
                </a:lnTo>
                <a:lnTo>
                  <a:pt x="891" y="20"/>
                </a:lnTo>
                <a:lnTo>
                  <a:pt x="882" y="21"/>
                </a:lnTo>
                <a:lnTo>
                  <a:pt x="874" y="23"/>
                </a:lnTo>
                <a:lnTo>
                  <a:pt x="866" y="24"/>
                </a:lnTo>
                <a:lnTo>
                  <a:pt x="858" y="25"/>
                </a:lnTo>
                <a:lnTo>
                  <a:pt x="850" y="27"/>
                </a:lnTo>
                <a:lnTo>
                  <a:pt x="842" y="28"/>
                </a:lnTo>
                <a:lnTo>
                  <a:pt x="834" y="29"/>
                </a:lnTo>
                <a:lnTo>
                  <a:pt x="826" y="31"/>
                </a:lnTo>
                <a:lnTo>
                  <a:pt x="818" y="32"/>
                </a:lnTo>
                <a:lnTo>
                  <a:pt x="809" y="34"/>
                </a:lnTo>
                <a:lnTo>
                  <a:pt x="801" y="35"/>
                </a:lnTo>
                <a:lnTo>
                  <a:pt x="793" y="34"/>
                </a:lnTo>
                <a:lnTo>
                  <a:pt x="785" y="32"/>
                </a:lnTo>
                <a:lnTo>
                  <a:pt x="777" y="31"/>
                </a:lnTo>
                <a:lnTo>
                  <a:pt x="769" y="30"/>
                </a:lnTo>
                <a:lnTo>
                  <a:pt x="761" y="28"/>
                </a:lnTo>
                <a:lnTo>
                  <a:pt x="753" y="27"/>
                </a:lnTo>
                <a:lnTo>
                  <a:pt x="744" y="25"/>
                </a:lnTo>
                <a:lnTo>
                  <a:pt x="736" y="24"/>
                </a:lnTo>
                <a:lnTo>
                  <a:pt x="728" y="23"/>
                </a:lnTo>
                <a:lnTo>
                  <a:pt x="720" y="22"/>
                </a:lnTo>
                <a:lnTo>
                  <a:pt x="712" y="20"/>
                </a:lnTo>
                <a:lnTo>
                  <a:pt x="705" y="19"/>
                </a:lnTo>
                <a:lnTo>
                  <a:pt x="697" y="18"/>
                </a:lnTo>
                <a:lnTo>
                  <a:pt x="689" y="17"/>
                </a:lnTo>
                <a:lnTo>
                  <a:pt x="681" y="16"/>
                </a:lnTo>
                <a:lnTo>
                  <a:pt x="673" y="15"/>
                </a:lnTo>
                <a:lnTo>
                  <a:pt x="665" y="14"/>
                </a:lnTo>
                <a:lnTo>
                  <a:pt x="657" y="13"/>
                </a:lnTo>
                <a:lnTo>
                  <a:pt x="649" y="12"/>
                </a:lnTo>
                <a:lnTo>
                  <a:pt x="642" y="11"/>
                </a:lnTo>
                <a:lnTo>
                  <a:pt x="634" y="10"/>
                </a:lnTo>
                <a:lnTo>
                  <a:pt x="626" y="9"/>
                </a:lnTo>
                <a:lnTo>
                  <a:pt x="618" y="8"/>
                </a:lnTo>
                <a:lnTo>
                  <a:pt x="611" y="7"/>
                </a:lnTo>
                <a:lnTo>
                  <a:pt x="603" y="6"/>
                </a:lnTo>
                <a:lnTo>
                  <a:pt x="596" y="6"/>
                </a:lnTo>
                <a:lnTo>
                  <a:pt x="588" y="5"/>
                </a:lnTo>
                <a:lnTo>
                  <a:pt x="580" y="4"/>
                </a:lnTo>
                <a:lnTo>
                  <a:pt x="573" y="4"/>
                </a:lnTo>
                <a:lnTo>
                  <a:pt x="565" y="3"/>
                </a:lnTo>
                <a:lnTo>
                  <a:pt x="558" y="3"/>
                </a:lnTo>
                <a:lnTo>
                  <a:pt x="550" y="2"/>
                </a:lnTo>
                <a:lnTo>
                  <a:pt x="543" y="2"/>
                </a:lnTo>
                <a:lnTo>
                  <a:pt x="536" y="1"/>
                </a:lnTo>
                <a:lnTo>
                  <a:pt x="528" y="1"/>
                </a:lnTo>
                <a:lnTo>
                  <a:pt x="521" y="1"/>
                </a:lnTo>
                <a:lnTo>
                  <a:pt x="514" y="1"/>
                </a:lnTo>
                <a:lnTo>
                  <a:pt x="506" y="0"/>
                </a:lnTo>
                <a:lnTo>
                  <a:pt x="499" y="0"/>
                </a:lnTo>
                <a:lnTo>
                  <a:pt x="492" y="0"/>
                </a:lnTo>
                <a:lnTo>
                  <a:pt x="485" y="0"/>
                </a:lnTo>
                <a:lnTo>
                  <a:pt x="478" y="0"/>
                </a:lnTo>
                <a:lnTo>
                  <a:pt x="471" y="0"/>
                </a:lnTo>
                <a:lnTo>
                  <a:pt x="463" y="0"/>
                </a:lnTo>
                <a:lnTo>
                  <a:pt x="456" y="0"/>
                </a:lnTo>
                <a:lnTo>
                  <a:pt x="450" y="1"/>
                </a:lnTo>
                <a:lnTo>
                  <a:pt x="443" y="1"/>
                </a:lnTo>
                <a:lnTo>
                  <a:pt x="436" y="1"/>
                </a:lnTo>
                <a:lnTo>
                  <a:pt x="429" y="2"/>
                </a:lnTo>
                <a:lnTo>
                  <a:pt x="422" y="2"/>
                </a:lnTo>
                <a:lnTo>
                  <a:pt x="415" y="3"/>
                </a:lnTo>
                <a:lnTo>
                  <a:pt x="409" y="3"/>
                </a:lnTo>
                <a:lnTo>
                  <a:pt x="402" y="4"/>
                </a:lnTo>
                <a:lnTo>
                  <a:pt x="395" y="4"/>
                </a:lnTo>
                <a:lnTo>
                  <a:pt x="389" y="5"/>
                </a:lnTo>
                <a:lnTo>
                  <a:pt x="382" y="6"/>
                </a:lnTo>
                <a:lnTo>
                  <a:pt x="376" y="7"/>
                </a:lnTo>
                <a:lnTo>
                  <a:pt x="369" y="8"/>
                </a:lnTo>
                <a:lnTo>
                  <a:pt x="363" y="9"/>
                </a:lnTo>
                <a:lnTo>
                  <a:pt x="356" y="10"/>
                </a:lnTo>
                <a:lnTo>
                  <a:pt x="350" y="11"/>
                </a:lnTo>
                <a:lnTo>
                  <a:pt x="344" y="12"/>
                </a:lnTo>
                <a:lnTo>
                  <a:pt x="337" y="13"/>
                </a:lnTo>
                <a:lnTo>
                  <a:pt x="331" y="15"/>
                </a:lnTo>
                <a:lnTo>
                  <a:pt x="325" y="16"/>
                </a:lnTo>
                <a:lnTo>
                  <a:pt x="319" y="18"/>
                </a:lnTo>
                <a:lnTo>
                  <a:pt x="313" y="19"/>
                </a:lnTo>
                <a:lnTo>
                  <a:pt x="307" y="21"/>
                </a:lnTo>
                <a:lnTo>
                  <a:pt x="301" y="22"/>
                </a:lnTo>
                <a:lnTo>
                  <a:pt x="295" y="24"/>
                </a:lnTo>
                <a:lnTo>
                  <a:pt x="289" y="26"/>
                </a:lnTo>
                <a:lnTo>
                  <a:pt x="284" y="28"/>
                </a:lnTo>
                <a:lnTo>
                  <a:pt x="278" y="30"/>
                </a:lnTo>
                <a:lnTo>
                  <a:pt x="272" y="32"/>
                </a:lnTo>
                <a:lnTo>
                  <a:pt x="267" y="34"/>
                </a:lnTo>
                <a:lnTo>
                  <a:pt x="261" y="36"/>
                </a:lnTo>
                <a:lnTo>
                  <a:pt x="255" y="38"/>
                </a:lnTo>
                <a:lnTo>
                  <a:pt x="250" y="41"/>
                </a:lnTo>
                <a:lnTo>
                  <a:pt x="245" y="43"/>
                </a:lnTo>
                <a:lnTo>
                  <a:pt x="239" y="46"/>
                </a:lnTo>
                <a:lnTo>
                  <a:pt x="234" y="48"/>
                </a:lnTo>
                <a:lnTo>
                  <a:pt x="228" y="51"/>
                </a:lnTo>
                <a:lnTo>
                  <a:pt x="222" y="55"/>
                </a:lnTo>
                <a:lnTo>
                  <a:pt x="216" y="58"/>
                </a:lnTo>
                <a:lnTo>
                  <a:pt x="210" y="62"/>
                </a:lnTo>
                <a:lnTo>
                  <a:pt x="204" y="65"/>
                </a:lnTo>
                <a:lnTo>
                  <a:pt x="199" y="69"/>
                </a:lnTo>
                <a:lnTo>
                  <a:pt x="193" y="73"/>
                </a:lnTo>
                <a:lnTo>
                  <a:pt x="187" y="77"/>
                </a:lnTo>
                <a:lnTo>
                  <a:pt x="182" y="81"/>
                </a:lnTo>
                <a:lnTo>
                  <a:pt x="176" y="85"/>
                </a:lnTo>
                <a:lnTo>
                  <a:pt x="171" y="89"/>
                </a:lnTo>
                <a:lnTo>
                  <a:pt x="166" y="93"/>
                </a:lnTo>
                <a:lnTo>
                  <a:pt x="161" y="97"/>
                </a:lnTo>
                <a:lnTo>
                  <a:pt x="155" y="102"/>
                </a:lnTo>
                <a:lnTo>
                  <a:pt x="150" y="106"/>
                </a:lnTo>
                <a:lnTo>
                  <a:pt x="145" y="111"/>
                </a:lnTo>
                <a:lnTo>
                  <a:pt x="141" y="115"/>
                </a:lnTo>
                <a:lnTo>
                  <a:pt x="136" y="120"/>
                </a:lnTo>
                <a:lnTo>
                  <a:pt x="131" y="125"/>
                </a:lnTo>
                <a:lnTo>
                  <a:pt x="126" y="130"/>
                </a:lnTo>
                <a:lnTo>
                  <a:pt x="122" y="135"/>
                </a:lnTo>
                <a:lnTo>
                  <a:pt x="117" y="140"/>
                </a:lnTo>
                <a:lnTo>
                  <a:pt x="113" y="145"/>
                </a:lnTo>
                <a:lnTo>
                  <a:pt x="109" y="150"/>
                </a:lnTo>
                <a:lnTo>
                  <a:pt x="104" y="155"/>
                </a:lnTo>
                <a:lnTo>
                  <a:pt x="100" y="161"/>
                </a:lnTo>
                <a:lnTo>
                  <a:pt x="96" y="166"/>
                </a:lnTo>
                <a:lnTo>
                  <a:pt x="92" y="172"/>
                </a:lnTo>
                <a:lnTo>
                  <a:pt x="88" y="177"/>
                </a:lnTo>
                <a:lnTo>
                  <a:pt x="84" y="183"/>
                </a:lnTo>
                <a:lnTo>
                  <a:pt x="80" y="188"/>
                </a:lnTo>
                <a:lnTo>
                  <a:pt x="77" y="194"/>
                </a:lnTo>
                <a:lnTo>
                  <a:pt x="73" y="200"/>
                </a:lnTo>
                <a:lnTo>
                  <a:pt x="70" y="206"/>
                </a:lnTo>
                <a:lnTo>
                  <a:pt x="66" y="212"/>
                </a:lnTo>
                <a:lnTo>
                  <a:pt x="63" y="218"/>
                </a:lnTo>
                <a:lnTo>
                  <a:pt x="60" y="224"/>
                </a:lnTo>
                <a:lnTo>
                  <a:pt x="56" y="230"/>
                </a:lnTo>
                <a:lnTo>
                  <a:pt x="53" y="236"/>
                </a:lnTo>
                <a:lnTo>
                  <a:pt x="50" y="242"/>
                </a:lnTo>
                <a:lnTo>
                  <a:pt x="47" y="248"/>
                </a:lnTo>
                <a:lnTo>
                  <a:pt x="45" y="255"/>
                </a:lnTo>
                <a:lnTo>
                  <a:pt x="42" y="261"/>
                </a:lnTo>
                <a:lnTo>
                  <a:pt x="39" y="267"/>
                </a:lnTo>
                <a:lnTo>
                  <a:pt x="36" y="274"/>
                </a:lnTo>
                <a:lnTo>
                  <a:pt x="34" y="280"/>
                </a:lnTo>
                <a:lnTo>
                  <a:pt x="32" y="287"/>
                </a:lnTo>
                <a:lnTo>
                  <a:pt x="29" y="293"/>
                </a:lnTo>
                <a:lnTo>
                  <a:pt x="27" y="300"/>
                </a:lnTo>
                <a:lnTo>
                  <a:pt x="25" y="307"/>
                </a:lnTo>
                <a:lnTo>
                  <a:pt x="23" y="314"/>
                </a:lnTo>
                <a:lnTo>
                  <a:pt x="21" y="320"/>
                </a:lnTo>
                <a:lnTo>
                  <a:pt x="19" y="327"/>
                </a:lnTo>
                <a:lnTo>
                  <a:pt x="17" y="334"/>
                </a:lnTo>
                <a:lnTo>
                  <a:pt x="15" y="341"/>
                </a:lnTo>
                <a:lnTo>
                  <a:pt x="14" y="348"/>
                </a:lnTo>
                <a:lnTo>
                  <a:pt x="12" y="355"/>
                </a:lnTo>
                <a:lnTo>
                  <a:pt x="11" y="362"/>
                </a:lnTo>
                <a:lnTo>
                  <a:pt x="10" y="369"/>
                </a:lnTo>
                <a:lnTo>
                  <a:pt x="8" y="376"/>
                </a:lnTo>
                <a:lnTo>
                  <a:pt x="7" y="383"/>
                </a:lnTo>
                <a:lnTo>
                  <a:pt x="6" y="390"/>
                </a:lnTo>
                <a:lnTo>
                  <a:pt x="5" y="397"/>
                </a:lnTo>
                <a:lnTo>
                  <a:pt x="4" y="404"/>
                </a:lnTo>
                <a:lnTo>
                  <a:pt x="3" y="411"/>
                </a:lnTo>
                <a:lnTo>
                  <a:pt x="3" y="418"/>
                </a:lnTo>
                <a:lnTo>
                  <a:pt x="2" y="426"/>
                </a:lnTo>
                <a:lnTo>
                  <a:pt x="2" y="433"/>
                </a:lnTo>
                <a:lnTo>
                  <a:pt x="1" y="440"/>
                </a:lnTo>
                <a:lnTo>
                  <a:pt x="1" y="448"/>
                </a:lnTo>
                <a:lnTo>
                  <a:pt x="1" y="455"/>
                </a:lnTo>
                <a:lnTo>
                  <a:pt x="0" y="462"/>
                </a:lnTo>
                <a:lnTo>
                  <a:pt x="0" y="469"/>
                </a:lnTo>
                <a:lnTo>
                  <a:pt x="0" y="476"/>
                </a:lnTo>
                <a:lnTo>
                  <a:pt x="0" y="483"/>
                </a:lnTo>
                <a:lnTo>
                  <a:pt x="1" y="490"/>
                </a:lnTo>
                <a:lnTo>
                  <a:pt x="1" y="497"/>
                </a:lnTo>
                <a:lnTo>
                  <a:pt x="1" y="504"/>
                </a:lnTo>
                <a:lnTo>
                  <a:pt x="2" y="511"/>
                </a:lnTo>
                <a:lnTo>
                  <a:pt x="2" y="518"/>
                </a:lnTo>
                <a:lnTo>
                  <a:pt x="3" y="525"/>
                </a:lnTo>
                <a:lnTo>
                  <a:pt x="4" y="532"/>
                </a:lnTo>
                <a:lnTo>
                  <a:pt x="5" y="539"/>
                </a:lnTo>
                <a:lnTo>
                  <a:pt x="6" y="546"/>
                </a:lnTo>
                <a:lnTo>
                  <a:pt x="7" y="552"/>
                </a:lnTo>
                <a:lnTo>
                  <a:pt x="8" y="559"/>
                </a:lnTo>
                <a:lnTo>
                  <a:pt x="9" y="566"/>
                </a:lnTo>
                <a:lnTo>
                  <a:pt x="10" y="573"/>
                </a:lnTo>
                <a:lnTo>
                  <a:pt x="11" y="580"/>
                </a:lnTo>
                <a:lnTo>
                  <a:pt x="13" y="586"/>
                </a:lnTo>
                <a:lnTo>
                  <a:pt x="14" y="593"/>
                </a:lnTo>
                <a:lnTo>
                  <a:pt x="16" y="600"/>
                </a:lnTo>
                <a:lnTo>
                  <a:pt x="17" y="606"/>
                </a:lnTo>
                <a:lnTo>
                  <a:pt x="19" y="613"/>
                </a:lnTo>
                <a:lnTo>
                  <a:pt x="21" y="620"/>
                </a:lnTo>
                <a:lnTo>
                  <a:pt x="23" y="626"/>
                </a:lnTo>
                <a:lnTo>
                  <a:pt x="25" y="633"/>
                </a:lnTo>
                <a:lnTo>
                  <a:pt x="27" y="639"/>
                </a:lnTo>
                <a:lnTo>
                  <a:pt x="29" y="646"/>
                </a:lnTo>
                <a:lnTo>
                  <a:pt x="31" y="652"/>
                </a:lnTo>
                <a:lnTo>
                  <a:pt x="34" y="659"/>
                </a:lnTo>
                <a:lnTo>
                  <a:pt x="36" y="665"/>
                </a:lnTo>
                <a:lnTo>
                  <a:pt x="38" y="672"/>
                </a:lnTo>
                <a:lnTo>
                  <a:pt x="41" y="678"/>
                </a:lnTo>
                <a:lnTo>
                  <a:pt x="43" y="684"/>
                </a:lnTo>
                <a:lnTo>
                  <a:pt x="46" y="691"/>
                </a:lnTo>
                <a:lnTo>
                  <a:pt x="49" y="697"/>
                </a:lnTo>
                <a:lnTo>
                  <a:pt x="52" y="703"/>
                </a:lnTo>
                <a:lnTo>
                  <a:pt x="55" y="710"/>
                </a:lnTo>
                <a:lnTo>
                  <a:pt x="58" y="716"/>
                </a:lnTo>
                <a:lnTo>
                  <a:pt x="61" y="722"/>
                </a:lnTo>
                <a:lnTo>
                  <a:pt x="64" y="728"/>
                </a:lnTo>
                <a:lnTo>
                  <a:pt x="67" y="734"/>
                </a:lnTo>
                <a:lnTo>
                  <a:pt x="70" y="741"/>
                </a:lnTo>
                <a:lnTo>
                  <a:pt x="74" y="747"/>
                </a:lnTo>
                <a:lnTo>
                  <a:pt x="77" y="753"/>
                </a:lnTo>
                <a:lnTo>
                  <a:pt x="80" y="759"/>
                </a:lnTo>
                <a:lnTo>
                  <a:pt x="84" y="765"/>
                </a:lnTo>
                <a:lnTo>
                  <a:pt x="88" y="771"/>
                </a:lnTo>
                <a:lnTo>
                  <a:pt x="91" y="777"/>
                </a:lnTo>
                <a:lnTo>
                  <a:pt x="95" y="782"/>
                </a:lnTo>
                <a:lnTo>
                  <a:pt x="99" y="788"/>
                </a:lnTo>
                <a:lnTo>
                  <a:pt x="103" y="794"/>
                </a:lnTo>
                <a:lnTo>
                  <a:pt x="107" y="800"/>
                </a:lnTo>
                <a:lnTo>
                  <a:pt x="111" y="806"/>
                </a:lnTo>
                <a:lnTo>
                  <a:pt x="115" y="811"/>
                </a:lnTo>
                <a:lnTo>
                  <a:pt x="119" y="817"/>
                </a:lnTo>
                <a:lnTo>
                  <a:pt x="123" y="823"/>
                </a:lnTo>
                <a:lnTo>
                  <a:pt x="128" y="828"/>
                </a:lnTo>
                <a:lnTo>
                  <a:pt x="132" y="834"/>
                </a:lnTo>
                <a:lnTo>
                  <a:pt x="136" y="839"/>
                </a:lnTo>
                <a:lnTo>
                  <a:pt x="141" y="845"/>
                </a:lnTo>
                <a:lnTo>
                  <a:pt x="146" y="850"/>
                </a:lnTo>
                <a:lnTo>
                  <a:pt x="150" y="856"/>
                </a:lnTo>
                <a:lnTo>
                  <a:pt x="155" y="861"/>
                </a:lnTo>
                <a:lnTo>
                  <a:pt x="160" y="867"/>
                </a:lnTo>
                <a:lnTo>
                  <a:pt x="165" y="872"/>
                </a:lnTo>
                <a:lnTo>
                  <a:pt x="169" y="877"/>
                </a:lnTo>
                <a:lnTo>
                  <a:pt x="174" y="882"/>
                </a:lnTo>
                <a:lnTo>
                  <a:pt x="179" y="887"/>
                </a:lnTo>
                <a:lnTo>
                  <a:pt x="185" y="893"/>
                </a:lnTo>
                <a:lnTo>
                  <a:pt x="190" y="898"/>
                </a:lnTo>
                <a:lnTo>
                  <a:pt x="195" y="903"/>
                </a:lnTo>
                <a:lnTo>
                  <a:pt x="200" y="908"/>
                </a:lnTo>
                <a:lnTo>
                  <a:pt x="205" y="913"/>
                </a:lnTo>
                <a:lnTo>
                  <a:pt x="211" y="918"/>
                </a:lnTo>
                <a:lnTo>
                  <a:pt x="216" y="923"/>
                </a:lnTo>
                <a:lnTo>
                  <a:pt x="222" y="927"/>
                </a:lnTo>
                <a:lnTo>
                  <a:pt x="227" y="932"/>
                </a:lnTo>
                <a:lnTo>
                  <a:pt x="233" y="937"/>
                </a:lnTo>
                <a:lnTo>
                  <a:pt x="238" y="941"/>
                </a:lnTo>
                <a:lnTo>
                  <a:pt x="243" y="945"/>
                </a:lnTo>
                <a:lnTo>
                  <a:pt x="248" y="949"/>
                </a:lnTo>
                <a:lnTo>
                  <a:pt x="253" y="953"/>
                </a:lnTo>
                <a:lnTo>
                  <a:pt x="259" y="957"/>
                </a:lnTo>
                <a:lnTo>
                  <a:pt x="264" y="961"/>
                </a:lnTo>
                <a:lnTo>
                  <a:pt x="269" y="965"/>
                </a:lnTo>
                <a:lnTo>
                  <a:pt x="275" y="969"/>
                </a:lnTo>
                <a:lnTo>
                  <a:pt x="280" y="972"/>
                </a:lnTo>
                <a:lnTo>
                  <a:pt x="285" y="976"/>
                </a:lnTo>
                <a:lnTo>
                  <a:pt x="291" y="980"/>
                </a:lnTo>
                <a:lnTo>
                  <a:pt x="296" y="984"/>
                </a:lnTo>
                <a:lnTo>
                  <a:pt x="302" y="987"/>
                </a:lnTo>
                <a:lnTo>
                  <a:pt x="308" y="991"/>
                </a:lnTo>
                <a:lnTo>
                  <a:pt x="313" y="994"/>
                </a:lnTo>
                <a:lnTo>
                  <a:pt x="319" y="998"/>
                </a:lnTo>
                <a:lnTo>
                  <a:pt x="325" y="1001"/>
                </a:lnTo>
                <a:lnTo>
                  <a:pt x="331" y="1005"/>
                </a:lnTo>
                <a:lnTo>
                  <a:pt x="336" y="1008"/>
                </a:lnTo>
                <a:lnTo>
                  <a:pt x="342" y="1011"/>
                </a:lnTo>
                <a:lnTo>
                  <a:pt x="348" y="1014"/>
                </a:lnTo>
                <a:lnTo>
                  <a:pt x="354" y="1018"/>
                </a:lnTo>
                <a:lnTo>
                  <a:pt x="360" y="1021"/>
                </a:lnTo>
                <a:lnTo>
                  <a:pt x="366" y="1024"/>
                </a:lnTo>
                <a:lnTo>
                  <a:pt x="372" y="1027"/>
                </a:lnTo>
                <a:lnTo>
                  <a:pt x="378" y="1030"/>
                </a:lnTo>
                <a:lnTo>
                  <a:pt x="385" y="1033"/>
                </a:lnTo>
                <a:lnTo>
                  <a:pt x="391" y="1036"/>
                </a:lnTo>
                <a:lnTo>
                  <a:pt x="397" y="1039"/>
                </a:lnTo>
                <a:lnTo>
                  <a:pt x="403" y="1041"/>
                </a:lnTo>
                <a:lnTo>
                  <a:pt x="410" y="1044"/>
                </a:lnTo>
                <a:lnTo>
                  <a:pt x="416" y="1047"/>
                </a:lnTo>
                <a:lnTo>
                  <a:pt x="422" y="1050"/>
                </a:lnTo>
                <a:lnTo>
                  <a:pt x="429" y="1052"/>
                </a:lnTo>
                <a:lnTo>
                  <a:pt x="435" y="1055"/>
                </a:lnTo>
                <a:lnTo>
                  <a:pt x="442" y="1057"/>
                </a:lnTo>
                <a:lnTo>
                  <a:pt x="448" y="1060"/>
                </a:lnTo>
                <a:lnTo>
                  <a:pt x="455" y="1062"/>
                </a:lnTo>
                <a:lnTo>
                  <a:pt x="461" y="1065"/>
                </a:lnTo>
                <a:lnTo>
                  <a:pt x="468" y="1067"/>
                </a:lnTo>
                <a:lnTo>
                  <a:pt x="474" y="1069"/>
                </a:lnTo>
                <a:lnTo>
                  <a:pt x="481" y="1072"/>
                </a:lnTo>
                <a:lnTo>
                  <a:pt x="488" y="1074"/>
                </a:lnTo>
                <a:lnTo>
                  <a:pt x="495" y="1076"/>
                </a:lnTo>
                <a:lnTo>
                  <a:pt x="501" y="1078"/>
                </a:lnTo>
                <a:lnTo>
                  <a:pt x="508" y="1080"/>
                </a:lnTo>
                <a:lnTo>
                  <a:pt x="515" y="1082"/>
                </a:lnTo>
                <a:lnTo>
                  <a:pt x="522" y="1084"/>
                </a:lnTo>
                <a:lnTo>
                  <a:pt x="529" y="1086"/>
                </a:lnTo>
                <a:lnTo>
                  <a:pt x="536" y="1088"/>
                </a:lnTo>
                <a:lnTo>
                  <a:pt x="543" y="1090"/>
                </a:lnTo>
                <a:lnTo>
                  <a:pt x="550" y="1091"/>
                </a:lnTo>
                <a:lnTo>
                  <a:pt x="557" y="1093"/>
                </a:lnTo>
                <a:lnTo>
                  <a:pt x="564" y="1095"/>
                </a:lnTo>
                <a:lnTo>
                  <a:pt x="571" y="1096"/>
                </a:lnTo>
                <a:lnTo>
                  <a:pt x="578" y="1098"/>
                </a:lnTo>
                <a:lnTo>
                  <a:pt x="585" y="1099"/>
                </a:lnTo>
                <a:lnTo>
                  <a:pt x="592" y="1101"/>
                </a:lnTo>
                <a:lnTo>
                  <a:pt x="599" y="1102"/>
                </a:lnTo>
                <a:lnTo>
                  <a:pt x="606" y="1104"/>
                </a:lnTo>
                <a:lnTo>
                  <a:pt x="614" y="1105"/>
                </a:lnTo>
                <a:lnTo>
                  <a:pt x="621" y="1106"/>
                </a:lnTo>
                <a:lnTo>
                  <a:pt x="628" y="1107"/>
                </a:lnTo>
                <a:lnTo>
                  <a:pt x="635" y="1108"/>
                </a:lnTo>
                <a:lnTo>
                  <a:pt x="643" y="1109"/>
                </a:lnTo>
                <a:lnTo>
                  <a:pt x="650" y="1111"/>
                </a:lnTo>
                <a:lnTo>
                  <a:pt x="657" y="1112"/>
                </a:lnTo>
                <a:lnTo>
                  <a:pt x="665" y="1112"/>
                </a:lnTo>
                <a:lnTo>
                  <a:pt x="672" y="1113"/>
                </a:lnTo>
                <a:lnTo>
                  <a:pt x="680" y="1114"/>
                </a:lnTo>
                <a:lnTo>
                  <a:pt x="687" y="1115"/>
                </a:lnTo>
                <a:lnTo>
                  <a:pt x="694" y="1116"/>
                </a:lnTo>
                <a:lnTo>
                  <a:pt x="702" y="1116"/>
                </a:lnTo>
                <a:lnTo>
                  <a:pt x="709" y="1117"/>
                </a:lnTo>
                <a:lnTo>
                  <a:pt x="717" y="1118"/>
                </a:lnTo>
                <a:lnTo>
                  <a:pt x="725" y="1118"/>
                </a:lnTo>
                <a:lnTo>
                  <a:pt x="732" y="1118"/>
                </a:lnTo>
                <a:lnTo>
                  <a:pt x="740" y="1119"/>
                </a:lnTo>
                <a:lnTo>
                  <a:pt x="747" y="1119"/>
                </a:lnTo>
                <a:lnTo>
                  <a:pt x="755" y="1120"/>
                </a:lnTo>
                <a:lnTo>
                  <a:pt x="763" y="1120"/>
                </a:lnTo>
                <a:lnTo>
                  <a:pt x="770" y="1120"/>
                </a:lnTo>
                <a:lnTo>
                  <a:pt x="778" y="1120"/>
                </a:lnTo>
                <a:lnTo>
                  <a:pt x="786" y="1120"/>
                </a:lnTo>
                <a:lnTo>
                  <a:pt x="793" y="112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092" name="Freeform 3"/>
          <p:cNvSpPr>
            <a:spLocks/>
          </p:cNvSpPr>
          <p:nvPr/>
        </p:nvSpPr>
        <p:spPr bwMode="auto">
          <a:xfrm>
            <a:off x="5048250" y="4792663"/>
            <a:ext cx="2519363" cy="1779587"/>
          </a:xfrm>
          <a:custGeom>
            <a:avLst/>
            <a:gdLst>
              <a:gd name="T0" fmla="*/ 2147483647 w 1587"/>
              <a:gd name="T1" fmla="*/ 2147483647 h 1121"/>
              <a:gd name="T2" fmla="*/ 2147483647 w 1587"/>
              <a:gd name="T3" fmla="*/ 2147483647 h 1121"/>
              <a:gd name="T4" fmla="*/ 2147483647 w 1587"/>
              <a:gd name="T5" fmla="*/ 2147483647 h 1121"/>
              <a:gd name="T6" fmla="*/ 2147483647 w 1587"/>
              <a:gd name="T7" fmla="*/ 2147483647 h 1121"/>
              <a:gd name="T8" fmla="*/ 2147483647 w 1587"/>
              <a:gd name="T9" fmla="*/ 2147483647 h 1121"/>
              <a:gd name="T10" fmla="*/ 2147483647 w 1587"/>
              <a:gd name="T11" fmla="*/ 2147483647 h 1121"/>
              <a:gd name="T12" fmla="*/ 2147483647 w 1587"/>
              <a:gd name="T13" fmla="*/ 2147483647 h 1121"/>
              <a:gd name="T14" fmla="*/ 2147483647 w 1587"/>
              <a:gd name="T15" fmla="*/ 2147483647 h 1121"/>
              <a:gd name="T16" fmla="*/ 2147483647 w 1587"/>
              <a:gd name="T17" fmla="*/ 2147483647 h 1121"/>
              <a:gd name="T18" fmla="*/ 2147483647 w 1587"/>
              <a:gd name="T19" fmla="*/ 2147483647 h 1121"/>
              <a:gd name="T20" fmla="*/ 2147483647 w 1587"/>
              <a:gd name="T21" fmla="*/ 2147483647 h 1121"/>
              <a:gd name="T22" fmla="*/ 2147483647 w 1587"/>
              <a:gd name="T23" fmla="*/ 2147483647 h 1121"/>
              <a:gd name="T24" fmla="*/ 2147483647 w 1587"/>
              <a:gd name="T25" fmla="*/ 2147483647 h 1121"/>
              <a:gd name="T26" fmla="*/ 2147483647 w 1587"/>
              <a:gd name="T27" fmla="*/ 2147483647 h 1121"/>
              <a:gd name="T28" fmla="*/ 2147483647 w 1587"/>
              <a:gd name="T29" fmla="*/ 2147483647 h 1121"/>
              <a:gd name="T30" fmla="*/ 2147483647 w 1587"/>
              <a:gd name="T31" fmla="*/ 2147483647 h 1121"/>
              <a:gd name="T32" fmla="*/ 2147483647 w 1587"/>
              <a:gd name="T33" fmla="*/ 2147483647 h 1121"/>
              <a:gd name="T34" fmla="*/ 2147483647 w 1587"/>
              <a:gd name="T35" fmla="*/ 2147483647 h 1121"/>
              <a:gd name="T36" fmla="*/ 2147483647 w 1587"/>
              <a:gd name="T37" fmla="*/ 2147483647 h 1121"/>
              <a:gd name="T38" fmla="*/ 2147483647 w 1587"/>
              <a:gd name="T39" fmla="*/ 2147483647 h 1121"/>
              <a:gd name="T40" fmla="*/ 2147483647 w 1587"/>
              <a:gd name="T41" fmla="*/ 2147483647 h 1121"/>
              <a:gd name="T42" fmla="*/ 2147483647 w 1587"/>
              <a:gd name="T43" fmla="*/ 2147483647 h 1121"/>
              <a:gd name="T44" fmla="*/ 2147483647 w 1587"/>
              <a:gd name="T45" fmla="*/ 2147483647 h 1121"/>
              <a:gd name="T46" fmla="*/ 2147483647 w 1587"/>
              <a:gd name="T47" fmla="*/ 2147483647 h 1121"/>
              <a:gd name="T48" fmla="*/ 2147483647 w 1587"/>
              <a:gd name="T49" fmla="*/ 2147483647 h 1121"/>
              <a:gd name="T50" fmla="*/ 2147483647 w 1587"/>
              <a:gd name="T51" fmla="*/ 2147483647 h 1121"/>
              <a:gd name="T52" fmla="*/ 2147483647 w 1587"/>
              <a:gd name="T53" fmla="*/ 2147483647 h 1121"/>
              <a:gd name="T54" fmla="*/ 2147483647 w 1587"/>
              <a:gd name="T55" fmla="*/ 2147483647 h 1121"/>
              <a:gd name="T56" fmla="*/ 2147483647 w 1587"/>
              <a:gd name="T57" fmla="*/ 2147483647 h 1121"/>
              <a:gd name="T58" fmla="*/ 2147483647 w 1587"/>
              <a:gd name="T59" fmla="*/ 2147483647 h 1121"/>
              <a:gd name="T60" fmla="*/ 2147483647 w 1587"/>
              <a:gd name="T61" fmla="*/ 2147483647 h 1121"/>
              <a:gd name="T62" fmla="*/ 2147483647 w 1587"/>
              <a:gd name="T63" fmla="*/ 2147483647 h 1121"/>
              <a:gd name="T64" fmla="*/ 2147483647 w 1587"/>
              <a:gd name="T65" fmla="*/ 0 h 1121"/>
              <a:gd name="T66" fmla="*/ 2147483647 w 1587"/>
              <a:gd name="T67" fmla="*/ 2147483647 h 1121"/>
              <a:gd name="T68" fmla="*/ 2147483647 w 1587"/>
              <a:gd name="T69" fmla="*/ 2147483647 h 1121"/>
              <a:gd name="T70" fmla="*/ 2147483647 w 1587"/>
              <a:gd name="T71" fmla="*/ 2147483647 h 1121"/>
              <a:gd name="T72" fmla="*/ 2147483647 w 1587"/>
              <a:gd name="T73" fmla="*/ 2147483647 h 1121"/>
              <a:gd name="T74" fmla="*/ 2147483647 w 1587"/>
              <a:gd name="T75" fmla="*/ 2147483647 h 1121"/>
              <a:gd name="T76" fmla="*/ 2147483647 w 1587"/>
              <a:gd name="T77" fmla="*/ 2147483647 h 1121"/>
              <a:gd name="T78" fmla="*/ 2147483647 w 1587"/>
              <a:gd name="T79" fmla="*/ 2147483647 h 1121"/>
              <a:gd name="T80" fmla="*/ 2147483647 w 1587"/>
              <a:gd name="T81" fmla="*/ 2147483647 h 1121"/>
              <a:gd name="T82" fmla="*/ 2147483647 w 1587"/>
              <a:gd name="T83" fmla="*/ 2147483647 h 1121"/>
              <a:gd name="T84" fmla="*/ 0 w 1587"/>
              <a:gd name="T85" fmla="*/ 2147483647 h 1121"/>
              <a:gd name="T86" fmla="*/ 2147483647 w 1587"/>
              <a:gd name="T87" fmla="*/ 2147483647 h 1121"/>
              <a:gd name="T88" fmla="*/ 2147483647 w 1587"/>
              <a:gd name="T89" fmla="*/ 2147483647 h 1121"/>
              <a:gd name="T90" fmla="*/ 2147483647 w 1587"/>
              <a:gd name="T91" fmla="*/ 2147483647 h 1121"/>
              <a:gd name="T92" fmla="*/ 2147483647 w 1587"/>
              <a:gd name="T93" fmla="*/ 2147483647 h 1121"/>
              <a:gd name="T94" fmla="*/ 2147483647 w 1587"/>
              <a:gd name="T95" fmla="*/ 2147483647 h 1121"/>
              <a:gd name="T96" fmla="*/ 2147483647 w 1587"/>
              <a:gd name="T97" fmla="*/ 2147483647 h 1121"/>
              <a:gd name="T98" fmla="*/ 2147483647 w 1587"/>
              <a:gd name="T99" fmla="*/ 2147483647 h 1121"/>
              <a:gd name="T100" fmla="*/ 2147483647 w 1587"/>
              <a:gd name="T101" fmla="*/ 2147483647 h 1121"/>
              <a:gd name="T102" fmla="*/ 2147483647 w 1587"/>
              <a:gd name="T103" fmla="*/ 2147483647 h 1121"/>
              <a:gd name="T104" fmla="*/ 2147483647 w 1587"/>
              <a:gd name="T105" fmla="*/ 2147483647 h 1121"/>
              <a:gd name="T106" fmla="*/ 2147483647 w 1587"/>
              <a:gd name="T107" fmla="*/ 2147483647 h 1121"/>
              <a:gd name="T108" fmla="*/ 2147483647 w 1587"/>
              <a:gd name="T109" fmla="*/ 2147483647 h 1121"/>
              <a:gd name="T110" fmla="*/ 2147483647 w 1587"/>
              <a:gd name="T111" fmla="*/ 2147483647 h 1121"/>
              <a:gd name="T112" fmla="*/ 2147483647 w 1587"/>
              <a:gd name="T113" fmla="*/ 2147483647 h 1121"/>
              <a:gd name="T114" fmla="*/ 2147483647 w 1587"/>
              <a:gd name="T115" fmla="*/ 2147483647 h 11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87"/>
              <a:gd name="T175" fmla="*/ 0 h 1121"/>
              <a:gd name="T176" fmla="*/ 1587 w 1587"/>
              <a:gd name="T177" fmla="*/ 1121 h 11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87" h="1121">
                <a:moveTo>
                  <a:pt x="793" y="1120"/>
                </a:moveTo>
                <a:lnTo>
                  <a:pt x="801" y="1120"/>
                </a:lnTo>
                <a:lnTo>
                  <a:pt x="809" y="1120"/>
                </a:lnTo>
                <a:lnTo>
                  <a:pt x="816" y="1120"/>
                </a:lnTo>
                <a:lnTo>
                  <a:pt x="824" y="1120"/>
                </a:lnTo>
                <a:lnTo>
                  <a:pt x="832" y="1120"/>
                </a:lnTo>
                <a:lnTo>
                  <a:pt x="839" y="1119"/>
                </a:lnTo>
                <a:lnTo>
                  <a:pt x="847" y="1119"/>
                </a:lnTo>
                <a:lnTo>
                  <a:pt x="854" y="1118"/>
                </a:lnTo>
                <a:lnTo>
                  <a:pt x="862" y="1118"/>
                </a:lnTo>
                <a:lnTo>
                  <a:pt x="870" y="1118"/>
                </a:lnTo>
                <a:lnTo>
                  <a:pt x="877" y="1117"/>
                </a:lnTo>
                <a:lnTo>
                  <a:pt x="885" y="1116"/>
                </a:lnTo>
                <a:lnTo>
                  <a:pt x="892" y="1116"/>
                </a:lnTo>
                <a:lnTo>
                  <a:pt x="899" y="1115"/>
                </a:lnTo>
                <a:lnTo>
                  <a:pt x="907" y="1114"/>
                </a:lnTo>
                <a:lnTo>
                  <a:pt x="914" y="1113"/>
                </a:lnTo>
                <a:lnTo>
                  <a:pt x="922" y="1112"/>
                </a:lnTo>
                <a:lnTo>
                  <a:pt x="929" y="1112"/>
                </a:lnTo>
                <a:lnTo>
                  <a:pt x="936" y="1111"/>
                </a:lnTo>
                <a:lnTo>
                  <a:pt x="944" y="1110"/>
                </a:lnTo>
                <a:lnTo>
                  <a:pt x="951" y="1108"/>
                </a:lnTo>
                <a:lnTo>
                  <a:pt x="958" y="1107"/>
                </a:lnTo>
                <a:lnTo>
                  <a:pt x="966" y="1106"/>
                </a:lnTo>
                <a:lnTo>
                  <a:pt x="973" y="1105"/>
                </a:lnTo>
                <a:lnTo>
                  <a:pt x="980" y="1104"/>
                </a:lnTo>
                <a:lnTo>
                  <a:pt x="987" y="1102"/>
                </a:lnTo>
                <a:lnTo>
                  <a:pt x="994" y="1101"/>
                </a:lnTo>
                <a:lnTo>
                  <a:pt x="1002" y="1099"/>
                </a:lnTo>
                <a:lnTo>
                  <a:pt x="1009" y="1098"/>
                </a:lnTo>
                <a:lnTo>
                  <a:pt x="1016" y="1096"/>
                </a:lnTo>
                <a:lnTo>
                  <a:pt x="1023" y="1095"/>
                </a:lnTo>
                <a:lnTo>
                  <a:pt x="1030" y="1093"/>
                </a:lnTo>
                <a:lnTo>
                  <a:pt x="1037" y="1091"/>
                </a:lnTo>
                <a:lnTo>
                  <a:pt x="1044" y="1090"/>
                </a:lnTo>
                <a:lnTo>
                  <a:pt x="1051" y="1088"/>
                </a:lnTo>
                <a:lnTo>
                  <a:pt x="1058" y="1086"/>
                </a:lnTo>
                <a:lnTo>
                  <a:pt x="1064" y="1084"/>
                </a:lnTo>
                <a:lnTo>
                  <a:pt x="1071" y="1082"/>
                </a:lnTo>
                <a:lnTo>
                  <a:pt x="1078" y="1080"/>
                </a:lnTo>
                <a:lnTo>
                  <a:pt x="1085" y="1078"/>
                </a:lnTo>
                <a:lnTo>
                  <a:pt x="1092" y="1076"/>
                </a:lnTo>
                <a:lnTo>
                  <a:pt x="1098" y="1074"/>
                </a:lnTo>
                <a:lnTo>
                  <a:pt x="1105" y="1072"/>
                </a:lnTo>
                <a:lnTo>
                  <a:pt x="1112" y="1070"/>
                </a:lnTo>
                <a:lnTo>
                  <a:pt x="1118" y="1067"/>
                </a:lnTo>
                <a:lnTo>
                  <a:pt x="1125" y="1065"/>
                </a:lnTo>
                <a:lnTo>
                  <a:pt x="1132" y="1063"/>
                </a:lnTo>
                <a:lnTo>
                  <a:pt x="1138" y="1060"/>
                </a:lnTo>
                <a:lnTo>
                  <a:pt x="1145" y="1058"/>
                </a:lnTo>
                <a:lnTo>
                  <a:pt x="1151" y="1055"/>
                </a:lnTo>
                <a:lnTo>
                  <a:pt x="1157" y="1052"/>
                </a:lnTo>
                <a:lnTo>
                  <a:pt x="1164" y="1050"/>
                </a:lnTo>
                <a:lnTo>
                  <a:pt x="1170" y="1047"/>
                </a:lnTo>
                <a:lnTo>
                  <a:pt x="1177" y="1044"/>
                </a:lnTo>
                <a:lnTo>
                  <a:pt x="1183" y="1042"/>
                </a:lnTo>
                <a:lnTo>
                  <a:pt x="1189" y="1039"/>
                </a:lnTo>
                <a:lnTo>
                  <a:pt x="1195" y="1036"/>
                </a:lnTo>
                <a:lnTo>
                  <a:pt x="1201" y="1033"/>
                </a:lnTo>
                <a:lnTo>
                  <a:pt x="1208" y="1030"/>
                </a:lnTo>
                <a:lnTo>
                  <a:pt x="1214" y="1027"/>
                </a:lnTo>
                <a:lnTo>
                  <a:pt x="1220" y="1024"/>
                </a:lnTo>
                <a:lnTo>
                  <a:pt x="1226" y="1021"/>
                </a:lnTo>
                <a:lnTo>
                  <a:pt x="1232" y="1018"/>
                </a:lnTo>
                <a:lnTo>
                  <a:pt x="1238" y="1015"/>
                </a:lnTo>
                <a:lnTo>
                  <a:pt x="1244" y="1011"/>
                </a:lnTo>
                <a:lnTo>
                  <a:pt x="1250" y="1008"/>
                </a:lnTo>
                <a:lnTo>
                  <a:pt x="1255" y="1005"/>
                </a:lnTo>
                <a:lnTo>
                  <a:pt x="1261" y="1001"/>
                </a:lnTo>
                <a:lnTo>
                  <a:pt x="1267" y="998"/>
                </a:lnTo>
                <a:lnTo>
                  <a:pt x="1273" y="994"/>
                </a:lnTo>
                <a:lnTo>
                  <a:pt x="1278" y="991"/>
                </a:lnTo>
                <a:lnTo>
                  <a:pt x="1284" y="987"/>
                </a:lnTo>
                <a:lnTo>
                  <a:pt x="1289" y="984"/>
                </a:lnTo>
                <a:lnTo>
                  <a:pt x="1295" y="980"/>
                </a:lnTo>
                <a:lnTo>
                  <a:pt x="1301" y="976"/>
                </a:lnTo>
                <a:lnTo>
                  <a:pt x="1306" y="973"/>
                </a:lnTo>
                <a:lnTo>
                  <a:pt x="1311" y="969"/>
                </a:lnTo>
                <a:lnTo>
                  <a:pt x="1317" y="965"/>
                </a:lnTo>
                <a:lnTo>
                  <a:pt x="1322" y="961"/>
                </a:lnTo>
                <a:lnTo>
                  <a:pt x="1327" y="957"/>
                </a:lnTo>
                <a:lnTo>
                  <a:pt x="1333" y="953"/>
                </a:lnTo>
                <a:lnTo>
                  <a:pt x="1338" y="949"/>
                </a:lnTo>
                <a:lnTo>
                  <a:pt x="1343" y="945"/>
                </a:lnTo>
                <a:lnTo>
                  <a:pt x="1348" y="941"/>
                </a:lnTo>
                <a:lnTo>
                  <a:pt x="1353" y="937"/>
                </a:lnTo>
                <a:lnTo>
                  <a:pt x="1359" y="932"/>
                </a:lnTo>
                <a:lnTo>
                  <a:pt x="1364" y="927"/>
                </a:lnTo>
                <a:lnTo>
                  <a:pt x="1370" y="923"/>
                </a:lnTo>
                <a:lnTo>
                  <a:pt x="1375" y="918"/>
                </a:lnTo>
                <a:lnTo>
                  <a:pt x="1381" y="913"/>
                </a:lnTo>
                <a:lnTo>
                  <a:pt x="1386" y="908"/>
                </a:lnTo>
                <a:lnTo>
                  <a:pt x="1391" y="903"/>
                </a:lnTo>
                <a:lnTo>
                  <a:pt x="1396" y="898"/>
                </a:lnTo>
                <a:lnTo>
                  <a:pt x="1401" y="893"/>
                </a:lnTo>
                <a:lnTo>
                  <a:pt x="1407" y="887"/>
                </a:lnTo>
                <a:lnTo>
                  <a:pt x="1412" y="882"/>
                </a:lnTo>
                <a:lnTo>
                  <a:pt x="1417" y="877"/>
                </a:lnTo>
                <a:lnTo>
                  <a:pt x="1421" y="872"/>
                </a:lnTo>
                <a:lnTo>
                  <a:pt x="1426" y="867"/>
                </a:lnTo>
                <a:lnTo>
                  <a:pt x="1431" y="861"/>
                </a:lnTo>
                <a:lnTo>
                  <a:pt x="1436" y="856"/>
                </a:lnTo>
                <a:lnTo>
                  <a:pt x="1440" y="850"/>
                </a:lnTo>
                <a:lnTo>
                  <a:pt x="1445" y="845"/>
                </a:lnTo>
                <a:lnTo>
                  <a:pt x="1449" y="839"/>
                </a:lnTo>
                <a:lnTo>
                  <a:pt x="1454" y="834"/>
                </a:lnTo>
                <a:lnTo>
                  <a:pt x="1458" y="828"/>
                </a:lnTo>
                <a:lnTo>
                  <a:pt x="1463" y="823"/>
                </a:lnTo>
                <a:lnTo>
                  <a:pt x="1467" y="817"/>
                </a:lnTo>
                <a:lnTo>
                  <a:pt x="1471" y="811"/>
                </a:lnTo>
                <a:lnTo>
                  <a:pt x="1475" y="806"/>
                </a:lnTo>
                <a:lnTo>
                  <a:pt x="1479" y="800"/>
                </a:lnTo>
                <a:lnTo>
                  <a:pt x="1483" y="794"/>
                </a:lnTo>
                <a:lnTo>
                  <a:pt x="1487" y="788"/>
                </a:lnTo>
                <a:lnTo>
                  <a:pt x="1491" y="782"/>
                </a:lnTo>
                <a:lnTo>
                  <a:pt x="1495" y="777"/>
                </a:lnTo>
                <a:lnTo>
                  <a:pt x="1498" y="771"/>
                </a:lnTo>
                <a:lnTo>
                  <a:pt x="1502" y="765"/>
                </a:lnTo>
                <a:lnTo>
                  <a:pt x="1506" y="759"/>
                </a:lnTo>
                <a:lnTo>
                  <a:pt x="1509" y="753"/>
                </a:lnTo>
                <a:lnTo>
                  <a:pt x="1512" y="747"/>
                </a:lnTo>
                <a:lnTo>
                  <a:pt x="1516" y="741"/>
                </a:lnTo>
                <a:lnTo>
                  <a:pt x="1519" y="734"/>
                </a:lnTo>
                <a:lnTo>
                  <a:pt x="1522" y="728"/>
                </a:lnTo>
                <a:lnTo>
                  <a:pt x="1525" y="722"/>
                </a:lnTo>
                <a:lnTo>
                  <a:pt x="1528" y="716"/>
                </a:lnTo>
                <a:lnTo>
                  <a:pt x="1531" y="710"/>
                </a:lnTo>
                <a:lnTo>
                  <a:pt x="1534" y="703"/>
                </a:lnTo>
                <a:lnTo>
                  <a:pt x="1537" y="697"/>
                </a:lnTo>
                <a:lnTo>
                  <a:pt x="1540" y="691"/>
                </a:lnTo>
                <a:lnTo>
                  <a:pt x="1543" y="684"/>
                </a:lnTo>
                <a:lnTo>
                  <a:pt x="1545" y="678"/>
                </a:lnTo>
                <a:lnTo>
                  <a:pt x="1548" y="672"/>
                </a:lnTo>
                <a:lnTo>
                  <a:pt x="1550" y="665"/>
                </a:lnTo>
                <a:lnTo>
                  <a:pt x="1552" y="659"/>
                </a:lnTo>
                <a:lnTo>
                  <a:pt x="1555" y="652"/>
                </a:lnTo>
                <a:lnTo>
                  <a:pt x="1557" y="646"/>
                </a:lnTo>
                <a:lnTo>
                  <a:pt x="1559" y="639"/>
                </a:lnTo>
                <a:lnTo>
                  <a:pt x="1561" y="633"/>
                </a:lnTo>
                <a:lnTo>
                  <a:pt x="1563" y="626"/>
                </a:lnTo>
                <a:lnTo>
                  <a:pt x="1565" y="620"/>
                </a:lnTo>
                <a:lnTo>
                  <a:pt x="1567" y="613"/>
                </a:lnTo>
                <a:lnTo>
                  <a:pt x="1569" y="606"/>
                </a:lnTo>
                <a:lnTo>
                  <a:pt x="1570" y="600"/>
                </a:lnTo>
                <a:lnTo>
                  <a:pt x="1572" y="593"/>
                </a:lnTo>
                <a:lnTo>
                  <a:pt x="1573" y="586"/>
                </a:lnTo>
                <a:lnTo>
                  <a:pt x="1575" y="580"/>
                </a:lnTo>
                <a:lnTo>
                  <a:pt x="1576" y="573"/>
                </a:lnTo>
                <a:lnTo>
                  <a:pt x="1577" y="566"/>
                </a:lnTo>
                <a:lnTo>
                  <a:pt x="1578" y="559"/>
                </a:lnTo>
                <a:lnTo>
                  <a:pt x="1580" y="552"/>
                </a:lnTo>
                <a:lnTo>
                  <a:pt x="1581" y="546"/>
                </a:lnTo>
                <a:lnTo>
                  <a:pt x="1581" y="539"/>
                </a:lnTo>
                <a:lnTo>
                  <a:pt x="1582" y="532"/>
                </a:lnTo>
                <a:lnTo>
                  <a:pt x="1583" y="525"/>
                </a:lnTo>
                <a:lnTo>
                  <a:pt x="1584" y="518"/>
                </a:lnTo>
                <a:lnTo>
                  <a:pt x="1584" y="511"/>
                </a:lnTo>
                <a:lnTo>
                  <a:pt x="1585" y="504"/>
                </a:lnTo>
                <a:lnTo>
                  <a:pt x="1585" y="497"/>
                </a:lnTo>
                <a:lnTo>
                  <a:pt x="1585" y="490"/>
                </a:lnTo>
                <a:lnTo>
                  <a:pt x="1586" y="483"/>
                </a:lnTo>
                <a:lnTo>
                  <a:pt x="1586" y="476"/>
                </a:lnTo>
                <a:lnTo>
                  <a:pt x="1586" y="469"/>
                </a:lnTo>
                <a:lnTo>
                  <a:pt x="1586" y="462"/>
                </a:lnTo>
                <a:lnTo>
                  <a:pt x="1586" y="455"/>
                </a:lnTo>
                <a:lnTo>
                  <a:pt x="1585" y="448"/>
                </a:lnTo>
                <a:lnTo>
                  <a:pt x="1585" y="440"/>
                </a:lnTo>
                <a:lnTo>
                  <a:pt x="1585" y="433"/>
                </a:lnTo>
                <a:lnTo>
                  <a:pt x="1584" y="426"/>
                </a:lnTo>
                <a:lnTo>
                  <a:pt x="1583" y="419"/>
                </a:lnTo>
                <a:lnTo>
                  <a:pt x="1583" y="411"/>
                </a:lnTo>
                <a:lnTo>
                  <a:pt x="1582" y="404"/>
                </a:lnTo>
                <a:lnTo>
                  <a:pt x="1581" y="397"/>
                </a:lnTo>
                <a:lnTo>
                  <a:pt x="1580" y="390"/>
                </a:lnTo>
                <a:lnTo>
                  <a:pt x="1579" y="383"/>
                </a:lnTo>
                <a:lnTo>
                  <a:pt x="1578" y="376"/>
                </a:lnTo>
                <a:lnTo>
                  <a:pt x="1577" y="369"/>
                </a:lnTo>
                <a:lnTo>
                  <a:pt x="1575" y="362"/>
                </a:lnTo>
                <a:lnTo>
                  <a:pt x="1574" y="355"/>
                </a:lnTo>
                <a:lnTo>
                  <a:pt x="1572" y="348"/>
                </a:lnTo>
                <a:lnTo>
                  <a:pt x="1571" y="341"/>
                </a:lnTo>
                <a:lnTo>
                  <a:pt x="1569" y="334"/>
                </a:lnTo>
                <a:lnTo>
                  <a:pt x="1567" y="327"/>
                </a:lnTo>
                <a:lnTo>
                  <a:pt x="1565" y="320"/>
                </a:lnTo>
                <a:lnTo>
                  <a:pt x="1563" y="314"/>
                </a:lnTo>
                <a:lnTo>
                  <a:pt x="1561" y="307"/>
                </a:lnTo>
                <a:lnTo>
                  <a:pt x="1559" y="300"/>
                </a:lnTo>
                <a:lnTo>
                  <a:pt x="1557" y="294"/>
                </a:lnTo>
                <a:lnTo>
                  <a:pt x="1555" y="287"/>
                </a:lnTo>
                <a:lnTo>
                  <a:pt x="1552" y="280"/>
                </a:lnTo>
                <a:lnTo>
                  <a:pt x="1550" y="274"/>
                </a:lnTo>
                <a:lnTo>
                  <a:pt x="1547" y="268"/>
                </a:lnTo>
                <a:lnTo>
                  <a:pt x="1545" y="261"/>
                </a:lnTo>
                <a:lnTo>
                  <a:pt x="1542" y="255"/>
                </a:lnTo>
                <a:lnTo>
                  <a:pt x="1539" y="249"/>
                </a:lnTo>
                <a:lnTo>
                  <a:pt x="1536" y="242"/>
                </a:lnTo>
                <a:lnTo>
                  <a:pt x="1533" y="236"/>
                </a:lnTo>
                <a:lnTo>
                  <a:pt x="1530" y="230"/>
                </a:lnTo>
                <a:lnTo>
                  <a:pt x="1527" y="224"/>
                </a:lnTo>
                <a:lnTo>
                  <a:pt x="1524" y="218"/>
                </a:lnTo>
                <a:lnTo>
                  <a:pt x="1520" y="212"/>
                </a:lnTo>
                <a:lnTo>
                  <a:pt x="1517" y="206"/>
                </a:lnTo>
                <a:lnTo>
                  <a:pt x="1514" y="200"/>
                </a:lnTo>
                <a:lnTo>
                  <a:pt x="1510" y="194"/>
                </a:lnTo>
                <a:lnTo>
                  <a:pt x="1506" y="189"/>
                </a:lnTo>
                <a:lnTo>
                  <a:pt x="1503" y="183"/>
                </a:lnTo>
                <a:lnTo>
                  <a:pt x="1499" y="177"/>
                </a:lnTo>
                <a:lnTo>
                  <a:pt x="1495" y="172"/>
                </a:lnTo>
                <a:lnTo>
                  <a:pt x="1491" y="166"/>
                </a:lnTo>
                <a:lnTo>
                  <a:pt x="1487" y="161"/>
                </a:lnTo>
                <a:lnTo>
                  <a:pt x="1483" y="156"/>
                </a:lnTo>
                <a:lnTo>
                  <a:pt x="1478" y="150"/>
                </a:lnTo>
                <a:lnTo>
                  <a:pt x="1474" y="145"/>
                </a:lnTo>
                <a:lnTo>
                  <a:pt x="1470" y="140"/>
                </a:lnTo>
                <a:lnTo>
                  <a:pt x="1465" y="135"/>
                </a:lnTo>
                <a:lnTo>
                  <a:pt x="1461" y="130"/>
                </a:lnTo>
                <a:lnTo>
                  <a:pt x="1456" y="125"/>
                </a:lnTo>
                <a:lnTo>
                  <a:pt x="1452" y="121"/>
                </a:lnTo>
                <a:lnTo>
                  <a:pt x="1447" y="116"/>
                </a:lnTo>
                <a:lnTo>
                  <a:pt x="1442" y="111"/>
                </a:lnTo>
                <a:lnTo>
                  <a:pt x="1437" y="107"/>
                </a:lnTo>
                <a:lnTo>
                  <a:pt x="1432" y="102"/>
                </a:lnTo>
                <a:lnTo>
                  <a:pt x="1427" y="98"/>
                </a:lnTo>
                <a:lnTo>
                  <a:pt x="1422" y="93"/>
                </a:lnTo>
                <a:lnTo>
                  <a:pt x="1417" y="89"/>
                </a:lnTo>
                <a:lnTo>
                  <a:pt x="1411" y="85"/>
                </a:lnTo>
                <a:lnTo>
                  <a:pt x="1406" y="81"/>
                </a:lnTo>
                <a:lnTo>
                  <a:pt x="1401" y="77"/>
                </a:lnTo>
                <a:lnTo>
                  <a:pt x="1395" y="73"/>
                </a:lnTo>
                <a:lnTo>
                  <a:pt x="1389" y="69"/>
                </a:lnTo>
                <a:lnTo>
                  <a:pt x="1384" y="66"/>
                </a:lnTo>
                <a:lnTo>
                  <a:pt x="1378" y="62"/>
                </a:lnTo>
                <a:lnTo>
                  <a:pt x="1372" y="59"/>
                </a:lnTo>
                <a:lnTo>
                  <a:pt x="1366" y="55"/>
                </a:lnTo>
                <a:lnTo>
                  <a:pt x="1360" y="52"/>
                </a:lnTo>
                <a:lnTo>
                  <a:pt x="1354" y="49"/>
                </a:lnTo>
                <a:lnTo>
                  <a:pt x="1349" y="46"/>
                </a:lnTo>
                <a:lnTo>
                  <a:pt x="1344" y="44"/>
                </a:lnTo>
                <a:lnTo>
                  <a:pt x="1339" y="41"/>
                </a:lnTo>
                <a:lnTo>
                  <a:pt x="1333" y="39"/>
                </a:lnTo>
                <a:lnTo>
                  <a:pt x="1328" y="36"/>
                </a:lnTo>
                <a:lnTo>
                  <a:pt x="1322" y="34"/>
                </a:lnTo>
                <a:lnTo>
                  <a:pt x="1317" y="32"/>
                </a:lnTo>
                <a:lnTo>
                  <a:pt x="1311" y="30"/>
                </a:lnTo>
                <a:lnTo>
                  <a:pt x="1305" y="28"/>
                </a:lnTo>
                <a:lnTo>
                  <a:pt x="1299" y="26"/>
                </a:lnTo>
                <a:lnTo>
                  <a:pt x="1294" y="24"/>
                </a:lnTo>
                <a:lnTo>
                  <a:pt x="1288" y="22"/>
                </a:lnTo>
                <a:lnTo>
                  <a:pt x="1282" y="21"/>
                </a:lnTo>
                <a:lnTo>
                  <a:pt x="1276" y="19"/>
                </a:lnTo>
                <a:lnTo>
                  <a:pt x="1270" y="17"/>
                </a:lnTo>
                <a:lnTo>
                  <a:pt x="1264" y="16"/>
                </a:lnTo>
                <a:lnTo>
                  <a:pt x="1258" y="14"/>
                </a:lnTo>
                <a:lnTo>
                  <a:pt x="1251" y="13"/>
                </a:lnTo>
                <a:lnTo>
                  <a:pt x="1245" y="12"/>
                </a:lnTo>
                <a:lnTo>
                  <a:pt x="1239" y="11"/>
                </a:lnTo>
                <a:lnTo>
                  <a:pt x="1233" y="10"/>
                </a:lnTo>
                <a:lnTo>
                  <a:pt x="1226" y="9"/>
                </a:lnTo>
                <a:lnTo>
                  <a:pt x="1220" y="8"/>
                </a:lnTo>
                <a:lnTo>
                  <a:pt x="1213" y="7"/>
                </a:lnTo>
                <a:lnTo>
                  <a:pt x="1207" y="6"/>
                </a:lnTo>
                <a:lnTo>
                  <a:pt x="1200" y="5"/>
                </a:lnTo>
                <a:lnTo>
                  <a:pt x="1194" y="4"/>
                </a:lnTo>
                <a:lnTo>
                  <a:pt x="1187" y="4"/>
                </a:lnTo>
                <a:lnTo>
                  <a:pt x="1180" y="3"/>
                </a:lnTo>
                <a:lnTo>
                  <a:pt x="1174" y="2"/>
                </a:lnTo>
                <a:lnTo>
                  <a:pt x="1167" y="2"/>
                </a:lnTo>
                <a:lnTo>
                  <a:pt x="1160" y="2"/>
                </a:lnTo>
                <a:lnTo>
                  <a:pt x="1153" y="1"/>
                </a:lnTo>
                <a:lnTo>
                  <a:pt x="1146" y="1"/>
                </a:lnTo>
                <a:lnTo>
                  <a:pt x="1139" y="1"/>
                </a:lnTo>
                <a:lnTo>
                  <a:pt x="1132" y="1"/>
                </a:lnTo>
                <a:lnTo>
                  <a:pt x="1125" y="0"/>
                </a:lnTo>
                <a:lnTo>
                  <a:pt x="1118" y="0"/>
                </a:lnTo>
                <a:lnTo>
                  <a:pt x="1111" y="0"/>
                </a:lnTo>
                <a:lnTo>
                  <a:pt x="1104" y="0"/>
                </a:lnTo>
                <a:lnTo>
                  <a:pt x="1097" y="0"/>
                </a:lnTo>
                <a:lnTo>
                  <a:pt x="1090" y="1"/>
                </a:lnTo>
                <a:lnTo>
                  <a:pt x="1082" y="1"/>
                </a:lnTo>
                <a:lnTo>
                  <a:pt x="1075" y="1"/>
                </a:lnTo>
                <a:lnTo>
                  <a:pt x="1068" y="1"/>
                </a:lnTo>
                <a:lnTo>
                  <a:pt x="1060" y="2"/>
                </a:lnTo>
                <a:lnTo>
                  <a:pt x="1053" y="2"/>
                </a:lnTo>
                <a:lnTo>
                  <a:pt x="1045" y="3"/>
                </a:lnTo>
                <a:lnTo>
                  <a:pt x="1038" y="3"/>
                </a:lnTo>
                <a:lnTo>
                  <a:pt x="1031" y="4"/>
                </a:lnTo>
                <a:lnTo>
                  <a:pt x="1023" y="4"/>
                </a:lnTo>
                <a:lnTo>
                  <a:pt x="1015" y="5"/>
                </a:lnTo>
                <a:lnTo>
                  <a:pt x="1008" y="5"/>
                </a:lnTo>
                <a:lnTo>
                  <a:pt x="1000" y="6"/>
                </a:lnTo>
                <a:lnTo>
                  <a:pt x="993" y="7"/>
                </a:lnTo>
                <a:lnTo>
                  <a:pt x="985" y="8"/>
                </a:lnTo>
                <a:lnTo>
                  <a:pt x="977" y="8"/>
                </a:lnTo>
                <a:lnTo>
                  <a:pt x="969" y="9"/>
                </a:lnTo>
                <a:lnTo>
                  <a:pt x="962" y="10"/>
                </a:lnTo>
                <a:lnTo>
                  <a:pt x="954" y="11"/>
                </a:lnTo>
                <a:lnTo>
                  <a:pt x="946" y="12"/>
                </a:lnTo>
                <a:lnTo>
                  <a:pt x="938" y="13"/>
                </a:lnTo>
                <a:lnTo>
                  <a:pt x="930" y="14"/>
                </a:lnTo>
                <a:lnTo>
                  <a:pt x="922" y="15"/>
                </a:lnTo>
                <a:lnTo>
                  <a:pt x="914" y="16"/>
                </a:lnTo>
                <a:lnTo>
                  <a:pt x="906" y="18"/>
                </a:lnTo>
                <a:lnTo>
                  <a:pt x="899" y="19"/>
                </a:lnTo>
                <a:lnTo>
                  <a:pt x="891" y="20"/>
                </a:lnTo>
                <a:lnTo>
                  <a:pt x="882" y="21"/>
                </a:lnTo>
                <a:lnTo>
                  <a:pt x="874" y="23"/>
                </a:lnTo>
                <a:lnTo>
                  <a:pt x="866" y="24"/>
                </a:lnTo>
                <a:lnTo>
                  <a:pt x="858" y="25"/>
                </a:lnTo>
                <a:lnTo>
                  <a:pt x="850" y="27"/>
                </a:lnTo>
                <a:lnTo>
                  <a:pt x="842" y="28"/>
                </a:lnTo>
                <a:lnTo>
                  <a:pt x="834" y="29"/>
                </a:lnTo>
                <a:lnTo>
                  <a:pt x="826" y="31"/>
                </a:lnTo>
                <a:lnTo>
                  <a:pt x="818" y="32"/>
                </a:lnTo>
                <a:lnTo>
                  <a:pt x="809" y="34"/>
                </a:lnTo>
                <a:lnTo>
                  <a:pt x="801" y="35"/>
                </a:lnTo>
                <a:lnTo>
                  <a:pt x="793" y="34"/>
                </a:lnTo>
                <a:lnTo>
                  <a:pt x="785" y="32"/>
                </a:lnTo>
                <a:lnTo>
                  <a:pt x="777" y="31"/>
                </a:lnTo>
                <a:lnTo>
                  <a:pt x="769" y="30"/>
                </a:lnTo>
                <a:lnTo>
                  <a:pt x="761" y="28"/>
                </a:lnTo>
                <a:lnTo>
                  <a:pt x="753" y="27"/>
                </a:lnTo>
                <a:lnTo>
                  <a:pt x="744" y="25"/>
                </a:lnTo>
                <a:lnTo>
                  <a:pt x="736" y="24"/>
                </a:lnTo>
                <a:lnTo>
                  <a:pt x="728" y="23"/>
                </a:lnTo>
                <a:lnTo>
                  <a:pt x="720" y="22"/>
                </a:lnTo>
                <a:lnTo>
                  <a:pt x="712" y="20"/>
                </a:lnTo>
                <a:lnTo>
                  <a:pt x="705" y="19"/>
                </a:lnTo>
                <a:lnTo>
                  <a:pt x="697" y="18"/>
                </a:lnTo>
                <a:lnTo>
                  <a:pt x="689" y="17"/>
                </a:lnTo>
                <a:lnTo>
                  <a:pt x="681" y="16"/>
                </a:lnTo>
                <a:lnTo>
                  <a:pt x="673" y="15"/>
                </a:lnTo>
                <a:lnTo>
                  <a:pt x="665" y="14"/>
                </a:lnTo>
                <a:lnTo>
                  <a:pt x="657" y="13"/>
                </a:lnTo>
                <a:lnTo>
                  <a:pt x="649" y="12"/>
                </a:lnTo>
                <a:lnTo>
                  <a:pt x="642" y="11"/>
                </a:lnTo>
                <a:lnTo>
                  <a:pt x="634" y="10"/>
                </a:lnTo>
                <a:lnTo>
                  <a:pt x="626" y="9"/>
                </a:lnTo>
                <a:lnTo>
                  <a:pt x="618" y="8"/>
                </a:lnTo>
                <a:lnTo>
                  <a:pt x="611" y="7"/>
                </a:lnTo>
                <a:lnTo>
                  <a:pt x="603" y="6"/>
                </a:lnTo>
                <a:lnTo>
                  <a:pt x="596" y="6"/>
                </a:lnTo>
                <a:lnTo>
                  <a:pt x="588" y="5"/>
                </a:lnTo>
                <a:lnTo>
                  <a:pt x="580" y="4"/>
                </a:lnTo>
                <a:lnTo>
                  <a:pt x="573" y="4"/>
                </a:lnTo>
                <a:lnTo>
                  <a:pt x="565" y="3"/>
                </a:lnTo>
                <a:lnTo>
                  <a:pt x="558" y="3"/>
                </a:lnTo>
                <a:lnTo>
                  <a:pt x="550" y="2"/>
                </a:lnTo>
                <a:lnTo>
                  <a:pt x="543" y="2"/>
                </a:lnTo>
                <a:lnTo>
                  <a:pt x="536" y="1"/>
                </a:lnTo>
                <a:lnTo>
                  <a:pt x="528" y="1"/>
                </a:lnTo>
                <a:lnTo>
                  <a:pt x="521" y="1"/>
                </a:lnTo>
                <a:lnTo>
                  <a:pt x="514" y="1"/>
                </a:lnTo>
                <a:lnTo>
                  <a:pt x="506" y="0"/>
                </a:lnTo>
                <a:lnTo>
                  <a:pt x="499" y="0"/>
                </a:lnTo>
                <a:lnTo>
                  <a:pt x="492" y="0"/>
                </a:lnTo>
                <a:lnTo>
                  <a:pt x="485" y="0"/>
                </a:lnTo>
                <a:lnTo>
                  <a:pt x="478" y="0"/>
                </a:lnTo>
                <a:lnTo>
                  <a:pt x="471" y="0"/>
                </a:lnTo>
                <a:lnTo>
                  <a:pt x="463" y="0"/>
                </a:lnTo>
                <a:lnTo>
                  <a:pt x="456" y="0"/>
                </a:lnTo>
                <a:lnTo>
                  <a:pt x="450" y="1"/>
                </a:lnTo>
                <a:lnTo>
                  <a:pt x="443" y="1"/>
                </a:lnTo>
                <a:lnTo>
                  <a:pt x="436" y="1"/>
                </a:lnTo>
                <a:lnTo>
                  <a:pt x="429" y="2"/>
                </a:lnTo>
                <a:lnTo>
                  <a:pt x="422" y="2"/>
                </a:lnTo>
                <a:lnTo>
                  <a:pt x="415" y="3"/>
                </a:lnTo>
                <a:lnTo>
                  <a:pt x="409" y="3"/>
                </a:lnTo>
                <a:lnTo>
                  <a:pt x="402" y="4"/>
                </a:lnTo>
                <a:lnTo>
                  <a:pt x="395" y="4"/>
                </a:lnTo>
                <a:lnTo>
                  <a:pt x="389" y="5"/>
                </a:lnTo>
                <a:lnTo>
                  <a:pt x="382" y="6"/>
                </a:lnTo>
                <a:lnTo>
                  <a:pt x="376" y="7"/>
                </a:lnTo>
                <a:lnTo>
                  <a:pt x="369" y="8"/>
                </a:lnTo>
                <a:lnTo>
                  <a:pt x="363" y="9"/>
                </a:lnTo>
                <a:lnTo>
                  <a:pt x="356" y="10"/>
                </a:lnTo>
                <a:lnTo>
                  <a:pt x="350" y="11"/>
                </a:lnTo>
                <a:lnTo>
                  <a:pt x="344" y="12"/>
                </a:lnTo>
                <a:lnTo>
                  <a:pt x="337" y="13"/>
                </a:lnTo>
                <a:lnTo>
                  <a:pt x="331" y="15"/>
                </a:lnTo>
                <a:lnTo>
                  <a:pt x="325" y="16"/>
                </a:lnTo>
                <a:lnTo>
                  <a:pt x="319" y="18"/>
                </a:lnTo>
                <a:lnTo>
                  <a:pt x="313" y="19"/>
                </a:lnTo>
                <a:lnTo>
                  <a:pt x="307" y="21"/>
                </a:lnTo>
                <a:lnTo>
                  <a:pt x="301" y="22"/>
                </a:lnTo>
                <a:lnTo>
                  <a:pt x="295" y="24"/>
                </a:lnTo>
                <a:lnTo>
                  <a:pt x="289" y="26"/>
                </a:lnTo>
                <a:lnTo>
                  <a:pt x="284" y="28"/>
                </a:lnTo>
                <a:lnTo>
                  <a:pt x="278" y="30"/>
                </a:lnTo>
                <a:lnTo>
                  <a:pt x="272" y="32"/>
                </a:lnTo>
                <a:lnTo>
                  <a:pt x="267" y="34"/>
                </a:lnTo>
                <a:lnTo>
                  <a:pt x="261" y="36"/>
                </a:lnTo>
                <a:lnTo>
                  <a:pt x="255" y="38"/>
                </a:lnTo>
                <a:lnTo>
                  <a:pt x="250" y="41"/>
                </a:lnTo>
                <a:lnTo>
                  <a:pt x="245" y="43"/>
                </a:lnTo>
                <a:lnTo>
                  <a:pt x="239" y="46"/>
                </a:lnTo>
                <a:lnTo>
                  <a:pt x="234" y="48"/>
                </a:lnTo>
                <a:lnTo>
                  <a:pt x="228" y="51"/>
                </a:lnTo>
                <a:lnTo>
                  <a:pt x="222" y="55"/>
                </a:lnTo>
                <a:lnTo>
                  <a:pt x="216" y="58"/>
                </a:lnTo>
                <a:lnTo>
                  <a:pt x="210" y="62"/>
                </a:lnTo>
                <a:lnTo>
                  <a:pt x="204" y="65"/>
                </a:lnTo>
                <a:lnTo>
                  <a:pt x="199" y="69"/>
                </a:lnTo>
                <a:lnTo>
                  <a:pt x="193" y="73"/>
                </a:lnTo>
                <a:lnTo>
                  <a:pt x="187" y="77"/>
                </a:lnTo>
                <a:lnTo>
                  <a:pt x="182" y="81"/>
                </a:lnTo>
                <a:lnTo>
                  <a:pt x="176" y="85"/>
                </a:lnTo>
                <a:lnTo>
                  <a:pt x="171" y="89"/>
                </a:lnTo>
                <a:lnTo>
                  <a:pt x="166" y="93"/>
                </a:lnTo>
                <a:lnTo>
                  <a:pt x="161" y="97"/>
                </a:lnTo>
                <a:lnTo>
                  <a:pt x="155" y="102"/>
                </a:lnTo>
                <a:lnTo>
                  <a:pt x="150" y="106"/>
                </a:lnTo>
                <a:lnTo>
                  <a:pt x="145" y="111"/>
                </a:lnTo>
                <a:lnTo>
                  <a:pt x="141" y="115"/>
                </a:lnTo>
                <a:lnTo>
                  <a:pt x="136" y="120"/>
                </a:lnTo>
                <a:lnTo>
                  <a:pt x="131" y="125"/>
                </a:lnTo>
                <a:lnTo>
                  <a:pt x="126" y="130"/>
                </a:lnTo>
                <a:lnTo>
                  <a:pt x="122" y="135"/>
                </a:lnTo>
                <a:lnTo>
                  <a:pt x="117" y="140"/>
                </a:lnTo>
                <a:lnTo>
                  <a:pt x="113" y="145"/>
                </a:lnTo>
                <a:lnTo>
                  <a:pt x="109" y="150"/>
                </a:lnTo>
                <a:lnTo>
                  <a:pt x="104" y="155"/>
                </a:lnTo>
                <a:lnTo>
                  <a:pt x="100" y="161"/>
                </a:lnTo>
                <a:lnTo>
                  <a:pt x="96" y="166"/>
                </a:lnTo>
                <a:lnTo>
                  <a:pt x="92" y="172"/>
                </a:lnTo>
                <a:lnTo>
                  <a:pt x="88" y="177"/>
                </a:lnTo>
                <a:lnTo>
                  <a:pt x="84" y="183"/>
                </a:lnTo>
                <a:lnTo>
                  <a:pt x="80" y="188"/>
                </a:lnTo>
                <a:lnTo>
                  <a:pt x="77" y="194"/>
                </a:lnTo>
                <a:lnTo>
                  <a:pt x="73" y="200"/>
                </a:lnTo>
                <a:lnTo>
                  <a:pt x="70" y="206"/>
                </a:lnTo>
                <a:lnTo>
                  <a:pt x="66" y="212"/>
                </a:lnTo>
                <a:lnTo>
                  <a:pt x="63" y="218"/>
                </a:lnTo>
                <a:lnTo>
                  <a:pt x="60" y="224"/>
                </a:lnTo>
                <a:lnTo>
                  <a:pt x="56" y="230"/>
                </a:lnTo>
                <a:lnTo>
                  <a:pt x="53" y="236"/>
                </a:lnTo>
                <a:lnTo>
                  <a:pt x="50" y="242"/>
                </a:lnTo>
                <a:lnTo>
                  <a:pt x="47" y="248"/>
                </a:lnTo>
                <a:lnTo>
                  <a:pt x="45" y="255"/>
                </a:lnTo>
                <a:lnTo>
                  <a:pt x="42" y="261"/>
                </a:lnTo>
                <a:lnTo>
                  <a:pt x="39" y="267"/>
                </a:lnTo>
                <a:lnTo>
                  <a:pt x="36" y="274"/>
                </a:lnTo>
                <a:lnTo>
                  <a:pt x="34" y="280"/>
                </a:lnTo>
                <a:lnTo>
                  <a:pt x="32" y="287"/>
                </a:lnTo>
                <a:lnTo>
                  <a:pt x="29" y="293"/>
                </a:lnTo>
                <a:lnTo>
                  <a:pt x="27" y="300"/>
                </a:lnTo>
                <a:lnTo>
                  <a:pt x="25" y="307"/>
                </a:lnTo>
                <a:lnTo>
                  <a:pt x="23" y="314"/>
                </a:lnTo>
                <a:lnTo>
                  <a:pt x="21" y="320"/>
                </a:lnTo>
                <a:lnTo>
                  <a:pt x="19" y="327"/>
                </a:lnTo>
                <a:lnTo>
                  <a:pt x="17" y="334"/>
                </a:lnTo>
                <a:lnTo>
                  <a:pt x="15" y="341"/>
                </a:lnTo>
                <a:lnTo>
                  <a:pt x="14" y="348"/>
                </a:lnTo>
                <a:lnTo>
                  <a:pt x="12" y="355"/>
                </a:lnTo>
                <a:lnTo>
                  <a:pt x="11" y="362"/>
                </a:lnTo>
                <a:lnTo>
                  <a:pt x="10" y="369"/>
                </a:lnTo>
                <a:lnTo>
                  <a:pt x="8" y="376"/>
                </a:lnTo>
                <a:lnTo>
                  <a:pt x="7" y="383"/>
                </a:lnTo>
                <a:lnTo>
                  <a:pt x="6" y="390"/>
                </a:lnTo>
                <a:lnTo>
                  <a:pt x="5" y="397"/>
                </a:lnTo>
                <a:lnTo>
                  <a:pt x="4" y="404"/>
                </a:lnTo>
                <a:lnTo>
                  <a:pt x="3" y="411"/>
                </a:lnTo>
                <a:lnTo>
                  <a:pt x="3" y="418"/>
                </a:lnTo>
                <a:lnTo>
                  <a:pt x="2" y="426"/>
                </a:lnTo>
                <a:lnTo>
                  <a:pt x="2" y="433"/>
                </a:lnTo>
                <a:lnTo>
                  <a:pt x="1" y="440"/>
                </a:lnTo>
                <a:lnTo>
                  <a:pt x="1" y="448"/>
                </a:lnTo>
                <a:lnTo>
                  <a:pt x="1" y="455"/>
                </a:lnTo>
                <a:lnTo>
                  <a:pt x="0" y="462"/>
                </a:lnTo>
                <a:lnTo>
                  <a:pt x="0" y="469"/>
                </a:lnTo>
                <a:lnTo>
                  <a:pt x="0" y="476"/>
                </a:lnTo>
                <a:lnTo>
                  <a:pt x="0" y="483"/>
                </a:lnTo>
                <a:lnTo>
                  <a:pt x="1" y="490"/>
                </a:lnTo>
                <a:lnTo>
                  <a:pt x="1" y="497"/>
                </a:lnTo>
                <a:lnTo>
                  <a:pt x="1" y="504"/>
                </a:lnTo>
                <a:lnTo>
                  <a:pt x="2" y="511"/>
                </a:lnTo>
                <a:lnTo>
                  <a:pt x="2" y="518"/>
                </a:lnTo>
                <a:lnTo>
                  <a:pt x="3" y="525"/>
                </a:lnTo>
                <a:lnTo>
                  <a:pt x="4" y="532"/>
                </a:lnTo>
                <a:lnTo>
                  <a:pt x="5" y="539"/>
                </a:lnTo>
                <a:lnTo>
                  <a:pt x="6" y="546"/>
                </a:lnTo>
                <a:lnTo>
                  <a:pt x="7" y="552"/>
                </a:lnTo>
                <a:lnTo>
                  <a:pt x="8" y="559"/>
                </a:lnTo>
                <a:lnTo>
                  <a:pt x="9" y="566"/>
                </a:lnTo>
                <a:lnTo>
                  <a:pt x="10" y="573"/>
                </a:lnTo>
                <a:lnTo>
                  <a:pt x="11" y="580"/>
                </a:lnTo>
                <a:lnTo>
                  <a:pt x="13" y="586"/>
                </a:lnTo>
                <a:lnTo>
                  <a:pt x="14" y="593"/>
                </a:lnTo>
                <a:lnTo>
                  <a:pt x="16" y="600"/>
                </a:lnTo>
                <a:lnTo>
                  <a:pt x="17" y="606"/>
                </a:lnTo>
                <a:lnTo>
                  <a:pt x="19" y="613"/>
                </a:lnTo>
                <a:lnTo>
                  <a:pt x="21" y="620"/>
                </a:lnTo>
                <a:lnTo>
                  <a:pt x="23" y="626"/>
                </a:lnTo>
                <a:lnTo>
                  <a:pt x="25" y="633"/>
                </a:lnTo>
                <a:lnTo>
                  <a:pt x="27" y="639"/>
                </a:lnTo>
                <a:lnTo>
                  <a:pt x="29" y="646"/>
                </a:lnTo>
                <a:lnTo>
                  <a:pt x="31" y="652"/>
                </a:lnTo>
                <a:lnTo>
                  <a:pt x="34" y="659"/>
                </a:lnTo>
                <a:lnTo>
                  <a:pt x="36" y="665"/>
                </a:lnTo>
                <a:lnTo>
                  <a:pt x="38" y="672"/>
                </a:lnTo>
                <a:lnTo>
                  <a:pt x="41" y="678"/>
                </a:lnTo>
                <a:lnTo>
                  <a:pt x="43" y="684"/>
                </a:lnTo>
                <a:lnTo>
                  <a:pt x="46" y="691"/>
                </a:lnTo>
                <a:lnTo>
                  <a:pt x="49" y="697"/>
                </a:lnTo>
                <a:lnTo>
                  <a:pt x="52" y="703"/>
                </a:lnTo>
                <a:lnTo>
                  <a:pt x="55" y="710"/>
                </a:lnTo>
                <a:lnTo>
                  <a:pt x="58" y="716"/>
                </a:lnTo>
                <a:lnTo>
                  <a:pt x="61" y="722"/>
                </a:lnTo>
                <a:lnTo>
                  <a:pt x="64" y="728"/>
                </a:lnTo>
                <a:lnTo>
                  <a:pt x="67" y="734"/>
                </a:lnTo>
                <a:lnTo>
                  <a:pt x="70" y="741"/>
                </a:lnTo>
                <a:lnTo>
                  <a:pt x="74" y="747"/>
                </a:lnTo>
                <a:lnTo>
                  <a:pt x="77" y="753"/>
                </a:lnTo>
                <a:lnTo>
                  <a:pt x="80" y="759"/>
                </a:lnTo>
                <a:lnTo>
                  <a:pt x="84" y="765"/>
                </a:lnTo>
                <a:lnTo>
                  <a:pt x="88" y="771"/>
                </a:lnTo>
                <a:lnTo>
                  <a:pt x="91" y="777"/>
                </a:lnTo>
                <a:lnTo>
                  <a:pt x="95" y="782"/>
                </a:lnTo>
                <a:lnTo>
                  <a:pt x="99" y="788"/>
                </a:lnTo>
                <a:lnTo>
                  <a:pt x="103" y="794"/>
                </a:lnTo>
                <a:lnTo>
                  <a:pt x="107" y="800"/>
                </a:lnTo>
                <a:lnTo>
                  <a:pt x="111" y="806"/>
                </a:lnTo>
                <a:lnTo>
                  <a:pt x="115" y="811"/>
                </a:lnTo>
                <a:lnTo>
                  <a:pt x="119" y="817"/>
                </a:lnTo>
                <a:lnTo>
                  <a:pt x="123" y="823"/>
                </a:lnTo>
                <a:lnTo>
                  <a:pt x="128" y="828"/>
                </a:lnTo>
                <a:lnTo>
                  <a:pt x="132" y="834"/>
                </a:lnTo>
                <a:lnTo>
                  <a:pt x="136" y="839"/>
                </a:lnTo>
                <a:lnTo>
                  <a:pt x="141" y="845"/>
                </a:lnTo>
                <a:lnTo>
                  <a:pt x="146" y="850"/>
                </a:lnTo>
                <a:lnTo>
                  <a:pt x="150" y="856"/>
                </a:lnTo>
                <a:lnTo>
                  <a:pt x="155" y="861"/>
                </a:lnTo>
                <a:lnTo>
                  <a:pt x="160" y="867"/>
                </a:lnTo>
                <a:lnTo>
                  <a:pt x="165" y="872"/>
                </a:lnTo>
                <a:lnTo>
                  <a:pt x="169" y="877"/>
                </a:lnTo>
                <a:lnTo>
                  <a:pt x="174" y="882"/>
                </a:lnTo>
                <a:lnTo>
                  <a:pt x="179" y="887"/>
                </a:lnTo>
                <a:lnTo>
                  <a:pt x="185" y="893"/>
                </a:lnTo>
                <a:lnTo>
                  <a:pt x="190" y="898"/>
                </a:lnTo>
                <a:lnTo>
                  <a:pt x="195" y="903"/>
                </a:lnTo>
                <a:lnTo>
                  <a:pt x="200" y="908"/>
                </a:lnTo>
                <a:lnTo>
                  <a:pt x="205" y="913"/>
                </a:lnTo>
                <a:lnTo>
                  <a:pt x="211" y="918"/>
                </a:lnTo>
                <a:lnTo>
                  <a:pt x="216" y="923"/>
                </a:lnTo>
                <a:lnTo>
                  <a:pt x="222" y="927"/>
                </a:lnTo>
                <a:lnTo>
                  <a:pt x="227" y="932"/>
                </a:lnTo>
                <a:lnTo>
                  <a:pt x="233" y="937"/>
                </a:lnTo>
                <a:lnTo>
                  <a:pt x="238" y="941"/>
                </a:lnTo>
                <a:lnTo>
                  <a:pt x="243" y="945"/>
                </a:lnTo>
                <a:lnTo>
                  <a:pt x="248" y="949"/>
                </a:lnTo>
                <a:lnTo>
                  <a:pt x="253" y="953"/>
                </a:lnTo>
                <a:lnTo>
                  <a:pt x="259" y="957"/>
                </a:lnTo>
                <a:lnTo>
                  <a:pt x="264" y="961"/>
                </a:lnTo>
                <a:lnTo>
                  <a:pt x="269" y="965"/>
                </a:lnTo>
                <a:lnTo>
                  <a:pt x="275" y="969"/>
                </a:lnTo>
                <a:lnTo>
                  <a:pt x="280" y="972"/>
                </a:lnTo>
                <a:lnTo>
                  <a:pt x="285" y="976"/>
                </a:lnTo>
                <a:lnTo>
                  <a:pt x="291" y="980"/>
                </a:lnTo>
                <a:lnTo>
                  <a:pt x="296" y="984"/>
                </a:lnTo>
                <a:lnTo>
                  <a:pt x="302" y="987"/>
                </a:lnTo>
                <a:lnTo>
                  <a:pt x="308" y="991"/>
                </a:lnTo>
                <a:lnTo>
                  <a:pt x="313" y="994"/>
                </a:lnTo>
                <a:lnTo>
                  <a:pt x="319" y="998"/>
                </a:lnTo>
                <a:lnTo>
                  <a:pt x="325" y="1001"/>
                </a:lnTo>
                <a:lnTo>
                  <a:pt x="331" y="1005"/>
                </a:lnTo>
                <a:lnTo>
                  <a:pt x="336" y="1008"/>
                </a:lnTo>
                <a:lnTo>
                  <a:pt x="342" y="1011"/>
                </a:lnTo>
                <a:lnTo>
                  <a:pt x="348" y="1014"/>
                </a:lnTo>
                <a:lnTo>
                  <a:pt x="354" y="1018"/>
                </a:lnTo>
                <a:lnTo>
                  <a:pt x="360" y="1021"/>
                </a:lnTo>
                <a:lnTo>
                  <a:pt x="366" y="1024"/>
                </a:lnTo>
                <a:lnTo>
                  <a:pt x="372" y="1027"/>
                </a:lnTo>
                <a:lnTo>
                  <a:pt x="378" y="1030"/>
                </a:lnTo>
                <a:lnTo>
                  <a:pt x="385" y="1033"/>
                </a:lnTo>
                <a:lnTo>
                  <a:pt x="391" y="1036"/>
                </a:lnTo>
                <a:lnTo>
                  <a:pt x="397" y="1039"/>
                </a:lnTo>
                <a:lnTo>
                  <a:pt x="403" y="1041"/>
                </a:lnTo>
                <a:lnTo>
                  <a:pt x="410" y="1044"/>
                </a:lnTo>
                <a:lnTo>
                  <a:pt x="416" y="1047"/>
                </a:lnTo>
                <a:lnTo>
                  <a:pt x="422" y="1050"/>
                </a:lnTo>
                <a:lnTo>
                  <a:pt x="429" y="1052"/>
                </a:lnTo>
                <a:lnTo>
                  <a:pt x="435" y="1055"/>
                </a:lnTo>
                <a:lnTo>
                  <a:pt x="442" y="1057"/>
                </a:lnTo>
                <a:lnTo>
                  <a:pt x="448" y="1060"/>
                </a:lnTo>
                <a:lnTo>
                  <a:pt x="455" y="1062"/>
                </a:lnTo>
                <a:lnTo>
                  <a:pt x="461" y="1065"/>
                </a:lnTo>
                <a:lnTo>
                  <a:pt x="468" y="1067"/>
                </a:lnTo>
                <a:lnTo>
                  <a:pt x="474" y="1069"/>
                </a:lnTo>
                <a:lnTo>
                  <a:pt x="481" y="1072"/>
                </a:lnTo>
                <a:lnTo>
                  <a:pt x="488" y="1074"/>
                </a:lnTo>
                <a:lnTo>
                  <a:pt x="495" y="1076"/>
                </a:lnTo>
                <a:lnTo>
                  <a:pt x="501" y="1078"/>
                </a:lnTo>
                <a:lnTo>
                  <a:pt x="508" y="1080"/>
                </a:lnTo>
                <a:lnTo>
                  <a:pt x="515" y="1082"/>
                </a:lnTo>
                <a:lnTo>
                  <a:pt x="522" y="1084"/>
                </a:lnTo>
                <a:lnTo>
                  <a:pt x="529" y="1086"/>
                </a:lnTo>
                <a:lnTo>
                  <a:pt x="536" y="1088"/>
                </a:lnTo>
                <a:lnTo>
                  <a:pt x="543" y="1090"/>
                </a:lnTo>
                <a:lnTo>
                  <a:pt x="550" y="1091"/>
                </a:lnTo>
                <a:lnTo>
                  <a:pt x="557" y="1093"/>
                </a:lnTo>
                <a:lnTo>
                  <a:pt x="564" y="1095"/>
                </a:lnTo>
                <a:lnTo>
                  <a:pt x="571" y="1096"/>
                </a:lnTo>
                <a:lnTo>
                  <a:pt x="578" y="1098"/>
                </a:lnTo>
                <a:lnTo>
                  <a:pt x="585" y="1099"/>
                </a:lnTo>
                <a:lnTo>
                  <a:pt x="592" y="1101"/>
                </a:lnTo>
                <a:lnTo>
                  <a:pt x="599" y="1102"/>
                </a:lnTo>
                <a:lnTo>
                  <a:pt x="606" y="1104"/>
                </a:lnTo>
                <a:lnTo>
                  <a:pt x="614" y="1105"/>
                </a:lnTo>
                <a:lnTo>
                  <a:pt x="621" y="1106"/>
                </a:lnTo>
                <a:lnTo>
                  <a:pt x="628" y="1107"/>
                </a:lnTo>
                <a:lnTo>
                  <a:pt x="635" y="1108"/>
                </a:lnTo>
                <a:lnTo>
                  <a:pt x="643" y="1109"/>
                </a:lnTo>
                <a:lnTo>
                  <a:pt x="650" y="1111"/>
                </a:lnTo>
                <a:lnTo>
                  <a:pt x="657" y="1112"/>
                </a:lnTo>
                <a:lnTo>
                  <a:pt x="665" y="1112"/>
                </a:lnTo>
                <a:lnTo>
                  <a:pt x="672" y="1113"/>
                </a:lnTo>
                <a:lnTo>
                  <a:pt x="680" y="1114"/>
                </a:lnTo>
                <a:lnTo>
                  <a:pt x="687" y="1115"/>
                </a:lnTo>
                <a:lnTo>
                  <a:pt x="694" y="1116"/>
                </a:lnTo>
                <a:lnTo>
                  <a:pt x="702" y="1116"/>
                </a:lnTo>
                <a:lnTo>
                  <a:pt x="709" y="1117"/>
                </a:lnTo>
                <a:lnTo>
                  <a:pt x="717" y="1118"/>
                </a:lnTo>
                <a:lnTo>
                  <a:pt x="725" y="1118"/>
                </a:lnTo>
                <a:lnTo>
                  <a:pt x="732" y="1118"/>
                </a:lnTo>
                <a:lnTo>
                  <a:pt x="740" y="1119"/>
                </a:lnTo>
                <a:lnTo>
                  <a:pt x="747" y="1119"/>
                </a:lnTo>
                <a:lnTo>
                  <a:pt x="755" y="1120"/>
                </a:lnTo>
                <a:lnTo>
                  <a:pt x="763" y="1120"/>
                </a:lnTo>
                <a:lnTo>
                  <a:pt x="770" y="1120"/>
                </a:lnTo>
                <a:lnTo>
                  <a:pt x="778" y="1120"/>
                </a:lnTo>
                <a:lnTo>
                  <a:pt x="786" y="1120"/>
                </a:lnTo>
                <a:lnTo>
                  <a:pt x="793" y="112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093" name="Freeform 4"/>
          <p:cNvSpPr>
            <a:spLocks/>
          </p:cNvSpPr>
          <p:nvPr/>
        </p:nvSpPr>
        <p:spPr bwMode="auto">
          <a:xfrm>
            <a:off x="6364288" y="4135438"/>
            <a:ext cx="1616075" cy="1074737"/>
          </a:xfrm>
          <a:custGeom>
            <a:avLst/>
            <a:gdLst>
              <a:gd name="T0" fmla="*/ 2147483647 w 1018"/>
              <a:gd name="T1" fmla="*/ 2147483647 h 677"/>
              <a:gd name="T2" fmla="*/ 2147483647 w 1018"/>
              <a:gd name="T3" fmla="*/ 2147483647 h 677"/>
              <a:gd name="T4" fmla="*/ 2147483647 w 1018"/>
              <a:gd name="T5" fmla="*/ 2147483647 h 677"/>
              <a:gd name="T6" fmla="*/ 2147483647 w 1018"/>
              <a:gd name="T7" fmla="*/ 2147483647 h 677"/>
              <a:gd name="T8" fmla="*/ 2147483647 w 1018"/>
              <a:gd name="T9" fmla="*/ 2147483647 h 677"/>
              <a:gd name="T10" fmla="*/ 2147483647 w 1018"/>
              <a:gd name="T11" fmla="*/ 2147483647 h 677"/>
              <a:gd name="T12" fmla="*/ 2147483647 w 1018"/>
              <a:gd name="T13" fmla="*/ 2147483647 h 677"/>
              <a:gd name="T14" fmla="*/ 2147483647 w 1018"/>
              <a:gd name="T15" fmla="*/ 2147483647 h 677"/>
              <a:gd name="T16" fmla="*/ 2147483647 w 1018"/>
              <a:gd name="T17" fmla="*/ 2147483647 h 677"/>
              <a:gd name="T18" fmla="*/ 2147483647 w 1018"/>
              <a:gd name="T19" fmla="*/ 2147483647 h 677"/>
              <a:gd name="T20" fmla="*/ 2147483647 w 1018"/>
              <a:gd name="T21" fmla="*/ 2147483647 h 677"/>
              <a:gd name="T22" fmla="*/ 2147483647 w 1018"/>
              <a:gd name="T23" fmla="*/ 2147483647 h 677"/>
              <a:gd name="T24" fmla="*/ 2147483647 w 1018"/>
              <a:gd name="T25" fmla="*/ 2147483647 h 677"/>
              <a:gd name="T26" fmla="*/ 2147483647 w 1018"/>
              <a:gd name="T27" fmla="*/ 2147483647 h 677"/>
              <a:gd name="T28" fmla="*/ 2147483647 w 1018"/>
              <a:gd name="T29" fmla="*/ 2147483647 h 677"/>
              <a:gd name="T30" fmla="*/ 2147483647 w 1018"/>
              <a:gd name="T31" fmla="*/ 2147483647 h 677"/>
              <a:gd name="T32" fmla="*/ 2147483647 w 1018"/>
              <a:gd name="T33" fmla="*/ 2147483647 h 677"/>
              <a:gd name="T34" fmla="*/ 2147483647 w 1018"/>
              <a:gd name="T35" fmla="*/ 2147483647 h 677"/>
              <a:gd name="T36" fmla="*/ 2147483647 w 1018"/>
              <a:gd name="T37" fmla="*/ 2147483647 h 677"/>
              <a:gd name="T38" fmla="*/ 2147483647 w 1018"/>
              <a:gd name="T39" fmla="*/ 2147483647 h 677"/>
              <a:gd name="T40" fmla="*/ 2147483647 w 1018"/>
              <a:gd name="T41" fmla="*/ 2147483647 h 677"/>
              <a:gd name="T42" fmla="*/ 2147483647 w 1018"/>
              <a:gd name="T43" fmla="*/ 2147483647 h 677"/>
              <a:gd name="T44" fmla="*/ 2147483647 w 1018"/>
              <a:gd name="T45" fmla="*/ 2147483647 h 677"/>
              <a:gd name="T46" fmla="*/ 2147483647 w 1018"/>
              <a:gd name="T47" fmla="*/ 2147483647 h 677"/>
              <a:gd name="T48" fmla="*/ 2147483647 w 1018"/>
              <a:gd name="T49" fmla="*/ 2147483647 h 677"/>
              <a:gd name="T50" fmla="*/ 2147483647 w 1018"/>
              <a:gd name="T51" fmla="*/ 2147483647 h 677"/>
              <a:gd name="T52" fmla="*/ 2147483647 w 1018"/>
              <a:gd name="T53" fmla="*/ 2147483647 h 677"/>
              <a:gd name="T54" fmla="*/ 2147483647 w 1018"/>
              <a:gd name="T55" fmla="*/ 2147483647 h 677"/>
              <a:gd name="T56" fmla="*/ 2147483647 w 1018"/>
              <a:gd name="T57" fmla="*/ 2147483647 h 677"/>
              <a:gd name="T58" fmla="*/ 2147483647 w 1018"/>
              <a:gd name="T59" fmla="*/ 2147483647 h 677"/>
              <a:gd name="T60" fmla="*/ 2147483647 w 1018"/>
              <a:gd name="T61" fmla="*/ 2147483647 h 677"/>
              <a:gd name="T62" fmla="*/ 2147483647 w 1018"/>
              <a:gd name="T63" fmla="*/ 2147483647 h 677"/>
              <a:gd name="T64" fmla="*/ 2147483647 w 1018"/>
              <a:gd name="T65" fmla="*/ 2147483647 h 677"/>
              <a:gd name="T66" fmla="*/ 2147483647 w 1018"/>
              <a:gd name="T67" fmla="*/ 2147483647 h 677"/>
              <a:gd name="T68" fmla="*/ 2147483647 w 1018"/>
              <a:gd name="T69" fmla="*/ 2147483647 h 677"/>
              <a:gd name="T70" fmla="*/ 2147483647 w 1018"/>
              <a:gd name="T71" fmla="*/ 2147483647 h 677"/>
              <a:gd name="T72" fmla="*/ 2147483647 w 1018"/>
              <a:gd name="T73" fmla="*/ 2147483647 h 677"/>
              <a:gd name="T74" fmla="*/ 2147483647 w 1018"/>
              <a:gd name="T75" fmla="*/ 2147483647 h 677"/>
              <a:gd name="T76" fmla="*/ 2147483647 w 1018"/>
              <a:gd name="T77" fmla="*/ 2147483647 h 677"/>
              <a:gd name="T78" fmla="*/ 2147483647 w 1018"/>
              <a:gd name="T79" fmla="*/ 2147483647 h 677"/>
              <a:gd name="T80" fmla="*/ 2147483647 w 1018"/>
              <a:gd name="T81" fmla="*/ 2147483647 h 677"/>
              <a:gd name="T82" fmla="*/ 2147483647 w 1018"/>
              <a:gd name="T83" fmla="*/ 2147483647 h 677"/>
              <a:gd name="T84" fmla="*/ 2147483647 w 1018"/>
              <a:gd name="T85" fmla="*/ 2147483647 h 677"/>
              <a:gd name="T86" fmla="*/ 2147483647 w 1018"/>
              <a:gd name="T87" fmla="*/ 2147483647 h 677"/>
              <a:gd name="T88" fmla="*/ 2147483647 w 1018"/>
              <a:gd name="T89" fmla="*/ 2147483647 h 677"/>
              <a:gd name="T90" fmla="*/ 2147483647 w 1018"/>
              <a:gd name="T91" fmla="*/ 2147483647 h 677"/>
              <a:gd name="T92" fmla="*/ 2147483647 w 1018"/>
              <a:gd name="T93" fmla="*/ 2147483647 h 677"/>
              <a:gd name="T94" fmla="*/ 2147483647 w 1018"/>
              <a:gd name="T95" fmla="*/ 2147483647 h 677"/>
              <a:gd name="T96" fmla="*/ 2147483647 w 1018"/>
              <a:gd name="T97" fmla="*/ 2147483647 h 677"/>
              <a:gd name="T98" fmla="*/ 2147483647 w 1018"/>
              <a:gd name="T99" fmla="*/ 2147483647 h 677"/>
              <a:gd name="T100" fmla="*/ 2147483647 w 1018"/>
              <a:gd name="T101" fmla="*/ 2147483647 h 677"/>
              <a:gd name="T102" fmla="*/ 2147483647 w 1018"/>
              <a:gd name="T103" fmla="*/ 2147483647 h 677"/>
              <a:gd name="T104" fmla="*/ 2147483647 w 1018"/>
              <a:gd name="T105" fmla="*/ 2147483647 h 677"/>
              <a:gd name="T106" fmla="*/ 2147483647 w 1018"/>
              <a:gd name="T107" fmla="*/ 2147483647 h 677"/>
              <a:gd name="T108" fmla="*/ 2147483647 w 1018"/>
              <a:gd name="T109" fmla="*/ 2147483647 h 677"/>
              <a:gd name="T110" fmla="*/ 2147483647 w 1018"/>
              <a:gd name="T111" fmla="*/ 2147483647 h 677"/>
              <a:gd name="T112" fmla="*/ 2147483647 w 1018"/>
              <a:gd name="T113" fmla="*/ 2147483647 h 677"/>
              <a:gd name="T114" fmla="*/ 2147483647 w 1018"/>
              <a:gd name="T115" fmla="*/ 2147483647 h 6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8"/>
              <a:gd name="T175" fmla="*/ 0 h 677"/>
              <a:gd name="T176" fmla="*/ 1018 w 1018"/>
              <a:gd name="T177" fmla="*/ 677 h 6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8" h="677">
                <a:moveTo>
                  <a:pt x="59" y="0"/>
                </a:moveTo>
                <a:lnTo>
                  <a:pt x="60" y="1"/>
                </a:lnTo>
                <a:lnTo>
                  <a:pt x="61" y="2"/>
                </a:lnTo>
                <a:lnTo>
                  <a:pt x="62" y="2"/>
                </a:lnTo>
                <a:lnTo>
                  <a:pt x="64" y="3"/>
                </a:lnTo>
                <a:lnTo>
                  <a:pt x="65" y="4"/>
                </a:lnTo>
                <a:lnTo>
                  <a:pt x="67" y="5"/>
                </a:lnTo>
                <a:lnTo>
                  <a:pt x="69" y="6"/>
                </a:lnTo>
                <a:lnTo>
                  <a:pt x="71" y="7"/>
                </a:lnTo>
                <a:lnTo>
                  <a:pt x="73" y="9"/>
                </a:lnTo>
                <a:lnTo>
                  <a:pt x="76" y="10"/>
                </a:lnTo>
                <a:lnTo>
                  <a:pt x="78" y="12"/>
                </a:lnTo>
                <a:lnTo>
                  <a:pt x="81" y="13"/>
                </a:lnTo>
                <a:lnTo>
                  <a:pt x="84" y="15"/>
                </a:lnTo>
                <a:lnTo>
                  <a:pt x="88" y="17"/>
                </a:lnTo>
                <a:lnTo>
                  <a:pt x="91" y="19"/>
                </a:lnTo>
                <a:lnTo>
                  <a:pt x="95" y="22"/>
                </a:lnTo>
                <a:lnTo>
                  <a:pt x="99" y="24"/>
                </a:lnTo>
                <a:lnTo>
                  <a:pt x="103" y="26"/>
                </a:lnTo>
                <a:lnTo>
                  <a:pt x="107" y="29"/>
                </a:lnTo>
                <a:lnTo>
                  <a:pt x="111" y="31"/>
                </a:lnTo>
                <a:lnTo>
                  <a:pt x="116" y="34"/>
                </a:lnTo>
                <a:lnTo>
                  <a:pt x="120" y="37"/>
                </a:lnTo>
                <a:lnTo>
                  <a:pt x="125" y="40"/>
                </a:lnTo>
                <a:lnTo>
                  <a:pt x="130" y="43"/>
                </a:lnTo>
                <a:lnTo>
                  <a:pt x="136" y="46"/>
                </a:lnTo>
                <a:lnTo>
                  <a:pt x="141" y="49"/>
                </a:lnTo>
                <a:lnTo>
                  <a:pt x="146" y="53"/>
                </a:lnTo>
                <a:lnTo>
                  <a:pt x="152" y="56"/>
                </a:lnTo>
                <a:lnTo>
                  <a:pt x="158" y="59"/>
                </a:lnTo>
                <a:lnTo>
                  <a:pt x="164" y="63"/>
                </a:lnTo>
                <a:lnTo>
                  <a:pt x="170" y="67"/>
                </a:lnTo>
                <a:lnTo>
                  <a:pt x="176" y="70"/>
                </a:lnTo>
                <a:lnTo>
                  <a:pt x="182" y="74"/>
                </a:lnTo>
                <a:lnTo>
                  <a:pt x="189" y="78"/>
                </a:lnTo>
                <a:lnTo>
                  <a:pt x="196" y="82"/>
                </a:lnTo>
                <a:lnTo>
                  <a:pt x="202" y="86"/>
                </a:lnTo>
                <a:lnTo>
                  <a:pt x="209" y="90"/>
                </a:lnTo>
                <a:lnTo>
                  <a:pt x="216" y="94"/>
                </a:lnTo>
                <a:lnTo>
                  <a:pt x="223" y="98"/>
                </a:lnTo>
                <a:lnTo>
                  <a:pt x="230" y="103"/>
                </a:lnTo>
                <a:lnTo>
                  <a:pt x="238" y="107"/>
                </a:lnTo>
                <a:lnTo>
                  <a:pt x="245" y="112"/>
                </a:lnTo>
                <a:lnTo>
                  <a:pt x="253" y="116"/>
                </a:lnTo>
                <a:lnTo>
                  <a:pt x="260" y="121"/>
                </a:lnTo>
                <a:lnTo>
                  <a:pt x="268" y="125"/>
                </a:lnTo>
                <a:lnTo>
                  <a:pt x="276" y="130"/>
                </a:lnTo>
                <a:lnTo>
                  <a:pt x="284" y="135"/>
                </a:lnTo>
                <a:lnTo>
                  <a:pt x="292" y="139"/>
                </a:lnTo>
                <a:lnTo>
                  <a:pt x="300" y="144"/>
                </a:lnTo>
                <a:lnTo>
                  <a:pt x="308" y="149"/>
                </a:lnTo>
                <a:lnTo>
                  <a:pt x="316" y="154"/>
                </a:lnTo>
                <a:lnTo>
                  <a:pt x="324" y="159"/>
                </a:lnTo>
                <a:lnTo>
                  <a:pt x="333" y="164"/>
                </a:lnTo>
                <a:lnTo>
                  <a:pt x="341" y="169"/>
                </a:lnTo>
                <a:lnTo>
                  <a:pt x="350" y="174"/>
                </a:lnTo>
                <a:lnTo>
                  <a:pt x="358" y="179"/>
                </a:lnTo>
                <a:lnTo>
                  <a:pt x="367" y="184"/>
                </a:lnTo>
                <a:lnTo>
                  <a:pt x="376" y="190"/>
                </a:lnTo>
                <a:lnTo>
                  <a:pt x="384" y="195"/>
                </a:lnTo>
                <a:lnTo>
                  <a:pt x="393" y="200"/>
                </a:lnTo>
                <a:lnTo>
                  <a:pt x="402" y="205"/>
                </a:lnTo>
                <a:lnTo>
                  <a:pt x="411" y="211"/>
                </a:lnTo>
                <a:lnTo>
                  <a:pt x="420" y="216"/>
                </a:lnTo>
                <a:lnTo>
                  <a:pt x="429" y="221"/>
                </a:lnTo>
                <a:lnTo>
                  <a:pt x="438" y="227"/>
                </a:lnTo>
                <a:lnTo>
                  <a:pt x="447" y="232"/>
                </a:lnTo>
                <a:lnTo>
                  <a:pt x="456" y="238"/>
                </a:lnTo>
                <a:lnTo>
                  <a:pt x="465" y="243"/>
                </a:lnTo>
                <a:lnTo>
                  <a:pt x="474" y="249"/>
                </a:lnTo>
                <a:lnTo>
                  <a:pt x="483" y="254"/>
                </a:lnTo>
                <a:lnTo>
                  <a:pt x="492" y="260"/>
                </a:lnTo>
                <a:lnTo>
                  <a:pt x="502" y="265"/>
                </a:lnTo>
                <a:lnTo>
                  <a:pt x="511" y="271"/>
                </a:lnTo>
                <a:lnTo>
                  <a:pt x="520" y="276"/>
                </a:lnTo>
                <a:lnTo>
                  <a:pt x="529" y="282"/>
                </a:lnTo>
                <a:lnTo>
                  <a:pt x="538" y="287"/>
                </a:lnTo>
                <a:lnTo>
                  <a:pt x="548" y="293"/>
                </a:lnTo>
                <a:lnTo>
                  <a:pt x="557" y="298"/>
                </a:lnTo>
                <a:lnTo>
                  <a:pt x="566" y="304"/>
                </a:lnTo>
                <a:lnTo>
                  <a:pt x="575" y="309"/>
                </a:lnTo>
                <a:lnTo>
                  <a:pt x="584" y="315"/>
                </a:lnTo>
                <a:lnTo>
                  <a:pt x="593" y="320"/>
                </a:lnTo>
                <a:lnTo>
                  <a:pt x="603" y="325"/>
                </a:lnTo>
                <a:lnTo>
                  <a:pt x="612" y="331"/>
                </a:lnTo>
                <a:lnTo>
                  <a:pt x="621" y="336"/>
                </a:lnTo>
                <a:lnTo>
                  <a:pt x="630" y="342"/>
                </a:lnTo>
                <a:lnTo>
                  <a:pt x="639" y="347"/>
                </a:lnTo>
                <a:lnTo>
                  <a:pt x="648" y="353"/>
                </a:lnTo>
                <a:lnTo>
                  <a:pt x="657" y="358"/>
                </a:lnTo>
                <a:lnTo>
                  <a:pt x="666" y="363"/>
                </a:lnTo>
                <a:lnTo>
                  <a:pt x="675" y="369"/>
                </a:lnTo>
                <a:lnTo>
                  <a:pt x="684" y="374"/>
                </a:lnTo>
                <a:lnTo>
                  <a:pt x="692" y="379"/>
                </a:lnTo>
                <a:lnTo>
                  <a:pt x="701" y="384"/>
                </a:lnTo>
                <a:lnTo>
                  <a:pt x="710" y="390"/>
                </a:lnTo>
                <a:lnTo>
                  <a:pt x="719" y="395"/>
                </a:lnTo>
                <a:lnTo>
                  <a:pt x="727" y="400"/>
                </a:lnTo>
                <a:lnTo>
                  <a:pt x="736" y="405"/>
                </a:lnTo>
                <a:lnTo>
                  <a:pt x="744" y="410"/>
                </a:lnTo>
                <a:lnTo>
                  <a:pt x="752" y="415"/>
                </a:lnTo>
                <a:lnTo>
                  <a:pt x="761" y="420"/>
                </a:lnTo>
                <a:lnTo>
                  <a:pt x="769" y="425"/>
                </a:lnTo>
                <a:lnTo>
                  <a:pt x="777" y="430"/>
                </a:lnTo>
                <a:lnTo>
                  <a:pt x="785" y="435"/>
                </a:lnTo>
                <a:lnTo>
                  <a:pt x="793" y="439"/>
                </a:lnTo>
                <a:lnTo>
                  <a:pt x="801" y="444"/>
                </a:lnTo>
                <a:lnTo>
                  <a:pt x="809" y="449"/>
                </a:lnTo>
                <a:lnTo>
                  <a:pt x="817" y="453"/>
                </a:lnTo>
                <a:lnTo>
                  <a:pt x="824" y="458"/>
                </a:lnTo>
                <a:lnTo>
                  <a:pt x="832" y="463"/>
                </a:lnTo>
                <a:lnTo>
                  <a:pt x="839" y="467"/>
                </a:lnTo>
                <a:lnTo>
                  <a:pt x="846" y="471"/>
                </a:lnTo>
                <a:lnTo>
                  <a:pt x="854" y="476"/>
                </a:lnTo>
                <a:lnTo>
                  <a:pt x="861" y="480"/>
                </a:lnTo>
                <a:lnTo>
                  <a:pt x="868" y="484"/>
                </a:lnTo>
                <a:lnTo>
                  <a:pt x="874" y="488"/>
                </a:lnTo>
                <a:lnTo>
                  <a:pt x="881" y="492"/>
                </a:lnTo>
                <a:lnTo>
                  <a:pt x="888" y="496"/>
                </a:lnTo>
                <a:lnTo>
                  <a:pt x="894" y="500"/>
                </a:lnTo>
                <a:lnTo>
                  <a:pt x="901" y="504"/>
                </a:lnTo>
                <a:lnTo>
                  <a:pt x="907" y="508"/>
                </a:lnTo>
                <a:lnTo>
                  <a:pt x="913" y="511"/>
                </a:lnTo>
                <a:lnTo>
                  <a:pt x="919" y="515"/>
                </a:lnTo>
                <a:lnTo>
                  <a:pt x="925" y="518"/>
                </a:lnTo>
                <a:lnTo>
                  <a:pt x="930" y="522"/>
                </a:lnTo>
                <a:lnTo>
                  <a:pt x="936" y="525"/>
                </a:lnTo>
                <a:lnTo>
                  <a:pt x="941" y="528"/>
                </a:lnTo>
                <a:lnTo>
                  <a:pt x="946" y="531"/>
                </a:lnTo>
                <a:lnTo>
                  <a:pt x="951" y="534"/>
                </a:lnTo>
                <a:lnTo>
                  <a:pt x="956" y="537"/>
                </a:lnTo>
                <a:lnTo>
                  <a:pt x="961" y="540"/>
                </a:lnTo>
                <a:lnTo>
                  <a:pt x="965" y="543"/>
                </a:lnTo>
                <a:lnTo>
                  <a:pt x="970" y="545"/>
                </a:lnTo>
                <a:lnTo>
                  <a:pt x="974" y="548"/>
                </a:lnTo>
                <a:lnTo>
                  <a:pt x="978" y="550"/>
                </a:lnTo>
                <a:lnTo>
                  <a:pt x="982" y="552"/>
                </a:lnTo>
                <a:lnTo>
                  <a:pt x="986" y="555"/>
                </a:lnTo>
                <a:lnTo>
                  <a:pt x="989" y="557"/>
                </a:lnTo>
                <a:lnTo>
                  <a:pt x="992" y="559"/>
                </a:lnTo>
                <a:lnTo>
                  <a:pt x="996" y="561"/>
                </a:lnTo>
                <a:lnTo>
                  <a:pt x="998" y="562"/>
                </a:lnTo>
                <a:lnTo>
                  <a:pt x="1001" y="564"/>
                </a:lnTo>
                <a:lnTo>
                  <a:pt x="1004" y="565"/>
                </a:lnTo>
                <a:lnTo>
                  <a:pt x="1006" y="567"/>
                </a:lnTo>
                <a:lnTo>
                  <a:pt x="1008" y="568"/>
                </a:lnTo>
                <a:lnTo>
                  <a:pt x="1010" y="569"/>
                </a:lnTo>
                <a:lnTo>
                  <a:pt x="1012" y="570"/>
                </a:lnTo>
                <a:lnTo>
                  <a:pt x="1013" y="571"/>
                </a:lnTo>
                <a:lnTo>
                  <a:pt x="1014" y="572"/>
                </a:lnTo>
                <a:lnTo>
                  <a:pt x="1015" y="572"/>
                </a:lnTo>
                <a:lnTo>
                  <a:pt x="1016" y="573"/>
                </a:lnTo>
                <a:lnTo>
                  <a:pt x="1017" y="573"/>
                </a:lnTo>
                <a:lnTo>
                  <a:pt x="1017" y="574"/>
                </a:lnTo>
                <a:lnTo>
                  <a:pt x="1016" y="582"/>
                </a:lnTo>
                <a:lnTo>
                  <a:pt x="1014" y="590"/>
                </a:lnTo>
                <a:lnTo>
                  <a:pt x="1012" y="598"/>
                </a:lnTo>
                <a:lnTo>
                  <a:pt x="1010" y="605"/>
                </a:lnTo>
                <a:lnTo>
                  <a:pt x="1007" y="613"/>
                </a:lnTo>
                <a:lnTo>
                  <a:pt x="1004" y="620"/>
                </a:lnTo>
                <a:lnTo>
                  <a:pt x="1001" y="626"/>
                </a:lnTo>
                <a:lnTo>
                  <a:pt x="998" y="632"/>
                </a:lnTo>
                <a:lnTo>
                  <a:pt x="994" y="639"/>
                </a:lnTo>
                <a:lnTo>
                  <a:pt x="990" y="644"/>
                </a:lnTo>
                <a:lnTo>
                  <a:pt x="986" y="650"/>
                </a:lnTo>
                <a:lnTo>
                  <a:pt x="981" y="655"/>
                </a:lnTo>
                <a:lnTo>
                  <a:pt x="976" y="660"/>
                </a:lnTo>
                <a:lnTo>
                  <a:pt x="970" y="664"/>
                </a:lnTo>
                <a:lnTo>
                  <a:pt x="964" y="668"/>
                </a:lnTo>
                <a:lnTo>
                  <a:pt x="958" y="672"/>
                </a:lnTo>
                <a:lnTo>
                  <a:pt x="951" y="676"/>
                </a:lnTo>
                <a:lnTo>
                  <a:pt x="950" y="675"/>
                </a:lnTo>
                <a:lnTo>
                  <a:pt x="949" y="675"/>
                </a:lnTo>
                <a:lnTo>
                  <a:pt x="948" y="674"/>
                </a:lnTo>
                <a:lnTo>
                  <a:pt x="947" y="673"/>
                </a:lnTo>
                <a:lnTo>
                  <a:pt x="945" y="672"/>
                </a:lnTo>
                <a:lnTo>
                  <a:pt x="943" y="671"/>
                </a:lnTo>
                <a:lnTo>
                  <a:pt x="941" y="670"/>
                </a:lnTo>
                <a:lnTo>
                  <a:pt x="939" y="669"/>
                </a:lnTo>
                <a:lnTo>
                  <a:pt x="937" y="667"/>
                </a:lnTo>
                <a:lnTo>
                  <a:pt x="934" y="666"/>
                </a:lnTo>
                <a:lnTo>
                  <a:pt x="932" y="664"/>
                </a:lnTo>
                <a:lnTo>
                  <a:pt x="929" y="662"/>
                </a:lnTo>
                <a:lnTo>
                  <a:pt x="926" y="660"/>
                </a:lnTo>
                <a:lnTo>
                  <a:pt x="922" y="658"/>
                </a:lnTo>
                <a:lnTo>
                  <a:pt x="919" y="656"/>
                </a:lnTo>
                <a:lnTo>
                  <a:pt x="915" y="654"/>
                </a:lnTo>
                <a:lnTo>
                  <a:pt x="911" y="652"/>
                </a:lnTo>
                <a:lnTo>
                  <a:pt x="907" y="649"/>
                </a:lnTo>
                <a:lnTo>
                  <a:pt x="903" y="647"/>
                </a:lnTo>
                <a:lnTo>
                  <a:pt x="898" y="644"/>
                </a:lnTo>
                <a:lnTo>
                  <a:pt x="894" y="641"/>
                </a:lnTo>
                <a:lnTo>
                  <a:pt x="889" y="638"/>
                </a:lnTo>
                <a:lnTo>
                  <a:pt x="884" y="635"/>
                </a:lnTo>
                <a:lnTo>
                  <a:pt x="879" y="632"/>
                </a:lnTo>
                <a:lnTo>
                  <a:pt x="874" y="629"/>
                </a:lnTo>
                <a:lnTo>
                  <a:pt x="868" y="626"/>
                </a:lnTo>
                <a:lnTo>
                  <a:pt x="863" y="623"/>
                </a:lnTo>
                <a:lnTo>
                  <a:pt x="857" y="619"/>
                </a:lnTo>
                <a:lnTo>
                  <a:pt x="851" y="616"/>
                </a:lnTo>
                <a:lnTo>
                  <a:pt x="845" y="612"/>
                </a:lnTo>
                <a:lnTo>
                  <a:pt x="839" y="608"/>
                </a:lnTo>
                <a:lnTo>
                  <a:pt x="833" y="605"/>
                </a:lnTo>
                <a:lnTo>
                  <a:pt x="826" y="601"/>
                </a:lnTo>
                <a:lnTo>
                  <a:pt x="820" y="597"/>
                </a:lnTo>
                <a:lnTo>
                  <a:pt x="813" y="593"/>
                </a:lnTo>
                <a:lnTo>
                  <a:pt x="806" y="589"/>
                </a:lnTo>
                <a:lnTo>
                  <a:pt x="799" y="584"/>
                </a:lnTo>
                <a:lnTo>
                  <a:pt x="792" y="580"/>
                </a:lnTo>
                <a:lnTo>
                  <a:pt x="785" y="576"/>
                </a:lnTo>
                <a:lnTo>
                  <a:pt x="778" y="572"/>
                </a:lnTo>
                <a:lnTo>
                  <a:pt x="770" y="567"/>
                </a:lnTo>
                <a:lnTo>
                  <a:pt x="763" y="563"/>
                </a:lnTo>
                <a:lnTo>
                  <a:pt x="755" y="558"/>
                </a:lnTo>
                <a:lnTo>
                  <a:pt x="748" y="553"/>
                </a:lnTo>
                <a:lnTo>
                  <a:pt x="740" y="549"/>
                </a:lnTo>
                <a:lnTo>
                  <a:pt x="732" y="544"/>
                </a:lnTo>
                <a:lnTo>
                  <a:pt x="724" y="539"/>
                </a:lnTo>
                <a:lnTo>
                  <a:pt x="716" y="534"/>
                </a:lnTo>
                <a:lnTo>
                  <a:pt x="708" y="529"/>
                </a:lnTo>
                <a:lnTo>
                  <a:pt x="699" y="524"/>
                </a:lnTo>
                <a:lnTo>
                  <a:pt x="691" y="519"/>
                </a:lnTo>
                <a:lnTo>
                  <a:pt x="683" y="514"/>
                </a:lnTo>
                <a:lnTo>
                  <a:pt x="674" y="509"/>
                </a:lnTo>
                <a:lnTo>
                  <a:pt x="666" y="504"/>
                </a:lnTo>
                <a:lnTo>
                  <a:pt x="657" y="499"/>
                </a:lnTo>
                <a:lnTo>
                  <a:pt x="649" y="494"/>
                </a:lnTo>
                <a:lnTo>
                  <a:pt x="640" y="489"/>
                </a:lnTo>
                <a:lnTo>
                  <a:pt x="631" y="483"/>
                </a:lnTo>
                <a:lnTo>
                  <a:pt x="622" y="478"/>
                </a:lnTo>
                <a:lnTo>
                  <a:pt x="613" y="473"/>
                </a:lnTo>
                <a:lnTo>
                  <a:pt x="605" y="467"/>
                </a:lnTo>
                <a:lnTo>
                  <a:pt x="596" y="462"/>
                </a:lnTo>
                <a:lnTo>
                  <a:pt x="587" y="457"/>
                </a:lnTo>
                <a:lnTo>
                  <a:pt x="578" y="451"/>
                </a:lnTo>
                <a:lnTo>
                  <a:pt x="569" y="446"/>
                </a:lnTo>
                <a:lnTo>
                  <a:pt x="559" y="440"/>
                </a:lnTo>
                <a:lnTo>
                  <a:pt x="550" y="435"/>
                </a:lnTo>
                <a:lnTo>
                  <a:pt x="541" y="429"/>
                </a:lnTo>
                <a:lnTo>
                  <a:pt x="532" y="424"/>
                </a:lnTo>
                <a:lnTo>
                  <a:pt x="523" y="418"/>
                </a:lnTo>
                <a:lnTo>
                  <a:pt x="514" y="413"/>
                </a:lnTo>
                <a:lnTo>
                  <a:pt x="504" y="407"/>
                </a:lnTo>
                <a:lnTo>
                  <a:pt x="495" y="402"/>
                </a:lnTo>
                <a:lnTo>
                  <a:pt x="486" y="396"/>
                </a:lnTo>
                <a:lnTo>
                  <a:pt x="477" y="390"/>
                </a:lnTo>
                <a:lnTo>
                  <a:pt x="467" y="385"/>
                </a:lnTo>
                <a:lnTo>
                  <a:pt x="458" y="379"/>
                </a:lnTo>
                <a:lnTo>
                  <a:pt x="449" y="374"/>
                </a:lnTo>
                <a:lnTo>
                  <a:pt x="440" y="368"/>
                </a:lnTo>
                <a:lnTo>
                  <a:pt x="431" y="363"/>
                </a:lnTo>
                <a:lnTo>
                  <a:pt x="421" y="357"/>
                </a:lnTo>
                <a:lnTo>
                  <a:pt x="412" y="352"/>
                </a:lnTo>
                <a:lnTo>
                  <a:pt x="403" y="346"/>
                </a:lnTo>
                <a:lnTo>
                  <a:pt x="394" y="341"/>
                </a:lnTo>
                <a:lnTo>
                  <a:pt x="385" y="335"/>
                </a:lnTo>
                <a:lnTo>
                  <a:pt x="376" y="330"/>
                </a:lnTo>
                <a:lnTo>
                  <a:pt x="367" y="324"/>
                </a:lnTo>
                <a:lnTo>
                  <a:pt x="358" y="319"/>
                </a:lnTo>
                <a:lnTo>
                  <a:pt x="349" y="314"/>
                </a:lnTo>
                <a:lnTo>
                  <a:pt x="340" y="308"/>
                </a:lnTo>
                <a:lnTo>
                  <a:pt x="331" y="303"/>
                </a:lnTo>
                <a:lnTo>
                  <a:pt x="322" y="298"/>
                </a:lnTo>
                <a:lnTo>
                  <a:pt x="313" y="292"/>
                </a:lnTo>
                <a:lnTo>
                  <a:pt x="305" y="287"/>
                </a:lnTo>
                <a:lnTo>
                  <a:pt x="296" y="282"/>
                </a:lnTo>
                <a:lnTo>
                  <a:pt x="288" y="277"/>
                </a:lnTo>
                <a:lnTo>
                  <a:pt x="279" y="272"/>
                </a:lnTo>
                <a:lnTo>
                  <a:pt x="271" y="266"/>
                </a:lnTo>
                <a:lnTo>
                  <a:pt x="262" y="261"/>
                </a:lnTo>
                <a:lnTo>
                  <a:pt x="254" y="256"/>
                </a:lnTo>
                <a:lnTo>
                  <a:pt x="246" y="252"/>
                </a:lnTo>
                <a:lnTo>
                  <a:pt x="238" y="247"/>
                </a:lnTo>
                <a:lnTo>
                  <a:pt x="230" y="242"/>
                </a:lnTo>
                <a:lnTo>
                  <a:pt x="222" y="237"/>
                </a:lnTo>
                <a:lnTo>
                  <a:pt x="214" y="232"/>
                </a:lnTo>
                <a:lnTo>
                  <a:pt x="206" y="228"/>
                </a:lnTo>
                <a:lnTo>
                  <a:pt x="198" y="223"/>
                </a:lnTo>
                <a:lnTo>
                  <a:pt x="191" y="218"/>
                </a:lnTo>
                <a:lnTo>
                  <a:pt x="183" y="214"/>
                </a:lnTo>
                <a:lnTo>
                  <a:pt x="176" y="209"/>
                </a:lnTo>
                <a:lnTo>
                  <a:pt x="168" y="205"/>
                </a:lnTo>
                <a:lnTo>
                  <a:pt x="161" y="201"/>
                </a:lnTo>
                <a:lnTo>
                  <a:pt x="154" y="197"/>
                </a:lnTo>
                <a:lnTo>
                  <a:pt x="147" y="192"/>
                </a:lnTo>
                <a:lnTo>
                  <a:pt x="141" y="188"/>
                </a:lnTo>
                <a:lnTo>
                  <a:pt x="134" y="184"/>
                </a:lnTo>
                <a:lnTo>
                  <a:pt x="127" y="180"/>
                </a:lnTo>
                <a:lnTo>
                  <a:pt x="121" y="176"/>
                </a:lnTo>
                <a:lnTo>
                  <a:pt x="115" y="173"/>
                </a:lnTo>
                <a:lnTo>
                  <a:pt x="108" y="169"/>
                </a:lnTo>
                <a:lnTo>
                  <a:pt x="102" y="165"/>
                </a:lnTo>
                <a:lnTo>
                  <a:pt x="97" y="162"/>
                </a:lnTo>
                <a:lnTo>
                  <a:pt x="91" y="158"/>
                </a:lnTo>
                <a:lnTo>
                  <a:pt x="85" y="155"/>
                </a:lnTo>
                <a:lnTo>
                  <a:pt x="80" y="152"/>
                </a:lnTo>
                <a:lnTo>
                  <a:pt x="75" y="149"/>
                </a:lnTo>
                <a:lnTo>
                  <a:pt x="69" y="146"/>
                </a:lnTo>
                <a:lnTo>
                  <a:pt x="65" y="143"/>
                </a:lnTo>
                <a:lnTo>
                  <a:pt x="60" y="140"/>
                </a:lnTo>
                <a:lnTo>
                  <a:pt x="55" y="137"/>
                </a:lnTo>
                <a:lnTo>
                  <a:pt x="51" y="134"/>
                </a:lnTo>
                <a:lnTo>
                  <a:pt x="46" y="132"/>
                </a:lnTo>
                <a:lnTo>
                  <a:pt x="42" y="129"/>
                </a:lnTo>
                <a:lnTo>
                  <a:pt x="38" y="127"/>
                </a:lnTo>
                <a:lnTo>
                  <a:pt x="35" y="125"/>
                </a:lnTo>
                <a:lnTo>
                  <a:pt x="31" y="122"/>
                </a:lnTo>
                <a:lnTo>
                  <a:pt x="28" y="120"/>
                </a:lnTo>
                <a:lnTo>
                  <a:pt x="25" y="119"/>
                </a:lnTo>
                <a:lnTo>
                  <a:pt x="22" y="117"/>
                </a:lnTo>
                <a:lnTo>
                  <a:pt x="19" y="115"/>
                </a:lnTo>
                <a:lnTo>
                  <a:pt x="16" y="114"/>
                </a:lnTo>
                <a:lnTo>
                  <a:pt x="14" y="112"/>
                </a:lnTo>
                <a:lnTo>
                  <a:pt x="12" y="111"/>
                </a:lnTo>
                <a:lnTo>
                  <a:pt x="10" y="110"/>
                </a:lnTo>
                <a:lnTo>
                  <a:pt x="8" y="109"/>
                </a:lnTo>
                <a:lnTo>
                  <a:pt x="7" y="108"/>
                </a:lnTo>
                <a:lnTo>
                  <a:pt x="6" y="107"/>
                </a:lnTo>
                <a:lnTo>
                  <a:pt x="5" y="106"/>
                </a:lnTo>
                <a:lnTo>
                  <a:pt x="4" y="106"/>
                </a:lnTo>
                <a:lnTo>
                  <a:pt x="3" y="106"/>
                </a:lnTo>
                <a:lnTo>
                  <a:pt x="3" y="105"/>
                </a:lnTo>
                <a:lnTo>
                  <a:pt x="1" y="102"/>
                </a:lnTo>
                <a:lnTo>
                  <a:pt x="0" y="98"/>
                </a:lnTo>
                <a:lnTo>
                  <a:pt x="0" y="94"/>
                </a:lnTo>
                <a:lnTo>
                  <a:pt x="1" y="88"/>
                </a:lnTo>
                <a:lnTo>
                  <a:pt x="2" y="82"/>
                </a:lnTo>
                <a:lnTo>
                  <a:pt x="3" y="75"/>
                </a:lnTo>
                <a:lnTo>
                  <a:pt x="5" y="68"/>
                </a:lnTo>
                <a:lnTo>
                  <a:pt x="8" y="61"/>
                </a:lnTo>
                <a:lnTo>
                  <a:pt x="10" y="53"/>
                </a:lnTo>
                <a:lnTo>
                  <a:pt x="14" y="46"/>
                </a:lnTo>
                <a:lnTo>
                  <a:pt x="17" y="39"/>
                </a:lnTo>
                <a:lnTo>
                  <a:pt x="21" y="32"/>
                </a:lnTo>
                <a:lnTo>
                  <a:pt x="25" y="25"/>
                </a:lnTo>
                <a:lnTo>
                  <a:pt x="30" y="19"/>
                </a:lnTo>
                <a:lnTo>
                  <a:pt x="34" y="13"/>
                </a:lnTo>
                <a:lnTo>
                  <a:pt x="39" y="9"/>
                </a:lnTo>
                <a:lnTo>
                  <a:pt x="44" y="5"/>
                </a:lnTo>
                <a:lnTo>
                  <a:pt x="49" y="2"/>
                </a:lnTo>
                <a:lnTo>
                  <a:pt x="54" y="1"/>
                </a:lnTo>
                <a:lnTo>
                  <a:pt x="59" y="0"/>
                </a:lnTo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094" name="Freeform 5"/>
          <p:cNvSpPr>
            <a:spLocks/>
          </p:cNvSpPr>
          <p:nvPr/>
        </p:nvSpPr>
        <p:spPr bwMode="auto">
          <a:xfrm>
            <a:off x="6364288" y="4135438"/>
            <a:ext cx="1616075" cy="1074737"/>
          </a:xfrm>
          <a:custGeom>
            <a:avLst/>
            <a:gdLst>
              <a:gd name="T0" fmla="*/ 2147483647 w 1018"/>
              <a:gd name="T1" fmla="*/ 2147483647 h 677"/>
              <a:gd name="T2" fmla="*/ 2147483647 w 1018"/>
              <a:gd name="T3" fmla="*/ 2147483647 h 677"/>
              <a:gd name="T4" fmla="*/ 2147483647 w 1018"/>
              <a:gd name="T5" fmla="*/ 2147483647 h 677"/>
              <a:gd name="T6" fmla="*/ 2147483647 w 1018"/>
              <a:gd name="T7" fmla="*/ 2147483647 h 677"/>
              <a:gd name="T8" fmla="*/ 2147483647 w 1018"/>
              <a:gd name="T9" fmla="*/ 2147483647 h 677"/>
              <a:gd name="T10" fmla="*/ 2147483647 w 1018"/>
              <a:gd name="T11" fmla="*/ 2147483647 h 677"/>
              <a:gd name="T12" fmla="*/ 2147483647 w 1018"/>
              <a:gd name="T13" fmla="*/ 2147483647 h 677"/>
              <a:gd name="T14" fmla="*/ 2147483647 w 1018"/>
              <a:gd name="T15" fmla="*/ 2147483647 h 677"/>
              <a:gd name="T16" fmla="*/ 2147483647 w 1018"/>
              <a:gd name="T17" fmla="*/ 2147483647 h 677"/>
              <a:gd name="T18" fmla="*/ 2147483647 w 1018"/>
              <a:gd name="T19" fmla="*/ 2147483647 h 677"/>
              <a:gd name="T20" fmla="*/ 2147483647 w 1018"/>
              <a:gd name="T21" fmla="*/ 2147483647 h 677"/>
              <a:gd name="T22" fmla="*/ 2147483647 w 1018"/>
              <a:gd name="T23" fmla="*/ 2147483647 h 677"/>
              <a:gd name="T24" fmla="*/ 2147483647 w 1018"/>
              <a:gd name="T25" fmla="*/ 2147483647 h 677"/>
              <a:gd name="T26" fmla="*/ 2147483647 w 1018"/>
              <a:gd name="T27" fmla="*/ 2147483647 h 677"/>
              <a:gd name="T28" fmla="*/ 2147483647 w 1018"/>
              <a:gd name="T29" fmla="*/ 2147483647 h 677"/>
              <a:gd name="T30" fmla="*/ 2147483647 w 1018"/>
              <a:gd name="T31" fmla="*/ 2147483647 h 677"/>
              <a:gd name="T32" fmla="*/ 2147483647 w 1018"/>
              <a:gd name="T33" fmla="*/ 2147483647 h 677"/>
              <a:gd name="T34" fmla="*/ 2147483647 w 1018"/>
              <a:gd name="T35" fmla="*/ 2147483647 h 677"/>
              <a:gd name="T36" fmla="*/ 2147483647 w 1018"/>
              <a:gd name="T37" fmla="*/ 2147483647 h 677"/>
              <a:gd name="T38" fmla="*/ 2147483647 w 1018"/>
              <a:gd name="T39" fmla="*/ 2147483647 h 677"/>
              <a:gd name="T40" fmla="*/ 2147483647 w 1018"/>
              <a:gd name="T41" fmla="*/ 2147483647 h 677"/>
              <a:gd name="T42" fmla="*/ 2147483647 w 1018"/>
              <a:gd name="T43" fmla="*/ 2147483647 h 677"/>
              <a:gd name="T44" fmla="*/ 2147483647 w 1018"/>
              <a:gd name="T45" fmla="*/ 2147483647 h 677"/>
              <a:gd name="T46" fmla="*/ 2147483647 w 1018"/>
              <a:gd name="T47" fmla="*/ 2147483647 h 677"/>
              <a:gd name="T48" fmla="*/ 2147483647 w 1018"/>
              <a:gd name="T49" fmla="*/ 2147483647 h 677"/>
              <a:gd name="T50" fmla="*/ 2147483647 w 1018"/>
              <a:gd name="T51" fmla="*/ 2147483647 h 677"/>
              <a:gd name="T52" fmla="*/ 2147483647 w 1018"/>
              <a:gd name="T53" fmla="*/ 2147483647 h 677"/>
              <a:gd name="T54" fmla="*/ 2147483647 w 1018"/>
              <a:gd name="T55" fmla="*/ 2147483647 h 677"/>
              <a:gd name="T56" fmla="*/ 2147483647 w 1018"/>
              <a:gd name="T57" fmla="*/ 2147483647 h 677"/>
              <a:gd name="T58" fmla="*/ 2147483647 w 1018"/>
              <a:gd name="T59" fmla="*/ 2147483647 h 677"/>
              <a:gd name="T60" fmla="*/ 2147483647 w 1018"/>
              <a:gd name="T61" fmla="*/ 2147483647 h 677"/>
              <a:gd name="T62" fmla="*/ 2147483647 w 1018"/>
              <a:gd name="T63" fmla="*/ 2147483647 h 677"/>
              <a:gd name="T64" fmla="*/ 2147483647 w 1018"/>
              <a:gd name="T65" fmla="*/ 2147483647 h 677"/>
              <a:gd name="T66" fmla="*/ 2147483647 w 1018"/>
              <a:gd name="T67" fmla="*/ 2147483647 h 677"/>
              <a:gd name="T68" fmla="*/ 2147483647 w 1018"/>
              <a:gd name="T69" fmla="*/ 2147483647 h 677"/>
              <a:gd name="T70" fmla="*/ 2147483647 w 1018"/>
              <a:gd name="T71" fmla="*/ 2147483647 h 677"/>
              <a:gd name="T72" fmla="*/ 2147483647 w 1018"/>
              <a:gd name="T73" fmla="*/ 2147483647 h 677"/>
              <a:gd name="T74" fmla="*/ 2147483647 w 1018"/>
              <a:gd name="T75" fmla="*/ 2147483647 h 677"/>
              <a:gd name="T76" fmla="*/ 2147483647 w 1018"/>
              <a:gd name="T77" fmla="*/ 2147483647 h 677"/>
              <a:gd name="T78" fmla="*/ 2147483647 w 1018"/>
              <a:gd name="T79" fmla="*/ 2147483647 h 677"/>
              <a:gd name="T80" fmla="*/ 2147483647 w 1018"/>
              <a:gd name="T81" fmla="*/ 2147483647 h 677"/>
              <a:gd name="T82" fmla="*/ 2147483647 w 1018"/>
              <a:gd name="T83" fmla="*/ 2147483647 h 677"/>
              <a:gd name="T84" fmla="*/ 2147483647 w 1018"/>
              <a:gd name="T85" fmla="*/ 2147483647 h 677"/>
              <a:gd name="T86" fmla="*/ 2147483647 w 1018"/>
              <a:gd name="T87" fmla="*/ 2147483647 h 677"/>
              <a:gd name="T88" fmla="*/ 2147483647 w 1018"/>
              <a:gd name="T89" fmla="*/ 2147483647 h 677"/>
              <a:gd name="T90" fmla="*/ 2147483647 w 1018"/>
              <a:gd name="T91" fmla="*/ 2147483647 h 677"/>
              <a:gd name="T92" fmla="*/ 2147483647 w 1018"/>
              <a:gd name="T93" fmla="*/ 2147483647 h 677"/>
              <a:gd name="T94" fmla="*/ 2147483647 w 1018"/>
              <a:gd name="T95" fmla="*/ 2147483647 h 677"/>
              <a:gd name="T96" fmla="*/ 2147483647 w 1018"/>
              <a:gd name="T97" fmla="*/ 2147483647 h 677"/>
              <a:gd name="T98" fmla="*/ 2147483647 w 1018"/>
              <a:gd name="T99" fmla="*/ 2147483647 h 677"/>
              <a:gd name="T100" fmla="*/ 2147483647 w 1018"/>
              <a:gd name="T101" fmla="*/ 2147483647 h 677"/>
              <a:gd name="T102" fmla="*/ 2147483647 w 1018"/>
              <a:gd name="T103" fmla="*/ 2147483647 h 677"/>
              <a:gd name="T104" fmla="*/ 2147483647 w 1018"/>
              <a:gd name="T105" fmla="*/ 2147483647 h 677"/>
              <a:gd name="T106" fmla="*/ 2147483647 w 1018"/>
              <a:gd name="T107" fmla="*/ 2147483647 h 677"/>
              <a:gd name="T108" fmla="*/ 2147483647 w 1018"/>
              <a:gd name="T109" fmla="*/ 2147483647 h 677"/>
              <a:gd name="T110" fmla="*/ 2147483647 w 1018"/>
              <a:gd name="T111" fmla="*/ 2147483647 h 677"/>
              <a:gd name="T112" fmla="*/ 2147483647 w 1018"/>
              <a:gd name="T113" fmla="*/ 2147483647 h 677"/>
              <a:gd name="T114" fmla="*/ 2147483647 w 1018"/>
              <a:gd name="T115" fmla="*/ 2147483647 h 6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8"/>
              <a:gd name="T175" fmla="*/ 0 h 677"/>
              <a:gd name="T176" fmla="*/ 1018 w 1018"/>
              <a:gd name="T177" fmla="*/ 677 h 6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8" h="677">
                <a:moveTo>
                  <a:pt x="59" y="0"/>
                </a:moveTo>
                <a:lnTo>
                  <a:pt x="60" y="1"/>
                </a:lnTo>
                <a:lnTo>
                  <a:pt x="61" y="2"/>
                </a:lnTo>
                <a:lnTo>
                  <a:pt x="62" y="2"/>
                </a:lnTo>
                <a:lnTo>
                  <a:pt x="64" y="3"/>
                </a:lnTo>
                <a:lnTo>
                  <a:pt x="65" y="4"/>
                </a:lnTo>
                <a:lnTo>
                  <a:pt x="67" y="5"/>
                </a:lnTo>
                <a:lnTo>
                  <a:pt x="69" y="6"/>
                </a:lnTo>
                <a:lnTo>
                  <a:pt x="71" y="7"/>
                </a:lnTo>
                <a:lnTo>
                  <a:pt x="73" y="9"/>
                </a:lnTo>
                <a:lnTo>
                  <a:pt x="76" y="10"/>
                </a:lnTo>
                <a:lnTo>
                  <a:pt x="78" y="12"/>
                </a:lnTo>
                <a:lnTo>
                  <a:pt x="81" y="13"/>
                </a:lnTo>
                <a:lnTo>
                  <a:pt x="84" y="15"/>
                </a:lnTo>
                <a:lnTo>
                  <a:pt x="88" y="17"/>
                </a:lnTo>
                <a:lnTo>
                  <a:pt x="91" y="19"/>
                </a:lnTo>
                <a:lnTo>
                  <a:pt x="95" y="22"/>
                </a:lnTo>
                <a:lnTo>
                  <a:pt x="99" y="24"/>
                </a:lnTo>
                <a:lnTo>
                  <a:pt x="103" y="26"/>
                </a:lnTo>
                <a:lnTo>
                  <a:pt x="107" y="29"/>
                </a:lnTo>
                <a:lnTo>
                  <a:pt x="111" y="31"/>
                </a:lnTo>
                <a:lnTo>
                  <a:pt x="116" y="34"/>
                </a:lnTo>
                <a:lnTo>
                  <a:pt x="120" y="37"/>
                </a:lnTo>
                <a:lnTo>
                  <a:pt x="125" y="40"/>
                </a:lnTo>
                <a:lnTo>
                  <a:pt x="130" y="43"/>
                </a:lnTo>
                <a:lnTo>
                  <a:pt x="136" y="46"/>
                </a:lnTo>
                <a:lnTo>
                  <a:pt x="141" y="49"/>
                </a:lnTo>
                <a:lnTo>
                  <a:pt x="146" y="53"/>
                </a:lnTo>
                <a:lnTo>
                  <a:pt x="152" y="56"/>
                </a:lnTo>
                <a:lnTo>
                  <a:pt x="158" y="59"/>
                </a:lnTo>
                <a:lnTo>
                  <a:pt x="164" y="63"/>
                </a:lnTo>
                <a:lnTo>
                  <a:pt x="170" y="67"/>
                </a:lnTo>
                <a:lnTo>
                  <a:pt x="176" y="70"/>
                </a:lnTo>
                <a:lnTo>
                  <a:pt x="182" y="74"/>
                </a:lnTo>
                <a:lnTo>
                  <a:pt x="189" y="78"/>
                </a:lnTo>
                <a:lnTo>
                  <a:pt x="196" y="82"/>
                </a:lnTo>
                <a:lnTo>
                  <a:pt x="202" y="86"/>
                </a:lnTo>
                <a:lnTo>
                  <a:pt x="209" y="90"/>
                </a:lnTo>
                <a:lnTo>
                  <a:pt x="216" y="94"/>
                </a:lnTo>
                <a:lnTo>
                  <a:pt x="223" y="98"/>
                </a:lnTo>
                <a:lnTo>
                  <a:pt x="230" y="103"/>
                </a:lnTo>
                <a:lnTo>
                  <a:pt x="238" y="107"/>
                </a:lnTo>
                <a:lnTo>
                  <a:pt x="245" y="112"/>
                </a:lnTo>
                <a:lnTo>
                  <a:pt x="253" y="116"/>
                </a:lnTo>
                <a:lnTo>
                  <a:pt x="260" y="121"/>
                </a:lnTo>
                <a:lnTo>
                  <a:pt x="268" y="125"/>
                </a:lnTo>
                <a:lnTo>
                  <a:pt x="276" y="130"/>
                </a:lnTo>
                <a:lnTo>
                  <a:pt x="284" y="135"/>
                </a:lnTo>
                <a:lnTo>
                  <a:pt x="292" y="139"/>
                </a:lnTo>
                <a:lnTo>
                  <a:pt x="300" y="144"/>
                </a:lnTo>
                <a:lnTo>
                  <a:pt x="308" y="149"/>
                </a:lnTo>
                <a:lnTo>
                  <a:pt x="316" y="154"/>
                </a:lnTo>
                <a:lnTo>
                  <a:pt x="324" y="159"/>
                </a:lnTo>
                <a:lnTo>
                  <a:pt x="333" y="164"/>
                </a:lnTo>
                <a:lnTo>
                  <a:pt x="341" y="169"/>
                </a:lnTo>
                <a:lnTo>
                  <a:pt x="350" y="174"/>
                </a:lnTo>
                <a:lnTo>
                  <a:pt x="358" y="179"/>
                </a:lnTo>
                <a:lnTo>
                  <a:pt x="367" y="184"/>
                </a:lnTo>
                <a:lnTo>
                  <a:pt x="376" y="190"/>
                </a:lnTo>
                <a:lnTo>
                  <a:pt x="384" y="195"/>
                </a:lnTo>
                <a:lnTo>
                  <a:pt x="393" y="200"/>
                </a:lnTo>
                <a:lnTo>
                  <a:pt x="402" y="205"/>
                </a:lnTo>
                <a:lnTo>
                  <a:pt x="411" y="211"/>
                </a:lnTo>
                <a:lnTo>
                  <a:pt x="420" y="216"/>
                </a:lnTo>
                <a:lnTo>
                  <a:pt x="429" y="221"/>
                </a:lnTo>
                <a:lnTo>
                  <a:pt x="438" y="227"/>
                </a:lnTo>
                <a:lnTo>
                  <a:pt x="447" y="232"/>
                </a:lnTo>
                <a:lnTo>
                  <a:pt x="456" y="238"/>
                </a:lnTo>
                <a:lnTo>
                  <a:pt x="465" y="243"/>
                </a:lnTo>
                <a:lnTo>
                  <a:pt x="474" y="249"/>
                </a:lnTo>
                <a:lnTo>
                  <a:pt x="483" y="254"/>
                </a:lnTo>
                <a:lnTo>
                  <a:pt x="492" y="260"/>
                </a:lnTo>
                <a:lnTo>
                  <a:pt x="502" y="265"/>
                </a:lnTo>
                <a:lnTo>
                  <a:pt x="511" y="271"/>
                </a:lnTo>
                <a:lnTo>
                  <a:pt x="520" y="276"/>
                </a:lnTo>
                <a:lnTo>
                  <a:pt x="529" y="282"/>
                </a:lnTo>
                <a:lnTo>
                  <a:pt x="538" y="287"/>
                </a:lnTo>
                <a:lnTo>
                  <a:pt x="548" y="293"/>
                </a:lnTo>
                <a:lnTo>
                  <a:pt x="557" y="298"/>
                </a:lnTo>
                <a:lnTo>
                  <a:pt x="566" y="304"/>
                </a:lnTo>
                <a:lnTo>
                  <a:pt x="575" y="309"/>
                </a:lnTo>
                <a:lnTo>
                  <a:pt x="584" y="315"/>
                </a:lnTo>
                <a:lnTo>
                  <a:pt x="593" y="320"/>
                </a:lnTo>
                <a:lnTo>
                  <a:pt x="603" y="325"/>
                </a:lnTo>
                <a:lnTo>
                  <a:pt x="612" y="331"/>
                </a:lnTo>
                <a:lnTo>
                  <a:pt x="621" y="336"/>
                </a:lnTo>
                <a:lnTo>
                  <a:pt x="630" y="342"/>
                </a:lnTo>
                <a:lnTo>
                  <a:pt x="639" y="347"/>
                </a:lnTo>
                <a:lnTo>
                  <a:pt x="648" y="353"/>
                </a:lnTo>
                <a:lnTo>
                  <a:pt x="657" y="358"/>
                </a:lnTo>
                <a:lnTo>
                  <a:pt x="666" y="363"/>
                </a:lnTo>
                <a:lnTo>
                  <a:pt x="675" y="369"/>
                </a:lnTo>
                <a:lnTo>
                  <a:pt x="684" y="374"/>
                </a:lnTo>
                <a:lnTo>
                  <a:pt x="692" y="379"/>
                </a:lnTo>
                <a:lnTo>
                  <a:pt x="701" y="384"/>
                </a:lnTo>
                <a:lnTo>
                  <a:pt x="710" y="390"/>
                </a:lnTo>
                <a:lnTo>
                  <a:pt x="719" y="395"/>
                </a:lnTo>
                <a:lnTo>
                  <a:pt x="727" y="400"/>
                </a:lnTo>
                <a:lnTo>
                  <a:pt x="736" y="405"/>
                </a:lnTo>
                <a:lnTo>
                  <a:pt x="744" y="410"/>
                </a:lnTo>
                <a:lnTo>
                  <a:pt x="752" y="415"/>
                </a:lnTo>
                <a:lnTo>
                  <a:pt x="761" y="420"/>
                </a:lnTo>
                <a:lnTo>
                  <a:pt x="769" y="425"/>
                </a:lnTo>
                <a:lnTo>
                  <a:pt x="777" y="430"/>
                </a:lnTo>
                <a:lnTo>
                  <a:pt x="785" y="435"/>
                </a:lnTo>
                <a:lnTo>
                  <a:pt x="793" y="439"/>
                </a:lnTo>
                <a:lnTo>
                  <a:pt x="801" y="444"/>
                </a:lnTo>
                <a:lnTo>
                  <a:pt x="809" y="449"/>
                </a:lnTo>
                <a:lnTo>
                  <a:pt x="817" y="453"/>
                </a:lnTo>
                <a:lnTo>
                  <a:pt x="824" y="458"/>
                </a:lnTo>
                <a:lnTo>
                  <a:pt x="832" y="463"/>
                </a:lnTo>
                <a:lnTo>
                  <a:pt x="839" y="467"/>
                </a:lnTo>
                <a:lnTo>
                  <a:pt x="846" y="471"/>
                </a:lnTo>
                <a:lnTo>
                  <a:pt x="854" y="476"/>
                </a:lnTo>
                <a:lnTo>
                  <a:pt x="861" y="480"/>
                </a:lnTo>
                <a:lnTo>
                  <a:pt x="868" y="484"/>
                </a:lnTo>
                <a:lnTo>
                  <a:pt x="874" y="488"/>
                </a:lnTo>
                <a:lnTo>
                  <a:pt x="881" y="492"/>
                </a:lnTo>
                <a:lnTo>
                  <a:pt x="888" y="496"/>
                </a:lnTo>
                <a:lnTo>
                  <a:pt x="894" y="500"/>
                </a:lnTo>
                <a:lnTo>
                  <a:pt x="901" y="504"/>
                </a:lnTo>
                <a:lnTo>
                  <a:pt x="907" y="508"/>
                </a:lnTo>
                <a:lnTo>
                  <a:pt x="913" y="511"/>
                </a:lnTo>
                <a:lnTo>
                  <a:pt x="919" y="515"/>
                </a:lnTo>
                <a:lnTo>
                  <a:pt x="925" y="518"/>
                </a:lnTo>
                <a:lnTo>
                  <a:pt x="930" y="522"/>
                </a:lnTo>
                <a:lnTo>
                  <a:pt x="936" y="525"/>
                </a:lnTo>
                <a:lnTo>
                  <a:pt x="941" y="528"/>
                </a:lnTo>
                <a:lnTo>
                  <a:pt x="946" y="531"/>
                </a:lnTo>
                <a:lnTo>
                  <a:pt x="951" y="534"/>
                </a:lnTo>
                <a:lnTo>
                  <a:pt x="956" y="537"/>
                </a:lnTo>
                <a:lnTo>
                  <a:pt x="961" y="540"/>
                </a:lnTo>
                <a:lnTo>
                  <a:pt x="965" y="543"/>
                </a:lnTo>
                <a:lnTo>
                  <a:pt x="970" y="545"/>
                </a:lnTo>
                <a:lnTo>
                  <a:pt x="974" y="548"/>
                </a:lnTo>
                <a:lnTo>
                  <a:pt x="978" y="550"/>
                </a:lnTo>
                <a:lnTo>
                  <a:pt x="982" y="552"/>
                </a:lnTo>
                <a:lnTo>
                  <a:pt x="986" y="555"/>
                </a:lnTo>
                <a:lnTo>
                  <a:pt x="989" y="557"/>
                </a:lnTo>
                <a:lnTo>
                  <a:pt x="992" y="559"/>
                </a:lnTo>
                <a:lnTo>
                  <a:pt x="996" y="561"/>
                </a:lnTo>
                <a:lnTo>
                  <a:pt x="998" y="562"/>
                </a:lnTo>
                <a:lnTo>
                  <a:pt x="1001" y="564"/>
                </a:lnTo>
                <a:lnTo>
                  <a:pt x="1004" y="565"/>
                </a:lnTo>
                <a:lnTo>
                  <a:pt x="1006" y="567"/>
                </a:lnTo>
                <a:lnTo>
                  <a:pt x="1008" y="568"/>
                </a:lnTo>
                <a:lnTo>
                  <a:pt x="1010" y="569"/>
                </a:lnTo>
                <a:lnTo>
                  <a:pt x="1012" y="570"/>
                </a:lnTo>
                <a:lnTo>
                  <a:pt x="1013" y="571"/>
                </a:lnTo>
                <a:lnTo>
                  <a:pt x="1014" y="572"/>
                </a:lnTo>
                <a:lnTo>
                  <a:pt x="1015" y="572"/>
                </a:lnTo>
                <a:lnTo>
                  <a:pt x="1016" y="573"/>
                </a:lnTo>
                <a:lnTo>
                  <a:pt x="1017" y="573"/>
                </a:lnTo>
                <a:lnTo>
                  <a:pt x="1017" y="574"/>
                </a:lnTo>
                <a:lnTo>
                  <a:pt x="1016" y="582"/>
                </a:lnTo>
                <a:lnTo>
                  <a:pt x="1014" y="590"/>
                </a:lnTo>
                <a:lnTo>
                  <a:pt x="1012" y="598"/>
                </a:lnTo>
                <a:lnTo>
                  <a:pt x="1010" y="605"/>
                </a:lnTo>
                <a:lnTo>
                  <a:pt x="1007" y="613"/>
                </a:lnTo>
                <a:lnTo>
                  <a:pt x="1004" y="620"/>
                </a:lnTo>
                <a:lnTo>
                  <a:pt x="1001" y="626"/>
                </a:lnTo>
                <a:lnTo>
                  <a:pt x="998" y="632"/>
                </a:lnTo>
                <a:lnTo>
                  <a:pt x="994" y="639"/>
                </a:lnTo>
                <a:lnTo>
                  <a:pt x="990" y="644"/>
                </a:lnTo>
                <a:lnTo>
                  <a:pt x="986" y="650"/>
                </a:lnTo>
                <a:lnTo>
                  <a:pt x="981" y="655"/>
                </a:lnTo>
                <a:lnTo>
                  <a:pt x="976" y="660"/>
                </a:lnTo>
                <a:lnTo>
                  <a:pt x="970" y="664"/>
                </a:lnTo>
                <a:lnTo>
                  <a:pt x="964" y="668"/>
                </a:lnTo>
                <a:lnTo>
                  <a:pt x="958" y="672"/>
                </a:lnTo>
                <a:lnTo>
                  <a:pt x="951" y="676"/>
                </a:lnTo>
                <a:lnTo>
                  <a:pt x="950" y="675"/>
                </a:lnTo>
                <a:lnTo>
                  <a:pt x="949" y="675"/>
                </a:lnTo>
                <a:lnTo>
                  <a:pt x="948" y="674"/>
                </a:lnTo>
                <a:lnTo>
                  <a:pt x="947" y="673"/>
                </a:lnTo>
                <a:lnTo>
                  <a:pt x="945" y="672"/>
                </a:lnTo>
                <a:lnTo>
                  <a:pt x="943" y="671"/>
                </a:lnTo>
                <a:lnTo>
                  <a:pt x="941" y="670"/>
                </a:lnTo>
                <a:lnTo>
                  <a:pt x="939" y="669"/>
                </a:lnTo>
                <a:lnTo>
                  <a:pt x="937" y="667"/>
                </a:lnTo>
                <a:lnTo>
                  <a:pt x="934" y="666"/>
                </a:lnTo>
                <a:lnTo>
                  <a:pt x="932" y="664"/>
                </a:lnTo>
                <a:lnTo>
                  <a:pt x="929" y="662"/>
                </a:lnTo>
                <a:lnTo>
                  <a:pt x="926" y="660"/>
                </a:lnTo>
                <a:lnTo>
                  <a:pt x="922" y="658"/>
                </a:lnTo>
                <a:lnTo>
                  <a:pt x="919" y="656"/>
                </a:lnTo>
                <a:lnTo>
                  <a:pt x="915" y="654"/>
                </a:lnTo>
                <a:lnTo>
                  <a:pt x="911" y="652"/>
                </a:lnTo>
                <a:lnTo>
                  <a:pt x="907" y="649"/>
                </a:lnTo>
                <a:lnTo>
                  <a:pt x="903" y="647"/>
                </a:lnTo>
                <a:lnTo>
                  <a:pt x="898" y="644"/>
                </a:lnTo>
                <a:lnTo>
                  <a:pt x="894" y="641"/>
                </a:lnTo>
                <a:lnTo>
                  <a:pt x="889" y="638"/>
                </a:lnTo>
                <a:lnTo>
                  <a:pt x="884" y="635"/>
                </a:lnTo>
                <a:lnTo>
                  <a:pt x="879" y="632"/>
                </a:lnTo>
                <a:lnTo>
                  <a:pt x="874" y="629"/>
                </a:lnTo>
                <a:lnTo>
                  <a:pt x="868" y="626"/>
                </a:lnTo>
                <a:lnTo>
                  <a:pt x="863" y="623"/>
                </a:lnTo>
                <a:lnTo>
                  <a:pt x="857" y="619"/>
                </a:lnTo>
                <a:lnTo>
                  <a:pt x="851" y="616"/>
                </a:lnTo>
                <a:lnTo>
                  <a:pt x="845" y="612"/>
                </a:lnTo>
                <a:lnTo>
                  <a:pt x="839" y="608"/>
                </a:lnTo>
                <a:lnTo>
                  <a:pt x="833" y="605"/>
                </a:lnTo>
                <a:lnTo>
                  <a:pt x="826" y="601"/>
                </a:lnTo>
                <a:lnTo>
                  <a:pt x="820" y="597"/>
                </a:lnTo>
                <a:lnTo>
                  <a:pt x="813" y="593"/>
                </a:lnTo>
                <a:lnTo>
                  <a:pt x="806" y="589"/>
                </a:lnTo>
                <a:lnTo>
                  <a:pt x="799" y="584"/>
                </a:lnTo>
                <a:lnTo>
                  <a:pt x="792" y="580"/>
                </a:lnTo>
                <a:lnTo>
                  <a:pt x="785" y="576"/>
                </a:lnTo>
                <a:lnTo>
                  <a:pt x="778" y="572"/>
                </a:lnTo>
                <a:lnTo>
                  <a:pt x="770" y="567"/>
                </a:lnTo>
                <a:lnTo>
                  <a:pt x="763" y="563"/>
                </a:lnTo>
                <a:lnTo>
                  <a:pt x="755" y="558"/>
                </a:lnTo>
                <a:lnTo>
                  <a:pt x="748" y="553"/>
                </a:lnTo>
                <a:lnTo>
                  <a:pt x="740" y="549"/>
                </a:lnTo>
                <a:lnTo>
                  <a:pt x="732" y="544"/>
                </a:lnTo>
                <a:lnTo>
                  <a:pt x="724" y="539"/>
                </a:lnTo>
                <a:lnTo>
                  <a:pt x="716" y="534"/>
                </a:lnTo>
                <a:lnTo>
                  <a:pt x="708" y="529"/>
                </a:lnTo>
                <a:lnTo>
                  <a:pt x="699" y="524"/>
                </a:lnTo>
                <a:lnTo>
                  <a:pt x="691" y="519"/>
                </a:lnTo>
                <a:lnTo>
                  <a:pt x="683" y="514"/>
                </a:lnTo>
                <a:lnTo>
                  <a:pt x="674" y="509"/>
                </a:lnTo>
                <a:lnTo>
                  <a:pt x="666" y="504"/>
                </a:lnTo>
                <a:lnTo>
                  <a:pt x="657" y="499"/>
                </a:lnTo>
                <a:lnTo>
                  <a:pt x="649" y="494"/>
                </a:lnTo>
                <a:lnTo>
                  <a:pt x="640" y="489"/>
                </a:lnTo>
                <a:lnTo>
                  <a:pt x="631" y="483"/>
                </a:lnTo>
                <a:lnTo>
                  <a:pt x="622" y="478"/>
                </a:lnTo>
                <a:lnTo>
                  <a:pt x="613" y="473"/>
                </a:lnTo>
                <a:lnTo>
                  <a:pt x="605" y="467"/>
                </a:lnTo>
                <a:lnTo>
                  <a:pt x="596" y="462"/>
                </a:lnTo>
                <a:lnTo>
                  <a:pt x="587" y="457"/>
                </a:lnTo>
                <a:lnTo>
                  <a:pt x="578" y="451"/>
                </a:lnTo>
                <a:lnTo>
                  <a:pt x="569" y="446"/>
                </a:lnTo>
                <a:lnTo>
                  <a:pt x="559" y="440"/>
                </a:lnTo>
                <a:lnTo>
                  <a:pt x="550" y="435"/>
                </a:lnTo>
                <a:lnTo>
                  <a:pt x="541" y="429"/>
                </a:lnTo>
                <a:lnTo>
                  <a:pt x="532" y="424"/>
                </a:lnTo>
                <a:lnTo>
                  <a:pt x="523" y="418"/>
                </a:lnTo>
                <a:lnTo>
                  <a:pt x="514" y="413"/>
                </a:lnTo>
                <a:lnTo>
                  <a:pt x="504" y="407"/>
                </a:lnTo>
                <a:lnTo>
                  <a:pt x="495" y="402"/>
                </a:lnTo>
                <a:lnTo>
                  <a:pt x="486" y="396"/>
                </a:lnTo>
                <a:lnTo>
                  <a:pt x="477" y="390"/>
                </a:lnTo>
                <a:lnTo>
                  <a:pt x="467" y="385"/>
                </a:lnTo>
                <a:lnTo>
                  <a:pt x="458" y="379"/>
                </a:lnTo>
                <a:lnTo>
                  <a:pt x="449" y="374"/>
                </a:lnTo>
                <a:lnTo>
                  <a:pt x="440" y="368"/>
                </a:lnTo>
                <a:lnTo>
                  <a:pt x="431" y="363"/>
                </a:lnTo>
                <a:lnTo>
                  <a:pt x="421" y="357"/>
                </a:lnTo>
                <a:lnTo>
                  <a:pt x="412" y="352"/>
                </a:lnTo>
                <a:lnTo>
                  <a:pt x="403" y="346"/>
                </a:lnTo>
                <a:lnTo>
                  <a:pt x="394" y="341"/>
                </a:lnTo>
                <a:lnTo>
                  <a:pt x="385" y="335"/>
                </a:lnTo>
                <a:lnTo>
                  <a:pt x="376" y="330"/>
                </a:lnTo>
                <a:lnTo>
                  <a:pt x="367" y="324"/>
                </a:lnTo>
                <a:lnTo>
                  <a:pt x="358" y="319"/>
                </a:lnTo>
                <a:lnTo>
                  <a:pt x="349" y="314"/>
                </a:lnTo>
                <a:lnTo>
                  <a:pt x="340" y="308"/>
                </a:lnTo>
                <a:lnTo>
                  <a:pt x="331" y="303"/>
                </a:lnTo>
                <a:lnTo>
                  <a:pt x="322" y="298"/>
                </a:lnTo>
                <a:lnTo>
                  <a:pt x="313" y="292"/>
                </a:lnTo>
                <a:lnTo>
                  <a:pt x="305" y="287"/>
                </a:lnTo>
                <a:lnTo>
                  <a:pt x="296" y="282"/>
                </a:lnTo>
                <a:lnTo>
                  <a:pt x="288" y="277"/>
                </a:lnTo>
                <a:lnTo>
                  <a:pt x="279" y="272"/>
                </a:lnTo>
                <a:lnTo>
                  <a:pt x="271" y="266"/>
                </a:lnTo>
                <a:lnTo>
                  <a:pt x="262" y="261"/>
                </a:lnTo>
                <a:lnTo>
                  <a:pt x="254" y="256"/>
                </a:lnTo>
                <a:lnTo>
                  <a:pt x="246" y="252"/>
                </a:lnTo>
                <a:lnTo>
                  <a:pt x="238" y="247"/>
                </a:lnTo>
                <a:lnTo>
                  <a:pt x="230" y="242"/>
                </a:lnTo>
                <a:lnTo>
                  <a:pt x="222" y="237"/>
                </a:lnTo>
                <a:lnTo>
                  <a:pt x="214" y="232"/>
                </a:lnTo>
                <a:lnTo>
                  <a:pt x="206" y="228"/>
                </a:lnTo>
                <a:lnTo>
                  <a:pt x="198" y="223"/>
                </a:lnTo>
                <a:lnTo>
                  <a:pt x="191" y="218"/>
                </a:lnTo>
                <a:lnTo>
                  <a:pt x="183" y="214"/>
                </a:lnTo>
                <a:lnTo>
                  <a:pt x="176" y="209"/>
                </a:lnTo>
                <a:lnTo>
                  <a:pt x="168" y="205"/>
                </a:lnTo>
                <a:lnTo>
                  <a:pt x="161" y="201"/>
                </a:lnTo>
                <a:lnTo>
                  <a:pt x="154" y="197"/>
                </a:lnTo>
                <a:lnTo>
                  <a:pt x="147" y="192"/>
                </a:lnTo>
                <a:lnTo>
                  <a:pt x="141" y="188"/>
                </a:lnTo>
                <a:lnTo>
                  <a:pt x="134" y="184"/>
                </a:lnTo>
                <a:lnTo>
                  <a:pt x="127" y="180"/>
                </a:lnTo>
                <a:lnTo>
                  <a:pt x="121" y="176"/>
                </a:lnTo>
                <a:lnTo>
                  <a:pt x="115" y="173"/>
                </a:lnTo>
                <a:lnTo>
                  <a:pt x="108" y="169"/>
                </a:lnTo>
                <a:lnTo>
                  <a:pt x="102" y="165"/>
                </a:lnTo>
                <a:lnTo>
                  <a:pt x="97" y="162"/>
                </a:lnTo>
                <a:lnTo>
                  <a:pt x="91" y="158"/>
                </a:lnTo>
                <a:lnTo>
                  <a:pt x="85" y="155"/>
                </a:lnTo>
                <a:lnTo>
                  <a:pt x="80" y="152"/>
                </a:lnTo>
                <a:lnTo>
                  <a:pt x="75" y="149"/>
                </a:lnTo>
                <a:lnTo>
                  <a:pt x="69" y="146"/>
                </a:lnTo>
                <a:lnTo>
                  <a:pt x="65" y="143"/>
                </a:lnTo>
                <a:lnTo>
                  <a:pt x="60" y="140"/>
                </a:lnTo>
                <a:lnTo>
                  <a:pt x="55" y="137"/>
                </a:lnTo>
                <a:lnTo>
                  <a:pt x="51" y="134"/>
                </a:lnTo>
                <a:lnTo>
                  <a:pt x="46" y="132"/>
                </a:lnTo>
                <a:lnTo>
                  <a:pt x="42" y="129"/>
                </a:lnTo>
                <a:lnTo>
                  <a:pt x="38" y="127"/>
                </a:lnTo>
                <a:lnTo>
                  <a:pt x="35" y="125"/>
                </a:lnTo>
                <a:lnTo>
                  <a:pt x="31" y="122"/>
                </a:lnTo>
                <a:lnTo>
                  <a:pt x="28" y="120"/>
                </a:lnTo>
                <a:lnTo>
                  <a:pt x="25" y="119"/>
                </a:lnTo>
                <a:lnTo>
                  <a:pt x="22" y="117"/>
                </a:lnTo>
                <a:lnTo>
                  <a:pt x="19" y="115"/>
                </a:lnTo>
                <a:lnTo>
                  <a:pt x="16" y="114"/>
                </a:lnTo>
                <a:lnTo>
                  <a:pt x="14" y="112"/>
                </a:lnTo>
                <a:lnTo>
                  <a:pt x="12" y="111"/>
                </a:lnTo>
                <a:lnTo>
                  <a:pt x="10" y="110"/>
                </a:lnTo>
                <a:lnTo>
                  <a:pt x="8" y="109"/>
                </a:lnTo>
                <a:lnTo>
                  <a:pt x="7" y="108"/>
                </a:lnTo>
                <a:lnTo>
                  <a:pt x="6" y="107"/>
                </a:lnTo>
                <a:lnTo>
                  <a:pt x="5" y="106"/>
                </a:lnTo>
                <a:lnTo>
                  <a:pt x="4" y="106"/>
                </a:lnTo>
                <a:lnTo>
                  <a:pt x="3" y="106"/>
                </a:lnTo>
                <a:lnTo>
                  <a:pt x="3" y="105"/>
                </a:lnTo>
                <a:lnTo>
                  <a:pt x="1" y="102"/>
                </a:lnTo>
                <a:lnTo>
                  <a:pt x="0" y="98"/>
                </a:lnTo>
                <a:lnTo>
                  <a:pt x="0" y="94"/>
                </a:lnTo>
                <a:lnTo>
                  <a:pt x="1" y="88"/>
                </a:lnTo>
                <a:lnTo>
                  <a:pt x="2" y="82"/>
                </a:lnTo>
                <a:lnTo>
                  <a:pt x="3" y="75"/>
                </a:lnTo>
                <a:lnTo>
                  <a:pt x="5" y="68"/>
                </a:lnTo>
                <a:lnTo>
                  <a:pt x="8" y="61"/>
                </a:lnTo>
                <a:lnTo>
                  <a:pt x="10" y="53"/>
                </a:lnTo>
                <a:lnTo>
                  <a:pt x="14" y="46"/>
                </a:lnTo>
                <a:lnTo>
                  <a:pt x="17" y="39"/>
                </a:lnTo>
                <a:lnTo>
                  <a:pt x="21" y="32"/>
                </a:lnTo>
                <a:lnTo>
                  <a:pt x="25" y="25"/>
                </a:lnTo>
                <a:lnTo>
                  <a:pt x="30" y="19"/>
                </a:lnTo>
                <a:lnTo>
                  <a:pt x="34" y="13"/>
                </a:lnTo>
                <a:lnTo>
                  <a:pt x="39" y="9"/>
                </a:lnTo>
                <a:lnTo>
                  <a:pt x="44" y="5"/>
                </a:lnTo>
                <a:lnTo>
                  <a:pt x="49" y="2"/>
                </a:lnTo>
                <a:lnTo>
                  <a:pt x="54" y="1"/>
                </a:lnTo>
                <a:lnTo>
                  <a:pt x="5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28" name="Freeform 39"/>
          <p:cNvSpPr>
            <a:spLocks/>
          </p:cNvSpPr>
          <p:nvPr/>
        </p:nvSpPr>
        <p:spPr bwMode="auto">
          <a:xfrm>
            <a:off x="6769100" y="3584575"/>
            <a:ext cx="1169988" cy="1092200"/>
          </a:xfrm>
          <a:custGeom>
            <a:avLst/>
            <a:gdLst>
              <a:gd name="T0" fmla="*/ 2147483647 w 737"/>
              <a:gd name="T1" fmla="*/ 2147483647 h 688"/>
              <a:gd name="T2" fmla="*/ 2147483647 w 737"/>
              <a:gd name="T3" fmla="*/ 2147483647 h 688"/>
              <a:gd name="T4" fmla="*/ 2147483647 w 737"/>
              <a:gd name="T5" fmla="*/ 2147483647 h 688"/>
              <a:gd name="T6" fmla="*/ 0 w 737"/>
              <a:gd name="T7" fmla="*/ 2147483647 h 688"/>
              <a:gd name="T8" fmla="*/ 2147483647 w 737"/>
              <a:gd name="T9" fmla="*/ 2147483647 h 688"/>
              <a:gd name="T10" fmla="*/ 2147483647 w 737"/>
              <a:gd name="T11" fmla="*/ 2147483647 h 688"/>
              <a:gd name="T12" fmla="*/ 2147483647 w 737"/>
              <a:gd name="T13" fmla="*/ 2147483647 h 688"/>
              <a:gd name="T14" fmla="*/ 2147483647 w 737"/>
              <a:gd name="T15" fmla="*/ 2147483647 h 688"/>
              <a:gd name="T16" fmla="*/ 2147483647 w 737"/>
              <a:gd name="T17" fmla="*/ 2147483647 h 688"/>
              <a:gd name="T18" fmla="*/ 2147483647 w 737"/>
              <a:gd name="T19" fmla="*/ 2147483647 h 688"/>
              <a:gd name="T20" fmla="*/ 2147483647 w 737"/>
              <a:gd name="T21" fmla="*/ 2147483647 h 688"/>
              <a:gd name="T22" fmla="*/ 2147483647 w 737"/>
              <a:gd name="T23" fmla="*/ 2147483647 h 688"/>
              <a:gd name="T24" fmla="*/ 2147483647 w 737"/>
              <a:gd name="T25" fmla="*/ 2147483647 h 688"/>
              <a:gd name="T26" fmla="*/ 2147483647 w 737"/>
              <a:gd name="T27" fmla="*/ 2147483647 h 688"/>
              <a:gd name="T28" fmla="*/ 2147483647 w 737"/>
              <a:gd name="T29" fmla="*/ 2147483647 h 688"/>
              <a:gd name="T30" fmla="*/ 2147483647 w 737"/>
              <a:gd name="T31" fmla="*/ 2147483647 h 688"/>
              <a:gd name="T32" fmla="*/ 2147483647 w 737"/>
              <a:gd name="T33" fmla="*/ 2147483647 h 688"/>
              <a:gd name="T34" fmla="*/ 2147483647 w 737"/>
              <a:gd name="T35" fmla="*/ 2147483647 h 688"/>
              <a:gd name="T36" fmla="*/ 2147483647 w 737"/>
              <a:gd name="T37" fmla="*/ 2147483647 h 688"/>
              <a:gd name="T38" fmla="*/ 2147483647 w 737"/>
              <a:gd name="T39" fmla="*/ 2147483647 h 688"/>
              <a:gd name="T40" fmla="*/ 2147483647 w 737"/>
              <a:gd name="T41" fmla="*/ 2147483647 h 688"/>
              <a:gd name="T42" fmla="*/ 2147483647 w 737"/>
              <a:gd name="T43" fmla="*/ 2147483647 h 688"/>
              <a:gd name="T44" fmla="*/ 2147483647 w 737"/>
              <a:gd name="T45" fmla="*/ 2147483647 h 688"/>
              <a:gd name="T46" fmla="*/ 2147483647 w 737"/>
              <a:gd name="T47" fmla="*/ 2147483647 h 688"/>
              <a:gd name="T48" fmla="*/ 2147483647 w 737"/>
              <a:gd name="T49" fmla="*/ 2147483647 h 688"/>
              <a:gd name="T50" fmla="*/ 2147483647 w 737"/>
              <a:gd name="T51" fmla="*/ 2147483647 h 688"/>
              <a:gd name="T52" fmla="*/ 2147483647 w 737"/>
              <a:gd name="T53" fmla="*/ 2147483647 h 688"/>
              <a:gd name="T54" fmla="*/ 2147483647 w 737"/>
              <a:gd name="T55" fmla="*/ 2147483647 h 688"/>
              <a:gd name="T56" fmla="*/ 2147483647 w 737"/>
              <a:gd name="T57" fmla="*/ 2147483647 h 688"/>
              <a:gd name="T58" fmla="*/ 2147483647 w 737"/>
              <a:gd name="T59" fmla="*/ 2147483647 h 688"/>
              <a:gd name="T60" fmla="*/ 2147483647 w 737"/>
              <a:gd name="T61" fmla="*/ 2147483647 h 688"/>
              <a:gd name="T62" fmla="*/ 2147483647 w 737"/>
              <a:gd name="T63" fmla="*/ 2147483647 h 688"/>
              <a:gd name="T64" fmla="*/ 2147483647 w 737"/>
              <a:gd name="T65" fmla="*/ 2147483647 h 688"/>
              <a:gd name="T66" fmla="*/ 2147483647 w 737"/>
              <a:gd name="T67" fmla="*/ 2147483647 h 688"/>
              <a:gd name="T68" fmla="*/ 2147483647 w 737"/>
              <a:gd name="T69" fmla="*/ 2147483647 h 688"/>
              <a:gd name="T70" fmla="*/ 2147483647 w 737"/>
              <a:gd name="T71" fmla="*/ 2147483647 h 688"/>
              <a:gd name="T72" fmla="*/ 2147483647 w 737"/>
              <a:gd name="T73" fmla="*/ 2147483647 h 688"/>
              <a:gd name="T74" fmla="*/ 2147483647 w 737"/>
              <a:gd name="T75" fmla="*/ 2147483647 h 688"/>
              <a:gd name="T76" fmla="*/ 2147483647 w 737"/>
              <a:gd name="T77" fmla="*/ 2147483647 h 688"/>
              <a:gd name="T78" fmla="*/ 2147483647 w 737"/>
              <a:gd name="T79" fmla="*/ 2147483647 h 688"/>
              <a:gd name="T80" fmla="*/ 2147483647 w 737"/>
              <a:gd name="T81" fmla="*/ 2147483647 h 688"/>
              <a:gd name="T82" fmla="*/ 2147483647 w 737"/>
              <a:gd name="T83" fmla="*/ 2147483647 h 688"/>
              <a:gd name="T84" fmla="*/ 2147483647 w 737"/>
              <a:gd name="T85" fmla="*/ 2147483647 h 688"/>
              <a:gd name="T86" fmla="*/ 2147483647 w 737"/>
              <a:gd name="T87" fmla="*/ 2147483647 h 688"/>
              <a:gd name="T88" fmla="*/ 2147483647 w 737"/>
              <a:gd name="T89" fmla="*/ 2147483647 h 688"/>
              <a:gd name="T90" fmla="*/ 2147483647 w 737"/>
              <a:gd name="T91" fmla="*/ 2147483647 h 688"/>
              <a:gd name="T92" fmla="*/ 2147483647 w 737"/>
              <a:gd name="T93" fmla="*/ 2147483647 h 688"/>
              <a:gd name="T94" fmla="*/ 2147483647 w 737"/>
              <a:gd name="T95" fmla="*/ 2147483647 h 688"/>
              <a:gd name="T96" fmla="*/ 2147483647 w 737"/>
              <a:gd name="T97" fmla="*/ 2147483647 h 688"/>
              <a:gd name="T98" fmla="*/ 2147483647 w 737"/>
              <a:gd name="T99" fmla="*/ 2147483647 h 688"/>
              <a:gd name="T100" fmla="*/ 2147483647 w 737"/>
              <a:gd name="T101" fmla="*/ 2147483647 h 688"/>
              <a:gd name="T102" fmla="*/ 2147483647 w 737"/>
              <a:gd name="T103" fmla="*/ 2147483647 h 688"/>
              <a:gd name="T104" fmla="*/ 2147483647 w 737"/>
              <a:gd name="T105" fmla="*/ 2147483647 h 688"/>
              <a:gd name="T106" fmla="*/ 2147483647 w 737"/>
              <a:gd name="T107" fmla="*/ 2147483647 h 688"/>
              <a:gd name="T108" fmla="*/ 2147483647 w 737"/>
              <a:gd name="T109" fmla="*/ 2147483647 h 688"/>
              <a:gd name="T110" fmla="*/ 2147483647 w 737"/>
              <a:gd name="T111" fmla="*/ 2147483647 h 688"/>
              <a:gd name="T112" fmla="*/ 2147483647 w 737"/>
              <a:gd name="T113" fmla="*/ 2147483647 h 688"/>
              <a:gd name="T114" fmla="*/ 2147483647 w 737"/>
              <a:gd name="T115" fmla="*/ 2147483647 h 688"/>
              <a:gd name="T116" fmla="*/ 2147483647 w 737"/>
              <a:gd name="T117" fmla="*/ 2147483647 h 688"/>
              <a:gd name="T118" fmla="*/ 2147483647 w 737"/>
              <a:gd name="T119" fmla="*/ 2147483647 h 688"/>
              <a:gd name="T120" fmla="*/ 2147483647 w 737"/>
              <a:gd name="T121" fmla="*/ 2147483647 h 688"/>
              <a:gd name="T122" fmla="*/ 2147483647 w 737"/>
              <a:gd name="T123" fmla="*/ 2147483647 h 6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7"/>
              <a:gd name="T187" fmla="*/ 0 h 688"/>
              <a:gd name="T188" fmla="*/ 737 w 737"/>
              <a:gd name="T189" fmla="*/ 688 h 6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7" h="688">
                <a:moveTo>
                  <a:pt x="13" y="123"/>
                </a:moveTo>
                <a:lnTo>
                  <a:pt x="12" y="131"/>
                </a:lnTo>
                <a:lnTo>
                  <a:pt x="11" y="138"/>
                </a:lnTo>
                <a:lnTo>
                  <a:pt x="10" y="145"/>
                </a:lnTo>
                <a:lnTo>
                  <a:pt x="10" y="153"/>
                </a:lnTo>
                <a:lnTo>
                  <a:pt x="9" y="160"/>
                </a:lnTo>
                <a:lnTo>
                  <a:pt x="8" y="168"/>
                </a:lnTo>
                <a:lnTo>
                  <a:pt x="7" y="175"/>
                </a:lnTo>
                <a:lnTo>
                  <a:pt x="6" y="183"/>
                </a:lnTo>
                <a:lnTo>
                  <a:pt x="5" y="190"/>
                </a:lnTo>
                <a:lnTo>
                  <a:pt x="5" y="198"/>
                </a:lnTo>
                <a:lnTo>
                  <a:pt x="4" y="205"/>
                </a:lnTo>
                <a:lnTo>
                  <a:pt x="3" y="213"/>
                </a:lnTo>
                <a:lnTo>
                  <a:pt x="3" y="220"/>
                </a:lnTo>
                <a:lnTo>
                  <a:pt x="2" y="228"/>
                </a:lnTo>
                <a:lnTo>
                  <a:pt x="2" y="235"/>
                </a:lnTo>
                <a:lnTo>
                  <a:pt x="1" y="243"/>
                </a:lnTo>
                <a:lnTo>
                  <a:pt x="1" y="250"/>
                </a:lnTo>
                <a:lnTo>
                  <a:pt x="1" y="258"/>
                </a:lnTo>
                <a:lnTo>
                  <a:pt x="0" y="265"/>
                </a:lnTo>
                <a:lnTo>
                  <a:pt x="0" y="273"/>
                </a:lnTo>
                <a:lnTo>
                  <a:pt x="0" y="280"/>
                </a:lnTo>
                <a:lnTo>
                  <a:pt x="0" y="288"/>
                </a:lnTo>
                <a:lnTo>
                  <a:pt x="0" y="295"/>
                </a:lnTo>
                <a:lnTo>
                  <a:pt x="1" y="302"/>
                </a:lnTo>
                <a:lnTo>
                  <a:pt x="1" y="310"/>
                </a:lnTo>
                <a:lnTo>
                  <a:pt x="1" y="317"/>
                </a:lnTo>
                <a:lnTo>
                  <a:pt x="2" y="324"/>
                </a:lnTo>
                <a:lnTo>
                  <a:pt x="3" y="331"/>
                </a:lnTo>
                <a:lnTo>
                  <a:pt x="3" y="338"/>
                </a:lnTo>
                <a:lnTo>
                  <a:pt x="4" y="345"/>
                </a:lnTo>
                <a:lnTo>
                  <a:pt x="5" y="352"/>
                </a:lnTo>
                <a:lnTo>
                  <a:pt x="7" y="359"/>
                </a:lnTo>
                <a:lnTo>
                  <a:pt x="8" y="366"/>
                </a:lnTo>
                <a:lnTo>
                  <a:pt x="9" y="372"/>
                </a:lnTo>
                <a:lnTo>
                  <a:pt x="11" y="379"/>
                </a:lnTo>
                <a:lnTo>
                  <a:pt x="13" y="385"/>
                </a:lnTo>
                <a:lnTo>
                  <a:pt x="15" y="392"/>
                </a:lnTo>
                <a:lnTo>
                  <a:pt x="17" y="398"/>
                </a:lnTo>
                <a:lnTo>
                  <a:pt x="19" y="404"/>
                </a:lnTo>
                <a:lnTo>
                  <a:pt x="21" y="408"/>
                </a:lnTo>
                <a:lnTo>
                  <a:pt x="23" y="411"/>
                </a:lnTo>
                <a:lnTo>
                  <a:pt x="25" y="414"/>
                </a:lnTo>
                <a:lnTo>
                  <a:pt x="27" y="418"/>
                </a:lnTo>
                <a:lnTo>
                  <a:pt x="29" y="422"/>
                </a:lnTo>
                <a:lnTo>
                  <a:pt x="31" y="425"/>
                </a:lnTo>
                <a:lnTo>
                  <a:pt x="34" y="429"/>
                </a:lnTo>
                <a:lnTo>
                  <a:pt x="36" y="433"/>
                </a:lnTo>
                <a:lnTo>
                  <a:pt x="39" y="437"/>
                </a:lnTo>
                <a:lnTo>
                  <a:pt x="42" y="441"/>
                </a:lnTo>
                <a:lnTo>
                  <a:pt x="45" y="445"/>
                </a:lnTo>
                <a:lnTo>
                  <a:pt x="48" y="449"/>
                </a:lnTo>
                <a:lnTo>
                  <a:pt x="51" y="454"/>
                </a:lnTo>
                <a:lnTo>
                  <a:pt x="54" y="458"/>
                </a:lnTo>
                <a:lnTo>
                  <a:pt x="57" y="462"/>
                </a:lnTo>
                <a:lnTo>
                  <a:pt x="61" y="467"/>
                </a:lnTo>
                <a:lnTo>
                  <a:pt x="64" y="471"/>
                </a:lnTo>
                <a:lnTo>
                  <a:pt x="68" y="476"/>
                </a:lnTo>
                <a:lnTo>
                  <a:pt x="72" y="480"/>
                </a:lnTo>
                <a:lnTo>
                  <a:pt x="76" y="485"/>
                </a:lnTo>
                <a:lnTo>
                  <a:pt x="80" y="490"/>
                </a:lnTo>
                <a:lnTo>
                  <a:pt x="84" y="494"/>
                </a:lnTo>
                <a:lnTo>
                  <a:pt x="88" y="499"/>
                </a:lnTo>
                <a:lnTo>
                  <a:pt x="92" y="503"/>
                </a:lnTo>
                <a:lnTo>
                  <a:pt x="96" y="508"/>
                </a:lnTo>
                <a:lnTo>
                  <a:pt x="101" y="513"/>
                </a:lnTo>
                <a:lnTo>
                  <a:pt x="105" y="518"/>
                </a:lnTo>
                <a:lnTo>
                  <a:pt x="110" y="522"/>
                </a:lnTo>
                <a:lnTo>
                  <a:pt x="115" y="527"/>
                </a:lnTo>
                <a:lnTo>
                  <a:pt x="119" y="532"/>
                </a:lnTo>
                <a:lnTo>
                  <a:pt x="124" y="537"/>
                </a:lnTo>
                <a:lnTo>
                  <a:pt x="129" y="541"/>
                </a:lnTo>
                <a:lnTo>
                  <a:pt x="134" y="546"/>
                </a:lnTo>
                <a:lnTo>
                  <a:pt x="139" y="551"/>
                </a:lnTo>
                <a:lnTo>
                  <a:pt x="145" y="555"/>
                </a:lnTo>
                <a:lnTo>
                  <a:pt x="150" y="560"/>
                </a:lnTo>
                <a:lnTo>
                  <a:pt x="155" y="565"/>
                </a:lnTo>
                <a:lnTo>
                  <a:pt x="161" y="569"/>
                </a:lnTo>
                <a:lnTo>
                  <a:pt x="166" y="574"/>
                </a:lnTo>
                <a:lnTo>
                  <a:pt x="172" y="578"/>
                </a:lnTo>
                <a:lnTo>
                  <a:pt x="177" y="583"/>
                </a:lnTo>
                <a:lnTo>
                  <a:pt x="183" y="587"/>
                </a:lnTo>
                <a:lnTo>
                  <a:pt x="189" y="592"/>
                </a:lnTo>
                <a:lnTo>
                  <a:pt x="195" y="596"/>
                </a:lnTo>
                <a:lnTo>
                  <a:pt x="201" y="600"/>
                </a:lnTo>
                <a:lnTo>
                  <a:pt x="207" y="605"/>
                </a:lnTo>
                <a:lnTo>
                  <a:pt x="213" y="609"/>
                </a:lnTo>
                <a:lnTo>
                  <a:pt x="219" y="613"/>
                </a:lnTo>
                <a:lnTo>
                  <a:pt x="225" y="617"/>
                </a:lnTo>
                <a:lnTo>
                  <a:pt x="231" y="621"/>
                </a:lnTo>
                <a:lnTo>
                  <a:pt x="237" y="625"/>
                </a:lnTo>
                <a:lnTo>
                  <a:pt x="244" y="628"/>
                </a:lnTo>
                <a:lnTo>
                  <a:pt x="250" y="632"/>
                </a:lnTo>
                <a:lnTo>
                  <a:pt x="257" y="636"/>
                </a:lnTo>
                <a:lnTo>
                  <a:pt x="263" y="639"/>
                </a:lnTo>
                <a:lnTo>
                  <a:pt x="270" y="643"/>
                </a:lnTo>
                <a:lnTo>
                  <a:pt x="276" y="646"/>
                </a:lnTo>
                <a:lnTo>
                  <a:pt x="283" y="649"/>
                </a:lnTo>
                <a:lnTo>
                  <a:pt x="290" y="652"/>
                </a:lnTo>
                <a:lnTo>
                  <a:pt x="296" y="655"/>
                </a:lnTo>
                <a:lnTo>
                  <a:pt x="303" y="658"/>
                </a:lnTo>
                <a:lnTo>
                  <a:pt x="310" y="661"/>
                </a:lnTo>
                <a:lnTo>
                  <a:pt x="317" y="664"/>
                </a:lnTo>
                <a:lnTo>
                  <a:pt x="324" y="666"/>
                </a:lnTo>
                <a:lnTo>
                  <a:pt x="331" y="669"/>
                </a:lnTo>
                <a:lnTo>
                  <a:pt x="338" y="671"/>
                </a:lnTo>
                <a:lnTo>
                  <a:pt x="345" y="673"/>
                </a:lnTo>
                <a:lnTo>
                  <a:pt x="352" y="675"/>
                </a:lnTo>
                <a:lnTo>
                  <a:pt x="359" y="677"/>
                </a:lnTo>
                <a:lnTo>
                  <a:pt x="366" y="679"/>
                </a:lnTo>
                <a:lnTo>
                  <a:pt x="373" y="680"/>
                </a:lnTo>
                <a:lnTo>
                  <a:pt x="381" y="682"/>
                </a:lnTo>
                <a:lnTo>
                  <a:pt x="388" y="683"/>
                </a:lnTo>
                <a:lnTo>
                  <a:pt x="395" y="684"/>
                </a:lnTo>
                <a:lnTo>
                  <a:pt x="402" y="685"/>
                </a:lnTo>
                <a:lnTo>
                  <a:pt x="410" y="686"/>
                </a:lnTo>
                <a:lnTo>
                  <a:pt x="417" y="686"/>
                </a:lnTo>
                <a:lnTo>
                  <a:pt x="424" y="687"/>
                </a:lnTo>
                <a:lnTo>
                  <a:pt x="432" y="687"/>
                </a:lnTo>
                <a:lnTo>
                  <a:pt x="439" y="687"/>
                </a:lnTo>
                <a:lnTo>
                  <a:pt x="447" y="687"/>
                </a:lnTo>
                <a:lnTo>
                  <a:pt x="454" y="687"/>
                </a:lnTo>
                <a:lnTo>
                  <a:pt x="461" y="686"/>
                </a:lnTo>
                <a:lnTo>
                  <a:pt x="469" y="686"/>
                </a:lnTo>
                <a:lnTo>
                  <a:pt x="476" y="685"/>
                </a:lnTo>
                <a:lnTo>
                  <a:pt x="482" y="685"/>
                </a:lnTo>
                <a:lnTo>
                  <a:pt x="487" y="685"/>
                </a:lnTo>
                <a:lnTo>
                  <a:pt x="493" y="685"/>
                </a:lnTo>
                <a:lnTo>
                  <a:pt x="498" y="685"/>
                </a:lnTo>
                <a:lnTo>
                  <a:pt x="504" y="684"/>
                </a:lnTo>
                <a:lnTo>
                  <a:pt x="510" y="684"/>
                </a:lnTo>
                <a:lnTo>
                  <a:pt x="516" y="683"/>
                </a:lnTo>
                <a:lnTo>
                  <a:pt x="521" y="682"/>
                </a:lnTo>
                <a:lnTo>
                  <a:pt x="527" y="680"/>
                </a:lnTo>
                <a:lnTo>
                  <a:pt x="533" y="679"/>
                </a:lnTo>
                <a:lnTo>
                  <a:pt x="539" y="677"/>
                </a:lnTo>
                <a:lnTo>
                  <a:pt x="545" y="676"/>
                </a:lnTo>
                <a:lnTo>
                  <a:pt x="551" y="674"/>
                </a:lnTo>
                <a:lnTo>
                  <a:pt x="557" y="671"/>
                </a:lnTo>
                <a:lnTo>
                  <a:pt x="563" y="669"/>
                </a:lnTo>
                <a:lnTo>
                  <a:pt x="569" y="666"/>
                </a:lnTo>
                <a:lnTo>
                  <a:pt x="575" y="664"/>
                </a:lnTo>
                <a:lnTo>
                  <a:pt x="581" y="661"/>
                </a:lnTo>
                <a:lnTo>
                  <a:pt x="587" y="658"/>
                </a:lnTo>
                <a:lnTo>
                  <a:pt x="593" y="655"/>
                </a:lnTo>
                <a:lnTo>
                  <a:pt x="599" y="651"/>
                </a:lnTo>
                <a:lnTo>
                  <a:pt x="605" y="648"/>
                </a:lnTo>
                <a:lnTo>
                  <a:pt x="611" y="644"/>
                </a:lnTo>
                <a:lnTo>
                  <a:pt x="617" y="640"/>
                </a:lnTo>
                <a:lnTo>
                  <a:pt x="623" y="636"/>
                </a:lnTo>
                <a:lnTo>
                  <a:pt x="629" y="632"/>
                </a:lnTo>
                <a:lnTo>
                  <a:pt x="635" y="628"/>
                </a:lnTo>
                <a:lnTo>
                  <a:pt x="641" y="623"/>
                </a:lnTo>
                <a:lnTo>
                  <a:pt x="648" y="619"/>
                </a:lnTo>
                <a:lnTo>
                  <a:pt x="654" y="614"/>
                </a:lnTo>
                <a:lnTo>
                  <a:pt x="660" y="609"/>
                </a:lnTo>
                <a:lnTo>
                  <a:pt x="666" y="604"/>
                </a:lnTo>
                <a:lnTo>
                  <a:pt x="672" y="599"/>
                </a:lnTo>
                <a:lnTo>
                  <a:pt x="678" y="594"/>
                </a:lnTo>
                <a:lnTo>
                  <a:pt x="684" y="589"/>
                </a:lnTo>
                <a:lnTo>
                  <a:pt x="690" y="583"/>
                </a:lnTo>
                <a:lnTo>
                  <a:pt x="695" y="577"/>
                </a:lnTo>
                <a:lnTo>
                  <a:pt x="701" y="572"/>
                </a:lnTo>
                <a:lnTo>
                  <a:pt x="707" y="566"/>
                </a:lnTo>
                <a:lnTo>
                  <a:pt x="713" y="560"/>
                </a:lnTo>
                <a:lnTo>
                  <a:pt x="719" y="554"/>
                </a:lnTo>
                <a:lnTo>
                  <a:pt x="725" y="547"/>
                </a:lnTo>
                <a:lnTo>
                  <a:pt x="730" y="541"/>
                </a:lnTo>
                <a:lnTo>
                  <a:pt x="736" y="534"/>
                </a:lnTo>
                <a:lnTo>
                  <a:pt x="735" y="532"/>
                </a:lnTo>
                <a:lnTo>
                  <a:pt x="735" y="529"/>
                </a:lnTo>
                <a:lnTo>
                  <a:pt x="734" y="525"/>
                </a:lnTo>
                <a:lnTo>
                  <a:pt x="733" y="520"/>
                </a:lnTo>
                <a:lnTo>
                  <a:pt x="732" y="514"/>
                </a:lnTo>
                <a:lnTo>
                  <a:pt x="730" y="507"/>
                </a:lnTo>
                <a:lnTo>
                  <a:pt x="729" y="499"/>
                </a:lnTo>
                <a:lnTo>
                  <a:pt x="727" y="491"/>
                </a:lnTo>
                <a:lnTo>
                  <a:pt x="725" y="482"/>
                </a:lnTo>
                <a:lnTo>
                  <a:pt x="723" y="472"/>
                </a:lnTo>
                <a:lnTo>
                  <a:pt x="721" y="463"/>
                </a:lnTo>
                <a:lnTo>
                  <a:pt x="719" y="452"/>
                </a:lnTo>
                <a:lnTo>
                  <a:pt x="716" y="442"/>
                </a:lnTo>
                <a:lnTo>
                  <a:pt x="714" y="431"/>
                </a:lnTo>
                <a:lnTo>
                  <a:pt x="712" y="420"/>
                </a:lnTo>
                <a:lnTo>
                  <a:pt x="710" y="409"/>
                </a:lnTo>
                <a:lnTo>
                  <a:pt x="707" y="399"/>
                </a:lnTo>
                <a:lnTo>
                  <a:pt x="705" y="388"/>
                </a:lnTo>
                <a:lnTo>
                  <a:pt x="703" y="377"/>
                </a:lnTo>
                <a:lnTo>
                  <a:pt x="701" y="367"/>
                </a:lnTo>
                <a:lnTo>
                  <a:pt x="699" y="357"/>
                </a:lnTo>
                <a:lnTo>
                  <a:pt x="697" y="348"/>
                </a:lnTo>
                <a:lnTo>
                  <a:pt x="695" y="339"/>
                </a:lnTo>
                <a:lnTo>
                  <a:pt x="693" y="331"/>
                </a:lnTo>
                <a:lnTo>
                  <a:pt x="691" y="323"/>
                </a:lnTo>
                <a:lnTo>
                  <a:pt x="690" y="316"/>
                </a:lnTo>
                <a:lnTo>
                  <a:pt x="689" y="310"/>
                </a:lnTo>
                <a:lnTo>
                  <a:pt x="688" y="305"/>
                </a:lnTo>
                <a:lnTo>
                  <a:pt x="687" y="301"/>
                </a:lnTo>
                <a:lnTo>
                  <a:pt x="686" y="298"/>
                </a:lnTo>
                <a:lnTo>
                  <a:pt x="686" y="296"/>
                </a:lnTo>
                <a:lnTo>
                  <a:pt x="686" y="295"/>
                </a:lnTo>
                <a:lnTo>
                  <a:pt x="685" y="296"/>
                </a:lnTo>
                <a:lnTo>
                  <a:pt x="683" y="296"/>
                </a:lnTo>
                <a:lnTo>
                  <a:pt x="681" y="297"/>
                </a:lnTo>
                <a:lnTo>
                  <a:pt x="677" y="299"/>
                </a:lnTo>
                <a:lnTo>
                  <a:pt x="672" y="301"/>
                </a:lnTo>
                <a:lnTo>
                  <a:pt x="667" y="303"/>
                </a:lnTo>
                <a:lnTo>
                  <a:pt x="660" y="306"/>
                </a:lnTo>
                <a:lnTo>
                  <a:pt x="654" y="309"/>
                </a:lnTo>
                <a:lnTo>
                  <a:pt x="646" y="312"/>
                </a:lnTo>
                <a:lnTo>
                  <a:pt x="638" y="315"/>
                </a:lnTo>
                <a:lnTo>
                  <a:pt x="629" y="319"/>
                </a:lnTo>
                <a:lnTo>
                  <a:pt x="620" y="322"/>
                </a:lnTo>
                <a:lnTo>
                  <a:pt x="610" y="326"/>
                </a:lnTo>
                <a:lnTo>
                  <a:pt x="601" y="330"/>
                </a:lnTo>
                <a:lnTo>
                  <a:pt x="591" y="335"/>
                </a:lnTo>
                <a:lnTo>
                  <a:pt x="580" y="339"/>
                </a:lnTo>
                <a:lnTo>
                  <a:pt x="570" y="343"/>
                </a:lnTo>
                <a:lnTo>
                  <a:pt x="560" y="347"/>
                </a:lnTo>
                <a:lnTo>
                  <a:pt x="549" y="352"/>
                </a:lnTo>
                <a:lnTo>
                  <a:pt x="539" y="356"/>
                </a:lnTo>
                <a:lnTo>
                  <a:pt x="529" y="360"/>
                </a:lnTo>
                <a:lnTo>
                  <a:pt x="519" y="364"/>
                </a:lnTo>
                <a:lnTo>
                  <a:pt x="510" y="368"/>
                </a:lnTo>
                <a:lnTo>
                  <a:pt x="501" y="372"/>
                </a:lnTo>
                <a:lnTo>
                  <a:pt x="492" y="375"/>
                </a:lnTo>
                <a:lnTo>
                  <a:pt x="484" y="379"/>
                </a:lnTo>
                <a:lnTo>
                  <a:pt x="476" y="382"/>
                </a:lnTo>
                <a:lnTo>
                  <a:pt x="469" y="385"/>
                </a:lnTo>
                <a:lnTo>
                  <a:pt x="463" y="387"/>
                </a:lnTo>
                <a:lnTo>
                  <a:pt x="457" y="389"/>
                </a:lnTo>
                <a:lnTo>
                  <a:pt x="453" y="391"/>
                </a:lnTo>
                <a:lnTo>
                  <a:pt x="449" y="393"/>
                </a:lnTo>
                <a:lnTo>
                  <a:pt x="446" y="394"/>
                </a:lnTo>
                <a:lnTo>
                  <a:pt x="445" y="395"/>
                </a:lnTo>
                <a:lnTo>
                  <a:pt x="444" y="395"/>
                </a:lnTo>
                <a:lnTo>
                  <a:pt x="444" y="394"/>
                </a:lnTo>
                <a:lnTo>
                  <a:pt x="444" y="392"/>
                </a:lnTo>
                <a:lnTo>
                  <a:pt x="443" y="389"/>
                </a:lnTo>
                <a:lnTo>
                  <a:pt x="443" y="385"/>
                </a:lnTo>
                <a:lnTo>
                  <a:pt x="442" y="380"/>
                </a:lnTo>
                <a:lnTo>
                  <a:pt x="441" y="374"/>
                </a:lnTo>
                <a:lnTo>
                  <a:pt x="440" y="366"/>
                </a:lnTo>
                <a:lnTo>
                  <a:pt x="439" y="359"/>
                </a:lnTo>
                <a:lnTo>
                  <a:pt x="437" y="350"/>
                </a:lnTo>
                <a:lnTo>
                  <a:pt x="436" y="341"/>
                </a:lnTo>
                <a:lnTo>
                  <a:pt x="434" y="331"/>
                </a:lnTo>
                <a:lnTo>
                  <a:pt x="433" y="321"/>
                </a:lnTo>
                <a:lnTo>
                  <a:pt x="431" y="311"/>
                </a:lnTo>
                <a:lnTo>
                  <a:pt x="430" y="300"/>
                </a:lnTo>
                <a:lnTo>
                  <a:pt x="428" y="289"/>
                </a:lnTo>
                <a:lnTo>
                  <a:pt x="427" y="278"/>
                </a:lnTo>
                <a:lnTo>
                  <a:pt x="425" y="267"/>
                </a:lnTo>
                <a:lnTo>
                  <a:pt x="423" y="257"/>
                </a:lnTo>
                <a:lnTo>
                  <a:pt x="422" y="246"/>
                </a:lnTo>
                <a:lnTo>
                  <a:pt x="420" y="236"/>
                </a:lnTo>
                <a:lnTo>
                  <a:pt x="419" y="226"/>
                </a:lnTo>
                <a:lnTo>
                  <a:pt x="417" y="216"/>
                </a:lnTo>
                <a:lnTo>
                  <a:pt x="416" y="207"/>
                </a:lnTo>
                <a:lnTo>
                  <a:pt x="414" y="198"/>
                </a:lnTo>
                <a:lnTo>
                  <a:pt x="413" y="190"/>
                </a:lnTo>
                <a:lnTo>
                  <a:pt x="412" y="183"/>
                </a:lnTo>
                <a:lnTo>
                  <a:pt x="411" y="177"/>
                </a:lnTo>
                <a:lnTo>
                  <a:pt x="410" y="172"/>
                </a:lnTo>
                <a:lnTo>
                  <a:pt x="410" y="168"/>
                </a:lnTo>
                <a:lnTo>
                  <a:pt x="409" y="164"/>
                </a:lnTo>
                <a:lnTo>
                  <a:pt x="409" y="162"/>
                </a:lnTo>
                <a:lnTo>
                  <a:pt x="408" y="162"/>
                </a:lnTo>
                <a:lnTo>
                  <a:pt x="407" y="163"/>
                </a:lnTo>
                <a:lnTo>
                  <a:pt x="404" y="165"/>
                </a:lnTo>
                <a:lnTo>
                  <a:pt x="400" y="168"/>
                </a:lnTo>
                <a:lnTo>
                  <a:pt x="395" y="171"/>
                </a:lnTo>
                <a:lnTo>
                  <a:pt x="390" y="175"/>
                </a:lnTo>
                <a:lnTo>
                  <a:pt x="384" y="179"/>
                </a:lnTo>
                <a:lnTo>
                  <a:pt x="377" y="184"/>
                </a:lnTo>
                <a:lnTo>
                  <a:pt x="369" y="189"/>
                </a:lnTo>
                <a:lnTo>
                  <a:pt x="361" y="195"/>
                </a:lnTo>
                <a:lnTo>
                  <a:pt x="353" y="200"/>
                </a:lnTo>
                <a:lnTo>
                  <a:pt x="344" y="206"/>
                </a:lnTo>
                <a:lnTo>
                  <a:pt x="335" y="212"/>
                </a:lnTo>
                <a:lnTo>
                  <a:pt x="326" y="219"/>
                </a:lnTo>
                <a:lnTo>
                  <a:pt x="317" y="225"/>
                </a:lnTo>
                <a:lnTo>
                  <a:pt x="308" y="231"/>
                </a:lnTo>
                <a:lnTo>
                  <a:pt x="299" y="238"/>
                </a:lnTo>
                <a:lnTo>
                  <a:pt x="290" y="244"/>
                </a:lnTo>
                <a:lnTo>
                  <a:pt x="281" y="250"/>
                </a:lnTo>
                <a:lnTo>
                  <a:pt x="272" y="256"/>
                </a:lnTo>
                <a:lnTo>
                  <a:pt x="264" y="261"/>
                </a:lnTo>
                <a:lnTo>
                  <a:pt x="257" y="266"/>
                </a:lnTo>
                <a:lnTo>
                  <a:pt x="250" y="271"/>
                </a:lnTo>
                <a:lnTo>
                  <a:pt x="244" y="275"/>
                </a:lnTo>
                <a:lnTo>
                  <a:pt x="238" y="279"/>
                </a:lnTo>
                <a:lnTo>
                  <a:pt x="234" y="282"/>
                </a:lnTo>
                <a:lnTo>
                  <a:pt x="230" y="285"/>
                </a:lnTo>
                <a:lnTo>
                  <a:pt x="227" y="287"/>
                </a:lnTo>
                <a:lnTo>
                  <a:pt x="225" y="288"/>
                </a:lnTo>
                <a:lnTo>
                  <a:pt x="224" y="286"/>
                </a:lnTo>
                <a:lnTo>
                  <a:pt x="224" y="284"/>
                </a:lnTo>
                <a:lnTo>
                  <a:pt x="223" y="280"/>
                </a:lnTo>
                <a:lnTo>
                  <a:pt x="222" y="276"/>
                </a:lnTo>
                <a:lnTo>
                  <a:pt x="221" y="271"/>
                </a:lnTo>
                <a:lnTo>
                  <a:pt x="220" y="265"/>
                </a:lnTo>
                <a:lnTo>
                  <a:pt x="218" y="258"/>
                </a:lnTo>
                <a:lnTo>
                  <a:pt x="217" y="251"/>
                </a:lnTo>
                <a:lnTo>
                  <a:pt x="215" y="243"/>
                </a:lnTo>
                <a:lnTo>
                  <a:pt x="213" y="235"/>
                </a:lnTo>
                <a:lnTo>
                  <a:pt x="211" y="226"/>
                </a:lnTo>
                <a:lnTo>
                  <a:pt x="209" y="217"/>
                </a:lnTo>
                <a:lnTo>
                  <a:pt x="207" y="207"/>
                </a:lnTo>
                <a:lnTo>
                  <a:pt x="205" y="197"/>
                </a:lnTo>
                <a:lnTo>
                  <a:pt x="203" y="187"/>
                </a:lnTo>
                <a:lnTo>
                  <a:pt x="201" y="176"/>
                </a:lnTo>
                <a:lnTo>
                  <a:pt x="198" y="166"/>
                </a:lnTo>
                <a:lnTo>
                  <a:pt x="196" y="155"/>
                </a:lnTo>
                <a:lnTo>
                  <a:pt x="194" y="144"/>
                </a:lnTo>
                <a:lnTo>
                  <a:pt x="191" y="133"/>
                </a:lnTo>
                <a:lnTo>
                  <a:pt x="189" y="123"/>
                </a:lnTo>
                <a:lnTo>
                  <a:pt x="187" y="112"/>
                </a:lnTo>
                <a:lnTo>
                  <a:pt x="185" y="102"/>
                </a:lnTo>
                <a:lnTo>
                  <a:pt x="182" y="91"/>
                </a:lnTo>
                <a:lnTo>
                  <a:pt x="180" y="81"/>
                </a:lnTo>
                <a:lnTo>
                  <a:pt x="178" y="72"/>
                </a:lnTo>
                <a:lnTo>
                  <a:pt x="176" y="62"/>
                </a:lnTo>
                <a:lnTo>
                  <a:pt x="174" y="54"/>
                </a:lnTo>
                <a:lnTo>
                  <a:pt x="172" y="45"/>
                </a:lnTo>
                <a:lnTo>
                  <a:pt x="171" y="37"/>
                </a:lnTo>
                <a:lnTo>
                  <a:pt x="169" y="30"/>
                </a:lnTo>
                <a:lnTo>
                  <a:pt x="168" y="24"/>
                </a:lnTo>
                <a:lnTo>
                  <a:pt x="167" y="18"/>
                </a:lnTo>
                <a:lnTo>
                  <a:pt x="165" y="13"/>
                </a:lnTo>
                <a:lnTo>
                  <a:pt x="165" y="8"/>
                </a:lnTo>
                <a:lnTo>
                  <a:pt x="164" y="5"/>
                </a:lnTo>
                <a:lnTo>
                  <a:pt x="163" y="2"/>
                </a:lnTo>
                <a:lnTo>
                  <a:pt x="163" y="1"/>
                </a:lnTo>
                <a:lnTo>
                  <a:pt x="163" y="0"/>
                </a:lnTo>
                <a:lnTo>
                  <a:pt x="162" y="1"/>
                </a:lnTo>
                <a:lnTo>
                  <a:pt x="160" y="2"/>
                </a:lnTo>
                <a:lnTo>
                  <a:pt x="157" y="5"/>
                </a:lnTo>
                <a:lnTo>
                  <a:pt x="153" y="8"/>
                </a:lnTo>
                <a:lnTo>
                  <a:pt x="148" y="12"/>
                </a:lnTo>
                <a:lnTo>
                  <a:pt x="143" y="17"/>
                </a:lnTo>
                <a:lnTo>
                  <a:pt x="136" y="22"/>
                </a:lnTo>
                <a:lnTo>
                  <a:pt x="129" y="28"/>
                </a:lnTo>
                <a:lnTo>
                  <a:pt x="121" y="34"/>
                </a:lnTo>
                <a:lnTo>
                  <a:pt x="113" y="41"/>
                </a:lnTo>
                <a:lnTo>
                  <a:pt x="105" y="48"/>
                </a:lnTo>
                <a:lnTo>
                  <a:pt x="97" y="55"/>
                </a:lnTo>
                <a:lnTo>
                  <a:pt x="88" y="62"/>
                </a:lnTo>
                <a:lnTo>
                  <a:pt x="79" y="69"/>
                </a:lnTo>
                <a:lnTo>
                  <a:pt x="71" y="76"/>
                </a:lnTo>
                <a:lnTo>
                  <a:pt x="63" y="83"/>
                </a:lnTo>
                <a:lnTo>
                  <a:pt x="55" y="89"/>
                </a:lnTo>
                <a:lnTo>
                  <a:pt x="47" y="96"/>
                </a:lnTo>
                <a:lnTo>
                  <a:pt x="40" y="101"/>
                </a:lnTo>
                <a:lnTo>
                  <a:pt x="33" y="107"/>
                </a:lnTo>
                <a:lnTo>
                  <a:pt x="28" y="112"/>
                </a:lnTo>
                <a:lnTo>
                  <a:pt x="23" y="116"/>
                </a:lnTo>
                <a:lnTo>
                  <a:pt x="19" y="119"/>
                </a:lnTo>
                <a:lnTo>
                  <a:pt x="16" y="121"/>
                </a:lnTo>
                <a:lnTo>
                  <a:pt x="14" y="123"/>
                </a:lnTo>
                <a:lnTo>
                  <a:pt x="13" y="123"/>
                </a:ln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29" name="Freeform 40"/>
          <p:cNvSpPr>
            <a:spLocks/>
          </p:cNvSpPr>
          <p:nvPr/>
        </p:nvSpPr>
        <p:spPr bwMode="auto">
          <a:xfrm>
            <a:off x="6769100" y="3584575"/>
            <a:ext cx="1169988" cy="1092200"/>
          </a:xfrm>
          <a:custGeom>
            <a:avLst/>
            <a:gdLst>
              <a:gd name="T0" fmla="*/ 2147483647 w 737"/>
              <a:gd name="T1" fmla="*/ 2147483647 h 688"/>
              <a:gd name="T2" fmla="*/ 2147483647 w 737"/>
              <a:gd name="T3" fmla="*/ 2147483647 h 688"/>
              <a:gd name="T4" fmla="*/ 2147483647 w 737"/>
              <a:gd name="T5" fmla="*/ 2147483647 h 688"/>
              <a:gd name="T6" fmla="*/ 0 w 737"/>
              <a:gd name="T7" fmla="*/ 2147483647 h 688"/>
              <a:gd name="T8" fmla="*/ 2147483647 w 737"/>
              <a:gd name="T9" fmla="*/ 2147483647 h 688"/>
              <a:gd name="T10" fmla="*/ 2147483647 w 737"/>
              <a:gd name="T11" fmla="*/ 2147483647 h 688"/>
              <a:gd name="T12" fmla="*/ 2147483647 w 737"/>
              <a:gd name="T13" fmla="*/ 2147483647 h 688"/>
              <a:gd name="T14" fmla="*/ 2147483647 w 737"/>
              <a:gd name="T15" fmla="*/ 2147483647 h 688"/>
              <a:gd name="T16" fmla="*/ 2147483647 w 737"/>
              <a:gd name="T17" fmla="*/ 2147483647 h 688"/>
              <a:gd name="T18" fmla="*/ 2147483647 w 737"/>
              <a:gd name="T19" fmla="*/ 2147483647 h 688"/>
              <a:gd name="T20" fmla="*/ 2147483647 w 737"/>
              <a:gd name="T21" fmla="*/ 2147483647 h 688"/>
              <a:gd name="T22" fmla="*/ 2147483647 w 737"/>
              <a:gd name="T23" fmla="*/ 2147483647 h 688"/>
              <a:gd name="T24" fmla="*/ 2147483647 w 737"/>
              <a:gd name="T25" fmla="*/ 2147483647 h 688"/>
              <a:gd name="T26" fmla="*/ 2147483647 w 737"/>
              <a:gd name="T27" fmla="*/ 2147483647 h 688"/>
              <a:gd name="T28" fmla="*/ 2147483647 w 737"/>
              <a:gd name="T29" fmla="*/ 2147483647 h 688"/>
              <a:gd name="T30" fmla="*/ 2147483647 w 737"/>
              <a:gd name="T31" fmla="*/ 2147483647 h 688"/>
              <a:gd name="T32" fmla="*/ 2147483647 w 737"/>
              <a:gd name="T33" fmla="*/ 2147483647 h 688"/>
              <a:gd name="T34" fmla="*/ 2147483647 w 737"/>
              <a:gd name="T35" fmla="*/ 2147483647 h 688"/>
              <a:gd name="T36" fmla="*/ 2147483647 w 737"/>
              <a:gd name="T37" fmla="*/ 2147483647 h 688"/>
              <a:gd name="T38" fmla="*/ 2147483647 w 737"/>
              <a:gd name="T39" fmla="*/ 2147483647 h 688"/>
              <a:gd name="T40" fmla="*/ 2147483647 w 737"/>
              <a:gd name="T41" fmla="*/ 2147483647 h 688"/>
              <a:gd name="T42" fmla="*/ 2147483647 w 737"/>
              <a:gd name="T43" fmla="*/ 2147483647 h 688"/>
              <a:gd name="T44" fmla="*/ 2147483647 w 737"/>
              <a:gd name="T45" fmla="*/ 2147483647 h 688"/>
              <a:gd name="T46" fmla="*/ 2147483647 w 737"/>
              <a:gd name="T47" fmla="*/ 2147483647 h 688"/>
              <a:gd name="T48" fmla="*/ 2147483647 w 737"/>
              <a:gd name="T49" fmla="*/ 2147483647 h 688"/>
              <a:gd name="T50" fmla="*/ 2147483647 w 737"/>
              <a:gd name="T51" fmla="*/ 2147483647 h 688"/>
              <a:gd name="T52" fmla="*/ 2147483647 w 737"/>
              <a:gd name="T53" fmla="*/ 2147483647 h 688"/>
              <a:gd name="T54" fmla="*/ 2147483647 w 737"/>
              <a:gd name="T55" fmla="*/ 2147483647 h 688"/>
              <a:gd name="T56" fmla="*/ 2147483647 w 737"/>
              <a:gd name="T57" fmla="*/ 2147483647 h 688"/>
              <a:gd name="T58" fmla="*/ 2147483647 w 737"/>
              <a:gd name="T59" fmla="*/ 2147483647 h 688"/>
              <a:gd name="T60" fmla="*/ 2147483647 w 737"/>
              <a:gd name="T61" fmla="*/ 2147483647 h 688"/>
              <a:gd name="T62" fmla="*/ 2147483647 w 737"/>
              <a:gd name="T63" fmla="*/ 2147483647 h 688"/>
              <a:gd name="T64" fmla="*/ 2147483647 w 737"/>
              <a:gd name="T65" fmla="*/ 2147483647 h 688"/>
              <a:gd name="T66" fmla="*/ 2147483647 w 737"/>
              <a:gd name="T67" fmla="*/ 2147483647 h 688"/>
              <a:gd name="T68" fmla="*/ 2147483647 w 737"/>
              <a:gd name="T69" fmla="*/ 2147483647 h 688"/>
              <a:gd name="T70" fmla="*/ 2147483647 w 737"/>
              <a:gd name="T71" fmla="*/ 2147483647 h 688"/>
              <a:gd name="T72" fmla="*/ 2147483647 w 737"/>
              <a:gd name="T73" fmla="*/ 2147483647 h 688"/>
              <a:gd name="T74" fmla="*/ 2147483647 w 737"/>
              <a:gd name="T75" fmla="*/ 2147483647 h 688"/>
              <a:gd name="T76" fmla="*/ 2147483647 w 737"/>
              <a:gd name="T77" fmla="*/ 2147483647 h 688"/>
              <a:gd name="T78" fmla="*/ 2147483647 w 737"/>
              <a:gd name="T79" fmla="*/ 2147483647 h 688"/>
              <a:gd name="T80" fmla="*/ 2147483647 w 737"/>
              <a:gd name="T81" fmla="*/ 2147483647 h 688"/>
              <a:gd name="T82" fmla="*/ 2147483647 w 737"/>
              <a:gd name="T83" fmla="*/ 2147483647 h 688"/>
              <a:gd name="T84" fmla="*/ 2147483647 w 737"/>
              <a:gd name="T85" fmla="*/ 2147483647 h 688"/>
              <a:gd name="T86" fmla="*/ 2147483647 w 737"/>
              <a:gd name="T87" fmla="*/ 2147483647 h 688"/>
              <a:gd name="T88" fmla="*/ 2147483647 w 737"/>
              <a:gd name="T89" fmla="*/ 2147483647 h 688"/>
              <a:gd name="T90" fmla="*/ 2147483647 w 737"/>
              <a:gd name="T91" fmla="*/ 2147483647 h 688"/>
              <a:gd name="T92" fmla="*/ 2147483647 w 737"/>
              <a:gd name="T93" fmla="*/ 2147483647 h 688"/>
              <a:gd name="T94" fmla="*/ 2147483647 w 737"/>
              <a:gd name="T95" fmla="*/ 2147483647 h 688"/>
              <a:gd name="T96" fmla="*/ 2147483647 w 737"/>
              <a:gd name="T97" fmla="*/ 2147483647 h 688"/>
              <a:gd name="T98" fmla="*/ 2147483647 w 737"/>
              <a:gd name="T99" fmla="*/ 2147483647 h 688"/>
              <a:gd name="T100" fmla="*/ 2147483647 w 737"/>
              <a:gd name="T101" fmla="*/ 2147483647 h 688"/>
              <a:gd name="T102" fmla="*/ 2147483647 w 737"/>
              <a:gd name="T103" fmla="*/ 2147483647 h 688"/>
              <a:gd name="T104" fmla="*/ 2147483647 w 737"/>
              <a:gd name="T105" fmla="*/ 2147483647 h 688"/>
              <a:gd name="T106" fmla="*/ 2147483647 w 737"/>
              <a:gd name="T107" fmla="*/ 2147483647 h 688"/>
              <a:gd name="T108" fmla="*/ 2147483647 w 737"/>
              <a:gd name="T109" fmla="*/ 2147483647 h 688"/>
              <a:gd name="T110" fmla="*/ 2147483647 w 737"/>
              <a:gd name="T111" fmla="*/ 2147483647 h 688"/>
              <a:gd name="T112" fmla="*/ 2147483647 w 737"/>
              <a:gd name="T113" fmla="*/ 2147483647 h 688"/>
              <a:gd name="T114" fmla="*/ 2147483647 w 737"/>
              <a:gd name="T115" fmla="*/ 2147483647 h 688"/>
              <a:gd name="T116" fmla="*/ 2147483647 w 737"/>
              <a:gd name="T117" fmla="*/ 2147483647 h 688"/>
              <a:gd name="T118" fmla="*/ 2147483647 w 737"/>
              <a:gd name="T119" fmla="*/ 2147483647 h 688"/>
              <a:gd name="T120" fmla="*/ 2147483647 w 737"/>
              <a:gd name="T121" fmla="*/ 2147483647 h 688"/>
              <a:gd name="T122" fmla="*/ 2147483647 w 737"/>
              <a:gd name="T123" fmla="*/ 2147483647 h 6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7"/>
              <a:gd name="T187" fmla="*/ 0 h 688"/>
              <a:gd name="T188" fmla="*/ 737 w 737"/>
              <a:gd name="T189" fmla="*/ 688 h 6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7" h="688">
                <a:moveTo>
                  <a:pt x="13" y="123"/>
                </a:moveTo>
                <a:lnTo>
                  <a:pt x="12" y="131"/>
                </a:lnTo>
                <a:lnTo>
                  <a:pt x="11" y="138"/>
                </a:lnTo>
                <a:lnTo>
                  <a:pt x="10" y="145"/>
                </a:lnTo>
                <a:lnTo>
                  <a:pt x="10" y="153"/>
                </a:lnTo>
                <a:lnTo>
                  <a:pt x="9" y="160"/>
                </a:lnTo>
                <a:lnTo>
                  <a:pt x="8" y="168"/>
                </a:lnTo>
                <a:lnTo>
                  <a:pt x="7" y="175"/>
                </a:lnTo>
                <a:lnTo>
                  <a:pt x="6" y="183"/>
                </a:lnTo>
                <a:lnTo>
                  <a:pt x="5" y="190"/>
                </a:lnTo>
                <a:lnTo>
                  <a:pt x="5" y="198"/>
                </a:lnTo>
                <a:lnTo>
                  <a:pt x="4" y="205"/>
                </a:lnTo>
                <a:lnTo>
                  <a:pt x="3" y="213"/>
                </a:lnTo>
                <a:lnTo>
                  <a:pt x="3" y="220"/>
                </a:lnTo>
                <a:lnTo>
                  <a:pt x="2" y="228"/>
                </a:lnTo>
                <a:lnTo>
                  <a:pt x="2" y="235"/>
                </a:lnTo>
                <a:lnTo>
                  <a:pt x="1" y="243"/>
                </a:lnTo>
                <a:lnTo>
                  <a:pt x="1" y="250"/>
                </a:lnTo>
                <a:lnTo>
                  <a:pt x="1" y="258"/>
                </a:lnTo>
                <a:lnTo>
                  <a:pt x="0" y="265"/>
                </a:lnTo>
                <a:lnTo>
                  <a:pt x="0" y="273"/>
                </a:lnTo>
                <a:lnTo>
                  <a:pt x="0" y="280"/>
                </a:lnTo>
                <a:lnTo>
                  <a:pt x="0" y="288"/>
                </a:lnTo>
                <a:lnTo>
                  <a:pt x="0" y="295"/>
                </a:lnTo>
                <a:lnTo>
                  <a:pt x="1" y="302"/>
                </a:lnTo>
                <a:lnTo>
                  <a:pt x="1" y="310"/>
                </a:lnTo>
                <a:lnTo>
                  <a:pt x="1" y="317"/>
                </a:lnTo>
                <a:lnTo>
                  <a:pt x="2" y="324"/>
                </a:lnTo>
                <a:lnTo>
                  <a:pt x="3" y="331"/>
                </a:lnTo>
                <a:lnTo>
                  <a:pt x="3" y="338"/>
                </a:lnTo>
                <a:lnTo>
                  <a:pt x="4" y="345"/>
                </a:lnTo>
                <a:lnTo>
                  <a:pt x="5" y="352"/>
                </a:lnTo>
                <a:lnTo>
                  <a:pt x="7" y="359"/>
                </a:lnTo>
                <a:lnTo>
                  <a:pt x="8" y="366"/>
                </a:lnTo>
                <a:lnTo>
                  <a:pt x="9" y="372"/>
                </a:lnTo>
                <a:lnTo>
                  <a:pt x="11" y="379"/>
                </a:lnTo>
                <a:lnTo>
                  <a:pt x="13" y="385"/>
                </a:lnTo>
                <a:lnTo>
                  <a:pt x="15" y="392"/>
                </a:lnTo>
                <a:lnTo>
                  <a:pt x="17" y="398"/>
                </a:lnTo>
                <a:lnTo>
                  <a:pt x="19" y="404"/>
                </a:lnTo>
                <a:lnTo>
                  <a:pt x="21" y="408"/>
                </a:lnTo>
                <a:lnTo>
                  <a:pt x="23" y="411"/>
                </a:lnTo>
                <a:lnTo>
                  <a:pt x="25" y="414"/>
                </a:lnTo>
                <a:lnTo>
                  <a:pt x="27" y="418"/>
                </a:lnTo>
                <a:lnTo>
                  <a:pt x="29" y="422"/>
                </a:lnTo>
                <a:lnTo>
                  <a:pt x="31" y="425"/>
                </a:lnTo>
                <a:lnTo>
                  <a:pt x="34" y="429"/>
                </a:lnTo>
                <a:lnTo>
                  <a:pt x="36" y="433"/>
                </a:lnTo>
                <a:lnTo>
                  <a:pt x="39" y="437"/>
                </a:lnTo>
                <a:lnTo>
                  <a:pt x="42" y="441"/>
                </a:lnTo>
                <a:lnTo>
                  <a:pt x="45" y="445"/>
                </a:lnTo>
                <a:lnTo>
                  <a:pt x="48" y="449"/>
                </a:lnTo>
                <a:lnTo>
                  <a:pt x="51" y="454"/>
                </a:lnTo>
                <a:lnTo>
                  <a:pt x="54" y="458"/>
                </a:lnTo>
                <a:lnTo>
                  <a:pt x="57" y="462"/>
                </a:lnTo>
                <a:lnTo>
                  <a:pt x="61" y="467"/>
                </a:lnTo>
                <a:lnTo>
                  <a:pt x="64" y="471"/>
                </a:lnTo>
                <a:lnTo>
                  <a:pt x="68" y="476"/>
                </a:lnTo>
                <a:lnTo>
                  <a:pt x="72" y="480"/>
                </a:lnTo>
                <a:lnTo>
                  <a:pt x="76" y="485"/>
                </a:lnTo>
                <a:lnTo>
                  <a:pt x="80" y="490"/>
                </a:lnTo>
                <a:lnTo>
                  <a:pt x="84" y="494"/>
                </a:lnTo>
                <a:lnTo>
                  <a:pt x="88" y="499"/>
                </a:lnTo>
                <a:lnTo>
                  <a:pt x="92" y="503"/>
                </a:lnTo>
                <a:lnTo>
                  <a:pt x="96" y="508"/>
                </a:lnTo>
                <a:lnTo>
                  <a:pt x="101" y="513"/>
                </a:lnTo>
                <a:lnTo>
                  <a:pt x="105" y="518"/>
                </a:lnTo>
                <a:lnTo>
                  <a:pt x="110" y="522"/>
                </a:lnTo>
                <a:lnTo>
                  <a:pt x="115" y="527"/>
                </a:lnTo>
                <a:lnTo>
                  <a:pt x="119" y="532"/>
                </a:lnTo>
                <a:lnTo>
                  <a:pt x="124" y="537"/>
                </a:lnTo>
                <a:lnTo>
                  <a:pt x="129" y="541"/>
                </a:lnTo>
                <a:lnTo>
                  <a:pt x="134" y="546"/>
                </a:lnTo>
                <a:lnTo>
                  <a:pt x="139" y="551"/>
                </a:lnTo>
                <a:lnTo>
                  <a:pt x="145" y="555"/>
                </a:lnTo>
                <a:lnTo>
                  <a:pt x="150" y="560"/>
                </a:lnTo>
                <a:lnTo>
                  <a:pt x="155" y="565"/>
                </a:lnTo>
                <a:lnTo>
                  <a:pt x="161" y="569"/>
                </a:lnTo>
                <a:lnTo>
                  <a:pt x="166" y="574"/>
                </a:lnTo>
                <a:lnTo>
                  <a:pt x="172" y="578"/>
                </a:lnTo>
                <a:lnTo>
                  <a:pt x="177" y="583"/>
                </a:lnTo>
                <a:lnTo>
                  <a:pt x="183" y="587"/>
                </a:lnTo>
                <a:lnTo>
                  <a:pt x="189" y="592"/>
                </a:lnTo>
                <a:lnTo>
                  <a:pt x="195" y="596"/>
                </a:lnTo>
                <a:lnTo>
                  <a:pt x="201" y="600"/>
                </a:lnTo>
                <a:lnTo>
                  <a:pt x="207" y="605"/>
                </a:lnTo>
                <a:lnTo>
                  <a:pt x="213" y="609"/>
                </a:lnTo>
                <a:lnTo>
                  <a:pt x="219" y="613"/>
                </a:lnTo>
                <a:lnTo>
                  <a:pt x="225" y="617"/>
                </a:lnTo>
                <a:lnTo>
                  <a:pt x="231" y="621"/>
                </a:lnTo>
                <a:lnTo>
                  <a:pt x="237" y="625"/>
                </a:lnTo>
                <a:lnTo>
                  <a:pt x="244" y="628"/>
                </a:lnTo>
                <a:lnTo>
                  <a:pt x="250" y="632"/>
                </a:lnTo>
                <a:lnTo>
                  <a:pt x="257" y="636"/>
                </a:lnTo>
                <a:lnTo>
                  <a:pt x="263" y="639"/>
                </a:lnTo>
                <a:lnTo>
                  <a:pt x="270" y="643"/>
                </a:lnTo>
                <a:lnTo>
                  <a:pt x="276" y="646"/>
                </a:lnTo>
                <a:lnTo>
                  <a:pt x="283" y="649"/>
                </a:lnTo>
                <a:lnTo>
                  <a:pt x="290" y="652"/>
                </a:lnTo>
                <a:lnTo>
                  <a:pt x="296" y="655"/>
                </a:lnTo>
                <a:lnTo>
                  <a:pt x="303" y="658"/>
                </a:lnTo>
                <a:lnTo>
                  <a:pt x="310" y="661"/>
                </a:lnTo>
                <a:lnTo>
                  <a:pt x="317" y="664"/>
                </a:lnTo>
                <a:lnTo>
                  <a:pt x="324" y="666"/>
                </a:lnTo>
                <a:lnTo>
                  <a:pt x="331" y="669"/>
                </a:lnTo>
                <a:lnTo>
                  <a:pt x="338" y="671"/>
                </a:lnTo>
                <a:lnTo>
                  <a:pt x="345" y="673"/>
                </a:lnTo>
                <a:lnTo>
                  <a:pt x="352" y="675"/>
                </a:lnTo>
                <a:lnTo>
                  <a:pt x="359" y="677"/>
                </a:lnTo>
                <a:lnTo>
                  <a:pt x="366" y="679"/>
                </a:lnTo>
                <a:lnTo>
                  <a:pt x="373" y="680"/>
                </a:lnTo>
                <a:lnTo>
                  <a:pt x="381" y="682"/>
                </a:lnTo>
                <a:lnTo>
                  <a:pt x="388" y="683"/>
                </a:lnTo>
                <a:lnTo>
                  <a:pt x="395" y="684"/>
                </a:lnTo>
                <a:lnTo>
                  <a:pt x="402" y="685"/>
                </a:lnTo>
                <a:lnTo>
                  <a:pt x="410" y="686"/>
                </a:lnTo>
                <a:lnTo>
                  <a:pt x="417" y="686"/>
                </a:lnTo>
                <a:lnTo>
                  <a:pt x="424" y="687"/>
                </a:lnTo>
                <a:lnTo>
                  <a:pt x="432" y="687"/>
                </a:lnTo>
                <a:lnTo>
                  <a:pt x="439" y="687"/>
                </a:lnTo>
                <a:lnTo>
                  <a:pt x="447" y="687"/>
                </a:lnTo>
                <a:lnTo>
                  <a:pt x="454" y="687"/>
                </a:lnTo>
                <a:lnTo>
                  <a:pt x="461" y="686"/>
                </a:lnTo>
                <a:lnTo>
                  <a:pt x="469" y="686"/>
                </a:lnTo>
                <a:lnTo>
                  <a:pt x="476" y="685"/>
                </a:lnTo>
                <a:lnTo>
                  <a:pt x="482" y="685"/>
                </a:lnTo>
                <a:lnTo>
                  <a:pt x="487" y="685"/>
                </a:lnTo>
                <a:lnTo>
                  <a:pt x="493" y="685"/>
                </a:lnTo>
                <a:lnTo>
                  <a:pt x="498" y="685"/>
                </a:lnTo>
                <a:lnTo>
                  <a:pt x="504" y="684"/>
                </a:lnTo>
                <a:lnTo>
                  <a:pt x="510" y="684"/>
                </a:lnTo>
                <a:lnTo>
                  <a:pt x="516" y="683"/>
                </a:lnTo>
                <a:lnTo>
                  <a:pt x="521" y="682"/>
                </a:lnTo>
                <a:lnTo>
                  <a:pt x="527" y="680"/>
                </a:lnTo>
                <a:lnTo>
                  <a:pt x="533" y="679"/>
                </a:lnTo>
                <a:lnTo>
                  <a:pt x="539" y="677"/>
                </a:lnTo>
                <a:lnTo>
                  <a:pt x="545" y="676"/>
                </a:lnTo>
                <a:lnTo>
                  <a:pt x="551" y="674"/>
                </a:lnTo>
                <a:lnTo>
                  <a:pt x="557" y="671"/>
                </a:lnTo>
                <a:lnTo>
                  <a:pt x="563" y="669"/>
                </a:lnTo>
                <a:lnTo>
                  <a:pt x="569" y="666"/>
                </a:lnTo>
                <a:lnTo>
                  <a:pt x="575" y="664"/>
                </a:lnTo>
                <a:lnTo>
                  <a:pt x="581" y="661"/>
                </a:lnTo>
                <a:lnTo>
                  <a:pt x="587" y="658"/>
                </a:lnTo>
                <a:lnTo>
                  <a:pt x="593" y="655"/>
                </a:lnTo>
                <a:lnTo>
                  <a:pt x="599" y="651"/>
                </a:lnTo>
                <a:lnTo>
                  <a:pt x="605" y="648"/>
                </a:lnTo>
                <a:lnTo>
                  <a:pt x="611" y="644"/>
                </a:lnTo>
                <a:lnTo>
                  <a:pt x="617" y="640"/>
                </a:lnTo>
                <a:lnTo>
                  <a:pt x="623" y="636"/>
                </a:lnTo>
                <a:lnTo>
                  <a:pt x="629" y="632"/>
                </a:lnTo>
                <a:lnTo>
                  <a:pt x="635" y="628"/>
                </a:lnTo>
                <a:lnTo>
                  <a:pt x="641" y="623"/>
                </a:lnTo>
                <a:lnTo>
                  <a:pt x="648" y="619"/>
                </a:lnTo>
                <a:lnTo>
                  <a:pt x="654" y="614"/>
                </a:lnTo>
                <a:lnTo>
                  <a:pt x="660" y="609"/>
                </a:lnTo>
                <a:lnTo>
                  <a:pt x="666" y="604"/>
                </a:lnTo>
                <a:lnTo>
                  <a:pt x="672" y="599"/>
                </a:lnTo>
                <a:lnTo>
                  <a:pt x="678" y="594"/>
                </a:lnTo>
                <a:lnTo>
                  <a:pt x="684" y="589"/>
                </a:lnTo>
                <a:lnTo>
                  <a:pt x="690" y="583"/>
                </a:lnTo>
                <a:lnTo>
                  <a:pt x="695" y="577"/>
                </a:lnTo>
                <a:lnTo>
                  <a:pt x="701" y="572"/>
                </a:lnTo>
                <a:lnTo>
                  <a:pt x="707" y="566"/>
                </a:lnTo>
                <a:lnTo>
                  <a:pt x="713" y="560"/>
                </a:lnTo>
                <a:lnTo>
                  <a:pt x="719" y="554"/>
                </a:lnTo>
                <a:lnTo>
                  <a:pt x="725" y="547"/>
                </a:lnTo>
                <a:lnTo>
                  <a:pt x="730" y="541"/>
                </a:lnTo>
                <a:lnTo>
                  <a:pt x="736" y="534"/>
                </a:lnTo>
                <a:lnTo>
                  <a:pt x="735" y="532"/>
                </a:lnTo>
                <a:lnTo>
                  <a:pt x="735" y="529"/>
                </a:lnTo>
                <a:lnTo>
                  <a:pt x="734" y="525"/>
                </a:lnTo>
                <a:lnTo>
                  <a:pt x="733" y="520"/>
                </a:lnTo>
                <a:lnTo>
                  <a:pt x="732" y="514"/>
                </a:lnTo>
                <a:lnTo>
                  <a:pt x="730" y="507"/>
                </a:lnTo>
                <a:lnTo>
                  <a:pt x="729" y="499"/>
                </a:lnTo>
                <a:lnTo>
                  <a:pt x="727" y="491"/>
                </a:lnTo>
                <a:lnTo>
                  <a:pt x="725" y="482"/>
                </a:lnTo>
                <a:lnTo>
                  <a:pt x="723" y="472"/>
                </a:lnTo>
                <a:lnTo>
                  <a:pt x="721" y="463"/>
                </a:lnTo>
                <a:lnTo>
                  <a:pt x="719" y="452"/>
                </a:lnTo>
                <a:lnTo>
                  <a:pt x="716" y="442"/>
                </a:lnTo>
                <a:lnTo>
                  <a:pt x="714" y="431"/>
                </a:lnTo>
                <a:lnTo>
                  <a:pt x="712" y="420"/>
                </a:lnTo>
                <a:lnTo>
                  <a:pt x="710" y="409"/>
                </a:lnTo>
                <a:lnTo>
                  <a:pt x="707" y="399"/>
                </a:lnTo>
                <a:lnTo>
                  <a:pt x="705" y="388"/>
                </a:lnTo>
                <a:lnTo>
                  <a:pt x="703" y="377"/>
                </a:lnTo>
                <a:lnTo>
                  <a:pt x="701" y="367"/>
                </a:lnTo>
                <a:lnTo>
                  <a:pt x="699" y="357"/>
                </a:lnTo>
                <a:lnTo>
                  <a:pt x="697" y="348"/>
                </a:lnTo>
                <a:lnTo>
                  <a:pt x="695" y="339"/>
                </a:lnTo>
                <a:lnTo>
                  <a:pt x="693" y="331"/>
                </a:lnTo>
                <a:lnTo>
                  <a:pt x="691" y="323"/>
                </a:lnTo>
                <a:lnTo>
                  <a:pt x="690" y="316"/>
                </a:lnTo>
                <a:lnTo>
                  <a:pt x="689" y="310"/>
                </a:lnTo>
                <a:lnTo>
                  <a:pt x="688" y="305"/>
                </a:lnTo>
                <a:lnTo>
                  <a:pt x="687" y="301"/>
                </a:lnTo>
                <a:lnTo>
                  <a:pt x="686" y="298"/>
                </a:lnTo>
                <a:lnTo>
                  <a:pt x="686" y="296"/>
                </a:lnTo>
                <a:lnTo>
                  <a:pt x="686" y="295"/>
                </a:lnTo>
                <a:lnTo>
                  <a:pt x="685" y="296"/>
                </a:lnTo>
                <a:lnTo>
                  <a:pt x="683" y="296"/>
                </a:lnTo>
                <a:lnTo>
                  <a:pt x="681" y="297"/>
                </a:lnTo>
                <a:lnTo>
                  <a:pt x="677" y="299"/>
                </a:lnTo>
                <a:lnTo>
                  <a:pt x="672" y="301"/>
                </a:lnTo>
                <a:lnTo>
                  <a:pt x="667" y="303"/>
                </a:lnTo>
                <a:lnTo>
                  <a:pt x="660" y="306"/>
                </a:lnTo>
                <a:lnTo>
                  <a:pt x="654" y="309"/>
                </a:lnTo>
                <a:lnTo>
                  <a:pt x="646" y="312"/>
                </a:lnTo>
                <a:lnTo>
                  <a:pt x="638" y="315"/>
                </a:lnTo>
                <a:lnTo>
                  <a:pt x="629" y="319"/>
                </a:lnTo>
                <a:lnTo>
                  <a:pt x="620" y="322"/>
                </a:lnTo>
                <a:lnTo>
                  <a:pt x="610" y="326"/>
                </a:lnTo>
                <a:lnTo>
                  <a:pt x="601" y="330"/>
                </a:lnTo>
                <a:lnTo>
                  <a:pt x="591" y="335"/>
                </a:lnTo>
                <a:lnTo>
                  <a:pt x="580" y="339"/>
                </a:lnTo>
                <a:lnTo>
                  <a:pt x="570" y="343"/>
                </a:lnTo>
                <a:lnTo>
                  <a:pt x="560" y="347"/>
                </a:lnTo>
                <a:lnTo>
                  <a:pt x="549" y="352"/>
                </a:lnTo>
                <a:lnTo>
                  <a:pt x="539" y="356"/>
                </a:lnTo>
                <a:lnTo>
                  <a:pt x="529" y="360"/>
                </a:lnTo>
                <a:lnTo>
                  <a:pt x="519" y="364"/>
                </a:lnTo>
                <a:lnTo>
                  <a:pt x="510" y="368"/>
                </a:lnTo>
                <a:lnTo>
                  <a:pt x="501" y="372"/>
                </a:lnTo>
                <a:lnTo>
                  <a:pt x="492" y="375"/>
                </a:lnTo>
                <a:lnTo>
                  <a:pt x="484" y="379"/>
                </a:lnTo>
                <a:lnTo>
                  <a:pt x="476" y="382"/>
                </a:lnTo>
                <a:lnTo>
                  <a:pt x="469" y="385"/>
                </a:lnTo>
                <a:lnTo>
                  <a:pt x="463" y="387"/>
                </a:lnTo>
                <a:lnTo>
                  <a:pt x="457" y="389"/>
                </a:lnTo>
                <a:lnTo>
                  <a:pt x="453" y="391"/>
                </a:lnTo>
                <a:lnTo>
                  <a:pt x="449" y="393"/>
                </a:lnTo>
                <a:lnTo>
                  <a:pt x="446" y="394"/>
                </a:lnTo>
                <a:lnTo>
                  <a:pt x="445" y="395"/>
                </a:lnTo>
                <a:lnTo>
                  <a:pt x="444" y="395"/>
                </a:lnTo>
                <a:lnTo>
                  <a:pt x="444" y="394"/>
                </a:lnTo>
                <a:lnTo>
                  <a:pt x="444" y="392"/>
                </a:lnTo>
                <a:lnTo>
                  <a:pt x="443" y="389"/>
                </a:lnTo>
                <a:lnTo>
                  <a:pt x="443" y="385"/>
                </a:lnTo>
                <a:lnTo>
                  <a:pt x="442" y="380"/>
                </a:lnTo>
                <a:lnTo>
                  <a:pt x="441" y="374"/>
                </a:lnTo>
                <a:lnTo>
                  <a:pt x="440" y="366"/>
                </a:lnTo>
                <a:lnTo>
                  <a:pt x="439" y="359"/>
                </a:lnTo>
                <a:lnTo>
                  <a:pt x="437" y="350"/>
                </a:lnTo>
                <a:lnTo>
                  <a:pt x="436" y="341"/>
                </a:lnTo>
                <a:lnTo>
                  <a:pt x="434" y="331"/>
                </a:lnTo>
                <a:lnTo>
                  <a:pt x="433" y="321"/>
                </a:lnTo>
                <a:lnTo>
                  <a:pt x="431" y="311"/>
                </a:lnTo>
                <a:lnTo>
                  <a:pt x="430" y="300"/>
                </a:lnTo>
                <a:lnTo>
                  <a:pt x="428" y="289"/>
                </a:lnTo>
                <a:lnTo>
                  <a:pt x="427" y="278"/>
                </a:lnTo>
                <a:lnTo>
                  <a:pt x="425" y="267"/>
                </a:lnTo>
                <a:lnTo>
                  <a:pt x="423" y="257"/>
                </a:lnTo>
                <a:lnTo>
                  <a:pt x="422" y="246"/>
                </a:lnTo>
                <a:lnTo>
                  <a:pt x="420" y="236"/>
                </a:lnTo>
                <a:lnTo>
                  <a:pt x="419" y="226"/>
                </a:lnTo>
                <a:lnTo>
                  <a:pt x="417" y="216"/>
                </a:lnTo>
                <a:lnTo>
                  <a:pt x="416" y="207"/>
                </a:lnTo>
                <a:lnTo>
                  <a:pt x="414" y="198"/>
                </a:lnTo>
                <a:lnTo>
                  <a:pt x="413" y="190"/>
                </a:lnTo>
                <a:lnTo>
                  <a:pt x="412" y="183"/>
                </a:lnTo>
                <a:lnTo>
                  <a:pt x="411" y="177"/>
                </a:lnTo>
                <a:lnTo>
                  <a:pt x="410" y="172"/>
                </a:lnTo>
                <a:lnTo>
                  <a:pt x="410" y="168"/>
                </a:lnTo>
                <a:lnTo>
                  <a:pt x="409" y="164"/>
                </a:lnTo>
                <a:lnTo>
                  <a:pt x="409" y="162"/>
                </a:lnTo>
                <a:lnTo>
                  <a:pt x="408" y="162"/>
                </a:lnTo>
                <a:lnTo>
                  <a:pt x="407" y="163"/>
                </a:lnTo>
                <a:lnTo>
                  <a:pt x="404" y="165"/>
                </a:lnTo>
                <a:lnTo>
                  <a:pt x="400" y="168"/>
                </a:lnTo>
                <a:lnTo>
                  <a:pt x="395" y="171"/>
                </a:lnTo>
                <a:lnTo>
                  <a:pt x="390" y="175"/>
                </a:lnTo>
                <a:lnTo>
                  <a:pt x="384" y="179"/>
                </a:lnTo>
                <a:lnTo>
                  <a:pt x="377" y="184"/>
                </a:lnTo>
                <a:lnTo>
                  <a:pt x="369" y="189"/>
                </a:lnTo>
                <a:lnTo>
                  <a:pt x="361" y="195"/>
                </a:lnTo>
                <a:lnTo>
                  <a:pt x="353" y="200"/>
                </a:lnTo>
                <a:lnTo>
                  <a:pt x="344" y="206"/>
                </a:lnTo>
                <a:lnTo>
                  <a:pt x="335" y="212"/>
                </a:lnTo>
                <a:lnTo>
                  <a:pt x="326" y="219"/>
                </a:lnTo>
                <a:lnTo>
                  <a:pt x="317" y="225"/>
                </a:lnTo>
                <a:lnTo>
                  <a:pt x="308" y="231"/>
                </a:lnTo>
                <a:lnTo>
                  <a:pt x="299" y="238"/>
                </a:lnTo>
                <a:lnTo>
                  <a:pt x="290" y="244"/>
                </a:lnTo>
                <a:lnTo>
                  <a:pt x="281" y="250"/>
                </a:lnTo>
                <a:lnTo>
                  <a:pt x="272" y="256"/>
                </a:lnTo>
                <a:lnTo>
                  <a:pt x="264" y="261"/>
                </a:lnTo>
                <a:lnTo>
                  <a:pt x="257" y="266"/>
                </a:lnTo>
                <a:lnTo>
                  <a:pt x="250" y="271"/>
                </a:lnTo>
                <a:lnTo>
                  <a:pt x="244" y="275"/>
                </a:lnTo>
                <a:lnTo>
                  <a:pt x="238" y="279"/>
                </a:lnTo>
                <a:lnTo>
                  <a:pt x="234" y="282"/>
                </a:lnTo>
                <a:lnTo>
                  <a:pt x="230" y="285"/>
                </a:lnTo>
                <a:lnTo>
                  <a:pt x="227" y="287"/>
                </a:lnTo>
                <a:lnTo>
                  <a:pt x="225" y="288"/>
                </a:lnTo>
                <a:lnTo>
                  <a:pt x="224" y="286"/>
                </a:lnTo>
                <a:lnTo>
                  <a:pt x="224" y="284"/>
                </a:lnTo>
                <a:lnTo>
                  <a:pt x="223" y="280"/>
                </a:lnTo>
                <a:lnTo>
                  <a:pt x="222" y="276"/>
                </a:lnTo>
                <a:lnTo>
                  <a:pt x="221" y="271"/>
                </a:lnTo>
                <a:lnTo>
                  <a:pt x="220" y="265"/>
                </a:lnTo>
                <a:lnTo>
                  <a:pt x="218" y="258"/>
                </a:lnTo>
                <a:lnTo>
                  <a:pt x="217" y="251"/>
                </a:lnTo>
                <a:lnTo>
                  <a:pt x="215" y="243"/>
                </a:lnTo>
                <a:lnTo>
                  <a:pt x="213" y="235"/>
                </a:lnTo>
                <a:lnTo>
                  <a:pt x="211" y="226"/>
                </a:lnTo>
                <a:lnTo>
                  <a:pt x="209" y="217"/>
                </a:lnTo>
                <a:lnTo>
                  <a:pt x="207" y="207"/>
                </a:lnTo>
                <a:lnTo>
                  <a:pt x="205" y="197"/>
                </a:lnTo>
                <a:lnTo>
                  <a:pt x="203" y="187"/>
                </a:lnTo>
                <a:lnTo>
                  <a:pt x="201" y="176"/>
                </a:lnTo>
                <a:lnTo>
                  <a:pt x="198" y="166"/>
                </a:lnTo>
                <a:lnTo>
                  <a:pt x="196" y="155"/>
                </a:lnTo>
                <a:lnTo>
                  <a:pt x="194" y="144"/>
                </a:lnTo>
                <a:lnTo>
                  <a:pt x="191" y="133"/>
                </a:lnTo>
                <a:lnTo>
                  <a:pt x="189" y="123"/>
                </a:lnTo>
                <a:lnTo>
                  <a:pt x="187" y="112"/>
                </a:lnTo>
                <a:lnTo>
                  <a:pt x="185" y="102"/>
                </a:lnTo>
                <a:lnTo>
                  <a:pt x="182" y="91"/>
                </a:lnTo>
                <a:lnTo>
                  <a:pt x="180" y="81"/>
                </a:lnTo>
                <a:lnTo>
                  <a:pt x="178" y="72"/>
                </a:lnTo>
                <a:lnTo>
                  <a:pt x="176" y="62"/>
                </a:lnTo>
                <a:lnTo>
                  <a:pt x="174" y="54"/>
                </a:lnTo>
                <a:lnTo>
                  <a:pt x="172" y="45"/>
                </a:lnTo>
                <a:lnTo>
                  <a:pt x="171" y="37"/>
                </a:lnTo>
                <a:lnTo>
                  <a:pt x="169" y="30"/>
                </a:lnTo>
                <a:lnTo>
                  <a:pt x="168" y="24"/>
                </a:lnTo>
                <a:lnTo>
                  <a:pt x="167" y="18"/>
                </a:lnTo>
                <a:lnTo>
                  <a:pt x="165" y="13"/>
                </a:lnTo>
                <a:lnTo>
                  <a:pt x="165" y="8"/>
                </a:lnTo>
                <a:lnTo>
                  <a:pt x="164" y="5"/>
                </a:lnTo>
                <a:lnTo>
                  <a:pt x="163" y="2"/>
                </a:lnTo>
                <a:lnTo>
                  <a:pt x="163" y="1"/>
                </a:lnTo>
                <a:lnTo>
                  <a:pt x="163" y="0"/>
                </a:lnTo>
                <a:lnTo>
                  <a:pt x="162" y="1"/>
                </a:lnTo>
                <a:lnTo>
                  <a:pt x="160" y="2"/>
                </a:lnTo>
                <a:lnTo>
                  <a:pt x="157" y="5"/>
                </a:lnTo>
                <a:lnTo>
                  <a:pt x="153" y="8"/>
                </a:lnTo>
                <a:lnTo>
                  <a:pt x="148" y="12"/>
                </a:lnTo>
                <a:lnTo>
                  <a:pt x="143" y="17"/>
                </a:lnTo>
                <a:lnTo>
                  <a:pt x="136" y="22"/>
                </a:lnTo>
                <a:lnTo>
                  <a:pt x="129" y="28"/>
                </a:lnTo>
                <a:lnTo>
                  <a:pt x="121" y="34"/>
                </a:lnTo>
                <a:lnTo>
                  <a:pt x="113" y="41"/>
                </a:lnTo>
                <a:lnTo>
                  <a:pt x="105" y="48"/>
                </a:lnTo>
                <a:lnTo>
                  <a:pt x="97" y="55"/>
                </a:lnTo>
                <a:lnTo>
                  <a:pt x="88" y="62"/>
                </a:lnTo>
                <a:lnTo>
                  <a:pt x="79" y="69"/>
                </a:lnTo>
                <a:lnTo>
                  <a:pt x="71" y="76"/>
                </a:lnTo>
                <a:lnTo>
                  <a:pt x="63" y="83"/>
                </a:lnTo>
                <a:lnTo>
                  <a:pt x="55" y="89"/>
                </a:lnTo>
                <a:lnTo>
                  <a:pt x="47" y="96"/>
                </a:lnTo>
                <a:lnTo>
                  <a:pt x="40" y="101"/>
                </a:lnTo>
                <a:lnTo>
                  <a:pt x="33" y="107"/>
                </a:lnTo>
                <a:lnTo>
                  <a:pt x="28" y="112"/>
                </a:lnTo>
                <a:lnTo>
                  <a:pt x="23" y="116"/>
                </a:lnTo>
                <a:lnTo>
                  <a:pt x="19" y="119"/>
                </a:lnTo>
                <a:lnTo>
                  <a:pt x="16" y="121"/>
                </a:lnTo>
                <a:lnTo>
                  <a:pt x="14" y="123"/>
                </a:lnTo>
                <a:lnTo>
                  <a:pt x="13" y="123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0" name="Freeform 41"/>
          <p:cNvSpPr>
            <a:spLocks/>
          </p:cNvSpPr>
          <p:nvPr/>
        </p:nvSpPr>
        <p:spPr bwMode="auto">
          <a:xfrm>
            <a:off x="6775450" y="3802063"/>
            <a:ext cx="131763" cy="617537"/>
          </a:xfrm>
          <a:custGeom>
            <a:avLst/>
            <a:gdLst>
              <a:gd name="T0" fmla="*/ 2147483647 w 83"/>
              <a:gd name="T1" fmla="*/ 0 h 389"/>
              <a:gd name="T2" fmla="*/ 2147483647 w 83"/>
              <a:gd name="T3" fmla="*/ 2147483647 h 389"/>
              <a:gd name="T4" fmla="*/ 2147483647 w 83"/>
              <a:gd name="T5" fmla="*/ 2147483647 h 389"/>
              <a:gd name="T6" fmla="*/ 2147483647 w 83"/>
              <a:gd name="T7" fmla="*/ 2147483647 h 389"/>
              <a:gd name="T8" fmla="*/ 2147483647 w 83"/>
              <a:gd name="T9" fmla="*/ 2147483647 h 389"/>
              <a:gd name="T10" fmla="*/ 2147483647 w 83"/>
              <a:gd name="T11" fmla="*/ 2147483647 h 389"/>
              <a:gd name="T12" fmla="*/ 2147483647 w 83"/>
              <a:gd name="T13" fmla="*/ 2147483647 h 389"/>
              <a:gd name="T14" fmla="*/ 2147483647 w 83"/>
              <a:gd name="T15" fmla="*/ 2147483647 h 389"/>
              <a:gd name="T16" fmla="*/ 2147483647 w 83"/>
              <a:gd name="T17" fmla="*/ 2147483647 h 389"/>
              <a:gd name="T18" fmla="*/ 2147483647 w 83"/>
              <a:gd name="T19" fmla="*/ 2147483647 h 389"/>
              <a:gd name="T20" fmla="*/ 2147483647 w 83"/>
              <a:gd name="T21" fmla="*/ 2147483647 h 389"/>
              <a:gd name="T22" fmla="*/ 2147483647 w 83"/>
              <a:gd name="T23" fmla="*/ 2147483647 h 389"/>
              <a:gd name="T24" fmla="*/ 2147483647 w 83"/>
              <a:gd name="T25" fmla="*/ 2147483647 h 389"/>
              <a:gd name="T26" fmla="*/ 2147483647 w 83"/>
              <a:gd name="T27" fmla="*/ 2147483647 h 389"/>
              <a:gd name="T28" fmla="*/ 2147483647 w 83"/>
              <a:gd name="T29" fmla="*/ 2147483647 h 389"/>
              <a:gd name="T30" fmla="*/ 2147483647 w 83"/>
              <a:gd name="T31" fmla="*/ 2147483647 h 389"/>
              <a:gd name="T32" fmla="*/ 0 w 83"/>
              <a:gd name="T33" fmla="*/ 2147483647 h 389"/>
              <a:gd name="T34" fmla="*/ 0 w 83"/>
              <a:gd name="T35" fmla="*/ 2147483647 h 389"/>
              <a:gd name="T36" fmla="*/ 0 w 83"/>
              <a:gd name="T37" fmla="*/ 2147483647 h 389"/>
              <a:gd name="T38" fmla="*/ 0 w 83"/>
              <a:gd name="T39" fmla="*/ 2147483647 h 389"/>
              <a:gd name="T40" fmla="*/ 2147483647 w 83"/>
              <a:gd name="T41" fmla="*/ 2147483647 h 389"/>
              <a:gd name="T42" fmla="*/ 2147483647 w 83"/>
              <a:gd name="T43" fmla="*/ 2147483647 h 389"/>
              <a:gd name="T44" fmla="*/ 2147483647 w 83"/>
              <a:gd name="T45" fmla="*/ 2147483647 h 389"/>
              <a:gd name="T46" fmla="*/ 2147483647 w 83"/>
              <a:gd name="T47" fmla="*/ 2147483647 h 389"/>
              <a:gd name="T48" fmla="*/ 2147483647 w 83"/>
              <a:gd name="T49" fmla="*/ 2147483647 h 389"/>
              <a:gd name="T50" fmla="*/ 2147483647 w 83"/>
              <a:gd name="T51" fmla="*/ 2147483647 h 389"/>
              <a:gd name="T52" fmla="*/ 2147483647 w 83"/>
              <a:gd name="T53" fmla="*/ 2147483647 h 389"/>
              <a:gd name="T54" fmla="*/ 2147483647 w 83"/>
              <a:gd name="T55" fmla="*/ 2147483647 h 389"/>
              <a:gd name="T56" fmla="*/ 2147483647 w 83"/>
              <a:gd name="T57" fmla="*/ 2147483647 h 389"/>
              <a:gd name="T58" fmla="*/ 2147483647 w 83"/>
              <a:gd name="T59" fmla="*/ 2147483647 h 389"/>
              <a:gd name="T60" fmla="*/ 2147483647 w 83"/>
              <a:gd name="T61" fmla="*/ 2147483647 h 389"/>
              <a:gd name="T62" fmla="*/ 2147483647 w 83"/>
              <a:gd name="T63" fmla="*/ 2147483647 h 389"/>
              <a:gd name="T64" fmla="*/ 2147483647 w 83"/>
              <a:gd name="T65" fmla="*/ 2147483647 h 389"/>
              <a:gd name="T66" fmla="*/ 2147483647 w 83"/>
              <a:gd name="T67" fmla="*/ 2147483647 h 389"/>
              <a:gd name="T68" fmla="*/ 2147483647 w 83"/>
              <a:gd name="T69" fmla="*/ 2147483647 h 389"/>
              <a:gd name="T70" fmla="*/ 2147483647 w 83"/>
              <a:gd name="T71" fmla="*/ 2147483647 h 389"/>
              <a:gd name="T72" fmla="*/ 2147483647 w 83"/>
              <a:gd name="T73" fmla="*/ 2147483647 h 389"/>
              <a:gd name="T74" fmla="*/ 2147483647 w 83"/>
              <a:gd name="T75" fmla="*/ 2147483647 h 389"/>
              <a:gd name="T76" fmla="*/ 2147483647 w 83"/>
              <a:gd name="T77" fmla="*/ 2147483647 h 389"/>
              <a:gd name="T78" fmla="*/ 2147483647 w 83"/>
              <a:gd name="T79" fmla="*/ 2147483647 h 389"/>
              <a:gd name="T80" fmla="*/ 2147483647 w 83"/>
              <a:gd name="T81" fmla="*/ 2147483647 h 389"/>
              <a:gd name="T82" fmla="*/ 2147483647 w 83"/>
              <a:gd name="T83" fmla="*/ 2147483647 h 389"/>
              <a:gd name="T84" fmla="*/ 2147483647 w 83"/>
              <a:gd name="T85" fmla="*/ 2147483647 h 389"/>
              <a:gd name="T86" fmla="*/ 2147483647 w 83"/>
              <a:gd name="T87" fmla="*/ 2147483647 h 389"/>
              <a:gd name="T88" fmla="*/ 2147483647 w 83"/>
              <a:gd name="T89" fmla="*/ 2147483647 h 389"/>
              <a:gd name="T90" fmla="*/ 2147483647 w 83"/>
              <a:gd name="T91" fmla="*/ 2147483647 h 389"/>
              <a:gd name="T92" fmla="*/ 2147483647 w 83"/>
              <a:gd name="T93" fmla="*/ 2147483647 h 389"/>
              <a:gd name="T94" fmla="*/ 2147483647 w 83"/>
              <a:gd name="T95" fmla="*/ 2147483647 h 389"/>
              <a:gd name="T96" fmla="*/ 2147483647 w 83"/>
              <a:gd name="T97" fmla="*/ 2147483647 h 389"/>
              <a:gd name="T98" fmla="*/ 2147483647 w 83"/>
              <a:gd name="T99" fmla="*/ 2147483647 h 389"/>
              <a:gd name="T100" fmla="*/ 2147483647 w 83"/>
              <a:gd name="T101" fmla="*/ 2147483647 h 389"/>
              <a:gd name="T102" fmla="*/ 2147483647 w 83"/>
              <a:gd name="T103" fmla="*/ 2147483647 h 389"/>
              <a:gd name="T104" fmla="*/ 2147483647 w 83"/>
              <a:gd name="T105" fmla="*/ 2147483647 h 389"/>
              <a:gd name="T106" fmla="*/ 2147483647 w 83"/>
              <a:gd name="T107" fmla="*/ 2147483647 h 389"/>
              <a:gd name="T108" fmla="*/ 2147483647 w 83"/>
              <a:gd name="T109" fmla="*/ 2147483647 h 389"/>
              <a:gd name="T110" fmla="*/ 2147483647 w 83"/>
              <a:gd name="T111" fmla="*/ 2147483647 h 389"/>
              <a:gd name="T112" fmla="*/ 2147483647 w 83"/>
              <a:gd name="T113" fmla="*/ 2147483647 h 389"/>
              <a:gd name="T114" fmla="*/ 2147483647 w 83"/>
              <a:gd name="T115" fmla="*/ 2147483647 h 389"/>
              <a:gd name="T116" fmla="*/ 2147483647 w 83"/>
              <a:gd name="T117" fmla="*/ 2147483647 h 389"/>
              <a:gd name="T118" fmla="*/ 2147483647 w 83"/>
              <a:gd name="T119" fmla="*/ 2147483647 h 3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"/>
              <a:gd name="T181" fmla="*/ 0 h 389"/>
              <a:gd name="T182" fmla="*/ 83 w 83"/>
              <a:gd name="T183" fmla="*/ 389 h 38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" h="389">
                <a:moveTo>
                  <a:pt x="5" y="0"/>
                </a:moveTo>
                <a:lnTo>
                  <a:pt x="4" y="9"/>
                </a:lnTo>
                <a:lnTo>
                  <a:pt x="4" y="17"/>
                </a:lnTo>
                <a:lnTo>
                  <a:pt x="4" y="25"/>
                </a:lnTo>
                <a:lnTo>
                  <a:pt x="3" y="33"/>
                </a:lnTo>
                <a:lnTo>
                  <a:pt x="3" y="41"/>
                </a:lnTo>
                <a:lnTo>
                  <a:pt x="3" y="49"/>
                </a:lnTo>
                <a:lnTo>
                  <a:pt x="2" y="57"/>
                </a:lnTo>
                <a:lnTo>
                  <a:pt x="2" y="65"/>
                </a:lnTo>
                <a:lnTo>
                  <a:pt x="2" y="73"/>
                </a:lnTo>
                <a:lnTo>
                  <a:pt x="1" y="80"/>
                </a:lnTo>
                <a:lnTo>
                  <a:pt x="1" y="88"/>
                </a:lnTo>
                <a:lnTo>
                  <a:pt x="1" y="95"/>
                </a:lnTo>
                <a:lnTo>
                  <a:pt x="1" y="103"/>
                </a:lnTo>
                <a:lnTo>
                  <a:pt x="1" y="110"/>
                </a:lnTo>
                <a:lnTo>
                  <a:pt x="1" y="118"/>
                </a:lnTo>
                <a:lnTo>
                  <a:pt x="0" y="125"/>
                </a:lnTo>
                <a:lnTo>
                  <a:pt x="0" y="132"/>
                </a:lnTo>
                <a:lnTo>
                  <a:pt x="0" y="140"/>
                </a:lnTo>
                <a:lnTo>
                  <a:pt x="0" y="147"/>
                </a:lnTo>
                <a:lnTo>
                  <a:pt x="1" y="154"/>
                </a:lnTo>
                <a:lnTo>
                  <a:pt x="1" y="161"/>
                </a:lnTo>
                <a:lnTo>
                  <a:pt x="1" y="168"/>
                </a:lnTo>
                <a:lnTo>
                  <a:pt x="1" y="175"/>
                </a:lnTo>
                <a:lnTo>
                  <a:pt x="2" y="181"/>
                </a:lnTo>
                <a:lnTo>
                  <a:pt x="2" y="188"/>
                </a:lnTo>
                <a:lnTo>
                  <a:pt x="3" y="195"/>
                </a:lnTo>
                <a:lnTo>
                  <a:pt x="3" y="202"/>
                </a:lnTo>
                <a:lnTo>
                  <a:pt x="4" y="208"/>
                </a:lnTo>
                <a:lnTo>
                  <a:pt x="4" y="215"/>
                </a:lnTo>
                <a:lnTo>
                  <a:pt x="5" y="221"/>
                </a:lnTo>
                <a:lnTo>
                  <a:pt x="6" y="228"/>
                </a:lnTo>
                <a:lnTo>
                  <a:pt x="7" y="234"/>
                </a:lnTo>
                <a:lnTo>
                  <a:pt x="8" y="240"/>
                </a:lnTo>
                <a:lnTo>
                  <a:pt x="9" y="247"/>
                </a:lnTo>
                <a:lnTo>
                  <a:pt x="11" y="253"/>
                </a:lnTo>
                <a:lnTo>
                  <a:pt x="12" y="259"/>
                </a:lnTo>
                <a:lnTo>
                  <a:pt x="14" y="265"/>
                </a:lnTo>
                <a:lnTo>
                  <a:pt x="15" y="271"/>
                </a:lnTo>
                <a:lnTo>
                  <a:pt x="17" y="277"/>
                </a:lnTo>
                <a:lnTo>
                  <a:pt x="19" y="283"/>
                </a:lnTo>
                <a:lnTo>
                  <a:pt x="21" y="289"/>
                </a:lnTo>
                <a:lnTo>
                  <a:pt x="23" y="295"/>
                </a:lnTo>
                <a:lnTo>
                  <a:pt x="25" y="301"/>
                </a:lnTo>
                <a:lnTo>
                  <a:pt x="28" y="307"/>
                </a:lnTo>
                <a:lnTo>
                  <a:pt x="30" y="313"/>
                </a:lnTo>
                <a:lnTo>
                  <a:pt x="33" y="318"/>
                </a:lnTo>
                <a:lnTo>
                  <a:pt x="36" y="324"/>
                </a:lnTo>
                <a:lnTo>
                  <a:pt x="39" y="329"/>
                </a:lnTo>
                <a:lnTo>
                  <a:pt x="42" y="335"/>
                </a:lnTo>
                <a:lnTo>
                  <a:pt x="45" y="341"/>
                </a:lnTo>
                <a:lnTo>
                  <a:pt x="48" y="346"/>
                </a:lnTo>
                <a:lnTo>
                  <a:pt x="52" y="351"/>
                </a:lnTo>
                <a:lnTo>
                  <a:pt x="56" y="357"/>
                </a:lnTo>
                <a:lnTo>
                  <a:pt x="60" y="362"/>
                </a:lnTo>
                <a:lnTo>
                  <a:pt x="64" y="367"/>
                </a:lnTo>
                <a:lnTo>
                  <a:pt x="68" y="373"/>
                </a:lnTo>
                <a:lnTo>
                  <a:pt x="72" y="378"/>
                </a:lnTo>
                <a:lnTo>
                  <a:pt x="77" y="383"/>
                </a:lnTo>
                <a:lnTo>
                  <a:pt x="82" y="388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1" name="Freeform 42"/>
          <p:cNvSpPr>
            <a:spLocks/>
          </p:cNvSpPr>
          <p:nvPr/>
        </p:nvSpPr>
        <p:spPr bwMode="auto">
          <a:xfrm>
            <a:off x="6905625" y="4418013"/>
            <a:ext cx="625475" cy="296862"/>
          </a:xfrm>
          <a:custGeom>
            <a:avLst/>
            <a:gdLst>
              <a:gd name="T0" fmla="*/ 2147483647 w 394"/>
              <a:gd name="T1" fmla="*/ 2147483647 h 187"/>
              <a:gd name="T2" fmla="*/ 2147483647 w 394"/>
              <a:gd name="T3" fmla="*/ 2147483647 h 187"/>
              <a:gd name="T4" fmla="*/ 2147483647 w 394"/>
              <a:gd name="T5" fmla="*/ 2147483647 h 187"/>
              <a:gd name="T6" fmla="*/ 2147483647 w 394"/>
              <a:gd name="T7" fmla="*/ 2147483647 h 187"/>
              <a:gd name="T8" fmla="*/ 2147483647 w 394"/>
              <a:gd name="T9" fmla="*/ 2147483647 h 187"/>
              <a:gd name="T10" fmla="*/ 2147483647 w 394"/>
              <a:gd name="T11" fmla="*/ 2147483647 h 187"/>
              <a:gd name="T12" fmla="*/ 2147483647 w 394"/>
              <a:gd name="T13" fmla="*/ 2147483647 h 187"/>
              <a:gd name="T14" fmla="*/ 2147483647 w 394"/>
              <a:gd name="T15" fmla="*/ 2147483647 h 187"/>
              <a:gd name="T16" fmla="*/ 2147483647 w 394"/>
              <a:gd name="T17" fmla="*/ 2147483647 h 187"/>
              <a:gd name="T18" fmla="*/ 2147483647 w 394"/>
              <a:gd name="T19" fmla="*/ 2147483647 h 187"/>
              <a:gd name="T20" fmla="*/ 2147483647 w 394"/>
              <a:gd name="T21" fmla="*/ 2147483647 h 187"/>
              <a:gd name="T22" fmla="*/ 2147483647 w 394"/>
              <a:gd name="T23" fmla="*/ 2147483647 h 187"/>
              <a:gd name="T24" fmla="*/ 2147483647 w 394"/>
              <a:gd name="T25" fmla="*/ 2147483647 h 187"/>
              <a:gd name="T26" fmla="*/ 2147483647 w 394"/>
              <a:gd name="T27" fmla="*/ 2147483647 h 187"/>
              <a:gd name="T28" fmla="*/ 2147483647 w 394"/>
              <a:gd name="T29" fmla="*/ 2147483647 h 187"/>
              <a:gd name="T30" fmla="*/ 2147483647 w 394"/>
              <a:gd name="T31" fmla="*/ 2147483647 h 187"/>
              <a:gd name="T32" fmla="*/ 2147483647 w 394"/>
              <a:gd name="T33" fmla="*/ 2147483647 h 187"/>
              <a:gd name="T34" fmla="*/ 2147483647 w 394"/>
              <a:gd name="T35" fmla="*/ 2147483647 h 187"/>
              <a:gd name="T36" fmla="*/ 2147483647 w 394"/>
              <a:gd name="T37" fmla="*/ 2147483647 h 187"/>
              <a:gd name="T38" fmla="*/ 2147483647 w 394"/>
              <a:gd name="T39" fmla="*/ 2147483647 h 187"/>
              <a:gd name="T40" fmla="*/ 2147483647 w 394"/>
              <a:gd name="T41" fmla="*/ 2147483647 h 187"/>
              <a:gd name="T42" fmla="*/ 2147483647 w 394"/>
              <a:gd name="T43" fmla="*/ 2147483647 h 187"/>
              <a:gd name="T44" fmla="*/ 2147483647 w 394"/>
              <a:gd name="T45" fmla="*/ 2147483647 h 187"/>
              <a:gd name="T46" fmla="*/ 2147483647 w 394"/>
              <a:gd name="T47" fmla="*/ 2147483647 h 187"/>
              <a:gd name="T48" fmla="*/ 2147483647 w 394"/>
              <a:gd name="T49" fmla="*/ 2147483647 h 187"/>
              <a:gd name="T50" fmla="*/ 2147483647 w 394"/>
              <a:gd name="T51" fmla="*/ 2147483647 h 187"/>
              <a:gd name="T52" fmla="*/ 2147483647 w 394"/>
              <a:gd name="T53" fmla="*/ 2147483647 h 187"/>
              <a:gd name="T54" fmla="*/ 2147483647 w 394"/>
              <a:gd name="T55" fmla="*/ 2147483647 h 187"/>
              <a:gd name="T56" fmla="*/ 2147483647 w 394"/>
              <a:gd name="T57" fmla="*/ 2147483647 h 187"/>
              <a:gd name="T58" fmla="*/ 2147483647 w 394"/>
              <a:gd name="T59" fmla="*/ 2147483647 h 187"/>
              <a:gd name="T60" fmla="*/ 2147483647 w 394"/>
              <a:gd name="T61" fmla="*/ 2147483647 h 187"/>
              <a:gd name="T62" fmla="*/ 2147483647 w 394"/>
              <a:gd name="T63" fmla="*/ 2147483647 h 187"/>
              <a:gd name="T64" fmla="*/ 2147483647 w 394"/>
              <a:gd name="T65" fmla="*/ 2147483647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4"/>
              <a:gd name="T100" fmla="*/ 0 h 187"/>
              <a:gd name="T101" fmla="*/ 394 w 394"/>
              <a:gd name="T102" fmla="*/ 187 h 1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4" h="187">
                <a:moveTo>
                  <a:pt x="0" y="0"/>
                </a:moveTo>
                <a:lnTo>
                  <a:pt x="5" y="4"/>
                </a:lnTo>
                <a:lnTo>
                  <a:pt x="10" y="8"/>
                </a:lnTo>
                <a:lnTo>
                  <a:pt x="15" y="11"/>
                </a:lnTo>
                <a:lnTo>
                  <a:pt x="20" y="15"/>
                </a:lnTo>
                <a:lnTo>
                  <a:pt x="25" y="19"/>
                </a:lnTo>
                <a:lnTo>
                  <a:pt x="30" y="23"/>
                </a:lnTo>
                <a:lnTo>
                  <a:pt x="35" y="26"/>
                </a:lnTo>
                <a:lnTo>
                  <a:pt x="40" y="30"/>
                </a:lnTo>
                <a:lnTo>
                  <a:pt x="45" y="34"/>
                </a:lnTo>
                <a:lnTo>
                  <a:pt x="49" y="38"/>
                </a:lnTo>
                <a:lnTo>
                  <a:pt x="54" y="41"/>
                </a:lnTo>
                <a:lnTo>
                  <a:pt x="59" y="45"/>
                </a:lnTo>
                <a:lnTo>
                  <a:pt x="63" y="49"/>
                </a:lnTo>
                <a:lnTo>
                  <a:pt x="68" y="53"/>
                </a:lnTo>
                <a:lnTo>
                  <a:pt x="73" y="56"/>
                </a:lnTo>
                <a:lnTo>
                  <a:pt x="77" y="60"/>
                </a:lnTo>
                <a:lnTo>
                  <a:pt x="82" y="64"/>
                </a:lnTo>
                <a:lnTo>
                  <a:pt x="87" y="68"/>
                </a:lnTo>
                <a:lnTo>
                  <a:pt x="91" y="71"/>
                </a:lnTo>
                <a:lnTo>
                  <a:pt x="96" y="75"/>
                </a:lnTo>
                <a:lnTo>
                  <a:pt x="101" y="79"/>
                </a:lnTo>
                <a:lnTo>
                  <a:pt x="105" y="82"/>
                </a:lnTo>
                <a:lnTo>
                  <a:pt x="110" y="86"/>
                </a:lnTo>
                <a:lnTo>
                  <a:pt x="115" y="89"/>
                </a:lnTo>
                <a:lnTo>
                  <a:pt x="119" y="93"/>
                </a:lnTo>
                <a:lnTo>
                  <a:pt x="124" y="96"/>
                </a:lnTo>
                <a:lnTo>
                  <a:pt x="129" y="100"/>
                </a:lnTo>
                <a:lnTo>
                  <a:pt x="134" y="103"/>
                </a:lnTo>
                <a:lnTo>
                  <a:pt x="139" y="107"/>
                </a:lnTo>
                <a:lnTo>
                  <a:pt x="144" y="110"/>
                </a:lnTo>
                <a:lnTo>
                  <a:pt x="149" y="113"/>
                </a:lnTo>
                <a:lnTo>
                  <a:pt x="154" y="117"/>
                </a:lnTo>
                <a:lnTo>
                  <a:pt x="160" y="120"/>
                </a:lnTo>
                <a:lnTo>
                  <a:pt x="165" y="123"/>
                </a:lnTo>
                <a:lnTo>
                  <a:pt x="170" y="126"/>
                </a:lnTo>
                <a:lnTo>
                  <a:pt x="176" y="129"/>
                </a:lnTo>
                <a:lnTo>
                  <a:pt x="181" y="132"/>
                </a:lnTo>
                <a:lnTo>
                  <a:pt x="187" y="135"/>
                </a:lnTo>
                <a:lnTo>
                  <a:pt x="193" y="138"/>
                </a:lnTo>
                <a:lnTo>
                  <a:pt x="199" y="141"/>
                </a:lnTo>
                <a:lnTo>
                  <a:pt x="205" y="144"/>
                </a:lnTo>
                <a:lnTo>
                  <a:pt x="211" y="147"/>
                </a:lnTo>
                <a:lnTo>
                  <a:pt x="217" y="149"/>
                </a:lnTo>
                <a:lnTo>
                  <a:pt x="223" y="152"/>
                </a:lnTo>
                <a:lnTo>
                  <a:pt x="230" y="154"/>
                </a:lnTo>
                <a:lnTo>
                  <a:pt x="236" y="157"/>
                </a:lnTo>
                <a:lnTo>
                  <a:pt x="243" y="159"/>
                </a:lnTo>
                <a:lnTo>
                  <a:pt x="250" y="161"/>
                </a:lnTo>
                <a:lnTo>
                  <a:pt x="257" y="164"/>
                </a:lnTo>
                <a:lnTo>
                  <a:pt x="264" y="166"/>
                </a:lnTo>
                <a:lnTo>
                  <a:pt x="271" y="168"/>
                </a:lnTo>
                <a:lnTo>
                  <a:pt x="279" y="170"/>
                </a:lnTo>
                <a:lnTo>
                  <a:pt x="287" y="172"/>
                </a:lnTo>
                <a:lnTo>
                  <a:pt x="294" y="173"/>
                </a:lnTo>
                <a:lnTo>
                  <a:pt x="302" y="175"/>
                </a:lnTo>
                <a:lnTo>
                  <a:pt x="311" y="177"/>
                </a:lnTo>
                <a:lnTo>
                  <a:pt x="319" y="178"/>
                </a:lnTo>
                <a:lnTo>
                  <a:pt x="328" y="180"/>
                </a:lnTo>
                <a:lnTo>
                  <a:pt x="336" y="181"/>
                </a:lnTo>
                <a:lnTo>
                  <a:pt x="345" y="182"/>
                </a:lnTo>
                <a:lnTo>
                  <a:pt x="354" y="183"/>
                </a:lnTo>
                <a:lnTo>
                  <a:pt x="364" y="184"/>
                </a:lnTo>
                <a:lnTo>
                  <a:pt x="373" y="185"/>
                </a:lnTo>
                <a:lnTo>
                  <a:pt x="383" y="186"/>
                </a:lnTo>
                <a:lnTo>
                  <a:pt x="393" y="18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2" name="Freeform 43"/>
          <p:cNvSpPr>
            <a:spLocks/>
          </p:cNvSpPr>
          <p:nvPr/>
        </p:nvSpPr>
        <p:spPr bwMode="auto">
          <a:xfrm>
            <a:off x="7529513" y="4457700"/>
            <a:ext cx="409575" cy="257175"/>
          </a:xfrm>
          <a:custGeom>
            <a:avLst/>
            <a:gdLst>
              <a:gd name="T0" fmla="*/ 0 w 258"/>
              <a:gd name="T1" fmla="*/ 2147483647 h 162"/>
              <a:gd name="T2" fmla="*/ 2147483647 w 258"/>
              <a:gd name="T3" fmla="*/ 2147483647 h 162"/>
              <a:gd name="T4" fmla="*/ 2147483647 w 258"/>
              <a:gd name="T5" fmla="*/ 2147483647 h 162"/>
              <a:gd name="T6" fmla="*/ 2147483647 w 258"/>
              <a:gd name="T7" fmla="*/ 2147483647 h 162"/>
              <a:gd name="T8" fmla="*/ 2147483647 w 258"/>
              <a:gd name="T9" fmla="*/ 2147483647 h 162"/>
              <a:gd name="T10" fmla="*/ 2147483647 w 258"/>
              <a:gd name="T11" fmla="*/ 2147483647 h 162"/>
              <a:gd name="T12" fmla="*/ 2147483647 w 258"/>
              <a:gd name="T13" fmla="*/ 2147483647 h 162"/>
              <a:gd name="T14" fmla="*/ 2147483647 w 258"/>
              <a:gd name="T15" fmla="*/ 2147483647 h 162"/>
              <a:gd name="T16" fmla="*/ 2147483647 w 258"/>
              <a:gd name="T17" fmla="*/ 2147483647 h 162"/>
              <a:gd name="T18" fmla="*/ 2147483647 w 258"/>
              <a:gd name="T19" fmla="*/ 2147483647 h 162"/>
              <a:gd name="T20" fmla="*/ 2147483647 w 258"/>
              <a:gd name="T21" fmla="*/ 2147483647 h 162"/>
              <a:gd name="T22" fmla="*/ 2147483647 w 258"/>
              <a:gd name="T23" fmla="*/ 2147483647 h 162"/>
              <a:gd name="T24" fmla="*/ 2147483647 w 258"/>
              <a:gd name="T25" fmla="*/ 2147483647 h 162"/>
              <a:gd name="T26" fmla="*/ 2147483647 w 258"/>
              <a:gd name="T27" fmla="*/ 2147483647 h 162"/>
              <a:gd name="T28" fmla="*/ 2147483647 w 258"/>
              <a:gd name="T29" fmla="*/ 2147483647 h 162"/>
              <a:gd name="T30" fmla="*/ 2147483647 w 258"/>
              <a:gd name="T31" fmla="*/ 2147483647 h 162"/>
              <a:gd name="T32" fmla="*/ 2147483647 w 258"/>
              <a:gd name="T33" fmla="*/ 2147483647 h 162"/>
              <a:gd name="T34" fmla="*/ 2147483647 w 258"/>
              <a:gd name="T35" fmla="*/ 2147483647 h 162"/>
              <a:gd name="T36" fmla="*/ 2147483647 w 258"/>
              <a:gd name="T37" fmla="*/ 2147483647 h 162"/>
              <a:gd name="T38" fmla="*/ 2147483647 w 258"/>
              <a:gd name="T39" fmla="*/ 2147483647 h 162"/>
              <a:gd name="T40" fmla="*/ 2147483647 w 258"/>
              <a:gd name="T41" fmla="*/ 2147483647 h 162"/>
              <a:gd name="T42" fmla="*/ 2147483647 w 258"/>
              <a:gd name="T43" fmla="*/ 2147483647 h 162"/>
              <a:gd name="T44" fmla="*/ 2147483647 w 258"/>
              <a:gd name="T45" fmla="*/ 2147483647 h 162"/>
              <a:gd name="T46" fmla="*/ 2147483647 w 258"/>
              <a:gd name="T47" fmla="*/ 2147483647 h 162"/>
              <a:gd name="T48" fmla="*/ 2147483647 w 258"/>
              <a:gd name="T49" fmla="*/ 2147483647 h 162"/>
              <a:gd name="T50" fmla="*/ 2147483647 w 258"/>
              <a:gd name="T51" fmla="*/ 2147483647 h 162"/>
              <a:gd name="T52" fmla="*/ 2147483647 w 258"/>
              <a:gd name="T53" fmla="*/ 2147483647 h 162"/>
              <a:gd name="T54" fmla="*/ 2147483647 w 258"/>
              <a:gd name="T55" fmla="*/ 2147483647 h 162"/>
              <a:gd name="T56" fmla="*/ 2147483647 w 258"/>
              <a:gd name="T57" fmla="*/ 2147483647 h 162"/>
              <a:gd name="T58" fmla="*/ 2147483647 w 258"/>
              <a:gd name="T59" fmla="*/ 2147483647 h 162"/>
              <a:gd name="T60" fmla="*/ 2147483647 w 258"/>
              <a:gd name="T61" fmla="*/ 2147483647 h 162"/>
              <a:gd name="T62" fmla="*/ 2147483647 w 258"/>
              <a:gd name="T63" fmla="*/ 2147483647 h 162"/>
              <a:gd name="T64" fmla="*/ 2147483647 w 258"/>
              <a:gd name="T65" fmla="*/ 2147483647 h 162"/>
              <a:gd name="T66" fmla="*/ 2147483647 w 258"/>
              <a:gd name="T67" fmla="*/ 2147483647 h 162"/>
              <a:gd name="T68" fmla="*/ 2147483647 w 258"/>
              <a:gd name="T69" fmla="*/ 2147483647 h 162"/>
              <a:gd name="T70" fmla="*/ 2147483647 w 258"/>
              <a:gd name="T71" fmla="*/ 2147483647 h 162"/>
              <a:gd name="T72" fmla="*/ 2147483647 w 258"/>
              <a:gd name="T73" fmla="*/ 2147483647 h 162"/>
              <a:gd name="T74" fmla="*/ 2147483647 w 258"/>
              <a:gd name="T75" fmla="*/ 2147483647 h 162"/>
              <a:gd name="T76" fmla="*/ 2147483647 w 258"/>
              <a:gd name="T77" fmla="*/ 2147483647 h 162"/>
              <a:gd name="T78" fmla="*/ 2147483647 w 258"/>
              <a:gd name="T79" fmla="*/ 2147483647 h 162"/>
              <a:gd name="T80" fmla="*/ 2147483647 w 258"/>
              <a:gd name="T81" fmla="*/ 2147483647 h 162"/>
              <a:gd name="T82" fmla="*/ 2147483647 w 258"/>
              <a:gd name="T83" fmla="*/ 2147483647 h 162"/>
              <a:gd name="T84" fmla="*/ 2147483647 w 258"/>
              <a:gd name="T85" fmla="*/ 2147483647 h 162"/>
              <a:gd name="T86" fmla="*/ 2147483647 w 258"/>
              <a:gd name="T87" fmla="*/ 0 h 1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8"/>
              <a:gd name="T133" fmla="*/ 0 h 162"/>
              <a:gd name="T134" fmla="*/ 258 w 258"/>
              <a:gd name="T135" fmla="*/ 162 h 1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8" h="162">
                <a:moveTo>
                  <a:pt x="0" y="161"/>
                </a:moveTo>
                <a:lnTo>
                  <a:pt x="6" y="160"/>
                </a:lnTo>
                <a:lnTo>
                  <a:pt x="12" y="159"/>
                </a:lnTo>
                <a:lnTo>
                  <a:pt x="18" y="158"/>
                </a:lnTo>
                <a:lnTo>
                  <a:pt x="24" y="156"/>
                </a:lnTo>
                <a:lnTo>
                  <a:pt x="31" y="155"/>
                </a:lnTo>
                <a:lnTo>
                  <a:pt x="37" y="153"/>
                </a:lnTo>
                <a:lnTo>
                  <a:pt x="43" y="151"/>
                </a:lnTo>
                <a:lnTo>
                  <a:pt x="49" y="149"/>
                </a:lnTo>
                <a:lnTo>
                  <a:pt x="56" y="147"/>
                </a:lnTo>
                <a:lnTo>
                  <a:pt x="62" y="145"/>
                </a:lnTo>
                <a:lnTo>
                  <a:pt x="68" y="142"/>
                </a:lnTo>
                <a:lnTo>
                  <a:pt x="75" y="140"/>
                </a:lnTo>
                <a:lnTo>
                  <a:pt x="81" y="137"/>
                </a:lnTo>
                <a:lnTo>
                  <a:pt x="87" y="134"/>
                </a:lnTo>
                <a:lnTo>
                  <a:pt x="94" y="131"/>
                </a:lnTo>
                <a:lnTo>
                  <a:pt x="100" y="128"/>
                </a:lnTo>
                <a:lnTo>
                  <a:pt x="107" y="125"/>
                </a:lnTo>
                <a:lnTo>
                  <a:pt x="113" y="122"/>
                </a:lnTo>
                <a:lnTo>
                  <a:pt x="119" y="119"/>
                </a:lnTo>
                <a:lnTo>
                  <a:pt x="126" y="115"/>
                </a:lnTo>
                <a:lnTo>
                  <a:pt x="132" y="112"/>
                </a:lnTo>
                <a:lnTo>
                  <a:pt x="138" y="108"/>
                </a:lnTo>
                <a:lnTo>
                  <a:pt x="144" y="104"/>
                </a:lnTo>
                <a:lnTo>
                  <a:pt x="151" y="100"/>
                </a:lnTo>
                <a:lnTo>
                  <a:pt x="157" y="96"/>
                </a:lnTo>
                <a:lnTo>
                  <a:pt x="163" y="91"/>
                </a:lnTo>
                <a:lnTo>
                  <a:pt x="169" y="87"/>
                </a:lnTo>
                <a:lnTo>
                  <a:pt x="175" y="83"/>
                </a:lnTo>
                <a:lnTo>
                  <a:pt x="181" y="78"/>
                </a:lnTo>
                <a:lnTo>
                  <a:pt x="187" y="73"/>
                </a:lnTo>
                <a:lnTo>
                  <a:pt x="193" y="68"/>
                </a:lnTo>
                <a:lnTo>
                  <a:pt x="199" y="63"/>
                </a:lnTo>
                <a:lnTo>
                  <a:pt x="204" y="58"/>
                </a:lnTo>
                <a:lnTo>
                  <a:pt x="210" y="53"/>
                </a:lnTo>
                <a:lnTo>
                  <a:pt x="216" y="47"/>
                </a:lnTo>
                <a:lnTo>
                  <a:pt x="221" y="42"/>
                </a:lnTo>
                <a:lnTo>
                  <a:pt x="226" y="36"/>
                </a:lnTo>
                <a:lnTo>
                  <a:pt x="232" y="31"/>
                </a:lnTo>
                <a:lnTo>
                  <a:pt x="237" y="25"/>
                </a:lnTo>
                <a:lnTo>
                  <a:pt x="242" y="19"/>
                </a:lnTo>
                <a:lnTo>
                  <a:pt x="247" y="12"/>
                </a:lnTo>
                <a:lnTo>
                  <a:pt x="252" y="6"/>
                </a:lnTo>
                <a:lnTo>
                  <a:pt x="257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3" name="Freeform 44"/>
          <p:cNvSpPr>
            <a:spLocks/>
          </p:cNvSpPr>
          <p:nvPr/>
        </p:nvSpPr>
        <p:spPr bwMode="auto">
          <a:xfrm>
            <a:off x="6384925" y="4135438"/>
            <a:ext cx="73025" cy="71437"/>
          </a:xfrm>
          <a:custGeom>
            <a:avLst/>
            <a:gdLst>
              <a:gd name="T0" fmla="*/ 2147483647 w 46"/>
              <a:gd name="T1" fmla="*/ 0 h 45"/>
              <a:gd name="T2" fmla="*/ 2147483647 w 46"/>
              <a:gd name="T3" fmla="*/ 0 h 45"/>
              <a:gd name="T4" fmla="*/ 2147483647 w 46"/>
              <a:gd name="T5" fmla="*/ 2147483647 h 45"/>
              <a:gd name="T6" fmla="*/ 2147483647 w 46"/>
              <a:gd name="T7" fmla="*/ 2147483647 h 45"/>
              <a:gd name="T8" fmla="*/ 2147483647 w 46"/>
              <a:gd name="T9" fmla="*/ 2147483647 h 45"/>
              <a:gd name="T10" fmla="*/ 2147483647 w 46"/>
              <a:gd name="T11" fmla="*/ 2147483647 h 45"/>
              <a:gd name="T12" fmla="*/ 2147483647 w 46"/>
              <a:gd name="T13" fmla="*/ 2147483647 h 45"/>
              <a:gd name="T14" fmla="*/ 2147483647 w 46"/>
              <a:gd name="T15" fmla="*/ 2147483647 h 45"/>
              <a:gd name="T16" fmla="*/ 0 w 46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"/>
              <a:gd name="T28" fmla="*/ 0 h 45"/>
              <a:gd name="T29" fmla="*/ 46 w 4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" h="45">
                <a:moveTo>
                  <a:pt x="45" y="0"/>
                </a:moveTo>
                <a:lnTo>
                  <a:pt x="41" y="0"/>
                </a:lnTo>
                <a:lnTo>
                  <a:pt x="36" y="1"/>
                </a:lnTo>
                <a:lnTo>
                  <a:pt x="31" y="5"/>
                </a:lnTo>
                <a:lnTo>
                  <a:pt x="25" y="10"/>
                </a:lnTo>
                <a:lnTo>
                  <a:pt x="19" y="17"/>
                </a:lnTo>
                <a:lnTo>
                  <a:pt x="12" y="25"/>
                </a:lnTo>
                <a:lnTo>
                  <a:pt x="6" y="34"/>
                </a:lnTo>
                <a:lnTo>
                  <a:pt x="0" y="4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4" name="Freeform 45"/>
          <p:cNvSpPr>
            <a:spLocks/>
          </p:cNvSpPr>
          <p:nvPr/>
        </p:nvSpPr>
        <p:spPr bwMode="auto">
          <a:xfrm>
            <a:off x="6361113" y="4205288"/>
            <a:ext cx="25400" cy="98425"/>
          </a:xfrm>
          <a:custGeom>
            <a:avLst/>
            <a:gdLst>
              <a:gd name="T0" fmla="*/ 2147483647 w 16"/>
              <a:gd name="T1" fmla="*/ 0 h 62"/>
              <a:gd name="T2" fmla="*/ 2147483647 w 16"/>
              <a:gd name="T3" fmla="*/ 2147483647 h 62"/>
              <a:gd name="T4" fmla="*/ 2147483647 w 16"/>
              <a:gd name="T5" fmla="*/ 2147483647 h 62"/>
              <a:gd name="T6" fmla="*/ 2147483647 w 16"/>
              <a:gd name="T7" fmla="*/ 2147483647 h 62"/>
              <a:gd name="T8" fmla="*/ 2147483647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0 w 16"/>
              <a:gd name="T15" fmla="*/ 2147483647 h 62"/>
              <a:gd name="T16" fmla="*/ 2147483647 w 16"/>
              <a:gd name="T17" fmla="*/ 2147483647 h 62"/>
              <a:gd name="T18" fmla="*/ 2147483647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15" y="0"/>
                </a:moveTo>
                <a:lnTo>
                  <a:pt x="10" y="9"/>
                </a:lnTo>
                <a:lnTo>
                  <a:pt x="7" y="19"/>
                </a:lnTo>
                <a:lnTo>
                  <a:pt x="3" y="27"/>
                </a:lnTo>
                <a:lnTo>
                  <a:pt x="1" y="36"/>
                </a:lnTo>
                <a:lnTo>
                  <a:pt x="0" y="43"/>
                </a:lnTo>
                <a:lnTo>
                  <a:pt x="0" y="49"/>
                </a:lnTo>
                <a:lnTo>
                  <a:pt x="0" y="55"/>
                </a:lnTo>
                <a:lnTo>
                  <a:pt x="2" y="59"/>
                </a:lnTo>
                <a:lnTo>
                  <a:pt x="5" y="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5" name="Freeform 46"/>
          <p:cNvSpPr>
            <a:spLocks/>
          </p:cNvSpPr>
          <p:nvPr/>
        </p:nvSpPr>
        <p:spPr bwMode="auto">
          <a:xfrm>
            <a:off x="6369050" y="4233863"/>
            <a:ext cx="69850" cy="71437"/>
          </a:xfrm>
          <a:custGeom>
            <a:avLst/>
            <a:gdLst>
              <a:gd name="T0" fmla="*/ 0 w 44"/>
              <a:gd name="T1" fmla="*/ 2147483647 h 45"/>
              <a:gd name="T2" fmla="*/ 2147483647 w 44"/>
              <a:gd name="T3" fmla="*/ 2147483647 h 45"/>
              <a:gd name="T4" fmla="*/ 2147483647 w 44"/>
              <a:gd name="T5" fmla="*/ 2147483647 h 45"/>
              <a:gd name="T6" fmla="*/ 2147483647 w 44"/>
              <a:gd name="T7" fmla="*/ 2147483647 h 45"/>
              <a:gd name="T8" fmla="*/ 2147483647 w 44"/>
              <a:gd name="T9" fmla="*/ 2147483647 h 45"/>
              <a:gd name="T10" fmla="*/ 2147483647 w 44"/>
              <a:gd name="T11" fmla="*/ 2147483647 h 45"/>
              <a:gd name="T12" fmla="*/ 2147483647 w 44"/>
              <a:gd name="T13" fmla="*/ 2147483647 h 45"/>
              <a:gd name="T14" fmla="*/ 2147483647 w 44"/>
              <a:gd name="T15" fmla="*/ 2147483647 h 45"/>
              <a:gd name="T16" fmla="*/ 2147483647 w 44"/>
              <a:gd name="T17" fmla="*/ 2147483647 h 45"/>
              <a:gd name="T18" fmla="*/ 2147483647 w 44"/>
              <a:gd name="T19" fmla="*/ 0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45"/>
              <a:gd name="T32" fmla="*/ 44 w 44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45">
                <a:moveTo>
                  <a:pt x="0" y="43"/>
                </a:moveTo>
                <a:lnTo>
                  <a:pt x="3" y="44"/>
                </a:lnTo>
                <a:lnTo>
                  <a:pt x="7" y="43"/>
                </a:lnTo>
                <a:lnTo>
                  <a:pt x="12" y="41"/>
                </a:lnTo>
                <a:lnTo>
                  <a:pt x="17" y="37"/>
                </a:lnTo>
                <a:lnTo>
                  <a:pt x="22" y="32"/>
                </a:lnTo>
                <a:lnTo>
                  <a:pt x="28" y="25"/>
                </a:lnTo>
                <a:lnTo>
                  <a:pt x="33" y="18"/>
                </a:lnTo>
                <a:lnTo>
                  <a:pt x="38" y="9"/>
                </a:lnTo>
                <a:lnTo>
                  <a:pt x="4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6" name="Freeform 47"/>
          <p:cNvSpPr>
            <a:spLocks/>
          </p:cNvSpPr>
          <p:nvPr/>
        </p:nvSpPr>
        <p:spPr bwMode="auto">
          <a:xfrm>
            <a:off x="6437313" y="4135438"/>
            <a:ext cx="28575" cy="100012"/>
          </a:xfrm>
          <a:custGeom>
            <a:avLst/>
            <a:gdLst>
              <a:gd name="T0" fmla="*/ 0 w 18"/>
              <a:gd name="T1" fmla="*/ 2147483647 h 63"/>
              <a:gd name="T2" fmla="*/ 2147483647 w 18"/>
              <a:gd name="T3" fmla="*/ 2147483647 h 63"/>
              <a:gd name="T4" fmla="*/ 2147483647 w 18"/>
              <a:gd name="T5" fmla="*/ 2147483647 h 63"/>
              <a:gd name="T6" fmla="*/ 2147483647 w 18"/>
              <a:gd name="T7" fmla="*/ 2147483647 h 63"/>
              <a:gd name="T8" fmla="*/ 2147483647 w 18"/>
              <a:gd name="T9" fmla="*/ 2147483647 h 63"/>
              <a:gd name="T10" fmla="*/ 2147483647 w 18"/>
              <a:gd name="T11" fmla="*/ 2147483647 h 63"/>
              <a:gd name="T12" fmla="*/ 2147483647 w 18"/>
              <a:gd name="T13" fmla="*/ 2147483647 h 63"/>
              <a:gd name="T14" fmla="*/ 2147483647 w 18"/>
              <a:gd name="T15" fmla="*/ 2147483647 h 63"/>
              <a:gd name="T16" fmla="*/ 2147483647 w 18"/>
              <a:gd name="T17" fmla="*/ 2147483647 h 63"/>
              <a:gd name="T18" fmla="*/ 2147483647 w 18"/>
              <a:gd name="T19" fmla="*/ 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3"/>
              <a:gd name="T32" fmla="*/ 18 w 18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3">
                <a:moveTo>
                  <a:pt x="0" y="62"/>
                </a:moveTo>
                <a:lnTo>
                  <a:pt x="5" y="52"/>
                </a:lnTo>
                <a:lnTo>
                  <a:pt x="9" y="43"/>
                </a:lnTo>
                <a:lnTo>
                  <a:pt x="13" y="34"/>
                </a:lnTo>
                <a:lnTo>
                  <a:pt x="15" y="26"/>
                </a:lnTo>
                <a:lnTo>
                  <a:pt x="16" y="19"/>
                </a:lnTo>
                <a:lnTo>
                  <a:pt x="17" y="12"/>
                </a:lnTo>
                <a:lnTo>
                  <a:pt x="16" y="7"/>
                </a:lnTo>
                <a:lnTo>
                  <a:pt x="15" y="3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89137" name="Gruppe 133"/>
          <p:cNvGrpSpPr>
            <a:grpSpLocks/>
          </p:cNvGrpSpPr>
          <p:nvPr/>
        </p:nvGrpSpPr>
        <p:grpSpPr bwMode="auto">
          <a:xfrm>
            <a:off x="490538" y="549275"/>
            <a:ext cx="1966912" cy="1817688"/>
            <a:chOff x="490220" y="549275"/>
            <a:chExt cx="1966913" cy="1817688"/>
          </a:xfrm>
        </p:grpSpPr>
        <p:sp>
          <p:nvSpPr>
            <p:cNvPr id="89190" name="Freeform 48"/>
            <p:cNvSpPr>
              <a:spLocks/>
            </p:cNvSpPr>
            <p:nvPr/>
          </p:nvSpPr>
          <p:spPr bwMode="auto">
            <a:xfrm>
              <a:off x="490220" y="549275"/>
              <a:ext cx="1966913" cy="1230313"/>
            </a:xfrm>
            <a:custGeom>
              <a:avLst/>
              <a:gdLst>
                <a:gd name="T0" fmla="*/ 2147483647 w 1239"/>
                <a:gd name="T1" fmla="*/ 2147483647 h 775"/>
                <a:gd name="T2" fmla="*/ 2147483647 w 1239"/>
                <a:gd name="T3" fmla="*/ 2147483647 h 775"/>
                <a:gd name="T4" fmla="*/ 2147483647 w 1239"/>
                <a:gd name="T5" fmla="*/ 2147483647 h 775"/>
                <a:gd name="T6" fmla="*/ 2147483647 w 1239"/>
                <a:gd name="T7" fmla="*/ 2147483647 h 775"/>
                <a:gd name="T8" fmla="*/ 2147483647 w 1239"/>
                <a:gd name="T9" fmla="*/ 2147483647 h 775"/>
                <a:gd name="T10" fmla="*/ 2147483647 w 1239"/>
                <a:gd name="T11" fmla="*/ 2147483647 h 775"/>
                <a:gd name="T12" fmla="*/ 2147483647 w 1239"/>
                <a:gd name="T13" fmla="*/ 2147483647 h 775"/>
                <a:gd name="T14" fmla="*/ 2147483647 w 1239"/>
                <a:gd name="T15" fmla="*/ 2147483647 h 775"/>
                <a:gd name="T16" fmla="*/ 2147483647 w 1239"/>
                <a:gd name="T17" fmla="*/ 2147483647 h 775"/>
                <a:gd name="T18" fmla="*/ 2147483647 w 1239"/>
                <a:gd name="T19" fmla="*/ 2147483647 h 775"/>
                <a:gd name="T20" fmla="*/ 2147483647 w 1239"/>
                <a:gd name="T21" fmla="*/ 2147483647 h 775"/>
                <a:gd name="T22" fmla="*/ 2147483647 w 1239"/>
                <a:gd name="T23" fmla="*/ 2147483647 h 775"/>
                <a:gd name="T24" fmla="*/ 2147483647 w 1239"/>
                <a:gd name="T25" fmla="*/ 2147483647 h 775"/>
                <a:gd name="T26" fmla="*/ 2147483647 w 1239"/>
                <a:gd name="T27" fmla="*/ 2147483647 h 775"/>
                <a:gd name="T28" fmla="*/ 2147483647 w 1239"/>
                <a:gd name="T29" fmla="*/ 2147483647 h 775"/>
                <a:gd name="T30" fmla="*/ 2147483647 w 1239"/>
                <a:gd name="T31" fmla="*/ 2147483647 h 775"/>
                <a:gd name="T32" fmla="*/ 2147483647 w 1239"/>
                <a:gd name="T33" fmla="*/ 2147483647 h 775"/>
                <a:gd name="T34" fmla="*/ 2147483647 w 1239"/>
                <a:gd name="T35" fmla="*/ 2147483647 h 775"/>
                <a:gd name="T36" fmla="*/ 2147483647 w 1239"/>
                <a:gd name="T37" fmla="*/ 2147483647 h 775"/>
                <a:gd name="T38" fmla="*/ 2147483647 w 1239"/>
                <a:gd name="T39" fmla="*/ 2147483647 h 775"/>
                <a:gd name="T40" fmla="*/ 2147483647 w 1239"/>
                <a:gd name="T41" fmla="*/ 2147483647 h 775"/>
                <a:gd name="T42" fmla="*/ 2147483647 w 1239"/>
                <a:gd name="T43" fmla="*/ 2147483647 h 775"/>
                <a:gd name="T44" fmla="*/ 2147483647 w 1239"/>
                <a:gd name="T45" fmla="*/ 0 h 775"/>
                <a:gd name="T46" fmla="*/ 2147483647 w 1239"/>
                <a:gd name="T47" fmla="*/ 2147483647 h 775"/>
                <a:gd name="T48" fmla="*/ 2147483647 w 1239"/>
                <a:gd name="T49" fmla="*/ 2147483647 h 775"/>
                <a:gd name="T50" fmla="*/ 2147483647 w 1239"/>
                <a:gd name="T51" fmla="*/ 2147483647 h 775"/>
                <a:gd name="T52" fmla="*/ 2147483647 w 1239"/>
                <a:gd name="T53" fmla="*/ 2147483647 h 775"/>
                <a:gd name="T54" fmla="*/ 2147483647 w 1239"/>
                <a:gd name="T55" fmla="*/ 2147483647 h 775"/>
                <a:gd name="T56" fmla="*/ 2147483647 w 1239"/>
                <a:gd name="T57" fmla="*/ 2147483647 h 775"/>
                <a:gd name="T58" fmla="*/ 2147483647 w 1239"/>
                <a:gd name="T59" fmla="*/ 2147483647 h 775"/>
                <a:gd name="T60" fmla="*/ 2147483647 w 1239"/>
                <a:gd name="T61" fmla="*/ 2147483647 h 775"/>
                <a:gd name="T62" fmla="*/ 2147483647 w 1239"/>
                <a:gd name="T63" fmla="*/ 2147483647 h 775"/>
                <a:gd name="T64" fmla="*/ 2147483647 w 1239"/>
                <a:gd name="T65" fmla="*/ 2147483647 h 775"/>
                <a:gd name="T66" fmla="*/ 2147483647 w 1239"/>
                <a:gd name="T67" fmla="*/ 2147483647 h 775"/>
                <a:gd name="T68" fmla="*/ 2147483647 w 1239"/>
                <a:gd name="T69" fmla="*/ 2147483647 h 775"/>
                <a:gd name="T70" fmla="*/ 2147483647 w 1239"/>
                <a:gd name="T71" fmla="*/ 2147483647 h 775"/>
                <a:gd name="T72" fmla="*/ 2147483647 w 1239"/>
                <a:gd name="T73" fmla="*/ 2147483647 h 775"/>
                <a:gd name="T74" fmla="*/ 2147483647 w 1239"/>
                <a:gd name="T75" fmla="*/ 2147483647 h 775"/>
                <a:gd name="T76" fmla="*/ 2147483647 w 1239"/>
                <a:gd name="T77" fmla="*/ 2147483647 h 775"/>
                <a:gd name="T78" fmla="*/ 2147483647 w 1239"/>
                <a:gd name="T79" fmla="*/ 2147483647 h 775"/>
                <a:gd name="T80" fmla="*/ 2147483647 w 1239"/>
                <a:gd name="T81" fmla="*/ 2147483647 h 775"/>
                <a:gd name="T82" fmla="*/ 2147483647 w 1239"/>
                <a:gd name="T83" fmla="*/ 2147483647 h 775"/>
                <a:gd name="T84" fmla="*/ 2147483647 w 1239"/>
                <a:gd name="T85" fmla="*/ 2147483647 h 775"/>
                <a:gd name="T86" fmla="*/ 2147483647 w 1239"/>
                <a:gd name="T87" fmla="*/ 2147483647 h 775"/>
                <a:gd name="T88" fmla="*/ 2147483647 w 1239"/>
                <a:gd name="T89" fmla="*/ 2147483647 h 775"/>
                <a:gd name="T90" fmla="*/ 2147483647 w 1239"/>
                <a:gd name="T91" fmla="*/ 2147483647 h 775"/>
                <a:gd name="T92" fmla="*/ 2147483647 w 1239"/>
                <a:gd name="T93" fmla="*/ 2147483647 h 775"/>
                <a:gd name="T94" fmla="*/ 2147483647 w 1239"/>
                <a:gd name="T95" fmla="*/ 2147483647 h 775"/>
                <a:gd name="T96" fmla="*/ 2147483647 w 1239"/>
                <a:gd name="T97" fmla="*/ 2147483647 h 775"/>
                <a:gd name="T98" fmla="*/ 2147483647 w 1239"/>
                <a:gd name="T99" fmla="*/ 2147483647 h 775"/>
                <a:gd name="T100" fmla="*/ 2147483647 w 1239"/>
                <a:gd name="T101" fmla="*/ 2147483647 h 775"/>
                <a:gd name="T102" fmla="*/ 2147483647 w 1239"/>
                <a:gd name="T103" fmla="*/ 2147483647 h 775"/>
                <a:gd name="T104" fmla="*/ 2147483647 w 1239"/>
                <a:gd name="T105" fmla="*/ 2147483647 h 775"/>
                <a:gd name="T106" fmla="*/ 2147483647 w 1239"/>
                <a:gd name="T107" fmla="*/ 2147483647 h 775"/>
                <a:gd name="T108" fmla="*/ 2147483647 w 1239"/>
                <a:gd name="T109" fmla="*/ 2147483647 h 775"/>
                <a:gd name="T110" fmla="*/ 2147483647 w 1239"/>
                <a:gd name="T111" fmla="*/ 2147483647 h 775"/>
                <a:gd name="T112" fmla="*/ 2147483647 w 1239"/>
                <a:gd name="T113" fmla="*/ 2147483647 h 775"/>
                <a:gd name="T114" fmla="*/ 2147483647 w 1239"/>
                <a:gd name="T115" fmla="*/ 2147483647 h 775"/>
                <a:gd name="T116" fmla="*/ 2147483647 w 1239"/>
                <a:gd name="T117" fmla="*/ 2147483647 h 775"/>
                <a:gd name="T118" fmla="*/ 2147483647 w 1239"/>
                <a:gd name="T119" fmla="*/ 2147483647 h 775"/>
                <a:gd name="T120" fmla="*/ 2147483647 w 1239"/>
                <a:gd name="T121" fmla="*/ 2147483647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9"/>
                <a:gd name="T184" fmla="*/ 0 h 775"/>
                <a:gd name="T185" fmla="*/ 1239 w 1239"/>
                <a:gd name="T186" fmla="*/ 775 h 7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9" h="775">
                  <a:moveTo>
                    <a:pt x="298" y="774"/>
                  </a:moveTo>
                  <a:lnTo>
                    <a:pt x="295" y="760"/>
                  </a:lnTo>
                  <a:lnTo>
                    <a:pt x="292" y="749"/>
                  </a:lnTo>
                  <a:lnTo>
                    <a:pt x="289" y="738"/>
                  </a:lnTo>
                  <a:lnTo>
                    <a:pt x="285" y="729"/>
                  </a:lnTo>
                  <a:lnTo>
                    <a:pt x="281" y="721"/>
                  </a:lnTo>
                  <a:lnTo>
                    <a:pt x="277" y="714"/>
                  </a:lnTo>
                  <a:lnTo>
                    <a:pt x="273" y="708"/>
                  </a:lnTo>
                  <a:lnTo>
                    <a:pt x="269" y="703"/>
                  </a:lnTo>
                  <a:lnTo>
                    <a:pt x="265" y="699"/>
                  </a:lnTo>
                  <a:lnTo>
                    <a:pt x="262" y="695"/>
                  </a:lnTo>
                  <a:lnTo>
                    <a:pt x="259" y="693"/>
                  </a:lnTo>
                  <a:lnTo>
                    <a:pt x="256" y="691"/>
                  </a:lnTo>
                  <a:lnTo>
                    <a:pt x="253" y="689"/>
                  </a:lnTo>
                  <a:lnTo>
                    <a:pt x="252" y="689"/>
                  </a:lnTo>
                  <a:lnTo>
                    <a:pt x="247" y="687"/>
                  </a:lnTo>
                  <a:lnTo>
                    <a:pt x="241" y="686"/>
                  </a:lnTo>
                  <a:lnTo>
                    <a:pt x="235" y="684"/>
                  </a:lnTo>
                  <a:lnTo>
                    <a:pt x="229" y="683"/>
                  </a:lnTo>
                  <a:lnTo>
                    <a:pt x="223" y="683"/>
                  </a:lnTo>
                  <a:lnTo>
                    <a:pt x="216" y="682"/>
                  </a:lnTo>
                  <a:lnTo>
                    <a:pt x="209" y="681"/>
                  </a:lnTo>
                  <a:lnTo>
                    <a:pt x="201" y="681"/>
                  </a:lnTo>
                  <a:lnTo>
                    <a:pt x="194" y="681"/>
                  </a:lnTo>
                  <a:lnTo>
                    <a:pt x="186" y="681"/>
                  </a:lnTo>
                  <a:lnTo>
                    <a:pt x="178" y="680"/>
                  </a:lnTo>
                  <a:lnTo>
                    <a:pt x="170" y="680"/>
                  </a:lnTo>
                  <a:lnTo>
                    <a:pt x="162" y="681"/>
                  </a:lnTo>
                  <a:lnTo>
                    <a:pt x="153" y="681"/>
                  </a:lnTo>
                  <a:lnTo>
                    <a:pt x="145" y="681"/>
                  </a:lnTo>
                  <a:lnTo>
                    <a:pt x="136" y="681"/>
                  </a:lnTo>
                  <a:lnTo>
                    <a:pt x="128" y="681"/>
                  </a:lnTo>
                  <a:lnTo>
                    <a:pt x="120" y="681"/>
                  </a:lnTo>
                  <a:lnTo>
                    <a:pt x="111" y="682"/>
                  </a:lnTo>
                  <a:lnTo>
                    <a:pt x="103" y="682"/>
                  </a:lnTo>
                  <a:lnTo>
                    <a:pt x="95" y="682"/>
                  </a:lnTo>
                  <a:lnTo>
                    <a:pt x="87" y="682"/>
                  </a:lnTo>
                  <a:lnTo>
                    <a:pt x="79" y="682"/>
                  </a:lnTo>
                  <a:lnTo>
                    <a:pt x="72" y="682"/>
                  </a:lnTo>
                  <a:lnTo>
                    <a:pt x="64" y="682"/>
                  </a:lnTo>
                  <a:lnTo>
                    <a:pt x="57" y="682"/>
                  </a:lnTo>
                  <a:lnTo>
                    <a:pt x="50" y="681"/>
                  </a:lnTo>
                  <a:lnTo>
                    <a:pt x="44" y="681"/>
                  </a:lnTo>
                  <a:lnTo>
                    <a:pt x="38" y="680"/>
                  </a:lnTo>
                  <a:lnTo>
                    <a:pt x="32" y="680"/>
                  </a:lnTo>
                  <a:lnTo>
                    <a:pt x="26" y="679"/>
                  </a:lnTo>
                  <a:lnTo>
                    <a:pt x="22" y="678"/>
                  </a:lnTo>
                  <a:lnTo>
                    <a:pt x="17" y="676"/>
                  </a:lnTo>
                  <a:lnTo>
                    <a:pt x="13" y="675"/>
                  </a:lnTo>
                  <a:lnTo>
                    <a:pt x="9" y="673"/>
                  </a:lnTo>
                  <a:lnTo>
                    <a:pt x="7" y="671"/>
                  </a:lnTo>
                  <a:lnTo>
                    <a:pt x="4" y="669"/>
                  </a:lnTo>
                  <a:lnTo>
                    <a:pt x="2" y="667"/>
                  </a:lnTo>
                  <a:lnTo>
                    <a:pt x="1" y="664"/>
                  </a:lnTo>
                  <a:lnTo>
                    <a:pt x="0" y="656"/>
                  </a:lnTo>
                  <a:lnTo>
                    <a:pt x="0" y="647"/>
                  </a:lnTo>
                  <a:lnTo>
                    <a:pt x="1" y="639"/>
                  </a:lnTo>
                  <a:lnTo>
                    <a:pt x="2" y="630"/>
                  </a:lnTo>
                  <a:lnTo>
                    <a:pt x="4" y="622"/>
                  </a:lnTo>
                  <a:lnTo>
                    <a:pt x="7" y="614"/>
                  </a:lnTo>
                  <a:lnTo>
                    <a:pt x="10" y="607"/>
                  </a:lnTo>
                  <a:lnTo>
                    <a:pt x="13" y="600"/>
                  </a:lnTo>
                  <a:lnTo>
                    <a:pt x="17" y="593"/>
                  </a:lnTo>
                  <a:lnTo>
                    <a:pt x="21" y="587"/>
                  </a:lnTo>
                  <a:lnTo>
                    <a:pt x="25" y="582"/>
                  </a:lnTo>
                  <a:lnTo>
                    <a:pt x="29" y="577"/>
                  </a:lnTo>
                  <a:lnTo>
                    <a:pt x="33" y="574"/>
                  </a:lnTo>
                  <a:lnTo>
                    <a:pt x="37" y="571"/>
                  </a:lnTo>
                  <a:lnTo>
                    <a:pt x="41" y="569"/>
                  </a:lnTo>
                  <a:lnTo>
                    <a:pt x="47" y="565"/>
                  </a:lnTo>
                  <a:lnTo>
                    <a:pt x="54" y="562"/>
                  </a:lnTo>
                  <a:lnTo>
                    <a:pt x="60" y="559"/>
                  </a:lnTo>
                  <a:lnTo>
                    <a:pt x="68" y="556"/>
                  </a:lnTo>
                  <a:lnTo>
                    <a:pt x="75" y="554"/>
                  </a:lnTo>
                  <a:lnTo>
                    <a:pt x="82" y="552"/>
                  </a:lnTo>
                  <a:lnTo>
                    <a:pt x="90" y="550"/>
                  </a:lnTo>
                  <a:lnTo>
                    <a:pt x="98" y="549"/>
                  </a:lnTo>
                  <a:lnTo>
                    <a:pt x="106" y="547"/>
                  </a:lnTo>
                  <a:lnTo>
                    <a:pt x="114" y="546"/>
                  </a:lnTo>
                  <a:lnTo>
                    <a:pt x="121" y="545"/>
                  </a:lnTo>
                  <a:lnTo>
                    <a:pt x="129" y="544"/>
                  </a:lnTo>
                  <a:lnTo>
                    <a:pt x="137" y="543"/>
                  </a:lnTo>
                  <a:lnTo>
                    <a:pt x="145" y="542"/>
                  </a:lnTo>
                  <a:lnTo>
                    <a:pt x="153" y="541"/>
                  </a:lnTo>
                  <a:lnTo>
                    <a:pt x="160" y="540"/>
                  </a:lnTo>
                  <a:lnTo>
                    <a:pt x="167" y="538"/>
                  </a:lnTo>
                  <a:lnTo>
                    <a:pt x="174" y="537"/>
                  </a:lnTo>
                  <a:lnTo>
                    <a:pt x="181" y="536"/>
                  </a:lnTo>
                  <a:lnTo>
                    <a:pt x="187" y="534"/>
                  </a:lnTo>
                  <a:lnTo>
                    <a:pt x="193" y="532"/>
                  </a:lnTo>
                  <a:lnTo>
                    <a:pt x="199" y="530"/>
                  </a:lnTo>
                  <a:lnTo>
                    <a:pt x="204" y="528"/>
                  </a:lnTo>
                  <a:lnTo>
                    <a:pt x="209" y="526"/>
                  </a:lnTo>
                  <a:lnTo>
                    <a:pt x="213" y="523"/>
                  </a:lnTo>
                  <a:lnTo>
                    <a:pt x="207" y="515"/>
                  </a:lnTo>
                  <a:lnTo>
                    <a:pt x="203" y="507"/>
                  </a:lnTo>
                  <a:lnTo>
                    <a:pt x="198" y="500"/>
                  </a:lnTo>
                  <a:lnTo>
                    <a:pt x="195" y="492"/>
                  </a:lnTo>
                  <a:lnTo>
                    <a:pt x="191" y="485"/>
                  </a:lnTo>
                  <a:lnTo>
                    <a:pt x="189" y="477"/>
                  </a:lnTo>
                  <a:lnTo>
                    <a:pt x="187" y="470"/>
                  </a:lnTo>
                  <a:lnTo>
                    <a:pt x="185" y="463"/>
                  </a:lnTo>
                  <a:lnTo>
                    <a:pt x="184" y="456"/>
                  </a:lnTo>
                  <a:lnTo>
                    <a:pt x="183" y="449"/>
                  </a:lnTo>
                  <a:lnTo>
                    <a:pt x="183" y="443"/>
                  </a:lnTo>
                  <a:lnTo>
                    <a:pt x="183" y="436"/>
                  </a:lnTo>
                  <a:lnTo>
                    <a:pt x="184" y="430"/>
                  </a:lnTo>
                  <a:lnTo>
                    <a:pt x="185" y="424"/>
                  </a:lnTo>
                  <a:lnTo>
                    <a:pt x="186" y="418"/>
                  </a:lnTo>
                  <a:lnTo>
                    <a:pt x="188" y="412"/>
                  </a:lnTo>
                  <a:lnTo>
                    <a:pt x="190" y="407"/>
                  </a:lnTo>
                  <a:lnTo>
                    <a:pt x="192" y="402"/>
                  </a:lnTo>
                  <a:lnTo>
                    <a:pt x="195" y="397"/>
                  </a:lnTo>
                  <a:lnTo>
                    <a:pt x="197" y="392"/>
                  </a:lnTo>
                  <a:lnTo>
                    <a:pt x="200" y="387"/>
                  </a:lnTo>
                  <a:lnTo>
                    <a:pt x="204" y="383"/>
                  </a:lnTo>
                  <a:lnTo>
                    <a:pt x="207" y="379"/>
                  </a:lnTo>
                  <a:lnTo>
                    <a:pt x="211" y="375"/>
                  </a:lnTo>
                  <a:lnTo>
                    <a:pt x="214" y="371"/>
                  </a:lnTo>
                  <a:lnTo>
                    <a:pt x="218" y="368"/>
                  </a:lnTo>
                  <a:lnTo>
                    <a:pt x="222" y="365"/>
                  </a:lnTo>
                  <a:lnTo>
                    <a:pt x="226" y="362"/>
                  </a:lnTo>
                  <a:lnTo>
                    <a:pt x="230" y="360"/>
                  </a:lnTo>
                  <a:lnTo>
                    <a:pt x="235" y="357"/>
                  </a:lnTo>
                  <a:lnTo>
                    <a:pt x="239" y="356"/>
                  </a:lnTo>
                  <a:lnTo>
                    <a:pt x="243" y="354"/>
                  </a:lnTo>
                  <a:lnTo>
                    <a:pt x="247" y="353"/>
                  </a:lnTo>
                  <a:lnTo>
                    <a:pt x="253" y="356"/>
                  </a:lnTo>
                  <a:lnTo>
                    <a:pt x="259" y="360"/>
                  </a:lnTo>
                  <a:lnTo>
                    <a:pt x="264" y="365"/>
                  </a:lnTo>
                  <a:lnTo>
                    <a:pt x="268" y="370"/>
                  </a:lnTo>
                  <a:lnTo>
                    <a:pt x="273" y="376"/>
                  </a:lnTo>
                  <a:lnTo>
                    <a:pt x="277" y="383"/>
                  </a:lnTo>
                  <a:lnTo>
                    <a:pt x="281" y="390"/>
                  </a:lnTo>
                  <a:lnTo>
                    <a:pt x="284" y="397"/>
                  </a:lnTo>
                  <a:lnTo>
                    <a:pt x="288" y="404"/>
                  </a:lnTo>
                  <a:lnTo>
                    <a:pt x="291" y="412"/>
                  </a:lnTo>
                  <a:lnTo>
                    <a:pt x="295" y="419"/>
                  </a:lnTo>
                  <a:lnTo>
                    <a:pt x="298" y="426"/>
                  </a:lnTo>
                  <a:lnTo>
                    <a:pt x="302" y="433"/>
                  </a:lnTo>
                  <a:lnTo>
                    <a:pt x="306" y="440"/>
                  </a:lnTo>
                  <a:lnTo>
                    <a:pt x="313" y="437"/>
                  </a:lnTo>
                  <a:lnTo>
                    <a:pt x="319" y="434"/>
                  </a:lnTo>
                  <a:lnTo>
                    <a:pt x="325" y="430"/>
                  </a:lnTo>
                  <a:lnTo>
                    <a:pt x="332" y="427"/>
                  </a:lnTo>
                  <a:lnTo>
                    <a:pt x="338" y="424"/>
                  </a:lnTo>
                  <a:lnTo>
                    <a:pt x="344" y="420"/>
                  </a:lnTo>
                  <a:lnTo>
                    <a:pt x="350" y="417"/>
                  </a:lnTo>
                  <a:lnTo>
                    <a:pt x="356" y="413"/>
                  </a:lnTo>
                  <a:lnTo>
                    <a:pt x="362" y="410"/>
                  </a:lnTo>
                  <a:lnTo>
                    <a:pt x="368" y="406"/>
                  </a:lnTo>
                  <a:lnTo>
                    <a:pt x="374" y="402"/>
                  </a:lnTo>
                  <a:lnTo>
                    <a:pt x="379" y="398"/>
                  </a:lnTo>
                  <a:lnTo>
                    <a:pt x="385" y="394"/>
                  </a:lnTo>
                  <a:lnTo>
                    <a:pt x="391" y="390"/>
                  </a:lnTo>
                  <a:lnTo>
                    <a:pt x="396" y="386"/>
                  </a:lnTo>
                  <a:lnTo>
                    <a:pt x="402" y="381"/>
                  </a:lnTo>
                  <a:lnTo>
                    <a:pt x="407" y="377"/>
                  </a:lnTo>
                  <a:lnTo>
                    <a:pt x="412" y="372"/>
                  </a:lnTo>
                  <a:lnTo>
                    <a:pt x="418" y="368"/>
                  </a:lnTo>
                  <a:lnTo>
                    <a:pt x="423" y="363"/>
                  </a:lnTo>
                  <a:lnTo>
                    <a:pt x="428" y="358"/>
                  </a:lnTo>
                  <a:lnTo>
                    <a:pt x="433" y="353"/>
                  </a:lnTo>
                  <a:lnTo>
                    <a:pt x="438" y="348"/>
                  </a:lnTo>
                  <a:lnTo>
                    <a:pt x="443" y="343"/>
                  </a:lnTo>
                  <a:lnTo>
                    <a:pt x="448" y="337"/>
                  </a:lnTo>
                  <a:lnTo>
                    <a:pt x="453" y="331"/>
                  </a:lnTo>
                  <a:lnTo>
                    <a:pt x="458" y="326"/>
                  </a:lnTo>
                  <a:lnTo>
                    <a:pt x="463" y="320"/>
                  </a:lnTo>
                  <a:lnTo>
                    <a:pt x="468" y="314"/>
                  </a:lnTo>
                  <a:lnTo>
                    <a:pt x="472" y="307"/>
                  </a:lnTo>
                  <a:lnTo>
                    <a:pt x="477" y="301"/>
                  </a:lnTo>
                  <a:lnTo>
                    <a:pt x="482" y="294"/>
                  </a:lnTo>
                  <a:lnTo>
                    <a:pt x="486" y="288"/>
                  </a:lnTo>
                  <a:lnTo>
                    <a:pt x="491" y="281"/>
                  </a:lnTo>
                  <a:lnTo>
                    <a:pt x="495" y="273"/>
                  </a:lnTo>
                  <a:lnTo>
                    <a:pt x="500" y="266"/>
                  </a:lnTo>
                  <a:lnTo>
                    <a:pt x="503" y="256"/>
                  </a:lnTo>
                  <a:lnTo>
                    <a:pt x="506" y="246"/>
                  </a:lnTo>
                  <a:lnTo>
                    <a:pt x="509" y="236"/>
                  </a:lnTo>
                  <a:lnTo>
                    <a:pt x="512" y="226"/>
                  </a:lnTo>
                  <a:lnTo>
                    <a:pt x="515" y="216"/>
                  </a:lnTo>
                  <a:lnTo>
                    <a:pt x="518" y="207"/>
                  </a:lnTo>
                  <a:lnTo>
                    <a:pt x="520" y="197"/>
                  </a:lnTo>
                  <a:lnTo>
                    <a:pt x="523" y="187"/>
                  </a:lnTo>
                  <a:lnTo>
                    <a:pt x="525" y="178"/>
                  </a:lnTo>
                  <a:lnTo>
                    <a:pt x="527" y="169"/>
                  </a:lnTo>
                  <a:lnTo>
                    <a:pt x="529" y="159"/>
                  </a:lnTo>
                  <a:lnTo>
                    <a:pt x="531" y="150"/>
                  </a:lnTo>
                  <a:lnTo>
                    <a:pt x="533" y="142"/>
                  </a:lnTo>
                  <a:lnTo>
                    <a:pt x="535" y="133"/>
                  </a:lnTo>
                  <a:lnTo>
                    <a:pt x="536" y="125"/>
                  </a:lnTo>
                  <a:lnTo>
                    <a:pt x="538" y="116"/>
                  </a:lnTo>
                  <a:lnTo>
                    <a:pt x="539" y="108"/>
                  </a:lnTo>
                  <a:lnTo>
                    <a:pt x="541" y="101"/>
                  </a:lnTo>
                  <a:lnTo>
                    <a:pt x="542" y="93"/>
                  </a:lnTo>
                  <a:lnTo>
                    <a:pt x="543" y="86"/>
                  </a:lnTo>
                  <a:lnTo>
                    <a:pt x="545" y="79"/>
                  </a:lnTo>
                  <a:lnTo>
                    <a:pt x="546" y="73"/>
                  </a:lnTo>
                  <a:lnTo>
                    <a:pt x="547" y="67"/>
                  </a:lnTo>
                  <a:lnTo>
                    <a:pt x="548" y="61"/>
                  </a:lnTo>
                  <a:lnTo>
                    <a:pt x="549" y="55"/>
                  </a:lnTo>
                  <a:lnTo>
                    <a:pt x="550" y="50"/>
                  </a:lnTo>
                  <a:lnTo>
                    <a:pt x="552" y="45"/>
                  </a:lnTo>
                  <a:lnTo>
                    <a:pt x="553" y="41"/>
                  </a:lnTo>
                  <a:lnTo>
                    <a:pt x="554" y="37"/>
                  </a:lnTo>
                  <a:lnTo>
                    <a:pt x="555" y="33"/>
                  </a:lnTo>
                  <a:lnTo>
                    <a:pt x="556" y="30"/>
                  </a:lnTo>
                  <a:lnTo>
                    <a:pt x="557" y="27"/>
                  </a:lnTo>
                  <a:lnTo>
                    <a:pt x="559" y="25"/>
                  </a:lnTo>
                  <a:lnTo>
                    <a:pt x="560" y="24"/>
                  </a:lnTo>
                  <a:lnTo>
                    <a:pt x="565" y="17"/>
                  </a:lnTo>
                  <a:lnTo>
                    <a:pt x="571" y="11"/>
                  </a:lnTo>
                  <a:lnTo>
                    <a:pt x="577" y="7"/>
                  </a:lnTo>
                  <a:lnTo>
                    <a:pt x="584" y="4"/>
                  </a:lnTo>
                  <a:lnTo>
                    <a:pt x="591" y="2"/>
                  </a:lnTo>
                  <a:lnTo>
                    <a:pt x="598" y="1"/>
                  </a:lnTo>
                  <a:lnTo>
                    <a:pt x="605" y="1"/>
                  </a:lnTo>
                  <a:lnTo>
                    <a:pt x="612" y="0"/>
                  </a:lnTo>
                  <a:lnTo>
                    <a:pt x="619" y="0"/>
                  </a:lnTo>
                  <a:lnTo>
                    <a:pt x="633" y="0"/>
                  </a:lnTo>
                  <a:lnTo>
                    <a:pt x="644" y="2"/>
                  </a:lnTo>
                  <a:lnTo>
                    <a:pt x="653" y="4"/>
                  </a:lnTo>
                  <a:lnTo>
                    <a:pt x="660" y="7"/>
                  </a:lnTo>
                  <a:lnTo>
                    <a:pt x="666" y="10"/>
                  </a:lnTo>
                  <a:lnTo>
                    <a:pt x="671" y="14"/>
                  </a:lnTo>
                  <a:lnTo>
                    <a:pt x="674" y="18"/>
                  </a:lnTo>
                  <a:lnTo>
                    <a:pt x="677" y="22"/>
                  </a:lnTo>
                  <a:lnTo>
                    <a:pt x="679" y="25"/>
                  </a:lnTo>
                  <a:lnTo>
                    <a:pt x="681" y="32"/>
                  </a:lnTo>
                  <a:lnTo>
                    <a:pt x="683" y="39"/>
                  </a:lnTo>
                  <a:lnTo>
                    <a:pt x="685" y="45"/>
                  </a:lnTo>
                  <a:lnTo>
                    <a:pt x="686" y="52"/>
                  </a:lnTo>
                  <a:lnTo>
                    <a:pt x="688" y="59"/>
                  </a:lnTo>
                  <a:lnTo>
                    <a:pt x="690" y="66"/>
                  </a:lnTo>
                  <a:lnTo>
                    <a:pt x="691" y="73"/>
                  </a:lnTo>
                  <a:lnTo>
                    <a:pt x="693" y="80"/>
                  </a:lnTo>
                  <a:lnTo>
                    <a:pt x="694" y="87"/>
                  </a:lnTo>
                  <a:lnTo>
                    <a:pt x="696" y="94"/>
                  </a:lnTo>
                  <a:lnTo>
                    <a:pt x="697" y="101"/>
                  </a:lnTo>
                  <a:lnTo>
                    <a:pt x="699" y="108"/>
                  </a:lnTo>
                  <a:lnTo>
                    <a:pt x="700" y="115"/>
                  </a:lnTo>
                  <a:lnTo>
                    <a:pt x="702" y="123"/>
                  </a:lnTo>
                  <a:lnTo>
                    <a:pt x="703" y="130"/>
                  </a:lnTo>
                  <a:lnTo>
                    <a:pt x="705" y="137"/>
                  </a:lnTo>
                  <a:lnTo>
                    <a:pt x="706" y="145"/>
                  </a:lnTo>
                  <a:lnTo>
                    <a:pt x="708" y="152"/>
                  </a:lnTo>
                  <a:lnTo>
                    <a:pt x="710" y="160"/>
                  </a:lnTo>
                  <a:lnTo>
                    <a:pt x="711" y="167"/>
                  </a:lnTo>
                  <a:lnTo>
                    <a:pt x="713" y="175"/>
                  </a:lnTo>
                  <a:lnTo>
                    <a:pt x="715" y="182"/>
                  </a:lnTo>
                  <a:lnTo>
                    <a:pt x="716" y="190"/>
                  </a:lnTo>
                  <a:lnTo>
                    <a:pt x="718" y="197"/>
                  </a:lnTo>
                  <a:lnTo>
                    <a:pt x="720" y="205"/>
                  </a:lnTo>
                  <a:lnTo>
                    <a:pt x="722" y="212"/>
                  </a:lnTo>
                  <a:lnTo>
                    <a:pt x="724" y="220"/>
                  </a:lnTo>
                  <a:lnTo>
                    <a:pt x="726" y="227"/>
                  </a:lnTo>
                  <a:lnTo>
                    <a:pt x="728" y="235"/>
                  </a:lnTo>
                  <a:lnTo>
                    <a:pt x="730" y="242"/>
                  </a:lnTo>
                  <a:lnTo>
                    <a:pt x="733" y="250"/>
                  </a:lnTo>
                  <a:lnTo>
                    <a:pt x="735" y="257"/>
                  </a:lnTo>
                  <a:lnTo>
                    <a:pt x="738" y="265"/>
                  </a:lnTo>
                  <a:lnTo>
                    <a:pt x="742" y="272"/>
                  </a:lnTo>
                  <a:lnTo>
                    <a:pt x="746" y="279"/>
                  </a:lnTo>
                  <a:lnTo>
                    <a:pt x="749" y="286"/>
                  </a:lnTo>
                  <a:lnTo>
                    <a:pt x="753" y="293"/>
                  </a:lnTo>
                  <a:lnTo>
                    <a:pt x="757" y="300"/>
                  </a:lnTo>
                  <a:lnTo>
                    <a:pt x="762" y="306"/>
                  </a:lnTo>
                  <a:lnTo>
                    <a:pt x="766" y="312"/>
                  </a:lnTo>
                  <a:lnTo>
                    <a:pt x="771" y="318"/>
                  </a:lnTo>
                  <a:lnTo>
                    <a:pt x="775" y="324"/>
                  </a:lnTo>
                  <a:lnTo>
                    <a:pt x="780" y="330"/>
                  </a:lnTo>
                  <a:lnTo>
                    <a:pt x="785" y="336"/>
                  </a:lnTo>
                  <a:lnTo>
                    <a:pt x="790" y="341"/>
                  </a:lnTo>
                  <a:lnTo>
                    <a:pt x="795" y="346"/>
                  </a:lnTo>
                  <a:lnTo>
                    <a:pt x="800" y="351"/>
                  </a:lnTo>
                  <a:lnTo>
                    <a:pt x="805" y="356"/>
                  </a:lnTo>
                  <a:lnTo>
                    <a:pt x="811" y="361"/>
                  </a:lnTo>
                  <a:lnTo>
                    <a:pt x="816" y="366"/>
                  </a:lnTo>
                  <a:lnTo>
                    <a:pt x="822" y="370"/>
                  </a:lnTo>
                  <a:lnTo>
                    <a:pt x="827" y="375"/>
                  </a:lnTo>
                  <a:lnTo>
                    <a:pt x="833" y="379"/>
                  </a:lnTo>
                  <a:lnTo>
                    <a:pt x="838" y="383"/>
                  </a:lnTo>
                  <a:lnTo>
                    <a:pt x="844" y="387"/>
                  </a:lnTo>
                  <a:lnTo>
                    <a:pt x="850" y="391"/>
                  </a:lnTo>
                  <a:lnTo>
                    <a:pt x="856" y="395"/>
                  </a:lnTo>
                  <a:lnTo>
                    <a:pt x="861" y="399"/>
                  </a:lnTo>
                  <a:lnTo>
                    <a:pt x="867" y="403"/>
                  </a:lnTo>
                  <a:lnTo>
                    <a:pt x="873" y="407"/>
                  </a:lnTo>
                  <a:lnTo>
                    <a:pt x="879" y="410"/>
                  </a:lnTo>
                  <a:lnTo>
                    <a:pt x="885" y="414"/>
                  </a:lnTo>
                  <a:lnTo>
                    <a:pt x="891" y="417"/>
                  </a:lnTo>
                  <a:lnTo>
                    <a:pt x="897" y="421"/>
                  </a:lnTo>
                  <a:lnTo>
                    <a:pt x="903" y="424"/>
                  </a:lnTo>
                  <a:lnTo>
                    <a:pt x="909" y="427"/>
                  </a:lnTo>
                  <a:lnTo>
                    <a:pt x="914" y="431"/>
                  </a:lnTo>
                  <a:lnTo>
                    <a:pt x="920" y="434"/>
                  </a:lnTo>
                  <a:lnTo>
                    <a:pt x="926" y="437"/>
                  </a:lnTo>
                  <a:lnTo>
                    <a:pt x="932" y="441"/>
                  </a:lnTo>
                  <a:lnTo>
                    <a:pt x="935" y="434"/>
                  </a:lnTo>
                  <a:lnTo>
                    <a:pt x="939" y="427"/>
                  </a:lnTo>
                  <a:lnTo>
                    <a:pt x="942" y="419"/>
                  </a:lnTo>
                  <a:lnTo>
                    <a:pt x="946" y="412"/>
                  </a:lnTo>
                  <a:lnTo>
                    <a:pt x="949" y="404"/>
                  </a:lnTo>
                  <a:lnTo>
                    <a:pt x="953" y="396"/>
                  </a:lnTo>
                  <a:lnTo>
                    <a:pt x="957" y="388"/>
                  </a:lnTo>
                  <a:lnTo>
                    <a:pt x="961" y="381"/>
                  </a:lnTo>
                  <a:lnTo>
                    <a:pt x="965" y="374"/>
                  </a:lnTo>
                  <a:lnTo>
                    <a:pt x="970" y="368"/>
                  </a:lnTo>
                  <a:lnTo>
                    <a:pt x="974" y="363"/>
                  </a:lnTo>
                  <a:lnTo>
                    <a:pt x="979" y="358"/>
                  </a:lnTo>
                  <a:lnTo>
                    <a:pt x="984" y="355"/>
                  </a:lnTo>
                  <a:lnTo>
                    <a:pt x="990" y="353"/>
                  </a:lnTo>
                  <a:lnTo>
                    <a:pt x="995" y="354"/>
                  </a:lnTo>
                  <a:lnTo>
                    <a:pt x="1000" y="355"/>
                  </a:lnTo>
                  <a:lnTo>
                    <a:pt x="1005" y="357"/>
                  </a:lnTo>
                  <a:lnTo>
                    <a:pt x="1010" y="360"/>
                  </a:lnTo>
                  <a:lnTo>
                    <a:pt x="1016" y="364"/>
                  </a:lnTo>
                  <a:lnTo>
                    <a:pt x="1021" y="368"/>
                  </a:lnTo>
                  <a:lnTo>
                    <a:pt x="1026" y="372"/>
                  </a:lnTo>
                  <a:lnTo>
                    <a:pt x="1031" y="377"/>
                  </a:lnTo>
                  <a:lnTo>
                    <a:pt x="1036" y="383"/>
                  </a:lnTo>
                  <a:lnTo>
                    <a:pt x="1040" y="389"/>
                  </a:lnTo>
                  <a:lnTo>
                    <a:pt x="1044" y="396"/>
                  </a:lnTo>
                  <a:lnTo>
                    <a:pt x="1048" y="404"/>
                  </a:lnTo>
                  <a:lnTo>
                    <a:pt x="1051" y="412"/>
                  </a:lnTo>
                  <a:lnTo>
                    <a:pt x="1053" y="420"/>
                  </a:lnTo>
                  <a:lnTo>
                    <a:pt x="1055" y="430"/>
                  </a:lnTo>
                  <a:lnTo>
                    <a:pt x="1055" y="439"/>
                  </a:lnTo>
                  <a:lnTo>
                    <a:pt x="1055" y="449"/>
                  </a:lnTo>
                  <a:lnTo>
                    <a:pt x="1053" y="458"/>
                  </a:lnTo>
                  <a:lnTo>
                    <a:pt x="1052" y="467"/>
                  </a:lnTo>
                  <a:lnTo>
                    <a:pt x="1050" y="476"/>
                  </a:lnTo>
                  <a:lnTo>
                    <a:pt x="1048" y="484"/>
                  </a:lnTo>
                  <a:lnTo>
                    <a:pt x="1045" y="491"/>
                  </a:lnTo>
                  <a:lnTo>
                    <a:pt x="1042" y="498"/>
                  </a:lnTo>
                  <a:lnTo>
                    <a:pt x="1039" y="504"/>
                  </a:lnTo>
                  <a:lnTo>
                    <a:pt x="1036" y="510"/>
                  </a:lnTo>
                  <a:lnTo>
                    <a:pt x="1032" y="515"/>
                  </a:lnTo>
                  <a:lnTo>
                    <a:pt x="1029" y="520"/>
                  </a:lnTo>
                  <a:lnTo>
                    <a:pt x="1025" y="523"/>
                  </a:lnTo>
                  <a:lnTo>
                    <a:pt x="1031" y="526"/>
                  </a:lnTo>
                  <a:lnTo>
                    <a:pt x="1037" y="529"/>
                  </a:lnTo>
                  <a:lnTo>
                    <a:pt x="1043" y="531"/>
                  </a:lnTo>
                  <a:lnTo>
                    <a:pt x="1050" y="533"/>
                  </a:lnTo>
                  <a:lnTo>
                    <a:pt x="1056" y="535"/>
                  </a:lnTo>
                  <a:lnTo>
                    <a:pt x="1063" y="536"/>
                  </a:lnTo>
                  <a:lnTo>
                    <a:pt x="1070" y="537"/>
                  </a:lnTo>
                  <a:lnTo>
                    <a:pt x="1076" y="539"/>
                  </a:lnTo>
                  <a:lnTo>
                    <a:pt x="1083" y="540"/>
                  </a:lnTo>
                  <a:lnTo>
                    <a:pt x="1090" y="541"/>
                  </a:lnTo>
                  <a:lnTo>
                    <a:pt x="1097" y="541"/>
                  </a:lnTo>
                  <a:lnTo>
                    <a:pt x="1104" y="542"/>
                  </a:lnTo>
                  <a:lnTo>
                    <a:pt x="1111" y="543"/>
                  </a:lnTo>
                  <a:lnTo>
                    <a:pt x="1118" y="544"/>
                  </a:lnTo>
                  <a:lnTo>
                    <a:pt x="1124" y="545"/>
                  </a:lnTo>
                  <a:lnTo>
                    <a:pt x="1131" y="546"/>
                  </a:lnTo>
                  <a:lnTo>
                    <a:pt x="1138" y="547"/>
                  </a:lnTo>
                  <a:lnTo>
                    <a:pt x="1145" y="548"/>
                  </a:lnTo>
                  <a:lnTo>
                    <a:pt x="1151" y="550"/>
                  </a:lnTo>
                  <a:lnTo>
                    <a:pt x="1158" y="551"/>
                  </a:lnTo>
                  <a:lnTo>
                    <a:pt x="1164" y="553"/>
                  </a:lnTo>
                  <a:lnTo>
                    <a:pt x="1170" y="555"/>
                  </a:lnTo>
                  <a:lnTo>
                    <a:pt x="1177" y="557"/>
                  </a:lnTo>
                  <a:lnTo>
                    <a:pt x="1183" y="560"/>
                  </a:lnTo>
                  <a:lnTo>
                    <a:pt x="1188" y="563"/>
                  </a:lnTo>
                  <a:lnTo>
                    <a:pt x="1194" y="566"/>
                  </a:lnTo>
                  <a:lnTo>
                    <a:pt x="1200" y="570"/>
                  </a:lnTo>
                  <a:lnTo>
                    <a:pt x="1205" y="574"/>
                  </a:lnTo>
                  <a:lnTo>
                    <a:pt x="1210" y="579"/>
                  </a:lnTo>
                  <a:lnTo>
                    <a:pt x="1216" y="585"/>
                  </a:lnTo>
                  <a:lnTo>
                    <a:pt x="1220" y="592"/>
                  </a:lnTo>
                  <a:lnTo>
                    <a:pt x="1225" y="599"/>
                  </a:lnTo>
                  <a:lnTo>
                    <a:pt x="1228" y="606"/>
                  </a:lnTo>
                  <a:lnTo>
                    <a:pt x="1231" y="613"/>
                  </a:lnTo>
                  <a:lnTo>
                    <a:pt x="1233" y="620"/>
                  </a:lnTo>
                  <a:lnTo>
                    <a:pt x="1234" y="628"/>
                  </a:lnTo>
                  <a:lnTo>
                    <a:pt x="1235" y="635"/>
                  </a:lnTo>
                  <a:lnTo>
                    <a:pt x="1236" y="643"/>
                  </a:lnTo>
                  <a:lnTo>
                    <a:pt x="1237" y="650"/>
                  </a:lnTo>
                  <a:lnTo>
                    <a:pt x="1238" y="657"/>
                  </a:lnTo>
                  <a:lnTo>
                    <a:pt x="1238" y="664"/>
                  </a:lnTo>
                  <a:lnTo>
                    <a:pt x="1237" y="666"/>
                  </a:lnTo>
                  <a:lnTo>
                    <a:pt x="1236" y="669"/>
                  </a:lnTo>
                  <a:lnTo>
                    <a:pt x="1234" y="671"/>
                  </a:lnTo>
                  <a:lnTo>
                    <a:pt x="1231" y="672"/>
                  </a:lnTo>
                  <a:lnTo>
                    <a:pt x="1228" y="674"/>
                  </a:lnTo>
                  <a:lnTo>
                    <a:pt x="1225" y="675"/>
                  </a:lnTo>
                  <a:lnTo>
                    <a:pt x="1221" y="677"/>
                  </a:lnTo>
                  <a:lnTo>
                    <a:pt x="1217" y="678"/>
                  </a:lnTo>
                  <a:lnTo>
                    <a:pt x="1212" y="679"/>
                  </a:lnTo>
                  <a:lnTo>
                    <a:pt x="1207" y="679"/>
                  </a:lnTo>
                  <a:lnTo>
                    <a:pt x="1201" y="680"/>
                  </a:lnTo>
                  <a:lnTo>
                    <a:pt x="1195" y="680"/>
                  </a:lnTo>
                  <a:lnTo>
                    <a:pt x="1189" y="681"/>
                  </a:lnTo>
                  <a:lnTo>
                    <a:pt x="1183" y="681"/>
                  </a:lnTo>
                  <a:lnTo>
                    <a:pt x="1176" y="681"/>
                  </a:lnTo>
                  <a:lnTo>
                    <a:pt x="1169" y="681"/>
                  </a:lnTo>
                  <a:lnTo>
                    <a:pt x="1162" y="681"/>
                  </a:lnTo>
                  <a:lnTo>
                    <a:pt x="1154" y="681"/>
                  </a:lnTo>
                  <a:lnTo>
                    <a:pt x="1147" y="681"/>
                  </a:lnTo>
                  <a:lnTo>
                    <a:pt x="1139" y="681"/>
                  </a:lnTo>
                  <a:lnTo>
                    <a:pt x="1131" y="680"/>
                  </a:lnTo>
                  <a:lnTo>
                    <a:pt x="1123" y="680"/>
                  </a:lnTo>
                  <a:lnTo>
                    <a:pt x="1115" y="680"/>
                  </a:lnTo>
                  <a:lnTo>
                    <a:pt x="1107" y="680"/>
                  </a:lnTo>
                  <a:lnTo>
                    <a:pt x="1098" y="680"/>
                  </a:lnTo>
                  <a:lnTo>
                    <a:pt x="1090" y="680"/>
                  </a:lnTo>
                  <a:lnTo>
                    <a:pt x="1082" y="680"/>
                  </a:lnTo>
                  <a:lnTo>
                    <a:pt x="1074" y="680"/>
                  </a:lnTo>
                  <a:lnTo>
                    <a:pt x="1065" y="680"/>
                  </a:lnTo>
                  <a:lnTo>
                    <a:pt x="1057" y="680"/>
                  </a:lnTo>
                  <a:lnTo>
                    <a:pt x="1049" y="680"/>
                  </a:lnTo>
                  <a:lnTo>
                    <a:pt x="1041" y="681"/>
                  </a:lnTo>
                  <a:lnTo>
                    <a:pt x="1033" y="681"/>
                  </a:lnTo>
                  <a:lnTo>
                    <a:pt x="1025" y="682"/>
                  </a:lnTo>
                  <a:lnTo>
                    <a:pt x="1018" y="683"/>
                  </a:lnTo>
                  <a:lnTo>
                    <a:pt x="1011" y="684"/>
                  </a:lnTo>
                  <a:lnTo>
                    <a:pt x="1003" y="685"/>
                  </a:lnTo>
                  <a:lnTo>
                    <a:pt x="997" y="687"/>
                  </a:lnTo>
                  <a:lnTo>
                    <a:pt x="990" y="688"/>
                  </a:lnTo>
                  <a:lnTo>
                    <a:pt x="984" y="690"/>
                  </a:lnTo>
                  <a:lnTo>
                    <a:pt x="976" y="695"/>
                  </a:lnTo>
                  <a:lnTo>
                    <a:pt x="970" y="701"/>
                  </a:lnTo>
                  <a:lnTo>
                    <a:pt x="965" y="707"/>
                  </a:lnTo>
                  <a:lnTo>
                    <a:pt x="960" y="713"/>
                  </a:lnTo>
                  <a:lnTo>
                    <a:pt x="957" y="719"/>
                  </a:lnTo>
                  <a:lnTo>
                    <a:pt x="954" y="726"/>
                  </a:lnTo>
                  <a:lnTo>
                    <a:pt x="951" y="733"/>
                  </a:lnTo>
                  <a:lnTo>
                    <a:pt x="949" y="740"/>
                  </a:lnTo>
                  <a:lnTo>
                    <a:pt x="947" y="748"/>
                  </a:lnTo>
                  <a:lnTo>
                    <a:pt x="944" y="755"/>
                  </a:lnTo>
                  <a:lnTo>
                    <a:pt x="942" y="763"/>
                  </a:lnTo>
                  <a:lnTo>
                    <a:pt x="939" y="758"/>
                  </a:lnTo>
                  <a:lnTo>
                    <a:pt x="936" y="752"/>
                  </a:lnTo>
                  <a:lnTo>
                    <a:pt x="933" y="746"/>
                  </a:lnTo>
                  <a:lnTo>
                    <a:pt x="930" y="740"/>
                  </a:lnTo>
                  <a:lnTo>
                    <a:pt x="926" y="735"/>
                  </a:lnTo>
                  <a:lnTo>
                    <a:pt x="922" y="729"/>
                  </a:lnTo>
                  <a:lnTo>
                    <a:pt x="917" y="724"/>
                  </a:lnTo>
                  <a:lnTo>
                    <a:pt x="913" y="719"/>
                  </a:lnTo>
                  <a:lnTo>
                    <a:pt x="908" y="714"/>
                  </a:lnTo>
                  <a:lnTo>
                    <a:pt x="902" y="709"/>
                  </a:lnTo>
                  <a:lnTo>
                    <a:pt x="897" y="704"/>
                  </a:lnTo>
                  <a:lnTo>
                    <a:pt x="892" y="700"/>
                  </a:lnTo>
                  <a:lnTo>
                    <a:pt x="886" y="696"/>
                  </a:lnTo>
                  <a:lnTo>
                    <a:pt x="880" y="692"/>
                  </a:lnTo>
                  <a:lnTo>
                    <a:pt x="874" y="688"/>
                  </a:lnTo>
                  <a:lnTo>
                    <a:pt x="867" y="685"/>
                  </a:lnTo>
                  <a:lnTo>
                    <a:pt x="861" y="681"/>
                  </a:lnTo>
                  <a:lnTo>
                    <a:pt x="854" y="678"/>
                  </a:lnTo>
                  <a:lnTo>
                    <a:pt x="848" y="676"/>
                  </a:lnTo>
                  <a:lnTo>
                    <a:pt x="841" y="673"/>
                  </a:lnTo>
                  <a:lnTo>
                    <a:pt x="834" y="671"/>
                  </a:lnTo>
                  <a:lnTo>
                    <a:pt x="827" y="670"/>
                  </a:lnTo>
                  <a:lnTo>
                    <a:pt x="820" y="669"/>
                  </a:lnTo>
                  <a:lnTo>
                    <a:pt x="812" y="668"/>
                  </a:lnTo>
                  <a:lnTo>
                    <a:pt x="805" y="667"/>
                  </a:lnTo>
                  <a:lnTo>
                    <a:pt x="798" y="667"/>
                  </a:lnTo>
                  <a:lnTo>
                    <a:pt x="807" y="659"/>
                  </a:lnTo>
                  <a:lnTo>
                    <a:pt x="813" y="652"/>
                  </a:lnTo>
                  <a:lnTo>
                    <a:pt x="816" y="645"/>
                  </a:lnTo>
                  <a:lnTo>
                    <a:pt x="818" y="638"/>
                  </a:lnTo>
                  <a:lnTo>
                    <a:pt x="820" y="631"/>
                  </a:lnTo>
                  <a:lnTo>
                    <a:pt x="820" y="623"/>
                  </a:lnTo>
                  <a:lnTo>
                    <a:pt x="820" y="616"/>
                  </a:lnTo>
                  <a:lnTo>
                    <a:pt x="820" y="608"/>
                  </a:lnTo>
                  <a:lnTo>
                    <a:pt x="819" y="601"/>
                  </a:lnTo>
                  <a:lnTo>
                    <a:pt x="818" y="593"/>
                  </a:lnTo>
                  <a:lnTo>
                    <a:pt x="816" y="586"/>
                  </a:lnTo>
                  <a:lnTo>
                    <a:pt x="815" y="579"/>
                  </a:lnTo>
                  <a:lnTo>
                    <a:pt x="812" y="572"/>
                  </a:lnTo>
                  <a:lnTo>
                    <a:pt x="810" y="565"/>
                  </a:lnTo>
                  <a:lnTo>
                    <a:pt x="807" y="558"/>
                  </a:lnTo>
                  <a:lnTo>
                    <a:pt x="804" y="551"/>
                  </a:lnTo>
                  <a:lnTo>
                    <a:pt x="801" y="544"/>
                  </a:lnTo>
                  <a:lnTo>
                    <a:pt x="798" y="537"/>
                  </a:lnTo>
                  <a:lnTo>
                    <a:pt x="794" y="531"/>
                  </a:lnTo>
                  <a:lnTo>
                    <a:pt x="790" y="525"/>
                  </a:lnTo>
                  <a:lnTo>
                    <a:pt x="786" y="518"/>
                  </a:lnTo>
                  <a:lnTo>
                    <a:pt x="782" y="512"/>
                  </a:lnTo>
                  <a:lnTo>
                    <a:pt x="778" y="506"/>
                  </a:lnTo>
                  <a:lnTo>
                    <a:pt x="774" y="501"/>
                  </a:lnTo>
                  <a:lnTo>
                    <a:pt x="769" y="495"/>
                  </a:lnTo>
                  <a:lnTo>
                    <a:pt x="765" y="490"/>
                  </a:lnTo>
                  <a:lnTo>
                    <a:pt x="760" y="485"/>
                  </a:lnTo>
                  <a:lnTo>
                    <a:pt x="755" y="480"/>
                  </a:lnTo>
                  <a:lnTo>
                    <a:pt x="750" y="474"/>
                  </a:lnTo>
                  <a:lnTo>
                    <a:pt x="744" y="468"/>
                  </a:lnTo>
                  <a:lnTo>
                    <a:pt x="739" y="462"/>
                  </a:lnTo>
                  <a:lnTo>
                    <a:pt x="733" y="456"/>
                  </a:lnTo>
                  <a:lnTo>
                    <a:pt x="728" y="451"/>
                  </a:lnTo>
                  <a:lnTo>
                    <a:pt x="723" y="445"/>
                  </a:lnTo>
                  <a:lnTo>
                    <a:pt x="717" y="440"/>
                  </a:lnTo>
                  <a:lnTo>
                    <a:pt x="712" y="436"/>
                  </a:lnTo>
                  <a:lnTo>
                    <a:pt x="707" y="431"/>
                  </a:lnTo>
                  <a:lnTo>
                    <a:pt x="701" y="427"/>
                  </a:lnTo>
                  <a:lnTo>
                    <a:pt x="696" y="423"/>
                  </a:lnTo>
                  <a:lnTo>
                    <a:pt x="690" y="419"/>
                  </a:lnTo>
                  <a:lnTo>
                    <a:pt x="684" y="415"/>
                  </a:lnTo>
                  <a:lnTo>
                    <a:pt x="678" y="412"/>
                  </a:lnTo>
                  <a:lnTo>
                    <a:pt x="672" y="409"/>
                  </a:lnTo>
                  <a:lnTo>
                    <a:pt x="666" y="406"/>
                  </a:lnTo>
                  <a:lnTo>
                    <a:pt x="659" y="403"/>
                  </a:lnTo>
                  <a:lnTo>
                    <a:pt x="652" y="401"/>
                  </a:lnTo>
                  <a:lnTo>
                    <a:pt x="645" y="398"/>
                  </a:lnTo>
                  <a:lnTo>
                    <a:pt x="638" y="397"/>
                  </a:lnTo>
                  <a:lnTo>
                    <a:pt x="630" y="395"/>
                  </a:lnTo>
                  <a:lnTo>
                    <a:pt x="622" y="393"/>
                  </a:lnTo>
                  <a:lnTo>
                    <a:pt x="617" y="393"/>
                  </a:lnTo>
                  <a:lnTo>
                    <a:pt x="611" y="394"/>
                  </a:lnTo>
                  <a:lnTo>
                    <a:pt x="605" y="394"/>
                  </a:lnTo>
                  <a:lnTo>
                    <a:pt x="599" y="395"/>
                  </a:lnTo>
                  <a:lnTo>
                    <a:pt x="593" y="397"/>
                  </a:lnTo>
                  <a:lnTo>
                    <a:pt x="587" y="399"/>
                  </a:lnTo>
                  <a:lnTo>
                    <a:pt x="581" y="401"/>
                  </a:lnTo>
                  <a:lnTo>
                    <a:pt x="575" y="404"/>
                  </a:lnTo>
                  <a:lnTo>
                    <a:pt x="568" y="407"/>
                  </a:lnTo>
                  <a:lnTo>
                    <a:pt x="562" y="411"/>
                  </a:lnTo>
                  <a:lnTo>
                    <a:pt x="556" y="414"/>
                  </a:lnTo>
                  <a:lnTo>
                    <a:pt x="549" y="418"/>
                  </a:lnTo>
                  <a:lnTo>
                    <a:pt x="543" y="422"/>
                  </a:lnTo>
                  <a:lnTo>
                    <a:pt x="537" y="427"/>
                  </a:lnTo>
                  <a:lnTo>
                    <a:pt x="530" y="431"/>
                  </a:lnTo>
                  <a:lnTo>
                    <a:pt x="524" y="436"/>
                  </a:lnTo>
                  <a:lnTo>
                    <a:pt x="518" y="441"/>
                  </a:lnTo>
                  <a:lnTo>
                    <a:pt x="512" y="446"/>
                  </a:lnTo>
                  <a:lnTo>
                    <a:pt x="507" y="452"/>
                  </a:lnTo>
                  <a:lnTo>
                    <a:pt x="501" y="457"/>
                  </a:lnTo>
                  <a:lnTo>
                    <a:pt x="496" y="462"/>
                  </a:lnTo>
                  <a:lnTo>
                    <a:pt x="490" y="468"/>
                  </a:lnTo>
                  <a:lnTo>
                    <a:pt x="485" y="473"/>
                  </a:lnTo>
                  <a:lnTo>
                    <a:pt x="481" y="479"/>
                  </a:lnTo>
                  <a:lnTo>
                    <a:pt x="476" y="484"/>
                  </a:lnTo>
                  <a:lnTo>
                    <a:pt x="472" y="490"/>
                  </a:lnTo>
                  <a:lnTo>
                    <a:pt x="468" y="495"/>
                  </a:lnTo>
                  <a:lnTo>
                    <a:pt x="461" y="504"/>
                  </a:lnTo>
                  <a:lnTo>
                    <a:pt x="455" y="513"/>
                  </a:lnTo>
                  <a:lnTo>
                    <a:pt x="450" y="520"/>
                  </a:lnTo>
                  <a:lnTo>
                    <a:pt x="445" y="528"/>
                  </a:lnTo>
                  <a:lnTo>
                    <a:pt x="441" y="535"/>
                  </a:lnTo>
                  <a:lnTo>
                    <a:pt x="437" y="542"/>
                  </a:lnTo>
                  <a:lnTo>
                    <a:pt x="434" y="548"/>
                  </a:lnTo>
                  <a:lnTo>
                    <a:pt x="432" y="555"/>
                  </a:lnTo>
                  <a:lnTo>
                    <a:pt x="429" y="561"/>
                  </a:lnTo>
                  <a:lnTo>
                    <a:pt x="427" y="567"/>
                  </a:lnTo>
                  <a:lnTo>
                    <a:pt x="426" y="573"/>
                  </a:lnTo>
                  <a:lnTo>
                    <a:pt x="424" y="579"/>
                  </a:lnTo>
                  <a:lnTo>
                    <a:pt x="423" y="586"/>
                  </a:lnTo>
                  <a:lnTo>
                    <a:pt x="421" y="592"/>
                  </a:lnTo>
                  <a:lnTo>
                    <a:pt x="420" y="599"/>
                  </a:lnTo>
                  <a:lnTo>
                    <a:pt x="418" y="606"/>
                  </a:lnTo>
                  <a:lnTo>
                    <a:pt x="416" y="613"/>
                  </a:lnTo>
                  <a:lnTo>
                    <a:pt x="417" y="625"/>
                  </a:lnTo>
                  <a:lnTo>
                    <a:pt x="419" y="636"/>
                  </a:lnTo>
                  <a:lnTo>
                    <a:pt x="422" y="644"/>
                  </a:lnTo>
                  <a:lnTo>
                    <a:pt x="425" y="650"/>
                  </a:lnTo>
                  <a:lnTo>
                    <a:pt x="429" y="655"/>
                  </a:lnTo>
                  <a:lnTo>
                    <a:pt x="433" y="660"/>
                  </a:lnTo>
                  <a:lnTo>
                    <a:pt x="437" y="663"/>
                  </a:lnTo>
                  <a:lnTo>
                    <a:pt x="441" y="667"/>
                  </a:lnTo>
                  <a:lnTo>
                    <a:pt x="437" y="667"/>
                  </a:lnTo>
                  <a:lnTo>
                    <a:pt x="433" y="668"/>
                  </a:lnTo>
                  <a:lnTo>
                    <a:pt x="428" y="668"/>
                  </a:lnTo>
                  <a:lnTo>
                    <a:pt x="423" y="669"/>
                  </a:lnTo>
                  <a:lnTo>
                    <a:pt x="419" y="670"/>
                  </a:lnTo>
                  <a:lnTo>
                    <a:pt x="413" y="671"/>
                  </a:lnTo>
                  <a:lnTo>
                    <a:pt x="408" y="672"/>
                  </a:lnTo>
                  <a:lnTo>
                    <a:pt x="403" y="674"/>
                  </a:lnTo>
                  <a:lnTo>
                    <a:pt x="397" y="675"/>
                  </a:lnTo>
                  <a:lnTo>
                    <a:pt x="392" y="677"/>
                  </a:lnTo>
                  <a:lnTo>
                    <a:pt x="386" y="680"/>
                  </a:lnTo>
                  <a:lnTo>
                    <a:pt x="380" y="682"/>
                  </a:lnTo>
                  <a:lnTo>
                    <a:pt x="375" y="685"/>
                  </a:lnTo>
                  <a:lnTo>
                    <a:pt x="369" y="688"/>
                  </a:lnTo>
                  <a:lnTo>
                    <a:pt x="363" y="691"/>
                  </a:lnTo>
                  <a:lnTo>
                    <a:pt x="357" y="695"/>
                  </a:lnTo>
                  <a:lnTo>
                    <a:pt x="352" y="699"/>
                  </a:lnTo>
                  <a:lnTo>
                    <a:pt x="346" y="704"/>
                  </a:lnTo>
                  <a:lnTo>
                    <a:pt x="340" y="708"/>
                  </a:lnTo>
                  <a:lnTo>
                    <a:pt x="335" y="714"/>
                  </a:lnTo>
                  <a:lnTo>
                    <a:pt x="330" y="720"/>
                  </a:lnTo>
                  <a:lnTo>
                    <a:pt x="325" y="726"/>
                  </a:lnTo>
                  <a:lnTo>
                    <a:pt x="320" y="732"/>
                  </a:lnTo>
                  <a:lnTo>
                    <a:pt x="315" y="740"/>
                  </a:lnTo>
                  <a:lnTo>
                    <a:pt x="310" y="747"/>
                  </a:lnTo>
                  <a:lnTo>
                    <a:pt x="306" y="756"/>
                  </a:lnTo>
                  <a:lnTo>
                    <a:pt x="302" y="764"/>
                  </a:lnTo>
                  <a:lnTo>
                    <a:pt x="298" y="77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1" name="Freeform 49"/>
            <p:cNvSpPr>
              <a:spLocks/>
            </p:cNvSpPr>
            <p:nvPr/>
          </p:nvSpPr>
          <p:spPr bwMode="auto">
            <a:xfrm>
              <a:off x="490220" y="549275"/>
              <a:ext cx="1966913" cy="1230313"/>
            </a:xfrm>
            <a:custGeom>
              <a:avLst/>
              <a:gdLst>
                <a:gd name="T0" fmla="*/ 2147483647 w 1239"/>
                <a:gd name="T1" fmla="*/ 2147483647 h 775"/>
                <a:gd name="T2" fmla="*/ 2147483647 w 1239"/>
                <a:gd name="T3" fmla="*/ 2147483647 h 775"/>
                <a:gd name="T4" fmla="*/ 2147483647 w 1239"/>
                <a:gd name="T5" fmla="*/ 2147483647 h 775"/>
                <a:gd name="T6" fmla="*/ 2147483647 w 1239"/>
                <a:gd name="T7" fmla="*/ 2147483647 h 775"/>
                <a:gd name="T8" fmla="*/ 2147483647 w 1239"/>
                <a:gd name="T9" fmla="*/ 2147483647 h 775"/>
                <a:gd name="T10" fmla="*/ 2147483647 w 1239"/>
                <a:gd name="T11" fmla="*/ 2147483647 h 775"/>
                <a:gd name="T12" fmla="*/ 2147483647 w 1239"/>
                <a:gd name="T13" fmla="*/ 2147483647 h 775"/>
                <a:gd name="T14" fmla="*/ 2147483647 w 1239"/>
                <a:gd name="T15" fmla="*/ 2147483647 h 775"/>
                <a:gd name="T16" fmla="*/ 2147483647 w 1239"/>
                <a:gd name="T17" fmla="*/ 2147483647 h 775"/>
                <a:gd name="T18" fmla="*/ 2147483647 w 1239"/>
                <a:gd name="T19" fmla="*/ 2147483647 h 775"/>
                <a:gd name="T20" fmla="*/ 2147483647 w 1239"/>
                <a:gd name="T21" fmla="*/ 2147483647 h 775"/>
                <a:gd name="T22" fmla="*/ 2147483647 w 1239"/>
                <a:gd name="T23" fmla="*/ 2147483647 h 775"/>
                <a:gd name="T24" fmla="*/ 2147483647 w 1239"/>
                <a:gd name="T25" fmla="*/ 2147483647 h 775"/>
                <a:gd name="T26" fmla="*/ 2147483647 w 1239"/>
                <a:gd name="T27" fmla="*/ 2147483647 h 775"/>
                <a:gd name="T28" fmla="*/ 2147483647 w 1239"/>
                <a:gd name="T29" fmla="*/ 2147483647 h 775"/>
                <a:gd name="T30" fmla="*/ 2147483647 w 1239"/>
                <a:gd name="T31" fmla="*/ 2147483647 h 775"/>
                <a:gd name="T32" fmla="*/ 2147483647 w 1239"/>
                <a:gd name="T33" fmla="*/ 2147483647 h 775"/>
                <a:gd name="T34" fmla="*/ 2147483647 w 1239"/>
                <a:gd name="T35" fmla="*/ 2147483647 h 775"/>
                <a:gd name="T36" fmla="*/ 2147483647 w 1239"/>
                <a:gd name="T37" fmla="*/ 2147483647 h 775"/>
                <a:gd name="T38" fmla="*/ 2147483647 w 1239"/>
                <a:gd name="T39" fmla="*/ 2147483647 h 775"/>
                <a:gd name="T40" fmla="*/ 2147483647 w 1239"/>
                <a:gd name="T41" fmla="*/ 2147483647 h 775"/>
                <a:gd name="T42" fmla="*/ 2147483647 w 1239"/>
                <a:gd name="T43" fmla="*/ 2147483647 h 775"/>
                <a:gd name="T44" fmla="*/ 2147483647 w 1239"/>
                <a:gd name="T45" fmla="*/ 0 h 775"/>
                <a:gd name="T46" fmla="*/ 2147483647 w 1239"/>
                <a:gd name="T47" fmla="*/ 2147483647 h 775"/>
                <a:gd name="T48" fmla="*/ 2147483647 w 1239"/>
                <a:gd name="T49" fmla="*/ 2147483647 h 775"/>
                <a:gd name="T50" fmla="*/ 2147483647 w 1239"/>
                <a:gd name="T51" fmla="*/ 2147483647 h 775"/>
                <a:gd name="T52" fmla="*/ 2147483647 w 1239"/>
                <a:gd name="T53" fmla="*/ 2147483647 h 775"/>
                <a:gd name="T54" fmla="*/ 2147483647 w 1239"/>
                <a:gd name="T55" fmla="*/ 2147483647 h 775"/>
                <a:gd name="T56" fmla="*/ 2147483647 w 1239"/>
                <a:gd name="T57" fmla="*/ 2147483647 h 775"/>
                <a:gd name="T58" fmla="*/ 2147483647 w 1239"/>
                <a:gd name="T59" fmla="*/ 2147483647 h 775"/>
                <a:gd name="T60" fmla="*/ 2147483647 w 1239"/>
                <a:gd name="T61" fmla="*/ 2147483647 h 775"/>
                <a:gd name="T62" fmla="*/ 2147483647 w 1239"/>
                <a:gd name="T63" fmla="*/ 2147483647 h 775"/>
                <a:gd name="T64" fmla="*/ 2147483647 w 1239"/>
                <a:gd name="T65" fmla="*/ 2147483647 h 775"/>
                <a:gd name="T66" fmla="*/ 2147483647 w 1239"/>
                <a:gd name="T67" fmla="*/ 2147483647 h 775"/>
                <a:gd name="T68" fmla="*/ 2147483647 w 1239"/>
                <a:gd name="T69" fmla="*/ 2147483647 h 775"/>
                <a:gd name="T70" fmla="*/ 2147483647 w 1239"/>
                <a:gd name="T71" fmla="*/ 2147483647 h 775"/>
                <a:gd name="T72" fmla="*/ 2147483647 w 1239"/>
                <a:gd name="T73" fmla="*/ 2147483647 h 775"/>
                <a:gd name="T74" fmla="*/ 2147483647 w 1239"/>
                <a:gd name="T75" fmla="*/ 2147483647 h 775"/>
                <a:gd name="T76" fmla="*/ 2147483647 w 1239"/>
                <a:gd name="T77" fmla="*/ 2147483647 h 775"/>
                <a:gd name="T78" fmla="*/ 2147483647 w 1239"/>
                <a:gd name="T79" fmla="*/ 2147483647 h 775"/>
                <a:gd name="T80" fmla="*/ 2147483647 w 1239"/>
                <a:gd name="T81" fmla="*/ 2147483647 h 775"/>
                <a:gd name="T82" fmla="*/ 2147483647 w 1239"/>
                <a:gd name="T83" fmla="*/ 2147483647 h 775"/>
                <a:gd name="T84" fmla="*/ 2147483647 w 1239"/>
                <a:gd name="T85" fmla="*/ 2147483647 h 775"/>
                <a:gd name="T86" fmla="*/ 2147483647 w 1239"/>
                <a:gd name="T87" fmla="*/ 2147483647 h 775"/>
                <a:gd name="T88" fmla="*/ 2147483647 w 1239"/>
                <a:gd name="T89" fmla="*/ 2147483647 h 775"/>
                <a:gd name="T90" fmla="*/ 2147483647 w 1239"/>
                <a:gd name="T91" fmla="*/ 2147483647 h 775"/>
                <a:gd name="T92" fmla="*/ 2147483647 w 1239"/>
                <a:gd name="T93" fmla="*/ 2147483647 h 775"/>
                <a:gd name="T94" fmla="*/ 2147483647 w 1239"/>
                <a:gd name="T95" fmla="*/ 2147483647 h 775"/>
                <a:gd name="T96" fmla="*/ 2147483647 w 1239"/>
                <a:gd name="T97" fmla="*/ 2147483647 h 775"/>
                <a:gd name="T98" fmla="*/ 2147483647 w 1239"/>
                <a:gd name="T99" fmla="*/ 2147483647 h 775"/>
                <a:gd name="T100" fmla="*/ 2147483647 w 1239"/>
                <a:gd name="T101" fmla="*/ 2147483647 h 775"/>
                <a:gd name="T102" fmla="*/ 2147483647 w 1239"/>
                <a:gd name="T103" fmla="*/ 2147483647 h 775"/>
                <a:gd name="T104" fmla="*/ 2147483647 w 1239"/>
                <a:gd name="T105" fmla="*/ 2147483647 h 775"/>
                <a:gd name="T106" fmla="*/ 2147483647 w 1239"/>
                <a:gd name="T107" fmla="*/ 2147483647 h 775"/>
                <a:gd name="T108" fmla="*/ 2147483647 w 1239"/>
                <a:gd name="T109" fmla="*/ 2147483647 h 775"/>
                <a:gd name="T110" fmla="*/ 2147483647 w 1239"/>
                <a:gd name="T111" fmla="*/ 2147483647 h 775"/>
                <a:gd name="T112" fmla="*/ 2147483647 w 1239"/>
                <a:gd name="T113" fmla="*/ 2147483647 h 775"/>
                <a:gd name="T114" fmla="*/ 2147483647 w 1239"/>
                <a:gd name="T115" fmla="*/ 2147483647 h 775"/>
                <a:gd name="T116" fmla="*/ 2147483647 w 1239"/>
                <a:gd name="T117" fmla="*/ 2147483647 h 775"/>
                <a:gd name="T118" fmla="*/ 2147483647 w 1239"/>
                <a:gd name="T119" fmla="*/ 2147483647 h 775"/>
                <a:gd name="T120" fmla="*/ 2147483647 w 1239"/>
                <a:gd name="T121" fmla="*/ 2147483647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9"/>
                <a:gd name="T184" fmla="*/ 0 h 775"/>
                <a:gd name="T185" fmla="*/ 1239 w 1239"/>
                <a:gd name="T186" fmla="*/ 775 h 7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9" h="775">
                  <a:moveTo>
                    <a:pt x="298" y="774"/>
                  </a:moveTo>
                  <a:lnTo>
                    <a:pt x="295" y="760"/>
                  </a:lnTo>
                  <a:lnTo>
                    <a:pt x="292" y="749"/>
                  </a:lnTo>
                  <a:lnTo>
                    <a:pt x="289" y="738"/>
                  </a:lnTo>
                  <a:lnTo>
                    <a:pt x="285" y="729"/>
                  </a:lnTo>
                  <a:lnTo>
                    <a:pt x="281" y="721"/>
                  </a:lnTo>
                  <a:lnTo>
                    <a:pt x="277" y="714"/>
                  </a:lnTo>
                  <a:lnTo>
                    <a:pt x="273" y="708"/>
                  </a:lnTo>
                  <a:lnTo>
                    <a:pt x="269" y="703"/>
                  </a:lnTo>
                  <a:lnTo>
                    <a:pt x="265" y="699"/>
                  </a:lnTo>
                  <a:lnTo>
                    <a:pt x="262" y="695"/>
                  </a:lnTo>
                  <a:lnTo>
                    <a:pt x="259" y="693"/>
                  </a:lnTo>
                  <a:lnTo>
                    <a:pt x="256" y="691"/>
                  </a:lnTo>
                  <a:lnTo>
                    <a:pt x="253" y="689"/>
                  </a:lnTo>
                  <a:lnTo>
                    <a:pt x="252" y="689"/>
                  </a:lnTo>
                  <a:lnTo>
                    <a:pt x="247" y="687"/>
                  </a:lnTo>
                  <a:lnTo>
                    <a:pt x="241" y="686"/>
                  </a:lnTo>
                  <a:lnTo>
                    <a:pt x="235" y="684"/>
                  </a:lnTo>
                  <a:lnTo>
                    <a:pt x="229" y="683"/>
                  </a:lnTo>
                  <a:lnTo>
                    <a:pt x="223" y="683"/>
                  </a:lnTo>
                  <a:lnTo>
                    <a:pt x="216" y="682"/>
                  </a:lnTo>
                  <a:lnTo>
                    <a:pt x="209" y="681"/>
                  </a:lnTo>
                  <a:lnTo>
                    <a:pt x="201" y="681"/>
                  </a:lnTo>
                  <a:lnTo>
                    <a:pt x="194" y="681"/>
                  </a:lnTo>
                  <a:lnTo>
                    <a:pt x="186" y="681"/>
                  </a:lnTo>
                  <a:lnTo>
                    <a:pt x="178" y="680"/>
                  </a:lnTo>
                  <a:lnTo>
                    <a:pt x="170" y="680"/>
                  </a:lnTo>
                  <a:lnTo>
                    <a:pt x="162" y="681"/>
                  </a:lnTo>
                  <a:lnTo>
                    <a:pt x="153" y="681"/>
                  </a:lnTo>
                  <a:lnTo>
                    <a:pt x="145" y="681"/>
                  </a:lnTo>
                  <a:lnTo>
                    <a:pt x="136" y="681"/>
                  </a:lnTo>
                  <a:lnTo>
                    <a:pt x="128" y="681"/>
                  </a:lnTo>
                  <a:lnTo>
                    <a:pt x="120" y="681"/>
                  </a:lnTo>
                  <a:lnTo>
                    <a:pt x="111" y="682"/>
                  </a:lnTo>
                  <a:lnTo>
                    <a:pt x="103" y="682"/>
                  </a:lnTo>
                  <a:lnTo>
                    <a:pt x="95" y="682"/>
                  </a:lnTo>
                  <a:lnTo>
                    <a:pt x="87" y="682"/>
                  </a:lnTo>
                  <a:lnTo>
                    <a:pt x="79" y="682"/>
                  </a:lnTo>
                  <a:lnTo>
                    <a:pt x="72" y="682"/>
                  </a:lnTo>
                  <a:lnTo>
                    <a:pt x="64" y="682"/>
                  </a:lnTo>
                  <a:lnTo>
                    <a:pt x="57" y="682"/>
                  </a:lnTo>
                  <a:lnTo>
                    <a:pt x="50" y="681"/>
                  </a:lnTo>
                  <a:lnTo>
                    <a:pt x="44" y="681"/>
                  </a:lnTo>
                  <a:lnTo>
                    <a:pt x="38" y="680"/>
                  </a:lnTo>
                  <a:lnTo>
                    <a:pt x="32" y="680"/>
                  </a:lnTo>
                  <a:lnTo>
                    <a:pt x="26" y="679"/>
                  </a:lnTo>
                  <a:lnTo>
                    <a:pt x="22" y="678"/>
                  </a:lnTo>
                  <a:lnTo>
                    <a:pt x="17" y="676"/>
                  </a:lnTo>
                  <a:lnTo>
                    <a:pt x="13" y="675"/>
                  </a:lnTo>
                  <a:lnTo>
                    <a:pt x="9" y="673"/>
                  </a:lnTo>
                  <a:lnTo>
                    <a:pt x="7" y="671"/>
                  </a:lnTo>
                  <a:lnTo>
                    <a:pt x="4" y="669"/>
                  </a:lnTo>
                  <a:lnTo>
                    <a:pt x="2" y="667"/>
                  </a:lnTo>
                  <a:lnTo>
                    <a:pt x="1" y="664"/>
                  </a:lnTo>
                  <a:lnTo>
                    <a:pt x="0" y="656"/>
                  </a:lnTo>
                  <a:lnTo>
                    <a:pt x="0" y="647"/>
                  </a:lnTo>
                  <a:lnTo>
                    <a:pt x="1" y="639"/>
                  </a:lnTo>
                  <a:lnTo>
                    <a:pt x="2" y="630"/>
                  </a:lnTo>
                  <a:lnTo>
                    <a:pt x="4" y="622"/>
                  </a:lnTo>
                  <a:lnTo>
                    <a:pt x="7" y="614"/>
                  </a:lnTo>
                  <a:lnTo>
                    <a:pt x="10" y="607"/>
                  </a:lnTo>
                  <a:lnTo>
                    <a:pt x="13" y="600"/>
                  </a:lnTo>
                  <a:lnTo>
                    <a:pt x="17" y="593"/>
                  </a:lnTo>
                  <a:lnTo>
                    <a:pt x="21" y="587"/>
                  </a:lnTo>
                  <a:lnTo>
                    <a:pt x="25" y="582"/>
                  </a:lnTo>
                  <a:lnTo>
                    <a:pt x="29" y="577"/>
                  </a:lnTo>
                  <a:lnTo>
                    <a:pt x="33" y="574"/>
                  </a:lnTo>
                  <a:lnTo>
                    <a:pt x="37" y="571"/>
                  </a:lnTo>
                  <a:lnTo>
                    <a:pt x="41" y="569"/>
                  </a:lnTo>
                  <a:lnTo>
                    <a:pt x="47" y="565"/>
                  </a:lnTo>
                  <a:lnTo>
                    <a:pt x="54" y="562"/>
                  </a:lnTo>
                  <a:lnTo>
                    <a:pt x="60" y="559"/>
                  </a:lnTo>
                  <a:lnTo>
                    <a:pt x="68" y="556"/>
                  </a:lnTo>
                  <a:lnTo>
                    <a:pt x="75" y="554"/>
                  </a:lnTo>
                  <a:lnTo>
                    <a:pt x="82" y="552"/>
                  </a:lnTo>
                  <a:lnTo>
                    <a:pt x="90" y="550"/>
                  </a:lnTo>
                  <a:lnTo>
                    <a:pt x="98" y="549"/>
                  </a:lnTo>
                  <a:lnTo>
                    <a:pt x="106" y="547"/>
                  </a:lnTo>
                  <a:lnTo>
                    <a:pt x="114" y="546"/>
                  </a:lnTo>
                  <a:lnTo>
                    <a:pt x="121" y="545"/>
                  </a:lnTo>
                  <a:lnTo>
                    <a:pt x="129" y="544"/>
                  </a:lnTo>
                  <a:lnTo>
                    <a:pt x="137" y="543"/>
                  </a:lnTo>
                  <a:lnTo>
                    <a:pt x="145" y="542"/>
                  </a:lnTo>
                  <a:lnTo>
                    <a:pt x="153" y="541"/>
                  </a:lnTo>
                  <a:lnTo>
                    <a:pt x="160" y="540"/>
                  </a:lnTo>
                  <a:lnTo>
                    <a:pt x="167" y="538"/>
                  </a:lnTo>
                  <a:lnTo>
                    <a:pt x="174" y="537"/>
                  </a:lnTo>
                  <a:lnTo>
                    <a:pt x="181" y="536"/>
                  </a:lnTo>
                  <a:lnTo>
                    <a:pt x="187" y="534"/>
                  </a:lnTo>
                  <a:lnTo>
                    <a:pt x="193" y="532"/>
                  </a:lnTo>
                  <a:lnTo>
                    <a:pt x="199" y="530"/>
                  </a:lnTo>
                  <a:lnTo>
                    <a:pt x="204" y="528"/>
                  </a:lnTo>
                  <a:lnTo>
                    <a:pt x="209" y="526"/>
                  </a:lnTo>
                  <a:lnTo>
                    <a:pt x="213" y="523"/>
                  </a:lnTo>
                  <a:lnTo>
                    <a:pt x="207" y="515"/>
                  </a:lnTo>
                  <a:lnTo>
                    <a:pt x="203" y="507"/>
                  </a:lnTo>
                  <a:lnTo>
                    <a:pt x="198" y="500"/>
                  </a:lnTo>
                  <a:lnTo>
                    <a:pt x="195" y="492"/>
                  </a:lnTo>
                  <a:lnTo>
                    <a:pt x="191" y="485"/>
                  </a:lnTo>
                  <a:lnTo>
                    <a:pt x="189" y="477"/>
                  </a:lnTo>
                  <a:lnTo>
                    <a:pt x="187" y="470"/>
                  </a:lnTo>
                  <a:lnTo>
                    <a:pt x="185" y="463"/>
                  </a:lnTo>
                  <a:lnTo>
                    <a:pt x="184" y="456"/>
                  </a:lnTo>
                  <a:lnTo>
                    <a:pt x="183" y="449"/>
                  </a:lnTo>
                  <a:lnTo>
                    <a:pt x="183" y="443"/>
                  </a:lnTo>
                  <a:lnTo>
                    <a:pt x="183" y="436"/>
                  </a:lnTo>
                  <a:lnTo>
                    <a:pt x="184" y="430"/>
                  </a:lnTo>
                  <a:lnTo>
                    <a:pt x="185" y="424"/>
                  </a:lnTo>
                  <a:lnTo>
                    <a:pt x="186" y="418"/>
                  </a:lnTo>
                  <a:lnTo>
                    <a:pt x="188" y="412"/>
                  </a:lnTo>
                  <a:lnTo>
                    <a:pt x="190" y="407"/>
                  </a:lnTo>
                  <a:lnTo>
                    <a:pt x="192" y="402"/>
                  </a:lnTo>
                  <a:lnTo>
                    <a:pt x="195" y="397"/>
                  </a:lnTo>
                  <a:lnTo>
                    <a:pt x="197" y="392"/>
                  </a:lnTo>
                  <a:lnTo>
                    <a:pt x="200" y="387"/>
                  </a:lnTo>
                  <a:lnTo>
                    <a:pt x="204" y="383"/>
                  </a:lnTo>
                  <a:lnTo>
                    <a:pt x="207" y="379"/>
                  </a:lnTo>
                  <a:lnTo>
                    <a:pt x="211" y="375"/>
                  </a:lnTo>
                  <a:lnTo>
                    <a:pt x="214" y="371"/>
                  </a:lnTo>
                  <a:lnTo>
                    <a:pt x="218" y="368"/>
                  </a:lnTo>
                  <a:lnTo>
                    <a:pt x="222" y="365"/>
                  </a:lnTo>
                  <a:lnTo>
                    <a:pt x="226" y="362"/>
                  </a:lnTo>
                  <a:lnTo>
                    <a:pt x="230" y="360"/>
                  </a:lnTo>
                  <a:lnTo>
                    <a:pt x="235" y="357"/>
                  </a:lnTo>
                  <a:lnTo>
                    <a:pt x="239" y="356"/>
                  </a:lnTo>
                  <a:lnTo>
                    <a:pt x="243" y="354"/>
                  </a:lnTo>
                  <a:lnTo>
                    <a:pt x="247" y="353"/>
                  </a:lnTo>
                  <a:lnTo>
                    <a:pt x="253" y="356"/>
                  </a:lnTo>
                  <a:lnTo>
                    <a:pt x="259" y="360"/>
                  </a:lnTo>
                  <a:lnTo>
                    <a:pt x="264" y="365"/>
                  </a:lnTo>
                  <a:lnTo>
                    <a:pt x="268" y="370"/>
                  </a:lnTo>
                  <a:lnTo>
                    <a:pt x="273" y="376"/>
                  </a:lnTo>
                  <a:lnTo>
                    <a:pt x="277" y="383"/>
                  </a:lnTo>
                  <a:lnTo>
                    <a:pt x="281" y="390"/>
                  </a:lnTo>
                  <a:lnTo>
                    <a:pt x="284" y="397"/>
                  </a:lnTo>
                  <a:lnTo>
                    <a:pt x="288" y="404"/>
                  </a:lnTo>
                  <a:lnTo>
                    <a:pt x="291" y="412"/>
                  </a:lnTo>
                  <a:lnTo>
                    <a:pt x="295" y="419"/>
                  </a:lnTo>
                  <a:lnTo>
                    <a:pt x="298" y="426"/>
                  </a:lnTo>
                  <a:lnTo>
                    <a:pt x="302" y="433"/>
                  </a:lnTo>
                  <a:lnTo>
                    <a:pt x="306" y="440"/>
                  </a:lnTo>
                  <a:lnTo>
                    <a:pt x="313" y="437"/>
                  </a:lnTo>
                  <a:lnTo>
                    <a:pt x="319" y="434"/>
                  </a:lnTo>
                  <a:lnTo>
                    <a:pt x="325" y="430"/>
                  </a:lnTo>
                  <a:lnTo>
                    <a:pt x="332" y="427"/>
                  </a:lnTo>
                  <a:lnTo>
                    <a:pt x="338" y="424"/>
                  </a:lnTo>
                  <a:lnTo>
                    <a:pt x="344" y="420"/>
                  </a:lnTo>
                  <a:lnTo>
                    <a:pt x="350" y="417"/>
                  </a:lnTo>
                  <a:lnTo>
                    <a:pt x="356" y="413"/>
                  </a:lnTo>
                  <a:lnTo>
                    <a:pt x="362" y="410"/>
                  </a:lnTo>
                  <a:lnTo>
                    <a:pt x="368" y="406"/>
                  </a:lnTo>
                  <a:lnTo>
                    <a:pt x="374" y="402"/>
                  </a:lnTo>
                  <a:lnTo>
                    <a:pt x="379" y="398"/>
                  </a:lnTo>
                  <a:lnTo>
                    <a:pt x="385" y="394"/>
                  </a:lnTo>
                  <a:lnTo>
                    <a:pt x="391" y="390"/>
                  </a:lnTo>
                  <a:lnTo>
                    <a:pt x="396" y="386"/>
                  </a:lnTo>
                  <a:lnTo>
                    <a:pt x="402" y="381"/>
                  </a:lnTo>
                  <a:lnTo>
                    <a:pt x="407" y="377"/>
                  </a:lnTo>
                  <a:lnTo>
                    <a:pt x="412" y="372"/>
                  </a:lnTo>
                  <a:lnTo>
                    <a:pt x="418" y="368"/>
                  </a:lnTo>
                  <a:lnTo>
                    <a:pt x="423" y="363"/>
                  </a:lnTo>
                  <a:lnTo>
                    <a:pt x="428" y="358"/>
                  </a:lnTo>
                  <a:lnTo>
                    <a:pt x="433" y="353"/>
                  </a:lnTo>
                  <a:lnTo>
                    <a:pt x="438" y="348"/>
                  </a:lnTo>
                  <a:lnTo>
                    <a:pt x="443" y="343"/>
                  </a:lnTo>
                  <a:lnTo>
                    <a:pt x="448" y="337"/>
                  </a:lnTo>
                  <a:lnTo>
                    <a:pt x="453" y="331"/>
                  </a:lnTo>
                  <a:lnTo>
                    <a:pt x="458" y="326"/>
                  </a:lnTo>
                  <a:lnTo>
                    <a:pt x="463" y="320"/>
                  </a:lnTo>
                  <a:lnTo>
                    <a:pt x="468" y="314"/>
                  </a:lnTo>
                  <a:lnTo>
                    <a:pt x="472" y="307"/>
                  </a:lnTo>
                  <a:lnTo>
                    <a:pt x="477" y="301"/>
                  </a:lnTo>
                  <a:lnTo>
                    <a:pt x="482" y="294"/>
                  </a:lnTo>
                  <a:lnTo>
                    <a:pt x="486" y="288"/>
                  </a:lnTo>
                  <a:lnTo>
                    <a:pt x="491" y="281"/>
                  </a:lnTo>
                  <a:lnTo>
                    <a:pt x="495" y="273"/>
                  </a:lnTo>
                  <a:lnTo>
                    <a:pt x="500" y="266"/>
                  </a:lnTo>
                  <a:lnTo>
                    <a:pt x="503" y="256"/>
                  </a:lnTo>
                  <a:lnTo>
                    <a:pt x="506" y="246"/>
                  </a:lnTo>
                  <a:lnTo>
                    <a:pt x="509" y="236"/>
                  </a:lnTo>
                  <a:lnTo>
                    <a:pt x="512" y="226"/>
                  </a:lnTo>
                  <a:lnTo>
                    <a:pt x="515" y="216"/>
                  </a:lnTo>
                  <a:lnTo>
                    <a:pt x="518" y="207"/>
                  </a:lnTo>
                  <a:lnTo>
                    <a:pt x="520" y="197"/>
                  </a:lnTo>
                  <a:lnTo>
                    <a:pt x="523" y="187"/>
                  </a:lnTo>
                  <a:lnTo>
                    <a:pt x="525" y="178"/>
                  </a:lnTo>
                  <a:lnTo>
                    <a:pt x="527" y="169"/>
                  </a:lnTo>
                  <a:lnTo>
                    <a:pt x="529" y="159"/>
                  </a:lnTo>
                  <a:lnTo>
                    <a:pt x="531" y="150"/>
                  </a:lnTo>
                  <a:lnTo>
                    <a:pt x="533" y="142"/>
                  </a:lnTo>
                  <a:lnTo>
                    <a:pt x="535" y="133"/>
                  </a:lnTo>
                  <a:lnTo>
                    <a:pt x="536" y="125"/>
                  </a:lnTo>
                  <a:lnTo>
                    <a:pt x="538" y="116"/>
                  </a:lnTo>
                  <a:lnTo>
                    <a:pt x="539" y="108"/>
                  </a:lnTo>
                  <a:lnTo>
                    <a:pt x="541" y="101"/>
                  </a:lnTo>
                  <a:lnTo>
                    <a:pt x="542" y="93"/>
                  </a:lnTo>
                  <a:lnTo>
                    <a:pt x="543" y="86"/>
                  </a:lnTo>
                  <a:lnTo>
                    <a:pt x="545" y="79"/>
                  </a:lnTo>
                  <a:lnTo>
                    <a:pt x="546" y="73"/>
                  </a:lnTo>
                  <a:lnTo>
                    <a:pt x="547" y="67"/>
                  </a:lnTo>
                  <a:lnTo>
                    <a:pt x="548" y="61"/>
                  </a:lnTo>
                  <a:lnTo>
                    <a:pt x="549" y="55"/>
                  </a:lnTo>
                  <a:lnTo>
                    <a:pt x="550" y="50"/>
                  </a:lnTo>
                  <a:lnTo>
                    <a:pt x="552" y="45"/>
                  </a:lnTo>
                  <a:lnTo>
                    <a:pt x="553" y="41"/>
                  </a:lnTo>
                  <a:lnTo>
                    <a:pt x="554" y="37"/>
                  </a:lnTo>
                  <a:lnTo>
                    <a:pt x="555" y="33"/>
                  </a:lnTo>
                  <a:lnTo>
                    <a:pt x="556" y="30"/>
                  </a:lnTo>
                  <a:lnTo>
                    <a:pt x="557" y="27"/>
                  </a:lnTo>
                  <a:lnTo>
                    <a:pt x="559" y="25"/>
                  </a:lnTo>
                  <a:lnTo>
                    <a:pt x="560" y="24"/>
                  </a:lnTo>
                  <a:lnTo>
                    <a:pt x="565" y="17"/>
                  </a:lnTo>
                  <a:lnTo>
                    <a:pt x="571" y="11"/>
                  </a:lnTo>
                  <a:lnTo>
                    <a:pt x="577" y="7"/>
                  </a:lnTo>
                  <a:lnTo>
                    <a:pt x="584" y="4"/>
                  </a:lnTo>
                  <a:lnTo>
                    <a:pt x="591" y="2"/>
                  </a:lnTo>
                  <a:lnTo>
                    <a:pt x="598" y="1"/>
                  </a:lnTo>
                  <a:lnTo>
                    <a:pt x="605" y="1"/>
                  </a:lnTo>
                  <a:lnTo>
                    <a:pt x="612" y="0"/>
                  </a:lnTo>
                  <a:lnTo>
                    <a:pt x="619" y="0"/>
                  </a:lnTo>
                  <a:lnTo>
                    <a:pt x="633" y="0"/>
                  </a:lnTo>
                  <a:lnTo>
                    <a:pt x="644" y="2"/>
                  </a:lnTo>
                  <a:lnTo>
                    <a:pt x="653" y="4"/>
                  </a:lnTo>
                  <a:lnTo>
                    <a:pt x="660" y="7"/>
                  </a:lnTo>
                  <a:lnTo>
                    <a:pt x="666" y="10"/>
                  </a:lnTo>
                  <a:lnTo>
                    <a:pt x="671" y="14"/>
                  </a:lnTo>
                  <a:lnTo>
                    <a:pt x="674" y="18"/>
                  </a:lnTo>
                  <a:lnTo>
                    <a:pt x="677" y="22"/>
                  </a:lnTo>
                  <a:lnTo>
                    <a:pt x="679" y="25"/>
                  </a:lnTo>
                  <a:lnTo>
                    <a:pt x="681" y="32"/>
                  </a:lnTo>
                  <a:lnTo>
                    <a:pt x="683" y="39"/>
                  </a:lnTo>
                  <a:lnTo>
                    <a:pt x="685" y="45"/>
                  </a:lnTo>
                  <a:lnTo>
                    <a:pt x="686" y="52"/>
                  </a:lnTo>
                  <a:lnTo>
                    <a:pt x="688" y="59"/>
                  </a:lnTo>
                  <a:lnTo>
                    <a:pt x="690" y="66"/>
                  </a:lnTo>
                  <a:lnTo>
                    <a:pt x="691" y="73"/>
                  </a:lnTo>
                  <a:lnTo>
                    <a:pt x="693" y="80"/>
                  </a:lnTo>
                  <a:lnTo>
                    <a:pt x="694" y="87"/>
                  </a:lnTo>
                  <a:lnTo>
                    <a:pt x="696" y="94"/>
                  </a:lnTo>
                  <a:lnTo>
                    <a:pt x="697" y="101"/>
                  </a:lnTo>
                  <a:lnTo>
                    <a:pt x="699" y="108"/>
                  </a:lnTo>
                  <a:lnTo>
                    <a:pt x="700" y="115"/>
                  </a:lnTo>
                  <a:lnTo>
                    <a:pt x="702" y="123"/>
                  </a:lnTo>
                  <a:lnTo>
                    <a:pt x="703" y="130"/>
                  </a:lnTo>
                  <a:lnTo>
                    <a:pt x="705" y="137"/>
                  </a:lnTo>
                  <a:lnTo>
                    <a:pt x="706" y="145"/>
                  </a:lnTo>
                  <a:lnTo>
                    <a:pt x="708" y="152"/>
                  </a:lnTo>
                  <a:lnTo>
                    <a:pt x="710" y="160"/>
                  </a:lnTo>
                  <a:lnTo>
                    <a:pt x="711" y="167"/>
                  </a:lnTo>
                  <a:lnTo>
                    <a:pt x="713" y="175"/>
                  </a:lnTo>
                  <a:lnTo>
                    <a:pt x="715" y="182"/>
                  </a:lnTo>
                  <a:lnTo>
                    <a:pt x="716" y="190"/>
                  </a:lnTo>
                  <a:lnTo>
                    <a:pt x="718" y="197"/>
                  </a:lnTo>
                  <a:lnTo>
                    <a:pt x="720" y="205"/>
                  </a:lnTo>
                  <a:lnTo>
                    <a:pt x="722" y="212"/>
                  </a:lnTo>
                  <a:lnTo>
                    <a:pt x="724" y="220"/>
                  </a:lnTo>
                  <a:lnTo>
                    <a:pt x="726" y="227"/>
                  </a:lnTo>
                  <a:lnTo>
                    <a:pt x="728" y="235"/>
                  </a:lnTo>
                  <a:lnTo>
                    <a:pt x="730" y="242"/>
                  </a:lnTo>
                  <a:lnTo>
                    <a:pt x="733" y="250"/>
                  </a:lnTo>
                  <a:lnTo>
                    <a:pt x="735" y="257"/>
                  </a:lnTo>
                  <a:lnTo>
                    <a:pt x="738" y="265"/>
                  </a:lnTo>
                  <a:lnTo>
                    <a:pt x="742" y="272"/>
                  </a:lnTo>
                  <a:lnTo>
                    <a:pt x="746" y="279"/>
                  </a:lnTo>
                  <a:lnTo>
                    <a:pt x="749" y="286"/>
                  </a:lnTo>
                  <a:lnTo>
                    <a:pt x="753" y="293"/>
                  </a:lnTo>
                  <a:lnTo>
                    <a:pt x="757" y="300"/>
                  </a:lnTo>
                  <a:lnTo>
                    <a:pt x="762" y="306"/>
                  </a:lnTo>
                  <a:lnTo>
                    <a:pt x="766" y="312"/>
                  </a:lnTo>
                  <a:lnTo>
                    <a:pt x="771" y="318"/>
                  </a:lnTo>
                  <a:lnTo>
                    <a:pt x="775" y="324"/>
                  </a:lnTo>
                  <a:lnTo>
                    <a:pt x="780" y="330"/>
                  </a:lnTo>
                  <a:lnTo>
                    <a:pt x="785" y="336"/>
                  </a:lnTo>
                  <a:lnTo>
                    <a:pt x="790" y="341"/>
                  </a:lnTo>
                  <a:lnTo>
                    <a:pt x="795" y="346"/>
                  </a:lnTo>
                  <a:lnTo>
                    <a:pt x="800" y="351"/>
                  </a:lnTo>
                  <a:lnTo>
                    <a:pt x="805" y="356"/>
                  </a:lnTo>
                  <a:lnTo>
                    <a:pt x="811" y="361"/>
                  </a:lnTo>
                  <a:lnTo>
                    <a:pt x="816" y="366"/>
                  </a:lnTo>
                  <a:lnTo>
                    <a:pt x="822" y="370"/>
                  </a:lnTo>
                  <a:lnTo>
                    <a:pt x="827" y="375"/>
                  </a:lnTo>
                  <a:lnTo>
                    <a:pt x="833" y="379"/>
                  </a:lnTo>
                  <a:lnTo>
                    <a:pt x="838" y="383"/>
                  </a:lnTo>
                  <a:lnTo>
                    <a:pt x="844" y="387"/>
                  </a:lnTo>
                  <a:lnTo>
                    <a:pt x="850" y="391"/>
                  </a:lnTo>
                  <a:lnTo>
                    <a:pt x="856" y="395"/>
                  </a:lnTo>
                  <a:lnTo>
                    <a:pt x="861" y="399"/>
                  </a:lnTo>
                  <a:lnTo>
                    <a:pt x="867" y="403"/>
                  </a:lnTo>
                  <a:lnTo>
                    <a:pt x="873" y="407"/>
                  </a:lnTo>
                  <a:lnTo>
                    <a:pt x="879" y="410"/>
                  </a:lnTo>
                  <a:lnTo>
                    <a:pt x="885" y="414"/>
                  </a:lnTo>
                  <a:lnTo>
                    <a:pt x="891" y="417"/>
                  </a:lnTo>
                  <a:lnTo>
                    <a:pt x="897" y="421"/>
                  </a:lnTo>
                  <a:lnTo>
                    <a:pt x="903" y="424"/>
                  </a:lnTo>
                  <a:lnTo>
                    <a:pt x="909" y="427"/>
                  </a:lnTo>
                  <a:lnTo>
                    <a:pt x="914" y="431"/>
                  </a:lnTo>
                  <a:lnTo>
                    <a:pt x="920" y="434"/>
                  </a:lnTo>
                  <a:lnTo>
                    <a:pt x="926" y="437"/>
                  </a:lnTo>
                  <a:lnTo>
                    <a:pt x="932" y="441"/>
                  </a:lnTo>
                  <a:lnTo>
                    <a:pt x="935" y="434"/>
                  </a:lnTo>
                  <a:lnTo>
                    <a:pt x="939" y="427"/>
                  </a:lnTo>
                  <a:lnTo>
                    <a:pt x="942" y="419"/>
                  </a:lnTo>
                  <a:lnTo>
                    <a:pt x="946" y="412"/>
                  </a:lnTo>
                  <a:lnTo>
                    <a:pt x="949" y="404"/>
                  </a:lnTo>
                  <a:lnTo>
                    <a:pt x="953" y="396"/>
                  </a:lnTo>
                  <a:lnTo>
                    <a:pt x="957" y="388"/>
                  </a:lnTo>
                  <a:lnTo>
                    <a:pt x="961" y="381"/>
                  </a:lnTo>
                  <a:lnTo>
                    <a:pt x="965" y="374"/>
                  </a:lnTo>
                  <a:lnTo>
                    <a:pt x="970" y="368"/>
                  </a:lnTo>
                  <a:lnTo>
                    <a:pt x="974" y="363"/>
                  </a:lnTo>
                  <a:lnTo>
                    <a:pt x="979" y="358"/>
                  </a:lnTo>
                  <a:lnTo>
                    <a:pt x="984" y="355"/>
                  </a:lnTo>
                  <a:lnTo>
                    <a:pt x="990" y="353"/>
                  </a:lnTo>
                  <a:lnTo>
                    <a:pt x="995" y="354"/>
                  </a:lnTo>
                  <a:lnTo>
                    <a:pt x="1000" y="355"/>
                  </a:lnTo>
                  <a:lnTo>
                    <a:pt x="1005" y="357"/>
                  </a:lnTo>
                  <a:lnTo>
                    <a:pt x="1010" y="360"/>
                  </a:lnTo>
                  <a:lnTo>
                    <a:pt x="1016" y="364"/>
                  </a:lnTo>
                  <a:lnTo>
                    <a:pt x="1021" y="368"/>
                  </a:lnTo>
                  <a:lnTo>
                    <a:pt x="1026" y="372"/>
                  </a:lnTo>
                  <a:lnTo>
                    <a:pt x="1031" y="377"/>
                  </a:lnTo>
                  <a:lnTo>
                    <a:pt x="1036" y="383"/>
                  </a:lnTo>
                  <a:lnTo>
                    <a:pt x="1040" y="389"/>
                  </a:lnTo>
                  <a:lnTo>
                    <a:pt x="1044" y="396"/>
                  </a:lnTo>
                  <a:lnTo>
                    <a:pt x="1048" y="404"/>
                  </a:lnTo>
                  <a:lnTo>
                    <a:pt x="1051" y="412"/>
                  </a:lnTo>
                  <a:lnTo>
                    <a:pt x="1053" y="420"/>
                  </a:lnTo>
                  <a:lnTo>
                    <a:pt x="1055" y="430"/>
                  </a:lnTo>
                  <a:lnTo>
                    <a:pt x="1055" y="439"/>
                  </a:lnTo>
                  <a:lnTo>
                    <a:pt x="1055" y="449"/>
                  </a:lnTo>
                  <a:lnTo>
                    <a:pt x="1053" y="458"/>
                  </a:lnTo>
                  <a:lnTo>
                    <a:pt x="1052" y="467"/>
                  </a:lnTo>
                  <a:lnTo>
                    <a:pt x="1050" y="476"/>
                  </a:lnTo>
                  <a:lnTo>
                    <a:pt x="1048" y="484"/>
                  </a:lnTo>
                  <a:lnTo>
                    <a:pt x="1045" y="491"/>
                  </a:lnTo>
                  <a:lnTo>
                    <a:pt x="1042" y="498"/>
                  </a:lnTo>
                  <a:lnTo>
                    <a:pt x="1039" y="504"/>
                  </a:lnTo>
                  <a:lnTo>
                    <a:pt x="1036" y="510"/>
                  </a:lnTo>
                  <a:lnTo>
                    <a:pt x="1032" y="515"/>
                  </a:lnTo>
                  <a:lnTo>
                    <a:pt x="1029" y="520"/>
                  </a:lnTo>
                  <a:lnTo>
                    <a:pt x="1025" y="523"/>
                  </a:lnTo>
                  <a:lnTo>
                    <a:pt x="1031" y="526"/>
                  </a:lnTo>
                  <a:lnTo>
                    <a:pt x="1037" y="529"/>
                  </a:lnTo>
                  <a:lnTo>
                    <a:pt x="1043" y="531"/>
                  </a:lnTo>
                  <a:lnTo>
                    <a:pt x="1050" y="533"/>
                  </a:lnTo>
                  <a:lnTo>
                    <a:pt x="1056" y="535"/>
                  </a:lnTo>
                  <a:lnTo>
                    <a:pt x="1063" y="536"/>
                  </a:lnTo>
                  <a:lnTo>
                    <a:pt x="1070" y="537"/>
                  </a:lnTo>
                  <a:lnTo>
                    <a:pt x="1076" y="539"/>
                  </a:lnTo>
                  <a:lnTo>
                    <a:pt x="1083" y="540"/>
                  </a:lnTo>
                  <a:lnTo>
                    <a:pt x="1090" y="541"/>
                  </a:lnTo>
                  <a:lnTo>
                    <a:pt x="1097" y="541"/>
                  </a:lnTo>
                  <a:lnTo>
                    <a:pt x="1104" y="542"/>
                  </a:lnTo>
                  <a:lnTo>
                    <a:pt x="1111" y="543"/>
                  </a:lnTo>
                  <a:lnTo>
                    <a:pt x="1118" y="544"/>
                  </a:lnTo>
                  <a:lnTo>
                    <a:pt x="1124" y="545"/>
                  </a:lnTo>
                  <a:lnTo>
                    <a:pt x="1131" y="546"/>
                  </a:lnTo>
                  <a:lnTo>
                    <a:pt x="1138" y="547"/>
                  </a:lnTo>
                  <a:lnTo>
                    <a:pt x="1145" y="548"/>
                  </a:lnTo>
                  <a:lnTo>
                    <a:pt x="1151" y="550"/>
                  </a:lnTo>
                  <a:lnTo>
                    <a:pt x="1158" y="551"/>
                  </a:lnTo>
                  <a:lnTo>
                    <a:pt x="1164" y="553"/>
                  </a:lnTo>
                  <a:lnTo>
                    <a:pt x="1170" y="555"/>
                  </a:lnTo>
                  <a:lnTo>
                    <a:pt x="1177" y="557"/>
                  </a:lnTo>
                  <a:lnTo>
                    <a:pt x="1183" y="560"/>
                  </a:lnTo>
                  <a:lnTo>
                    <a:pt x="1188" y="563"/>
                  </a:lnTo>
                  <a:lnTo>
                    <a:pt x="1194" y="566"/>
                  </a:lnTo>
                  <a:lnTo>
                    <a:pt x="1200" y="570"/>
                  </a:lnTo>
                  <a:lnTo>
                    <a:pt x="1205" y="574"/>
                  </a:lnTo>
                  <a:lnTo>
                    <a:pt x="1210" y="579"/>
                  </a:lnTo>
                  <a:lnTo>
                    <a:pt x="1216" y="585"/>
                  </a:lnTo>
                  <a:lnTo>
                    <a:pt x="1220" y="592"/>
                  </a:lnTo>
                  <a:lnTo>
                    <a:pt x="1225" y="599"/>
                  </a:lnTo>
                  <a:lnTo>
                    <a:pt x="1228" y="606"/>
                  </a:lnTo>
                  <a:lnTo>
                    <a:pt x="1231" y="613"/>
                  </a:lnTo>
                  <a:lnTo>
                    <a:pt x="1233" y="620"/>
                  </a:lnTo>
                  <a:lnTo>
                    <a:pt x="1234" y="628"/>
                  </a:lnTo>
                  <a:lnTo>
                    <a:pt x="1235" y="635"/>
                  </a:lnTo>
                  <a:lnTo>
                    <a:pt x="1236" y="643"/>
                  </a:lnTo>
                  <a:lnTo>
                    <a:pt x="1237" y="650"/>
                  </a:lnTo>
                  <a:lnTo>
                    <a:pt x="1238" y="657"/>
                  </a:lnTo>
                  <a:lnTo>
                    <a:pt x="1238" y="664"/>
                  </a:lnTo>
                  <a:lnTo>
                    <a:pt x="1237" y="666"/>
                  </a:lnTo>
                  <a:lnTo>
                    <a:pt x="1236" y="669"/>
                  </a:lnTo>
                  <a:lnTo>
                    <a:pt x="1234" y="671"/>
                  </a:lnTo>
                  <a:lnTo>
                    <a:pt x="1231" y="672"/>
                  </a:lnTo>
                  <a:lnTo>
                    <a:pt x="1228" y="674"/>
                  </a:lnTo>
                  <a:lnTo>
                    <a:pt x="1225" y="675"/>
                  </a:lnTo>
                  <a:lnTo>
                    <a:pt x="1221" y="677"/>
                  </a:lnTo>
                  <a:lnTo>
                    <a:pt x="1217" y="678"/>
                  </a:lnTo>
                  <a:lnTo>
                    <a:pt x="1212" y="679"/>
                  </a:lnTo>
                  <a:lnTo>
                    <a:pt x="1207" y="679"/>
                  </a:lnTo>
                  <a:lnTo>
                    <a:pt x="1201" y="680"/>
                  </a:lnTo>
                  <a:lnTo>
                    <a:pt x="1195" y="680"/>
                  </a:lnTo>
                  <a:lnTo>
                    <a:pt x="1189" y="681"/>
                  </a:lnTo>
                  <a:lnTo>
                    <a:pt x="1183" y="681"/>
                  </a:lnTo>
                  <a:lnTo>
                    <a:pt x="1176" y="681"/>
                  </a:lnTo>
                  <a:lnTo>
                    <a:pt x="1169" y="681"/>
                  </a:lnTo>
                  <a:lnTo>
                    <a:pt x="1162" y="681"/>
                  </a:lnTo>
                  <a:lnTo>
                    <a:pt x="1154" y="681"/>
                  </a:lnTo>
                  <a:lnTo>
                    <a:pt x="1147" y="681"/>
                  </a:lnTo>
                  <a:lnTo>
                    <a:pt x="1139" y="681"/>
                  </a:lnTo>
                  <a:lnTo>
                    <a:pt x="1131" y="680"/>
                  </a:lnTo>
                  <a:lnTo>
                    <a:pt x="1123" y="680"/>
                  </a:lnTo>
                  <a:lnTo>
                    <a:pt x="1115" y="680"/>
                  </a:lnTo>
                  <a:lnTo>
                    <a:pt x="1107" y="680"/>
                  </a:lnTo>
                  <a:lnTo>
                    <a:pt x="1098" y="680"/>
                  </a:lnTo>
                  <a:lnTo>
                    <a:pt x="1090" y="680"/>
                  </a:lnTo>
                  <a:lnTo>
                    <a:pt x="1082" y="680"/>
                  </a:lnTo>
                  <a:lnTo>
                    <a:pt x="1074" y="680"/>
                  </a:lnTo>
                  <a:lnTo>
                    <a:pt x="1065" y="680"/>
                  </a:lnTo>
                  <a:lnTo>
                    <a:pt x="1057" y="680"/>
                  </a:lnTo>
                  <a:lnTo>
                    <a:pt x="1049" y="680"/>
                  </a:lnTo>
                  <a:lnTo>
                    <a:pt x="1041" y="681"/>
                  </a:lnTo>
                  <a:lnTo>
                    <a:pt x="1033" y="681"/>
                  </a:lnTo>
                  <a:lnTo>
                    <a:pt x="1025" y="682"/>
                  </a:lnTo>
                  <a:lnTo>
                    <a:pt x="1018" y="683"/>
                  </a:lnTo>
                  <a:lnTo>
                    <a:pt x="1011" y="684"/>
                  </a:lnTo>
                  <a:lnTo>
                    <a:pt x="1003" y="685"/>
                  </a:lnTo>
                  <a:lnTo>
                    <a:pt x="997" y="687"/>
                  </a:lnTo>
                  <a:lnTo>
                    <a:pt x="990" y="688"/>
                  </a:lnTo>
                  <a:lnTo>
                    <a:pt x="984" y="690"/>
                  </a:lnTo>
                  <a:lnTo>
                    <a:pt x="976" y="695"/>
                  </a:lnTo>
                  <a:lnTo>
                    <a:pt x="970" y="701"/>
                  </a:lnTo>
                  <a:lnTo>
                    <a:pt x="965" y="707"/>
                  </a:lnTo>
                  <a:lnTo>
                    <a:pt x="960" y="713"/>
                  </a:lnTo>
                  <a:lnTo>
                    <a:pt x="957" y="719"/>
                  </a:lnTo>
                  <a:lnTo>
                    <a:pt x="954" y="726"/>
                  </a:lnTo>
                  <a:lnTo>
                    <a:pt x="951" y="733"/>
                  </a:lnTo>
                  <a:lnTo>
                    <a:pt x="949" y="740"/>
                  </a:lnTo>
                  <a:lnTo>
                    <a:pt x="947" y="748"/>
                  </a:lnTo>
                  <a:lnTo>
                    <a:pt x="944" y="755"/>
                  </a:lnTo>
                  <a:lnTo>
                    <a:pt x="942" y="763"/>
                  </a:lnTo>
                  <a:lnTo>
                    <a:pt x="939" y="758"/>
                  </a:lnTo>
                  <a:lnTo>
                    <a:pt x="936" y="752"/>
                  </a:lnTo>
                  <a:lnTo>
                    <a:pt x="933" y="746"/>
                  </a:lnTo>
                  <a:lnTo>
                    <a:pt x="930" y="740"/>
                  </a:lnTo>
                  <a:lnTo>
                    <a:pt x="926" y="735"/>
                  </a:lnTo>
                  <a:lnTo>
                    <a:pt x="922" y="729"/>
                  </a:lnTo>
                  <a:lnTo>
                    <a:pt x="917" y="724"/>
                  </a:lnTo>
                  <a:lnTo>
                    <a:pt x="913" y="719"/>
                  </a:lnTo>
                  <a:lnTo>
                    <a:pt x="908" y="714"/>
                  </a:lnTo>
                  <a:lnTo>
                    <a:pt x="902" y="709"/>
                  </a:lnTo>
                  <a:lnTo>
                    <a:pt x="897" y="704"/>
                  </a:lnTo>
                  <a:lnTo>
                    <a:pt x="892" y="700"/>
                  </a:lnTo>
                  <a:lnTo>
                    <a:pt x="886" y="696"/>
                  </a:lnTo>
                  <a:lnTo>
                    <a:pt x="880" y="692"/>
                  </a:lnTo>
                  <a:lnTo>
                    <a:pt x="874" y="688"/>
                  </a:lnTo>
                  <a:lnTo>
                    <a:pt x="867" y="685"/>
                  </a:lnTo>
                  <a:lnTo>
                    <a:pt x="861" y="681"/>
                  </a:lnTo>
                  <a:lnTo>
                    <a:pt x="854" y="678"/>
                  </a:lnTo>
                  <a:lnTo>
                    <a:pt x="848" y="676"/>
                  </a:lnTo>
                  <a:lnTo>
                    <a:pt x="841" y="673"/>
                  </a:lnTo>
                  <a:lnTo>
                    <a:pt x="834" y="671"/>
                  </a:lnTo>
                  <a:lnTo>
                    <a:pt x="827" y="670"/>
                  </a:lnTo>
                  <a:lnTo>
                    <a:pt x="820" y="669"/>
                  </a:lnTo>
                  <a:lnTo>
                    <a:pt x="812" y="668"/>
                  </a:lnTo>
                  <a:lnTo>
                    <a:pt x="805" y="667"/>
                  </a:lnTo>
                  <a:lnTo>
                    <a:pt x="798" y="667"/>
                  </a:lnTo>
                  <a:lnTo>
                    <a:pt x="807" y="659"/>
                  </a:lnTo>
                  <a:lnTo>
                    <a:pt x="813" y="652"/>
                  </a:lnTo>
                  <a:lnTo>
                    <a:pt x="816" y="645"/>
                  </a:lnTo>
                  <a:lnTo>
                    <a:pt x="818" y="638"/>
                  </a:lnTo>
                  <a:lnTo>
                    <a:pt x="820" y="631"/>
                  </a:lnTo>
                  <a:lnTo>
                    <a:pt x="820" y="623"/>
                  </a:lnTo>
                  <a:lnTo>
                    <a:pt x="820" y="616"/>
                  </a:lnTo>
                  <a:lnTo>
                    <a:pt x="820" y="608"/>
                  </a:lnTo>
                  <a:lnTo>
                    <a:pt x="819" y="601"/>
                  </a:lnTo>
                  <a:lnTo>
                    <a:pt x="818" y="593"/>
                  </a:lnTo>
                  <a:lnTo>
                    <a:pt x="816" y="586"/>
                  </a:lnTo>
                  <a:lnTo>
                    <a:pt x="815" y="579"/>
                  </a:lnTo>
                  <a:lnTo>
                    <a:pt x="812" y="572"/>
                  </a:lnTo>
                  <a:lnTo>
                    <a:pt x="810" y="565"/>
                  </a:lnTo>
                  <a:lnTo>
                    <a:pt x="807" y="558"/>
                  </a:lnTo>
                  <a:lnTo>
                    <a:pt x="804" y="551"/>
                  </a:lnTo>
                  <a:lnTo>
                    <a:pt x="801" y="544"/>
                  </a:lnTo>
                  <a:lnTo>
                    <a:pt x="798" y="537"/>
                  </a:lnTo>
                  <a:lnTo>
                    <a:pt x="794" y="531"/>
                  </a:lnTo>
                  <a:lnTo>
                    <a:pt x="790" y="525"/>
                  </a:lnTo>
                  <a:lnTo>
                    <a:pt x="786" y="518"/>
                  </a:lnTo>
                  <a:lnTo>
                    <a:pt x="782" y="512"/>
                  </a:lnTo>
                  <a:lnTo>
                    <a:pt x="778" y="506"/>
                  </a:lnTo>
                  <a:lnTo>
                    <a:pt x="774" y="501"/>
                  </a:lnTo>
                  <a:lnTo>
                    <a:pt x="769" y="495"/>
                  </a:lnTo>
                  <a:lnTo>
                    <a:pt x="765" y="490"/>
                  </a:lnTo>
                  <a:lnTo>
                    <a:pt x="760" y="485"/>
                  </a:lnTo>
                  <a:lnTo>
                    <a:pt x="755" y="480"/>
                  </a:lnTo>
                  <a:lnTo>
                    <a:pt x="750" y="474"/>
                  </a:lnTo>
                  <a:lnTo>
                    <a:pt x="744" y="468"/>
                  </a:lnTo>
                  <a:lnTo>
                    <a:pt x="739" y="462"/>
                  </a:lnTo>
                  <a:lnTo>
                    <a:pt x="733" y="456"/>
                  </a:lnTo>
                  <a:lnTo>
                    <a:pt x="728" y="451"/>
                  </a:lnTo>
                  <a:lnTo>
                    <a:pt x="723" y="445"/>
                  </a:lnTo>
                  <a:lnTo>
                    <a:pt x="717" y="440"/>
                  </a:lnTo>
                  <a:lnTo>
                    <a:pt x="712" y="436"/>
                  </a:lnTo>
                  <a:lnTo>
                    <a:pt x="707" y="431"/>
                  </a:lnTo>
                  <a:lnTo>
                    <a:pt x="701" y="427"/>
                  </a:lnTo>
                  <a:lnTo>
                    <a:pt x="696" y="423"/>
                  </a:lnTo>
                  <a:lnTo>
                    <a:pt x="690" y="419"/>
                  </a:lnTo>
                  <a:lnTo>
                    <a:pt x="684" y="415"/>
                  </a:lnTo>
                  <a:lnTo>
                    <a:pt x="678" y="412"/>
                  </a:lnTo>
                  <a:lnTo>
                    <a:pt x="672" y="409"/>
                  </a:lnTo>
                  <a:lnTo>
                    <a:pt x="666" y="406"/>
                  </a:lnTo>
                  <a:lnTo>
                    <a:pt x="659" y="403"/>
                  </a:lnTo>
                  <a:lnTo>
                    <a:pt x="652" y="401"/>
                  </a:lnTo>
                  <a:lnTo>
                    <a:pt x="645" y="398"/>
                  </a:lnTo>
                  <a:lnTo>
                    <a:pt x="638" y="397"/>
                  </a:lnTo>
                  <a:lnTo>
                    <a:pt x="630" y="395"/>
                  </a:lnTo>
                  <a:lnTo>
                    <a:pt x="622" y="393"/>
                  </a:lnTo>
                  <a:lnTo>
                    <a:pt x="617" y="393"/>
                  </a:lnTo>
                  <a:lnTo>
                    <a:pt x="611" y="394"/>
                  </a:lnTo>
                  <a:lnTo>
                    <a:pt x="605" y="394"/>
                  </a:lnTo>
                  <a:lnTo>
                    <a:pt x="599" y="395"/>
                  </a:lnTo>
                  <a:lnTo>
                    <a:pt x="593" y="397"/>
                  </a:lnTo>
                  <a:lnTo>
                    <a:pt x="587" y="399"/>
                  </a:lnTo>
                  <a:lnTo>
                    <a:pt x="581" y="401"/>
                  </a:lnTo>
                  <a:lnTo>
                    <a:pt x="575" y="404"/>
                  </a:lnTo>
                  <a:lnTo>
                    <a:pt x="568" y="407"/>
                  </a:lnTo>
                  <a:lnTo>
                    <a:pt x="562" y="411"/>
                  </a:lnTo>
                  <a:lnTo>
                    <a:pt x="556" y="414"/>
                  </a:lnTo>
                  <a:lnTo>
                    <a:pt x="549" y="418"/>
                  </a:lnTo>
                  <a:lnTo>
                    <a:pt x="543" y="422"/>
                  </a:lnTo>
                  <a:lnTo>
                    <a:pt x="537" y="427"/>
                  </a:lnTo>
                  <a:lnTo>
                    <a:pt x="530" y="431"/>
                  </a:lnTo>
                  <a:lnTo>
                    <a:pt x="524" y="436"/>
                  </a:lnTo>
                  <a:lnTo>
                    <a:pt x="518" y="441"/>
                  </a:lnTo>
                  <a:lnTo>
                    <a:pt x="512" y="446"/>
                  </a:lnTo>
                  <a:lnTo>
                    <a:pt x="507" y="452"/>
                  </a:lnTo>
                  <a:lnTo>
                    <a:pt x="501" y="457"/>
                  </a:lnTo>
                  <a:lnTo>
                    <a:pt x="496" y="462"/>
                  </a:lnTo>
                  <a:lnTo>
                    <a:pt x="490" y="468"/>
                  </a:lnTo>
                  <a:lnTo>
                    <a:pt x="485" y="473"/>
                  </a:lnTo>
                  <a:lnTo>
                    <a:pt x="481" y="479"/>
                  </a:lnTo>
                  <a:lnTo>
                    <a:pt x="476" y="484"/>
                  </a:lnTo>
                  <a:lnTo>
                    <a:pt x="472" y="490"/>
                  </a:lnTo>
                  <a:lnTo>
                    <a:pt x="468" y="495"/>
                  </a:lnTo>
                  <a:lnTo>
                    <a:pt x="461" y="504"/>
                  </a:lnTo>
                  <a:lnTo>
                    <a:pt x="455" y="513"/>
                  </a:lnTo>
                  <a:lnTo>
                    <a:pt x="450" y="520"/>
                  </a:lnTo>
                  <a:lnTo>
                    <a:pt x="445" y="528"/>
                  </a:lnTo>
                  <a:lnTo>
                    <a:pt x="441" y="535"/>
                  </a:lnTo>
                  <a:lnTo>
                    <a:pt x="437" y="542"/>
                  </a:lnTo>
                  <a:lnTo>
                    <a:pt x="434" y="548"/>
                  </a:lnTo>
                  <a:lnTo>
                    <a:pt x="432" y="555"/>
                  </a:lnTo>
                  <a:lnTo>
                    <a:pt x="429" y="561"/>
                  </a:lnTo>
                  <a:lnTo>
                    <a:pt x="427" y="567"/>
                  </a:lnTo>
                  <a:lnTo>
                    <a:pt x="426" y="573"/>
                  </a:lnTo>
                  <a:lnTo>
                    <a:pt x="424" y="579"/>
                  </a:lnTo>
                  <a:lnTo>
                    <a:pt x="423" y="586"/>
                  </a:lnTo>
                  <a:lnTo>
                    <a:pt x="421" y="592"/>
                  </a:lnTo>
                  <a:lnTo>
                    <a:pt x="420" y="599"/>
                  </a:lnTo>
                  <a:lnTo>
                    <a:pt x="418" y="606"/>
                  </a:lnTo>
                  <a:lnTo>
                    <a:pt x="416" y="613"/>
                  </a:lnTo>
                  <a:lnTo>
                    <a:pt x="417" y="625"/>
                  </a:lnTo>
                  <a:lnTo>
                    <a:pt x="419" y="636"/>
                  </a:lnTo>
                  <a:lnTo>
                    <a:pt x="422" y="644"/>
                  </a:lnTo>
                  <a:lnTo>
                    <a:pt x="425" y="650"/>
                  </a:lnTo>
                  <a:lnTo>
                    <a:pt x="429" y="655"/>
                  </a:lnTo>
                  <a:lnTo>
                    <a:pt x="433" y="660"/>
                  </a:lnTo>
                  <a:lnTo>
                    <a:pt x="437" y="663"/>
                  </a:lnTo>
                  <a:lnTo>
                    <a:pt x="441" y="667"/>
                  </a:lnTo>
                  <a:lnTo>
                    <a:pt x="437" y="667"/>
                  </a:lnTo>
                  <a:lnTo>
                    <a:pt x="433" y="668"/>
                  </a:lnTo>
                  <a:lnTo>
                    <a:pt x="428" y="668"/>
                  </a:lnTo>
                  <a:lnTo>
                    <a:pt x="423" y="669"/>
                  </a:lnTo>
                  <a:lnTo>
                    <a:pt x="419" y="670"/>
                  </a:lnTo>
                  <a:lnTo>
                    <a:pt x="413" y="671"/>
                  </a:lnTo>
                  <a:lnTo>
                    <a:pt x="408" y="672"/>
                  </a:lnTo>
                  <a:lnTo>
                    <a:pt x="403" y="674"/>
                  </a:lnTo>
                  <a:lnTo>
                    <a:pt x="397" y="675"/>
                  </a:lnTo>
                  <a:lnTo>
                    <a:pt x="392" y="677"/>
                  </a:lnTo>
                  <a:lnTo>
                    <a:pt x="386" y="680"/>
                  </a:lnTo>
                  <a:lnTo>
                    <a:pt x="380" y="682"/>
                  </a:lnTo>
                  <a:lnTo>
                    <a:pt x="375" y="685"/>
                  </a:lnTo>
                  <a:lnTo>
                    <a:pt x="369" y="688"/>
                  </a:lnTo>
                  <a:lnTo>
                    <a:pt x="363" y="691"/>
                  </a:lnTo>
                  <a:lnTo>
                    <a:pt x="357" y="695"/>
                  </a:lnTo>
                  <a:lnTo>
                    <a:pt x="352" y="699"/>
                  </a:lnTo>
                  <a:lnTo>
                    <a:pt x="346" y="704"/>
                  </a:lnTo>
                  <a:lnTo>
                    <a:pt x="340" y="708"/>
                  </a:lnTo>
                  <a:lnTo>
                    <a:pt x="335" y="714"/>
                  </a:lnTo>
                  <a:lnTo>
                    <a:pt x="330" y="720"/>
                  </a:lnTo>
                  <a:lnTo>
                    <a:pt x="325" y="726"/>
                  </a:lnTo>
                  <a:lnTo>
                    <a:pt x="320" y="732"/>
                  </a:lnTo>
                  <a:lnTo>
                    <a:pt x="315" y="740"/>
                  </a:lnTo>
                  <a:lnTo>
                    <a:pt x="310" y="747"/>
                  </a:lnTo>
                  <a:lnTo>
                    <a:pt x="306" y="756"/>
                  </a:lnTo>
                  <a:lnTo>
                    <a:pt x="302" y="764"/>
                  </a:lnTo>
                  <a:lnTo>
                    <a:pt x="298" y="774"/>
                  </a:lnTo>
                </a:path>
              </a:pathLst>
            </a:custGeom>
            <a:noFill/>
            <a:ln w="127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2" name="Freeform 50"/>
            <p:cNvSpPr>
              <a:spLocks/>
            </p:cNvSpPr>
            <p:nvPr/>
          </p:nvSpPr>
          <p:spPr bwMode="auto">
            <a:xfrm>
              <a:off x="1210945" y="1778000"/>
              <a:ext cx="527050" cy="373063"/>
            </a:xfrm>
            <a:custGeom>
              <a:avLst/>
              <a:gdLst>
                <a:gd name="T0" fmla="*/ 2147483647 w 332"/>
                <a:gd name="T1" fmla="*/ 2147483647 h 235"/>
                <a:gd name="T2" fmla="*/ 2147483647 w 332"/>
                <a:gd name="T3" fmla="*/ 2147483647 h 235"/>
                <a:gd name="T4" fmla="*/ 2147483647 w 332"/>
                <a:gd name="T5" fmla="*/ 2147483647 h 235"/>
                <a:gd name="T6" fmla="*/ 2147483647 w 332"/>
                <a:gd name="T7" fmla="*/ 2147483647 h 235"/>
                <a:gd name="T8" fmla="*/ 2147483647 w 332"/>
                <a:gd name="T9" fmla="*/ 2147483647 h 235"/>
                <a:gd name="T10" fmla="*/ 2147483647 w 332"/>
                <a:gd name="T11" fmla="*/ 2147483647 h 235"/>
                <a:gd name="T12" fmla="*/ 2147483647 w 332"/>
                <a:gd name="T13" fmla="*/ 2147483647 h 235"/>
                <a:gd name="T14" fmla="*/ 2147483647 w 332"/>
                <a:gd name="T15" fmla="*/ 2147483647 h 235"/>
                <a:gd name="T16" fmla="*/ 2147483647 w 332"/>
                <a:gd name="T17" fmla="*/ 2147483647 h 235"/>
                <a:gd name="T18" fmla="*/ 2147483647 w 332"/>
                <a:gd name="T19" fmla="*/ 2147483647 h 235"/>
                <a:gd name="T20" fmla="*/ 2147483647 w 332"/>
                <a:gd name="T21" fmla="*/ 2147483647 h 235"/>
                <a:gd name="T22" fmla="*/ 2147483647 w 332"/>
                <a:gd name="T23" fmla="*/ 2147483647 h 235"/>
                <a:gd name="T24" fmla="*/ 2147483647 w 332"/>
                <a:gd name="T25" fmla="*/ 2147483647 h 235"/>
                <a:gd name="T26" fmla="*/ 2147483647 w 332"/>
                <a:gd name="T27" fmla="*/ 2147483647 h 235"/>
                <a:gd name="T28" fmla="*/ 2147483647 w 332"/>
                <a:gd name="T29" fmla="*/ 2147483647 h 235"/>
                <a:gd name="T30" fmla="*/ 2147483647 w 332"/>
                <a:gd name="T31" fmla="*/ 2147483647 h 235"/>
                <a:gd name="T32" fmla="*/ 2147483647 w 332"/>
                <a:gd name="T33" fmla="*/ 2147483647 h 235"/>
                <a:gd name="T34" fmla="*/ 2147483647 w 332"/>
                <a:gd name="T35" fmla="*/ 2147483647 h 235"/>
                <a:gd name="T36" fmla="*/ 2147483647 w 332"/>
                <a:gd name="T37" fmla="*/ 2147483647 h 235"/>
                <a:gd name="T38" fmla="*/ 2147483647 w 332"/>
                <a:gd name="T39" fmla="*/ 2147483647 h 235"/>
                <a:gd name="T40" fmla="*/ 2147483647 w 332"/>
                <a:gd name="T41" fmla="*/ 2147483647 h 235"/>
                <a:gd name="T42" fmla="*/ 2147483647 w 332"/>
                <a:gd name="T43" fmla="*/ 2147483647 h 235"/>
                <a:gd name="T44" fmla="*/ 2147483647 w 332"/>
                <a:gd name="T45" fmla="*/ 2147483647 h 235"/>
                <a:gd name="T46" fmla="*/ 2147483647 w 332"/>
                <a:gd name="T47" fmla="*/ 2147483647 h 235"/>
                <a:gd name="T48" fmla="*/ 2147483647 w 332"/>
                <a:gd name="T49" fmla="*/ 2147483647 h 235"/>
                <a:gd name="T50" fmla="*/ 2147483647 w 332"/>
                <a:gd name="T51" fmla="*/ 2147483647 h 235"/>
                <a:gd name="T52" fmla="*/ 2147483647 w 332"/>
                <a:gd name="T53" fmla="*/ 2147483647 h 235"/>
                <a:gd name="T54" fmla="*/ 2147483647 w 332"/>
                <a:gd name="T55" fmla="*/ 2147483647 h 235"/>
                <a:gd name="T56" fmla="*/ 2147483647 w 332"/>
                <a:gd name="T57" fmla="*/ 2147483647 h 235"/>
                <a:gd name="T58" fmla="*/ 2147483647 w 332"/>
                <a:gd name="T59" fmla="*/ 2147483647 h 235"/>
                <a:gd name="T60" fmla="*/ 2147483647 w 332"/>
                <a:gd name="T61" fmla="*/ 2147483647 h 235"/>
                <a:gd name="T62" fmla="*/ 0 w 332"/>
                <a:gd name="T63" fmla="*/ 2147483647 h 235"/>
                <a:gd name="T64" fmla="*/ 2147483647 w 332"/>
                <a:gd name="T65" fmla="*/ 2147483647 h 235"/>
                <a:gd name="T66" fmla="*/ 2147483647 w 332"/>
                <a:gd name="T67" fmla="*/ 2147483647 h 235"/>
                <a:gd name="T68" fmla="*/ 2147483647 w 332"/>
                <a:gd name="T69" fmla="*/ 2147483647 h 235"/>
                <a:gd name="T70" fmla="*/ 2147483647 w 332"/>
                <a:gd name="T71" fmla="*/ 2147483647 h 235"/>
                <a:gd name="T72" fmla="*/ 2147483647 w 332"/>
                <a:gd name="T73" fmla="*/ 2147483647 h 235"/>
                <a:gd name="T74" fmla="*/ 2147483647 w 332"/>
                <a:gd name="T75" fmla="*/ 2147483647 h 235"/>
                <a:gd name="T76" fmla="*/ 2147483647 w 332"/>
                <a:gd name="T77" fmla="*/ 2147483647 h 235"/>
                <a:gd name="T78" fmla="*/ 2147483647 w 332"/>
                <a:gd name="T79" fmla="*/ 2147483647 h 235"/>
                <a:gd name="T80" fmla="*/ 2147483647 w 332"/>
                <a:gd name="T81" fmla="*/ 2147483647 h 235"/>
                <a:gd name="T82" fmla="*/ 2147483647 w 332"/>
                <a:gd name="T83" fmla="*/ 2147483647 h 235"/>
                <a:gd name="T84" fmla="*/ 2147483647 w 332"/>
                <a:gd name="T85" fmla="*/ 2147483647 h 235"/>
                <a:gd name="T86" fmla="*/ 2147483647 w 332"/>
                <a:gd name="T87" fmla="*/ 2147483647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2"/>
                <a:gd name="T133" fmla="*/ 0 h 235"/>
                <a:gd name="T134" fmla="*/ 332 w 332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2" h="235">
                  <a:moveTo>
                    <a:pt x="165" y="234"/>
                  </a:moveTo>
                  <a:lnTo>
                    <a:pt x="174" y="234"/>
                  </a:lnTo>
                  <a:lnTo>
                    <a:pt x="182" y="233"/>
                  </a:lnTo>
                  <a:lnTo>
                    <a:pt x="190" y="232"/>
                  </a:lnTo>
                  <a:lnTo>
                    <a:pt x="198" y="231"/>
                  </a:lnTo>
                  <a:lnTo>
                    <a:pt x="206" y="230"/>
                  </a:lnTo>
                  <a:lnTo>
                    <a:pt x="214" y="228"/>
                  </a:lnTo>
                  <a:lnTo>
                    <a:pt x="222" y="226"/>
                  </a:lnTo>
                  <a:lnTo>
                    <a:pt x="229" y="224"/>
                  </a:lnTo>
                  <a:lnTo>
                    <a:pt x="237" y="221"/>
                  </a:lnTo>
                  <a:lnTo>
                    <a:pt x="244" y="218"/>
                  </a:lnTo>
                  <a:lnTo>
                    <a:pt x="251" y="215"/>
                  </a:lnTo>
                  <a:lnTo>
                    <a:pt x="257" y="212"/>
                  </a:lnTo>
                  <a:lnTo>
                    <a:pt x="264" y="208"/>
                  </a:lnTo>
                  <a:lnTo>
                    <a:pt x="270" y="204"/>
                  </a:lnTo>
                  <a:lnTo>
                    <a:pt x="276" y="200"/>
                  </a:lnTo>
                  <a:lnTo>
                    <a:pt x="281" y="195"/>
                  </a:lnTo>
                  <a:lnTo>
                    <a:pt x="287" y="190"/>
                  </a:lnTo>
                  <a:lnTo>
                    <a:pt x="293" y="185"/>
                  </a:lnTo>
                  <a:lnTo>
                    <a:pt x="298" y="179"/>
                  </a:lnTo>
                  <a:lnTo>
                    <a:pt x="303" y="174"/>
                  </a:lnTo>
                  <a:lnTo>
                    <a:pt x="307" y="168"/>
                  </a:lnTo>
                  <a:lnTo>
                    <a:pt x="312" y="161"/>
                  </a:lnTo>
                  <a:lnTo>
                    <a:pt x="315" y="155"/>
                  </a:lnTo>
                  <a:lnTo>
                    <a:pt x="319" y="148"/>
                  </a:lnTo>
                  <a:lnTo>
                    <a:pt x="322" y="142"/>
                  </a:lnTo>
                  <a:lnTo>
                    <a:pt x="324" y="135"/>
                  </a:lnTo>
                  <a:lnTo>
                    <a:pt x="327" y="128"/>
                  </a:lnTo>
                  <a:lnTo>
                    <a:pt x="328" y="121"/>
                  </a:lnTo>
                  <a:lnTo>
                    <a:pt x="330" y="114"/>
                  </a:lnTo>
                  <a:lnTo>
                    <a:pt x="330" y="106"/>
                  </a:lnTo>
                  <a:lnTo>
                    <a:pt x="331" y="99"/>
                  </a:lnTo>
                  <a:lnTo>
                    <a:pt x="330" y="91"/>
                  </a:lnTo>
                  <a:lnTo>
                    <a:pt x="329" y="83"/>
                  </a:lnTo>
                  <a:lnTo>
                    <a:pt x="328" y="75"/>
                  </a:lnTo>
                  <a:lnTo>
                    <a:pt x="326" y="68"/>
                  </a:lnTo>
                  <a:lnTo>
                    <a:pt x="324" y="60"/>
                  </a:lnTo>
                  <a:lnTo>
                    <a:pt x="321" y="53"/>
                  </a:lnTo>
                  <a:lnTo>
                    <a:pt x="317" y="47"/>
                  </a:lnTo>
                  <a:lnTo>
                    <a:pt x="314" y="40"/>
                  </a:lnTo>
                  <a:lnTo>
                    <a:pt x="309" y="34"/>
                  </a:lnTo>
                  <a:lnTo>
                    <a:pt x="305" y="28"/>
                  </a:lnTo>
                  <a:lnTo>
                    <a:pt x="299" y="23"/>
                  </a:lnTo>
                  <a:lnTo>
                    <a:pt x="294" y="19"/>
                  </a:lnTo>
                  <a:lnTo>
                    <a:pt x="288" y="14"/>
                  </a:lnTo>
                  <a:lnTo>
                    <a:pt x="282" y="11"/>
                  </a:lnTo>
                  <a:lnTo>
                    <a:pt x="276" y="8"/>
                  </a:lnTo>
                  <a:lnTo>
                    <a:pt x="270" y="6"/>
                  </a:lnTo>
                  <a:lnTo>
                    <a:pt x="263" y="4"/>
                  </a:lnTo>
                  <a:lnTo>
                    <a:pt x="256" y="2"/>
                  </a:lnTo>
                  <a:lnTo>
                    <a:pt x="249" y="1"/>
                  </a:lnTo>
                  <a:lnTo>
                    <a:pt x="242" y="1"/>
                  </a:lnTo>
                  <a:lnTo>
                    <a:pt x="234" y="0"/>
                  </a:lnTo>
                  <a:lnTo>
                    <a:pt x="227" y="1"/>
                  </a:lnTo>
                  <a:lnTo>
                    <a:pt x="218" y="1"/>
                  </a:lnTo>
                  <a:lnTo>
                    <a:pt x="210" y="2"/>
                  </a:lnTo>
                  <a:lnTo>
                    <a:pt x="202" y="2"/>
                  </a:lnTo>
                  <a:lnTo>
                    <a:pt x="193" y="4"/>
                  </a:lnTo>
                  <a:lnTo>
                    <a:pt x="184" y="5"/>
                  </a:lnTo>
                  <a:lnTo>
                    <a:pt x="176" y="6"/>
                  </a:lnTo>
                  <a:lnTo>
                    <a:pt x="167" y="8"/>
                  </a:lnTo>
                  <a:lnTo>
                    <a:pt x="158" y="6"/>
                  </a:lnTo>
                  <a:lnTo>
                    <a:pt x="149" y="5"/>
                  </a:lnTo>
                  <a:lnTo>
                    <a:pt x="141" y="4"/>
                  </a:lnTo>
                  <a:lnTo>
                    <a:pt x="133" y="3"/>
                  </a:lnTo>
                  <a:lnTo>
                    <a:pt x="125" y="2"/>
                  </a:lnTo>
                  <a:lnTo>
                    <a:pt x="117" y="1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7" y="4"/>
                  </a:lnTo>
                  <a:lnTo>
                    <a:pt x="60" y="6"/>
                  </a:lnTo>
                  <a:lnTo>
                    <a:pt x="54" y="8"/>
                  </a:lnTo>
                  <a:lnTo>
                    <a:pt x="49" y="11"/>
                  </a:lnTo>
                  <a:lnTo>
                    <a:pt x="42" y="14"/>
                  </a:lnTo>
                  <a:lnTo>
                    <a:pt x="36" y="19"/>
                  </a:lnTo>
                  <a:lnTo>
                    <a:pt x="31" y="23"/>
                  </a:lnTo>
                  <a:lnTo>
                    <a:pt x="25" y="28"/>
                  </a:lnTo>
                  <a:lnTo>
                    <a:pt x="21" y="34"/>
                  </a:lnTo>
                  <a:lnTo>
                    <a:pt x="16" y="40"/>
                  </a:lnTo>
                  <a:lnTo>
                    <a:pt x="13" y="47"/>
                  </a:lnTo>
                  <a:lnTo>
                    <a:pt x="9" y="53"/>
                  </a:lnTo>
                  <a:lnTo>
                    <a:pt x="6" y="60"/>
                  </a:lnTo>
                  <a:lnTo>
                    <a:pt x="4" y="68"/>
                  </a:lnTo>
                  <a:lnTo>
                    <a:pt x="2" y="75"/>
                  </a:lnTo>
                  <a:lnTo>
                    <a:pt x="1" y="83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2" y="121"/>
                  </a:lnTo>
                  <a:lnTo>
                    <a:pt x="4" y="128"/>
                  </a:lnTo>
                  <a:lnTo>
                    <a:pt x="6" y="135"/>
                  </a:lnTo>
                  <a:lnTo>
                    <a:pt x="8" y="142"/>
                  </a:lnTo>
                  <a:lnTo>
                    <a:pt x="11" y="148"/>
                  </a:lnTo>
                  <a:lnTo>
                    <a:pt x="15" y="155"/>
                  </a:lnTo>
                  <a:lnTo>
                    <a:pt x="18" y="161"/>
                  </a:lnTo>
                  <a:lnTo>
                    <a:pt x="22" y="168"/>
                  </a:lnTo>
                  <a:lnTo>
                    <a:pt x="27" y="174"/>
                  </a:lnTo>
                  <a:lnTo>
                    <a:pt x="32" y="179"/>
                  </a:lnTo>
                  <a:lnTo>
                    <a:pt x="37" y="185"/>
                  </a:lnTo>
                  <a:lnTo>
                    <a:pt x="43" y="190"/>
                  </a:lnTo>
                  <a:lnTo>
                    <a:pt x="48" y="195"/>
                  </a:lnTo>
                  <a:lnTo>
                    <a:pt x="54" y="200"/>
                  </a:lnTo>
                  <a:lnTo>
                    <a:pt x="59" y="204"/>
                  </a:lnTo>
                  <a:lnTo>
                    <a:pt x="65" y="208"/>
                  </a:lnTo>
                  <a:lnTo>
                    <a:pt x="71" y="211"/>
                  </a:lnTo>
                  <a:lnTo>
                    <a:pt x="78" y="214"/>
                  </a:lnTo>
                  <a:lnTo>
                    <a:pt x="84" y="217"/>
                  </a:lnTo>
                  <a:lnTo>
                    <a:pt x="91" y="220"/>
                  </a:lnTo>
                  <a:lnTo>
                    <a:pt x="97" y="223"/>
                  </a:lnTo>
                  <a:lnTo>
                    <a:pt x="104" y="225"/>
                  </a:lnTo>
                  <a:lnTo>
                    <a:pt x="112" y="227"/>
                  </a:lnTo>
                  <a:lnTo>
                    <a:pt x="119" y="229"/>
                  </a:lnTo>
                  <a:lnTo>
                    <a:pt x="126" y="230"/>
                  </a:lnTo>
                  <a:lnTo>
                    <a:pt x="134" y="232"/>
                  </a:lnTo>
                  <a:lnTo>
                    <a:pt x="141" y="232"/>
                  </a:lnTo>
                  <a:lnTo>
                    <a:pt x="149" y="233"/>
                  </a:lnTo>
                  <a:lnTo>
                    <a:pt x="157" y="234"/>
                  </a:lnTo>
                  <a:lnTo>
                    <a:pt x="165" y="23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3" name="Freeform 51"/>
            <p:cNvSpPr>
              <a:spLocks/>
            </p:cNvSpPr>
            <p:nvPr/>
          </p:nvSpPr>
          <p:spPr bwMode="auto">
            <a:xfrm>
              <a:off x="1210945" y="1778000"/>
              <a:ext cx="527050" cy="373063"/>
            </a:xfrm>
            <a:custGeom>
              <a:avLst/>
              <a:gdLst>
                <a:gd name="T0" fmla="*/ 2147483647 w 332"/>
                <a:gd name="T1" fmla="*/ 2147483647 h 235"/>
                <a:gd name="T2" fmla="*/ 2147483647 w 332"/>
                <a:gd name="T3" fmla="*/ 2147483647 h 235"/>
                <a:gd name="T4" fmla="*/ 2147483647 w 332"/>
                <a:gd name="T5" fmla="*/ 2147483647 h 235"/>
                <a:gd name="T6" fmla="*/ 2147483647 w 332"/>
                <a:gd name="T7" fmla="*/ 2147483647 h 235"/>
                <a:gd name="T8" fmla="*/ 2147483647 w 332"/>
                <a:gd name="T9" fmla="*/ 2147483647 h 235"/>
                <a:gd name="T10" fmla="*/ 2147483647 w 332"/>
                <a:gd name="T11" fmla="*/ 2147483647 h 235"/>
                <a:gd name="T12" fmla="*/ 2147483647 w 332"/>
                <a:gd name="T13" fmla="*/ 2147483647 h 235"/>
                <a:gd name="T14" fmla="*/ 2147483647 w 332"/>
                <a:gd name="T15" fmla="*/ 2147483647 h 235"/>
                <a:gd name="T16" fmla="*/ 2147483647 w 332"/>
                <a:gd name="T17" fmla="*/ 2147483647 h 235"/>
                <a:gd name="T18" fmla="*/ 2147483647 w 332"/>
                <a:gd name="T19" fmla="*/ 2147483647 h 235"/>
                <a:gd name="T20" fmla="*/ 2147483647 w 332"/>
                <a:gd name="T21" fmla="*/ 2147483647 h 235"/>
                <a:gd name="T22" fmla="*/ 2147483647 w 332"/>
                <a:gd name="T23" fmla="*/ 2147483647 h 235"/>
                <a:gd name="T24" fmla="*/ 2147483647 w 332"/>
                <a:gd name="T25" fmla="*/ 2147483647 h 235"/>
                <a:gd name="T26" fmla="*/ 2147483647 w 332"/>
                <a:gd name="T27" fmla="*/ 2147483647 h 235"/>
                <a:gd name="T28" fmla="*/ 2147483647 w 332"/>
                <a:gd name="T29" fmla="*/ 2147483647 h 235"/>
                <a:gd name="T30" fmla="*/ 2147483647 w 332"/>
                <a:gd name="T31" fmla="*/ 2147483647 h 235"/>
                <a:gd name="T32" fmla="*/ 2147483647 w 332"/>
                <a:gd name="T33" fmla="*/ 2147483647 h 235"/>
                <a:gd name="T34" fmla="*/ 2147483647 w 332"/>
                <a:gd name="T35" fmla="*/ 2147483647 h 235"/>
                <a:gd name="T36" fmla="*/ 2147483647 w 332"/>
                <a:gd name="T37" fmla="*/ 2147483647 h 235"/>
                <a:gd name="T38" fmla="*/ 2147483647 w 332"/>
                <a:gd name="T39" fmla="*/ 2147483647 h 235"/>
                <a:gd name="T40" fmla="*/ 2147483647 w 332"/>
                <a:gd name="T41" fmla="*/ 2147483647 h 235"/>
                <a:gd name="T42" fmla="*/ 2147483647 w 332"/>
                <a:gd name="T43" fmla="*/ 2147483647 h 235"/>
                <a:gd name="T44" fmla="*/ 2147483647 w 332"/>
                <a:gd name="T45" fmla="*/ 2147483647 h 235"/>
                <a:gd name="T46" fmla="*/ 2147483647 w 332"/>
                <a:gd name="T47" fmla="*/ 2147483647 h 235"/>
                <a:gd name="T48" fmla="*/ 2147483647 w 332"/>
                <a:gd name="T49" fmla="*/ 2147483647 h 235"/>
                <a:gd name="T50" fmla="*/ 2147483647 w 332"/>
                <a:gd name="T51" fmla="*/ 2147483647 h 235"/>
                <a:gd name="T52" fmla="*/ 2147483647 w 332"/>
                <a:gd name="T53" fmla="*/ 2147483647 h 235"/>
                <a:gd name="T54" fmla="*/ 2147483647 w 332"/>
                <a:gd name="T55" fmla="*/ 2147483647 h 235"/>
                <a:gd name="T56" fmla="*/ 2147483647 w 332"/>
                <a:gd name="T57" fmla="*/ 2147483647 h 235"/>
                <a:gd name="T58" fmla="*/ 2147483647 w 332"/>
                <a:gd name="T59" fmla="*/ 2147483647 h 235"/>
                <a:gd name="T60" fmla="*/ 2147483647 w 332"/>
                <a:gd name="T61" fmla="*/ 2147483647 h 235"/>
                <a:gd name="T62" fmla="*/ 0 w 332"/>
                <a:gd name="T63" fmla="*/ 2147483647 h 235"/>
                <a:gd name="T64" fmla="*/ 2147483647 w 332"/>
                <a:gd name="T65" fmla="*/ 2147483647 h 235"/>
                <a:gd name="T66" fmla="*/ 2147483647 w 332"/>
                <a:gd name="T67" fmla="*/ 2147483647 h 235"/>
                <a:gd name="T68" fmla="*/ 2147483647 w 332"/>
                <a:gd name="T69" fmla="*/ 2147483647 h 235"/>
                <a:gd name="T70" fmla="*/ 2147483647 w 332"/>
                <a:gd name="T71" fmla="*/ 2147483647 h 235"/>
                <a:gd name="T72" fmla="*/ 2147483647 w 332"/>
                <a:gd name="T73" fmla="*/ 2147483647 h 235"/>
                <a:gd name="T74" fmla="*/ 2147483647 w 332"/>
                <a:gd name="T75" fmla="*/ 2147483647 h 235"/>
                <a:gd name="T76" fmla="*/ 2147483647 w 332"/>
                <a:gd name="T77" fmla="*/ 2147483647 h 235"/>
                <a:gd name="T78" fmla="*/ 2147483647 w 332"/>
                <a:gd name="T79" fmla="*/ 2147483647 h 235"/>
                <a:gd name="T80" fmla="*/ 2147483647 w 332"/>
                <a:gd name="T81" fmla="*/ 2147483647 h 235"/>
                <a:gd name="T82" fmla="*/ 2147483647 w 332"/>
                <a:gd name="T83" fmla="*/ 2147483647 h 235"/>
                <a:gd name="T84" fmla="*/ 2147483647 w 332"/>
                <a:gd name="T85" fmla="*/ 2147483647 h 235"/>
                <a:gd name="T86" fmla="*/ 2147483647 w 332"/>
                <a:gd name="T87" fmla="*/ 2147483647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2"/>
                <a:gd name="T133" fmla="*/ 0 h 235"/>
                <a:gd name="T134" fmla="*/ 332 w 332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2" h="235">
                  <a:moveTo>
                    <a:pt x="165" y="234"/>
                  </a:moveTo>
                  <a:lnTo>
                    <a:pt x="174" y="234"/>
                  </a:lnTo>
                  <a:lnTo>
                    <a:pt x="182" y="233"/>
                  </a:lnTo>
                  <a:lnTo>
                    <a:pt x="190" y="232"/>
                  </a:lnTo>
                  <a:lnTo>
                    <a:pt x="198" y="231"/>
                  </a:lnTo>
                  <a:lnTo>
                    <a:pt x="206" y="230"/>
                  </a:lnTo>
                  <a:lnTo>
                    <a:pt x="214" y="228"/>
                  </a:lnTo>
                  <a:lnTo>
                    <a:pt x="222" y="226"/>
                  </a:lnTo>
                  <a:lnTo>
                    <a:pt x="229" y="224"/>
                  </a:lnTo>
                  <a:lnTo>
                    <a:pt x="237" y="221"/>
                  </a:lnTo>
                  <a:lnTo>
                    <a:pt x="244" y="218"/>
                  </a:lnTo>
                  <a:lnTo>
                    <a:pt x="251" y="215"/>
                  </a:lnTo>
                  <a:lnTo>
                    <a:pt x="257" y="212"/>
                  </a:lnTo>
                  <a:lnTo>
                    <a:pt x="264" y="208"/>
                  </a:lnTo>
                  <a:lnTo>
                    <a:pt x="270" y="204"/>
                  </a:lnTo>
                  <a:lnTo>
                    <a:pt x="276" y="200"/>
                  </a:lnTo>
                  <a:lnTo>
                    <a:pt x="281" y="195"/>
                  </a:lnTo>
                  <a:lnTo>
                    <a:pt x="287" y="190"/>
                  </a:lnTo>
                  <a:lnTo>
                    <a:pt x="293" y="185"/>
                  </a:lnTo>
                  <a:lnTo>
                    <a:pt x="298" y="179"/>
                  </a:lnTo>
                  <a:lnTo>
                    <a:pt x="303" y="174"/>
                  </a:lnTo>
                  <a:lnTo>
                    <a:pt x="307" y="168"/>
                  </a:lnTo>
                  <a:lnTo>
                    <a:pt x="312" y="161"/>
                  </a:lnTo>
                  <a:lnTo>
                    <a:pt x="315" y="155"/>
                  </a:lnTo>
                  <a:lnTo>
                    <a:pt x="319" y="148"/>
                  </a:lnTo>
                  <a:lnTo>
                    <a:pt x="322" y="142"/>
                  </a:lnTo>
                  <a:lnTo>
                    <a:pt x="324" y="135"/>
                  </a:lnTo>
                  <a:lnTo>
                    <a:pt x="327" y="128"/>
                  </a:lnTo>
                  <a:lnTo>
                    <a:pt x="328" y="121"/>
                  </a:lnTo>
                  <a:lnTo>
                    <a:pt x="330" y="114"/>
                  </a:lnTo>
                  <a:lnTo>
                    <a:pt x="330" y="106"/>
                  </a:lnTo>
                  <a:lnTo>
                    <a:pt x="331" y="99"/>
                  </a:lnTo>
                  <a:lnTo>
                    <a:pt x="330" y="91"/>
                  </a:lnTo>
                  <a:lnTo>
                    <a:pt x="329" y="83"/>
                  </a:lnTo>
                  <a:lnTo>
                    <a:pt x="328" y="75"/>
                  </a:lnTo>
                  <a:lnTo>
                    <a:pt x="326" y="68"/>
                  </a:lnTo>
                  <a:lnTo>
                    <a:pt x="324" y="60"/>
                  </a:lnTo>
                  <a:lnTo>
                    <a:pt x="321" y="53"/>
                  </a:lnTo>
                  <a:lnTo>
                    <a:pt x="317" y="47"/>
                  </a:lnTo>
                  <a:lnTo>
                    <a:pt x="314" y="40"/>
                  </a:lnTo>
                  <a:lnTo>
                    <a:pt x="309" y="34"/>
                  </a:lnTo>
                  <a:lnTo>
                    <a:pt x="305" y="28"/>
                  </a:lnTo>
                  <a:lnTo>
                    <a:pt x="299" y="23"/>
                  </a:lnTo>
                  <a:lnTo>
                    <a:pt x="294" y="19"/>
                  </a:lnTo>
                  <a:lnTo>
                    <a:pt x="288" y="14"/>
                  </a:lnTo>
                  <a:lnTo>
                    <a:pt x="282" y="11"/>
                  </a:lnTo>
                  <a:lnTo>
                    <a:pt x="276" y="8"/>
                  </a:lnTo>
                  <a:lnTo>
                    <a:pt x="270" y="6"/>
                  </a:lnTo>
                  <a:lnTo>
                    <a:pt x="263" y="4"/>
                  </a:lnTo>
                  <a:lnTo>
                    <a:pt x="256" y="2"/>
                  </a:lnTo>
                  <a:lnTo>
                    <a:pt x="249" y="1"/>
                  </a:lnTo>
                  <a:lnTo>
                    <a:pt x="242" y="1"/>
                  </a:lnTo>
                  <a:lnTo>
                    <a:pt x="234" y="0"/>
                  </a:lnTo>
                  <a:lnTo>
                    <a:pt x="227" y="1"/>
                  </a:lnTo>
                  <a:lnTo>
                    <a:pt x="218" y="1"/>
                  </a:lnTo>
                  <a:lnTo>
                    <a:pt x="210" y="2"/>
                  </a:lnTo>
                  <a:lnTo>
                    <a:pt x="202" y="2"/>
                  </a:lnTo>
                  <a:lnTo>
                    <a:pt x="193" y="4"/>
                  </a:lnTo>
                  <a:lnTo>
                    <a:pt x="184" y="5"/>
                  </a:lnTo>
                  <a:lnTo>
                    <a:pt x="176" y="6"/>
                  </a:lnTo>
                  <a:lnTo>
                    <a:pt x="167" y="8"/>
                  </a:lnTo>
                  <a:lnTo>
                    <a:pt x="158" y="6"/>
                  </a:lnTo>
                  <a:lnTo>
                    <a:pt x="149" y="5"/>
                  </a:lnTo>
                  <a:lnTo>
                    <a:pt x="141" y="4"/>
                  </a:lnTo>
                  <a:lnTo>
                    <a:pt x="133" y="3"/>
                  </a:lnTo>
                  <a:lnTo>
                    <a:pt x="125" y="2"/>
                  </a:lnTo>
                  <a:lnTo>
                    <a:pt x="117" y="1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7" y="4"/>
                  </a:lnTo>
                  <a:lnTo>
                    <a:pt x="60" y="6"/>
                  </a:lnTo>
                  <a:lnTo>
                    <a:pt x="54" y="8"/>
                  </a:lnTo>
                  <a:lnTo>
                    <a:pt x="49" y="11"/>
                  </a:lnTo>
                  <a:lnTo>
                    <a:pt x="42" y="14"/>
                  </a:lnTo>
                  <a:lnTo>
                    <a:pt x="36" y="19"/>
                  </a:lnTo>
                  <a:lnTo>
                    <a:pt x="31" y="23"/>
                  </a:lnTo>
                  <a:lnTo>
                    <a:pt x="25" y="28"/>
                  </a:lnTo>
                  <a:lnTo>
                    <a:pt x="21" y="34"/>
                  </a:lnTo>
                  <a:lnTo>
                    <a:pt x="16" y="40"/>
                  </a:lnTo>
                  <a:lnTo>
                    <a:pt x="13" y="47"/>
                  </a:lnTo>
                  <a:lnTo>
                    <a:pt x="9" y="53"/>
                  </a:lnTo>
                  <a:lnTo>
                    <a:pt x="6" y="60"/>
                  </a:lnTo>
                  <a:lnTo>
                    <a:pt x="4" y="68"/>
                  </a:lnTo>
                  <a:lnTo>
                    <a:pt x="2" y="75"/>
                  </a:lnTo>
                  <a:lnTo>
                    <a:pt x="1" y="83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2" y="121"/>
                  </a:lnTo>
                  <a:lnTo>
                    <a:pt x="4" y="128"/>
                  </a:lnTo>
                  <a:lnTo>
                    <a:pt x="6" y="135"/>
                  </a:lnTo>
                  <a:lnTo>
                    <a:pt x="8" y="142"/>
                  </a:lnTo>
                  <a:lnTo>
                    <a:pt x="11" y="148"/>
                  </a:lnTo>
                  <a:lnTo>
                    <a:pt x="15" y="155"/>
                  </a:lnTo>
                  <a:lnTo>
                    <a:pt x="18" y="161"/>
                  </a:lnTo>
                  <a:lnTo>
                    <a:pt x="22" y="168"/>
                  </a:lnTo>
                  <a:lnTo>
                    <a:pt x="27" y="174"/>
                  </a:lnTo>
                  <a:lnTo>
                    <a:pt x="32" y="179"/>
                  </a:lnTo>
                  <a:lnTo>
                    <a:pt x="37" y="185"/>
                  </a:lnTo>
                  <a:lnTo>
                    <a:pt x="43" y="190"/>
                  </a:lnTo>
                  <a:lnTo>
                    <a:pt x="48" y="195"/>
                  </a:lnTo>
                  <a:lnTo>
                    <a:pt x="54" y="200"/>
                  </a:lnTo>
                  <a:lnTo>
                    <a:pt x="59" y="204"/>
                  </a:lnTo>
                  <a:lnTo>
                    <a:pt x="65" y="208"/>
                  </a:lnTo>
                  <a:lnTo>
                    <a:pt x="71" y="211"/>
                  </a:lnTo>
                  <a:lnTo>
                    <a:pt x="78" y="214"/>
                  </a:lnTo>
                  <a:lnTo>
                    <a:pt x="84" y="217"/>
                  </a:lnTo>
                  <a:lnTo>
                    <a:pt x="91" y="220"/>
                  </a:lnTo>
                  <a:lnTo>
                    <a:pt x="97" y="223"/>
                  </a:lnTo>
                  <a:lnTo>
                    <a:pt x="104" y="225"/>
                  </a:lnTo>
                  <a:lnTo>
                    <a:pt x="112" y="227"/>
                  </a:lnTo>
                  <a:lnTo>
                    <a:pt x="119" y="229"/>
                  </a:lnTo>
                  <a:lnTo>
                    <a:pt x="126" y="230"/>
                  </a:lnTo>
                  <a:lnTo>
                    <a:pt x="134" y="232"/>
                  </a:lnTo>
                  <a:lnTo>
                    <a:pt x="141" y="232"/>
                  </a:lnTo>
                  <a:lnTo>
                    <a:pt x="149" y="233"/>
                  </a:lnTo>
                  <a:lnTo>
                    <a:pt x="157" y="234"/>
                  </a:lnTo>
                  <a:lnTo>
                    <a:pt x="165" y="2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4" name="Freeform 52"/>
            <p:cNvSpPr>
              <a:spLocks/>
            </p:cNvSpPr>
            <p:nvPr/>
          </p:nvSpPr>
          <p:spPr bwMode="auto">
            <a:xfrm>
              <a:off x="934720" y="1597025"/>
              <a:ext cx="1089025" cy="769938"/>
            </a:xfrm>
            <a:custGeom>
              <a:avLst/>
              <a:gdLst>
                <a:gd name="T0" fmla="*/ 2147483647 w 686"/>
                <a:gd name="T1" fmla="*/ 2147483647 h 485"/>
                <a:gd name="T2" fmla="*/ 2147483647 w 686"/>
                <a:gd name="T3" fmla="*/ 2147483647 h 485"/>
                <a:gd name="T4" fmla="*/ 2147483647 w 686"/>
                <a:gd name="T5" fmla="*/ 2147483647 h 485"/>
                <a:gd name="T6" fmla="*/ 2147483647 w 686"/>
                <a:gd name="T7" fmla="*/ 2147483647 h 485"/>
                <a:gd name="T8" fmla="*/ 2147483647 w 686"/>
                <a:gd name="T9" fmla="*/ 2147483647 h 485"/>
                <a:gd name="T10" fmla="*/ 2147483647 w 686"/>
                <a:gd name="T11" fmla="*/ 2147483647 h 485"/>
                <a:gd name="T12" fmla="*/ 2147483647 w 686"/>
                <a:gd name="T13" fmla="*/ 2147483647 h 485"/>
                <a:gd name="T14" fmla="*/ 2147483647 w 686"/>
                <a:gd name="T15" fmla="*/ 2147483647 h 485"/>
                <a:gd name="T16" fmla="*/ 2147483647 w 686"/>
                <a:gd name="T17" fmla="*/ 2147483647 h 485"/>
                <a:gd name="T18" fmla="*/ 2147483647 w 686"/>
                <a:gd name="T19" fmla="*/ 2147483647 h 485"/>
                <a:gd name="T20" fmla="*/ 2147483647 w 686"/>
                <a:gd name="T21" fmla="*/ 2147483647 h 485"/>
                <a:gd name="T22" fmla="*/ 2147483647 w 686"/>
                <a:gd name="T23" fmla="*/ 2147483647 h 485"/>
                <a:gd name="T24" fmla="*/ 2147483647 w 686"/>
                <a:gd name="T25" fmla="*/ 2147483647 h 485"/>
                <a:gd name="T26" fmla="*/ 2147483647 w 686"/>
                <a:gd name="T27" fmla="*/ 2147483647 h 485"/>
                <a:gd name="T28" fmla="*/ 2147483647 w 686"/>
                <a:gd name="T29" fmla="*/ 2147483647 h 485"/>
                <a:gd name="T30" fmla="*/ 2147483647 w 686"/>
                <a:gd name="T31" fmla="*/ 2147483647 h 485"/>
                <a:gd name="T32" fmla="*/ 2147483647 w 686"/>
                <a:gd name="T33" fmla="*/ 2147483647 h 485"/>
                <a:gd name="T34" fmla="*/ 2147483647 w 686"/>
                <a:gd name="T35" fmla="*/ 2147483647 h 485"/>
                <a:gd name="T36" fmla="*/ 2147483647 w 686"/>
                <a:gd name="T37" fmla="*/ 2147483647 h 485"/>
                <a:gd name="T38" fmla="*/ 2147483647 w 686"/>
                <a:gd name="T39" fmla="*/ 2147483647 h 485"/>
                <a:gd name="T40" fmla="*/ 2147483647 w 686"/>
                <a:gd name="T41" fmla="*/ 2147483647 h 485"/>
                <a:gd name="T42" fmla="*/ 2147483647 w 686"/>
                <a:gd name="T43" fmla="*/ 2147483647 h 485"/>
                <a:gd name="T44" fmla="*/ 2147483647 w 686"/>
                <a:gd name="T45" fmla="*/ 2147483647 h 485"/>
                <a:gd name="T46" fmla="*/ 2147483647 w 686"/>
                <a:gd name="T47" fmla="*/ 0 h 485"/>
                <a:gd name="T48" fmla="*/ 2147483647 w 686"/>
                <a:gd name="T49" fmla="*/ 2147483647 h 485"/>
                <a:gd name="T50" fmla="*/ 2147483647 w 686"/>
                <a:gd name="T51" fmla="*/ 2147483647 h 485"/>
                <a:gd name="T52" fmla="*/ 2147483647 w 686"/>
                <a:gd name="T53" fmla="*/ 2147483647 h 485"/>
                <a:gd name="T54" fmla="*/ 2147483647 w 686"/>
                <a:gd name="T55" fmla="*/ 2147483647 h 485"/>
                <a:gd name="T56" fmla="*/ 2147483647 w 686"/>
                <a:gd name="T57" fmla="*/ 2147483647 h 485"/>
                <a:gd name="T58" fmla="*/ 2147483647 w 686"/>
                <a:gd name="T59" fmla="*/ 2147483647 h 485"/>
                <a:gd name="T60" fmla="*/ 2147483647 w 686"/>
                <a:gd name="T61" fmla="*/ 0 h 485"/>
                <a:gd name="T62" fmla="*/ 2147483647 w 686"/>
                <a:gd name="T63" fmla="*/ 2147483647 h 485"/>
                <a:gd name="T64" fmla="*/ 2147483647 w 686"/>
                <a:gd name="T65" fmla="*/ 2147483647 h 485"/>
                <a:gd name="T66" fmla="*/ 2147483647 w 686"/>
                <a:gd name="T67" fmla="*/ 2147483647 h 485"/>
                <a:gd name="T68" fmla="*/ 2147483647 w 686"/>
                <a:gd name="T69" fmla="*/ 2147483647 h 485"/>
                <a:gd name="T70" fmla="*/ 2147483647 w 686"/>
                <a:gd name="T71" fmla="*/ 2147483647 h 485"/>
                <a:gd name="T72" fmla="*/ 2147483647 w 686"/>
                <a:gd name="T73" fmla="*/ 2147483647 h 485"/>
                <a:gd name="T74" fmla="*/ 2147483647 w 686"/>
                <a:gd name="T75" fmla="*/ 2147483647 h 485"/>
                <a:gd name="T76" fmla="*/ 2147483647 w 686"/>
                <a:gd name="T77" fmla="*/ 2147483647 h 485"/>
                <a:gd name="T78" fmla="*/ 2147483647 w 686"/>
                <a:gd name="T79" fmla="*/ 2147483647 h 485"/>
                <a:gd name="T80" fmla="*/ 0 w 686"/>
                <a:gd name="T81" fmla="*/ 2147483647 h 485"/>
                <a:gd name="T82" fmla="*/ 2147483647 w 686"/>
                <a:gd name="T83" fmla="*/ 2147483647 h 485"/>
                <a:gd name="T84" fmla="*/ 2147483647 w 686"/>
                <a:gd name="T85" fmla="*/ 2147483647 h 485"/>
                <a:gd name="T86" fmla="*/ 2147483647 w 686"/>
                <a:gd name="T87" fmla="*/ 2147483647 h 485"/>
                <a:gd name="T88" fmla="*/ 2147483647 w 686"/>
                <a:gd name="T89" fmla="*/ 2147483647 h 485"/>
                <a:gd name="T90" fmla="*/ 2147483647 w 686"/>
                <a:gd name="T91" fmla="*/ 2147483647 h 485"/>
                <a:gd name="T92" fmla="*/ 2147483647 w 686"/>
                <a:gd name="T93" fmla="*/ 2147483647 h 485"/>
                <a:gd name="T94" fmla="*/ 2147483647 w 686"/>
                <a:gd name="T95" fmla="*/ 2147483647 h 485"/>
                <a:gd name="T96" fmla="*/ 2147483647 w 686"/>
                <a:gd name="T97" fmla="*/ 2147483647 h 485"/>
                <a:gd name="T98" fmla="*/ 2147483647 w 686"/>
                <a:gd name="T99" fmla="*/ 2147483647 h 485"/>
                <a:gd name="T100" fmla="*/ 2147483647 w 686"/>
                <a:gd name="T101" fmla="*/ 2147483647 h 485"/>
                <a:gd name="T102" fmla="*/ 2147483647 w 686"/>
                <a:gd name="T103" fmla="*/ 2147483647 h 485"/>
                <a:gd name="T104" fmla="*/ 2147483647 w 686"/>
                <a:gd name="T105" fmla="*/ 2147483647 h 485"/>
                <a:gd name="T106" fmla="*/ 2147483647 w 686"/>
                <a:gd name="T107" fmla="*/ 2147483647 h 485"/>
                <a:gd name="T108" fmla="*/ 2147483647 w 686"/>
                <a:gd name="T109" fmla="*/ 2147483647 h 4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6"/>
                <a:gd name="T166" fmla="*/ 0 h 485"/>
                <a:gd name="T167" fmla="*/ 686 w 686"/>
                <a:gd name="T168" fmla="*/ 485 h 4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6" h="485">
                  <a:moveTo>
                    <a:pt x="342" y="484"/>
                  </a:moveTo>
                  <a:lnTo>
                    <a:pt x="350" y="484"/>
                  </a:lnTo>
                  <a:lnTo>
                    <a:pt x="358" y="484"/>
                  </a:lnTo>
                  <a:lnTo>
                    <a:pt x="365" y="483"/>
                  </a:lnTo>
                  <a:lnTo>
                    <a:pt x="373" y="483"/>
                  </a:lnTo>
                  <a:lnTo>
                    <a:pt x="381" y="482"/>
                  </a:lnTo>
                  <a:lnTo>
                    <a:pt x="388" y="482"/>
                  </a:lnTo>
                  <a:lnTo>
                    <a:pt x="396" y="481"/>
                  </a:lnTo>
                  <a:lnTo>
                    <a:pt x="403" y="480"/>
                  </a:lnTo>
                  <a:lnTo>
                    <a:pt x="411" y="479"/>
                  </a:lnTo>
                  <a:lnTo>
                    <a:pt x="418" y="478"/>
                  </a:lnTo>
                  <a:lnTo>
                    <a:pt x="426" y="476"/>
                  </a:lnTo>
                  <a:lnTo>
                    <a:pt x="433" y="475"/>
                  </a:lnTo>
                  <a:lnTo>
                    <a:pt x="440" y="473"/>
                  </a:lnTo>
                  <a:lnTo>
                    <a:pt x="447" y="472"/>
                  </a:lnTo>
                  <a:lnTo>
                    <a:pt x="455" y="470"/>
                  </a:lnTo>
                  <a:lnTo>
                    <a:pt x="462" y="468"/>
                  </a:lnTo>
                  <a:lnTo>
                    <a:pt x="469" y="466"/>
                  </a:lnTo>
                  <a:lnTo>
                    <a:pt x="475" y="464"/>
                  </a:lnTo>
                  <a:lnTo>
                    <a:pt x="482" y="461"/>
                  </a:lnTo>
                  <a:lnTo>
                    <a:pt x="489" y="459"/>
                  </a:lnTo>
                  <a:lnTo>
                    <a:pt x="496" y="456"/>
                  </a:lnTo>
                  <a:lnTo>
                    <a:pt x="502" y="454"/>
                  </a:lnTo>
                  <a:lnTo>
                    <a:pt x="509" y="451"/>
                  </a:lnTo>
                  <a:lnTo>
                    <a:pt x="515" y="448"/>
                  </a:lnTo>
                  <a:lnTo>
                    <a:pt x="522" y="445"/>
                  </a:lnTo>
                  <a:lnTo>
                    <a:pt x="528" y="442"/>
                  </a:lnTo>
                  <a:lnTo>
                    <a:pt x="534" y="439"/>
                  </a:lnTo>
                  <a:lnTo>
                    <a:pt x="540" y="435"/>
                  </a:lnTo>
                  <a:lnTo>
                    <a:pt x="546" y="432"/>
                  </a:lnTo>
                  <a:lnTo>
                    <a:pt x="552" y="428"/>
                  </a:lnTo>
                  <a:lnTo>
                    <a:pt x="557" y="425"/>
                  </a:lnTo>
                  <a:lnTo>
                    <a:pt x="563" y="421"/>
                  </a:lnTo>
                  <a:lnTo>
                    <a:pt x="569" y="417"/>
                  </a:lnTo>
                  <a:lnTo>
                    <a:pt x="574" y="413"/>
                  </a:lnTo>
                  <a:lnTo>
                    <a:pt x="579" y="409"/>
                  </a:lnTo>
                  <a:lnTo>
                    <a:pt x="584" y="405"/>
                  </a:lnTo>
                  <a:lnTo>
                    <a:pt x="590" y="400"/>
                  </a:lnTo>
                  <a:lnTo>
                    <a:pt x="596" y="395"/>
                  </a:lnTo>
                  <a:lnTo>
                    <a:pt x="601" y="390"/>
                  </a:lnTo>
                  <a:lnTo>
                    <a:pt x="607" y="385"/>
                  </a:lnTo>
                  <a:lnTo>
                    <a:pt x="612" y="379"/>
                  </a:lnTo>
                  <a:lnTo>
                    <a:pt x="617" y="374"/>
                  </a:lnTo>
                  <a:lnTo>
                    <a:pt x="622" y="368"/>
                  </a:lnTo>
                  <a:lnTo>
                    <a:pt x="626" y="362"/>
                  </a:lnTo>
                  <a:lnTo>
                    <a:pt x="631" y="357"/>
                  </a:lnTo>
                  <a:lnTo>
                    <a:pt x="635" y="351"/>
                  </a:lnTo>
                  <a:lnTo>
                    <a:pt x="639" y="345"/>
                  </a:lnTo>
                  <a:lnTo>
                    <a:pt x="643" y="339"/>
                  </a:lnTo>
                  <a:lnTo>
                    <a:pt x="647" y="333"/>
                  </a:lnTo>
                  <a:lnTo>
                    <a:pt x="651" y="326"/>
                  </a:lnTo>
                  <a:lnTo>
                    <a:pt x="654" y="320"/>
                  </a:lnTo>
                  <a:lnTo>
                    <a:pt x="658" y="314"/>
                  </a:lnTo>
                  <a:lnTo>
                    <a:pt x="661" y="307"/>
                  </a:lnTo>
                  <a:lnTo>
                    <a:pt x="664" y="301"/>
                  </a:lnTo>
                  <a:lnTo>
                    <a:pt x="667" y="294"/>
                  </a:lnTo>
                  <a:lnTo>
                    <a:pt x="669" y="288"/>
                  </a:lnTo>
                  <a:lnTo>
                    <a:pt x="672" y="281"/>
                  </a:lnTo>
                  <a:lnTo>
                    <a:pt x="674" y="274"/>
                  </a:lnTo>
                  <a:lnTo>
                    <a:pt x="676" y="267"/>
                  </a:lnTo>
                  <a:lnTo>
                    <a:pt x="678" y="260"/>
                  </a:lnTo>
                  <a:lnTo>
                    <a:pt x="679" y="254"/>
                  </a:lnTo>
                  <a:lnTo>
                    <a:pt x="681" y="247"/>
                  </a:lnTo>
                  <a:lnTo>
                    <a:pt x="682" y="240"/>
                  </a:lnTo>
                  <a:lnTo>
                    <a:pt x="683" y="232"/>
                  </a:lnTo>
                  <a:lnTo>
                    <a:pt x="684" y="225"/>
                  </a:lnTo>
                  <a:lnTo>
                    <a:pt x="684" y="218"/>
                  </a:lnTo>
                  <a:lnTo>
                    <a:pt x="685" y="211"/>
                  </a:lnTo>
                  <a:lnTo>
                    <a:pt x="685" y="204"/>
                  </a:lnTo>
                  <a:lnTo>
                    <a:pt x="685" y="196"/>
                  </a:lnTo>
                  <a:lnTo>
                    <a:pt x="684" y="189"/>
                  </a:lnTo>
                  <a:lnTo>
                    <a:pt x="684" y="181"/>
                  </a:lnTo>
                  <a:lnTo>
                    <a:pt x="683" y="174"/>
                  </a:lnTo>
                  <a:lnTo>
                    <a:pt x="682" y="167"/>
                  </a:lnTo>
                  <a:lnTo>
                    <a:pt x="681" y="160"/>
                  </a:lnTo>
                  <a:lnTo>
                    <a:pt x="679" y="152"/>
                  </a:lnTo>
                  <a:lnTo>
                    <a:pt x="678" y="145"/>
                  </a:lnTo>
                  <a:lnTo>
                    <a:pt x="676" y="138"/>
                  </a:lnTo>
                  <a:lnTo>
                    <a:pt x="674" y="132"/>
                  </a:lnTo>
                  <a:lnTo>
                    <a:pt x="671" y="125"/>
                  </a:lnTo>
                  <a:lnTo>
                    <a:pt x="669" y="118"/>
                  </a:lnTo>
                  <a:lnTo>
                    <a:pt x="666" y="112"/>
                  </a:lnTo>
                  <a:lnTo>
                    <a:pt x="663" y="105"/>
                  </a:lnTo>
                  <a:lnTo>
                    <a:pt x="660" y="99"/>
                  </a:lnTo>
                  <a:lnTo>
                    <a:pt x="657" y="93"/>
                  </a:lnTo>
                  <a:lnTo>
                    <a:pt x="653" y="87"/>
                  </a:lnTo>
                  <a:lnTo>
                    <a:pt x="650" y="81"/>
                  </a:lnTo>
                  <a:lnTo>
                    <a:pt x="646" y="75"/>
                  </a:lnTo>
                  <a:lnTo>
                    <a:pt x="642" y="70"/>
                  </a:lnTo>
                  <a:lnTo>
                    <a:pt x="637" y="64"/>
                  </a:lnTo>
                  <a:lnTo>
                    <a:pt x="633" y="59"/>
                  </a:lnTo>
                  <a:lnTo>
                    <a:pt x="628" y="54"/>
                  </a:lnTo>
                  <a:lnTo>
                    <a:pt x="623" y="49"/>
                  </a:lnTo>
                  <a:lnTo>
                    <a:pt x="618" y="45"/>
                  </a:lnTo>
                  <a:lnTo>
                    <a:pt x="613" y="40"/>
                  </a:lnTo>
                  <a:lnTo>
                    <a:pt x="608" y="36"/>
                  </a:lnTo>
                  <a:lnTo>
                    <a:pt x="602" y="32"/>
                  </a:lnTo>
                  <a:lnTo>
                    <a:pt x="596" y="28"/>
                  </a:lnTo>
                  <a:lnTo>
                    <a:pt x="591" y="25"/>
                  </a:lnTo>
                  <a:lnTo>
                    <a:pt x="584" y="21"/>
                  </a:lnTo>
                  <a:lnTo>
                    <a:pt x="579" y="19"/>
                  </a:lnTo>
                  <a:lnTo>
                    <a:pt x="573" y="16"/>
                  </a:lnTo>
                  <a:lnTo>
                    <a:pt x="568" y="14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0" y="8"/>
                  </a:lnTo>
                  <a:lnTo>
                    <a:pt x="543" y="7"/>
                  </a:lnTo>
                  <a:lnTo>
                    <a:pt x="537" y="5"/>
                  </a:lnTo>
                  <a:lnTo>
                    <a:pt x="530" y="4"/>
                  </a:lnTo>
                  <a:lnTo>
                    <a:pt x="524" y="3"/>
                  </a:lnTo>
                  <a:lnTo>
                    <a:pt x="517" y="2"/>
                  </a:lnTo>
                  <a:lnTo>
                    <a:pt x="510" y="2"/>
                  </a:lnTo>
                  <a:lnTo>
                    <a:pt x="503" y="1"/>
                  </a:lnTo>
                  <a:lnTo>
                    <a:pt x="496" y="1"/>
                  </a:lnTo>
                  <a:lnTo>
                    <a:pt x="489" y="1"/>
                  </a:lnTo>
                  <a:lnTo>
                    <a:pt x="482" y="0"/>
                  </a:lnTo>
                  <a:lnTo>
                    <a:pt x="474" y="0"/>
                  </a:lnTo>
                  <a:lnTo>
                    <a:pt x="467" y="1"/>
                  </a:lnTo>
                  <a:lnTo>
                    <a:pt x="459" y="1"/>
                  </a:lnTo>
                  <a:lnTo>
                    <a:pt x="452" y="1"/>
                  </a:lnTo>
                  <a:lnTo>
                    <a:pt x="444" y="2"/>
                  </a:lnTo>
                  <a:lnTo>
                    <a:pt x="436" y="3"/>
                  </a:lnTo>
                  <a:lnTo>
                    <a:pt x="428" y="3"/>
                  </a:lnTo>
                  <a:lnTo>
                    <a:pt x="420" y="4"/>
                  </a:lnTo>
                  <a:lnTo>
                    <a:pt x="412" y="5"/>
                  </a:lnTo>
                  <a:lnTo>
                    <a:pt x="404" y="6"/>
                  </a:lnTo>
                  <a:lnTo>
                    <a:pt x="396" y="7"/>
                  </a:lnTo>
                  <a:lnTo>
                    <a:pt x="388" y="8"/>
                  </a:lnTo>
                  <a:lnTo>
                    <a:pt x="379" y="10"/>
                  </a:lnTo>
                  <a:lnTo>
                    <a:pt x="371" y="11"/>
                  </a:lnTo>
                  <a:lnTo>
                    <a:pt x="363" y="13"/>
                  </a:lnTo>
                  <a:lnTo>
                    <a:pt x="354" y="14"/>
                  </a:lnTo>
                  <a:lnTo>
                    <a:pt x="346" y="16"/>
                  </a:lnTo>
                  <a:lnTo>
                    <a:pt x="337" y="14"/>
                  </a:lnTo>
                  <a:lnTo>
                    <a:pt x="329" y="13"/>
                  </a:lnTo>
                  <a:lnTo>
                    <a:pt x="321" y="11"/>
                  </a:lnTo>
                  <a:lnTo>
                    <a:pt x="312" y="10"/>
                  </a:lnTo>
                  <a:lnTo>
                    <a:pt x="304" y="9"/>
                  </a:lnTo>
                  <a:lnTo>
                    <a:pt x="296" y="7"/>
                  </a:lnTo>
                  <a:lnTo>
                    <a:pt x="288" y="6"/>
                  </a:lnTo>
                  <a:lnTo>
                    <a:pt x="280" y="5"/>
                  </a:lnTo>
                  <a:lnTo>
                    <a:pt x="272" y="4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0" y="1"/>
                  </a:lnTo>
                  <a:lnTo>
                    <a:pt x="233" y="1"/>
                  </a:lnTo>
                  <a:lnTo>
                    <a:pt x="225" y="1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3" y="0"/>
                  </a:lnTo>
                  <a:lnTo>
                    <a:pt x="196" y="0"/>
                  </a:lnTo>
                  <a:lnTo>
                    <a:pt x="189" y="1"/>
                  </a:lnTo>
                  <a:lnTo>
                    <a:pt x="182" y="1"/>
                  </a:lnTo>
                  <a:lnTo>
                    <a:pt x="175" y="2"/>
                  </a:lnTo>
                  <a:lnTo>
                    <a:pt x="168" y="2"/>
                  </a:lnTo>
                  <a:lnTo>
                    <a:pt x="161" y="3"/>
                  </a:lnTo>
                  <a:lnTo>
                    <a:pt x="155" y="4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8"/>
                  </a:lnTo>
                  <a:lnTo>
                    <a:pt x="129" y="10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2" y="16"/>
                  </a:lnTo>
                  <a:lnTo>
                    <a:pt x="106" y="19"/>
                  </a:lnTo>
                  <a:lnTo>
                    <a:pt x="101" y="21"/>
                  </a:lnTo>
                  <a:lnTo>
                    <a:pt x="95" y="24"/>
                  </a:lnTo>
                  <a:lnTo>
                    <a:pt x="89" y="28"/>
                  </a:lnTo>
                  <a:lnTo>
                    <a:pt x="83" y="32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7" y="44"/>
                  </a:lnTo>
                  <a:lnTo>
                    <a:pt x="61" y="49"/>
                  </a:lnTo>
                  <a:lnTo>
                    <a:pt x="57" y="54"/>
                  </a:lnTo>
                  <a:lnTo>
                    <a:pt x="52" y="59"/>
                  </a:lnTo>
                  <a:lnTo>
                    <a:pt x="47" y="64"/>
                  </a:lnTo>
                  <a:lnTo>
                    <a:pt x="43" y="69"/>
                  </a:lnTo>
                  <a:lnTo>
                    <a:pt x="39" y="75"/>
                  </a:lnTo>
                  <a:lnTo>
                    <a:pt x="35" y="80"/>
                  </a:lnTo>
                  <a:lnTo>
                    <a:pt x="31" y="86"/>
                  </a:lnTo>
                  <a:lnTo>
                    <a:pt x="28" y="92"/>
                  </a:lnTo>
                  <a:lnTo>
                    <a:pt x="24" y="99"/>
                  </a:lnTo>
                  <a:lnTo>
                    <a:pt x="21" y="105"/>
                  </a:lnTo>
                  <a:lnTo>
                    <a:pt x="18" y="111"/>
                  </a:lnTo>
                  <a:lnTo>
                    <a:pt x="16" y="118"/>
                  </a:lnTo>
                  <a:lnTo>
                    <a:pt x="13" y="125"/>
                  </a:lnTo>
                  <a:lnTo>
                    <a:pt x="11" y="131"/>
                  </a:lnTo>
                  <a:lnTo>
                    <a:pt x="9" y="138"/>
                  </a:lnTo>
                  <a:lnTo>
                    <a:pt x="7" y="145"/>
                  </a:lnTo>
                  <a:lnTo>
                    <a:pt x="5" y="152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1" y="181"/>
                  </a:lnTo>
                  <a:lnTo>
                    <a:pt x="0" y="189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1" y="225"/>
                  </a:lnTo>
                  <a:lnTo>
                    <a:pt x="1" y="232"/>
                  </a:lnTo>
                  <a:lnTo>
                    <a:pt x="2" y="240"/>
                  </a:lnTo>
                  <a:lnTo>
                    <a:pt x="4" y="247"/>
                  </a:lnTo>
                  <a:lnTo>
                    <a:pt x="5" y="254"/>
                  </a:lnTo>
                  <a:lnTo>
                    <a:pt x="7" y="260"/>
                  </a:lnTo>
                  <a:lnTo>
                    <a:pt x="8" y="267"/>
                  </a:lnTo>
                  <a:lnTo>
                    <a:pt x="10" y="274"/>
                  </a:lnTo>
                  <a:lnTo>
                    <a:pt x="13" y="281"/>
                  </a:lnTo>
                  <a:lnTo>
                    <a:pt x="15" y="288"/>
                  </a:lnTo>
                  <a:lnTo>
                    <a:pt x="17" y="294"/>
                  </a:lnTo>
                  <a:lnTo>
                    <a:pt x="20" y="301"/>
                  </a:lnTo>
                  <a:lnTo>
                    <a:pt x="23" y="307"/>
                  </a:lnTo>
                  <a:lnTo>
                    <a:pt x="26" y="314"/>
                  </a:lnTo>
                  <a:lnTo>
                    <a:pt x="30" y="320"/>
                  </a:lnTo>
                  <a:lnTo>
                    <a:pt x="33" y="326"/>
                  </a:lnTo>
                  <a:lnTo>
                    <a:pt x="37" y="333"/>
                  </a:lnTo>
                  <a:lnTo>
                    <a:pt x="41" y="339"/>
                  </a:lnTo>
                  <a:lnTo>
                    <a:pt x="45" y="345"/>
                  </a:lnTo>
                  <a:lnTo>
                    <a:pt x="49" y="351"/>
                  </a:lnTo>
                  <a:lnTo>
                    <a:pt x="53" y="357"/>
                  </a:lnTo>
                  <a:lnTo>
                    <a:pt x="58" y="362"/>
                  </a:lnTo>
                  <a:lnTo>
                    <a:pt x="63" y="368"/>
                  </a:lnTo>
                  <a:lnTo>
                    <a:pt x="68" y="374"/>
                  </a:lnTo>
                  <a:lnTo>
                    <a:pt x="73" y="379"/>
                  </a:lnTo>
                  <a:lnTo>
                    <a:pt x="78" y="385"/>
                  </a:lnTo>
                  <a:lnTo>
                    <a:pt x="83" y="390"/>
                  </a:lnTo>
                  <a:lnTo>
                    <a:pt x="89" y="395"/>
                  </a:lnTo>
                  <a:lnTo>
                    <a:pt x="95" y="400"/>
                  </a:lnTo>
                  <a:lnTo>
                    <a:pt x="100" y="405"/>
                  </a:lnTo>
                  <a:lnTo>
                    <a:pt x="106" y="409"/>
                  </a:lnTo>
                  <a:lnTo>
                    <a:pt x="111" y="413"/>
                  </a:lnTo>
                  <a:lnTo>
                    <a:pt x="116" y="417"/>
                  </a:lnTo>
                  <a:lnTo>
                    <a:pt x="122" y="421"/>
                  </a:lnTo>
                  <a:lnTo>
                    <a:pt x="127" y="425"/>
                  </a:lnTo>
                  <a:lnTo>
                    <a:pt x="133" y="428"/>
                  </a:lnTo>
                  <a:lnTo>
                    <a:pt x="139" y="432"/>
                  </a:lnTo>
                  <a:lnTo>
                    <a:pt x="145" y="435"/>
                  </a:lnTo>
                  <a:lnTo>
                    <a:pt x="151" y="439"/>
                  </a:lnTo>
                  <a:lnTo>
                    <a:pt x="157" y="442"/>
                  </a:lnTo>
                  <a:lnTo>
                    <a:pt x="163" y="445"/>
                  </a:lnTo>
                  <a:lnTo>
                    <a:pt x="169" y="448"/>
                  </a:lnTo>
                  <a:lnTo>
                    <a:pt x="176" y="451"/>
                  </a:lnTo>
                  <a:lnTo>
                    <a:pt x="182" y="454"/>
                  </a:lnTo>
                  <a:lnTo>
                    <a:pt x="189" y="456"/>
                  </a:lnTo>
                  <a:lnTo>
                    <a:pt x="195" y="459"/>
                  </a:lnTo>
                  <a:lnTo>
                    <a:pt x="202" y="461"/>
                  </a:lnTo>
                  <a:lnTo>
                    <a:pt x="209" y="464"/>
                  </a:lnTo>
                  <a:lnTo>
                    <a:pt x="216" y="466"/>
                  </a:lnTo>
                  <a:lnTo>
                    <a:pt x="223" y="468"/>
                  </a:lnTo>
                  <a:lnTo>
                    <a:pt x="230" y="470"/>
                  </a:lnTo>
                  <a:lnTo>
                    <a:pt x="237" y="472"/>
                  </a:lnTo>
                  <a:lnTo>
                    <a:pt x="244" y="473"/>
                  </a:lnTo>
                  <a:lnTo>
                    <a:pt x="251" y="475"/>
                  </a:lnTo>
                  <a:lnTo>
                    <a:pt x="258" y="476"/>
                  </a:lnTo>
                  <a:lnTo>
                    <a:pt x="266" y="478"/>
                  </a:lnTo>
                  <a:lnTo>
                    <a:pt x="273" y="479"/>
                  </a:lnTo>
                  <a:lnTo>
                    <a:pt x="281" y="480"/>
                  </a:lnTo>
                  <a:lnTo>
                    <a:pt x="288" y="481"/>
                  </a:lnTo>
                  <a:lnTo>
                    <a:pt x="296" y="482"/>
                  </a:lnTo>
                  <a:lnTo>
                    <a:pt x="303" y="482"/>
                  </a:lnTo>
                  <a:lnTo>
                    <a:pt x="311" y="483"/>
                  </a:lnTo>
                  <a:lnTo>
                    <a:pt x="319" y="483"/>
                  </a:lnTo>
                  <a:lnTo>
                    <a:pt x="326" y="484"/>
                  </a:lnTo>
                  <a:lnTo>
                    <a:pt x="334" y="484"/>
                  </a:lnTo>
                  <a:lnTo>
                    <a:pt x="342" y="4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5" name="Freeform 53"/>
            <p:cNvSpPr>
              <a:spLocks/>
            </p:cNvSpPr>
            <p:nvPr/>
          </p:nvSpPr>
          <p:spPr bwMode="auto">
            <a:xfrm>
              <a:off x="934720" y="1597025"/>
              <a:ext cx="1089025" cy="769938"/>
            </a:xfrm>
            <a:custGeom>
              <a:avLst/>
              <a:gdLst>
                <a:gd name="T0" fmla="*/ 2147483647 w 686"/>
                <a:gd name="T1" fmla="*/ 2147483647 h 485"/>
                <a:gd name="T2" fmla="*/ 2147483647 w 686"/>
                <a:gd name="T3" fmla="*/ 2147483647 h 485"/>
                <a:gd name="T4" fmla="*/ 2147483647 w 686"/>
                <a:gd name="T5" fmla="*/ 2147483647 h 485"/>
                <a:gd name="T6" fmla="*/ 2147483647 w 686"/>
                <a:gd name="T7" fmla="*/ 2147483647 h 485"/>
                <a:gd name="T8" fmla="*/ 2147483647 w 686"/>
                <a:gd name="T9" fmla="*/ 2147483647 h 485"/>
                <a:gd name="T10" fmla="*/ 2147483647 w 686"/>
                <a:gd name="T11" fmla="*/ 2147483647 h 485"/>
                <a:gd name="T12" fmla="*/ 2147483647 w 686"/>
                <a:gd name="T13" fmla="*/ 2147483647 h 485"/>
                <a:gd name="T14" fmla="*/ 2147483647 w 686"/>
                <a:gd name="T15" fmla="*/ 2147483647 h 485"/>
                <a:gd name="T16" fmla="*/ 2147483647 w 686"/>
                <a:gd name="T17" fmla="*/ 2147483647 h 485"/>
                <a:gd name="T18" fmla="*/ 2147483647 w 686"/>
                <a:gd name="T19" fmla="*/ 2147483647 h 485"/>
                <a:gd name="T20" fmla="*/ 2147483647 w 686"/>
                <a:gd name="T21" fmla="*/ 2147483647 h 485"/>
                <a:gd name="T22" fmla="*/ 2147483647 w 686"/>
                <a:gd name="T23" fmla="*/ 2147483647 h 485"/>
                <a:gd name="T24" fmla="*/ 2147483647 w 686"/>
                <a:gd name="T25" fmla="*/ 2147483647 h 485"/>
                <a:gd name="T26" fmla="*/ 2147483647 w 686"/>
                <a:gd name="T27" fmla="*/ 2147483647 h 485"/>
                <a:gd name="T28" fmla="*/ 2147483647 w 686"/>
                <a:gd name="T29" fmla="*/ 2147483647 h 485"/>
                <a:gd name="T30" fmla="*/ 2147483647 w 686"/>
                <a:gd name="T31" fmla="*/ 2147483647 h 485"/>
                <a:gd name="T32" fmla="*/ 2147483647 w 686"/>
                <a:gd name="T33" fmla="*/ 2147483647 h 485"/>
                <a:gd name="T34" fmla="*/ 2147483647 w 686"/>
                <a:gd name="T35" fmla="*/ 2147483647 h 485"/>
                <a:gd name="T36" fmla="*/ 2147483647 w 686"/>
                <a:gd name="T37" fmla="*/ 2147483647 h 485"/>
                <a:gd name="T38" fmla="*/ 2147483647 w 686"/>
                <a:gd name="T39" fmla="*/ 2147483647 h 485"/>
                <a:gd name="T40" fmla="*/ 2147483647 w 686"/>
                <a:gd name="T41" fmla="*/ 2147483647 h 485"/>
                <a:gd name="T42" fmla="*/ 2147483647 w 686"/>
                <a:gd name="T43" fmla="*/ 2147483647 h 485"/>
                <a:gd name="T44" fmla="*/ 2147483647 w 686"/>
                <a:gd name="T45" fmla="*/ 2147483647 h 485"/>
                <a:gd name="T46" fmla="*/ 2147483647 w 686"/>
                <a:gd name="T47" fmla="*/ 0 h 485"/>
                <a:gd name="T48" fmla="*/ 2147483647 w 686"/>
                <a:gd name="T49" fmla="*/ 2147483647 h 485"/>
                <a:gd name="T50" fmla="*/ 2147483647 w 686"/>
                <a:gd name="T51" fmla="*/ 2147483647 h 485"/>
                <a:gd name="T52" fmla="*/ 2147483647 w 686"/>
                <a:gd name="T53" fmla="*/ 2147483647 h 485"/>
                <a:gd name="T54" fmla="*/ 2147483647 w 686"/>
                <a:gd name="T55" fmla="*/ 2147483647 h 485"/>
                <a:gd name="T56" fmla="*/ 2147483647 w 686"/>
                <a:gd name="T57" fmla="*/ 2147483647 h 485"/>
                <a:gd name="T58" fmla="*/ 2147483647 w 686"/>
                <a:gd name="T59" fmla="*/ 2147483647 h 485"/>
                <a:gd name="T60" fmla="*/ 2147483647 w 686"/>
                <a:gd name="T61" fmla="*/ 0 h 485"/>
                <a:gd name="T62" fmla="*/ 2147483647 w 686"/>
                <a:gd name="T63" fmla="*/ 2147483647 h 485"/>
                <a:gd name="T64" fmla="*/ 2147483647 w 686"/>
                <a:gd name="T65" fmla="*/ 2147483647 h 485"/>
                <a:gd name="T66" fmla="*/ 2147483647 w 686"/>
                <a:gd name="T67" fmla="*/ 2147483647 h 485"/>
                <a:gd name="T68" fmla="*/ 2147483647 w 686"/>
                <a:gd name="T69" fmla="*/ 2147483647 h 485"/>
                <a:gd name="T70" fmla="*/ 2147483647 w 686"/>
                <a:gd name="T71" fmla="*/ 2147483647 h 485"/>
                <a:gd name="T72" fmla="*/ 2147483647 w 686"/>
                <a:gd name="T73" fmla="*/ 2147483647 h 485"/>
                <a:gd name="T74" fmla="*/ 2147483647 w 686"/>
                <a:gd name="T75" fmla="*/ 2147483647 h 485"/>
                <a:gd name="T76" fmla="*/ 2147483647 w 686"/>
                <a:gd name="T77" fmla="*/ 2147483647 h 485"/>
                <a:gd name="T78" fmla="*/ 2147483647 w 686"/>
                <a:gd name="T79" fmla="*/ 2147483647 h 485"/>
                <a:gd name="T80" fmla="*/ 0 w 686"/>
                <a:gd name="T81" fmla="*/ 2147483647 h 485"/>
                <a:gd name="T82" fmla="*/ 2147483647 w 686"/>
                <a:gd name="T83" fmla="*/ 2147483647 h 485"/>
                <a:gd name="T84" fmla="*/ 2147483647 w 686"/>
                <a:gd name="T85" fmla="*/ 2147483647 h 485"/>
                <a:gd name="T86" fmla="*/ 2147483647 w 686"/>
                <a:gd name="T87" fmla="*/ 2147483647 h 485"/>
                <a:gd name="T88" fmla="*/ 2147483647 w 686"/>
                <a:gd name="T89" fmla="*/ 2147483647 h 485"/>
                <a:gd name="T90" fmla="*/ 2147483647 w 686"/>
                <a:gd name="T91" fmla="*/ 2147483647 h 485"/>
                <a:gd name="T92" fmla="*/ 2147483647 w 686"/>
                <a:gd name="T93" fmla="*/ 2147483647 h 485"/>
                <a:gd name="T94" fmla="*/ 2147483647 w 686"/>
                <a:gd name="T95" fmla="*/ 2147483647 h 485"/>
                <a:gd name="T96" fmla="*/ 2147483647 w 686"/>
                <a:gd name="T97" fmla="*/ 2147483647 h 485"/>
                <a:gd name="T98" fmla="*/ 2147483647 w 686"/>
                <a:gd name="T99" fmla="*/ 2147483647 h 485"/>
                <a:gd name="T100" fmla="*/ 2147483647 w 686"/>
                <a:gd name="T101" fmla="*/ 2147483647 h 485"/>
                <a:gd name="T102" fmla="*/ 2147483647 w 686"/>
                <a:gd name="T103" fmla="*/ 2147483647 h 485"/>
                <a:gd name="T104" fmla="*/ 2147483647 w 686"/>
                <a:gd name="T105" fmla="*/ 2147483647 h 485"/>
                <a:gd name="T106" fmla="*/ 2147483647 w 686"/>
                <a:gd name="T107" fmla="*/ 2147483647 h 485"/>
                <a:gd name="T108" fmla="*/ 2147483647 w 686"/>
                <a:gd name="T109" fmla="*/ 2147483647 h 4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6"/>
                <a:gd name="T166" fmla="*/ 0 h 485"/>
                <a:gd name="T167" fmla="*/ 686 w 686"/>
                <a:gd name="T168" fmla="*/ 485 h 4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6" h="485">
                  <a:moveTo>
                    <a:pt x="342" y="484"/>
                  </a:moveTo>
                  <a:lnTo>
                    <a:pt x="350" y="484"/>
                  </a:lnTo>
                  <a:lnTo>
                    <a:pt x="358" y="484"/>
                  </a:lnTo>
                  <a:lnTo>
                    <a:pt x="365" y="483"/>
                  </a:lnTo>
                  <a:lnTo>
                    <a:pt x="373" y="483"/>
                  </a:lnTo>
                  <a:lnTo>
                    <a:pt x="381" y="482"/>
                  </a:lnTo>
                  <a:lnTo>
                    <a:pt x="388" y="482"/>
                  </a:lnTo>
                  <a:lnTo>
                    <a:pt x="396" y="481"/>
                  </a:lnTo>
                  <a:lnTo>
                    <a:pt x="403" y="480"/>
                  </a:lnTo>
                  <a:lnTo>
                    <a:pt x="411" y="479"/>
                  </a:lnTo>
                  <a:lnTo>
                    <a:pt x="418" y="478"/>
                  </a:lnTo>
                  <a:lnTo>
                    <a:pt x="426" y="476"/>
                  </a:lnTo>
                  <a:lnTo>
                    <a:pt x="433" y="475"/>
                  </a:lnTo>
                  <a:lnTo>
                    <a:pt x="440" y="473"/>
                  </a:lnTo>
                  <a:lnTo>
                    <a:pt x="447" y="472"/>
                  </a:lnTo>
                  <a:lnTo>
                    <a:pt x="455" y="470"/>
                  </a:lnTo>
                  <a:lnTo>
                    <a:pt x="462" y="468"/>
                  </a:lnTo>
                  <a:lnTo>
                    <a:pt x="469" y="466"/>
                  </a:lnTo>
                  <a:lnTo>
                    <a:pt x="475" y="464"/>
                  </a:lnTo>
                  <a:lnTo>
                    <a:pt x="482" y="461"/>
                  </a:lnTo>
                  <a:lnTo>
                    <a:pt x="489" y="459"/>
                  </a:lnTo>
                  <a:lnTo>
                    <a:pt x="496" y="456"/>
                  </a:lnTo>
                  <a:lnTo>
                    <a:pt x="502" y="454"/>
                  </a:lnTo>
                  <a:lnTo>
                    <a:pt x="509" y="451"/>
                  </a:lnTo>
                  <a:lnTo>
                    <a:pt x="515" y="448"/>
                  </a:lnTo>
                  <a:lnTo>
                    <a:pt x="522" y="445"/>
                  </a:lnTo>
                  <a:lnTo>
                    <a:pt x="528" y="442"/>
                  </a:lnTo>
                  <a:lnTo>
                    <a:pt x="534" y="439"/>
                  </a:lnTo>
                  <a:lnTo>
                    <a:pt x="540" y="435"/>
                  </a:lnTo>
                  <a:lnTo>
                    <a:pt x="546" y="432"/>
                  </a:lnTo>
                  <a:lnTo>
                    <a:pt x="552" y="428"/>
                  </a:lnTo>
                  <a:lnTo>
                    <a:pt x="557" y="425"/>
                  </a:lnTo>
                  <a:lnTo>
                    <a:pt x="563" y="421"/>
                  </a:lnTo>
                  <a:lnTo>
                    <a:pt x="569" y="417"/>
                  </a:lnTo>
                  <a:lnTo>
                    <a:pt x="574" y="413"/>
                  </a:lnTo>
                  <a:lnTo>
                    <a:pt x="579" y="409"/>
                  </a:lnTo>
                  <a:lnTo>
                    <a:pt x="584" y="405"/>
                  </a:lnTo>
                  <a:lnTo>
                    <a:pt x="590" y="400"/>
                  </a:lnTo>
                  <a:lnTo>
                    <a:pt x="596" y="395"/>
                  </a:lnTo>
                  <a:lnTo>
                    <a:pt x="601" y="390"/>
                  </a:lnTo>
                  <a:lnTo>
                    <a:pt x="607" y="385"/>
                  </a:lnTo>
                  <a:lnTo>
                    <a:pt x="612" y="379"/>
                  </a:lnTo>
                  <a:lnTo>
                    <a:pt x="617" y="374"/>
                  </a:lnTo>
                  <a:lnTo>
                    <a:pt x="622" y="368"/>
                  </a:lnTo>
                  <a:lnTo>
                    <a:pt x="626" y="362"/>
                  </a:lnTo>
                  <a:lnTo>
                    <a:pt x="631" y="357"/>
                  </a:lnTo>
                  <a:lnTo>
                    <a:pt x="635" y="351"/>
                  </a:lnTo>
                  <a:lnTo>
                    <a:pt x="639" y="345"/>
                  </a:lnTo>
                  <a:lnTo>
                    <a:pt x="643" y="339"/>
                  </a:lnTo>
                  <a:lnTo>
                    <a:pt x="647" y="333"/>
                  </a:lnTo>
                  <a:lnTo>
                    <a:pt x="651" y="326"/>
                  </a:lnTo>
                  <a:lnTo>
                    <a:pt x="654" y="320"/>
                  </a:lnTo>
                  <a:lnTo>
                    <a:pt x="658" y="314"/>
                  </a:lnTo>
                  <a:lnTo>
                    <a:pt x="661" y="307"/>
                  </a:lnTo>
                  <a:lnTo>
                    <a:pt x="664" y="301"/>
                  </a:lnTo>
                  <a:lnTo>
                    <a:pt x="667" y="294"/>
                  </a:lnTo>
                  <a:lnTo>
                    <a:pt x="669" y="288"/>
                  </a:lnTo>
                  <a:lnTo>
                    <a:pt x="672" y="281"/>
                  </a:lnTo>
                  <a:lnTo>
                    <a:pt x="674" y="274"/>
                  </a:lnTo>
                  <a:lnTo>
                    <a:pt x="676" y="267"/>
                  </a:lnTo>
                  <a:lnTo>
                    <a:pt x="678" y="260"/>
                  </a:lnTo>
                  <a:lnTo>
                    <a:pt x="679" y="254"/>
                  </a:lnTo>
                  <a:lnTo>
                    <a:pt x="681" y="247"/>
                  </a:lnTo>
                  <a:lnTo>
                    <a:pt x="682" y="240"/>
                  </a:lnTo>
                  <a:lnTo>
                    <a:pt x="683" y="232"/>
                  </a:lnTo>
                  <a:lnTo>
                    <a:pt x="684" y="225"/>
                  </a:lnTo>
                  <a:lnTo>
                    <a:pt x="684" y="218"/>
                  </a:lnTo>
                  <a:lnTo>
                    <a:pt x="685" y="211"/>
                  </a:lnTo>
                  <a:lnTo>
                    <a:pt x="685" y="204"/>
                  </a:lnTo>
                  <a:lnTo>
                    <a:pt x="685" y="196"/>
                  </a:lnTo>
                  <a:lnTo>
                    <a:pt x="684" y="189"/>
                  </a:lnTo>
                  <a:lnTo>
                    <a:pt x="684" y="181"/>
                  </a:lnTo>
                  <a:lnTo>
                    <a:pt x="683" y="174"/>
                  </a:lnTo>
                  <a:lnTo>
                    <a:pt x="682" y="167"/>
                  </a:lnTo>
                  <a:lnTo>
                    <a:pt x="681" y="160"/>
                  </a:lnTo>
                  <a:lnTo>
                    <a:pt x="679" y="152"/>
                  </a:lnTo>
                  <a:lnTo>
                    <a:pt x="678" y="145"/>
                  </a:lnTo>
                  <a:lnTo>
                    <a:pt x="676" y="138"/>
                  </a:lnTo>
                  <a:lnTo>
                    <a:pt x="674" y="132"/>
                  </a:lnTo>
                  <a:lnTo>
                    <a:pt x="671" y="125"/>
                  </a:lnTo>
                  <a:lnTo>
                    <a:pt x="669" y="118"/>
                  </a:lnTo>
                  <a:lnTo>
                    <a:pt x="666" y="112"/>
                  </a:lnTo>
                  <a:lnTo>
                    <a:pt x="663" y="105"/>
                  </a:lnTo>
                  <a:lnTo>
                    <a:pt x="660" y="99"/>
                  </a:lnTo>
                  <a:lnTo>
                    <a:pt x="657" y="93"/>
                  </a:lnTo>
                  <a:lnTo>
                    <a:pt x="653" y="87"/>
                  </a:lnTo>
                  <a:lnTo>
                    <a:pt x="650" y="81"/>
                  </a:lnTo>
                  <a:lnTo>
                    <a:pt x="646" y="75"/>
                  </a:lnTo>
                  <a:lnTo>
                    <a:pt x="642" y="70"/>
                  </a:lnTo>
                  <a:lnTo>
                    <a:pt x="637" y="64"/>
                  </a:lnTo>
                  <a:lnTo>
                    <a:pt x="633" y="59"/>
                  </a:lnTo>
                  <a:lnTo>
                    <a:pt x="628" y="54"/>
                  </a:lnTo>
                  <a:lnTo>
                    <a:pt x="623" y="49"/>
                  </a:lnTo>
                  <a:lnTo>
                    <a:pt x="618" y="45"/>
                  </a:lnTo>
                  <a:lnTo>
                    <a:pt x="613" y="40"/>
                  </a:lnTo>
                  <a:lnTo>
                    <a:pt x="608" y="36"/>
                  </a:lnTo>
                  <a:lnTo>
                    <a:pt x="602" y="32"/>
                  </a:lnTo>
                  <a:lnTo>
                    <a:pt x="596" y="28"/>
                  </a:lnTo>
                  <a:lnTo>
                    <a:pt x="591" y="25"/>
                  </a:lnTo>
                  <a:lnTo>
                    <a:pt x="584" y="21"/>
                  </a:lnTo>
                  <a:lnTo>
                    <a:pt x="579" y="19"/>
                  </a:lnTo>
                  <a:lnTo>
                    <a:pt x="573" y="16"/>
                  </a:lnTo>
                  <a:lnTo>
                    <a:pt x="568" y="14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0" y="8"/>
                  </a:lnTo>
                  <a:lnTo>
                    <a:pt x="543" y="7"/>
                  </a:lnTo>
                  <a:lnTo>
                    <a:pt x="537" y="5"/>
                  </a:lnTo>
                  <a:lnTo>
                    <a:pt x="530" y="4"/>
                  </a:lnTo>
                  <a:lnTo>
                    <a:pt x="524" y="3"/>
                  </a:lnTo>
                  <a:lnTo>
                    <a:pt x="517" y="2"/>
                  </a:lnTo>
                  <a:lnTo>
                    <a:pt x="510" y="2"/>
                  </a:lnTo>
                  <a:lnTo>
                    <a:pt x="503" y="1"/>
                  </a:lnTo>
                  <a:lnTo>
                    <a:pt x="496" y="1"/>
                  </a:lnTo>
                  <a:lnTo>
                    <a:pt x="489" y="1"/>
                  </a:lnTo>
                  <a:lnTo>
                    <a:pt x="482" y="0"/>
                  </a:lnTo>
                  <a:lnTo>
                    <a:pt x="474" y="0"/>
                  </a:lnTo>
                  <a:lnTo>
                    <a:pt x="467" y="1"/>
                  </a:lnTo>
                  <a:lnTo>
                    <a:pt x="459" y="1"/>
                  </a:lnTo>
                  <a:lnTo>
                    <a:pt x="452" y="1"/>
                  </a:lnTo>
                  <a:lnTo>
                    <a:pt x="444" y="2"/>
                  </a:lnTo>
                  <a:lnTo>
                    <a:pt x="436" y="3"/>
                  </a:lnTo>
                  <a:lnTo>
                    <a:pt x="428" y="3"/>
                  </a:lnTo>
                  <a:lnTo>
                    <a:pt x="420" y="4"/>
                  </a:lnTo>
                  <a:lnTo>
                    <a:pt x="412" y="5"/>
                  </a:lnTo>
                  <a:lnTo>
                    <a:pt x="404" y="6"/>
                  </a:lnTo>
                  <a:lnTo>
                    <a:pt x="396" y="7"/>
                  </a:lnTo>
                  <a:lnTo>
                    <a:pt x="388" y="8"/>
                  </a:lnTo>
                  <a:lnTo>
                    <a:pt x="379" y="10"/>
                  </a:lnTo>
                  <a:lnTo>
                    <a:pt x="371" y="11"/>
                  </a:lnTo>
                  <a:lnTo>
                    <a:pt x="363" y="13"/>
                  </a:lnTo>
                  <a:lnTo>
                    <a:pt x="354" y="14"/>
                  </a:lnTo>
                  <a:lnTo>
                    <a:pt x="346" y="16"/>
                  </a:lnTo>
                  <a:lnTo>
                    <a:pt x="337" y="14"/>
                  </a:lnTo>
                  <a:lnTo>
                    <a:pt x="329" y="13"/>
                  </a:lnTo>
                  <a:lnTo>
                    <a:pt x="321" y="11"/>
                  </a:lnTo>
                  <a:lnTo>
                    <a:pt x="312" y="10"/>
                  </a:lnTo>
                  <a:lnTo>
                    <a:pt x="304" y="9"/>
                  </a:lnTo>
                  <a:lnTo>
                    <a:pt x="296" y="7"/>
                  </a:lnTo>
                  <a:lnTo>
                    <a:pt x="288" y="6"/>
                  </a:lnTo>
                  <a:lnTo>
                    <a:pt x="280" y="5"/>
                  </a:lnTo>
                  <a:lnTo>
                    <a:pt x="272" y="4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0" y="1"/>
                  </a:lnTo>
                  <a:lnTo>
                    <a:pt x="233" y="1"/>
                  </a:lnTo>
                  <a:lnTo>
                    <a:pt x="225" y="1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3" y="0"/>
                  </a:lnTo>
                  <a:lnTo>
                    <a:pt x="196" y="0"/>
                  </a:lnTo>
                  <a:lnTo>
                    <a:pt x="189" y="1"/>
                  </a:lnTo>
                  <a:lnTo>
                    <a:pt x="182" y="1"/>
                  </a:lnTo>
                  <a:lnTo>
                    <a:pt x="175" y="2"/>
                  </a:lnTo>
                  <a:lnTo>
                    <a:pt x="168" y="2"/>
                  </a:lnTo>
                  <a:lnTo>
                    <a:pt x="161" y="3"/>
                  </a:lnTo>
                  <a:lnTo>
                    <a:pt x="155" y="4"/>
                  </a:lnTo>
                  <a:lnTo>
                    <a:pt x="148" y="5"/>
                  </a:lnTo>
                  <a:lnTo>
                    <a:pt x="142" y="7"/>
                  </a:lnTo>
                  <a:lnTo>
                    <a:pt x="135" y="8"/>
                  </a:lnTo>
                  <a:lnTo>
                    <a:pt x="129" y="10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2" y="16"/>
                  </a:lnTo>
                  <a:lnTo>
                    <a:pt x="106" y="19"/>
                  </a:lnTo>
                  <a:lnTo>
                    <a:pt x="101" y="21"/>
                  </a:lnTo>
                  <a:lnTo>
                    <a:pt x="95" y="24"/>
                  </a:lnTo>
                  <a:lnTo>
                    <a:pt x="89" y="28"/>
                  </a:lnTo>
                  <a:lnTo>
                    <a:pt x="83" y="32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7" y="44"/>
                  </a:lnTo>
                  <a:lnTo>
                    <a:pt x="61" y="49"/>
                  </a:lnTo>
                  <a:lnTo>
                    <a:pt x="57" y="54"/>
                  </a:lnTo>
                  <a:lnTo>
                    <a:pt x="52" y="59"/>
                  </a:lnTo>
                  <a:lnTo>
                    <a:pt x="47" y="64"/>
                  </a:lnTo>
                  <a:lnTo>
                    <a:pt x="43" y="69"/>
                  </a:lnTo>
                  <a:lnTo>
                    <a:pt x="39" y="75"/>
                  </a:lnTo>
                  <a:lnTo>
                    <a:pt x="35" y="80"/>
                  </a:lnTo>
                  <a:lnTo>
                    <a:pt x="31" y="86"/>
                  </a:lnTo>
                  <a:lnTo>
                    <a:pt x="28" y="92"/>
                  </a:lnTo>
                  <a:lnTo>
                    <a:pt x="24" y="99"/>
                  </a:lnTo>
                  <a:lnTo>
                    <a:pt x="21" y="105"/>
                  </a:lnTo>
                  <a:lnTo>
                    <a:pt x="18" y="111"/>
                  </a:lnTo>
                  <a:lnTo>
                    <a:pt x="16" y="118"/>
                  </a:lnTo>
                  <a:lnTo>
                    <a:pt x="13" y="125"/>
                  </a:lnTo>
                  <a:lnTo>
                    <a:pt x="11" y="131"/>
                  </a:lnTo>
                  <a:lnTo>
                    <a:pt x="9" y="138"/>
                  </a:lnTo>
                  <a:lnTo>
                    <a:pt x="7" y="145"/>
                  </a:lnTo>
                  <a:lnTo>
                    <a:pt x="5" y="152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1" y="181"/>
                  </a:lnTo>
                  <a:lnTo>
                    <a:pt x="0" y="189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1" y="225"/>
                  </a:lnTo>
                  <a:lnTo>
                    <a:pt x="1" y="232"/>
                  </a:lnTo>
                  <a:lnTo>
                    <a:pt x="2" y="240"/>
                  </a:lnTo>
                  <a:lnTo>
                    <a:pt x="4" y="247"/>
                  </a:lnTo>
                  <a:lnTo>
                    <a:pt x="5" y="254"/>
                  </a:lnTo>
                  <a:lnTo>
                    <a:pt x="7" y="260"/>
                  </a:lnTo>
                  <a:lnTo>
                    <a:pt x="8" y="267"/>
                  </a:lnTo>
                  <a:lnTo>
                    <a:pt x="10" y="274"/>
                  </a:lnTo>
                  <a:lnTo>
                    <a:pt x="13" y="281"/>
                  </a:lnTo>
                  <a:lnTo>
                    <a:pt x="15" y="288"/>
                  </a:lnTo>
                  <a:lnTo>
                    <a:pt x="17" y="294"/>
                  </a:lnTo>
                  <a:lnTo>
                    <a:pt x="20" y="301"/>
                  </a:lnTo>
                  <a:lnTo>
                    <a:pt x="23" y="307"/>
                  </a:lnTo>
                  <a:lnTo>
                    <a:pt x="26" y="314"/>
                  </a:lnTo>
                  <a:lnTo>
                    <a:pt x="30" y="320"/>
                  </a:lnTo>
                  <a:lnTo>
                    <a:pt x="33" y="326"/>
                  </a:lnTo>
                  <a:lnTo>
                    <a:pt x="37" y="333"/>
                  </a:lnTo>
                  <a:lnTo>
                    <a:pt x="41" y="339"/>
                  </a:lnTo>
                  <a:lnTo>
                    <a:pt x="45" y="345"/>
                  </a:lnTo>
                  <a:lnTo>
                    <a:pt x="49" y="351"/>
                  </a:lnTo>
                  <a:lnTo>
                    <a:pt x="53" y="357"/>
                  </a:lnTo>
                  <a:lnTo>
                    <a:pt x="58" y="362"/>
                  </a:lnTo>
                  <a:lnTo>
                    <a:pt x="63" y="368"/>
                  </a:lnTo>
                  <a:lnTo>
                    <a:pt x="68" y="374"/>
                  </a:lnTo>
                  <a:lnTo>
                    <a:pt x="73" y="379"/>
                  </a:lnTo>
                  <a:lnTo>
                    <a:pt x="78" y="385"/>
                  </a:lnTo>
                  <a:lnTo>
                    <a:pt x="83" y="390"/>
                  </a:lnTo>
                  <a:lnTo>
                    <a:pt x="89" y="395"/>
                  </a:lnTo>
                  <a:lnTo>
                    <a:pt x="95" y="400"/>
                  </a:lnTo>
                  <a:lnTo>
                    <a:pt x="100" y="405"/>
                  </a:lnTo>
                  <a:lnTo>
                    <a:pt x="106" y="409"/>
                  </a:lnTo>
                  <a:lnTo>
                    <a:pt x="111" y="413"/>
                  </a:lnTo>
                  <a:lnTo>
                    <a:pt x="116" y="417"/>
                  </a:lnTo>
                  <a:lnTo>
                    <a:pt x="122" y="421"/>
                  </a:lnTo>
                  <a:lnTo>
                    <a:pt x="127" y="425"/>
                  </a:lnTo>
                  <a:lnTo>
                    <a:pt x="133" y="428"/>
                  </a:lnTo>
                  <a:lnTo>
                    <a:pt x="139" y="432"/>
                  </a:lnTo>
                  <a:lnTo>
                    <a:pt x="145" y="435"/>
                  </a:lnTo>
                  <a:lnTo>
                    <a:pt x="151" y="439"/>
                  </a:lnTo>
                  <a:lnTo>
                    <a:pt x="157" y="442"/>
                  </a:lnTo>
                  <a:lnTo>
                    <a:pt x="163" y="445"/>
                  </a:lnTo>
                  <a:lnTo>
                    <a:pt x="169" y="448"/>
                  </a:lnTo>
                  <a:lnTo>
                    <a:pt x="176" y="451"/>
                  </a:lnTo>
                  <a:lnTo>
                    <a:pt x="182" y="454"/>
                  </a:lnTo>
                  <a:lnTo>
                    <a:pt x="189" y="456"/>
                  </a:lnTo>
                  <a:lnTo>
                    <a:pt x="195" y="459"/>
                  </a:lnTo>
                  <a:lnTo>
                    <a:pt x="202" y="461"/>
                  </a:lnTo>
                  <a:lnTo>
                    <a:pt x="209" y="464"/>
                  </a:lnTo>
                  <a:lnTo>
                    <a:pt x="216" y="466"/>
                  </a:lnTo>
                  <a:lnTo>
                    <a:pt x="223" y="468"/>
                  </a:lnTo>
                  <a:lnTo>
                    <a:pt x="230" y="470"/>
                  </a:lnTo>
                  <a:lnTo>
                    <a:pt x="237" y="472"/>
                  </a:lnTo>
                  <a:lnTo>
                    <a:pt x="244" y="473"/>
                  </a:lnTo>
                  <a:lnTo>
                    <a:pt x="251" y="475"/>
                  </a:lnTo>
                  <a:lnTo>
                    <a:pt x="258" y="476"/>
                  </a:lnTo>
                  <a:lnTo>
                    <a:pt x="266" y="478"/>
                  </a:lnTo>
                  <a:lnTo>
                    <a:pt x="273" y="479"/>
                  </a:lnTo>
                  <a:lnTo>
                    <a:pt x="281" y="480"/>
                  </a:lnTo>
                  <a:lnTo>
                    <a:pt x="288" y="481"/>
                  </a:lnTo>
                  <a:lnTo>
                    <a:pt x="296" y="482"/>
                  </a:lnTo>
                  <a:lnTo>
                    <a:pt x="303" y="482"/>
                  </a:lnTo>
                  <a:lnTo>
                    <a:pt x="311" y="483"/>
                  </a:lnTo>
                  <a:lnTo>
                    <a:pt x="319" y="483"/>
                  </a:lnTo>
                  <a:lnTo>
                    <a:pt x="326" y="484"/>
                  </a:lnTo>
                  <a:lnTo>
                    <a:pt x="334" y="484"/>
                  </a:lnTo>
                  <a:lnTo>
                    <a:pt x="342" y="48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6" name="Freeform 54"/>
            <p:cNvSpPr>
              <a:spLocks/>
            </p:cNvSpPr>
            <p:nvPr/>
          </p:nvSpPr>
          <p:spPr bwMode="auto">
            <a:xfrm>
              <a:off x="890270" y="1643063"/>
              <a:ext cx="73025" cy="128587"/>
            </a:xfrm>
            <a:custGeom>
              <a:avLst/>
              <a:gdLst>
                <a:gd name="T0" fmla="*/ 2147483647 w 46"/>
                <a:gd name="T1" fmla="*/ 2147483647 h 81"/>
                <a:gd name="T2" fmla="*/ 2147483647 w 46"/>
                <a:gd name="T3" fmla="*/ 2147483647 h 81"/>
                <a:gd name="T4" fmla="*/ 2147483647 w 46"/>
                <a:gd name="T5" fmla="*/ 2147483647 h 81"/>
                <a:gd name="T6" fmla="*/ 2147483647 w 46"/>
                <a:gd name="T7" fmla="*/ 2147483647 h 81"/>
                <a:gd name="T8" fmla="*/ 2147483647 w 46"/>
                <a:gd name="T9" fmla="*/ 2147483647 h 81"/>
                <a:gd name="T10" fmla="*/ 2147483647 w 46"/>
                <a:gd name="T11" fmla="*/ 2147483647 h 81"/>
                <a:gd name="T12" fmla="*/ 2147483647 w 46"/>
                <a:gd name="T13" fmla="*/ 2147483647 h 81"/>
                <a:gd name="T14" fmla="*/ 2147483647 w 46"/>
                <a:gd name="T15" fmla="*/ 2147483647 h 81"/>
                <a:gd name="T16" fmla="*/ 2147483647 w 46"/>
                <a:gd name="T17" fmla="*/ 2147483647 h 81"/>
                <a:gd name="T18" fmla="*/ 2147483647 w 46"/>
                <a:gd name="T19" fmla="*/ 2147483647 h 81"/>
                <a:gd name="T20" fmla="*/ 2147483647 w 46"/>
                <a:gd name="T21" fmla="*/ 2147483647 h 81"/>
                <a:gd name="T22" fmla="*/ 2147483647 w 46"/>
                <a:gd name="T23" fmla="*/ 2147483647 h 81"/>
                <a:gd name="T24" fmla="*/ 0 w 46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81"/>
                <a:gd name="T41" fmla="*/ 46 w 46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81">
                  <a:moveTo>
                    <a:pt x="45" y="80"/>
                  </a:moveTo>
                  <a:lnTo>
                    <a:pt x="43" y="70"/>
                  </a:lnTo>
                  <a:lnTo>
                    <a:pt x="40" y="62"/>
                  </a:lnTo>
                  <a:lnTo>
                    <a:pt x="38" y="54"/>
                  </a:lnTo>
                  <a:lnTo>
                    <a:pt x="35" y="47"/>
                  </a:lnTo>
                  <a:lnTo>
                    <a:pt x="33" y="40"/>
                  </a:lnTo>
                  <a:lnTo>
                    <a:pt x="30" y="34"/>
                  </a:lnTo>
                  <a:lnTo>
                    <a:pt x="27" y="28"/>
                  </a:lnTo>
                  <a:lnTo>
                    <a:pt x="23" y="22"/>
                  </a:lnTo>
                  <a:lnTo>
                    <a:pt x="18" y="17"/>
                  </a:lnTo>
                  <a:lnTo>
                    <a:pt x="13" y="11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7" name="Freeform 55"/>
            <p:cNvSpPr>
              <a:spLocks/>
            </p:cNvSpPr>
            <p:nvPr/>
          </p:nvSpPr>
          <p:spPr bwMode="auto">
            <a:xfrm>
              <a:off x="490220" y="1606550"/>
              <a:ext cx="401638" cy="38100"/>
            </a:xfrm>
            <a:custGeom>
              <a:avLst/>
              <a:gdLst>
                <a:gd name="T0" fmla="*/ 2147483647 w 253"/>
                <a:gd name="T1" fmla="*/ 2147483647 h 24"/>
                <a:gd name="T2" fmla="*/ 2147483647 w 253"/>
                <a:gd name="T3" fmla="*/ 2147483647 h 24"/>
                <a:gd name="T4" fmla="*/ 2147483647 w 253"/>
                <a:gd name="T5" fmla="*/ 2147483647 h 24"/>
                <a:gd name="T6" fmla="*/ 2147483647 w 253"/>
                <a:gd name="T7" fmla="*/ 2147483647 h 24"/>
                <a:gd name="T8" fmla="*/ 2147483647 w 253"/>
                <a:gd name="T9" fmla="*/ 2147483647 h 24"/>
                <a:gd name="T10" fmla="*/ 2147483647 w 253"/>
                <a:gd name="T11" fmla="*/ 2147483647 h 24"/>
                <a:gd name="T12" fmla="*/ 2147483647 w 253"/>
                <a:gd name="T13" fmla="*/ 2147483647 h 24"/>
                <a:gd name="T14" fmla="*/ 2147483647 w 253"/>
                <a:gd name="T15" fmla="*/ 2147483647 h 24"/>
                <a:gd name="T16" fmla="*/ 2147483647 w 253"/>
                <a:gd name="T17" fmla="*/ 2147483647 h 24"/>
                <a:gd name="T18" fmla="*/ 2147483647 w 253"/>
                <a:gd name="T19" fmla="*/ 2147483647 h 24"/>
                <a:gd name="T20" fmla="*/ 2147483647 w 253"/>
                <a:gd name="T21" fmla="*/ 2147483647 h 24"/>
                <a:gd name="T22" fmla="*/ 2147483647 w 253"/>
                <a:gd name="T23" fmla="*/ 2147483647 h 24"/>
                <a:gd name="T24" fmla="*/ 2147483647 w 253"/>
                <a:gd name="T25" fmla="*/ 2147483647 h 24"/>
                <a:gd name="T26" fmla="*/ 2147483647 w 253"/>
                <a:gd name="T27" fmla="*/ 2147483647 h 24"/>
                <a:gd name="T28" fmla="*/ 2147483647 w 253"/>
                <a:gd name="T29" fmla="*/ 2147483647 h 24"/>
                <a:gd name="T30" fmla="*/ 2147483647 w 253"/>
                <a:gd name="T31" fmla="*/ 2147483647 h 24"/>
                <a:gd name="T32" fmla="*/ 2147483647 w 253"/>
                <a:gd name="T33" fmla="*/ 2147483647 h 24"/>
                <a:gd name="T34" fmla="*/ 2147483647 w 253"/>
                <a:gd name="T35" fmla="*/ 2147483647 h 24"/>
                <a:gd name="T36" fmla="*/ 2147483647 w 253"/>
                <a:gd name="T37" fmla="*/ 2147483647 h 24"/>
                <a:gd name="T38" fmla="*/ 2147483647 w 253"/>
                <a:gd name="T39" fmla="*/ 2147483647 h 24"/>
                <a:gd name="T40" fmla="*/ 2147483647 w 253"/>
                <a:gd name="T41" fmla="*/ 2147483647 h 24"/>
                <a:gd name="T42" fmla="*/ 2147483647 w 253"/>
                <a:gd name="T43" fmla="*/ 2147483647 h 24"/>
                <a:gd name="T44" fmla="*/ 2147483647 w 253"/>
                <a:gd name="T45" fmla="*/ 2147483647 h 24"/>
                <a:gd name="T46" fmla="*/ 2147483647 w 253"/>
                <a:gd name="T47" fmla="*/ 2147483647 h 24"/>
                <a:gd name="T48" fmla="*/ 2147483647 w 253"/>
                <a:gd name="T49" fmla="*/ 2147483647 h 24"/>
                <a:gd name="T50" fmla="*/ 2147483647 w 253"/>
                <a:gd name="T51" fmla="*/ 2147483647 h 24"/>
                <a:gd name="T52" fmla="*/ 2147483647 w 253"/>
                <a:gd name="T53" fmla="*/ 2147483647 h 24"/>
                <a:gd name="T54" fmla="*/ 2147483647 w 253"/>
                <a:gd name="T55" fmla="*/ 2147483647 h 24"/>
                <a:gd name="T56" fmla="*/ 2147483647 w 253"/>
                <a:gd name="T57" fmla="*/ 2147483647 h 24"/>
                <a:gd name="T58" fmla="*/ 2147483647 w 253"/>
                <a:gd name="T59" fmla="*/ 2147483647 h 24"/>
                <a:gd name="T60" fmla="*/ 2147483647 w 253"/>
                <a:gd name="T61" fmla="*/ 2147483647 h 24"/>
                <a:gd name="T62" fmla="*/ 2147483647 w 253"/>
                <a:gd name="T63" fmla="*/ 2147483647 h 24"/>
                <a:gd name="T64" fmla="*/ 2147483647 w 253"/>
                <a:gd name="T65" fmla="*/ 2147483647 h 24"/>
                <a:gd name="T66" fmla="*/ 2147483647 w 253"/>
                <a:gd name="T67" fmla="*/ 2147483647 h 24"/>
                <a:gd name="T68" fmla="*/ 2147483647 w 253"/>
                <a:gd name="T69" fmla="*/ 2147483647 h 24"/>
                <a:gd name="T70" fmla="*/ 2147483647 w 253"/>
                <a:gd name="T71" fmla="*/ 2147483647 h 24"/>
                <a:gd name="T72" fmla="*/ 2147483647 w 253"/>
                <a:gd name="T73" fmla="*/ 2147483647 h 24"/>
                <a:gd name="T74" fmla="*/ 2147483647 w 253"/>
                <a:gd name="T75" fmla="*/ 2147483647 h 24"/>
                <a:gd name="T76" fmla="*/ 0 w 253"/>
                <a:gd name="T77" fmla="*/ 0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3"/>
                <a:gd name="T118" fmla="*/ 0 h 24"/>
                <a:gd name="T119" fmla="*/ 253 w 253"/>
                <a:gd name="T120" fmla="*/ 24 h 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3" h="24">
                  <a:moveTo>
                    <a:pt x="252" y="23"/>
                  </a:moveTo>
                  <a:lnTo>
                    <a:pt x="245" y="21"/>
                  </a:lnTo>
                  <a:lnTo>
                    <a:pt x="238" y="20"/>
                  </a:lnTo>
                  <a:lnTo>
                    <a:pt x="231" y="19"/>
                  </a:lnTo>
                  <a:lnTo>
                    <a:pt x="223" y="18"/>
                  </a:lnTo>
                  <a:lnTo>
                    <a:pt x="216" y="17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92" y="15"/>
                  </a:lnTo>
                  <a:lnTo>
                    <a:pt x="184" y="15"/>
                  </a:lnTo>
                  <a:lnTo>
                    <a:pt x="176" y="15"/>
                  </a:lnTo>
                  <a:lnTo>
                    <a:pt x="167" y="15"/>
                  </a:lnTo>
                  <a:lnTo>
                    <a:pt x="159" y="15"/>
                  </a:lnTo>
                  <a:lnTo>
                    <a:pt x="151" y="15"/>
                  </a:lnTo>
                  <a:lnTo>
                    <a:pt x="143" y="15"/>
                  </a:lnTo>
                  <a:lnTo>
                    <a:pt x="134" y="15"/>
                  </a:lnTo>
                  <a:lnTo>
                    <a:pt x="126" y="15"/>
                  </a:lnTo>
                  <a:lnTo>
                    <a:pt x="118" y="15"/>
                  </a:lnTo>
                  <a:lnTo>
                    <a:pt x="110" y="1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72" y="16"/>
                  </a:lnTo>
                  <a:lnTo>
                    <a:pt x="65" y="16"/>
                  </a:lnTo>
                  <a:lnTo>
                    <a:pt x="58" y="16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8" y="14"/>
                  </a:lnTo>
                  <a:lnTo>
                    <a:pt x="23" y="13"/>
                  </a:lnTo>
                  <a:lnTo>
                    <a:pt x="19" y="12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8" name="Freeform 56"/>
            <p:cNvSpPr>
              <a:spLocks/>
            </p:cNvSpPr>
            <p:nvPr/>
          </p:nvSpPr>
          <p:spPr bwMode="auto">
            <a:xfrm>
              <a:off x="490220" y="1379538"/>
              <a:ext cx="339725" cy="228600"/>
            </a:xfrm>
            <a:custGeom>
              <a:avLst/>
              <a:gdLst>
                <a:gd name="T0" fmla="*/ 0 w 214"/>
                <a:gd name="T1" fmla="*/ 2147483647 h 144"/>
                <a:gd name="T2" fmla="*/ 0 w 214"/>
                <a:gd name="T3" fmla="*/ 2147483647 h 144"/>
                <a:gd name="T4" fmla="*/ 0 w 214"/>
                <a:gd name="T5" fmla="*/ 2147483647 h 144"/>
                <a:gd name="T6" fmla="*/ 2147483647 w 214"/>
                <a:gd name="T7" fmla="*/ 2147483647 h 144"/>
                <a:gd name="T8" fmla="*/ 2147483647 w 214"/>
                <a:gd name="T9" fmla="*/ 2147483647 h 144"/>
                <a:gd name="T10" fmla="*/ 2147483647 w 214"/>
                <a:gd name="T11" fmla="*/ 2147483647 h 144"/>
                <a:gd name="T12" fmla="*/ 2147483647 w 214"/>
                <a:gd name="T13" fmla="*/ 2147483647 h 144"/>
                <a:gd name="T14" fmla="*/ 2147483647 w 214"/>
                <a:gd name="T15" fmla="*/ 2147483647 h 144"/>
                <a:gd name="T16" fmla="*/ 2147483647 w 214"/>
                <a:gd name="T17" fmla="*/ 2147483647 h 144"/>
                <a:gd name="T18" fmla="*/ 2147483647 w 214"/>
                <a:gd name="T19" fmla="*/ 2147483647 h 144"/>
                <a:gd name="T20" fmla="*/ 2147483647 w 214"/>
                <a:gd name="T21" fmla="*/ 2147483647 h 144"/>
                <a:gd name="T22" fmla="*/ 2147483647 w 214"/>
                <a:gd name="T23" fmla="*/ 2147483647 h 144"/>
                <a:gd name="T24" fmla="*/ 2147483647 w 214"/>
                <a:gd name="T25" fmla="*/ 2147483647 h 144"/>
                <a:gd name="T26" fmla="*/ 2147483647 w 214"/>
                <a:gd name="T27" fmla="*/ 2147483647 h 144"/>
                <a:gd name="T28" fmla="*/ 2147483647 w 214"/>
                <a:gd name="T29" fmla="*/ 2147483647 h 144"/>
                <a:gd name="T30" fmla="*/ 2147483647 w 214"/>
                <a:gd name="T31" fmla="*/ 2147483647 h 144"/>
                <a:gd name="T32" fmla="*/ 2147483647 w 214"/>
                <a:gd name="T33" fmla="*/ 2147483647 h 144"/>
                <a:gd name="T34" fmla="*/ 2147483647 w 214"/>
                <a:gd name="T35" fmla="*/ 2147483647 h 144"/>
                <a:gd name="T36" fmla="*/ 2147483647 w 214"/>
                <a:gd name="T37" fmla="*/ 2147483647 h 144"/>
                <a:gd name="T38" fmla="*/ 2147483647 w 214"/>
                <a:gd name="T39" fmla="*/ 2147483647 h 144"/>
                <a:gd name="T40" fmla="*/ 2147483647 w 214"/>
                <a:gd name="T41" fmla="*/ 2147483647 h 144"/>
                <a:gd name="T42" fmla="*/ 2147483647 w 214"/>
                <a:gd name="T43" fmla="*/ 2147483647 h 144"/>
                <a:gd name="T44" fmla="*/ 2147483647 w 214"/>
                <a:gd name="T45" fmla="*/ 2147483647 h 144"/>
                <a:gd name="T46" fmla="*/ 2147483647 w 214"/>
                <a:gd name="T47" fmla="*/ 2147483647 h 144"/>
                <a:gd name="T48" fmla="*/ 2147483647 w 214"/>
                <a:gd name="T49" fmla="*/ 2147483647 h 144"/>
                <a:gd name="T50" fmla="*/ 2147483647 w 214"/>
                <a:gd name="T51" fmla="*/ 2147483647 h 144"/>
                <a:gd name="T52" fmla="*/ 2147483647 w 214"/>
                <a:gd name="T53" fmla="*/ 2147483647 h 144"/>
                <a:gd name="T54" fmla="*/ 2147483647 w 214"/>
                <a:gd name="T55" fmla="*/ 2147483647 h 144"/>
                <a:gd name="T56" fmla="*/ 2147483647 w 214"/>
                <a:gd name="T57" fmla="*/ 2147483647 h 144"/>
                <a:gd name="T58" fmla="*/ 2147483647 w 214"/>
                <a:gd name="T59" fmla="*/ 2147483647 h 144"/>
                <a:gd name="T60" fmla="*/ 2147483647 w 214"/>
                <a:gd name="T61" fmla="*/ 2147483647 h 144"/>
                <a:gd name="T62" fmla="*/ 2147483647 w 214"/>
                <a:gd name="T63" fmla="*/ 2147483647 h 144"/>
                <a:gd name="T64" fmla="*/ 2147483647 w 214"/>
                <a:gd name="T65" fmla="*/ 2147483647 h 144"/>
                <a:gd name="T66" fmla="*/ 2147483647 w 214"/>
                <a:gd name="T67" fmla="*/ 2147483647 h 144"/>
                <a:gd name="T68" fmla="*/ 2147483647 w 214"/>
                <a:gd name="T69" fmla="*/ 2147483647 h 144"/>
                <a:gd name="T70" fmla="*/ 2147483647 w 214"/>
                <a:gd name="T71" fmla="*/ 2147483647 h 144"/>
                <a:gd name="T72" fmla="*/ 2147483647 w 214"/>
                <a:gd name="T73" fmla="*/ 2147483647 h 144"/>
                <a:gd name="T74" fmla="*/ 2147483647 w 214"/>
                <a:gd name="T75" fmla="*/ 2147483647 h 144"/>
                <a:gd name="T76" fmla="*/ 2147483647 w 214"/>
                <a:gd name="T77" fmla="*/ 2147483647 h 144"/>
                <a:gd name="T78" fmla="*/ 2147483647 w 214"/>
                <a:gd name="T79" fmla="*/ 2147483647 h 144"/>
                <a:gd name="T80" fmla="*/ 2147483647 w 214"/>
                <a:gd name="T81" fmla="*/ 2147483647 h 144"/>
                <a:gd name="T82" fmla="*/ 2147483647 w 214"/>
                <a:gd name="T83" fmla="*/ 2147483647 h 144"/>
                <a:gd name="T84" fmla="*/ 2147483647 w 214"/>
                <a:gd name="T85" fmla="*/ 2147483647 h 144"/>
                <a:gd name="T86" fmla="*/ 2147483647 w 214"/>
                <a:gd name="T87" fmla="*/ 2147483647 h 144"/>
                <a:gd name="T88" fmla="*/ 2147483647 w 214"/>
                <a:gd name="T89" fmla="*/ 2147483647 h 144"/>
                <a:gd name="T90" fmla="*/ 2147483647 w 214"/>
                <a:gd name="T91" fmla="*/ 2147483647 h 144"/>
                <a:gd name="T92" fmla="*/ 2147483647 w 214"/>
                <a:gd name="T93" fmla="*/ 2147483647 h 144"/>
                <a:gd name="T94" fmla="*/ 2147483647 w 214"/>
                <a:gd name="T95" fmla="*/ 2147483647 h 144"/>
                <a:gd name="T96" fmla="*/ 2147483647 w 214"/>
                <a:gd name="T97" fmla="*/ 2147483647 h 144"/>
                <a:gd name="T98" fmla="*/ 2147483647 w 214"/>
                <a:gd name="T99" fmla="*/ 2147483647 h 144"/>
                <a:gd name="T100" fmla="*/ 2147483647 w 214"/>
                <a:gd name="T101" fmla="*/ 2147483647 h 144"/>
                <a:gd name="T102" fmla="*/ 2147483647 w 214"/>
                <a:gd name="T103" fmla="*/ 2147483647 h 144"/>
                <a:gd name="T104" fmla="*/ 2147483647 w 214"/>
                <a:gd name="T105" fmla="*/ 2147483647 h 144"/>
                <a:gd name="T106" fmla="*/ 2147483647 w 214"/>
                <a:gd name="T107" fmla="*/ 2147483647 h 144"/>
                <a:gd name="T108" fmla="*/ 2147483647 w 214"/>
                <a:gd name="T109" fmla="*/ 0 h 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4"/>
                <a:gd name="T166" fmla="*/ 0 h 144"/>
                <a:gd name="T167" fmla="*/ 214 w 214"/>
                <a:gd name="T168" fmla="*/ 144 h 1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4" h="144">
                  <a:moveTo>
                    <a:pt x="0" y="143"/>
                  </a:moveTo>
                  <a:lnTo>
                    <a:pt x="0" y="135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2" y="112"/>
                  </a:lnTo>
                  <a:lnTo>
                    <a:pt x="3" y="105"/>
                  </a:lnTo>
                  <a:lnTo>
                    <a:pt x="5" y="99"/>
                  </a:lnTo>
                  <a:lnTo>
                    <a:pt x="6" y="93"/>
                  </a:lnTo>
                  <a:lnTo>
                    <a:pt x="8" y="87"/>
                  </a:lnTo>
                  <a:lnTo>
                    <a:pt x="11" y="82"/>
                  </a:lnTo>
                  <a:lnTo>
                    <a:pt x="13" y="76"/>
                  </a:lnTo>
                  <a:lnTo>
                    <a:pt x="16" y="72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6" y="59"/>
                  </a:lnTo>
                  <a:lnTo>
                    <a:pt x="29" y="55"/>
                  </a:lnTo>
                  <a:lnTo>
                    <a:pt x="33" y="52"/>
                  </a:lnTo>
                  <a:lnTo>
                    <a:pt x="37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50" y="41"/>
                  </a:lnTo>
                  <a:lnTo>
                    <a:pt x="55" y="38"/>
                  </a:lnTo>
                  <a:lnTo>
                    <a:pt x="59" y="36"/>
                  </a:lnTo>
                  <a:lnTo>
                    <a:pt x="64" y="34"/>
                  </a:lnTo>
                  <a:lnTo>
                    <a:pt x="69" y="32"/>
                  </a:lnTo>
                  <a:lnTo>
                    <a:pt x="74" y="31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90" y="27"/>
                  </a:lnTo>
                  <a:lnTo>
                    <a:pt x="95" y="25"/>
                  </a:lnTo>
                  <a:lnTo>
                    <a:pt x="100" y="24"/>
                  </a:lnTo>
                  <a:lnTo>
                    <a:pt x="106" y="23"/>
                  </a:lnTo>
                  <a:lnTo>
                    <a:pt x="111" y="23"/>
                  </a:lnTo>
                  <a:lnTo>
                    <a:pt x="116" y="22"/>
                  </a:lnTo>
                  <a:lnTo>
                    <a:pt x="122" y="21"/>
                  </a:lnTo>
                  <a:lnTo>
                    <a:pt x="127" y="20"/>
                  </a:lnTo>
                  <a:lnTo>
                    <a:pt x="132" y="20"/>
                  </a:lnTo>
                  <a:lnTo>
                    <a:pt x="138" y="19"/>
                  </a:lnTo>
                  <a:lnTo>
                    <a:pt x="143" y="18"/>
                  </a:lnTo>
                  <a:lnTo>
                    <a:pt x="148" y="18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73" y="14"/>
                  </a:lnTo>
                  <a:lnTo>
                    <a:pt x="178" y="13"/>
                  </a:lnTo>
                  <a:lnTo>
                    <a:pt x="182" y="12"/>
                  </a:lnTo>
                  <a:lnTo>
                    <a:pt x="187" y="11"/>
                  </a:lnTo>
                  <a:lnTo>
                    <a:pt x="191" y="10"/>
                  </a:lnTo>
                  <a:lnTo>
                    <a:pt x="195" y="8"/>
                  </a:lnTo>
                  <a:lnTo>
                    <a:pt x="199" y="7"/>
                  </a:lnTo>
                  <a:lnTo>
                    <a:pt x="203" y="5"/>
                  </a:lnTo>
                  <a:lnTo>
                    <a:pt x="207" y="4"/>
                  </a:lnTo>
                  <a:lnTo>
                    <a:pt x="210" y="2"/>
                  </a:lnTo>
                  <a:lnTo>
                    <a:pt x="213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99" name="Freeform 57"/>
            <p:cNvSpPr>
              <a:spLocks/>
            </p:cNvSpPr>
            <p:nvPr/>
          </p:nvSpPr>
          <p:spPr bwMode="auto">
            <a:xfrm>
              <a:off x="855345" y="1401763"/>
              <a:ext cx="146050" cy="104775"/>
            </a:xfrm>
            <a:custGeom>
              <a:avLst/>
              <a:gdLst>
                <a:gd name="T0" fmla="*/ 2147483647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0 w 9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66"/>
                <a:gd name="T53" fmla="*/ 92 w 92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66">
                  <a:moveTo>
                    <a:pt x="91" y="65"/>
                  </a:moveTo>
                  <a:lnTo>
                    <a:pt x="84" y="61"/>
                  </a:lnTo>
                  <a:lnTo>
                    <a:pt x="78" y="57"/>
                  </a:lnTo>
                  <a:lnTo>
                    <a:pt x="72" y="53"/>
                  </a:lnTo>
                  <a:lnTo>
                    <a:pt x="67" y="49"/>
                  </a:lnTo>
                  <a:lnTo>
                    <a:pt x="62" y="44"/>
                  </a:lnTo>
                  <a:lnTo>
                    <a:pt x="58" y="40"/>
                  </a:lnTo>
                  <a:lnTo>
                    <a:pt x="53" y="36"/>
                  </a:lnTo>
                  <a:lnTo>
                    <a:pt x="48" y="31"/>
                  </a:lnTo>
                  <a:lnTo>
                    <a:pt x="44" y="27"/>
                  </a:lnTo>
                  <a:lnTo>
                    <a:pt x="39" y="22"/>
                  </a:lnTo>
                  <a:lnTo>
                    <a:pt x="34" y="18"/>
                  </a:lnTo>
                  <a:lnTo>
                    <a:pt x="28" y="14"/>
                  </a:lnTo>
                  <a:lnTo>
                    <a:pt x="22" y="10"/>
                  </a:lnTo>
                  <a:lnTo>
                    <a:pt x="16" y="6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0" name="Freeform 58"/>
            <p:cNvSpPr>
              <a:spLocks/>
            </p:cNvSpPr>
            <p:nvPr/>
          </p:nvSpPr>
          <p:spPr bwMode="auto">
            <a:xfrm>
              <a:off x="780733" y="1109663"/>
              <a:ext cx="104775" cy="293687"/>
            </a:xfrm>
            <a:custGeom>
              <a:avLst/>
              <a:gdLst>
                <a:gd name="T0" fmla="*/ 2147483647 w 66"/>
                <a:gd name="T1" fmla="*/ 2147483647 h 185"/>
                <a:gd name="T2" fmla="*/ 2147483647 w 66"/>
                <a:gd name="T3" fmla="*/ 2147483647 h 185"/>
                <a:gd name="T4" fmla="*/ 2147483647 w 66"/>
                <a:gd name="T5" fmla="*/ 2147483647 h 185"/>
                <a:gd name="T6" fmla="*/ 2147483647 w 66"/>
                <a:gd name="T7" fmla="*/ 2147483647 h 185"/>
                <a:gd name="T8" fmla="*/ 2147483647 w 66"/>
                <a:gd name="T9" fmla="*/ 2147483647 h 185"/>
                <a:gd name="T10" fmla="*/ 2147483647 w 66"/>
                <a:gd name="T11" fmla="*/ 2147483647 h 185"/>
                <a:gd name="T12" fmla="*/ 2147483647 w 66"/>
                <a:gd name="T13" fmla="*/ 2147483647 h 185"/>
                <a:gd name="T14" fmla="*/ 2147483647 w 66"/>
                <a:gd name="T15" fmla="*/ 2147483647 h 185"/>
                <a:gd name="T16" fmla="*/ 2147483647 w 66"/>
                <a:gd name="T17" fmla="*/ 2147483647 h 185"/>
                <a:gd name="T18" fmla="*/ 2147483647 w 66"/>
                <a:gd name="T19" fmla="*/ 2147483647 h 185"/>
                <a:gd name="T20" fmla="*/ 2147483647 w 66"/>
                <a:gd name="T21" fmla="*/ 2147483647 h 185"/>
                <a:gd name="T22" fmla="*/ 2147483647 w 66"/>
                <a:gd name="T23" fmla="*/ 2147483647 h 185"/>
                <a:gd name="T24" fmla="*/ 2147483647 w 66"/>
                <a:gd name="T25" fmla="*/ 2147483647 h 185"/>
                <a:gd name="T26" fmla="*/ 2147483647 w 66"/>
                <a:gd name="T27" fmla="*/ 2147483647 h 185"/>
                <a:gd name="T28" fmla="*/ 2147483647 w 66"/>
                <a:gd name="T29" fmla="*/ 2147483647 h 185"/>
                <a:gd name="T30" fmla="*/ 2147483647 w 66"/>
                <a:gd name="T31" fmla="*/ 2147483647 h 185"/>
                <a:gd name="T32" fmla="*/ 2147483647 w 66"/>
                <a:gd name="T33" fmla="*/ 2147483647 h 185"/>
                <a:gd name="T34" fmla="*/ 2147483647 w 66"/>
                <a:gd name="T35" fmla="*/ 2147483647 h 185"/>
                <a:gd name="T36" fmla="*/ 0 w 66"/>
                <a:gd name="T37" fmla="*/ 2147483647 h 185"/>
                <a:gd name="T38" fmla="*/ 0 w 66"/>
                <a:gd name="T39" fmla="*/ 2147483647 h 185"/>
                <a:gd name="T40" fmla="*/ 0 w 66"/>
                <a:gd name="T41" fmla="*/ 2147483647 h 185"/>
                <a:gd name="T42" fmla="*/ 0 w 66"/>
                <a:gd name="T43" fmla="*/ 2147483647 h 185"/>
                <a:gd name="T44" fmla="*/ 0 w 66"/>
                <a:gd name="T45" fmla="*/ 2147483647 h 185"/>
                <a:gd name="T46" fmla="*/ 2147483647 w 66"/>
                <a:gd name="T47" fmla="*/ 2147483647 h 185"/>
                <a:gd name="T48" fmla="*/ 2147483647 w 66"/>
                <a:gd name="T49" fmla="*/ 2147483647 h 185"/>
                <a:gd name="T50" fmla="*/ 2147483647 w 66"/>
                <a:gd name="T51" fmla="*/ 2147483647 h 185"/>
                <a:gd name="T52" fmla="*/ 2147483647 w 66"/>
                <a:gd name="T53" fmla="*/ 2147483647 h 185"/>
                <a:gd name="T54" fmla="*/ 2147483647 w 66"/>
                <a:gd name="T55" fmla="*/ 2147483647 h 185"/>
                <a:gd name="T56" fmla="*/ 2147483647 w 66"/>
                <a:gd name="T57" fmla="*/ 2147483647 h 185"/>
                <a:gd name="T58" fmla="*/ 2147483647 w 66"/>
                <a:gd name="T59" fmla="*/ 2147483647 h 185"/>
                <a:gd name="T60" fmla="*/ 2147483647 w 66"/>
                <a:gd name="T61" fmla="*/ 2147483647 h 185"/>
                <a:gd name="T62" fmla="*/ 2147483647 w 66"/>
                <a:gd name="T63" fmla="*/ 2147483647 h 185"/>
                <a:gd name="T64" fmla="*/ 2147483647 w 66"/>
                <a:gd name="T65" fmla="*/ 2147483647 h 185"/>
                <a:gd name="T66" fmla="*/ 2147483647 w 66"/>
                <a:gd name="T67" fmla="*/ 2147483647 h 185"/>
                <a:gd name="T68" fmla="*/ 2147483647 w 66"/>
                <a:gd name="T69" fmla="*/ 2147483647 h 185"/>
                <a:gd name="T70" fmla="*/ 2147483647 w 66"/>
                <a:gd name="T71" fmla="*/ 2147483647 h 185"/>
                <a:gd name="T72" fmla="*/ 2147483647 w 66"/>
                <a:gd name="T73" fmla="*/ 2147483647 h 185"/>
                <a:gd name="T74" fmla="*/ 2147483647 w 66"/>
                <a:gd name="T75" fmla="*/ 2147483647 h 185"/>
                <a:gd name="T76" fmla="*/ 2147483647 w 66"/>
                <a:gd name="T77" fmla="*/ 2147483647 h 185"/>
                <a:gd name="T78" fmla="*/ 2147483647 w 66"/>
                <a:gd name="T79" fmla="*/ 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6"/>
                <a:gd name="T121" fmla="*/ 0 h 185"/>
                <a:gd name="T122" fmla="*/ 66 w 66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6" h="185">
                  <a:moveTo>
                    <a:pt x="47" y="184"/>
                  </a:moveTo>
                  <a:lnTo>
                    <a:pt x="43" y="182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32" y="173"/>
                  </a:lnTo>
                  <a:lnTo>
                    <a:pt x="29" y="170"/>
                  </a:lnTo>
                  <a:lnTo>
                    <a:pt x="25" y="166"/>
                  </a:lnTo>
                  <a:lnTo>
                    <a:pt x="22" y="162"/>
                  </a:lnTo>
                  <a:lnTo>
                    <a:pt x="19" y="157"/>
                  </a:lnTo>
                  <a:lnTo>
                    <a:pt x="16" y="153"/>
                  </a:lnTo>
                  <a:lnTo>
                    <a:pt x="13" y="148"/>
                  </a:lnTo>
                  <a:lnTo>
                    <a:pt x="11" y="143"/>
                  </a:lnTo>
                  <a:lnTo>
                    <a:pt x="9" y="138"/>
                  </a:lnTo>
                  <a:lnTo>
                    <a:pt x="7" y="132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2" y="115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2" y="68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7" y="51"/>
                  </a:lnTo>
                  <a:lnTo>
                    <a:pt x="10" y="46"/>
                  </a:lnTo>
                  <a:lnTo>
                    <a:pt x="13" y="40"/>
                  </a:lnTo>
                  <a:lnTo>
                    <a:pt x="16" y="35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8" y="21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44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5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1" name="Freeform 59"/>
            <p:cNvSpPr>
              <a:spLocks/>
            </p:cNvSpPr>
            <p:nvPr/>
          </p:nvSpPr>
          <p:spPr bwMode="auto">
            <a:xfrm>
              <a:off x="883920" y="1109663"/>
              <a:ext cx="252413" cy="252412"/>
            </a:xfrm>
            <a:custGeom>
              <a:avLst/>
              <a:gdLst>
                <a:gd name="T0" fmla="*/ 0 w 159"/>
                <a:gd name="T1" fmla="*/ 0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2147483647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2147483647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2147483647 h 159"/>
                <a:gd name="T24" fmla="*/ 2147483647 w 159"/>
                <a:gd name="T25" fmla="*/ 2147483647 h 159"/>
                <a:gd name="T26" fmla="*/ 2147483647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2147483647 w 159"/>
                <a:gd name="T79" fmla="*/ 2147483647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59"/>
                <a:gd name="T122" fmla="*/ 159 w 159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59">
                  <a:moveTo>
                    <a:pt x="0" y="0"/>
                  </a:move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17" y="13"/>
                  </a:lnTo>
                  <a:lnTo>
                    <a:pt x="20" y="17"/>
                  </a:lnTo>
                  <a:lnTo>
                    <a:pt x="23" y="21"/>
                  </a:lnTo>
                  <a:lnTo>
                    <a:pt x="25" y="25"/>
                  </a:lnTo>
                  <a:lnTo>
                    <a:pt x="28" y="29"/>
                  </a:lnTo>
                  <a:lnTo>
                    <a:pt x="31" y="34"/>
                  </a:lnTo>
                  <a:lnTo>
                    <a:pt x="33" y="39"/>
                  </a:lnTo>
                  <a:lnTo>
                    <a:pt x="36" y="44"/>
                  </a:lnTo>
                  <a:lnTo>
                    <a:pt x="39" y="49"/>
                  </a:lnTo>
                  <a:lnTo>
                    <a:pt x="41" y="54"/>
                  </a:lnTo>
                  <a:lnTo>
                    <a:pt x="44" y="60"/>
                  </a:lnTo>
                  <a:lnTo>
                    <a:pt x="47" y="65"/>
                  </a:lnTo>
                  <a:lnTo>
                    <a:pt x="49" y="70"/>
                  </a:lnTo>
                  <a:lnTo>
                    <a:pt x="52" y="76"/>
                  </a:lnTo>
                  <a:lnTo>
                    <a:pt x="55" y="81"/>
                  </a:lnTo>
                  <a:lnTo>
                    <a:pt x="58" y="87"/>
                  </a:lnTo>
                  <a:lnTo>
                    <a:pt x="61" y="92"/>
                  </a:lnTo>
                  <a:lnTo>
                    <a:pt x="65" y="98"/>
                  </a:lnTo>
                  <a:lnTo>
                    <a:pt x="68" y="103"/>
                  </a:lnTo>
                  <a:lnTo>
                    <a:pt x="72" y="108"/>
                  </a:lnTo>
                  <a:lnTo>
                    <a:pt x="76" y="113"/>
                  </a:lnTo>
                  <a:lnTo>
                    <a:pt x="80" y="118"/>
                  </a:lnTo>
                  <a:lnTo>
                    <a:pt x="84" y="123"/>
                  </a:lnTo>
                  <a:lnTo>
                    <a:pt x="88" y="128"/>
                  </a:lnTo>
                  <a:lnTo>
                    <a:pt x="93" y="132"/>
                  </a:lnTo>
                  <a:lnTo>
                    <a:pt x="98" y="136"/>
                  </a:lnTo>
                  <a:lnTo>
                    <a:pt x="103" y="140"/>
                  </a:lnTo>
                  <a:lnTo>
                    <a:pt x="109" y="144"/>
                  </a:lnTo>
                  <a:lnTo>
                    <a:pt x="115" y="147"/>
                  </a:lnTo>
                  <a:lnTo>
                    <a:pt x="121" y="150"/>
                  </a:lnTo>
                  <a:lnTo>
                    <a:pt x="128" y="152"/>
                  </a:lnTo>
                  <a:lnTo>
                    <a:pt x="135" y="154"/>
                  </a:lnTo>
                  <a:lnTo>
                    <a:pt x="142" y="156"/>
                  </a:lnTo>
                  <a:lnTo>
                    <a:pt x="150" y="157"/>
                  </a:lnTo>
                  <a:lnTo>
                    <a:pt x="158" y="15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2" name="Freeform 60"/>
            <p:cNvSpPr>
              <a:spLocks/>
            </p:cNvSpPr>
            <p:nvPr/>
          </p:nvSpPr>
          <p:spPr bwMode="auto">
            <a:xfrm>
              <a:off x="977583" y="663575"/>
              <a:ext cx="379412" cy="584200"/>
            </a:xfrm>
            <a:custGeom>
              <a:avLst/>
              <a:gdLst>
                <a:gd name="T0" fmla="*/ 2147483647 w 239"/>
                <a:gd name="T1" fmla="*/ 2147483647 h 368"/>
                <a:gd name="T2" fmla="*/ 2147483647 w 239"/>
                <a:gd name="T3" fmla="*/ 2147483647 h 368"/>
                <a:gd name="T4" fmla="*/ 2147483647 w 239"/>
                <a:gd name="T5" fmla="*/ 2147483647 h 368"/>
                <a:gd name="T6" fmla="*/ 2147483647 w 239"/>
                <a:gd name="T7" fmla="*/ 2147483647 h 368"/>
                <a:gd name="T8" fmla="*/ 2147483647 w 239"/>
                <a:gd name="T9" fmla="*/ 2147483647 h 368"/>
                <a:gd name="T10" fmla="*/ 2147483647 w 239"/>
                <a:gd name="T11" fmla="*/ 2147483647 h 368"/>
                <a:gd name="T12" fmla="*/ 2147483647 w 239"/>
                <a:gd name="T13" fmla="*/ 2147483647 h 368"/>
                <a:gd name="T14" fmla="*/ 2147483647 w 239"/>
                <a:gd name="T15" fmla="*/ 2147483647 h 368"/>
                <a:gd name="T16" fmla="*/ 2147483647 w 239"/>
                <a:gd name="T17" fmla="*/ 2147483647 h 368"/>
                <a:gd name="T18" fmla="*/ 2147483647 w 239"/>
                <a:gd name="T19" fmla="*/ 2147483647 h 368"/>
                <a:gd name="T20" fmla="*/ 2147483647 w 239"/>
                <a:gd name="T21" fmla="*/ 2147483647 h 368"/>
                <a:gd name="T22" fmla="*/ 2147483647 w 239"/>
                <a:gd name="T23" fmla="*/ 2147483647 h 368"/>
                <a:gd name="T24" fmla="*/ 2147483647 w 239"/>
                <a:gd name="T25" fmla="*/ 2147483647 h 368"/>
                <a:gd name="T26" fmla="*/ 2147483647 w 239"/>
                <a:gd name="T27" fmla="*/ 2147483647 h 368"/>
                <a:gd name="T28" fmla="*/ 2147483647 w 239"/>
                <a:gd name="T29" fmla="*/ 2147483647 h 368"/>
                <a:gd name="T30" fmla="*/ 2147483647 w 239"/>
                <a:gd name="T31" fmla="*/ 2147483647 h 368"/>
                <a:gd name="T32" fmla="*/ 2147483647 w 239"/>
                <a:gd name="T33" fmla="*/ 2147483647 h 368"/>
                <a:gd name="T34" fmla="*/ 2147483647 w 239"/>
                <a:gd name="T35" fmla="*/ 2147483647 h 368"/>
                <a:gd name="T36" fmla="*/ 2147483647 w 239"/>
                <a:gd name="T37" fmla="*/ 2147483647 h 368"/>
                <a:gd name="T38" fmla="*/ 2147483647 w 239"/>
                <a:gd name="T39" fmla="*/ 2147483647 h 368"/>
                <a:gd name="T40" fmla="*/ 2147483647 w 239"/>
                <a:gd name="T41" fmla="*/ 2147483647 h 368"/>
                <a:gd name="T42" fmla="*/ 2147483647 w 239"/>
                <a:gd name="T43" fmla="*/ 2147483647 h 368"/>
                <a:gd name="T44" fmla="*/ 2147483647 w 239"/>
                <a:gd name="T45" fmla="*/ 2147483647 h 368"/>
                <a:gd name="T46" fmla="*/ 2147483647 w 239"/>
                <a:gd name="T47" fmla="*/ 2147483647 h 368"/>
                <a:gd name="T48" fmla="*/ 2147483647 w 239"/>
                <a:gd name="T49" fmla="*/ 2147483647 h 368"/>
                <a:gd name="T50" fmla="*/ 2147483647 w 239"/>
                <a:gd name="T51" fmla="*/ 2147483647 h 368"/>
                <a:gd name="T52" fmla="*/ 2147483647 w 239"/>
                <a:gd name="T53" fmla="*/ 2147483647 h 368"/>
                <a:gd name="T54" fmla="*/ 2147483647 w 239"/>
                <a:gd name="T55" fmla="*/ 2147483647 h 368"/>
                <a:gd name="T56" fmla="*/ 2147483647 w 239"/>
                <a:gd name="T57" fmla="*/ 2147483647 h 368"/>
                <a:gd name="T58" fmla="*/ 2147483647 w 239"/>
                <a:gd name="T59" fmla="*/ 2147483647 h 368"/>
                <a:gd name="T60" fmla="*/ 2147483647 w 239"/>
                <a:gd name="T61" fmla="*/ 2147483647 h 368"/>
                <a:gd name="T62" fmla="*/ 2147483647 w 239"/>
                <a:gd name="T63" fmla="*/ 2147483647 h 368"/>
                <a:gd name="T64" fmla="*/ 2147483647 w 239"/>
                <a:gd name="T65" fmla="*/ 2147483647 h 368"/>
                <a:gd name="T66" fmla="*/ 2147483647 w 239"/>
                <a:gd name="T67" fmla="*/ 2147483647 h 368"/>
                <a:gd name="T68" fmla="*/ 2147483647 w 239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9"/>
                <a:gd name="T106" fmla="*/ 0 h 368"/>
                <a:gd name="T107" fmla="*/ 239 w 239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9" h="368">
                  <a:moveTo>
                    <a:pt x="0" y="367"/>
                  </a:moveTo>
                  <a:lnTo>
                    <a:pt x="10" y="362"/>
                  </a:lnTo>
                  <a:lnTo>
                    <a:pt x="19" y="358"/>
                  </a:lnTo>
                  <a:lnTo>
                    <a:pt x="28" y="353"/>
                  </a:lnTo>
                  <a:lnTo>
                    <a:pt x="36" y="348"/>
                  </a:lnTo>
                  <a:lnTo>
                    <a:pt x="44" y="344"/>
                  </a:lnTo>
                  <a:lnTo>
                    <a:pt x="52" y="339"/>
                  </a:lnTo>
                  <a:lnTo>
                    <a:pt x="60" y="334"/>
                  </a:lnTo>
                  <a:lnTo>
                    <a:pt x="67" y="329"/>
                  </a:lnTo>
                  <a:lnTo>
                    <a:pt x="74" y="324"/>
                  </a:lnTo>
                  <a:lnTo>
                    <a:pt x="81" y="320"/>
                  </a:lnTo>
                  <a:lnTo>
                    <a:pt x="88" y="315"/>
                  </a:lnTo>
                  <a:lnTo>
                    <a:pt x="95" y="310"/>
                  </a:lnTo>
                  <a:lnTo>
                    <a:pt x="101" y="305"/>
                  </a:lnTo>
                  <a:lnTo>
                    <a:pt x="107" y="300"/>
                  </a:lnTo>
                  <a:lnTo>
                    <a:pt x="113" y="295"/>
                  </a:lnTo>
                  <a:lnTo>
                    <a:pt x="118" y="291"/>
                  </a:lnTo>
                  <a:lnTo>
                    <a:pt x="124" y="286"/>
                  </a:lnTo>
                  <a:lnTo>
                    <a:pt x="129" y="281"/>
                  </a:lnTo>
                  <a:lnTo>
                    <a:pt x="134" y="276"/>
                  </a:lnTo>
                  <a:lnTo>
                    <a:pt x="139" y="271"/>
                  </a:lnTo>
                  <a:lnTo>
                    <a:pt x="143" y="266"/>
                  </a:lnTo>
                  <a:lnTo>
                    <a:pt x="148" y="261"/>
                  </a:lnTo>
                  <a:lnTo>
                    <a:pt x="152" y="256"/>
                  </a:lnTo>
                  <a:lnTo>
                    <a:pt x="156" y="251"/>
                  </a:lnTo>
                  <a:lnTo>
                    <a:pt x="160" y="246"/>
                  </a:lnTo>
                  <a:lnTo>
                    <a:pt x="163" y="241"/>
                  </a:lnTo>
                  <a:lnTo>
                    <a:pt x="167" y="236"/>
                  </a:lnTo>
                  <a:lnTo>
                    <a:pt x="170" y="231"/>
                  </a:lnTo>
                  <a:lnTo>
                    <a:pt x="174" y="226"/>
                  </a:lnTo>
                  <a:lnTo>
                    <a:pt x="177" y="221"/>
                  </a:lnTo>
                  <a:lnTo>
                    <a:pt x="180" y="216"/>
                  </a:lnTo>
                  <a:lnTo>
                    <a:pt x="183" y="211"/>
                  </a:lnTo>
                  <a:lnTo>
                    <a:pt x="185" y="205"/>
                  </a:lnTo>
                  <a:lnTo>
                    <a:pt x="188" y="200"/>
                  </a:lnTo>
                  <a:lnTo>
                    <a:pt x="190" y="195"/>
                  </a:lnTo>
                  <a:lnTo>
                    <a:pt x="193" y="190"/>
                  </a:lnTo>
                  <a:lnTo>
                    <a:pt x="195" y="185"/>
                  </a:lnTo>
                  <a:lnTo>
                    <a:pt x="197" y="179"/>
                  </a:lnTo>
                  <a:lnTo>
                    <a:pt x="199" y="174"/>
                  </a:lnTo>
                  <a:lnTo>
                    <a:pt x="201" y="169"/>
                  </a:lnTo>
                  <a:lnTo>
                    <a:pt x="203" y="164"/>
                  </a:lnTo>
                  <a:lnTo>
                    <a:pt x="205" y="158"/>
                  </a:lnTo>
                  <a:lnTo>
                    <a:pt x="206" y="153"/>
                  </a:lnTo>
                  <a:lnTo>
                    <a:pt x="208" y="148"/>
                  </a:lnTo>
                  <a:lnTo>
                    <a:pt x="209" y="142"/>
                  </a:lnTo>
                  <a:lnTo>
                    <a:pt x="211" y="137"/>
                  </a:lnTo>
                  <a:lnTo>
                    <a:pt x="212" y="131"/>
                  </a:lnTo>
                  <a:lnTo>
                    <a:pt x="214" y="126"/>
                  </a:lnTo>
                  <a:lnTo>
                    <a:pt x="215" y="121"/>
                  </a:lnTo>
                  <a:lnTo>
                    <a:pt x="216" y="115"/>
                  </a:lnTo>
                  <a:lnTo>
                    <a:pt x="217" y="110"/>
                  </a:lnTo>
                  <a:lnTo>
                    <a:pt x="218" y="104"/>
                  </a:lnTo>
                  <a:lnTo>
                    <a:pt x="220" y="98"/>
                  </a:lnTo>
                  <a:lnTo>
                    <a:pt x="221" y="93"/>
                  </a:lnTo>
                  <a:lnTo>
                    <a:pt x="222" y="87"/>
                  </a:lnTo>
                  <a:lnTo>
                    <a:pt x="223" y="82"/>
                  </a:lnTo>
                  <a:lnTo>
                    <a:pt x="224" y="76"/>
                  </a:lnTo>
                  <a:lnTo>
                    <a:pt x="225" y="70"/>
                  </a:lnTo>
                  <a:lnTo>
                    <a:pt x="226" y="65"/>
                  </a:lnTo>
                  <a:lnTo>
                    <a:pt x="227" y="59"/>
                  </a:lnTo>
                  <a:lnTo>
                    <a:pt x="228" y="53"/>
                  </a:lnTo>
                  <a:lnTo>
                    <a:pt x="229" y="47"/>
                  </a:lnTo>
                  <a:lnTo>
                    <a:pt x="230" y="41"/>
                  </a:lnTo>
                  <a:lnTo>
                    <a:pt x="231" y="36"/>
                  </a:lnTo>
                  <a:lnTo>
                    <a:pt x="232" y="30"/>
                  </a:lnTo>
                  <a:lnTo>
                    <a:pt x="233" y="24"/>
                  </a:lnTo>
                  <a:lnTo>
                    <a:pt x="235" y="18"/>
                  </a:lnTo>
                  <a:lnTo>
                    <a:pt x="236" y="12"/>
                  </a:lnTo>
                  <a:lnTo>
                    <a:pt x="237" y="6"/>
                  </a:lnTo>
                  <a:lnTo>
                    <a:pt x="23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3" name="Freeform 61"/>
            <p:cNvSpPr>
              <a:spLocks/>
            </p:cNvSpPr>
            <p:nvPr/>
          </p:nvSpPr>
          <p:spPr bwMode="auto">
            <a:xfrm>
              <a:off x="1355408" y="549275"/>
              <a:ext cx="119062" cy="115888"/>
            </a:xfrm>
            <a:custGeom>
              <a:avLst/>
              <a:gdLst>
                <a:gd name="T0" fmla="*/ 0 w 75"/>
                <a:gd name="T1" fmla="*/ 2147483647 h 73"/>
                <a:gd name="T2" fmla="*/ 2147483647 w 75"/>
                <a:gd name="T3" fmla="*/ 2147483647 h 73"/>
                <a:gd name="T4" fmla="*/ 2147483647 w 75"/>
                <a:gd name="T5" fmla="*/ 2147483647 h 73"/>
                <a:gd name="T6" fmla="*/ 2147483647 w 75"/>
                <a:gd name="T7" fmla="*/ 2147483647 h 73"/>
                <a:gd name="T8" fmla="*/ 2147483647 w 75"/>
                <a:gd name="T9" fmla="*/ 2147483647 h 73"/>
                <a:gd name="T10" fmla="*/ 2147483647 w 75"/>
                <a:gd name="T11" fmla="*/ 2147483647 h 73"/>
                <a:gd name="T12" fmla="*/ 2147483647 w 75"/>
                <a:gd name="T13" fmla="*/ 2147483647 h 73"/>
                <a:gd name="T14" fmla="*/ 2147483647 w 75"/>
                <a:gd name="T15" fmla="*/ 2147483647 h 73"/>
                <a:gd name="T16" fmla="*/ 2147483647 w 75"/>
                <a:gd name="T17" fmla="*/ 2147483647 h 73"/>
                <a:gd name="T18" fmla="*/ 2147483647 w 75"/>
                <a:gd name="T19" fmla="*/ 2147483647 h 73"/>
                <a:gd name="T20" fmla="*/ 2147483647 w 75"/>
                <a:gd name="T21" fmla="*/ 2147483647 h 73"/>
                <a:gd name="T22" fmla="*/ 2147483647 w 75"/>
                <a:gd name="T23" fmla="*/ 2147483647 h 73"/>
                <a:gd name="T24" fmla="*/ 2147483647 w 75"/>
                <a:gd name="T25" fmla="*/ 2147483647 h 73"/>
                <a:gd name="T26" fmla="*/ 2147483647 w 75"/>
                <a:gd name="T27" fmla="*/ 2147483647 h 73"/>
                <a:gd name="T28" fmla="*/ 2147483647 w 75"/>
                <a:gd name="T29" fmla="*/ 2147483647 h 73"/>
                <a:gd name="T30" fmla="*/ 2147483647 w 75"/>
                <a:gd name="T31" fmla="*/ 2147483647 h 73"/>
                <a:gd name="T32" fmla="*/ 2147483647 w 75"/>
                <a:gd name="T33" fmla="*/ 2147483647 h 73"/>
                <a:gd name="T34" fmla="*/ 2147483647 w 75"/>
                <a:gd name="T35" fmla="*/ 2147483647 h 73"/>
                <a:gd name="T36" fmla="*/ 2147483647 w 75"/>
                <a:gd name="T37" fmla="*/ 0 h 73"/>
                <a:gd name="T38" fmla="*/ 2147483647 w 75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73"/>
                <a:gd name="T62" fmla="*/ 75 w 75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73">
                  <a:moveTo>
                    <a:pt x="0" y="72"/>
                  </a:moveTo>
                  <a:lnTo>
                    <a:pt x="1" y="68"/>
                  </a:lnTo>
                  <a:lnTo>
                    <a:pt x="2" y="63"/>
                  </a:lnTo>
                  <a:lnTo>
                    <a:pt x="3" y="58"/>
                  </a:lnTo>
                  <a:lnTo>
                    <a:pt x="4" y="53"/>
                  </a:lnTo>
                  <a:lnTo>
                    <a:pt x="5" y="48"/>
                  </a:lnTo>
                  <a:lnTo>
                    <a:pt x="6" y="43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2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4" name="Freeform 62"/>
            <p:cNvSpPr>
              <a:spLocks/>
            </p:cNvSpPr>
            <p:nvPr/>
          </p:nvSpPr>
          <p:spPr bwMode="auto">
            <a:xfrm>
              <a:off x="1152208" y="1366838"/>
              <a:ext cx="61912" cy="242887"/>
            </a:xfrm>
            <a:custGeom>
              <a:avLst/>
              <a:gdLst>
                <a:gd name="T0" fmla="*/ 2147483647 w 39"/>
                <a:gd name="T1" fmla="*/ 2147483647 h 153"/>
                <a:gd name="T2" fmla="*/ 2147483647 w 39"/>
                <a:gd name="T3" fmla="*/ 2147483647 h 153"/>
                <a:gd name="T4" fmla="*/ 2147483647 w 39"/>
                <a:gd name="T5" fmla="*/ 2147483647 h 153"/>
                <a:gd name="T6" fmla="*/ 2147483647 w 39"/>
                <a:gd name="T7" fmla="*/ 2147483647 h 153"/>
                <a:gd name="T8" fmla="*/ 2147483647 w 39"/>
                <a:gd name="T9" fmla="*/ 2147483647 h 153"/>
                <a:gd name="T10" fmla="*/ 2147483647 w 39"/>
                <a:gd name="T11" fmla="*/ 2147483647 h 153"/>
                <a:gd name="T12" fmla="*/ 2147483647 w 39"/>
                <a:gd name="T13" fmla="*/ 2147483647 h 153"/>
                <a:gd name="T14" fmla="*/ 2147483647 w 39"/>
                <a:gd name="T15" fmla="*/ 2147483647 h 153"/>
                <a:gd name="T16" fmla="*/ 0 w 39"/>
                <a:gd name="T17" fmla="*/ 2147483647 h 153"/>
                <a:gd name="T18" fmla="*/ 0 w 39"/>
                <a:gd name="T19" fmla="*/ 2147483647 h 153"/>
                <a:gd name="T20" fmla="*/ 0 w 39"/>
                <a:gd name="T21" fmla="*/ 2147483647 h 153"/>
                <a:gd name="T22" fmla="*/ 2147483647 w 39"/>
                <a:gd name="T23" fmla="*/ 2147483647 h 153"/>
                <a:gd name="T24" fmla="*/ 2147483647 w 39"/>
                <a:gd name="T25" fmla="*/ 2147483647 h 153"/>
                <a:gd name="T26" fmla="*/ 2147483647 w 39"/>
                <a:gd name="T27" fmla="*/ 2147483647 h 153"/>
                <a:gd name="T28" fmla="*/ 2147483647 w 39"/>
                <a:gd name="T29" fmla="*/ 2147483647 h 153"/>
                <a:gd name="T30" fmla="*/ 2147483647 w 39"/>
                <a:gd name="T31" fmla="*/ 2147483647 h 153"/>
                <a:gd name="T32" fmla="*/ 2147483647 w 39"/>
                <a:gd name="T33" fmla="*/ 2147483647 h 153"/>
                <a:gd name="T34" fmla="*/ 2147483647 w 39"/>
                <a:gd name="T35" fmla="*/ 2147483647 h 153"/>
                <a:gd name="T36" fmla="*/ 2147483647 w 39"/>
                <a:gd name="T37" fmla="*/ 2147483647 h 153"/>
                <a:gd name="T38" fmla="*/ 2147483647 w 39"/>
                <a:gd name="T39" fmla="*/ 2147483647 h 153"/>
                <a:gd name="T40" fmla="*/ 2147483647 w 39"/>
                <a:gd name="T41" fmla="*/ 2147483647 h 153"/>
                <a:gd name="T42" fmla="*/ 2147483647 w 39"/>
                <a:gd name="T43" fmla="*/ 2147483647 h 153"/>
                <a:gd name="T44" fmla="*/ 2147483647 w 39"/>
                <a:gd name="T45" fmla="*/ 2147483647 h 153"/>
                <a:gd name="T46" fmla="*/ 2147483647 w 39"/>
                <a:gd name="T47" fmla="*/ 2147483647 h 153"/>
                <a:gd name="T48" fmla="*/ 2147483647 w 39"/>
                <a:gd name="T49" fmla="*/ 2147483647 h 153"/>
                <a:gd name="T50" fmla="*/ 2147483647 w 39"/>
                <a:gd name="T51" fmla="*/ 2147483647 h 153"/>
                <a:gd name="T52" fmla="*/ 2147483647 w 39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3"/>
                <a:gd name="T83" fmla="*/ 39 w 39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3">
                  <a:moveTo>
                    <a:pt x="23" y="152"/>
                  </a:moveTo>
                  <a:lnTo>
                    <a:pt x="18" y="149"/>
                  </a:lnTo>
                  <a:lnTo>
                    <a:pt x="13" y="145"/>
                  </a:lnTo>
                  <a:lnTo>
                    <a:pt x="10" y="140"/>
                  </a:lnTo>
                  <a:lnTo>
                    <a:pt x="7" y="135"/>
                  </a:lnTo>
                  <a:lnTo>
                    <a:pt x="4" y="130"/>
                  </a:lnTo>
                  <a:lnTo>
                    <a:pt x="2" y="124"/>
                  </a:lnTo>
                  <a:lnTo>
                    <a:pt x="1" y="118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79"/>
                  </a:lnTo>
                  <a:lnTo>
                    <a:pt x="4" y="72"/>
                  </a:lnTo>
                  <a:lnTo>
                    <a:pt x="6" y="65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3" y="45"/>
                  </a:lnTo>
                  <a:lnTo>
                    <a:pt x="16" y="38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5" y="20"/>
                  </a:lnTo>
                  <a:lnTo>
                    <a:pt x="28" y="14"/>
                  </a:lnTo>
                  <a:lnTo>
                    <a:pt x="32" y="9"/>
                  </a:lnTo>
                  <a:lnTo>
                    <a:pt x="35" y="4"/>
                  </a:lnTo>
                  <a:lnTo>
                    <a:pt x="3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5" name="Freeform 63"/>
            <p:cNvSpPr>
              <a:spLocks/>
            </p:cNvSpPr>
            <p:nvPr/>
          </p:nvSpPr>
          <p:spPr bwMode="auto">
            <a:xfrm>
              <a:off x="1212533" y="1174750"/>
              <a:ext cx="261937" cy="193675"/>
            </a:xfrm>
            <a:custGeom>
              <a:avLst/>
              <a:gdLst>
                <a:gd name="T0" fmla="*/ 0 w 165"/>
                <a:gd name="T1" fmla="*/ 2147483647 h 122"/>
                <a:gd name="T2" fmla="*/ 2147483647 w 165"/>
                <a:gd name="T3" fmla="*/ 2147483647 h 122"/>
                <a:gd name="T4" fmla="*/ 2147483647 w 165"/>
                <a:gd name="T5" fmla="*/ 2147483647 h 122"/>
                <a:gd name="T6" fmla="*/ 2147483647 w 165"/>
                <a:gd name="T7" fmla="*/ 2147483647 h 122"/>
                <a:gd name="T8" fmla="*/ 2147483647 w 165"/>
                <a:gd name="T9" fmla="*/ 2147483647 h 122"/>
                <a:gd name="T10" fmla="*/ 2147483647 w 165"/>
                <a:gd name="T11" fmla="*/ 2147483647 h 122"/>
                <a:gd name="T12" fmla="*/ 2147483647 w 165"/>
                <a:gd name="T13" fmla="*/ 2147483647 h 122"/>
                <a:gd name="T14" fmla="*/ 2147483647 w 165"/>
                <a:gd name="T15" fmla="*/ 2147483647 h 122"/>
                <a:gd name="T16" fmla="*/ 2147483647 w 165"/>
                <a:gd name="T17" fmla="*/ 2147483647 h 122"/>
                <a:gd name="T18" fmla="*/ 2147483647 w 165"/>
                <a:gd name="T19" fmla="*/ 2147483647 h 122"/>
                <a:gd name="T20" fmla="*/ 2147483647 w 165"/>
                <a:gd name="T21" fmla="*/ 2147483647 h 122"/>
                <a:gd name="T22" fmla="*/ 2147483647 w 165"/>
                <a:gd name="T23" fmla="*/ 2147483647 h 122"/>
                <a:gd name="T24" fmla="*/ 2147483647 w 165"/>
                <a:gd name="T25" fmla="*/ 2147483647 h 122"/>
                <a:gd name="T26" fmla="*/ 2147483647 w 165"/>
                <a:gd name="T27" fmla="*/ 2147483647 h 122"/>
                <a:gd name="T28" fmla="*/ 2147483647 w 165"/>
                <a:gd name="T29" fmla="*/ 2147483647 h 122"/>
                <a:gd name="T30" fmla="*/ 2147483647 w 165"/>
                <a:gd name="T31" fmla="*/ 2147483647 h 122"/>
                <a:gd name="T32" fmla="*/ 2147483647 w 165"/>
                <a:gd name="T33" fmla="*/ 2147483647 h 122"/>
                <a:gd name="T34" fmla="*/ 2147483647 w 165"/>
                <a:gd name="T35" fmla="*/ 2147483647 h 122"/>
                <a:gd name="T36" fmla="*/ 2147483647 w 165"/>
                <a:gd name="T37" fmla="*/ 2147483647 h 122"/>
                <a:gd name="T38" fmla="*/ 2147483647 w 165"/>
                <a:gd name="T39" fmla="*/ 2147483647 h 122"/>
                <a:gd name="T40" fmla="*/ 2147483647 w 165"/>
                <a:gd name="T41" fmla="*/ 2147483647 h 122"/>
                <a:gd name="T42" fmla="*/ 2147483647 w 165"/>
                <a:gd name="T43" fmla="*/ 2147483647 h 122"/>
                <a:gd name="T44" fmla="*/ 2147483647 w 165"/>
                <a:gd name="T45" fmla="*/ 2147483647 h 122"/>
                <a:gd name="T46" fmla="*/ 2147483647 w 165"/>
                <a:gd name="T47" fmla="*/ 2147483647 h 122"/>
                <a:gd name="T48" fmla="*/ 2147483647 w 165"/>
                <a:gd name="T49" fmla="*/ 2147483647 h 122"/>
                <a:gd name="T50" fmla="*/ 2147483647 w 165"/>
                <a:gd name="T51" fmla="*/ 2147483647 h 122"/>
                <a:gd name="T52" fmla="*/ 2147483647 w 165"/>
                <a:gd name="T53" fmla="*/ 2147483647 h 122"/>
                <a:gd name="T54" fmla="*/ 2147483647 w 165"/>
                <a:gd name="T55" fmla="*/ 2147483647 h 122"/>
                <a:gd name="T56" fmla="*/ 2147483647 w 165"/>
                <a:gd name="T57" fmla="*/ 2147483647 h 122"/>
                <a:gd name="T58" fmla="*/ 2147483647 w 165"/>
                <a:gd name="T59" fmla="*/ 0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122"/>
                <a:gd name="T92" fmla="*/ 165 w 165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122">
                  <a:moveTo>
                    <a:pt x="0" y="121"/>
                  </a:moveTo>
                  <a:lnTo>
                    <a:pt x="5" y="114"/>
                  </a:lnTo>
                  <a:lnTo>
                    <a:pt x="10" y="108"/>
                  </a:lnTo>
                  <a:lnTo>
                    <a:pt x="15" y="101"/>
                  </a:lnTo>
                  <a:lnTo>
                    <a:pt x="20" y="95"/>
                  </a:lnTo>
                  <a:lnTo>
                    <a:pt x="25" y="88"/>
                  </a:lnTo>
                  <a:lnTo>
                    <a:pt x="30" y="82"/>
                  </a:lnTo>
                  <a:lnTo>
                    <a:pt x="35" y="76"/>
                  </a:lnTo>
                  <a:lnTo>
                    <a:pt x="40" y="71"/>
                  </a:lnTo>
                  <a:lnTo>
                    <a:pt x="46" y="65"/>
                  </a:lnTo>
                  <a:lnTo>
                    <a:pt x="51" y="59"/>
                  </a:lnTo>
                  <a:lnTo>
                    <a:pt x="56" y="54"/>
                  </a:lnTo>
                  <a:lnTo>
                    <a:pt x="62" y="49"/>
                  </a:lnTo>
                  <a:lnTo>
                    <a:pt x="67" y="44"/>
                  </a:lnTo>
                  <a:lnTo>
                    <a:pt x="73" y="40"/>
                  </a:lnTo>
                  <a:lnTo>
                    <a:pt x="79" y="35"/>
                  </a:lnTo>
                  <a:lnTo>
                    <a:pt x="84" y="31"/>
                  </a:lnTo>
                  <a:lnTo>
                    <a:pt x="90" y="27"/>
                  </a:lnTo>
                  <a:lnTo>
                    <a:pt x="96" y="23"/>
                  </a:lnTo>
                  <a:lnTo>
                    <a:pt x="102" y="20"/>
                  </a:lnTo>
                  <a:lnTo>
                    <a:pt x="108" y="16"/>
                  </a:lnTo>
                  <a:lnTo>
                    <a:pt x="114" y="13"/>
                  </a:lnTo>
                  <a:lnTo>
                    <a:pt x="120" y="11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8" y="4"/>
                  </a:lnTo>
                  <a:lnTo>
                    <a:pt x="145" y="3"/>
                  </a:lnTo>
                  <a:lnTo>
                    <a:pt x="151" y="1"/>
                  </a:lnTo>
                  <a:lnTo>
                    <a:pt x="158" y="1"/>
                  </a:lnTo>
                  <a:lnTo>
                    <a:pt x="164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6" name="Freeform 64"/>
            <p:cNvSpPr>
              <a:spLocks/>
            </p:cNvSpPr>
            <p:nvPr/>
          </p:nvSpPr>
          <p:spPr bwMode="auto">
            <a:xfrm>
              <a:off x="1982470" y="1643063"/>
              <a:ext cx="74613" cy="128587"/>
            </a:xfrm>
            <a:custGeom>
              <a:avLst/>
              <a:gdLst>
                <a:gd name="T0" fmla="*/ 0 w 47"/>
                <a:gd name="T1" fmla="*/ 2147483647 h 81"/>
                <a:gd name="T2" fmla="*/ 2147483647 w 47"/>
                <a:gd name="T3" fmla="*/ 2147483647 h 81"/>
                <a:gd name="T4" fmla="*/ 2147483647 w 47"/>
                <a:gd name="T5" fmla="*/ 2147483647 h 81"/>
                <a:gd name="T6" fmla="*/ 2147483647 w 47"/>
                <a:gd name="T7" fmla="*/ 2147483647 h 81"/>
                <a:gd name="T8" fmla="*/ 2147483647 w 47"/>
                <a:gd name="T9" fmla="*/ 2147483647 h 81"/>
                <a:gd name="T10" fmla="*/ 2147483647 w 47"/>
                <a:gd name="T11" fmla="*/ 2147483647 h 81"/>
                <a:gd name="T12" fmla="*/ 2147483647 w 47"/>
                <a:gd name="T13" fmla="*/ 2147483647 h 81"/>
                <a:gd name="T14" fmla="*/ 2147483647 w 47"/>
                <a:gd name="T15" fmla="*/ 2147483647 h 81"/>
                <a:gd name="T16" fmla="*/ 2147483647 w 47"/>
                <a:gd name="T17" fmla="*/ 2147483647 h 81"/>
                <a:gd name="T18" fmla="*/ 2147483647 w 47"/>
                <a:gd name="T19" fmla="*/ 2147483647 h 81"/>
                <a:gd name="T20" fmla="*/ 2147483647 w 47"/>
                <a:gd name="T21" fmla="*/ 2147483647 h 81"/>
                <a:gd name="T22" fmla="*/ 2147483647 w 47"/>
                <a:gd name="T23" fmla="*/ 2147483647 h 81"/>
                <a:gd name="T24" fmla="*/ 2147483647 w 47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81"/>
                <a:gd name="T41" fmla="*/ 47 w 47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81">
                  <a:moveTo>
                    <a:pt x="0" y="80"/>
                  </a:moveTo>
                  <a:lnTo>
                    <a:pt x="3" y="70"/>
                  </a:lnTo>
                  <a:lnTo>
                    <a:pt x="5" y="62"/>
                  </a:lnTo>
                  <a:lnTo>
                    <a:pt x="8" y="54"/>
                  </a:lnTo>
                  <a:lnTo>
                    <a:pt x="10" y="47"/>
                  </a:lnTo>
                  <a:lnTo>
                    <a:pt x="13" y="40"/>
                  </a:lnTo>
                  <a:lnTo>
                    <a:pt x="16" y="34"/>
                  </a:lnTo>
                  <a:lnTo>
                    <a:pt x="19" y="28"/>
                  </a:lnTo>
                  <a:lnTo>
                    <a:pt x="23" y="22"/>
                  </a:lnTo>
                  <a:lnTo>
                    <a:pt x="27" y="17"/>
                  </a:lnTo>
                  <a:lnTo>
                    <a:pt x="33" y="11"/>
                  </a:lnTo>
                  <a:lnTo>
                    <a:pt x="39" y="6"/>
                  </a:lnTo>
                  <a:lnTo>
                    <a:pt x="4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7" name="Freeform 65"/>
            <p:cNvSpPr>
              <a:spLocks/>
            </p:cNvSpPr>
            <p:nvPr/>
          </p:nvSpPr>
          <p:spPr bwMode="auto">
            <a:xfrm>
              <a:off x="2055495" y="1606550"/>
              <a:ext cx="401638" cy="38100"/>
            </a:xfrm>
            <a:custGeom>
              <a:avLst/>
              <a:gdLst>
                <a:gd name="T0" fmla="*/ 0 w 253"/>
                <a:gd name="T1" fmla="*/ 2147483647 h 24"/>
                <a:gd name="T2" fmla="*/ 2147483647 w 253"/>
                <a:gd name="T3" fmla="*/ 2147483647 h 24"/>
                <a:gd name="T4" fmla="*/ 2147483647 w 253"/>
                <a:gd name="T5" fmla="*/ 2147483647 h 24"/>
                <a:gd name="T6" fmla="*/ 2147483647 w 253"/>
                <a:gd name="T7" fmla="*/ 2147483647 h 24"/>
                <a:gd name="T8" fmla="*/ 2147483647 w 253"/>
                <a:gd name="T9" fmla="*/ 2147483647 h 24"/>
                <a:gd name="T10" fmla="*/ 2147483647 w 253"/>
                <a:gd name="T11" fmla="*/ 2147483647 h 24"/>
                <a:gd name="T12" fmla="*/ 2147483647 w 253"/>
                <a:gd name="T13" fmla="*/ 2147483647 h 24"/>
                <a:gd name="T14" fmla="*/ 2147483647 w 253"/>
                <a:gd name="T15" fmla="*/ 2147483647 h 24"/>
                <a:gd name="T16" fmla="*/ 2147483647 w 253"/>
                <a:gd name="T17" fmla="*/ 2147483647 h 24"/>
                <a:gd name="T18" fmla="*/ 2147483647 w 253"/>
                <a:gd name="T19" fmla="*/ 2147483647 h 24"/>
                <a:gd name="T20" fmla="*/ 2147483647 w 253"/>
                <a:gd name="T21" fmla="*/ 2147483647 h 24"/>
                <a:gd name="T22" fmla="*/ 2147483647 w 253"/>
                <a:gd name="T23" fmla="*/ 2147483647 h 24"/>
                <a:gd name="T24" fmla="*/ 2147483647 w 253"/>
                <a:gd name="T25" fmla="*/ 2147483647 h 24"/>
                <a:gd name="T26" fmla="*/ 2147483647 w 253"/>
                <a:gd name="T27" fmla="*/ 2147483647 h 24"/>
                <a:gd name="T28" fmla="*/ 2147483647 w 253"/>
                <a:gd name="T29" fmla="*/ 2147483647 h 24"/>
                <a:gd name="T30" fmla="*/ 2147483647 w 253"/>
                <a:gd name="T31" fmla="*/ 2147483647 h 24"/>
                <a:gd name="T32" fmla="*/ 2147483647 w 253"/>
                <a:gd name="T33" fmla="*/ 2147483647 h 24"/>
                <a:gd name="T34" fmla="*/ 2147483647 w 253"/>
                <a:gd name="T35" fmla="*/ 2147483647 h 24"/>
                <a:gd name="T36" fmla="*/ 2147483647 w 253"/>
                <a:gd name="T37" fmla="*/ 2147483647 h 24"/>
                <a:gd name="T38" fmla="*/ 2147483647 w 253"/>
                <a:gd name="T39" fmla="*/ 2147483647 h 24"/>
                <a:gd name="T40" fmla="*/ 2147483647 w 253"/>
                <a:gd name="T41" fmla="*/ 2147483647 h 24"/>
                <a:gd name="T42" fmla="*/ 2147483647 w 253"/>
                <a:gd name="T43" fmla="*/ 2147483647 h 24"/>
                <a:gd name="T44" fmla="*/ 2147483647 w 253"/>
                <a:gd name="T45" fmla="*/ 2147483647 h 24"/>
                <a:gd name="T46" fmla="*/ 2147483647 w 253"/>
                <a:gd name="T47" fmla="*/ 2147483647 h 24"/>
                <a:gd name="T48" fmla="*/ 2147483647 w 253"/>
                <a:gd name="T49" fmla="*/ 2147483647 h 24"/>
                <a:gd name="T50" fmla="*/ 2147483647 w 253"/>
                <a:gd name="T51" fmla="*/ 2147483647 h 24"/>
                <a:gd name="T52" fmla="*/ 2147483647 w 253"/>
                <a:gd name="T53" fmla="*/ 2147483647 h 24"/>
                <a:gd name="T54" fmla="*/ 2147483647 w 253"/>
                <a:gd name="T55" fmla="*/ 2147483647 h 24"/>
                <a:gd name="T56" fmla="*/ 2147483647 w 253"/>
                <a:gd name="T57" fmla="*/ 2147483647 h 24"/>
                <a:gd name="T58" fmla="*/ 2147483647 w 253"/>
                <a:gd name="T59" fmla="*/ 2147483647 h 24"/>
                <a:gd name="T60" fmla="*/ 2147483647 w 253"/>
                <a:gd name="T61" fmla="*/ 2147483647 h 24"/>
                <a:gd name="T62" fmla="*/ 2147483647 w 253"/>
                <a:gd name="T63" fmla="*/ 2147483647 h 24"/>
                <a:gd name="T64" fmla="*/ 2147483647 w 253"/>
                <a:gd name="T65" fmla="*/ 2147483647 h 24"/>
                <a:gd name="T66" fmla="*/ 2147483647 w 253"/>
                <a:gd name="T67" fmla="*/ 2147483647 h 24"/>
                <a:gd name="T68" fmla="*/ 2147483647 w 253"/>
                <a:gd name="T69" fmla="*/ 2147483647 h 24"/>
                <a:gd name="T70" fmla="*/ 2147483647 w 253"/>
                <a:gd name="T71" fmla="*/ 2147483647 h 24"/>
                <a:gd name="T72" fmla="*/ 2147483647 w 253"/>
                <a:gd name="T73" fmla="*/ 2147483647 h 24"/>
                <a:gd name="T74" fmla="*/ 2147483647 w 253"/>
                <a:gd name="T75" fmla="*/ 2147483647 h 24"/>
                <a:gd name="T76" fmla="*/ 2147483647 w 253"/>
                <a:gd name="T77" fmla="*/ 0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3"/>
                <a:gd name="T118" fmla="*/ 0 h 24"/>
                <a:gd name="T119" fmla="*/ 253 w 253"/>
                <a:gd name="T120" fmla="*/ 24 h 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3" h="24">
                  <a:moveTo>
                    <a:pt x="0" y="23"/>
                  </a:moveTo>
                  <a:lnTo>
                    <a:pt x="7" y="21"/>
                  </a:lnTo>
                  <a:lnTo>
                    <a:pt x="14" y="20"/>
                  </a:lnTo>
                  <a:lnTo>
                    <a:pt x="21" y="19"/>
                  </a:lnTo>
                  <a:lnTo>
                    <a:pt x="28" y="18"/>
                  </a:lnTo>
                  <a:lnTo>
                    <a:pt x="36" y="17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5"/>
                  </a:lnTo>
                  <a:lnTo>
                    <a:pt x="76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9" y="15"/>
                  </a:lnTo>
                  <a:lnTo>
                    <a:pt x="117" y="15"/>
                  </a:lnTo>
                  <a:lnTo>
                    <a:pt x="126" y="15"/>
                  </a:lnTo>
                  <a:lnTo>
                    <a:pt x="134" y="15"/>
                  </a:lnTo>
                  <a:lnTo>
                    <a:pt x="142" y="16"/>
                  </a:lnTo>
                  <a:lnTo>
                    <a:pt x="150" y="16"/>
                  </a:lnTo>
                  <a:lnTo>
                    <a:pt x="158" y="16"/>
                  </a:lnTo>
                  <a:lnTo>
                    <a:pt x="165" y="16"/>
                  </a:lnTo>
                  <a:lnTo>
                    <a:pt x="173" y="16"/>
                  </a:lnTo>
                  <a:lnTo>
                    <a:pt x="180" y="16"/>
                  </a:lnTo>
                  <a:lnTo>
                    <a:pt x="187" y="16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07" y="16"/>
                  </a:lnTo>
                  <a:lnTo>
                    <a:pt x="213" y="15"/>
                  </a:lnTo>
                  <a:lnTo>
                    <a:pt x="219" y="15"/>
                  </a:lnTo>
                  <a:lnTo>
                    <a:pt x="224" y="14"/>
                  </a:lnTo>
                  <a:lnTo>
                    <a:pt x="229" y="13"/>
                  </a:lnTo>
                  <a:lnTo>
                    <a:pt x="233" y="12"/>
                  </a:lnTo>
                  <a:lnTo>
                    <a:pt x="238" y="11"/>
                  </a:lnTo>
                  <a:lnTo>
                    <a:pt x="242" y="9"/>
                  </a:lnTo>
                  <a:lnTo>
                    <a:pt x="245" y="7"/>
                  </a:lnTo>
                  <a:lnTo>
                    <a:pt x="248" y="5"/>
                  </a:lnTo>
                  <a:lnTo>
                    <a:pt x="250" y="3"/>
                  </a:lnTo>
                  <a:lnTo>
                    <a:pt x="25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8" name="Freeform 66"/>
            <p:cNvSpPr>
              <a:spLocks/>
            </p:cNvSpPr>
            <p:nvPr/>
          </p:nvSpPr>
          <p:spPr bwMode="auto">
            <a:xfrm>
              <a:off x="2117408" y="1379538"/>
              <a:ext cx="339725" cy="228600"/>
            </a:xfrm>
            <a:custGeom>
              <a:avLst/>
              <a:gdLst>
                <a:gd name="T0" fmla="*/ 2147483647 w 214"/>
                <a:gd name="T1" fmla="*/ 2147483647 h 144"/>
                <a:gd name="T2" fmla="*/ 2147483647 w 214"/>
                <a:gd name="T3" fmla="*/ 2147483647 h 144"/>
                <a:gd name="T4" fmla="*/ 2147483647 w 214"/>
                <a:gd name="T5" fmla="*/ 2147483647 h 144"/>
                <a:gd name="T6" fmla="*/ 2147483647 w 214"/>
                <a:gd name="T7" fmla="*/ 2147483647 h 144"/>
                <a:gd name="T8" fmla="*/ 2147483647 w 214"/>
                <a:gd name="T9" fmla="*/ 2147483647 h 144"/>
                <a:gd name="T10" fmla="*/ 2147483647 w 214"/>
                <a:gd name="T11" fmla="*/ 2147483647 h 144"/>
                <a:gd name="T12" fmla="*/ 2147483647 w 214"/>
                <a:gd name="T13" fmla="*/ 2147483647 h 144"/>
                <a:gd name="T14" fmla="*/ 2147483647 w 214"/>
                <a:gd name="T15" fmla="*/ 2147483647 h 144"/>
                <a:gd name="T16" fmla="*/ 2147483647 w 214"/>
                <a:gd name="T17" fmla="*/ 2147483647 h 144"/>
                <a:gd name="T18" fmla="*/ 2147483647 w 214"/>
                <a:gd name="T19" fmla="*/ 2147483647 h 144"/>
                <a:gd name="T20" fmla="*/ 2147483647 w 214"/>
                <a:gd name="T21" fmla="*/ 2147483647 h 144"/>
                <a:gd name="T22" fmla="*/ 2147483647 w 214"/>
                <a:gd name="T23" fmla="*/ 2147483647 h 144"/>
                <a:gd name="T24" fmla="*/ 2147483647 w 214"/>
                <a:gd name="T25" fmla="*/ 2147483647 h 144"/>
                <a:gd name="T26" fmla="*/ 2147483647 w 214"/>
                <a:gd name="T27" fmla="*/ 2147483647 h 144"/>
                <a:gd name="T28" fmla="*/ 2147483647 w 214"/>
                <a:gd name="T29" fmla="*/ 2147483647 h 144"/>
                <a:gd name="T30" fmla="*/ 2147483647 w 214"/>
                <a:gd name="T31" fmla="*/ 2147483647 h 144"/>
                <a:gd name="T32" fmla="*/ 2147483647 w 214"/>
                <a:gd name="T33" fmla="*/ 2147483647 h 144"/>
                <a:gd name="T34" fmla="*/ 2147483647 w 214"/>
                <a:gd name="T35" fmla="*/ 2147483647 h 144"/>
                <a:gd name="T36" fmla="*/ 2147483647 w 214"/>
                <a:gd name="T37" fmla="*/ 2147483647 h 144"/>
                <a:gd name="T38" fmla="*/ 2147483647 w 214"/>
                <a:gd name="T39" fmla="*/ 2147483647 h 144"/>
                <a:gd name="T40" fmla="*/ 2147483647 w 214"/>
                <a:gd name="T41" fmla="*/ 2147483647 h 144"/>
                <a:gd name="T42" fmla="*/ 2147483647 w 214"/>
                <a:gd name="T43" fmla="*/ 2147483647 h 144"/>
                <a:gd name="T44" fmla="*/ 2147483647 w 214"/>
                <a:gd name="T45" fmla="*/ 2147483647 h 144"/>
                <a:gd name="T46" fmla="*/ 2147483647 w 214"/>
                <a:gd name="T47" fmla="*/ 2147483647 h 144"/>
                <a:gd name="T48" fmla="*/ 2147483647 w 214"/>
                <a:gd name="T49" fmla="*/ 2147483647 h 144"/>
                <a:gd name="T50" fmla="*/ 2147483647 w 214"/>
                <a:gd name="T51" fmla="*/ 2147483647 h 144"/>
                <a:gd name="T52" fmla="*/ 2147483647 w 214"/>
                <a:gd name="T53" fmla="*/ 2147483647 h 144"/>
                <a:gd name="T54" fmla="*/ 2147483647 w 214"/>
                <a:gd name="T55" fmla="*/ 2147483647 h 144"/>
                <a:gd name="T56" fmla="*/ 2147483647 w 214"/>
                <a:gd name="T57" fmla="*/ 2147483647 h 144"/>
                <a:gd name="T58" fmla="*/ 2147483647 w 214"/>
                <a:gd name="T59" fmla="*/ 2147483647 h 144"/>
                <a:gd name="T60" fmla="*/ 2147483647 w 214"/>
                <a:gd name="T61" fmla="*/ 2147483647 h 144"/>
                <a:gd name="T62" fmla="*/ 2147483647 w 214"/>
                <a:gd name="T63" fmla="*/ 2147483647 h 144"/>
                <a:gd name="T64" fmla="*/ 2147483647 w 214"/>
                <a:gd name="T65" fmla="*/ 2147483647 h 144"/>
                <a:gd name="T66" fmla="*/ 2147483647 w 214"/>
                <a:gd name="T67" fmla="*/ 2147483647 h 144"/>
                <a:gd name="T68" fmla="*/ 2147483647 w 214"/>
                <a:gd name="T69" fmla="*/ 2147483647 h 144"/>
                <a:gd name="T70" fmla="*/ 2147483647 w 214"/>
                <a:gd name="T71" fmla="*/ 2147483647 h 144"/>
                <a:gd name="T72" fmla="*/ 2147483647 w 214"/>
                <a:gd name="T73" fmla="*/ 2147483647 h 144"/>
                <a:gd name="T74" fmla="*/ 2147483647 w 214"/>
                <a:gd name="T75" fmla="*/ 2147483647 h 144"/>
                <a:gd name="T76" fmla="*/ 2147483647 w 214"/>
                <a:gd name="T77" fmla="*/ 2147483647 h 144"/>
                <a:gd name="T78" fmla="*/ 2147483647 w 214"/>
                <a:gd name="T79" fmla="*/ 2147483647 h 144"/>
                <a:gd name="T80" fmla="*/ 2147483647 w 214"/>
                <a:gd name="T81" fmla="*/ 2147483647 h 144"/>
                <a:gd name="T82" fmla="*/ 2147483647 w 214"/>
                <a:gd name="T83" fmla="*/ 2147483647 h 144"/>
                <a:gd name="T84" fmla="*/ 2147483647 w 214"/>
                <a:gd name="T85" fmla="*/ 2147483647 h 144"/>
                <a:gd name="T86" fmla="*/ 2147483647 w 214"/>
                <a:gd name="T87" fmla="*/ 2147483647 h 144"/>
                <a:gd name="T88" fmla="*/ 2147483647 w 214"/>
                <a:gd name="T89" fmla="*/ 2147483647 h 144"/>
                <a:gd name="T90" fmla="*/ 2147483647 w 214"/>
                <a:gd name="T91" fmla="*/ 2147483647 h 144"/>
                <a:gd name="T92" fmla="*/ 2147483647 w 214"/>
                <a:gd name="T93" fmla="*/ 2147483647 h 144"/>
                <a:gd name="T94" fmla="*/ 2147483647 w 214"/>
                <a:gd name="T95" fmla="*/ 2147483647 h 144"/>
                <a:gd name="T96" fmla="*/ 2147483647 w 214"/>
                <a:gd name="T97" fmla="*/ 2147483647 h 144"/>
                <a:gd name="T98" fmla="*/ 2147483647 w 214"/>
                <a:gd name="T99" fmla="*/ 2147483647 h 144"/>
                <a:gd name="T100" fmla="*/ 2147483647 w 214"/>
                <a:gd name="T101" fmla="*/ 2147483647 h 144"/>
                <a:gd name="T102" fmla="*/ 2147483647 w 214"/>
                <a:gd name="T103" fmla="*/ 2147483647 h 144"/>
                <a:gd name="T104" fmla="*/ 2147483647 w 214"/>
                <a:gd name="T105" fmla="*/ 2147483647 h 144"/>
                <a:gd name="T106" fmla="*/ 2147483647 w 214"/>
                <a:gd name="T107" fmla="*/ 2147483647 h 144"/>
                <a:gd name="T108" fmla="*/ 0 w 214"/>
                <a:gd name="T109" fmla="*/ 0 h 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4"/>
                <a:gd name="T166" fmla="*/ 0 h 144"/>
                <a:gd name="T167" fmla="*/ 214 w 214"/>
                <a:gd name="T168" fmla="*/ 144 h 1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4" h="144">
                  <a:moveTo>
                    <a:pt x="213" y="143"/>
                  </a:moveTo>
                  <a:lnTo>
                    <a:pt x="213" y="135"/>
                  </a:lnTo>
                  <a:lnTo>
                    <a:pt x="213" y="127"/>
                  </a:lnTo>
                  <a:lnTo>
                    <a:pt x="212" y="119"/>
                  </a:lnTo>
                  <a:lnTo>
                    <a:pt x="211" y="112"/>
                  </a:lnTo>
                  <a:lnTo>
                    <a:pt x="210" y="105"/>
                  </a:lnTo>
                  <a:lnTo>
                    <a:pt x="209" y="99"/>
                  </a:lnTo>
                  <a:lnTo>
                    <a:pt x="207" y="93"/>
                  </a:lnTo>
                  <a:lnTo>
                    <a:pt x="205" y="87"/>
                  </a:lnTo>
                  <a:lnTo>
                    <a:pt x="203" y="82"/>
                  </a:lnTo>
                  <a:lnTo>
                    <a:pt x="200" y="76"/>
                  </a:lnTo>
                  <a:lnTo>
                    <a:pt x="197" y="72"/>
                  </a:lnTo>
                  <a:lnTo>
                    <a:pt x="194" y="67"/>
                  </a:lnTo>
                  <a:lnTo>
                    <a:pt x="191" y="63"/>
                  </a:lnTo>
                  <a:lnTo>
                    <a:pt x="188" y="59"/>
                  </a:lnTo>
                  <a:lnTo>
                    <a:pt x="184" y="55"/>
                  </a:lnTo>
                  <a:lnTo>
                    <a:pt x="180" y="52"/>
                  </a:lnTo>
                  <a:lnTo>
                    <a:pt x="176" y="49"/>
                  </a:lnTo>
                  <a:lnTo>
                    <a:pt x="172" y="46"/>
                  </a:lnTo>
                  <a:lnTo>
                    <a:pt x="168" y="43"/>
                  </a:lnTo>
                  <a:lnTo>
                    <a:pt x="163" y="41"/>
                  </a:lnTo>
                  <a:lnTo>
                    <a:pt x="159" y="38"/>
                  </a:lnTo>
                  <a:lnTo>
                    <a:pt x="154" y="36"/>
                  </a:lnTo>
                  <a:lnTo>
                    <a:pt x="149" y="34"/>
                  </a:lnTo>
                  <a:lnTo>
                    <a:pt x="144" y="32"/>
                  </a:lnTo>
                  <a:lnTo>
                    <a:pt x="139" y="31"/>
                  </a:lnTo>
                  <a:lnTo>
                    <a:pt x="134" y="29"/>
                  </a:lnTo>
                  <a:lnTo>
                    <a:pt x="129" y="28"/>
                  </a:lnTo>
                  <a:lnTo>
                    <a:pt x="124" y="27"/>
                  </a:lnTo>
                  <a:lnTo>
                    <a:pt x="119" y="25"/>
                  </a:lnTo>
                  <a:lnTo>
                    <a:pt x="113" y="24"/>
                  </a:lnTo>
                  <a:lnTo>
                    <a:pt x="108" y="23"/>
                  </a:lnTo>
                  <a:lnTo>
                    <a:pt x="103" y="23"/>
                  </a:lnTo>
                  <a:lnTo>
                    <a:pt x="97" y="22"/>
                  </a:lnTo>
                  <a:lnTo>
                    <a:pt x="92" y="21"/>
                  </a:lnTo>
                  <a:lnTo>
                    <a:pt x="86" y="20"/>
                  </a:lnTo>
                  <a:lnTo>
                    <a:pt x="81" y="20"/>
                  </a:lnTo>
                  <a:lnTo>
                    <a:pt x="76" y="19"/>
                  </a:lnTo>
                  <a:lnTo>
                    <a:pt x="71" y="18"/>
                  </a:lnTo>
                  <a:lnTo>
                    <a:pt x="65" y="18"/>
                  </a:lnTo>
                  <a:lnTo>
                    <a:pt x="60" y="17"/>
                  </a:lnTo>
                  <a:lnTo>
                    <a:pt x="55" y="16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6" y="13"/>
                  </a:lnTo>
                  <a:lnTo>
                    <a:pt x="31" y="12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09" name="Freeform 67"/>
            <p:cNvSpPr>
              <a:spLocks/>
            </p:cNvSpPr>
            <p:nvPr/>
          </p:nvSpPr>
          <p:spPr bwMode="auto">
            <a:xfrm>
              <a:off x="1944370" y="1401763"/>
              <a:ext cx="146050" cy="104775"/>
            </a:xfrm>
            <a:custGeom>
              <a:avLst/>
              <a:gdLst>
                <a:gd name="T0" fmla="*/ 0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2147483647 w 9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66"/>
                <a:gd name="T53" fmla="*/ 92 w 92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66">
                  <a:moveTo>
                    <a:pt x="0" y="65"/>
                  </a:moveTo>
                  <a:lnTo>
                    <a:pt x="7" y="61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24" y="49"/>
                  </a:lnTo>
                  <a:lnTo>
                    <a:pt x="29" y="44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48" y="27"/>
                  </a:lnTo>
                  <a:lnTo>
                    <a:pt x="52" y="22"/>
                  </a:lnTo>
                  <a:lnTo>
                    <a:pt x="58" y="18"/>
                  </a:lnTo>
                  <a:lnTo>
                    <a:pt x="63" y="14"/>
                  </a:lnTo>
                  <a:lnTo>
                    <a:pt x="69" y="10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1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0" name="Freeform 68"/>
            <p:cNvSpPr>
              <a:spLocks/>
            </p:cNvSpPr>
            <p:nvPr/>
          </p:nvSpPr>
          <p:spPr bwMode="auto">
            <a:xfrm>
              <a:off x="2061845" y="1109663"/>
              <a:ext cx="104775" cy="293687"/>
            </a:xfrm>
            <a:custGeom>
              <a:avLst/>
              <a:gdLst>
                <a:gd name="T0" fmla="*/ 2147483647 w 66"/>
                <a:gd name="T1" fmla="*/ 2147483647 h 185"/>
                <a:gd name="T2" fmla="*/ 2147483647 w 66"/>
                <a:gd name="T3" fmla="*/ 2147483647 h 185"/>
                <a:gd name="T4" fmla="*/ 2147483647 w 66"/>
                <a:gd name="T5" fmla="*/ 2147483647 h 185"/>
                <a:gd name="T6" fmla="*/ 2147483647 w 66"/>
                <a:gd name="T7" fmla="*/ 2147483647 h 185"/>
                <a:gd name="T8" fmla="*/ 2147483647 w 66"/>
                <a:gd name="T9" fmla="*/ 2147483647 h 185"/>
                <a:gd name="T10" fmla="*/ 2147483647 w 66"/>
                <a:gd name="T11" fmla="*/ 2147483647 h 185"/>
                <a:gd name="T12" fmla="*/ 2147483647 w 66"/>
                <a:gd name="T13" fmla="*/ 2147483647 h 185"/>
                <a:gd name="T14" fmla="*/ 2147483647 w 66"/>
                <a:gd name="T15" fmla="*/ 2147483647 h 185"/>
                <a:gd name="T16" fmla="*/ 2147483647 w 66"/>
                <a:gd name="T17" fmla="*/ 2147483647 h 185"/>
                <a:gd name="T18" fmla="*/ 2147483647 w 66"/>
                <a:gd name="T19" fmla="*/ 2147483647 h 185"/>
                <a:gd name="T20" fmla="*/ 2147483647 w 66"/>
                <a:gd name="T21" fmla="*/ 2147483647 h 185"/>
                <a:gd name="T22" fmla="*/ 2147483647 w 66"/>
                <a:gd name="T23" fmla="*/ 2147483647 h 185"/>
                <a:gd name="T24" fmla="*/ 2147483647 w 66"/>
                <a:gd name="T25" fmla="*/ 2147483647 h 185"/>
                <a:gd name="T26" fmla="*/ 2147483647 w 66"/>
                <a:gd name="T27" fmla="*/ 2147483647 h 185"/>
                <a:gd name="T28" fmla="*/ 2147483647 w 66"/>
                <a:gd name="T29" fmla="*/ 2147483647 h 185"/>
                <a:gd name="T30" fmla="*/ 2147483647 w 66"/>
                <a:gd name="T31" fmla="*/ 2147483647 h 185"/>
                <a:gd name="T32" fmla="*/ 2147483647 w 66"/>
                <a:gd name="T33" fmla="*/ 2147483647 h 185"/>
                <a:gd name="T34" fmla="*/ 2147483647 w 66"/>
                <a:gd name="T35" fmla="*/ 2147483647 h 185"/>
                <a:gd name="T36" fmla="*/ 2147483647 w 66"/>
                <a:gd name="T37" fmla="*/ 2147483647 h 185"/>
                <a:gd name="T38" fmla="*/ 2147483647 w 66"/>
                <a:gd name="T39" fmla="*/ 2147483647 h 185"/>
                <a:gd name="T40" fmla="*/ 2147483647 w 66"/>
                <a:gd name="T41" fmla="*/ 2147483647 h 185"/>
                <a:gd name="T42" fmla="*/ 2147483647 w 66"/>
                <a:gd name="T43" fmla="*/ 2147483647 h 185"/>
                <a:gd name="T44" fmla="*/ 2147483647 w 66"/>
                <a:gd name="T45" fmla="*/ 2147483647 h 185"/>
                <a:gd name="T46" fmla="*/ 2147483647 w 66"/>
                <a:gd name="T47" fmla="*/ 2147483647 h 185"/>
                <a:gd name="T48" fmla="*/ 2147483647 w 66"/>
                <a:gd name="T49" fmla="*/ 2147483647 h 185"/>
                <a:gd name="T50" fmla="*/ 2147483647 w 66"/>
                <a:gd name="T51" fmla="*/ 2147483647 h 185"/>
                <a:gd name="T52" fmla="*/ 2147483647 w 66"/>
                <a:gd name="T53" fmla="*/ 2147483647 h 185"/>
                <a:gd name="T54" fmla="*/ 2147483647 w 66"/>
                <a:gd name="T55" fmla="*/ 2147483647 h 185"/>
                <a:gd name="T56" fmla="*/ 2147483647 w 66"/>
                <a:gd name="T57" fmla="*/ 2147483647 h 185"/>
                <a:gd name="T58" fmla="*/ 2147483647 w 66"/>
                <a:gd name="T59" fmla="*/ 2147483647 h 185"/>
                <a:gd name="T60" fmla="*/ 2147483647 w 66"/>
                <a:gd name="T61" fmla="*/ 2147483647 h 185"/>
                <a:gd name="T62" fmla="*/ 2147483647 w 66"/>
                <a:gd name="T63" fmla="*/ 2147483647 h 185"/>
                <a:gd name="T64" fmla="*/ 2147483647 w 66"/>
                <a:gd name="T65" fmla="*/ 2147483647 h 185"/>
                <a:gd name="T66" fmla="*/ 2147483647 w 66"/>
                <a:gd name="T67" fmla="*/ 2147483647 h 185"/>
                <a:gd name="T68" fmla="*/ 2147483647 w 66"/>
                <a:gd name="T69" fmla="*/ 2147483647 h 185"/>
                <a:gd name="T70" fmla="*/ 2147483647 w 66"/>
                <a:gd name="T71" fmla="*/ 2147483647 h 185"/>
                <a:gd name="T72" fmla="*/ 2147483647 w 66"/>
                <a:gd name="T73" fmla="*/ 2147483647 h 185"/>
                <a:gd name="T74" fmla="*/ 2147483647 w 66"/>
                <a:gd name="T75" fmla="*/ 2147483647 h 185"/>
                <a:gd name="T76" fmla="*/ 2147483647 w 66"/>
                <a:gd name="T77" fmla="*/ 2147483647 h 185"/>
                <a:gd name="T78" fmla="*/ 0 w 66"/>
                <a:gd name="T79" fmla="*/ 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6"/>
                <a:gd name="T121" fmla="*/ 0 h 185"/>
                <a:gd name="T122" fmla="*/ 66 w 66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6" h="185">
                  <a:moveTo>
                    <a:pt x="17" y="184"/>
                  </a:moveTo>
                  <a:lnTo>
                    <a:pt x="21" y="182"/>
                  </a:lnTo>
                  <a:lnTo>
                    <a:pt x="25" y="179"/>
                  </a:lnTo>
                  <a:lnTo>
                    <a:pt x="29" y="176"/>
                  </a:lnTo>
                  <a:lnTo>
                    <a:pt x="32" y="173"/>
                  </a:lnTo>
                  <a:lnTo>
                    <a:pt x="36" y="170"/>
                  </a:lnTo>
                  <a:lnTo>
                    <a:pt x="39" y="166"/>
                  </a:lnTo>
                  <a:lnTo>
                    <a:pt x="42" y="162"/>
                  </a:lnTo>
                  <a:lnTo>
                    <a:pt x="46" y="157"/>
                  </a:lnTo>
                  <a:lnTo>
                    <a:pt x="48" y="153"/>
                  </a:lnTo>
                  <a:lnTo>
                    <a:pt x="51" y="148"/>
                  </a:lnTo>
                  <a:lnTo>
                    <a:pt x="53" y="143"/>
                  </a:lnTo>
                  <a:lnTo>
                    <a:pt x="56" y="138"/>
                  </a:lnTo>
                  <a:lnTo>
                    <a:pt x="58" y="132"/>
                  </a:lnTo>
                  <a:lnTo>
                    <a:pt x="60" y="127"/>
                  </a:lnTo>
                  <a:lnTo>
                    <a:pt x="61" y="121"/>
                  </a:lnTo>
                  <a:lnTo>
                    <a:pt x="62" y="115"/>
                  </a:lnTo>
                  <a:lnTo>
                    <a:pt x="63" y="110"/>
                  </a:lnTo>
                  <a:lnTo>
                    <a:pt x="64" y="104"/>
                  </a:lnTo>
                  <a:lnTo>
                    <a:pt x="65" y="98"/>
                  </a:lnTo>
                  <a:lnTo>
                    <a:pt x="65" y="92"/>
                  </a:lnTo>
                  <a:lnTo>
                    <a:pt x="65" y="86"/>
                  </a:lnTo>
                  <a:lnTo>
                    <a:pt x="64" y="80"/>
                  </a:lnTo>
                  <a:lnTo>
                    <a:pt x="64" y="74"/>
                  </a:lnTo>
                  <a:lnTo>
                    <a:pt x="63" y="68"/>
                  </a:lnTo>
                  <a:lnTo>
                    <a:pt x="61" y="62"/>
                  </a:lnTo>
                  <a:lnTo>
                    <a:pt x="59" y="57"/>
                  </a:lnTo>
                  <a:lnTo>
                    <a:pt x="57" y="51"/>
                  </a:lnTo>
                  <a:lnTo>
                    <a:pt x="55" y="46"/>
                  </a:lnTo>
                  <a:lnTo>
                    <a:pt x="52" y="40"/>
                  </a:lnTo>
                  <a:lnTo>
                    <a:pt x="49" y="35"/>
                  </a:lnTo>
                  <a:lnTo>
                    <a:pt x="45" y="30"/>
                  </a:lnTo>
                  <a:lnTo>
                    <a:pt x="41" y="26"/>
                  </a:lnTo>
                  <a:lnTo>
                    <a:pt x="36" y="21"/>
                  </a:lnTo>
                  <a:lnTo>
                    <a:pt x="31" y="17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14" y="6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1" name="Freeform 69"/>
            <p:cNvSpPr>
              <a:spLocks/>
            </p:cNvSpPr>
            <p:nvPr/>
          </p:nvSpPr>
          <p:spPr bwMode="auto">
            <a:xfrm>
              <a:off x="1811020" y="1109663"/>
              <a:ext cx="252413" cy="252412"/>
            </a:xfrm>
            <a:custGeom>
              <a:avLst/>
              <a:gdLst>
                <a:gd name="T0" fmla="*/ 2147483647 w 159"/>
                <a:gd name="T1" fmla="*/ 0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2147483647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2147483647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2147483647 h 159"/>
                <a:gd name="T24" fmla="*/ 2147483647 w 159"/>
                <a:gd name="T25" fmla="*/ 2147483647 h 159"/>
                <a:gd name="T26" fmla="*/ 2147483647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0 w 159"/>
                <a:gd name="T79" fmla="*/ 2147483647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59"/>
                <a:gd name="T122" fmla="*/ 159 w 159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59">
                  <a:moveTo>
                    <a:pt x="158" y="0"/>
                  </a:moveTo>
                  <a:lnTo>
                    <a:pt x="154" y="2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4" y="10"/>
                  </a:lnTo>
                  <a:lnTo>
                    <a:pt x="141" y="13"/>
                  </a:lnTo>
                  <a:lnTo>
                    <a:pt x="138" y="17"/>
                  </a:lnTo>
                  <a:lnTo>
                    <a:pt x="135" y="21"/>
                  </a:lnTo>
                  <a:lnTo>
                    <a:pt x="132" y="25"/>
                  </a:lnTo>
                  <a:lnTo>
                    <a:pt x="129" y="29"/>
                  </a:lnTo>
                  <a:lnTo>
                    <a:pt x="127" y="34"/>
                  </a:lnTo>
                  <a:lnTo>
                    <a:pt x="124" y="39"/>
                  </a:lnTo>
                  <a:lnTo>
                    <a:pt x="121" y="44"/>
                  </a:lnTo>
                  <a:lnTo>
                    <a:pt x="119" y="49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1" y="65"/>
                  </a:lnTo>
                  <a:lnTo>
                    <a:pt x="108" y="70"/>
                  </a:lnTo>
                  <a:lnTo>
                    <a:pt x="105" y="76"/>
                  </a:lnTo>
                  <a:lnTo>
                    <a:pt x="102" y="81"/>
                  </a:lnTo>
                  <a:lnTo>
                    <a:pt x="99" y="87"/>
                  </a:lnTo>
                  <a:lnTo>
                    <a:pt x="96" y="92"/>
                  </a:lnTo>
                  <a:lnTo>
                    <a:pt x="93" y="98"/>
                  </a:lnTo>
                  <a:lnTo>
                    <a:pt x="89" y="103"/>
                  </a:lnTo>
                  <a:lnTo>
                    <a:pt x="86" y="108"/>
                  </a:lnTo>
                  <a:lnTo>
                    <a:pt x="82" y="113"/>
                  </a:lnTo>
                  <a:lnTo>
                    <a:pt x="78" y="118"/>
                  </a:lnTo>
                  <a:lnTo>
                    <a:pt x="74" y="123"/>
                  </a:lnTo>
                  <a:lnTo>
                    <a:pt x="69" y="128"/>
                  </a:lnTo>
                  <a:lnTo>
                    <a:pt x="64" y="132"/>
                  </a:lnTo>
                  <a:lnTo>
                    <a:pt x="59" y="136"/>
                  </a:lnTo>
                  <a:lnTo>
                    <a:pt x="54" y="140"/>
                  </a:lnTo>
                  <a:lnTo>
                    <a:pt x="49" y="144"/>
                  </a:lnTo>
                  <a:lnTo>
                    <a:pt x="43" y="147"/>
                  </a:lnTo>
                  <a:lnTo>
                    <a:pt x="36" y="150"/>
                  </a:lnTo>
                  <a:lnTo>
                    <a:pt x="30" y="152"/>
                  </a:lnTo>
                  <a:lnTo>
                    <a:pt x="23" y="154"/>
                  </a:lnTo>
                  <a:lnTo>
                    <a:pt x="16" y="156"/>
                  </a:lnTo>
                  <a:lnTo>
                    <a:pt x="8" y="157"/>
                  </a:lnTo>
                  <a:lnTo>
                    <a:pt x="0" y="15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2" name="Freeform 70"/>
            <p:cNvSpPr>
              <a:spLocks/>
            </p:cNvSpPr>
            <p:nvPr/>
          </p:nvSpPr>
          <p:spPr bwMode="auto">
            <a:xfrm>
              <a:off x="1588770" y="663575"/>
              <a:ext cx="379413" cy="584200"/>
            </a:xfrm>
            <a:custGeom>
              <a:avLst/>
              <a:gdLst>
                <a:gd name="T0" fmla="*/ 2147483647 w 239"/>
                <a:gd name="T1" fmla="*/ 2147483647 h 368"/>
                <a:gd name="T2" fmla="*/ 2147483647 w 239"/>
                <a:gd name="T3" fmla="*/ 2147483647 h 368"/>
                <a:gd name="T4" fmla="*/ 2147483647 w 239"/>
                <a:gd name="T5" fmla="*/ 2147483647 h 368"/>
                <a:gd name="T6" fmla="*/ 2147483647 w 239"/>
                <a:gd name="T7" fmla="*/ 2147483647 h 368"/>
                <a:gd name="T8" fmla="*/ 2147483647 w 239"/>
                <a:gd name="T9" fmla="*/ 2147483647 h 368"/>
                <a:gd name="T10" fmla="*/ 2147483647 w 239"/>
                <a:gd name="T11" fmla="*/ 2147483647 h 368"/>
                <a:gd name="T12" fmla="*/ 2147483647 w 239"/>
                <a:gd name="T13" fmla="*/ 2147483647 h 368"/>
                <a:gd name="T14" fmla="*/ 2147483647 w 239"/>
                <a:gd name="T15" fmla="*/ 2147483647 h 368"/>
                <a:gd name="T16" fmla="*/ 2147483647 w 239"/>
                <a:gd name="T17" fmla="*/ 2147483647 h 368"/>
                <a:gd name="T18" fmla="*/ 2147483647 w 239"/>
                <a:gd name="T19" fmla="*/ 2147483647 h 368"/>
                <a:gd name="T20" fmla="*/ 2147483647 w 239"/>
                <a:gd name="T21" fmla="*/ 2147483647 h 368"/>
                <a:gd name="T22" fmla="*/ 2147483647 w 239"/>
                <a:gd name="T23" fmla="*/ 2147483647 h 368"/>
                <a:gd name="T24" fmla="*/ 2147483647 w 239"/>
                <a:gd name="T25" fmla="*/ 2147483647 h 368"/>
                <a:gd name="T26" fmla="*/ 2147483647 w 239"/>
                <a:gd name="T27" fmla="*/ 2147483647 h 368"/>
                <a:gd name="T28" fmla="*/ 2147483647 w 239"/>
                <a:gd name="T29" fmla="*/ 2147483647 h 368"/>
                <a:gd name="T30" fmla="*/ 2147483647 w 239"/>
                <a:gd name="T31" fmla="*/ 2147483647 h 368"/>
                <a:gd name="T32" fmla="*/ 2147483647 w 239"/>
                <a:gd name="T33" fmla="*/ 2147483647 h 368"/>
                <a:gd name="T34" fmla="*/ 2147483647 w 239"/>
                <a:gd name="T35" fmla="*/ 2147483647 h 368"/>
                <a:gd name="T36" fmla="*/ 2147483647 w 239"/>
                <a:gd name="T37" fmla="*/ 2147483647 h 368"/>
                <a:gd name="T38" fmla="*/ 2147483647 w 239"/>
                <a:gd name="T39" fmla="*/ 2147483647 h 368"/>
                <a:gd name="T40" fmla="*/ 2147483647 w 239"/>
                <a:gd name="T41" fmla="*/ 2147483647 h 368"/>
                <a:gd name="T42" fmla="*/ 2147483647 w 239"/>
                <a:gd name="T43" fmla="*/ 2147483647 h 368"/>
                <a:gd name="T44" fmla="*/ 2147483647 w 239"/>
                <a:gd name="T45" fmla="*/ 2147483647 h 368"/>
                <a:gd name="T46" fmla="*/ 2147483647 w 239"/>
                <a:gd name="T47" fmla="*/ 2147483647 h 368"/>
                <a:gd name="T48" fmla="*/ 2147483647 w 239"/>
                <a:gd name="T49" fmla="*/ 2147483647 h 368"/>
                <a:gd name="T50" fmla="*/ 2147483647 w 239"/>
                <a:gd name="T51" fmla="*/ 2147483647 h 368"/>
                <a:gd name="T52" fmla="*/ 2147483647 w 239"/>
                <a:gd name="T53" fmla="*/ 2147483647 h 368"/>
                <a:gd name="T54" fmla="*/ 2147483647 w 239"/>
                <a:gd name="T55" fmla="*/ 2147483647 h 368"/>
                <a:gd name="T56" fmla="*/ 2147483647 w 239"/>
                <a:gd name="T57" fmla="*/ 2147483647 h 368"/>
                <a:gd name="T58" fmla="*/ 2147483647 w 239"/>
                <a:gd name="T59" fmla="*/ 2147483647 h 368"/>
                <a:gd name="T60" fmla="*/ 2147483647 w 239"/>
                <a:gd name="T61" fmla="*/ 2147483647 h 368"/>
                <a:gd name="T62" fmla="*/ 2147483647 w 239"/>
                <a:gd name="T63" fmla="*/ 2147483647 h 368"/>
                <a:gd name="T64" fmla="*/ 2147483647 w 239"/>
                <a:gd name="T65" fmla="*/ 2147483647 h 368"/>
                <a:gd name="T66" fmla="*/ 2147483647 w 239"/>
                <a:gd name="T67" fmla="*/ 2147483647 h 368"/>
                <a:gd name="T68" fmla="*/ 2147483647 w 239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9"/>
                <a:gd name="T106" fmla="*/ 0 h 368"/>
                <a:gd name="T107" fmla="*/ 239 w 239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9" h="368">
                  <a:moveTo>
                    <a:pt x="238" y="367"/>
                  </a:moveTo>
                  <a:lnTo>
                    <a:pt x="229" y="362"/>
                  </a:lnTo>
                  <a:lnTo>
                    <a:pt x="220" y="358"/>
                  </a:lnTo>
                  <a:lnTo>
                    <a:pt x="211" y="353"/>
                  </a:lnTo>
                  <a:lnTo>
                    <a:pt x="202" y="348"/>
                  </a:lnTo>
                  <a:lnTo>
                    <a:pt x="194" y="344"/>
                  </a:lnTo>
                  <a:lnTo>
                    <a:pt x="186" y="339"/>
                  </a:lnTo>
                  <a:lnTo>
                    <a:pt x="179" y="334"/>
                  </a:lnTo>
                  <a:lnTo>
                    <a:pt x="171" y="329"/>
                  </a:lnTo>
                  <a:lnTo>
                    <a:pt x="164" y="324"/>
                  </a:lnTo>
                  <a:lnTo>
                    <a:pt x="157" y="320"/>
                  </a:lnTo>
                  <a:lnTo>
                    <a:pt x="150" y="315"/>
                  </a:lnTo>
                  <a:lnTo>
                    <a:pt x="144" y="310"/>
                  </a:lnTo>
                  <a:lnTo>
                    <a:pt x="138" y="305"/>
                  </a:lnTo>
                  <a:lnTo>
                    <a:pt x="132" y="300"/>
                  </a:lnTo>
                  <a:lnTo>
                    <a:pt x="126" y="295"/>
                  </a:lnTo>
                  <a:lnTo>
                    <a:pt x="120" y="291"/>
                  </a:lnTo>
                  <a:lnTo>
                    <a:pt x="115" y="286"/>
                  </a:lnTo>
                  <a:lnTo>
                    <a:pt x="110" y="281"/>
                  </a:lnTo>
                  <a:lnTo>
                    <a:pt x="105" y="276"/>
                  </a:lnTo>
                  <a:lnTo>
                    <a:pt x="100" y="271"/>
                  </a:lnTo>
                  <a:lnTo>
                    <a:pt x="95" y="266"/>
                  </a:lnTo>
                  <a:lnTo>
                    <a:pt x="91" y="261"/>
                  </a:lnTo>
                  <a:lnTo>
                    <a:pt x="87" y="256"/>
                  </a:lnTo>
                  <a:lnTo>
                    <a:pt x="83" y="251"/>
                  </a:lnTo>
                  <a:lnTo>
                    <a:pt x="79" y="246"/>
                  </a:lnTo>
                  <a:lnTo>
                    <a:pt x="75" y="241"/>
                  </a:lnTo>
                  <a:lnTo>
                    <a:pt x="71" y="236"/>
                  </a:lnTo>
                  <a:lnTo>
                    <a:pt x="68" y="231"/>
                  </a:lnTo>
                  <a:lnTo>
                    <a:pt x="65" y="226"/>
                  </a:lnTo>
                  <a:lnTo>
                    <a:pt x="62" y="221"/>
                  </a:lnTo>
                  <a:lnTo>
                    <a:pt x="59" y="216"/>
                  </a:lnTo>
                  <a:lnTo>
                    <a:pt x="56" y="211"/>
                  </a:lnTo>
                  <a:lnTo>
                    <a:pt x="53" y="205"/>
                  </a:lnTo>
                  <a:lnTo>
                    <a:pt x="50" y="200"/>
                  </a:lnTo>
                  <a:lnTo>
                    <a:pt x="48" y="195"/>
                  </a:lnTo>
                  <a:lnTo>
                    <a:pt x="46" y="190"/>
                  </a:lnTo>
                  <a:lnTo>
                    <a:pt x="43" y="185"/>
                  </a:lnTo>
                  <a:lnTo>
                    <a:pt x="41" y="179"/>
                  </a:lnTo>
                  <a:lnTo>
                    <a:pt x="39" y="174"/>
                  </a:lnTo>
                  <a:lnTo>
                    <a:pt x="37" y="169"/>
                  </a:lnTo>
                  <a:lnTo>
                    <a:pt x="36" y="164"/>
                  </a:lnTo>
                  <a:lnTo>
                    <a:pt x="34" y="158"/>
                  </a:lnTo>
                  <a:lnTo>
                    <a:pt x="32" y="153"/>
                  </a:lnTo>
                  <a:lnTo>
                    <a:pt x="31" y="148"/>
                  </a:lnTo>
                  <a:lnTo>
                    <a:pt x="29" y="142"/>
                  </a:lnTo>
                  <a:lnTo>
                    <a:pt x="28" y="137"/>
                  </a:lnTo>
                  <a:lnTo>
                    <a:pt x="26" y="131"/>
                  </a:lnTo>
                  <a:lnTo>
                    <a:pt x="25" y="126"/>
                  </a:lnTo>
                  <a:lnTo>
                    <a:pt x="24" y="121"/>
                  </a:lnTo>
                  <a:lnTo>
                    <a:pt x="22" y="115"/>
                  </a:lnTo>
                  <a:lnTo>
                    <a:pt x="21" y="110"/>
                  </a:lnTo>
                  <a:lnTo>
                    <a:pt x="20" y="104"/>
                  </a:lnTo>
                  <a:lnTo>
                    <a:pt x="19" y="98"/>
                  </a:lnTo>
                  <a:lnTo>
                    <a:pt x="18" y="93"/>
                  </a:lnTo>
                  <a:lnTo>
                    <a:pt x="17" y="87"/>
                  </a:lnTo>
                  <a:lnTo>
                    <a:pt x="16" y="82"/>
                  </a:lnTo>
                  <a:lnTo>
                    <a:pt x="14" y="76"/>
                  </a:lnTo>
                  <a:lnTo>
                    <a:pt x="13" y="70"/>
                  </a:lnTo>
                  <a:lnTo>
                    <a:pt x="12" y="65"/>
                  </a:lnTo>
                  <a:lnTo>
                    <a:pt x="11" y="59"/>
                  </a:lnTo>
                  <a:lnTo>
                    <a:pt x="10" y="53"/>
                  </a:lnTo>
                  <a:lnTo>
                    <a:pt x="9" y="47"/>
                  </a:lnTo>
                  <a:lnTo>
                    <a:pt x="8" y="41"/>
                  </a:lnTo>
                  <a:lnTo>
                    <a:pt x="7" y="36"/>
                  </a:lnTo>
                  <a:lnTo>
                    <a:pt x="6" y="30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3" name="Freeform 71"/>
            <p:cNvSpPr>
              <a:spLocks/>
            </p:cNvSpPr>
            <p:nvPr/>
          </p:nvSpPr>
          <p:spPr bwMode="auto">
            <a:xfrm>
              <a:off x="1471295" y="549275"/>
              <a:ext cx="119063" cy="115888"/>
            </a:xfrm>
            <a:custGeom>
              <a:avLst/>
              <a:gdLst>
                <a:gd name="T0" fmla="*/ 2147483647 w 75"/>
                <a:gd name="T1" fmla="*/ 2147483647 h 73"/>
                <a:gd name="T2" fmla="*/ 2147483647 w 75"/>
                <a:gd name="T3" fmla="*/ 2147483647 h 73"/>
                <a:gd name="T4" fmla="*/ 2147483647 w 75"/>
                <a:gd name="T5" fmla="*/ 2147483647 h 73"/>
                <a:gd name="T6" fmla="*/ 2147483647 w 75"/>
                <a:gd name="T7" fmla="*/ 2147483647 h 73"/>
                <a:gd name="T8" fmla="*/ 2147483647 w 75"/>
                <a:gd name="T9" fmla="*/ 2147483647 h 73"/>
                <a:gd name="T10" fmla="*/ 2147483647 w 75"/>
                <a:gd name="T11" fmla="*/ 2147483647 h 73"/>
                <a:gd name="T12" fmla="*/ 2147483647 w 75"/>
                <a:gd name="T13" fmla="*/ 2147483647 h 73"/>
                <a:gd name="T14" fmla="*/ 2147483647 w 75"/>
                <a:gd name="T15" fmla="*/ 2147483647 h 73"/>
                <a:gd name="T16" fmla="*/ 2147483647 w 75"/>
                <a:gd name="T17" fmla="*/ 2147483647 h 73"/>
                <a:gd name="T18" fmla="*/ 2147483647 w 75"/>
                <a:gd name="T19" fmla="*/ 2147483647 h 73"/>
                <a:gd name="T20" fmla="*/ 2147483647 w 75"/>
                <a:gd name="T21" fmla="*/ 2147483647 h 73"/>
                <a:gd name="T22" fmla="*/ 2147483647 w 75"/>
                <a:gd name="T23" fmla="*/ 2147483647 h 73"/>
                <a:gd name="T24" fmla="*/ 2147483647 w 75"/>
                <a:gd name="T25" fmla="*/ 2147483647 h 73"/>
                <a:gd name="T26" fmla="*/ 2147483647 w 75"/>
                <a:gd name="T27" fmla="*/ 2147483647 h 73"/>
                <a:gd name="T28" fmla="*/ 2147483647 w 75"/>
                <a:gd name="T29" fmla="*/ 2147483647 h 73"/>
                <a:gd name="T30" fmla="*/ 2147483647 w 75"/>
                <a:gd name="T31" fmla="*/ 2147483647 h 73"/>
                <a:gd name="T32" fmla="*/ 2147483647 w 75"/>
                <a:gd name="T33" fmla="*/ 2147483647 h 73"/>
                <a:gd name="T34" fmla="*/ 2147483647 w 75"/>
                <a:gd name="T35" fmla="*/ 2147483647 h 73"/>
                <a:gd name="T36" fmla="*/ 2147483647 w 75"/>
                <a:gd name="T37" fmla="*/ 0 h 73"/>
                <a:gd name="T38" fmla="*/ 0 w 75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73"/>
                <a:gd name="T62" fmla="*/ 75 w 75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73">
                  <a:moveTo>
                    <a:pt x="74" y="72"/>
                  </a:moveTo>
                  <a:lnTo>
                    <a:pt x="73" y="68"/>
                  </a:lnTo>
                  <a:lnTo>
                    <a:pt x="72" y="63"/>
                  </a:lnTo>
                  <a:lnTo>
                    <a:pt x="71" y="58"/>
                  </a:lnTo>
                  <a:lnTo>
                    <a:pt x="70" y="53"/>
                  </a:lnTo>
                  <a:lnTo>
                    <a:pt x="69" y="48"/>
                  </a:lnTo>
                  <a:lnTo>
                    <a:pt x="68" y="43"/>
                  </a:lnTo>
                  <a:lnTo>
                    <a:pt x="66" y="38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18"/>
                  </a:lnTo>
                  <a:lnTo>
                    <a:pt x="52" y="14"/>
                  </a:lnTo>
                  <a:lnTo>
                    <a:pt x="47" y="10"/>
                  </a:lnTo>
                  <a:lnTo>
                    <a:pt x="42" y="7"/>
                  </a:lnTo>
                  <a:lnTo>
                    <a:pt x="35" y="4"/>
                  </a:lnTo>
                  <a:lnTo>
                    <a:pt x="28" y="2"/>
                  </a:lnTo>
                  <a:lnTo>
                    <a:pt x="20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4" name="Freeform 72"/>
            <p:cNvSpPr>
              <a:spLocks/>
            </p:cNvSpPr>
            <p:nvPr/>
          </p:nvSpPr>
          <p:spPr bwMode="auto">
            <a:xfrm>
              <a:off x="1733233" y="1366838"/>
              <a:ext cx="60325" cy="242887"/>
            </a:xfrm>
            <a:custGeom>
              <a:avLst/>
              <a:gdLst>
                <a:gd name="T0" fmla="*/ 2147483647 w 38"/>
                <a:gd name="T1" fmla="*/ 2147483647 h 153"/>
                <a:gd name="T2" fmla="*/ 2147483647 w 38"/>
                <a:gd name="T3" fmla="*/ 2147483647 h 153"/>
                <a:gd name="T4" fmla="*/ 2147483647 w 38"/>
                <a:gd name="T5" fmla="*/ 2147483647 h 153"/>
                <a:gd name="T6" fmla="*/ 2147483647 w 38"/>
                <a:gd name="T7" fmla="*/ 2147483647 h 153"/>
                <a:gd name="T8" fmla="*/ 2147483647 w 38"/>
                <a:gd name="T9" fmla="*/ 2147483647 h 153"/>
                <a:gd name="T10" fmla="*/ 2147483647 w 38"/>
                <a:gd name="T11" fmla="*/ 2147483647 h 153"/>
                <a:gd name="T12" fmla="*/ 2147483647 w 38"/>
                <a:gd name="T13" fmla="*/ 2147483647 h 153"/>
                <a:gd name="T14" fmla="*/ 2147483647 w 38"/>
                <a:gd name="T15" fmla="*/ 2147483647 h 153"/>
                <a:gd name="T16" fmla="*/ 2147483647 w 38"/>
                <a:gd name="T17" fmla="*/ 2147483647 h 153"/>
                <a:gd name="T18" fmla="*/ 2147483647 w 38"/>
                <a:gd name="T19" fmla="*/ 2147483647 h 153"/>
                <a:gd name="T20" fmla="*/ 2147483647 w 38"/>
                <a:gd name="T21" fmla="*/ 2147483647 h 153"/>
                <a:gd name="T22" fmla="*/ 2147483647 w 38"/>
                <a:gd name="T23" fmla="*/ 2147483647 h 153"/>
                <a:gd name="T24" fmla="*/ 2147483647 w 38"/>
                <a:gd name="T25" fmla="*/ 2147483647 h 153"/>
                <a:gd name="T26" fmla="*/ 2147483647 w 38"/>
                <a:gd name="T27" fmla="*/ 2147483647 h 153"/>
                <a:gd name="T28" fmla="*/ 2147483647 w 38"/>
                <a:gd name="T29" fmla="*/ 2147483647 h 153"/>
                <a:gd name="T30" fmla="*/ 2147483647 w 38"/>
                <a:gd name="T31" fmla="*/ 2147483647 h 153"/>
                <a:gd name="T32" fmla="*/ 2147483647 w 38"/>
                <a:gd name="T33" fmla="*/ 2147483647 h 153"/>
                <a:gd name="T34" fmla="*/ 2147483647 w 38"/>
                <a:gd name="T35" fmla="*/ 2147483647 h 153"/>
                <a:gd name="T36" fmla="*/ 2147483647 w 38"/>
                <a:gd name="T37" fmla="*/ 2147483647 h 153"/>
                <a:gd name="T38" fmla="*/ 2147483647 w 38"/>
                <a:gd name="T39" fmla="*/ 2147483647 h 153"/>
                <a:gd name="T40" fmla="*/ 2147483647 w 38"/>
                <a:gd name="T41" fmla="*/ 2147483647 h 153"/>
                <a:gd name="T42" fmla="*/ 2147483647 w 38"/>
                <a:gd name="T43" fmla="*/ 2147483647 h 153"/>
                <a:gd name="T44" fmla="*/ 2147483647 w 38"/>
                <a:gd name="T45" fmla="*/ 2147483647 h 153"/>
                <a:gd name="T46" fmla="*/ 2147483647 w 38"/>
                <a:gd name="T47" fmla="*/ 2147483647 h 153"/>
                <a:gd name="T48" fmla="*/ 2147483647 w 38"/>
                <a:gd name="T49" fmla="*/ 2147483647 h 153"/>
                <a:gd name="T50" fmla="*/ 2147483647 w 38"/>
                <a:gd name="T51" fmla="*/ 2147483647 h 153"/>
                <a:gd name="T52" fmla="*/ 0 w 38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153"/>
                <a:gd name="T83" fmla="*/ 38 w 38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153">
                  <a:moveTo>
                    <a:pt x="14" y="152"/>
                  </a:moveTo>
                  <a:lnTo>
                    <a:pt x="19" y="149"/>
                  </a:lnTo>
                  <a:lnTo>
                    <a:pt x="24" y="145"/>
                  </a:lnTo>
                  <a:lnTo>
                    <a:pt x="27" y="140"/>
                  </a:lnTo>
                  <a:lnTo>
                    <a:pt x="30" y="135"/>
                  </a:lnTo>
                  <a:lnTo>
                    <a:pt x="33" y="130"/>
                  </a:lnTo>
                  <a:lnTo>
                    <a:pt x="35" y="124"/>
                  </a:lnTo>
                  <a:lnTo>
                    <a:pt x="36" y="118"/>
                  </a:lnTo>
                  <a:lnTo>
                    <a:pt x="37" y="112"/>
                  </a:lnTo>
                  <a:lnTo>
                    <a:pt x="37" y="106"/>
                  </a:lnTo>
                  <a:lnTo>
                    <a:pt x="37" y="99"/>
                  </a:lnTo>
                  <a:lnTo>
                    <a:pt x="36" y="93"/>
                  </a:lnTo>
                  <a:lnTo>
                    <a:pt x="36" y="86"/>
                  </a:lnTo>
                  <a:lnTo>
                    <a:pt x="34" y="79"/>
                  </a:lnTo>
                  <a:lnTo>
                    <a:pt x="33" y="72"/>
                  </a:lnTo>
                  <a:lnTo>
                    <a:pt x="31" y="65"/>
                  </a:lnTo>
                  <a:lnTo>
                    <a:pt x="29" y="58"/>
                  </a:lnTo>
                  <a:lnTo>
                    <a:pt x="26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2" y="20"/>
                  </a:lnTo>
                  <a:lnTo>
                    <a:pt x="9" y="14"/>
                  </a:lnTo>
                  <a:lnTo>
                    <a:pt x="6" y="9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5" name="Freeform 73"/>
            <p:cNvSpPr>
              <a:spLocks/>
            </p:cNvSpPr>
            <p:nvPr/>
          </p:nvSpPr>
          <p:spPr bwMode="auto">
            <a:xfrm>
              <a:off x="1471295" y="1174750"/>
              <a:ext cx="263525" cy="193675"/>
            </a:xfrm>
            <a:custGeom>
              <a:avLst/>
              <a:gdLst>
                <a:gd name="T0" fmla="*/ 2147483647 w 166"/>
                <a:gd name="T1" fmla="*/ 2147483647 h 122"/>
                <a:gd name="T2" fmla="*/ 2147483647 w 166"/>
                <a:gd name="T3" fmla="*/ 2147483647 h 122"/>
                <a:gd name="T4" fmla="*/ 2147483647 w 166"/>
                <a:gd name="T5" fmla="*/ 2147483647 h 122"/>
                <a:gd name="T6" fmla="*/ 2147483647 w 166"/>
                <a:gd name="T7" fmla="*/ 2147483647 h 122"/>
                <a:gd name="T8" fmla="*/ 2147483647 w 166"/>
                <a:gd name="T9" fmla="*/ 2147483647 h 122"/>
                <a:gd name="T10" fmla="*/ 2147483647 w 166"/>
                <a:gd name="T11" fmla="*/ 2147483647 h 122"/>
                <a:gd name="T12" fmla="*/ 2147483647 w 166"/>
                <a:gd name="T13" fmla="*/ 2147483647 h 122"/>
                <a:gd name="T14" fmla="*/ 2147483647 w 166"/>
                <a:gd name="T15" fmla="*/ 2147483647 h 122"/>
                <a:gd name="T16" fmla="*/ 2147483647 w 166"/>
                <a:gd name="T17" fmla="*/ 2147483647 h 122"/>
                <a:gd name="T18" fmla="*/ 2147483647 w 166"/>
                <a:gd name="T19" fmla="*/ 2147483647 h 122"/>
                <a:gd name="T20" fmla="*/ 2147483647 w 166"/>
                <a:gd name="T21" fmla="*/ 2147483647 h 122"/>
                <a:gd name="T22" fmla="*/ 2147483647 w 166"/>
                <a:gd name="T23" fmla="*/ 2147483647 h 122"/>
                <a:gd name="T24" fmla="*/ 2147483647 w 166"/>
                <a:gd name="T25" fmla="*/ 2147483647 h 122"/>
                <a:gd name="T26" fmla="*/ 2147483647 w 166"/>
                <a:gd name="T27" fmla="*/ 2147483647 h 122"/>
                <a:gd name="T28" fmla="*/ 2147483647 w 166"/>
                <a:gd name="T29" fmla="*/ 2147483647 h 122"/>
                <a:gd name="T30" fmla="*/ 2147483647 w 166"/>
                <a:gd name="T31" fmla="*/ 2147483647 h 122"/>
                <a:gd name="T32" fmla="*/ 2147483647 w 166"/>
                <a:gd name="T33" fmla="*/ 2147483647 h 122"/>
                <a:gd name="T34" fmla="*/ 2147483647 w 166"/>
                <a:gd name="T35" fmla="*/ 2147483647 h 122"/>
                <a:gd name="T36" fmla="*/ 2147483647 w 166"/>
                <a:gd name="T37" fmla="*/ 2147483647 h 122"/>
                <a:gd name="T38" fmla="*/ 2147483647 w 166"/>
                <a:gd name="T39" fmla="*/ 2147483647 h 122"/>
                <a:gd name="T40" fmla="*/ 2147483647 w 166"/>
                <a:gd name="T41" fmla="*/ 2147483647 h 122"/>
                <a:gd name="T42" fmla="*/ 2147483647 w 166"/>
                <a:gd name="T43" fmla="*/ 2147483647 h 122"/>
                <a:gd name="T44" fmla="*/ 2147483647 w 166"/>
                <a:gd name="T45" fmla="*/ 2147483647 h 122"/>
                <a:gd name="T46" fmla="*/ 2147483647 w 166"/>
                <a:gd name="T47" fmla="*/ 2147483647 h 122"/>
                <a:gd name="T48" fmla="*/ 2147483647 w 166"/>
                <a:gd name="T49" fmla="*/ 2147483647 h 122"/>
                <a:gd name="T50" fmla="*/ 2147483647 w 166"/>
                <a:gd name="T51" fmla="*/ 2147483647 h 122"/>
                <a:gd name="T52" fmla="*/ 2147483647 w 166"/>
                <a:gd name="T53" fmla="*/ 2147483647 h 122"/>
                <a:gd name="T54" fmla="*/ 2147483647 w 166"/>
                <a:gd name="T55" fmla="*/ 2147483647 h 122"/>
                <a:gd name="T56" fmla="*/ 2147483647 w 166"/>
                <a:gd name="T57" fmla="*/ 2147483647 h 122"/>
                <a:gd name="T58" fmla="*/ 0 w 166"/>
                <a:gd name="T59" fmla="*/ 0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6"/>
                <a:gd name="T91" fmla="*/ 0 h 122"/>
                <a:gd name="T92" fmla="*/ 166 w 166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6" h="122">
                  <a:moveTo>
                    <a:pt x="165" y="121"/>
                  </a:moveTo>
                  <a:lnTo>
                    <a:pt x="160" y="114"/>
                  </a:lnTo>
                  <a:lnTo>
                    <a:pt x="155" y="108"/>
                  </a:lnTo>
                  <a:lnTo>
                    <a:pt x="150" y="101"/>
                  </a:lnTo>
                  <a:lnTo>
                    <a:pt x="145" y="95"/>
                  </a:lnTo>
                  <a:lnTo>
                    <a:pt x="140" y="88"/>
                  </a:lnTo>
                  <a:lnTo>
                    <a:pt x="135" y="82"/>
                  </a:lnTo>
                  <a:lnTo>
                    <a:pt x="130" y="76"/>
                  </a:lnTo>
                  <a:lnTo>
                    <a:pt x="124" y="71"/>
                  </a:lnTo>
                  <a:lnTo>
                    <a:pt x="119" y="65"/>
                  </a:lnTo>
                  <a:lnTo>
                    <a:pt x="113" y="59"/>
                  </a:lnTo>
                  <a:lnTo>
                    <a:pt x="108" y="54"/>
                  </a:lnTo>
                  <a:lnTo>
                    <a:pt x="103" y="49"/>
                  </a:lnTo>
                  <a:lnTo>
                    <a:pt x="97" y="44"/>
                  </a:lnTo>
                  <a:lnTo>
                    <a:pt x="91" y="40"/>
                  </a:lnTo>
                  <a:lnTo>
                    <a:pt x="86" y="35"/>
                  </a:lnTo>
                  <a:lnTo>
                    <a:pt x="80" y="31"/>
                  </a:lnTo>
                  <a:lnTo>
                    <a:pt x="74" y="27"/>
                  </a:lnTo>
                  <a:lnTo>
                    <a:pt x="68" y="23"/>
                  </a:lnTo>
                  <a:lnTo>
                    <a:pt x="62" y="20"/>
                  </a:lnTo>
                  <a:lnTo>
                    <a:pt x="56" y="16"/>
                  </a:lnTo>
                  <a:lnTo>
                    <a:pt x="50" y="13"/>
                  </a:lnTo>
                  <a:lnTo>
                    <a:pt x="44" y="11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6" y="4"/>
                  </a:lnTo>
                  <a:lnTo>
                    <a:pt x="19" y="3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6" name="Freeform 74"/>
            <p:cNvSpPr>
              <a:spLocks/>
            </p:cNvSpPr>
            <p:nvPr/>
          </p:nvSpPr>
          <p:spPr bwMode="auto">
            <a:xfrm>
              <a:off x="1469708" y="549275"/>
              <a:ext cx="3175" cy="158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7" name="Freeform 75"/>
            <p:cNvSpPr>
              <a:spLocks/>
            </p:cNvSpPr>
            <p:nvPr/>
          </p:nvSpPr>
          <p:spPr bwMode="auto">
            <a:xfrm>
              <a:off x="1469708" y="695325"/>
              <a:ext cx="1587" cy="282575"/>
            </a:xfrm>
            <a:custGeom>
              <a:avLst/>
              <a:gdLst>
                <a:gd name="T0" fmla="*/ 0 w 1"/>
                <a:gd name="T1" fmla="*/ 0 h 178"/>
                <a:gd name="T2" fmla="*/ 0 w 1"/>
                <a:gd name="T3" fmla="*/ 2147483647 h 178"/>
                <a:gd name="T4" fmla="*/ 0 w 1"/>
                <a:gd name="T5" fmla="*/ 2147483647 h 178"/>
                <a:gd name="T6" fmla="*/ 0 w 1"/>
                <a:gd name="T7" fmla="*/ 2147483647 h 178"/>
                <a:gd name="T8" fmla="*/ 0 w 1"/>
                <a:gd name="T9" fmla="*/ 2147483647 h 178"/>
                <a:gd name="T10" fmla="*/ 0 w 1"/>
                <a:gd name="T11" fmla="*/ 2147483647 h 178"/>
                <a:gd name="T12" fmla="*/ 0 w 1"/>
                <a:gd name="T13" fmla="*/ 2147483647 h 178"/>
                <a:gd name="T14" fmla="*/ 0 w 1"/>
                <a:gd name="T15" fmla="*/ 2147483647 h 178"/>
                <a:gd name="T16" fmla="*/ 0 w 1"/>
                <a:gd name="T17" fmla="*/ 2147483647 h 178"/>
                <a:gd name="T18" fmla="*/ 0 w 1"/>
                <a:gd name="T19" fmla="*/ 2147483647 h 178"/>
                <a:gd name="T20" fmla="*/ 0 w 1"/>
                <a:gd name="T21" fmla="*/ 2147483647 h 178"/>
                <a:gd name="T22" fmla="*/ 0 w 1"/>
                <a:gd name="T23" fmla="*/ 2147483647 h 178"/>
                <a:gd name="T24" fmla="*/ 0 w 1"/>
                <a:gd name="T25" fmla="*/ 2147483647 h 178"/>
                <a:gd name="T26" fmla="*/ 0 w 1"/>
                <a:gd name="T27" fmla="*/ 2147483647 h 178"/>
                <a:gd name="T28" fmla="*/ 0 w 1"/>
                <a:gd name="T29" fmla="*/ 2147483647 h 178"/>
                <a:gd name="T30" fmla="*/ 0 w 1"/>
                <a:gd name="T31" fmla="*/ 2147483647 h 178"/>
                <a:gd name="T32" fmla="*/ 0 w 1"/>
                <a:gd name="T33" fmla="*/ 2147483647 h 178"/>
                <a:gd name="T34" fmla="*/ 0 w 1"/>
                <a:gd name="T35" fmla="*/ 2147483647 h 178"/>
                <a:gd name="T36" fmla="*/ 0 w 1"/>
                <a:gd name="T37" fmla="*/ 2147483647 h 178"/>
                <a:gd name="T38" fmla="*/ 0 w 1"/>
                <a:gd name="T39" fmla="*/ 2147483647 h 178"/>
                <a:gd name="T40" fmla="*/ 0 w 1"/>
                <a:gd name="T41" fmla="*/ 2147483647 h 178"/>
                <a:gd name="T42" fmla="*/ 0 w 1"/>
                <a:gd name="T43" fmla="*/ 2147483647 h 178"/>
                <a:gd name="T44" fmla="*/ 0 w 1"/>
                <a:gd name="T45" fmla="*/ 2147483647 h 178"/>
                <a:gd name="T46" fmla="*/ 0 w 1"/>
                <a:gd name="T47" fmla="*/ 2147483647 h 1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178"/>
                <a:gd name="T74" fmla="*/ 1 w 1"/>
                <a:gd name="T75" fmla="*/ 178 h 1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17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6"/>
                  </a:lnTo>
                  <a:lnTo>
                    <a:pt x="0" y="1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8" name="Freeform 76"/>
            <p:cNvSpPr>
              <a:spLocks/>
            </p:cNvSpPr>
            <p:nvPr/>
          </p:nvSpPr>
          <p:spPr bwMode="auto">
            <a:xfrm>
              <a:off x="1607820" y="1490663"/>
              <a:ext cx="323850" cy="365125"/>
            </a:xfrm>
            <a:custGeom>
              <a:avLst/>
              <a:gdLst>
                <a:gd name="T0" fmla="*/ 0 w 204"/>
                <a:gd name="T1" fmla="*/ 2147483647 h 230"/>
                <a:gd name="T2" fmla="*/ 2147483647 w 204"/>
                <a:gd name="T3" fmla="*/ 2147483647 h 230"/>
                <a:gd name="T4" fmla="*/ 2147483647 w 204"/>
                <a:gd name="T5" fmla="*/ 2147483647 h 230"/>
                <a:gd name="T6" fmla="*/ 2147483647 w 204"/>
                <a:gd name="T7" fmla="*/ 2147483647 h 230"/>
                <a:gd name="T8" fmla="*/ 2147483647 w 204"/>
                <a:gd name="T9" fmla="*/ 2147483647 h 230"/>
                <a:gd name="T10" fmla="*/ 2147483647 w 204"/>
                <a:gd name="T11" fmla="*/ 2147483647 h 230"/>
                <a:gd name="T12" fmla="*/ 2147483647 w 204"/>
                <a:gd name="T13" fmla="*/ 2147483647 h 230"/>
                <a:gd name="T14" fmla="*/ 2147483647 w 204"/>
                <a:gd name="T15" fmla="*/ 2147483647 h 230"/>
                <a:gd name="T16" fmla="*/ 2147483647 w 204"/>
                <a:gd name="T17" fmla="*/ 2147483647 h 230"/>
                <a:gd name="T18" fmla="*/ 2147483647 w 204"/>
                <a:gd name="T19" fmla="*/ 2147483647 h 230"/>
                <a:gd name="T20" fmla="*/ 2147483647 w 204"/>
                <a:gd name="T21" fmla="*/ 2147483647 h 230"/>
                <a:gd name="T22" fmla="*/ 2147483647 w 204"/>
                <a:gd name="T23" fmla="*/ 2147483647 h 230"/>
                <a:gd name="T24" fmla="*/ 2147483647 w 204"/>
                <a:gd name="T25" fmla="*/ 2147483647 h 230"/>
                <a:gd name="T26" fmla="*/ 2147483647 w 204"/>
                <a:gd name="T27" fmla="*/ 2147483647 h 230"/>
                <a:gd name="T28" fmla="*/ 2147483647 w 204"/>
                <a:gd name="T29" fmla="*/ 2147483647 h 230"/>
                <a:gd name="T30" fmla="*/ 2147483647 w 204"/>
                <a:gd name="T31" fmla="*/ 2147483647 h 230"/>
                <a:gd name="T32" fmla="*/ 2147483647 w 204"/>
                <a:gd name="T33" fmla="*/ 2147483647 h 230"/>
                <a:gd name="T34" fmla="*/ 2147483647 w 204"/>
                <a:gd name="T35" fmla="*/ 2147483647 h 230"/>
                <a:gd name="T36" fmla="*/ 2147483647 w 204"/>
                <a:gd name="T37" fmla="*/ 0 h 230"/>
                <a:gd name="T38" fmla="*/ 2147483647 w 204"/>
                <a:gd name="T39" fmla="*/ 0 h 230"/>
                <a:gd name="T40" fmla="*/ 2147483647 w 204"/>
                <a:gd name="T41" fmla="*/ 2147483647 h 230"/>
                <a:gd name="T42" fmla="*/ 2147483647 w 204"/>
                <a:gd name="T43" fmla="*/ 2147483647 h 230"/>
                <a:gd name="T44" fmla="*/ 2147483647 w 204"/>
                <a:gd name="T45" fmla="*/ 2147483647 h 230"/>
                <a:gd name="T46" fmla="*/ 2147483647 w 204"/>
                <a:gd name="T47" fmla="*/ 2147483647 h 230"/>
                <a:gd name="T48" fmla="*/ 2147483647 w 204"/>
                <a:gd name="T49" fmla="*/ 2147483647 h 230"/>
                <a:gd name="T50" fmla="*/ 2147483647 w 204"/>
                <a:gd name="T51" fmla="*/ 2147483647 h 230"/>
                <a:gd name="T52" fmla="*/ 2147483647 w 204"/>
                <a:gd name="T53" fmla="*/ 2147483647 h 230"/>
                <a:gd name="T54" fmla="*/ 2147483647 w 204"/>
                <a:gd name="T55" fmla="*/ 2147483647 h 230"/>
                <a:gd name="T56" fmla="*/ 2147483647 w 204"/>
                <a:gd name="T57" fmla="*/ 2147483647 h 230"/>
                <a:gd name="T58" fmla="*/ 2147483647 w 204"/>
                <a:gd name="T59" fmla="*/ 2147483647 h 230"/>
                <a:gd name="T60" fmla="*/ 2147483647 w 204"/>
                <a:gd name="T61" fmla="*/ 2147483647 h 230"/>
                <a:gd name="T62" fmla="*/ 2147483647 w 204"/>
                <a:gd name="T63" fmla="*/ 2147483647 h 230"/>
                <a:gd name="T64" fmla="*/ 2147483647 w 204"/>
                <a:gd name="T65" fmla="*/ 2147483647 h 230"/>
                <a:gd name="T66" fmla="*/ 2147483647 w 204"/>
                <a:gd name="T67" fmla="*/ 2147483647 h 230"/>
                <a:gd name="T68" fmla="*/ 2147483647 w 204"/>
                <a:gd name="T69" fmla="*/ 2147483647 h 230"/>
                <a:gd name="T70" fmla="*/ 2147483647 w 204"/>
                <a:gd name="T71" fmla="*/ 2147483647 h 230"/>
                <a:gd name="T72" fmla="*/ 2147483647 w 204"/>
                <a:gd name="T73" fmla="*/ 2147483647 h 230"/>
                <a:gd name="T74" fmla="*/ 2147483647 w 204"/>
                <a:gd name="T75" fmla="*/ 2147483647 h 230"/>
                <a:gd name="T76" fmla="*/ 2147483647 w 204"/>
                <a:gd name="T77" fmla="*/ 2147483647 h 230"/>
                <a:gd name="T78" fmla="*/ 2147483647 w 204"/>
                <a:gd name="T79" fmla="*/ 2147483647 h 230"/>
                <a:gd name="T80" fmla="*/ 2147483647 w 204"/>
                <a:gd name="T81" fmla="*/ 2147483647 h 230"/>
                <a:gd name="T82" fmla="*/ 2147483647 w 204"/>
                <a:gd name="T83" fmla="*/ 2147483647 h 230"/>
                <a:gd name="T84" fmla="*/ 2147483647 w 204"/>
                <a:gd name="T85" fmla="*/ 2147483647 h 230"/>
                <a:gd name="T86" fmla="*/ 2147483647 w 204"/>
                <a:gd name="T87" fmla="*/ 2147483647 h 230"/>
                <a:gd name="T88" fmla="*/ 2147483647 w 204"/>
                <a:gd name="T89" fmla="*/ 2147483647 h 230"/>
                <a:gd name="T90" fmla="*/ 2147483647 w 204"/>
                <a:gd name="T91" fmla="*/ 2147483647 h 230"/>
                <a:gd name="T92" fmla="*/ 2147483647 w 204"/>
                <a:gd name="T93" fmla="*/ 2147483647 h 230"/>
                <a:gd name="T94" fmla="*/ 2147483647 w 204"/>
                <a:gd name="T95" fmla="*/ 2147483647 h 230"/>
                <a:gd name="T96" fmla="*/ 0 w 204"/>
                <a:gd name="T97" fmla="*/ 2147483647 h 230"/>
                <a:gd name="T98" fmla="*/ 0 w 204"/>
                <a:gd name="T99" fmla="*/ 2147483647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"/>
                <a:gd name="T151" fmla="*/ 0 h 230"/>
                <a:gd name="T152" fmla="*/ 204 w 204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" h="230">
                  <a:moveTo>
                    <a:pt x="0" y="211"/>
                  </a:moveTo>
                  <a:lnTo>
                    <a:pt x="0" y="209"/>
                  </a:lnTo>
                  <a:lnTo>
                    <a:pt x="1" y="205"/>
                  </a:lnTo>
                  <a:lnTo>
                    <a:pt x="2" y="198"/>
                  </a:lnTo>
                  <a:lnTo>
                    <a:pt x="3" y="190"/>
                  </a:lnTo>
                  <a:lnTo>
                    <a:pt x="4" y="180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0" y="147"/>
                  </a:lnTo>
                  <a:lnTo>
                    <a:pt x="11" y="135"/>
                  </a:lnTo>
                  <a:lnTo>
                    <a:pt x="13" y="124"/>
                  </a:lnTo>
                  <a:lnTo>
                    <a:pt x="15" y="115"/>
                  </a:lnTo>
                  <a:lnTo>
                    <a:pt x="16" y="106"/>
                  </a:lnTo>
                  <a:lnTo>
                    <a:pt x="17" y="100"/>
                  </a:lnTo>
                  <a:lnTo>
                    <a:pt x="17" y="96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6" y="77"/>
                  </a:lnTo>
                  <a:lnTo>
                    <a:pt x="16" y="69"/>
                  </a:lnTo>
                  <a:lnTo>
                    <a:pt x="18" y="61"/>
                  </a:lnTo>
                  <a:lnTo>
                    <a:pt x="21" y="53"/>
                  </a:lnTo>
                  <a:lnTo>
                    <a:pt x="24" y="46"/>
                  </a:lnTo>
                  <a:lnTo>
                    <a:pt x="28" y="40"/>
                  </a:lnTo>
                  <a:lnTo>
                    <a:pt x="32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3" y="17"/>
                  </a:lnTo>
                  <a:lnTo>
                    <a:pt x="59" y="13"/>
                  </a:lnTo>
                  <a:lnTo>
                    <a:pt x="66" y="10"/>
                  </a:lnTo>
                  <a:lnTo>
                    <a:pt x="73" y="7"/>
                  </a:lnTo>
                  <a:lnTo>
                    <a:pt x="80" y="4"/>
                  </a:lnTo>
                  <a:lnTo>
                    <a:pt x="87" y="3"/>
                  </a:lnTo>
                  <a:lnTo>
                    <a:pt x="95" y="1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1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5"/>
                  </a:lnTo>
                  <a:lnTo>
                    <a:pt x="158" y="7"/>
                  </a:lnTo>
                  <a:lnTo>
                    <a:pt x="165" y="9"/>
                  </a:lnTo>
                  <a:lnTo>
                    <a:pt x="171" y="13"/>
                  </a:lnTo>
                  <a:lnTo>
                    <a:pt x="177" y="18"/>
                  </a:lnTo>
                  <a:lnTo>
                    <a:pt x="182" y="24"/>
                  </a:lnTo>
                  <a:lnTo>
                    <a:pt x="187" y="30"/>
                  </a:lnTo>
                  <a:lnTo>
                    <a:pt x="191" y="37"/>
                  </a:lnTo>
                  <a:lnTo>
                    <a:pt x="194" y="44"/>
                  </a:lnTo>
                  <a:lnTo>
                    <a:pt x="197" y="52"/>
                  </a:lnTo>
                  <a:lnTo>
                    <a:pt x="199" y="59"/>
                  </a:lnTo>
                  <a:lnTo>
                    <a:pt x="201" y="67"/>
                  </a:lnTo>
                  <a:lnTo>
                    <a:pt x="202" y="74"/>
                  </a:lnTo>
                  <a:lnTo>
                    <a:pt x="203" y="81"/>
                  </a:lnTo>
                  <a:lnTo>
                    <a:pt x="203" y="88"/>
                  </a:lnTo>
                  <a:lnTo>
                    <a:pt x="202" y="94"/>
                  </a:lnTo>
                  <a:lnTo>
                    <a:pt x="201" y="100"/>
                  </a:lnTo>
                  <a:lnTo>
                    <a:pt x="198" y="109"/>
                  </a:lnTo>
                  <a:lnTo>
                    <a:pt x="196" y="117"/>
                  </a:lnTo>
                  <a:lnTo>
                    <a:pt x="195" y="124"/>
                  </a:lnTo>
                  <a:lnTo>
                    <a:pt x="195" y="131"/>
                  </a:lnTo>
                  <a:lnTo>
                    <a:pt x="194" y="137"/>
                  </a:lnTo>
                  <a:lnTo>
                    <a:pt x="192" y="143"/>
                  </a:lnTo>
                  <a:lnTo>
                    <a:pt x="188" y="149"/>
                  </a:lnTo>
                  <a:lnTo>
                    <a:pt x="183" y="157"/>
                  </a:lnTo>
                  <a:lnTo>
                    <a:pt x="182" y="157"/>
                  </a:lnTo>
                  <a:lnTo>
                    <a:pt x="180" y="159"/>
                  </a:lnTo>
                  <a:lnTo>
                    <a:pt x="176" y="161"/>
                  </a:lnTo>
                  <a:lnTo>
                    <a:pt x="170" y="163"/>
                  </a:lnTo>
                  <a:lnTo>
                    <a:pt x="164" y="166"/>
                  </a:lnTo>
                  <a:lnTo>
                    <a:pt x="156" y="170"/>
                  </a:lnTo>
                  <a:lnTo>
                    <a:pt x="148" y="174"/>
                  </a:lnTo>
                  <a:lnTo>
                    <a:pt x="139" y="179"/>
                  </a:lnTo>
                  <a:lnTo>
                    <a:pt x="129" y="183"/>
                  </a:lnTo>
                  <a:lnTo>
                    <a:pt x="119" y="188"/>
                  </a:lnTo>
                  <a:lnTo>
                    <a:pt x="109" y="193"/>
                  </a:lnTo>
                  <a:lnTo>
                    <a:pt x="99" y="198"/>
                  </a:lnTo>
                  <a:lnTo>
                    <a:pt x="90" y="202"/>
                  </a:lnTo>
                  <a:lnTo>
                    <a:pt x="80" y="207"/>
                  </a:lnTo>
                  <a:lnTo>
                    <a:pt x="71" y="211"/>
                  </a:lnTo>
                  <a:lnTo>
                    <a:pt x="63" y="216"/>
                  </a:lnTo>
                  <a:lnTo>
                    <a:pt x="55" y="219"/>
                  </a:lnTo>
                  <a:lnTo>
                    <a:pt x="49" y="222"/>
                  </a:lnTo>
                  <a:lnTo>
                    <a:pt x="43" y="225"/>
                  </a:lnTo>
                  <a:lnTo>
                    <a:pt x="39" y="227"/>
                  </a:lnTo>
                  <a:lnTo>
                    <a:pt x="37" y="228"/>
                  </a:lnTo>
                  <a:lnTo>
                    <a:pt x="36" y="229"/>
                  </a:lnTo>
                  <a:lnTo>
                    <a:pt x="30" y="226"/>
                  </a:lnTo>
                  <a:lnTo>
                    <a:pt x="18" y="220"/>
                  </a:lnTo>
                  <a:lnTo>
                    <a:pt x="5" y="213"/>
                  </a:lnTo>
                  <a:lnTo>
                    <a:pt x="0" y="211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19" name="Freeform 77"/>
            <p:cNvSpPr>
              <a:spLocks/>
            </p:cNvSpPr>
            <p:nvPr/>
          </p:nvSpPr>
          <p:spPr bwMode="auto">
            <a:xfrm>
              <a:off x="1607820" y="1490663"/>
              <a:ext cx="323850" cy="365125"/>
            </a:xfrm>
            <a:custGeom>
              <a:avLst/>
              <a:gdLst>
                <a:gd name="T0" fmla="*/ 0 w 204"/>
                <a:gd name="T1" fmla="*/ 2147483647 h 230"/>
                <a:gd name="T2" fmla="*/ 2147483647 w 204"/>
                <a:gd name="T3" fmla="*/ 2147483647 h 230"/>
                <a:gd name="T4" fmla="*/ 2147483647 w 204"/>
                <a:gd name="T5" fmla="*/ 2147483647 h 230"/>
                <a:gd name="T6" fmla="*/ 2147483647 w 204"/>
                <a:gd name="T7" fmla="*/ 2147483647 h 230"/>
                <a:gd name="T8" fmla="*/ 2147483647 w 204"/>
                <a:gd name="T9" fmla="*/ 2147483647 h 230"/>
                <a:gd name="T10" fmla="*/ 2147483647 w 204"/>
                <a:gd name="T11" fmla="*/ 2147483647 h 230"/>
                <a:gd name="T12" fmla="*/ 2147483647 w 204"/>
                <a:gd name="T13" fmla="*/ 2147483647 h 230"/>
                <a:gd name="T14" fmla="*/ 2147483647 w 204"/>
                <a:gd name="T15" fmla="*/ 2147483647 h 230"/>
                <a:gd name="T16" fmla="*/ 2147483647 w 204"/>
                <a:gd name="T17" fmla="*/ 2147483647 h 230"/>
                <a:gd name="T18" fmla="*/ 2147483647 w 204"/>
                <a:gd name="T19" fmla="*/ 2147483647 h 230"/>
                <a:gd name="T20" fmla="*/ 2147483647 w 204"/>
                <a:gd name="T21" fmla="*/ 2147483647 h 230"/>
                <a:gd name="T22" fmla="*/ 2147483647 w 204"/>
                <a:gd name="T23" fmla="*/ 2147483647 h 230"/>
                <a:gd name="T24" fmla="*/ 2147483647 w 204"/>
                <a:gd name="T25" fmla="*/ 2147483647 h 230"/>
                <a:gd name="T26" fmla="*/ 2147483647 w 204"/>
                <a:gd name="T27" fmla="*/ 2147483647 h 230"/>
                <a:gd name="T28" fmla="*/ 2147483647 w 204"/>
                <a:gd name="T29" fmla="*/ 2147483647 h 230"/>
                <a:gd name="T30" fmla="*/ 2147483647 w 204"/>
                <a:gd name="T31" fmla="*/ 2147483647 h 230"/>
                <a:gd name="T32" fmla="*/ 2147483647 w 204"/>
                <a:gd name="T33" fmla="*/ 2147483647 h 230"/>
                <a:gd name="T34" fmla="*/ 2147483647 w 204"/>
                <a:gd name="T35" fmla="*/ 2147483647 h 230"/>
                <a:gd name="T36" fmla="*/ 2147483647 w 204"/>
                <a:gd name="T37" fmla="*/ 0 h 230"/>
                <a:gd name="T38" fmla="*/ 2147483647 w 204"/>
                <a:gd name="T39" fmla="*/ 0 h 230"/>
                <a:gd name="T40" fmla="*/ 2147483647 w 204"/>
                <a:gd name="T41" fmla="*/ 2147483647 h 230"/>
                <a:gd name="T42" fmla="*/ 2147483647 w 204"/>
                <a:gd name="T43" fmla="*/ 2147483647 h 230"/>
                <a:gd name="T44" fmla="*/ 2147483647 w 204"/>
                <a:gd name="T45" fmla="*/ 2147483647 h 230"/>
                <a:gd name="T46" fmla="*/ 2147483647 w 204"/>
                <a:gd name="T47" fmla="*/ 2147483647 h 230"/>
                <a:gd name="T48" fmla="*/ 2147483647 w 204"/>
                <a:gd name="T49" fmla="*/ 2147483647 h 230"/>
                <a:gd name="T50" fmla="*/ 2147483647 w 204"/>
                <a:gd name="T51" fmla="*/ 2147483647 h 230"/>
                <a:gd name="T52" fmla="*/ 2147483647 w 204"/>
                <a:gd name="T53" fmla="*/ 2147483647 h 230"/>
                <a:gd name="T54" fmla="*/ 2147483647 w 204"/>
                <a:gd name="T55" fmla="*/ 2147483647 h 230"/>
                <a:gd name="T56" fmla="*/ 2147483647 w 204"/>
                <a:gd name="T57" fmla="*/ 2147483647 h 230"/>
                <a:gd name="T58" fmla="*/ 2147483647 w 204"/>
                <a:gd name="T59" fmla="*/ 2147483647 h 230"/>
                <a:gd name="T60" fmla="*/ 2147483647 w 204"/>
                <a:gd name="T61" fmla="*/ 2147483647 h 230"/>
                <a:gd name="T62" fmla="*/ 2147483647 w 204"/>
                <a:gd name="T63" fmla="*/ 2147483647 h 230"/>
                <a:gd name="T64" fmla="*/ 2147483647 w 204"/>
                <a:gd name="T65" fmla="*/ 2147483647 h 230"/>
                <a:gd name="T66" fmla="*/ 2147483647 w 204"/>
                <a:gd name="T67" fmla="*/ 2147483647 h 230"/>
                <a:gd name="T68" fmla="*/ 2147483647 w 204"/>
                <a:gd name="T69" fmla="*/ 2147483647 h 230"/>
                <a:gd name="T70" fmla="*/ 2147483647 w 204"/>
                <a:gd name="T71" fmla="*/ 2147483647 h 230"/>
                <a:gd name="T72" fmla="*/ 2147483647 w 204"/>
                <a:gd name="T73" fmla="*/ 2147483647 h 230"/>
                <a:gd name="T74" fmla="*/ 2147483647 w 204"/>
                <a:gd name="T75" fmla="*/ 2147483647 h 230"/>
                <a:gd name="T76" fmla="*/ 2147483647 w 204"/>
                <a:gd name="T77" fmla="*/ 2147483647 h 230"/>
                <a:gd name="T78" fmla="*/ 2147483647 w 204"/>
                <a:gd name="T79" fmla="*/ 2147483647 h 230"/>
                <a:gd name="T80" fmla="*/ 2147483647 w 204"/>
                <a:gd name="T81" fmla="*/ 2147483647 h 230"/>
                <a:gd name="T82" fmla="*/ 2147483647 w 204"/>
                <a:gd name="T83" fmla="*/ 2147483647 h 230"/>
                <a:gd name="T84" fmla="*/ 2147483647 w 204"/>
                <a:gd name="T85" fmla="*/ 2147483647 h 230"/>
                <a:gd name="T86" fmla="*/ 2147483647 w 204"/>
                <a:gd name="T87" fmla="*/ 2147483647 h 230"/>
                <a:gd name="T88" fmla="*/ 2147483647 w 204"/>
                <a:gd name="T89" fmla="*/ 2147483647 h 230"/>
                <a:gd name="T90" fmla="*/ 2147483647 w 204"/>
                <a:gd name="T91" fmla="*/ 2147483647 h 230"/>
                <a:gd name="T92" fmla="*/ 2147483647 w 204"/>
                <a:gd name="T93" fmla="*/ 2147483647 h 230"/>
                <a:gd name="T94" fmla="*/ 2147483647 w 204"/>
                <a:gd name="T95" fmla="*/ 2147483647 h 230"/>
                <a:gd name="T96" fmla="*/ 0 w 204"/>
                <a:gd name="T97" fmla="*/ 2147483647 h 230"/>
                <a:gd name="T98" fmla="*/ 0 w 204"/>
                <a:gd name="T99" fmla="*/ 2147483647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"/>
                <a:gd name="T151" fmla="*/ 0 h 230"/>
                <a:gd name="T152" fmla="*/ 204 w 204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" h="230">
                  <a:moveTo>
                    <a:pt x="0" y="211"/>
                  </a:moveTo>
                  <a:lnTo>
                    <a:pt x="0" y="209"/>
                  </a:lnTo>
                  <a:lnTo>
                    <a:pt x="1" y="205"/>
                  </a:lnTo>
                  <a:lnTo>
                    <a:pt x="2" y="198"/>
                  </a:lnTo>
                  <a:lnTo>
                    <a:pt x="3" y="190"/>
                  </a:lnTo>
                  <a:lnTo>
                    <a:pt x="4" y="180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0" y="147"/>
                  </a:lnTo>
                  <a:lnTo>
                    <a:pt x="11" y="135"/>
                  </a:lnTo>
                  <a:lnTo>
                    <a:pt x="13" y="124"/>
                  </a:lnTo>
                  <a:lnTo>
                    <a:pt x="15" y="115"/>
                  </a:lnTo>
                  <a:lnTo>
                    <a:pt x="16" y="106"/>
                  </a:lnTo>
                  <a:lnTo>
                    <a:pt x="17" y="100"/>
                  </a:lnTo>
                  <a:lnTo>
                    <a:pt x="17" y="96"/>
                  </a:lnTo>
                  <a:lnTo>
                    <a:pt x="18" y="94"/>
                  </a:lnTo>
                  <a:lnTo>
                    <a:pt x="16" y="86"/>
                  </a:lnTo>
                  <a:lnTo>
                    <a:pt x="16" y="77"/>
                  </a:lnTo>
                  <a:lnTo>
                    <a:pt x="16" y="69"/>
                  </a:lnTo>
                  <a:lnTo>
                    <a:pt x="18" y="61"/>
                  </a:lnTo>
                  <a:lnTo>
                    <a:pt x="21" y="53"/>
                  </a:lnTo>
                  <a:lnTo>
                    <a:pt x="24" y="46"/>
                  </a:lnTo>
                  <a:lnTo>
                    <a:pt x="28" y="40"/>
                  </a:lnTo>
                  <a:lnTo>
                    <a:pt x="32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3" y="17"/>
                  </a:lnTo>
                  <a:lnTo>
                    <a:pt x="59" y="13"/>
                  </a:lnTo>
                  <a:lnTo>
                    <a:pt x="66" y="10"/>
                  </a:lnTo>
                  <a:lnTo>
                    <a:pt x="73" y="7"/>
                  </a:lnTo>
                  <a:lnTo>
                    <a:pt x="80" y="4"/>
                  </a:lnTo>
                  <a:lnTo>
                    <a:pt x="87" y="3"/>
                  </a:lnTo>
                  <a:lnTo>
                    <a:pt x="95" y="1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1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5"/>
                  </a:lnTo>
                  <a:lnTo>
                    <a:pt x="158" y="7"/>
                  </a:lnTo>
                  <a:lnTo>
                    <a:pt x="165" y="9"/>
                  </a:lnTo>
                  <a:lnTo>
                    <a:pt x="171" y="13"/>
                  </a:lnTo>
                  <a:lnTo>
                    <a:pt x="177" y="18"/>
                  </a:lnTo>
                  <a:lnTo>
                    <a:pt x="182" y="24"/>
                  </a:lnTo>
                  <a:lnTo>
                    <a:pt x="187" y="30"/>
                  </a:lnTo>
                  <a:lnTo>
                    <a:pt x="191" y="37"/>
                  </a:lnTo>
                  <a:lnTo>
                    <a:pt x="194" y="44"/>
                  </a:lnTo>
                  <a:lnTo>
                    <a:pt x="197" y="52"/>
                  </a:lnTo>
                  <a:lnTo>
                    <a:pt x="199" y="59"/>
                  </a:lnTo>
                  <a:lnTo>
                    <a:pt x="201" y="67"/>
                  </a:lnTo>
                  <a:lnTo>
                    <a:pt x="202" y="74"/>
                  </a:lnTo>
                  <a:lnTo>
                    <a:pt x="203" y="81"/>
                  </a:lnTo>
                  <a:lnTo>
                    <a:pt x="203" y="88"/>
                  </a:lnTo>
                  <a:lnTo>
                    <a:pt x="202" y="94"/>
                  </a:lnTo>
                  <a:lnTo>
                    <a:pt x="201" y="100"/>
                  </a:lnTo>
                  <a:lnTo>
                    <a:pt x="198" y="109"/>
                  </a:lnTo>
                  <a:lnTo>
                    <a:pt x="196" y="117"/>
                  </a:lnTo>
                  <a:lnTo>
                    <a:pt x="195" y="124"/>
                  </a:lnTo>
                  <a:lnTo>
                    <a:pt x="195" y="131"/>
                  </a:lnTo>
                  <a:lnTo>
                    <a:pt x="194" y="137"/>
                  </a:lnTo>
                  <a:lnTo>
                    <a:pt x="192" y="143"/>
                  </a:lnTo>
                  <a:lnTo>
                    <a:pt x="188" y="149"/>
                  </a:lnTo>
                  <a:lnTo>
                    <a:pt x="183" y="157"/>
                  </a:lnTo>
                  <a:lnTo>
                    <a:pt x="182" y="157"/>
                  </a:lnTo>
                  <a:lnTo>
                    <a:pt x="180" y="159"/>
                  </a:lnTo>
                  <a:lnTo>
                    <a:pt x="176" y="161"/>
                  </a:lnTo>
                  <a:lnTo>
                    <a:pt x="170" y="163"/>
                  </a:lnTo>
                  <a:lnTo>
                    <a:pt x="164" y="166"/>
                  </a:lnTo>
                  <a:lnTo>
                    <a:pt x="156" y="170"/>
                  </a:lnTo>
                  <a:lnTo>
                    <a:pt x="148" y="174"/>
                  </a:lnTo>
                  <a:lnTo>
                    <a:pt x="139" y="179"/>
                  </a:lnTo>
                  <a:lnTo>
                    <a:pt x="129" y="183"/>
                  </a:lnTo>
                  <a:lnTo>
                    <a:pt x="119" y="188"/>
                  </a:lnTo>
                  <a:lnTo>
                    <a:pt x="109" y="193"/>
                  </a:lnTo>
                  <a:lnTo>
                    <a:pt x="99" y="198"/>
                  </a:lnTo>
                  <a:lnTo>
                    <a:pt x="90" y="202"/>
                  </a:lnTo>
                  <a:lnTo>
                    <a:pt x="80" y="207"/>
                  </a:lnTo>
                  <a:lnTo>
                    <a:pt x="71" y="211"/>
                  </a:lnTo>
                  <a:lnTo>
                    <a:pt x="63" y="216"/>
                  </a:lnTo>
                  <a:lnTo>
                    <a:pt x="55" y="219"/>
                  </a:lnTo>
                  <a:lnTo>
                    <a:pt x="49" y="222"/>
                  </a:lnTo>
                  <a:lnTo>
                    <a:pt x="43" y="225"/>
                  </a:lnTo>
                  <a:lnTo>
                    <a:pt x="39" y="227"/>
                  </a:lnTo>
                  <a:lnTo>
                    <a:pt x="37" y="228"/>
                  </a:lnTo>
                  <a:lnTo>
                    <a:pt x="36" y="229"/>
                  </a:lnTo>
                  <a:lnTo>
                    <a:pt x="30" y="226"/>
                  </a:lnTo>
                  <a:lnTo>
                    <a:pt x="18" y="220"/>
                  </a:lnTo>
                  <a:lnTo>
                    <a:pt x="5" y="213"/>
                  </a:lnTo>
                  <a:lnTo>
                    <a:pt x="0" y="21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20" name="Freeform 78"/>
            <p:cNvSpPr>
              <a:spLocks/>
            </p:cNvSpPr>
            <p:nvPr/>
          </p:nvSpPr>
          <p:spPr bwMode="auto">
            <a:xfrm>
              <a:off x="1544320" y="1587500"/>
              <a:ext cx="384175" cy="328613"/>
            </a:xfrm>
            <a:custGeom>
              <a:avLst/>
              <a:gdLst>
                <a:gd name="T0" fmla="*/ 2147483647 w 242"/>
                <a:gd name="T1" fmla="*/ 2147483647 h 207"/>
                <a:gd name="T2" fmla="*/ 2147483647 w 242"/>
                <a:gd name="T3" fmla="*/ 2147483647 h 207"/>
                <a:gd name="T4" fmla="*/ 2147483647 w 242"/>
                <a:gd name="T5" fmla="*/ 2147483647 h 207"/>
                <a:gd name="T6" fmla="*/ 2147483647 w 242"/>
                <a:gd name="T7" fmla="*/ 2147483647 h 207"/>
                <a:gd name="T8" fmla="*/ 2147483647 w 242"/>
                <a:gd name="T9" fmla="*/ 0 h 207"/>
                <a:gd name="T10" fmla="*/ 2147483647 w 242"/>
                <a:gd name="T11" fmla="*/ 2147483647 h 207"/>
                <a:gd name="T12" fmla="*/ 2147483647 w 242"/>
                <a:gd name="T13" fmla="*/ 2147483647 h 207"/>
                <a:gd name="T14" fmla="*/ 2147483647 w 242"/>
                <a:gd name="T15" fmla="*/ 2147483647 h 207"/>
                <a:gd name="T16" fmla="*/ 2147483647 w 242"/>
                <a:gd name="T17" fmla="*/ 2147483647 h 207"/>
                <a:gd name="T18" fmla="*/ 2147483647 w 242"/>
                <a:gd name="T19" fmla="*/ 2147483647 h 207"/>
                <a:gd name="T20" fmla="*/ 2147483647 w 242"/>
                <a:gd name="T21" fmla="*/ 2147483647 h 207"/>
                <a:gd name="T22" fmla="*/ 2147483647 w 242"/>
                <a:gd name="T23" fmla="*/ 2147483647 h 207"/>
                <a:gd name="T24" fmla="*/ 2147483647 w 242"/>
                <a:gd name="T25" fmla="*/ 2147483647 h 207"/>
                <a:gd name="T26" fmla="*/ 2147483647 w 242"/>
                <a:gd name="T27" fmla="*/ 2147483647 h 207"/>
                <a:gd name="T28" fmla="*/ 2147483647 w 242"/>
                <a:gd name="T29" fmla="*/ 2147483647 h 207"/>
                <a:gd name="T30" fmla="*/ 2147483647 w 242"/>
                <a:gd name="T31" fmla="*/ 2147483647 h 207"/>
                <a:gd name="T32" fmla="*/ 2147483647 w 242"/>
                <a:gd name="T33" fmla="*/ 2147483647 h 207"/>
                <a:gd name="T34" fmla="*/ 2147483647 w 242"/>
                <a:gd name="T35" fmla="*/ 2147483647 h 207"/>
                <a:gd name="T36" fmla="*/ 2147483647 w 242"/>
                <a:gd name="T37" fmla="*/ 2147483647 h 207"/>
                <a:gd name="T38" fmla="*/ 2147483647 w 242"/>
                <a:gd name="T39" fmla="*/ 2147483647 h 207"/>
                <a:gd name="T40" fmla="*/ 2147483647 w 242"/>
                <a:gd name="T41" fmla="*/ 2147483647 h 207"/>
                <a:gd name="T42" fmla="*/ 2147483647 w 242"/>
                <a:gd name="T43" fmla="*/ 2147483647 h 207"/>
                <a:gd name="T44" fmla="*/ 2147483647 w 242"/>
                <a:gd name="T45" fmla="*/ 2147483647 h 207"/>
                <a:gd name="T46" fmla="*/ 2147483647 w 242"/>
                <a:gd name="T47" fmla="*/ 2147483647 h 207"/>
                <a:gd name="T48" fmla="*/ 2147483647 w 242"/>
                <a:gd name="T49" fmla="*/ 2147483647 h 207"/>
                <a:gd name="T50" fmla="*/ 2147483647 w 242"/>
                <a:gd name="T51" fmla="*/ 2147483647 h 207"/>
                <a:gd name="T52" fmla="*/ 2147483647 w 242"/>
                <a:gd name="T53" fmla="*/ 2147483647 h 207"/>
                <a:gd name="T54" fmla="*/ 2147483647 w 242"/>
                <a:gd name="T55" fmla="*/ 2147483647 h 207"/>
                <a:gd name="T56" fmla="*/ 2147483647 w 242"/>
                <a:gd name="T57" fmla="*/ 2147483647 h 207"/>
                <a:gd name="T58" fmla="*/ 2147483647 w 242"/>
                <a:gd name="T59" fmla="*/ 2147483647 h 207"/>
                <a:gd name="T60" fmla="*/ 2147483647 w 242"/>
                <a:gd name="T61" fmla="*/ 2147483647 h 207"/>
                <a:gd name="T62" fmla="*/ 2147483647 w 242"/>
                <a:gd name="T63" fmla="*/ 2147483647 h 207"/>
                <a:gd name="T64" fmla="*/ 2147483647 w 242"/>
                <a:gd name="T65" fmla="*/ 2147483647 h 207"/>
                <a:gd name="T66" fmla="*/ 2147483647 w 242"/>
                <a:gd name="T67" fmla="*/ 2147483647 h 207"/>
                <a:gd name="T68" fmla="*/ 2147483647 w 242"/>
                <a:gd name="T69" fmla="*/ 2147483647 h 207"/>
                <a:gd name="T70" fmla="*/ 2147483647 w 242"/>
                <a:gd name="T71" fmla="*/ 2147483647 h 207"/>
                <a:gd name="T72" fmla="*/ 2147483647 w 242"/>
                <a:gd name="T73" fmla="*/ 2147483647 h 207"/>
                <a:gd name="T74" fmla="*/ 2147483647 w 242"/>
                <a:gd name="T75" fmla="*/ 2147483647 h 207"/>
                <a:gd name="T76" fmla="*/ 0 w 242"/>
                <a:gd name="T77" fmla="*/ 2147483647 h 207"/>
                <a:gd name="T78" fmla="*/ 2147483647 w 242"/>
                <a:gd name="T79" fmla="*/ 2147483647 h 207"/>
                <a:gd name="T80" fmla="*/ 2147483647 w 242"/>
                <a:gd name="T81" fmla="*/ 2147483647 h 207"/>
                <a:gd name="T82" fmla="*/ 2147483647 w 242"/>
                <a:gd name="T83" fmla="*/ 2147483647 h 207"/>
                <a:gd name="T84" fmla="*/ 2147483647 w 242"/>
                <a:gd name="T85" fmla="*/ 2147483647 h 207"/>
                <a:gd name="T86" fmla="*/ 2147483647 w 242"/>
                <a:gd name="T87" fmla="*/ 2147483647 h 207"/>
                <a:gd name="T88" fmla="*/ 2147483647 w 242"/>
                <a:gd name="T89" fmla="*/ 2147483647 h 207"/>
                <a:gd name="T90" fmla="*/ 2147483647 w 242"/>
                <a:gd name="T91" fmla="*/ 2147483647 h 207"/>
                <a:gd name="T92" fmla="*/ 2147483647 w 242"/>
                <a:gd name="T93" fmla="*/ 2147483647 h 207"/>
                <a:gd name="T94" fmla="*/ 2147483647 w 242"/>
                <a:gd name="T95" fmla="*/ 2147483647 h 207"/>
                <a:gd name="T96" fmla="*/ 2147483647 w 242"/>
                <a:gd name="T97" fmla="*/ 2147483647 h 207"/>
                <a:gd name="T98" fmla="*/ 2147483647 w 242"/>
                <a:gd name="T99" fmla="*/ 2147483647 h 207"/>
                <a:gd name="T100" fmla="*/ 2147483647 w 242"/>
                <a:gd name="T101" fmla="*/ 2147483647 h 207"/>
                <a:gd name="T102" fmla="*/ 2147483647 w 242"/>
                <a:gd name="T103" fmla="*/ 2147483647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2"/>
                <a:gd name="T157" fmla="*/ 0 h 207"/>
                <a:gd name="T158" fmla="*/ 242 w 242"/>
                <a:gd name="T159" fmla="*/ 207 h 2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2" h="207">
                  <a:moveTo>
                    <a:pt x="40" y="24"/>
                  </a:moveTo>
                  <a:lnTo>
                    <a:pt x="43" y="23"/>
                  </a:lnTo>
                  <a:lnTo>
                    <a:pt x="49" y="21"/>
                  </a:lnTo>
                  <a:lnTo>
                    <a:pt x="58" y="18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0" y="7"/>
                  </a:lnTo>
                  <a:lnTo>
                    <a:pt x="99" y="3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4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8" y="9"/>
                  </a:lnTo>
                  <a:lnTo>
                    <a:pt x="149" y="11"/>
                  </a:lnTo>
                  <a:lnTo>
                    <a:pt x="160" y="15"/>
                  </a:lnTo>
                  <a:lnTo>
                    <a:pt x="171" y="18"/>
                  </a:lnTo>
                  <a:lnTo>
                    <a:pt x="183" y="21"/>
                  </a:lnTo>
                  <a:lnTo>
                    <a:pt x="193" y="24"/>
                  </a:lnTo>
                  <a:lnTo>
                    <a:pt x="203" y="26"/>
                  </a:lnTo>
                  <a:lnTo>
                    <a:pt x="211" y="29"/>
                  </a:lnTo>
                  <a:lnTo>
                    <a:pt x="217" y="30"/>
                  </a:lnTo>
                  <a:lnTo>
                    <a:pt x="222" y="31"/>
                  </a:lnTo>
                  <a:lnTo>
                    <a:pt x="223" y="32"/>
                  </a:lnTo>
                  <a:lnTo>
                    <a:pt x="227" y="38"/>
                  </a:lnTo>
                  <a:lnTo>
                    <a:pt x="231" y="44"/>
                  </a:lnTo>
                  <a:lnTo>
                    <a:pt x="234" y="51"/>
                  </a:lnTo>
                  <a:lnTo>
                    <a:pt x="236" y="58"/>
                  </a:lnTo>
                  <a:lnTo>
                    <a:pt x="238" y="65"/>
                  </a:lnTo>
                  <a:lnTo>
                    <a:pt x="240" y="72"/>
                  </a:lnTo>
                  <a:lnTo>
                    <a:pt x="240" y="80"/>
                  </a:lnTo>
                  <a:lnTo>
                    <a:pt x="241" y="87"/>
                  </a:lnTo>
                  <a:lnTo>
                    <a:pt x="241" y="95"/>
                  </a:lnTo>
                  <a:lnTo>
                    <a:pt x="241" y="102"/>
                  </a:lnTo>
                  <a:lnTo>
                    <a:pt x="241" y="110"/>
                  </a:lnTo>
                  <a:lnTo>
                    <a:pt x="241" y="118"/>
                  </a:lnTo>
                  <a:lnTo>
                    <a:pt x="241" y="125"/>
                  </a:lnTo>
                  <a:lnTo>
                    <a:pt x="241" y="133"/>
                  </a:lnTo>
                  <a:lnTo>
                    <a:pt x="241" y="140"/>
                  </a:lnTo>
                  <a:lnTo>
                    <a:pt x="240" y="141"/>
                  </a:lnTo>
                  <a:lnTo>
                    <a:pt x="239" y="141"/>
                  </a:lnTo>
                  <a:lnTo>
                    <a:pt x="236" y="142"/>
                  </a:lnTo>
                  <a:lnTo>
                    <a:pt x="232" y="143"/>
                  </a:lnTo>
                  <a:lnTo>
                    <a:pt x="227" y="144"/>
                  </a:lnTo>
                  <a:lnTo>
                    <a:pt x="221" y="146"/>
                  </a:lnTo>
                  <a:lnTo>
                    <a:pt x="215" y="148"/>
                  </a:lnTo>
                  <a:lnTo>
                    <a:pt x="207" y="150"/>
                  </a:lnTo>
                  <a:lnTo>
                    <a:pt x="199" y="152"/>
                  </a:lnTo>
                  <a:lnTo>
                    <a:pt x="191" y="154"/>
                  </a:lnTo>
                  <a:lnTo>
                    <a:pt x="182" y="157"/>
                  </a:lnTo>
                  <a:lnTo>
                    <a:pt x="172" y="159"/>
                  </a:lnTo>
                  <a:lnTo>
                    <a:pt x="162" y="162"/>
                  </a:lnTo>
                  <a:lnTo>
                    <a:pt x="152" y="165"/>
                  </a:lnTo>
                  <a:lnTo>
                    <a:pt x="142" y="168"/>
                  </a:lnTo>
                  <a:lnTo>
                    <a:pt x="131" y="170"/>
                  </a:lnTo>
                  <a:lnTo>
                    <a:pt x="121" y="173"/>
                  </a:lnTo>
                  <a:lnTo>
                    <a:pt x="110" y="176"/>
                  </a:lnTo>
                  <a:lnTo>
                    <a:pt x="99" y="179"/>
                  </a:lnTo>
                  <a:lnTo>
                    <a:pt x="89" y="182"/>
                  </a:lnTo>
                  <a:lnTo>
                    <a:pt x="79" y="185"/>
                  </a:lnTo>
                  <a:lnTo>
                    <a:pt x="69" y="188"/>
                  </a:lnTo>
                  <a:lnTo>
                    <a:pt x="59" y="190"/>
                  </a:lnTo>
                  <a:lnTo>
                    <a:pt x="50" y="193"/>
                  </a:lnTo>
                  <a:lnTo>
                    <a:pt x="42" y="195"/>
                  </a:lnTo>
                  <a:lnTo>
                    <a:pt x="34" y="197"/>
                  </a:lnTo>
                  <a:lnTo>
                    <a:pt x="26" y="199"/>
                  </a:lnTo>
                  <a:lnTo>
                    <a:pt x="20" y="201"/>
                  </a:lnTo>
                  <a:lnTo>
                    <a:pt x="14" y="203"/>
                  </a:lnTo>
                  <a:lnTo>
                    <a:pt x="9" y="204"/>
                  </a:lnTo>
                  <a:lnTo>
                    <a:pt x="5" y="205"/>
                  </a:lnTo>
                  <a:lnTo>
                    <a:pt x="2" y="206"/>
                  </a:lnTo>
                  <a:lnTo>
                    <a:pt x="1" y="206"/>
                  </a:lnTo>
                  <a:lnTo>
                    <a:pt x="0" y="206"/>
                  </a:lnTo>
                  <a:lnTo>
                    <a:pt x="1" y="203"/>
                  </a:lnTo>
                  <a:lnTo>
                    <a:pt x="2" y="199"/>
                  </a:lnTo>
                  <a:lnTo>
                    <a:pt x="3" y="194"/>
                  </a:lnTo>
                  <a:lnTo>
                    <a:pt x="4" y="187"/>
                  </a:lnTo>
                  <a:lnTo>
                    <a:pt x="6" y="180"/>
                  </a:lnTo>
                  <a:lnTo>
                    <a:pt x="8" y="172"/>
                  </a:lnTo>
                  <a:lnTo>
                    <a:pt x="10" y="162"/>
                  </a:lnTo>
                  <a:lnTo>
                    <a:pt x="12" y="153"/>
                  </a:lnTo>
                  <a:lnTo>
                    <a:pt x="14" y="142"/>
                  </a:lnTo>
                  <a:lnTo>
                    <a:pt x="16" y="132"/>
                  </a:lnTo>
                  <a:lnTo>
                    <a:pt x="19" y="121"/>
                  </a:lnTo>
                  <a:lnTo>
                    <a:pt x="21" y="110"/>
                  </a:lnTo>
                  <a:lnTo>
                    <a:pt x="24" y="99"/>
                  </a:lnTo>
                  <a:lnTo>
                    <a:pt x="26" y="8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2" y="59"/>
                  </a:lnTo>
                  <a:lnTo>
                    <a:pt x="34" y="50"/>
                  </a:lnTo>
                  <a:lnTo>
                    <a:pt x="36" y="43"/>
                  </a:lnTo>
                  <a:lnTo>
                    <a:pt x="37" y="36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40" y="25"/>
                  </a:lnTo>
                  <a:lnTo>
                    <a:pt x="40" y="2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221" name="Freeform 79"/>
            <p:cNvSpPr>
              <a:spLocks/>
            </p:cNvSpPr>
            <p:nvPr/>
          </p:nvSpPr>
          <p:spPr bwMode="auto">
            <a:xfrm>
              <a:off x="1544320" y="1587500"/>
              <a:ext cx="384175" cy="328613"/>
            </a:xfrm>
            <a:custGeom>
              <a:avLst/>
              <a:gdLst>
                <a:gd name="T0" fmla="*/ 2147483647 w 242"/>
                <a:gd name="T1" fmla="*/ 2147483647 h 207"/>
                <a:gd name="T2" fmla="*/ 2147483647 w 242"/>
                <a:gd name="T3" fmla="*/ 2147483647 h 207"/>
                <a:gd name="T4" fmla="*/ 2147483647 w 242"/>
                <a:gd name="T5" fmla="*/ 2147483647 h 207"/>
                <a:gd name="T6" fmla="*/ 2147483647 w 242"/>
                <a:gd name="T7" fmla="*/ 2147483647 h 207"/>
                <a:gd name="T8" fmla="*/ 2147483647 w 242"/>
                <a:gd name="T9" fmla="*/ 0 h 207"/>
                <a:gd name="T10" fmla="*/ 2147483647 w 242"/>
                <a:gd name="T11" fmla="*/ 2147483647 h 207"/>
                <a:gd name="T12" fmla="*/ 2147483647 w 242"/>
                <a:gd name="T13" fmla="*/ 2147483647 h 207"/>
                <a:gd name="T14" fmla="*/ 2147483647 w 242"/>
                <a:gd name="T15" fmla="*/ 2147483647 h 207"/>
                <a:gd name="T16" fmla="*/ 2147483647 w 242"/>
                <a:gd name="T17" fmla="*/ 2147483647 h 207"/>
                <a:gd name="T18" fmla="*/ 2147483647 w 242"/>
                <a:gd name="T19" fmla="*/ 2147483647 h 207"/>
                <a:gd name="T20" fmla="*/ 2147483647 w 242"/>
                <a:gd name="T21" fmla="*/ 2147483647 h 207"/>
                <a:gd name="T22" fmla="*/ 2147483647 w 242"/>
                <a:gd name="T23" fmla="*/ 2147483647 h 207"/>
                <a:gd name="T24" fmla="*/ 2147483647 w 242"/>
                <a:gd name="T25" fmla="*/ 2147483647 h 207"/>
                <a:gd name="T26" fmla="*/ 2147483647 w 242"/>
                <a:gd name="T27" fmla="*/ 2147483647 h 207"/>
                <a:gd name="T28" fmla="*/ 2147483647 w 242"/>
                <a:gd name="T29" fmla="*/ 2147483647 h 207"/>
                <a:gd name="T30" fmla="*/ 2147483647 w 242"/>
                <a:gd name="T31" fmla="*/ 2147483647 h 207"/>
                <a:gd name="T32" fmla="*/ 2147483647 w 242"/>
                <a:gd name="T33" fmla="*/ 2147483647 h 207"/>
                <a:gd name="T34" fmla="*/ 2147483647 w 242"/>
                <a:gd name="T35" fmla="*/ 2147483647 h 207"/>
                <a:gd name="T36" fmla="*/ 2147483647 w 242"/>
                <a:gd name="T37" fmla="*/ 2147483647 h 207"/>
                <a:gd name="T38" fmla="*/ 2147483647 w 242"/>
                <a:gd name="T39" fmla="*/ 2147483647 h 207"/>
                <a:gd name="T40" fmla="*/ 2147483647 w 242"/>
                <a:gd name="T41" fmla="*/ 2147483647 h 207"/>
                <a:gd name="T42" fmla="*/ 2147483647 w 242"/>
                <a:gd name="T43" fmla="*/ 2147483647 h 207"/>
                <a:gd name="T44" fmla="*/ 2147483647 w 242"/>
                <a:gd name="T45" fmla="*/ 2147483647 h 207"/>
                <a:gd name="T46" fmla="*/ 2147483647 w 242"/>
                <a:gd name="T47" fmla="*/ 2147483647 h 207"/>
                <a:gd name="T48" fmla="*/ 2147483647 w 242"/>
                <a:gd name="T49" fmla="*/ 2147483647 h 207"/>
                <a:gd name="T50" fmla="*/ 2147483647 w 242"/>
                <a:gd name="T51" fmla="*/ 2147483647 h 207"/>
                <a:gd name="T52" fmla="*/ 2147483647 w 242"/>
                <a:gd name="T53" fmla="*/ 2147483647 h 207"/>
                <a:gd name="T54" fmla="*/ 2147483647 w 242"/>
                <a:gd name="T55" fmla="*/ 2147483647 h 207"/>
                <a:gd name="T56" fmla="*/ 2147483647 w 242"/>
                <a:gd name="T57" fmla="*/ 2147483647 h 207"/>
                <a:gd name="T58" fmla="*/ 2147483647 w 242"/>
                <a:gd name="T59" fmla="*/ 2147483647 h 207"/>
                <a:gd name="T60" fmla="*/ 2147483647 w 242"/>
                <a:gd name="T61" fmla="*/ 2147483647 h 207"/>
                <a:gd name="T62" fmla="*/ 2147483647 w 242"/>
                <a:gd name="T63" fmla="*/ 2147483647 h 207"/>
                <a:gd name="T64" fmla="*/ 2147483647 w 242"/>
                <a:gd name="T65" fmla="*/ 2147483647 h 207"/>
                <a:gd name="T66" fmla="*/ 2147483647 w 242"/>
                <a:gd name="T67" fmla="*/ 2147483647 h 207"/>
                <a:gd name="T68" fmla="*/ 2147483647 w 242"/>
                <a:gd name="T69" fmla="*/ 2147483647 h 207"/>
                <a:gd name="T70" fmla="*/ 2147483647 w 242"/>
                <a:gd name="T71" fmla="*/ 2147483647 h 207"/>
                <a:gd name="T72" fmla="*/ 2147483647 w 242"/>
                <a:gd name="T73" fmla="*/ 2147483647 h 207"/>
                <a:gd name="T74" fmla="*/ 2147483647 w 242"/>
                <a:gd name="T75" fmla="*/ 2147483647 h 207"/>
                <a:gd name="T76" fmla="*/ 0 w 242"/>
                <a:gd name="T77" fmla="*/ 2147483647 h 207"/>
                <a:gd name="T78" fmla="*/ 2147483647 w 242"/>
                <a:gd name="T79" fmla="*/ 2147483647 h 207"/>
                <a:gd name="T80" fmla="*/ 2147483647 w 242"/>
                <a:gd name="T81" fmla="*/ 2147483647 h 207"/>
                <a:gd name="T82" fmla="*/ 2147483647 w 242"/>
                <a:gd name="T83" fmla="*/ 2147483647 h 207"/>
                <a:gd name="T84" fmla="*/ 2147483647 w 242"/>
                <a:gd name="T85" fmla="*/ 2147483647 h 207"/>
                <a:gd name="T86" fmla="*/ 2147483647 w 242"/>
                <a:gd name="T87" fmla="*/ 2147483647 h 207"/>
                <a:gd name="T88" fmla="*/ 2147483647 w 242"/>
                <a:gd name="T89" fmla="*/ 2147483647 h 207"/>
                <a:gd name="T90" fmla="*/ 2147483647 w 242"/>
                <a:gd name="T91" fmla="*/ 2147483647 h 207"/>
                <a:gd name="T92" fmla="*/ 2147483647 w 242"/>
                <a:gd name="T93" fmla="*/ 2147483647 h 207"/>
                <a:gd name="T94" fmla="*/ 2147483647 w 242"/>
                <a:gd name="T95" fmla="*/ 2147483647 h 207"/>
                <a:gd name="T96" fmla="*/ 2147483647 w 242"/>
                <a:gd name="T97" fmla="*/ 2147483647 h 207"/>
                <a:gd name="T98" fmla="*/ 2147483647 w 242"/>
                <a:gd name="T99" fmla="*/ 2147483647 h 207"/>
                <a:gd name="T100" fmla="*/ 2147483647 w 242"/>
                <a:gd name="T101" fmla="*/ 2147483647 h 207"/>
                <a:gd name="T102" fmla="*/ 2147483647 w 242"/>
                <a:gd name="T103" fmla="*/ 2147483647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2"/>
                <a:gd name="T157" fmla="*/ 0 h 207"/>
                <a:gd name="T158" fmla="*/ 242 w 242"/>
                <a:gd name="T159" fmla="*/ 207 h 2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2" h="207">
                  <a:moveTo>
                    <a:pt x="40" y="24"/>
                  </a:moveTo>
                  <a:lnTo>
                    <a:pt x="43" y="23"/>
                  </a:lnTo>
                  <a:lnTo>
                    <a:pt x="49" y="21"/>
                  </a:lnTo>
                  <a:lnTo>
                    <a:pt x="58" y="18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0" y="7"/>
                  </a:lnTo>
                  <a:lnTo>
                    <a:pt x="99" y="3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4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8" y="9"/>
                  </a:lnTo>
                  <a:lnTo>
                    <a:pt x="149" y="11"/>
                  </a:lnTo>
                  <a:lnTo>
                    <a:pt x="160" y="15"/>
                  </a:lnTo>
                  <a:lnTo>
                    <a:pt x="171" y="18"/>
                  </a:lnTo>
                  <a:lnTo>
                    <a:pt x="183" y="21"/>
                  </a:lnTo>
                  <a:lnTo>
                    <a:pt x="193" y="24"/>
                  </a:lnTo>
                  <a:lnTo>
                    <a:pt x="203" y="26"/>
                  </a:lnTo>
                  <a:lnTo>
                    <a:pt x="211" y="29"/>
                  </a:lnTo>
                  <a:lnTo>
                    <a:pt x="217" y="30"/>
                  </a:lnTo>
                  <a:lnTo>
                    <a:pt x="222" y="31"/>
                  </a:lnTo>
                  <a:lnTo>
                    <a:pt x="223" y="32"/>
                  </a:lnTo>
                  <a:lnTo>
                    <a:pt x="227" y="38"/>
                  </a:lnTo>
                  <a:lnTo>
                    <a:pt x="231" y="44"/>
                  </a:lnTo>
                  <a:lnTo>
                    <a:pt x="234" y="51"/>
                  </a:lnTo>
                  <a:lnTo>
                    <a:pt x="236" y="58"/>
                  </a:lnTo>
                  <a:lnTo>
                    <a:pt x="238" y="65"/>
                  </a:lnTo>
                  <a:lnTo>
                    <a:pt x="240" y="72"/>
                  </a:lnTo>
                  <a:lnTo>
                    <a:pt x="240" y="80"/>
                  </a:lnTo>
                  <a:lnTo>
                    <a:pt x="241" y="87"/>
                  </a:lnTo>
                  <a:lnTo>
                    <a:pt x="241" y="95"/>
                  </a:lnTo>
                  <a:lnTo>
                    <a:pt x="241" y="102"/>
                  </a:lnTo>
                  <a:lnTo>
                    <a:pt x="241" y="110"/>
                  </a:lnTo>
                  <a:lnTo>
                    <a:pt x="241" y="118"/>
                  </a:lnTo>
                  <a:lnTo>
                    <a:pt x="241" y="125"/>
                  </a:lnTo>
                  <a:lnTo>
                    <a:pt x="241" y="133"/>
                  </a:lnTo>
                  <a:lnTo>
                    <a:pt x="241" y="140"/>
                  </a:lnTo>
                  <a:lnTo>
                    <a:pt x="240" y="141"/>
                  </a:lnTo>
                  <a:lnTo>
                    <a:pt x="239" y="141"/>
                  </a:lnTo>
                  <a:lnTo>
                    <a:pt x="236" y="142"/>
                  </a:lnTo>
                  <a:lnTo>
                    <a:pt x="232" y="143"/>
                  </a:lnTo>
                  <a:lnTo>
                    <a:pt x="227" y="144"/>
                  </a:lnTo>
                  <a:lnTo>
                    <a:pt x="221" y="146"/>
                  </a:lnTo>
                  <a:lnTo>
                    <a:pt x="215" y="148"/>
                  </a:lnTo>
                  <a:lnTo>
                    <a:pt x="207" y="150"/>
                  </a:lnTo>
                  <a:lnTo>
                    <a:pt x="199" y="152"/>
                  </a:lnTo>
                  <a:lnTo>
                    <a:pt x="191" y="154"/>
                  </a:lnTo>
                  <a:lnTo>
                    <a:pt x="182" y="157"/>
                  </a:lnTo>
                  <a:lnTo>
                    <a:pt x="172" y="159"/>
                  </a:lnTo>
                  <a:lnTo>
                    <a:pt x="162" y="162"/>
                  </a:lnTo>
                  <a:lnTo>
                    <a:pt x="152" y="165"/>
                  </a:lnTo>
                  <a:lnTo>
                    <a:pt x="142" y="168"/>
                  </a:lnTo>
                  <a:lnTo>
                    <a:pt x="131" y="170"/>
                  </a:lnTo>
                  <a:lnTo>
                    <a:pt x="121" y="173"/>
                  </a:lnTo>
                  <a:lnTo>
                    <a:pt x="110" y="176"/>
                  </a:lnTo>
                  <a:lnTo>
                    <a:pt x="99" y="179"/>
                  </a:lnTo>
                  <a:lnTo>
                    <a:pt x="89" y="182"/>
                  </a:lnTo>
                  <a:lnTo>
                    <a:pt x="79" y="185"/>
                  </a:lnTo>
                  <a:lnTo>
                    <a:pt x="69" y="188"/>
                  </a:lnTo>
                  <a:lnTo>
                    <a:pt x="59" y="190"/>
                  </a:lnTo>
                  <a:lnTo>
                    <a:pt x="50" y="193"/>
                  </a:lnTo>
                  <a:lnTo>
                    <a:pt x="42" y="195"/>
                  </a:lnTo>
                  <a:lnTo>
                    <a:pt x="34" y="197"/>
                  </a:lnTo>
                  <a:lnTo>
                    <a:pt x="26" y="199"/>
                  </a:lnTo>
                  <a:lnTo>
                    <a:pt x="20" y="201"/>
                  </a:lnTo>
                  <a:lnTo>
                    <a:pt x="14" y="203"/>
                  </a:lnTo>
                  <a:lnTo>
                    <a:pt x="9" y="204"/>
                  </a:lnTo>
                  <a:lnTo>
                    <a:pt x="5" y="205"/>
                  </a:lnTo>
                  <a:lnTo>
                    <a:pt x="2" y="206"/>
                  </a:lnTo>
                  <a:lnTo>
                    <a:pt x="1" y="206"/>
                  </a:lnTo>
                  <a:lnTo>
                    <a:pt x="0" y="206"/>
                  </a:lnTo>
                  <a:lnTo>
                    <a:pt x="1" y="203"/>
                  </a:lnTo>
                  <a:lnTo>
                    <a:pt x="2" y="199"/>
                  </a:lnTo>
                  <a:lnTo>
                    <a:pt x="3" y="194"/>
                  </a:lnTo>
                  <a:lnTo>
                    <a:pt x="4" y="187"/>
                  </a:lnTo>
                  <a:lnTo>
                    <a:pt x="6" y="180"/>
                  </a:lnTo>
                  <a:lnTo>
                    <a:pt x="8" y="172"/>
                  </a:lnTo>
                  <a:lnTo>
                    <a:pt x="10" y="162"/>
                  </a:lnTo>
                  <a:lnTo>
                    <a:pt x="12" y="153"/>
                  </a:lnTo>
                  <a:lnTo>
                    <a:pt x="14" y="142"/>
                  </a:lnTo>
                  <a:lnTo>
                    <a:pt x="16" y="132"/>
                  </a:lnTo>
                  <a:lnTo>
                    <a:pt x="19" y="121"/>
                  </a:lnTo>
                  <a:lnTo>
                    <a:pt x="21" y="110"/>
                  </a:lnTo>
                  <a:lnTo>
                    <a:pt x="24" y="99"/>
                  </a:lnTo>
                  <a:lnTo>
                    <a:pt x="26" y="8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2" y="59"/>
                  </a:lnTo>
                  <a:lnTo>
                    <a:pt x="34" y="50"/>
                  </a:lnTo>
                  <a:lnTo>
                    <a:pt x="36" y="43"/>
                  </a:lnTo>
                  <a:lnTo>
                    <a:pt x="37" y="36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40" y="25"/>
                  </a:lnTo>
                  <a:lnTo>
                    <a:pt x="40" y="24"/>
                  </a:lnTo>
                </a:path>
              </a:pathLst>
            </a:custGeom>
            <a:noFill/>
            <a:ln w="12700" cap="rnd">
              <a:solidFill>
                <a:srgbClr val="99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89138" name="Freeform 80"/>
          <p:cNvSpPr>
            <a:spLocks/>
          </p:cNvSpPr>
          <p:nvPr/>
        </p:nvSpPr>
        <p:spPr bwMode="auto">
          <a:xfrm>
            <a:off x="5689600" y="5213350"/>
            <a:ext cx="1216025" cy="858838"/>
          </a:xfrm>
          <a:custGeom>
            <a:avLst/>
            <a:gdLst>
              <a:gd name="T0" fmla="*/ 2147483647 w 766"/>
              <a:gd name="T1" fmla="*/ 2147483647 h 541"/>
              <a:gd name="T2" fmla="*/ 2147483647 w 766"/>
              <a:gd name="T3" fmla="*/ 2147483647 h 541"/>
              <a:gd name="T4" fmla="*/ 2147483647 w 766"/>
              <a:gd name="T5" fmla="*/ 2147483647 h 541"/>
              <a:gd name="T6" fmla="*/ 2147483647 w 766"/>
              <a:gd name="T7" fmla="*/ 2147483647 h 541"/>
              <a:gd name="T8" fmla="*/ 2147483647 w 766"/>
              <a:gd name="T9" fmla="*/ 2147483647 h 541"/>
              <a:gd name="T10" fmla="*/ 2147483647 w 766"/>
              <a:gd name="T11" fmla="*/ 2147483647 h 541"/>
              <a:gd name="T12" fmla="*/ 2147483647 w 766"/>
              <a:gd name="T13" fmla="*/ 2147483647 h 541"/>
              <a:gd name="T14" fmla="*/ 2147483647 w 766"/>
              <a:gd name="T15" fmla="*/ 2147483647 h 541"/>
              <a:gd name="T16" fmla="*/ 2147483647 w 766"/>
              <a:gd name="T17" fmla="*/ 2147483647 h 541"/>
              <a:gd name="T18" fmla="*/ 2147483647 w 766"/>
              <a:gd name="T19" fmla="*/ 2147483647 h 541"/>
              <a:gd name="T20" fmla="*/ 2147483647 w 766"/>
              <a:gd name="T21" fmla="*/ 2147483647 h 541"/>
              <a:gd name="T22" fmla="*/ 2147483647 w 766"/>
              <a:gd name="T23" fmla="*/ 2147483647 h 541"/>
              <a:gd name="T24" fmla="*/ 2147483647 w 766"/>
              <a:gd name="T25" fmla="*/ 2147483647 h 541"/>
              <a:gd name="T26" fmla="*/ 2147483647 w 766"/>
              <a:gd name="T27" fmla="*/ 2147483647 h 541"/>
              <a:gd name="T28" fmla="*/ 2147483647 w 766"/>
              <a:gd name="T29" fmla="*/ 2147483647 h 541"/>
              <a:gd name="T30" fmla="*/ 2147483647 w 766"/>
              <a:gd name="T31" fmla="*/ 2147483647 h 541"/>
              <a:gd name="T32" fmla="*/ 2147483647 w 766"/>
              <a:gd name="T33" fmla="*/ 2147483647 h 541"/>
              <a:gd name="T34" fmla="*/ 2147483647 w 766"/>
              <a:gd name="T35" fmla="*/ 2147483647 h 541"/>
              <a:gd name="T36" fmla="*/ 2147483647 w 766"/>
              <a:gd name="T37" fmla="*/ 2147483647 h 541"/>
              <a:gd name="T38" fmla="*/ 2147483647 w 766"/>
              <a:gd name="T39" fmla="*/ 2147483647 h 541"/>
              <a:gd name="T40" fmla="*/ 2147483647 w 766"/>
              <a:gd name="T41" fmla="*/ 2147483647 h 541"/>
              <a:gd name="T42" fmla="*/ 2147483647 w 766"/>
              <a:gd name="T43" fmla="*/ 2147483647 h 541"/>
              <a:gd name="T44" fmla="*/ 2147483647 w 766"/>
              <a:gd name="T45" fmla="*/ 2147483647 h 541"/>
              <a:gd name="T46" fmla="*/ 2147483647 w 766"/>
              <a:gd name="T47" fmla="*/ 2147483647 h 541"/>
              <a:gd name="T48" fmla="*/ 2147483647 w 766"/>
              <a:gd name="T49" fmla="*/ 2147483647 h 541"/>
              <a:gd name="T50" fmla="*/ 2147483647 w 766"/>
              <a:gd name="T51" fmla="*/ 0 h 541"/>
              <a:gd name="T52" fmla="*/ 2147483647 w 766"/>
              <a:gd name="T53" fmla="*/ 0 h 541"/>
              <a:gd name="T54" fmla="*/ 2147483647 w 766"/>
              <a:gd name="T55" fmla="*/ 2147483647 h 541"/>
              <a:gd name="T56" fmla="*/ 2147483647 w 766"/>
              <a:gd name="T57" fmla="*/ 2147483647 h 541"/>
              <a:gd name="T58" fmla="*/ 2147483647 w 766"/>
              <a:gd name="T59" fmla="*/ 2147483647 h 541"/>
              <a:gd name="T60" fmla="*/ 2147483647 w 766"/>
              <a:gd name="T61" fmla="*/ 2147483647 h 541"/>
              <a:gd name="T62" fmla="*/ 2147483647 w 766"/>
              <a:gd name="T63" fmla="*/ 2147483647 h 541"/>
              <a:gd name="T64" fmla="*/ 2147483647 w 766"/>
              <a:gd name="T65" fmla="*/ 2147483647 h 541"/>
              <a:gd name="T66" fmla="*/ 2147483647 w 766"/>
              <a:gd name="T67" fmla="*/ 0 h 541"/>
              <a:gd name="T68" fmla="*/ 2147483647 w 766"/>
              <a:gd name="T69" fmla="*/ 0 h 541"/>
              <a:gd name="T70" fmla="*/ 2147483647 w 766"/>
              <a:gd name="T71" fmla="*/ 2147483647 h 541"/>
              <a:gd name="T72" fmla="*/ 2147483647 w 766"/>
              <a:gd name="T73" fmla="*/ 2147483647 h 541"/>
              <a:gd name="T74" fmla="*/ 2147483647 w 766"/>
              <a:gd name="T75" fmla="*/ 2147483647 h 541"/>
              <a:gd name="T76" fmla="*/ 2147483647 w 766"/>
              <a:gd name="T77" fmla="*/ 2147483647 h 541"/>
              <a:gd name="T78" fmla="*/ 2147483647 w 766"/>
              <a:gd name="T79" fmla="*/ 2147483647 h 541"/>
              <a:gd name="T80" fmla="*/ 2147483647 w 766"/>
              <a:gd name="T81" fmla="*/ 2147483647 h 541"/>
              <a:gd name="T82" fmla="*/ 2147483647 w 766"/>
              <a:gd name="T83" fmla="*/ 2147483647 h 541"/>
              <a:gd name="T84" fmla="*/ 2147483647 w 766"/>
              <a:gd name="T85" fmla="*/ 2147483647 h 541"/>
              <a:gd name="T86" fmla="*/ 2147483647 w 766"/>
              <a:gd name="T87" fmla="*/ 2147483647 h 541"/>
              <a:gd name="T88" fmla="*/ 2147483647 w 766"/>
              <a:gd name="T89" fmla="*/ 2147483647 h 541"/>
              <a:gd name="T90" fmla="*/ 2147483647 w 766"/>
              <a:gd name="T91" fmla="*/ 2147483647 h 541"/>
              <a:gd name="T92" fmla="*/ 2147483647 w 766"/>
              <a:gd name="T93" fmla="*/ 2147483647 h 541"/>
              <a:gd name="T94" fmla="*/ 2147483647 w 766"/>
              <a:gd name="T95" fmla="*/ 2147483647 h 541"/>
              <a:gd name="T96" fmla="*/ 2147483647 w 766"/>
              <a:gd name="T97" fmla="*/ 2147483647 h 541"/>
              <a:gd name="T98" fmla="*/ 2147483647 w 766"/>
              <a:gd name="T99" fmla="*/ 2147483647 h 541"/>
              <a:gd name="T100" fmla="*/ 2147483647 w 766"/>
              <a:gd name="T101" fmla="*/ 2147483647 h 541"/>
              <a:gd name="T102" fmla="*/ 2147483647 w 766"/>
              <a:gd name="T103" fmla="*/ 2147483647 h 541"/>
              <a:gd name="T104" fmla="*/ 2147483647 w 766"/>
              <a:gd name="T105" fmla="*/ 2147483647 h 541"/>
              <a:gd name="T106" fmla="*/ 2147483647 w 766"/>
              <a:gd name="T107" fmla="*/ 2147483647 h 541"/>
              <a:gd name="T108" fmla="*/ 2147483647 w 766"/>
              <a:gd name="T109" fmla="*/ 2147483647 h 541"/>
              <a:gd name="T110" fmla="*/ 2147483647 w 766"/>
              <a:gd name="T111" fmla="*/ 2147483647 h 541"/>
              <a:gd name="T112" fmla="*/ 2147483647 w 766"/>
              <a:gd name="T113" fmla="*/ 2147483647 h 541"/>
              <a:gd name="T114" fmla="*/ 2147483647 w 766"/>
              <a:gd name="T115" fmla="*/ 2147483647 h 541"/>
              <a:gd name="T116" fmla="*/ 2147483647 w 766"/>
              <a:gd name="T117" fmla="*/ 2147483647 h 541"/>
              <a:gd name="T118" fmla="*/ 2147483647 w 766"/>
              <a:gd name="T119" fmla="*/ 2147483647 h 541"/>
              <a:gd name="T120" fmla="*/ 2147483647 w 766"/>
              <a:gd name="T121" fmla="*/ 2147483647 h 5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6"/>
              <a:gd name="T184" fmla="*/ 0 h 541"/>
              <a:gd name="T185" fmla="*/ 766 w 766"/>
              <a:gd name="T186" fmla="*/ 541 h 5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6" h="541">
                <a:moveTo>
                  <a:pt x="382" y="540"/>
                </a:moveTo>
                <a:lnTo>
                  <a:pt x="390" y="540"/>
                </a:lnTo>
                <a:lnTo>
                  <a:pt x="398" y="540"/>
                </a:lnTo>
                <a:lnTo>
                  <a:pt x="406" y="539"/>
                </a:lnTo>
                <a:lnTo>
                  <a:pt x="414" y="539"/>
                </a:lnTo>
                <a:lnTo>
                  <a:pt x="421" y="538"/>
                </a:lnTo>
                <a:lnTo>
                  <a:pt x="429" y="538"/>
                </a:lnTo>
                <a:lnTo>
                  <a:pt x="437" y="537"/>
                </a:lnTo>
                <a:lnTo>
                  <a:pt x="444" y="536"/>
                </a:lnTo>
                <a:lnTo>
                  <a:pt x="452" y="535"/>
                </a:lnTo>
                <a:lnTo>
                  <a:pt x="459" y="534"/>
                </a:lnTo>
                <a:lnTo>
                  <a:pt x="467" y="533"/>
                </a:lnTo>
                <a:lnTo>
                  <a:pt x="474" y="531"/>
                </a:lnTo>
                <a:lnTo>
                  <a:pt x="481" y="530"/>
                </a:lnTo>
                <a:lnTo>
                  <a:pt x="489" y="528"/>
                </a:lnTo>
                <a:lnTo>
                  <a:pt x="496" y="527"/>
                </a:lnTo>
                <a:lnTo>
                  <a:pt x="503" y="525"/>
                </a:lnTo>
                <a:lnTo>
                  <a:pt x="510" y="523"/>
                </a:lnTo>
                <a:lnTo>
                  <a:pt x="517" y="521"/>
                </a:lnTo>
                <a:lnTo>
                  <a:pt x="524" y="519"/>
                </a:lnTo>
                <a:lnTo>
                  <a:pt x="531" y="517"/>
                </a:lnTo>
                <a:lnTo>
                  <a:pt x="538" y="515"/>
                </a:lnTo>
                <a:lnTo>
                  <a:pt x="545" y="512"/>
                </a:lnTo>
                <a:lnTo>
                  <a:pt x="551" y="510"/>
                </a:lnTo>
                <a:lnTo>
                  <a:pt x="558" y="507"/>
                </a:lnTo>
                <a:lnTo>
                  <a:pt x="564" y="504"/>
                </a:lnTo>
                <a:lnTo>
                  <a:pt x="571" y="502"/>
                </a:lnTo>
                <a:lnTo>
                  <a:pt x="577" y="499"/>
                </a:lnTo>
                <a:lnTo>
                  <a:pt x="584" y="496"/>
                </a:lnTo>
                <a:lnTo>
                  <a:pt x="590" y="493"/>
                </a:lnTo>
                <a:lnTo>
                  <a:pt x="596" y="489"/>
                </a:lnTo>
                <a:lnTo>
                  <a:pt x="602" y="486"/>
                </a:lnTo>
                <a:lnTo>
                  <a:pt x="608" y="483"/>
                </a:lnTo>
                <a:lnTo>
                  <a:pt x="614" y="479"/>
                </a:lnTo>
                <a:lnTo>
                  <a:pt x="620" y="475"/>
                </a:lnTo>
                <a:lnTo>
                  <a:pt x="625" y="472"/>
                </a:lnTo>
                <a:lnTo>
                  <a:pt x="631" y="468"/>
                </a:lnTo>
                <a:lnTo>
                  <a:pt x="636" y="464"/>
                </a:lnTo>
                <a:lnTo>
                  <a:pt x="642" y="460"/>
                </a:lnTo>
                <a:lnTo>
                  <a:pt x="647" y="456"/>
                </a:lnTo>
                <a:lnTo>
                  <a:pt x="652" y="452"/>
                </a:lnTo>
                <a:lnTo>
                  <a:pt x="658" y="447"/>
                </a:lnTo>
                <a:lnTo>
                  <a:pt x="664" y="442"/>
                </a:lnTo>
                <a:lnTo>
                  <a:pt x="669" y="436"/>
                </a:lnTo>
                <a:lnTo>
                  <a:pt x="674" y="431"/>
                </a:lnTo>
                <a:lnTo>
                  <a:pt x="680" y="426"/>
                </a:lnTo>
                <a:lnTo>
                  <a:pt x="685" y="421"/>
                </a:lnTo>
                <a:lnTo>
                  <a:pt x="690" y="415"/>
                </a:lnTo>
                <a:lnTo>
                  <a:pt x="695" y="409"/>
                </a:lnTo>
                <a:lnTo>
                  <a:pt x="699" y="404"/>
                </a:lnTo>
                <a:lnTo>
                  <a:pt x="704" y="398"/>
                </a:lnTo>
                <a:lnTo>
                  <a:pt x="708" y="392"/>
                </a:lnTo>
                <a:lnTo>
                  <a:pt x="712" y="386"/>
                </a:lnTo>
                <a:lnTo>
                  <a:pt x="717" y="380"/>
                </a:lnTo>
                <a:lnTo>
                  <a:pt x="721" y="374"/>
                </a:lnTo>
                <a:lnTo>
                  <a:pt x="724" y="368"/>
                </a:lnTo>
                <a:lnTo>
                  <a:pt x="728" y="362"/>
                </a:lnTo>
                <a:lnTo>
                  <a:pt x="731" y="356"/>
                </a:lnTo>
                <a:lnTo>
                  <a:pt x="735" y="349"/>
                </a:lnTo>
                <a:lnTo>
                  <a:pt x="738" y="343"/>
                </a:lnTo>
                <a:lnTo>
                  <a:pt x="741" y="336"/>
                </a:lnTo>
                <a:lnTo>
                  <a:pt x="744" y="330"/>
                </a:lnTo>
                <a:lnTo>
                  <a:pt x="746" y="323"/>
                </a:lnTo>
                <a:lnTo>
                  <a:pt x="749" y="317"/>
                </a:lnTo>
                <a:lnTo>
                  <a:pt x="751" y="310"/>
                </a:lnTo>
                <a:lnTo>
                  <a:pt x="753" y="303"/>
                </a:lnTo>
                <a:lnTo>
                  <a:pt x="755" y="296"/>
                </a:lnTo>
                <a:lnTo>
                  <a:pt x="757" y="290"/>
                </a:lnTo>
                <a:lnTo>
                  <a:pt x="759" y="283"/>
                </a:lnTo>
                <a:lnTo>
                  <a:pt x="760" y="276"/>
                </a:lnTo>
                <a:lnTo>
                  <a:pt x="761" y="269"/>
                </a:lnTo>
                <a:lnTo>
                  <a:pt x="762" y="262"/>
                </a:lnTo>
                <a:lnTo>
                  <a:pt x="763" y="255"/>
                </a:lnTo>
                <a:lnTo>
                  <a:pt x="764" y="248"/>
                </a:lnTo>
                <a:lnTo>
                  <a:pt x="764" y="241"/>
                </a:lnTo>
                <a:lnTo>
                  <a:pt x="765" y="233"/>
                </a:lnTo>
                <a:lnTo>
                  <a:pt x="765" y="226"/>
                </a:lnTo>
                <a:lnTo>
                  <a:pt x="765" y="219"/>
                </a:lnTo>
                <a:lnTo>
                  <a:pt x="764" y="211"/>
                </a:lnTo>
                <a:lnTo>
                  <a:pt x="764" y="204"/>
                </a:lnTo>
                <a:lnTo>
                  <a:pt x="763" y="197"/>
                </a:lnTo>
                <a:lnTo>
                  <a:pt x="762" y="190"/>
                </a:lnTo>
                <a:lnTo>
                  <a:pt x="761" y="183"/>
                </a:lnTo>
                <a:lnTo>
                  <a:pt x="760" y="175"/>
                </a:lnTo>
                <a:lnTo>
                  <a:pt x="759" y="168"/>
                </a:lnTo>
                <a:lnTo>
                  <a:pt x="757" y="161"/>
                </a:lnTo>
                <a:lnTo>
                  <a:pt x="755" y="155"/>
                </a:lnTo>
                <a:lnTo>
                  <a:pt x="753" y="148"/>
                </a:lnTo>
                <a:lnTo>
                  <a:pt x="751" y="141"/>
                </a:lnTo>
                <a:lnTo>
                  <a:pt x="748" y="135"/>
                </a:lnTo>
                <a:lnTo>
                  <a:pt x="746" y="128"/>
                </a:lnTo>
                <a:lnTo>
                  <a:pt x="743" y="122"/>
                </a:lnTo>
                <a:lnTo>
                  <a:pt x="740" y="115"/>
                </a:lnTo>
                <a:lnTo>
                  <a:pt x="737" y="109"/>
                </a:lnTo>
                <a:lnTo>
                  <a:pt x="734" y="103"/>
                </a:lnTo>
                <a:lnTo>
                  <a:pt x="730" y="97"/>
                </a:lnTo>
                <a:lnTo>
                  <a:pt x="727" y="91"/>
                </a:lnTo>
                <a:lnTo>
                  <a:pt x="723" y="86"/>
                </a:lnTo>
                <a:lnTo>
                  <a:pt x="719" y="80"/>
                </a:lnTo>
                <a:lnTo>
                  <a:pt x="715" y="75"/>
                </a:lnTo>
                <a:lnTo>
                  <a:pt x="711" y="70"/>
                </a:lnTo>
                <a:lnTo>
                  <a:pt x="706" y="64"/>
                </a:lnTo>
                <a:lnTo>
                  <a:pt x="702" y="60"/>
                </a:lnTo>
                <a:lnTo>
                  <a:pt x="697" y="55"/>
                </a:lnTo>
                <a:lnTo>
                  <a:pt x="692" y="50"/>
                </a:lnTo>
                <a:lnTo>
                  <a:pt x="687" y="46"/>
                </a:lnTo>
                <a:lnTo>
                  <a:pt x="682" y="42"/>
                </a:lnTo>
                <a:lnTo>
                  <a:pt x="676" y="38"/>
                </a:lnTo>
                <a:lnTo>
                  <a:pt x="671" y="34"/>
                </a:lnTo>
                <a:lnTo>
                  <a:pt x="665" y="30"/>
                </a:lnTo>
                <a:lnTo>
                  <a:pt x="659" y="27"/>
                </a:lnTo>
                <a:lnTo>
                  <a:pt x="653" y="23"/>
                </a:lnTo>
                <a:lnTo>
                  <a:pt x="648" y="21"/>
                </a:lnTo>
                <a:lnTo>
                  <a:pt x="642" y="18"/>
                </a:lnTo>
                <a:lnTo>
                  <a:pt x="637" y="16"/>
                </a:lnTo>
                <a:lnTo>
                  <a:pt x="631" y="14"/>
                </a:lnTo>
                <a:lnTo>
                  <a:pt x="625" y="12"/>
                </a:lnTo>
                <a:lnTo>
                  <a:pt x="620" y="10"/>
                </a:lnTo>
                <a:lnTo>
                  <a:pt x="614" y="8"/>
                </a:lnTo>
                <a:lnTo>
                  <a:pt x="607" y="7"/>
                </a:lnTo>
                <a:lnTo>
                  <a:pt x="601" y="5"/>
                </a:lnTo>
                <a:lnTo>
                  <a:pt x="595" y="4"/>
                </a:lnTo>
                <a:lnTo>
                  <a:pt x="589" y="3"/>
                </a:lnTo>
                <a:lnTo>
                  <a:pt x="582" y="2"/>
                </a:lnTo>
                <a:lnTo>
                  <a:pt x="576" y="1"/>
                </a:lnTo>
                <a:lnTo>
                  <a:pt x="569" y="1"/>
                </a:lnTo>
                <a:lnTo>
                  <a:pt x="562" y="0"/>
                </a:lnTo>
                <a:lnTo>
                  <a:pt x="555" y="0"/>
                </a:lnTo>
                <a:lnTo>
                  <a:pt x="548" y="0"/>
                </a:lnTo>
                <a:lnTo>
                  <a:pt x="541" y="0"/>
                </a:lnTo>
                <a:lnTo>
                  <a:pt x="534" y="0"/>
                </a:lnTo>
                <a:lnTo>
                  <a:pt x="527" y="0"/>
                </a:lnTo>
                <a:lnTo>
                  <a:pt x="520" y="0"/>
                </a:lnTo>
                <a:lnTo>
                  <a:pt x="512" y="0"/>
                </a:lnTo>
                <a:lnTo>
                  <a:pt x="505" y="1"/>
                </a:lnTo>
                <a:lnTo>
                  <a:pt x="497" y="1"/>
                </a:lnTo>
                <a:lnTo>
                  <a:pt x="490" y="2"/>
                </a:lnTo>
                <a:lnTo>
                  <a:pt x="482" y="2"/>
                </a:lnTo>
                <a:lnTo>
                  <a:pt x="475" y="3"/>
                </a:lnTo>
                <a:lnTo>
                  <a:pt x="467" y="4"/>
                </a:lnTo>
                <a:lnTo>
                  <a:pt x="459" y="5"/>
                </a:lnTo>
                <a:lnTo>
                  <a:pt x="451" y="6"/>
                </a:lnTo>
                <a:lnTo>
                  <a:pt x="443" y="7"/>
                </a:lnTo>
                <a:lnTo>
                  <a:pt x="435" y="8"/>
                </a:lnTo>
                <a:lnTo>
                  <a:pt x="427" y="9"/>
                </a:lnTo>
                <a:lnTo>
                  <a:pt x="419" y="11"/>
                </a:lnTo>
                <a:lnTo>
                  <a:pt x="411" y="12"/>
                </a:lnTo>
                <a:lnTo>
                  <a:pt x="403" y="14"/>
                </a:lnTo>
                <a:lnTo>
                  <a:pt x="395" y="15"/>
                </a:lnTo>
                <a:lnTo>
                  <a:pt x="387" y="17"/>
                </a:lnTo>
                <a:lnTo>
                  <a:pt x="378" y="15"/>
                </a:lnTo>
                <a:lnTo>
                  <a:pt x="370" y="14"/>
                </a:lnTo>
                <a:lnTo>
                  <a:pt x="361" y="12"/>
                </a:lnTo>
                <a:lnTo>
                  <a:pt x="353" y="11"/>
                </a:lnTo>
                <a:lnTo>
                  <a:pt x="345" y="9"/>
                </a:lnTo>
                <a:lnTo>
                  <a:pt x="337" y="8"/>
                </a:lnTo>
                <a:lnTo>
                  <a:pt x="329" y="7"/>
                </a:lnTo>
                <a:lnTo>
                  <a:pt x="320" y="6"/>
                </a:lnTo>
                <a:lnTo>
                  <a:pt x="312" y="5"/>
                </a:lnTo>
                <a:lnTo>
                  <a:pt x="304" y="4"/>
                </a:lnTo>
                <a:lnTo>
                  <a:pt x="296" y="3"/>
                </a:lnTo>
                <a:lnTo>
                  <a:pt x="289" y="2"/>
                </a:lnTo>
                <a:lnTo>
                  <a:pt x="281" y="2"/>
                </a:lnTo>
                <a:lnTo>
                  <a:pt x="273" y="1"/>
                </a:lnTo>
                <a:lnTo>
                  <a:pt x="265" y="1"/>
                </a:lnTo>
                <a:lnTo>
                  <a:pt x="258" y="0"/>
                </a:lnTo>
                <a:lnTo>
                  <a:pt x="250" y="0"/>
                </a:lnTo>
                <a:lnTo>
                  <a:pt x="243" y="0"/>
                </a:lnTo>
                <a:lnTo>
                  <a:pt x="235" y="0"/>
                </a:lnTo>
                <a:lnTo>
                  <a:pt x="228" y="0"/>
                </a:lnTo>
                <a:lnTo>
                  <a:pt x="221" y="0"/>
                </a:lnTo>
                <a:lnTo>
                  <a:pt x="214" y="0"/>
                </a:lnTo>
                <a:lnTo>
                  <a:pt x="207" y="0"/>
                </a:lnTo>
                <a:lnTo>
                  <a:pt x="200" y="1"/>
                </a:lnTo>
                <a:lnTo>
                  <a:pt x="193" y="1"/>
                </a:lnTo>
                <a:lnTo>
                  <a:pt x="186" y="2"/>
                </a:lnTo>
                <a:lnTo>
                  <a:pt x="179" y="3"/>
                </a:lnTo>
                <a:lnTo>
                  <a:pt x="173" y="4"/>
                </a:lnTo>
                <a:lnTo>
                  <a:pt x="166" y="5"/>
                </a:lnTo>
                <a:lnTo>
                  <a:pt x="160" y="7"/>
                </a:lnTo>
                <a:lnTo>
                  <a:pt x="154" y="8"/>
                </a:lnTo>
                <a:lnTo>
                  <a:pt x="148" y="10"/>
                </a:lnTo>
                <a:lnTo>
                  <a:pt x="142" y="12"/>
                </a:lnTo>
                <a:lnTo>
                  <a:pt x="136" y="14"/>
                </a:lnTo>
                <a:lnTo>
                  <a:pt x="130" y="16"/>
                </a:lnTo>
                <a:lnTo>
                  <a:pt x="124" y="18"/>
                </a:lnTo>
                <a:lnTo>
                  <a:pt x="119" y="21"/>
                </a:lnTo>
                <a:lnTo>
                  <a:pt x="114" y="23"/>
                </a:lnTo>
                <a:lnTo>
                  <a:pt x="107" y="27"/>
                </a:lnTo>
                <a:lnTo>
                  <a:pt x="101" y="30"/>
                </a:lnTo>
                <a:lnTo>
                  <a:pt x="96" y="34"/>
                </a:lnTo>
                <a:lnTo>
                  <a:pt x="90" y="38"/>
                </a:lnTo>
                <a:lnTo>
                  <a:pt x="84" y="42"/>
                </a:lnTo>
                <a:lnTo>
                  <a:pt x="79" y="46"/>
                </a:lnTo>
                <a:lnTo>
                  <a:pt x="74" y="50"/>
                </a:lnTo>
                <a:lnTo>
                  <a:pt x="69" y="55"/>
                </a:lnTo>
                <a:lnTo>
                  <a:pt x="64" y="60"/>
                </a:lnTo>
                <a:lnTo>
                  <a:pt x="59" y="64"/>
                </a:lnTo>
                <a:lnTo>
                  <a:pt x="55" y="70"/>
                </a:lnTo>
                <a:lnTo>
                  <a:pt x="50" y="75"/>
                </a:lnTo>
                <a:lnTo>
                  <a:pt x="46" y="80"/>
                </a:lnTo>
                <a:lnTo>
                  <a:pt x="42" y="86"/>
                </a:lnTo>
                <a:lnTo>
                  <a:pt x="38" y="91"/>
                </a:lnTo>
                <a:lnTo>
                  <a:pt x="35" y="97"/>
                </a:lnTo>
                <a:lnTo>
                  <a:pt x="31" y="103"/>
                </a:lnTo>
                <a:lnTo>
                  <a:pt x="28" y="109"/>
                </a:lnTo>
                <a:lnTo>
                  <a:pt x="25" y="115"/>
                </a:lnTo>
                <a:lnTo>
                  <a:pt x="22" y="122"/>
                </a:lnTo>
                <a:lnTo>
                  <a:pt x="19" y="128"/>
                </a:lnTo>
                <a:lnTo>
                  <a:pt x="17" y="135"/>
                </a:lnTo>
                <a:lnTo>
                  <a:pt x="14" y="141"/>
                </a:lnTo>
                <a:lnTo>
                  <a:pt x="12" y="148"/>
                </a:lnTo>
                <a:lnTo>
                  <a:pt x="10" y="155"/>
                </a:lnTo>
                <a:lnTo>
                  <a:pt x="8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3"/>
                </a:lnTo>
                <a:lnTo>
                  <a:pt x="3" y="190"/>
                </a:lnTo>
                <a:lnTo>
                  <a:pt x="2" y="197"/>
                </a:lnTo>
                <a:lnTo>
                  <a:pt x="1" y="204"/>
                </a:lnTo>
                <a:lnTo>
                  <a:pt x="1" y="211"/>
                </a:lnTo>
                <a:lnTo>
                  <a:pt x="1" y="219"/>
                </a:lnTo>
                <a:lnTo>
                  <a:pt x="0" y="226"/>
                </a:lnTo>
                <a:lnTo>
                  <a:pt x="1" y="233"/>
                </a:lnTo>
                <a:lnTo>
                  <a:pt x="1" y="241"/>
                </a:lnTo>
                <a:lnTo>
                  <a:pt x="1" y="248"/>
                </a:lnTo>
                <a:lnTo>
                  <a:pt x="2" y="255"/>
                </a:lnTo>
                <a:lnTo>
                  <a:pt x="3" y="262"/>
                </a:lnTo>
                <a:lnTo>
                  <a:pt x="4" y="269"/>
                </a:lnTo>
                <a:lnTo>
                  <a:pt x="5" y="276"/>
                </a:lnTo>
                <a:lnTo>
                  <a:pt x="7" y="283"/>
                </a:lnTo>
                <a:lnTo>
                  <a:pt x="8" y="290"/>
                </a:lnTo>
                <a:lnTo>
                  <a:pt x="10" y="296"/>
                </a:lnTo>
                <a:lnTo>
                  <a:pt x="12" y="303"/>
                </a:lnTo>
                <a:lnTo>
                  <a:pt x="14" y="310"/>
                </a:lnTo>
                <a:lnTo>
                  <a:pt x="16" y="317"/>
                </a:lnTo>
                <a:lnTo>
                  <a:pt x="19" y="323"/>
                </a:lnTo>
                <a:lnTo>
                  <a:pt x="21" y="330"/>
                </a:lnTo>
                <a:lnTo>
                  <a:pt x="24" y="336"/>
                </a:lnTo>
                <a:lnTo>
                  <a:pt x="27" y="343"/>
                </a:lnTo>
                <a:lnTo>
                  <a:pt x="30" y="349"/>
                </a:lnTo>
                <a:lnTo>
                  <a:pt x="34" y="356"/>
                </a:lnTo>
                <a:lnTo>
                  <a:pt x="37" y="362"/>
                </a:lnTo>
                <a:lnTo>
                  <a:pt x="41" y="368"/>
                </a:lnTo>
                <a:lnTo>
                  <a:pt x="45" y="374"/>
                </a:lnTo>
                <a:lnTo>
                  <a:pt x="48" y="380"/>
                </a:lnTo>
                <a:lnTo>
                  <a:pt x="53" y="386"/>
                </a:lnTo>
                <a:lnTo>
                  <a:pt x="57" y="392"/>
                </a:lnTo>
                <a:lnTo>
                  <a:pt x="61" y="398"/>
                </a:lnTo>
                <a:lnTo>
                  <a:pt x="66" y="404"/>
                </a:lnTo>
                <a:lnTo>
                  <a:pt x="70" y="409"/>
                </a:lnTo>
                <a:lnTo>
                  <a:pt x="75" y="415"/>
                </a:lnTo>
                <a:lnTo>
                  <a:pt x="80" y="421"/>
                </a:lnTo>
                <a:lnTo>
                  <a:pt x="85" y="426"/>
                </a:lnTo>
                <a:lnTo>
                  <a:pt x="90" y="431"/>
                </a:lnTo>
                <a:lnTo>
                  <a:pt x="96" y="436"/>
                </a:lnTo>
                <a:lnTo>
                  <a:pt x="101" y="442"/>
                </a:lnTo>
                <a:lnTo>
                  <a:pt x="107" y="447"/>
                </a:lnTo>
                <a:lnTo>
                  <a:pt x="113" y="452"/>
                </a:lnTo>
                <a:lnTo>
                  <a:pt x="118" y="456"/>
                </a:lnTo>
                <a:lnTo>
                  <a:pt x="123" y="460"/>
                </a:lnTo>
                <a:lnTo>
                  <a:pt x="128" y="464"/>
                </a:lnTo>
                <a:lnTo>
                  <a:pt x="134" y="468"/>
                </a:lnTo>
                <a:lnTo>
                  <a:pt x="140" y="472"/>
                </a:lnTo>
                <a:lnTo>
                  <a:pt x="145" y="475"/>
                </a:lnTo>
                <a:lnTo>
                  <a:pt x="151" y="479"/>
                </a:lnTo>
                <a:lnTo>
                  <a:pt x="157" y="483"/>
                </a:lnTo>
                <a:lnTo>
                  <a:pt x="163" y="486"/>
                </a:lnTo>
                <a:lnTo>
                  <a:pt x="169" y="489"/>
                </a:lnTo>
                <a:lnTo>
                  <a:pt x="175" y="493"/>
                </a:lnTo>
                <a:lnTo>
                  <a:pt x="181" y="496"/>
                </a:lnTo>
                <a:lnTo>
                  <a:pt x="187" y="499"/>
                </a:lnTo>
                <a:lnTo>
                  <a:pt x="194" y="502"/>
                </a:lnTo>
                <a:lnTo>
                  <a:pt x="200" y="504"/>
                </a:lnTo>
                <a:lnTo>
                  <a:pt x="207" y="507"/>
                </a:lnTo>
                <a:lnTo>
                  <a:pt x="213" y="510"/>
                </a:lnTo>
                <a:lnTo>
                  <a:pt x="220" y="512"/>
                </a:lnTo>
                <a:lnTo>
                  <a:pt x="227" y="515"/>
                </a:lnTo>
                <a:lnTo>
                  <a:pt x="234" y="517"/>
                </a:lnTo>
                <a:lnTo>
                  <a:pt x="241" y="519"/>
                </a:lnTo>
                <a:lnTo>
                  <a:pt x="248" y="521"/>
                </a:lnTo>
                <a:lnTo>
                  <a:pt x="255" y="523"/>
                </a:lnTo>
                <a:lnTo>
                  <a:pt x="262" y="525"/>
                </a:lnTo>
                <a:lnTo>
                  <a:pt x="269" y="527"/>
                </a:lnTo>
                <a:lnTo>
                  <a:pt x="276" y="528"/>
                </a:lnTo>
                <a:lnTo>
                  <a:pt x="283" y="530"/>
                </a:lnTo>
                <a:lnTo>
                  <a:pt x="291" y="531"/>
                </a:lnTo>
                <a:lnTo>
                  <a:pt x="298" y="533"/>
                </a:lnTo>
                <a:lnTo>
                  <a:pt x="305" y="534"/>
                </a:lnTo>
                <a:lnTo>
                  <a:pt x="313" y="535"/>
                </a:lnTo>
                <a:lnTo>
                  <a:pt x="320" y="536"/>
                </a:lnTo>
                <a:lnTo>
                  <a:pt x="328" y="537"/>
                </a:lnTo>
                <a:lnTo>
                  <a:pt x="336" y="538"/>
                </a:lnTo>
                <a:lnTo>
                  <a:pt x="343" y="538"/>
                </a:lnTo>
                <a:lnTo>
                  <a:pt x="351" y="539"/>
                </a:lnTo>
                <a:lnTo>
                  <a:pt x="359" y="539"/>
                </a:lnTo>
                <a:lnTo>
                  <a:pt x="367" y="540"/>
                </a:lnTo>
                <a:lnTo>
                  <a:pt x="374" y="540"/>
                </a:lnTo>
                <a:lnTo>
                  <a:pt x="382" y="54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39" name="Freeform 81"/>
          <p:cNvSpPr>
            <a:spLocks/>
          </p:cNvSpPr>
          <p:nvPr/>
        </p:nvSpPr>
        <p:spPr bwMode="auto">
          <a:xfrm>
            <a:off x="5689600" y="5213350"/>
            <a:ext cx="1216025" cy="858838"/>
          </a:xfrm>
          <a:custGeom>
            <a:avLst/>
            <a:gdLst>
              <a:gd name="T0" fmla="*/ 2147483647 w 766"/>
              <a:gd name="T1" fmla="*/ 2147483647 h 541"/>
              <a:gd name="T2" fmla="*/ 2147483647 w 766"/>
              <a:gd name="T3" fmla="*/ 2147483647 h 541"/>
              <a:gd name="T4" fmla="*/ 2147483647 w 766"/>
              <a:gd name="T5" fmla="*/ 2147483647 h 541"/>
              <a:gd name="T6" fmla="*/ 2147483647 w 766"/>
              <a:gd name="T7" fmla="*/ 2147483647 h 541"/>
              <a:gd name="T8" fmla="*/ 2147483647 w 766"/>
              <a:gd name="T9" fmla="*/ 2147483647 h 541"/>
              <a:gd name="T10" fmla="*/ 2147483647 w 766"/>
              <a:gd name="T11" fmla="*/ 2147483647 h 541"/>
              <a:gd name="T12" fmla="*/ 2147483647 w 766"/>
              <a:gd name="T13" fmla="*/ 2147483647 h 541"/>
              <a:gd name="T14" fmla="*/ 2147483647 w 766"/>
              <a:gd name="T15" fmla="*/ 2147483647 h 541"/>
              <a:gd name="T16" fmla="*/ 2147483647 w 766"/>
              <a:gd name="T17" fmla="*/ 2147483647 h 541"/>
              <a:gd name="T18" fmla="*/ 2147483647 w 766"/>
              <a:gd name="T19" fmla="*/ 2147483647 h 541"/>
              <a:gd name="T20" fmla="*/ 2147483647 w 766"/>
              <a:gd name="T21" fmla="*/ 2147483647 h 541"/>
              <a:gd name="T22" fmla="*/ 2147483647 w 766"/>
              <a:gd name="T23" fmla="*/ 2147483647 h 541"/>
              <a:gd name="T24" fmla="*/ 2147483647 w 766"/>
              <a:gd name="T25" fmla="*/ 2147483647 h 541"/>
              <a:gd name="T26" fmla="*/ 2147483647 w 766"/>
              <a:gd name="T27" fmla="*/ 2147483647 h 541"/>
              <a:gd name="T28" fmla="*/ 2147483647 w 766"/>
              <a:gd name="T29" fmla="*/ 2147483647 h 541"/>
              <a:gd name="T30" fmla="*/ 2147483647 w 766"/>
              <a:gd name="T31" fmla="*/ 2147483647 h 541"/>
              <a:gd name="T32" fmla="*/ 2147483647 w 766"/>
              <a:gd name="T33" fmla="*/ 2147483647 h 541"/>
              <a:gd name="T34" fmla="*/ 2147483647 w 766"/>
              <a:gd name="T35" fmla="*/ 2147483647 h 541"/>
              <a:gd name="T36" fmla="*/ 2147483647 w 766"/>
              <a:gd name="T37" fmla="*/ 2147483647 h 541"/>
              <a:gd name="T38" fmla="*/ 2147483647 w 766"/>
              <a:gd name="T39" fmla="*/ 2147483647 h 541"/>
              <a:gd name="T40" fmla="*/ 2147483647 w 766"/>
              <a:gd name="T41" fmla="*/ 2147483647 h 541"/>
              <a:gd name="T42" fmla="*/ 2147483647 w 766"/>
              <a:gd name="T43" fmla="*/ 2147483647 h 541"/>
              <a:gd name="T44" fmla="*/ 2147483647 w 766"/>
              <a:gd name="T45" fmla="*/ 2147483647 h 541"/>
              <a:gd name="T46" fmla="*/ 2147483647 w 766"/>
              <a:gd name="T47" fmla="*/ 2147483647 h 541"/>
              <a:gd name="T48" fmla="*/ 2147483647 w 766"/>
              <a:gd name="T49" fmla="*/ 2147483647 h 541"/>
              <a:gd name="T50" fmla="*/ 2147483647 w 766"/>
              <a:gd name="T51" fmla="*/ 0 h 541"/>
              <a:gd name="T52" fmla="*/ 2147483647 w 766"/>
              <a:gd name="T53" fmla="*/ 0 h 541"/>
              <a:gd name="T54" fmla="*/ 2147483647 w 766"/>
              <a:gd name="T55" fmla="*/ 2147483647 h 541"/>
              <a:gd name="T56" fmla="*/ 2147483647 w 766"/>
              <a:gd name="T57" fmla="*/ 2147483647 h 541"/>
              <a:gd name="T58" fmla="*/ 2147483647 w 766"/>
              <a:gd name="T59" fmla="*/ 2147483647 h 541"/>
              <a:gd name="T60" fmla="*/ 2147483647 w 766"/>
              <a:gd name="T61" fmla="*/ 2147483647 h 541"/>
              <a:gd name="T62" fmla="*/ 2147483647 w 766"/>
              <a:gd name="T63" fmla="*/ 2147483647 h 541"/>
              <a:gd name="T64" fmla="*/ 2147483647 w 766"/>
              <a:gd name="T65" fmla="*/ 2147483647 h 541"/>
              <a:gd name="T66" fmla="*/ 2147483647 w 766"/>
              <a:gd name="T67" fmla="*/ 0 h 541"/>
              <a:gd name="T68" fmla="*/ 2147483647 w 766"/>
              <a:gd name="T69" fmla="*/ 0 h 541"/>
              <a:gd name="T70" fmla="*/ 2147483647 w 766"/>
              <a:gd name="T71" fmla="*/ 2147483647 h 541"/>
              <a:gd name="T72" fmla="*/ 2147483647 w 766"/>
              <a:gd name="T73" fmla="*/ 2147483647 h 541"/>
              <a:gd name="T74" fmla="*/ 2147483647 w 766"/>
              <a:gd name="T75" fmla="*/ 2147483647 h 541"/>
              <a:gd name="T76" fmla="*/ 2147483647 w 766"/>
              <a:gd name="T77" fmla="*/ 2147483647 h 541"/>
              <a:gd name="T78" fmla="*/ 2147483647 w 766"/>
              <a:gd name="T79" fmla="*/ 2147483647 h 541"/>
              <a:gd name="T80" fmla="*/ 2147483647 w 766"/>
              <a:gd name="T81" fmla="*/ 2147483647 h 541"/>
              <a:gd name="T82" fmla="*/ 2147483647 w 766"/>
              <a:gd name="T83" fmla="*/ 2147483647 h 541"/>
              <a:gd name="T84" fmla="*/ 2147483647 w 766"/>
              <a:gd name="T85" fmla="*/ 2147483647 h 541"/>
              <a:gd name="T86" fmla="*/ 2147483647 w 766"/>
              <a:gd name="T87" fmla="*/ 2147483647 h 541"/>
              <a:gd name="T88" fmla="*/ 2147483647 w 766"/>
              <a:gd name="T89" fmla="*/ 2147483647 h 541"/>
              <a:gd name="T90" fmla="*/ 2147483647 w 766"/>
              <a:gd name="T91" fmla="*/ 2147483647 h 541"/>
              <a:gd name="T92" fmla="*/ 2147483647 w 766"/>
              <a:gd name="T93" fmla="*/ 2147483647 h 541"/>
              <a:gd name="T94" fmla="*/ 2147483647 w 766"/>
              <a:gd name="T95" fmla="*/ 2147483647 h 541"/>
              <a:gd name="T96" fmla="*/ 2147483647 w 766"/>
              <a:gd name="T97" fmla="*/ 2147483647 h 541"/>
              <a:gd name="T98" fmla="*/ 2147483647 w 766"/>
              <a:gd name="T99" fmla="*/ 2147483647 h 541"/>
              <a:gd name="T100" fmla="*/ 2147483647 w 766"/>
              <a:gd name="T101" fmla="*/ 2147483647 h 541"/>
              <a:gd name="T102" fmla="*/ 2147483647 w 766"/>
              <a:gd name="T103" fmla="*/ 2147483647 h 541"/>
              <a:gd name="T104" fmla="*/ 2147483647 w 766"/>
              <a:gd name="T105" fmla="*/ 2147483647 h 541"/>
              <a:gd name="T106" fmla="*/ 2147483647 w 766"/>
              <a:gd name="T107" fmla="*/ 2147483647 h 541"/>
              <a:gd name="T108" fmla="*/ 2147483647 w 766"/>
              <a:gd name="T109" fmla="*/ 2147483647 h 541"/>
              <a:gd name="T110" fmla="*/ 2147483647 w 766"/>
              <a:gd name="T111" fmla="*/ 2147483647 h 541"/>
              <a:gd name="T112" fmla="*/ 2147483647 w 766"/>
              <a:gd name="T113" fmla="*/ 2147483647 h 541"/>
              <a:gd name="T114" fmla="*/ 2147483647 w 766"/>
              <a:gd name="T115" fmla="*/ 2147483647 h 541"/>
              <a:gd name="T116" fmla="*/ 2147483647 w 766"/>
              <a:gd name="T117" fmla="*/ 2147483647 h 541"/>
              <a:gd name="T118" fmla="*/ 2147483647 w 766"/>
              <a:gd name="T119" fmla="*/ 2147483647 h 541"/>
              <a:gd name="T120" fmla="*/ 2147483647 w 766"/>
              <a:gd name="T121" fmla="*/ 2147483647 h 5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6"/>
              <a:gd name="T184" fmla="*/ 0 h 541"/>
              <a:gd name="T185" fmla="*/ 766 w 766"/>
              <a:gd name="T186" fmla="*/ 541 h 5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6" h="541">
                <a:moveTo>
                  <a:pt x="382" y="540"/>
                </a:moveTo>
                <a:lnTo>
                  <a:pt x="390" y="540"/>
                </a:lnTo>
                <a:lnTo>
                  <a:pt x="398" y="540"/>
                </a:lnTo>
                <a:lnTo>
                  <a:pt x="406" y="539"/>
                </a:lnTo>
                <a:lnTo>
                  <a:pt x="414" y="539"/>
                </a:lnTo>
                <a:lnTo>
                  <a:pt x="421" y="538"/>
                </a:lnTo>
                <a:lnTo>
                  <a:pt x="429" y="538"/>
                </a:lnTo>
                <a:lnTo>
                  <a:pt x="437" y="537"/>
                </a:lnTo>
                <a:lnTo>
                  <a:pt x="444" y="536"/>
                </a:lnTo>
                <a:lnTo>
                  <a:pt x="452" y="535"/>
                </a:lnTo>
                <a:lnTo>
                  <a:pt x="459" y="534"/>
                </a:lnTo>
                <a:lnTo>
                  <a:pt x="467" y="533"/>
                </a:lnTo>
                <a:lnTo>
                  <a:pt x="474" y="531"/>
                </a:lnTo>
                <a:lnTo>
                  <a:pt x="481" y="530"/>
                </a:lnTo>
                <a:lnTo>
                  <a:pt x="489" y="528"/>
                </a:lnTo>
                <a:lnTo>
                  <a:pt x="496" y="527"/>
                </a:lnTo>
                <a:lnTo>
                  <a:pt x="503" y="525"/>
                </a:lnTo>
                <a:lnTo>
                  <a:pt x="510" y="523"/>
                </a:lnTo>
                <a:lnTo>
                  <a:pt x="517" y="521"/>
                </a:lnTo>
                <a:lnTo>
                  <a:pt x="524" y="519"/>
                </a:lnTo>
                <a:lnTo>
                  <a:pt x="531" y="517"/>
                </a:lnTo>
                <a:lnTo>
                  <a:pt x="538" y="515"/>
                </a:lnTo>
                <a:lnTo>
                  <a:pt x="545" y="512"/>
                </a:lnTo>
                <a:lnTo>
                  <a:pt x="551" y="510"/>
                </a:lnTo>
                <a:lnTo>
                  <a:pt x="558" y="507"/>
                </a:lnTo>
                <a:lnTo>
                  <a:pt x="564" y="504"/>
                </a:lnTo>
                <a:lnTo>
                  <a:pt x="571" y="502"/>
                </a:lnTo>
                <a:lnTo>
                  <a:pt x="577" y="499"/>
                </a:lnTo>
                <a:lnTo>
                  <a:pt x="584" y="496"/>
                </a:lnTo>
                <a:lnTo>
                  <a:pt x="590" y="493"/>
                </a:lnTo>
                <a:lnTo>
                  <a:pt x="596" y="489"/>
                </a:lnTo>
                <a:lnTo>
                  <a:pt x="602" y="486"/>
                </a:lnTo>
                <a:lnTo>
                  <a:pt x="608" y="483"/>
                </a:lnTo>
                <a:lnTo>
                  <a:pt x="614" y="479"/>
                </a:lnTo>
                <a:lnTo>
                  <a:pt x="620" y="475"/>
                </a:lnTo>
                <a:lnTo>
                  <a:pt x="625" y="472"/>
                </a:lnTo>
                <a:lnTo>
                  <a:pt x="631" y="468"/>
                </a:lnTo>
                <a:lnTo>
                  <a:pt x="636" y="464"/>
                </a:lnTo>
                <a:lnTo>
                  <a:pt x="642" y="460"/>
                </a:lnTo>
                <a:lnTo>
                  <a:pt x="647" y="456"/>
                </a:lnTo>
                <a:lnTo>
                  <a:pt x="652" y="452"/>
                </a:lnTo>
                <a:lnTo>
                  <a:pt x="658" y="447"/>
                </a:lnTo>
                <a:lnTo>
                  <a:pt x="664" y="442"/>
                </a:lnTo>
                <a:lnTo>
                  <a:pt x="669" y="436"/>
                </a:lnTo>
                <a:lnTo>
                  <a:pt x="674" y="431"/>
                </a:lnTo>
                <a:lnTo>
                  <a:pt x="680" y="426"/>
                </a:lnTo>
                <a:lnTo>
                  <a:pt x="685" y="421"/>
                </a:lnTo>
                <a:lnTo>
                  <a:pt x="690" y="415"/>
                </a:lnTo>
                <a:lnTo>
                  <a:pt x="695" y="409"/>
                </a:lnTo>
                <a:lnTo>
                  <a:pt x="699" y="404"/>
                </a:lnTo>
                <a:lnTo>
                  <a:pt x="704" y="398"/>
                </a:lnTo>
                <a:lnTo>
                  <a:pt x="708" y="392"/>
                </a:lnTo>
                <a:lnTo>
                  <a:pt x="712" y="386"/>
                </a:lnTo>
                <a:lnTo>
                  <a:pt x="717" y="380"/>
                </a:lnTo>
                <a:lnTo>
                  <a:pt x="721" y="374"/>
                </a:lnTo>
                <a:lnTo>
                  <a:pt x="724" y="368"/>
                </a:lnTo>
                <a:lnTo>
                  <a:pt x="728" y="362"/>
                </a:lnTo>
                <a:lnTo>
                  <a:pt x="731" y="356"/>
                </a:lnTo>
                <a:lnTo>
                  <a:pt x="735" y="349"/>
                </a:lnTo>
                <a:lnTo>
                  <a:pt x="738" y="343"/>
                </a:lnTo>
                <a:lnTo>
                  <a:pt x="741" y="336"/>
                </a:lnTo>
                <a:lnTo>
                  <a:pt x="744" y="330"/>
                </a:lnTo>
                <a:lnTo>
                  <a:pt x="746" y="323"/>
                </a:lnTo>
                <a:lnTo>
                  <a:pt x="749" y="317"/>
                </a:lnTo>
                <a:lnTo>
                  <a:pt x="751" y="310"/>
                </a:lnTo>
                <a:lnTo>
                  <a:pt x="753" y="303"/>
                </a:lnTo>
                <a:lnTo>
                  <a:pt x="755" y="296"/>
                </a:lnTo>
                <a:lnTo>
                  <a:pt x="757" y="290"/>
                </a:lnTo>
                <a:lnTo>
                  <a:pt x="759" y="283"/>
                </a:lnTo>
                <a:lnTo>
                  <a:pt x="760" y="276"/>
                </a:lnTo>
                <a:lnTo>
                  <a:pt x="761" y="269"/>
                </a:lnTo>
                <a:lnTo>
                  <a:pt x="762" y="262"/>
                </a:lnTo>
                <a:lnTo>
                  <a:pt x="763" y="255"/>
                </a:lnTo>
                <a:lnTo>
                  <a:pt x="764" y="248"/>
                </a:lnTo>
                <a:lnTo>
                  <a:pt x="764" y="241"/>
                </a:lnTo>
                <a:lnTo>
                  <a:pt x="765" y="233"/>
                </a:lnTo>
                <a:lnTo>
                  <a:pt x="765" y="226"/>
                </a:lnTo>
                <a:lnTo>
                  <a:pt x="765" y="219"/>
                </a:lnTo>
                <a:lnTo>
                  <a:pt x="764" y="211"/>
                </a:lnTo>
                <a:lnTo>
                  <a:pt x="764" y="204"/>
                </a:lnTo>
                <a:lnTo>
                  <a:pt x="763" y="197"/>
                </a:lnTo>
                <a:lnTo>
                  <a:pt x="762" y="190"/>
                </a:lnTo>
                <a:lnTo>
                  <a:pt x="761" y="183"/>
                </a:lnTo>
                <a:lnTo>
                  <a:pt x="760" y="175"/>
                </a:lnTo>
                <a:lnTo>
                  <a:pt x="759" y="168"/>
                </a:lnTo>
                <a:lnTo>
                  <a:pt x="757" y="161"/>
                </a:lnTo>
                <a:lnTo>
                  <a:pt x="755" y="155"/>
                </a:lnTo>
                <a:lnTo>
                  <a:pt x="753" y="148"/>
                </a:lnTo>
                <a:lnTo>
                  <a:pt x="751" y="141"/>
                </a:lnTo>
                <a:lnTo>
                  <a:pt x="748" y="135"/>
                </a:lnTo>
                <a:lnTo>
                  <a:pt x="746" y="128"/>
                </a:lnTo>
                <a:lnTo>
                  <a:pt x="743" y="122"/>
                </a:lnTo>
                <a:lnTo>
                  <a:pt x="740" y="115"/>
                </a:lnTo>
                <a:lnTo>
                  <a:pt x="737" y="109"/>
                </a:lnTo>
                <a:lnTo>
                  <a:pt x="734" y="103"/>
                </a:lnTo>
                <a:lnTo>
                  <a:pt x="730" y="97"/>
                </a:lnTo>
                <a:lnTo>
                  <a:pt x="727" y="91"/>
                </a:lnTo>
                <a:lnTo>
                  <a:pt x="723" y="86"/>
                </a:lnTo>
                <a:lnTo>
                  <a:pt x="719" y="80"/>
                </a:lnTo>
                <a:lnTo>
                  <a:pt x="715" y="75"/>
                </a:lnTo>
                <a:lnTo>
                  <a:pt x="711" y="70"/>
                </a:lnTo>
                <a:lnTo>
                  <a:pt x="706" y="64"/>
                </a:lnTo>
                <a:lnTo>
                  <a:pt x="702" y="60"/>
                </a:lnTo>
                <a:lnTo>
                  <a:pt x="697" y="55"/>
                </a:lnTo>
                <a:lnTo>
                  <a:pt x="692" y="50"/>
                </a:lnTo>
                <a:lnTo>
                  <a:pt x="687" y="46"/>
                </a:lnTo>
                <a:lnTo>
                  <a:pt x="682" y="42"/>
                </a:lnTo>
                <a:lnTo>
                  <a:pt x="676" y="38"/>
                </a:lnTo>
                <a:lnTo>
                  <a:pt x="671" y="34"/>
                </a:lnTo>
                <a:lnTo>
                  <a:pt x="665" y="30"/>
                </a:lnTo>
                <a:lnTo>
                  <a:pt x="659" y="27"/>
                </a:lnTo>
                <a:lnTo>
                  <a:pt x="653" y="23"/>
                </a:lnTo>
                <a:lnTo>
                  <a:pt x="648" y="21"/>
                </a:lnTo>
                <a:lnTo>
                  <a:pt x="642" y="18"/>
                </a:lnTo>
                <a:lnTo>
                  <a:pt x="637" y="16"/>
                </a:lnTo>
                <a:lnTo>
                  <a:pt x="631" y="14"/>
                </a:lnTo>
                <a:lnTo>
                  <a:pt x="625" y="12"/>
                </a:lnTo>
                <a:lnTo>
                  <a:pt x="620" y="10"/>
                </a:lnTo>
                <a:lnTo>
                  <a:pt x="614" y="8"/>
                </a:lnTo>
                <a:lnTo>
                  <a:pt x="607" y="7"/>
                </a:lnTo>
                <a:lnTo>
                  <a:pt x="601" y="5"/>
                </a:lnTo>
                <a:lnTo>
                  <a:pt x="595" y="4"/>
                </a:lnTo>
                <a:lnTo>
                  <a:pt x="589" y="3"/>
                </a:lnTo>
                <a:lnTo>
                  <a:pt x="582" y="2"/>
                </a:lnTo>
                <a:lnTo>
                  <a:pt x="576" y="1"/>
                </a:lnTo>
                <a:lnTo>
                  <a:pt x="569" y="1"/>
                </a:lnTo>
                <a:lnTo>
                  <a:pt x="562" y="0"/>
                </a:lnTo>
                <a:lnTo>
                  <a:pt x="555" y="0"/>
                </a:lnTo>
                <a:lnTo>
                  <a:pt x="548" y="0"/>
                </a:lnTo>
                <a:lnTo>
                  <a:pt x="541" y="0"/>
                </a:lnTo>
                <a:lnTo>
                  <a:pt x="534" y="0"/>
                </a:lnTo>
                <a:lnTo>
                  <a:pt x="527" y="0"/>
                </a:lnTo>
                <a:lnTo>
                  <a:pt x="520" y="0"/>
                </a:lnTo>
                <a:lnTo>
                  <a:pt x="512" y="0"/>
                </a:lnTo>
                <a:lnTo>
                  <a:pt x="505" y="1"/>
                </a:lnTo>
                <a:lnTo>
                  <a:pt x="497" y="1"/>
                </a:lnTo>
                <a:lnTo>
                  <a:pt x="490" y="2"/>
                </a:lnTo>
                <a:lnTo>
                  <a:pt x="482" y="2"/>
                </a:lnTo>
                <a:lnTo>
                  <a:pt x="475" y="3"/>
                </a:lnTo>
                <a:lnTo>
                  <a:pt x="467" y="4"/>
                </a:lnTo>
                <a:lnTo>
                  <a:pt x="459" y="5"/>
                </a:lnTo>
                <a:lnTo>
                  <a:pt x="451" y="6"/>
                </a:lnTo>
                <a:lnTo>
                  <a:pt x="443" y="7"/>
                </a:lnTo>
                <a:lnTo>
                  <a:pt x="435" y="8"/>
                </a:lnTo>
                <a:lnTo>
                  <a:pt x="427" y="9"/>
                </a:lnTo>
                <a:lnTo>
                  <a:pt x="419" y="11"/>
                </a:lnTo>
                <a:lnTo>
                  <a:pt x="411" y="12"/>
                </a:lnTo>
                <a:lnTo>
                  <a:pt x="403" y="14"/>
                </a:lnTo>
                <a:lnTo>
                  <a:pt x="395" y="15"/>
                </a:lnTo>
                <a:lnTo>
                  <a:pt x="387" y="17"/>
                </a:lnTo>
                <a:lnTo>
                  <a:pt x="378" y="15"/>
                </a:lnTo>
                <a:lnTo>
                  <a:pt x="370" y="14"/>
                </a:lnTo>
                <a:lnTo>
                  <a:pt x="361" y="12"/>
                </a:lnTo>
                <a:lnTo>
                  <a:pt x="353" y="11"/>
                </a:lnTo>
                <a:lnTo>
                  <a:pt x="345" y="9"/>
                </a:lnTo>
                <a:lnTo>
                  <a:pt x="337" y="8"/>
                </a:lnTo>
                <a:lnTo>
                  <a:pt x="329" y="7"/>
                </a:lnTo>
                <a:lnTo>
                  <a:pt x="320" y="6"/>
                </a:lnTo>
                <a:lnTo>
                  <a:pt x="312" y="5"/>
                </a:lnTo>
                <a:lnTo>
                  <a:pt x="304" y="4"/>
                </a:lnTo>
                <a:lnTo>
                  <a:pt x="296" y="3"/>
                </a:lnTo>
                <a:lnTo>
                  <a:pt x="289" y="2"/>
                </a:lnTo>
                <a:lnTo>
                  <a:pt x="281" y="2"/>
                </a:lnTo>
                <a:lnTo>
                  <a:pt x="273" y="1"/>
                </a:lnTo>
                <a:lnTo>
                  <a:pt x="265" y="1"/>
                </a:lnTo>
                <a:lnTo>
                  <a:pt x="258" y="0"/>
                </a:lnTo>
                <a:lnTo>
                  <a:pt x="250" y="0"/>
                </a:lnTo>
                <a:lnTo>
                  <a:pt x="243" y="0"/>
                </a:lnTo>
                <a:lnTo>
                  <a:pt x="235" y="0"/>
                </a:lnTo>
                <a:lnTo>
                  <a:pt x="228" y="0"/>
                </a:lnTo>
                <a:lnTo>
                  <a:pt x="221" y="0"/>
                </a:lnTo>
                <a:lnTo>
                  <a:pt x="214" y="0"/>
                </a:lnTo>
                <a:lnTo>
                  <a:pt x="207" y="0"/>
                </a:lnTo>
                <a:lnTo>
                  <a:pt x="200" y="1"/>
                </a:lnTo>
                <a:lnTo>
                  <a:pt x="193" y="1"/>
                </a:lnTo>
                <a:lnTo>
                  <a:pt x="186" y="2"/>
                </a:lnTo>
                <a:lnTo>
                  <a:pt x="179" y="3"/>
                </a:lnTo>
                <a:lnTo>
                  <a:pt x="173" y="4"/>
                </a:lnTo>
                <a:lnTo>
                  <a:pt x="166" y="5"/>
                </a:lnTo>
                <a:lnTo>
                  <a:pt x="160" y="7"/>
                </a:lnTo>
                <a:lnTo>
                  <a:pt x="154" y="8"/>
                </a:lnTo>
                <a:lnTo>
                  <a:pt x="148" y="10"/>
                </a:lnTo>
                <a:lnTo>
                  <a:pt x="142" y="12"/>
                </a:lnTo>
                <a:lnTo>
                  <a:pt x="136" y="14"/>
                </a:lnTo>
                <a:lnTo>
                  <a:pt x="130" y="16"/>
                </a:lnTo>
                <a:lnTo>
                  <a:pt x="124" y="18"/>
                </a:lnTo>
                <a:lnTo>
                  <a:pt x="119" y="21"/>
                </a:lnTo>
                <a:lnTo>
                  <a:pt x="114" y="23"/>
                </a:lnTo>
                <a:lnTo>
                  <a:pt x="107" y="27"/>
                </a:lnTo>
                <a:lnTo>
                  <a:pt x="101" y="30"/>
                </a:lnTo>
                <a:lnTo>
                  <a:pt x="96" y="34"/>
                </a:lnTo>
                <a:lnTo>
                  <a:pt x="90" y="38"/>
                </a:lnTo>
                <a:lnTo>
                  <a:pt x="84" y="42"/>
                </a:lnTo>
                <a:lnTo>
                  <a:pt x="79" y="46"/>
                </a:lnTo>
                <a:lnTo>
                  <a:pt x="74" y="50"/>
                </a:lnTo>
                <a:lnTo>
                  <a:pt x="69" y="55"/>
                </a:lnTo>
                <a:lnTo>
                  <a:pt x="64" y="60"/>
                </a:lnTo>
                <a:lnTo>
                  <a:pt x="59" y="64"/>
                </a:lnTo>
                <a:lnTo>
                  <a:pt x="55" y="70"/>
                </a:lnTo>
                <a:lnTo>
                  <a:pt x="50" y="75"/>
                </a:lnTo>
                <a:lnTo>
                  <a:pt x="46" y="80"/>
                </a:lnTo>
                <a:lnTo>
                  <a:pt x="42" y="86"/>
                </a:lnTo>
                <a:lnTo>
                  <a:pt x="38" y="91"/>
                </a:lnTo>
                <a:lnTo>
                  <a:pt x="35" y="97"/>
                </a:lnTo>
                <a:lnTo>
                  <a:pt x="31" y="103"/>
                </a:lnTo>
                <a:lnTo>
                  <a:pt x="28" y="109"/>
                </a:lnTo>
                <a:lnTo>
                  <a:pt x="25" y="115"/>
                </a:lnTo>
                <a:lnTo>
                  <a:pt x="22" y="122"/>
                </a:lnTo>
                <a:lnTo>
                  <a:pt x="19" y="128"/>
                </a:lnTo>
                <a:lnTo>
                  <a:pt x="17" y="135"/>
                </a:lnTo>
                <a:lnTo>
                  <a:pt x="14" y="141"/>
                </a:lnTo>
                <a:lnTo>
                  <a:pt x="12" y="148"/>
                </a:lnTo>
                <a:lnTo>
                  <a:pt x="10" y="155"/>
                </a:lnTo>
                <a:lnTo>
                  <a:pt x="8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3"/>
                </a:lnTo>
                <a:lnTo>
                  <a:pt x="3" y="190"/>
                </a:lnTo>
                <a:lnTo>
                  <a:pt x="2" y="197"/>
                </a:lnTo>
                <a:lnTo>
                  <a:pt x="1" y="204"/>
                </a:lnTo>
                <a:lnTo>
                  <a:pt x="1" y="211"/>
                </a:lnTo>
                <a:lnTo>
                  <a:pt x="1" y="219"/>
                </a:lnTo>
                <a:lnTo>
                  <a:pt x="0" y="226"/>
                </a:lnTo>
                <a:lnTo>
                  <a:pt x="1" y="233"/>
                </a:lnTo>
                <a:lnTo>
                  <a:pt x="1" y="241"/>
                </a:lnTo>
                <a:lnTo>
                  <a:pt x="1" y="248"/>
                </a:lnTo>
                <a:lnTo>
                  <a:pt x="2" y="255"/>
                </a:lnTo>
                <a:lnTo>
                  <a:pt x="3" y="262"/>
                </a:lnTo>
                <a:lnTo>
                  <a:pt x="4" y="269"/>
                </a:lnTo>
                <a:lnTo>
                  <a:pt x="5" y="276"/>
                </a:lnTo>
                <a:lnTo>
                  <a:pt x="7" y="283"/>
                </a:lnTo>
                <a:lnTo>
                  <a:pt x="8" y="290"/>
                </a:lnTo>
                <a:lnTo>
                  <a:pt x="10" y="296"/>
                </a:lnTo>
                <a:lnTo>
                  <a:pt x="12" y="303"/>
                </a:lnTo>
                <a:lnTo>
                  <a:pt x="14" y="310"/>
                </a:lnTo>
                <a:lnTo>
                  <a:pt x="16" y="317"/>
                </a:lnTo>
                <a:lnTo>
                  <a:pt x="19" y="323"/>
                </a:lnTo>
                <a:lnTo>
                  <a:pt x="21" y="330"/>
                </a:lnTo>
                <a:lnTo>
                  <a:pt x="24" y="336"/>
                </a:lnTo>
                <a:lnTo>
                  <a:pt x="27" y="343"/>
                </a:lnTo>
                <a:lnTo>
                  <a:pt x="30" y="349"/>
                </a:lnTo>
                <a:lnTo>
                  <a:pt x="34" y="356"/>
                </a:lnTo>
                <a:lnTo>
                  <a:pt x="37" y="362"/>
                </a:lnTo>
                <a:lnTo>
                  <a:pt x="41" y="368"/>
                </a:lnTo>
                <a:lnTo>
                  <a:pt x="45" y="374"/>
                </a:lnTo>
                <a:lnTo>
                  <a:pt x="48" y="380"/>
                </a:lnTo>
                <a:lnTo>
                  <a:pt x="53" y="386"/>
                </a:lnTo>
                <a:lnTo>
                  <a:pt x="57" y="392"/>
                </a:lnTo>
                <a:lnTo>
                  <a:pt x="61" y="398"/>
                </a:lnTo>
                <a:lnTo>
                  <a:pt x="66" y="404"/>
                </a:lnTo>
                <a:lnTo>
                  <a:pt x="70" y="409"/>
                </a:lnTo>
                <a:lnTo>
                  <a:pt x="75" y="415"/>
                </a:lnTo>
                <a:lnTo>
                  <a:pt x="80" y="421"/>
                </a:lnTo>
                <a:lnTo>
                  <a:pt x="85" y="426"/>
                </a:lnTo>
                <a:lnTo>
                  <a:pt x="90" y="431"/>
                </a:lnTo>
                <a:lnTo>
                  <a:pt x="96" y="436"/>
                </a:lnTo>
                <a:lnTo>
                  <a:pt x="101" y="442"/>
                </a:lnTo>
                <a:lnTo>
                  <a:pt x="107" y="447"/>
                </a:lnTo>
                <a:lnTo>
                  <a:pt x="113" y="452"/>
                </a:lnTo>
                <a:lnTo>
                  <a:pt x="118" y="456"/>
                </a:lnTo>
                <a:lnTo>
                  <a:pt x="123" y="460"/>
                </a:lnTo>
                <a:lnTo>
                  <a:pt x="128" y="464"/>
                </a:lnTo>
                <a:lnTo>
                  <a:pt x="134" y="468"/>
                </a:lnTo>
                <a:lnTo>
                  <a:pt x="140" y="472"/>
                </a:lnTo>
                <a:lnTo>
                  <a:pt x="145" y="475"/>
                </a:lnTo>
                <a:lnTo>
                  <a:pt x="151" y="479"/>
                </a:lnTo>
                <a:lnTo>
                  <a:pt x="157" y="483"/>
                </a:lnTo>
                <a:lnTo>
                  <a:pt x="163" y="486"/>
                </a:lnTo>
                <a:lnTo>
                  <a:pt x="169" y="489"/>
                </a:lnTo>
                <a:lnTo>
                  <a:pt x="175" y="493"/>
                </a:lnTo>
                <a:lnTo>
                  <a:pt x="181" y="496"/>
                </a:lnTo>
                <a:lnTo>
                  <a:pt x="187" y="499"/>
                </a:lnTo>
                <a:lnTo>
                  <a:pt x="194" y="502"/>
                </a:lnTo>
                <a:lnTo>
                  <a:pt x="200" y="504"/>
                </a:lnTo>
                <a:lnTo>
                  <a:pt x="207" y="507"/>
                </a:lnTo>
                <a:lnTo>
                  <a:pt x="213" y="510"/>
                </a:lnTo>
                <a:lnTo>
                  <a:pt x="220" y="512"/>
                </a:lnTo>
                <a:lnTo>
                  <a:pt x="227" y="515"/>
                </a:lnTo>
                <a:lnTo>
                  <a:pt x="234" y="517"/>
                </a:lnTo>
                <a:lnTo>
                  <a:pt x="241" y="519"/>
                </a:lnTo>
                <a:lnTo>
                  <a:pt x="248" y="521"/>
                </a:lnTo>
                <a:lnTo>
                  <a:pt x="255" y="523"/>
                </a:lnTo>
                <a:lnTo>
                  <a:pt x="262" y="525"/>
                </a:lnTo>
                <a:lnTo>
                  <a:pt x="269" y="527"/>
                </a:lnTo>
                <a:lnTo>
                  <a:pt x="276" y="528"/>
                </a:lnTo>
                <a:lnTo>
                  <a:pt x="283" y="530"/>
                </a:lnTo>
                <a:lnTo>
                  <a:pt x="291" y="531"/>
                </a:lnTo>
                <a:lnTo>
                  <a:pt x="298" y="533"/>
                </a:lnTo>
                <a:lnTo>
                  <a:pt x="305" y="534"/>
                </a:lnTo>
                <a:lnTo>
                  <a:pt x="313" y="535"/>
                </a:lnTo>
                <a:lnTo>
                  <a:pt x="320" y="536"/>
                </a:lnTo>
                <a:lnTo>
                  <a:pt x="328" y="537"/>
                </a:lnTo>
                <a:lnTo>
                  <a:pt x="336" y="538"/>
                </a:lnTo>
                <a:lnTo>
                  <a:pt x="343" y="538"/>
                </a:lnTo>
                <a:lnTo>
                  <a:pt x="351" y="539"/>
                </a:lnTo>
                <a:lnTo>
                  <a:pt x="359" y="539"/>
                </a:lnTo>
                <a:lnTo>
                  <a:pt x="367" y="540"/>
                </a:lnTo>
                <a:lnTo>
                  <a:pt x="374" y="540"/>
                </a:lnTo>
                <a:lnTo>
                  <a:pt x="382" y="5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0" name="Freeform 82"/>
          <p:cNvSpPr>
            <a:spLocks/>
          </p:cNvSpPr>
          <p:nvPr/>
        </p:nvSpPr>
        <p:spPr bwMode="auto">
          <a:xfrm>
            <a:off x="5686425" y="5218113"/>
            <a:ext cx="1219200" cy="857250"/>
          </a:xfrm>
          <a:custGeom>
            <a:avLst/>
            <a:gdLst>
              <a:gd name="T0" fmla="*/ 2147483647 w 768"/>
              <a:gd name="T1" fmla="*/ 2147483647 h 540"/>
              <a:gd name="T2" fmla="*/ 2147483647 w 768"/>
              <a:gd name="T3" fmla="*/ 2147483647 h 540"/>
              <a:gd name="T4" fmla="*/ 2147483647 w 768"/>
              <a:gd name="T5" fmla="*/ 2147483647 h 540"/>
              <a:gd name="T6" fmla="*/ 2147483647 w 768"/>
              <a:gd name="T7" fmla="*/ 2147483647 h 540"/>
              <a:gd name="T8" fmla="*/ 2147483647 w 768"/>
              <a:gd name="T9" fmla="*/ 2147483647 h 540"/>
              <a:gd name="T10" fmla="*/ 2147483647 w 768"/>
              <a:gd name="T11" fmla="*/ 2147483647 h 540"/>
              <a:gd name="T12" fmla="*/ 2147483647 w 768"/>
              <a:gd name="T13" fmla="*/ 2147483647 h 540"/>
              <a:gd name="T14" fmla="*/ 2147483647 w 768"/>
              <a:gd name="T15" fmla="*/ 2147483647 h 540"/>
              <a:gd name="T16" fmla="*/ 2147483647 w 768"/>
              <a:gd name="T17" fmla="*/ 2147483647 h 540"/>
              <a:gd name="T18" fmla="*/ 2147483647 w 768"/>
              <a:gd name="T19" fmla="*/ 2147483647 h 540"/>
              <a:gd name="T20" fmla="*/ 2147483647 w 768"/>
              <a:gd name="T21" fmla="*/ 2147483647 h 540"/>
              <a:gd name="T22" fmla="*/ 2147483647 w 768"/>
              <a:gd name="T23" fmla="*/ 2147483647 h 540"/>
              <a:gd name="T24" fmla="*/ 2147483647 w 768"/>
              <a:gd name="T25" fmla="*/ 2147483647 h 540"/>
              <a:gd name="T26" fmla="*/ 2147483647 w 768"/>
              <a:gd name="T27" fmla="*/ 2147483647 h 540"/>
              <a:gd name="T28" fmla="*/ 2147483647 w 768"/>
              <a:gd name="T29" fmla="*/ 2147483647 h 540"/>
              <a:gd name="T30" fmla="*/ 2147483647 w 768"/>
              <a:gd name="T31" fmla="*/ 2147483647 h 540"/>
              <a:gd name="T32" fmla="*/ 2147483647 w 768"/>
              <a:gd name="T33" fmla="*/ 2147483647 h 540"/>
              <a:gd name="T34" fmla="*/ 2147483647 w 768"/>
              <a:gd name="T35" fmla="*/ 2147483647 h 540"/>
              <a:gd name="T36" fmla="*/ 2147483647 w 768"/>
              <a:gd name="T37" fmla="*/ 2147483647 h 540"/>
              <a:gd name="T38" fmla="*/ 2147483647 w 768"/>
              <a:gd name="T39" fmla="*/ 2147483647 h 540"/>
              <a:gd name="T40" fmla="*/ 2147483647 w 768"/>
              <a:gd name="T41" fmla="*/ 2147483647 h 540"/>
              <a:gd name="T42" fmla="*/ 2147483647 w 768"/>
              <a:gd name="T43" fmla="*/ 2147483647 h 540"/>
              <a:gd name="T44" fmla="*/ 2147483647 w 768"/>
              <a:gd name="T45" fmla="*/ 2147483647 h 540"/>
              <a:gd name="T46" fmla="*/ 2147483647 w 768"/>
              <a:gd name="T47" fmla="*/ 2147483647 h 540"/>
              <a:gd name="T48" fmla="*/ 2147483647 w 768"/>
              <a:gd name="T49" fmla="*/ 2147483647 h 540"/>
              <a:gd name="T50" fmla="*/ 2147483647 w 768"/>
              <a:gd name="T51" fmla="*/ 2147483647 h 540"/>
              <a:gd name="T52" fmla="*/ 2147483647 w 768"/>
              <a:gd name="T53" fmla="*/ 2147483647 h 540"/>
              <a:gd name="T54" fmla="*/ 2147483647 w 768"/>
              <a:gd name="T55" fmla="*/ 2147483647 h 540"/>
              <a:gd name="T56" fmla="*/ 2147483647 w 768"/>
              <a:gd name="T57" fmla="*/ 2147483647 h 540"/>
              <a:gd name="T58" fmla="*/ 2147483647 w 768"/>
              <a:gd name="T59" fmla="*/ 2147483647 h 540"/>
              <a:gd name="T60" fmla="*/ 2147483647 w 768"/>
              <a:gd name="T61" fmla="*/ 2147483647 h 540"/>
              <a:gd name="T62" fmla="*/ 2147483647 w 768"/>
              <a:gd name="T63" fmla="*/ 2147483647 h 540"/>
              <a:gd name="T64" fmla="*/ 2147483647 w 768"/>
              <a:gd name="T65" fmla="*/ 2147483647 h 540"/>
              <a:gd name="T66" fmla="*/ 2147483647 w 768"/>
              <a:gd name="T67" fmla="*/ 0 h 540"/>
              <a:gd name="T68" fmla="*/ 2147483647 w 768"/>
              <a:gd name="T69" fmla="*/ 0 h 540"/>
              <a:gd name="T70" fmla="*/ 2147483647 w 768"/>
              <a:gd name="T71" fmla="*/ 2147483647 h 540"/>
              <a:gd name="T72" fmla="*/ 2147483647 w 768"/>
              <a:gd name="T73" fmla="*/ 2147483647 h 540"/>
              <a:gd name="T74" fmla="*/ 2147483647 w 768"/>
              <a:gd name="T75" fmla="*/ 2147483647 h 540"/>
              <a:gd name="T76" fmla="*/ 2147483647 w 768"/>
              <a:gd name="T77" fmla="*/ 2147483647 h 540"/>
              <a:gd name="T78" fmla="*/ 2147483647 w 768"/>
              <a:gd name="T79" fmla="*/ 2147483647 h 540"/>
              <a:gd name="T80" fmla="*/ 2147483647 w 768"/>
              <a:gd name="T81" fmla="*/ 2147483647 h 540"/>
              <a:gd name="T82" fmla="*/ 2147483647 w 768"/>
              <a:gd name="T83" fmla="*/ 2147483647 h 540"/>
              <a:gd name="T84" fmla="*/ 2147483647 w 768"/>
              <a:gd name="T85" fmla="*/ 2147483647 h 540"/>
              <a:gd name="T86" fmla="*/ 2147483647 w 768"/>
              <a:gd name="T87" fmla="*/ 2147483647 h 540"/>
              <a:gd name="T88" fmla="*/ 2147483647 w 768"/>
              <a:gd name="T89" fmla="*/ 2147483647 h 540"/>
              <a:gd name="T90" fmla="*/ 0 w 768"/>
              <a:gd name="T91" fmla="*/ 2147483647 h 540"/>
              <a:gd name="T92" fmla="*/ 2147483647 w 768"/>
              <a:gd name="T93" fmla="*/ 2147483647 h 540"/>
              <a:gd name="T94" fmla="*/ 2147483647 w 768"/>
              <a:gd name="T95" fmla="*/ 2147483647 h 540"/>
              <a:gd name="T96" fmla="*/ 2147483647 w 768"/>
              <a:gd name="T97" fmla="*/ 2147483647 h 540"/>
              <a:gd name="T98" fmla="*/ 2147483647 w 768"/>
              <a:gd name="T99" fmla="*/ 2147483647 h 540"/>
              <a:gd name="T100" fmla="*/ 2147483647 w 768"/>
              <a:gd name="T101" fmla="*/ 2147483647 h 540"/>
              <a:gd name="T102" fmla="*/ 2147483647 w 768"/>
              <a:gd name="T103" fmla="*/ 2147483647 h 540"/>
              <a:gd name="T104" fmla="*/ 2147483647 w 768"/>
              <a:gd name="T105" fmla="*/ 2147483647 h 540"/>
              <a:gd name="T106" fmla="*/ 2147483647 w 768"/>
              <a:gd name="T107" fmla="*/ 2147483647 h 540"/>
              <a:gd name="T108" fmla="*/ 2147483647 w 768"/>
              <a:gd name="T109" fmla="*/ 2147483647 h 540"/>
              <a:gd name="T110" fmla="*/ 2147483647 w 768"/>
              <a:gd name="T111" fmla="*/ 2147483647 h 540"/>
              <a:gd name="T112" fmla="*/ 2147483647 w 768"/>
              <a:gd name="T113" fmla="*/ 2147483647 h 540"/>
              <a:gd name="T114" fmla="*/ 2147483647 w 768"/>
              <a:gd name="T115" fmla="*/ 2147483647 h 540"/>
              <a:gd name="T116" fmla="*/ 2147483647 w 768"/>
              <a:gd name="T117" fmla="*/ 2147483647 h 540"/>
              <a:gd name="T118" fmla="*/ 2147483647 w 768"/>
              <a:gd name="T119" fmla="*/ 2147483647 h 540"/>
              <a:gd name="T120" fmla="*/ 2147483647 w 768"/>
              <a:gd name="T121" fmla="*/ 2147483647 h 5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8"/>
              <a:gd name="T184" fmla="*/ 0 h 540"/>
              <a:gd name="T185" fmla="*/ 768 w 768"/>
              <a:gd name="T186" fmla="*/ 540 h 5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8" h="540">
                <a:moveTo>
                  <a:pt x="383" y="539"/>
                </a:moveTo>
                <a:lnTo>
                  <a:pt x="391" y="539"/>
                </a:lnTo>
                <a:lnTo>
                  <a:pt x="399" y="538"/>
                </a:lnTo>
                <a:lnTo>
                  <a:pt x="407" y="538"/>
                </a:lnTo>
                <a:lnTo>
                  <a:pt x="415" y="538"/>
                </a:lnTo>
                <a:lnTo>
                  <a:pt x="422" y="537"/>
                </a:lnTo>
                <a:lnTo>
                  <a:pt x="430" y="537"/>
                </a:lnTo>
                <a:lnTo>
                  <a:pt x="438" y="536"/>
                </a:lnTo>
                <a:lnTo>
                  <a:pt x="445" y="535"/>
                </a:lnTo>
                <a:lnTo>
                  <a:pt x="453" y="534"/>
                </a:lnTo>
                <a:lnTo>
                  <a:pt x="460" y="533"/>
                </a:lnTo>
                <a:lnTo>
                  <a:pt x="468" y="532"/>
                </a:lnTo>
                <a:lnTo>
                  <a:pt x="475" y="530"/>
                </a:lnTo>
                <a:lnTo>
                  <a:pt x="483" y="529"/>
                </a:lnTo>
                <a:lnTo>
                  <a:pt x="490" y="527"/>
                </a:lnTo>
                <a:lnTo>
                  <a:pt x="497" y="526"/>
                </a:lnTo>
                <a:lnTo>
                  <a:pt x="504" y="524"/>
                </a:lnTo>
                <a:lnTo>
                  <a:pt x="511" y="522"/>
                </a:lnTo>
                <a:lnTo>
                  <a:pt x="519" y="520"/>
                </a:lnTo>
                <a:lnTo>
                  <a:pt x="526" y="518"/>
                </a:lnTo>
                <a:lnTo>
                  <a:pt x="532" y="516"/>
                </a:lnTo>
                <a:lnTo>
                  <a:pt x="539" y="513"/>
                </a:lnTo>
                <a:lnTo>
                  <a:pt x="546" y="511"/>
                </a:lnTo>
                <a:lnTo>
                  <a:pt x="553" y="509"/>
                </a:lnTo>
                <a:lnTo>
                  <a:pt x="559" y="506"/>
                </a:lnTo>
                <a:lnTo>
                  <a:pt x="566" y="503"/>
                </a:lnTo>
                <a:lnTo>
                  <a:pt x="572" y="500"/>
                </a:lnTo>
                <a:lnTo>
                  <a:pt x="579" y="497"/>
                </a:lnTo>
                <a:lnTo>
                  <a:pt x="585" y="494"/>
                </a:lnTo>
                <a:lnTo>
                  <a:pt x="591" y="491"/>
                </a:lnTo>
                <a:lnTo>
                  <a:pt x="598" y="488"/>
                </a:lnTo>
                <a:lnTo>
                  <a:pt x="604" y="485"/>
                </a:lnTo>
                <a:lnTo>
                  <a:pt x="610" y="481"/>
                </a:lnTo>
                <a:lnTo>
                  <a:pt x="615" y="478"/>
                </a:lnTo>
                <a:lnTo>
                  <a:pt x="621" y="474"/>
                </a:lnTo>
                <a:lnTo>
                  <a:pt x="627" y="470"/>
                </a:lnTo>
                <a:lnTo>
                  <a:pt x="633" y="466"/>
                </a:lnTo>
                <a:lnTo>
                  <a:pt x="638" y="462"/>
                </a:lnTo>
                <a:lnTo>
                  <a:pt x="644" y="458"/>
                </a:lnTo>
                <a:lnTo>
                  <a:pt x="649" y="454"/>
                </a:lnTo>
                <a:lnTo>
                  <a:pt x="654" y="450"/>
                </a:lnTo>
                <a:lnTo>
                  <a:pt x="660" y="445"/>
                </a:lnTo>
                <a:lnTo>
                  <a:pt x="666" y="440"/>
                </a:lnTo>
                <a:lnTo>
                  <a:pt x="671" y="435"/>
                </a:lnTo>
                <a:lnTo>
                  <a:pt x="676" y="430"/>
                </a:lnTo>
                <a:lnTo>
                  <a:pt x="682" y="424"/>
                </a:lnTo>
                <a:lnTo>
                  <a:pt x="687" y="419"/>
                </a:lnTo>
                <a:lnTo>
                  <a:pt x="692" y="414"/>
                </a:lnTo>
                <a:lnTo>
                  <a:pt x="697" y="408"/>
                </a:lnTo>
                <a:lnTo>
                  <a:pt x="701" y="402"/>
                </a:lnTo>
                <a:lnTo>
                  <a:pt x="706" y="397"/>
                </a:lnTo>
                <a:lnTo>
                  <a:pt x="710" y="391"/>
                </a:lnTo>
                <a:lnTo>
                  <a:pt x="715" y="385"/>
                </a:lnTo>
                <a:lnTo>
                  <a:pt x="719" y="379"/>
                </a:lnTo>
                <a:lnTo>
                  <a:pt x="723" y="373"/>
                </a:lnTo>
                <a:lnTo>
                  <a:pt x="726" y="367"/>
                </a:lnTo>
                <a:lnTo>
                  <a:pt x="730" y="361"/>
                </a:lnTo>
                <a:lnTo>
                  <a:pt x="734" y="355"/>
                </a:lnTo>
                <a:lnTo>
                  <a:pt x="737" y="348"/>
                </a:lnTo>
                <a:lnTo>
                  <a:pt x="740" y="342"/>
                </a:lnTo>
                <a:lnTo>
                  <a:pt x="743" y="335"/>
                </a:lnTo>
                <a:lnTo>
                  <a:pt x="746" y="329"/>
                </a:lnTo>
                <a:lnTo>
                  <a:pt x="749" y="322"/>
                </a:lnTo>
                <a:lnTo>
                  <a:pt x="751" y="316"/>
                </a:lnTo>
                <a:lnTo>
                  <a:pt x="753" y="309"/>
                </a:lnTo>
                <a:lnTo>
                  <a:pt x="756" y="302"/>
                </a:lnTo>
                <a:lnTo>
                  <a:pt x="758" y="296"/>
                </a:lnTo>
                <a:lnTo>
                  <a:pt x="759" y="289"/>
                </a:lnTo>
                <a:lnTo>
                  <a:pt x="761" y="282"/>
                </a:lnTo>
                <a:lnTo>
                  <a:pt x="762" y="275"/>
                </a:lnTo>
                <a:lnTo>
                  <a:pt x="764" y="268"/>
                </a:lnTo>
                <a:lnTo>
                  <a:pt x="765" y="261"/>
                </a:lnTo>
                <a:lnTo>
                  <a:pt x="766" y="254"/>
                </a:lnTo>
                <a:lnTo>
                  <a:pt x="766" y="247"/>
                </a:lnTo>
                <a:lnTo>
                  <a:pt x="767" y="240"/>
                </a:lnTo>
                <a:lnTo>
                  <a:pt x="767" y="233"/>
                </a:lnTo>
                <a:lnTo>
                  <a:pt x="767" y="225"/>
                </a:lnTo>
                <a:lnTo>
                  <a:pt x="767" y="218"/>
                </a:lnTo>
                <a:lnTo>
                  <a:pt x="767" y="211"/>
                </a:lnTo>
                <a:lnTo>
                  <a:pt x="766" y="203"/>
                </a:lnTo>
                <a:lnTo>
                  <a:pt x="766" y="196"/>
                </a:lnTo>
                <a:lnTo>
                  <a:pt x="765" y="189"/>
                </a:lnTo>
                <a:lnTo>
                  <a:pt x="764" y="182"/>
                </a:lnTo>
                <a:lnTo>
                  <a:pt x="762" y="175"/>
                </a:lnTo>
                <a:lnTo>
                  <a:pt x="761" y="168"/>
                </a:lnTo>
                <a:lnTo>
                  <a:pt x="759" y="161"/>
                </a:lnTo>
                <a:lnTo>
                  <a:pt x="757" y="154"/>
                </a:lnTo>
                <a:lnTo>
                  <a:pt x="755" y="147"/>
                </a:lnTo>
                <a:lnTo>
                  <a:pt x="753" y="140"/>
                </a:lnTo>
                <a:lnTo>
                  <a:pt x="750" y="134"/>
                </a:lnTo>
                <a:lnTo>
                  <a:pt x="748" y="127"/>
                </a:lnTo>
                <a:lnTo>
                  <a:pt x="745" y="121"/>
                </a:lnTo>
                <a:lnTo>
                  <a:pt x="742" y="115"/>
                </a:lnTo>
                <a:lnTo>
                  <a:pt x="739" y="108"/>
                </a:lnTo>
                <a:lnTo>
                  <a:pt x="736" y="102"/>
                </a:lnTo>
                <a:lnTo>
                  <a:pt x="732" y="96"/>
                </a:lnTo>
                <a:lnTo>
                  <a:pt x="728" y="91"/>
                </a:lnTo>
                <a:lnTo>
                  <a:pt x="725" y="85"/>
                </a:lnTo>
                <a:lnTo>
                  <a:pt x="721" y="80"/>
                </a:lnTo>
                <a:lnTo>
                  <a:pt x="716" y="74"/>
                </a:lnTo>
                <a:lnTo>
                  <a:pt x="712" y="69"/>
                </a:lnTo>
                <a:lnTo>
                  <a:pt x="708" y="64"/>
                </a:lnTo>
                <a:lnTo>
                  <a:pt x="703" y="59"/>
                </a:lnTo>
                <a:lnTo>
                  <a:pt x="698" y="54"/>
                </a:lnTo>
                <a:lnTo>
                  <a:pt x="693" y="50"/>
                </a:lnTo>
                <a:lnTo>
                  <a:pt x="688" y="46"/>
                </a:lnTo>
                <a:lnTo>
                  <a:pt x="683" y="41"/>
                </a:lnTo>
                <a:lnTo>
                  <a:pt x="677" y="37"/>
                </a:lnTo>
                <a:lnTo>
                  <a:pt x="672" y="34"/>
                </a:lnTo>
                <a:lnTo>
                  <a:pt x="666" y="30"/>
                </a:lnTo>
                <a:lnTo>
                  <a:pt x="660" y="27"/>
                </a:lnTo>
                <a:lnTo>
                  <a:pt x="654" y="24"/>
                </a:lnTo>
                <a:lnTo>
                  <a:pt x="649" y="21"/>
                </a:lnTo>
                <a:lnTo>
                  <a:pt x="643" y="19"/>
                </a:lnTo>
                <a:lnTo>
                  <a:pt x="638" y="16"/>
                </a:lnTo>
                <a:lnTo>
                  <a:pt x="632" y="14"/>
                </a:lnTo>
                <a:lnTo>
                  <a:pt x="626" y="13"/>
                </a:lnTo>
                <a:lnTo>
                  <a:pt x="620" y="11"/>
                </a:lnTo>
                <a:lnTo>
                  <a:pt x="614" y="9"/>
                </a:lnTo>
                <a:lnTo>
                  <a:pt x="608" y="8"/>
                </a:lnTo>
                <a:lnTo>
                  <a:pt x="602" y="7"/>
                </a:lnTo>
                <a:lnTo>
                  <a:pt x="595" y="5"/>
                </a:lnTo>
                <a:lnTo>
                  <a:pt x="589" y="4"/>
                </a:lnTo>
                <a:lnTo>
                  <a:pt x="582" y="4"/>
                </a:lnTo>
                <a:lnTo>
                  <a:pt x="576" y="3"/>
                </a:lnTo>
                <a:lnTo>
                  <a:pt x="569" y="2"/>
                </a:lnTo>
                <a:lnTo>
                  <a:pt x="562" y="2"/>
                </a:lnTo>
                <a:lnTo>
                  <a:pt x="555" y="1"/>
                </a:lnTo>
                <a:lnTo>
                  <a:pt x="548" y="1"/>
                </a:lnTo>
                <a:lnTo>
                  <a:pt x="541" y="1"/>
                </a:lnTo>
                <a:lnTo>
                  <a:pt x="534" y="1"/>
                </a:lnTo>
                <a:lnTo>
                  <a:pt x="526" y="1"/>
                </a:lnTo>
                <a:lnTo>
                  <a:pt x="519" y="1"/>
                </a:lnTo>
                <a:lnTo>
                  <a:pt x="512" y="2"/>
                </a:lnTo>
                <a:lnTo>
                  <a:pt x="504" y="2"/>
                </a:lnTo>
                <a:lnTo>
                  <a:pt x="496" y="2"/>
                </a:lnTo>
                <a:lnTo>
                  <a:pt x="489" y="3"/>
                </a:lnTo>
                <a:lnTo>
                  <a:pt x="481" y="3"/>
                </a:lnTo>
                <a:lnTo>
                  <a:pt x="473" y="4"/>
                </a:lnTo>
                <a:lnTo>
                  <a:pt x="465" y="5"/>
                </a:lnTo>
                <a:lnTo>
                  <a:pt x="458" y="6"/>
                </a:lnTo>
                <a:lnTo>
                  <a:pt x="450" y="7"/>
                </a:lnTo>
                <a:lnTo>
                  <a:pt x="442" y="8"/>
                </a:lnTo>
                <a:lnTo>
                  <a:pt x="434" y="9"/>
                </a:lnTo>
                <a:lnTo>
                  <a:pt x="425" y="10"/>
                </a:lnTo>
                <a:lnTo>
                  <a:pt x="417" y="11"/>
                </a:lnTo>
                <a:lnTo>
                  <a:pt x="409" y="12"/>
                </a:lnTo>
                <a:lnTo>
                  <a:pt x="401" y="13"/>
                </a:lnTo>
                <a:lnTo>
                  <a:pt x="393" y="14"/>
                </a:lnTo>
                <a:lnTo>
                  <a:pt x="384" y="15"/>
                </a:lnTo>
                <a:lnTo>
                  <a:pt x="376" y="14"/>
                </a:lnTo>
                <a:lnTo>
                  <a:pt x="367" y="12"/>
                </a:lnTo>
                <a:lnTo>
                  <a:pt x="359" y="11"/>
                </a:lnTo>
                <a:lnTo>
                  <a:pt x="351" y="9"/>
                </a:lnTo>
                <a:lnTo>
                  <a:pt x="342" y="8"/>
                </a:lnTo>
                <a:lnTo>
                  <a:pt x="334" y="7"/>
                </a:lnTo>
                <a:lnTo>
                  <a:pt x="326" y="6"/>
                </a:lnTo>
                <a:lnTo>
                  <a:pt x="318" y="5"/>
                </a:lnTo>
                <a:lnTo>
                  <a:pt x="310" y="4"/>
                </a:lnTo>
                <a:lnTo>
                  <a:pt x="302" y="3"/>
                </a:lnTo>
                <a:lnTo>
                  <a:pt x="294" y="2"/>
                </a:lnTo>
                <a:lnTo>
                  <a:pt x="286" y="1"/>
                </a:lnTo>
                <a:lnTo>
                  <a:pt x="278" y="1"/>
                </a:lnTo>
                <a:lnTo>
                  <a:pt x="271" y="0"/>
                </a:lnTo>
                <a:lnTo>
                  <a:pt x="263" y="0"/>
                </a:lnTo>
                <a:lnTo>
                  <a:pt x="255" y="0"/>
                </a:lnTo>
                <a:lnTo>
                  <a:pt x="248" y="0"/>
                </a:lnTo>
                <a:lnTo>
                  <a:pt x="240" y="0"/>
                </a:lnTo>
                <a:lnTo>
                  <a:pt x="233" y="0"/>
                </a:lnTo>
                <a:lnTo>
                  <a:pt x="226" y="0"/>
                </a:lnTo>
                <a:lnTo>
                  <a:pt x="219" y="0"/>
                </a:lnTo>
                <a:lnTo>
                  <a:pt x="212" y="1"/>
                </a:lnTo>
                <a:lnTo>
                  <a:pt x="205" y="1"/>
                </a:lnTo>
                <a:lnTo>
                  <a:pt x="198" y="2"/>
                </a:lnTo>
                <a:lnTo>
                  <a:pt x="191" y="3"/>
                </a:lnTo>
                <a:lnTo>
                  <a:pt x="184" y="4"/>
                </a:lnTo>
                <a:lnTo>
                  <a:pt x="178" y="5"/>
                </a:lnTo>
                <a:lnTo>
                  <a:pt x="171" y="6"/>
                </a:lnTo>
                <a:lnTo>
                  <a:pt x="165" y="8"/>
                </a:lnTo>
                <a:lnTo>
                  <a:pt x="158" y="9"/>
                </a:lnTo>
                <a:lnTo>
                  <a:pt x="152" y="11"/>
                </a:lnTo>
                <a:lnTo>
                  <a:pt x="146" y="13"/>
                </a:lnTo>
                <a:lnTo>
                  <a:pt x="140" y="15"/>
                </a:lnTo>
                <a:lnTo>
                  <a:pt x="134" y="17"/>
                </a:lnTo>
                <a:lnTo>
                  <a:pt x="129" y="19"/>
                </a:lnTo>
                <a:lnTo>
                  <a:pt x="123" y="22"/>
                </a:lnTo>
                <a:lnTo>
                  <a:pt x="118" y="24"/>
                </a:lnTo>
                <a:lnTo>
                  <a:pt x="112" y="27"/>
                </a:lnTo>
                <a:lnTo>
                  <a:pt x="106" y="30"/>
                </a:lnTo>
                <a:lnTo>
                  <a:pt x="100" y="34"/>
                </a:lnTo>
                <a:lnTo>
                  <a:pt x="94" y="38"/>
                </a:lnTo>
                <a:lnTo>
                  <a:pt x="89" y="42"/>
                </a:lnTo>
                <a:lnTo>
                  <a:pt x="83" y="46"/>
                </a:lnTo>
                <a:lnTo>
                  <a:pt x="78" y="50"/>
                </a:lnTo>
                <a:lnTo>
                  <a:pt x="73" y="55"/>
                </a:lnTo>
                <a:lnTo>
                  <a:pt x="67" y="59"/>
                </a:lnTo>
                <a:lnTo>
                  <a:pt x="63" y="64"/>
                </a:lnTo>
                <a:lnTo>
                  <a:pt x="58" y="69"/>
                </a:lnTo>
                <a:lnTo>
                  <a:pt x="53" y="74"/>
                </a:lnTo>
                <a:lnTo>
                  <a:pt x="49" y="80"/>
                </a:lnTo>
                <a:lnTo>
                  <a:pt x="45" y="85"/>
                </a:lnTo>
                <a:lnTo>
                  <a:pt x="41" y="91"/>
                </a:lnTo>
                <a:lnTo>
                  <a:pt x="37" y="96"/>
                </a:lnTo>
                <a:lnTo>
                  <a:pt x="33" y="102"/>
                </a:lnTo>
                <a:lnTo>
                  <a:pt x="30" y="108"/>
                </a:lnTo>
                <a:lnTo>
                  <a:pt x="26" y="114"/>
                </a:lnTo>
                <a:lnTo>
                  <a:pt x="23" y="121"/>
                </a:lnTo>
                <a:lnTo>
                  <a:pt x="20" y="127"/>
                </a:lnTo>
                <a:lnTo>
                  <a:pt x="18" y="134"/>
                </a:lnTo>
                <a:lnTo>
                  <a:pt x="15" y="140"/>
                </a:lnTo>
                <a:lnTo>
                  <a:pt x="13" y="147"/>
                </a:lnTo>
                <a:lnTo>
                  <a:pt x="11" y="154"/>
                </a:lnTo>
                <a:lnTo>
                  <a:pt x="9" y="160"/>
                </a:lnTo>
                <a:lnTo>
                  <a:pt x="7" y="167"/>
                </a:lnTo>
                <a:lnTo>
                  <a:pt x="5" y="174"/>
                </a:lnTo>
                <a:lnTo>
                  <a:pt x="4" y="181"/>
                </a:lnTo>
                <a:lnTo>
                  <a:pt x="3" y="189"/>
                </a:lnTo>
                <a:lnTo>
                  <a:pt x="2" y="196"/>
                </a:lnTo>
                <a:lnTo>
                  <a:pt x="1" y="203"/>
                </a:lnTo>
                <a:lnTo>
                  <a:pt x="1" y="211"/>
                </a:lnTo>
                <a:lnTo>
                  <a:pt x="0" y="218"/>
                </a:lnTo>
                <a:lnTo>
                  <a:pt x="0" y="225"/>
                </a:lnTo>
                <a:lnTo>
                  <a:pt x="0" y="233"/>
                </a:lnTo>
                <a:lnTo>
                  <a:pt x="0" y="240"/>
                </a:lnTo>
                <a:lnTo>
                  <a:pt x="1" y="247"/>
                </a:lnTo>
                <a:lnTo>
                  <a:pt x="2" y="254"/>
                </a:lnTo>
                <a:lnTo>
                  <a:pt x="3" y="261"/>
                </a:lnTo>
                <a:lnTo>
                  <a:pt x="4" y="268"/>
                </a:lnTo>
                <a:lnTo>
                  <a:pt x="5" y="275"/>
                </a:lnTo>
                <a:lnTo>
                  <a:pt x="6" y="282"/>
                </a:lnTo>
                <a:lnTo>
                  <a:pt x="8" y="289"/>
                </a:lnTo>
                <a:lnTo>
                  <a:pt x="10" y="296"/>
                </a:lnTo>
                <a:lnTo>
                  <a:pt x="11" y="302"/>
                </a:lnTo>
                <a:lnTo>
                  <a:pt x="14" y="309"/>
                </a:lnTo>
                <a:lnTo>
                  <a:pt x="16" y="316"/>
                </a:lnTo>
                <a:lnTo>
                  <a:pt x="18" y="322"/>
                </a:lnTo>
                <a:lnTo>
                  <a:pt x="21" y="329"/>
                </a:lnTo>
                <a:lnTo>
                  <a:pt x="24" y="335"/>
                </a:lnTo>
                <a:lnTo>
                  <a:pt x="27" y="342"/>
                </a:lnTo>
                <a:lnTo>
                  <a:pt x="30" y="348"/>
                </a:lnTo>
                <a:lnTo>
                  <a:pt x="33" y="355"/>
                </a:lnTo>
                <a:lnTo>
                  <a:pt x="37" y="361"/>
                </a:lnTo>
                <a:lnTo>
                  <a:pt x="40" y="367"/>
                </a:lnTo>
                <a:lnTo>
                  <a:pt x="44" y="373"/>
                </a:lnTo>
                <a:lnTo>
                  <a:pt x="48" y="379"/>
                </a:lnTo>
                <a:lnTo>
                  <a:pt x="52" y="385"/>
                </a:lnTo>
                <a:lnTo>
                  <a:pt x="56" y="391"/>
                </a:lnTo>
                <a:lnTo>
                  <a:pt x="61" y="397"/>
                </a:lnTo>
                <a:lnTo>
                  <a:pt x="65" y="402"/>
                </a:lnTo>
                <a:lnTo>
                  <a:pt x="70" y="408"/>
                </a:lnTo>
                <a:lnTo>
                  <a:pt x="75" y="413"/>
                </a:lnTo>
                <a:lnTo>
                  <a:pt x="80" y="419"/>
                </a:lnTo>
                <a:lnTo>
                  <a:pt x="85" y="424"/>
                </a:lnTo>
                <a:lnTo>
                  <a:pt x="90" y="429"/>
                </a:lnTo>
                <a:lnTo>
                  <a:pt x="95" y="435"/>
                </a:lnTo>
                <a:lnTo>
                  <a:pt x="101" y="440"/>
                </a:lnTo>
                <a:lnTo>
                  <a:pt x="107" y="445"/>
                </a:lnTo>
                <a:lnTo>
                  <a:pt x="112" y="449"/>
                </a:lnTo>
                <a:lnTo>
                  <a:pt x="118" y="454"/>
                </a:lnTo>
                <a:lnTo>
                  <a:pt x="123" y="458"/>
                </a:lnTo>
                <a:lnTo>
                  <a:pt x="128" y="462"/>
                </a:lnTo>
                <a:lnTo>
                  <a:pt x="134" y="466"/>
                </a:lnTo>
                <a:lnTo>
                  <a:pt x="139" y="470"/>
                </a:lnTo>
                <a:lnTo>
                  <a:pt x="145" y="473"/>
                </a:lnTo>
                <a:lnTo>
                  <a:pt x="151" y="477"/>
                </a:lnTo>
                <a:lnTo>
                  <a:pt x="157" y="481"/>
                </a:lnTo>
                <a:lnTo>
                  <a:pt x="163" y="484"/>
                </a:lnTo>
                <a:lnTo>
                  <a:pt x="169" y="487"/>
                </a:lnTo>
                <a:lnTo>
                  <a:pt x="175" y="491"/>
                </a:lnTo>
                <a:lnTo>
                  <a:pt x="181" y="494"/>
                </a:lnTo>
                <a:lnTo>
                  <a:pt x="188" y="497"/>
                </a:lnTo>
                <a:lnTo>
                  <a:pt x="194" y="500"/>
                </a:lnTo>
                <a:lnTo>
                  <a:pt x="200" y="503"/>
                </a:lnTo>
                <a:lnTo>
                  <a:pt x="207" y="505"/>
                </a:lnTo>
                <a:lnTo>
                  <a:pt x="214" y="508"/>
                </a:lnTo>
                <a:lnTo>
                  <a:pt x="220" y="511"/>
                </a:lnTo>
                <a:lnTo>
                  <a:pt x="227" y="513"/>
                </a:lnTo>
                <a:lnTo>
                  <a:pt x="234" y="515"/>
                </a:lnTo>
                <a:lnTo>
                  <a:pt x="241" y="518"/>
                </a:lnTo>
                <a:lnTo>
                  <a:pt x="248" y="520"/>
                </a:lnTo>
                <a:lnTo>
                  <a:pt x="255" y="522"/>
                </a:lnTo>
                <a:lnTo>
                  <a:pt x="262" y="524"/>
                </a:lnTo>
                <a:lnTo>
                  <a:pt x="269" y="525"/>
                </a:lnTo>
                <a:lnTo>
                  <a:pt x="277" y="527"/>
                </a:lnTo>
                <a:lnTo>
                  <a:pt x="284" y="529"/>
                </a:lnTo>
                <a:lnTo>
                  <a:pt x="291" y="530"/>
                </a:lnTo>
                <a:lnTo>
                  <a:pt x="299" y="531"/>
                </a:lnTo>
                <a:lnTo>
                  <a:pt x="306" y="533"/>
                </a:lnTo>
                <a:lnTo>
                  <a:pt x="314" y="534"/>
                </a:lnTo>
                <a:lnTo>
                  <a:pt x="321" y="535"/>
                </a:lnTo>
                <a:lnTo>
                  <a:pt x="329" y="536"/>
                </a:lnTo>
                <a:lnTo>
                  <a:pt x="337" y="536"/>
                </a:lnTo>
                <a:lnTo>
                  <a:pt x="344" y="537"/>
                </a:lnTo>
                <a:lnTo>
                  <a:pt x="352" y="538"/>
                </a:lnTo>
                <a:lnTo>
                  <a:pt x="360" y="538"/>
                </a:lnTo>
                <a:lnTo>
                  <a:pt x="368" y="538"/>
                </a:lnTo>
                <a:lnTo>
                  <a:pt x="376" y="539"/>
                </a:lnTo>
                <a:lnTo>
                  <a:pt x="383" y="539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1" name="Freeform 83"/>
          <p:cNvSpPr>
            <a:spLocks/>
          </p:cNvSpPr>
          <p:nvPr/>
        </p:nvSpPr>
        <p:spPr bwMode="auto">
          <a:xfrm>
            <a:off x="5686425" y="5218113"/>
            <a:ext cx="1219200" cy="857250"/>
          </a:xfrm>
          <a:custGeom>
            <a:avLst/>
            <a:gdLst>
              <a:gd name="T0" fmla="*/ 2147483647 w 768"/>
              <a:gd name="T1" fmla="*/ 2147483647 h 540"/>
              <a:gd name="T2" fmla="*/ 2147483647 w 768"/>
              <a:gd name="T3" fmla="*/ 2147483647 h 540"/>
              <a:gd name="T4" fmla="*/ 2147483647 w 768"/>
              <a:gd name="T5" fmla="*/ 2147483647 h 540"/>
              <a:gd name="T6" fmla="*/ 2147483647 w 768"/>
              <a:gd name="T7" fmla="*/ 2147483647 h 540"/>
              <a:gd name="T8" fmla="*/ 2147483647 w 768"/>
              <a:gd name="T9" fmla="*/ 2147483647 h 540"/>
              <a:gd name="T10" fmla="*/ 2147483647 w 768"/>
              <a:gd name="T11" fmla="*/ 2147483647 h 540"/>
              <a:gd name="T12" fmla="*/ 2147483647 w 768"/>
              <a:gd name="T13" fmla="*/ 2147483647 h 540"/>
              <a:gd name="T14" fmla="*/ 2147483647 w 768"/>
              <a:gd name="T15" fmla="*/ 2147483647 h 540"/>
              <a:gd name="T16" fmla="*/ 2147483647 w 768"/>
              <a:gd name="T17" fmla="*/ 2147483647 h 540"/>
              <a:gd name="T18" fmla="*/ 2147483647 w 768"/>
              <a:gd name="T19" fmla="*/ 2147483647 h 540"/>
              <a:gd name="T20" fmla="*/ 2147483647 w 768"/>
              <a:gd name="T21" fmla="*/ 2147483647 h 540"/>
              <a:gd name="T22" fmla="*/ 2147483647 w 768"/>
              <a:gd name="T23" fmla="*/ 2147483647 h 540"/>
              <a:gd name="T24" fmla="*/ 2147483647 w 768"/>
              <a:gd name="T25" fmla="*/ 2147483647 h 540"/>
              <a:gd name="T26" fmla="*/ 2147483647 w 768"/>
              <a:gd name="T27" fmla="*/ 2147483647 h 540"/>
              <a:gd name="T28" fmla="*/ 2147483647 w 768"/>
              <a:gd name="T29" fmla="*/ 2147483647 h 540"/>
              <a:gd name="T30" fmla="*/ 2147483647 w 768"/>
              <a:gd name="T31" fmla="*/ 2147483647 h 540"/>
              <a:gd name="T32" fmla="*/ 2147483647 w 768"/>
              <a:gd name="T33" fmla="*/ 2147483647 h 540"/>
              <a:gd name="T34" fmla="*/ 2147483647 w 768"/>
              <a:gd name="T35" fmla="*/ 2147483647 h 540"/>
              <a:gd name="T36" fmla="*/ 2147483647 w 768"/>
              <a:gd name="T37" fmla="*/ 2147483647 h 540"/>
              <a:gd name="T38" fmla="*/ 2147483647 w 768"/>
              <a:gd name="T39" fmla="*/ 2147483647 h 540"/>
              <a:gd name="T40" fmla="*/ 2147483647 w 768"/>
              <a:gd name="T41" fmla="*/ 2147483647 h 540"/>
              <a:gd name="T42" fmla="*/ 2147483647 w 768"/>
              <a:gd name="T43" fmla="*/ 2147483647 h 540"/>
              <a:gd name="T44" fmla="*/ 2147483647 w 768"/>
              <a:gd name="T45" fmla="*/ 2147483647 h 540"/>
              <a:gd name="T46" fmla="*/ 2147483647 w 768"/>
              <a:gd name="T47" fmla="*/ 2147483647 h 540"/>
              <a:gd name="T48" fmla="*/ 2147483647 w 768"/>
              <a:gd name="T49" fmla="*/ 2147483647 h 540"/>
              <a:gd name="T50" fmla="*/ 2147483647 w 768"/>
              <a:gd name="T51" fmla="*/ 2147483647 h 540"/>
              <a:gd name="T52" fmla="*/ 2147483647 w 768"/>
              <a:gd name="T53" fmla="*/ 2147483647 h 540"/>
              <a:gd name="T54" fmla="*/ 2147483647 w 768"/>
              <a:gd name="T55" fmla="*/ 2147483647 h 540"/>
              <a:gd name="T56" fmla="*/ 2147483647 w 768"/>
              <a:gd name="T57" fmla="*/ 2147483647 h 540"/>
              <a:gd name="T58" fmla="*/ 2147483647 w 768"/>
              <a:gd name="T59" fmla="*/ 2147483647 h 540"/>
              <a:gd name="T60" fmla="*/ 2147483647 w 768"/>
              <a:gd name="T61" fmla="*/ 2147483647 h 540"/>
              <a:gd name="T62" fmla="*/ 2147483647 w 768"/>
              <a:gd name="T63" fmla="*/ 2147483647 h 540"/>
              <a:gd name="T64" fmla="*/ 2147483647 w 768"/>
              <a:gd name="T65" fmla="*/ 2147483647 h 540"/>
              <a:gd name="T66" fmla="*/ 2147483647 w 768"/>
              <a:gd name="T67" fmla="*/ 0 h 540"/>
              <a:gd name="T68" fmla="*/ 2147483647 w 768"/>
              <a:gd name="T69" fmla="*/ 0 h 540"/>
              <a:gd name="T70" fmla="*/ 2147483647 w 768"/>
              <a:gd name="T71" fmla="*/ 2147483647 h 540"/>
              <a:gd name="T72" fmla="*/ 2147483647 w 768"/>
              <a:gd name="T73" fmla="*/ 2147483647 h 540"/>
              <a:gd name="T74" fmla="*/ 2147483647 w 768"/>
              <a:gd name="T75" fmla="*/ 2147483647 h 540"/>
              <a:gd name="T76" fmla="*/ 2147483647 w 768"/>
              <a:gd name="T77" fmla="*/ 2147483647 h 540"/>
              <a:gd name="T78" fmla="*/ 2147483647 w 768"/>
              <a:gd name="T79" fmla="*/ 2147483647 h 540"/>
              <a:gd name="T80" fmla="*/ 2147483647 w 768"/>
              <a:gd name="T81" fmla="*/ 2147483647 h 540"/>
              <a:gd name="T82" fmla="*/ 2147483647 w 768"/>
              <a:gd name="T83" fmla="*/ 2147483647 h 540"/>
              <a:gd name="T84" fmla="*/ 2147483647 w 768"/>
              <a:gd name="T85" fmla="*/ 2147483647 h 540"/>
              <a:gd name="T86" fmla="*/ 2147483647 w 768"/>
              <a:gd name="T87" fmla="*/ 2147483647 h 540"/>
              <a:gd name="T88" fmla="*/ 2147483647 w 768"/>
              <a:gd name="T89" fmla="*/ 2147483647 h 540"/>
              <a:gd name="T90" fmla="*/ 0 w 768"/>
              <a:gd name="T91" fmla="*/ 2147483647 h 540"/>
              <a:gd name="T92" fmla="*/ 2147483647 w 768"/>
              <a:gd name="T93" fmla="*/ 2147483647 h 540"/>
              <a:gd name="T94" fmla="*/ 2147483647 w 768"/>
              <a:gd name="T95" fmla="*/ 2147483647 h 540"/>
              <a:gd name="T96" fmla="*/ 2147483647 w 768"/>
              <a:gd name="T97" fmla="*/ 2147483647 h 540"/>
              <a:gd name="T98" fmla="*/ 2147483647 w 768"/>
              <a:gd name="T99" fmla="*/ 2147483647 h 540"/>
              <a:gd name="T100" fmla="*/ 2147483647 w 768"/>
              <a:gd name="T101" fmla="*/ 2147483647 h 540"/>
              <a:gd name="T102" fmla="*/ 2147483647 w 768"/>
              <a:gd name="T103" fmla="*/ 2147483647 h 540"/>
              <a:gd name="T104" fmla="*/ 2147483647 w 768"/>
              <a:gd name="T105" fmla="*/ 2147483647 h 540"/>
              <a:gd name="T106" fmla="*/ 2147483647 w 768"/>
              <a:gd name="T107" fmla="*/ 2147483647 h 540"/>
              <a:gd name="T108" fmla="*/ 2147483647 w 768"/>
              <a:gd name="T109" fmla="*/ 2147483647 h 540"/>
              <a:gd name="T110" fmla="*/ 2147483647 w 768"/>
              <a:gd name="T111" fmla="*/ 2147483647 h 540"/>
              <a:gd name="T112" fmla="*/ 2147483647 w 768"/>
              <a:gd name="T113" fmla="*/ 2147483647 h 540"/>
              <a:gd name="T114" fmla="*/ 2147483647 w 768"/>
              <a:gd name="T115" fmla="*/ 2147483647 h 540"/>
              <a:gd name="T116" fmla="*/ 2147483647 w 768"/>
              <a:gd name="T117" fmla="*/ 2147483647 h 540"/>
              <a:gd name="T118" fmla="*/ 2147483647 w 768"/>
              <a:gd name="T119" fmla="*/ 2147483647 h 540"/>
              <a:gd name="T120" fmla="*/ 2147483647 w 768"/>
              <a:gd name="T121" fmla="*/ 2147483647 h 5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8"/>
              <a:gd name="T184" fmla="*/ 0 h 540"/>
              <a:gd name="T185" fmla="*/ 768 w 768"/>
              <a:gd name="T186" fmla="*/ 540 h 5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8" h="540">
                <a:moveTo>
                  <a:pt x="383" y="539"/>
                </a:moveTo>
                <a:lnTo>
                  <a:pt x="391" y="539"/>
                </a:lnTo>
                <a:lnTo>
                  <a:pt x="399" y="538"/>
                </a:lnTo>
                <a:lnTo>
                  <a:pt x="407" y="538"/>
                </a:lnTo>
                <a:lnTo>
                  <a:pt x="415" y="538"/>
                </a:lnTo>
                <a:lnTo>
                  <a:pt x="422" y="537"/>
                </a:lnTo>
                <a:lnTo>
                  <a:pt x="430" y="537"/>
                </a:lnTo>
                <a:lnTo>
                  <a:pt x="438" y="536"/>
                </a:lnTo>
                <a:lnTo>
                  <a:pt x="445" y="535"/>
                </a:lnTo>
                <a:lnTo>
                  <a:pt x="453" y="534"/>
                </a:lnTo>
                <a:lnTo>
                  <a:pt x="460" y="533"/>
                </a:lnTo>
                <a:lnTo>
                  <a:pt x="468" y="532"/>
                </a:lnTo>
                <a:lnTo>
                  <a:pt x="475" y="530"/>
                </a:lnTo>
                <a:lnTo>
                  <a:pt x="483" y="529"/>
                </a:lnTo>
                <a:lnTo>
                  <a:pt x="490" y="527"/>
                </a:lnTo>
                <a:lnTo>
                  <a:pt x="497" y="526"/>
                </a:lnTo>
                <a:lnTo>
                  <a:pt x="504" y="524"/>
                </a:lnTo>
                <a:lnTo>
                  <a:pt x="511" y="522"/>
                </a:lnTo>
                <a:lnTo>
                  <a:pt x="519" y="520"/>
                </a:lnTo>
                <a:lnTo>
                  <a:pt x="526" y="518"/>
                </a:lnTo>
                <a:lnTo>
                  <a:pt x="532" y="516"/>
                </a:lnTo>
                <a:lnTo>
                  <a:pt x="539" y="513"/>
                </a:lnTo>
                <a:lnTo>
                  <a:pt x="546" y="511"/>
                </a:lnTo>
                <a:lnTo>
                  <a:pt x="553" y="509"/>
                </a:lnTo>
                <a:lnTo>
                  <a:pt x="559" y="506"/>
                </a:lnTo>
                <a:lnTo>
                  <a:pt x="566" y="503"/>
                </a:lnTo>
                <a:lnTo>
                  <a:pt x="572" y="500"/>
                </a:lnTo>
                <a:lnTo>
                  <a:pt x="579" y="497"/>
                </a:lnTo>
                <a:lnTo>
                  <a:pt x="585" y="494"/>
                </a:lnTo>
                <a:lnTo>
                  <a:pt x="591" y="491"/>
                </a:lnTo>
                <a:lnTo>
                  <a:pt x="598" y="488"/>
                </a:lnTo>
                <a:lnTo>
                  <a:pt x="604" y="485"/>
                </a:lnTo>
                <a:lnTo>
                  <a:pt x="610" y="481"/>
                </a:lnTo>
                <a:lnTo>
                  <a:pt x="615" y="478"/>
                </a:lnTo>
                <a:lnTo>
                  <a:pt x="621" y="474"/>
                </a:lnTo>
                <a:lnTo>
                  <a:pt x="627" y="470"/>
                </a:lnTo>
                <a:lnTo>
                  <a:pt x="633" y="466"/>
                </a:lnTo>
                <a:lnTo>
                  <a:pt x="638" y="462"/>
                </a:lnTo>
                <a:lnTo>
                  <a:pt x="644" y="458"/>
                </a:lnTo>
                <a:lnTo>
                  <a:pt x="649" y="454"/>
                </a:lnTo>
                <a:lnTo>
                  <a:pt x="654" y="450"/>
                </a:lnTo>
                <a:lnTo>
                  <a:pt x="660" y="445"/>
                </a:lnTo>
                <a:lnTo>
                  <a:pt x="666" y="440"/>
                </a:lnTo>
                <a:lnTo>
                  <a:pt x="671" y="435"/>
                </a:lnTo>
                <a:lnTo>
                  <a:pt x="676" y="430"/>
                </a:lnTo>
                <a:lnTo>
                  <a:pt x="682" y="424"/>
                </a:lnTo>
                <a:lnTo>
                  <a:pt x="687" y="419"/>
                </a:lnTo>
                <a:lnTo>
                  <a:pt x="692" y="414"/>
                </a:lnTo>
                <a:lnTo>
                  <a:pt x="697" y="408"/>
                </a:lnTo>
                <a:lnTo>
                  <a:pt x="701" y="402"/>
                </a:lnTo>
                <a:lnTo>
                  <a:pt x="706" y="397"/>
                </a:lnTo>
                <a:lnTo>
                  <a:pt x="710" y="391"/>
                </a:lnTo>
                <a:lnTo>
                  <a:pt x="715" y="385"/>
                </a:lnTo>
                <a:lnTo>
                  <a:pt x="719" y="379"/>
                </a:lnTo>
                <a:lnTo>
                  <a:pt x="723" y="373"/>
                </a:lnTo>
                <a:lnTo>
                  <a:pt x="726" y="367"/>
                </a:lnTo>
                <a:lnTo>
                  <a:pt x="730" y="361"/>
                </a:lnTo>
                <a:lnTo>
                  <a:pt x="734" y="355"/>
                </a:lnTo>
                <a:lnTo>
                  <a:pt x="737" y="348"/>
                </a:lnTo>
                <a:lnTo>
                  <a:pt x="740" y="342"/>
                </a:lnTo>
                <a:lnTo>
                  <a:pt x="743" y="335"/>
                </a:lnTo>
                <a:lnTo>
                  <a:pt x="746" y="329"/>
                </a:lnTo>
                <a:lnTo>
                  <a:pt x="749" y="322"/>
                </a:lnTo>
                <a:lnTo>
                  <a:pt x="751" y="316"/>
                </a:lnTo>
                <a:lnTo>
                  <a:pt x="753" y="309"/>
                </a:lnTo>
                <a:lnTo>
                  <a:pt x="756" y="302"/>
                </a:lnTo>
                <a:lnTo>
                  <a:pt x="758" y="296"/>
                </a:lnTo>
                <a:lnTo>
                  <a:pt x="759" y="289"/>
                </a:lnTo>
                <a:lnTo>
                  <a:pt x="761" y="282"/>
                </a:lnTo>
                <a:lnTo>
                  <a:pt x="762" y="275"/>
                </a:lnTo>
                <a:lnTo>
                  <a:pt x="764" y="268"/>
                </a:lnTo>
                <a:lnTo>
                  <a:pt x="765" y="261"/>
                </a:lnTo>
                <a:lnTo>
                  <a:pt x="766" y="254"/>
                </a:lnTo>
                <a:lnTo>
                  <a:pt x="766" y="247"/>
                </a:lnTo>
                <a:lnTo>
                  <a:pt x="767" y="240"/>
                </a:lnTo>
                <a:lnTo>
                  <a:pt x="767" y="233"/>
                </a:lnTo>
                <a:lnTo>
                  <a:pt x="767" y="225"/>
                </a:lnTo>
                <a:lnTo>
                  <a:pt x="767" y="218"/>
                </a:lnTo>
                <a:lnTo>
                  <a:pt x="767" y="211"/>
                </a:lnTo>
                <a:lnTo>
                  <a:pt x="766" y="203"/>
                </a:lnTo>
                <a:lnTo>
                  <a:pt x="766" y="196"/>
                </a:lnTo>
                <a:lnTo>
                  <a:pt x="765" y="189"/>
                </a:lnTo>
                <a:lnTo>
                  <a:pt x="764" y="182"/>
                </a:lnTo>
                <a:lnTo>
                  <a:pt x="762" y="175"/>
                </a:lnTo>
                <a:lnTo>
                  <a:pt x="761" y="168"/>
                </a:lnTo>
                <a:lnTo>
                  <a:pt x="759" y="161"/>
                </a:lnTo>
                <a:lnTo>
                  <a:pt x="757" y="154"/>
                </a:lnTo>
                <a:lnTo>
                  <a:pt x="755" y="147"/>
                </a:lnTo>
                <a:lnTo>
                  <a:pt x="753" y="140"/>
                </a:lnTo>
                <a:lnTo>
                  <a:pt x="750" y="134"/>
                </a:lnTo>
                <a:lnTo>
                  <a:pt x="748" y="127"/>
                </a:lnTo>
                <a:lnTo>
                  <a:pt x="745" y="121"/>
                </a:lnTo>
                <a:lnTo>
                  <a:pt x="742" y="115"/>
                </a:lnTo>
                <a:lnTo>
                  <a:pt x="739" y="108"/>
                </a:lnTo>
                <a:lnTo>
                  <a:pt x="736" y="102"/>
                </a:lnTo>
                <a:lnTo>
                  <a:pt x="732" y="96"/>
                </a:lnTo>
                <a:lnTo>
                  <a:pt x="728" y="91"/>
                </a:lnTo>
                <a:lnTo>
                  <a:pt x="725" y="85"/>
                </a:lnTo>
                <a:lnTo>
                  <a:pt x="721" y="80"/>
                </a:lnTo>
                <a:lnTo>
                  <a:pt x="716" y="74"/>
                </a:lnTo>
                <a:lnTo>
                  <a:pt x="712" y="69"/>
                </a:lnTo>
                <a:lnTo>
                  <a:pt x="708" y="64"/>
                </a:lnTo>
                <a:lnTo>
                  <a:pt x="703" y="59"/>
                </a:lnTo>
                <a:lnTo>
                  <a:pt x="698" y="54"/>
                </a:lnTo>
                <a:lnTo>
                  <a:pt x="693" y="50"/>
                </a:lnTo>
                <a:lnTo>
                  <a:pt x="688" y="46"/>
                </a:lnTo>
                <a:lnTo>
                  <a:pt x="683" y="41"/>
                </a:lnTo>
                <a:lnTo>
                  <a:pt x="677" y="37"/>
                </a:lnTo>
                <a:lnTo>
                  <a:pt x="672" y="34"/>
                </a:lnTo>
                <a:lnTo>
                  <a:pt x="666" y="30"/>
                </a:lnTo>
                <a:lnTo>
                  <a:pt x="660" y="27"/>
                </a:lnTo>
                <a:lnTo>
                  <a:pt x="654" y="24"/>
                </a:lnTo>
                <a:lnTo>
                  <a:pt x="649" y="21"/>
                </a:lnTo>
                <a:lnTo>
                  <a:pt x="643" y="19"/>
                </a:lnTo>
                <a:lnTo>
                  <a:pt x="638" y="16"/>
                </a:lnTo>
                <a:lnTo>
                  <a:pt x="632" y="14"/>
                </a:lnTo>
                <a:lnTo>
                  <a:pt x="626" y="13"/>
                </a:lnTo>
                <a:lnTo>
                  <a:pt x="620" y="11"/>
                </a:lnTo>
                <a:lnTo>
                  <a:pt x="614" y="9"/>
                </a:lnTo>
                <a:lnTo>
                  <a:pt x="608" y="8"/>
                </a:lnTo>
                <a:lnTo>
                  <a:pt x="602" y="7"/>
                </a:lnTo>
                <a:lnTo>
                  <a:pt x="595" y="5"/>
                </a:lnTo>
                <a:lnTo>
                  <a:pt x="589" y="4"/>
                </a:lnTo>
                <a:lnTo>
                  <a:pt x="582" y="4"/>
                </a:lnTo>
                <a:lnTo>
                  <a:pt x="576" y="3"/>
                </a:lnTo>
                <a:lnTo>
                  <a:pt x="569" y="2"/>
                </a:lnTo>
                <a:lnTo>
                  <a:pt x="562" y="2"/>
                </a:lnTo>
                <a:lnTo>
                  <a:pt x="555" y="1"/>
                </a:lnTo>
                <a:lnTo>
                  <a:pt x="548" y="1"/>
                </a:lnTo>
                <a:lnTo>
                  <a:pt x="541" y="1"/>
                </a:lnTo>
                <a:lnTo>
                  <a:pt x="534" y="1"/>
                </a:lnTo>
                <a:lnTo>
                  <a:pt x="526" y="1"/>
                </a:lnTo>
                <a:lnTo>
                  <a:pt x="519" y="1"/>
                </a:lnTo>
                <a:lnTo>
                  <a:pt x="512" y="2"/>
                </a:lnTo>
                <a:lnTo>
                  <a:pt x="504" y="2"/>
                </a:lnTo>
                <a:lnTo>
                  <a:pt x="496" y="2"/>
                </a:lnTo>
                <a:lnTo>
                  <a:pt x="489" y="3"/>
                </a:lnTo>
                <a:lnTo>
                  <a:pt x="481" y="3"/>
                </a:lnTo>
                <a:lnTo>
                  <a:pt x="473" y="4"/>
                </a:lnTo>
                <a:lnTo>
                  <a:pt x="465" y="5"/>
                </a:lnTo>
                <a:lnTo>
                  <a:pt x="458" y="6"/>
                </a:lnTo>
                <a:lnTo>
                  <a:pt x="450" y="7"/>
                </a:lnTo>
                <a:lnTo>
                  <a:pt x="442" y="8"/>
                </a:lnTo>
                <a:lnTo>
                  <a:pt x="434" y="9"/>
                </a:lnTo>
                <a:lnTo>
                  <a:pt x="425" y="10"/>
                </a:lnTo>
                <a:lnTo>
                  <a:pt x="417" y="11"/>
                </a:lnTo>
                <a:lnTo>
                  <a:pt x="409" y="12"/>
                </a:lnTo>
                <a:lnTo>
                  <a:pt x="401" y="13"/>
                </a:lnTo>
                <a:lnTo>
                  <a:pt x="393" y="14"/>
                </a:lnTo>
                <a:lnTo>
                  <a:pt x="384" y="15"/>
                </a:lnTo>
                <a:lnTo>
                  <a:pt x="376" y="14"/>
                </a:lnTo>
                <a:lnTo>
                  <a:pt x="367" y="12"/>
                </a:lnTo>
                <a:lnTo>
                  <a:pt x="359" y="11"/>
                </a:lnTo>
                <a:lnTo>
                  <a:pt x="351" y="9"/>
                </a:lnTo>
                <a:lnTo>
                  <a:pt x="342" y="8"/>
                </a:lnTo>
                <a:lnTo>
                  <a:pt x="334" y="7"/>
                </a:lnTo>
                <a:lnTo>
                  <a:pt x="326" y="6"/>
                </a:lnTo>
                <a:lnTo>
                  <a:pt x="318" y="5"/>
                </a:lnTo>
                <a:lnTo>
                  <a:pt x="310" y="4"/>
                </a:lnTo>
                <a:lnTo>
                  <a:pt x="302" y="3"/>
                </a:lnTo>
                <a:lnTo>
                  <a:pt x="294" y="2"/>
                </a:lnTo>
                <a:lnTo>
                  <a:pt x="286" y="1"/>
                </a:lnTo>
                <a:lnTo>
                  <a:pt x="278" y="1"/>
                </a:lnTo>
                <a:lnTo>
                  <a:pt x="271" y="0"/>
                </a:lnTo>
                <a:lnTo>
                  <a:pt x="263" y="0"/>
                </a:lnTo>
                <a:lnTo>
                  <a:pt x="255" y="0"/>
                </a:lnTo>
                <a:lnTo>
                  <a:pt x="248" y="0"/>
                </a:lnTo>
                <a:lnTo>
                  <a:pt x="240" y="0"/>
                </a:lnTo>
                <a:lnTo>
                  <a:pt x="233" y="0"/>
                </a:lnTo>
                <a:lnTo>
                  <a:pt x="226" y="0"/>
                </a:lnTo>
                <a:lnTo>
                  <a:pt x="219" y="0"/>
                </a:lnTo>
                <a:lnTo>
                  <a:pt x="212" y="1"/>
                </a:lnTo>
                <a:lnTo>
                  <a:pt x="205" y="1"/>
                </a:lnTo>
                <a:lnTo>
                  <a:pt x="198" y="2"/>
                </a:lnTo>
                <a:lnTo>
                  <a:pt x="191" y="3"/>
                </a:lnTo>
                <a:lnTo>
                  <a:pt x="184" y="4"/>
                </a:lnTo>
                <a:lnTo>
                  <a:pt x="178" y="5"/>
                </a:lnTo>
                <a:lnTo>
                  <a:pt x="171" y="6"/>
                </a:lnTo>
                <a:lnTo>
                  <a:pt x="165" y="8"/>
                </a:lnTo>
                <a:lnTo>
                  <a:pt x="158" y="9"/>
                </a:lnTo>
                <a:lnTo>
                  <a:pt x="152" y="11"/>
                </a:lnTo>
                <a:lnTo>
                  <a:pt x="146" y="13"/>
                </a:lnTo>
                <a:lnTo>
                  <a:pt x="140" y="15"/>
                </a:lnTo>
                <a:lnTo>
                  <a:pt x="134" y="17"/>
                </a:lnTo>
                <a:lnTo>
                  <a:pt x="129" y="19"/>
                </a:lnTo>
                <a:lnTo>
                  <a:pt x="123" y="22"/>
                </a:lnTo>
                <a:lnTo>
                  <a:pt x="118" y="24"/>
                </a:lnTo>
                <a:lnTo>
                  <a:pt x="112" y="27"/>
                </a:lnTo>
                <a:lnTo>
                  <a:pt x="106" y="30"/>
                </a:lnTo>
                <a:lnTo>
                  <a:pt x="100" y="34"/>
                </a:lnTo>
                <a:lnTo>
                  <a:pt x="94" y="38"/>
                </a:lnTo>
                <a:lnTo>
                  <a:pt x="89" y="42"/>
                </a:lnTo>
                <a:lnTo>
                  <a:pt x="83" y="46"/>
                </a:lnTo>
                <a:lnTo>
                  <a:pt x="78" y="50"/>
                </a:lnTo>
                <a:lnTo>
                  <a:pt x="73" y="55"/>
                </a:lnTo>
                <a:lnTo>
                  <a:pt x="67" y="59"/>
                </a:lnTo>
                <a:lnTo>
                  <a:pt x="63" y="64"/>
                </a:lnTo>
                <a:lnTo>
                  <a:pt x="58" y="69"/>
                </a:lnTo>
                <a:lnTo>
                  <a:pt x="53" y="74"/>
                </a:lnTo>
                <a:lnTo>
                  <a:pt x="49" y="80"/>
                </a:lnTo>
                <a:lnTo>
                  <a:pt x="45" y="85"/>
                </a:lnTo>
                <a:lnTo>
                  <a:pt x="41" y="91"/>
                </a:lnTo>
                <a:lnTo>
                  <a:pt x="37" y="96"/>
                </a:lnTo>
                <a:lnTo>
                  <a:pt x="33" y="102"/>
                </a:lnTo>
                <a:lnTo>
                  <a:pt x="30" y="108"/>
                </a:lnTo>
                <a:lnTo>
                  <a:pt x="26" y="114"/>
                </a:lnTo>
                <a:lnTo>
                  <a:pt x="23" y="121"/>
                </a:lnTo>
                <a:lnTo>
                  <a:pt x="20" y="127"/>
                </a:lnTo>
                <a:lnTo>
                  <a:pt x="18" y="134"/>
                </a:lnTo>
                <a:lnTo>
                  <a:pt x="15" y="140"/>
                </a:lnTo>
                <a:lnTo>
                  <a:pt x="13" y="147"/>
                </a:lnTo>
                <a:lnTo>
                  <a:pt x="11" y="154"/>
                </a:lnTo>
                <a:lnTo>
                  <a:pt x="9" y="160"/>
                </a:lnTo>
                <a:lnTo>
                  <a:pt x="7" y="167"/>
                </a:lnTo>
                <a:lnTo>
                  <a:pt x="5" y="174"/>
                </a:lnTo>
                <a:lnTo>
                  <a:pt x="4" y="181"/>
                </a:lnTo>
                <a:lnTo>
                  <a:pt x="3" y="189"/>
                </a:lnTo>
                <a:lnTo>
                  <a:pt x="2" y="196"/>
                </a:lnTo>
                <a:lnTo>
                  <a:pt x="1" y="203"/>
                </a:lnTo>
                <a:lnTo>
                  <a:pt x="1" y="211"/>
                </a:lnTo>
                <a:lnTo>
                  <a:pt x="0" y="218"/>
                </a:lnTo>
                <a:lnTo>
                  <a:pt x="0" y="225"/>
                </a:lnTo>
                <a:lnTo>
                  <a:pt x="0" y="233"/>
                </a:lnTo>
                <a:lnTo>
                  <a:pt x="0" y="240"/>
                </a:lnTo>
                <a:lnTo>
                  <a:pt x="1" y="247"/>
                </a:lnTo>
                <a:lnTo>
                  <a:pt x="2" y="254"/>
                </a:lnTo>
                <a:lnTo>
                  <a:pt x="3" y="261"/>
                </a:lnTo>
                <a:lnTo>
                  <a:pt x="4" y="268"/>
                </a:lnTo>
                <a:lnTo>
                  <a:pt x="5" y="275"/>
                </a:lnTo>
                <a:lnTo>
                  <a:pt x="6" y="282"/>
                </a:lnTo>
                <a:lnTo>
                  <a:pt x="8" y="289"/>
                </a:lnTo>
                <a:lnTo>
                  <a:pt x="10" y="296"/>
                </a:lnTo>
                <a:lnTo>
                  <a:pt x="11" y="302"/>
                </a:lnTo>
                <a:lnTo>
                  <a:pt x="14" y="309"/>
                </a:lnTo>
                <a:lnTo>
                  <a:pt x="16" y="316"/>
                </a:lnTo>
                <a:lnTo>
                  <a:pt x="18" y="322"/>
                </a:lnTo>
                <a:lnTo>
                  <a:pt x="21" y="329"/>
                </a:lnTo>
                <a:lnTo>
                  <a:pt x="24" y="335"/>
                </a:lnTo>
                <a:lnTo>
                  <a:pt x="27" y="342"/>
                </a:lnTo>
                <a:lnTo>
                  <a:pt x="30" y="348"/>
                </a:lnTo>
                <a:lnTo>
                  <a:pt x="33" y="355"/>
                </a:lnTo>
                <a:lnTo>
                  <a:pt x="37" y="361"/>
                </a:lnTo>
                <a:lnTo>
                  <a:pt x="40" y="367"/>
                </a:lnTo>
                <a:lnTo>
                  <a:pt x="44" y="373"/>
                </a:lnTo>
                <a:lnTo>
                  <a:pt x="48" y="379"/>
                </a:lnTo>
                <a:lnTo>
                  <a:pt x="52" y="385"/>
                </a:lnTo>
                <a:lnTo>
                  <a:pt x="56" y="391"/>
                </a:lnTo>
                <a:lnTo>
                  <a:pt x="61" y="397"/>
                </a:lnTo>
                <a:lnTo>
                  <a:pt x="65" y="402"/>
                </a:lnTo>
                <a:lnTo>
                  <a:pt x="70" y="408"/>
                </a:lnTo>
                <a:lnTo>
                  <a:pt x="75" y="413"/>
                </a:lnTo>
                <a:lnTo>
                  <a:pt x="80" y="419"/>
                </a:lnTo>
                <a:lnTo>
                  <a:pt x="85" y="424"/>
                </a:lnTo>
                <a:lnTo>
                  <a:pt x="90" y="429"/>
                </a:lnTo>
                <a:lnTo>
                  <a:pt x="95" y="435"/>
                </a:lnTo>
                <a:lnTo>
                  <a:pt x="101" y="440"/>
                </a:lnTo>
                <a:lnTo>
                  <a:pt x="107" y="445"/>
                </a:lnTo>
                <a:lnTo>
                  <a:pt x="112" y="449"/>
                </a:lnTo>
                <a:lnTo>
                  <a:pt x="118" y="454"/>
                </a:lnTo>
                <a:lnTo>
                  <a:pt x="123" y="458"/>
                </a:lnTo>
                <a:lnTo>
                  <a:pt x="128" y="462"/>
                </a:lnTo>
                <a:lnTo>
                  <a:pt x="134" y="466"/>
                </a:lnTo>
                <a:lnTo>
                  <a:pt x="139" y="470"/>
                </a:lnTo>
                <a:lnTo>
                  <a:pt x="145" y="473"/>
                </a:lnTo>
                <a:lnTo>
                  <a:pt x="151" y="477"/>
                </a:lnTo>
                <a:lnTo>
                  <a:pt x="157" y="481"/>
                </a:lnTo>
                <a:lnTo>
                  <a:pt x="163" y="484"/>
                </a:lnTo>
                <a:lnTo>
                  <a:pt x="169" y="487"/>
                </a:lnTo>
                <a:lnTo>
                  <a:pt x="175" y="491"/>
                </a:lnTo>
                <a:lnTo>
                  <a:pt x="181" y="494"/>
                </a:lnTo>
                <a:lnTo>
                  <a:pt x="188" y="497"/>
                </a:lnTo>
                <a:lnTo>
                  <a:pt x="194" y="500"/>
                </a:lnTo>
                <a:lnTo>
                  <a:pt x="200" y="503"/>
                </a:lnTo>
                <a:lnTo>
                  <a:pt x="207" y="505"/>
                </a:lnTo>
                <a:lnTo>
                  <a:pt x="214" y="508"/>
                </a:lnTo>
                <a:lnTo>
                  <a:pt x="220" y="511"/>
                </a:lnTo>
                <a:lnTo>
                  <a:pt x="227" y="513"/>
                </a:lnTo>
                <a:lnTo>
                  <a:pt x="234" y="515"/>
                </a:lnTo>
                <a:lnTo>
                  <a:pt x="241" y="518"/>
                </a:lnTo>
                <a:lnTo>
                  <a:pt x="248" y="520"/>
                </a:lnTo>
                <a:lnTo>
                  <a:pt x="255" y="522"/>
                </a:lnTo>
                <a:lnTo>
                  <a:pt x="262" y="524"/>
                </a:lnTo>
                <a:lnTo>
                  <a:pt x="269" y="525"/>
                </a:lnTo>
                <a:lnTo>
                  <a:pt x="277" y="527"/>
                </a:lnTo>
                <a:lnTo>
                  <a:pt x="284" y="529"/>
                </a:lnTo>
                <a:lnTo>
                  <a:pt x="291" y="530"/>
                </a:lnTo>
                <a:lnTo>
                  <a:pt x="299" y="531"/>
                </a:lnTo>
                <a:lnTo>
                  <a:pt x="306" y="533"/>
                </a:lnTo>
                <a:lnTo>
                  <a:pt x="314" y="534"/>
                </a:lnTo>
                <a:lnTo>
                  <a:pt x="321" y="535"/>
                </a:lnTo>
                <a:lnTo>
                  <a:pt x="329" y="536"/>
                </a:lnTo>
                <a:lnTo>
                  <a:pt x="337" y="536"/>
                </a:lnTo>
                <a:lnTo>
                  <a:pt x="344" y="537"/>
                </a:lnTo>
                <a:lnTo>
                  <a:pt x="352" y="538"/>
                </a:lnTo>
                <a:lnTo>
                  <a:pt x="360" y="538"/>
                </a:lnTo>
                <a:lnTo>
                  <a:pt x="368" y="538"/>
                </a:lnTo>
                <a:lnTo>
                  <a:pt x="376" y="539"/>
                </a:lnTo>
                <a:lnTo>
                  <a:pt x="383" y="539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2" name="Freeform 84"/>
          <p:cNvSpPr>
            <a:spLocks/>
          </p:cNvSpPr>
          <p:nvPr/>
        </p:nvSpPr>
        <p:spPr bwMode="auto">
          <a:xfrm>
            <a:off x="5156200" y="4862513"/>
            <a:ext cx="2300288" cy="1627187"/>
          </a:xfrm>
          <a:custGeom>
            <a:avLst/>
            <a:gdLst>
              <a:gd name="T0" fmla="*/ 2147483647 w 1449"/>
              <a:gd name="T1" fmla="*/ 2147483647 h 1025"/>
              <a:gd name="T2" fmla="*/ 2147483647 w 1449"/>
              <a:gd name="T3" fmla="*/ 2147483647 h 1025"/>
              <a:gd name="T4" fmla="*/ 2147483647 w 1449"/>
              <a:gd name="T5" fmla="*/ 2147483647 h 1025"/>
              <a:gd name="T6" fmla="*/ 2147483647 w 1449"/>
              <a:gd name="T7" fmla="*/ 2147483647 h 1025"/>
              <a:gd name="T8" fmla="*/ 2147483647 w 1449"/>
              <a:gd name="T9" fmla="*/ 2147483647 h 1025"/>
              <a:gd name="T10" fmla="*/ 2147483647 w 1449"/>
              <a:gd name="T11" fmla="*/ 2147483647 h 1025"/>
              <a:gd name="T12" fmla="*/ 2147483647 w 1449"/>
              <a:gd name="T13" fmla="*/ 2147483647 h 1025"/>
              <a:gd name="T14" fmla="*/ 2147483647 w 1449"/>
              <a:gd name="T15" fmla="*/ 2147483647 h 1025"/>
              <a:gd name="T16" fmla="*/ 2147483647 w 1449"/>
              <a:gd name="T17" fmla="*/ 2147483647 h 1025"/>
              <a:gd name="T18" fmla="*/ 2147483647 w 1449"/>
              <a:gd name="T19" fmla="*/ 2147483647 h 1025"/>
              <a:gd name="T20" fmla="*/ 2147483647 w 1449"/>
              <a:gd name="T21" fmla="*/ 2147483647 h 1025"/>
              <a:gd name="T22" fmla="*/ 2147483647 w 1449"/>
              <a:gd name="T23" fmla="*/ 2147483647 h 1025"/>
              <a:gd name="T24" fmla="*/ 2147483647 w 1449"/>
              <a:gd name="T25" fmla="*/ 2147483647 h 1025"/>
              <a:gd name="T26" fmla="*/ 2147483647 w 1449"/>
              <a:gd name="T27" fmla="*/ 2147483647 h 1025"/>
              <a:gd name="T28" fmla="*/ 2147483647 w 1449"/>
              <a:gd name="T29" fmla="*/ 2147483647 h 1025"/>
              <a:gd name="T30" fmla="*/ 2147483647 w 1449"/>
              <a:gd name="T31" fmla="*/ 2147483647 h 1025"/>
              <a:gd name="T32" fmla="*/ 2147483647 w 1449"/>
              <a:gd name="T33" fmla="*/ 2147483647 h 1025"/>
              <a:gd name="T34" fmla="*/ 2147483647 w 1449"/>
              <a:gd name="T35" fmla="*/ 2147483647 h 1025"/>
              <a:gd name="T36" fmla="*/ 2147483647 w 1449"/>
              <a:gd name="T37" fmla="*/ 2147483647 h 1025"/>
              <a:gd name="T38" fmla="*/ 2147483647 w 1449"/>
              <a:gd name="T39" fmla="*/ 2147483647 h 1025"/>
              <a:gd name="T40" fmla="*/ 2147483647 w 1449"/>
              <a:gd name="T41" fmla="*/ 2147483647 h 1025"/>
              <a:gd name="T42" fmla="*/ 2147483647 w 1449"/>
              <a:gd name="T43" fmla="*/ 2147483647 h 1025"/>
              <a:gd name="T44" fmla="*/ 2147483647 w 1449"/>
              <a:gd name="T45" fmla="*/ 2147483647 h 1025"/>
              <a:gd name="T46" fmla="*/ 2147483647 w 1449"/>
              <a:gd name="T47" fmla="*/ 2147483647 h 1025"/>
              <a:gd name="T48" fmla="*/ 2147483647 w 1449"/>
              <a:gd name="T49" fmla="*/ 2147483647 h 1025"/>
              <a:gd name="T50" fmla="*/ 2147483647 w 1449"/>
              <a:gd name="T51" fmla="*/ 2147483647 h 1025"/>
              <a:gd name="T52" fmla="*/ 2147483647 w 1449"/>
              <a:gd name="T53" fmla="*/ 2147483647 h 1025"/>
              <a:gd name="T54" fmla="*/ 2147483647 w 1449"/>
              <a:gd name="T55" fmla="*/ 2147483647 h 1025"/>
              <a:gd name="T56" fmla="*/ 2147483647 w 1449"/>
              <a:gd name="T57" fmla="*/ 2147483647 h 1025"/>
              <a:gd name="T58" fmla="*/ 2147483647 w 1449"/>
              <a:gd name="T59" fmla="*/ 2147483647 h 1025"/>
              <a:gd name="T60" fmla="*/ 2147483647 w 1449"/>
              <a:gd name="T61" fmla="*/ 2147483647 h 1025"/>
              <a:gd name="T62" fmla="*/ 2147483647 w 1449"/>
              <a:gd name="T63" fmla="*/ 2147483647 h 1025"/>
              <a:gd name="T64" fmla="*/ 2147483647 w 1449"/>
              <a:gd name="T65" fmla="*/ 0 h 1025"/>
              <a:gd name="T66" fmla="*/ 2147483647 w 1449"/>
              <a:gd name="T67" fmla="*/ 2147483647 h 1025"/>
              <a:gd name="T68" fmla="*/ 2147483647 w 1449"/>
              <a:gd name="T69" fmla="*/ 2147483647 h 1025"/>
              <a:gd name="T70" fmla="*/ 2147483647 w 1449"/>
              <a:gd name="T71" fmla="*/ 2147483647 h 1025"/>
              <a:gd name="T72" fmla="*/ 2147483647 w 1449"/>
              <a:gd name="T73" fmla="*/ 2147483647 h 1025"/>
              <a:gd name="T74" fmla="*/ 2147483647 w 1449"/>
              <a:gd name="T75" fmla="*/ 2147483647 h 1025"/>
              <a:gd name="T76" fmla="*/ 2147483647 w 1449"/>
              <a:gd name="T77" fmla="*/ 2147483647 h 1025"/>
              <a:gd name="T78" fmla="*/ 2147483647 w 1449"/>
              <a:gd name="T79" fmla="*/ 2147483647 h 1025"/>
              <a:gd name="T80" fmla="*/ 2147483647 w 1449"/>
              <a:gd name="T81" fmla="*/ 2147483647 h 1025"/>
              <a:gd name="T82" fmla="*/ 2147483647 w 1449"/>
              <a:gd name="T83" fmla="*/ 2147483647 h 1025"/>
              <a:gd name="T84" fmla="*/ 2147483647 w 1449"/>
              <a:gd name="T85" fmla="*/ 2147483647 h 1025"/>
              <a:gd name="T86" fmla="*/ 2147483647 w 1449"/>
              <a:gd name="T87" fmla="*/ 2147483647 h 1025"/>
              <a:gd name="T88" fmla="*/ 2147483647 w 1449"/>
              <a:gd name="T89" fmla="*/ 2147483647 h 1025"/>
              <a:gd name="T90" fmla="*/ 2147483647 w 1449"/>
              <a:gd name="T91" fmla="*/ 2147483647 h 1025"/>
              <a:gd name="T92" fmla="*/ 2147483647 w 1449"/>
              <a:gd name="T93" fmla="*/ 2147483647 h 1025"/>
              <a:gd name="T94" fmla="*/ 2147483647 w 1449"/>
              <a:gd name="T95" fmla="*/ 2147483647 h 1025"/>
              <a:gd name="T96" fmla="*/ 2147483647 w 1449"/>
              <a:gd name="T97" fmla="*/ 2147483647 h 1025"/>
              <a:gd name="T98" fmla="*/ 2147483647 w 1449"/>
              <a:gd name="T99" fmla="*/ 2147483647 h 1025"/>
              <a:gd name="T100" fmla="*/ 2147483647 w 1449"/>
              <a:gd name="T101" fmla="*/ 2147483647 h 1025"/>
              <a:gd name="T102" fmla="*/ 2147483647 w 1449"/>
              <a:gd name="T103" fmla="*/ 2147483647 h 1025"/>
              <a:gd name="T104" fmla="*/ 2147483647 w 1449"/>
              <a:gd name="T105" fmla="*/ 2147483647 h 1025"/>
              <a:gd name="T106" fmla="*/ 2147483647 w 1449"/>
              <a:gd name="T107" fmla="*/ 2147483647 h 1025"/>
              <a:gd name="T108" fmla="*/ 2147483647 w 1449"/>
              <a:gd name="T109" fmla="*/ 2147483647 h 1025"/>
              <a:gd name="T110" fmla="*/ 2147483647 w 1449"/>
              <a:gd name="T111" fmla="*/ 2147483647 h 1025"/>
              <a:gd name="T112" fmla="*/ 2147483647 w 1449"/>
              <a:gd name="T113" fmla="*/ 2147483647 h 1025"/>
              <a:gd name="T114" fmla="*/ 2147483647 w 1449"/>
              <a:gd name="T115" fmla="*/ 2147483647 h 10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9"/>
              <a:gd name="T175" fmla="*/ 0 h 1025"/>
              <a:gd name="T176" fmla="*/ 1449 w 1449"/>
              <a:gd name="T177" fmla="*/ 1025 h 10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9" h="1025">
                <a:moveTo>
                  <a:pt x="724" y="1024"/>
                </a:moveTo>
                <a:lnTo>
                  <a:pt x="732" y="1024"/>
                </a:lnTo>
                <a:lnTo>
                  <a:pt x="739" y="1024"/>
                </a:lnTo>
                <a:lnTo>
                  <a:pt x="747" y="1024"/>
                </a:lnTo>
                <a:lnTo>
                  <a:pt x="755" y="1024"/>
                </a:lnTo>
                <a:lnTo>
                  <a:pt x="763" y="1023"/>
                </a:lnTo>
                <a:lnTo>
                  <a:pt x="770" y="1023"/>
                </a:lnTo>
                <a:lnTo>
                  <a:pt x="778" y="1023"/>
                </a:lnTo>
                <a:lnTo>
                  <a:pt x="786" y="1022"/>
                </a:lnTo>
                <a:lnTo>
                  <a:pt x="793" y="1022"/>
                </a:lnTo>
                <a:lnTo>
                  <a:pt x="801" y="1021"/>
                </a:lnTo>
                <a:lnTo>
                  <a:pt x="808" y="1020"/>
                </a:lnTo>
                <a:lnTo>
                  <a:pt x="816" y="1020"/>
                </a:lnTo>
                <a:lnTo>
                  <a:pt x="823" y="1019"/>
                </a:lnTo>
                <a:lnTo>
                  <a:pt x="831" y="1018"/>
                </a:lnTo>
                <a:lnTo>
                  <a:pt x="838" y="1017"/>
                </a:lnTo>
                <a:lnTo>
                  <a:pt x="846" y="1016"/>
                </a:lnTo>
                <a:lnTo>
                  <a:pt x="853" y="1015"/>
                </a:lnTo>
                <a:lnTo>
                  <a:pt x="861" y="1014"/>
                </a:lnTo>
                <a:lnTo>
                  <a:pt x="868" y="1013"/>
                </a:lnTo>
                <a:lnTo>
                  <a:pt x="875" y="1012"/>
                </a:lnTo>
                <a:lnTo>
                  <a:pt x="883" y="1011"/>
                </a:lnTo>
                <a:lnTo>
                  <a:pt x="890" y="1010"/>
                </a:lnTo>
                <a:lnTo>
                  <a:pt x="897" y="1008"/>
                </a:lnTo>
                <a:lnTo>
                  <a:pt x="905" y="1007"/>
                </a:lnTo>
                <a:lnTo>
                  <a:pt x="912" y="1006"/>
                </a:lnTo>
                <a:lnTo>
                  <a:pt x="919" y="1004"/>
                </a:lnTo>
                <a:lnTo>
                  <a:pt x="926" y="1003"/>
                </a:lnTo>
                <a:lnTo>
                  <a:pt x="933" y="1001"/>
                </a:lnTo>
                <a:lnTo>
                  <a:pt x="940" y="999"/>
                </a:lnTo>
                <a:lnTo>
                  <a:pt x="947" y="998"/>
                </a:lnTo>
                <a:lnTo>
                  <a:pt x="954" y="996"/>
                </a:lnTo>
                <a:lnTo>
                  <a:pt x="961" y="994"/>
                </a:lnTo>
                <a:lnTo>
                  <a:pt x="968" y="992"/>
                </a:lnTo>
                <a:lnTo>
                  <a:pt x="975" y="990"/>
                </a:lnTo>
                <a:lnTo>
                  <a:pt x="982" y="988"/>
                </a:lnTo>
                <a:lnTo>
                  <a:pt x="989" y="986"/>
                </a:lnTo>
                <a:lnTo>
                  <a:pt x="996" y="984"/>
                </a:lnTo>
                <a:lnTo>
                  <a:pt x="1003" y="982"/>
                </a:lnTo>
                <a:lnTo>
                  <a:pt x="1009" y="980"/>
                </a:lnTo>
                <a:lnTo>
                  <a:pt x="1016" y="977"/>
                </a:lnTo>
                <a:lnTo>
                  <a:pt x="1023" y="975"/>
                </a:lnTo>
                <a:lnTo>
                  <a:pt x="1030" y="973"/>
                </a:lnTo>
                <a:lnTo>
                  <a:pt x="1036" y="970"/>
                </a:lnTo>
                <a:lnTo>
                  <a:pt x="1043" y="968"/>
                </a:lnTo>
                <a:lnTo>
                  <a:pt x="1049" y="965"/>
                </a:lnTo>
                <a:lnTo>
                  <a:pt x="1056" y="962"/>
                </a:lnTo>
                <a:lnTo>
                  <a:pt x="1062" y="960"/>
                </a:lnTo>
                <a:lnTo>
                  <a:pt x="1069" y="957"/>
                </a:lnTo>
                <a:lnTo>
                  <a:pt x="1075" y="954"/>
                </a:lnTo>
                <a:lnTo>
                  <a:pt x="1081" y="952"/>
                </a:lnTo>
                <a:lnTo>
                  <a:pt x="1088" y="949"/>
                </a:lnTo>
                <a:lnTo>
                  <a:pt x="1094" y="946"/>
                </a:lnTo>
                <a:lnTo>
                  <a:pt x="1100" y="943"/>
                </a:lnTo>
                <a:lnTo>
                  <a:pt x="1106" y="940"/>
                </a:lnTo>
                <a:lnTo>
                  <a:pt x="1112" y="937"/>
                </a:lnTo>
                <a:lnTo>
                  <a:pt x="1118" y="934"/>
                </a:lnTo>
                <a:lnTo>
                  <a:pt x="1125" y="930"/>
                </a:lnTo>
                <a:lnTo>
                  <a:pt x="1131" y="927"/>
                </a:lnTo>
                <a:lnTo>
                  <a:pt x="1136" y="924"/>
                </a:lnTo>
                <a:lnTo>
                  <a:pt x="1142" y="921"/>
                </a:lnTo>
                <a:lnTo>
                  <a:pt x="1148" y="917"/>
                </a:lnTo>
                <a:lnTo>
                  <a:pt x="1154" y="914"/>
                </a:lnTo>
                <a:lnTo>
                  <a:pt x="1160" y="910"/>
                </a:lnTo>
                <a:lnTo>
                  <a:pt x="1166" y="907"/>
                </a:lnTo>
                <a:lnTo>
                  <a:pt x="1171" y="903"/>
                </a:lnTo>
                <a:lnTo>
                  <a:pt x="1177" y="899"/>
                </a:lnTo>
                <a:lnTo>
                  <a:pt x="1182" y="896"/>
                </a:lnTo>
                <a:lnTo>
                  <a:pt x="1188" y="892"/>
                </a:lnTo>
                <a:lnTo>
                  <a:pt x="1194" y="888"/>
                </a:lnTo>
                <a:lnTo>
                  <a:pt x="1199" y="884"/>
                </a:lnTo>
                <a:lnTo>
                  <a:pt x="1204" y="880"/>
                </a:lnTo>
                <a:lnTo>
                  <a:pt x="1210" y="876"/>
                </a:lnTo>
                <a:lnTo>
                  <a:pt x="1215" y="872"/>
                </a:lnTo>
                <a:lnTo>
                  <a:pt x="1220" y="868"/>
                </a:lnTo>
                <a:lnTo>
                  <a:pt x="1225" y="864"/>
                </a:lnTo>
                <a:lnTo>
                  <a:pt x="1231" y="860"/>
                </a:lnTo>
                <a:lnTo>
                  <a:pt x="1236" y="856"/>
                </a:lnTo>
                <a:lnTo>
                  <a:pt x="1241" y="851"/>
                </a:lnTo>
                <a:lnTo>
                  <a:pt x="1247" y="846"/>
                </a:lnTo>
                <a:lnTo>
                  <a:pt x="1252" y="841"/>
                </a:lnTo>
                <a:lnTo>
                  <a:pt x="1258" y="837"/>
                </a:lnTo>
                <a:lnTo>
                  <a:pt x="1263" y="832"/>
                </a:lnTo>
                <a:lnTo>
                  <a:pt x="1269" y="827"/>
                </a:lnTo>
                <a:lnTo>
                  <a:pt x="1274" y="821"/>
                </a:lnTo>
                <a:lnTo>
                  <a:pt x="1279" y="816"/>
                </a:lnTo>
                <a:lnTo>
                  <a:pt x="1284" y="811"/>
                </a:lnTo>
                <a:lnTo>
                  <a:pt x="1289" y="806"/>
                </a:lnTo>
                <a:lnTo>
                  <a:pt x="1294" y="801"/>
                </a:lnTo>
                <a:lnTo>
                  <a:pt x="1299" y="795"/>
                </a:lnTo>
                <a:lnTo>
                  <a:pt x="1304" y="790"/>
                </a:lnTo>
                <a:lnTo>
                  <a:pt x="1309" y="785"/>
                </a:lnTo>
                <a:lnTo>
                  <a:pt x="1313" y="779"/>
                </a:lnTo>
                <a:lnTo>
                  <a:pt x="1318" y="774"/>
                </a:lnTo>
                <a:lnTo>
                  <a:pt x="1322" y="768"/>
                </a:lnTo>
                <a:lnTo>
                  <a:pt x="1327" y="763"/>
                </a:lnTo>
                <a:lnTo>
                  <a:pt x="1331" y="757"/>
                </a:lnTo>
                <a:lnTo>
                  <a:pt x="1336" y="752"/>
                </a:lnTo>
                <a:lnTo>
                  <a:pt x="1340" y="746"/>
                </a:lnTo>
                <a:lnTo>
                  <a:pt x="1344" y="740"/>
                </a:lnTo>
                <a:lnTo>
                  <a:pt x="1348" y="734"/>
                </a:lnTo>
                <a:lnTo>
                  <a:pt x="1352" y="729"/>
                </a:lnTo>
                <a:lnTo>
                  <a:pt x="1356" y="723"/>
                </a:lnTo>
                <a:lnTo>
                  <a:pt x="1360" y="717"/>
                </a:lnTo>
                <a:lnTo>
                  <a:pt x="1364" y="711"/>
                </a:lnTo>
                <a:lnTo>
                  <a:pt x="1368" y="705"/>
                </a:lnTo>
                <a:lnTo>
                  <a:pt x="1371" y="699"/>
                </a:lnTo>
                <a:lnTo>
                  <a:pt x="1375" y="693"/>
                </a:lnTo>
                <a:lnTo>
                  <a:pt x="1378" y="687"/>
                </a:lnTo>
                <a:lnTo>
                  <a:pt x="1382" y="681"/>
                </a:lnTo>
                <a:lnTo>
                  <a:pt x="1385" y="675"/>
                </a:lnTo>
                <a:lnTo>
                  <a:pt x="1388" y="669"/>
                </a:lnTo>
                <a:lnTo>
                  <a:pt x="1392" y="662"/>
                </a:lnTo>
                <a:lnTo>
                  <a:pt x="1395" y="656"/>
                </a:lnTo>
                <a:lnTo>
                  <a:pt x="1398" y="650"/>
                </a:lnTo>
                <a:lnTo>
                  <a:pt x="1401" y="644"/>
                </a:lnTo>
                <a:lnTo>
                  <a:pt x="1403" y="637"/>
                </a:lnTo>
                <a:lnTo>
                  <a:pt x="1406" y="631"/>
                </a:lnTo>
                <a:lnTo>
                  <a:pt x="1409" y="625"/>
                </a:lnTo>
                <a:lnTo>
                  <a:pt x="1411" y="618"/>
                </a:lnTo>
                <a:lnTo>
                  <a:pt x="1414" y="612"/>
                </a:lnTo>
                <a:lnTo>
                  <a:pt x="1416" y="605"/>
                </a:lnTo>
                <a:lnTo>
                  <a:pt x="1419" y="599"/>
                </a:lnTo>
                <a:lnTo>
                  <a:pt x="1421" y="592"/>
                </a:lnTo>
                <a:lnTo>
                  <a:pt x="1423" y="586"/>
                </a:lnTo>
                <a:lnTo>
                  <a:pt x="1425" y="579"/>
                </a:lnTo>
                <a:lnTo>
                  <a:pt x="1427" y="573"/>
                </a:lnTo>
                <a:lnTo>
                  <a:pt x="1429" y="566"/>
                </a:lnTo>
                <a:lnTo>
                  <a:pt x="1431" y="559"/>
                </a:lnTo>
                <a:lnTo>
                  <a:pt x="1433" y="553"/>
                </a:lnTo>
                <a:lnTo>
                  <a:pt x="1434" y="546"/>
                </a:lnTo>
                <a:lnTo>
                  <a:pt x="1436" y="539"/>
                </a:lnTo>
                <a:lnTo>
                  <a:pt x="1437" y="533"/>
                </a:lnTo>
                <a:lnTo>
                  <a:pt x="1439" y="526"/>
                </a:lnTo>
                <a:lnTo>
                  <a:pt x="1440" y="519"/>
                </a:lnTo>
                <a:lnTo>
                  <a:pt x="1441" y="512"/>
                </a:lnTo>
                <a:lnTo>
                  <a:pt x="1442" y="505"/>
                </a:lnTo>
                <a:lnTo>
                  <a:pt x="1443" y="499"/>
                </a:lnTo>
                <a:lnTo>
                  <a:pt x="1444" y="492"/>
                </a:lnTo>
                <a:lnTo>
                  <a:pt x="1445" y="485"/>
                </a:lnTo>
                <a:lnTo>
                  <a:pt x="1446" y="478"/>
                </a:lnTo>
                <a:lnTo>
                  <a:pt x="1446" y="471"/>
                </a:lnTo>
                <a:lnTo>
                  <a:pt x="1447" y="464"/>
                </a:lnTo>
                <a:lnTo>
                  <a:pt x="1447" y="457"/>
                </a:lnTo>
                <a:lnTo>
                  <a:pt x="1448" y="450"/>
                </a:lnTo>
                <a:lnTo>
                  <a:pt x="1448" y="443"/>
                </a:lnTo>
                <a:lnTo>
                  <a:pt x="1448" y="436"/>
                </a:lnTo>
                <a:lnTo>
                  <a:pt x="1448" y="429"/>
                </a:lnTo>
                <a:lnTo>
                  <a:pt x="1448" y="422"/>
                </a:lnTo>
                <a:lnTo>
                  <a:pt x="1448" y="415"/>
                </a:lnTo>
                <a:lnTo>
                  <a:pt x="1448" y="407"/>
                </a:lnTo>
                <a:lnTo>
                  <a:pt x="1447" y="400"/>
                </a:lnTo>
                <a:lnTo>
                  <a:pt x="1447" y="393"/>
                </a:lnTo>
                <a:lnTo>
                  <a:pt x="1446" y="386"/>
                </a:lnTo>
                <a:lnTo>
                  <a:pt x="1446" y="379"/>
                </a:lnTo>
                <a:lnTo>
                  <a:pt x="1445" y="371"/>
                </a:lnTo>
                <a:lnTo>
                  <a:pt x="1444" y="364"/>
                </a:lnTo>
                <a:lnTo>
                  <a:pt x="1443" y="357"/>
                </a:lnTo>
                <a:lnTo>
                  <a:pt x="1442" y="350"/>
                </a:lnTo>
                <a:lnTo>
                  <a:pt x="1441" y="343"/>
                </a:lnTo>
                <a:lnTo>
                  <a:pt x="1440" y="336"/>
                </a:lnTo>
                <a:lnTo>
                  <a:pt x="1438" y="329"/>
                </a:lnTo>
                <a:lnTo>
                  <a:pt x="1437" y="322"/>
                </a:lnTo>
                <a:lnTo>
                  <a:pt x="1435" y="315"/>
                </a:lnTo>
                <a:lnTo>
                  <a:pt x="1434" y="309"/>
                </a:lnTo>
                <a:lnTo>
                  <a:pt x="1432" y="302"/>
                </a:lnTo>
                <a:lnTo>
                  <a:pt x="1430" y="295"/>
                </a:lnTo>
                <a:lnTo>
                  <a:pt x="1428" y="288"/>
                </a:lnTo>
                <a:lnTo>
                  <a:pt x="1426" y="282"/>
                </a:lnTo>
                <a:lnTo>
                  <a:pt x="1424" y="275"/>
                </a:lnTo>
                <a:lnTo>
                  <a:pt x="1422" y="268"/>
                </a:lnTo>
                <a:lnTo>
                  <a:pt x="1419" y="262"/>
                </a:lnTo>
                <a:lnTo>
                  <a:pt x="1417" y="255"/>
                </a:lnTo>
                <a:lnTo>
                  <a:pt x="1415" y="249"/>
                </a:lnTo>
                <a:lnTo>
                  <a:pt x="1412" y="242"/>
                </a:lnTo>
                <a:lnTo>
                  <a:pt x="1409" y="236"/>
                </a:lnTo>
                <a:lnTo>
                  <a:pt x="1407" y="230"/>
                </a:lnTo>
                <a:lnTo>
                  <a:pt x="1404" y="224"/>
                </a:lnTo>
                <a:lnTo>
                  <a:pt x="1401" y="217"/>
                </a:lnTo>
                <a:lnTo>
                  <a:pt x="1398" y="211"/>
                </a:lnTo>
                <a:lnTo>
                  <a:pt x="1395" y="205"/>
                </a:lnTo>
                <a:lnTo>
                  <a:pt x="1391" y="199"/>
                </a:lnTo>
                <a:lnTo>
                  <a:pt x="1388" y="193"/>
                </a:lnTo>
                <a:lnTo>
                  <a:pt x="1385" y="187"/>
                </a:lnTo>
                <a:lnTo>
                  <a:pt x="1381" y="182"/>
                </a:lnTo>
                <a:lnTo>
                  <a:pt x="1378" y="176"/>
                </a:lnTo>
                <a:lnTo>
                  <a:pt x="1374" y="170"/>
                </a:lnTo>
                <a:lnTo>
                  <a:pt x="1370" y="165"/>
                </a:lnTo>
                <a:lnTo>
                  <a:pt x="1366" y="159"/>
                </a:lnTo>
                <a:lnTo>
                  <a:pt x="1362" y="154"/>
                </a:lnTo>
                <a:lnTo>
                  <a:pt x="1358" y="148"/>
                </a:lnTo>
                <a:lnTo>
                  <a:pt x="1354" y="143"/>
                </a:lnTo>
                <a:lnTo>
                  <a:pt x="1350" y="138"/>
                </a:lnTo>
                <a:lnTo>
                  <a:pt x="1346" y="132"/>
                </a:lnTo>
                <a:lnTo>
                  <a:pt x="1341" y="127"/>
                </a:lnTo>
                <a:lnTo>
                  <a:pt x="1337" y="122"/>
                </a:lnTo>
                <a:lnTo>
                  <a:pt x="1332" y="117"/>
                </a:lnTo>
                <a:lnTo>
                  <a:pt x="1328" y="113"/>
                </a:lnTo>
                <a:lnTo>
                  <a:pt x="1323" y="108"/>
                </a:lnTo>
                <a:lnTo>
                  <a:pt x="1318" y="103"/>
                </a:lnTo>
                <a:lnTo>
                  <a:pt x="1314" y="99"/>
                </a:lnTo>
                <a:lnTo>
                  <a:pt x="1309" y="94"/>
                </a:lnTo>
                <a:lnTo>
                  <a:pt x="1304" y="90"/>
                </a:lnTo>
                <a:lnTo>
                  <a:pt x="1298" y="85"/>
                </a:lnTo>
                <a:lnTo>
                  <a:pt x="1293" y="81"/>
                </a:lnTo>
                <a:lnTo>
                  <a:pt x="1288" y="77"/>
                </a:lnTo>
                <a:lnTo>
                  <a:pt x="1283" y="73"/>
                </a:lnTo>
                <a:lnTo>
                  <a:pt x="1277" y="69"/>
                </a:lnTo>
                <a:lnTo>
                  <a:pt x="1272" y="65"/>
                </a:lnTo>
                <a:lnTo>
                  <a:pt x="1266" y="62"/>
                </a:lnTo>
                <a:lnTo>
                  <a:pt x="1260" y="58"/>
                </a:lnTo>
                <a:lnTo>
                  <a:pt x="1255" y="54"/>
                </a:lnTo>
                <a:lnTo>
                  <a:pt x="1249" y="51"/>
                </a:lnTo>
                <a:lnTo>
                  <a:pt x="1243" y="48"/>
                </a:lnTo>
                <a:lnTo>
                  <a:pt x="1237" y="44"/>
                </a:lnTo>
                <a:lnTo>
                  <a:pt x="1232" y="42"/>
                </a:lnTo>
                <a:lnTo>
                  <a:pt x="1226" y="39"/>
                </a:lnTo>
                <a:lnTo>
                  <a:pt x="1221" y="37"/>
                </a:lnTo>
                <a:lnTo>
                  <a:pt x="1216" y="34"/>
                </a:lnTo>
                <a:lnTo>
                  <a:pt x="1210" y="32"/>
                </a:lnTo>
                <a:lnTo>
                  <a:pt x="1204" y="30"/>
                </a:lnTo>
                <a:lnTo>
                  <a:pt x="1199" y="28"/>
                </a:lnTo>
                <a:lnTo>
                  <a:pt x="1193" y="26"/>
                </a:lnTo>
                <a:lnTo>
                  <a:pt x="1187" y="24"/>
                </a:lnTo>
                <a:lnTo>
                  <a:pt x="1181" y="22"/>
                </a:lnTo>
                <a:lnTo>
                  <a:pt x="1176" y="20"/>
                </a:lnTo>
                <a:lnTo>
                  <a:pt x="1170" y="19"/>
                </a:lnTo>
                <a:lnTo>
                  <a:pt x="1164" y="17"/>
                </a:lnTo>
                <a:lnTo>
                  <a:pt x="1158" y="15"/>
                </a:lnTo>
                <a:lnTo>
                  <a:pt x="1151" y="14"/>
                </a:lnTo>
                <a:lnTo>
                  <a:pt x="1145" y="13"/>
                </a:lnTo>
                <a:lnTo>
                  <a:pt x="1139" y="11"/>
                </a:lnTo>
                <a:lnTo>
                  <a:pt x="1133" y="10"/>
                </a:lnTo>
                <a:lnTo>
                  <a:pt x="1126" y="9"/>
                </a:lnTo>
                <a:lnTo>
                  <a:pt x="1120" y="8"/>
                </a:lnTo>
                <a:lnTo>
                  <a:pt x="1114" y="7"/>
                </a:lnTo>
                <a:lnTo>
                  <a:pt x="1107" y="6"/>
                </a:lnTo>
                <a:lnTo>
                  <a:pt x="1101" y="5"/>
                </a:lnTo>
                <a:lnTo>
                  <a:pt x="1094" y="4"/>
                </a:lnTo>
                <a:lnTo>
                  <a:pt x="1087" y="4"/>
                </a:lnTo>
                <a:lnTo>
                  <a:pt x="1081" y="3"/>
                </a:lnTo>
                <a:lnTo>
                  <a:pt x="1074" y="3"/>
                </a:lnTo>
                <a:lnTo>
                  <a:pt x="1067" y="2"/>
                </a:lnTo>
                <a:lnTo>
                  <a:pt x="1060" y="2"/>
                </a:lnTo>
                <a:lnTo>
                  <a:pt x="1053" y="1"/>
                </a:lnTo>
                <a:lnTo>
                  <a:pt x="1047" y="1"/>
                </a:lnTo>
                <a:lnTo>
                  <a:pt x="1040" y="1"/>
                </a:lnTo>
                <a:lnTo>
                  <a:pt x="1033" y="1"/>
                </a:lnTo>
                <a:lnTo>
                  <a:pt x="1025" y="0"/>
                </a:lnTo>
                <a:lnTo>
                  <a:pt x="1018" y="0"/>
                </a:lnTo>
                <a:lnTo>
                  <a:pt x="1011" y="0"/>
                </a:lnTo>
                <a:lnTo>
                  <a:pt x="1004" y="0"/>
                </a:lnTo>
                <a:lnTo>
                  <a:pt x="997" y="1"/>
                </a:lnTo>
                <a:lnTo>
                  <a:pt x="990" y="1"/>
                </a:lnTo>
                <a:lnTo>
                  <a:pt x="982" y="1"/>
                </a:lnTo>
                <a:lnTo>
                  <a:pt x="975" y="1"/>
                </a:lnTo>
                <a:lnTo>
                  <a:pt x="968" y="2"/>
                </a:lnTo>
                <a:lnTo>
                  <a:pt x="960" y="2"/>
                </a:lnTo>
                <a:lnTo>
                  <a:pt x="953" y="2"/>
                </a:lnTo>
                <a:lnTo>
                  <a:pt x="945" y="3"/>
                </a:lnTo>
                <a:lnTo>
                  <a:pt x="938" y="4"/>
                </a:lnTo>
                <a:lnTo>
                  <a:pt x="930" y="4"/>
                </a:lnTo>
                <a:lnTo>
                  <a:pt x="922" y="5"/>
                </a:lnTo>
                <a:lnTo>
                  <a:pt x="915" y="5"/>
                </a:lnTo>
                <a:lnTo>
                  <a:pt x="907" y="6"/>
                </a:lnTo>
                <a:lnTo>
                  <a:pt x="899" y="7"/>
                </a:lnTo>
                <a:lnTo>
                  <a:pt x="892" y="8"/>
                </a:lnTo>
                <a:lnTo>
                  <a:pt x="884" y="9"/>
                </a:lnTo>
                <a:lnTo>
                  <a:pt x="876" y="10"/>
                </a:lnTo>
                <a:lnTo>
                  <a:pt x="868" y="11"/>
                </a:lnTo>
                <a:lnTo>
                  <a:pt x="861" y="12"/>
                </a:lnTo>
                <a:lnTo>
                  <a:pt x="853" y="13"/>
                </a:lnTo>
                <a:lnTo>
                  <a:pt x="845" y="14"/>
                </a:lnTo>
                <a:lnTo>
                  <a:pt x="837" y="15"/>
                </a:lnTo>
                <a:lnTo>
                  <a:pt x="829" y="16"/>
                </a:lnTo>
                <a:lnTo>
                  <a:pt x="821" y="17"/>
                </a:lnTo>
                <a:lnTo>
                  <a:pt x="813" y="18"/>
                </a:lnTo>
                <a:lnTo>
                  <a:pt x="805" y="20"/>
                </a:lnTo>
                <a:lnTo>
                  <a:pt x="797" y="21"/>
                </a:lnTo>
                <a:lnTo>
                  <a:pt x="789" y="22"/>
                </a:lnTo>
                <a:lnTo>
                  <a:pt x="781" y="24"/>
                </a:lnTo>
                <a:lnTo>
                  <a:pt x="773" y="25"/>
                </a:lnTo>
                <a:lnTo>
                  <a:pt x="764" y="27"/>
                </a:lnTo>
                <a:lnTo>
                  <a:pt x="756" y="28"/>
                </a:lnTo>
                <a:lnTo>
                  <a:pt x="748" y="29"/>
                </a:lnTo>
                <a:lnTo>
                  <a:pt x="740" y="31"/>
                </a:lnTo>
                <a:lnTo>
                  <a:pt x="732" y="32"/>
                </a:lnTo>
                <a:lnTo>
                  <a:pt x="724" y="31"/>
                </a:lnTo>
                <a:lnTo>
                  <a:pt x="715" y="30"/>
                </a:lnTo>
                <a:lnTo>
                  <a:pt x="707" y="28"/>
                </a:lnTo>
                <a:lnTo>
                  <a:pt x="699" y="27"/>
                </a:lnTo>
                <a:lnTo>
                  <a:pt x="691" y="25"/>
                </a:lnTo>
                <a:lnTo>
                  <a:pt x="683" y="24"/>
                </a:lnTo>
                <a:lnTo>
                  <a:pt x="675" y="23"/>
                </a:lnTo>
                <a:lnTo>
                  <a:pt x="667" y="21"/>
                </a:lnTo>
                <a:lnTo>
                  <a:pt x="659" y="20"/>
                </a:lnTo>
                <a:lnTo>
                  <a:pt x="651" y="19"/>
                </a:lnTo>
                <a:lnTo>
                  <a:pt x="643" y="18"/>
                </a:lnTo>
                <a:lnTo>
                  <a:pt x="635" y="16"/>
                </a:lnTo>
                <a:lnTo>
                  <a:pt x="627" y="15"/>
                </a:lnTo>
                <a:lnTo>
                  <a:pt x="619" y="14"/>
                </a:lnTo>
                <a:lnTo>
                  <a:pt x="611" y="13"/>
                </a:lnTo>
                <a:lnTo>
                  <a:pt x="604" y="12"/>
                </a:lnTo>
                <a:lnTo>
                  <a:pt x="596" y="11"/>
                </a:lnTo>
                <a:lnTo>
                  <a:pt x="588" y="10"/>
                </a:lnTo>
                <a:lnTo>
                  <a:pt x="580" y="9"/>
                </a:lnTo>
                <a:lnTo>
                  <a:pt x="572" y="8"/>
                </a:lnTo>
                <a:lnTo>
                  <a:pt x="565" y="7"/>
                </a:lnTo>
                <a:lnTo>
                  <a:pt x="557" y="7"/>
                </a:lnTo>
                <a:lnTo>
                  <a:pt x="549" y="6"/>
                </a:lnTo>
                <a:lnTo>
                  <a:pt x="542" y="5"/>
                </a:lnTo>
                <a:lnTo>
                  <a:pt x="534" y="4"/>
                </a:lnTo>
                <a:lnTo>
                  <a:pt x="527" y="4"/>
                </a:lnTo>
                <a:lnTo>
                  <a:pt x="519" y="3"/>
                </a:lnTo>
                <a:lnTo>
                  <a:pt x="511" y="3"/>
                </a:lnTo>
                <a:lnTo>
                  <a:pt x="504" y="2"/>
                </a:lnTo>
                <a:lnTo>
                  <a:pt x="497" y="2"/>
                </a:lnTo>
                <a:lnTo>
                  <a:pt x="489" y="1"/>
                </a:lnTo>
                <a:lnTo>
                  <a:pt x="482" y="1"/>
                </a:lnTo>
                <a:lnTo>
                  <a:pt x="474" y="1"/>
                </a:lnTo>
                <a:lnTo>
                  <a:pt x="467" y="0"/>
                </a:lnTo>
                <a:lnTo>
                  <a:pt x="460" y="0"/>
                </a:lnTo>
                <a:lnTo>
                  <a:pt x="453" y="0"/>
                </a:lnTo>
                <a:lnTo>
                  <a:pt x="445" y="0"/>
                </a:lnTo>
                <a:lnTo>
                  <a:pt x="438" y="0"/>
                </a:lnTo>
                <a:lnTo>
                  <a:pt x="431" y="0"/>
                </a:lnTo>
                <a:lnTo>
                  <a:pt x="424" y="0"/>
                </a:lnTo>
                <a:lnTo>
                  <a:pt x="417" y="0"/>
                </a:lnTo>
                <a:lnTo>
                  <a:pt x="410" y="1"/>
                </a:lnTo>
                <a:lnTo>
                  <a:pt x="403" y="1"/>
                </a:lnTo>
                <a:lnTo>
                  <a:pt x="396" y="1"/>
                </a:lnTo>
                <a:lnTo>
                  <a:pt x="389" y="2"/>
                </a:lnTo>
                <a:lnTo>
                  <a:pt x="383" y="2"/>
                </a:lnTo>
                <a:lnTo>
                  <a:pt x="376" y="3"/>
                </a:lnTo>
                <a:lnTo>
                  <a:pt x="369" y="3"/>
                </a:lnTo>
                <a:lnTo>
                  <a:pt x="362" y="4"/>
                </a:lnTo>
                <a:lnTo>
                  <a:pt x="356" y="4"/>
                </a:lnTo>
                <a:lnTo>
                  <a:pt x="349" y="5"/>
                </a:lnTo>
                <a:lnTo>
                  <a:pt x="343" y="6"/>
                </a:lnTo>
                <a:lnTo>
                  <a:pt x="336" y="7"/>
                </a:lnTo>
                <a:lnTo>
                  <a:pt x="330" y="8"/>
                </a:lnTo>
                <a:lnTo>
                  <a:pt x="323" y="9"/>
                </a:lnTo>
                <a:lnTo>
                  <a:pt x="317" y="10"/>
                </a:lnTo>
                <a:lnTo>
                  <a:pt x="311" y="12"/>
                </a:lnTo>
                <a:lnTo>
                  <a:pt x="305" y="13"/>
                </a:lnTo>
                <a:lnTo>
                  <a:pt x="298" y="14"/>
                </a:lnTo>
                <a:lnTo>
                  <a:pt x="292" y="16"/>
                </a:lnTo>
                <a:lnTo>
                  <a:pt x="286" y="17"/>
                </a:lnTo>
                <a:lnTo>
                  <a:pt x="280" y="19"/>
                </a:lnTo>
                <a:lnTo>
                  <a:pt x="274" y="20"/>
                </a:lnTo>
                <a:lnTo>
                  <a:pt x="269" y="22"/>
                </a:lnTo>
                <a:lnTo>
                  <a:pt x="263" y="24"/>
                </a:lnTo>
                <a:lnTo>
                  <a:pt x="257" y="26"/>
                </a:lnTo>
                <a:lnTo>
                  <a:pt x="251" y="28"/>
                </a:lnTo>
                <a:lnTo>
                  <a:pt x="246" y="30"/>
                </a:lnTo>
                <a:lnTo>
                  <a:pt x="240" y="32"/>
                </a:lnTo>
                <a:lnTo>
                  <a:pt x="235" y="35"/>
                </a:lnTo>
                <a:lnTo>
                  <a:pt x="229" y="37"/>
                </a:lnTo>
                <a:lnTo>
                  <a:pt x="224" y="39"/>
                </a:lnTo>
                <a:lnTo>
                  <a:pt x="218" y="42"/>
                </a:lnTo>
                <a:lnTo>
                  <a:pt x="213" y="44"/>
                </a:lnTo>
                <a:lnTo>
                  <a:pt x="207" y="48"/>
                </a:lnTo>
                <a:lnTo>
                  <a:pt x="201" y="51"/>
                </a:lnTo>
                <a:lnTo>
                  <a:pt x="195" y="54"/>
                </a:lnTo>
                <a:lnTo>
                  <a:pt x="189" y="58"/>
                </a:lnTo>
                <a:lnTo>
                  <a:pt x="184" y="62"/>
                </a:lnTo>
                <a:lnTo>
                  <a:pt x="178" y="65"/>
                </a:lnTo>
                <a:lnTo>
                  <a:pt x="172" y="69"/>
                </a:lnTo>
                <a:lnTo>
                  <a:pt x="167" y="73"/>
                </a:lnTo>
                <a:lnTo>
                  <a:pt x="161" y="77"/>
                </a:lnTo>
                <a:lnTo>
                  <a:pt x="156" y="81"/>
                </a:lnTo>
                <a:lnTo>
                  <a:pt x="151" y="85"/>
                </a:lnTo>
                <a:lnTo>
                  <a:pt x="146" y="90"/>
                </a:lnTo>
                <a:lnTo>
                  <a:pt x="140" y="94"/>
                </a:lnTo>
                <a:lnTo>
                  <a:pt x="135" y="98"/>
                </a:lnTo>
                <a:lnTo>
                  <a:pt x="131" y="103"/>
                </a:lnTo>
                <a:lnTo>
                  <a:pt x="126" y="108"/>
                </a:lnTo>
                <a:lnTo>
                  <a:pt x="121" y="112"/>
                </a:lnTo>
                <a:lnTo>
                  <a:pt x="116" y="117"/>
                </a:lnTo>
                <a:lnTo>
                  <a:pt x="112" y="122"/>
                </a:lnTo>
                <a:lnTo>
                  <a:pt x="107" y="127"/>
                </a:lnTo>
                <a:lnTo>
                  <a:pt x="103" y="132"/>
                </a:lnTo>
                <a:lnTo>
                  <a:pt x="99" y="137"/>
                </a:lnTo>
                <a:lnTo>
                  <a:pt x="94" y="143"/>
                </a:lnTo>
                <a:lnTo>
                  <a:pt x="90" y="148"/>
                </a:lnTo>
                <a:lnTo>
                  <a:pt x="86" y="153"/>
                </a:lnTo>
                <a:lnTo>
                  <a:pt x="82" y="159"/>
                </a:lnTo>
                <a:lnTo>
                  <a:pt x="78" y="164"/>
                </a:lnTo>
                <a:lnTo>
                  <a:pt x="75" y="170"/>
                </a:lnTo>
                <a:lnTo>
                  <a:pt x="71" y="176"/>
                </a:lnTo>
                <a:lnTo>
                  <a:pt x="67" y="181"/>
                </a:lnTo>
                <a:lnTo>
                  <a:pt x="64" y="187"/>
                </a:lnTo>
                <a:lnTo>
                  <a:pt x="60" y="193"/>
                </a:lnTo>
                <a:lnTo>
                  <a:pt x="57" y="199"/>
                </a:lnTo>
                <a:lnTo>
                  <a:pt x="54" y="205"/>
                </a:lnTo>
                <a:lnTo>
                  <a:pt x="51" y="211"/>
                </a:lnTo>
                <a:lnTo>
                  <a:pt x="48" y="217"/>
                </a:lnTo>
                <a:lnTo>
                  <a:pt x="45" y="223"/>
                </a:lnTo>
                <a:lnTo>
                  <a:pt x="42" y="230"/>
                </a:lnTo>
                <a:lnTo>
                  <a:pt x="39" y="236"/>
                </a:lnTo>
                <a:lnTo>
                  <a:pt x="36" y="242"/>
                </a:lnTo>
                <a:lnTo>
                  <a:pt x="34" y="249"/>
                </a:lnTo>
                <a:lnTo>
                  <a:pt x="31" y="255"/>
                </a:lnTo>
                <a:lnTo>
                  <a:pt x="29" y="262"/>
                </a:lnTo>
                <a:lnTo>
                  <a:pt x="27" y="268"/>
                </a:lnTo>
                <a:lnTo>
                  <a:pt x="24" y="275"/>
                </a:lnTo>
                <a:lnTo>
                  <a:pt x="22" y="281"/>
                </a:lnTo>
                <a:lnTo>
                  <a:pt x="20" y="288"/>
                </a:lnTo>
                <a:lnTo>
                  <a:pt x="18" y="295"/>
                </a:lnTo>
                <a:lnTo>
                  <a:pt x="16" y="302"/>
                </a:lnTo>
                <a:lnTo>
                  <a:pt x="15" y="308"/>
                </a:lnTo>
                <a:lnTo>
                  <a:pt x="13" y="315"/>
                </a:lnTo>
                <a:lnTo>
                  <a:pt x="11" y="322"/>
                </a:lnTo>
                <a:lnTo>
                  <a:pt x="10" y="329"/>
                </a:lnTo>
                <a:lnTo>
                  <a:pt x="9" y="336"/>
                </a:lnTo>
                <a:lnTo>
                  <a:pt x="7" y="343"/>
                </a:lnTo>
                <a:lnTo>
                  <a:pt x="6" y="350"/>
                </a:lnTo>
                <a:lnTo>
                  <a:pt x="5" y="357"/>
                </a:lnTo>
                <a:lnTo>
                  <a:pt x="4" y="364"/>
                </a:lnTo>
                <a:lnTo>
                  <a:pt x="3" y="371"/>
                </a:lnTo>
                <a:lnTo>
                  <a:pt x="3" y="379"/>
                </a:lnTo>
                <a:lnTo>
                  <a:pt x="2" y="386"/>
                </a:lnTo>
                <a:lnTo>
                  <a:pt x="1" y="393"/>
                </a:lnTo>
                <a:lnTo>
                  <a:pt x="1" y="400"/>
                </a:lnTo>
                <a:lnTo>
                  <a:pt x="1" y="407"/>
                </a:lnTo>
                <a:lnTo>
                  <a:pt x="0" y="415"/>
                </a:lnTo>
                <a:lnTo>
                  <a:pt x="0" y="422"/>
                </a:lnTo>
                <a:lnTo>
                  <a:pt x="0" y="429"/>
                </a:lnTo>
                <a:lnTo>
                  <a:pt x="0" y="436"/>
                </a:lnTo>
                <a:lnTo>
                  <a:pt x="0" y="443"/>
                </a:lnTo>
                <a:lnTo>
                  <a:pt x="1" y="450"/>
                </a:lnTo>
                <a:lnTo>
                  <a:pt x="1" y="457"/>
                </a:lnTo>
                <a:lnTo>
                  <a:pt x="1" y="464"/>
                </a:lnTo>
                <a:lnTo>
                  <a:pt x="2" y="471"/>
                </a:lnTo>
                <a:lnTo>
                  <a:pt x="3" y="478"/>
                </a:lnTo>
                <a:lnTo>
                  <a:pt x="3" y="485"/>
                </a:lnTo>
                <a:lnTo>
                  <a:pt x="4" y="492"/>
                </a:lnTo>
                <a:lnTo>
                  <a:pt x="5" y="499"/>
                </a:lnTo>
                <a:lnTo>
                  <a:pt x="6" y="505"/>
                </a:lnTo>
                <a:lnTo>
                  <a:pt x="7" y="512"/>
                </a:lnTo>
                <a:lnTo>
                  <a:pt x="8" y="519"/>
                </a:lnTo>
                <a:lnTo>
                  <a:pt x="10" y="526"/>
                </a:lnTo>
                <a:lnTo>
                  <a:pt x="11" y="533"/>
                </a:lnTo>
                <a:lnTo>
                  <a:pt x="12" y="539"/>
                </a:lnTo>
                <a:lnTo>
                  <a:pt x="14" y="546"/>
                </a:lnTo>
                <a:lnTo>
                  <a:pt x="16" y="553"/>
                </a:lnTo>
                <a:lnTo>
                  <a:pt x="17" y="559"/>
                </a:lnTo>
                <a:lnTo>
                  <a:pt x="19" y="566"/>
                </a:lnTo>
                <a:lnTo>
                  <a:pt x="21" y="573"/>
                </a:lnTo>
                <a:lnTo>
                  <a:pt x="23" y="579"/>
                </a:lnTo>
                <a:lnTo>
                  <a:pt x="25" y="586"/>
                </a:lnTo>
                <a:lnTo>
                  <a:pt x="27" y="592"/>
                </a:lnTo>
                <a:lnTo>
                  <a:pt x="29" y="599"/>
                </a:lnTo>
                <a:lnTo>
                  <a:pt x="32" y="605"/>
                </a:lnTo>
                <a:lnTo>
                  <a:pt x="34" y="612"/>
                </a:lnTo>
                <a:lnTo>
                  <a:pt x="37" y="618"/>
                </a:lnTo>
                <a:lnTo>
                  <a:pt x="39" y="625"/>
                </a:lnTo>
                <a:lnTo>
                  <a:pt x="42" y="631"/>
                </a:lnTo>
                <a:lnTo>
                  <a:pt x="45" y="637"/>
                </a:lnTo>
                <a:lnTo>
                  <a:pt x="47" y="644"/>
                </a:lnTo>
                <a:lnTo>
                  <a:pt x="50" y="650"/>
                </a:lnTo>
                <a:lnTo>
                  <a:pt x="53" y="656"/>
                </a:lnTo>
                <a:lnTo>
                  <a:pt x="56" y="662"/>
                </a:lnTo>
                <a:lnTo>
                  <a:pt x="60" y="669"/>
                </a:lnTo>
                <a:lnTo>
                  <a:pt x="63" y="675"/>
                </a:lnTo>
                <a:lnTo>
                  <a:pt x="66" y="681"/>
                </a:lnTo>
                <a:lnTo>
                  <a:pt x="70" y="687"/>
                </a:lnTo>
                <a:lnTo>
                  <a:pt x="73" y="693"/>
                </a:lnTo>
                <a:lnTo>
                  <a:pt x="77" y="699"/>
                </a:lnTo>
                <a:lnTo>
                  <a:pt x="80" y="705"/>
                </a:lnTo>
                <a:lnTo>
                  <a:pt x="84" y="711"/>
                </a:lnTo>
                <a:lnTo>
                  <a:pt x="88" y="717"/>
                </a:lnTo>
                <a:lnTo>
                  <a:pt x="92" y="723"/>
                </a:lnTo>
                <a:lnTo>
                  <a:pt x="96" y="729"/>
                </a:lnTo>
                <a:lnTo>
                  <a:pt x="100" y="734"/>
                </a:lnTo>
                <a:lnTo>
                  <a:pt x="104" y="740"/>
                </a:lnTo>
                <a:lnTo>
                  <a:pt x="108" y="746"/>
                </a:lnTo>
                <a:lnTo>
                  <a:pt x="112" y="752"/>
                </a:lnTo>
                <a:lnTo>
                  <a:pt x="117" y="757"/>
                </a:lnTo>
                <a:lnTo>
                  <a:pt x="121" y="763"/>
                </a:lnTo>
                <a:lnTo>
                  <a:pt x="125" y="768"/>
                </a:lnTo>
                <a:lnTo>
                  <a:pt x="130" y="774"/>
                </a:lnTo>
                <a:lnTo>
                  <a:pt x="135" y="779"/>
                </a:lnTo>
                <a:lnTo>
                  <a:pt x="139" y="785"/>
                </a:lnTo>
                <a:lnTo>
                  <a:pt x="144" y="790"/>
                </a:lnTo>
                <a:lnTo>
                  <a:pt x="149" y="795"/>
                </a:lnTo>
                <a:lnTo>
                  <a:pt x="154" y="801"/>
                </a:lnTo>
                <a:lnTo>
                  <a:pt x="159" y="806"/>
                </a:lnTo>
                <a:lnTo>
                  <a:pt x="164" y="811"/>
                </a:lnTo>
                <a:lnTo>
                  <a:pt x="169" y="816"/>
                </a:lnTo>
                <a:lnTo>
                  <a:pt x="174" y="821"/>
                </a:lnTo>
                <a:lnTo>
                  <a:pt x="179" y="827"/>
                </a:lnTo>
                <a:lnTo>
                  <a:pt x="185" y="832"/>
                </a:lnTo>
                <a:lnTo>
                  <a:pt x="190" y="837"/>
                </a:lnTo>
                <a:lnTo>
                  <a:pt x="195" y="841"/>
                </a:lnTo>
                <a:lnTo>
                  <a:pt x="201" y="846"/>
                </a:lnTo>
                <a:lnTo>
                  <a:pt x="207" y="851"/>
                </a:lnTo>
                <a:lnTo>
                  <a:pt x="212" y="856"/>
                </a:lnTo>
                <a:lnTo>
                  <a:pt x="217" y="860"/>
                </a:lnTo>
                <a:lnTo>
                  <a:pt x="222" y="864"/>
                </a:lnTo>
                <a:lnTo>
                  <a:pt x="228" y="868"/>
                </a:lnTo>
                <a:lnTo>
                  <a:pt x="233" y="872"/>
                </a:lnTo>
                <a:lnTo>
                  <a:pt x="238" y="876"/>
                </a:lnTo>
                <a:lnTo>
                  <a:pt x="243" y="880"/>
                </a:lnTo>
                <a:lnTo>
                  <a:pt x="249" y="884"/>
                </a:lnTo>
                <a:lnTo>
                  <a:pt x="254" y="888"/>
                </a:lnTo>
                <a:lnTo>
                  <a:pt x="260" y="892"/>
                </a:lnTo>
                <a:lnTo>
                  <a:pt x="265" y="896"/>
                </a:lnTo>
                <a:lnTo>
                  <a:pt x="271" y="899"/>
                </a:lnTo>
                <a:lnTo>
                  <a:pt x="277" y="903"/>
                </a:lnTo>
                <a:lnTo>
                  <a:pt x="282" y="907"/>
                </a:lnTo>
                <a:lnTo>
                  <a:pt x="288" y="910"/>
                </a:lnTo>
                <a:lnTo>
                  <a:pt x="294" y="914"/>
                </a:lnTo>
                <a:lnTo>
                  <a:pt x="300" y="917"/>
                </a:lnTo>
                <a:lnTo>
                  <a:pt x="305" y="921"/>
                </a:lnTo>
                <a:lnTo>
                  <a:pt x="311" y="924"/>
                </a:lnTo>
                <a:lnTo>
                  <a:pt x="317" y="927"/>
                </a:lnTo>
                <a:lnTo>
                  <a:pt x="323" y="930"/>
                </a:lnTo>
                <a:lnTo>
                  <a:pt x="329" y="934"/>
                </a:lnTo>
                <a:lnTo>
                  <a:pt x="335" y="937"/>
                </a:lnTo>
                <a:lnTo>
                  <a:pt x="342" y="940"/>
                </a:lnTo>
                <a:lnTo>
                  <a:pt x="348" y="943"/>
                </a:lnTo>
                <a:lnTo>
                  <a:pt x="354" y="946"/>
                </a:lnTo>
                <a:lnTo>
                  <a:pt x="360" y="949"/>
                </a:lnTo>
                <a:lnTo>
                  <a:pt x="367" y="952"/>
                </a:lnTo>
                <a:lnTo>
                  <a:pt x="373" y="954"/>
                </a:lnTo>
                <a:lnTo>
                  <a:pt x="379" y="957"/>
                </a:lnTo>
                <a:lnTo>
                  <a:pt x="386" y="960"/>
                </a:lnTo>
                <a:lnTo>
                  <a:pt x="392" y="962"/>
                </a:lnTo>
                <a:lnTo>
                  <a:pt x="399" y="965"/>
                </a:lnTo>
                <a:lnTo>
                  <a:pt x="405" y="968"/>
                </a:lnTo>
                <a:lnTo>
                  <a:pt x="412" y="970"/>
                </a:lnTo>
                <a:lnTo>
                  <a:pt x="418" y="973"/>
                </a:lnTo>
                <a:lnTo>
                  <a:pt x="425" y="975"/>
                </a:lnTo>
                <a:lnTo>
                  <a:pt x="432" y="977"/>
                </a:lnTo>
                <a:lnTo>
                  <a:pt x="439" y="980"/>
                </a:lnTo>
                <a:lnTo>
                  <a:pt x="445" y="982"/>
                </a:lnTo>
                <a:lnTo>
                  <a:pt x="452" y="984"/>
                </a:lnTo>
                <a:lnTo>
                  <a:pt x="459" y="986"/>
                </a:lnTo>
                <a:lnTo>
                  <a:pt x="466" y="988"/>
                </a:lnTo>
                <a:lnTo>
                  <a:pt x="473" y="990"/>
                </a:lnTo>
                <a:lnTo>
                  <a:pt x="480" y="992"/>
                </a:lnTo>
                <a:lnTo>
                  <a:pt x="487" y="994"/>
                </a:lnTo>
                <a:lnTo>
                  <a:pt x="494" y="996"/>
                </a:lnTo>
                <a:lnTo>
                  <a:pt x="501" y="998"/>
                </a:lnTo>
                <a:lnTo>
                  <a:pt x="508" y="999"/>
                </a:lnTo>
                <a:lnTo>
                  <a:pt x="515" y="1001"/>
                </a:lnTo>
                <a:lnTo>
                  <a:pt x="522" y="1003"/>
                </a:lnTo>
                <a:lnTo>
                  <a:pt x="529" y="1004"/>
                </a:lnTo>
                <a:lnTo>
                  <a:pt x="536" y="1006"/>
                </a:lnTo>
                <a:lnTo>
                  <a:pt x="543" y="1007"/>
                </a:lnTo>
                <a:lnTo>
                  <a:pt x="551" y="1008"/>
                </a:lnTo>
                <a:lnTo>
                  <a:pt x="558" y="1010"/>
                </a:lnTo>
                <a:lnTo>
                  <a:pt x="565" y="1011"/>
                </a:lnTo>
                <a:lnTo>
                  <a:pt x="573" y="1012"/>
                </a:lnTo>
                <a:lnTo>
                  <a:pt x="580" y="1013"/>
                </a:lnTo>
                <a:lnTo>
                  <a:pt x="587" y="1014"/>
                </a:lnTo>
                <a:lnTo>
                  <a:pt x="595" y="1015"/>
                </a:lnTo>
                <a:lnTo>
                  <a:pt x="602" y="1016"/>
                </a:lnTo>
                <a:lnTo>
                  <a:pt x="610" y="1017"/>
                </a:lnTo>
                <a:lnTo>
                  <a:pt x="617" y="1018"/>
                </a:lnTo>
                <a:lnTo>
                  <a:pt x="624" y="1019"/>
                </a:lnTo>
                <a:lnTo>
                  <a:pt x="632" y="1020"/>
                </a:lnTo>
                <a:lnTo>
                  <a:pt x="640" y="1020"/>
                </a:lnTo>
                <a:lnTo>
                  <a:pt x="647" y="1021"/>
                </a:lnTo>
                <a:lnTo>
                  <a:pt x="655" y="1022"/>
                </a:lnTo>
                <a:lnTo>
                  <a:pt x="662" y="1022"/>
                </a:lnTo>
                <a:lnTo>
                  <a:pt x="670" y="1023"/>
                </a:lnTo>
                <a:lnTo>
                  <a:pt x="678" y="1023"/>
                </a:lnTo>
                <a:lnTo>
                  <a:pt x="685" y="1023"/>
                </a:lnTo>
                <a:lnTo>
                  <a:pt x="693" y="1024"/>
                </a:lnTo>
                <a:lnTo>
                  <a:pt x="701" y="1024"/>
                </a:lnTo>
                <a:lnTo>
                  <a:pt x="708" y="1024"/>
                </a:lnTo>
                <a:lnTo>
                  <a:pt x="716" y="1024"/>
                </a:lnTo>
                <a:lnTo>
                  <a:pt x="724" y="1024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3" name="Freeform 85"/>
          <p:cNvSpPr>
            <a:spLocks/>
          </p:cNvSpPr>
          <p:nvPr/>
        </p:nvSpPr>
        <p:spPr bwMode="auto">
          <a:xfrm>
            <a:off x="5156200" y="4862513"/>
            <a:ext cx="2300288" cy="1627187"/>
          </a:xfrm>
          <a:custGeom>
            <a:avLst/>
            <a:gdLst>
              <a:gd name="T0" fmla="*/ 2147483647 w 1449"/>
              <a:gd name="T1" fmla="*/ 2147483647 h 1025"/>
              <a:gd name="T2" fmla="*/ 2147483647 w 1449"/>
              <a:gd name="T3" fmla="*/ 2147483647 h 1025"/>
              <a:gd name="T4" fmla="*/ 2147483647 w 1449"/>
              <a:gd name="T5" fmla="*/ 2147483647 h 1025"/>
              <a:gd name="T6" fmla="*/ 2147483647 w 1449"/>
              <a:gd name="T7" fmla="*/ 2147483647 h 1025"/>
              <a:gd name="T8" fmla="*/ 2147483647 w 1449"/>
              <a:gd name="T9" fmla="*/ 2147483647 h 1025"/>
              <a:gd name="T10" fmla="*/ 2147483647 w 1449"/>
              <a:gd name="T11" fmla="*/ 2147483647 h 1025"/>
              <a:gd name="T12" fmla="*/ 2147483647 w 1449"/>
              <a:gd name="T13" fmla="*/ 2147483647 h 1025"/>
              <a:gd name="T14" fmla="*/ 2147483647 w 1449"/>
              <a:gd name="T15" fmla="*/ 2147483647 h 1025"/>
              <a:gd name="T16" fmla="*/ 2147483647 w 1449"/>
              <a:gd name="T17" fmla="*/ 2147483647 h 1025"/>
              <a:gd name="T18" fmla="*/ 2147483647 w 1449"/>
              <a:gd name="T19" fmla="*/ 2147483647 h 1025"/>
              <a:gd name="T20" fmla="*/ 2147483647 w 1449"/>
              <a:gd name="T21" fmla="*/ 2147483647 h 1025"/>
              <a:gd name="T22" fmla="*/ 2147483647 w 1449"/>
              <a:gd name="T23" fmla="*/ 2147483647 h 1025"/>
              <a:gd name="T24" fmla="*/ 2147483647 w 1449"/>
              <a:gd name="T25" fmla="*/ 2147483647 h 1025"/>
              <a:gd name="T26" fmla="*/ 2147483647 w 1449"/>
              <a:gd name="T27" fmla="*/ 2147483647 h 1025"/>
              <a:gd name="T28" fmla="*/ 2147483647 w 1449"/>
              <a:gd name="T29" fmla="*/ 2147483647 h 1025"/>
              <a:gd name="T30" fmla="*/ 2147483647 w 1449"/>
              <a:gd name="T31" fmla="*/ 2147483647 h 1025"/>
              <a:gd name="T32" fmla="*/ 2147483647 w 1449"/>
              <a:gd name="T33" fmla="*/ 2147483647 h 1025"/>
              <a:gd name="T34" fmla="*/ 2147483647 w 1449"/>
              <a:gd name="T35" fmla="*/ 2147483647 h 1025"/>
              <a:gd name="T36" fmla="*/ 2147483647 w 1449"/>
              <a:gd name="T37" fmla="*/ 2147483647 h 1025"/>
              <a:gd name="T38" fmla="*/ 2147483647 w 1449"/>
              <a:gd name="T39" fmla="*/ 2147483647 h 1025"/>
              <a:gd name="T40" fmla="*/ 2147483647 w 1449"/>
              <a:gd name="T41" fmla="*/ 2147483647 h 1025"/>
              <a:gd name="T42" fmla="*/ 2147483647 w 1449"/>
              <a:gd name="T43" fmla="*/ 2147483647 h 1025"/>
              <a:gd name="T44" fmla="*/ 2147483647 w 1449"/>
              <a:gd name="T45" fmla="*/ 2147483647 h 1025"/>
              <a:gd name="T46" fmla="*/ 2147483647 w 1449"/>
              <a:gd name="T47" fmla="*/ 2147483647 h 1025"/>
              <a:gd name="T48" fmla="*/ 2147483647 w 1449"/>
              <a:gd name="T49" fmla="*/ 2147483647 h 1025"/>
              <a:gd name="T50" fmla="*/ 2147483647 w 1449"/>
              <a:gd name="T51" fmla="*/ 2147483647 h 1025"/>
              <a:gd name="T52" fmla="*/ 2147483647 w 1449"/>
              <a:gd name="T53" fmla="*/ 2147483647 h 1025"/>
              <a:gd name="T54" fmla="*/ 2147483647 w 1449"/>
              <a:gd name="T55" fmla="*/ 2147483647 h 1025"/>
              <a:gd name="T56" fmla="*/ 2147483647 w 1449"/>
              <a:gd name="T57" fmla="*/ 2147483647 h 1025"/>
              <a:gd name="T58" fmla="*/ 2147483647 w 1449"/>
              <a:gd name="T59" fmla="*/ 2147483647 h 1025"/>
              <a:gd name="T60" fmla="*/ 2147483647 w 1449"/>
              <a:gd name="T61" fmla="*/ 2147483647 h 1025"/>
              <a:gd name="T62" fmla="*/ 2147483647 w 1449"/>
              <a:gd name="T63" fmla="*/ 2147483647 h 1025"/>
              <a:gd name="T64" fmla="*/ 2147483647 w 1449"/>
              <a:gd name="T65" fmla="*/ 0 h 1025"/>
              <a:gd name="T66" fmla="*/ 2147483647 w 1449"/>
              <a:gd name="T67" fmla="*/ 2147483647 h 1025"/>
              <a:gd name="T68" fmla="*/ 2147483647 w 1449"/>
              <a:gd name="T69" fmla="*/ 2147483647 h 1025"/>
              <a:gd name="T70" fmla="*/ 2147483647 w 1449"/>
              <a:gd name="T71" fmla="*/ 2147483647 h 1025"/>
              <a:gd name="T72" fmla="*/ 2147483647 w 1449"/>
              <a:gd name="T73" fmla="*/ 2147483647 h 1025"/>
              <a:gd name="T74" fmla="*/ 2147483647 w 1449"/>
              <a:gd name="T75" fmla="*/ 2147483647 h 1025"/>
              <a:gd name="T76" fmla="*/ 2147483647 w 1449"/>
              <a:gd name="T77" fmla="*/ 2147483647 h 1025"/>
              <a:gd name="T78" fmla="*/ 2147483647 w 1449"/>
              <a:gd name="T79" fmla="*/ 2147483647 h 1025"/>
              <a:gd name="T80" fmla="*/ 2147483647 w 1449"/>
              <a:gd name="T81" fmla="*/ 2147483647 h 1025"/>
              <a:gd name="T82" fmla="*/ 2147483647 w 1449"/>
              <a:gd name="T83" fmla="*/ 2147483647 h 1025"/>
              <a:gd name="T84" fmla="*/ 2147483647 w 1449"/>
              <a:gd name="T85" fmla="*/ 2147483647 h 1025"/>
              <a:gd name="T86" fmla="*/ 2147483647 w 1449"/>
              <a:gd name="T87" fmla="*/ 2147483647 h 1025"/>
              <a:gd name="T88" fmla="*/ 2147483647 w 1449"/>
              <a:gd name="T89" fmla="*/ 2147483647 h 1025"/>
              <a:gd name="T90" fmla="*/ 2147483647 w 1449"/>
              <a:gd name="T91" fmla="*/ 2147483647 h 1025"/>
              <a:gd name="T92" fmla="*/ 2147483647 w 1449"/>
              <a:gd name="T93" fmla="*/ 2147483647 h 1025"/>
              <a:gd name="T94" fmla="*/ 2147483647 w 1449"/>
              <a:gd name="T95" fmla="*/ 2147483647 h 1025"/>
              <a:gd name="T96" fmla="*/ 2147483647 w 1449"/>
              <a:gd name="T97" fmla="*/ 2147483647 h 1025"/>
              <a:gd name="T98" fmla="*/ 2147483647 w 1449"/>
              <a:gd name="T99" fmla="*/ 2147483647 h 1025"/>
              <a:gd name="T100" fmla="*/ 2147483647 w 1449"/>
              <a:gd name="T101" fmla="*/ 2147483647 h 1025"/>
              <a:gd name="T102" fmla="*/ 2147483647 w 1449"/>
              <a:gd name="T103" fmla="*/ 2147483647 h 1025"/>
              <a:gd name="T104" fmla="*/ 2147483647 w 1449"/>
              <a:gd name="T105" fmla="*/ 2147483647 h 1025"/>
              <a:gd name="T106" fmla="*/ 2147483647 w 1449"/>
              <a:gd name="T107" fmla="*/ 2147483647 h 1025"/>
              <a:gd name="T108" fmla="*/ 2147483647 w 1449"/>
              <a:gd name="T109" fmla="*/ 2147483647 h 1025"/>
              <a:gd name="T110" fmla="*/ 2147483647 w 1449"/>
              <a:gd name="T111" fmla="*/ 2147483647 h 1025"/>
              <a:gd name="T112" fmla="*/ 2147483647 w 1449"/>
              <a:gd name="T113" fmla="*/ 2147483647 h 1025"/>
              <a:gd name="T114" fmla="*/ 2147483647 w 1449"/>
              <a:gd name="T115" fmla="*/ 2147483647 h 10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9"/>
              <a:gd name="T175" fmla="*/ 0 h 1025"/>
              <a:gd name="T176" fmla="*/ 1449 w 1449"/>
              <a:gd name="T177" fmla="*/ 1025 h 10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9" h="1025">
                <a:moveTo>
                  <a:pt x="724" y="1024"/>
                </a:moveTo>
                <a:lnTo>
                  <a:pt x="732" y="1024"/>
                </a:lnTo>
                <a:lnTo>
                  <a:pt x="739" y="1024"/>
                </a:lnTo>
                <a:lnTo>
                  <a:pt x="747" y="1024"/>
                </a:lnTo>
                <a:lnTo>
                  <a:pt x="755" y="1024"/>
                </a:lnTo>
                <a:lnTo>
                  <a:pt x="763" y="1023"/>
                </a:lnTo>
                <a:lnTo>
                  <a:pt x="770" y="1023"/>
                </a:lnTo>
                <a:lnTo>
                  <a:pt x="778" y="1023"/>
                </a:lnTo>
                <a:lnTo>
                  <a:pt x="786" y="1022"/>
                </a:lnTo>
                <a:lnTo>
                  <a:pt x="793" y="1022"/>
                </a:lnTo>
                <a:lnTo>
                  <a:pt x="801" y="1021"/>
                </a:lnTo>
                <a:lnTo>
                  <a:pt x="808" y="1020"/>
                </a:lnTo>
                <a:lnTo>
                  <a:pt x="816" y="1020"/>
                </a:lnTo>
                <a:lnTo>
                  <a:pt x="823" y="1019"/>
                </a:lnTo>
                <a:lnTo>
                  <a:pt x="831" y="1018"/>
                </a:lnTo>
                <a:lnTo>
                  <a:pt x="838" y="1017"/>
                </a:lnTo>
                <a:lnTo>
                  <a:pt x="846" y="1016"/>
                </a:lnTo>
                <a:lnTo>
                  <a:pt x="853" y="1015"/>
                </a:lnTo>
                <a:lnTo>
                  <a:pt x="861" y="1014"/>
                </a:lnTo>
                <a:lnTo>
                  <a:pt x="868" y="1013"/>
                </a:lnTo>
                <a:lnTo>
                  <a:pt x="875" y="1012"/>
                </a:lnTo>
                <a:lnTo>
                  <a:pt x="883" y="1011"/>
                </a:lnTo>
                <a:lnTo>
                  <a:pt x="890" y="1010"/>
                </a:lnTo>
                <a:lnTo>
                  <a:pt x="897" y="1008"/>
                </a:lnTo>
                <a:lnTo>
                  <a:pt x="905" y="1007"/>
                </a:lnTo>
                <a:lnTo>
                  <a:pt x="912" y="1006"/>
                </a:lnTo>
                <a:lnTo>
                  <a:pt x="919" y="1004"/>
                </a:lnTo>
                <a:lnTo>
                  <a:pt x="926" y="1003"/>
                </a:lnTo>
                <a:lnTo>
                  <a:pt x="933" y="1001"/>
                </a:lnTo>
                <a:lnTo>
                  <a:pt x="940" y="999"/>
                </a:lnTo>
                <a:lnTo>
                  <a:pt x="947" y="998"/>
                </a:lnTo>
                <a:lnTo>
                  <a:pt x="954" y="996"/>
                </a:lnTo>
                <a:lnTo>
                  <a:pt x="961" y="994"/>
                </a:lnTo>
                <a:lnTo>
                  <a:pt x="968" y="992"/>
                </a:lnTo>
                <a:lnTo>
                  <a:pt x="975" y="990"/>
                </a:lnTo>
                <a:lnTo>
                  <a:pt x="982" y="988"/>
                </a:lnTo>
                <a:lnTo>
                  <a:pt x="989" y="986"/>
                </a:lnTo>
                <a:lnTo>
                  <a:pt x="996" y="984"/>
                </a:lnTo>
                <a:lnTo>
                  <a:pt x="1003" y="982"/>
                </a:lnTo>
                <a:lnTo>
                  <a:pt x="1009" y="980"/>
                </a:lnTo>
                <a:lnTo>
                  <a:pt x="1016" y="977"/>
                </a:lnTo>
                <a:lnTo>
                  <a:pt x="1023" y="975"/>
                </a:lnTo>
                <a:lnTo>
                  <a:pt x="1030" y="973"/>
                </a:lnTo>
                <a:lnTo>
                  <a:pt x="1036" y="970"/>
                </a:lnTo>
                <a:lnTo>
                  <a:pt x="1043" y="968"/>
                </a:lnTo>
                <a:lnTo>
                  <a:pt x="1049" y="965"/>
                </a:lnTo>
                <a:lnTo>
                  <a:pt x="1056" y="962"/>
                </a:lnTo>
                <a:lnTo>
                  <a:pt x="1062" y="960"/>
                </a:lnTo>
                <a:lnTo>
                  <a:pt x="1069" y="957"/>
                </a:lnTo>
                <a:lnTo>
                  <a:pt x="1075" y="954"/>
                </a:lnTo>
                <a:lnTo>
                  <a:pt x="1081" y="952"/>
                </a:lnTo>
                <a:lnTo>
                  <a:pt x="1088" y="949"/>
                </a:lnTo>
                <a:lnTo>
                  <a:pt x="1094" y="946"/>
                </a:lnTo>
                <a:lnTo>
                  <a:pt x="1100" y="943"/>
                </a:lnTo>
                <a:lnTo>
                  <a:pt x="1106" y="940"/>
                </a:lnTo>
                <a:lnTo>
                  <a:pt x="1112" y="937"/>
                </a:lnTo>
                <a:lnTo>
                  <a:pt x="1118" y="934"/>
                </a:lnTo>
                <a:lnTo>
                  <a:pt x="1125" y="930"/>
                </a:lnTo>
                <a:lnTo>
                  <a:pt x="1131" y="927"/>
                </a:lnTo>
                <a:lnTo>
                  <a:pt x="1136" y="924"/>
                </a:lnTo>
                <a:lnTo>
                  <a:pt x="1142" y="921"/>
                </a:lnTo>
                <a:lnTo>
                  <a:pt x="1148" y="917"/>
                </a:lnTo>
                <a:lnTo>
                  <a:pt x="1154" y="914"/>
                </a:lnTo>
                <a:lnTo>
                  <a:pt x="1160" y="910"/>
                </a:lnTo>
                <a:lnTo>
                  <a:pt x="1166" y="907"/>
                </a:lnTo>
                <a:lnTo>
                  <a:pt x="1171" y="903"/>
                </a:lnTo>
                <a:lnTo>
                  <a:pt x="1177" y="899"/>
                </a:lnTo>
                <a:lnTo>
                  <a:pt x="1182" y="896"/>
                </a:lnTo>
                <a:lnTo>
                  <a:pt x="1188" y="892"/>
                </a:lnTo>
                <a:lnTo>
                  <a:pt x="1194" y="888"/>
                </a:lnTo>
                <a:lnTo>
                  <a:pt x="1199" y="884"/>
                </a:lnTo>
                <a:lnTo>
                  <a:pt x="1204" y="880"/>
                </a:lnTo>
                <a:lnTo>
                  <a:pt x="1210" y="876"/>
                </a:lnTo>
                <a:lnTo>
                  <a:pt x="1215" y="872"/>
                </a:lnTo>
                <a:lnTo>
                  <a:pt x="1220" y="868"/>
                </a:lnTo>
                <a:lnTo>
                  <a:pt x="1225" y="864"/>
                </a:lnTo>
                <a:lnTo>
                  <a:pt x="1231" y="860"/>
                </a:lnTo>
                <a:lnTo>
                  <a:pt x="1236" y="856"/>
                </a:lnTo>
                <a:lnTo>
                  <a:pt x="1241" y="851"/>
                </a:lnTo>
                <a:lnTo>
                  <a:pt x="1247" y="846"/>
                </a:lnTo>
                <a:lnTo>
                  <a:pt x="1252" y="841"/>
                </a:lnTo>
                <a:lnTo>
                  <a:pt x="1258" y="837"/>
                </a:lnTo>
                <a:lnTo>
                  <a:pt x="1263" y="832"/>
                </a:lnTo>
                <a:lnTo>
                  <a:pt x="1269" y="827"/>
                </a:lnTo>
                <a:lnTo>
                  <a:pt x="1274" y="821"/>
                </a:lnTo>
                <a:lnTo>
                  <a:pt x="1279" y="816"/>
                </a:lnTo>
                <a:lnTo>
                  <a:pt x="1284" y="811"/>
                </a:lnTo>
                <a:lnTo>
                  <a:pt x="1289" y="806"/>
                </a:lnTo>
                <a:lnTo>
                  <a:pt x="1294" y="801"/>
                </a:lnTo>
                <a:lnTo>
                  <a:pt x="1299" y="795"/>
                </a:lnTo>
                <a:lnTo>
                  <a:pt x="1304" y="790"/>
                </a:lnTo>
                <a:lnTo>
                  <a:pt x="1309" y="785"/>
                </a:lnTo>
                <a:lnTo>
                  <a:pt x="1313" y="779"/>
                </a:lnTo>
                <a:lnTo>
                  <a:pt x="1318" y="774"/>
                </a:lnTo>
                <a:lnTo>
                  <a:pt x="1322" y="768"/>
                </a:lnTo>
                <a:lnTo>
                  <a:pt x="1327" y="763"/>
                </a:lnTo>
                <a:lnTo>
                  <a:pt x="1331" y="757"/>
                </a:lnTo>
                <a:lnTo>
                  <a:pt x="1336" y="752"/>
                </a:lnTo>
                <a:lnTo>
                  <a:pt x="1340" y="746"/>
                </a:lnTo>
                <a:lnTo>
                  <a:pt x="1344" y="740"/>
                </a:lnTo>
                <a:lnTo>
                  <a:pt x="1348" y="734"/>
                </a:lnTo>
                <a:lnTo>
                  <a:pt x="1352" y="729"/>
                </a:lnTo>
                <a:lnTo>
                  <a:pt x="1356" y="723"/>
                </a:lnTo>
                <a:lnTo>
                  <a:pt x="1360" y="717"/>
                </a:lnTo>
                <a:lnTo>
                  <a:pt x="1364" y="711"/>
                </a:lnTo>
                <a:lnTo>
                  <a:pt x="1368" y="705"/>
                </a:lnTo>
                <a:lnTo>
                  <a:pt x="1371" y="699"/>
                </a:lnTo>
                <a:lnTo>
                  <a:pt x="1375" y="693"/>
                </a:lnTo>
                <a:lnTo>
                  <a:pt x="1378" y="687"/>
                </a:lnTo>
                <a:lnTo>
                  <a:pt x="1382" y="681"/>
                </a:lnTo>
                <a:lnTo>
                  <a:pt x="1385" y="675"/>
                </a:lnTo>
                <a:lnTo>
                  <a:pt x="1388" y="669"/>
                </a:lnTo>
                <a:lnTo>
                  <a:pt x="1392" y="662"/>
                </a:lnTo>
                <a:lnTo>
                  <a:pt x="1395" y="656"/>
                </a:lnTo>
                <a:lnTo>
                  <a:pt x="1398" y="650"/>
                </a:lnTo>
                <a:lnTo>
                  <a:pt x="1401" y="644"/>
                </a:lnTo>
                <a:lnTo>
                  <a:pt x="1403" y="637"/>
                </a:lnTo>
                <a:lnTo>
                  <a:pt x="1406" y="631"/>
                </a:lnTo>
                <a:lnTo>
                  <a:pt x="1409" y="625"/>
                </a:lnTo>
                <a:lnTo>
                  <a:pt x="1411" y="618"/>
                </a:lnTo>
                <a:lnTo>
                  <a:pt x="1414" y="612"/>
                </a:lnTo>
                <a:lnTo>
                  <a:pt x="1416" y="605"/>
                </a:lnTo>
                <a:lnTo>
                  <a:pt x="1419" y="599"/>
                </a:lnTo>
                <a:lnTo>
                  <a:pt x="1421" y="592"/>
                </a:lnTo>
                <a:lnTo>
                  <a:pt x="1423" y="586"/>
                </a:lnTo>
                <a:lnTo>
                  <a:pt x="1425" y="579"/>
                </a:lnTo>
                <a:lnTo>
                  <a:pt x="1427" y="573"/>
                </a:lnTo>
                <a:lnTo>
                  <a:pt x="1429" y="566"/>
                </a:lnTo>
                <a:lnTo>
                  <a:pt x="1431" y="559"/>
                </a:lnTo>
                <a:lnTo>
                  <a:pt x="1433" y="553"/>
                </a:lnTo>
                <a:lnTo>
                  <a:pt x="1434" y="546"/>
                </a:lnTo>
                <a:lnTo>
                  <a:pt x="1436" y="539"/>
                </a:lnTo>
                <a:lnTo>
                  <a:pt x="1437" y="533"/>
                </a:lnTo>
                <a:lnTo>
                  <a:pt x="1439" y="526"/>
                </a:lnTo>
                <a:lnTo>
                  <a:pt x="1440" y="519"/>
                </a:lnTo>
                <a:lnTo>
                  <a:pt x="1441" y="512"/>
                </a:lnTo>
                <a:lnTo>
                  <a:pt x="1442" y="505"/>
                </a:lnTo>
                <a:lnTo>
                  <a:pt x="1443" y="499"/>
                </a:lnTo>
                <a:lnTo>
                  <a:pt x="1444" y="492"/>
                </a:lnTo>
                <a:lnTo>
                  <a:pt x="1445" y="485"/>
                </a:lnTo>
                <a:lnTo>
                  <a:pt x="1446" y="478"/>
                </a:lnTo>
                <a:lnTo>
                  <a:pt x="1446" y="471"/>
                </a:lnTo>
                <a:lnTo>
                  <a:pt x="1447" y="464"/>
                </a:lnTo>
                <a:lnTo>
                  <a:pt x="1447" y="457"/>
                </a:lnTo>
                <a:lnTo>
                  <a:pt x="1448" y="450"/>
                </a:lnTo>
                <a:lnTo>
                  <a:pt x="1448" y="443"/>
                </a:lnTo>
                <a:lnTo>
                  <a:pt x="1448" y="436"/>
                </a:lnTo>
                <a:lnTo>
                  <a:pt x="1448" y="429"/>
                </a:lnTo>
                <a:lnTo>
                  <a:pt x="1448" y="422"/>
                </a:lnTo>
                <a:lnTo>
                  <a:pt x="1448" y="415"/>
                </a:lnTo>
                <a:lnTo>
                  <a:pt x="1448" y="407"/>
                </a:lnTo>
                <a:lnTo>
                  <a:pt x="1447" y="400"/>
                </a:lnTo>
                <a:lnTo>
                  <a:pt x="1447" y="393"/>
                </a:lnTo>
                <a:lnTo>
                  <a:pt x="1446" y="386"/>
                </a:lnTo>
                <a:lnTo>
                  <a:pt x="1446" y="379"/>
                </a:lnTo>
                <a:lnTo>
                  <a:pt x="1445" y="371"/>
                </a:lnTo>
                <a:lnTo>
                  <a:pt x="1444" y="364"/>
                </a:lnTo>
                <a:lnTo>
                  <a:pt x="1443" y="357"/>
                </a:lnTo>
                <a:lnTo>
                  <a:pt x="1442" y="350"/>
                </a:lnTo>
                <a:lnTo>
                  <a:pt x="1441" y="343"/>
                </a:lnTo>
                <a:lnTo>
                  <a:pt x="1440" y="336"/>
                </a:lnTo>
                <a:lnTo>
                  <a:pt x="1438" y="329"/>
                </a:lnTo>
                <a:lnTo>
                  <a:pt x="1437" y="322"/>
                </a:lnTo>
                <a:lnTo>
                  <a:pt x="1435" y="315"/>
                </a:lnTo>
                <a:lnTo>
                  <a:pt x="1434" y="309"/>
                </a:lnTo>
                <a:lnTo>
                  <a:pt x="1432" y="302"/>
                </a:lnTo>
                <a:lnTo>
                  <a:pt x="1430" y="295"/>
                </a:lnTo>
                <a:lnTo>
                  <a:pt x="1428" y="288"/>
                </a:lnTo>
                <a:lnTo>
                  <a:pt x="1426" y="282"/>
                </a:lnTo>
                <a:lnTo>
                  <a:pt x="1424" y="275"/>
                </a:lnTo>
                <a:lnTo>
                  <a:pt x="1422" y="268"/>
                </a:lnTo>
                <a:lnTo>
                  <a:pt x="1419" y="262"/>
                </a:lnTo>
                <a:lnTo>
                  <a:pt x="1417" y="255"/>
                </a:lnTo>
                <a:lnTo>
                  <a:pt x="1415" y="249"/>
                </a:lnTo>
                <a:lnTo>
                  <a:pt x="1412" y="242"/>
                </a:lnTo>
                <a:lnTo>
                  <a:pt x="1409" y="236"/>
                </a:lnTo>
                <a:lnTo>
                  <a:pt x="1407" y="230"/>
                </a:lnTo>
                <a:lnTo>
                  <a:pt x="1404" y="224"/>
                </a:lnTo>
                <a:lnTo>
                  <a:pt x="1401" y="217"/>
                </a:lnTo>
                <a:lnTo>
                  <a:pt x="1398" y="211"/>
                </a:lnTo>
                <a:lnTo>
                  <a:pt x="1395" y="205"/>
                </a:lnTo>
                <a:lnTo>
                  <a:pt x="1391" y="199"/>
                </a:lnTo>
                <a:lnTo>
                  <a:pt x="1388" y="193"/>
                </a:lnTo>
                <a:lnTo>
                  <a:pt x="1385" y="187"/>
                </a:lnTo>
                <a:lnTo>
                  <a:pt x="1381" y="182"/>
                </a:lnTo>
                <a:lnTo>
                  <a:pt x="1378" y="176"/>
                </a:lnTo>
                <a:lnTo>
                  <a:pt x="1374" y="170"/>
                </a:lnTo>
                <a:lnTo>
                  <a:pt x="1370" y="165"/>
                </a:lnTo>
                <a:lnTo>
                  <a:pt x="1366" y="159"/>
                </a:lnTo>
                <a:lnTo>
                  <a:pt x="1362" y="154"/>
                </a:lnTo>
                <a:lnTo>
                  <a:pt x="1358" y="148"/>
                </a:lnTo>
                <a:lnTo>
                  <a:pt x="1354" y="143"/>
                </a:lnTo>
                <a:lnTo>
                  <a:pt x="1350" y="138"/>
                </a:lnTo>
                <a:lnTo>
                  <a:pt x="1346" y="132"/>
                </a:lnTo>
                <a:lnTo>
                  <a:pt x="1341" y="127"/>
                </a:lnTo>
                <a:lnTo>
                  <a:pt x="1337" y="122"/>
                </a:lnTo>
                <a:lnTo>
                  <a:pt x="1332" y="117"/>
                </a:lnTo>
                <a:lnTo>
                  <a:pt x="1328" y="113"/>
                </a:lnTo>
                <a:lnTo>
                  <a:pt x="1323" y="108"/>
                </a:lnTo>
                <a:lnTo>
                  <a:pt x="1318" y="103"/>
                </a:lnTo>
                <a:lnTo>
                  <a:pt x="1314" y="99"/>
                </a:lnTo>
                <a:lnTo>
                  <a:pt x="1309" y="94"/>
                </a:lnTo>
                <a:lnTo>
                  <a:pt x="1304" y="90"/>
                </a:lnTo>
                <a:lnTo>
                  <a:pt x="1298" y="85"/>
                </a:lnTo>
                <a:lnTo>
                  <a:pt x="1293" y="81"/>
                </a:lnTo>
                <a:lnTo>
                  <a:pt x="1288" y="77"/>
                </a:lnTo>
                <a:lnTo>
                  <a:pt x="1283" y="73"/>
                </a:lnTo>
                <a:lnTo>
                  <a:pt x="1277" y="69"/>
                </a:lnTo>
                <a:lnTo>
                  <a:pt x="1272" y="65"/>
                </a:lnTo>
                <a:lnTo>
                  <a:pt x="1266" y="62"/>
                </a:lnTo>
                <a:lnTo>
                  <a:pt x="1260" y="58"/>
                </a:lnTo>
                <a:lnTo>
                  <a:pt x="1255" y="54"/>
                </a:lnTo>
                <a:lnTo>
                  <a:pt x="1249" y="51"/>
                </a:lnTo>
                <a:lnTo>
                  <a:pt x="1243" y="48"/>
                </a:lnTo>
                <a:lnTo>
                  <a:pt x="1237" y="44"/>
                </a:lnTo>
                <a:lnTo>
                  <a:pt x="1232" y="42"/>
                </a:lnTo>
                <a:lnTo>
                  <a:pt x="1226" y="39"/>
                </a:lnTo>
                <a:lnTo>
                  <a:pt x="1221" y="37"/>
                </a:lnTo>
                <a:lnTo>
                  <a:pt x="1216" y="34"/>
                </a:lnTo>
                <a:lnTo>
                  <a:pt x="1210" y="32"/>
                </a:lnTo>
                <a:lnTo>
                  <a:pt x="1204" y="30"/>
                </a:lnTo>
                <a:lnTo>
                  <a:pt x="1199" y="28"/>
                </a:lnTo>
                <a:lnTo>
                  <a:pt x="1193" y="26"/>
                </a:lnTo>
                <a:lnTo>
                  <a:pt x="1187" y="24"/>
                </a:lnTo>
                <a:lnTo>
                  <a:pt x="1181" y="22"/>
                </a:lnTo>
                <a:lnTo>
                  <a:pt x="1176" y="20"/>
                </a:lnTo>
                <a:lnTo>
                  <a:pt x="1170" y="19"/>
                </a:lnTo>
                <a:lnTo>
                  <a:pt x="1164" y="17"/>
                </a:lnTo>
                <a:lnTo>
                  <a:pt x="1158" y="15"/>
                </a:lnTo>
                <a:lnTo>
                  <a:pt x="1151" y="14"/>
                </a:lnTo>
                <a:lnTo>
                  <a:pt x="1145" y="13"/>
                </a:lnTo>
                <a:lnTo>
                  <a:pt x="1139" y="11"/>
                </a:lnTo>
                <a:lnTo>
                  <a:pt x="1133" y="10"/>
                </a:lnTo>
                <a:lnTo>
                  <a:pt x="1126" y="9"/>
                </a:lnTo>
                <a:lnTo>
                  <a:pt x="1120" y="8"/>
                </a:lnTo>
                <a:lnTo>
                  <a:pt x="1114" y="7"/>
                </a:lnTo>
                <a:lnTo>
                  <a:pt x="1107" y="6"/>
                </a:lnTo>
                <a:lnTo>
                  <a:pt x="1101" y="5"/>
                </a:lnTo>
                <a:lnTo>
                  <a:pt x="1094" y="4"/>
                </a:lnTo>
                <a:lnTo>
                  <a:pt x="1087" y="4"/>
                </a:lnTo>
                <a:lnTo>
                  <a:pt x="1081" y="3"/>
                </a:lnTo>
                <a:lnTo>
                  <a:pt x="1074" y="3"/>
                </a:lnTo>
                <a:lnTo>
                  <a:pt x="1067" y="2"/>
                </a:lnTo>
                <a:lnTo>
                  <a:pt x="1060" y="2"/>
                </a:lnTo>
                <a:lnTo>
                  <a:pt x="1053" y="1"/>
                </a:lnTo>
                <a:lnTo>
                  <a:pt x="1047" y="1"/>
                </a:lnTo>
                <a:lnTo>
                  <a:pt x="1040" y="1"/>
                </a:lnTo>
                <a:lnTo>
                  <a:pt x="1033" y="1"/>
                </a:lnTo>
                <a:lnTo>
                  <a:pt x="1025" y="0"/>
                </a:lnTo>
                <a:lnTo>
                  <a:pt x="1018" y="0"/>
                </a:lnTo>
                <a:lnTo>
                  <a:pt x="1011" y="0"/>
                </a:lnTo>
                <a:lnTo>
                  <a:pt x="1004" y="0"/>
                </a:lnTo>
                <a:lnTo>
                  <a:pt x="997" y="1"/>
                </a:lnTo>
                <a:lnTo>
                  <a:pt x="990" y="1"/>
                </a:lnTo>
                <a:lnTo>
                  <a:pt x="982" y="1"/>
                </a:lnTo>
                <a:lnTo>
                  <a:pt x="975" y="1"/>
                </a:lnTo>
                <a:lnTo>
                  <a:pt x="968" y="2"/>
                </a:lnTo>
                <a:lnTo>
                  <a:pt x="960" y="2"/>
                </a:lnTo>
                <a:lnTo>
                  <a:pt x="953" y="2"/>
                </a:lnTo>
                <a:lnTo>
                  <a:pt x="945" y="3"/>
                </a:lnTo>
                <a:lnTo>
                  <a:pt x="938" y="4"/>
                </a:lnTo>
                <a:lnTo>
                  <a:pt x="930" y="4"/>
                </a:lnTo>
                <a:lnTo>
                  <a:pt x="922" y="5"/>
                </a:lnTo>
                <a:lnTo>
                  <a:pt x="915" y="5"/>
                </a:lnTo>
                <a:lnTo>
                  <a:pt x="907" y="6"/>
                </a:lnTo>
                <a:lnTo>
                  <a:pt x="899" y="7"/>
                </a:lnTo>
                <a:lnTo>
                  <a:pt x="892" y="8"/>
                </a:lnTo>
                <a:lnTo>
                  <a:pt x="884" y="9"/>
                </a:lnTo>
                <a:lnTo>
                  <a:pt x="876" y="10"/>
                </a:lnTo>
                <a:lnTo>
                  <a:pt x="868" y="11"/>
                </a:lnTo>
                <a:lnTo>
                  <a:pt x="861" y="12"/>
                </a:lnTo>
                <a:lnTo>
                  <a:pt x="853" y="13"/>
                </a:lnTo>
                <a:lnTo>
                  <a:pt x="845" y="14"/>
                </a:lnTo>
                <a:lnTo>
                  <a:pt x="837" y="15"/>
                </a:lnTo>
                <a:lnTo>
                  <a:pt x="829" y="16"/>
                </a:lnTo>
                <a:lnTo>
                  <a:pt x="821" y="17"/>
                </a:lnTo>
                <a:lnTo>
                  <a:pt x="813" y="18"/>
                </a:lnTo>
                <a:lnTo>
                  <a:pt x="805" y="20"/>
                </a:lnTo>
                <a:lnTo>
                  <a:pt x="797" y="21"/>
                </a:lnTo>
                <a:lnTo>
                  <a:pt x="789" y="22"/>
                </a:lnTo>
                <a:lnTo>
                  <a:pt x="781" y="24"/>
                </a:lnTo>
                <a:lnTo>
                  <a:pt x="773" y="25"/>
                </a:lnTo>
                <a:lnTo>
                  <a:pt x="764" y="27"/>
                </a:lnTo>
                <a:lnTo>
                  <a:pt x="756" y="28"/>
                </a:lnTo>
                <a:lnTo>
                  <a:pt x="748" y="29"/>
                </a:lnTo>
                <a:lnTo>
                  <a:pt x="740" y="31"/>
                </a:lnTo>
                <a:lnTo>
                  <a:pt x="732" y="32"/>
                </a:lnTo>
                <a:lnTo>
                  <a:pt x="724" y="31"/>
                </a:lnTo>
                <a:lnTo>
                  <a:pt x="715" y="30"/>
                </a:lnTo>
                <a:lnTo>
                  <a:pt x="707" y="28"/>
                </a:lnTo>
                <a:lnTo>
                  <a:pt x="699" y="27"/>
                </a:lnTo>
                <a:lnTo>
                  <a:pt x="691" y="25"/>
                </a:lnTo>
                <a:lnTo>
                  <a:pt x="683" y="24"/>
                </a:lnTo>
                <a:lnTo>
                  <a:pt x="675" y="23"/>
                </a:lnTo>
                <a:lnTo>
                  <a:pt x="667" y="21"/>
                </a:lnTo>
                <a:lnTo>
                  <a:pt x="659" y="20"/>
                </a:lnTo>
                <a:lnTo>
                  <a:pt x="651" y="19"/>
                </a:lnTo>
                <a:lnTo>
                  <a:pt x="643" y="18"/>
                </a:lnTo>
                <a:lnTo>
                  <a:pt x="635" y="16"/>
                </a:lnTo>
                <a:lnTo>
                  <a:pt x="627" y="15"/>
                </a:lnTo>
                <a:lnTo>
                  <a:pt x="619" y="14"/>
                </a:lnTo>
                <a:lnTo>
                  <a:pt x="611" y="13"/>
                </a:lnTo>
                <a:lnTo>
                  <a:pt x="604" y="12"/>
                </a:lnTo>
                <a:lnTo>
                  <a:pt x="596" y="11"/>
                </a:lnTo>
                <a:lnTo>
                  <a:pt x="588" y="10"/>
                </a:lnTo>
                <a:lnTo>
                  <a:pt x="580" y="9"/>
                </a:lnTo>
                <a:lnTo>
                  <a:pt x="572" y="8"/>
                </a:lnTo>
                <a:lnTo>
                  <a:pt x="565" y="7"/>
                </a:lnTo>
                <a:lnTo>
                  <a:pt x="557" y="7"/>
                </a:lnTo>
                <a:lnTo>
                  <a:pt x="549" y="6"/>
                </a:lnTo>
                <a:lnTo>
                  <a:pt x="542" y="5"/>
                </a:lnTo>
                <a:lnTo>
                  <a:pt x="534" y="4"/>
                </a:lnTo>
                <a:lnTo>
                  <a:pt x="527" y="4"/>
                </a:lnTo>
                <a:lnTo>
                  <a:pt x="519" y="3"/>
                </a:lnTo>
                <a:lnTo>
                  <a:pt x="511" y="3"/>
                </a:lnTo>
                <a:lnTo>
                  <a:pt x="504" y="2"/>
                </a:lnTo>
                <a:lnTo>
                  <a:pt x="497" y="2"/>
                </a:lnTo>
                <a:lnTo>
                  <a:pt x="489" y="1"/>
                </a:lnTo>
                <a:lnTo>
                  <a:pt x="482" y="1"/>
                </a:lnTo>
                <a:lnTo>
                  <a:pt x="474" y="1"/>
                </a:lnTo>
                <a:lnTo>
                  <a:pt x="467" y="0"/>
                </a:lnTo>
                <a:lnTo>
                  <a:pt x="460" y="0"/>
                </a:lnTo>
                <a:lnTo>
                  <a:pt x="453" y="0"/>
                </a:lnTo>
                <a:lnTo>
                  <a:pt x="445" y="0"/>
                </a:lnTo>
                <a:lnTo>
                  <a:pt x="438" y="0"/>
                </a:lnTo>
                <a:lnTo>
                  <a:pt x="431" y="0"/>
                </a:lnTo>
                <a:lnTo>
                  <a:pt x="424" y="0"/>
                </a:lnTo>
                <a:lnTo>
                  <a:pt x="417" y="0"/>
                </a:lnTo>
                <a:lnTo>
                  <a:pt x="410" y="1"/>
                </a:lnTo>
                <a:lnTo>
                  <a:pt x="403" y="1"/>
                </a:lnTo>
                <a:lnTo>
                  <a:pt x="396" y="1"/>
                </a:lnTo>
                <a:lnTo>
                  <a:pt x="389" y="2"/>
                </a:lnTo>
                <a:lnTo>
                  <a:pt x="383" y="2"/>
                </a:lnTo>
                <a:lnTo>
                  <a:pt x="376" y="3"/>
                </a:lnTo>
                <a:lnTo>
                  <a:pt x="369" y="3"/>
                </a:lnTo>
                <a:lnTo>
                  <a:pt x="362" y="4"/>
                </a:lnTo>
                <a:lnTo>
                  <a:pt x="356" y="4"/>
                </a:lnTo>
                <a:lnTo>
                  <a:pt x="349" y="5"/>
                </a:lnTo>
                <a:lnTo>
                  <a:pt x="343" y="6"/>
                </a:lnTo>
                <a:lnTo>
                  <a:pt x="336" y="7"/>
                </a:lnTo>
                <a:lnTo>
                  <a:pt x="330" y="8"/>
                </a:lnTo>
                <a:lnTo>
                  <a:pt x="323" y="9"/>
                </a:lnTo>
                <a:lnTo>
                  <a:pt x="317" y="10"/>
                </a:lnTo>
                <a:lnTo>
                  <a:pt x="311" y="12"/>
                </a:lnTo>
                <a:lnTo>
                  <a:pt x="305" y="13"/>
                </a:lnTo>
                <a:lnTo>
                  <a:pt x="298" y="14"/>
                </a:lnTo>
                <a:lnTo>
                  <a:pt x="292" y="16"/>
                </a:lnTo>
                <a:lnTo>
                  <a:pt x="286" y="17"/>
                </a:lnTo>
                <a:lnTo>
                  <a:pt x="280" y="19"/>
                </a:lnTo>
                <a:lnTo>
                  <a:pt x="274" y="20"/>
                </a:lnTo>
                <a:lnTo>
                  <a:pt x="269" y="22"/>
                </a:lnTo>
                <a:lnTo>
                  <a:pt x="263" y="24"/>
                </a:lnTo>
                <a:lnTo>
                  <a:pt x="257" y="26"/>
                </a:lnTo>
                <a:lnTo>
                  <a:pt x="251" y="28"/>
                </a:lnTo>
                <a:lnTo>
                  <a:pt x="246" y="30"/>
                </a:lnTo>
                <a:lnTo>
                  <a:pt x="240" y="32"/>
                </a:lnTo>
                <a:lnTo>
                  <a:pt x="235" y="35"/>
                </a:lnTo>
                <a:lnTo>
                  <a:pt x="229" y="37"/>
                </a:lnTo>
                <a:lnTo>
                  <a:pt x="224" y="39"/>
                </a:lnTo>
                <a:lnTo>
                  <a:pt x="218" y="42"/>
                </a:lnTo>
                <a:lnTo>
                  <a:pt x="213" y="44"/>
                </a:lnTo>
                <a:lnTo>
                  <a:pt x="207" y="48"/>
                </a:lnTo>
                <a:lnTo>
                  <a:pt x="201" y="51"/>
                </a:lnTo>
                <a:lnTo>
                  <a:pt x="195" y="54"/>
                </a:lnTo>
                <a:lnTo>
                  <a:pt x="189" y="58"/>
                </a:lnTo>
                <a:lnTo>
                  <a:pt x="184" y="62"/>
                </a:lnTo>
                <a:lnTo>
                  <a:pt x="178" y="65"/>
                </a:lnTo>
                <a:lnTo>
                  <a:pt x="172" y="69"/>
                </a:lnTo>
                <a:lnTo>
                  <a:pt x="167" y="73"/>
                </a:lnTo>
                <a:lnTo>
                  <a:pt x="161" y="77"/>
                </a:lnTo>
                <a:lnTo>
                  <a:pt x="156" y="81"/>
                </a:lnTo>
                <a:lnTo>
                  <a:pt x="151" y="85"/>
                </a:lnTo>
                <a:lnTo>
                  <a:pt x="146" y="90"/>
                </a:lnTo>
                <a:lnTo>
                  <a:pt x="140" y="94"/>
                </a:lnTo>
                <a:lnTo>
                  <a:pt x="135" y="98"/>
                </a:lnTo>
                <a:lnTo>
                  <a:pt x="131" y="103"/>
                </a:lnTo>
                <a:lnTo>
                  <a:pt x="126" y="108"/>
                </a:lnTo>
                <a:lnTo>
                  <a:pt x="121" y="112"/>
                </a:lnTo>
                <a:lnTo>
                  <a:pt x="116" y="117"/>
                </a:lnTo>
                <a:lnTo>
                  <a:pt x="112" y="122"/>
                </a:lnTo>
                <a:lnTo>
                  <a:pt x="107" y="127"/>
                </a:lnTo>
                <a:lnTo>
                  <a:pt x="103" y="132"/>
                </a:lnTo>
                <a:lnTo>
                  <a:pt x="99" y="137"/>
                </a:lnTo>
                <a:lnTo>
                  <a:pt x="94" y="143"/>
                </a:lnTo>
                <a:lnTo>
                  <a:pt x="90" y="148"/>
                </a:lnTo>
                <a:lnTo>
                  <a:pt x="86" y="153"/>
                </a:lnTo>
                <a:lnTo>
                  <a:pt x="82" y="159"/>
                </a:lnTo>
                <a:lnTo>
                  <a:pt x="78" y="164"/>
                </a:lnTo>
                <a:lnTo>
                  <a:pt x="75" y="170"/>
                </a:lnTo>
                <a:lnTo>
                  <a:pt x="71" y="176"/>
                </a:lnTo>
                <a:lnTo>
                  <a:pt x="67" y="181"/>
                </a:lnTo>
                <a:lnTo>
                  <a:pt x="64" y="187"/>
                </a:lnTo>
                <a:lnTo>
                  <a:pt x="60" y="193"/>
                </a:lnTo>
                <a:lnTo>
                  <a:pt x="57" y="199"/>
                </a:lnTo>
                <a:lnTo>
                  <a:pt x="54" y="205"/>
                </a:lnTo>
                <a:lnTo>
                  <a:pt x="51" y="211"/>
                </a:lnTo>
                <a:lnTo>
                  <a:pt x="48" y="217"/>
                </a:lnTo>
                <a:lnTo>
                  <a:pt x="45" y="223"/>
                </a:lnTo>
                <a:lnTo>
                  <a:pt x="42" y="230"/>
                </a:lnTo>
                <a:lnTo>
                  <a:pt x="39" y="236"/>
                </a:lnTo>
                <a:lnTo>
                  <a:pt x="36" y="242"/>
                </a:lnTo>
                <a:lnTo>
                  <a:pt x="34" y="249"/>
                </a:lnTo>
                <a:lnTo>
                  <a:pt x="31" y="255"/>
                </a:lnTo>
                <a:lnTo>
                  <a:pt x="29" y="262"/>
                </a:lnTo>
                <a:lnTo>
                  <a:pt x="27" y="268"/>
                </a:lnTo>
                <a:lnTo>
                  <a:pt x="24" y="275"/>
                </a:lnTo>
                <a:lnTo>
                  <a:pt x="22" y="281"/>
                </a:lnTo>
                <a:lnTo>
                  <a:pt x="20" y="288"/>
                </a:lnTo>
                <a:lnTo>
                  <a:pt x="18" y="295"/>
                </a:lnTo>
                <a:lnTo>
                  <a:pt x="16" y="302"/>
                </a:lnTo>
                <a:lnTo>
                  <a:pt x="15" y="308"/>
                </a:lnTo>
                <a:lnTo>
                  <a:pt x="13" y="315"/>
                </a:lnTo>
                <a:lnTo>
                  <a:pt x="11" y="322"/>
                </a:lnTo>
                <a:lnTo>
                  <a:pt x="10" y="329"/>
                </a:lnTo>
                <a:lnTo>
                  <a:pt x="9" y="336"/>
                </a:lnTo>
                <a:lnTo>
                  <a:pt x="7" y="343"/>
                </a:lnTo>
                <a:lnTo>
                  <a:pt x="6" y="350"/>
                </a:lnTo>
                <a:lnTo>
                  <a:pt x="5" y="357"/>
                </a:lnTo>
                <a:lnTo>
                  <a:pt x="4" y="364"/>
                </a:lnTo>
                <a:lnTo>
                  <a:pt x="3" y="371"/>
                </a:lnTo>
                <a:lnTo>
                  <a:pt x="3" y="379"/>
                </a:lnTo>
                <a:lnTo>
                  <a:pt x="2" y="386"/>
                </a:lnTo>
                <a:lnTo>
                  <a:pt x="1" y="393"/>
                </a:lnTo>
                <a:lnTo>
                  <a:pt x="1" y="400"/>
                </a:lnTo>
                <a:lnTo>
                  <a:pt x="1" y="407"/>
                </a:lnTo>
                <a:lnTo>
                  <a:pt x="0" y="415"/>
                </a:lnTo>
                <a:lnTo>
                  <a:pt x="0" y="422"/>
                </a:lnTo>
                <a:lnTo>
                  <a:pt x="0" y="429"/>
                </a:lnTo>
                <a:lnTo>
                  <a:pt x="0" y="436"/>
                </a:lnTo>
                <a:lnTo>
                  <a:pt x="0" y="443"/>
                </a:lnTo>
                <a:lnTo>
                  <a:pt x="1" y="450"/>
                </a:lnTo>
                <a:lnTo>
                  <a:pt x="1" y="457"/>
                </a:lnTo>
                <a:lnTo>
                  <a:pt x="1" y="464"/>
                </a:lnTo>
                <a:lnTo>
                  <a:pt x="2" y="471"/>
                </a:lnTo>
                <a:lnTo>
                  <a:pt x="3" y="478"/>
                </a:lnTo>
                <a:lnTo>
                  <a:pt x="3" y="485"/>
                </a:lnTo>
                <a:lnTo>
                  <a:pt x="4" y="492"/>
                </a:lnTo>
                <a:lnTo>
                  <a:pt x="5" y="499"/>
                </a:lnTo>
                <a:lnTo>
                  <a:pt x="6" y="505"/>
                </a:lnTo>
                <a:lnTo>
                  <a:pt x="7" y="512"/>
                </a:lnTo>
                <a:lnTo>
                  <a:pt x="8" y="519"/>
                </a:lnTo>
                <a:lnTo>
                  <a:pt x="10" y="526"/>
                </a:lnTo>
                <a:lnTo>
                  <a:pt x="11" y="533"/>
                </a:lnTo>
                <a:lnTo>
                  <a:pt x="12" y="539"/>
                </a:lnTo>
                <a:lnTo>
                  <a:pt x="14" y="546"/>
                </a:lnTo>
                <a:lnTo>
                  <a:pt x="16" y="553"/>
                </a:lnTo>
                <a:lnTo>
                  <a:pt x="17" y="559"/>
                </a:lnTo>
                <a:lnTo>
                  <a:pt x="19" y="566"/>
                </a:lnTo>
                <a:lnTo>
                  <a:pt x="21" y="573"/>
                </a:lnTo>
                <a:lnTo>
                  <a:pt x="23" y="579"/>
                </a:lnTo>
                <a:lnTo>
                  <a:pt x="25" y="586"/>
                </a:lnTo>
                <a:lnTo>
                  <a:pt x="27" y="592"/>
                </a:lnTo>
                <a:lnTo>
                  <a:pt x="29" y="599"/>
                </a:lnTo>
                <a:lnTo>
                  <a:pt x="32" y="605"/>
                </a:lnTo>
                <a:lnTo>
                  <a:pt x="34" y="612"/>
                </a:lnTo>
                <a:lnTo>
                  <a:pt x="37" y="618"/>
                </a:lnTo>
                <a:lnTo>
                  <a:pt x="39" y="625"/>
                </a:lnTo>
                <a:lnTo>
                  <a:pt x="42" y="631"/>
                </a:lnTo>
                <a:lnTo>
                  <a:pt x="45" y="637"/>
                </a:lnTo>
                <a:lnTo>
                  <a:pt x="47" y="644"/>
                </a:lnTo>
                <a:lnTo>
                  <a:pt x="50" y="650"/>
                </a:lnTo>
                <a:lnTo>
                  <a:pt x="53" y="656"/>
                </a:lnTo>
                <a:lnTo>
                  <a:pt x="56" y="662"/>
                </a:lnTo>
                <a:lnTo>
                  <a:pt x="60" y="669"/>
                </a:lnTo>
                <a:lnTo>
                  <a:pt x="63" y="675"/>
                </a:lnTo>
                <a:lnTo>
                  <a:pt x="66" y="681"/>
                </a:lnTo>
                <a:lnTo>
                  <a:pt x="70" y="687"/>
                </a:lnTo>
                <a:lnTo>
                  <a:pt x="73" y="693"/>
                </a:lnTo>
                <a:lnTo>
                  <a:pt x="77" y="699"/>
                </a:lnTo>
                <a:lnTo>
                  <a:pt x="80" y="705"/>
                </a:lnTo>
                <a:lnTo>
                  <a:pt x="84" y="711"/>
                </a:lnTo>
                <a:lnTo>
                  <a:pt x="88" y="717"/>
                </a:lnTo>
                <a:lnTo>
                  <a:pt x="92" y="723"/>
                </a:lnTo>
                <a:lnTo>
                  <a:pt x="96" y="729"/>
                </a:lnTo>
                <a:lnTo>
                  <a:pt x="100" y="734"/>
                </a:lnTo>
                <a:lnTo>
                  <a:pt x="104" y="740"/>
                </a:lnTo>
                <a:lnTo>
                  <a:pt x="108" y="746"/>
                </a:lnTo>
                <a:lnTo>
                  <a:pt x="112" y="752"/>
                </a:lnTo>
                <a:lnTo>
                  <a:pt x="117" y="757"/>
                </a:lnTo>
                <a:lnTo>
                  <a:pt x="121" y="763"/>
                </a:lnTo>
                <a:lnTo>
                  <a:pt x="125" y="768"/>
                </a:lnTo>
                <a:lnTo>
                  <a:pt x="130" y="774"/>
                </a:lnTo>
                <a:lnTo>
                  <a:pt x="135" y="779"/>
                </a:lnTo>
                <a:lnTo>
                  <a:pt x="139" y="785"/>
                </a:lnTo>
                <a:lnTo>
                  <a:pt x="144" y="790"/>
                </a:lnTo>
                <a:lnTo>
                  <a:pt x="149" y="795"/>
                </a:lnTo>
                <a:lnTo>
                  <a:pt x="154" y="801"/>
                </a:lnTo>
                <a:lnTo>
                  <a:pt x="159" y="806"/>
                </a:lnTo>
                <a:lnTo>
                  <a:pt x="164" y="811"/>
                </a:lnTo>
                <a:lnTo>
                  <a:pt x="169" y="816"/>
                </a:lnTo>
                <a:lnTo>
                  <a:pt x="174" y="821"/>
                </a:lnTo>
                <a:lnTo>
                  <a:pt x="179" y="827"/>
                </a:lnTo>
                <a:lnTo>
                  <a:pt x="185" y="832"/>
                </a:lnTo>
                <a:lnTo>
                  <a:pt x="190" y="837"/>
                </a:lnTo>
                <a:lnTo>
                  <a:pt x="195" y="841"/>
                </a:lnTo>
                <a:lnTo>
                  <a:pt x="201" y="846"/>
                </a:lnTo>
                <a:lnTo>
                  <a:pt x="207" y="851"/>
                </a:lnTo>
                <a:lnTo>
                  <a:pt x="212" y="856"/>
                </a:lnTo>
                <a:lnTo>
                  <a:pt x="217" y="860"/>
                </a:lnTo>
                <a:lnTo>
                  <a:pt x="222" y="864"/>
                </a:lnTo>
                <a:lnTo>
                  <a:pt x="228" y="868"/>
                </a:lnTo>
                <a:lnTo>
                  <a:pt x="233" y="872"/>
                </a:lnTo>
                <a:lnTo>
                  <a:pt x="238" y="876"/>
                </a:lnTo>
                <a:lnTo>
                  <a:pt x="243" y="880"/>
                </a:lnTo>
                <a:lnTo>
                  <a:pt x="249" y="884"/>
                </a:lnTo>
                <a:lnTo>
                  <a:pt x="254" y="888"/>
                </a:lnTo>
                <a:lnTo>
                  <a:pt x="260" y="892"/>
                </a:lnTo>
                <a:lnTo>
                  <a:pt x="265" y="896"/>
                </a:lnTo>
                <a:lnTo>
                  <a:pt x="271" y="899"/>
                </a:lnTo>
                <a:lnTo>
                  <a:pt x="277" y="903"/>
                </a:lnTo>
                <a:lnTo>
                  <a:pt x="282" y="907"/>
                </a:lnTo>
                <a:lnTo>
                  <a:pt x="288" y="910"/>
                </a:lnTo>
                <a:lnTo>
                  <a:pt x="294" y="914"/>
                </a:lnTo>
                <a:lnTo>
                  <a:pt x="300" y="917"/>
                </a:lnTo>
                <a:lnTo>
                  <a:pt x="305" y="921"/>
                </a:lnTo>
                <a:lnTo>
                  <a:pt x="311" y="924"/>
                </a:lnTo>
                <a:lnTo>
                  <a:pt x="317" y="927"/>
                </a:lnTo>
                <a:lnTo>
                  <a:pt x="323" y="930"/>
                </a:lnTo>
                <a:lnTo>
                  <a:pt x="329" y="934"/>
                </a:lnTo>
                <a:lnTo>
                  <a:pt x="335" y="937"/>
                </a:lnTo>
                <a:lnTo>
                  <a:pt x="342" y="940"/>
                </a:lnTo>
                <a:lnTo>
                  <a:pt x="348" y="943"/>
                </a:lnTo>
                <a:lnTo>
                  <a:pt x="354" y="946"/>
                </a:lnTo>
                <a:lnTo>
                  <a:pt x="360" y="949"/>
                </a:lnTo>
                <a:lnTo>
                  <a:pt x="367" y="952"/>
                </a:lnTo>
                <a:lnTo>
                  <a:pt x="373" y="954"/>
                </a:lnTo>
                <a:lnTo>
                  <a:pt x="379" y="957"/>
                </a:lnTo>
                <a:lnTo>
                  <a:pt x="386" y="960"/>
                </a:lnTo>
                <a:lnTo>
                  <a:pt x="392" y="962"/>
                </a:lnTo>
                <a:lnTo>
                  <a:pt x="399" y="965"/>
                </a:lnTo>
                <a:lnTo>
                  <a:pt x="405" y="968"/>
                </a:lnTo>
                <a:lnTo>
                  <a:pt x="412" y="970"/>
                </a:lnTo>
                <a:lnTo>
                  <a:pt x="418" y="973"/>
                </a:lnTo>
                <a:lnTo>
                  <a:pt x="425" y="975"/>
                </a:lnTo>
                <a:lnTo>
                  <a:pt x="432" y="977"/>
                </a:lnTo>
                <a:lnTo>
                  <a:pt x="439" y="980"/>
                </a:lnTo>
                <a:lnTo>
                  <a:pt x="445" y="982"/>
                </a:lnTo>
                <a:lnTo>
                  <a:pt x="452" y="984"/>
                </a:lnTo>
                <a:lnTo>
                  <a:pt x="459" y="986"/>
                </a:lnTo>
                <a:lnTo>
                  <a:pt x="466" y="988"/>
                </a:lnTo>
                <a:lnTo>
                  <a:pt x="473" y="990"/>
                </a:lnTo>
                <a:lnTo>
                  <a:pt x="480" y="992"/>
                </a:lnTo>
                <a:lnTo>
                  <a:pt x="487" y="994"/>
                </a:lnTo>
                <a:lnTo>
                  <a:pt x="494" y="996"/>
                </a:lnTo>
                <a:lnTo>
                  <a:pt x="501" y="998"/>
                </a:lnTo>
                <a:lnTo>
                  <a:pt x="508" y="999"/>
                </a:lnTo>
                <a:lnTo>
                  <a:pt x="515" y="1001"/>
                </a:lnTo>
                <a:lnTo>
                  <a:pt x="522" y="1003"/>
                </a:lnTo>
                <a:lnTo>
                  <a:pt x="529" y="1004"/>
                </a:lnTo>
                <a:lnTo>
                  <a:pt x="536" y="1006"/>
                </a:lnTo>
                <a:lnTo>
                  <a:pt x="543" y="1007"/>
                </a:lnTo>
                <a:lnTo>
                  <a:pt x="551" y="1008"/>
                </a:lnTo>
                <a:lnTo>
                  <a:pt x="558" y="1010"/>
                </a:lnTo>
                <a:lnTo>
                  <a:pt x="565" y="1011"/>
                </a:lnTo>
                <a:lnTo>
                  <a:pt x="573" y="1012"/>
                </a:lnTo>
                <a:lnTo>
                  <a:pt x="580" y="1013"/>
                </a:lnTo>
                <a:lnTo>
                  <a:pt x="587" y="1014"/>
                </a:lnTo>
                <a:lnTo>
                  <a:pt x="595" y="1015"/>
                </a:lnTo>
                <a:lnTo>
                  <a:pt x="602" y="1016"/>
                </a:lnTo>
                <a:lnTo>
                  <a:pt x="610" y="1017"/>
                </a:lnTo>
                <a:lnTo>
                  <a:pt x="617" y="1018"/>
                </a:lnTo>
                <a:lnTo>
                  <a:pt x="624" y="1019"/>
                </a:lnTo>
                <a:lnTo>
                  <a:pt x="632" y="1020"/>
                </a:lnTo>
                <a:lnTo>
                  <a:pt x="640" y="1020"/>
                </a:lnTo>
                <a:lnTo>
                  <a:pt x="647" y="1021"/>
                </a:lnTo>
                <a:lnTo>
                  <a:pt x="655" y="1022"/>
                </a:lnTo>
                <a:lnTo>
                  <a:pt x="662" y="1022"/>
                </a:lnTo>
                <a:lnTo>
                  <a:pt x="670" y="1023"/>
                </a:lnTo>
                <a:lnTo>
                  <a:pt x="678" y="1023"/>
                </a:lnTo>
                <a:lnTo>
                  <a:pt x="685" y="1023"/>
                </a:lnTo>
                <a:lnTo>
                  <a:pt x="693" y="1024"/>
                </a:lnTo>
                <a:lnTo>
                  <a:pt x="701" y="1024"/>
                </a:lnTo>
                <a:lnTo>
                  <a:pt x="708" y="1024"/>
                </a:lnTo>
                <a:lnTo>
                  <a:pt x="716" y="1024"/>
                </a:lnTo>
                <a:lnTo>
                  <a:pt x="724" y="102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4" name="Freeform 86"/>
          <p:cNvSpPr>
            <a:spLocks/>
          </p:cNvSpPr>
          <p:nvPr/>
        </p:nvSpPr>
        <p:spPr bwMode="auto">
          <a:xfrm>
            <a:off x="5262563" y="4932363"/>
            <a:ext cx="2082800" cy="1473200"/>
          </a:xfrm>
          <a:custGeom>
            <a:avLst/>
            <a:gdLst>
              <a:gd name="T0" fmla="*/ 2147483647 w 1312"/>
              <a:gd name="T1" fmla="*/ 2147483647 h 928"/>
              <a:gd name="T2" fmla="*/ 2147483647 w 1312"/>
              <a:gd name="T3" fmla="*/ 2147483647 h 928"/>
              <a:gd name="T4" fmla="*/ 2147483647 w 1312"/>
              <a:gd name="T5" fmla="*/ 2147483647 h 928"/>
              <a:gd name="T6" fmla="*/ 2147483647 w 1312"/>
              <a:gd name="T7" fmla="*/ 2147483647 h 928"/>
              <a:gd name="T8" fmla="*/ 2147483647 w 1312"/>
              <a:gd name="T9" fmla="*/ 2147483647 h 928"/>
              <a:gd name="T10" fmla="*/ 2147483647 w 1312"/>
              <a:gd name="T11" fmla="*/ 2147483647 h 928"/>
              <a:gd name="T12" fmla="*/ 2147483647 w 1312"/>
              <a:gd name="T13" fmla="*/ 2147483647 h 928"/>
              <a:gd name="T14" fmla="*/ 2147483647 w 1312"/>
              <a:gd name="T15" fmla="*/ 2147483647 h 928"/>
              <a:gd name="T16" fmla="*/ 2147483647 w 1312"/>
              <a:gd name="T17" fmla="*/ 2147483647 h 928"/>
              <a:gd name="T18" fmla="*/ 2147483647 w 1312"/>
              <a:gd name="T19" fmla="*/ 2147483647 h 928"/>
              <a:gd name="T20" fmla="*/ 2147483647 w 1312"/>
              <a:gd name="T21" fmla="*/ 2147483647 h 928"/>
              <a:gd name="T22" fmla="*/ 2147483647 w 1312"/>
              <a:gd name="T23" fmla="*/ 2147483647 h 928"/>
              <a:gd name="T24" fmla="*/ 2147483647 w 1312"/>
              <a:gd name="T25" fmla="*/ 2147483647 h 928"/>
              <a:gd name="T26" fmla="*/ 2147483647 w 1312"/>
              <a:gd name="T27" fmla="*/ 2147483647 h 928"/>
              <a:gd name="T28" fmla="*/ 2147483647 w 1312"/>
              <a:gd name="T29" fmla="*/ 2147483647 h 928"/>
              <a:gd name="T30" fmla="*/ 2147483647 w 1312"/>
              <a:gd name="T31" fmla="*/ 2147483647 h 928"/>
              <a:gd name="T32" fmla="*/ 2147483647 w 1312"/>
              <a:gd name="T33" fmla="*/ 2147483647 h 928"/>
              <a:gd name="T34" fmla="*/ 2147483647 w 1312"/>
              <a:gd name="T35" fmla="*/ 2147483647 h 928"/>
              <a:gd name="T36" fmla="*/ 2147483647 w 1312"/>
              <a:gd name="T37" fmla="*/ 2147483647 h 928"/>
              <a:gd name="T38" fmla="*/ 2147483647 w 1312"/>
              <a:gd name="T39" fmla="*/ 2147483647 h 928"/>
              <a:gd name="T40" fmla="*/ 2147483647 w 1312"/>
              <a:gd name="T41" fmla="*/ 2147483647 h 928"/>
              <a:gd name="T42" fmla="*/ 2147483647 w 1312"/>
              <a:gd name="T43" fmla="*/ 2147483647 h 928"/>
              <a:gd name="T44" fmla="*/ 2147483647 w 1312"/>
              <a:gd name="T45" fmla="*/ 2147483647 h 928"/>
              <a:gd name="T46" fmla="*/ 2147483647 w 1312"/>
              <a:gd name="T47" fmla="*/ 2147483647 h 928"/>
              <a:gd name="T48" fmla="*/ 2147483647 w 1312"/>
              <a:gd name="T49" fmla="*/ 2147483647 h 928"/>
              <a:gd name="T50" fmla="*/ 2147483647 w 1312"/>
              <a:gd name="T51" fmla="*/ 2147483647 h 928"/>
              <a:gd name="T52" fmla="*/ 2147483647 w 1312"/>
              <a:gd name="T53" fmla="*/ 2147483647 h 928"/>
              <a:gd name="T54" fmla="*/ 2147483647 w 1312"/>
              <a:gd name="T55" fmla="*/ 2147483647 h 928"/>
              <a:gd name="T56" fmla="*/ 2147483647 w 1312"/>
              <a:gd name="T57" fmla="*/ 2147483647 h 928"/>
              <a:gd name="T58" fmla="*/ 2147483647 w 1312"/>
              <a:gd name="T59" fmla="*/ 2147483647 h 928"/>
              <a:gd name="T60" fmla="*/ 2147483647 w 1312"/>
              <a:gd name="T61" fmla="*/ 2147483647 h 928"/>
              <a:gd name="T62" fmla="*/ 2147483647 w 1312"/>
              <a:gd name="T63" fmla="*/ 2147483647 h 928"/>
              <a:gd name="T64" fmla="*/ 2147483647 w 1312"/>
              <a:gd name="T65" fmla="*/ 0 h 928"/>
              <a:gd name="T66" fmla="*/ 2147483647 w 1312"/>
              <a:gd name="T67" fmla="*/ 2147483647 h 928"/>
              <a:gd name="T68" fmla="*/ 2147483647 w 1312"/>
              <a:gd name="T69" fmla="*/ 2147483647 h 928"/>
              <a:gd name="T70" fmla="*/ 2147483647 w 1312"/>
              <a:gd name="T71" fmla="*/ 2147483647 h 928"/>
              <a:gd name="T72" fmla="*/ 2147483647 w 1312"/>
              <a:gd name="T73" fmla="*/ 2147483647 h 928"/>
              <a:gd name="T74" fmla="*/ 2147483647 w 1312"/>
              <a:gd name="T75" fmla="*/ 2147483647 h 928"/>
              <a:gd name="T76" fmla="*/ 2147483647 w 1312"/>
              <a:gd name="T77" fmla="*/ 2147483647 h 928"/>
              <a:gd name="T78" fmla="*/ 2147483647 w 1312"/>
              <a:gd name="T79" fmla="*/ 2147483647 h 928"/>
              <a:gd name="T80" fmla="*/ 2147483647 w 1312"/>
              <a:gd name="T81" fmla="*/ 2147483647 h 928"/>
              <a:gd name="T82" fmla="*/ 2147483647 w 1312"/>
              <a:gd name="T83" fmla="*/ 2147483647 h 928"/>
              <a:gd name="T84" fmla="*/ 2147483647 w 1312"/>
              <a:gd name="T85" fmla="*/ 2147483647 h 928"/>
              <a:gd name="T86" fmla="*/ 0 w 1312"/>
              <a:gd name="T87" fmla="*/ 2147483647 h 928"/>
              <a:gd name="T88" fmla="*/ 2147483647 w 1312"/>
              <a:gd name="T89" fmla="*/ 2147483647 h 928"/>
              <a:gd name="T90" fmla="*/ 2147483647 w 1312"/>
              <a:gd name="T91" fmla="*/ 2147483647 h 928"/>
              <a:gd name="T92" fmla="*/ 2147483647 w 1312"/>
              <a:gd name="T93" fmla="*/ 2147483647 h 928"/>
              <a:gd name="T94" fmla="*/ 2147483647 w 1312"/>
              <a:gd name="T95" fmla="*/ 2147483647 h 928"/>
              <a:gd name="T96" fmla="*/ 2147483647 w 1312"/>
              <a:gd name="T97" fmla="*/ 2147483647 h 928"/>
              <a:gd name="T98" fmla="*/ 2147483647 w 1312"/>
              <a:gd name="T99" fmla="*/ 2147483647 h 928"/>
              <a:gd name="T100" fmla="*/ 2147483647 w 1312"/>
              <a:gd name="T101" fmla="*/ 2147483647 h 928"/>
              <a:gd name="T102" fmla="*/ 2147483647 w 1312"/>
              <a:gd name="T103" fmla="*/ 2147483647 h 928"/>
              <a:gd name="T104" fmla="*/ 2147483647 w 1312"/>
              <a:gd name="T105" fmla="*/ 2147483647 h 928"/>
              <a:gd name="T106" fmla="*/ 2147483647 w 1312"/>
              <a:gd name="T107" fmla="*/ 2147483647 h 928"/>
              <a:gd name="T108" fmla="*/ 2147483647 w 1312"/>
              <a:gd name="T109" fmla="*/ 2147483647 h 928"/>
              <a:gd name="T110" fmla="*/ 2147483647 w 1312"/>
              <a:gd name="T111" fmla="*/ 2147483647 h 928"/>
              <a:gd name="T112" fmla="*/ 2147483647 w 1312"/>
              <a:gd name="T113" fmla="*/ 2147483647 h 928"/>
              <a:gd name="T114" fmla="*/ 2147483647 w 1312"/>
              <a:gd name="T115" fmla="*/ 2147483647 h 9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12"/>
              <a:gd name="T175" fmla="*/ 0 h 928"/>
              <a:gd name="T176" fmla="*/ 1312 w 1312"/>
              <a:gd name="T177" fmla="*/ 928 h 9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12" h="928">
                <a:moveTo>
                  <a:pt x="656" y="927"/>
                </a:moveTo>
                <a:lnTo>
                  <a:pt x="664" y="927"/>
                </a:lnTo>
                <a:lnTo>
                  <a:pt x="671" y="927"/>
                </a:lnTo>
                <a:lnTo>
                  <a:pt x="679" y="927"/>
                </a:lnTo>
                <a:lnTo>
                  <a:pt x="687" y="927"/>
                </a:lnTo>
                <a:lnTo>
                  <a:pt x="694" y="927"/>
                </a:lnTo>
                <a:lnTo>
                  <a:pt x="702" y="926"/>
                </a:lnTo>
                <a:lnTo>
                  <a:pt x="710" y="926"/>
                </a:lnTo>
                <a:lnTo>
                  <a:pt x="717" y="925"/>
                </a:lnTo>
                <a:lnTo>
                  <a:pt x="725" y="925"/>
                </a:lnTo>
                <a:lnTo>
                  <a:pt x="732" y="924"/>
                </a:lnTo>
                <a:lnTo>
                  <a:pt x="740" y="923"/>
                </a:lnTo>
                <a:lnTo>
                  <a:pt x="747" y="923"/>
                </a:lnTo>
                <a:lnTo>
                  <a:pt x="755" y="922"/>
                </a:lnTo>
                <a:lnTo>
                  <a:pt x="762" y="921"/>
                </a:lnTo>
                <a:lnTo>
                  <a:pt x="770" y="920"/>
                </a:lnTo>
                <a:lnTo>
                  <a:pt x="777" y="919"/>
                </a:lnTo>
                <a:lnTo>
                  <a:pt x="784" y="918"/>
                </a:lnTo>
                <a:lnTo>
                  <a:pt x="792" y="917"/>
                </a:lnTo>
                <a:lnTo>
                  <a:pt x="799" y="916"/>
                </a:lnTo>
                <a:lnTo>
                  <a:pt x="806" y="914"/>
                </a:lnTo>
                <a:lnTo>
                  <a:pt x="813" y="913"/>
                </a:lnTo>
                <a:lnTo>
                  <a:pt x="821" y="912"/>
                </a:lnTo>
                <a:lnTo>
                  <a:pt x="828" y="910"/>
                </a:lnTo>
                <a:lnTo>
                  <a:pt x="835" y="909"/>
                </a:lnTo>
                <a:lnTo>
                  <a:pt x="842" y="907"/>
                </a:lnTo>
                <a:lnTo>
                  <a:pt x="849" y="906"/>
                </a:lnTo>
                <a:lnTo>
                  <a:pt x="856" y="904"/>
                </a:lnTo>
                <a:lnTo>
                  <a:pt x="863" y="902"/>
                </a:lnTo>
                <a:lnTo>
                  <a:pt x="870" y="900"/>
                </a:lnTo>
                <a:lnTo>
                  <a:pt x="877" y="898"/>
                </a:lnTo>
                <a:lnTo>
                  <a:pt x="884" y="896"/>
                </a:lnTo>
                <a:lnTo>
                  <a:pt x="891" y="894"/>
                </a:lnTo>
                <a:lnTo>
                  <a:pt x="898" y="892"/>
                </a:lnTo>
                <a:lnTo>
                  <a:pt x="904" y="890"/>
                </a:lnTo>
                <a:lnTo>
                  <a:pt x="911" y="888"/>
                </a:lnTo>
                <a:lnTo>
                  <a:pt x="918" y="886"/>
                </a:lnTo>
                <a:lnTo>
                  <a:pt x="925" y="884"/>
                </a:lnTo>
                <a:lnTo>
                  <a:pt x="931" y="881"/>
                </a:lnTo>
                <a:lnTo>
                  <a:pt x="938" y="879"/>
                </a:lnTo>
                <a:lnTo>
                  <a:pt x="944" y="876"/>
                </a:lnTo>
                <a:lnTo>
                  <a:pt x="951" y="874"/>
                </a:lnTo>
                <a:lnTo>
                  <a:pt x="957" y="871"/>
                </a:lnTo>
                <a:lnTo>
                  <a:pt x="964" y="868"/>
                </a:lnTo>
                <a:lnTo>
                  <a:pt x="970" y="866"/>
                </a:lnTo>
                <a:lnTo>
                  <a:pt x="976" y="863"/>
                </a:lnTo>
                <a:lnTo>
                  <a:pt x="983" y="860"/>
                </a:lnTo>
                <a:lnTo>
                  <a:pt x="989" y="857"/>
                </a:lnTo>
                <a:lnTo>
                  <a:pt x="995" y="854"/>
                </a:lnTo>
                <a:lnTo>
                  <a:pt x="1001" y="851"/>
                </a:lnTo>
                <a:lnTo>
                  <a:pt x="1007" y="848"/>
                </a:lnTo>
                <a:lnTo>
                  <a:pt x="1014" y="845"/>
                </a:lnTo>
                <a:lnTo>
                  <a:pt x="1020" y="842"/>
                </a:lnTo>
                <a:lnTo>
                  <a:pt x="1026" y="839"/>
                </a:lnTo>
                <a:lnTo>
                  <a:pt x="1031" y="835"/>
                </a:lnTo>
                <a:lnTo>
                  <a:pt x="1037" y="832"/>
                </a:lnTo>
                <a:lnTo>
                  <a:pt x="1043" y="829"/>
                </a:lnTo>
                <a:lnTo>
                  <a:pt x="1049" y="825"/>
                </a:lnTo>
                <a:lnTo>
                  <a:pt x="1055" y="822"/>
                </a:lnTo>
                <a:lnTo>
                  <a:pt x="1060" y="818"/>
                </a:lnTo>
                <a:lnTo>
                  <a:pt x="1066" y="814"/>
                </a:lnTo>
                <a:lnTo>
                  <a:pt x="1072" y="811"/>
                </a:lnTo>
                <a:lnTo>
                  <a:pt x="1077" y="807"/>
                </a:lnTo>
                <a:lnTo>
                  <a:pt x="1082" y="803"/>
                </a:lnTo>
                <a:lnTo>
                  <a:pt x="1088" y="799"/>
                </a:lnTo>
                <a:lnTo>
                  <a:pt x="1093" y="795"/>
                </a:lnTo>
                <a:lnTo>
                  <a:pt x="1099" y="791"/>
                </a:lnTo>
                <a:lnTo>
                  <a:pt x="1104" y="787"/>
                </a:lnTo>
                <a:lnTo>
                  <a:pt x="1109" y="783"/>
                </a:lnTo>
                <a:lnTo>
                  <a:pt x="1114" y="779"/>
                </a:lnTo>
                <a:lnTo>
                  <a:pt x="1119" y="775"/>
                </a:lnTo>
                <a:lnTo>
                  <a:pt x="1125" y="770"/>
                </a:lnTo>
                <a:lnTo>
                  <a:pt x="1130" y="765"/>
                </a:lnTo>
                <a:lnTo>
                  <a:pt x="1136" y="760"/>
                </a:lnTo>
                <a:lnTo>
                  <a:pt x="1141" y="756"/>
                </a:lnTo>
                <a:lnTo>
                  <a:pt x="1147" y="751"/>
                </a:lnTo>
                <a:lnTo>
                  <a:pt x="1152" y="745"/>
                </a:lnTo>
                <a:lnTo>
                  <a:pt x="1157" y="740"/>
                </a:lnTo>
                <a:lnTo>
                  <a:pt x="1163" y="735"/>
                </a:lnTo>
                <a:lnTo>
                  <a:pt x="1168" y="730"/>
                </a:lnTo>
                <a:lnTo>
                  <a:pt x="1173" y="725"/>
                </a:lnTo>
                <a:lnTo>
                  <a:pt x="1178" y="719"/>
                </a:lnTo>
                <a:lnTo>
                  <a:pt x="1182" y="714"/>
                </a:lnTo>
                <a:lnTo>
                  <a:pt x="1187" y="709"/>
                </a:lnTo>
                <a:lnTo>
                  <a:pt x="1192" y="703"/>
                </a:lnTo>
                <a:lnTo>
                  <a:pt x="1196" y="698"/>
                </a:lnTo>
                <a:lnTo>
                  <a:pt x="1201" y="692"/>
                </a:lnTo>
                <a:lnTo>
                  <a:pt x="1205" y="686"/>
                </a:lnTo>
                <a:lnTo>
                  <a:pt x="1210" y="681"/>
                </a:lnTo>
                <a:lnTo>
                  <a:pt x="1214" y="675"/>
                </a:lnTo>
                <a:lnTo>
                  <a:pt x="1218" y="669"/>
                </a:lnTo>
                <a:lnTo>
                  <a:pt x="1222" y="663"/>
                </a:lnTo>
                <a:lnTo>
                  <a:pt x="1226" y="658"/>
                </a:lnTo>
                <a:lnTo>
                  <a:pt x="1230" y="652"/>
                </a:lnTo>
                <a:lnTo>
                  <a:pt x="1234" y="646"/>
                </a:lnTo>
                <a:lnTo>
                  <a:pt x="1238" y="640"/>
                </a:lnTo>
                <a:lnTo>
                  <a:pt x="1242" y="634"/>
                </a:lnTo>
                <a:lnTo>
                  <a:pt x="1245" y="628"/>
                </a:lnTo>
                <a:lnTo>
                  <a:pt x="1249" y="622"/>
                </a:lnTo>
                <a:lnTo>
                  <a:pt x="1252" y="616"/>
                </a:lnTo>
                <a:lnTo>
                  <a:pt x="1255" y="609"/>
                </a:lnTo>
                <a:lnTo>
                  <a:pt x="1259" y="603"/>
                </a:lnTo>
                <a:lnTo>
                  <a:pt x="1262" y="597"/>
                </a:lnTo>
                <a:lnTo>
                  <a:pt x="1265" y="591"/>
                </a:lnTo>
                <a:lnTo>
                  <a:pt x="1268" y="584"/>
                </a:lnTo>
                <a:lnTo>
                  <a:pt x="1271" y="578"/>
                </a:lnTo>
                <a:lnTo>
                  <a:pt x="1274" y="572"/>
                </a:lnTo>
                <a:lnTo>
                  <a:pt x="1276" y="565"/>
                </a:lnTo>
                <a:lnTo>
                  <a:pt x="1279" y="559"/>
                </a:lnTo>
                <a:lnTo>
                  <a:pt x="1281" y="552"/>
                </a:lnTo>
                <a:lnTo>
                  <a:pt x="1284" y="546"/>
                </a:lnTo>
                <a:lnTo>
                  <a:pt x="1286" y="539"/>
                </a:lnTo>
                <a:lnTo>
                  <a:pt x="1288" y="533"/>
                </a:lnTo>
                <a:lnTo>
                  <a:pt x="1290" y="526"/>
                </a:lnTo>
                <a:lnTo>
                  <a:pt x="1292" y="519"/>
                </a:lnTo>
                <a:lnTo>
                  <a:pt x="1294" y="513"/>
                </a:lnTo>
                <a:lnTo>
                  <a:pt x="1296" y="506"/>
                </a:lnTo>
                <a:lnTo>
                  <a:pt x="1298" y="499"/>
                </a:lnTo>
                <a:lnTo>
                  <a:pt x="1299" y="493"/>
                </a:lnTo>
                <a:lnTo>
                  <a:pt x="1301" y="486"/>
                </a:lnTo>
                <a:lnTo>
                  <a:pt x="1302" y="479"/>
                </a:lnTo>
                <a:lnTo>
                  <a:pt x="1304" y="472"/>
                </a:lnTo>
                <a:lnTo>
                  <a:pt x="1305" y="465"/>
                </a:lnTo>
                <a:lnTo>
                  <a:pt x="1306" y="459"/>
                </a:lnTo>
                <a:lnTo>
                  <a:pt x="1307" y="452"/>
                </a:lnTo>
                <a:lnTo>
                  <a:pt x="1308" y="445"/>
                </a:lnTo>
                <a:lnTo>
                  <a:pt x="1309" y="438"/>
                </a:lnTo>
                <a:lnTo>
                  <a:pt x="1309" y="431"/>
                </a:lnTo>
                <a:lnTo>
                  <a:pt x="1310" y="424"/>
                </a:lnTo>
                <a:lnTo>
                  <a:pt x="1310" y="417"/>
                </a:lnTo>
                <a:lnTo>
                  <a:pt x="1311" y="410"/>
                </a:lnTo>
                <a:lnTo>
                  <a:pt x="1311" y="403"/>
                </a:lnTo>
                <a:lnTo>
                  <a:pt x="1311" y="396"/>
                </a:lnTo>
                <a:lnTo>
                  <a:pt x="1311" y="389"/>
                </a:lnTo>
                <a:lnTo>
                  <a:pt x="1311" y="381"/>
                </a:lnTo>
                <a:lnTo>
                  <a:pt x="1311" y="374"/>
                </a:lnTo>
                <a:lnTo>
                  <a:pt x="1311" y="367"/>
                </a:lnTo>
                <a:lnTo>
                  <a:pt x="1310" y="359"/>
                </a:lnTo>
                <a:lnTo>
                  <a:pt x="1310" y="352"/>
                </a:lnTo>
                <a:lnTo>
                  <a:pt x="1309" y="345"/>
                </a:lnTo>
                <a:lnTo>
                  <a:pt x="1309" y="338"/>
                </a:lnTo>
                <a:lnTo>
                  <a:pt x="1308" y="330"/>
                </a:lnTo>
                <a:lnTo>
                  <a:pt x="1307" y="323"/>
                </a:lnTo>
                <a:lnTo>
                  <a:pt x="1306" y="316"/>
                </a:lnTo>
                <a:lnTo>
                  <a:pt x="1304" y="309"/>
                </a:lnTo>
                <a:lnTo>
                  <a:pt x="1303" y="302"/>
                </a:lnTo>
                <a:lnTo>
                  <a:pt x="1302" y="295"/>
                </a:lnTo>
                <a:lnTo>
                  <a:pt x="1300" y="288"/>
                </a:lnTo>
                <a:lnTo>
                  <a:pt x="1299" y="281"/>
                </a:lnTo>
                <a:lnTo>
                  <a:pt x="1297" y="274"/>
                </a:lnTo>
                <a:lnTo>
                  <a:pt x="1295" y="267"/>
                </a:lnTo>
                <a:lnTo>
                  <a:pt x="1293" y="260"/>
                </a:lnTo>
                <a:lnTo>
                  <a:pt x="1291" y="254"/>
                </a:lnTo>
                <a:lnTo>
                  <a:pt x="1289" y="247"/>
                </a:lnTo>
                <a:lnTo>
                  <a:pt x="1287" y="240"/>
                </a:lnTo>
                <a:lnTo>
                  <a:pt x="1284" y="234"/>
                </a:lnTo>
                <a:lnTo>
                  <a:pt x="1282" y="227"/>
                </a:lnTo>
                <a:lnTo>
                  <a:pt x="1279" y="221"/>
                </a:lnTo>
                <a:lnTo>
                  <a:pt x="1277" y="214"/>
                </a:lnTo>
                <a:lnTo>
                  <a:pt x="1274" y="208"/>
                </a:lnTo>
                <a:lnTo>
                  <a:pt x="1271" y="201"/>
                </a:lnTo>
                <a:lnTo>
                  <a:pt x="1268" y="195"/>
                </a:lnTo>
                <a:lnTo>
                  <a:pt x="1265" y="189"/>
                </a:lnTo>
                <a:lnTo>
                  <a:pt x="1262" y="183"/>
                </a:lnTo>
                <a:lnTo>
                  <a:pt x="1258" y="177"/>
                </a:lnTo>
                <a:lnTo>
                  <a:pt x="1255" y="171"/>
                </a:lnTo>
                <a:lnTo>
                  <a:pt x="1251" y="165"/>
                </a:lnTo>
                <a:lnTo>
                  <a:pt x="1248" y="159"/>
                </a:lnTo>
                <a:lnTo>
                  <a:pt x="1244" y="153"/>
                </a:lnTo>
                <a:lnTo>
                  <a:pt x="1240" y="148"/>
                </a:lnTo>
                <a:lnTo>
                  <a:pt x="1236" y="142"/>
                </a:lnTo>
                <a:lnTo>
                  <a:pt x="1233" y="137"/>
                </a:lnTo>
                <a:lnTo>
                  <a:pt x="1228" y="131"/>
                </a:lnTo>
                <a:lnTo>
                  <a:pt x="1224" y="126"/>
                </a:lnTo>
                <a:lnTo>
                  <a:pt x="1220" y="121"/>
                </a:lnTo>
                <a:lnTo>
                  <a:pt x="1216" y="116"/>
                </a:lnTo>
                <a:lnTo>
                  <a:pt x="1211" y="111"/>
                </a:lnTo>
                <a:lnTo>
                  <a:pt x="1206" y="106"/>
                </a:lnTo>
                <a:lnTo>
                  <a:pt x="1202" y="101"/>
                </a:lnTo>
                <a:lnTo>
                  <a:pt x="1197" y="96"/>
                </a:lnTo>
                <a:lnTo>
                  <a:pt x="1192" y="91"/>
                </a:lnTo>
                <a:lnTo>
                  <a:pt x="1187" y="87"/>
                </a:lnTo>
                <a:lnTo>
                  <a:pt x="1182" y="82"/>
                </a:lnTo>
                <a:lnTo>
                  <a:pt x="1177" y="78"/>
                </a:lnTo>
                <a:lnTo>
                  <a:pt x="1172" y="74"/>
                </a:lnTo>
                <a:lnTo>
                  <a:pt x="1166" y="70"/>
                </a:lnTo>
                <a:lnTo>
                  <a:pt x="1161" y="66"/>
                </a:lnTo>
                <a:lnTo>
                  <a:pt x="1156" y="62"/>
                </a:lnTo>
                <a:lnTo>
                  <a:pt x="1150" y="58"/>
                </a:lnTo>
                <a:lnTo>
                  <a:pt x="1144" y="54"/>
                </a:lnTo>
                <a:lnTo>
                  <a:pt x="1138" y="51"/>
                </a:lnTo>
                <a:lnTo>
                  <a:pt x="1133" y="47"/>
                </a:lnTo>
                <a:lnTo>
                  <a:pt x="1127" y="44"/>
                </a:lnTo>
                <a:lnTo>
                  <a:pt x="1121" y="41"/>
                </a:lnTo>
                <a:lnTo>
                  <a:pt x="1115" y="38"/>
                </a:lnTo>
                <a:lnTo>
                  <a:pt x="1110" y="35"/>
                </a:lnTo>
                <a:lnTo>
                  <a:pt x="1105" y="33"/>
                </a:lnTo>
                <a:lnTo>
                  <a:pt x="1099" y="31"/>
                </a:lnTo>
                <a:lnTo>
                  <a:pt x="1094" y="28"/>
                </a:lnTo>
                <a:lnTo>
                  <a:pt x="1088" y="26"/>
                </a:lnTo>
                <a:lnTo>
                  <a:pt x="1083" y="24"/>
                </a:lnTo>
                <a:lnTo>
                  <a:pt x="1077" y="22"/>
                </a:lnTo>
                <a:lnTo>
                  <a:pt x="1071" y="20"/>
                </a:lnTo>
                <a:lnTo>
                  <a:pt x="1065" y="19"/>
                </a:lnTo>
                <a:lnTo>
                  <a:pt x="1060" y="17"/>
                </a:lnTo>
                <a:lnTo>
                  <a:pt x="1054" y="15"/>
                </a:lnTo>
                <a:lnTo>
                  <a:pt x="1048" y="14"/>
                </a:lnTo>
                <a:lnTo>
                  <a:pt x="1042" y="13"/>
                </a:lnTo>
                <a:lnTo>
                  <a:pt x="1035" y="11"/>
                </a:lnTo>
                <a:lnTo>
                  <a:pt x="1029" y="10"/>
                </a:lnTo>
                <a:lnTo>
                  <a:pt x="1023" y="9"/>
                </a:lnTo>
                <a:lnTo>
                  <a:pt x="1017" y="8"/>
                </a:lnTo>
                <a:lnTo>
                  <a:pt x="1010" y="7"/>
                </a:lnTo>
                <a:lnTo>
                  <a:pt x="1004" y="6"/>
                </a:lnTo>
                <a:lnTo>
                  <a:pt x="998" y="5"/>
                </a:lnTo>
                <a:lnTo>
                  <a:pt x="991" y="4"/>
                </a:lnTo>
                <a:lnTo>
                  <a:pt x="984" y="4"/>
                </a:lnTo>
                <a:lnTo>
                  <a:pt x="978" y="3"/>
                </a:lnTo>
                <a:lnTo>
                  <a:pt x="971" y="2"/>
                </a:lnTo>
                <a:lnTo>
                  <a:pt x="964" y="2"/>
                </a:lnTo>
                <a:lnTo>
                  <a:pt x="958" y="2"/>
                </a:lnTo>
                <a:lnTo>
                  <a:pt x="951" y="1"/>
                </a:lnTo>
                <a:lnTo>
                  <a:pt x="944" y="1"/>
                </a:lnTo>
                <a:lnTo>
                  <a:pt x="937" y="1"/>
                </a:lnTo>
                <a:lnTo>
                  <a:pt x="930" y="1"/>
                </a:lnTo>
                <a:lnTo>
                  <a:pt x="923" y="1"/>
                </a:lnTo>
                <a:lnTo>
                  <a:pt x="916" y="1"/>
                </a:lnTo>
                <a:lnTo>
                  <a:pt x="909" y="1"/>
                </a:lnTo>
                <a:lnTo>
                  <a:pt x="902" y="1"/>
                </a:lnTo>
                <a:lnTo>
                  <a:pt x="895" y="1"/>
                </a:lnTo>
                <a:lnTo>
                  <a:pt x="887" y="1"/>
                </a:lnTo>
                <a:lnTo>
                  <a:pt x="880" y="2"/>
                </a:lnTo>
                <a:lnTo>
                  <a:pt x="873" y="2"/>
                </a:lnTo>
                <a:lnTo>
                  <a:pt x="866" y="3"/>
                </a:lnTo>
                <a:lnTo>
                  <a:pt x="858" y="3"/>
                </a:lnTo>
                <a:lnTo>
                  <a:pt x="851" y="4"/>
                </a:lnTo>
                <a:lnTo>
                  <a:pt x="843" y="4"/>
                </a:lnTo>
                <a:lnTo>
                  <a:pt x="836" y="5"/>
                </a:lnTo>
                <a:lnTo>
                  <a:pt x="828" y="6"/>
                </a:lnTo>
                <a:lnTo>
                  <a:pt x="821" y="6"/>
                </a:lnTo>
                <a:lnTo>
                  <a:pt x="813" y="7"/>
                </a:lnTo>
                <a:lnTo>
                  <a:pt x="805" y="8"/>
                </a:lnTo>
                <a:lnTo>
                  <a:pt x="798" y="9"/>
                </a:lnTo>
                <a:lnTo>
                  <a:pt x="790" y="10"/>
                </a:lnTo>
                <a:lnTo>
                  <a:pt x="782" y="11"/>
                </a:lnTo>
                <a:lnTo>
                  <a:pt x="774" y="12"/>
                </a:lnTo>
                <a:lnTo>
                  <a:pt x="767" y="13"/>
                </a:lnTo>
                <a:lnTo>
                  <a:pt x="759" y="14"/>
                </a:lnTo>
                <a:lnTo>
                  <a:pt x="751" y="15"/>
                </a:lnTo>
                <a:lnTo>
                  <a:pt x="743" y="16"/>
                </a:lnTo>
                <a:lnTo>
                  <a:pt x="735" y="18"/>
                </a:lnTo>
                <a:lnTo>
                  <a:pt x="727" y="19"/>
                </a:lnTo>
                <a:lnTo>
                  <a:pt x="719" y="20"/>
                </a:lnTo>
                <a:lnTo>
                  <a:pt x="711" y="21"/>
                </a:lnTo>
                <a:lnTo>
                  <a:pt x="703" y="23"/>
                </a:lnTo>
                <a:lnTo>
                  <a:pt x="695" y="24"/>
                </a:lnTo>
                <a:lnTo>
                  <a:pt x="687" y="26"/>
                </a:lnTo>
                <a:lnTo>
                  <a:pt x="679" y="27"/>
                </a:lnTo>
                <a:lnTo>
                  <a:pt x="671" y="29"/>
                </a:lnTo>
                <a:lnTo>
                  <a:pt x="662" y="30"/>
                </a:lnTo>
                <a:lnTo>
                  <a:pt x="654" y="29"/>
                </a:lnTo>
                <a:lnTo>
                  <a:pt x="646" y="27"/>
                </a:lnTo>
                <a:lnTo>
                  <a:pt x="638" y="26"/>
                </a:lnTo>
                <a:lnTo>
                  <a:pt x="630" y="24"/>
                </a:lnTo>
                <a:lnTo>
                  <a:pt x="622" y="23"/>
                </a:lnTo>
                <a:lnTo>
                  <a:pt x="614" y="21"/>
                </a:lnTo>
                <a:lnTo>
                  <a:pt x="606" y="20"/>
                </a:lnTo>
                <a:lnTo>
                  <a:pt x="598" y="19"/>
                </a:lnTo>
                <a:lnTo>
                  <a:pt x="590" y="17"/>
                </a:lnTo>
                <a:lnTo>
                  <a:pt x="582" y="16"/>
                </a:lnTo>
                <a:lnTo>
                  <a:pt x="574" y="15"/>
                </a:lnTo>
                <a:lnTo>
                  <a:pt x="566" y="14"/>
                </a:lnTo>
                <a:lnTo>
                  <a:pt x="558" y="13"/>
                </a:lnTo>
                <a:lnTo>
                  <a:pt x="551" y="12"/>
                </a:lnTo>
                <a:lnTo>
                  <a:pt x="543" y="11"/>
                </a:lnTo>
                <a:lnTo>
                  <a:pt x="535" y="10"/>
                </a:lnTo>
                <a:lnTo>
                  <a:pt x="527" y="9"/>
                </a:lnTo>
                <a:lnTo>
                  <a:pt x="519" y="8"/>
                </a:lnTo>
                <a:lnTo>
                  <a:pt x="512" y="7"/>
                </a:lnTo>
                <a:lnTo>
                  <a:pt x="504" y="6"/>
                </a:lnTo>
                <a:lnTo>
                  <a:pt x="496" y="5"/>
                </a:lnTo>
                <a:lnTo>
                  <a:pt x="489" y="5"/>
                </a:lnTo>
                <a:lnTo>
                  <a:pt x="481" y="4"/>
                </a:lnTo>
                <a:lnTo>
                  <a:pt x="474" y="3"/>
                </a:lnTo>
                <a:lnTo>
                  <a:pt x="466" y="3"/>
                </a:lnTo>
                <a:lnTo>
                  <a:pt x="459" y="2"/>
                </a:lnTo>
                <a:lnTo>
                  <a:pt x="451" y="2"/>
                </a:lnTo>
                <a:lnTo>
                  <a:pt x="444" y="1"/>
                </a:lnTo>
                <a:lnTo>
                  <a:pt x="436" y="1"/>
                </a:lnTo>
                <a:lnTo>
                  <a:pt x="429" y="1"/>
                </a:lnTo>
                <a:lnTo>
                  <a:pt x="422" y="1"/>
                </a:lnTo>
                <a:lnTo>
                  <a:pt x="415" y="0"/>
                </a:ln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6" y="0"/>
                </a:lnTo>
                <a:lnTo>
                  <a:pt x="379" y="1"/>
                </a:lnTo>
                <a:lnTo>
                  <a:pt x="372" y="1"/>
                </a:lnTo>
                <a:lnTo>
                  <a:pt x="365" y="1"/>
                </a:lnTo>
                <a:lnTo>
                  <a:pt x="358" y="1"/>
                </a:lnTo>
                <a:lnTo>
                  <a:pt x="351" y="2"/>
                </a:lnTo>
                <a:lnTo>
                  <a:pt x="345" y="2"/>
                </a:lnTo>
                <a:lnTo>
                  <a:pt x="338" y="3"/>
                </a:lnTo>
                <a:lnTo>
                  <a:pt x="331" y="4"/>
                </a:lnTo>
                <a:lnTo>
                  <a:pt x="325" y="4"/>
                </a:lnTo>
                <a:lnTo>
                  <a:pt x="318" y="5"/>
                </a:lnTo>
                <a:lnTo>
                  <a:pt x="312" y="6"/>
                </a:lnTo>
                <a:lnTo>
                  <a:pt x="305" y="7"/>
                </a:lnTo>
                <a:lnTo>
                  <a:pt x="299" y="8"/>
                </a:lnTo>
                <a:lnTo>
                  <a:pt x="292" y="9"/>
                </a:lnTo>
                <a:lnTo>
                  <a:pt x="286" y="10"/>
                </a:lnTo>
                <a:lnTo>
                  <a:pt x="280" y="11"/>
                </a:lnTo>
                <a:lnTo>
                  <a:pt x="274" y="13"/>
                </a:lnTo>
                <a:lnTo>
                  <a:pt x="267" y="14"/>
                </a:lnTo>
                <a:lnTo>
                  <a:pt x="261" y="16"/>
                </a:lnTo>
                <a:lnTo>
                  <a:pt x="255" y="17"/>
                </a:lnTo>
                <a:lnTo>
                  <a:pt x="249" y="19"/>
                </a:lnTo>
                <a:lnTo>
                  <a:pt x="244" y="21"/>
                </a:lnTo>
                <a:lnTo>
                  <a:pt x="238" y="23"/>
                </a:lnTo>
                <a:lnTo>
                  <a:pt x="232" y="24"/>
                </a:lnTo>
                <a:lnTo>
                  <a:pt x="226" y="26"/>
                </a:lnTo>
                <a:lnTo>
                  <a:pt x="221" y="29"/>
                </a:lnTo>
                <a:lnTo>
                  <a:pt x="215" y="31"/>
                </a:lnTo>
                <a:lnTo>
                  <a:pt x="210" y="33"/>
                </a:lnTo>
                <a:lnTo>
                  <a:pt x="204" y="36"/>
                </a:lnTo>
                <a:lnTo>
                  <a:pt x="199" y="38"/>
                </a:lnTo>
                <a:lnTo>
                  <a:pt x="194" y="41"/>
                </a:lnTo>
                <a:lnTo>
                  <a:pt x="188" y="44"/>
                </a:lnTo>
                <a:lnTo>
                  <a:pt x="182" y="47"/>
                </a:lnTo>
                <a:lnTo>
                  <a:pt x="176" y="50"/>
                </a:lnTo>
                <a:lnTo>
                  <a:pt x="170" y="54"/>
                </a:lnTo>
                <a:lnTo>
                  <a:pt x="164" y="58"/>
                </a:lnTo>
                <a:lnTo>
                  <a:pt x="159" y="61"/>
                </a:lnTo>
                <a:lnTo>
                  <a:pt x="153" y="65"/>
                </a:lnTo>
                <a:lnTo>
                  <a:pt x="148" y="69"/>
                </a:lnTo>
                <a:lnTo>
                  <a:pt x="142" y="73"/>
                </a:lnTo>
                <a:lnTo>
                  <a:pt x="137" y="77"/>
                </a:lnTo>
                <a:lnTo>
                  <a:pt x="132" y="82"/>
                </a:lnTo>
                <a:lnTo>
                  <a:pt x="127" y="86"/>
                </a:lnTo>
                <a:lnTo>
                  <a:pt x="122" y="90"/>
                </a:lnTo>
                <a:lnTo>
                  <a:pt x="117" y="95"/>
                </a:lnTo>
                <a:lnTo>
                  <a:pt x="112" y="100"/>
                </a:lnTo>
                <a:lnTo>
                  <a:pt x="107" y="104"/>
                </a:lnTo>
                <a:lnTo>
                  <a:pt x="103" y="109"/>
                </a:lnTo>
                <a:lnTo>
                  <a:pt x="98" y="114"/>
                </a:lnTo>
                <a:lnTo>
                  <a:pt x="94" y="119"/>
                </a:lnTo>
                <a:lnTo>
                  <a:pt x="90" y="124"/>
                </a:lnTo>
                <a:lnTo>
                  <a:pt x="85" y="129"/>
                </a:lnTo>
                <a:lnTo>
                  <a:pt x="81" y="135"/>
                </a:lnTo>
                <a:lnTo>
                  <a:pt x="77" y="140"/>
                </a:lnTo>
                <a:lnTo>
                  <a:pt x="73" y="146"/>
                </a:lnTo>
                <a:lnTo>
                  <a:pt x="69" y="151"/>
                </a:lnTo>
                <a:lnTo>
                  <a:pt x="66" y="157"/>
                </a:lnTo>
                <a:lnTo>
                  <a:pt x="62" y="162"/>
                </a:lnTo>
                <a:lnTo>
                  <a:pt x="59" y="168"/>
                </a:lnTo>
                <a:lnTo>
                  <a:pt x="55" y="174"/>
                </a:lnTo>
                <a:lnTo>
                  <a:pt x="52" y="180"/>
                </a:lnTo>
                <a:lnTo>
                  <a:pt x="49" y="186"/>
                </a:lnTo>
                <a:lnTo>
                  <a:pt x="45" y="192"/>
                </a:lnTo>
                <a:lnTo>
                  <a:pt x="42" y="198"/>
                </a:lnTo>
                <a:lnTo>
                  <a:pt x="39" y="204"/>
                </a:lnTo>
                <a:lnTo>
                  <a:pt x="37" y="210"/>
                </a:lnTo>
                <a:lnTo>
                  <a:pt x="34" y="217"/>
                </a:lnTo>
                <a:lnTo>
                  <a:pt x="31" y="223"/>
                </a:lnTo>
                <a:lnTo>
                  <a:pt x="29" y="230"/>
                </a:lnTo>
                <a:lnTo>
                  <a:pt x="26" y="236"/>
                </a:lnTo>
                <a:lnTo>
                  <a:pt x="24" y="242"/>
                </a:lnTo>
                <a:lnTo>
                  <a:pt x="22" y="249"/>
                </a:lnTo>
                <a:lnTo>
                  <a:pt x="20" y="256"/>
                </a:lnTo>
                <a:lnTo>
                  <a:pt x="18" y="262"/>
                </a:lnTo>
                <a:lnTo>
                  <a:pt x="16" y="269"/>
                </a:lnTo>
                <a:lnTo>
                  <a:pt x="14" y="276"/>
                </a:lnTo>
                <a:lnTo>
                  <a:pt x="12" y="283"/>
                </a:lnTo>
                <a:lnTo>
                  <a:pt x="11" y="290"/>
                </a:lnTo>
                <a:lnTo>
                  <a:pt x="9" y="296"/>
                </a:lnTo>
                <a:lnTo>
                  <a:pt x="8" y="303"/>
                </a:lnTo>
                <a:lnTo>
                  <a:pt x="6" y="310"/>
                </a:lnTo>
                <a:lnTo>
                  <a:pt x="5" y="317"/>
                </a:lnTo>
                <a:lnTo>
                  <a:pt x="4" y="324"/>
                </a:lnTo>
                <a:lnTo>
                  <a:pt x="3" y="331"/>
                </a:lnTo>
                <a:lnTo>
                  <a:pt x="2" y="338"/>
                </a:lnTo>
                <a:lnTo>
                  <a:pt x="2" y="346"/>
                </a:lnTo>
                <a:lnTo>
                  <a:pt x="1" y="353"/>
                </a:lnTo>
                <a:lnTo>
                  <a:pt x="1" y="360"/>
                </a:lnTo>
                <a:lnTo>
                  <a:pt x="0" y="367"/>
                </a:lnTo>
                <a:lnTo>
                  <a:pt x="0" y="374"/>
                </a:lnTo>
                <a:lnTo>
                  <a:pt x="0" y="382"/>
                </a:lnTo>
                <a:lnTo>
                  <a:pt x="0" y="389"/>
                </a:lnTo>
                <a:lnTo>
                  <a:pt x="0" y="396"/>
                </a:lnTo>
                <a:lnTo>
                  <a:pt x="0" y="403"/>
                </a:lnTo>
                <a:lnTo>
                  <a:pt x="0" y="410"/>
                </a:lnTo>
                <a:lnTo>
                  <a:pt x="1" y="417"/>
                </a:lnTo>
                <a:lnTo>
                  <a:pt x="1" y="424"/>
                </a:lnTo>
                <a:lnTo>
                  <a:pt x="2" y="431"/>
                </a:lnTo>
                <a:lnTo>
                  <a:pt x="2" y="438"/>
                </a:lnTo>
                <a:lnTo>
                  <a:pt x="3" y="445"/>
                </a:lnTo>
                <a:lnTo>
                  <a:pt x="4" y="452"/>
                </a:lnTo>
                <a:lnTo>
                  <a:pt x="5" y="459"/>
                </a:lnTo>
                <a:lnTo>
                  <a:pt x="6" y="465"/>
                </a:lnTo>
                <a:lnTo>
                  <a:pt x="7" y="472"/>
                </a:lnTo>
                <a:lnTo>
                  <a:pt x="9" y="479"/>
                </a:lnTo>
                <a:lnTo>
                  <a:pt x="10" y="486"/>
                </a:lnTo>
                <a:lnTo>
                  <a:pt x="12" y="493"/>
                </a:lnTo>
                <a:lnTo>
                  <a:pt x="13" y="499"/>
                </a:lnTo>
                <a:lnTo>
                  <a:pt x="15" y="506"/>
                </a:lnTo>
                <a:lnTo>
                  <a:pt x="17" y="513"/>
                </a:lnTo>
                <a:lnTo>
                  <a:pt x="19" y="519"/>
                </a:lnTo>
                <a:lnTo>
                  <a:pt x="21" y="526"/>
                </a:lnTo>
                <a:lnTo>
                  <a:pt x="23" y="533"/>
                </a:lnTo>
                <a:lnTo>
                  <a:pt x="25" y="539"/>
                </a:lnTo>
                <a:lnTo>
                  <a:pt x="28" y="546"/>
                </a:lnTo>
                <a:lnTo>
                  <a:pt x="30" y="552"/>
                </a:lnTo>
                <a:lnTo>
                  <a:pt x="33" y="559"/>
                </a:lnTo>
                <a:lnTo>
                  <a:pt x="35" y="565"/>
                </a:lnTo>
                <a:lnTo>
                  <a:pt x="38" y="572"/>
                </a:lnTo>
                <a:lnTo>
                  <a:pt x="41" y="578"/>
                </a:lnTo>
                <a:lnTo>
                  <a:pt x="44" y="584"/>
                </a:lnTo>
                <a:lnTo>
                  <a:pt x="47" y="591"/>
                </a:lnTo>
                <a:lnTo>
                  <a:pt x="50" y="597"/>
                </a:lnTo>
                <a:lnTo>
                  <a:pt x="53" y="603"/>
                </a:lnTo>
                <a:lnTo>
                  <a:pt x="56" y="609"/>
                </a:lnTo>
                <a:lnTo>
                  <a:pt x="59" y="616"/>
                </a:lnTo>
                <a:lnTo>
                  <a:pt x="63" y="622"/>
                </a:lnTo>
                <a:lnTo>
                  <a:pt x="66" y="628"/>
                </a:lnTo>
                <a:lnTo>
                  <a:pt x="70" y="634"/>
                </a:lnTo>
                <a:lnTo>
                  <a:pt x="74" y="640"/>
                </a:lnTo>
                <a:lnTo>
                  <a:pt x="77" y="646"/>
                </a:lnTo>
                <a:lnTo>
                  <a:pt x="81" y="652"/>
                </a:lnTo>
                <a:lnTo>
                  <a:pt x="85" y="658"/>
                </a:lnTo>
                <a:lnTo>
                  <a:pt x="89" y="663"/>
                </a:lnTo>
                <a:lnTo>
                  <a:pt x="93" y="669"/>
                </a:lnTo>
                <a:lnTo>
                  <a:pt x="98" y="675"/>
                </a:lnTo>
                <a:lnTo>
                  <a:pt x="102" y="681"/>
                </a:lnTo>
                <a:lnTo>
                  <a:pt x="106" y="686"/>
                </a:lnTo>
                <a:lnTo>
                  <a:pt x="111" y="692"/>
                </a:lnTo>
                <a:lnTo>
                  <a:pt x="115" y="698"/>
                </a:lnTo>
                <a:lnTo>
                  <a:pt x="120" y="703"/>
                </a:lnTo>
                <a:lnTo>
                  <a:pt x="124" y="709"/>
                </a:lnTo>
                <a:lnTo>
                  <a:pt x="129" y="714"/>
                </a:lnTo>
                <a:lnTo>
                  <a:pt x="134" y="719"/>
                </a:lnTo>
                <a:lnTo>
                  <a:pt x="139" y="725"/>
                </a:lnTo>
                <a:lnTo>
                  <a:pt x="144" y="730"/>
                </a:lnTo>
                <a:lnTo>
                  <a:pt x="149" y="735"/>
                </a:lnTo>
                <a:lnTo>
                  <a:pt x="154" y="740"/>
                </a:lnTo>
                <a:lnTo>
                  <a:pt x="159" y="745"/>
                </a:lnTo>
                <a:lnTo>
                  <a:pt x="165" y="751"/>
                </a:lnTo>
                <a:lnTo>
                  <a:pt x="170" y="756"/>
                </a:lnTo>
                <a:lnTo>
                  <a:pt x="176" y="760"/>
                </a:lnTo>
                <a:lnTo>
                  <a:pt x="181" y="765"/>
                </a:lnTo>
                <a:lnTo>
                  <a:pt x="187" y="770"/>
                </a:lnTo>
                <a:lnTo>
                  <a:pt x="192" y="775"/>
                </a:lnTo>
                <a:lnTo>
                  <a:pt x="197" y="779"/>
                </a:lnTo>
                <a:lnTo>
                  <a:pt x="202" y="783"/>
                </a:lnTo>
                <a:lnTo>
                  <a:pt x="208" y="787"/>
                </a:lnTo>
                <a:lnTo>
                  <a:pt x="213" y="791"/>
                </a:lnTo>
                <a:lnTo>
                  <a:pt x="218" y="795"/>
                </a:lnTo>
                <a:lnTo>
                  <a:pt x="224" y="799"/>
                </a:lnTo>
                <a:lnTo>
                  <a:pt x="229" y="803"/>
                </a:lnTo>
                <a:lnTo>
                  <a:pt x="234" y="807"/>
                </a:lnTo>
                <a:lnTo>
                  <a:pt x="240" y="811"/>
                </a:lnTo>
                <a:lnTo>
                  <a:pt x="245" y="814"/>
                </a:lnTo>
                <a:lnTo>
                  <a:pt x="251" y="818"/>
                </a:lnTo>
                <a:lnTo>
                  <a:pt x="257" y="822"/>
                </a:lnTo>
                <a:lnTo>
                  <a:pt x="262" y="825"/>
                </a:lnTo>
                <a:lnTo>
                  <a:pt x="268" y="829"/>
                </a:lnTo>
                <a:lnTo>
                  <a:pt x="274" y="832"/>
                </a:lnTo>
                <a:lnTo>
                  <a:pt x="280" y="835"/>
                </a:lnTo>
                <a:lnTo>
                  <a:pt x="286" y="839"/>
                </a:lnTo>
                <a:lnTo>
                  <a:pt x="292" y="842"/>
                </a:lnTo>
                <a:lnTo>
                  <a:pt x="298" y="845"/>
                </a:lnTo>
                <a:lnTo>
                  <a:pt x="304" y="848"/>
                </a:lnTo>
                <a:lnTo>
                  <a:pt x="310" y="851"/>
                </a:lnTo>
                <a:lnTo>
                  <a:pt x="316" y="854"/>
                </a:lnTo>
                <a:lnTo>
                  <a:pt x="322" y="857"/>
                </a:lnTo>
                <a:lnTo>
                  <a:pt x="329" y="860"/>
                </a:lnTo>
                <a:lnTo>
                  <a:pt x="335" y="863"/>
                </a:lnTo>
                <a:lnTo>
                  <a:pt x="341" y="866"/>
                </a:lnTo>
                <a:lnTo>
                  <a:pt x="348" y="868"/>
                </a:lnTo>
                <a:lnTo>
                  <a:pt x="354" y="871"/>
                </a:lnTo>
                <a:lnTo>
                  <a:pt x="361" y="874"/>
                </a:lnTo>
                <a:lnTo>
                  <a:pt x="367" y="876"/>
                </a:lnTo>
                <a:lnTo>
                  <a:pt x="374" y="879"/>
                </a:lnTo>
                <a:lnTo>
                  <a:pt x="380" y="881"/>
                </a:lnTo>
                <a:lnTo>
                  <a:pt x="387" y="884"/>
                </a:lnTo>
                <a:lnTo>
                  <a:pt x="394" y="886"/>
                </a:lnTo>
                <a:lnTo>
                  <a:pt x="400" y="888"/>
                </a:lnTo>
                <a:lnTo>
                  <a:pt x="407" y="890"/>
                </a:lnTo>
                <a:lnTo>
                  <a:pt x="414" y="892"/>
                </a:lnTo>
                <a:lnTo>
                  <a:pt x="421" y="894"/>
                </a:lnTo>
                <a:lnTo>
                  <a:pt x="428" y="896"/>
                </a:lnTo>
                <a:lnTo>
                  <a:pt x="435" y="898"/>
                </a:lnTo>
                <a:lnTo>
                  <a:pt x="442" y="900"/>
                </a:lnTo>
                <a:lnTo>
                  <a:pt x="449" y="902"/>
                </a:lnTo>
                <a:lnTo>
                  <a:pt x="456" y="904"/>
                </a:lnTo>
                <a:lnTo>
                  <a:pt x="463" y="906"/>
                </a:lnTo>
                <a:lnTo>
                  <a:pt x="470" y="907"/>
                </a:lnTo>
                <a:lnTo>
                  <a:pt x="477" y="909"/>
                </a:lnTo>
                <a:lnTo>
                  <a:pt x="484" y="910"/>
                </a:lnTo>
                <a:lnTo>
                  <a:pt x="491" y="912"/>
                </a:lnTo>
                <a:lnTo>
                  <a:pt x="498" y="913"/>
                </a:lnTo>
                <a:lnTo>
                  <a:pt x="506" y="914"/>
                </a:lnTo>
                <a:lnTo>
                  <a:pt x="513" y="916"/>
                </a:lnTo>
                <a:lnTo>
                  <a:pt x="520" y="917"/>
                </a:lnTo>
                <a:lnTo>
                  <a:pt x="528" y="918"/>
                </a:lnTo>
                <a:lnTo>
                  <a:pt x="535" y="919"/>
                </a:lnTo>
                <a:lnTo>
                  <a:pt x="542" y="920"/>
                </a:lnTo>
                <a:lnTo>
                  <a:pt x="550" y="921"/>
                </a:lnTo>
                <a:lnTo>
                  <a:pt x="557" y="922"/>
                </a:lnTo>
                <a:lnTo>
                  <a:pt x="565" y="923"/>
                </a:lnTo>
                <a:lnTo>
                  <a:pt x="572" y="923"/>
                </a:lnTo>
                <a:lnTo>
                  <a:pt x="580" y="924"/>
                </a:lnTo>
                <a:lnTo>
                  <a:pt x="587" y="925"/>
                </a:lnTo>
                <a:lnTo>
                  <a:pt x="595" y="925"/>
                </a:lnTo>
                <a:lnTo>
                  <a:pt x="602" y="926"/>
                </a:lnTo>
                <a:lnTo>
                  <a:pt x="610" y="926"/>
                </a:lnTo>
                <a:lnTo>
                  <a:pt x="618" y="927"/>
                </a:lnTo>
                <a:lnTo>
                  <a:pt x="625" y="927"/>
                </a:lnTo>
                <a:lnTo>
                  <a:pt x="633" y="927"/>
                </a:lnTo>
                <a:lnTo>
                  <a:pt x="641" y="927"/>
                </a:lnTo>
                <a:lnTo>
                  <a:pt x="648" y="927"/>
                </a:lnTo>
                <a:lnTo>
                  <a:pt x="656" y="927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5" name="Freeform 87"/>
          <p:cNvSpPr>
            <a:spLocks/>
          </p:cNvSpPr>
          <p:nvPr/>
        </p:nvSpPr>
        <p:spPr bwMode="auto">
          <a:xfrm>
            <a:off x="5262563" y="4932363"/>
            <a:ext cx="2082800" cy="1473200"/>
          </a:xfrm>
          <a:custGeom>
            <a:avLst/>
            <a:gdLst>
              <a:gd name="T0" fmla="*/ 2147483647 w 1312"/>
              <a:gd name="T1" fmla="*/ 2147483647 h 928"/>
              <a:gd name="T2" fmla="*/ 2147483647 w 1312"/>
              <a:gd name="T3" fmla="*/ 2147483647 h 928"/>
              <a:gd name="T4" fmla="*/ 2147483647 w 1312"/>
              <a:gd name="T5" fmla="*/ 2147483647 h 928"/>
              <a:gd name="T6" fmla="*/ 2147483647 w 1312"/>
              <a:gd name="T7" fmla="*/ 2147483647 h 928"/>
              <a:gd name="T8" fmla="*/ 2147483647 w 1312"/>
              <a:gd name="T9" fmla="*/ 2147483647 h 928"/>
              <a:gd name="T10" fmla="*/ 2147483647 w 1312"/>
              <a:gd name="T11" fmla="*/ 2147483647 h 928"/>
              <a:gd name="T12" fmla="*/ 2147483647 w 1312"/>
              <a:gd name="T13" fmla="*/ 2147483647 h 928"/>
              <a:gd name="T14" fmla="*/ 2147483647 w 1312"/>
              <a:gd name="T15" fmla="*/ 2147483647 h 928"/>
              <a:gd name="T16" fmla="*/ 2147483647 w 1312"/>
              <a:gd name="T17" fmla="*/ 2147483647 h 928"/>
              <a:gd name="T18" fmla="*/ 2147483647 w 1312"/>
              <a:gd name="T19" fmla="*/ 2147483647 h 928"/>
              <a:gd name="T20" fmla="*/ 2147483647 w 1312"/>
              <a:gd name="T21" fmla="*/ 2147483647 h 928"/>
              <a:gd name="T22" fmla="*/ 2147483647 w 1312"/>
              <a:gd name="T23" fmla="*/ 2147483647 h 928"/>
              <a:gd name="T24" fmla="*/ 2147483647 w 1312"/>
              <a:gd name="T25" fmla="*/ 2147483647 h 928"/>
              <a:gd name="T26" fmla="*/ 2147483647 w 1312"/>
              <a:gd name="T27" fmla="*/ 2147483647 h 928"/>
              <a:gd name="T28" fmla="*/ 2147483647 w 1312"/>
              <a:gd name="T29" fmla="*/ 2147483647 h 928"/>
              <a:gd name="T30" fmla="*/ 2147483647 w 1312"/>
              <a:gd name="T31" fmla="*/ 2147483647 h 928"/>
              <a:gd name="T32" fmla="*/ 2147483647 w 1312"/>
              <a:gd name="T33" fmla="*/ 2147483647 h 928"/>
              <a:gd name="T34" fmla="*/ 2147483647 w 1312"/>
              <a:gd name="T35" fmla="*/ 2147483647 h 928"/>
              <a:gd name="T36" fmla="*/ 2147483647 w 1312"/>
              <a:gd name="T37" fmla="*/ 2147483647 h 928"/>
              <a:gd name="T38" fmla="*/ 2147483647 w 1312"/>
              <a:gd name="T39" fmla="*/ 2147483647 h 928"/>
              <a:gd name="T40" fmla="*/ 2147483647 w 1312"/>
              <a:gd name="T41" fmla="*/ 2147483647 h 928"/>
              <a:gd name="T42" fmla="*/ 2147483647 w 1312"/>
              <a:gd name="T43" fmla="*/ 2147483647 h 928"/>
              <a:gd name="T44" fmla="*/ 2147483647 w 1312"/>
              <a:gd name="T45" fmla="*/ 2147483647 h 928"/>
              <a:gd name="T46" fmla="*/ 2147483647 w 1312"/>
              <a:gd name="T47" fmla="*/ 2147483647 h 928"/>
              <a:gd name="T48" fmla="*/ 2147483647 w 1312"/>
              <a:gd name="T49" fmla="*/ 2147483647 h 928"/>
              <a:gd name="T50" fmla="*/ 2147483647 w 1312"/>
              <a:gd name="T51" fmla="*/ 2147483647 h 928"/>
              <a:gd name="T52" fmla="*/ 2147483647 w 1312"/>
              <a:gd name="T53" fmla="*/ 2147483647 h 928"/>
              <a:gd name="T54" fmla="*/ 2147483647 w 1312"/>
              <a:gd name="T55" fmla="*/ 2147483647 h 928"/>
              <a:gd name="T56" fmla="*/ 2147483647 w 1312"/>
              <a:gd name="T57" fmla="*/ 2147483647 h 928"/>
              <a:gd name="T58" fmla="*/ 2147483647 w 1312"/>
              <a:gd name="T59" fmla="*/ 2147483647 h 928"/>
              <a:gd name="T60" fmla="*/ 2147483647 w 1312"/>
              <a:gd name="T61" fmla="*/ 2147483647 h 928"/>
              <a:gd name="T62" fmla="*/ 2147483647 w 1312"/>
              <a:gd name="T63" fmla="*/ 2147483647 h 928"/>
              <a:gd name="T64" fmla="*/ 2147483647 w 1312"/>
              <a:gd name="T65" fmla="*/ 0 h 928"/>
              <a:gd name="T66" fmla="*/ 2147483647 w 1312"/>
              <a:gd name="T67" fmla="*/ 2147483647 h 928"/>
              <a:gd name="T68" fmla="*/ 2147483647 w 1312"/>
              <a:gd name="T69" fmla="*/ 2147483647 h 928"/>
              <a:gd name="T70" fmla="*/ 2147483647 w 1312"/>
              <a:gd name="T71" fmla="*/ 2147483647 h 928"/>
              <a:gd name="T72" fmla="*/ 2147483647 w 1312"/>
              <a:gd name="T73" fmla="*/ 2147483647 h 928"/>
              <a:gd name="T74" fmla="*/ 2147483647 w 1312"/>
              <a:gd name="T75" fmla="*/ 2147483647 h 928"/>
              <a:gd name="T76" fmla="*/ 2147483647 w 1312"/>
              <a:gd name="T77" fmla="*/ 2147483647 h 928"/>
              <a:gd name="T78" fmla="*/ 2147483647 w 1312"/>
              <a:gd name="T79" fmla="*/ 2147483647 h 928"/>
              <a:gd name="T80" fmla="*/ 2147483647 w 1312"/>
              <a:gd name="T81" fmla="*/ 2147483647 h 928"/>
              <a:gd name="T82" fmla="*/ 2147483647 w 1312"/>
              <a:gd name="T83" fmla="*/ 2147483647 h 928"/>
              <a:gd name="T84" fmla="*/ 2147483647 w 1312"/>
              <a:gd name="T85" fmla="*/ 2147483647 h 928"/>
              <a:gd name="T86" fmla="*/ 0 w 1312"/>
              <a:gd name="T87" fmla="*/ 2147483647 h 928"/>
              <a:gd name="T88" fmla="*/ 2147483647 w 1312"/>
              <a:gd name="T89" fmla="*/ 2147483647 h 928"/>
              <a:gd name="T90" fmla="*/ 2147483647 w 1312"/>
              <a:gd name="T91" fmla="*/ 2147483647 h 928"/>
              <a:gd name="T92" fmla="*/ 2147483647 w 1312"/>
              <a:gd name="T93" fmla="*/ 2147483647 h 928"/>
              <a:gd name="T94" fmla="*/ 2147483647 w 1312"/>
              <a:gd name="T95" fmla="*/ 2147483647 h 928"/>
              <a:gd name="T96" fmla="*/ 2147483647 w 1312"/>
              <a:gd name="T97" fmla="*/ 2147483647 h 928"/>
              <a:gd name="T98" fmla="*/ 2147483647 w 1312"/>
              <a:gd name="T99" fmla="*/ 2147483647 h 928"/>
              <a:gd name="T100" fmla="*/ 2147483647 w 1312"/>
              <a:gd name="T101" fmla="*/ 2147483647 h 928"/>
              <a:gd name="T102" fmla="*/ 2147483647 w 1312"/>
              <a:gd name="T103" fmla="*/ 2147483647 h 928"/>
              <a:gd name="T104" fmla="*/ 2147483647 w 1312"/>
              <a:gd name="T105" fmla="*/ 2147483647 h 928"/>
              <a:gd name="T106" fmla="*/ 2147483647 w 1312"/>
              <a:gd name="T107" fmla="*/ 2147483647 h 928"/>
              <a:gd name="T108" fmla="*/ 2147483647 w 1312"/>
              <a:gd name="T109" fmla="*/ 2147483647 h 928"/>
              <a:gd name="T110" fmla="*/ 2147483647 w 1312"/>
              <a:gd name="T111" fmla="*/ 2147483647 h 928"/>
              <a:gd name="T112" fmla="*/ 2147483647 w 1312"/>
              <a:gd name="T113" fmla="*/ 2147483647 h 928"/>
              <a:gd name="T114" fmla="*/ 2147483647 w 1312"/>
              <a:gd name="T115" fmla="*/ 2147483647 h 9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12"/>
              <a:gd name="T175" fmla="*/ 0 h 928"/>
              <a:gd name="T176" fmla="*/ 1312 w 1312"/>
              <a:gd name="T177" fmla="*/ 928 h 9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12" h="928">
                <a:moveTo>
                  <a:pt x="656" y="927"/>
                </a:moveTo>
                <a:lnTo>
                  <a:pt x="664" y="927"/>
                </a:lnTo>
                <a:lnTo>
                  <a:pt x="671" y="927"/>
                </a:lnTo>
                <a:lnTo>
                  <a:pt x="679" y="927"/>
                </a:lnTo>
                <a:lnTo>
                  <a:pt x="687" y="927"/>
                </a:lnTo>
                <a:lnTo>
                  <a:pt x="694" y="927"/>
                </a:lnTo>
                <a:lnTo>
                  <a:pt x="702" y="926"/>
                </a:lnTo>
                <a:lnTo>
                  <a:pt x="710" y="926"/>
                </a:lnTo>
                <a:lnTo>
                  <a:pt x="717" y="925"/>
                </a:lnTo>
                <a:lnTo>
                  <a:pt x="725" y="925"/>
                </a:lnTo>
                <a:lnTo>
                  <a:pt x="732" y="924"/>
                </a:lnTo>
                <a:lnTo>
                  <a:pt x="740" y="923"/>
                </a:lnTo>
                <a:lnTo>
                  <a:pt x="747" y="923"/>
                </a:lnTo>
                <a:lnTo>
                  <a:pt x="755" y="922"/>
                </a:lnTo>
                <a:lnTo>
                  <a:pt x="762" y="921"/>
                </a:lnTo>
                <a:lnTo>
                  <a:pt x="770" y="920"/>
                </a:lnTo>
                <a:lnTo>
                  <a:pt x="777" y="919"/>
                </a:lnTo>
                <a:lnTo>
                  <a:pt x="784" y="918"/>
                </a:lnTo>
                <a:lnTo>
                  <a:pt x="792" y="917"/>
                </a:lnTo>
                <a:lnTo>
                  <a:pt x="799" y="916"/>
                </a:lnTo>
                <a:lnTo>
                  <a:pt x="806" y="914"/>
                </a:lnTo>
                <a:lnTo>
                  <a:pt x="813" y="913"/>
                </a:lnTo>
                <a:lnTo>
                  <a:pt x="821" y="912"/>
                </a:lnTo>
                <a:lnTo>
                  <a:pt x="828" y="910"/>
                </a:lnTo>
                <a:lnTo>
                  <a:pt x="835" y="909"/>
                </a:lnTo>
                <a:lnTo>
                  <a:pt x="842" y="907"/>
                </a:lnTo>
                <a:lnTo>
                  <a:pt x="849" y="906"/>
                </a:lnTo>
                <a:lnTo>
                  <a:pt x="856" y="904"/>
                </a:lnTo>
                <a:lnTo>
                  <a:pt x="863" y="902"/>
                </a:lnTo>
                <a:lnTo>
                  <a:pt x="870" y="900"/>
                </a:lnTo>
                <a:lnTo>
                  <a:pt x="877" y="898"/>
                </a:lnTo>
                <a:lnTo>
                  <a:pt x="884" y="896"/>
                </a:lnTo>
                <a:lnTo>
                  <a:pt x="891" y="894"/>
                </a:lnTo>
                <a:lnTo>
                  <a:pt x="898" y="892"/>
                </a:lnTo>
                <a:lnTo>
                  <a:pt x="904" y="890"/>
                </a:lnTo>
                <a:lnTo>
                  <a:pt x="911" y="888"/>
                </a:lnTo>
                <a:lnTo>
                  <a:pt x="918" y="886"/>
                </a:lnTo>
                <a:lnTo>
                  <a:pt x="925" y="884"/>
                </a:lnTo>
                <a:lnTo>
                  <a:pt x="931" y="881"/>
                </a:lnTo>
                <a:lnTo>
                  <a:pt x="938" y="879"/>
                </a:lnTo>
                <a:lnTo>
                  <a:pt x="944" y="876"/>
                </a:lnTo>
                <a:lnTo>
                  <a:pt x="951" y="874"/>
                </a:lnTo>
                <a:lnTo>
                  <a:pt x="957" y="871"/>
                </a:lnTo>
                <a:lnTo>
                  <a:pt x="964" y="868"/>
                </a:lnTo>
                <a:lnTo>
                  <a:pt x="970" y="866"/>
                </a:lnTo>
                <a:lnTo>
                  <a:pt x="976" y="863"/>
                </a:lnTo>
                <a:lnTo>
                  <a:pt x="983" y="860"/>
                </a:lnTo>
                <a:lnTo>
                  <a:pt x="989" y="857"/>
                </a:lnTo>
                <a:lnTo>
                  <a:pt x="995" y="854"/>
                </a:lnTo>
                <a:lnTo>
                  <a:pt x="1001" y="851"/>
                </a:lnTo>
                <a:lnTo>
                  <a:pt x="1007" y="848"/>
                </a:lnTo>
                <a:lnTo>
                  <a:pt x="1014" y="845"/>
                </a:lnTo>
                <a:lnTo>
                  <a:pt x="1020" y="842"/>
                </a:lnTo>
                <a:lnTo>
                  <a:pt x="1026" y="839"/>
                </a:lnTo>
                <a:lnTo>
                  <a:pt x="1031" y="835"/>
                </a:lnTo>
                <a:lnTo>
                  <a:pt x="1037" y="832"/>
                </a:lnTo>
                <a:lnTo>
                  <a:pt x="1043" y="829"/>
                </a:lnTo>
                <a:lnTo>
                  <a:pt x="1049" y="825"/>
                </a:lnTo>
                <a:lnTo>
                  <a:pt x="1055" y="822"/>
                </a:lnTo>
                <a:lnTo>
                  <a:pt x="1060" y="818"/>
                </a:lnTo>
                <a:lnTo>
                  <a:pt x="1066" y="814"/>
                </a:lnTo>
                <a:lnTo>
                  <a:pt x="1072" y="811"/>
                </a:lnTo>
                <a:lnTo>
                  <a:pt x="1077" y="807"/>
                </a:lnTo>
                <a:lnTo>
                  <a:pt x="1082" y="803"/>
                </a:lnTo>
                <a:lnTo>
                  <a:pt x="1088" y="799"/>
                </a:lnTo>
                <a:lnTo>
                  <a:pt x="1093" y="795"/>
                </a:lnTo>
                <a:lnTo>
                  <a:pt x="1099" y="791"/>
                </a:lnTo>
                <a:lnTo>
                  <a:pt x="1104" y="787"/>
                </a:lnTo>
                <a:lnTo>
                  <a:pt x="1109" y="783"/>
                </a:lnTo>
                <a:lnTo>
                  <a:pt x="1114" y="779"/>
                </a:lnTo>
                <a:lnTo>
                  <a:pt x="1119" y="775"/>
                </a:lnTo>
                <a:lnTo>
                  <a:pt x="1125" y="770"/>
                </a:lnTo>
                <a:lnTo>
                  <a:pt x="1130" y="765"/>
                </a:lnTo>
                <a:lnTo>
                  <a:pt x="1136" y="760"/>
                </a:lnTo>
                <a:lnTo>
                  <a:pt x="1141" y="756"/>
                </a:lnTo>
                <a:lnTo>
                  <a:pt x="1147" y="751"/>
                </a:lnTo>
                <a:lnTo>
                  <a:pt x="1152" y="745"/>
                </a:lnTo>
                <a:lnTo>
                  <a:pt x="1157" y="740"/>
                </a:lnTo>
                <a:lnTo>
                  <a:pt x="1163" y="735"/>
                </a:lnTo>
                <a:lnTo>
                  <a:pt x="1168" y="730"/>
                </a:lnTo>
                <a:lnTo>
                  <a:pt x="1173" y="725"/>
                </a:lnTo>
                <a:lnTo>
                  <a:pt x="1178" y="719"/>
                </a:lnTo>
                <a:lnTo>
                  <a:pt x="1182" y="714"/>
                </a:lnTo>
                <a:lnTo>
                  <a:pt x="1187" y="709"/>
                </a:lnTo>
                <a:lnTo>
                  <a:pt x="1192" y="703"/>
                </a:lnTo>
                <a:lnTo>
                  <a:pt x="1196" y="698"/>
                </a:lnTo>
                <a:lnTo>
                  <a:pt x="1201" y="692"/>
                </a:lnTo>
                <a:lnTo>
                  <a:pt x="1205" y="686"/>
                </a:lnTo>
                <a:lnTo>
                  <a:pt x="1210" y="681"/>
                </a:lnTo>
                <a:lnTo>
                  <a:pt x="1214" y="675"/>
                </a:lnTo>
                <a:lnTo>
                  <a:pt x="1218" y="669"/>
                </a:lnTo>
                <a:lnTo>
                  <a:pt x="1222" y="663"/>
                </a:lnTo>
                <a:lnTo>
                  <a:pt x="1226" y="658"/>
                </a:lnTo>
                <a:lnTo>
                  <a:pt x="1230" y="652"/>
                </a:lnTo>
                <a:lnTo>
                  <a:pt x="1234" y="646"/>
                </a:lnTo>
                <a:lnTo>
                  <a:pt x="1238" y="640"/>
                </a:lnTo>
                <a:lnTo>
                  <a:pt x="1242" y="634"/>
                </a:lnTo>
                <a:lnTo>
                  <a:pt x="1245" y="628"/>
                </a:lnTo>
                <a:lnTo>
                  <a:pt x="1249" y="622"/>
                </a:lnTo>
                <a:lnTo>
                  <a:pt x="1252" y="616"/>
                </a:lnTo>
                <a:lnTo>
                  <a:pt x="1255" y="609"/>
                </a:lnTo>
                <a:lnTo>
                  <a:pt x="1259" y="603"/>
                </a:lnTo>
                <a:lnTo>
                  <a:pt x="1262" y="597"/>
                </a:lnTo>
                <a:lnTo>
                  <a:pt x="1265" y="591"/>
                </a:lnTo>
                <a:lnTo>
                  <a:pt x="1268" y="584"/>
                </a:lnTo>
                <a:lnTo>
                  <a:pt x="1271" y="578"/>
                </a:lnTo>
                <a:lnTo>
                  <a:pt x="1274" y="572"/>
                </a:lnTo>
                <a:lnTo>
                  <a:pt x="1276" y="565"/>
                </a:lnTo>
                <a:lnTo>
                  <a:pt x="1279" y="559"/>
                </a:lnTo>
                <a:lnTo>
                  <a:pt x="1281" y="552"/>
                </a:lnTo>
                <a:lnTo>
                  <a:pt x="1284" y="546"/>
                </a:lnTo>
                <a:lnTo>
                  <a:pt x="1286" y="539"/>
                </a:lnTo>
                <a:lnTo>
                  <a:pt x="1288" y="533"/>
                </a:lnTo>
                <a:lnTo>
                  <a:pt x="1290" y="526"/>
                </a:lnTo>
                <a:lnTo>
                  <a:pt x="1292" y="519"/>
                </a:lnTo>
                <a:lnTo>
                  <a:pt x="1294" y="513"/>
                </a:lnTo>
                <a:lnTo>
                  <a:pt x="1296" y="506"/>
                </a:lnTo>
                <a:lnTo>
                  <a:pt x="1298" y="499"/>
                </a:lnTo>
                <a:lnTo>
                  <a:pt x="1299" y="493"/>
                </a:lnTo>
                <a:lnTo>
                  <a:pt x="1301" y="486"/>
                </a:lnTo>
                <a:lnTo>
                  <a:pt x="1302" y="479"/>
                </a:lnTo>
                <a:lnTo>
                  <a:pt x="1304" y="472"/>
                </a:lnTo>
                <a:lnTo>
                  <a:pt x="1305" y="465"/>
                </a:lnTo>
                <a:lnTo>
                  <a:pt x="1306" y="459"/>
                </a:lnTo>
                <a:lnTo>
                  <a:pt x="1307" y="452"/>
                </a:lnTo>
                <a:lnTo>
                  <a:pt x="1308" y="445"/>
                </a:lnTo>
                <a:lnTo>
                  <a:pt x="1309" y="438"/>
                </a:lnTo>
                <a:lnTo>
                  <a:pt x="1309" y="431"/>
                </a:lnTo>
                <a:lnTo>
                  <a:pt x="1310" y="424"/>
                </a:lnTo>
                <a:lnTo>
                  <a:pt x="1310" y="417"/>
                </a:lnTo>
                <a:lnTo>
                  <a:pt x="1311" y="410"/>
                </a:lnTo>
                <a:lnTo>
                  <a:pt x="1311" y="403"/>
                </a:lnTo>
                <a:lnTo>
                  <a:pt x="1311" y="396"/>
                </a:lnTo>
                <a:lnTo>
                  <a:pt x="1311" y="389"/>
                </a:lnTo>
                <a:lnTo>
                  <a:pt x="1311" y="381"/>
                </a:lnTo>
                <a:lnTo>
                  <a:pt x="1311" y="374"/>
                </a:lnTo>
                <a:lnTo>
                  <a:pt x="1311" y="367"/>
                </a:lnTo>
                <a:lnTo>
                  <a:pt x="1310" y="359"/>
                </a:lnTo>
                <a:lnTo>
                  <a:pt x="1310" y="352"/>
                </a:lnTo>
                <a:lnTo>
                  <a:pt x="1309" y="345"/>
                </a:lnTo>
                <a:lnTo>
                  <a:pt x="1309" y="338"/>
                </a:lnTo>
                <a:lnTo>
                  <a:pt x="1308" y="330"/>
                </a:lnTo>
                <a:lnTo>
                  <a:pt x="1307" y="323"/>
                </a:lnTo>
                <a:lnTo>
                  <a:pt x="1306" y="316"/>
                </a:lnTo>
                <a:lnTo>
                  <a:pt x="1304" y="309"/>
                </a:lnTo>
                <a:lnTo>
                  <a:pt x="1303" y="302"/>
                </a:lnTo>
                <a:lnTo>
                  <a:pt x="1302" y="295"/>
                </a:lnTo>
                <a:lnTo>
                  <a:pt x="1300" y="288"/>
                </a:lnTo>
                <a:lnTo>
                  <a:pt x="1299" y="281"/>
                </a:lnTo>
                <a:lnTo>
                  <a:pt x="1297" y="274"/>
                </a:lnTo>
                <a:lnTo>
                  <a:pt x="1295" y="267"/>
                </a:lnTo>
                <a:lnTo>
                  <a:pt x="1293" y="260"/>
                </a:lnTo>
                <a:lnTo>
                  <a:pt x="1291" y="254"/>
                </a:lnTo>
                <a:lnTo>
                  <a:pt x="1289" y="247"/>
                </a:lnTo>
                <a:lnTo>
                  <a:pt x="1287" y="240"/>
                </a:lnTo>
                <a:lnTo>
                  <a:pt x="1284" y="234"/>
                </a:lnTo>
                <a:lnTo>
                  <a:pt x="1282" y="227"/>
                </a:lnTo>
                <a:lnTo>
                  <a:pt x="1279" y="221"/>
                </a:lnTo>
                <a:lnTo>
                  <a:pt x="1277" y="214"/>
                </a:lnTo>
                <a:lnTo>
                  <a:pt x="1274" y="208"/>
                </a:lnTo>
                <a:lnTo>
                  <a:pt x="1271" y="201"/>
                </a:lnTo>
                <a:lnTo>
                  <a:pt x="1268" y="195"/>
                </a:lnTo>
                <a:lnTo>
                  <a:pt x="1265" y="189"/>
                </a:lnTo>
                <a:lnTo>
                  <a:pt x="1262" y="183"/>
                </a:lnTo>
                <a:lnTo>
                  <a:pt x="1258" y="177"/>
                </a:lnTo>
                <a:lnTo>
                  <a:pt x="1255" y="171"/>
                </a:lnTo>
                <a:lnTo>
                  <a:pt x="1251" y="165"/>
                </a:lnTo>
                <a:lnTo>
                  <a:pt x="1248" y="159"/>
                </a:lnTo>
                <a:lnTo>
                  <a:pt x="1244" y="153"/>
                </a:lnTo>
                <a:lnTo>
                  <a:pt x="1240" y="148"/>
                </a:lnTo>
                <a:lnTo>
                  <a:pt x="1236" y="142"/>
                </a:lnTo>
                <a:lnTo>
                  <a:pt x="1233" y="137"/>
                </a:lnTo>
                <a:lnTo>
                  <a:pt x="1228" y="131"/>
                </a:lnTo>
                <a:lnTo>
                  <a:pt x="1224" y="126"/>
                </a:lnTo>
                <a:lnTo>
                  <a:pt x="1220" y="121"/>
                </a:lnTo>
                <a:lnTo>
                  <a:pt x="1216" y="116"/>
                </a:lnTo>
                <a:lnTo>
                  <a:pt x="1211" y="111"/>
                </a:lnTo>
                <a:lnTo>
                  <a:pt x="1206" y="106"/>
                </a:lnTo>
                <a:lnTo>
                  <a:pt x="1202" y="101"/>
                </a:lnTo>
                <a:lnTo>
                  <a:pt x="1197" y="96"/>
                </a:lnTo>
                <a:lnTo>
                  <a:pt x="1192" y="91"/>
                </a:lnTo>
                <a:lnTo>
                  <a:pt x="1187" y="87"/>
                </a:lnTo>
                <a:lnTo>
                  <a:pt x="1182" y="82"/>
                </a:lnTo>
                <a:lnTo>
                  <a:pt x="1177" y="78"/>
                </a:lnTo>
                <a:lnTo>
                  <a:pt x="1172" y="74"/>
                </a:lnTo>
                <a:lnTo>
                  <a:pt x="1166" y="70"/>
                </a:lnTo>
                <a:lnTo>
                  <a:pt x="1161" y="66"/>
                </a:lnTo>
                <a:lnTo>
                  <a:pt x="1156" y="62"/>
                </a:lnTo>
                <a:lnTo>
                  <a:pt x="1150" y="58"/>
                </a:lnTo>
                <a:lnTo>
                  <a:pt x="1144" y="54"/>
                </a:lnTo>
                <a:lnTo>
                  <a:pt x="1138" y="51"/>
                </a:lnTo>
                <a:lnTo>
                  <a:pt x="1133" y="47"/>
                </a:lnTo>
                <a:lnTo>
                  <a:pt x="1127" y="44"/>
                </a:lnTo>
                <a:lnTo>
                  <a:pt x="1121" y="41"/>
                </a:lnTo>
                <a:lnTo>
                  <a:pt x="1115" y="38"/>
                </a:lnTo>
                <a:lnTo>
                  <a:pt x="1110" y="35"/>
                </a:lnTo>
                <a:lnTo>
                  <a:pt x="1105" y="33"/>
                </a:lnTo>
                <a:lnTo>
                  <a:pt x="1099" y="31"/>
                </a:lnTo>
                <a:lnTo>
                  <a:pt x="1094" y="28"/>
                </a:lnTo>
                <a:lnTo>
                  <a:pt x="1088" y="26"/>
                </a:lnTo>
                <a:lnTo>
                  <a:pt x="1083" y="24"/>
                </a:lnTo>
                <a:lnTo>
                  <a:pt x="1077" y="22"/>
                </a:lnTo>
                <a:lnTo>
                  <a:pt x="1071" y="20"/>
                </a:lnTo>
                <a:lnTo>
                  <a:pt x="1065" y="19"/>
                </a:lnTo>
                <a:lnTo>
                  <a:pt x="1060" y="17"/>
                </a:lnTo>
                <a:lnTo>
                  <a:pt x="1054" y="15"/>
                </a:lnTo>
                <a:lnTo>
                  <a:pt x="1048" y="14"/>
                </a:lnTo>
                <a:lnTo>
                  <a:pt x="1042" y="13"/>
                </a:lnTo>
                <a:lnTo>
                  <a:pt x="1035" y="11"/>
                </a:lnTo>
                <a:lnTo>
                  <a:pt x="1029" y="10"/>
                </a:lnTo>
                <a:lnTo>
                  <a:pt x="1023" y="9"/>
                </a:lnTo>
                <a:lnTo>
                  <a:pt x="1017" y="8"/>
                </a:lnTo>
                <a:lnTo>
                  <a:pt x="1010" y="7"/>
                </a:lnTo>
                <a:lnTo>
                  <a:pt x="1004" y="6"/>
                </a:lnTo>
                <a:lnTo>
                  <a:pt x="998" y="5"/>
                </a:lnTo>
                <a:lnTo>
                  <a:pt x="991" y="4"/>
                </a:lnTo>
                <a:lnTo>
                  <a:pt x="984" y="4"/>
                </a:lnTo>
                <a:lnTo>
                  <a:pt x="978" y="3"/>
                </a:lnTo>
                <a:lnTo>
                  <a:pt x="971" y="2"/>
                </a:lnTo>
                <a:lnTo>
                  <a:pt x="964" y="2"/>
                </a:lnTo>
                <a:lnTo>
                  <a:pt x="958" y="2"/>
                </a:lnTo>
                <a:lnTo>
                  <a:pt x="951" y="1"/>
                </a:lnTo>
                <a:lnTo>
                  <a:pt x="944" y="1"/>
                </a:lnTo>
                <a:lnTo>
                  <a:pt x="937" y="1"/>
                </a:lnTo>
                <a:lnTo>
                  <a:pt x="930" y="1"/>
                </a:lnTo>
                <a:lnTo>
                  <a:pt x="923" y="1"/>
                </a:lnTo>
                <a:lnTo>
                  <a:pt x="916" y="1"/>
                </a:lnTo>
                <a:lnTo>
                  <a:pt x="909" y="1"/>
                </a:lnTo>
                <a:lnTo>
                  <a:pt x="902" y="1"/>
                </a:lnTo>
                <a:lnTo>
                  <a:pt x="895" y="1"/>
                </a:lnTo>
                <a:lnTo>
                  <a:pt x="887" y="1"/>
                </a:lnTo>
                <a:lnTo>
                  <a:pt x="880" y="2"/>
                </a:lnTo>
                <a:lnTo>
                  <a:pt x="873" y="2"/>
                </a:lnTo>
                <a:lnTo>
                  <a:pt x="866" y="3"/>
                </a:lnTo>
                <a:lnTo>
                  <a:pt x="858" y="3"/>
                </a:lnTo>
                <a:lnTo>
                  <a:pt x="851" y="4"/>
                </a:lnTo>
                <a:lnTo>
                  <a:pt x="843" y="4"/>
                </a:lnTo>
                <a:lnTo>
                  <a:pt x="836" y="5"/>
                </a:lnTo>
                <a:lnTo>
                  <a:pt x="828" y="6"/>
                </a:lnTo>
                <a:lnTo>
                  <a:pt x="821" y="6"/>
                </a:lnTo>
                <a:lnTo>
                  <a:pt x="813" y="7"/>
                </a:lnTo>
                <a:lnTo>
                  <a:pt x="805" y="8"/>
                </a:lnTo>
                <a:lnTo>
                  <a:pt x="798" y="9"/>
                </a:lnTo>
                <a:lnTo>
                  <a:pt x="790" y="10"/>
                </a:lnTo>
                <a:lnTo>
                  <a:pt x="782" y="11"/>
                </a:lnTo>
                <a:lnTo>
                  <a:pt x="774" y="12"/>
                </a:lnTo>
                <a:lnTo>
                  <a:pt x="767" y="13"/>
                </a:lnTo>
                <a:lnTo>
                  <a:pt x="759" y="14"/>
                </a:lnTo>
                <a:lnTo>
                  <a:pt x="751" y="15"/>
                </a:lnTo>
                <a:lnTo>
                  <a:pt x="743" y="16"/>
                </a:lnTo>
                <a:lnTo>
                  <a:pt x="735" y="18"/>
                </a:lnTo>
                <a:lnTo>
                  <a:pt x="727" y="19"/>
                </a:lnTo>
                <a:lnTo>
                  <a:pt x="719" y="20"/>
                </a:lnTo>
                <a:lnTo>
                  <a:pt x="711" y="21"/>
                </a:lnTo>
                <a:lnTo>
                  <a:pt x="703" y="23"/>
                </a:lnTo>
                <a:lnTo>
                  <a:pt x="695" y="24"/>
                </a:lnTo>
                <a:lnTo>
                  <a:pt x="687" y="26"/>
                </a:lnTo>
                <a:lnTo>
                  <a:pt x="679" y="27"/>
                </a:lnTo>
                <a:lnTo>
                  <a:pt x="671" y="29"/>
                </a:lnTo>
                <a:lnTo>
                  <a:pt x="662" y="30"/>
                </a:lnTo>
                <a:lnTo>
                  <a:pt x="654" y="29"/>
                </a:lnTo>
                <a:lnTo>
                  <a:pt x="646" y="27"/>
                </a:lnTo>
                <a:lnTo>
                  <a:pt x="638" y="26"/>
                </a:lnTo>
                <a:lnTo>
                  <a:pt x="630" y="24"/>
                </a:lnTo>
                <a:lnTo>
                  <a:pt x="622" y="23"/>
                </a:lnTo>
                <a:lnTo>
                  <a:pt x="614" y="21"/>
                </a:lnTo>
                <a:lnTo>
                  <a:pt x="606" y="20"/>
                </a:lnTo>
                <a:lnTo>
                  <a:pt x="598" y="19"/>
                </a:lnTo>
                <a:lnTo>
                  <a:pt x="590" y="17"/>
                </a:lnTo>
                <a:lnTo>
                  <a:pt x="582" y="16"/>
                </a:lnTo>
                <a:lnTo>
                  <a:pt x="574" y="15"/>
                </a:lnTo>
                <a:lnTo>
                  <a:pt x="566" y="14"/>
                </a:lnTo>
                <a:lnTo>
                  <a:pt x="558" y="13"/>
                </a:lnTo>
                <a:lnTo>
                  <a:pt x="551" y="12"/>
                </a:lnTo>
                <a:lnTo>
                  <a:pt x="543" y="11"/>
                </a:lnTo>
                <a:lnTo>
                  <a:pt x="535" y="10"/>
                </a:lnTo>
                <a:lnTo>
                  <a:pt x="527" y="9"/>
                </a:lnTo>
                <a:lnTo>
                  <a:pt x="519" y="8"/>
                </a:lnTo>
                <a:lnTo>
                  <a:pt x="512" y="7"/>
                </a:lnTo>
                <a:lnTo>
                  <a:pt x="504" y="6"/>
                </a:lnTo>
                <a:lnTo>
                  <a:pt x="496" y="5"/>
                </a:lnTo>
                <a:lnTo>
                  <a:pt x="489" y="5"/>
                </a:lnTo>
                <a:lnTo>
                  <a:pt x="481" y="4"/>
                </a:lnTo>
                <a:lnTo>
                  <a:pt x="474" y="3"/>
                </a:lnTo>
                <a:lnTo>
                  <a:pt x="466" y="3"/>
                </a:lnTo>
                <a:lnTo>
                  <a:pt x="459" y="2"/>
                </a:lnTo>
                <a:lnTo>
                  <a:pt x="451" y="2"/>
                </a:lnTo>
                <a:lnTo>
                  <a:pt x="444" y="1"/>
                </a:lnTo>
                <a:lnTo>
                  <a:pt x="436" y="1"/>
                </a:lnTo>
                <a:lnTo>
                  <a:pt x="429" y="1"/>
                </a:lnTo>
                <a:lnTo>
                  <a:pt x="422" y="1"/>
                </a:lnTo>
                <a:lnTo>
                  <a:pt x="415" y="0"/>
                </a:ln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6" y="0"/>
                </a:lnTo>
                <a:lnTo>
                  <a:pt x="379" y="1"/>
                </a:lnTo>
                <a:lnTo>
                  <a:pt x="372" y="1"/>
                </a:lnTo>
                <a:lnTo>
                  <a:pt x="365" y="1"/>
                </a:lnTo>
                <a:lnTo>
                  <a:pt x="358" y="1"/>
                </a:lnTo>
                <a:lnTo>
                  <a:pt x="351" y="2"/>
                </a:lnTo>
                <a:lnTo>
                  <a:pt x="345" y="2"/>
                </a:lnTo>
                <a:lnTo>
                  <a:pt x="338" y="3"/>
                </a:lnTo>
                <a:lnTo>
                  <a:pt x="331" y="4"/>
                </a:lnTo>
                <a:lnTo>
                  <a:pt x="325" y="4"/>
                </a:lnTo>
                <a:lnTo>
                  <a:pt x="318" y="5"/>
                </a:lnTo>
                <a:lnTo>
                  <a:pt x="312" y="6"/>
                </a:lnTo>
                <a:lnTo>
                  <a:pt x="305" y="7"/>
                </a:lnTo>
                <a:lnTo>
                  <a:pt x="299" y="8"/>
                </a:lnTo>
                <a:lnTo>
                  <a:pt x="292" y="9"/>
                </a:lnTo>
                <a:lnTo>
                  <a:pt x="286" y="10"/>
                </a:lnTo>
                <a:lnTo>
                  <a:pt x="280" y="11"/>
                </a:lnTo>
                <a:lnTo>
                  <a:pt x="274" y="13"/>
                </a:lnTo>
                <a:lnTo>
                  <a:pt x="267" y="14"/>
                </a:lnTo>
                <a:lnTo>
                  <a:pt x="261" y="16"/>
                </a:lnTo>
                <a:lnTo>
                  <a:pt x="255" y="17"/>
                </a:lnTo>
                <a:lnTo>
                  <a:pt x="249" y="19"/>
                </a:lnTo>
                <a:lnTo>
                  <a:pt x="244" y="21"/>
                </a:lnTo>
                <a:lnTo>
                  <a:pt x="238" y="23"/>
                </a:lnTo>
                <a:lnTo>
                  <a:pt x="232" y="24"/>
                </a:lnTo>
                <a:lnTo>
                  <a:pt x="226" y="26"/>
                </a:lnTo>
                <a:lnTo>
                  <a:pt x="221" y="29"/>
                </a:lnTo>
                <a:lnTo>
                  <a:pt x="215" y="31"/>
                </a:lnTo>
                <a:lnTo>
                  <a:pt x="210" y="33"/>
                </a:lnTo>
                <a:lnTo>
                  <a:pt x="204" y="36"/>
                </a:lnTo>
                <a:lnTo>
                  <a:pt x="199" y="38"/>
                </a:lnTo>
                <a:lnTo>
                  <a:pt x="194" y="41"/>
                </a:lnTo>
                <a:lnTo>
                  <a:pt x="188" y="44"/>
                </a:lnTo>
                <a:lnTo>
                  <a:pt x="182" y="47"/>
                </a:lnTo>
                <a:lnTo>
                  <a:pt x="176" y="50"/>
                </a:lnTo>
                <a:lnTo>
                  <a:pt x="170" y="54"/>
                </a:lnTo>
                <a:lnTo>
                  <a:pt x="164" y="58"/>
                </a:lnTo>
                <a:lnTo>
                  <a:pt x="159" y="61"/>
                </a:lnTo>
                <a:lnTo>
                  <a:pt x="153" y="65"/>
                </a:lnTo>
                <a:lnTo>
                  <a:pt x="148" y="69"/>
                </a:lnTo>
                <a:lnTo>
                  <a:pt x="142" y="73"/>
                </a:lnTo>
                <a:lnTo>
                  <a:pt x="137" y="77"/>
                </a:lnTo>
                <a:lnTo>
                  <a:pt x="132" y="82"/>
                </a:lnTo>
                <a:lnTo>
                  <a:pt x="127" y="86"/>
                </a:lnTo>
                <a:lnTo>
                  <a:pt x="122" y="90"/>
                </a:lnTo>
                <a:lnTo>
                  <a:pt x="117" y="95"/>
                </a:lnTo>
                <a:lnTo>
                  <a:pt x="112" y="100"/>
                </a:lnTo>
                <a:lnTo>
                  <a:pt x="107" y="104"/>
                </a:lnTo>
                <a:lnTo>
                  <a:pt x="103" y="109"/>
                </a:lnTo>
                <a:lnTo>
                  <a:pt x="98" y="114"/>
                </a:lnTo>
                <a:lnTo>
                  <a:pt x="94" y="119"/>
                </a:lnTo>
                <a:lnTo>
                  <a:pt x="90" y="124"/>
                </a:lnTo>
                <a:lnTo>
                  <a:pt x="85" y="129"/>
                </a:lnTo>
                <a:lnTo>
                  <a:pt x="81" y="135"/>
                </a:lnTo>
                <a:lnTo>
                  <a:pt x="77" y="140"/>
                </a:lnTo>
                <a:lnTo>
                  <a:pt x="73" y="146"/>
                </a:lnTo>
                <a:lnTo>
                  <a:pt x="69" y="151"/>
                </a:lnTo>
                <a:lnTo>
                  <a:pt x="66" y="157"/>
                </a:lnTo>
                <a:lnTo>
                  <a:pt x="62" y="162"/>
                </a:lnTo>
                <a:lnTo>
                  <a:pt x="59" y="168"/>
                </a:lnTo>
                <a:lnTo>
                  <a:pt x="55" y="174"/>
                </a:lnTo>
                <a:lnTo>
                  <a:pt x="52" y="180"/>
                </a:lnTo>
                <a:lnTo>
                  <a:pt x="49" y="186"/>
                </a:lnTo>
                <a:lnTo>
                  <a:pt x="45" y="192"/>
                </a:lnTo>
                <a:lnTo>
                  <a:pt x="42" y="198"/>
                </a:lnTo>
                <a:lnTo>
                  <a:pt x="39" y="204"/>
                </a:lnTo>
                <a:lnTo>
                  <a:pt x="37" y="210"/>
                </a:lnTo>
                <a:lnTo>
                  <a:pt x="34" y="217"/>
                </a:lnTo>
                <a:lnTo>
                  <a:pt x="31" y="223"/>
                </a:lnTo>
                <a:lnTo>
                  <a:pt x="29" y="230"/>
                </a:lnTo>
                <a:lnTo>
                  <a:pt x="26" y="236"/>
                </a:lnTo>
                <a:lnTo>
                  <a:pt x="24" y="242"/>
                </a:lnTo>
                <a:lnTo>
                  <a:pt x="22" y="249"/>
                </a:lnTo>
                <a:lnTo>
                  <a:pt x="20" y="256"/>
                </a:lnTo>
                <a:lnTo>
                  <a:pt x="18" y="262"/>
                </a:lnTo>
                <a:lnTo>
                  <a:pt x="16" y="269"/>
                </a:lnTo>
                <a:lnTo>
                  <a:pt x="14" y="276"/>
                </a:lnTo>
                <a:lnTo>
                  <a:pt x="12" y="283"/>
                </a:lnTo>
                <a:lnTo>
                  <a:pt x="11" y="290"/>
                </a:lnTo>
                <a:lnTo>
                  <a:pt x="9" y="296"/>
                </a:lnTo>
                <a:lnTo>
                  <a:pt x="8" y="303"/>
                </a:lnTo>
                <a:lnTo>
                  <a:pt x="6" y="310"/>
                </a:lnTo>
                <a:lnTo>
                  <a:pt x="5" y="317"/>
                </a:lnTo>
                <a:lnTo>
                  <a:pt x="4" y="324"/>
                </a:lnTo>
                <a:lnTo>
                  <a:pt x="3" y="331"/>
                </a:lnTo>
                <a:lnTo>
                  <a:pt x="2" y="338"/>
                </a:lnTo>
                <a:lnTo>
                  <a:pt x="2" y="346"/>
                </a:lnTo>
                <a:lnTo>
                  <a:pt x="1" y="353"/>
                </a:lnTo>
                <a:lnTo>
                  <a:pt x="1" y="360"/>
                </a:lnTo>
                <a:lnTo>
                  <a:pt x="0" y="367"/>
                </a:lnTo>
                <a:lnTo>
                  <a:pt x="0" y="374"/>
                </a:lnTo>
                <a:lnTo>
                  <a:pt x="0" y="382"/>
                </a:lnTo>
                <a:lnTo>
                  <a:pt x="0" y="389"/>
                </a:lnTo>
                <a:lnTo>
                  <a:pt x="0" y="396"/>
                </a:lnTo>
                <a:lnTo>
                  <a:pt x="0" y="403"/>
                </a:lnTo>
                <a:lnTo>
                  <a:pt x="0" y="410"/>
                </a:lnTo>
                <a:lnTo>
                  <a:pt x="1" y="417"/>
                </a:lnTo>
                <a:lnTo>
                  <a:pt x="1" y="424"/>
                </a:lnTo>
                <a:lnTo>
                  <a:pt x="2" y="431"/>
                </a:lnTo>
                <a:lnTo>
                  <a:pt x="2" y="438"/>
                </a:lnTo>
                <a:lnTo>
                  <a:pt x="3" y="445"/>
                </a:lnTo>
                <a:lnTo>
                  <a:pt x="4" y="452"/>
                </a:lnTo>
                <a:lnTo>
                  <a:pt x="5" y="459"/>
                </a:lnTo>
                <a:lnTo>
                  <a:pt x="6" y="465"/>
                </a:lnTo>
                <a:lnTo>
                  <a:pt x="7" y="472"/>
                </a:lnTo>
                <a:lnTo>
                  <a:pt x="9" y="479"/>
                </a:lnTo>
                <a:lnTo>
                  <a:pt x="10" y="486"/>
                </a:lnTo>
                <a:lnTo>
                  <a:pt x="12" y="493"/>
                </a:lnTo>
                <a:lnTo>
                  <a:pt x="13" y="499"/>
                </a:lnTo>
                <a:lnTo>
                  <a:pt x="15" y="506"/>
                </a:lnTo>
                <a:lnTo>
                  <a:pt x="17" y="513"/>
                </a:lnTo>
                <a:lnTo>
                  <a:pt x="19" y="519"/>
                </a:lnTo>
                <a:lnTo>
                  <a:pt x="21" y="526"/>
                </a:lnTo>
                <a:lnTo>
                  <a:pt x="23" y="533"/>
                </a:lnTo>
                <a:lnTo>
                  <a:pt x="25" y="539"/>
                </a:lnTo>
                <a:lnTo>
                  <a:pt x="28" y="546"/>
                </a:lnTo>
                <a:lnTo>
                  <a:pt x="30" y="552"/>
                </a:lnTo>
                <a:lnTo>
                  <a:pt x="33" y="559"/>
                </a:lnTo>
                <a:lnTo>
                  <a:pt x="35" y="565"/>
                </a:lnTo>
                <a:lnTo>
                  <a:pt x="38" y="572"/>
                </a:lnTo>
                <a:lnTo>
                  <a:pt x="41" y="578"/>
                </a:lnTo>
                <a:lnTo>
                  <a:pt x="44" y="584"/>
                </a:lnTo>
                <a:lnTo>
                  <a:pt x="47" y="591"/>
                </a:lnTo>
                <a:lnTo>
                  <a:pt x="50" y="597"/>
                </a:lnTo>
                <a:lnTo>
                  <a:pt x="53" y="603"/>
                </a:lnTo>
                <a:lnTo>
                  <a:pt x="56" y="609"/>
                </a:lnTo>
                <a:lnTo>
                  <a:pt x="59" y="616"/>
                </a:lnTo>
                <a:lnTo>
                  <a:pt x="63" y="622"/>
                </a:lnTo>
                <a:lnTo>
                  <a:pt x="66" y="628"/>
                </a:lnTo>
                <a:lnTo>
                  <a:pt x="70" y="634"/>
                </a:lnTo>
                <a:lnTo>
                  <a:pt x="74" y="640"/>
                </a:lnTo>
                <a:lnTo>
                  <a:pt x="77" y="646"/>
                </a:lnTo>
                <a:lnTo>
                  <a:pt x="81" y="652"/>
                </a:lnTo>
                <a:lnTo>
                  <a:pt x="85" y="658"/>
                </a:lnTo>
                <a:lnTo>
                  <a:pt x="89" y="663"/>
                </a:lnTo>
                <a:lnTo>
                  <a:pt x="93" y="669"/>
                </a:lnTo>
                <a:lnTo>
                  <a:pt x="98" y="675"/>
                </a:lnTo>
                <a:lnTo>
                  <a:pt x="102" y="681"/>
                </a:lnTo>
                <a:lnTo>
                  <a:pt x="106" y="686"/>
                </a:lnTo>
                <a:lnTo>
                  <a:pt x="111" y="692"/>
                </a:lnTo>
                <a:lnTo>
                  <a:pt x="115" y="698"/>
                </a:lnTo>
                <a:lnTo>
                  <a:pt x="120" y="703"/>
                </a:lnTo>
                <a:lnTo>
                  <a:pt x="124" y="709"/>
                </a:lnTo>
                <a:lnTo>
                  <a:pt x="129" y="714"/>
                </a:lnTo>
                <a:lnTo>
                  <a:pt x="134" y="719"/>
                </a:lnTo>
                <a:lnTo>
                  <a:pt x="139" y="725"/>
                </a:lnTo>
                <a:lnTo>
                  <a:pt x="144" y="730"/>
                </a:lnTo>
                <a:lnTo>
                  <a:pt x="149" y="735"/>
                </a:lnTo>
                <a:lnTo>
                  <a:pt x="154" y="740"/>
                </a:lnTo>
                <a:lnTo>
                  <a:pt x="159" y="745"/>
                </a:lnTo>
                <a:lnTo>
                  <a:pt x="165" y="751"/>
                </a:lnTo>
                <a:lnTo>
                  <a:pt x="170" y="756"/>
                </a:lnTo>
                <a:lnTo>
                  <a:pt x="176" y="760"/>
                </a:lnTo>
                <a:lnTo>
                  <a:pt x="181" y="765"/>
                </a:lnTo>
                <a:lnTo>
                  <a:pt x="187" y="770"/>
                </a:lnTo>
                <a:lnTo>
                  <a:pt x="192" y="775"/>
                </a:lnTo>
                <a:lnTo>
                  <a:pt x="197" y="779"/>
                </a:lnTo>
                <a:lnTo>
                  <a:pt x="202" y="783"/>
                </a:lnTo>
                <a:lnTo>
                  <a:pt x="208" y="787"/>
                </a:lnTo>
                <a:lnTo>
                  <a:pt x="213" y="791"/>
                </a:lnTo>
                <a:lnTo>
                  <a:pt x="218" y="795"/>
                </a:lnTo>
                <a:lnTo>
                  <a:pt x="224" y="799"/>
                </a:lnTo>
                <a:lnTo>
                  <a:pt x="229" y="803"/>
                </a:lnTo>
                <a:lnTo>
                  <a:pt x="234" y="807"/>
                </a:lnTo>
                <a:lnTo>
                  <a:pt x="240" y="811"/>
                </a:lnTo>
                <a:lnTo>
                  <a:pt x="245" y="814"/>
                </a:lnTo>
                <a:lnTo>
                  <a:pt x="251" y="818"/>
                </a:lnTo>
                <a:lnTo>
                  <a:pt x="257" y="822"/>
                </a:lnTo>
                <a:lnTo>
                  <a:pt x="262" y="825"/>
                </a:lnTo>
                <a:lnTo>
                  <a:pt x="268" y="829"/>
                </a:lnTo>
                <a:lnTo>
                  <a:pt x="274" y="832"/>
                </a:lnTo>
                <a:lnTo>
                  <a:pt x="280" y="835"/>
                </a:lnTo>
                <a:lnTo>
                  <a:pt x="286" y="839"/>
                </a:lnTo>
                <a:lnTo>
                  <a:pt x="292" y="842"/>
                </a:lnTo>
                <a:lnTo>
                  <a:pt x="298" y="845"/>
                </a:lnTo>
                <a:lnTo>
                  <a:pt x="304" y="848"/>
                </a:lnTo>
                <a:lnTo>
                  <a:pt x="310" y="851"/>
                </a:lnTo>
                <a:lnTo>
                  <a:pt x="316" y="854"/>
                </a:lnTo>
                <a:lnTo>
                  <a:pt x="322" y="857"/>
                </a:lnTo>
                <a:lnTo>
                  <a:pt x="329" y="860"/>
                </a:lnTo>
                <a:lnTo>
                  <a:pt x="335" y="863"/>
                </a:lnTo>
                <a:lnTo>
                  <a:pt x="341" y="866"/>
                </a:lnTo>
                <a:lnTo>
                  <a:pt x="348" y="868"/>
                </a:lnTo>
                <a:lnTo>
                  <a:pt x="354" y="871"/>
                </a:lnTo>
                <a:lnTo>
                  <a:pt x="361" y="874"/>
                </a:lnTo>
                <a:lnTo>
                  <a:pt x="367" y="876"/>
                </a:lnTo>
                <a:lnTo>
                  <a:pt x="374" y="879"/>
                </a:lnTo>
                <a:lnTo>
                  <a:pt x="380" y="881"/>
                </a:lnTo>
                <a:lnTo>
                  <a:pt x="387" y="884"/>
                </a:lnTo>
                <a:lnTo>
                  <a:pt x="394" y="886"/>
                </a:lnTo>
                <a:lnTo>
                  <a:pt x="400" y="888"/>
                </a:lnTo>
                <a:lnTo>
                  <a:pt x="407" y="890"/>
                </a:lnTo>
                <a:lnTo>
                  <a:pt x="414" y="892"/>
                </a:lnTo>
                <a:lnTo>
                  <a:pt x="421" y="894"/>
                </a:lnTo>
                <a:lnTo>
                  <a:pt x="428" y="896"/>
                </a:lnTo>
                <a:lnTo>
                  <a:pt x="435" y="898"/>
                </a:lnTo>
                <a:lnTo>
                  <a:pt x="442" y="900"/>
                </a:lnTo>
                <a:lnTo>
                  <a:pt x="449" y="902"/>
                </a:lnTo>
                <a:lnTo>
                  <a:pt x="456" y="904"/>
                </a:lnTo>
                <a:lnTo>
                  <a:pt x="463" y="906"/>
                </a:lnTo>
                <a:lnTo>
                  <a:pt x="470" y="907"/>
                </a:lnTo>
                <a:lnTo>
                  <a:pt x="477" y="909"/>
                </a:lnTo>
                <a:lnTo>
                  <a:pt x="484" y="910"/>
                </a:lnTo>
                <a:lnTo>
                  <a:pt x="491" y="912"/>
                </a:lnTo>
                <a:lnTo>
                  <a:pt x="498" y="913"/>
                </a:lnTo>
                <a:lnTo>
                  <a:pt x="506" y="914"/>
                </a:lnTo>
                <a:lnTo>
                  <a:pt x="513" y="916"/>
                </a:lnTo>
                <a:lnTo>
                  <a:pt x="520" y="917"/>
                </a:lnTo>
                <a:lnTo>
                  <a:pt x="528" y="918"/>
                </a:lnTo>
                <a:lnTo>
                  <a:pt x="535" y="919"/>
                </a:lnTo>
                <a:lnTo>
                  <a:pt x="542" y="920"/>
                </a:lnTo>
                <a:lnTo>
                  <a:pt x="550" y="921"/>
                </a:lnTo>
                <a:lnTo>
                  <a:pt x="557" y="922"/>
                </a:lnTo>
                <a:lnTo>
                  <a:pt x="565" y="923"/>
                </a:lnTo>
                <a:lnTo>
                  <a:pt x="572" y="923"/>
                </a:lnTo>
                <a:lnTo>
                  <a:pt x="580" y="924"/>
                </a:lnTo>
                <a:lnTo>
                  <a:pt x="587" y="925"/>
                </a:lnTo>
                <a:lnTo>
                  <a:pt x="595" y="925"/>
                </a:lnTo>
                <a:lnTo>
                  <a:pt x="602" y="926"/>
                </a:lnTo>
                <a:lnTo>
                  <a:pt x="610" y="926"/>
                </a:lnTo>
                <a:lnTo>
                  <a:pt x="618" y="927"/>
                </a:lnTo>
                <a:lnTo>
                  <a:pt x="625" y="927"/>
                </a:lnTo>
                <a:lnTo>
                  <a:pt x="633" y="927"/>
                </a:lnTo>
                <a:lnTo>
                  <a:pt x="641" y="927"/>
                </a:lnTo>
                <a:lnTo>
                  <a:pt x="648" y="927"/>
                </a:lnTo>
                <a:lnTo>
                  <a:pt x="656" y="927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6" name="Freeform 88"/>
          <p:cNvSpPr>
            <a:spLocks/>
          </p:cNvSpPr>
          <p:nvPr/>
        </p:nvSpPr>
        <p:spPr bwMode="auto">
          <a:xfrm>
            <a:off x="5370513" y="5003800"/>
            <a:ext cx="1866900" cy="1319213"/>
          </a:xfrm>
          <a:custGeom>
            <a:avLst/>
            <a:gdLst>
              <a:gd name="T0" fmla="*/ 2147483647 w 1176"/>
              <a:gd name="T1" fmla="*/ 2147483647 h 831"/>
              <a:gd name="T2" fmla="*/ 2147483647 w 1176"/>
              <a:gd name="T3" fmla="*/ 2147483647 h 831"/>
              <a:gd name="T4" fmla="*/ 2147483647 w 1176"/>
              <a:gd name="T5" fmla="*/ 2147483647 h 831"/>
              <a:gd name="T6" fmla="*/ 2147483647 w 1176"/>
              <a:gd name="T7" fmla="*/ 2147483647 h 831"/>
              <a:gd name="T8" fmla="*/ 2147483647 w 1176"/>
              <a:gd name="T9" fmla="*/ 2147483647 h 831"/>
              <a:gd name="T10" fmla="*/ 2147483647 w 1176"/>
              <a:gd name="T11" fmla="*/ 2147483647 h 831"/>
              <a:gd name="T12" fmla="*/ 2147483647 w 1176"/>
              <a:gd name="T13" fmla="*/ 2147483647 h 831"/>
              <a:gd name="T14" fmla="*/ 2147483647 w 1176"/>
              <a:gd name="T15" fmla="*/ 2147483647 h 831"/>
              <a:gd name="T16" fmla="*/ 2147483647 w 1176"/>
              <a:gd name="T17" fmla="*/ 2147483647 h 831"/>
              <a:gd name="T18" fmla="*/ 2147483647 w 1176"/>
              <a:gd name="T19" fmla="*/ 2147483647 h 831"/>
              <a:gd name="T20" fmla="*/ 2147483647 w 1176"/>
              <a:gd name="T21" fmla="*/ 2147483647 h 831"/>
              <a:gd name="T22" fmla="*/ 2147483647 w 1176"/>
              <a:gd name="T23" fmla="*/ 2147483647 h 831"/>
              <a:gd name="T24" fmla="*/ 2147483647 w 1176"/>
              <a:gd name="T25" fmla="*/ 2147483647 h 831"/>
              <a:gd name="T26" fmla="*/ 2147483647 w 1176"/>
              <a:gd name="T27" fmla="*/ 2147483647 h 831"/>
              <a:gd name="T28" fmla="*/ 2147483647 w 1176"/>
              <a:gd name="T29" fmla="*/ 2147483647 h 831"/>
              <a:gd name="T30" fmla="*/ 2147483647 w 1176"/>
              <a:gd name="T31" fmla="*/ 2147483647 h 831"/>
              <a:gd name="T32" fmla="*/ 2147483647 w 1176"/>
              <a:gd name="T33" fmla="*/ 2147483647 h 831"/>
              <a:gd name="T34" fmla="*/ 2147483647 w 1176"/>
              <a:gd name="T35" fmla="*/ 2147483647 h 831"/>
              <a:gd name="T36" fmla="*/ 2147483647 w 1176"/>
              <a:gd name="T37" fmla="*/ 2147483647 h 831"/>
              <a:gd name="T38" fmla="*/ 2147483647 w 1176"/>
              <a:gd name="T39" fmla="*/ 2147483647 h 831"/>
              <a:gd name="T40" fmla="*/ 2147483647 w 1176"/>
              <a:gd name="T41" fmla="*/ 2147483647 h 831"/>
              <a:gd name="T42" fmla="*/ 2147483647 w 1176"/>
              <a:gd name="T43" fmla="*/ 2147483647 h 831"/>
              <a:gd name="T44" fmla="*/ 2147483647 w 1176"/>
              <a:gd name="T45" fmla="*/ 2147483647 h 831"/>
              <a:gd name="T46" fmla="*/ 2147483647 w 1176"/>
              <a:gd name="T47" fmla="*/ 2147483647 h 831"/>
              <a:gd name="T48" fmla="*/ 2147483647 w 1176"/>
              <a:gd name="T49" fmla="*/ 2147483647 h 831"/>
              <a:gd name="T50" fmla="*/ 2147483647 w 1176"/>
              <a:gd name="T51" fmla="*/ 0 h 831"/>
              <a:gd name="T52" fmla="*/ 2147483647 w 1176"/>
              <a:gd name="T53" fmla="*/ 2147483647 h 831"/>
              <a:gd name="T54" fmla="*/ 2147483647 w 1176"/>
              <a:gd name="T55" fmla="*/ 2147483647 h 831"/>
              <a:gd name="T56" fmla="*/ 2147483647 w 1176"/>
              <a:gd name="T57" fmla="*/ 2147483647 h 831"/>
              <a:gd name="T58" fmla="*/ 2147483647 w 1176"/>
              <a:gd name="T59" fmla="*/ 2147483647 h 831"/>
              <a:gd name="T60" fmla="*/ 2147483647 w 1176"/>
              <a:gd name="T61" fmla="*/ 2147483647 h 831"/>
              <a:gd name="T62" fmla="*/ 2147483647 w 1176"/>
              <a:gd name="T63" fmla="*/ 2147483647 h 831"/>
              <a:gd name="T64" fmla="*/ 2147483647 w 1176"/>
              <a:gd name="T65" fmla="*/ 0 h 831"/>
              <a:gd name="T66" fmla="*/ 2147483647 w 1176"/>
              <a:gd name="T67" fmla="*/ 0 h 831"/>
              <a:gd name="T68" fmla="*/ 2147483647 w 1176"/>
              <a:gd name="T69" fmla="*/ 2147483647 h 831"/>
              <a:gd name="T70" fmla="*/ 2147483647 w 1176"/>
              <a:gd name="T71" fmla="*/ 2147483647 h 831"/>
              <a:gd name="T72" fmla="*/ 2147483647 w 1176"/>
              <a:gd name="T73" fmla="*/ 2147483647 h 831"/>
              <a:gd name="T74" fmla="*/ 2147483647 w 1176"/>
              <a:gd name="T75" fmla="*/ 2147483647 h 831"/>
              <a:gd name="T76" fmla="*/ 2147483647 w 1176"/>
              <a:gd name="T77" fmla="*/ 2147483647 h 831"/>
              <a:gd name="T78" fmla="*/ 2147483647 w 1176"/>
              <a:gd name="T79" fmla="*/ 2147483647 h 831"/>
              <a:gd name="T80" fmla="*/ 2147483647 w 1176"/>
              <a:gd name="T81" fmla="*/ 2147483647 h 831"/>
              <a:gd name="T82" fmla="*/ 2147483647 w 1176"/>
              <a:gd name="T83" fmla="*/ 2147483647 h 831"/>
              <a:gd name="T84" fmla="*/ 2147483647 w 1176"/>
              <a:gd name="T85" fmla="*/ 2147483647 h 831"/>
              <a:gd name="T86" fmla="*/ 0 w 1176"/>
              <a:gd name="T87" fmla="*/ 2147483647 h 831"/>
              <a:gd name="T88" fmla="*/ 2147483647 w 1176"/>
              <a:gd name="T89" fmla="*/ 2147483647 h 831"/>
              <a:gd name="T90" fmla="*/ 2147483647 w 1176"/>
              <a:gd name="T91" fmla="*/ 2147483647 h 831"/>
              <a:gd name="T92" fmla="*/ 2147483647 w 1176"/>
              <a:gd name="T93" fmla="*/ 2147483647 h 831"/>
              <a:gd name="T94" fmla="*/ 2147483647 w 1176"/>
              <a:gd name="T95" fmla="*/ 2147483647 h 831"/>
              <a:gd name="T96" fmla="*/ 2147483647 w 1176"/>
              <a:gd name="T97" fmla="*/ 2147483647 h 831"/>
              <a:gd name="T98" fmla="*/ 2147483647 w 1176"/>
              <a:gd name="T99" fmla="*/ 2147483647 h 831"/>
              <a:gd name="T100" fmla="*/ 2147483647 w 1176"/>
              <a:gd name="T101" fmla="*/ 2147483647 h 831"/>
              <a:gd name="T102" fmla="*/ 2147483647 w 1176"/>
              <a:gd name="T103" fmla="*/ 2147483647 h 831"/>
              <a:gd name="T104" fmla="*/ 2147483647 w 1176"/>
              <a:gd name="T105" fmla="*/ 2147483647 h 831"/>
              <a:gd name="T106" fmla="*/ 2147483647 w 1176"/>
              <a:gd name="T107" fmla="*/ 2147483647 h 831"/>
              <a:gd name="T108" fmla="*/ 2147483647 w 1176"/>
              <a:gd name="T109" fmla="*/ 2147483647 h 831"/>
              <a:gd name="T110" fmla="*/ 2147483647 w 1176"/>
              <a:gd name="T111" fmla="*/ 2147483647 h 831"/>
              <a:gd name="T112" fmla="*/ 2147483647 w 1176"/>
              <a:gd name="T113" fmla="*/ 2147483647 h 831"/>
              <a:gd name="T114" fmla="*/ 2147483647 w 1176"/>
              <a:gd name="T115" fmla="*/ 2147483647 h 831"/>
              <a:gd name="T116" fmla="*/ 2147483647 w 1176"/>
              <a:gd name="T117" fmla="*/ 2147483647 h 8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6"/>
              <a:gd name="T178" fmla="*/ 0 h 831"/>
              <a:gd name="T179" fmla="*/ 1176 w 1176"/>
              <a:gd name="T180" fmla="*/ 831 h 8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6" h="831">
                <a:moveTo>
                  <a:pt x="587" y="830"/>
                </a:moveTo>
                <a:lnTo>
                  <a:pt x="594" y="830"/>
                </a:lnTo>
                <a:lnTo>
                  <a:pt x="602" y="830"/>
                </a:lnTo>
                <a:lnTo>
                  <a:pt x="610" y="829"/>
                </a:lnTo>
                <a:lnTo>
                  <a:pt x="618" y="829"/>
                </a:lnTo>
                <a:lnTo>
                  <a:pt x="626" y="829"/>
                </a:lnTo>
                <a:lnTo>
                  <a:pt x="633" y="828"/>
                </a:lnTo>
                <a:lnTo>
                  <a:pt x="641" y="828"/>
                </a:lnTo>
                <a:lnTo>
                  <a:pt x="649" y="827"/>
                </a:lnTo>
                <a:lnTo>
                  <a:pt x="656" y="827"/>
                </a:lnTo>
                <a:lnTo>
                  <a:pt x="664" y="826"/>
                </a:lnTo>
                <a:lnTo>
                  <a:pt x="671" y="825"/>
                </a:lnTo>
                <a:lnTo>
                  <a:pt x="679" y="824"/>
                </a:lnTo>
                <a:lnTo>
                  <a:pt x="686" y="823"/>
                </a:lnTo>
                <a:lnTo>
                  <a:pt x="694" y="822"/>
                </a:lnTo>
                <a:lnTo>
                  <a:pt x="701" y="821"/>
                </a:lnTo>
                <a:lnTo>
                  <a:pt x="709" y="820"/>
                </a:lnTo>
                <a:lnTo>
                  <a:pt x="716" y="819"/>
                </a:lnTo>
                <a:lnTo>
                  <a:pt x="723" y="818"/>
                </a:lnTo>
                <a:lnTo>
                  <a:pt x="731" y="816"/>
                </a:lnTo>
                <a:lnTo>
                  <a:pt x="738" y="815"/>
                </a:lnTo>
                <a:lnTo>
                  <a:pt x="745" y="813"/>
                </a:lnTo>
                <a:lnTo>
                  <a:pt x="752" y="812"/>
                </a:lnTo>
                <a:lnTo>
                  <a:pt x="760" y="810"/>
                </a:lnTo>
                <a:lnTo>
                  <a:pt x="767" y="808"/>
                </a:lnTo>
                <a:lnTo>
                  <a:pt x="774" y="807"/>
                </a:lnTo>
                <a:lnTo>
                  <a:pt x="781" y="805"/>
                </a:lnTo>
                <a:lnTo>
                  <a:pt x="788" y="803"/>
                </a:lnTo>
                <a:lnTo>
                  <a:pt x="795" y="801"/>
                </a:lnTo>
                <a:lnTo>
                  <a:pt x="802" y="799"/>
                </a:lnTo>
                <a:lnTo>
                  <a:pt x="809" y="797"/>
                </a:lnTo>
                <a:lnTo>
                  <a:pt x="815" y="794"/>
                </a:lnTo>
                <a:lnTo>
                  <a:pt x="822" y="792"/>
                </a:lnTo>
                <a:lnTo>
                  <a:pt x="829" y="790"/>
                </a:lnTo>
                <a:lnTo>
                  <a:pt x="836" y="787"/>
                </a:lnTo>
                <a:lnTo>
                  <a:pt x="842" y="785"/>
                </a:lnTo>
                <a:lnTo>
                  <a:pt x="849" y="782"/>
                </a:lnTo>
                <a:lnTo>
                  <a:pt x="856" y="780"/>
                </a:lnTo>
                <a:lnTo>
                  <a:pt x="862" y="777"/>
                </a:lnTo>
                <a:lnTo>
                  <a:pt x="868" y="774"/>
                </a:lnTo>
                <a:lnTo>
                  <a:pt x="875" y="771"/>
                </a:lnTo>
                <a:lnTo>
                  <a:pt x="881" y="769"/>
                </a:lnTo>
                <a:lnTo>
                  <a:pt x="888" y="766"/>
                </a:lnTo>
                <a:lnTo>
                  <a:pt x="894" y="763"/>
                </a:lnTo>
                <a:lnTo>
                  <a:pt x="900" y="760"/>
                </a:lnTo>
                <a:lnTo>
                  <a:pt x="906" y="756"/>
                </a:lnTo>
                <a:lnTo>
                  <a:pt x="912" y="753"/>
                </a:lnTo>
                <a:lnTo>
                  <a:pt x="918" y="750"/>
                </a:lnTo>
                <a:lnTo>
                  <a:pt x="924" y="747"/>
                </a:lnTo>
                <a:lnTo>
                  <a:pt x="930" y="743"/>
                </a:lnTo>
                <a:lnTo>
                  <a:pt x="936" y="740"/>
                </a:lnTo>
                <a:lnTo>
                  <a:pt x="942" y="736"/>
                </a:lnTo>
                <a:lnTo>
                  <a:pt x="948" y="733"/>
                </a:lnTo>
                <a:lnTo>
                  <a:pt x="953" y="729"/>
                </a:lnTo>
                <a:lnTo>
                  <a:pt x="959" y="725"/>
                </a:lnTo>
                <a:lnTo>
                  <a:pt x="965" y="722"/>
                </a:lnTo>
                <a:lnTo>
                  <a:pt x="970" y="718"/>
                </a:lnTo>
                <a:lnTo>
                  <a:pt x="975" y="714"/>
                </a:lnTo>
                <a:lnTo>
                  <a:pt x="981" y="710"/>
                </a:lnTo>
                <a:lnTo>
                  <a:pt x="986" y="706"/>
                </a:lnTo>
                <a:lnTo>
                  <a:pt x="991" y="702"/>
                </a:lnTo>
                <a:lnTo>
                  <a:pt x="997" y="698"/>
                </a:lnTo>
                <a:lnTo>
                  <a:pt x="1002" y="693"/>
                </a:lnTo>
                <a:lnTo>
                  <a:pt x="1007" y="689"/>
                </a:lnTo>
                <a:lnTo>
                  <a:pt x="1013" y="684"/>
                </a:lnTo>
                <a:lnTo>
                  <a:pt x="1018" y="679"/>
                </a:lnTo>
                <a:lnTo>
                  <a:pt x="1024" y="674"/>
                </a:lnTo>
                <a:lnTo>
                  <a:pt x="1029" y="669"/>
                </a:lnTo>
                <a:lnTo>
                  <a:pt x="1034" y="664"/>
                </a:lnTo>
                <a:lnTo>
                  <a:pt x="1039" y="659"/>
                </a:lnTo>
                <a:lnTo>
                  <a:pt x="1045" y="654"/>
                </a:lnTo>
                <a:lnTo>
                  <a:pt x="1049" y="648"/>
                </a:lnTo>
                <a:lnTo>
                  <a:pt x="1054" y="643"/>
                </a:lnTo>
                <a:lnTo>
                  <a:pt x="1059" y="638"/>
                </a:lnTo>
                <a:lnTo>
                  <a:pt x="1064" y="632"/>
                </a:lnTo>
                <a:lnTo>
                  <a:pt x="1069" y="627"/>
                </a:lnTo>
                <a:lnTo>
                  <a:pt x="1073" y="621"/>
                </a:lnTo>
                <a:lnTo>
                  <a:pt x="1077" y="616"/>
                </a:lnTo>
                <a:lnTo>
                  <a:pt x="1082" y="610"/>
                </a:lnTo>
                <a:lnTo>
                  <a:pt x="1086" y="605"/>
                </a:lnTo>
                <a:lnTo>
                  <a:pt x="1090" y="599"/>
                </a:lnTo>
                <a:lnTo>
                  <a:pt x="1094" y="593"/>
                </a:lnTo>
                <a:lnTo>
                  <a:pt x="1098" y="587"/>
                </a:lnTo>
                <a:lnTo>
                  <a:pt x="1102" y="582"/>
                </a:lnTo>
                <a:lnTo>
                  <a:pt x="1106" y="576"/>
                </a:lnTo>
                <a:lnTo>
                  <a:pt x="1110" y="570"/>
                </a:lnTo>
                <a:lnTo>
                  <a:pt x="1113" y="564"/>
                </a:lnTo>
                <a:lnTo>
                  <a:pt x="1117" y="558"/>
                </a:lnTo>
                <a:lnTo>
                  <a:pt x="1120" y="552"/>
                </a:lnTo>
                <a:lnTo>
                  <a:pt x="1124" y="546"/>
                </a:lnTo>
                <a:lnTo>
                  <a:pt x="1127" y="540"/>
                </a:lnTo>
                <a:lnTo>
                  <a:pt x="1130" y="533"/>
                </a:lnTo>
                <a:lnTo>
                  <a:pt x="1133" y="527"/>
                </a:lnTo>
                <a:lnTo>
                  <a:pt x="1136" y="521"/>
                </a:lnTo>
                <a:lnTo>
                  <a:pt x="1139" y="515"/>
                </a:lnTo>
                <a:lnTo>
                  <a:pt x="1142" y="508"/>
                </a:lnTo>
                <a:lnTo>
                  <a:pt x="1144" y="502"/>
                </a:lnTo>
                <a:lnTo>
                  <a:pt x="1147" y="496"/>
                </a:lnTo>
                <a:lnTo>
                  <a:pt x="1149" y="489"/>
                </a:lnTo>
                <a:lnTo>
                  <a:pt x="1151" y="483"/>
                </a:lnTo>
                <a:lnTo>
                  <a:pt x="1154" y="476"/>
                </a:lnTo>
                <a:lnTo>
                  <a:pt x="1156" y="470"/>
                </a:lnTo>
                <a:lnTo>
                  <a:pt x="1158" y="463"/>
                </a:lnTo>
                <a:lnTo>
                  <a:pt x="1160" y="456"/>
                </a:lnTo>
                <a:lnTo>
                  <a:pt x="1161" y="450"/>
                </a:lnTo>
                <a:lnTo>
                  <a:pt x="1163" y="443"/>
                </a:lnTo>
                <a:lnTo>
                  <a:pt x="1165" y="437"/>
                </a:lnTo>
                <a:lnTo>
                  <a:pt x="1166" y="430"/>
                </a:lnTo>
                <a:lnTo>
                  <a:pt x="1167" y="423"/>
                </a:lnTo>
                <a:lnTo>
                  <a:pt x="1169" y="416"/>
                </a:lnTo>
                <a:lnTo>
                  <a:pt x="1170" y="410"/>
                </a:lnTo>
                <a:lnTo>
                  <a:pt x="1171" y="403"/>
                </a:lnTo>
                <a:lnTo>
                  <a:pt x="1172" y="396"/>
                </a:lnTo>
                <a:lnTo>
                  <a:pt x="1172" y="389"/>
                </a:lnTo>
                <a:lnTo>
                  <a:pt x="1173" y="382"/>
                </a:lnTo>
                <a:lnTo>
                  <a:pt x="1174" y="375"/>
                </a:lnTo>
                <a:lnTo>
                  <a:pt x="1174" y="368"/>
                </a:lnTo>
                <a:lnTo>
                  <a:pt x="1174" y="361"/>
                </a:lnTo>
                <a:lnTo>
                  <a:pt x="1174" y="355"/>
                </a:lnTo>
                <a:lnTo>
                  <a:pt x="1175" y="348"/>
                </a:lnTo>
                <a:lnTo>
                  <a:pt x="1174" y="340"/>
                </a:lnTo>
                <a:lnTo>
                  <a:pt x="1174" y="333"/>
                </a:lnTo>
                <a:lnTo>
                  <a:pt x="1174" y="326"/>
                </a:lnTo>
                <a:lnTo>
                  <a:pt x="1173" y="318"/>
                </a:lnTo>
                <a:lnTo>
                  <a:pt x="1173" y="311"/>
                </a:lnTo>
                <a:lnTo>
                  <a:pt x="1172" y="304"/>
                </a:lnTo>
                <a:lnTo>
                  <a:pt x="1171" y="297"/>
                </a:lnTo>
                <a:lnTo>
                  <a:pt x="1170" y="289"/>
                </a:lnTo>
                <a:lnTo>
                  <a:pt x="1169" y="282"/>
                </a:lnTo>
                <a:lnTo>
                  <a:pt x="1168" y="275"/>
                </a:lnTo>
                <a:lnTo>
                  <a:pt x="1167" y="268"/>
                </a:lnTo>
                <a:lnTo>
                  <a:pt x="1165" y="261"/>
                </a:lnTo>
                <a:lnTo>
                  <a:pt x="1164" y="254"/>
                </a:lnTo>
                <a:lnTo>
                  <a:pt x="1162" y="247"/>
                </a:lnTo>
                <a:lnTo>
                  <a:pt x="1160" y="241"/>
                </a:lnTo>
                <a:lnTo>
                  <a:pt x="1158" y="234"/>
                </a:lnTo>
                <a:lnTo>
                  <a:pt x="1156" y="227"/>
                </a:lnTo>
                <a:lnTo>
                  <a:pt x="1154" y="220"/>
                </a:lnTo>
                <a:lnTo>
                  <a:pt x="1152" y="214"/>
                </a:lnTo>
                <a:lnTo>
                  <a:pt x="1150" y="207"/>
                </a:lnTo>
                <a:lnTo>
                  <a:pt x="1147" y="201"/>
                </a:lnTo>
                <a:lnTo>
                  <a:pt x="1144" y="194"/>
                </a:lnTo>
                <a:lnTo>
                  <a:pt x="1142" y="188"/>
                </a:lnTo>
                <a:lnTo>
                  <a:pt x="1139" y="182"/>
                </a:lnTo>
                <a:lnTo>
                  <a:pt x="1136" y="175"/>
                </a:lnTo>
                <a:lnTo>
                  <a:pt x="1133" y="169"/>
                </a:lnTo>
                <a:lnTo>
                  <a:pt x="1129" y="163"/>
                </a:lnTo>
                <a:lnTo>
                  <a:pt x="1126" y="157"/>
                </a:lnTo>
                <a:lnTo>
                  <a:pt x="1123" y="151"/>
                </a:lnTo>
                <a:lnTo>
                  <a:pt x="1119" y="145"/>
                </a:lnTo>
                <a:lnTo>
                  <a:pt x="1116" y="140"/>
                </a:lnTo>
                <a:lnTo>
                  <a:pt x="1112" y="134"/>
                </a:lnTo>
                <a:lnTo>
                  <a:pt x="1108" y="128"/>
                </a:lnTo>
                <a:lnTo>
                  <a:pt x="1104" y="123"/>
                </a:lnTo>
                <a:lnTo>
                  <a:pt x="1100" y="118"/>
                </a:lnTo>
                <a:lnTo>
                  <a:pt x="1096" y="112"/>
                </a:lnTo>
                <a:lnTo>
                  <a:pt x="1091" y="107"/>
                </a:lnTo>
                <a:lnTo>
                  <a:pt x="1087" y="102"/>
                </a:lnTo>
                <a:lnTo>
                  <a:pt x="1082" y="97"/>
                </a:lnTo>
                <a:lnTo>
                  <a:pt x="1078" y="92"/>
                </a:lnTo>
                <a:lnTo>
                  <a:pt x="1073" y="87"/>
                </a:lnTo>
                <a:lnTo>
                  <a:pt x="1068" y="83"/>
                </a:lnTo>
                <a:lnTo>
                  <a:pt x="1063" y="78"/>
                </a:lnTo>
                <a:lnTo>
                  <a:pt x="1058" y="74"/>
                </a:lnTo>
                <a:lnTo>
                  <a:pt x="1053" y="69"/>
                </a:lnTo>
                <a:lnTo>
                  <a:pt x="1048" y="65"/>
                </a:lnTo>
                <a:lnTo>
                  <a:pt x="1043" y="61"/>
                </a:lnTo>
                <a:lnTo>
                  <a:pt x="1037" y="57"/>
                </a:lnTo>
                <a:lnTo>
                  <a:pt x="1032" y="53"/>
                </a:lnTo>
                <a:lnTo>
                  <a:pt x="1026" y="49"/>
                </a:lnTo>
                <a:lnTo>
                  <a:pt x="1020" y="46"/>
                </a:lnTo>
                <a:lnTo>
                  <a:pt x="1015" y="42"/>
                </a:lnTo>
                <a:lnTo>
                  <a:pt x="1009" y="39"/>
                </a:lnTo>
                <a:lnTo>
                  <a:pt x="1003" y="36"/>
                </a:lnTo>
                <a:lnTo>
                  <a:pt x="997" y="33"/>
                </a:lnTo>
                <a:lnTo>
                  <a:pt x="992" y="31"/>
                </a:lnTo>
                <a:lnTo>
                  <a:pt x="987" y="28"/>
                </a:lnTo>
                <a:lnTo>
                  <a:pt x="981" y="26"/>
                </a:lnTo>
                <a:lnTo>
                  <a:pt x="976" y="24"/>
                </a:lnTo>
                <a:lnTo>
                  <a:pt x="970" y="22"/>
                </a:lnTo>
                <a:lnTo>
                  <a:pt x="965" y="20"/>
                </a:lnTo>
                <a:lnTo>
                  <a:pt x="959" y="18"/>
                </a:lnTo>
                <a:lnTo>
                  <a:pt x="953" y="16"/>
                </a:lnTo>
                <a:lnTo>
                  <a:pt x="947" y="14"/>
                </a:lnTo>
                <a:lnTo>
                  <a:pt x="941" y="13"/>
                </a:lnTo>
                <a:lnTo>
                  <a:pt x="935" y="11"/>
                </a:lnTo>
                <a:lnTo>
                  <a:pt x="929" y="10"/>
                </a:lnTo>
                <a:lnTo>
                  <a:pt x="923" y="9"/>
                </a:lnTo>
                <a:lnTo>
                  <a:pt x="917" y="8"/>
                </a:lnTo>
                <a:lnTo>
                  <a:pt x="911" y="6"/>
                </a:lnTo>
                <a:lnTo>
                  <a:pt x="904" y="5"/>
                </a:lnTo>
                <a:lnTo>
                  <a:pt x="898" y="4"/>
                </a:lnTo>
                <a:lnTo>
                  <a:pt x="891" y="4"/>
                </a:lnTo>
                <a:lnTo>
                  <a:pt x="885" y="3"/>
                </a:lnTo>
                <a:lnTo>
                  <a:pt x="878" y="2"/>
                </a:lnTo>
                <a:lnTo>
                  <a:pt x="872" y="2"/>
                </a:lnTo>
                <a:lnTo>
                  <a:pt x="865" y="1"/>
                </a:lnTo>
                <a:lnTo>
                  <a:pt x="858" y="1"/>
                </a:lnTo>
                <a:lnTo>
                  <a:pt x="851" y="0"/>
                </a:lnTo>
                <a:lnTo>
                  <a:pt x="844" y="0"/>
                </a:lnTo>
                <a:lnTo>
                  <a:pt x="837" y="0"/>
                </a:lnTo>
                <a:lnTo>
                  <a:pt x="830" y="0"/>
                </a:lnTo>
                <a:lnTo>
                  <a:pt x="823" y="0"/>
                </a:lnTo>
                <a:lnTo>
                  <a:pt x="816" y="0"/>
                </a:lnTo>
                <a:lnTo>
                  <a:pt x="809" y="0"/>
                </a:lnTo>
                <a:lnTo>
                  <a:pt x="802" y="0"/>
                </a:lnTo>
                <a:lnTo>
                  <a:pt x="795" y="0"/>
                </a:lnTo>
                <a:lnTo>
                  <a:pt x="787" y="1"/>
                </a:lnTo>
                <a:lnTo>
                  <a:pt x="780" y="1"/>
                </a:lnTo>
                <a:lnTo>
                  <a:pt x="773" y="1"/>
                </a:lnTo>
                <a:lnTo>
                  <a:pt x="765" y="2"/>
                </a:lnTo>
                <a:lnTo>
                  <a:pt x="758" y="3"/>
                </a:lnTo>
                <a:lnTo>
                  <a:pt x="750" y="3"/>
                </a:lnTo>
                <a:lnTo>
                  <a:pt x="743" y="4"/>
                </a:lnTo>
                <a:lnTo>
                  <a:pt x="735" y="5"/>
                </a:lnTo>
                <a:lnTo>
                  <a:pt x="728" y="5"/>
                </a:lnTo>
                <a:lnTo>
                  <a:pt x="720" y="6"/>
                </a:lnTo>
                <a:lnTo>
                  <a:pt x="712" y="7"/>
                </a:lnTo>
                <a:lnTo>
                  <a:pt x="704" y="8"/>
                </a:lnTo>
                <a:lnTo>
                  <a:pt x="697" y="9"/>
                </a:lnTo>
                <a:lnTo>
                  <a:pt x="689" y="10"/>
                </a:lnTo>
                <a:lnTo>
                  <a:pt x="681" y="11"/>
                </a:lnTo>
                <a:lnTo>
                  <a:pt x="673" y="12"/>
                </a:lnTo>
                <a:lnTo>
                  <a:pt x="665" y="14"/>
                </a:lnTo>
                <a:lnTo>
                  <a:pt x="657" y="15"/>
                </a:lnTo>
                <a:lnTo>
                  <a:pt x="649" y="16"/>
                </a:lnTo>
                <a:lnTo>
                  <a:pt x="641" y="17"/>
                </a:lnTo>
                <a:lnTo>
                  <a:pt x="633" y="19"/>
                </a:lnTo>
                <a:lnTo>
                  <a:pt x="625" y="20"/>
                </a:lnTo>
                <a:lnTo>
                  <a:pt x="617" y="22"/>
                </a:lnTo>
                <a:lnTo>
                  <a:pt x="609" y="23"/>
                </a:lnTo>
                <a:lnTo>
                  <a:pt x="601" y="25"/>
                </a:lnTo>
                <a:lnTo>
                  <a:pt x="593" y="26"/>
                </a:lnTo>
                <a:lnTo>
                  <a:pt x="584" y="25"/>
                </a:lnTo>
                <a:lnTo>
                  <a:pt x="576" y="23"/>
                </a:lnTo>
                <a:lnTo>
                  <a:pt x="568" y="22"/>
                </a:lnTo>
                <a:lnTo>
                  <a:pt x="560" y="20"/>
                </a:lnTo>
                <a:lnTo>
                  <a:pt x="552" y="19"/>
                </a:lnTo>
                <a:lnTo>
                  <a:pt x="544" y="18"/>
                </a:lnTo>
                <a:lnTo>
                  <a:pt x="536" y="16"/>
                </a:lnTo>
                <a:lnTo>
                  <a:pt x="528" y="15"/>
                </a:lnTo>
                <a:lnTo>
                  <a:pt x="520" y="14"/>
                </a:lnTo>
                <a:lnTo>
                  <a:pt x="512" y="13"/>
                </a:lnTo>
                <a:lnTo>
                  <a:pt x="504" y="11"/>
                </a:lnTo>
                <a:lnTo>
                  <a:pt x="497" y="10"/>
                </a:lnTo>
                <a:lnTo>
                  <a:pt x="489" y="9"/>
                </a:lnTo>
                <a:lnTo>
                  <a:pt x="481" y="8"/>
                </a:lnTo>
                <a:lnTo>
                  <a:pt x="473" y="7"/>
                </a:lnTo>
                <a:lnTo>
                  <a:pt x="465" y="6"/>
                </a:lnTo>
                <a:lnTo>
                  <a:pt x="458" y="6"/>
                </a:lnTo>
                <a:lnTo>
                  <a:pt x="450" y="5"/>
                </a:lnTo>
                <a:lnTo>
                  <a:pt x="442" y="4"/>
                </a:lnTo>
                <a:lnTo>
                  <a:pt x="435" y="3"/>
                </a:lnTo>
                <a:lnTo>
                  <a:pt x="427" y="3"/>
                </a:lnTo>
                <a:lnTo>
                  <a:pt x="420" y="2"/>
                </a:lnTo>
                <a:lnTo>
                  <a:pt x="412" y="2"/>
                </a:lnTo>
                <a:lnTo>
                  <a:pt x="405" y="1"/>
                </a:lnTo>
                <a:lnTo>
                  <a:pt x="397" y="1"/>
                </a:lnTo>
                <a:lnTo>
                  <a:pt x="390" y="0"/>
                </a:lnTo>
                <a:lnTo>
                  <a:pt x="383" y="0"/>
                </a:lnTo>
                <a:lnTo>
                  <a:pt x="375" y="0"/>
                </a:lnTo>
                <a:lnTo>
                  <a:pt x="368" y="0"/>
                </a:lnTo>
                <a:lnTo>
                  <a:pt x="361" y="0"/>
                </a:lnTo>
                <a:lnTo>
                  <a:pt x="354" y="0"/>
                </a:lnTo>
                <a:lnTo>
                  <a:pt x="347" y="0"/>
                </a:lnTo>
                <a:lnTo>
                  <a:pt x="340" y="0"/>
                </a:lnTo>
                <a:lnTo>
                  <a:pt x="333" y="0"/>
                </a:lnTo>
                <a:lnTo>
                  <a:pt x="326" y="0"/>
                </a:lnTo>
                <a:lnTo>
                  <a:pt x="319" y="1"/>
                </a:lnTo>
                <a:lnTo>
                  <a:pt x="312" y="1"/>
                </a:lnTo>
                <a:lnTo>
                  <a:pt x="305" y="2"/>
                </a:lnTo>
                <a:lnTo>
                  <a:pt x="299" y="2"/>
                </a:lnTo>
                <a:lnTo>
                  <a:pt x="292" y="3"/>
                </a:lnTo>
                <a:lnTo>
                  <a:pt x="286" y="4"/>
                </a:lnTo>
                <a:lnTo>
                  <a:pt x="279" y="4"/>
                </a:lnTo>
                <a:lnTo>
                  <a:pt x="273" y="5"/>
                </a:lnTo>
                <a:lnTo>
                  <a:pt x="266" y="6"/>
                </a:lnTo>
                <a:lnTo>
                  <a:pt x="260" y="7"/>
                </a:lnTo>
                <a:lnTo>
                  <a:pt x="253" y="9"/>
                </a:lnTo>
                <a:lnTo>
                  <a:pt x="247" y="10"/>
                </a:lnTo>
                <a:lnTo>
                  <a:pt x="241" y="11"/>
                </a:lnTo>
                <a:lnTo>
                  <a:pt x="235" y="13"/>
                </a:lnTo>
                <a:lnTo>
                  <a:pt x="229" y="14"/>
                </a:lnTo>
                <a:lnTo>
                  <a:pt x="223" y="16"/>
                </a:lnTo>
                <a:lnTo>
                  <a:pt x="217" y="18"/>
                </a:lnTo>
                <a:lnTo>
                  <a:pt x="211" y="20"/>
                </a:lnTo>
                <a:lnTo>
                  <a:pt x="206" y="21"/>
                </a:lnTo>
                <a:lnTo>
                  <a:pt x="200" y="24"/>
                </a:lnTo>
                <a:lnTo>
                  <a:pt x="194" y="26"/>
                </a:lnTo>
                <a:lnTo>
                  <a:pt x="189" y="28"/>
                </a:lnTo>
                <a:lnTo>
                  <a:pt x="183" y="30"/>
                </a:lnTo>
                <a:lnTo>
                  <a:pt x="178" y="33"/>
                </a:lnTo>
                <a:lnTo>
                  <a:pt x="173" y="35"/>
                </a:lnTo>
                <a:lnTo>
                  <a:pt x="167" y="39"/>
                </a:lnTo>
                <a:lnTo>
                  <a:pt x="161" y="42"/>
                </a:lnTo>
                <a:lnTo>
                  <a:pt x="155" y="45"/>
                </a:lnTo>
                <a:lnTo>
                  <a:pt x="149" y="49"/>
                </a:lnTo>
                <a:lnTo>
                  <a:pt x="143" y="53"/>
                </a:lnTo>
                <a:lnTo>
                  <a:pt x="138" y="57"/>
                </a:lnTo>
                <a:lnTo>
                  <a:pt x="132" y="61"/>
                </a:lnTo>
                <a:lnTo>
                  <a:pt x="127" y="65"/>
                </a:lnTo>
                <a:lnTo>
                  <a:pt x="121" y="69"/>
                </a:lnTo>
                <a:lnTo>
                  <a:pt x="116" y="73"/>
                </a:lnTo>
                <a:lnTo>
                  <a:pt x="111" y="78"/>
                </a:lnTo>
                <a:lnTo>
                  <a:pt x="106" y="82"/>
                </a:lnTo>
                <a:lnTo>
                  <a:pt x="101" y="87"/>
                </a:lnTo>
                <a:lnTo>
                  <a:pt x="96" y="92"/>
                </a:lnTo>
                <a:lnTo>
                  <a:pt x="92" y="97"/>
                </a:lnTo>
                <a:lnTo>
                  <a:pt x="87" y="102"/>
                </a:lnTo>
                <a:lnTo>
                  <a:pt x="83" y="107"/>
                </a:lnTo>
                <a:lnTo>
                  <a:pt x="78" y="112"/>
                </a:lnTo>
                <a:lnTo>
                  <a:pt x="74" y="117"/>
                </a:lnTo>
                <a:lnTo>
                  <a:pt x="70" y="123"/>
                </a:lnTo>
                <a:lnTo>
                  <a:pt x="66" y="128"/>
                </a:lnTo>
                <a:lnTo>
                  <a:pt x="62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8" y="157"/>
                </a:lnTo>
                <a:lnTo>
                  <a:pt x="44" y="163"/>
                </a:lnTo>
                <a:lnTo>
                  <a:pt x="41" y="169"/>
                </a:lnTo>
                <a:lnTo>
                  <a:pt x="38" y="175"/>
                </a:lnTo>
                <a:lnTo>
                  <a:pt x="35" y="181"/>
                </a:lnTo>
                <a:lnTo>
                  <a:pt x="32" y="188"/>
                </a:lnTo>
                <a:lnTo>
                  <a:pt x="30" y="194"/>
                </a:lnTo>
                <a:lnTo>
                  <a:pt x="27" y="201"/>
                </a:lnTo>
                <a:lnTo>
                  <a:pt x="24" y="207"/>
                </a:lnTo>
                <a:lnTo>
                  <a:pt x="22" y="214"/>
                </a:lnTo>
                <a:lnTo>
                  <a:pt x="20" y="220"/>
                </a:lnTo>
                <a:lnTo>
                  <a:pt x="18" y="227"/>
                </a:lnTo>
                <a:lnTo>
                  <a:pt x="16" y="234"/>
                </a:lnTo>
                <a:lnTo>
                  <a:pt x="14" y="240"/>
                </a:lnTo>
                <a:lnTo>
                  <a:pt x="12" y="247"/>
                </a:lnTo>
                <a:lnTo>
                  <a:pt x="10" y="254"/>
                </a:lnTo>
                <a:lnTo>
                  <a:pt x="9" y="261"/>
                </a:lnTo>
                <a:lnTo>
                  <a:pt x="7" y="268"/>
                </a:lnTo>
                <a:lnTo>
                  <a:pt x="6" y="275"/>
                </a:lnTo>
                <a:lnTo>
                  <a:pt x="5" y="282"/>
                </a:lnTo>
                <a:lnTo>
                  <a:pt x="4" y="289"/>
                </a:lnTo>
                <a:lnTo>
                  <a:pt x="3" y="297"/>
                </a:lnTo>
                <a:lnTo>
                  <a:pt x="2" y="304"/>
                </a:lnTo>
                <a:lnTo>
                  <a:pt x="1" y="311"/>
                </a:lnTo>
                <a:lnTo>
                  <a:pt x="1" y="318"/>
                </a:lnTo>
                <a:lnTo>
                  <a:pt x="0" y="326"/>
                </a:lnTo>
                <a:lnTo>
                  <a:pt x="0" y="333"/>
                </a:lnTo>
                <a:lnTo>
                  <a:pt x="0" y="340"/>
                </a:lnTo>
                <a:lnTo>
                  <a:pt x="0" y="348"/>
                </a:lnTo>
                <a:lnTo>
                  <a:pt x="0" y="355"/>
                </a:lnTo>
                <a:lnTo>
                  <a:pt x="0" y="361"/>
                </a:lnTo>
                <a:lnTo>
                  <a:pt x="0" y="368"/>
                </a:lnTo>
                <a:lnTo>
                  <a:pt x="1" y="375"/>
                </a:lnTo>
                <a:lnTo>
                  <a:pt x="1" y="382"/>
                </a:lnTo>
                <a:lnTo>
                  <a:pt x="2" y="389"/>
                </a:lnTo>
                <a:lnTo>
                  <a:pt x="2" y="396"/>
                </a:lnTo>
                <a:lnTo>
                  <a:pt x="3" y="403"/>
                </a:lnTo>
                <a:lnTo>
                  <a:pt x="4" y="410"/>
                </a:lnTo>
                <a:lnTo>
                  <a:pt x="5" y="416"/>
                </a:lnTo>
                <a:lnTo>
                  <a:pt x="7" y="423"/>
                </a:lnTo>
                <a:lnTo>
                  <a:pt x="8" y="430"/>
                </a:lnTo>
                <a:lnTo>
                  <a:pt x="9" y="437"/>
                </a:lnTo>
                <a:lnTo>
                  <a:pt x="11" y="443"/>
                </a:lnTo>
                <a:lnTo>
                  <a:pt x="13" y="450"/>
                </a:lnTo>
                <a:lnTo>
                  <a:pt x="14" y="456"/>
                </a:lnTo>
                <a:lnTo>
                  <a:pt x="16" y="463"/>
                </a:lnTo>
                <a:lnTo>
                  <a:pt x="18" y="470"/>
                </a:lnTo>
                <a:lnTo>
                  <a:pt x="20" y="476"/>
                </a:lnTo>
                <a:lnTo>
                  <a:pt x="23" y="483"/>
                </a:lnTo>
                <a:lnTo>
                  <a:pt x="25" y="489"/>
                </a:lnTo>
                <a:lnTo>
                  <a:pt x="27" y="496"/>
                </a:lnTo>
                <a:lnTo>
                  <a:pt x="30" y="502"/>
                </a:lnTo>
                <a:lnTo>
                  <a:pt x="32" y="508"/>
                </a:lnTo>
                <a:lnTo>
                  <a:pt x="35" y="515"/>
                </a:lnTo>
                <a:lnTo>
                  <a:pt x="38" y="521"/>
                </a:lnTo>
                <a:lnTo>
                  <a:pt x="41" y="527"/>
                </a:lnTo>
                <a:lnTo>
                  <a:pt x="44" y="533"/>
                </a:lnTo>
                <a:lnTo>
                  <a:pt x="47" y="540"/>
                </a:lnTo>
                <a:lnTo>
                  <a:pt x="50" y="546"/>
                </a:lnTo>
                <a:lnTo>
                  <a:pt x="53" y="552"/>
                </a:lnTo>
                <a:lnTo>
                  <a:pt x="57" y="558"/>
                </a:lnTo>
                <a:lnTo>
                  <a:pt x="60" y="564"/>
                </a:lnTo>
                <a:lnTo>
                  <a:pt x="64" y="570"/>
                </a:lnTo>
                <a:lnTo>
                  <a:pt x="68" y="576"/>
                </a:lnTo>
                <a:lnTo>
                  <a:pt x="72" y="582"/>
                </a:lnTo>
                <a:lnTo>
                  <a:pt x="75" y="587"/>
                </a:lnTo>
                <a:lnTo>
                  <a:pt x="79" y="593"/>
                </a:lnTo>
                <a:lnTo>
                  <a:pt x="83" y="599"/>
                </a:lnTo>
                <a:lnTo>
                  <a:pt x="88" y="605"/>
                </a:lnTo>
                <a:lnTo>
                  <a:pt x="92" y="610"/>
                </a:lnTo>
                <a:lnTo>
                  <a:pt x="96" y="616"/>
                </a:lnTo>
                <a:lnTo>
                  <a:pt x="101" y="621"/>
                </a:lnTo>
                <a:lnTo>
                  <a:pt x="105" y="627"/>
                </a:lnTo>
                <a:lnTo>
                  <a:pt x="110" y="632"/>
                </a:lnTo>
                <a:lnTo>
                  <a:pt x="115" y="638"/>
                </a:lnTo>
                <a:lnTo>
                  <a:pt x="119" y="643"/>
                </a:lnTo>
                <a:lnTo>
                  <a:pt x="124" y="648"/>
                </a:lnTo>
                <a:lnTo>
                  <a:pt x="129" y="654"/>
                </a:lnTo>
                <a:lnTo>
                  <a:pt x="134" y="659"/>
                </a:lnTo>
                <a:lnTo>
                  <a:pt x="139" y="664"/>
                </a:lnTo>
                <a:lnTo>
                  <a:pt x="145" y="669"/>
                </a:lnTo>
                <a:lnTo>
                  <a:pt x="150" y="674"/>
                </a:lnTo>
                <a:lnTo>
                  <a:pt x="155" y="679"/>
                </a:lnTo>
                <a:lnTo>
                  <a:pt x="161" y="684"/>
                </a:lnTo>
                <a:lnTo>
                  <a:pt x="166" y="689"/>
                </a:lnTo>
                <a:lnTo>
                  <a:pt x="172" y="693"/>
                </a:lnTo>
                <a:lnTo>
                  <a:pt x="177" y="698"/>
                </a:lnTo>
                <a:lnTo>
                  <a:pt x="182" y="702"/>
                </a:lnTo>
                <a:lnTo>
                  <a:pt x="188" y="706"/>
                </a:lnTo>
                <a:lnTo>
                  <a:pt x="193" y="710"/>
                </a:lnTo>
                <a:lnTo>
                  <a:pt x="198" y="714"/>
                </a:lnTo>
                <a:lnTo>
                  <a:pt x="204" y="718"/>
                </a:lnTo>
                <a:lnTo>
                  <a:pt x="209" y="722"/>
                </a:lnTo>
                <a:lnTo>
                  <a:pt x="215" y="725"/>
                </a:lnTo>
                <a:lnTo>
                  <a:pt x="220" y="729"/>
                </a:lnTo>
                <a:lnTo>
                  <a:pt x="226" y="733"/>
                </a:lnTo>
                <a:lnTo>
                  <a:pt x="232" y="736"/>
                </a:lnTo>
                <a:lnTo>
                  <a:pt x="238" y="740"/>
                </a:lnTo>
                <a:lnTo>
                  <a:pt x="244" y="743"/>
                </a:lnTo>
                <a:lnTo>
                  <a:pt x="249" y="747"/>
                </a:lnTo>
                <a:lnTo>
                  <a:pt x="255" y="750"/>
                </a:lnTo>
                <a:lnTo>
                  <a:pt x="262" y="753"/>
                </a:lnTo>
                <a:lnTo>
                  <a:pt x="268" y="756"/>
                </a:lnTo>
                <a:lnTo>
                  <a:pt x="274" y="760"/>
                </a:lnTo>
                <a:lnTo>
                  <a:pt x="280" y="763"/>
                </a:lnTo>
                <a:lnTo>
                  <a:pt x="286" y="766"/>
                </a:lnTo>
                <a:lnTo>
                  <a:pt x="292" y="769"/>
                </a:lnTo>
                <a:lnTo>
                  <a:pt x="299" y="771"/>
                </a:lnTo>
                <a:lnTo>
                  <a:pt x="305" y="774"/>
                </a:lnTo>
                <a:lnTo>
                  <a:pt x="312" y="777"/>
                </a:lnTo>
                <a:lnTo>
                  <a:pt x="318" y="780"/>
                </a:lnTo>
                <a:lnTo>
                  <a:pt x="325" y="782"/>
                </a:lnTo>
                <a:lnTo>
                  <a:pt x="331" y="785"/>
                </a:lnTo>
                <a:lnTo>
                  <a:pt x="338" y="787"/>
                </a:lnTo>
                <a:lnTo>
                  <a:pt x="345" y="790"/>
                </a:lnTo>
                <a:lnTo>
                  <a:pt x="351" y="792"/>
                </a:lnTo>
                <a:lnTo>
                  <a:pt x="358" y="794"/>
                </a:lnTo>
                <a:lnTo>
                  <a:pt x="365" y="797"/>
                </a:lnTo>
                <a:lnTo>
                  <a:pt x="372" y="799"/>
                </a:lnTo>
                <a:lnTo>
                  <a:pt x="379" y="801"/>
                </a:lnTo>
                <a:lnTo>
                  <a:pt x="386" y="803"/>
                </a:lnTo>
                <a:lnTo>
                  <a:pt x="393" y="805"/>
                </a:lnTo>
                <a:lnTo>
                  <a:pt x="400" y="807"/>
                </a:lnTo>
                <a:lnTo>
                  <a:pt x="407" y="808"/>
                </a:lnTo>
                <a:lnTo>
                  <a:pt x="414" y="810"/>
                </a:lnTo>
                <a:lnTo>
                  <a:pt x="421" y="812"/>
                </a:lnTo>
                <a:lnTo>
                  <a:pt x="428" y="813"/>
                </a:lnTo>
                <a:lnTo>
                  <a:pt x="435" y="815"/>
                </a:lnTo>
                <a:lnTo>
                  <a:pt x="443" y="816"/>
                </a:lnTo>
                <a:lnTo>
                  <a:pt x="450" y="818"/>
                </a:lnTo>
                <a:lnTo>
                  <a:pt x="457" y="819"/>
                </a:lnTo>
                <a:lnTo>
                  <a:pt x="465" y="820"/>
                </a:lnTo>
                <a:lnTo>
                  <a:pt x="472" y="821"/>
                </a:lnTo>
                <a:lnTo>
                  <a:pt x="479" y="822"/>
                </a:lnTo>
                <a:lnTo>
                  <a:pt x="487" y="823"/>
                </a:lnTo>
                <a:lnTo>
                  <a:pt x="494" y="824"/>
                </a:lnTo>
                <a:lnTo>
                  <a:pt x="502" y="825"/>
                </a:lnTo>
                <a:lnTo>
                  <a:pt x="509" y="826"/>
                </a:lnTo>
                <a:lnTo>
                  <a:pt x="517" y="827"/>
                </a:lnTo>
                <a:lnTo>
                  <a:pt x="525" y="827"/>
                </a:lnTo>
                <a:lnTo>
                  <a:pt x="532" y="828"/>
                </a:lnTo>
                <a:lnTo>
                  <a:pt x="540" y="828"/>
                </a:lnTo>
                <a:lnTo>
                  <a:pt x="548" y="829"/>
                </a:lnTo>
                <a:lnTo>
                  <a:pt x="555" y="829"/>
                </a:lnTo>
                <a:lnTo>
                  <a:pt x="563" y="829"/>
                </a:lnTo>
                <a:lnTo>
                  <a:pt x="571" y="830"/>
                </a:lnTo>
                <a:lnTo>
                  <a:pt x="579" y="830"/>
                </a:lnTo>
                <a:lnTo>
                  <a:pt x="587" y="83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7" name="Freeform 89"/>
          <p:cNvSpPr>
            <a:spLocks/>
          </p:cNvSpPr>
          <p:nvPr/>
        </p:nvSpPr>
        <p:spPr bwMode="auto">
          <a:xfrm>
            <a:off x="5370513" y="5003800"/>
            <a:ext cx="1866900" cy="1319213"/>
          </a:xfrm>
          <a:custGeom>
            <a:avLst/>
            <a:gdLst>
              <a:gd name="T0" fmla="*/ 2147483647 w 1176"/>
              <a:gd name="T1" fmla="*/ 2147483647 h 831"/>
              <a:gd name="T2" fmla="*/ 2147483647 w 1176"/>
              <a:gd name="T3" fmla="*/ 2147483647 h 831"/>
              <a:gd name="T4" fmla="*/ 2147483647 w 1176"/>
              <a:gd name="T5" fmla="*/ 2147483647 h 831"/>
              <a:gd name="T6" fmla="*/ 2147483647 w 1176"/>
              <a:gd name="T7" fmla="*/ 2147483647 h 831"/>
              <a:gd name="T8" fmla="*/ 2147483647 w 1176"/>
              <a:gd name="T9" fmla="*/ 2147483647 h 831"/>
              <a:gd name="T10" fmla="*/ 2147483647 w 1176"/>
              <a:gd name="T11" fmla="*/ 2147483647 h 831"/>
              <a:gd name="T12" fmla="*/ 2147483647 w 1176"/>
              <a:gd name="T13" fmla="*/ 2147483647 h 831"/>
              <a:gd name="T14" fmla="*/ 2147483647 w 1176"/>
              <a:gd name="T15" fmla="*/ 2147483647 h 831"/>
              <a:gd name="T16" fmla="*/ 2147483647 w 1176"/>
              <a:gd name="T17" fmla="*/ 2147483647 h 831"/>
              <a:gd name="T18" fmla="*/ 2147483647 w 1176"/>
              <a:gd name="T19" fmla="*/ 2147483647 h 831"/>
              <a:gd name="T20" fmla="*/ 2147483647 w 1176"/>
              <a:gd name="T21" fmla="*/ 2147483647 h 831"/>
              <a:gd name="T22" fmla="*/ 2147483647 w 1176"/>
              <a:gd name="T23" fmla="*/ 2147483647 h 831"/>
              <a:gd name="T24" fmla="*/ 2147483647 w 1176"/>
              <a:gd name="T25" fmla="*/ 2147483647 h 831"/>
              <a:gd name="T26" fmla="*/ 2147483647 w 1176"/>
              <a:gd name="T27" fmla="*/ 2147483647 h 831"/>
              <a:gd name="T28" fmla="*/ 2147483647 w 1176"/>
              <a:gd name="T29" fmla="*/ 2147483647 h 831"/>
              <a:gd name="T30" fmla="*/ 2147483647 w 1176"/>
              <a:gd name="T31" fmla="*/ 2147483647 h 831"/>
              <a:gd name="T32" fmla="*/ 2147483647 w 1176"/>
              <a:gd name="T33" fmla="*/ 2147483647 h 831"/>
              <a:gd name="T34" fmla="*/ 2147483647 w 1176"/>
              <a:gd name="T35" fmla="*/ 2147483647 h 831"/>
              <a:gd name="T36" fmla="*/ 2147483647 w 1176"/>
              <a:gd name="T37" fmla="*/ 2147483647 h 831"/>
              <a:gd name="T38" fmla="*/ 2147483647 w 1176"/>
              <a:gd name="T39" fmla="*/ 2147483647 h 831"/>
              <a:gd name="T40" fmla="*/ 2147483647 w 1176"/>
              <a:gd name="T41" fmla="*/ 2147483647 h 831"/>
              <a:gd name="T42" fmla="*/ 2147483647 w 1176"/>
              <a:gd name="T43" fmla="*/ 2147483647 h 831"/>
              <a:gd name="T44" fmla="*/ 2147483647 w 1176"/>
              <a:gd name="T45" fmla="*/ 2147483647 h 831"/>
              <a:gd name="T46" fmla="*/ 2147483647 w 1176"/>
              <a:gd name="T47" fmla="*/ 2147483647 h 831"/>
              <a:gd name="T48" fmla="*/ 2147483647 w 1176"/>
              <a:gd name="T49" fmla="*/ 2147483647 h 831"/>
              <a:gd name="T50" fmla="*/ 2147483647 w 1176"/>
              <a:gd name="T51" fmla="*/ 0 h 831"/>
              <a:gd name="T52" fmla="*/ 2147483647 w 1176"/>
              <a:gd name="T53" fmla="*/ 2147483647 h 831"/>
              <a:gd name="T54" fmla="*/ 2147483647 w 1176"/>
              <a:gd name="T55" fmla="*/ 2147483647 h 831"/>
              <a:gd name="T56" fmla="*/ 2147483647 w 1176"/>
              <a:gd name="T57" fmla="*/ 2147483647 h 831"/>
              <a:gd name="T58" fmla="*/ 2147483647 w 1176"/>
              <a:gd name="T59" fmla="*/ 2147483647 h 831"/>
              <a:gd name="T60" fmla="*/ 2147483647 w 1176"/>
              <a:gd name="T61" fmla="*/ 2147483647 h 831"/>
              <a:gd name="T62" fmla="*/ 2147483647 w 1176"/>
              <a:gd name="T63" fmla="*/ 2147483647 h 831"/>
              <a:gd name="T64" fmla="*/ 2147483647 w 1176"/>
              <a:gd name="T65" fmla="*/ 0 h 831"/>
              <a:gd name="T66" fmla="*/ 2147483647 w 1176"/>
              <a:gd name="T67" fmla="*/ 0 h 831"/>
              <a:gd name="T68" fmla="*/ 2147483647 w 1176"/>
              <a:gd name="T69" fmla="*/ 2147483647 h 831"/>
              <a:gd name="T70" fmla="*/ 2147483647 w 1176"/>
              <a:gd name="T71" fmla="*/ 2147483647 h 831"/>
              <a:gd name="T72" fmla="*/ 2147483647 w 1176"/>
              <a:gd name="T73" fmla="*/ 2147483647 h 831"/>
              <a:gd name="T74" fmla="*/ 2147483647 w 1176"/>
              <a:gd name="T75" fmla="*/ 2147483647 h 831"/>
              <a:gd name="T76" fmla="*/ 2147483647 w 1176"/>
              <a:gd name="T77" fmla="*/ 2147483647 h 831"/>
              <a:gd name="T78" fmla="*/ 2147483647 w 1176"/>
              <a:gd name="T79" fmla="*/ 2147483647 h 831"/>
              <a:gd name="T80" fmla="*/ 2147483647 w 1176"/>
              <a:gd name="T81" fmla="*/ 2147483647 h 831"/>
              <a:gd name="T82" fmla="*/ 2147483647 w 1176"/>
              <a:gd name="T83" fmla="*/ 2147483647 h 831"/>
              <a:gd name="T84" fmla="*/ 2147483647 w 1176"/>
              <a:gd name="T85" fmla="*/ 2147483647 h 831"/>
              <a:gd name="T86" fmla="*/ 0 w 1176"/>
              <a:gd name="T87" fmla="*/ 2147483647 h 831"/>
              <a:gd name="T88" fmla="*/ 2147483647 w 1176"/>
              <a:gd name="T89" fmla="*/ 2147483647 h 831"/>
              <a:gd name="T90" fmla="*/ 2147483647 w 1176"/>
              <a:gd name="T91" fmla="*/ 2147483647 h 831"/>
              <a:gd name="T92" fmla="*/ 2147483647 w 1176"/>
              <a:gd name="T93" fmla="*/ 2147483647 h 831"/>
              <a:gd name="T94" fmla="*/ 2147483647 w 1176"/>
              <a:gd name="T95" fmla="*/ 2147483647 h 831"/>
              <a:gd name="T96" fmla="*/ 2147483647 w 1176"/>
              <a:gd name="T97" fmla="*/ 2147483647 h 831"/>
              <a:gd name="T98" fmla="*/ 2147483647 w 1176"/>
              <a:gd name="T99" fmla="*/ 2147483647 h 831"/>
              <a:gd name="T100" fmla="*/ 2147483647 w 1176"/>
              <a:gd name="T101" fmla="*/ 2147483647 h 831"/>
              <a:gd name="T102" fmla="*/ 2147483647 w 1176"/>
              <a:gd name="T103" fmla="*/ 2147483647 h 831"/>
              <a:gd name="T104" fmla="*/ 2147483647 w 1176"/>
              <a:gd name="T105" fmla="*/ 2147483647 h 831"/>
              <a:gd name="T106" fmla="*/ 2147483647 w 1176"/>
              <a:gd name="T107" fmla="*/ 2147483647 h 831"/>
              <a:gd name="T108" fmla="*/ 2147483647 w 1176"/>
              <a:gd name="T109" fmla="*/ 2147483647 h 831"/>
              <a:gd name="T110" fmla="*/ 2147483647 w 1176"/>
              <a:gd name="T111" fmla="*/ 2147483647 h 831"/>
              <a:gd name="T112" fmla="*/ 2147483647 w 1176"/>
              <a:gd name="T113" fmla="*/ 2147483647 h 831"/>
              <a:gd name="T114" fmla="*/ 2147483647 w 1176"/>
              <a:gd name="T115" fmla="*/ 2147483647 h 831"/>
              <a:gd name="T116" fmla="*/ 2147483647 w 1176"/>
              <a:gd name="T117" fmla="*/ 2147483647 h 8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6"/>
              <a:gd name="T178" fmla="*/ 0 h 831"/>
              <a:gd name="T179" fmla="*/ 1176 w 1176"/>
              <a:gd name="T180" fmla="*/ 831 h 8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6" h="831">
                <a:moveTo>
                  <a:pt x="587" y="830"/>
                </a:moveTo>
                <a:lnTo>
                  <a:pt x="594" y="830"/>
                </a:lnTo>
                <a:lnTo>
                  <a:pt x="602" y="830"/>
                </a:lnTo>
                <a:lnTo>
                  <a:pt x="610" y="829"/>
                </a:lnTo>
                <a:lnTo>
                  <a:pt x="618" y="829"/>
                </a:lnTo>
                <a:lnTo>
                  <a:pt x="626" y="829"/>
                </a:lnTo>
                <a:lnTo>
                  <a:pt x="633" y="828"/>
                </a:lnTo>
                <a:lnTo>
                  <a:pt x="641" y="828"/>
                </a:lnTo>
                <a:lnTo>
                  <a:pt x="649" y="827"/>
                </a:lnTo>
                <a:lnTo>
                  <a:pt x="656" y="827"/>
                </a:lnTo>
                <a:lnTo>
                  <a:pt x="664" y="826"/>
                </a:lnTo>
                <a:lnTo>
                  <a:pt x="671" y="825"/>
                </a:lnTo>
                <a:lnTo>
                  <a:pt x="679" y="824"/>
                </a:lnTo>
                <a:lnTo>
                  <a:pt x="686" y="823"/>
                </a:lnTo>
                <a:lnTo>
                  <a:pt x="694" y="822"/>
                </a:lnTo>
                <a:lnTo>
                  <a:pt x="701" y="821"/>
                </a:lnTo>
                <a:lnTo>
                  <a:pt x="709" y="820"/>
                </a:lnTo>
                <a:lnTo>
                  <a:pt x="716" y="819"/>
                </a:lnTo>
                <a:lnTo>
                  <a:pt x="723" y="818"/>
                </a:lnTo>
                <a:lnTo>
                  <a:pt x="731" y="816"/>
                </a:lnTo>
                <a:lnTo>
                  <a:pt x="738" y="815"/>
                </a:lnTo>
                <a:lnTo>
                  <a:pt x="745" y="813"/>
                </a:lnTo>
                <a:lnTo>
                  <a:pt x="752" y="812"/>
                </a:lnTo>
                <a:lnTo>
                  <a:pt x="760" y="810"/>
                </a:lnTo>
                <a:lnTo>
                  <a:pt x="767" y="808"/>
                </a:lnTo>
                <a:lnTo>
                  <a:pt x="774" y="807"/>
                </a:lnTo>
                <a:lnTo>
                  <a:pt x="781" y="805"/>
                </a:lnTo>
                <a:lnTo>
                  <a:pt x="788" y="803"/>
                </a:lnTo>
                <a:lnTo>
                  <a:pt x="795" y="801"/>
                </a:lnTo>
                <a:lnTo>
                  <a:pt x="802" y="799"/>
                </a:lnTo>
                <a:lnTo>
                  <a:pt x="809" y="797"/>
                </a:lnTo>
                <a:lnTo>
                  <a:pt x="815" y="794"/>
                </a:lnTo>
                <a:lnTo>
                  <a:pt x="822" y="792"/>
                </a:lnTo>
                <a:lnTo>
                  <a:pt x="829" y="790"/>
                </a:lnTo>
                <a:lnTo>
                  <a:pt x="836" y="787"/>
                </a:lnTo>
                <a:lnTo>
                  <a:pt x="842" y="785"/>
                </a:lnTo>
                <a:lnTo>
                  <a:pt x="849" y="782"/>
                </a:lnTo>
                <a:lnTo>
                  <a:pt x="856" y="780"/>
                </a:lnTo>
                <a:lnTo>
                  <a:pt x="862" y="777"/>
                </a:lnTo>
                <a:lnTo>
                  <a:pt x="868" y="774"/>
                </a:lnTo>
                <a:lnTo>
                  <a:pt x="875" y="771"/>
                </a:lnTo>
                <a:lnTo>
                  <a:pt x="881" y="769"/>
                </a:lnTo>
                <a:lnTo>
                  <a:pt x="888" y="766"/>
                </a:lnTo>
                <a:lnTo>
                  <a:pt x="894" y="763"/>
                </a:lnTo>
                <a:lnTo>
                  <a:pt x="900" y="760"/>
                </a:lnTo>
                <a:lnTo>
                  <a:pt x="906" y="756"/>
                </a:lnTo>
                <a:lnTo>
                  <a:pt x="912" y="753"/>
                </a:lnTo>
                <a:lnTo>
                  <a:pt x="918" y="750"/>
                </a:lnTo>
                <a:lnTo>
                  <a:pt x="924" y="747"/>
                </a:lnTo>
                <a:lnTo>
                  <a:pt x="930" y="743"/>
                </a:lnTo>
                <a:lnTo>
                  <a:pt x="936" y="740"/>
                </a:lnTo>
                <a:lnTo>
                  <a:pt x="942" y="736"/>
                </a:lnTo>
                <a:lnTo>
                  <a:pt x="948" y="733"/>
                </a:lnTo>
                <a:lnTo>
                  <a:pt x="953" y="729"/>
                </a:lnTo>
                <a:lnTo>
                  <a:pt x="959" y="725"/>
                </a:lnTo>
                <a:lnTo>
                  <a:pt x="965" y="722"/>
                </a:lnTo>
                <a:lnTo>
                  <a:pt x="970" y="718"/>
                </a:lnTo>
                <a:lnTo>
                  <a:pt x="975" y="714"/>
                </a:lnTo>
                <a:lnTo>
                  <a:pt x="981" y="710"/>
                </a:lnTo>
                <a:lnTo>
                  <a:pt x="986" y="706"/>
                </a:lnTo>
                <a:lnTo>
                  <a:pt x="991" y="702"/>
                </a:lnTo>
                <a:lnTo>
                  <a:pt x="997" y="698"/>
                </a:lnTo>
                <a:lnTo>
                  <a:pt x="1002" y="693"/>
                </a:lnTo>
                <a:lnTo>
                  <a:pt x="1007" y="689"/>
                </a:lnTo>
                <a:lnTo>
                  <a:pt x="1013" y="684"/>
                </a:lnTo>
                <a:lnTo>
                  <a:pt x="1018" y="679"/>
                </a:lnTo>
                <a:lnTo>
                  <a:pt x="1024" y="674"/>
                </a:lnTo>
                <a:lnTo>
                  <a:pt x="1029" y="669"/>
                </a:lnTo>
                <a:lnTo>
                  <a:pt x="1034" y="664"/>
                </a:lnTo>
                <a:lnTo>
                  <a:pt x="1039" y="659"/>
                </a:lnTo>
                <a:lnTo>
                  <a:pt x="1045" y="654"/>
                </a:lnTo>
                <a:lnTo>
                  <a:pt x="1049" y="648"/>
                </a:lnTo>
                <a:lnTo>
                  <a:pt x="1054" y="643"/>
                </a:lnTo>
                <a:lnTo>
                  <a:pt x="1059" y="638"/>
                </a:lnTo>
                <a:lnTo>
                  <a:pt x="1064" y="632"/>
                </a:lnTo>
                <a:lnTo>
                  <a:pt x="1069" y="627"/>
                </a:lnTo>
                <a:lnTo>
                  <a:pt x="1073" y="621"/>
                </a:lnTo>
                <a:lnTo>
                  <a:pt x="1077" y="616"/>
                </a:lnTo>
                <a:lnTo>
                  <a:pt x="1082" y="610"/>
                </a:lnTo>
                <a:lnTo>
                  <a:pt x="1086" y="605"/>
                </a:lnTo>
                <a:lnTo>
                  <a:pt x="1090" y="599"/>
                </a:lnTo>
                <a:lnTo>
                  <a:pt x="1094" y="593"/>
                </a:lnTo>
                <a:lnTo>
                  <a:pt x="1098" y="587"/>
                </a:lnTo>
                <a:lnTo>
                  <a:pt x="1102" y="582"/>
                </a:lnTo>
                <a:lnTo>
                  <a:pt x="1106" y="576"/>
                </a:lnTo>
                <a:lnTo>
                  <a:pt x="1110" y="570"/>
                </a:lnTo>
                <a:lnTo>
                  <a:pt x="1113" y="564"/>
                </a:lnTo>
                <a:lnTo>
                  <a:pt x="1117" y="558"/>
                </a:lnTo>
                <a:lnTo>
                  <a:pt x="1120" y="552"/>
                </a:lnTo>
                <a:lnTo>
                  <a:pt x="1124" y="546"/>
                </a:lnTo>
                <a:lnTo>
                  <a:pt x="1127" y="540"/>
                </a:lnTo>
                <a:lnTo>
                  <a:pt x="1130" y="533"/>
                </a:lnTo>
                <a:lnTo>
                  <a:pt x="1133" y="527"/>
                </a:lnTo>
                <a:lnTo>
                  <a:pt x="1136" y="521"/>
                </a:lnTo>
                <a:lnTo>
                  <a:pt x="1139" y="515"/>
                </a:lnTo>
                <a:lnTo>
                  <a:pt x="1142" y="508"/>
                </a:lnTo>
                <a:lnTo>
                  <a:pt x="1144" y="502"/>
                </a:lnTo>
                <a:lnTo>
                  <a:pt x="1147" y="496"/>
                </a:lnTo>
                <a:lnTo>
                  <a:pt x="1149" y="489"/>
                </a:lnTo>
                <a:lnTo>
                  <a:pt x="1151" y="483"/>
                </a:lnTo>
                <a:lnTo>
                  <a:pt x="1154" y="476"/>
                </a:lnTo>
                <a:lnTo>
                  <a:pt x="1156" y="470"/>
                </a:lnTo>
                <a:lnTo>
                  <a:pt x="1158" y="463"/>
                </a:lnTo>
                <a:lnTo>
                  <a:pt x="1160" y="456"/>
                </a:lnTo>
                <a:lnTo>
                  <a:pt x="1161" y="450"/>
                </a:lnTo>
                <a:lnTo>
                  <a:pt x="1163" y="443"/>
                </a:lnTo>
                <a:lnTo>
                  <a:pt x="1165" y="437"/>
                </a:lnTo>
                <a:lnTo>
                  <a:pt x="1166" y="430"/>
                </a:lnTo>
                <a:lnTo>
                  <a:pt x="1167" y="423"/>
                </a:lnTo>
                <a:lnTo>
                  <a:pt x="1169" y="416"/>
                </a:lnTo>
                <a:lnTo>
                  <a:pt x="1170" y="410"/>
                </a:lnTo>
                <a:lnTo>
                  <a:pt x="1171" y="403"/>
                </a:lnTo>
                <a:lnTo>
                  <a:pt x="1172" y="396"/>
                </a:lnTo>
                <a:lnTo>
                  <a:pt x="1172" y="389"/>
                </a:lnTo>
                <a:lnTo>
                  <a:pt x="1173" y="382"/>
                </a:lnTo>
                <a:lnTo>
                  <a:pt x="1174" y="375"/>
                </a:lnTo>
                <a:lnTo>
                  <a:pt x="1174" y="368"/>
                </a:lnTo>
                <a:lnTo>
                  <a:pt x="1174" y="361"/>
                </a:lnTo>
                <a:lnTo>
                  <a:pt x="1174" y="355"/>
                </a:lnTo>
                <a:lnTo>
                  <a:pt x="1175" y="348"/>
                </a:lnTo>
                <a:lnTo>
                  <a:pt x="1174" y="340"/>
                </a:lnTo>
                <a:lnTo>
                  <a:pt x="1174" y="333"/>
                </a:lnTo>
                <a:lnTo>
                  <a:pt x="1174" y="326"/>
                </a:lnTo>
                <a:lnTo>
                  <a:pt x="1173" y="318"/>
                </a:lnTo>
                <a:lnTo>
                  <a:pt x="1173" y="311"/>
                </a:lnTo>
                <a:lnTo>
                  <a:pt x="1172" y="304"/>
                </a:lnTo>
                <a:lnTo>
                  <a:pt x="1171" y="297"/>
                </a:lnTo>
                <a:lnTo>
                  <a:pt x="1170" y="289"/>
                </a:lnTo>
                <a:lnTo>
                  <a:pt x="1169" y="282"/>
                </a:lnTo>
                <a:lnTo>
                  <a:pt x="1168" y="275"/>
                </a:lnTo>
                <a:lnTo>
                  <a:pt x="1167" y="268"/>
                </a:lnTo>
                <a:lnTo>
                  <a:pt x="1165" y="261"/>
                </a:lnTo>
                <a:lnTo>
                  <a:pt x="1164" y="254"/>
                </a:lnTo>
                <a:lnTo>
                  <a:pt x="1162" y="247"/>
                </a:lnTo>
                <a:lnTo>
                  <a:pt x="1160" y="241"/>
                </a:lnTo>
                <a:lnTo>
                  <a:pt x="1158" y="234"/>
                </a:lnTo>
                <a:lnTo>
                  <a:pt x="1156" y="227"/>
                </a:lnTo>
                <a:lnTo>
                  <a:pt x="1154" y="220"/>
                </a:lnTo>
                <a:lnTo>
                  <a:pt x="1152" y="214"/>
                </a:lnTo>
                <a:lnTo>
                  <a:pt x="1150" y="207"/>
                </a:lnTo>
                <a:lnTo>
                  <a:pt x="1147" y="201"/>
                </a:lnTo>
                <a:lnTo>
                  <a:pt x="1144" y="194"/>
                </a:lnTo>
                <a:lnTo>
                  <a:pt x="1142" y="188"/>
                </a:lnTo>
                <a:lnTo>
                  <a:pt x="1139" y="182"/>
                </a:lnTo>
                <a:lnTo>
                  <a:pt x="1136" y="175"/>
                </a:lnTo>
                <a:lnTo>
                  <a:pt x="1133" y="169"/>
                </a:lnTo>
                <a:lnTo>
                  <a:pt x="1129" y="163"/>
                </a:lnTo>
                <a:lnTo>
                  <a:pt x="1126" y="157"/>
                </a:lnTo>
                <a:lnTo>
                  <a:pt x="1123" y="151"/>
                </a:lnTo>
                <a:lnTo>
                  <a:pt x="1119" y="145"/>
                </a:lnTo>
                <a:lnTo>
                  <a:pt x="1116" y="140"/>
                </a:lnTo>
                <a:lnTo>
                  <a:pt x="1112" y="134"/>
                </a:lnTo>
                <a:lnTo>
                  <a:pt x="1108" y="128"/>
                </a:lnTo>
                <a:lnTo>
                  <a:pt x="1104" y="123"/>
                </a:lnTo>
                <a:lnTo>
                  <a:pt x="1100" y="118"/>
                </a:lnTo>
                <a:lnTo>
                  <a:pt x="1096" y="112"/>
                </a:lnTo>
                <a:lnTo>
                  <a:pt x="1091" y="107"/>
                </a:lnTo>
                <a:lnTo>
                  <a:pt x="1087" y="102"/>
                </a:lnTo>
                <a:lnTo>
                  <a:pt x="1082" y="97"/>
                </a:lnTo>
                <a:lnTo>
                  <a:pt x="1078" y="92"/>
                </a:lnTo>
                <a:lnTo>
                  <a:pt x="1073" y="87"/>
                </a:lnTo>
                <a:lnTo>
                  <a:pt x="1068" y="83"/>
                </a:lnTo>
                <a:lnTo>
                  <a:pt x="1063" y="78"/>
                </a:lnTo>
                <a:lnTo>
                  <a:pt x="1058" y="74"/>
                </a:lnTo>
                <a:lnTo>
                  <a:pt x="1053" y="69"/>
                </a:lnTo>
                <a:lnTo>
                  <a:pt x="1048" y="65"/>
                </a:lnTo>
                <a:lnTo>
                  <a:pt x="1043" y="61"/>
                </a:lnTo>
                <a:lnTo>
                  <a:pt x="1037" y="57"/>
                </a:lnTo>
                <a:lnTo>
                  <a:pt x="1032" y="53"/>
                </a:lnTo>
                <a:lnTo>
                  <a:pt x="1026" y="49"/>
                </a:lnTo>
                <a:lnTo>
                  <a:pt x="1020" y="46"/>
                </a:lnTo>
                <a:lnTo>
                  <a:pt x="1015" y="42"/>
                </a:lnTo>
                <a:lnTo>
                  <a:pt x="1009" y="39"/>
                </a:lnTo>
                <a:lnTo>
                  <a:pt x="1003" y="36"/>
                </a:lnTo>
                <a:lnTo>
                  <a:pt x="997" y="33"/>
                </a:lnTo>
                <a:lnTo>
                  <a:pt x="992" y="31"/>
                </a:lnTo>
                <a:lnTo>
                  <a:pt x="987" y="28"/>
                </a:lnTo>
                <a:lnTo>
                  <a:pt x="981" y="26"/>
                </a:lnTo>
                <a:lnTo>
                  <a:pt x="976" y="24"/>
                </a:lnTo>
                <a:lnTo>
                  <a:pt x="970" y="22"/>
                </a:lnTo>
                <a:lnTo>
                  <a:pt x="965" y="20"/>
                </a:lnTo>
                <a:lnTo>
                  <a:pt x="959" y="18"/>
                </a:lnTo>
                <a:lnTo>
                  <a:pt x="953" y="16"/>
                </a:lnTo>
                <a:lnTo>
                  <a:pt x="947" y="14"/>
                </a:lnTo>
                <a:lnTo>
                  <a:pt x="941" y="13"/>
                </a:lnTo>
                <a:lnTo>
                  <a:pt x="935" y="11"/>
                </a:lnTo>
                <a:lnTo>
                  <a:pt x="929" y="10"/>
                </a:lnTo>
                <a:lnTo>
                  <a:pt x="923" y="9"/>
                </a:lnTo>
                <a:lnTo>
                  <a:pt x="917" y="8"/>
                </a:lnTo>
                <a:lnTo>
                  <a:pt x="911" y="6"/>
                </a:lnTo>
                <a:lnTo>
                  <a:pt x="904" y="5"/>
                </a:lnTo>
                <a:lnTo>
                  <a:pt x="898" y="4"/>
                </a:lnTo>
                <a:lnTo>
                  <a:pt x="891" y="4"/>
                </a:lnTo>
                <a:lnTo>
                  <a:pt x="885" y="3"/>
                </a:lnTo>
                <a:lnTo>
                  <a:pt x="878" y="2"/>
                </a:lnTo>
                <a:lnTo>
                  <a:pt x="872" y="2"/>
                </a:lnTo>
                <a:lnTo>
                  <a:pt x="865" y="1"/>
                </a:lnTo>
                <a:lnTo>
                  <a:pt x="858" y="1"/>
                </a:lnTo>
                <a:lnTo>
                  <a:pt x="851" y="0"/>
                </a:lnTo>
                <a:lnTo>
                  <a:pt x="844" y="0"/>
                </a:lnTo>
                <a:lnTo>
                  <a:pt x="837" y="0"/>
                </a:lnTo>
                <a:lnTo>
                  <a:pt x="830" y="0"/>
                </a:lnTo>
                <a:lnTo>
                  <a:pt x="823" y="0"/>
                </a:lnTo>
                <a:lnTo>
                  <a:pt x="816" y="0"/>
                </a:lnTo>
                <a:lnTo>
                  <a:pt x="809" y="0"/>
                </a:lnTo>
                <a:lnTo>
                  <a:pt x="802" y="0"/>
                </a:lnTo>
                <a:lnTo>
                  <a:pt x="795" y="0"/>
                </a:lnTo>
                <a:lnTo>
                  <a:pt x="787" y="1"/>
                </a:lnTo>
                <a:lnTo>
                  <a:pt x="780" y="1"/>
                </a:lnTo>
                <a:lnTo>
                  <a:pt x="773" y="1"/>
                </a:lnTo>
                <a:lnTo>
                  <a:pt x="765" y="2"/>
                </a:lnTo>
                <a:lnTo>
                  <a:pt x="758" y="3"/>
                </a:lnTo>
                <a:lnTo>
                  <a:pt x="750" y="3"/>
                </a:lnTo>
                <a:lnTo>
                  <a:pt x="743" y="4"/>
                </a:lnTo>
                <a:lnTo>
                  <a:pt x="735" y="5"/>
                </a:lnTo>
                <a:lnTo>
                  <a:pt x="728" y="5"/>
                </a:lnTo>
                <a:lnTo>
                  <a:pt x="720" y="6"/>
                </a:lnTo>
                <a:lnTo>
                  <a:pt x="712" y="7"/>
                </a:lnTo>
                <a:lnTo>
                  <a:pt x="704" y="8"/>
                </a:lnTo>
                <a:lnTo>
                  <a:pt x="697" y="9"/>
                </a:lnTo>
                <a:lnTo>
                  <a:pt x="689" y="10"/>
                </a:lnTo>
                <a:lnTo>
                  <a:pt x="681" y="11"/>
                </a:lnTo>
                <a:lnTo>
                  <a:pt x="673" y="12"/>
                </a:lnTo>
                <a:lnTo>
                  <a:pt x="665" y="14"/>
                </a:lnTo>
                <a:lnTo>
                  <a:pt x="657" y="15"/>
                </a:lnTo>
                <a:lnTo>
                  <a:pt x="649" y="16"/>
                </a:lnTo>
                <a:lnTo>
                  <a:pt x="641" y="17"/>
                </a:lnTo>
                <a:lnTo>
                  <a:pt x="633" y="19"/>
                </a:lnTo>
                <a:lnTo>
                  <a:pt x="625" y="20"/>
                </a:lnTo>
                <a:lnTo>
                  <a:pt x="617" y="22"/>
                </a:lnTo>
                <a:lnTo>
                  <a:pt x="609" y="23"/>
                </a:lnTo>
                <a:lnTo>
                  <a:pt x="601" y="25"/>
                </a:lnTo>
                <a:lnTo>
                  <a:pt x="593" y="26"/>
                </a:lnTo>
                <a:lnTo>
                  <a:pt x="584" y="25"/>
                </a:lnTo>
                <a:lnTo>
                  <a:pt x="576" y="23"/>
                </a:lnTo>
                <a:lnTo>
                  <a:pt x="568" y="22"/>
                </a:lnTo>
                <a:lnTo>
                  <a:pt x="560" y="20"/>
                </a:lnTo>
                <a:lnTo>
                  <a:pt x="552" y="19"/>
                </a:lnTo>
                <a:lnTo>
                  <a:pt x="544" y="18"/>
                </a:lnTo>
                <a:lnTo>
                  <a:pt x="536" y="16"/>
                </a:lnTo>
                <a:lnTo>
                  <a:pt x="528" y="15"/>
                </a:lnTo>
                <a:lnTo>
                  <a:pt x="520" y="14"/>
                </a:lnTo>
                <a:lnTo>
                  <a:pt x="512" y="13"/>
                </a:lnTo>
                <a:lnTo>
                  <a:pt x="504" y="11"/>
                </a:lnTo>
                <a:lnTo>
                  <a:pt x="497" y="10"/>
                </a:lnTo>
                <a:lnTo>
                  <a:pt x="489" y="9"/>
                </a:lnTo>
                <a:lnTo>
                  <a:pt x="481" y="8"/>
                </a:lnTo>
                <a:lnTo>
                  <a:pt x="473" y="7"/>
                </a:lnTo>
                <a:lnTo>
                  <a:pt x="465" y="6"/>
                </a:lnTo>
                <a:lnTo>
                  <a:pt x="458" y="6"/>
                </a:lnTo>
                <a:lnTo>
                  <a:pt x="450" y="5"/>
                </a:lnTo>
                <a:lnTo>
                  <a:pt x="442" y="4"/>
                </a:lnTo>
                <a:lnTo>
                  <a:pt x="435" y="3"/>
                </a:lnTo>
                <a:lnTo>
                  <a:pt x="427" y="3"/>
                </a:lnTo>
                <a:lnTo>
                  <a:pt x="420" y="2"/>
                </a:lnTo>
                <a:lnTo>
                  <a:pt x="412" y="2"/>
                </a:lnTo>
                <a:lnTo>
                  <a:pt x="405" y="1"/>
                </a:lnTo>
                <a:lnTo>
                  <a:pt x="397" y="1"/>
                </a:lnTo>
                <a:lnTo>
                  <a:pt x="390" y="0"/>
                </a:lnTo>
                <a:lnTo>
                  <a:pt x="383" y="0"/>
                </a:lnTo>
                <a:lnTo>
                  <a:pt x="375" y="0"/>
                </a:lnTo>
                <a:lnTo>
                  <a:pt x="368" y="0"/>
                </a:lnTo>
                <a:lnTo>
                  <a:pt x="361" y="0"/>
                </a:lnTo>
                <a:lnTo>
                  <a:pt x="354" y="0"/>
                </a:lnTo>
                <a:lnTo>
                  <a:pt x="347" y="0"/>
                </a:lnTo>
                <a:lnTo>
                  <a:pt x="340" y="0"/>
                </a:lnTo>
                <a:lnTo>
                  <a:pt x="333" y="0"/>
                </a:lnTo>
                <a:lnTo>
                  <a:pt x="326" y="0"/>
                </a:lnTo>
                <a:lnTo>
                  <a:pt x="319" y="1"/>
                </a:lnTo>
                <a:lnTo>
                  <a:pt x="312" y="1"/>
                </a:lnTo>
                <a:lnTo>
                  <a:pt x="305" y="2"/>
                </a:lnTo>
                <a:lnTo>
                  <a:pt x="299" y="2"/>
                </a:lnTo>
                <a:lnTo>
                  <a:pt x="292" y="3"/>
                </a:lnTo>
                <a:lnTo>
                  <a:pt x="286" y="4"/>
                </a:lnTo>
                <a:lnTo>
                  <a:pt x="279" y="4"/>
                </a:lnTo>
                <a:lnTo>
                  <a:pt x="273" y="5"/>
                </a:lnTo>
                <a:lnTo>
                  <a:pt x="266" y="6"/>
                </a:lnTo>
                <a:lnTo>
                  <a:pt x="260" y="7"/>
                </a:lnTo>
                <a:lnTo>
                  <a:pt x="253" y="9"/>
                </a:lnTo>
                <a:lnTo>
                  <a:pt x="247" y="10"/>
                </a:lnTo>
                <a:lnTo>
                  <a:pt x="241" y="11"/>
                </a:lnTo>
                <a:lnTo>
                  <a:pt x="235" y="13"/>
                </a:lnTo>
                <a:lnTo>
                  <a:pt x="229" y="14"/>
                </a:lnTo>
                <a:lnTo>
                  <a:pt x="223" y="16"/>
                </a:lnTo>
                <a:lnTo>
                  <a:pt x="217" y="18"/>
                </a:lnTo>
                <a:lnTo>
                  <a:pt x="211" y="20"/>
                </a:lnTo>
                <a:lnTo>
                  <a:pt x="206" y="21"/>
                </a:lnTo>
                <a:lnTo>
                  <a:pt x="200" y="24"/>
                </a:lnTo>
                <a:lnTo>
                  <a:pt x="194" y="26"/>
                </a:lnTo>
                <a:lnTo>
                  <a:pt x="189" y="28"/>
                </a:lnTo>
                <a:lnTo>
                  <a:pt x="183" y="30"/>
                </a:lnTo>
                <a:lnTo>
                  <a:pt x="178" y="33"/>
                </a:lnTo>
                <a:lnTo>
                  <a:pt x="173" y="35"/>
                </a:lnTo>
                <a:lnTo>
                  <a:pt x="167" y="39"/>
                </a:lnTo>
                <a:lnTo>
                  <a:pt x="161" y="42"/>
                </a:lnTo>
                <a:lnTo>
                  <a:pt x="155" y="45"/>
                </a:lnTo>
                <a:lnTo>
                  <a:pt x="149" y="49"/>
                </a:lnTo>
                <a:lnTo>
                  <a:pt x="143" y="53"/>
                </a:lnTo>
                <a:lnTo>
                  <a:pt x="138" y="57"/>
                </a:lnTo>
                <a:lnTo>
                  <a:pt x="132" y="61"/>
                </a:lnTo>
                <a:lnTo>
                  <a:pt x="127" y="65"/>
                </a:lnTo>
                <a:lnTo>
                  <a:pt x="121" y="69"/>
                </a:lnTo>
                <a:lnTo>
                  <a:pt x="116" y="73"/>
                </a:lnTo>
                <a:lnTo>
                  <a:pt x="111" y="78"/>
                </a:lnTo>
                <a:lnTo>
                  <a:pt x="106" y="82"/>
                </a:lnTo>
                <a:lnTo>
                  <a:pt x="101" y="87"/>
                </a:lnTo>
                <a:lnTo>
                  <a:pt x="96" y="92"/>
                </a:lnTo>
                <a:lnTo>
                  <a:pt x="92" y="97"/>
                </a:lnTo>
                <a:lnTo>
                  <a:pt x="87" y="102"/>
                </a:lnTo>
                <a:lnTo>
                  <a:pt x="83" y="107"/>
                </a:lnTo>
                <a:lnTo>
                  <a:pt x="78" y="112"/>
                </a:lnTo>
                <a:lnTo>
                  <a:pt x="74" y="117"/>
                </a:lnTo>
                <a:lnTo>
                  <a:pt x="70" y="123"/>
                </a:lnTo>
                <a:lnTo>
                  <a:pt x="66" y="128"/>
                </a:lnTo>
                <a:lnTo>
                  <a:pt x="62" y="134"/>
                </a:lnTo>
                <a:lnTo>
                  <a:pt x="58" y="139"/>
                </a:lnTo>
                <a:lnTo>
                  <a:pt x="55" y="145"/>
                </a:lnTo>
                <a:lnTo>
                  <a:pt x="51" y="151"/>
                </a:lnTo>
                <a:lnTo>
                  <a:pt x="48" y="157"/>
                </a:lnTo>
                <a:lnTo>
                  <a:pt x="44" y="163"/>
                </a:lnTo>
                <a:lnTo>
                  <a:pt x="41" y="169"/>
                </a:lnTo>
                <a:lnTo>
                  <a:pt x="38" y="175"/>
                </a:lnTo>
                <a:lnTo>
                  <a:pt x="35" y="181"/>
                </a:lnTo>
                <a:lnTo>
                  <a:pt x="32" y="188"/>
                </a:lnTo>
                <a:lnTo>
                  <a:pt x="30" y="194"/>
                </a:lnTo>
                <a:lnTo>
                  <a:pt x="27" y="201"/>
                </a:lnTo>
                <a:lnTo>
                  <a:pt x="24" y="207"/>
                </a:lnTo>
                <a:lnTo>
                  <a:pt x="22" y="214"/>
                </a:lnTo>
                <a:lnTo>
                  <a:pt x="20" y="220"/>
                </a:lnTo>
                <a:lnTo>
                  <a:pt x="18" y="227"/>
                </a:lnTo>
                <a:lnTo>
                  <a:pt x="16" y="234"/>
                </a:lnTo>
                <a:lnTo>
                  <a:pt x="14" y="240"/>
                </a:lnTo>
                <a:lnTo>
                  <a:pt x="12" y="247"/>
                </a:lnTo>
                <a:lnTo>
                  <a:pt x="10" y="254"/>
                </a:lnTo>
                <a:lnTo>
                  <a:pt x="9" y="261"/>
                </a:lnTo>
                <a:lnTo>
                  <a:pt x="7" y="268"/>
                </a:lnTo>
                <a:lnTo>
                  <a:pt x="6" y="275"/>
                </a:lnTo>
                <a:lnTo>
                  <a:pt x="5" y="282"/>
                </a:lnTo>
                <a:lnTo>
                  <a:pt x="4" y="289"/>
                </a:lnTo>
                <a:lnTo>
                  <a:pt x="3" y="297"/>
                </a:lnTo>
                <a:lnTo>
                  <a:pt x="2" y="304"/>
                </a:lnTo>
                <a:lnTo>
                  <a:pt x="1" y="311"/>
                </a:lnTo>
                <a:lnTo>
                  <a:pt x="1" y="318"/>
                </a:lnTo>
                <a:lnTo>
                  <a:pt x="0" y="326"/>
                </a:lnTo>
                <a:lnTo>
                  <a:pt x="0" y="333"/>
                </a:lnTo>
                <a:lnTo>
                  <a:pt x="0" y="340"/>
                </a:lnTo>
                <a:lnTo>
                  <a:pt x="0" y="348"/>
                </a:lnTo>
                <a:lnTo>
                  <a:pt x="0" y="355"/>
                </a:lnTo>
                <a:lnTo>
                  <a:pt x="0" y="361"/>
                </a:lnTo>
                <a:lnTo>
                  <a:pt x="0" y="368"/>
                </a:lnTo>
                <a:lnTo>
                  <a:pt x="1" y="375"/>
                </a:lnTo>
                <a:lnTo>
                  <a:pt x="1" y="382"/>
                </a:lnTo>
                <a:lnTo>
                  <a:pt x="2" y="389"/>
                </a:lnTo>
                <a:lnTo>
                  <a:pt x="2" y="396"/>
                </a:lnTo>
                <a:lnTo>
                  <a:pt x="3" y="403"/>
                </a:lnTo>
                <a:lnTo>
                  <a:pt x="4" y="410"/>
                </a:lnTo>
                <a:lnTo>
                  <a:pt x="5" y="416"/>
                </a:lnTo>
                <a:lnTo>
                  <a:pt x="7" y="423"/>
                </a:lnTo>
                <a:lnTo>
                  <a:pt x="8" y="430"/>
                </a:lnTo>
                <a:lnTo>
                  <a:pt x="9" y="437"/>
                </a:lnTo>
                <a:lnTo>
                  <a:pt x="11" y="443"/>
                </a:lnTo>
                <a:lnTo>
                  <a:pt x="13" y="450"/>
                </a:lnTo>
                <a:lnTo>
                  <a:pt x="14" y="456"/>
                </a:lnTo>
                <a:lnTo>
                  <a:pt x="16" y="463"/>
                </a:lnTo>
                <a:lnTo>
                  <a:pt x="18" y="470"/>
                </a:lnTo>
                <a:lnTo>
                  <a:pt x="20" y="476"/>
                </a:lnTo>
                <a:lnTo>
                  <a:pt x="23" y="483"/>
                </a:lnTo>
                <a:lnTo>
                  <a:pt x="25" y="489"/>
                </a:lnTo>
                <a:lnTo>
                  <a:pt x="27" y="496"/>
                </a:lnTo>
                <a:lnTo>
                  <a:pt x="30" y="502"/>
                </a:lnTo>
                <a:lnTo>
                  <a:pt x="32" y="508"/>
                </a:lnTo>
                <a:lnTo>
                  <a:pt x="35" y="515"/>
                </a:lnTo>
                <a:lnTo>
                  <a:pt x="38" y="521"/>
                </a:lnTo>
                <a:lnTo>
                  <a:pt x="41" y="527"/>
                </a:lnTo>
                <a:lnTo>
                  <a:pt x="44" y="533"/>
                </a:lnTo>
                <a:lnTo>
                  <a:pt x="47" y="540"/>
                </a:lnTo>
                <a:lnTo>
                  <a:pt x="50" y="546"/>
                </a:lnTo>
                <a:lnTo>
                  <a:pt x="53" y="552"/>
                </a:lnTo>
                <a:lnTo>
                  <a:pt x="57" y="558"/>
                </a:lnTo>
                <a:lnTo>
                  <a:pt x="60" y="564"/>
                </a:lnTo>
                <a:lnTo>
                  <a:pt x="64" y="570"/>
                </a:lnTo>
                <a:lnTo>
                  <a:pt x="68" y="576"/>
                </a:lnTo>
                <a:lnTo>
                  <a:pt x="72" y="582"/>
                </a:lnTo>
                <a:lnTo>
                  <a:pt x="75" y="587"/>
                </a:lnTo>
                <a:lnTo>
                  <a:pt x="79" y="593"/>
                </a:lnTo>
                <a:lnTo>
                  <a:pt x="83" y="599"/>
                </a:lnTo>
                <a:lnTo>
                  <a:pt x="88" y="605"/>
                </a:lnTo>
                <a:lnTo>
                  <a:pt x="92" y="610"/>
                </a:lnTo>
                <a:lnTo>
                  <a:pt x="96" y="616"/>
                </a:lnTo>
                <a:lnTo>
                  <a:pt x="101" y="621"/>
                </a:lnTo>
                <a:lnTo>
                  <a:pt x="105" y="627"/>
                </a:lnTo>
                <a:lnTo>
                  <a:pt x="110" y="632"/>
                </a:lnTo>
                <a:lnTo>
                  <a:pt x="115" y="638"/>
                </a:lnTo>
                <a:lnTo>
                  <a:pt x="119" y="643"/>
                </a:lnTo>
                <a:lnTo>
                  <a:pt x="124" y="648"/>
                </a:lnTo>
                <a:lnTo>
                  <a:pt x="129" y="654"/>
                </a:lnTo>
                <a:lnTo>
                  <a:pt x="134" y="659"/>
                </a:lnTo>
                <a:lnTo>
                  <a:pt x="139" y="664"/>
                </a:lnTo>
                <a:lnTo>
                  <a:pt x="145" y="669"/>
                </a:lnTo>
                <a:lnTo>
                  <a:pt x="150" y="674"/>
                </a:lnTo>
                <a:lnTo>
                  <a:pt x="155" y="679"/>
                </a:lnTo>
                <a:lnTo>
                  <a:pt x="161" y="684"/>
                </a:lnTo>
                <a:lnTo>
                  <a:pt x="166" y="689"/>
                </a:lnTo>
                <a:lnTo>
                  <a:pt x="172" y="693"/>
                </a:lnTo>
                <a:lnTo>
                  <a:pt x="177" y="698"/>
                </a:lnTo>
                <a:lnTo>
                  <a:pt x="182" y="702"/>
                </a:lnTo>
                <a:lnTo>
                  <a:pt x="188" y="706"/>
                </a:lnTo>
                <a:lnTo>
                  <a:pt x="193" y="710"/>
                </a:lnTo>
                <a:lnTo>
                  <a:pt x="198" y="714"/>
                </a:lnTo>
                <a:lnTo>
                  <a:pt x="204" y="718"/>
                </a:lnTo>
                <a:lnTo>
                  <a:pt x="209" y="722"/>
                </a:lnTo>
                <a:lnTo>
                  <a:pt x="215" y="725"/>
                </a:lnTo>
                <a:lnTo>
                  <a:pt x="220" y="729"/>
                </a:lnTo>
                <a:lnTo>
                  <a:pt x="226" y="733"/>
                </a:lnTo>
                <a:lnTo>
                  <a:pt x="232" y="736"/>
                </a:lnTo>
                <a:lnTo>
                  <a:pt x="238" y="740"/>
                </a:lnTo>
                <a:lnTo>
                  <a:pt x="244" y="743"/>
                </a:lnTo>
                <a:lnTo>
                  <a:pt x="249" y="747"/>
                </a:lnTo>
                <a:lnTo>
                  <a:pt x="255" y="750"/>
                </a:lnTo>
                <a:lnTo>
                  <a:pt x="262" y="753"/>
                </a:lnTo>
                <a:lnTo>
                  <a:pt x="268" y="756"/>
                </a:lnTo>
                <a:lnTo>
                  <a:pt x="274" y="760"/>
                </a:lnTo>
                <a:lnTo>
                  <a:pt x="280" y="763"/>
                </a:lnTo>
                <a:lnTo>
                  <a:pt x="286" y="766"/>
                </a:lnTo>
                <a:lnTo>
                  <a:pt x="292" y="769"/>
                </a:lnTo>
                <a:lnTo>
                  <a:pt x="299" y="771"/>
                </a:lnTo>
                <a:lnTo>
                  <a:pt x="305" y="774"/>
                </a:lnTo>
                <a:lnTo>
                  <a:pt x="312" y="777"/>
                </a:lnTo>
                <a:lnTo>
                  <a:pt x="318" y="780"/>
                </a:lnTo>
                <a:lnTo>
                  <a:pt x="325" y="782"/>
                </a:lnTo>
                <a:lnTo>
                  <a:pt x="331" y="785"/>
                </a:lnTo>
                <a:lnTo>
                  <a:pt x="338" y="787"/>
                </a:lnTo>
                <a:lnTo>
                  <a:pt x="345" y="790"/>
                </a:lnTo>
                <a:lnTo>
                  <a:pt x="351" y="792"/>
                </a:lnTo>
                <a:lnTo>
                  <a:pt x="358" y="794"/>
                </a:lnTo>
                <a:lnTo>
                  <a:pt x="365" y="797"/>
                </a:lnTo>
                <a:lnTo>
                  <a:pt x="372" y="799"/>
                </a:lnTo>
                <a:lnTo>
                  <a:pt x="379" y="801"/>
                </a:lnTo>
                <a:lnTo>
                  <a:pt x="386" y="803"/>
                </a:lnTo>
                <a:lnTo>
                  <a:pt x="393" y="805"/>
                </a:lnTo>
                <a:lnTo>
                  <a:pt x="400" y="807"/>
                </a:lnTo>
                <a:lnTo>
                  <a:pt x="407" y="808"/>
                </a:lnTo>
                <a:lnTo>
                  <a:pt x="414" y="810"/>
                </a:lnTo>
                <a:lnTo>
                  <a:pt x="421" y="812"/>
                </a:lnTo>
                <a:lnTo>
                  <a:pt x="428" y="813"/>
                </a:lnTo>
                <a:lnTo>
                  <a:pt x="435" y="815"/>
                </a:lnTo>
                <a:lnTo>
                  <a:pt x="443" y="816"/>
                </a:lnTo>
                <a:lnTo>
                  <a:pt x="450" y="818"/>
                </a:lnTo>
                <a:lnTo>
                  <a:pt x="457" y="819"/>
                </a:lnTo>
                <a:lnTo>
                  <a:pt x="465" y="820"/>
                </a:lnTo>
                <a:lnTo>
                  <a:pt x="472" y="821"/>
                </a:lnTo>
                <a:lnTo>
                  <a:pt x="479" y="822"/>
                </a:lnTo>
                <a:lnTo>
                  <a:pt x="487" y="823"/>
                </a:lnTo>
                <a:lnTo>
                  <a:pt x="494" y="824"/>
                </a:lnTo>
                <a:lnTo>
                  <a:pt x="502" y="825"/>
                </a:lnTo>
                <a:lnTo>
                  <a:pt x="509" y="826"/>
                </a:lnTo>
                <a:lnTo>
                  <a:pt x="517" y="827"/>
                </a:lnTo>
                <a:lnTo>
                  <a:pt x="525" y="827"/>
                </a:lnTo>
                <a:lnTo>
                  <a:pt x="532" y="828"/>
                </a:lnTo>
                <a:lnTo>
                  <a:pt x="540" y="828"/>
                </a:lnTo>
                <a:lnTo>
                  <a:pt x="548" y="829"/>
                </a:lnTo>
                <a:lnTo>
                  <a:pt x="555" y="829"/>
                </a:lnTo>
                <a:lnTo>
                  <a:pt x="563" y="829"/>
                </a:lnTo>
                <a:lnTo>
                  <a:pt x="571" y="830"/>
                </a:lnTo>
                <a:lnTo>
                  <a:pt x="579" y="830"/>
                </a:lnTo>
                <a:lnTo>
                  <a:pt x="587" y="83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8" name="Freeform 90"/>
          <p:cNvSpPr>
            <a:spLocks/>
          </p:cNvSpPr>
          <p:nvPr/>
        </p:nvSpPr>
        <p:spPr bwMode="auto">
          <a:xfrm>
            <a:off x="5476875" y="5072063"/>
            <a:ext cx="1649413" cy="1166812"/>
          </a:xfrm>
          <a:custGeom>
            <a:avLst/>
            <a:gdLst>
              <a:gd name="T0" fmla="*/ 2147483647 w 1039"/>
              <a:gd name="T1" fmla="*/ 2147483647 h 735"/>
              <a:gd name="T2" fmla="*/ 2147483647 w 1039"/>
              <a:gd name="T3" fmla="*/ 2147483647 h 735"/>
              <a:gd name="T4" fmla="*/ 2147483647 w 1039"/>
              <a:gd name="T5" fmla="*/ 2147483647 h 735"/>
              <a:gd name="T6" fmla="*/ 2147483647 w 1039"/>
              <a:gd name="T7" fmla="*/ 2147483647 h 735"/>
              <a:gd name="T8" fmla="*/ 2147483647 w 1039"/>
              <a:gd name="T9" fmla="*/ 2147483647 h 735"/>
              <a:gd name="T10" fmla="*/ 2147483647 w 1039"/>
              <a:gd name="T11" fmla="*/ 2147483647 h 735"/>
              <a:gd name="T12" fmla="*/ 2147483647 w 1039"/>
              <a:gd name="T13" fmla="*/ 2147483647 h 735"/>
              <a:gd name="T14" fmla="*/ 2147483647 w 1039"/>
              <a:gd name="T15" fmla="*/ 2147483647 h 735"/>
              <a:gd name="T16" fmla="*/ 2147483647 w 1039"/>
              <a:gd name="T17" fmla="*/ 2147483647 h 735"/>
              <a:gd name="T18" fmla="*/ 2147483647 w 1039"/>
              <a:gd name="T19" fmla="*/ 2147483647 h 735"/>
              <a:gd name="T20" fmla="*/ 2147483647 w 1039"/>
              <a:gd name="T21" fmla="*/ 2147483647 h 735"/>
              <a:gd name="T22" fmla="*/ 2147483647 w 1039"/>
              <a:gd name="T23" fmla="*/ 2147483647 h 735"/>
              <a:gd name="T24" fmla="*/ 2147483647 w 1039"/>
              <a:gd name="T25" fmla="*/ 2147483647 h 735"/>
              <a:gd name="T26" fmla="*/ 2147483647 w 1039"/>
              <a:gd name="T27" fmla="*/ 2147483647 h 735"/>
              <a:gd name="T28" fmla="*/ 2147483647 w 1039"/>
              <a:gd name="T29" fmla="*/ 2147483647 h 735"/>
              <a:gd name="T30" fmla="*/ 2147483647 w 1039"/>
              <a:gd name="T31" fmla="*/ 2147483647 h 735"/>
              <a:gd name="T32" fmla="*/ 2147483647 w 1039"/>
              <a:gd name="T33" fmla="*/ 2147483647 h 735"/>
              <a:gd name="T34" fmla="*/ 2147483647 w 1039"/>
              <a:gd name="T35" fmla="*/ 2147483647 h 735"/>
              <a:gd name="T36" fmla="*/ 2147483647 w 1039"/>
              <a:gd name="T37" fmla="*/ 2147483647 h 735"/>
              <a:gd name="T38" fmla="*/ 2147483647 w 1039"/>
              <a:gd name="T39" fmla="*/ 2147483647 h 735"/>
              <a:gd name="T40" fmla="*/ 2147483647 w 1039"/>
              <a:gd name="T41" fmla="*/ 2147483647 h 735"/>
              <a:gd name="T42" fmla="*/ 2147483647 w 1039"/>
              <a:gd name="T43" fmla="*/ 2147483647 h 735"/>
              <a:gd name="T44" fmla="*/ 2147483647 w 1039"/>
              <a:gd name="T45" fmla="*/ 2147483647 h 735"/>
              <a:gd name="T46" fmla="*/ 2147483647 w 1039"/>
              <a:gd name="T47" fmla="*/ 2147483647 h 735"/>
              <a:gd name="T48" fmla="*/ 2147483647 w 1039"/>
              <a:gd name="T49" fmla="*/ 2147483647 h 735"/>
              <a:gd name="T50" fmla="*/ 2147483647 w 1039"/>
              <a:gd name="T51" fmla="*/ 2147483647 h 735"/>
              <a:gd name="T52" fmla="*/ 2147483647 w 1039"/>
              <a:gd name="T53" fmla="*/ 2147483647 h 735"/>
              <a:gd name="T54" fmla="*/ 2147483647 w 1039"/>
              <a:gd name="T55" fmla="*/ 2147483647 h 735"/>
              <a:gd name="T56" fmla="*/ 2147483647 w 1039"/>
              <a:gd name="T57" fmla="*/ 2147483647 h 735"/>
              <a:gd name="T58" fmla="*/ 2147483647 w 1039"/>
              <a:gd name="T59" fmla="*/ 2147483647 h 735"/>
              <a:gd name="T60" fmla="*/ 2147483647 w 1039"/>
              <a:gd name="T61" fmla="*/ 2147483647 h 735"/>
              <a:gd name="T62" fmla="*/ 2147483647 w 1039"/>
              <a:gd name="T63" fmla="*/ 2147483647 h 735"/>
              <a:gd name="T64" fmla="*/ 2147483647 w 1039"/>
              <a:gd name="T65" fmla="*/ 2147483647 h 735"/>
              <a:gd name="T66" fmla="*/ 2147483647 w 1039"/>
              <a:gd name="T67" fmla="*/ 2147483647 h 735"/>
              <a:gd name="T68" fmla="*/ 2147483647 w 1039"/>
              <a:gd name="T69" fmla="*/ 2147483647 h 735"/>
              <a:gd name="T70" fmla="*/ 2147483647 w 1039"/>
              <a:gd name="T71" fmla="*/ 2147483647 h 735"/>
              <a:gd name="T72" fmla="*/ 2147483647 w 1039"/>
              <a:gd name="T73" fmla="*/ 2147483647 h 735"/>
              <a:gd name="T74" fmla="*/ 2147483647 w 1039"/>
              <a:gd name="T75" fmla="*/ 2147483647 h 735"/>
              <a:gd name="T76" fmla="*/ 2147483647 w 1039"/>
              <a:gd name="T77" fmla="*/ 2147483647 h 735"/>
              <a:gd name="T78" fmla="*/ 2147483647 w 1039"/>
              <a:gd name="T79" fmla="*/ 2147483647 h 735"/>
              <a:gd name="T80" fmla="*/ 2147483647 w 1039"/>
              <a:gd name="T81" fmla="*/ 2147483647 h 735"/>
              <a:gd name="T82" fmla="*/ 2147483647 w 1039"/>
              <a:gd name="T83" fmla="*/ 2147483647 h 735"/>
              <a:gd name="T84" fmla="*/ 2147483647 w 1039"/>
              <a:gd name="T85" fmla="*/ 2147483647 h 735"/>
              <a:gd name="T86" fmla="*/ 0 w 1039"/>
              <a:gd name="T87" fmla="*/ 2147483647 h 735"/>
              <a:gd name="T88" fmla="*/ 0 w 1039"/>
              <a:gd name="T89" fmla="*/ 2147483647 h 735"/>
              <a:gd name="T90" fmla="*/ 2147483647 w 1039"/>
              <a:gd name="T91" fmla="*/ 2147483647 h 735"/>
              <a:gd name="T92" fmla="*/ 2147483647 w 1039"/>
              <a:gd name="T93" fmla="*/ 2147483647 h 735"/>
              <a:gd name="T94" fmla="*/ 2147483647 w 1039"/>
              <a:gd name="T95" fmla="*/ 2147483647 h 735"/>
              <a:gd name="T96" fmla="*/ 2147483647 w 1039"/>
              <a:gd name="T97" fmla="*/ 2147483647 h 735"/>
              <a:gd name="T98" fmla="*/ 2147483647 w 1039"/>
              <a:gd name="T99" fmla="*/ 2147483647 h 735"/>
              <a:gd name="T100" fmla="*/ 2147483647 w 1039"/>
              <a:gd name="T101" fmla="*/ 2147483647 h 735"/>
              <a:gd name="T102" fmla="*/ 2147483647 w 1039"/>
              <a:gd name="T103" fmla="*/ 2147483647 h 735"/>
              <a:gd name="T104" fmla="*/ 2147483647 w 1039"/>
              <a:gd name="T105" fmla="*/ 2147483647 h 735"/>
              <a:gd name="T106" fmla="*/ 2147483647 w 1039"/>
              <a:gd name="T107" fmla="*/ 2147483647 h 735"/>
              <a:gd name="T108" fmla="*/ 2147483647 w 1039"/>
              <a:gd name="T109" fmla="*/ 2147483647 h 735"/>
              <a:gd name="T110" fmla="*/ 2147483647 w 1039"/>
              <a:gd name="T111" fmla="*/ 2147483647 h 735"/>
              <a:gd name="T112" fmla="*/ 2147483647 w 1039"/>
              <a:gd name="T113" fmla="*/ 2147483647 h 735"/>
              <a:gd name="T114" fmla="*/ 2147483647 w 1039"/>
              <a:gd name="T115" fmla="*/ 2147483647 h 735"/>
              <a:gd name="T116" fmla="*/ 2147483647 w 1039"/>
              <a:gd name="T117" fmla="*/ 2147483647 h 735"/>
              <a:gd name="T118" fmla="*/ 2147483647 w 1039"/>
              <a:gd name="T119" fmla="*/ 2147483647 h 7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39"/>
              <a:gd name="T181" fmla="*/ 0 h 735"/>
              <a:gd name="T182" fmla="*/ 1039 w 1039"/>
              <a:gd name="T183" fmla="*/ 735 h 7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39" h="735">
                <a:moveTo>
                  <a:pt x="519" y="734"/>
                </a:moveTo>
                <a:lnTo>
                  <a:pt x="526" y="734"/>
                </a:lnTo>
                <a:lnTo>
                  <a:pt x="534" y="734"/>
                </a:lnTo>
                <a:lnTo>
                  <a:pt x="542" y="734"/>
                </a:lnTo>
                <a:lnTo>
                  <a:pt x="550" y="733"/>
                </a:lnTo>
                <a:lnTo>
                  <a:pt x="557" y="733"/>
                </a:lnTo>
                <a:lnTo>
                  <a:pt x="565" y="733"/>
                </a:lnTo>
                <a:lnTo>
                  <a:pt x="573" y="732"/>
                </a:lnTo>
                <a:lnTo>
                  <a:pt x="580" y="731"/>
                </a:lnTo>
                <a:lnTo>
                  <a:pt x="588" y="731"/>
                </a:lnTo>
                <a:lnTo>
                  <a:pt x="595" y="730"/>
                </a:lnTo>
                <a:lnTo>
                  <a:pt x="603" y="729"/>
                </a:lnTo>
                <a:lnTo>
                  <a:pt x="610" y="728"/>
                </a:lnTo>
                <a:lnTo>
                  <a:pt x="618" y="727"/>
                </a:lnTo>
                <a:lnTo>
                  <a:pt x="625" y="726"/>
                </a:lnTo>
                <a:lnTo>
                  <a:pt x="632" y="725"/>
                </a:lnTo>
                <a:lnTo>
                  <a:pt x="640" y="723"/>
                </a:lnTo>
                <a:lnTo>
                  <a:pt x="647" y="722"/>
                </a:lnTo>
                <a:lnTo>
                  <a:pt x="654" y="720"/>
                </a:lnTo>
                <a:lnTo>
                  <a:pt x="661" y="719"/>
                </a:lnTo>
                <a:lnTo>
                  <a:pt x="668" y="717"/>
                </a:lnTo>
                <a:lnTo>
                  <a:pt x="675" y="716"/>
                </a:lnTo>
                <a:lnTo>
                  <a:pt x="683" y="714"/>
                </a:lnTo>
                <a:lnTo>
                  <a:pt x="690" y="712"/>
                </a:lnTo>
                <a:lnTo>
                  <a:pt x="697" y="710"/>
                </a:lnTo>
                <a:lnTo>
                  <a:pt x="703" y="708"/>
                </a:lnTo>
                <a:lnTo>
                  <a:pt x="710" y="706"/>
                </a:lnTo>
                <a:lnTo>
                  <a:pt x="717" y="704"/>
                </a:lnTo>
                <a:lnTo>
                  <a:pt x="724" y="702"/>
                </a:lnTo>
                <a:lnTo>
                  <a:pt x="731" y="699"/>
                </a:lnTo>
                <a:lnTo>
                  <a:pt x="737" y="697"/>
                </a:lnTo>
                <a:lnTo>
                  <a:pt x="744" y="694"/>
                </a:lnTo>
                <a:lnTo>
                  <a:pt x="751" y="692"/>
                </a:lnTo>
                <a:lnTo>
                  <a:pt x="757" y="689"/>
                </a:lnTo>
                <a:lnTo>
                  <a:pt x="764" y="686"/>
                </a:lnTo>
                <a:lnTo>
                  <a:pt x="770" y="684"/>
                </a:lnTo>
                <a:lnTo>
                  <a:pt x="776" y="681"/>
                </a:lnTo>
                <a:lnTo>
                  <a:pt x="783" y="678"/>
                </a:lnTo>
                <a:lnTo>
                  <a:pt x="789" y="675"/>
                </a:lnTo>
                <a:lnTo>
                  <a:pt x="795" y="672"/>
                </a:lnTo>
                <a:lnTo>
                  <a:pt x="801" y="669"/>
                </a:lnTo>
                <a:lnTo>
                  <a:pt x="807" y="666"/>
                </a:lnTo>
                <a:lnTo>
                  <a:pt x="813" y="662"/>
                </a:lnTo>
                <a:lnTo>
                  <a:pt x="819" y="659"/>
                </a:lnTo>
                <a:lnTo>
                  <a:pt x="825" y="655"/>
                </a:lnTo>
                <a:lnTo>
                  <a:pt x="831" y="652"/>
                </a:lnTo>
                <a:lnTo>
                  <a:pt x="837" y="648"/>
                </a:lnTo>
                <a:lnTo>
                  <a:pt x="842" y="645"/>
                </a:lnTo>
                <a:lnTo>
                  <a:pt x="848" y="641"/>
                </a:lnTo>
                <a:lnTo>
                  <a:pt x="854" y="637"/>
                </a:lnTo>
                <a:lnTo>
                  <a:pt x="859" y="633"/>
                </a:lnTo>
                <a:lnTo>
                  <a:pt x="864" y="629"/>
                </a:lnTo>
                <a:lnTo>
                  <a:pt x="870" y="625"/>
                </a:lnTo>
                <a:lnTo>
                  <a:pt x="875" y="621"/>
                </a:lnTo>
                <a:lnTo>
                  <a:pt x="880" y="617"/>
                </a:lnTo>
                <a:lnTo>
                  <a:pt x="885" y="613"/>
                </a:lnTo>
                <a:lnTo>
                  <a:pt x="891" y="608"/>
                </a:lnTo>
                <a:lnTo>
                  <a:pt x="897" y="604"/>
                </a:lnTo>
                <a:lnTo>
                  <a:pt x="902" y="599"/>
                </a:lnTo>
                <a:lnTo>
                  <a:pt x="907" y="594"/>
                </a:lnTo>
                <a:lnTo>
                  <a:pt x="913" y="589"/>
                </a:lnTo>
                <a:lnTo>
                  <a:pt x="918" y="584"/>
                </a:lnTo>
                <a:lnTo>
                  <a:pt x="923" y="578"/>
                </a:lnTo>
                <a:lnTo>
                  <a:pt x="928" y="573"/>
                </a:lnTo>
                <a:lnTo>
                  <a:pt x="933" y="568"/>
                </a:lnTo>
                <a:lnTo>
                  <a:pt x="938" y="562"/>
                </a:lnTo>
                <a:lnTo>
                  <a:pt x="942" y="557"/>
                </a:lnTo>
                <a:lnTo>
                  <a:pt x="947" y="552"/>
                </a:lnTo>
                <a:lnTo>
                  <a:pt x="951" y="546"/>
                </a:lnTo>
                <a:lnTo>
                  <a:pt x="956" y="540"/>
                </a:lnTo>
                <a:lnTo>
                  <a:pt x="960" y="535"/>
                </a:lnTo>
                <a:lnTo>
                  <a:pt x="964" y="529"/>
                </a:lnTo>
                <a:lnTo>
                  <a:pt x="968" y="523"/>
                </a:lnTo>
                <a:lnTo>
                  <a:pt x="972" y="517"/>
                </a:lnTo>
                <a:lnTo>
                  <a:pt x="976" y="512"/>
                </a:lnTo>
                <a:lnTo>
                  <a:pt x="980" y="506"/>
                </a:lnTo>
                <a:lnTo>
                  <a:pt x="984" y="500"/>
                </a:lnTo>
                <a:lnTo>
                  <a:pt x="987" y="494"/>
                </a:lnTo>
                <a:lnTo>
                  <a:pt x="991" y="487"/>
                </a:lnTo>
                <a:lnTo>
                  <a:pt x="994" y="481"/>
                </a:lnTo>
                <a:lnTo>
                  <a:pt x="997" y="475"/>
                </a:lnTo>
                <a:lnTo>
                  <a:pt x="1000" y="469"/>
                </a:lnTo>
                <a:lnTo>
                  <a:pt x="1003" y="463"/>
                </a:lnTo>
                <a:lnTo>
                  <a:pt x="1006" y="456"/>
                </a:lnTo>
                <a:lnTo>
                  <a:pt x="1009" y="450"/>
                </a:lnTo>
                <a:lnTo>
                  <a:pt x="1012" y="444"/>
                </a:lnTo>
                <a:lnTo>
                  <a:pt x="1014" y="437"/>
                </a:lnTo>
                <a:lnTo>
                  <a:pt x="1017" y="431"/>
                </a:lnTo>
                <a:lnTo>
                  <a:pt x="1019" y="424"/>
                </a:lnTo>
                <a:lnTo>
                  <a:pt x="1021" y="417"/>
                </a:lnTo>
                <a:lnTo>
                  <a:pt x="1023" y="411"/>
                </a:lnTo>
                <a:lnTo>
                  <a:pt x="1025" y="404"/>
                </a:lnTo>
                <a:lnTo>
                  <a:pt x="1027" y="397"/>
                </a:lnTo>
                <a:lnTo>
                  <a:pt x="1028" y="391"/>
                </a:lnTo>
                <a:lnTo>
                  <a:pt x="1030" y="384"/>
                </a:lnTo>
                <a:lnTo>
                  <a:pt x="1031" y="377"/>
                </a:lnTo>
                <a:lnTo>
                  <a:pt x="1033" y="370"/>
                </a:lnTo>
                <a:lnTo>
                  <a:pt x="1034" y="364"/>
                </a:lnTo>
                <a:lnTo>
                  <a:pt x="1035" y="357"/>
                </a:lnTo>
                <a:lnTo>
                  <a:pt x="1036" y="350"/>
                </a:lnTo>
                <a:lnTo>
                  <a:pt x="1037" y="343"/>
                </a:lnTo>
                <a:lnTo>
                  <a:pt x="1037" y="336"/>
                </a:lnTo>
                <a:lnTo>
                  <a:pt x="1038" y="329"/>
                </a:lnTo>
                <a:lnTo>
                  <a:pt x="1038" y="322"/>
                </a:lnTo>
                <a:lnTo>
                  <a:pt x="1038" y="315"/>
                </a:lnTo>
                <a:lnTo>
                  <a:pt x="1038" y="308"/>
                </a:lnTo>
                <a:lnTo>
                  <a:pt x="1038" y="300"/>
                </a:lnTo>
                <a:lnTo>
                  <a:pt x="1038" y="293"/>
                </a:lnTo>
                <a:lnTo>
                  <a:pt x="1038" y="285"/>
                </a:lnTo>
                <a:lnTo>
                  <a:pt x="1037" y="278"/>
                </a:lnTo>
                <a:lnTo>
                  <a:pt x="1036" y="271"/>
                </a:lnTo>
                <a:lnTo>
                  <a:pt x="1036" y="263"/>
                </a:lnTo>
                <a:lnTo>
                  <a:pt x="1035" y="256"/>
                </a:lnTo>
                <a:lnTo>
                  <a:pt x="1033" y="249"/>
                </a:lnTo>
                <a:lnTo>
                  <a:pt x="1032" y="242"/>
                </a:lnTo>
                <a:lnTo>
                  <a:pt x="1031" y="235"/>
                </a:lnTo>
                <a:lnTo>
                  <a:pt x="1029" y="228"/>
                </a:lnTo>
                <a:lnTo>
                  <a:pt x="1028" y="221"/>
                </a:lnTo>
                <a:lnTo>
                  <a:pt x="1026" y="214"/>
                </a:lnTo>
                <a:lnTo>
                  <a:pt x="1024" y="207"/>
                </a:lnTo>
                <a:lnTo>
                  <a:pt x="1022" y="200"/>
                </a:lnTo>
                <a:lnTo>
                  <a:pt x="1020" y="193"/>
                </a:lnTo>
                <a:lnTo>
                  <a:pt x="1017" y="187"/>
                </a:lnTo>
                <a:lnTo>
                  <a:pt x="1015" y="180"/>
                </a:lnTo>
                <a:lnTo>
                  <a:pt x="1012" y="173"/>
                </a:lnTo>
                <a:lnTo>
                  <a:pt x="1009" y="167"/>
                </a:lnTo>
                <a:lnTo>
                  <a:pt x="1006" y="161"/>
                </a:lnTo>
                <a:lnTo>
                  <a:pt x="1003" y="154"/>
                </a:lnTo>
                <a:lnTo>
                  <a:pt x="1000" y="148"/>
                </a:lnTo>
                <a:lnTo>
                  <a:pt x="997" y="142"/>
                </a:lnTo>
                <a:lnTo>
                  <a:pt x="993" y="136"/>
                </a:lnTo>
                <a:lnTo>
                  <a:pt x="990" y="130"/>
                </a:lnTo>
                <a:lnTo>
                  <a:pt x="986" y="124"/>
                </a:lnTo>
                <a:lnTo>
                  <a:pt x="982" y="119"/>
                </a:lnTo>
                <a:lnTo>
                  <a:pt x="978" y="113"/>
                </a:lnTo>
                <a:lnTo>
                  <a:pt x="974" y="107"/>
                </a:lnTo>
                <a:lnTo>
                  <a:pt x="970" y="102"/>
                </a:lnTo>
                <a:lnTo>
                  <a:pt x="966" y="97"/>
                </a:lnTo>
                <a:lnTo>
                  <a:pt x="961" y="92"/>
                </a:lnTo>
                <a:lnTo>
                  <a:pt x="957" y="86"/>
                </a:lnTo>
                <a:lnTo>
                  <a:pt x="952" y="82"/>
                </a:lnTo>
                <a:lnTo>
                  <a:pt x="947" y="77"/>
                </a:lnTo>
                <a:lnTo>
                  <a:pt x="942" y="72"/>
                </a:lnTo>
                <a:lnTo>
                  <a:pt x="937" y="67"/>
                </a:lnTo>
                <a:lnTo>
                  <a:pt x="932" y="63"/>
                </a:lnTo>
                <a:lnTo>
                  <a:pt x="927" y="59"/>
                </a:lnTo>
                <a:lnTo>
                  <a:pt x="921" y="55"/>
                </a:lnTo>
                <a:lnTo>
                  <a:pt x="916" y="51"/>
                </a:lnTo>
                <a:lnTo>
                  <a:pt x="910" y="47"/>
                </a:lnTo>
                <a:lnTo>
                  <a:pt x="904" y="43"/>
                </a:lnTo>
                <a:lnTo>
                  <a:pt x="898" y="39"/>
                </a:lnTo>
                <a:lnTo>
                  <a:pt x="892" y="36"/>
                </a:lnTo>
                <a:lnTo>
                  <a:pt x="886" y="33"/>
                </a:lnTo>
                <a:lnTo>
                  <a:pt x="881" y="30"/>
                </a:lnTo>
                <a:lnTo>
                  <a:pt x="876" y="27"/>
                </a:lnTo>
                <a:lnTo>
                  <a:pt x="870" y="25"/>
                </a:lnTo>
                <a:lnTo>
                  <a:pt x="865" y="23"/>
                </a:lnTo>
                <a:lnTo>
                  <a:pt x="859" y="21"/>
                </a:lnTo>
                <a:lnTo>
                  <a:pt x="854" y="19"/>
                </a:lnTo>
                <a:lnTo>
                  <a:pt x="848" y="17"/>
                </a:lnTo>
                <a:lnTo>
                  <a:pt x="842" y="15"/>
                </a:lnTo>
                <a:lnTo>
                  <a:pt x="836" y="13"/>
                </a:lnTo>
                <a:lnTo>
                  <a:pt x="830" y="12"/>
                </a:lnTo>
                <a:lnTo>
                  <a:pt x="824" y="10"/>
                </a:lnTo>
                <a:lnTo>
                  <a:pt x="818" y="9"/>
                </a:lnTo>
                <a:lnTo>
                  <a:pt x="812" y="8"/>
                </a:lnTo>
                <a:lnTo>
                  <a:pt x="806" y="7"/>
                </a:lnTo>
                <a:lnTo>
                  <a:pt x="799" y="6"/>
                </a:lnTo>
                <a:lnTo>
                  <a:pt x="793" y="5"/>
                </a:lnTo>
                <a:lnTo>
                  <a:pt x="786" y="4"/>
                </a:lnTo>
                <a:lnTo>
                  <a:pt x="780" y="3"/>
                </a:lnTo>
                <a:lnTo>
                  <a:pt x="773" y="2"/>
                </a:lnTo>
                <a:lnTo>
                  <a:pt x="766" y="2"/>
                </a:lnTo>
                <a:lnTo>
                  <a:pt x="760" y="2"/>
                </a:lnTo>
                <a:lnTo>
                  <a:pt x="753" y="1"/>
                </a:lnTo>
                <a:lnTo>
                  <a:pt x="746" y="1"/>
                </a:lnTo>
                <a:lnTo>
                  <a:pt x="739" y="1"/>
                </a:lnTo>
                <a:lnTo>
                  <a:pt x="732" y="1"/>
                </a:lnTo>
                <a:lnTo>
                  <a:pt x="725" y="1"/>
                </a:lnTo>
                <a:lnTo>
                  <a:pt x="718" y="1"/>
                </a:lnTo>
                <a:lnTo>
                  <a:pt x="710" y="1"/>
                </a:lnTo>
                <a:lnTo>
                  <a:pt x="703" y="1"/>
                </a:lnTo>
                <a:lnTo>
                  <a:pt x="696" y="1"/>
                </a:lnTo>
                <a:lnTo>
                  <a:pt x="689" y="2"/>
                </a:lnTo>
                <a:lnTo>
                  <a:pt x="681" y="2"/>
                </a:lnTo>
                <a:lnTo>
                  <a:pt x="674" y="3"/>
                </a:lnTo>
                <a:lnTo>
                  <a:pt x="666" y="3"/>
                </a:lnTo>
                <a:lnTo>
                  <a:pt x="659" y="4"/>
                </a:lnTo>
                <a:lnTo>
                  <a:pt x="651" y="5"/>
                </a:lnTo>
                <a:lnTo>
                  <a:pt x="643" y="6"/>
                </a:lnTo>
                <a:lnTo>
                  <a:pt x="636" y="6"/>
                </a:lnTo>
                <a:lnTo>
                  <a:pt x="628" y="7"/>
                </a:lnTo>
                <a:lnTo>
                  <a:pt x="620" y="8"/>
                </a:lnTo>
                <a:lnTo>
                  <a:pt x="612" y="9"/>
                </a:lnTo>
                <a:lnTo>
                  <a:pt x="605" y="10"/>
                </a:lnTo>
                <a:lnTo>
                  <a:pt x="597" y="11"/>
                </a:lnTo>
                <a:lnTo>
                  <a:pt x="589" y="13"/>
                </a:lnTo>
                <a:lnTo>
                  <a:pt x="581" y="14"/>
                </a:lnTo>
                <a:lnTo>
                  <a:pt x="573" y="15"/>
                </a:lnTo>
                <a:lnTo>
                  <a:pt x="565" y="17"/>
                </a:lnTo>
                <a:lnTo>
                  <a:pt x="557" y="18"/>
                </a:lnTo>
                <a:lnTo>
                  <a:pt x="549" y="19"/>
                </a:lnTo>
                <a:lnTo>
                  <a:pt x="541" y="21"/>
                </a:lnTo>
                <a:lnTo>
                  <a:pt x="532" y="22"/>
                </a:lnTo>
                <a:lnTo>
                  <a:pt x="524" y="24"/>
                </a:lnTo>
                <a:lnTo>
                  <a:pt x="516" y="22"/>
                </a:lnTo>
                <a:lnTo>
                  <a:pt x="508" y="21"/>
                </a:lnTo>
                <a:lnTo>
                  <a:pt x="500" y="19"/>
                </a:lnTo>
                <a:lnTo>
                  <a:pt x="492" y="18"/>
                </a:lnTo>
                <a:lnTo>
                  <a:pt x="484" y="17"/>
                </a:lnTo>
                <a:lnTo>
                  <a:pt x="476" y="15"/>
                </a:lnTo>
                <a:lnTo>
                  <a:pt x="468" y="14"/>
                </a:lnTo>
                <a:lnTo>
                  <a:pt x="460" y="13"/>
                </a:lnTo>
                <a:lnTo>
                  <a:pt x="452" y="12"/>
                </a:lnTo>
                <a:lnTo>
                  <a:pt x="444" y="11"/>
                </a:lnTo>
                <a:lnTo>
                  <a:pt x="436" y="9"/>
                </a:lnTo>
                <a:lnTo>
                  <a:pt x="428" y="8"/>
                </a:lnTo>
                <a:lnTo>
                  <a:pt x="420" y="7"/>
                </a:lnTo>
                <a:lnTo>
                  <a:pt x="413" y="7"/>
                </a:lnTo>
                <a:lnTo>
                  <a:pt x="405" y="6"/>
                </a:lnTo>
                <a:lnTo>
                  <a:pt x="397" y="5"/>
                </a:lnTo>
                <a:lnTo>
                  <a:pt x="389" y="4"/>
                </a:lnTo>
                <a:lnTo>
                  <a:pt x="382" y="3"/>
                </a:lnTo>
                <a:lnTo>
                  <a:pt x="374" y="3"/>
                </a:lnTo>
                <a:lnTo>
                  <a:pt x="367" y="2"/>
                </a:lnTo>
                <a:lnTo>
                  <a:pt x="359" y="2"/>
                </a:lnTo>
                <a:lnTo>
                  <a:pt x="352" y="1"/>
                </a:lnTo>
                <a:lnTo>
                  <a:pt x="345" y="1"/>
                </a:lnTo>
                <a:lnTo>
                  <a:pt x="337" y="1"/>
                </a:lnTo>
                <a:lnTo>
                  <a:pt x="330" y="1"/>
                </a:lnTo>
                <a:lnTo>
                  <a:pt x="323" y="0"/>
                </a:lnTo>
                <a:lnTo>
                  <a:pt x="316" y="0"/>
                </a:lnTo>
                <a:lnTo>
                  <a:pt x="308" y="0"/>
                </a:lnTo>
                <a:lnTo>
                  <a:pt x="301" y="1"/>
                </a:lnTo>
                <a:lnTo>
                  <a:pt x="294" y="1"/>
                </a:lnTo>
                <a:lnTo>
                  <a:pt x="287" y="1"/>
                </a:lnTo>
                <a:lnTo>
                  <a:pt x="281" y="1"/>
                </a:lnTo>
                <a:lnTo>
                  <a:pt x="274" y="2"/>
                </a:lnTo>
                <a:lnTo>
                  <a:pt x="267" y="2"/>
                </a:lnTo>
                <a:lnTo>
                  <a:pt x="260" y="3"/>
                </a:lnTo>
                <a:lnTo>
                  <a:pt x="254" y="4"/>
                </a:lnTo>
                <a:lnTo>
                  <a:pt x="247" y="5"/>
                </a:lnTo>
                <a:lnTo>
                  <a:pt x="241" y="6"/>
                </a:lnTo>
                <a:lnTo>
                  <a:pt x="234" y="7"/>
                </a:lnTo>
                <a:lnTo>
                  <a:pt x="228" y="8"/>
                </a:lnTo>
                <a:lnTo>
                  <a:pt x="222" y="9"/>
                </a:lnTo>
                <a:lnTo>
                  <a:pt x="215" y="10"/>
                </a:lnTo>
                <a:lnTo>
                  <a:pt x="209" y="12"/>
                </a:lnTo>
                <a:lnTo>
                  <a:pt x="203" y="13"/>
                </a:lnTo>
                <a:lnTo>
                  <a:pt x="197" y="15"/>
                </a:lnTo>
                <a:lnTo>
                  <a:pt x="191" y="17"/>
                </a:lnTo>
                <a:lnTo>
                  <a:pt x="186" y="19"/>
                </a:lnTo>
                <a:lnTo>
                  <a:pt x="180" y="21"/>
                </a:lnTo>
                <a:lnTo>
                  <a:pt x="174" y="23"/>
                </a:lnTo>
                <a:lnTo>
                  <a:pt x="169" y="25"/>
                </a:lnTo>
                <a:lnTo>
                  <a:pt x="163" y="27"/>
                </a:lnTo>
                <a:lnTo>
                  <a:pt x="158" y="30"/>
                </a:lnTo>
                <a:lnTo>
                  <a:pt x="152" y="33"/>
                </a:lnTo>
                <a:lnTo>
                  <a:pt x="146" y="36"/>
                </a:lnTo>
                <a:lnTo>
                  <a:pt x="140" y="39"/>
                </a:lnTo>
                <a:lnTo>
                  <a:pt x="135" y="42"/>
                </a:lnTo>
                <a:lnTo>
                  <a:pt x="129" y="46"/>
                </a:lnTo>
                <a:lnTo>
                  <a:pt x="123" y="50"/>
                </a:lnTo>
                <a:lnTo>
                  <a:pt x="118" y="54"/>
                </a:lnTo>
                <a:lnTo>
                  <a:pt x="112" y="58"/>
                </a:lnTo>
                <a:lnTo>
                  <a:pt x="107" y="62"/>
                </a:lnTo>
                <a:lnTo>
                  <a:pt x="102" y="66"/>
                </a:lnTo>
                <a:lnTo>
                  <a:pt x="97" y="71"/>
                </a:lnTo>
                <a:lnTo>
                  <a:pt x="92" y="75"/>
                </a:lnTo>
                <a:lnTo>
                  <a:pt x="87" y="80"/>
                </a:lnTo>
                <a:lnTo>
                  <a:pt x="83" y="85"/>
                </a:lnTo>
                <a:lnTo>
                  <a:pt x="78" y="90"/>
                </a:lnTo>
                <a:lnTo>
                  <a:pt x="74" y="95"/>
                </a:lnTo>
                <a:lnTo>
                  <a:pt x="69" y="100"/>
                </a:lnTo>
                <a:lnTo>
                  <a:pt x="65" y="105"/>
                </a:lnTo>
                <a:lnTo>
                  <a:pt x="61" y="110"/>
                </a:lnTo>
                <a:lnTo>
                  <a:pt x="57" y="116"/>
                </a:lnTo>
                <a:lnTo>
                  <a:pt x="53" y="121"/>
                </a:lnTo>
                <a:lnTo>
                  <a:pt x="50" y="127"/>
                </a:lnTo>
                <a:lnTo>
                  <a:pt x="46" y="133"/>
                </a:lnTo>
                <a:lnTo>
                  <a:pt x="43" y="139"/>
                </a:lnTo>
                <a:lnTo>
                  <a:pt x="39" y="145"/>
                </a:lnTo>
                <a:lnTo>
                  <a:pt x="36" y="151"/>
                </a:lnTo>
                <a:lnTo>
                  <a:pt x="33" y="157"/>
                </a:lnTo>
                <a:lnTo>
                  <a:pt x="30" y="163"/>
                </a:lnTo>
                <a:lnTo>
                  <a:pt x="27" y="169"/>
                </a:lnTo>
                <a:lnTo>
                  <a:pt x="25" y="176"/>
                </a:lnTo>
                <a:lnTo>
                  <a:pt x="22" y="182"/>
                </a:lnTo>
                <a:lnTo>
                  <a:pt x="20" y="189"/>
                </a:lnTo>
                <a:lnTo>
                  <a:pt x="17" y="195"/>
                </a:lnTo>
                <a:lnTo>
                  <a:pt x="15" y="202"/>
                </a:lnTo>
                <a:lnTo>
                  <a:pt x="13" y="209"/>
                </a:lnTo>
                <a:lnTo>
                  <a:pt x="11" y="215"/>
                </a:lnTo>
                <a:lnTo>
                  <a:pt x="10" y="222"/>
                </a:lnTo>
                <a:lnTo>
                  <a:pt x="8" y="229"/>
                </a:lnTo>
                <a:lnTo>
                  <a:pt x="7" y="236"/>
                </a:lnTo>
                <a:lnTo>
                  <a:pt x="5" y="243"/>
                </a:lnTo>
                <a:lnTo>
                  <a:pt x="4" y="250"/>
                </a:lnTo>
                <a:lnTo>
                  <a:pt x="3" y="257"/>
                </a:lnTo>
                <a:lnTo>
                  <a:pt x="2" y="264"/>
                </a:lnTo>
                <a:lnTo>
                  <a:pt x="1" y="271"/>
                </a:lnTo>
                <a:lnTo>
                  <a:pt x="1" y="279"/>
                </a:lnTo>
                <a:lnTo>
                  <a:pt x="0" y="286"/>
                </a:lnTo>
                <a:lnTo>
                  <a:pt x="0" y="293"/>
                </a:lnTo>
                <a:lnTo>
                  <a:pt x="0" y="300"/>
                </a:lnTo>
                <a:lnTo>
                  <a:pt x="0" y="308"/>
                </a:lnTo>
                <a:lnTo>
                  <a:pt x="0" y="315"/>
                </a:lnTo>
                <a:lnTo>
                  <a:pt x="0" y="322"/>
                </a:lnTo>
                <a:lnTo>
                  <a:pt x="0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0"/>
                </a:lnTo>
                <a:lnTo>
                  <a:pt x="6" y="377"/>
                </a:lnTo>
                <a:lnTo>
                  <a:pt x="8" y="384"/>
                </a:lnTo>
                <a:lnTo>
                  <a:pt x="9" y="391"/>
                </a:lnTo>
                <a:lnTo>
                  <a:pt x="11" y="397"/>
                </a:lnTo>
                <a:lnTo>
                  <a:pt x="13" y="404"/>
                </a:lnTo>
                <a:lnTo>
                  <a:pt x="15" y="411"/>
                </a:lnTo>
                <a:lnTo>
                  <a:pt x="17" y="417"/>
                </a:lnTo>
                <a:lnTo>
                  <a:pt x="19" y="424"/>
                </a:lnTo>
                <a:lnTo>
                  <a:pt x="21" y="431"/>
                </a:lnTo>
                <a:lnTo>
                  <a:pt x="23" y="437"/>
                </a:lnTo>
                <a:lnTo>
                  <a:pt x="26" y="444"/>
                </a:lnTo>
                <a:lnTo>
                  <a:pt x="28" y="450"/>
                </a:lnTo>
                <a:lnTo>
                  <a:pt x="31" y="456"/>
                </a:lnTo>
                <a:lnTo>
                  <a:pt x="34" y="463"/>
                </a:lnTo>
                <a:lnTo>
                  <a:pt x="37" y="469"/>
                </a:lnTo>
                <a:lnTo>
                  <a:pt x="40" y="475"/>
                </a:lnTo>
                <a:lnTo>
                  <a:pt x="43" y="481"/>
                </a:lnTo>
                <a:lnTo>
                  <a:pt x="47" y="487"/>
                </a:lnTo>
                <a:lnTo>
                  <a:pt x="50" y="494"/>
                </a:lnTo>
                <a:lnTo>
                  <a:pt x="54" y="500"/>
                </a:lnTo>
                <a:lnTo>
                  <a:pt x="57" y="506"/>
                </a:lnTo>
                <a:lnTo>
                  <a:pt x="61" y="512"/>
                </a:lnTo>
                <a:lnTo>
                  <a:pt x="65" y="517"/>
                </a:lnTo>
                <a:lnTo>
                  <a:pt x="69" y="523"/>
                </a:lnTo>
                <a:lnTo>
                  <a:pt x="73" y="529"/>
                </a:lnTo>
                <a:lnTo>
                  <a:pt x="77" y="535"/>
                </a:lnTo>
                <a:lnTo>
                  <a:pt x="81" y="540"/>
                </a:lnTo>
                <a:lnTo>
                  <a:pt x="86" y="546"/>
                </a:lnTo>
                <a:lnTo>
                  <a:pt x="90" y="552"/>
                </a:lnTo>
                <a:lnTo>
                  <a:pt x="95" y="557"/>
                </a:lnTo>
                <a:lnTo>
                  <a:pt x="100" y="562"/>
                </a:lnTo>
                <a:lnTo>
                  <a:pt x="104" y="568"/>
                </a:lnTo>
                <a:lnTo>
                  <a:pt x="109" y="573"/>
                </a:lnTo>
                <a:lnTo>
                  <a:pt x="114" y="578"/>
                </a:lnTo>
                <a:lnTo>
                  <a:pt x="119" y="584"/>
                </a:lnTo>
                <a:lnTo>
                  <a:pt x="125" y="589"/>
                </a:lnTo>
                <a:lnTo>
                  <a:pt x="130" y="594"/>
                </a:lnTo>
                <a:lnTo>
                  <a:pt x="135" y="599"/>
                </a:lnTo>
                <a:lnTo>
                  <a:pt x="141" y="604"/>
                </a:lnTo>
                <a:lnTo>
                  <a:pt x="146" y="608"/>
                </a:lnTo>
                <a:lnTo>
                  <a:pt x="152" y="613"/>
                </a:lnTo>
                <a:lnTo>
                  <a:pt x="157" y="617"/>
                </a:lnTo>
                <a:lnTo>
                  <a:pt x="162" y="621"/>
                </a:lnTo>
                <a:lnTo>
                  <a:pt x="168" y="625"/>
                </a:lnTo>
                <a:lnTo>
                  <a:pt x="173" y="629"/>
                </a:lnTo>
                <a:lnTo>
                  <a:pt x="178" y="633"/>
                </a:lnTo>
                <a:lnTo>
                  <a:pt x="184" y="637"/>
                </a:lnTo>
                <a:lnTo>
                  <a:pt x="189" y="641"/>
                </a:lnTo>
                <a:lnTo>
                  <a:pt x="195" y="645"/>
                </a:lnTo>
                <a:lnTo>
                  <a:pt x="201" y="648"/>
                </a:lnTo>
                <a:lnTo>
                  <a:pt x="206" y="652"/>
                </a:lnTo>
                <a:lnTo>
                  <a:pt x="212" y="655"/>
                </a:lnTo>
                <a:lnTo>
                  <a:pt x="218" y="659"/>
                </a:lnTo>
                <a:lnTo>
                  <a:pt x="224" y="662"/>
                </a:lnTo>
                <a:lnTo>
                  <a:pt x="230" y="666"/>
                </a:lnTo>
                <a:lnTo>
                  <a:pt x="236" y="669"/>
                </a:lnTo>
                <a:lnTo>
                  <a:pt x="242" y="672"/>
                </a:lnTo>
                <a:lnTo>
                  <a:pt x="248" y="675"/>
                </a:lnTo>
                <a:lnTo>
                  <a:pt x="255" y="678"/>
                </a:lnTo>
                <a:lnTo>
                  <a:pt x="261" y="681"/>
                </a:lnTo>
                <a:lnTo>
                  <a:pt x="267" y="684"/>
                </a:lnTo>
                <a:lnTo>
                  <a:pt x="274" y="686"/>
                </a:lnTo>
                <a:lnTo>
                  <a:pt x="280" y="689"/>
                </a:lnTo>
                <a:lnTo>
                  <a:pt x="287" y="692"/>
                </a:lnTo>
                <a:lnTo>
                  <a:pt x="293" y="694"/>
                </a:lnTo>
                <a:lnTo>
                  <a:pt x="300" y="697"/>
                </a:lnTo>
                <a:lnTo>
                  <a:pt x="307" y="699"/>
                </a:lnTo>
                <a:lnTo>
                  <a:pt x="313" y="702"/>
                </a:lnTo>
                <a:lnTo>
                  <a:pt x="320" y="704"/>
                </a:lnTo>
                <a:lnTo>
                  <a:pt x="327" y="706"/>
                </a:lnTo>
                <a:lnTo>
                  <a:pt x="334" y="708"/>
                </a:lnTo>
                <a:lnTo>
                  <a:pt x="341" y="710"/>
                </a:lnTo>
                <a:lnTo>
                  <a:pt x="348" y="712"/>
                </a:lnTo>
                <a:lnTo>
                  <a:pt x="355" y="714"/>
                </a:lnTo>
                <a:lnTo>
                  <a:pt x="362" y="716"/>
                </a:lnTo>
                <a:lnTo>
                  <a:pt x="369" y="717"/>
                </a:lnTo>
                <a:lnTo>
                  <a:pt x="376" y="719"/>
                </a:lnTo>
                <a:lnTo>
                  <a:pt x="383" y="720"/>
                </a:lnTo>
                <a:lnTo>
                  <a:pt x="391" y="722"/>
                </a:lnTo>
                <a:lnTo>
                  <a:pt x="398" y="723"/>
                </a:lnTo>
                <a:lnTo>
                  <a:pt x="405" y="725"/>
                </a:lnTo>
                <a:lnTo>
                  <a:pt x="412" y="726"/>
                </a:lnTo>
                <a:lnTo>
                  <a:pt x="420" y="727"/>
                </a:lnTo>
                <a:lnTo>
                  <a:pt x="427" y="728"/>
                </a:lnTo>
                <a:lnTo>
                  <a:pt x="435" y="729"/>
                </a:lnTo>
                <a:lnTo>
                  <a:pt x="442" y="730"/>
                </a:lnTo>
                <a:lnTo>
                  <a:pt x="450" y="731"/>
                </a:lnTo>
                <a:lnTo>
                  <a:pt x="457" y="731"/>
                </a:lnTo>
                <a:lnTo>
                  <a:pt x="465" y="732"/>
                </a:lnTo>
                <a:lnTo>
                  <a:pt x="472" y="733"/>
                </a:lnTo>
                <a:lnTo>
                  <a:pt x="480" y="733"/>
                </a:lnTo>
                <a:lnTo>
                  <a:pt x="488" y="733"/>
                </a:lnTo>
                <a:lnTo>
                  <a:pt x="495" y="734"/>
                </a:lnTo>
                <a:lnTo>
                  <a:pt x="503" y="734"/>
                </a:lnTo>
                <a:lnTo>
                  <a:pt x="511" y="734"/>
                </a:lnTo>
                <a:lnTo>
                  <a:pt x="519" y="734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49" name="Freeform 91"/>
          <p:cNvSpPr>
            <a:spLocks/>
          </p:cNvSpPr>
          <p:nvPr/>
        </p:nvSpPr>
        <p:spPr bwMode="auto">
          <a:xfrm>
            <a:off x="5476875" y="5072063"/>
            <a:ext cx="1649413" cy="1166812"/>
          </a:xfrm>
          <a:custGeom>
            <a:avLst/>
            <a:gdLst>
              <a:gd name="T0" fmla="*/ 2147483647 w 1039"/>
              <a:gd name="T1" fmla="*/ 2147483647 h 735"/>
              <a:gd name="T2" fmla="*/ 2147483647 w 1039"/>
              <a:gd name="T3" fmla="*/ 2147483647 h 735"/>
              <a:gd name="T4" fmla="*/ 2147483647 w 1039"/>
              <a:gd name="T5" fmla="*/ 2147483647 h 735"/>
              <a:gd name="T6" fmla="*/ 2147483647 w 1039"/>
              <a:gd name="T7" fmla="*/ 2147483647 h 735"/>
              <a:gd name="T8" fmla="*/ 2147483647 w 1039"/>
              <a:gd name="T9" fmla="*/ 2147483647 h 735"/>
              <a:gd name="T10" fmla="*/ 2147483647 w 1039"/>
              <a:gd name="T11" fmla="*/ 2147483647 h 735"/>
              <a:gd name="T12" fmla="*/ 2147483647 w 1039"/>
              <a:gd name="T13" fmla="*/ 2147483647 h 735"/>
              <a:gd name="T14" fmla="*/ 2147483647 w 1039"/>
              <a:gd name="T15" fmla="*/ 2147483647 h 735"/>
              <a:gd name="T16" fmla="*/ 2147483647 w 1039"/>
              <a:gd name="T17" fmla="*/ 2147483647 h 735"/>
              <a:gd name="T18" fmla="*/ 2147483647 w 1039"/>
              <a:gd name="T19" fmla="*/ 2147483647 h 735"/>
              <a:gd name="T20" fmla="*/ 2147483647 w 1039"/>
              <a:gd name="T21" fmla="*/ 2147483647 h 735"/>
              <a:gd name="T22" fmla="*/ 2147483647 w 1039"/>
              <a:gd name="T23" fmla="*/ 2147483647 h 735"/>
              <a:gd name="T24" fmla="*/ 2147483647 w 1039"/>
              <a:gd name="T25" fmla="*/ 2147483647 h 735"/>
              <a:gd name="T26" fmla="*/ 2147483647 w 1039"/>
              <a:gd name="T27" fmla="*/ 2147483647 h 735"/>
              <a:gd name="T28" fmla="*/ 2147483647 w 1039"/>
              <a:gd name="T29" fmla="*/ 2147483647 h 735"/>
              <a:gd name="T30" fmla="*/ 2147483647 w 1039"/>
              <a:gd name="T31" fmla="*/ 2147483647 h 735"/>
              <a:gd name="T32" fmla="*/ 2147483647 w 1039"/>
              <a:gd name="T33" fmla="*/ 2147483647 h 735"/>
              <a:gd name="T34" fmla="*/ 2147483647 w 1039"/>
              <a:gd name="T35" fmla="*/ 2147483647 h 735"/>
              <a:gd name="T36" fmla="*/ 2147483647 w 1039"/>
              <a:gd name="T37" fmla="*/ 2147483647 h 735"/>
              <a:gd name="T38" fmla="*/ 2147483647 w 1039"/>
              <a:gd name="T39" fmla="*/ 2147483647 h 735"/>
              <a:gd name="T40" fmla="*/ 2147483647 w 1039"/>
              <a:gd name="T41" fmla="*/ 2147483647 h 735"/>
              <a:gd name="T42" fmla="*/ 2147483647 w 1039"/>
              <a:gd name="T43" fmla="*/ 2147483647 h 735"/>
              <a:gd name="T44" fmla="*/ 2147483647 w 1039"/>
              <a:gd name="T45" fmla="*/ 2147483647 h 735"/>
              <a:gd name="T46" fmla="*/ 2147483647 w 1039"/>
              <a:gd name="T47" fmla="*/ 2147483647 h 735"/>
              <a:gd name="T48" fmla="*/ 2147483647 w 1039"/>
              <a:gd name="T49" fmla="*/ 2147483647 h 735"/>
              <a:gd name="T50" fmla="*/ 2147483647 w 1039"/>
              <a:gd name="T51" fmla="*/ 2147483647 h 735"/>
              <a:gd name="T52" fmla="*/ 2147483647 w 1039"/>
              <a:gd name="T53" fmla="*/ 2147483647 h 735"/>
              <a:gd name="T54" fmla="*/ 2147483647 w 1039"/>
              <a:gd name="T55" fmla="*/ 2147483647 h 735"/>
              <a:gd name="T56" fmla="*/ 2147483647 w 1039"/>
              <a:gd name="T57" fmla="*/ 2147483647 h 735"/>
              <a:gd name="T58" fmla="*/ 2147483647 w 1039"/>
              <a:gd name="T59" fmla="*/ 2147483647 h 735"/>
              <a:gd name="T60" fmla="*/ 2147483647 w 1039"/>
              <a:gd name="T61" fmla="*/ 2147483647 h 735"/>
              <a:gd name="T62" fmla="*/ 2147483647 w 1039"/>
              <a:gd name="T63" fmla="*/ 2147483647 h 735"/>
              <a:gd name="T64" fmla="*/ 2147483647 w 1039"/>
              <a:gd name="T65" fmla="*/ 2147483647 h 735"/>
              <a:gd name="T66" fmla="*/ 2147483647 w 1039"/>
              <a:gd name="T67" fmla="*/ 2147483647 h 735"/>
              <a:gd name="T68" fmla="*/ 2147483647 w 1039"/>
              <a:gd name="T69" fmla="*/ 2147483647 h 735"/>
              <a:gd name="T70" fmla="*/ 2147483647 w 1039"/>
              <a:gd name="T71" fmla="*/ 2147483647 h 735"/>
              <a:gd name="T72" fmla="*/ 2147483647 w 1039"/>
              <a:gd name="T73" fmla="*/ 2147483647 h 735"/>
              <a:gd name="T74" fmla="*/ 2147483647 w 1039"/>
              <a:gd name="T75" fmla="*/ 2147483647 h 735"/>
              <a:gd name="T76" fmla="*/ 2147483647 w 1039"/>
              <a:gd name="T77" fmla="*/ 2147483647 h 735"/>
              <a:gd name="T78" fmla="*/ 2147483647 w 1039"/>
              <a:gd name="T79" fmla="*/ 2147483647 h 735"/>
              <a:gd name="T80" fmla="*/ 2147483647 w 1039"/>
              <a:gd name="T81" fmla="*/ 2147483647 h 735"/>
              <a:gd name="T82" fmla="*/ 2147483647 w 1039"/>
              <a:gd name="T83" fmla="*/ 2147483647 h 735"/>
              <a:gd name="T84" fmla="*/ 2147483647 w 1039"/>
              <a:gd name="T85" fmla="*/ 2147483647 h 735"/>
              <a:gd name="T86" fmla="*/ 0 w 1039"/>
              <a:gd name="T87" fmla="*/ 2147483647 h 735"/>
              <a:gd name="T88" fmla="*/ 0 w 1039"/>
              <a:gd name="T89" fmla="*/ 2147483647 h 735"/>
              <a:gd name="T90" fmla="*/ 2147483647 w 1039"/>
              <a:gd name="T91" fmla="*/ 2147483647 h 735"/>
              <a:gd name="T92" fmla="*/ 2147483647 w 1039"/>
              <a:gd name="T93" fmla="*/ 2147483647 h 735"/>
              <a:gd name="T94" fmla="*/ 2147483647 w 1039"/>
              <a:gd name="T95" fmla="*/ 2147483647 h 735"/>
              <a:gd name="T96" fmla="*/ 2147483647 w 1039"/>
              <a:gd name="T97" fmla="*/ 2147483647 h 735"/>
              <a:gd name="T98" fmla="*/ 2147483647 w 1039"/>
              <a:gd name="T99" fmla="*/ 2147483647 h 735"/>
              <a:gd name="T100" fmla="*/ 2147483647 w 1039"/>
              <a:gd name="T101" fmla="*/ 2147483647 h 735"/>
              <a:gd name="T102" fmla="*/ 2147483647 w 1039"/>
              <a:gd name="T103" fmla="*/ 2147483647 h 735"/>
              <a:gd name="T104" fmla="*/ 2147483647 w 1039"/>
              <a:gd name="T105" fmla="*/ 2147483647 h 735"/>
              <a:gd name="T106" fmla="*/ 2147483647 w 1039"/>
              <a:gd name="T107" fmla="*/ 2147483647 h 735"/>
              <a:gd name="T108" fmla="*/ 2147483647 w 1039"/>
              <a:gd name="T109" fmla="*/ 2147483647 h 735"/>
              <a:gd name="T110" fmla="*/ 2147483647 w 1039"/>
              <a:gd name="T111" fmla="*/ 2147483647 h 735"/>
              <a:gd name="T112" fmla="*/ 2147483647 w 1039"/>
              <a:gd name="T113" fmla="*/ 2147483647 h 735"/>
              <a:gd name="T114" fmla="*/ 2147483647 w 1039"/>
              <a:gd name="T115" fmla="*/ 2147483647 h 735"/>
              <a:gd name="T116" fmla="*/ 2147483647 w 1039"/>
              <a:gd name="T117" fmla="*/ 2147483647 h 735"/>
              <a:gd name="T118" fmla="*/ 2147483647 w 1039"/>
              <a:gd name="T119" fmla="*/ 2147483647 h 7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39"/>
              <a:gd name="T181" fmla="*/ 0 h 735"/>
              <a:gd name="T182" fmla="*/ 1039 w 1039"/>
              <a:gd name="T183" fmla="*/ 735 h 7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39" h="735">
                <a:moveTo>
                  <a:pt x="519" y="734"/>
                </a:moveTo>
                <a:lnTo>
                  <a:pt x="526" y="734"/>
                </a:lnTo>
                <a:lnTo>
                  <a:pt x="534" y="734"/>
                </a:lnTo>
                <a:lnTo>
                  <a:pt x="542" y="734"/>
                </a:lnTo>
                <a:lnTo>
                  <a:pt x="550" y="733"/>
                </a:lnTo>
                <a:lnTo>
                  <a:pt x="557" y="733"/>
                </a:lnTo>
                <a:lnTo>
                  <a:pt x="565" y="733"/>
                </a:lnTo>
                <a:lnTo>
                  <a:pt x="573" y="732"/>
                </a:lnTo>
                <a:lnTo>
                  <a:pt x="580" y="731"/>
                </a:lnTo>
                <a:lnTo>
                  <a:pt x="588" y="731"/>
                </a:lnTo>
                <a:lnTo>
                  <a:pt x="595" y="730"/>
                </a:lnTo>
                <a:lnTo>
                  <a:pt x="603" y="729"/>
                </a:lnTo>
                <a:lnTo>
                  <a:pt x="610" y="728"/>
                </a:lnTo>
                <a:lnTo>
                  <a:pt x="618" y="727"/>
                </a:lnTo>
                <a:lnTo>
                  <a:pt x="625" y="726"/>
                </a:lnTo>
                <a:lnTo>
                  <a:pt x="632" y="725"/>
                </a:lnTo>
                <a:lnTo>
                  <a:pt x="640" y="723"/>
                </a:lnTo>
                <a:lnTo>
                  <a:pt x="647" y="722"/>
                </a:lnTo>
                <a:lnTo>
                  <a:pt x="654" y="720"/>
                </a:lnTo>
                <a:lnTo>
                  <a:pt x="661" y="719"/>
                </a:lnTo>
                <a:lnTo>
                  <a:pt x="668" y="717"/>
                </a:lnTo>
                <a:lnTo>
                  <a:pt x="675" y="716"/>
                </a:lnTo>
                <a:lnTo>
                  <a:pt x="683" y="714"/>
                </a:lnTo>
                <a:lnTo>
                  <a:pt x="690" y="712"/>
                </a:lnTo>
                <a:lnTo>
                  <a:pt x="697" y="710"/>
                </a:lnTo>
                <a:lnTo>
                  <a:pt x="703" y="708"/>
                </a:lnTo>
                <a:lnTo>
                  <a:pt x="710" y="706"/>
                </a:lnTo>
                <a:lnTo>
                  <a:pt x="717" y="704"/>
                </a:lnTo>
                <a:lnTo>
                  <a:pt x="724" y="702"/>
                </a:lnTo>
                <a:lnTo>
                  <a:pt x="731" y="699"/>
                </a:lnTo>
                <a:lnTo>
                  <a:pt x="737" y="697"/>
                </a:lnTo>
                <a:lnTo>
                  <a:pt x="744" y="694"/>
                </a:lnTo>
                <a:lnTo>
                  <a:pt x="751" y="692"/>
                </a:lnTo>
                <a:lnTo>
                  <a:pt x="757" y="689"/>
                </a:lnTo>
                <a:lnTo>
                  <a:pt x="764" y="686"/>
                </a:lnTo>
                <a:lnTo>
                  <a:pt x="770" y="684"/>
                </a:lnTo>
                <a:lnTo>
                  <a:pt x="776" y="681"/>
                </a:lnTo>
                <a:lnTo>
                  <a:pt x="783" y="678"/>
                </a:lnTo>
                <a:lnTo>
                  <a:pt x="789" y="675"/>
                </a:lnTo>
                <a:lnTo>
                  <a:pt x="795" y="672"/>
                </a:lnTo>
                <a:lnTo>
                  <a:pt x="801" y="669"/>
                </a:lnTo>
                <a:lnTo>
                  <a:pt x="807" y="666"/>
                </a:lnTo>
                <a:lnTo>
                  <a:pt x="813" y="662"/>
                </a:lnTo>
                <a:lnTo>
                  <a:pt x="819" y="659"/>
                </a:lnTo>
                <a:lnTo>
                  <a:pt x="825" y="655"/>
                </a:lnTo>
                <a:lnTo>
                  <a:pt x="831" y="652"/>
                </a:lnTo>
                <a:lnTo>
                  <a:pt x="837" y="648"/>
                </a:lnTo>
                <a:lnTo>
                  <a:pt x="842" y="645"/>
                </a:lnTo>
                <a:lnTo>
                  <a:pt x="848" y="641"/>
                </a:lnTo>
                <a:lnTo>
                  <a:pt x="854" y="637"/>
                </a:lnTo>
                <a:lnTo>
                  <a:pt x="859" y="633"/>
                </a:lnTo>
                <a:lnTo>
                  <a:pt x="864" y="629"/>
                </a:lnTo>
                <a:lnTo>
                  <a:pt x="870" y="625"/>
                </a:lnTo>
                <a:lnTo>
                  <a:pt x="875" y="621"/>
                </a:lnTo>
                <a:lnTo>
                  <a:pt x="880" y="617"/>
                </a:lnTo>
                <a:lnTo>
                  <a:pt x="885" y="613"/>
                </a:lnTo>
                <a:lnTo>
                  <a:pt x="891" y="608"/>
                </a:lnTo>
                <a:lnTo>
                  <a:pt x="897" y="604"/>
                </a:lnTo>
                <a:lnTo>
                  <a:pt x="902" y="599"/>
                </a:lnTo>
                <a:lnTo>
                  <a:pt x="907" y="594"/>
                </a:lnTo>
                <a:lnTo>
                  <a:pt x="913" y="589"/>
                </a:lnTo>
                <a:lnTo>
                  <a:pt x="918" y="584"/>
                </a:lnTo>
                <a:lnTo>
                  <a:pt x="923" y="578"/>
                </a:lnTo>
                <a:lnTo>
                  <a:pt x="928" y="573"/>
                </a:lnTo>
                <a:lnTo>
                  <a:pt x="933" y="568"/>
                </a:lnTo>
                <a:lnTo>
                  <a:pt x="938" y="562"/>
                </a:lnTo>
                <a:lnTo>
                  <a:pt x="942" y="557"/>
                </a:lnTo>
                <a:lnTo>
                  <a:pt x="947" y="552"/>
                </a:lnTo>
                <a:lnTo>
                  <a:pt x="951" y="546"/>
                </a:lnTo>
                <a:lnTo>
                  <a:pt x="956" y="540"/>
                </a:lnTo>
                <a:lnTo>
                  <a:pt x="960" y="535"/>
                </a:lnTo>
                <a:lnTo>
                  <a:pt x="964" y="529"/>
                </a:lnTo>
                <a:lnTo>
                  <a:pt x="968" y="523"/>
                </a:lnTo>
                <a:lnTo>
                  <a:pt x="972" y="517"/>
                </a:lnTo>
                <a:lnTo>
                  <a:pt x="976" y="512"/>
                </a:lnTo>
                <a:lnTo>
                  <a:pt x="980" y="506"/>
                </a:lnTo>
                <a:lnTo>
                  <a:pt x="984" y="500"/>
                </a:lnTo>
                <a:lnTo>
                  <a:pt x="987" y="494"/>
                </a:lnTo>
                <a:lnTo>
                  <a:pt x="991" y="487"/>
                </a:lnTo>
                <a:lnTo>
                  <a:pt x="994" y="481"/>
                </a:lnTo>
                <a:lnTo>
                  <a:pt x="997" y="475"/>
                </a:lnTo>
                <a:lnTo>
                  <a:pt x="1000" y="469"/>
                </a:lnTo>
                <a:lnTo>
                  <a:pt x="1003" y="463"/>
                </a:lnTo>
                <a:lnTo>
                  <a:pt x="1006" y="456"/>
                </a:lnTo>
                <a:lnTo>
                  <a:pt x="1009" y="450"/>
                </a:lnTo>
                <a:lnTo>
                  <a:pt x="1012" y="444"/>
                </a:lnTo>
                <a:lnTo>
                  <a:pt x="1014" y="437"/>
                </a:lnTo>
                <a:lnTo>
                  <a:pt x="1017" y="431"/>
                </a:lnTo>
                <a:lnTo>
                  <a:pt x="1019" y="424"/>
                </a:lnTo>
                <a:lnTo>
                  <a:pt x="1021" y="417"/>
                </a:lnTo>
                <a:lnTo>
                  <a:pt x="1023" y="411"/>
                </a:lnTo>
                <a:lnTo>
                  <a:pt x="1025" y="404"/>
                </a:lnTo>
                <a:lnTo>
                  <a:pt x="1027" y="397"/>
                </a:lnTo>
                <a:lnTo>
                  <a:pt x="1028" y="391"/>
                </a:lnTo>
                <a:lnTo>
                  <a:pt x="1030" y="384"/>
                </a:lnTo>
                <a:lnTo>
                  <a:pt x="1031" y="377"/>
                </a:lnTo>
                <a:lnTo>
                  <a:pt x="1033" y="370"/>
                </a:lnTo>
                <a:lnTo>
                  <a:pt x="1034" y="364"/>
                </a:lnTo>
                <a:lnTo>
                  <a:pt x="1035" y="357"/>
                </a:lnTo>
                <a:lnTo>
                  <a:pt x="1036" y="350"/>
                </a:lnTo>
                <a:lnTo>
                  <a:pt x="1037" y="343"/>
                </a:lnTo>
                <a:lnTo>
                  <a:pt x="1037" y="336"/>
                </a:lnTo>
                <a:lnTo>
                  <a:pt x="1038" y="329"/>
                </a:lnTo>
                <a:lnTo>
                  <a:pt x="1038" y="322"/>
                </a:lnTo>
                <a:lnTo>
                  <a:pt x="1038" y="315"/>
                </a:lnTo>
                <a:lnTo>
                  <a:pt x="1038" y="308"/>
                </a:lnTo>
                <a:lnTo>
                  <a:pt x="1038" y="300"/>
                </a:lnTo>
                <a:lnTo>
                  <a:pt x="1038" y="293"/>
                </a:lnTo>
                <a:lnTo>
                  <a:pt x="1038" y="285"/>
                </a:lnTo>
                <a:lnTo>
                  <a:pt x="1037" y="278"/>
                </a:lnTo>
                <a:lnTo>
                  <a:pt x="1036" y="271"/>
                </a:lnTo>
                <a:lnTo>
                  <a:pt x="1036" y="263"/>
                </a:lnTo>
                <a:lnTo>
                  <a:pt x="1035" y="256"/>
                </a:lnTo>
                <a:lnTo>
                  <a:pt x="1033" y="249"/>
                </a:lnTo>
                <a:lnTo>
                  <a:pt x="1032" y="242"/>
                </a:lnTo>
                <a:lnTo>
                  <a:pt x="1031" y="235"/>
                </a:lnTo>
                <a:lnTo>
                  <a:pt x="1029" y="228"/>
                </a:lnTo>
                <a:lnTo>
                  <a:pt x="1028" y="221"/>
                </a:lnTo>
                <a:lnTo>
                  <a:pt x="1026" y="214"/>
                </a:lnTo>
                <a:lnTo>
                  <a:pt x="1024" y="207"/>
                </a:lnTo>
                <a:lnTo>
                  <a:pt x="1022" y="200"/>
                </a:lnTo>
                <a:lnTo>
                  <a:pt x="1020" y="193"/>
                </a:lnTo>
                <a:lnTo>
                  <a:pt x="1017" y="187"/>
                </a:lnTo>
                <a:lnTo>
                  <a:pt x="1015" y="180"/>
                </a:lnTo>
                <a:lnTo>
                  <a:pt x="1012" y="173"/>
                </a:lnTo>
                <a:lnTo>
                  <a:pt x="1009" y="167"/>
                </a:lnTo>
                <a:lnTo>
                  <a:pt x="1006" y="161"/>
                </a:lnTo>
                <a:lnTo>
                  <a:pt x="1003" y="154"/>
                </a:lnTo>
                <a:lnTo>
                  <a:pt x="1000" y="148"/>
                </a:lnTo>
                <a:lnTo>
                  <a:pt x="997" y="142"/>
                </a:lnTo>
                <a:lnTo>
                  <a:pt x="993" y="136"/>
                </a:lnTo>
                <a:lnTo>
                  <a:pt x="990" y="130"/>
                </a:lnTo>
                <a:lnTo>
                  <a:pt x="986" y="124"/>
                </a:lnTo>
                <a:lnTo>
                  <a:pt x="982" y="119"/>
                </a:lnTo>
                <a:lnTo>
                  <a:pt x="978" y="113"/>
                </a:lnTo>
                <a:lnTo>
                  <a:pt x="974" y="107"/>
                </a:lnTo>
                <a:lnTo>
                  <a:pt x="970" y="102"/>
                </a:lnTo>
                <a:lnTo>
                  <a:pt x="966" y="97"/>
                </a:lnTo>
                <a:lnTo>
                  <a:pt x="961" y="92"/>
                </a:lnTo>
                <a:lnTo>
                  <a:pt x="957" y="86"/>
                </a:lnTo>
                <a:lnTo>
                  <a:pt x="952" y="82"/>
                </a:lnTo>
                <a:lnTo>
                  <a:pt x="947" y="77"/>
                </a:lnTo>
                <a:lnTo>
                  <a:pt x="942" y="72"/>
                </a:lnTo>
                <a:lnTo>
                  <a:pt x="937" y="67"/>
                </a:lnTo>
                <a:lnTo>
                  <a:pt x="932" y="63"/>
                </a:lnTo>
                <a:lnTo>
                  <a:pt x="927" y="59"/>
                </a:lnTo>
                <a:lnTo>
                  <a:pt x="921" y="55"/>
                </a:lnTo>
                <a:lnTo>
                  <a:pt x="916" y="51"/>
                </a:lnTo>
                <a:lnTo>
                  <a:pt x="910" y="47"/>
                </a:lnTo>
                <a:lnTo>
                  <a:pt x="904" y="43"/>
                </a:lnTo>
                <a:lnTo>
                  <a:pt x="898" y="39"/>
                </a:lnTo>
                <a:lnTo>
                  <a:pt x="892" y="36"/>
                </a:lnTo>
                <a:lnTo>
                  <a:pt x="886" y="33"/>
                </a:lnTo>
                <a:lnTo>
                  <a:pt x="881" y="30"/>
                </a:lnTo>
                <a:lnTo>
                  <a:pt x="876" y="27"/>
                </a:lnTo>
                <a:lnTo>
                  <a:pt x="870" y="25"/>
                </a:lnTo>
                <a:lnTo>
                  <a:pt x="865" y="23"/>
                </a:lnTo>
                <a:lnTo>
                  <a:pt x="859" y="21"/>
                </a:lnTo>
                <a:lnTo>
                  <a:pt x="854" y="19"/>
                </a:lnTo>
                <a:lnTo>
                  <a:pt x="848" y="17"/>
                </a:lnTo>
                <a:lnTo>
                  <a:pt x="842" y="15"/>
                </a:lnTo>
                <a:lnTo>
                  <a:pt x="836" y="13"/>
                </a:lnTo>
                <a:lnTo>
                  <a:pt x="830" y="12"/>
                </a:lnTo>
                <a:lnTo>
                  <a:pt x="824" y="10"/>
                </a:lnTo>
                <a:lnTo>
                  <a:pt x="818" y="9"/>
                </a:lnTo>
                <a:lnTo>
                  <a:pt x="812" y="8"/>
                </a:lnTo>
                <a:lnTo>
                  <a:pt x="806" y="7"/>
                </a:lnTo>
                <a:lnTo>
                  <a:pt x="799" y="6"/>
                </a:lnTo>
                <a:lnTo>
                  <a:pt x="793" y="5"/>
                </a:lnTo>
                <a:lnTo>
                  <a:pt x="786" y="4"/>
                </a:lnTo>
                <a:lnTo>
                  <a:pt x="780" y="3"/>
                </a:lnTo>
                <a:lnTo>
                  <a:pt x="773" y="2"/>
                </a:lnTo>
                <a:lnTo>
                  <a:pt x="766" y="2"/>
                </a:lnTo>
                <a:lnTo>
                  <a:pt x="760" y="2"/>
                </a:lnTo>
                <a:lnTo>
                  <a:pt x="753" y="1"/>
                </a:lnTo>
                <a:lnTo>
                  <a:pt x="746" y="1"/>
                </a:lnTo>
                <a:lnTo>
                  <a:pt x="739" y="1"/>
                </a:lnTo>
                <a:lnTo>
                  <a:pt x="732" y="1"/>
                </a:lnTo>
                <a:lnTo>
                  <a:pt x="725" y="1"/>
                </a:lnTo>
                <a:lnTo>
                  <a:pt x="718" y="1"/>
                </a:lnTo>
                <a:lnTo>
                  <a:pt x="710" y="1"/>
                </a:lnTo>
                <a:lnTo>
                  <a:pt x="703" y="1"/>
                </a:lnTo>
                <a:lnTo>
                  <a:pt x="696" y="1"/>
                </a:lnTo>
                <a:lnTo>
                  <a:pt x="689" y="2"/>
                </a:lnTo>
                <a:lnTo>
                  <a:pt x="681" y="2"/>
                </a:lnTo>
                <a:lnTo>
                  <a:pt x="674" y="3"/>
                </a:lnTo>
                <a:lnTo>
                  <a:pt x="666" y="3"/>
                </a:lnTo>
                <a:lnTo>
                  <a:pt x="659" y="4"/>
                </a:lnTo>
                <a:lnTo>
                  <a:pt x="651" y="5"/>
                </a:lnTo>
                <a:lnTo>
                  <a:pt x="643" y="6"/>
                </a:lnTo>
                <a:lnTo>
                  <a:pt x="636" y="6"/>
                </a:lnTo>
                <a:lnTo>
                  <a:pt x="628" y="7"/>
                </a:lnTo>
                <a:lnTo>
                  <a:pt x="620" y="8"/>
                </a:lnTo>
                <a:lnTo>
                  <a:pt x="612" y="9"/>
                </a:lnTo>
                <a:lnTo>
                  <a:pt x="605" y="10"/>
                </a:lnTo>
                <a:lnTo>
                  <a:pt x="597" y="11"/>
                </a:lnTo>
                <a:lnTo>
                  <a:pt x="589" y="13"/>
                </a:lnTo>
                <a:lnTo>
                  <a:pt x="581" y="14"/>
                </a:lnTo>
                <a:lnTo>
                  <a:pt x="573" y="15"/>
                </a:lnTo>
                <a:lnTo>
                  <a:pt x="565" y="17"/>
                </a:lnTo>
                <a:lnTo>
                  <a:pt x="557" y="18"/>
                </a:lnTo>
                <a:lnTo>
                  <a:pt x="549" y="19"/>
                </a:lnTo>
                <a:lnTo>
                  <a:pt x="541" y="21"/>
                </a:lnTo>
                <a:lnTo>
                  <a:pt x="532" y="22"/>
                </a:lnTo>
                <a:lnTo>
                  <a:pt x="524" y="24"/>
                </a:lnTo>
                <a:lnTo>
                  <a:pt x="516" y="22"/>
                </a:lnTo>
                <a:lnTo>
                  <a:pt x="508" y="21"/>
                </a:lnTo>
                <a:lnTo>
                  <a:pt x="500" y="19"/>
                </a:lnTo>
                <a:lnTo>
                  <a:pt x="492" y="18"/>
                </a:lnTo>
                <a:lnTo>
                  <a:pt x="484" y="17"/>
                </a:lnTo>
                <a:lnTo>
                  <a:pt x="476" y="15"/>
                </a:lnTo>
                <a:lnTo>
                  <a:pt x="468" y="14"/>
                </a:lnTo>
                <a:lnTo>
                  <a:pt x="460" y="13"/>
                </a:lnTo>
                <a:lnTo>
                  <a:pt x="452" y="12"/>
                </a:lnTo>
                <a:lnTo>
                  <a:pt x="444" y="11"/>
                </a:lnTo>
                <a:lnTo>
                  <a:pt x="436" y="9"/>
                </a:lnTo>
                <a:lnTo>
                  <a:pt x="428" y="8"/>
                </a:lnTo>
                <a:lnTo>
                  <a:pt x="420" y="7"/>
                </a:lnTo>
                <a:lnTo>
                  <a:pt x="413" y="7"/>
                </a:lnTo>
                <a:lnTo>
                  <a:pt x="405" y="6"/>
                </a:lnTo>
                <a:lnTo>
                  <a:pt x="397" y="5"/>
                </a:lnTo>
                <a:lnTo>
                  <a:pt x="389" y="4"/>
                </a:lnTo>
                <a:lnTo>
                  <a:pt x="382" y="3"/>
                </a:lnTo>
                <a:lnTo>
                  <a:pt x="374" y="3"/>
                </a:lnTo>
                <a:lnTo>
                  <a:pt x="367" y="2"/>
                </a:lnTo>
                <a:lnTo>
                  <a:pt x="359" y="2"/>
                </a:lnTo>
                <a:lnTo>
                  <a:pt x="352" y="1"/>
                </a:lnTo>
                <a:lnTo>
                  <a:pt x="345" y="1"/>
                </a:lnTo>
                <a:lnTo>
                  <a:pt x="337" y="1"/>
                </a:lnTo>
                <a:lnTo>
                  <a:pt x="330" y="1"/>
                </a:lnTo>
                <a:lnTo>
                  <a:pt x="323" y="0"/>
                </a:lnTo>
                <a:lnTo>
                  <a:pt x="316" y="0"/>
                </a:lnTo>
                <a:lnTo>
                  <a:pt x="308" y="0"/>
                </a:lnTo>
                <a:lnTo>
                  <a:pt x="301" y="1"/>
                </a:lnTo>
                <a:lnTo>
                  <a:pt x="294" y="1"/>
                </a:lnTo>
                <a:lnTo>
                  <a:pt x="287" y="1"/>
                </a:lnTo>
                <a:lnTo>
                  <a:pt x="281" y="1"/>
                </a:lnTo>
                <a:lnTo>
                  <a:pt x="274" y="2"/>
                </a:lnTo>
                <a:lnTo>
                  <a:pt x="267" y="2"/>
                </a:lnTo>
                <a:lnTo>
                  <a:pt x="260" y="3"/>
                </a:lnTo>
                <a:lnTo>
                  <a:pt x="254" y="4"/>
                </a:lnTo>
                <a:lnTo>
                  <a:pt x="247" y="5"/>
                </a:lnTo>
                <a:lnTo>
                  <a:pt x="241" y="6"/>
                </a:lnTo>
                <a:lnTo>
                  <a:pt x="234" y="7"/>
                </a:lnTo>
                <a:lnTo>
                  <a:pt x="228" y="8"/>
                </a:lnTo>
                <a:lnTo>
                  <a:pt x="222" y="9"/>
                </a:lnTo>
                <a:lnTo>
                  <a:pt x="215" y="10"/>
                </a:lnTo>
                <a:lnTo>
                  <a:pt x="209" y="12"/>
                </a:lnTo>
                <a:lnTo>
                  <a:pt x="203" y="13"/>
                </a:lnTo>
                <a:lnTo>
                  <a:pt x="197" y="15"/>
                </a:lnTo>
                <a:lnTo>
                  <a:pt x="191" y="17"/>
                </a:lnTo>
                <a:lnTo>
                  <a:pt x="186" y="19"/>
                </a:lnTo>
                <a:lnTo>
                  <a:pt x="180" y="21"/>
                </a:lnTo>
                <a:lnTo>
                  <a:pt x="174" y="23"/>
                </a:lnTo>
                <a:lnTo>
                  <a:pt x="169" y="25"/>
                </a:lnTo>
                <a:lnTo>
                  <a:pt x="163" y="27"/>
                </a:lnTo>
                <a:lnTo>
                  <a:pt x="158" y="30"/>
                </a:lnTo>
                <a:lnTo>
                  <a:pt x="152" y="33"/>
                </a:lnTo>
                <a:lnTo>
                  <a:pt x="146" y="36"/>
                </a:lnTo>
                <a:lnTo>
                  <a:pt x="140" y="39"/>
                </a:lnTo>
                <a:lnTo>
                  <a:pt x="135" y="42"/>
                </a:lnTo>
                <a:lnTo>
                  <a:pt x="129" y="46"/>
                </a:lnTo>
                <a:lnTo>
                  <a:pt x="123" y="50"/>
                </a:lnTo>
                <a:lnTo>
                  <a:pt x="118" y="54"/>
                </a:lnTo>
                <a:lnTo>
                  <a:pt x="112" y="58"/>
                </a:lnTo>
                <a:lnTo>
                  <a:pt x="107" y="62"/>
                </a:lnTo>
                <a:lnTo>
                  <a:pt x="102" y="66"/>
                </a:lnTo>
                <a:lnTo>
                  <a:pt x="97" y="71"/>
                </a:lnTo>
                <a:lnTo>
                  <a:pt x="92" y="75"/>
                </a:lnTo>
                <a:lnTo>
                  <a:pt x="87" y="80"/>
                </a:lnTo>
                <a:lnTo>
                  <a:pt x="83" y="85"/>
                </a:lnTo>
                <a:lnTo>
                  <a:pt x="78" y="90"/>
                </a:lnTo>
                <a:lnTo>
                  <a:pt x="74" y="95"/>
                </a:lnTo>
                <a:lnTo>
                  <a:pt x="69" y="100"/>
                </a:lnTo>
                <a:lnTo>
                  <a:pt x="65" y="105"/>
                </a:lnTo>
                <a:lnTo>
                  <a:pt x="61" y="110"/>
                </a:lnTo>
                <a:lnTo>
                  <a:pt x="57" y="116"/>
                </a:lnTo>
                <a:lnTo>
                  <a:pt x="53" y="121"/>
                </a:lnTo>
                <a:lnTo>
                  <a:pt x="50" y="127"/>
                </a:lnTo>
                <a:lnTo>
                  <a:pt x="46" y="133"/>
                </a:lnTo>
                <a:lnTo>
                  <a:pt x="43" y="139"/>
                </a:lnTo>
                <a:lnTo>
                  <a:pt x="39" y="145"/>
                </a:lnTo>
                <a:lnTo>
                  <a:pt x="36" y="151"/>
                </a:lnTo>
                <a:lnTo>
                  <a:pt x="33" y="157"/>
                </a:lnTo>
                <a:lnTo>
                  <a:pt x="30" y="163"/>
                </a:lnTo>
                <a:lnTo>
                  <a:pt x="27" y="169"/>
                </a:lnTo>
                <a:lnTo>
                  <a:pt x="25" y="176"/>
                </a:lnTo>
                <a:lnTo>
                  <a:pt x="22" y="182"/>
                </a:lnTo>
                <a:lnTo>
                  <a:pt x="20" y="189"/>
                </a:lnTo>
                <a:lnTo>
                  <a:pt x="17" y="195"/>
                </a:lnTo>
                <a:lnTo>
                  <a:pt x="15" y="202"/>
                </a:lnTo>
                <a:lnTo>
                  <a:pt x="13" y="209"/>
                </a:lnTo>
                <a:lnTo>
                  <a:pt x="11" y="215"/>
                </a:lnTo>
                <a:lnTo>
                  <a:pt x="10" y="222"/>
                </a:lnTo>
                <a:lnTo>
                  <a:pt x="8" y="229"/>
                </a:lnTo>
                <a:lnTo>
                  <a:pt x="7" y="236"/>
                </a:lnTo>
                <a:lnTo>
                  <a:pt x="5" y="243"/>
                </a:lnTo>
                <a:lnTo>
                  <a:pt x="4" y="250"/>
                </a:lnTo>
                <a:lnTo>
                  <a:pt x="3" y="257"/>
                </a:lnTo>
                <a:lnTo>
                  <a:pt x="2" y="264"/>
                </a:lnTo>
                <a:lnTo>
                  <a:pt x="1" y="271"/>
                </a:lnTo>
                <a:lnTo>
                  <a:pt x="1" y="279"/>
                </a:lnTo>
                <a:lnTo>
                  <a:pt x="0" y="286"/>
                </a:lnTo>
                <a:lnTo>
                  <a:pt x="0" y="293"/>
                </a:lnTo>
                <a:lnTo>
                  <a:pt x="0" y="300"/>
                </a:lnTo>
                <a:lnTo>
                  <a:pt x="0" y="308"/>
                </a:lnTo>
                <a:lnTo>
                  <a:pt x="0" y="315"/>
                </a:lnTo>
                <a:lnTo>
                  <a:pt x="0" y="322"/>
                </a:lnTo>
                <a:lnTo>
                  <a:pt x="0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0"/>
                </a:lnTo>
                <a:lnTo>
                  <a:pt x="6" y="377"/>
                </a:lnTo>
                <a:lnTo>
                  <a:pt x="8" y="384"/>
                </a:lnTo>
                <a:lnTo>
                  <a:pt x="9" y="391"/>
                </a:lnTo>
                <a:lnTo>
                  <a:pt x="11" y="397"/>
                </a:lnTo>
                <a:lnTo>
                  <a:pt x="13" y="404"/>
                </a:lnTo>
                <a:lnTo>
                  <a:pt x="15" y="411"/>
                </a:lnTo>
                <a:lnTo>
                  <a:pt x="17" y="417"/>
                </a:lnTo>
                <a:lnTo>
                  <a:pt x="19" y="424"/>
                </a:lnTo>
                <a:lnTo>
                  <a:pt x="21" y="431"/>
                </a:lnTo>
                <a:lnTo>
                  <a:pt x="23" y="437"/>
                </a:lnTo>
                <a:lnTo>
                  <a:pt x="26" y="444"/>
                </a:lnTo>
                <a:lnTo>
                  <a:pt x="28" y="450"/>
                </a:lnTo>
                <a:lnTo>
                  <a:pt x="31" y="456"/>
                </a:lnTo>
                <a:lnTo>
                  <a:pt x="34" y="463"/>
                </a:lnTo>
                <a:lnTo>
                  <a:pt x="37" y="469"/>
                </a:lnTo>
                <a:lnTo>
                  <a:pt x="40" y="475"/>
                </a:lnTo>
                <a:lnTo>
                  <a:pt x="43" y="481"/>
                </a:lnTo>
                <a:lnTo>
                  <a:pt x="47" y="487"/>
                </a:lnTo>
                <a:lnTo>
                  <a:pt x="50" y="494"/>
                </a:lnTo>
                <a:lnTo>
                  <a:pt x="54" y="500"/>
                </a:lnTo>
                <a:lnTo>
                  <a:pt x="57" y="506"/>
                </a:lnTo>
                <a:lnTo>
                  <a:pt x="61" y="512"/>
                </a:lnTo>
                <a:lnTo>
                  <a:pt x="65" y="517"/>
                </a:lnTo>
                <a:lnTo>
                  <a:pt x="69" y="523"/>
                </a:lnTo>
                <a:lnTo>
                  <a:pt x="73" y="529"/>
                </a:lnTo>
                <a:lnTo>
                  <a:pt x="77" y="535"/>
                </a:lnTo>
                <a:lnTo>
                  <a:pt x="81" y="540"/>
                </a:lnTo>
                <a:lnTo>
                  <a:pt x="86" y="546"/>
                </a:lnTo>
                <a:lnTo>
                  <a:pt x="90" y="552"/>
                </a:lnTo>
                <a:lnTo>
                  <a:pt x="95" y="557"/>
                </a:lnTo>
                <a:lnTo>
                  <a:pt x="100" y="562"/>
                </a:lnTo>
                <a:lnTo>
                  <a:pt x="104" y="568"/>
                </a:lnTo>
                <a:lnTo>
                  <a:pt x="109" y="573"/>
                </a:lnTo>
                <a:lnTo>
                  <a:pt x="114" y="578"/>
                </a:lnTo>
                <a:lnTo>
                  <a:pt x="119" y="584"/>
                </a:lnTo>
                <a:lnTo>
                  <a:pt x="125" y="589"/>
                </a:lnTo>
                <a:lnTo>
                  <a:pt x="130" y="594"/>
                </a:lnTo>
                <a:lnTo>
                  <a:pt x="135" y="599"/>
                </a:lnTo>
                <a:lnTo>
                  <a:pt x="141" y="604"/>
                </a:lnTo>
                <a:lnTo>
                  <a:pt x="146" y="608"/>
                </a:lnTo>
                <a:lnTo>
                  <a:pt x="152" y="613"/>
                </a:lnTo>
                <a:lnTo>
                  <a:pt x="157" y="617"/>
                </a:lnTo>
                <a:lnTo>
                  <a:pt x="162" y="621"/>
                </a:lnTo>
                <a:lnTo>
                  <a:pt x="168" y="625"/>
                </a:lnTo>
                <a:lnTo>
                  <a:pt x="173" y="629"/>
                </a:lnTo>
                <a:lnTo>
                  <a:pt x="178" y="633"/>
                </a:lnTo>
                <a:lnTo>
                  <a:pt x="184" y="637"/>
                </a:lnTo>
                <a:lnTo>
                  <a:pt x="189" y="641"/>
                </a:lnTo>
                <a:lnTo>
                  <a:pt x="195" y="645"/>
                </a:lnTo>
                <a:lnTo>
                  <a:pt x="201" y="648"/>
                </a:lnTo>
                <a:lnTo>
                  <a:pt x="206" y="652"/>
                </a:lnTo>
                <a:lnTo>
                  <a:pt x="212" y="655"/>
                </a:lnTo>
                <a:lnTo>
                  <a:pt x="218" y="659"/>
                </a:lnTo>
                <a:lnTo>
                  <a:pt x="224" y="662"/>
                </a:lnTo>
                <a:lnTo>
                  <a:pt x="230" y="666"/>
                </a:lnTo>
                <a:lnTo>
                  <a:pt x="236" y="669"/>
                </a:lnTo>
                <a:lnTo>
                  <a:pt x="242" y="672"/>
                </a:lnTo>
                <a:lnTo>
                  <a:pt x="248" y="675"/>
                </a:lnTo>
                <a:lnTo>
                  <a:pt x="255" y="678"/>
                </a:lnTo>
                <a:lnTo>
                  <a:pt x="261" y="681"/>
                </a:lnTo>
                <a:lnTo>
                  <a:pt x="267" y="684"/>
                </a:lnTo>
                <a:lnTo>
                  <a:pt x="274" y="686"/>
                </a:lnTo>
                <a:lnTo>
                  <a:pt x="280" y="689"/>
                </a:lnTo>
                <a:lnTo>
                  <a:pt x="287" y="692"/>
                </a:lnTo>
                <a:lnTo>
                  <a:pt x="293" y="694"/>
                </a:lnTo>
                <a:lnTo>
                  <a:pt x="300" y="697"/>
                </a:lnTo>
                <a:lnTo>
                  <a:pt x="307" y="699"/>
                </a:lnTo>
                <a:lnTo>
                  <a:pt x="313" y="702"/>
                </a:lnTo>
                <a:lnTo>
                  <a:pt x="320" y="704"/>
                </a:lnTo>
                <a:lnTo>
                  <a:pt x="327" y="706"/>
                </a:lnTo>
                <a:lnTo>
                  <a:pt x="334" y="708"/>
                </a:lnTo>
                <a:lnTo>
                  <a:pt x="341" y="710"/>
                </a:lnTo>
                <a:lnTo>
                  <a:pt x="348" y="712"/>
                </a:lnTo>
                <a:lnTo>
                  <a:pt x="355" y="714"/>
                </a:lnTo>
                <a:lnTo>
                  <a:pt x="362" y="716"/>
                </a:lnTo>
                <a:lnTo>
                  <a:pt x="369" y="717"/>
                </a:lnTo>
                <a:lnTo>
                  <a:pt x="376" y="719"/>
                </a:lnTo>
                <a:lnTo>
                  <a:pt x="383" y="720"/>
                </a:lnTo>
                <a:lnTo>
                  <a:pt x="391" y="722"/>
                </a:lnTo>
                <a:lnTo>
                  <a:pt x="398" y="723"/>
                </a:lnTo>
                <a:lnTo>
                  <a:pt x="405" y="725"/>
                </a:lnTo>
                <a:lnTo>
                  <a:pt x="412" y="726"/>
                </a:lnTo>
                <a:lnTo>
                  <a:pt x="420" y="727"/>
                </a:lnTo>
                <a:lnTo>
                  <a:pt x="427" y="728"/>
                </a:lnTo>
                <a:lnTo>
                  <a:pt x="435" y="729"/>
                </a:lnTo>
                <a:lnTo>
                  <a:pt x="442" y="730"/>
                </a:lnTo>
                <a:lnTo>
                  <a:pt x="450" y="731"/>
                </a:lnTo>
                <a:lnTo>
                  <a:pt x="457" y="731"/>
                </a:lnTo>
                <a:lnTo>
                  <a:pt x="465" y="732"/>
                </a:lnTo>
                <a:lnTo>
                  <a:pt x="472" y="733"/>
                </a:lnTo>
                <a:lnTo>
                  <a:pt x="480" y="733"/>
                </a:lnTo>
                <a:lnTo>
                  <a:pt x="488" y="733"/>
                </a:lnTo>
                <a:lnTo>
                  <a:pt x="495" y="734"/>
                </a:lnTo>
                <a:lnTo>
                  <a:pt x="503" y="734"/>
                </a:lnTo>
                <a:lnTo>
                  <a:pt x="511" y="734"/>
                </a:lnTo>
                <a:lnTo>
                  <a:pt x="519" y="734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0" name="Freeform 92"/>
          <p:cNvSpPr>
            <a:spLocks/>
          </p:cNvSpPr>
          <p:nvPr/>
        </p:nvSpPr>
        <p:spPr bwMode="auto">
          <a:xfrm>
            <a:off x="5583238" y="5143500"/>
            <a:ext cx="1431925" cy="1011238"/>
          </a:xfrm>
          <a:custGeom>
            <a:avLst/>
            <a:gdLst>
              <a:gd name="T0" fmla="*/ 2147483647 w 902"/>
              <a:gd name="T1" fmla="*/ 2147483647 h 637"/>
              <a:gd name="T2" fmla="*/ 2147483647 w 902"/>
              <a:gd name="T3" fmla="*/ 2147483647 h 637"/>
              <a:gd name="T4" fmla="*/ 2147483647 w 902"/>
              <a:gd name="T5" fmla="*/ 2147483647 h 637"/>
              <a:gd name="T6" fmla="*/ 2147483647 w 902"/>
              <a:gd name="T7" fmla="*/ 2147483647 h 637"/>
              <a:gd name="T8" fmla="*/ 2147483647 w 902"/>
              <a:gd name="T9" fmla="*/ 2147483647 h 637"/>
              <a:gd name="T10" fmla="*/ 2147483647 w 902"/>
              <a:gd name="T11" fmla="*/ 2147483647 h 637"/>
              <a:gd name="T12" fmla="*/ 2147483647 w 902"/>
              <a:gd name="T13" fmla="*/ 2147483647 h 637"/>
              <a:gd name="T14" fmla="*/ 2147483647 w 902"/>
              <a:gd name="T15" fmla="*/ 2147483647 h 637"/>
              <a:gd name="T16" fmla="*/ 2147483647 w 902"/>
              <a:gd name="T17" fmla="*/ 2147483647 h 637"/>
              <a:gd name="T18" fmla="*/ 2147483647 w 902"/>
              <a:gd name="T19" fmla="*/ 2147483647 h 637"/>
              <a:gd name="T20" fmla="*/ 2147483647 w 902"/>
              <a:gd name="T21" fmla="*/ 2147483647 h 637"/>
              <a:gd name="T22" fmla="*/ 2147483647 w 902"/>
              <a:gd name="T23" fmla="*/ 2147483647 h 637"/>
              <a:gd name="T24" fmla="*/ 2147483647 w 902"/>
              <a:gd name="T25" fmla="*/ 2147483647 h 637"/>
              <a:gd name="T26" fmla="*/ 2147483647 w 902"/>
              <a:gd name="T27" fmla="*/ 2147483647 h 637"/>
              <a:gd name="T28" fmla="*/ 2147483647 w 902"/>
              <a:gd name="T29" fmla="*/ 2147483647 h 637"/>
              <a:gd name="T30" fmla="*/ 2147483647 w 902"/>
              <a:gd name="T31" fmla="*/ 2147483647 h 637"/>
              <a:gd name="T32" fmla="*/ 2147483647 w 902"/>
              <a:gd name="T33" fmla="*/ 2147483647 h 637"/>
              <a:gd name="T34" fmla="*/ 2147483647 w 902"/>
              <a:gd name="T35" fmla="*/ 2147483647 h 637"/>
              <a:gd name="T36" fmla="*/ 2147483647 w 902"/>
              <a:gd name="T37" fmla="*/ 2147483647 h 637"/>
              <a:gd name="T38" fmla="*/ 2147483647 w 902"/>
              <a:gd name="T39" fmla="*/ 2147483647 h 637"/>
              <a:gd name="T40" fmla="*/ 2147483647 w 902"/>
              <a:gd name="T41" fmla="*/ 2147483647 h 637"/>
              <a:gd name="T42" fmla="*/ 2147483647 w 902"/>
              <a:gd name="T43" fmla="*/ 2147483647 h 637"/>
              <a:gd name="T44" fmla="*/ 2147483647 w 902"/>
              <a:gd name="T45" fmla="*/ 2147483647 h 637"/>
              <a:gd name="T46" fmla="*/ 2147483647 w 902"/>
              <a:gd name="T47" fmla="*/ 2147483647 h 637"/>
              <a:gd name="T48" fmla="*/ 2147483647 w 902"/>
              <a:gd name="T49" fmla="*/ 2147483647 h 637"/>
              <a:gd name="T50" fmla="*/ 2147483647 w 902"/>
              <a:gd name="T51" fmla="*/ 0 h 637"/>
              <a:gd name="T52" fmla="*/ 2147483647 w 902"/>
              <a:gd name="T53" fmla="*/ 0 h 637"/>
              <a:gd name="T54" fmla="*/ 2147483647 w 902"/>
              <a:gd name="T55" fmla="*/ 2147483647 h 637"/>
              <a:gd name="T56" fmla="*/ 2147483647 w 902"/>
              <a:gd name="T57" fmla="*/ 2147483647 h 637"/>
              <a:gd name="T58" fmla="*/ 2147483647 w 902"/>
              <a:gd name="T59" fmla="*/ 2147483647 h 637"/>
              <a:gd name="T60" fmla="*/ 2147483647 w 902"/>
              <a:gd name="T61" fmla="*/ 2147483647 h 637"/>
              <a:gd name="T62" fmla="*/ 2147483647 w 902"/>
              <a:gd name="T63" fmla="*/ 2147483647 h 637"/>
              <a:gd name="T64" fmla="*/ 2147483647 w 902"/>
              <a:gd name="T65" fmla="*/ 2147483647 h 637"/>
              <a:gd name="T66" fmla="*/ 2147483647 w 902"/>
              <a:gd name="T67" fmla="*/ 0 h 637"/>
              <a:gd name="T68" fmla="*/ 2147483647 w 902"/>
              <a:gd name="T69" fmla="*/ 2147483647 h 637"/>
              <a:gd name="T70" fmla="*/ 2147483647 w 902"/>
              <a:gd name="T71" fmla="*/ 2147483647 h 637"/>
              <a:gd name="T72" fmla="*/ 2147483647 w 902"/>
              <a:gd name="T73" fmla="*/ 2147483647 h 637"/>
              <a:gd name="T74" fmla="*/ 2147483647 w 902"/>
              <a:gd name="T75" fmla="*/ 2147483647 h 637"/>
              <a:gd name="T76" fmla="*/ 2147483647 w 902"/>
              <a:gd name="T77" fmla="*/ 2147483647 h 637"/>
              <a:gd name="T78" fmla="*/ 2147483647 w 902"/>
              <a:gd name="T79" fmla="*/ 2147483647 h 637"/>
              <a:gd name="T80" fmla="*/ 2147483647 w 902"/>
              <a:gd name="T81" fmla="*/ 2147483647 h 637"/>
              <a:gd name="T82" fmla="*/ 2147483647 w 902"/>
              <a:gd name="T83" fmla="*/ 2147483647 h 637"/>
              <a:gd name="T84" fmla="*/ 2147483647 w 902"/>
              <a:gd name="T85" fmla="*/ 2147483647 h 637"/>
              <a:gd name="T86" fmla="*/ 2147483647 w 902"/>
              <a:gd name="T87" fmla="*/ 2147483647 h 637"/>
              <a:gd name="T88" fmla="*/ 0 w 902"/>
              <a:gd name="T89" fmla="*/ 2147483647 h 637"/>
              <a:gd name="T90" fmla="*/ 2147483647 w 902"/>
              <a:gd name="T91" fmla="*/ 2147483647 h 637"/>
              <a:gd name="T92" fmla="*/ 2147483647 w 902"/>
              <a:gd name="T93" fmla="*/ 2147483647 h 637"/>
              <a:gd name="T94" fmla="*/ 2147483647 w 902"/>
              <a:gd name="T95" fmla="*/ 2147483647 h 637"/>
              <a:gd name="T96" fmla="*/ 2147483647 w 902"/>
              <a:gd name="T97" fmla="*/ 2147483647 h 637"/>
              <a:gd name="T98" fmla="*/ 2147483647 w 902"/>
              <a:gd name="T99" fmla="*/ 2147483647 h 637"/>
              <a:gd name="T100" fmla="*/ 2147483647 w 902"/>
              <a:gd name="T101" fmla="*/ 2147483647 h 637"/>
              <a:gd name="T102" fmla="*/ 2147483647 w 902"/>
              <a:gd name="T103" fmla="*/ 2147483647 h 637"/>
              <a:gd name="T104" fmla="*/ 2147483647 w 902"/>
              <a:gd name="T105" fmla="*/ 2147483647 h 637"/>
              <a:gd name="T106" fmla="*/ 2147483647 w 902"/>
              <a:gd name="T107" fmla="*/ 2147483647 h 637"/>
              <a:gd name="T108" fmla="*/ 2147483647 w 902"/>
              <a:gd name="T109" fmla="*/ 2147483647 h 637"/>
              <a:gd name="T110" fmla="*/ 2147483647 w 902"/>
              <a:gd name="T111" fmla="*/ 2147483647 h 637"/>
              <a:gd name="T112" fmla="*/ 2147483647 w 902"/>
              <a:gd name="T113" fmla="*/ 2147483647 h 637"/>
              <a:gd name="T114" fmla="*/ 2147483647 w 902"/>
              <a:gd name="T115" fmla="*/ 2147483647 h 637"/>
              <a:gd name="T116" fmla="*/ 2147483647 w 902"/>
              <a:gd name="T117" fmla="*/ 2147483647 h 637"/>
              <a:gd name="T118" fmla="*/ 2147483647 w 902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2"/>
              <a:gd name="T181" fmla="*/ 0 h 637"/>
              <a:gd name="T182" fmla="*/ 902 w 902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2" h="637">
                <a:moveTo>
                  <a:pt x="451" y="636"/>
                </a:moveTo>
                <a:lnTo>
                  <a:pt x="458" y="636"/>
                </a:lnTo>
                <a:lnTo>
                  <a:pt x="466" y="636"/>
                </a:lnTo>
                <a:lnTo>
                  <a:pt x="474" y="636"/>
                </a:lnTo>
                <a:lnTo>
                  <a:pt x="482" y="636"/>
                </a:lnTo>
                <a:lnTo>
                  <a:pt x="489" y="635"/>
                </a:lnTo>
                <a:lnTo>
                  <a:pt x="497" y="635"/>
                </a:lnTo>
                <a:lnTo>
                  <a:pt x="504" y="634"/>
                </a:lnTo>
                <a:lnTo>
                  <a:pt x="512" y="633"/>
                </a:lnTo>
                <a:lnTo>
                  <a:pt x="519" y="633"/>
                </a:lnTo>
                <a:lnTo>
                  <a:pt x="527" y="632"/>
                </a:lnTo>
                <a:lnTo>
                  <a:pt x="534" y="631"/>
                </a:lnTo>
                <a:lnTo>
                  <a:pt x="542" y="630"/>
                </a:lnTo>
                <a:lnTo>
                  <a:pt x="549" y="628"/>
                </a:lnTo>
                <a:lnTo>
                  <a:pt x="556" y="627"/>
                </a:lnTo>
                <a:lnTo>
                  <a:pt x="563" y="626"/>
                </a:lnTo>
                <a:lnTo>
                  <a:pt x="570" y="624"/>
                </a:lnTo>
                <a:lnTo>
                  <a:pt x="578" y="623"/>
                </a:lnTo>
                <a:lnTo>
                  <a:pt x="585" y="621"/>
                </a:lnTo>
                <a:lnTo>
                  <a:pt x="592" y="619"/>
                </a:lnTo>
                <a:lnTo>
                  <a:pt x="599" y="617"/>
                </a:lnTo>
                <a:lnTo>
                  <a:pt x="606" y="616"/>
                </a:lnTo>
                <a:lnTo>
                  <a:pt x="612" y="614"/>
                </a:lnTo>
                <a:lnTo>
                  <a:pt x="619" y="611"/>
                </a:lnTo>
                <a:lnTo>
                  <a:pt x="626" y="609"/>
                </a:lnTo>
                <a:lnTo>
                  <a:pt x="633" y="607"/>
                </a:lnTo>
                <a:lnTo>
                  <a:pt x="639" y="605"/>
                </a:lnTo>
                <a:lnTo>
                  <a:pt x="646" y="602"/>
                </a:lnTo>
                <a:lnTo>
                  <a:pt x="653" y="600"/>
                </a:lnTo>
                <a:lnTo>
                  <a:pt x="659" y="597"/>
                </a:lnTo>
                <a:lnTo>
                  <a:pt x="665" y="594"/>
                </a:lnTo>
                <a:lnTo>
                  <a:pt x="672" y="592"/>
                </a:lnTo>
                <a:lnTo>
                  <a:pt x="678" y="589"/>
                </a:lnTo>
                <a:lnTo>
                  <a:pt x="684" y="586"/>
                </a:lnTo>
                <a:lnTo>
                  <a:pt x="690" y="583"/>
                </a:lnTo>
                <a:lnTo>
                  <a:pt x="696" y="580"/>
                </a:lnTo>
                <a:lnTo>
                  <a:pt x="702" y="576"/>
                </a:lnTo>
                <a:lnTo>
                  <a:pt x="708" y="573"/>
                </a:lnTo>
                <a:lnTo>
                  <a:pt x="714" y="570"/>
                </a:lnTo>
                <a:lnTo>
                  <a:pt x="720" y="566"/>
                </a:lnTo>
                <a:lnTo>
                  <a:pt x="726" y="563"/>
                </a:lnTo>
                <a:lnTo>
                  <a:pt x="731" y="559"/>
                </a:lnTo>
                <a:lnTo>
                  <a:pt x="737" y="555"/>
                </a:lnTo>
                <a:lnTo>
                  <a:pt x="742" y="552"/>
                </a:lnTo>
                <a:lnTo>
                  <a:pt x="748" y="548"/>
                </a:lnTo>
                <a:lnTo>
                  <a:pt x="753" y="544"/>
                </a:lnTo>
                <a:lnTo>
                  <a:pt x="758" y="540"/>
                </a:lnTo>
                <a:lnTo>
                  <a:pt x="763" y="536"/>
                </a:lnTo>
                <a:lnTo>
                  <a:pt x="768" y="532"/>
                </a:lnTo>
                <a:lnTo>
                  <a:pt x="774" y="527"/>
                </a:lnTo>
                <a:lnTo>
                  <a:pt x="780" y="522"/>
                </a:lnTo>
                <a:lnTo>
                  <a:pt x="785" y="517"/>
                </a:lnTo>
                <a:lnTo>
                  <a:pt x="791" y="512"/>
                </a:lnTo>
                <a:lnTo>
                  <a:pt x="796" y="507"/>
                </a:lnTo>
                <a:lnTo>
                  <a:pt x="801" y="501"/>
                </a:lnTo>
                <a:lnTo>
                  <a:pt x="806" y="496"/>
                </a:lnTo>
                <a:lnTo>
                  <a:pt x="811" y="491"/>
                </a:lnTo>
                <a:lnTo>
                  <a:pt x="816" y="485"/>
                </a:lnTo>
                <a:lnTo>
                  <a:pt x="821" y="480"/>
                </a:lnTo>
                <a:lnTo>
                  <a:pt x="825" y="474"/>
                </a:lnTo>
                <a:lnTo>
                  <a:pt x="830" y="469"/>
                </a:lnTo>
                <a:lnTo>
                  <a:pt x="834" y="463"/>
                </a:lnTo>
                <a:lnTo>
                  <a:pt x="838" y="457"/>
                </a:lnTo>
                <a:lnTo>
                  <a:pt x="842" y="451"/>
                </a:lnTo>
                <a:lnTo>
                  <a:pt x="846" y="445"/>
                </a:lnTo>
                <a:lnTo>
                  <a:pt x="850" y="439"/>
                </a:lnTo>
                <a:lnTo>
                  <a:pt x="854" y="433"/>
                </a:lnTo>
                <a:lnTo>
                  <a:pt x="858" y="427"/>
                </a:lnTo>
                <a:lnTo>
                  <a:pt x="861" y="421"/>
                </a:lnTo>
                <a:lnTo>
                  <a:pt x="864" y="415"/>
                </a:lnTo>
                <a:lnTo>
                  <a:pt x="868" y="409"/>
                </a:lnTo>
                <a:lnTo>
                  <a:pt x="871" y="402"/>
                </a:lnTo>
                <a:lnTo>
                  <a:pt x="874" y="396"/>
                </a:lnTo>
                <a:lnTo>
                  <a:pt x="876" y="389"/>
                </a:lnTo>
                <a:lnTo>
                  <a:pt x="879" y="383"/>
                </a:lnTo>
                <a:lnTo>
                  <a:pt x="882" y="376"/>
                </a:lnTo>
                <a:lnTo>
                  <a:pt x="884" y="370"/>
                </a:lnTo>
                <a:lnTo>
                  <a:pt x="886" y="363"/>
                </a:lnTo>
                <a:lnTo>
                  <a:pt x="888" y="357"/>
                </a:lnTo>
                <a:lnTo>
                  <a:pt x="890" y="350"/>
                </a:lnTo>
                <a:lnTo>
                  <a:pt x="892" y="343"/>
                </a:lnTo>
                <a:lnTo>
                  <a:pt x="894" y="336"/>
                </a:lnTo>
                <a:lnTo>
                  <a:pt x="895" y="330"/>
                </a:lnTo>
                <a:lnTo>
                  <a:pt x="896" y="323"/>
                </a:lnTo>
                <a:lnTo>
                  <a:pt x="898" y="316"/>
                </a:lnTo>
                <a:lnTo>
                  <a:pt x="899" y="309"/>
                </a:lnTo>
                <a:lnTo>
                  <a:pt x="899" y="302"/>
                </a:lnTo>
                <a:lnTo>
                  <a:pt x="900" y="295"/>
                </a:lnTo>
                <a:lnTo>
                  <a:pt x="901" y="288"/>
                </a:lnTo>
                <a:lnTo>
                  <a:pt x="901" y="281"/>
                </a:lnTo>
                <a:lnTo>
                  <a:pt x="901" y="274"/>
                </a:lnTo>
                <a:lnTo>
                  <a:pt x="901" y="266"/>
                </a:lnTo>
                <a:lnTo>
                  <a:pt x="901" y="259"/>
                </a:lnTo>
                <a:lnTo>
                  <a:pt x="901" y="252"/>
                </a:lnTo>
                <a:lnTo>
                  <a:pt x="901" y="244"/>
                </a:lnTo>
                <a:lnTo>
                  <a:pt x="900" y="237"/>
                </a:lnTo>
                <a:lnTo>
                  <a:pt x="899" y="230"/>
                </a:lnTo>
                <a:lnTo>
                  <a:pt x="898" y="222"/>
                </a:lnTo>
                <a:lnTo>
                  <a:pt x="897" y="215"/>
                </a:lnTo>
                <a:lnTo>
                  <a:pt x="896" y="208"/>
                </a:lnTo>
                <a:lnTo>
                  <a:pt x="895" y="201"/>
                </a:lnTo>
                <a:lnTo>
                  <a:pt x="893" y="194"/>
                </a:lnTo>
                <a:lnTo>
                  <a:pt x="891" y="187"/>
                </a:lnTo>
                <a:lnTo>
                  <a:pt x="889" y="180"/>
                </a:lnTo>
                <a:lnTo>
                  <a:pt x="887" y="173"/>
                </a:lnTo>
                <a:lnTo>
                  <a:pt x="885" y="167"/>
                </a:lnTo>
                <a:lnTo>
                  <a:pt x="883" y="160"/>
                </a:lnTo>
                <a:lnTo>
                  <a:pt x="880" y="154"/>
                </a:lnTo>
                <a:lnTo>
                  <a:pt x="878" y="147"/>
                </a:lnTo>
                <a:lnTo>
                  <a:pt x="875" y="141"/>
                </a:lnTo>
                <a:lnTo>
                  <a:pt x="872" y="134"/>
                </a:lnTo>
                <a:lnTo>
                  <a:pt x="869" y="128"/>
                </a:lnTo>
                <a:lnTo>
                  <a:pt x="865" y="122"/>
                </a:lnTo>
                <a:lnTo>
                  <a:pt x="862" y="116"/>
                </a:lnTo>
                <a:lnTo>
                  <a:pt x="858" y="110"/>
                </a:lnTo>
                <a:lnTo>
                  <a:pt x="855" y="104"/>
                </a:lnTo>
                <a:lnTo>
                  <a:pt x="851" y="99"/>
                </a:lnTo>
                <a:lnTo>
                  <a:pt x="847" y="93"/>
                </a:lnTo>
                <a:lnTo>
                  <a:pt x="842" y="88"/>
                </a:lnTo>
                <a:lnTo>
                  <a:pt x="838" y="82"/>
                </a:lnTo>
                <a:lnTo>
                  <a:pt x="834" y="77"/>
                </a:lnTo>
                <a:lnTo>
                  <a:pt x="829" y="72"/>
                </a:lnTo>
                <a:lnTo>
                  <a:pt x="824" y="67"/>
                </a:lnTo>
                <a:lnTo>
                  <a:pt x="819" y="63"/>
                </a:lnTo>
                <a:lnTo>
                  <a:pt x="814" y="58"/>
                </a:lnTo>
                <a:lnTo>
                  <a:pt x="809" y="54"/>
                </a:lnTo>
                <a:lnTo>
                  <a:pt x="804" y="49"/>
                </a:lnTo>
                <a:lnTo>
                  <a:pt x="799" y="45"/>
                </a:lnTo>
                <a:lnTo>
                  <a:pt x="793" y="41"/>
                </a:lnTo>
                <a:lnTo>
                  <a:pt x="787" y="38"/>
                </a:lnTo>
                <a:lnTo>
                  <a:pt x="781" y="34"/>
                </a:lnTo>
                <a:lnTo>
                  <a:pt x="775" y="31"/>
                </a:lnTo>
                <a:lnTo>
                  <a:pt x="769" y="27"/>
                </a:lnTo>
                <a:lnTo>
                  <a:pt x="764" y="25"/>
                </a:lnTo>
                <a:lnTo>
                  <a:pt x="759" y="22"/>
                </a:lnTo>
                <a:lnTo>
                  <a:pt x="754" y="20"/>
                </a:lnTo>
                <a:lnTo>
                  <a:pt x="748" y="18"/>
                </a:lnTo>
                <a:lnTo>
                  <a:pt x="742" y="16"/>
                </a:lnTo>
                <a:lnTo>
                  <a:pt x="737" y="14"/>
                </a:lnTo>
                <a:lnTo>
                  <a:pt x="731" y="12"/>
                </a:lnTo>
                <a:lnTo>
                  <a:pt x="725" y="10"/>
                </a:lnTo>
                <a:lnTo>
                  <a:pt x="719" y="9"/>
                </a:lnTo>
                <a:lnTo>
                  <a:pt x="713" y="7"/>
                </a:lnTo>
                <a:lnTo>
                  <a:pt x="707" y="6"/>
                </a:lnTo>
                <a:lnTo>
                  <a:pt x="700" y="5"/>
                </a:lnTo>
                <a:lnTo>
                  <a:pt x="694" y="4"/>
                </a:lnTo>
                <a:lnTo>
                  <a:pt x="688" y="3"/>
                </a:lnTo>
                <a:lnTo>
                  <a:pt x="681" y="2"/>
                </a:lnTo>
                <a:lnTo>
                  <a:pt x="674" y="2"/>
                </a:lnTo>
                <a:lnTo>
                  <a:pt x="668" y="1"/>
                </a:lnTo>
                <a:lnTo>
                  <a:pt x="661" y="1"/>
                </a:lnTo>
                <a:lnTo>
                  <a:pt x="654" y="0"/>
                </a:lnTo>
                <a:lnTo>
                  <a:pt x="647" y="0"/>
                </a:lnTo>
                <a:lnTo>
                  <a:pt x="640" y="0"/>
                </a:lnTo>
                <a:lnTo>
                  <a:pt x="633" y="0"/>
                </a:lnTo>
                <a:lnTo>
                  <a:pt x="626" y="0"/>
                </a:lnTo>
                <a:lnTo>
                  <a:pt x="619" y="0"/>
                </a:lnTo>
                <a:lnTo>
                  <a:pt x="611" y="0"/>
                </a:lnTo>
                <a:lnTo>
                  <a:pt x="604" y="0"/>
                </a:lnTo>
                <a:lnTo>
                  <a:pt x="597" y="1"/>
                </a:lnTo>
                <a:lnTo>
                  <a:pt x="589" y="1"/>
                </a:lnTo>
                <a:lnTo>
                  <a:pt x="582" y="2"/>
                </a:lnTo>
                <a:lnTo>
                  <a:pt x="574" y="2"/>
                </a:lnTo>
                <a:lnTo>
                  <a:pt x="566" y="3"/>
                </a:lnTo>
                <a:lnTo>
                  <a:pt x="559" y="4"/>
                </a:lnTo>
                <a:lnTo>
                  <a:pt x="551" y="5"/>
                </a:lnTo>
                <a:lnTo>
                  <a:pt x="543" y="6"/>
                </a:lnTo>
                <a:lnTo>
                  <a:pt x="535" y="7"/>
                </a:lnTo>
                <a:lnTo>
                  <a:pt x="528" y="8"/>
                </a:lnTo>
                <a:lnTo>
                  <a:pt x="520" y="9"/>
                </a:lnTo>
                <a:lnTo>
                  <a:pt x="512" y="10"/>
                </a:lnTo>
                <a:lnTo>
                  <a:pt x="504" y="11"/>
                </a:lnTo>
                <a:lnTo>
                  <a:pt x="496" y="12"/>
                </a:lnTo>
                <a:lnTo>
                  <a:pt x="488" y="14"/>
                </a:lnTo>
                <a:lnTo>
                  <a:pt x="479" y="15"/>
                </a:lnTo>
                <a:lnTo>
                  <a:pt x="471" y="16"/>
                </a:lnTo>
                <a:lnTo>
                  <a:pt x="463" y="18"/>
                </a:lnTo>
                <a:lnTo>
                  <a:pt x="455" y="19"/>
                </a:lnTo>
                <a:lnTo>
                  <a:pt x="447" y="18"/>
                </a:lnTo>
                <a:lnTo>
                  <a:pt x="439" y="17"/>
                </a:lnTo>
                <a:lnTo>
                  <a:pt x="431" y="15"/>
                </a:lnTo>
                <a:lnTo>
                  <a:pt x="423" y="14"/>
                </a:lnTo>
                <a:lnTo>
                  <a:pt x="415" y="13"/>
                </a:lnTo>
                <a:lnTo>
                  <a:pt x="407" y="11"/>
                </a:lnTo>
                <a:lnTo>
                  <a:pt x="399" y="10"/>
                </a:lnTo>
                <a:lnTo>
                  <a:pt x="391" y="9"/>
                </a:lnTo>
                <a:lnTo>
                  <a:pt x="383" y="8"/>
                </a:lnTo>
                <a:lnTo>
                  <a:pt x="375" y="7"/>
                </a:lnTo>
                <a:lnTo>
                  <a:pt x="367" y="6"/>
                </a:lnTo>
                <a:lnTo>
                  <a:pt x="360" y="5"/>
                </a:lnTo>
                <a:lnTo>
                  <a:pt x="352" y="4"/>
                </a:lnTo>
                <a:lnTo>
                  <a:pt x="344" y="3"/>
                </a:lnTo>
                <a:lnTo>
                  <a:pt x="337" y="3"/>
                </a:lnTo>
                <a:lnTo>
                  <a:pt x="329" y="2"/>
                </a:lnTo>
                <a:lnTo>
                  <a:pt x="321" y="1"/>
                </a:lnTo>
                <a:lnTo>
                  <a:pt x="314" y="1"/>
                </a:lnTo>
                <a:lnTo>
                  <a:pt x="307" y="1"/>
                </a:lnTo>
                <a:lnTo>
                  <a:pt x="299" y="0"/>
                </a:lnTo>
                <a:lnTo>
                  <a:pt x="292" y="0"/>
                </a:lnTo>
                <a:lnTo>
                  <a:pt x="285" y="0"/>
                </a:lnTo>
                <a:lnTo>
                  <a:pt x="277" y="0"/>
                </a:lnTo>
                <a:lnTo>
                  <a:pt x="270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2" y="1"/>
                </a:lnTo>
                <a:lnTo>
                  <a:pt x="236" y="1"/>
                </a:lnTo>
                <a:lnTo>
                  <a:pt x="229" y="2"/>
                </a:lnTo>
                <a:lnTo>
                  <a:pt x="222" y="3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6" y="6"/>
                </a:lnTo>
                <a:lnTo>
                  <a:pt x="190" y="8"/>
                </a:lnTo>
                <a:lnTo>
                  <a:pt x="184" y="9"/>
                </a:lnTo>
                <a:lnTo>
                  <a:pt x="178" y="11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4" y="18"/>
                </a:lnTo>
                <a:lnTo>
                  <a:pt x="149" y="20"/>
                </a:lnTo>
                <a:lnTo>
                  <a:pt x="143" y="22"/>
                </a:lnTo>
                <a:lnTo>
                  <a:pt x="138" y="25"/>
                </a:lnTo>
                <a:lnTo>
                  <a:pt x="133" y="27"/>
                </a:lnTo>
                <a:lnTo>
                  <a:pt x="126" y="31"/>
                </a:lnTo>
                <a:lnTo>
                  <a:pt x="120" y="34"/>
                </a:lnTo>
                <a:lnTo>
                  <a:pt x="115" y="38"/>
                </a:lnTo>
                <a:lnTo>
                  <a:pt x="109" y="41"/>
                </a:lnTo>
                <a:lnTo>
                  <a:pt x="103" y="45"/>
                </a:lnTo>
                <a:lnTo>
                  <a:pt x="98" y="49"/>
                </a:lnTo>
                <a:lnTo>
                  <a:pt x="93" y="54"/>
                </a:lnTo>
                <a:lnTo>
                  <a:pt x="87" y="58"/>
                </a:lnTo>
                <a:lnTo>
                  <a:pt x="82" y="63"/>
                </a:lnTo>
                <a:lnTo>
                  <a:pt x="77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3"/>
                </a:lnTo>
                <a:lnTo>
                  <a:pt x="12" y="180"/>
                </a:lnTo>
                <a:lnTo>
                  <a:pt x="10" y="187"/>
                </a:lnTo>
                <a:lnTo>
                  <a:pt x="8" y="194"/>
                </a:lnTo>
                <a:lnTo>
                  <a:pt x="7" y="201"/>
                </a:lnTo>
                <a:lnTo>
                  <a:pt x="5" y="208"/>
                </a:lnTo>
                <a:lnTo>
                  <a:pt x="4" y="215"/>
                </a:lnTo>
                <a:lnTo>
                  <a:pt x="3" y="222"/>
                </a:lnTo>
                <a:lnTo>
                  <a:pt x="2" y="230"/>
                </a:lnTo>
                <a:lnTo>
                  <a:pt x="1" y="237"/>
                </a:lnTo>
                <a:lnTo>
                  <a:pt x="1" y="244"/>
                </a:lnTo>
                <a:lnTo>
                  <a:pt x="0" y="252"/>
                </a:lnTo>
                <a:lnTo>
                  <a:pt x="0" y="259"/>
                </a:lnTo>
                <a:lnTo>
                  <a:pt x="0" y="266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6"/>
                </a:lnTo>
                <a:lnTo>
                  <a:pt x="9" y="343"/>
                </a:lnTo>
                <a:lnTo>
                  <a:pt x="11" y="350"/>
                </a:lnTo>
                <a:lnTo>
                  <a:pt x="13" y="357"/>
                </a:lnTo>
                <a:lnTo>
                  <a:pt x="15" y="363"/>
                </a:lnTo>
                <a:lnTo>
                  <a:pt x="17" y="370"/>
                </a:lnTo>
                <a:lnTo>
                  <a:pt x="20" y="376"/>
                </a:lnTo>
                <a:lnTo>
                  <a:pt x="22" y="383"/>
                </a:lnTo>
                <a:lnTo>
                  <a:pt x="25" y="389"/>
                </a:lnTo>
                <a:lnTo>
                  <a:pt x="28" y="396"/>
                </a:lnTo>
                <a:lnTo>
                  <a:pt x="30" y="402"/>
                </a:lnTo>
                <a:lnTo>
                  <a:pt x="33" y="409"/>
                </a:lnTo>
                <a:lnTo>
                  <a:pt x="37" y="415"/>
                </a:lnTo>
                <a:lnTo>
                  <a:pt x="40" y="421"/>
                </a:lnTo>
                <a:lnTo>
                  <a:pt x="43" y="427"/>
                </a:lnTo>
                <a:lnTo>
                  <a:pt x="47" y="433"/>
                </a:lnTo>
                <a:lnTo>
                  <a:pt x="51" y="439"/>
                </a:lnTo>
                <a:lnTo>
                  <a:pt x="54" y="445"/>
                </a:lnTo>
                <a:lnTo>
                  <a:pt x="58" y="451"/>
                </a:lnTo>
                <a:lnTo>
                  <a:pt x="62" y="457"/>
                </a:lnTo>
                <a:lnTo>
                  <a:pt x="67" y="463"/>
                </a:lnTo>
                <a:lnTo>
                  <a:pt x="71" y="469"/>
                </a:lnTo>
                <a:lnTo>
                  <a:pt x="75" y="474"/>
                </a:lnTo>
                <a:lnTo>
                  <a:pt x="80" y="480"/>
                </a:lnTo>
                <a:lnTo>
                  <a:pt x="85" y="485"/>
                </a:lnTo>
                <a:lnTo>
                  <a:pt x="89" y="491"/>
                </a:lnTo>
                <a:lnTo>
                  <a:pt x="94" y="496"/>
                </a:lnTo>
                <a:lnTo>
                  <a:pt x="99" y="501"/>
                </a:lnTo>
                <a:lnTo>
                  <a:pt x="105" y="507"/>
                </a:lnTo>
                <a:lnTo>
                  <a:pt x="110" y="512"/>
                </a:lnTo>
                <a:lnTo>
                  <a:pt x="115" y="517"/>
                </a:lnTo>
                <a:lnTo>
                  <a:pt x="121" y="522"/>
                </a:lnTo>
                <a:lnTo>
                  <a:pt x="126" y="527"/>
                </a:lnTo>
                <a:lnTo>
                  <a:pt x="132" y="532"/>
                </a:lnTo>
                <a:lnTo>
                  <a:pt x="137" y="536"/>
                </a:lnTo>
                <a:lnTo>
                  <a:pt x="142" y="540"/>
                </a:lnTo>
                <a:lnTo>
                  <a:pt x="148" y="544"/>
                </a:lnTo>
                <a:lnTo>
                  <a:pt x="153" y="548"/>
                </a:lnTo>
                <a:lnTo>
                  <a:pt x="159" y="552"/>
                </a:lnTo>
                <a:lnTo>
                  <a:pt x="164" y="555"/>
                </a:lnTo>
                <a:lnTo>
                  <a:pt x="170" y="559"/>
                </a:lnTo>
                <a:lnTo>
                  <a:pt x="175" y="563"/>
                </a:lnTo>
                <a:lnTo>
                  <a:pt x="181" y="566"/>
                </a:lnTo>
                <a:lnTo>
                  <a:pt x="187" y="570"/>
                </a:lnTo>
                <a:lnTo>
                  <a:pt x="193" y="573"/>
                </a:lnTo>
                <a:lnTo>
                  <a:pt x="199" y="576"/>
                </a:lnTo>
                <a:lnTo>
                  <a:pt x="205" y="579"/>
                </a:lnTo>
                <a:lnTo>
                  <a:pt x="211" y="583"/>
                </a:lnTo>
                <a:lnTo>
                  <a:pt x="217" y="586"/>
                </a:lnTo>
                <a:lnTo>
                  <a:pt x="223" y="589"/>
                </a:lnTo>
                <a:lnTo>
                  <a:pt x="230" y="591"/>
                </a:lnTo>
                <a:lnTo>
                  <a:pt x="236" y="594"/>
                </a:lnTo>
                <a:lnTo>
                  <a:pt x="242" y="597"/>
                </a:lnTo>
                <a:lnTo>
                  <a:pt x="249" y="600"/>
                </a:lnTo>
                <a:lnTo>
                  <a:pt x="255" y="602"/>
                </a:lnTo>
                <a:lnTo>
                  <a:pt x="262" y="604"/>
                </a:lnTo>
                <a:lnTo>
                  <a:pt x="269" y="607"/>
                </a:lnTo>
                <a:lnTo>
                  <a:pt x="275" y="609"/>
                </a:lnTo>
                <a:lnTo>
                  <a:pt x="282" y="611"/>
                </a:lnTo>
                <a:lnTo>
                  <a:pt x="289" y="613"/>
                </a:lnTo>
                <a:lnTo>
                  <a:pt x="296" y="615"/>
                </a:lnTo>
                <a:lnTo>
                  <a:pt x="303" y="617"/>
                </a:lnTo>
                <a:lnTo>
                  <a:pt x="310" y="619"/>
                </a:lnTo>
                <a:lnTo>
                  <a:pt x="317" y="621"/>
                </a:lnTo>
                <a:lnTo>
                  <a:pt x="324" y="623"/>
                </a:lnTo>
                <a:lnTo>
                  <a:pt x="331" y="624"/>
                </a:lnTo>
                <a:lnTo>
                  <a:pt x="338" y="626"/>
                </a:lnTo>
                <a:lnTo>
                  <a:pt x="346" y="627"/>
                </a:lnTo>
                <a:lnTo>
                  <a:pt x="353" y="628"/>
                </a:lnTo>
                <a:lnTo>
                  <a:pt x="360" y="629"/>
                </a:lnTo>
                <a:lnTo>
                  <a:pt x="368" y="631"/>
                </a:lnTo>
                <a:lnTo>
                  <a:pt x="375" y="632"/>
                </a:lnTo>
                <a:lnTo>
                  <a:pt x="382" y="632"/>
                </a:lnTo>
                <a:lnTo>
                  <a:pt x="390" y="633"/>
                </a:lnTo>
                <a:lnTo>
                  <a:pt x="397" y="634"/>
                </a:lnTo>
                <a:lnTo>
                  <a:pt x="405" y="635"/>
                </a:lnTo>
                <a:lnTo>
                  <a:pt x="412" y="635"/>
                </a:lnTo>
                <a:lnTo>
                  <a:pt x="420" y="636"/>
                </a:lnTo>
                <a:lnTo>
                  <a:pt x="428" y="636"/>
                </a:lnTo>
                <a:lnTo>
                  <a:pt x="435" y="636"/>
                </a:lnTo>
                <a:lnTo>
                  <a:pt x="443" y="636"/>
                </a:lnTo>
                <a:lnTo>
                  <a:pt x="451" y="636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1" name="Freeform 93"/>
          <p:cNvSpPr>
            <a:spLocks/>
          </p:cNvSpPr>
          <p:nvPr/>
        </p:nvSpPr>
        <p:spPr bwMode="auto">
          <a:xfrm>
            <a:off x="5583238" y="5143500"/>
            <a:ext cx="1431925" cy="1011238"/>
          </a:xfrm>
          <a:custGeom>
            <a:avLst/>
            <a:gdLst>
              <a:gd name="T0" fmla="*/ 2147483647 w 902"/>
              <a:gd name="T1" fmla="*/ 2147483647 h 637"/>
              <a:gd name="T2" fmla="*/ 2147483647 w 902"/>
              <a:gd name="T3" fmla="*/ 2147483647 h 637"/>
              <a:gd name="T4" fmla="*/ 2147483647 w 902"/>
              <a:gd name="T5" fmla="*/ 2147483647 h 637"/>
              <a:gd name="T6" fmla="*/ 2147483647 w 902"/>
              <a:gd name="T7" fmla="*/ 2147483647 h 637"/>
              <a:gd name="T8" fmla="*/ 2147483647 w 902"/>
              <a:gd name="T9" fmla="*/ 2147483647 h 637"/>
              <a:gd name="T10" fmla="*/ 2147483647 w 902"/>
              <a:gd name="T11" fmla="*/ 2147483647 h 637"/>
              <a:gd name="T12" fmla="*/ 2147483647 w 902"/>
              <a:gd name="T13" fmla="*/ 2147483647 h 637"/>
              <a:gd name="T14" fmla="*/ 2147483647 w 902"/>
              <a:gd name="T15" fmla="*/ 2147483647 h 637"/>
              <a:gd name="T16" fmla="*/ 2147483647 w 902"/>
              <a:gd name="T17" fmla="*/ 2147483647 h 637"/>
              <a:gd name="T18" fmla="*/ 2147483647 w 902"/>
              <a:gd name="T19" fmla="*/ 2147483647 h 637"/>
              <a:gd name="T20" fmla="*/ 2147483647 w 902"/>
              <a:gd name="T21" fmla="*/ 2147483647 h 637"/>
              <a:gd name="T22" fmla="*/ 2147483647 w 902"/>
              <a:gd name="T23" fmla="*/ 2147483647 h 637"/>
              <a:gd name="T24" fmla="*/ 2147483647 w 902"/>
              <a:gd name="T25" fmla="*/ 2147483647 h 637"/>
              <a:gd name="T26" fmla="*/ 2147483647 w 902"/>
              <a:gd name="T27" fmla="*/ 2147483647 h 637"/>
              <a:gd name="T28" fmla="*/ 2147483647 w 902"/>
              <a:gd name="T29" fmla="*/ 2147483647 h 637"/>
              <a:gd name="T30" fmla="*/ 2147483647 w 902"/>
              <a:gd name="T31" fmla="*/ 2147483647 h 637"/>
              <a:gd name="T32" fmla="*/ 2147483647 w 902"/>
              <a:gd name="T33" fmla="*/ 2147483647 h 637"/>
              <a:gd name="T34" fmla="*/ 2147483647 w 902"/>
              <a:gd name="T35" fmla="*/ 2147483647 h 637"/>
              <a:gd name="T36" fmla="*/ 2147483647 w 902"/>
              <a:gd name="T37" fmla="*/ 2147483647 h 637"/>
              <a:gd name="T38" fmla="*/ 2147483647 w 902"/>
              <a:gd name="T39" fmla="*/ 2147483647 h 637"/>
              <a:gd name="T40" fmla="*/ 2147483647 w 902"/>
              <a:gd name="T41" fmla="*/ 2147483647 h 637"/>
              <a:gd name="T42" fmla="*/ 2147483647 w 902"/>
              <a:gd name="T43" fmla="*/ 2147483647 h 637"/>
              <a:gd name="T44" fmla="*/ 2147483647 w 902"/>
              <a:gd name="T45" fmla="*/ 2147483647 h 637"/>
              <a:gd name="T46" fmla="*/ 2147483647 w 902"/>
              <a:gd name="T47" fmla="*/ 2147483647 h 637"/>
              <a:gd name="T48" fmla="*/ 2147483647 w 902"/>
              <a:gd name="T49" fmla="*/ 2147483647 h 637"/>
              <a:gd name="T50" fmla="*/ 2147483647 w 902"/>
              <a:gd name="T51" fmla="*/ 0 h 637"/>
              <a:gd name="T52" fmla="*/ 2147483647 w 902"/>
              <a:gd name="T53" fmla="*/ 0 h 637"/>
              <a:gd name="T54" fmla="*/ 2147483647 w 902"/>
              <a:gd name="T55" fmla="*/ 2147483647 h 637"/>
              <a:gd name="T56" fmla="*/ 2147483647 w 902"/>
              <a:gd name="T57" fmla="*/ 2147483647 h 637"/>
              <a:gd name="T58" fmla="*/ 2147483647 w 902"/>
              <a:gd name="T59" fmla="*/ 2147483647 h 637"/>
              <a:gd name="T60" fmla="*/ 2147483647 w 902"/>
              <a:gd name="T61" fmla="*/ 2147483647 h 637"/>
              <a:gd name="T62" fmla="*/ 2147483647 w 902"/>
              <a:gd name="T63" fmla="*/ 2147483647 h 637"/>
              <a:gd name="T64" fmla="*/ 2147483647 w 902"/>
              <a:gd name="T65" fmla="*/ 2147483647 h 637"/>
              <a:gd name="T66" fmla="*/ 2147483647 w 902"/>
              <a:gd name="T67" fmla="*/ 0 h 637"/>
              <a:gd name="T68" fmla="*/ 2147483647 w 902"/>
              <a:gd name="T69" fmla="*/ 2147483647 h 637"/>
              <a:gd name="T70" fmla="*/ 2147483647 w 902"/>
              <a:gd name="T71" fmla="*/ 2147483647 h 637"/>
              <a:gd name="T72" fmla="*/ 2147483647 w 902"/>
              <a:gd name="T73" fmla="*/ 2147483647 h 637"/>
              <a:gd name="T74" fmla="*/ 2147483647 w 902"/>
              <a:gd name="T75" fmla="*/ 2147483647 h 637"/>
              <a:gd name="T76" fmla="*/ 2147483647 w 902"/>
              <a:gd name="T77" fmla="*/ 2147483647 h 637"/>
              <a:gd name="T78" fmla="*/ 2147483647 w 902"/>
              <a:gd name="T79" fmla="*/ 2147483647 h 637"/>
              <a:gd name="T80" fmla="*/ 2147483647 w 902"/>
              <a:gd name="T81" fmla="*/ 2147483647 h 637"/>
              <a:gd name="T82" fmla="*/ 2147483647 w 902"/>
              <a:gd name="T83" fmla="*/ 2147483647 h 637"/>
              <a:gd name="T84" fmla="*/ 2147483647 w 902"/>
              <a:gd name="T85" fmla="*/ 2147483647 h 637"/>
              <a:gd name="T86" fmla="*/ 2147483647 w 902"/>
              <a:gd name="T87" fmla="*/ 2147483647 h 637"/>
              <a:gd name="T88" fmla="*/ 0 w 902"/>
              <a:gd name="T89" fmla="*/ 2147483647 h 637"/>
              <a:gd name="T90" fmla="*/ 2147483647 w 902"/>
              <a:gd name="T91" fmla="*/ 2147483647 h 637"/>
              <a:gd name="T92" fmla="*/ 2147483647 w 902"/>
              <a:gd name="T93" fmla="*/ 2147483647 h 637"/>
              <a:gd name="T94" fmla="*/ 2147483647 w 902"/>
              <a:gd name="T95" fmla="*/ 2147483647 h 637"/>
              <a:gd name="T96" fmla="*/ 2147483647 w 902"/>
              <a:gd name="T97" fmla="*/ 2147483647 h 637"/>
              <a:gd name="T98" fmla="*/ 2147483647 w 902"/>
              <a:gd name="T99" fmla="*/ 2147483647 h 637"/>
              <a:gd name="T100" fmla="*/ 2147483647 w 902"/>
              <a:gd name="T101" fmla="*/ 2147483647 h 637"/>
              <a:gd name="T102" fmla="*/ 2147483647 w 902"/>
              <a:gd name="T103" fmla="*/ 2147483647 h 637"/>
              <a:gd name="T104" fmla="*/ 2147483647 w 902"/>
              <a:gd name="T105" fmla="*/ 2147483647 h 637"/>
              <a:gd name="T106" fmla="*/ 2147483647 w 902"/>
              <a:gd name="T107" fmla="*/ 2147483647 h 637"/>
              <a:gd name="T108" fmla="*/ 2147483647 w 902"/>
              <a:gd name="T109" fmla="*/ 2147483647 h 637"/>
              <a:gd name="T110" fmla="*/ 2147483647 w 902"/>
              <a:gd name="T111" fmla="*/ 2147483647 h 637"/>
              <a:gd name="T112" fmla="*/ 2147483647 w 902"/>
              <a:gd name="T113" fmla="*/ 2147483647 h 637"/>
              <a:gd name="T114" fmla="*/ 2147483647 w 902"/>
              <a:gd name="T115" fmla="*/ 2147483647 h 637"/>
              <a:gd name="T116" fmla="*/ 2147483647 w 902"/>
              <a:gd name="T117" fmla="*/ 2147483647 h 637"/>
              <a:gd name="T118" fmla="*/ 2147483647 w 902"/>
              <a:gd name="T119" fmla="*/ 2147483647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2"/>
              <a:gd name="T181" fmla="*/ 0 h 637"/>
              <a:gd name="T182" fmla="*/ 902 w 902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2" h="637">
                <a:moveTo>
                  <a:pt x="451" y="636"/>
                </a:moveTo>
                <a:lnTo>
                  <a:pt x="458" y="636"/>
                </a:lnTo>
                <a:lnTo>
                  <a:pt x="466" y="636"/>
                </a:lnTo>
                <a:lnTo>
                  <a:pt x="474" y="636"/>
                </a:lnTo>
                <a:lnTo>
                  <a:pt x="482" y="636"/>
                </a:lnTo>
                <a:lnTo>
                  <a:pt x="489" y="635"/>
                </a:lnTo>
                <a:lnTo>
                  <a:pt x="497" y="635"/>
                </a:lnTo>
                <a:lnTo>
                  <a:pt x="504" y="634"/>
                </a:lnTo>
                <a:lnTo>
                  <a:pt x="512" y="633"/>
                </a:lnTo>
                <a:lnTo>
                  <a:pt x="519" y="633"/>
                </a:lnTo>
                <a:lnTo>
                  <a:pt x="527" y="632"/>
                </a:lnTo>
                <a:lnTo>
                  <a:pt x="534" y="631"/>
                </a:lnTo>
                <a:lnTo>
                  <a:pt x="542" y="630"/>
                </a:lnTo>
                <a:lnTo>
                  <a:pt x="549" y="628"/>
                </a:lnTo>
                <a:lnTo>
                  <a:pt x="556" y="627"/>
                </a:lnTo>
                <a:lnTo>
                  <a:pt x="563" y="626"/>
                </a:lnTo>
                <a:lnTo>
                  <a:pt x="570" y="624"/>
                </a:lnTo>
                <a:lnTo>
                  <a:pt x="578" y="623"/>
                </a:lnTo>
                <a:lnTo>
                  <a:pt x="585" y="621"/>
                </a:lnTo>
                <a:lnTo>
                  <a:pt x="592" y="619"/>
                </a:lnTo>
                <a:lnTo>
                  <a:pt x="599" y="617"/>
                </a:lnTo>
                <a:lnTo>
                  <a:pt x="606" y="616"/>
                </a:lnTo>
                <a:lnTo>
                  <a:pt x="612" y="614"/>
                </a:lnTo>
                <a:lnTo>
                  <a:pt x="619" y="611"/>
                </a:lnTo>
                <a:lnTo>
                  <a:pt x="626" y="609"/>
                </a:lnTo>
                <a:lnTo>
                  <a:pt x="633" y="607"/>
                </a:lnTo>
                <a:lnTo>
                  <a:pt x="639" y="605"/>
                </a:lnTo>
                <a:lnTo>
                  <a:pt x="646" y="602"/>
                </a:lnTo>
                <a:lnTo>
                  <a:pt x="653" y="600"/>
                </a:lnTo>
                <a:lnTo>
                  <a:pt x="659" y="597"/>
                </a:lnTo>
                <a:lnTo>
                  <a:pt x="665" y="594"/>
                </a:lnTo>
                <a:lnTo>
                  <a:pt x="672" y="592"/>
                </a:lnTo>
                <a:lnTo>
                  <a:pt x="678" y="589"/>
                </a:lnTo>
                <a:lnTo>
                  <a:pt x="684" y="586"/>
                </a:lnTo>
                <a:lnTo>
                  <a:pt x="690" y="583"/>
                </a:lnTo>
                <a:lnTo>
                  <a:pt x="696" y="580"/>
                </a:lnTo>
                <a:lnTo>
                  <a:pt x="702" y="576"/>
                </a:lnTo>
                <a:lnTo>
                  <a:pt x="708" y="573"/>
                </a:lnTo>
                <a:lnTo>
                  <a:pt x="714" y="570"/>
                </a:lnTo>
                <a:lnTo>
                  <a:pt x="720" y="566"/>
                </a:lnTo>
                <a:lnTo>
                  <a:pt x="726" y="563"/>
                </a:lnTo>
                <a:lnTo>
                  <a:pt x="731" y="559"/>
                </a:lnTo>
                <a:lnTo>
                  <a:pt x="737" y="555"/>
                </a:lnTo>
                <a:lnTo>
                  <a:pt x="742" y="552"/>
                </a:lnTo>
                <a:lnTo>
                  <a:pt x="748" y="548"/>
                </a:lnTo>
                <a:lnTo>
                  <a:pt x="753" y="544"/>
                </a:lnTo>
                <a:lnTo>
                  <a:pt x="758" y="540"/>
                </a:lnTo>
                <a:lnTo>
                  <a:pt x="763" y="536"/>
                </a:lnTo>
                <a:lnTo>
                  <a:pt x="768" y="532"/>
                </a:lnTo>
                <a:lnTo>
                  <a:pt x="774" y="527"/>
                </a:lnTo>
                <a:lnTo>
                  <a:pt x="780" y="522"/>
                </a:lnTo>
                <a:lnTo>
                  <a:pt x="785" y="517"/>
                </a:lnTo>
                <a:lnTo>
                  <a:pt x="791" y="512"/>
                </a:lnTo>
                <a:lnTo>
                  <a:pt x="796" y="507"/>
                </a:lnTo>
                <a:lnTo>
                  <a:pt x="801" y="501"/>
                </a:lnTo>
                <a:lnTo>
                  <a:pt x="806" y="496"/>
                </a:lnTo>
                <a:lnTo>
                  <a:pt x="811" y="491"/>
                </a:lnTo>
                <a:lnTo>
                  <a:pt x="816" y="485"/>
                </a:lnTo>
                <a:lnTo>
                  <a:pt x="821" y="480"/>
                </a:lnTo>
                <a:lnTo>
                  <a:pt x="825" y="474"/>
                </a:lnTo>
                <a:lnTo>
                  <a:pt x="830" y="469"/>
                </a:lnTo>
                <a:lnTo>
                  <a:pt x="834" y="463"/>
                </a:lnTo>
                <a:lnTo>
                  <a:pt x="838" y="457"/>
                </a:lnTo>
                <a:lnTo>
                  <a:pt x="842" y="451"/>
                </a:lnTo>
                <a:lnTo>
                  <a:pt x="846" y="445"/>
                </a:lnTo>
                <a:lnTo>
                  <a:pt x="850" y="439"/>
                </a:lnTo>
                <a:lnTo>
                  <a:pt x="854" y="433"/>
                </a:lnTo>
                <a:lnTo>
                  <a:pt x="858" y="427"/>
                </a:lnTo>
                <a:lnTo>
                  <a:pt x="861" y="421"/>
                </a:lnTo>
                <a:lnTo>
                  <a:pt x="864" y="415"/>
                </a:lnTo>
                <a:lnTo>
                  <a:pt x="868" y="409"/>
                </a:lnTo>
                <a:lnTo>
                  <a:pt x="871" y="402"/>
                </a:lnTo>
                <a:lnTo>
                  <a:pt x="874" y="396"/>
                </a:lnTo>
                <a:lnTo>
                  <a:pt x="876" y="389"/>
                </a:lnTo>
                <a:lnTo>
                  <a:pt x="879" y="383"/>
                </a:lnTo>
                <a:lnTo>
                  <a:pt x="882" y="376"/>
                </a:lnTo>
                <a:lnTo>
                  <a:pt x="884" y="370"/>
                </a:lnTo>
                <a:lnTo>
                  <a:pt x="886" y="363"/>
                </a:lnTo>
                <a:lnTo>
                  <a:pt x="888" y="357"/>
                </a:lnTo>
                <a:lnTo>
                  <a:pt x="890" y="350"/>
                </a:lnTo>
                <a:lnTo>
                  <a:pt x="892" y="343"/>
                </a:lnTo>
                <a:lnTo>
                  <a:pt x="894" y="336"/>
                </a:lnTo>
                <a:lnTo>
                  <a:pt x="895" y="330"/>
                </a:lnTo>
                <a:lnTo>
                  <a:pt x="896" y="323"/>
                </a:lnTo>
                <a:lnTo>
                  <a:pt x="898" y="316"/>
                </a:lnTo>
                <a:lnTo>
                  <a:pt x="899" y="309"/>
                </a:lnTo>
                <a:lnTo>
                  <a:pt x="899" y="302"/>
                </a:lnTo>
                <a:lnTo>
                  <a:pt x="900" y="295"/>
                </a:lnTo>
                <a:lnTo>
                  <a:pt x="901" y="288"/>
                </a:lnTo>
                <a:lnTo>
                  <a:pt x="901" y="281"/>
                </a:lnTo>
                <a:lnTo>
                  <a:pt x="901" y="274"/>
                </a:lnTo>
                <a:lnTo>
                  <a:pt x="901" y="266"/>
                </a:lnTo>
                <a:lnTo>
                  <a:pt x="901" y="259"/>
                </a:lnTo>
                <a:lnTo>
                  <a:pt x="901" y="252"/>
                </a:lnTo>
                <a:lnTo>
                  <a:pt x="901" y="244"/>
                </a:lnTo>
                <a:lnTo>
                  <a:pt x="900" y="237"/>
                </a:lnTo>
                <a:lnTo>
                  <a:pt x="899" y="230"/>
                </a:lnTo>
                <a:lnTo>
                  <a:pt x="898" y="222"/>
                </a:lnTo>
                <a:lnTo>
                  <a:pt x="897" y="215"/>
                </a:lnTo>
                <a:lnTo>
                  <a:pt x="896" y="208"/>
                </a:lnTo>
                <a:lnTo>
                  <a:pt x="895" y="201"/>
                </a:lnTo>
                <a:lnTo>
                  <a:pt x="893" y="194"/>
                </a:lnTo>
                <a:lnTo>
                  <a:pt x="891" y="187"/>
                </a:lnTo>
                <a:lnTo>
                  <a:pt x="889" y="180"/>
                </a:lnTo>
                <a:lnTo>
                  <a:pt x="887" y="173"/>
                </a:lnTo>
                <a:lnTo>
                  <a:pt x="885" y="167"/>
                </a:lnTo>
                <a:lnTo>
                  <a:pt x="883" y="160"/>
                </a:lnTo>
                <a:lnTo>
                  <a:pt x="880" y="154"/>
                </a:lnTo>
                <a:lnTo>
                  <a:pt x="878" y="147"/>
                </a:lnTo>
                <a:lnTo>
                  <a:pt x="875" y="141"/>
                </a:lnTo>
                <a:lnTo>
                  <a:pt x="872" y="134"/>
                </a:lnTo>
                <a:lnTo>
                  <a:pt x="869" y="128"/>
                </a:lnTo>
                <a:lnTo>
                  <a:pt x="865" y="122"/>
                </a:lnTo>
                <a:lnTo>
                  <a:pt x="862" y="116"/>
                </a:lnTo>
                <a:lnTo>
                  <a:pt x="858" y="110"/>
                </a:lnTo>
                <a:lnTo>
                  <a:pt x="855" y="104"/>
                </a:lnTo>
                <a:lnTo>
                  <a:pt x="851" y="99"/>
                </a:lnTo>
                <a:lnTo>
                  <a:pt x="847" y="93"/>
                </a:lnTo>
                <a:lnTo>
                  <a:pt x="842" y="88"/>
                </a:lnTo>
                <a:lnTo>
                  <a:pt x="838" y="82"/>
                </a:lnTo>
                <a:lnTo>
                  <a:pt x="834" y="77"/>
                </a:lnTo>
                <a:lnTo>
                  <a:pt x="829" y="72"/>
                </a:lnTo>
                <a:lnTo>
                  <a:pt x="824" y="67"/>
                </a:lnTo>
                <a:lnTo>
                  <a:pt x="819" y="63"/>
                </a:lnTo>
                <a:lnTo>
                  <a:pt x="814" y="58"/>
                </a:lnTo>
                <a:lnTo>
                  <a:pt x="809" y="54"/>
                </a:lnTo>
                <a:lnTo>
                  <a:pt x="804" y="49"/>
                </a:lnTo>
                <a:lnTo>
                  <a:pt x="799" y="45"/>
                </a:lnTo>
                <a:lnTo>
                  <a:pt x="793" y="41"/>
                </a:lnTo>
                <a:lnTo>
                  <a:pt x="787" y="38"/>
                </a:lnTo>
                <a:lnTo>
                  <a:pt x="781" y="34"/>
                </a:lnTo>
                <a:lnTo>
                  <a:pt x="775" y="31"/>
                </a:lnTo>
                <a:lnTo>
                  <a:pt x="769" y="27"/>
                </a:lnTo>
                <a:lnTo>
                  <a:pt x="764" y="25"/>
                </a:lnTo>
                <a:lnTo>
                  <a:pt x="759" y="22"/>
                </a:lnTo>
                <a:lnTo>
                  <a:pt x="754" y="20"/>
                </a:lnTo>
                <a:lnTo>
                  <a:pt x="748" y="18"/>
                </a:lnTo>
                <a:lnTo>
                  <a:pt x="742" y="16"/>
                </a:lnTo>
                <a:lnTo>
                  <a:pt x="737" y="14"/>
                </a:lnTo>
                <a:lnTo>
                  <a:pt x="731" y="12"/>
                </a:lnTo>
                <a:lnTo>
                  <a:pt x="725" y="10"/>
                </a:lnTo>
                <a:lnTo>
                  <a:pt x="719" y="9"/>
                </a:lnTo>
                <a:lnTo>
                  <a:pt x="713" y="7"/>
                </a:lnTo>
                <a:lnTo>
                  <a:pt x="707" y="6"/>
                </a:lnTo>
                <a:lnTo>
                  <a:pt x="700" y="5"/>
                </a:lnTo>
                <a:lnTo>
                  <a:pt x="694" y="4"/>
                </a:lnTo>
                <a:lnTo>
                  <a:pt x="688" y="3"/>
                </a:lnTo>
                <a:lnTo>
                  <a:pt x="681" y="2"/>
                </a:lnTo>
                <a:lnTo>
                  <a:pt x="674" y="2"/>
                </a:lnTo>
                <a:lnTo>
                  <a:pt x="668" y="1"/>
                </a:lnTo>
                <a:lnTo>
                  <a:pt x="661" y="1"/>
                </a:lnTo>
                <a:lnTo>
                  <a:pt x="654" y="0"/>
                </a:lnTo>
                <a:lnTo>
                  <a:pt x="647" y="0"/>
                </a:lnTo>
                <a:lnTo>
                  <a:pt x="640" y="0"/>
                </a:lnTo>
                <a:lnTo>
                  <a:pt x="633" y="0"/>
                </a:lnTo>
                <a:lnTo>
                  <a:pt x="626" y="0"/>
                </a:lnTo>
                <a:lnTo>
                  <a:pt x="619" y="0"/>
                </a:lnTo>
                <a:lnTo>
                  <a:pt x="611" y="0"/>
                </a:lnTo>
                <a:lnTo>
                  <a:pt x="604" y="0"/>
                </a:lnTo>
                <a:lnTo>
                  <a:pt x="597" y="1"/>
                </a:lnTo>
                <a:lnTo>
                  <a:pt x="589" y="1"/>
                </a:lnTo>
                <a:lnTo>
                  <a:pt x="582" y="2"/>
                </a:lnTo>
                <a:lnTo>
                  <a:pt x="574" y="2"/>
                </a:lnTo>
                <a:lnTo>
                  <a:pt x="566" y="3"/>
                </a:lnTo>
                <a:lnTo>
                  <a:pt x="559" y="4"/>
                </a:lnTo>
                <a:lnTo>
                  <a:pt x="551" y="5"/>
                </a:lnTo>
                <a:lnTo>
                  <a:pt x="543" y="6"/>
                </a:lnTo>
                <a:lnTo>
                  <a:pt x="535" y="7"/>
                </a:lnTo>
                <a:lnTo>
                  <a:pt x="528" y="8"/>
                </a:lnTo>
                <a:lnTo>
                  <a:pt x="520" y="9"/>
                </a:lnTo>
                <a:lnTo>
                  <a:pt x="512" y="10"/>
                </a:lnTo>
                <a:lnTo>
                  <a:pt x="504" y="11"/>
                </a:lnTo>
                <a:lnTo>
                  <a:pt x="496" y="12"/>
                </a:lnTo>
                <a:lnTo>
                  <a:pt x="488" y="14"/>
                </a:lnTo>
                <a:lnTo>
                  <a:pt x="479" y="15"/>
                </a:lnTo>
                <a:lnTo>
                  <a:pt x="471" y="16"/>
                </a:lnTo>
                <a:lnTo>
                  <a:pt x="463" y="18"/>
                </a:lnTo>
                <a:lnTo>
                  <a:pt x="455" y="19"/>
                </a:lnTo>
                <a:lnTo>
                  <a:pt x="447" y="18"/>
                </a:lnTo>
                <a:lnTo>
                  <a:pt x="439" y="17"/>
                </a:lnTo>
                <a:lnTo>
                  <a:pt x="431" y="15"/>
                </a:lnTo>
                <a:lnTo>
                  <a:pt x="423" y="14"/>
                </a:lnTo>
                <a:lnTo>
                  <a:pt x="415" y="13"/>
                </a:lnTo>
                <a:lnTo>
                  <a:pt x="407" y="11"/>
                </a:lnTo>
                <a:lnTo>
                  <a:pt x="399" y="10"/>
                </a:lnTo>
                <a:lnTo>
                  <a:pt x="391" y="9"/>
                </a:lnTo>
                <a:lnTo>
                  <a:pt x="383" y="8"/>
                </a:lnTo>
                <a:lnTo>
                  <a:pt x="375" y="7"/>
                </a:lnTo>
                <a:lnTo>
                  <a:pt x="367" y="6"/>
                </a:lnTo>
                <a:lnTo>
                  <a:pt x="360" y="5"/>
                </a:lnTo>
                <a:lnTo>
                  <a:pt x="352" y="4"/>
                </a:lnTo>
                <a:lnTo>
                  <a:pt x="344" y="3"/>
                </a:lnTo>
                <a:lnTo>
                  <a:pt x="337" y="3"/>
                </a:lnTo>
                <a:lnTo>
                  <a:pt x="329" y="2"/>
                </a:lnTo>
                <a:lnTo>
                  <a:pt x="321" y="1"/>
                </a:lnTo>
                <a:lnTo>
                  <a:pt x="314" y="1"/>
                </a:lnTo>
                <a:lnTo>
                  <a:pt x="307" y="1"/>
                </a:lnTo>
                <a:lnTo>
                  <a:pt x="299" y="0"/>
                </a:lnTo>
                <a:lnTo>
                  <a:pt x="292" y="0"/>
                </a:lnTo>
                <a:lnTo>
                  <a:pt x="285" y="0"/>
                </a:lnTo>
                <a:lnTo>
                  <a:pt x="277" y="0"/>
                </a:lnTo>
                <a:lnTo>
                  <a:pt x="270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2" y="1"/>
                </a:lnTo>
                <a:lnTo>
                  <a:pt x="236" y="1"/>
                </a:lnTo>
                <a:lnTo>
                  <a:pt x="229" y="2"/>
                </a:lnTo>
                <a:lnTo>
                  <a:pt x="222" y="3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6" y="6"/>
                </a:lnTo>
                <a:lnTo>
                  <a:pt x="190" y="8"/>
                </a:lnTo>
                <a:lnTo>
                  <a:pt x="184" y="9"/>
                </a:lnTo>
                <a:lnTo>
                  <a:pt x="178" y="11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4" y="18"/>
                </a:lnTo>
                <a:lnTo>
                  <a:pt x="149" y="20"/>
                </a:lnTo>
                <a:lnTo>
                  <a:pt x="143" y="22"/>
                </a:lnTo>
                <a:lnTo>
                  <a:pt x="138" y="25"/>
                </a:lnTo>
                <a:lnTo>
                  <a:pt x="133" y="27"/>
                </a:lnTo>
                <a:lnTo>
                  <a:pt x="126" y="31"/>
                </a:lnTo>
                <a:lnTo>
                  <a:pt x="120" y="34"/>
                </a:lnTo>
                <a:lnTo>
                  <a:pt x="115" y="38"/>
                </a:lnTo>
                <a:lnTo>
                  <a:pt x="109" y="41"/>
                </a:lnTo>
                <a:lnTo>
                  <a:pt x="103" y="45"/>
                </a:lnTo>
                <a:lnTo>
                  <a:pt x="98" y="49"/>
                </a:lnTo>
                <a:lnTo>
                  <a:pt x="93" y="54"/>
                </a:lnTo>
                <a:lnTo>
                  <a:pt x="87" y="58"/>
                </a:lnTo>
                <a:lnTo>
                  <a:pt x="82" y="63"/>
                </a:lnTo>
                <a:lnTo>
                  <a:pt x="77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3"/>
                </a:lnTo>
                <a:lnTo>
                  <a:pt x="12" y="180"/>
                </a:lnTo>
                <a:lnTo>
                  <a:pt x="10" y="187"/>
                </a:lnTo>
                <a:lnTo>
                  <a:pt x="8" y="194"/>
                </a:lnTo>
                <a:lnTo>
                  <a:pt x="7" y="201"/>
                </a:lnTo>
                <a:lnTo>
                  <a:pt x="5" y="208"/>
                </a:lnTo>
                <a:lnTo>
                  <a:pt x="4" y="215"/>
                </a:lnTo>
                <a:lnTo>
                  <a:pt x="3" y="222"/>
                </a:lnTo>
                <a:lnTo>
                  <a:pt x="2" y="230"/>
                </a:lnTo>
                <a:lnTo>
                  <a:pt x="1" y="237"/>
                </a:lnTo>
                <a:lnTo>
                  <a:pt x="1" y="244"/>
                </a:lnTo>
                <a:lnTo>
                  <a:pt x="0" y="252"/>
                </a:lnTo>
                <a:lnTo>
                  <a:pt x="0" y="259"/>
                </a:lnTo>
                <a:lnTo>
                  <a:pt x="0" y="266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6"/>
                </a:lnTo>
                <a:lnTo>
                  <a:pt x="9" y="343"/>
                </a:lnTo>
                <a:lnTo>
                  <a:pt x="11" y="350"/>
                </a:lnTo>
                <a:lnTo>
                  <a:pt x="13" y="357"/>
                </a:lnTo>
                <a:lnTo>
                  <a:pt x="15" y="363"/>
                </a:lnTo>
                <a:lnTo>
                  <a:pt x="17" y="370"/>
                </a:lnTo>
                <a:lnTo>
                  <a:pt x="20" y="376"/>
                </a:lnTo>
                <a:lnTo>
                  <a:pt x="22" y="383"/>
                </a:lnTo>
                <a:lnTo>
                  <a:pt x="25" y="389"/>
                </a:lnTo>
                <a:lnTo>
                  <a:pt x="28" y="396"/>
                </a:lnTo>
                <a:lnTo>
                  <a:pt x="30" y="402"/>
                </a:lnTo>
                <a:lnTo>
                  <a:pt x="33" y="409"/>
                </a:lnTo>
                <a:lnTo>
                  <a:pt x="37" y="415"/>
                </a:lnTo>
                <a:lnTo>
                  <a:pt x="40" y="421"/>
                </a:lnTo>
                <a:lnTo>
                  <a:pt x="43" y="427"/>
                </a:lnTo>
                <a:lnTo>
                  <a:pt x="47" y="433"/>
                </a:lnTo>
                <a:lnTo>
                  <a:pt x="51" y="439"/>
                </a:lnTo>
                <a:lnTo>
                  <a:pt x="54" y="445"/>
                </a:lnTo>
                <a:lnTo>
                  <a:pt x="58" y="451"/>
                </a:lnTo>
                <a:lnTo>
                  <a:pt x="62" y="457"/>
                </a:lnTo>
                <a:lnTo>
                  <a:pt x="67" y="463"/>
                </a:lnTo>
                <a:lnTo>
                  <a:pt x="71" y="469"/>
                </a:lnTo>
                <a:lnTo>
                  <a:pt x="75" y="474"/>
                </a:lnTo>
                <a:lnTo>
                  <a:pt x="80" y="480"/>
                </a:lnTo>
                <a:lnTo>
                  <a:pt x="85" y="485"/>
                </a:lnTo>
                <a:lnTo>
                  <a:pt x="89" y="491"/>
                </a:lnTo>
                <a:lnTo>
                  <a:pt x="94" y="496"/>
                </a:lnTo>
                <a:lnTo>
                  <a:pt x="99" y="501"/>
                </a:lnTo>
                <a:lnTo>
                  <a:pt x="105" y="507"/>
                </a:lnTo>
                <a:lnTo>
                  <a:pt x="110" y="512"/>
                </a:lnTo>
                <a:lnTo>
                  <a:pt x="115" y="517"/>
                </a:lnTo>
                <a:lnTo>
                  <a:pt x="121" y="522"/>
                </a:lnTo>
                <a:lnTo>
                  <a:pt x="126" y="527"/>
                </a:lnTo>
                <a:lnTo>
                  <a:pt x="132" y="532"/>
                </a:lnTo>
                <a:lnTo>
                  <a:pt x="137" y="536"/>
                </a:lnTo>
                <a:lnTo>
                  <a:pt x="142" y="540"/>
                </a:lnTo>
                <a:lnTo>
                  <a:pt x="148" y="544"/>
                </a:lnTo>
                <a:lnTo>
                  <a:pt x="153" y="548"/>
                </a:lnTo>
                <a:lnTo>
                  <a:pt x="159" y="552"/>
                </a:lnTo>
                <a:lnTo>
                  <a:pt x="164" y="555"/>
                </a:lnTo>
                <a:lnTo>
                  <a:pt x="170" y="559"/>
                </a:lnTo>
                <a:lnTo>
                  <a:pt x="175" y="563"/>
                </a:lnTo>
                <a:lnTo>
                  <a:pt x="181" y="566"/>
                </a:lnTo>
                <a:lnTo>
                  <a:pt x="187" y="570"/>
                </a:lnTo>
                <a:lnTo>
                  <a:pt x="193" y="573"/>
                </a:lnTo>
                <a:lnTo>
                  <a:pt x="199" y="576"/>
                </a:lnTo>
                <a:lnTo>
                  <a:pt x="205" y="579"/>
                </a:lnTo>
                <a:lnTo>
                  <a:pt x="211" y="583"/>
                </a:lnTo>
                <a:lnTo>
                  <a:pt x="217" y="586"/>
                </a:lnTo>
                <a:lnTo>
                  <a:pt x="223" y="589"/>
                </a:lnTo>
                <a:lnTo>
                  <a:pt x="230" y="591"/>
                </a:lnTo>
                <a:lnTo>
                  <a:pt x="236" y="594"/>
                </a:lnTo>
                <a:lnTo>
                  <a:pt x="242" y="597"/>
                </a:lnTo>
                <a:lnTo>
                  <a:pt x="249" y="600"/>
                </a:lnTo>
                <a:lnTo>
                  <a:pt x="255" y="602"/>
                </a:lnTo>
                <a:lnTo>
                  <a:pt x="262" y="604"/>
                </a:lnTo>
                <a:lnTo>
                  <a:pt x="269" y="607"/>
                </a:lnTo>
                <a:lnTo>
                  <a:pt x="275" y="609"/>
                </a:lnTo>
                <a:lnTo>
                  <a:pt x="282" y="611"/>
                </a:lnTo>
                <a:lnTo>
                  <a:pt x="289" y="613"/>
                </a:lnTo>
                <a:lnTo>
                  <a:pt x="296" y="615"/>
                </a:lnTo>
                <a:lnTo>
                  <a:pt x="303" y="617"/>
                </a:lnTo>
                <a:lnTo>
                  <a:pt x="310" y="619"/>
                </a:lnTo>
                <a:lnTo>
                  <a:pt x="317" y="621"/>
                </a:lnTo>
                <a:lnTo>
                  <a:pt x="324" y="623"/>
                </a:lnTo>
                <a:lnTo>
                  <a:pt x="331" y="624"/>
                </a:lnTo>
                <a:lnTo>
                  <a:pt x="338" y="626"/>
                </a:lnTo>
                <a:lnTo>
                  <a:pt x="346" y="627"/>
                </a:lnTo>
                <a:lnTo>
                  <a:pt x="353" y="628"/>
                </a:lnTo>
                <a:lnTo>
                  <a:pt x="360" y="629"/>
                </a:lnTo>
                <a:lnTo>
                  <a:pt x="368" y="631"/>
                </a:lnTo>
                <a:lnTo>
                  <a:pt x="375" y="632"/>
                </a:lnTo>
                <a:lnTo>
                  <a:pt x="382" y="632"/>
                </a:lnTo>
                <a:lnTo>
                  <a:pt x="390" y="633"/>
                </a:lnTo>
                <a:lnTo>
                  <a:pt x="397" y="634"/>
                </a:lnTo>
                <a:lnTo>
                  <a:pt x="405" y="635"/>
                </a:lnTo>
                <a:lnTo>
                  <a:pt x="412" y="635"/>
                </a:lnTo>
                <a:lnTo>
                  <a:pt x="420" y="636"/>
                </a:lnTo>
                <a:lnTo>
                  <a:pt x="428" y="636"/>
                </a:lnTo>
                <a:lnTo>
                  <a:pt x="435" y="636"/>
                </a:lnTo>
                <a:lnTo>
                  <a:pt x="443" y="636"/>
                </a:lnTo>
                <a:lnTo>
                  <a:pt x="451" y="63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2" name="Freeform 94"/>
          <p:cNvSpPr>
            <a:spLocks/>
          </p:cNvSpPr>
          <p:nvPr/>
        </p:nvSpPr>
        <p:spPr bwMode="auto">
          <a:xfrm>
            <a:off x="5689600" y="5213350"/>
            <a:ext cx="1216025" cy="858838"/>
          </a:xfrm>
          <a:custGeom>
            <a:avLst/>
            <a:gdLst>
              <a:gd name="T0" fmla="*/ 2147483647 w 766"/>
              <a:gd name="T1" fmla="*/ 2147483647 h 541"/>
              <a:gd name="T2" fmla="*/ 2147483647 w 766"/>
              <a:gd name="T3" fmla="*/ 2147483647 h 541"/>
              <a:gd name="T4" fmla="*/ 2147483647 w 766"/>
              <a:gd name="T5" fmla="*/ 2147483647 h 541"/>
              <a:gd name="T6" fmla="*/ 2147483647 w 766"/>
              <a:gd name="T7" fmla="*/ 2147483647 h 541"/>
              <a:gd name="T8" fmla="*/ 2147483647 w 766"/>
              <a:gd name="T9" fmla="*/ 2147483647 h 541"/>
              <a:gd name="T10" fmla="*/ 2147483647 w 766"/>
              <a:gd name="T11" fmla="*/ 2147483647 h 541"/>
              <a:gd name="T12" fmla="*/ 2147483647 w 766"/>
              <a:gd name="T13" fmla="*/ 2147483647 h 541"/>
              <a:gd name="T14" fmla="*/ 2147483647 w 766"/>
              <a:gd name="T15" fmla="*/ 2147483647 h 541"/>
              <a:gd name="T16" fmla="*/ 2147483647 w 766"/>
              <a:gd name="T17" fmla="*/ 2147483647 h 541"/>
              <a:gd name="T18" fmla="*/ 2147483647 w 766"/>
              <a:gd name="T19" fmla="*/ 2147483647 h 541"/>
              <a:gd name="T20" fmla="*/ 2147483647 w 766"/>
              <a:gd name="T21" fmla="*/ 2147483647 h 541"/>
              <a:gd name="T22" fmla="*/ 2147483647 w 766"/>
              <a:gd name="T23" fmla="*/ 2147483647 h 541"/>
              <a:gd name="T24" fmla="*/ 2147483647 w 766"/>
              <a:gd name="T25" fmla="*/ 2147483647 h 541"/>
              <a:gd name="T26" fmla="*/ 2147483647 w 766"/>
              <a:gd name="T27" fmla="*/ 2147483647 h 541"/>
              <a:gd name="T28" fmla="*/ 2147483647 w 766"/>
              <a:gd name="T29" fmla="*/ 2147483647 h 541"/>
              <a:gd name="T30" fmla="*/ 2147483647 w 766"/>
              <a:gd name="T31" fmla="*/ 2147483647 h 541"/>
              <a:gd name="T32" fmla="*/ 2147483647 w 766"/>
              <a:gd name="T33" fmla="*/ 2147483647 h 541"/>
              <a:gd name="T34" fmla="*/ 2147483647 w 766"/>
              <a:gd name="T35" fmla="*/ 2147483647 h 541"/>
              <a:gd name="T36" fmla="*/ 2147483647 w 766"/>
              <a:gd name="T37" fmla="*/ 2147483647 h 541"/>
              <a:gd name="T38" fmla="*/ 2147483647 w 766"/>
              <a:gd name="T39" fmla="*/ 2147483647 h 541"/>
              <a:gd name="T40" fmla="*/ 2147483647 w 766"/>
              <a:gd name="T41" fmla="*/ 2147483647 h 541"/>
              <a:gd name="T42" fmla="*/ 2147483647 w 766"/>
              <a:gd name="T43" fmla="*/ 2147483647 h 541"/>
              <a:gd name="T44" fmla="*/ 2147483647 w 766"/>
              <a:gd name="T45" fmla="*/ 2147483647 h 541"/>
              <a:gd name="T46" fmla="*/ 2147483647 w 766"/>
              <a:gd name="T47" fmla="*/ 2147483647 h 541"/>
              <a:gd name="T48" fmla="*/ 2147483647 w 766"/>
              <a:gd name="T49" fmla="*/ 2147483647 h 541"/>
              <a:gd name="T50" fmla="*/ 2147483647 w 766"/>
              <a:gd name="T51" fmla="*/ 0 h 541"/>
              <a:gd name="T52" fmla="*/ 2147483647 w 766"/>
              <a:gd name="T53" fmla="*/ 0 h 541"/>
              <a:gd name="T54" fmla="*/ 2147483647 w 766"/>
              <a:gd name="T55" fmla="*/ 2147483647 h 541"/>
              <a:gd name="T56" fmla="*/ 2147483647 w 766"/>
              <a:gd name="T57" fmla="*/ 2147483647 h 541"/>
              <a:gd name="T58" fmla="*/ 2147483647 w 766"/>
              <a:gd name="T59" fmla="*/ 2147483647 h 541"/>
              <a:gd name="T60" fmla="*/ 2147483647 w 766"/>
              <a:gd name="T61" fmla="*/ 2147483647 h 541"/>
              <a:gd name="T62" fmla="*/ 2147483647 w 766"/>
              <a:gd name="T63" fmla="*/ 2147483647 h 541"/>
              <a:gd name="T64" fmla="*/ 2147483647 w 766"/>
              <a:gd name="T65" fmla="*/ 2147483647 h 541"/>
              <a:gd name="T66" fmla="*/ 2147483647 w 766"/>
              <a:gd name="T67" fmla="*/ 0 h 541"/>
              <a:gd name="T68" fmla="*/ 2147483647 w 766"/>
              <a:gd name="T69" fmla="*/ 0 h 541"/>
              <a:gd name="T70" fmla="*/ 2147483647 w 766"/>
              <a:gd name="T71" fmla="*/ 2147483647 h 541"/>
              <a:gd name="T72" fmla="*/ 2147483647 w 766"/>
              <a:gd name="T73" fmla="*/ 2147483647 h 541"/>
              <a:gd name="T74" fmla="*/ 2147483647 w 766"/>
              <a:gd name="T75" fmla="*/ 2147483647 h 541"/>
              <a:gd name="T76" fmla="*/ 2147483647 w 766"/>
              <a:gd name="T77" fmla="*/ 2147483647 h 541"/>
              <a:gd name="T78" fmla="*/ 2147483647 w 766"/>
              <a:gd name="T79" fmla="*/ 2147483647 h 541"/>
              <a:gd name="T80" fmla="*/ 2147483647 w 766"/>
              <a:gd name="T81" fmla="*/ 2147483647 h 541"/>
              <a:gd name="T82" fmla="*/ 2147483647 w 766"/>
              <a:gd name="T83" fmla="*/ 2147483647 h 541"/>
              <a:gd name="T84" fmla="*/ 2147483647 w 766"/>
              <a:gd name="T85" fmla="*/ 2147483647 h 541"/>
              <a:gd name="T86" fmla="*/ 2147483647 w 766"/>
              <a:gd name="T87" fmla="*/ 2147483647 h 541"/>
              <a:gd name="T88" fmla="*/ 2147483647 w 766"/>
              <a:gd name="T89" fmla="*/ 2147483647 h 541"/>
              <a:gd name="T90" fmla="*/ 2147483647 w 766"/>
              <a:gd name="T91" fmla="*/ 2147483647 h 541"/>
              <a:gd name="T92" fmla="*/ 2147483647 w 766"/>
              <a:gd name="T93" fmla="*/ 2147483647 h 541"/>
              <a:gd name="T94" fmla="*/ 2147483647 w 766"/>
              <a:gd name="T95" fmla="*/ 2147483647 h 541"/>
              <a:gd name="T96" fmla="*/ 2147483647 w 766"/>
              <a:gd name="T97" fmla="*/ 2147483647 h 541"/>
              <a:gd name="T98" fmla="*/ 2147483647 w 766"/>
              <a:gd name="T99" fmla="*/ 2147483647 h 541"/>
              <a:gd name="T100" fmla="*/ 2147483647 w 766"/>
              <a:gd name="T101" fmla="*/ 2147483647 h 541"/>
              <a:gd name="T102" fmla="*/ 2147483647 w 766"/>
              <a:gd name="T103" fmla="*/ 2147483647 h 541"/>
              <a:gd name="T104" fmla="*/ 2147483647 w 766"/>
              <a:gd name="T105" fmla="*/ 2147483647 h 541"/>
              <a:gd name="T106" fmla="*/ 2147483647 w 766"/>
              <a:gd name="T107" fmla="*/ 2147483647 h 541"/>
              <a:gd name="T108" fmla="*/ 2147483647 w 766"/>
              <a:gd name="T109" fmla="*/ 2147483647 h 541"/>
              <a:gd name="T110" fmla="*/ 2147483647 w 766"/>
              <a:gd name="T111" fmla="*/ 2147483647 h 541"/>
              <a:gd name="T112" fmla="*/ 2147483647 w 766"/>
              <a:gd name="T113" fmla="*/ 2147483647 h 541"/>
              <a:gd name="T114" fmla="*/ 2147483647 w 766"/>
              <a:gd name="T115" fmla="*/ 2147483647 h 541"/>
              <a:gd name="T116" fmla="*/ 2147483647 w 766"/>
              <a:gd name="T117" fmla="*/ 2147483647 h 541"/>
              <a:gd name="T118" fmla="*/ 2147483647 w 766"/>
              <a:gd name="T119" fmla="*/ 2147483647 h 541"/>
              <a:gd name="T120" fmla="*/ 2147483647 w 766"/>
              <a:gd name="T121" fmla="*/ 2147483647 h 5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6"/>
              <a:gd name="T184" fmla="*/ 0 h 541"/>
              <a:gd name="T185" fmla="*/ 766 w 766"/>
              <a:gd name="T186" fmla="*/ 541 h 5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6" h="541">
                <a:moveTo>
                  <a:pt x="382" y="540"/>
                </a:moveTo>
                <a:lnTo>
                  <a:pt x="390" y="540"/>
                </a:lnTo>
                <a:lnTo>
                  <a:pt x="398" y="540"/>
                </a:lnTo>
                <a:lnTo>
                  <a:pt x="406" y="539"/>
                </a:lnTo>
                <a:lnTo>
                  <a:pt x="414" y="539"/>
                </a:lnTo>
                <a:lnTo>
                  <a:pt x="421" y="538"/>
                </a:lnTo>
                <a:lnTo>
                  <a:pt x="429" y="538"/>
                </a:lnTo>
                <a:lnTo>
                  <a:pt x="437" y="537"/>
                </a:lnTo>
                <a:lnTo>
                  <a:pt x="444" y="536"/>
                </a:lnTo>
                <a:lnTo>
                  <a:pt x="452" y="535"/>
                </a:lnTo>
                <a:lnTo>
                  <a:pt x="459" y="534"/>
                </a:lnTo>
                <a:lnTo>
                  <a:pt x="467" y="533"/>
                </a:lnTo>
                <a:lnTo>
                  <a:pt x="474" y="531"/>
                </a:lnTo>
                <a:lnTo>
                  <a:pt x="481" y="530"/>
                </a:lnTo>
                <a:lnTo>
                  <a:pt x="489" y="528"/>
                </a:lnTo>
                <a:lnTo>
                  <a:pt x="496" y="527"/>
                </a:lnTo>
                <a:lnTo>
                  <a:pt x="503" y="525"/>
                </a:lnTo>
                <a:lnTo>
                  <a:pt x="510" y="523"/>
                </a:lnTo>
                <a:lnTo>
                  <a:pt x="517" y="521"/>
                </a:lnTo>
                <a:lnTo>
                  <a:pt x="524" y="519"/>
                </a:lnTo>
                <a:lnTo>
                  <a:pt x="531" y="517"/>
                </a:lnTo>
                <a:lnTo>
                  <a:pt x="538" y="515"/>
                </a:lnTo>
                <a:lnTo>
                  <a:pt x="545" y="512"/>
                </a:lnTo>
                <a:lnTo>
                  <a:pt x="551" y="510"/>
                </a:lnTo>
                <a:lnTo>
                  <a:pt x="558" y="507"/>
                </a:lnTo>
                <a:lnTo>
                  <a:pt x="564" y="504"/>
                </a:lnTo>
                <a:lnTo>
                  <a:pt x="571" y="502"/>
                </a:lnTo>
                <a:lnTo>
                  <a:pt x="577" y="499"/>
                </a:lnTo>
                <a:lnTo>
                  <a:pt x="584" y="496"/>
                </a:lnTo>
                <a:lnTo>
                  <a:pt x="590" y="493"/>
                </a:lnTo>
                <a:lnTo>
                  <a:pt x="596" y="489"/>
                </a:lnTo>
                <a:lnTo>
                  <a:pt x="602" y="486"/>
                </a:lnTo>
                <a:lnTo>
                  <a:pt x="608" y="483"/>
                </a:lnTo>
                <a:lnTo>
                  <a:pt x="614" y="479"/>
                </a:lnTo>
                <a:lnTo>
                  <a:pt x="620" y="475"/>
                </a:lnTo>
                <a:lnTo>
                  <a:pt x="625" y="472"/>
                </a:lnTo>
                <a:lnTo>
                  <a:pt x="631" y="468"/>
                </a:lnTo>
                <a:lnTo>
                  <a:pt x="636" y="464"/>
                </a:lnTo>
                <a:lnTo>
                  <a:pt x="642" y="460"/>
                </a:lnTo>
                <a:lnTo>
                  <a:pt x="647" y="456"/>
                </a:lnTo>
                <a:lnTo>
                  <a:pt x="652" y="452"/>
                </a:lnTo>
                <a:lnTo>
                  <a:pt x="658" y="447"/>
                </a:lnTo>
                <a:lnTo>
                  <a:pt x="664" y="442"/>
                </a:lnTo>
                <a:lnTo>
                  <a:pt x="669" y="436"/>
                </a:lnTo>
                <a:lnTo>
                  <a:pt x="674" y="431"/>
                </a:lnTo>
                <a:lnTo>
                  <a:pt x="680" y="426"/>
                </a:lnTo>
                <a:lnTo>
                  <a:pt x="685" y="421"/>
                </a:lnTo>
                <a:lnTo>
                  <a:pt x="690" y="415"/>
                </a:lnTo>
                <a:lnTo>
                  <a:pt x="695" y="409"/>
                </a:lnTo>
                <a:lnTo>
                  <a:pt x="699" y="404"/>
                </a:lnTo>
                <a:lnTo>
                  <a:pt x="704" y="398"/>
                </a:lnTo>
                <a:lnTo>
                  <a:pt x="708" y="392"/>
                </a:lnTo>
                <a:lnTo>
                  <a:pt x="712" y="386"/>
                </a:lnTo>
                <a:lnTo>
                  <a:pt x="717" y="380"/>
                </a:lnTo>
                <a:lnTo>
                  <a:pt x="721" y="374"/>
                </a:lnTo>
                <a:lnTo>
                  <a:pt x="724" y="368"/>
                </a:lnTo>
                <a:lnTo>
                  <a:pt x="728" y="362"/>
                </a:lnTo>
                <a:lnTo>
                  <a:pt x="731" y="356"/>
                </a:lnTo>
                <a:lnTo>
                  <a:pt x="735" y="349"/>
                </a:lnTo>
                <a:lnTo>
                  <a:pt x="738" y="343"/>
                </a:lnTo>
                <a:lnTo>
                  <a:pt x="741" y="336"/>
                </a:lnTo>
                <a:lnTo>
                  <a:pt x="744" y="330"/>
                </a:lnTo>
                <a:lnTo>
                  <a:pt x="746" y="323"/>
                </a:lnTo>
                <a:lnTo>
                  <a:pt x="749" y="317"/>
                </a:lnTo>
                <a:lnTo>
                  <a:pt x="751" y="310"/>
                </a:lnTo>
                <a:lnTo>
                  <a:pt x="753" y="303"/>
                </a:lnTo>
                <a:lnTo>
                  <a:pt x="755" y="296"/>
                </a:lnTo>
                <a:lnTo>
                  <a:pt x="757" y="290"/>
                </a:lnTo>
                <a:lnTo>
                  <a:pt x="759" y="283"/>
                </a:lnTo>
                <a:lnTo>
                  <a:pt x="760" y="276"/>
                </a:lnTo>
                <a:lnTo>
                  <a:pt x="761" y="269"/>
                </a:lnTo>
                <a:lnTo>
                  <a:pt x="762" y="262"/>
                </a:lnTo>
                <a:lnTo>
                  <a:pt x="763" y="255"/>
                </a:lnTo>
                <a:lnTo>
                  <a:pt x="764" y="248"/>
                </a:lnTo>
                <a:lnTo>
                  <a:pt x="764" y="241"/>
                </a:lnTo>
                <a:lnTo>
                  <a:pt x="765" y="233"/>
                </a:lnTo>
                <a:lnTo>
                  <a:pt x="765" y="226"/>
                </a:lnTo>
                <a:lnTo>
                  <a:pt x="765" y="219"/>
                </a:lnTo>
                <a:lnTo>
                  <a:pt x="764" y="211"/>
                </a:lnTo>
                <a:lnTo>
                  <a:pt x="764" y="204"/>
                </a:lnTo>
                <a:lnTo>
                  <a:pt x="763" y="197"/>
                </a:lnTo>
                <a:lnTo>
                  <a:pt x="762" y="190"/>
                </a:lnTo>
                <a:lnTo>
                  <a:pt x="761" y="183"/>
                </a:lnTo>
                <a:lnTo>
                  <a:pt x="760" y="175"/>
                </a:lnTo>
                <a:lnTo>
                  <a:pt x="759" y="168"/>
                </a:lnTo>
                <a:lnTo>
                  <a:pt x="757" y="161"/>
                </a:lnTo>
                <a:lnTo>
                  <a:pt x="755" y="155"/>
                </a:lnTo>
                <a:lnTo>
                  <a:pt x="753" y="148"/>
                </a:lnTo>
                <a:lnTo>
                  <a:pt x="751" y="141"/>
                </a:lnTo>
                <a:lnTo>
                  <a:pt x="748" y="135"/>
                </a:lnTo>
                <a:lnTo>
                  <a:pt x="746" y="128"/>
                </a:lnTo>
                <a:lnTo>
                  <a:pt x="743" y="122"/>
                </a:lnTo>
                <a:lnTo>
                  <a:pt x="740" y="115"/>
                </a:lnTo>
                <a:lnTo>
                  <a:pt x="737" y="109"/>
                </a:lnTo>
                <a:lnTo>
                  <a:pt x="734" y="103"/>
                </a:lnTo>
                <a:lnTo>
                  <a:pt x="730" y="97"/>
                </a:lnTo>
                <a:lnTo>
                  <a:pt x="727" y="91"/>
                </a:lnTo>
                <a:lnTo>
                  <a:pt x="723" y="86"/>
                </a:lnTo>
                <a:lnTo>
                  <a:pt x="719" y="80"/>
                </a:lnTo>
                <a:lnTo>
                  <a:pt x="715" y="75"/>
                </a:lnTo>
                <a:lnTo>
                  <a:pt x="711" y="70"/>
                </a:lnTo>
                <a:lnTo>
                  <a:pt x="706" y="64"/>
                </a:lnTo>
                <a:lnTo>
                  <a:pt x="702" y="60"/>
                </a:lnTo>
                <a:lnTo>
                  <a:pt x="697" y="55"/>
                </a:lnTo>
                <a:lnTo>
                  <a:pt x="692" y="50"/>
                </a:lnTo>
                <a:lnTo>
                  <a:pt x="687" y="46"/>
                </a:lnTo>
                <a:lnTo>
                  <a:pt x="682" y="42"/>
                </a:lnTo>
                <a:lnTo>
                  <a:pt x="676" y="38"/>
                </a:lnTo>
                <a:lnTo>
                  <a:pt x="671" y="34"/>
                </a:lnTo>
                <a:lnTo>
                  <a:pt x="665" y="30"/>
                </a:lnTo>
                <a:lnTo>
                  <a:pt x="659" y="27"/>
                </a:lnTo>
                <a:lnTo>
                  <a:pt x="653" y="23"/>
                </a:lnTo>
                <a:lnTo>
                  <a:pt x="648" y="21"/>
                </a:lnTo>
                <a:lnTo>
                  <a:pt x="642" y="18"/>
                </a:lnTo>
                <a:lnTo>
                  <a:pt x="637" y="16"/>
                </a:lnTo>
                <a:lnTo>
                  <a:pt x="631" y="14"/>
                </a:lnTo>
                <a:lnTo>
                  <a:pt x="625" y="12"/>
                </a:lnTo>
                <a:lnTo>
                  <a:pt x="620" y="10"/>
                </a:lnTo>
                <a:lnTo>
                  <a:pt x="614" y="8"/>
                </a:lnTo>
                <a:lnTo>
                  <a:pt x="607" y="7"/>
                </a:lnTo>
                <a:lnTo>
                  <a:pt x="601" y="5"/>
                </a:lnTo>
                <a:lnTo>
                  <a:pt x="595" y="4"/>
                </a:lnTo>
                <a:lnTo>
                  <a:pt x="589" y="3"/>
                </a:lnTo>
                <a:lnTo>
                  <a:pt x="582" y="2"/>
                </a:lnTo>
                <a:lnTo>
                  <a:pt x="576" y="1"/>
                </a:lnTo>
                <a:lnTo>
                  <a:pt x="569" y="1"/>
                </a:lnTo>
                <a:lnTo>
                  <a:pt x="562" y="0"/>
                </a:lnTo>
                <a:lnTo>
                  <a:pt x="555" y="0"/>
                </a:lnTo>
                <a:lnTo>
                  <a:pt x="548" y="0"/>
                </a:lnTo>
                <a:lnTo>
                  <a:pt x="541" y="0"/>
                </a:lnTo>
                <a:lnTo>
                  <a:pt x="534" y="0"/>
                </a:lnTo>
                <a:lnTo>
                  <a:pt x="527" y="0"/>
                </a:lnTo>
                <a:lnTo>
                  <a:pt x="520" y="0"/>
                </a:lnTo>
                <a:lnTo>
                  <a:pt x="512" y="0"/>
                </a:lnTo>
                <a:lnTo>
                  <a:pt x="505" y="1"/>
                </a:lnTo>
                <a:lnTo>
                  <a:pt x="497" y="1"/>
                </a:lnTo>
                <a:lnTo>
                  <a:pt x="490" y="2"/>
                </a:lnTo>
                <a:lnTo>
                  <a:pt x="482" y="2"/>
                </a:lnTo>
                <a:lnTo>
                  <a:pt x="475" y="3"/>
                </a:lnTo>
                <a:lnTo>
                  <a:pt x="467" y="4"/>
                </a:lnTo>
                <a:lnTo>
                  <a:pt x="459" y="5"/>
                </a:lnTo>
                <a:lnTo>
                  <a:pt x="451" y="6"/>
                </a:lnTo>
                <a:lnTo>
                  <a:pt x="443" y="7"/>
                </a:lnTo>
                <a:lnTo>
                  <a:pt x="435" y="8"/>
                </a:lnTo>
                <a:lnTo>
                  <a:pt x="427" y="9"/>
                </a:lnTo>
                <a:lnTo>
                  <a:pt x="419" y="11"/>
                </a:lnTo>
                <a:lnTo>
                  <a:pt x="411" y="12"/>
                </a:lnTo>
                <a:lnTo>
                  <a:pt x="403" y="14"/>
                </a:lnTo>
                <a:lnTo>
                  <a:pt x="395" y="15"/>
                </a:lnTo>
                <a:lnTo>
                  <a:pt x="387" y="17"/>
                </a:lnTo>
                <a:lnTo>
                  <a:pt x="378" y="15"/>
                </a:lnTo>
                <a:lnTo>
                  <a:pt x="370" y="14"/>
                </a:lnTo>
                <a:lnTo>
                  <a:pt x="361" y="12"/>
                </a:lnTo>
                <a:lnTo>
                  <a:pt x="353" y="11"/>
                </a:lnTo>
                <a:lnTo>
                  <a:pt x="345" y="9"/>
                </a:lnTo>
                <a:lnTo>
                  <a:pt x="337" y="8"/>
                </a:lnTo>
                <a:lnTo>
                  <a:pt x="329" y="7"/>
                </a:lnTo>
                <a:lnTo>
                  <a:pt x="320" y="6"/>
                </a:lnTo>
                <a:lnTo>
                  <a:pt x="312" y="5"/>
                </a:lnTo>
                <a:lnTo>
                  <a:pt x="304" y="4"/>
                </a:lnTo>
                <a:lnTo>
                  <a:pt x="296" y="3"/>
                </a:lnTo>
                <a:lnTo>
                  <a:pt x="289" y="2"/>
                </a:lnTo>
                <a:lnTo>
                  <a:pt x="281" y="2"/>
                </a:lnTo>
                <a:lnTo>
                  <a:pt x="273" y="1"/>
                </a:lnTo>
                <a:lnTo>
                  <a:pt x="265" y="1"/>
                </a:lnTo>
                <a:lnTo>
                  <a:pt x="258" y="0"/>
                </a:lnTo>
                <a:lnTo>
                  <a:pt x="250" y="0"/>
                </a:lnTo>
                <a:lnTo>
                  <a:pt x="243" y="0"/>
                </a:lnTo>
                <a:lnTo>
                  <a:pt x="235" y="0"/>
                </a:lnTo>
                <a:lnTo>
                  <a:pt x="228" y="0"/>
                </a:lnTo>
                <a:lnTo>
                  <a:pt x="221" y="0"/>
                </a:lnTo>
                <a:lnTo>
                  <a:pt x="214" y="0"/>
                </a:lnTo>
                <a:lnTo>
                  <a:pt x="207" y="0"/>
                </a:lnTo>
                <a:lnTo>
                  <a:pt x="200" y="1"/>
                </a:lnTo>
                <a:lnTo>
                  <a:pt x="193" y="1"/>
                </a:lnTo>
                <a:lnTo>
                  <a:pt x="186" y="2"/>
                </a:lnTo>
                <a:lnTo>
                  <a:pt x="179" y="3"/>
                </a:lnTo>
                <a:lnTo>
                  <a:pt x="173" y="4"/>
                </a:lnTo>
                <a:lnTo>
                  <a:pt x="166" y="5"/>
                </a:lnTo>
                <a:lnTo>
                  <a:pt x="160" y="7"/>
                </a:lnTo>
                <a:lnTo>
                  <a:pt x="154" y="8"/>
                </a:lnTo>
                <a:lnTo>
                  <a:pt x="148" y="10"/>
                </a:lnTo>
                <a:lnTo>
                  <a:pt x="142" y="12"/>
                </a:lnTo>
                <a:lnTo>
                  <a:pt x="136" y="14"/>
                </a:lnTo>
                <a:lnTo>
                  <a:pt x="130" y="16"/>
                </a:lnTo>
                <a:lnTo>
                  <a:pt x="124" y="18"/>
                </a:lnTo>
                <a:lnTo>
                  <a:pt x="119" y="21"/>
                </a:lnTo>
                <a:lnTo>
                  <a:pt x="114" y="23"/>
                </a:lnTo>
                <a:lnTo>
                  <a:pt x="107" y="27"/>
                </a:lnTo>
                <a:lnTo>
                  <a:pt x="101" y="30"/>
                </a:lnTo>
                <a:lnTo>
                  <a:pt x="96" y="34"/>
                </a:lnTo>
                <a:lnTo>
                  <a:pt x="90" y="38"/>
                </a:lnTo>
                <a:lnTo>
                  <a:pt x="84" y="42"/>
                </a:lnTo>
                <a:lnTo>
                  <a:pt x="79" y="46"/>
                </a:lnTo>
                <a:lnTo>
                  <a:pt x="74" y="50"/>
                </a:lnTo>
                <a:lnTo>
                  <a:pt x="69" y="55"/>
                </a:lnTo>
                <a:lnTo>
                  <a:pt x="64" y="60"/>
                </a:lnTo>
                <a:lnTo>
                  <a:pt x="59" y="64"/>
                </a:lnTo>
                <a:lnTo>
                  <a:pt x="55" y="70"/>
                </a:lnTo>
                <a:lnTo>
                  <a:pt x="50" y="75"/>
                </a:lnTo>
                <a:lnTo>
                  <a:pt x="46" y="80"/>
                </a:lnTo>
                <a:lnTo>
                  <a:pt x="42" y="86"/>
                </a:lnTo>
                <a:lnTo>
                  <a:pt x="38" y="91"/>
                </a:lnTo>
                <a:lnTo>
                  <a:pt x="35" y="97"/>
                </a:lnTo>
                <a:lnTo>
                  <a:pt x="31" y="103"/>
                </a:lnTo>
                <a:lnTo>
                  <a:pt x="28" y="109"/>
                </a:lnTo>
                <a:lnTo>
                  <a:pt x="25" y="115"/>
                </a:lnTo>
                <a:lnTo>
                  <a:pt x="22" y="122"/>
                </a:lnTo>
                <a:lnTo>
                  <a:pt x="19" y="128"/>
                </a:lnTo>
                <a:lnTo>
                  <a:pt x="17" y="135"/>
                </a:lnTo>
                <a:lnTo>
                  <a:pt x="14" y="141"/>
                </a:lnTo>
                <a:lnTo>
                  <a:pt x="12" y="148"/>
                </a:lnTo>
                <a:lnTo>
                  <a:pt x="10" y="155"/>
                </a:lnTo>
                <a:lnTo>
                  <a:pt x="8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3"/>
                </a:lnTo>
                <a:lnTo>
                  <a:pt x="3" y="190"/>
                </a:lnTo>
                <a:lnTo>
                  <a:pt x="2" y="197"/>
                </a:lnTo>
                <a:lnTo>
                  <a:pt x="1" y="204"/>
                </a:lnTo>
                <a:lnTo>
                  <a:pt x="1" y="211"/>
                </a:lnTo>
                <a:lnTo>
                  <a:pt x="1" y="219"/>
                </a:lnTo>
                <a:lnTo>
                  <a:pt x="0" y="226"/>
                </a:lnTo>
                <a:lnTo>
                  <a:pt x="1" y="233"/>
                </a:lnTo>
                <a:lnTo>
                  <a:pt x="1" y="241"/>
                </a:lnTo>
                <a:lnTo>
                  <a:pt x="1" y="248"/>
                </a:lnTo>
                <a:lnTo>
                  <a:pt x="2" y="255"/>
                </a:lnTo>
                <a:lnTo>
                  <a:pt x="3" y="262"/>
                </a:lnTo>
                <a:lnTo>
                  <a:pt x="4" y="269"/>
                </a:lnTo>
                <a:lnTo>
                  <a:pt x="5" y="276"/>
                </a:lnTo>
                <a:lnTo>
                  <a:pt x="7" y="283"/>
                </a:lnTo>
                <a:lnTo>
                  <a:pt x="8" y="290"/>
                </a:lnTo>
                <a:lnTo>
                  <a:pt x="10" y="296"/>
                </a:lnTo>
                <a:lnTo>
                  <a:pt x="12" y="303"/>
                </a:lnTo>
                <a:lnTo>
                  <a:pt x="14" y="310"/>
                </a:lnTo>
                <a:lnTo>
                  <a:pt x="16" y="317"/>
                </a:lnTo>
                <a:lnTo>
                  <a:pt x="19" y="323"/>
                </a:lnTo>
                <a:lnTo>
                  <a:pt x="21" y="330"/>
                </a:lnTo>
                <a:lnTo>
                  <a:pt x="24" y="336"/>
                </a:lnTo>
                <a:lnTo>
                  <a:pt x="27" y="343"/>
                </a:lnTo>
                <a:lnTo>
                  <a:pt x="30" y="349"/>
                </a:lnTo>
                <a:lnTo>
                  <a:pt x="34" y="356"/>
                </a:lnTo>
                <a:lnTo>
                  <a:pt x="37" y="362"/>
                </a:lnTo>
                <a:lnTo>
                  <a:pt x="41" y="368"/>
                </a:lnTo>
                <a:lnTo>
                  <a:pt x="45" y="374"/>
                </a:lnTo>
                <a:lnTo>
                  <a:pt x="48" y="380"/>
                </a:lnTo>
                <a:lnTo>
                  <a:pt x="53" y="386"/>
                </a:lnTo>
                <a:lnTo>
                  <a:pt x="57" y="392"/>
                </a:lnTo>
                <a:lnTo>
                  <a:pt x="61" y="398"/>
                </a:lnTo>
                <a:lnTo>
                  <a:pt x="66" y="404"/>
                </a:lnTo>
                <a:lnTo>
                  <a:pt x="70" y="409"/>
                </a:lnTo>
                <a:lnTo>
                  <a:pt x="75" y="415"/>
                </a:lnTo>
                <a:lnTo>
                  <a:pt x="80" y="421"/>
                </a:lnTo>
                <a:lnTo>
                  <a:pt x="85" y="426"/>
                </a:lnTo>
                <a:lnTo>
                  <a:pt x="90" y="431"/>
                </a:lnTo>
                <a:lnTo>
                  <a:pt x="96" y="436"/>
                </a:lnTo>
                <a:lnTo>
                  <a:pt x="101" y="442"/>
                </a:lnTo>
                <a:lnTo>
                  <a:pt x="107" y="447"/>
                </a:lnTo>
                <a:lnTo>
                  <a:pt x="113" y="452"/>
                </a:lnTo>
                <a:lnTo>
                  <a:pt x="118" y="456"/>
                </a:lnTo>
                <a:lnTo>
                  <a:pt x="123" y="460"/>
                </a:lnTo>
                <a:lnTo>
                  <a:pt x="128" y="464"/>
                </a:lnTo>
                <a:lnTo>
                  <a:pt x="134" y="468"/>
                </a:lnTo>
                <a:lnTo>
                  <a:pt x="140" y="472"/>
                </a:lnTo>
                <a:lnTo>
                  <a:pt x="145" y="475"/>
                </a:lnTo>
                <a:lnTo>
                  <a:pt x="151" y="479"/>
                </a:lnTo>
                <a:lnTo>
                  <a:pt x="157" y="483"/>
                </a:lnTo>
                <a:lnTo>
                  <a:pt x="163" y="486"/>
                </a:lnTo>
                <a:lnTo>
                  <a:pt x="169" y="489"/>
                </a:lnTo>
                <a:lnTo>
                  <a:pt x="175" y="493"/>
                </a:lnTo>
                <a:lnTo>
                  <a:pt x="181" y="496"/>
                </a:lnTo>
                <a:lnTo>
                  <a:pt x="187" y="499"/>
                </a:lnTo>
                <a:lnTo>
                  <a:pt x="194" y="502"/>
                </a:lnTo>
                <a:lnTo>
                  <a:pt x="200" y="504"/>
                </a:lnTo>
                <a:lnTo>
                  <a:pt x="207" y="507"/>
                </a:lnTo>
                <a:lnTo>
                  <a:pt x="213" y="510"/>
                </a:lnTo>
                <a:lnTo>
                  <a:pt x="220" y="512"/>
                </a:lnTo>
                <a:lnTo>
                  <a:pt x="227" y="515"/>
                </a:lnTo>
                <a:lnTo>
                  <a:pt x="234" y="517"/>
                </a:lnTo>
                <a:lnTo>
                  <a:pt x="241" y="519"/>
                </a:lnTo>
                <a:lnTo>
                  <a:pt x="248" y="521"/>
                </a:lnTo>
                <a:lnTo>
                  <a:pt x="255" y="523"/>
                </a:lnTo>
                <a:lnTo>
                  <a:pt x="262" y="525"/>
                </a:lnTo>
                <a:lnTo>
                  <a:pt x="269" y="527"/>
                </a:lnTo>
                <a:lnTo>
                  <a:pt x="276" y="528"/>
                </a:lnTo>
                <a:lnTo>
                  <a:pt x="283" y="530"/>
                </a:lnTo>
                <a:lnTo>
                  <a:pt x="291" y="531"/>
                </a:lnTo>
                <a:lnTo>
                  <a:pt x="298" y="533"/>
                </a:lnTo>
                <a:lnTo>
                  <a:pt x="305" y="534"/>
                </a:lnTo>
                <a:lnTo>
                  <a:pt x="313" y="535"/>
                </a:lnTo>
                <a:lnTo>
                  <a:pt x="320" y="536"/>
                </a:lnTo>
                <a:lnTo>
                  <a:pt x="328" y="537"/>
                </a:lnTo>
                <a:lnTo>
                  <a:pt x="336" y="538"/>
                </a:lnTo>
                <a:lnTo>
                  <a:pt x="343" y="538"/>
                </a:lnTo>
                <a:lnTo>
                  <a:pt x="351" y="539"/>
                </a:lnTo>
                <a:lnTo>
                  <a:pt x="359" y="539"/>
                </a:lnTo>
                <a:lnTo>
                  <a:pt x="367" y="540"/>
                </a:lnTo>
                <a:lnTo>
                  <a:pt x="374" y="540"/>
                </a:lnTo>
                <a:lnTo>
                  <a:pt x="382" y="54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3" name="Freeform 95"/>
          <p:cNvSpPr>
            <a:spLocks/>
          </p:cNvSpPr>
          <p:nvPr/>
        </p:nvSpPr>
        <p:spPr bwMode="auto">
          <a:xfrm>
            <a:off x="5689600" y="5213350"/>
            <a:ext cx="1216025" cy="858838"/>
          </a:xfrm>
          <a:custGeom>
            <a:avLst/>
            <a:gdLst>
              <a:gd name="T0" fmla="*/ 2147483647 w 766"/>
              <a:gd name="T1" fmla="*/ 2147483647 h 541"/>
              <a:gd name="T2" fmla="*/ 2147483647 w 766"/>
              <a:gd name="T3" fmla="*/ 2147483647 h 541"/>
              <a:gd name="T4" fmla="*/ 2147483647 w 766"/>
              <a:gd name="T5" fmla="*/ 2147483647 h 541"/>
              <a:gd name="T6" fmla="*/ 2147483647 w 766"/>
              <a:gd name="T7" fmla="*/ 2147483647 h 541"/>
              <a:gd name="T8" fmla="*/ 2147483647 w 766"/>
              <a:gd name="T9" fmla="*/ 2147483647 h 541"/>
              <a:gd name="T10" fmla="*/ 2147483647 w 766"/>
              <a:gd name="T11" fmla="*/ 2147483647 h 541"/>
              <a:gd name="T12" fmla="*/ 2147483647 w 766"/>
              <a:gd name="T13" fmla="*/ 2147483647 h 541"/>
              <a:gd name="T14" fmla="*/ 2147483647 w 766"/>
              <a:gd name="T15" fmla="*/ 2147483647 h 541"/>
              <a:gd name="T16" fmla="*/ 2147483647 w 766"/>
              <a:gd name="T17" fmla="*/ 2147483647 h 541"/>
              <a:gd name="T18" fmla="*/ 2147483647 w 766"/>
              <a:gd name="T19" fmla="*/ 2147483647 h 541"/>
              <a:gd name="T20" fmla="*/ 2147483647 w 766"/>
              <a:gd name="T21" fmla="*/ 2147483647 h 541"/>
              <a:gd name="T22" fmla="*/ 2147483647 w 766"/>
              <a:gd name="T23" fmla="*/ 2147483647 h 541"/>
              <a:gd name="T24" fmla="*/ 2147483647 w 766"/>
              <a:gd name="T25" fmla="*/ 2147483647 h 541"/>
              <a:gd name="T26" fmla="*/ 2147483647 w 766"/>
              <a:gd name="T27" fmla="*/ 2147483647 h 541"/>
              <a:gd name="T28" fmla="*/ 2147483647 w 766"/>
              <a:gd name="T29" fmla="*/ 2147483647 h 541"/>
              <a:gd name="T30" fmla="*/ 2147483647 w 766"/>
              <a:gd name="T31" fmla="*/ 2147483647 h 541"/>
              <a:gd name="T32" fmla="*/ 2147483647 w 766"/>
              <a:gd name="T33" fmla="*/ 2147483647 h 541"/>
              <a:gd name="T34" fmla="*/ 2147483647 w 766"/>
              <a:gd name="T35" fmla="*/ 2147483647 h 541"/>
              <a:gd name="T36" fmla="*/ 2147483647 w 766"/>
              <a:gd name="T37" fmla="*/ 2147483647 h 541"/>
              <a:gd name="T38" fmla="*/ 2147483647 w 766"/>
              <a:gd name="T39" fmla="*/ 2147483647 h 541"/>
              <a:gd name="T40" fmla="*/ 2147483647 w 766"/>
              <a:gd name="T41" fmla="*/ 2147483647 h 541"/>
              <a:gd name="T42" fmla="*/ 2147483647 w 766"/>
              <a:gd name="T43" fmla="*/ 2147483647 h 541"/>
              <a:gd name="T44" fmla="*/ 2147483647 w 766"/>
              <a:gd name="T45" fmla="*/ 2147483647 h 541"/>
              <a:gd name="T46" fmla="*/ 2147483647 w 766"/>
              <a:gd name="T47" fmla="*/ 2147483647 h 541"/>
              <a:gd name="T48" fmla="*/ 2147483647 w 766"/>
              <a:gd name="T49" fmla="*/ 2147483647 h 541"/>
              <a:gd name="T50" fmla="*/ 2147483647 w 766"/>
              <a:gd name="T51" fmla="*/ 0 h 541"/>
              <a:gd name="T52" fmla="*/ 2147483647 w 766"/>
              <a:gd name="T53" fmla="*/ 0 h 541"/>
              <a:gd name="T54" fmla="*/ 2147483647 w 766"/>
              <a:gd name="T55" fmla="*/ 2147483647 h 541"/>
              <a:gd name="T56" fmla="*/ 2147483647 w 766"/>
              <a:gd name="T57" fmla="*/ 2147483647 h 541"/>
              <a:gd name="T58" fmla="*/ 2147483647 w 766"/>
              <a:gd name="T59" fmla="*/ 2147483647 h 541"/>
              <a:gd name="T60" fmla="*/ 2147483647 w 766"/>
              <a:gd name="T61" fmla="*/ 2147483647 h 541"/>
              <a:gd name="T62" fmla="*/ 2147483647 w 766"/>
              <a:gd name="T63" fmla="*/ 2147483647 h 541"/>
              <a:gd name="T64" fmla="*/ 2147483647 w 766"/>
              <a:gd name="T65" fmla="*/ 2147483647 h 541"/>
              <a:gd name="T66" fmla="*/ 2147483647 w 766"/>
              <a:gd name="T67" fmla="*/ 0 h 541"/>
              <a:gd name="T68" fmla="*/ 2147483647 w 766"/>
              <a:gd name="T69" fmla="*/ 0 h 541"/>
              <a:gd name="T70" fmla="*/ 2147483647 w 766"/>
              <a:gd name="T71" fmla="*/ 2147483647 h 541"/>
              <a:gd name="T72" fmla="*/ 2147483647 w 766"/>
              <a:gd name="T73" fmla="*/ 2147483647 h 541"/>
              <a:gd name="T74" fmla="*/ 2147483647 w 766"/>
              <a:gd name="T75" fmla="*/ 2147483647 h 541"/>
              <a:gd name="T76" fmla="*/ 2147483647 w 766"/>
              <a:gd name="T77" fmla="*/ 2147483647 h 541"/>
              <a:gd name="T78" fmla="*/ 2147483647 w 766"/>
              <a:gd name="T79" fmla="*/ 2147483647 h 541"/>
              <a:gd name="T80" fmla="*/ 2147483647 w 766"/>
              <a:gd name="T81" fmla="*/ 2147483647 h 541"/>
              <a:gd name="T82" fmla="*/ 2147483647 w 766"/>
              <a:gd name="T83" fmla="*/ 2147483647 h 541"/>
              <a:gd name="T84" fmla="*/ 2147483647 w 766"/>
              <a:gd name="T85" fmla="*/ 2147483647 h 541"/>
              <a:gd name="T86" fmla="*/ 2147483647 w 766"/>
              <a:gd name="T87" fmla="*/ 2147483647 h 541"/>
              <a:gd name="T88" fmla="*/ 2147483647 w 766"/>
              <a:gd name="T89" fmla="*/ 2147483647 h 541"/>
              <a:gd name="T90" fmla="*/ 2147483647 w 766"/>
              <a:gd name="T91" fmla="*/ 2147483647 h 541"/>
              <a:gd name="T92" fmla="*/ 2147483647 w 766"/>
              <a:gd name="T93" fmla="*/ 2147483647 h 541"/>
              <a:gd name="T94" fmla="*/ 2147483647 w 766"/>
              <a:gd name="T95" fmla="*/ 2147483647 h 541"/>
              <a:gd name="T96" fmla="*/ 2147483647 w 766"/>
              <a:gd name="T97" fmla="*/ 2147483647 h 541"/>
              <a:gd name="T98" fmla="*/ 2147483647 w 766"/>
              <a:gd name="T99" fmla="*/ 2147483647 h 541"/>
              <a:gd name="T100" fmla="*/ 2147483647 w 766"/>
              <a:gd name="T101" fmla="*/ 2147483647 h 541"/>
              <a:gd name="T102" fmla="*/ 2147483647 w 766"/>
              <a:gd name="T103" fmla="*/ 2147483647 h 541"/>
              <a:gd name="T104" fmla="*/ 2147483647 w 766"/>
              <a:gd name="T105" fmla="*/ 2147483647 h 541"/>
              <a:gd name="T106" fmla="*/ 2147483647 w 766"/>
              <a:gd name="T107" fmla="*/ 2147483647 h 541"/>
              <a:gd name="T108" fmla="*/ 2147483647 w 766"/>
              <a:gd name="T109" fmla="*/ 2147483647 h 541"/>
              <a:gd name="T110" fmla="*/ 2147483647 w 766"/>
              <a:gd name="T111" fmla="*/ 2147483647 h 541"/>
              <a:gd name="T112" fmla="*/ 2147483647 w 766"/>
              <a:gd name="T113" fmla="*/ 2147483647 h 541"/>
              <a:gd name="T114" fmla="*/ 2147483647 w 766"/>
              <a:gd name="T115" fmla="*/ 2147483647 h 541"/>
              <a:gd name="T116" fmla="*/ 2147483647 w 766"/>
              <a:gd name="T117" fmla="*/ 2147483647 h 541"/>
              <a:gd name="T118" fmla="*/ 2147483647 w 766"/>
              <a:gd name="T119" fmla="*/ 2147483647 h 541"/>
              <a:gd name="T120" fmla="*/ 2147483647 w 766"/>
              <a:gd name="T121" fmla="*/ 2147483647 h 5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6"/>
              <a:gd name="T184" fmla="*/ 0 h 541"/>
              <a:gd name="T185" fmla="*/ 766 w 766"/>
              <a:gd name="T186" fmla="*/ 541 h 5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6" h="541">
                <a:moveTo>
                  <a:pt x="382" y="540"/>
                </a:moveTo>
                <a:lnTo>
                  <a:pt x="390" y="540"/>
                </a:lnTo>
                <a:lnTo>
                  <a:pt x="398" y="540"/>
                </a:lnTo>
                <a:lnTo>
                  <a:pt x="406" y="539"/>
                </a:lnTo>
                <a:lnTo>
                  <a:pt x="414" y="539"/>
                </a:lnTo>
                <a:lnTo>
                  <a:pt x="421" y="538"/>
                </a:lnTo>
                <a:lnTo>
                  <a:pt x="429" y="538"/>
                </a:lnTo>
                <a:lnTo>
                  <a:pt x="437" y="537"/>
                </a:lnTo>
                <a:lnTo>
                  <a:pt x="444" y="536"/>
                </a:lnTo>
                <a:lnTo>
                  <a:pt x="452" y="535"/>
                </a:lnTo>
                <a:lnTo>
                  <a:pt x="459" y="534"/>
                </a:lnTo>
                <a:lnTo>
                  <a:pt x="467" y="533"/>
                </a:lnTo>
                <a:lnTo>
                  <a:pt x="474" y="531"/>
                </a:lnTo>
                <a:lnTo>
                  <a:pt x="481" y="530"/>
                </a:lnTo>
                <a:lnTo>
                  <a:pt x="489" y="528"/>
                </a:lnTo>
                <a:lnTo>
                  <a:pt x="496" y="527"/>
                </a:lnTo>
                <a:lnTo>
                  <a:pt x="503" y="525"/>
                </a:lnTo>
                <a:lnTo>
                  <a:pt x="510" y="523"/>
                </a:lnTo>
                <a:lnTo>
                  <a:pt x="517" y="521"/>
                </a:lnTo>
                <a:lnTo>
                  <a:pt x="524" y="519"/>
                </a:lnTo>
                <a:lnTo>
                  <a:pt x="531" y="517"/>
                </a:lnTo>
                <a:lnTo>
                  <a:pt x="538" y="515"/>
                </a:lnTo>
                <a:lnTo>
                  <a:pt x="545" y="512"/>
                </a:lnTo>
                <a:lnTo>
                  <a:pt x="551" y="510"/>
                </a:lnTo>
                <a:lnTo>
                  <a:pt x="558" y="507"/>
                </a:lnTo>
                <a:lnTo>
                  <a:pt x="564" y="504"/>
                </a:lnTo>
                <a:lnTo>
                  <a:pt x="571" y="502"/>
                </a:lnTo>
                <a:lnTo>
                  <a:pt x="577" y="499"/>
                </a:lnTo>
                <a:lnTo>
                  <a:pt x="584" y="496"/>
                </a:lnTo>
                <a:lnTo>
                  <a:pt x="590" y="493"/>
                </a:lnTo>
                <a:lnTo>
                  <a:pt x="596" y="489"/>
                </a:lnTo>
                <a:lnTo>
                  <a:pt x="602" y="486"/>
                </a:lnTo>
                <a:lnTo>
                  <a:pt x="608" y="483"/>
                </a:lnTo>
                <a:lnTo>
                  <a:pt x="614" y="479"/>
                </a:lnTo>
                <a:lnTo>
                  <a:pt x="620" y="475"/>
                </a:lnTo>
                <a:lnTo>
                  <a:pt x="625" y="472"/>
                </a:lnTo>
                <a:lnTo>
                  <a:pt x="631" y="468"/>
                </a:lnTo>
                <a:lnTo>
                  <a:pt x="636" y="464"/>
                </a:lnTo>
                <a:lnTo>
                  <a:pt x="642" y="460"/>
                </a:lnTo>
                <a:lnTo>
                  <a:pt x="647" y="456"/>
                </a:lnTo>
                <a:lnTo>
                  <a:pt x="652" y="452"/>
                </a:lnTo>
                <a:lnTo>
                  <a:pt x="658" y="447"/>
                </a:lnTo>
                <a:lnTo>
                  <a:pt x="664" y="442"/>
                </a:lnTo>
                <a:lnTo>
                  <a:pt x="669" y="436"/>
                </a:lnTo>
                <a:lnTo>
                  <a:pt x="674" y="431"/>
                </a:lnTo>
                <a:lnTo>
                  <a:pt x="680" y="426"/>
                </a:lnTo>
                <a:lnTo>
                  <a:pt x="685" y="421"/>
                </a:lnTo>
                <a:lnTo>
                  <a:pt x="690" y="415"/>
                </a:lnTo>
                <a:lnTo>
                  <a:pt x="695" y="409"/>
                </a:lnTo>
                <a:lnTo>
                  <a:pt x="699" y="404"/>
                </a:lnTo>
                <a:lnTo>
                  <a:pt x="704" y="398"/>
                </a:lnTo>
                <a:lnTo>
                  <a:pt x="708" y="392"/>
                </a:lnTo>
                <a:lnTo>
                  <a:pt x="712" y="386"/>
                </a:lnTo>
                <a:lnTo>
                  <a:pt x="717" y="380"/>
                </a:lnTo>
                <a:lnTo>
                  <a:pt x="721" y="374"/>
                </a:lnTo>
                <a:lnTo>
                  <a:pt x="724" y="368"/>
                </a:lnTo>
                <a:lnTo>
                  <a:pt x="728" y="362"/>
                </a:lnTo>
                <a:lnTo>
                  <a:pt x="731" y="356"/>
                </a:lnTo>
                <a:lnTo>
                  <a:pt x="735" y="349"/>
                </a:lnTo>
                <a:lnTo>
                  <a:pt x="738" y="343"/>
                </a:lnTo>
                <a:lnTo>
                  <a:pt x="741" y="336"/>
                </a:lnTo>
                <a:lnTo>
                  <a:pt x="744" y="330"/>
                </a:lnTo>
                <a:lnTo>
                  <a:pt x="746" y="323"/>
                </a:lnTo>
                <a:lnTo>
                  <a:pt x="749" y="317"/>
                </a:lnTo>
                <a:lnTo>
                  <a:pt x="751" y="310"/>
                </a:lnTo>
                <a:lnTo>
                  <a:pt x="753" y="303"/>
                </a:lnTo>
                <a:lnTo>
                  <a:pt x="755" y="296"/>
                </a:lnTo>
                <a:lnTo>
                  <a:pt x="757" y="290"/>
                </a:lnTo>
                <a:lnTo>
                  <a:pt x="759" y="283"/>
                </a:lnTo>
                <a:lnTo>
                  <a:pt x="760" y="276"/>
                </a:lnTo>
                <a:lnTo>
                  <a:pt x="761" y="269"/>
                </a:lnTo>
                <a:lnTo>
                  <a:pt x="762" y="262"/>
                </a:lnTo>
                <a:lnTo>
                  <a:pt x="763" y="255"/>
                </a:lnTo>
                <a:lnTo>
                  <a:pt x="764" y="248"/>
                </a:lnTo>
                <a:lnTo>
                  <a:pt x="764" y="241"/>
                </a:lnTo>
                <a:lnTo>
                  <a:pt x="765" y="233"/>
                </a:lnTo>
                <a:lnTo>
                  <a:pt x="765" y="226"/>
                </a:lnTo>
                <a:lnTo>
                  <a:pt x="765" y="219"/>
                </a:lnTo>
                <a:lnTo>
                  <a:pt x="764" y="211"/>
                </a:lnTo>
                <a:lnTo>
                  <a:pt x="764" y="204"/>
                </a:lnTo>
                <a:lnTo>
                  <a:pt x="763" y="197"/>
                </a:lnTo>
                <a:lnTo>
                  <a:pt x="762" y="190"/>
                </a:lnTo>
                <a:lnTo>
                  <a:pt x="761" y="183"/>
                </a:lnTo>
                <a:lnTo>
                  <a:pt x="760" y="175"/>
                </a:lnTo>
                <a:lnTo>
                  <a:pt x="759" y="168"/>
                </a:lnTo>
                <a:lnTo>
                  <a:pt x="757" y="161"/>
                </a:lnTo>
                <a:lnTo>
                  <a:pt x="755" y="155"/>
                </a:lnTo>
                <a:lnTo>
                  <a:pt x="753" y="148"/>
                </a:lnTo>
                <a:lnTo>
                  <a:pt x="751" y="141"/>
                </a:lnTo>
                <a:lnTo>
                  <a:pt x="748" y="135"/>
                </a:lnTo>
                <a:lnTo>
                  <a:pt x="746" y="128"/>
                </a:lnTo>
                <a:lnTo>
                  <a:pt x="743" y="122"/>
                </a:lnTo>
                <a:lnTo>
                  <a:pt x="740" y="115"/>
                </a:lnTo>
                <a:lnTo>
                  <a:pt x="737" y="109"/>
                </a:lnTo>
                <a:lnTo>
                  <a:pt x="734" y="103"/>
                </a:lnTo>
                <a:lnTo>
                  <a:pt x="730" y="97"/>
                </a:lnTo>
                <a:lnTo>
                  <a:pt x="727" y="91"/>
                </a:lnTo>
                <a:lnTo>
                  <a:pt x="723" y="86"/>
                </a:lnTo>
                <a:lnTo>
                  <a:pt x="719" y="80"/>
                </a:lnTo>
                <a:lnTo>
                  <a:pt x="715" y="75"/>
                </a:lnTo>
                <a:lnTo>
                  <a:pt x="711" y="70"/>
                </a:lnTo>
                <a:lnTo>
                  <a:pt x="706" y="64"/>
                </a:lnTo>
                <a:lnTo>
                  <a:pt x="702" y="60"/>
                </a:lnTo>
                <a:lnTo>
                  <a:pt x="697" y="55"/>
                </a:lnTo>
                <a:lnTo>
                  <a:pt x="692" y="50"/>
                </a:lnTo>
                <a:lnTo>
                  <a:pt x="687" y="46"/>
                </a:lnTo>
                <a:lnTo>
                  <a:pt x="682" y="42"/>
                </a:lnTo>
                <a:lnTo>
                  <a:pt x="676" y="38"/>
                </a:lnTo>
                <a:lnTo>
                  <a:pt x="671" y="34"/>
                </a:lnTo>
                <a:lnTo>
                  <a:pt x="665" y="30"/>
                </a:lnTo>
                <a:lnTo>
                  <a:pt x="659" y="27"/>
                </a:lnTo>
                <a:lnTo>
                  <a:pt x="653" y="23"/>
                </a:lnTo>
                <a:lnTo>
                  <a:pt x="648" y="21"/>
                </a:lnTo>
                <a:lnTo>
                  <a:pt x="642" y="18"/>
                </a:lnTo>
                <a:lnTo>
                  <a:pt x="637" y="16"/>
                </a:lnTo>
                <a:lnTo>
                  <a:pt x="631" y="14"/>
                </a:lnTo>
                <a:lnTo>
                  <a:pt x="625" y="12"/>
                </a:lnTo>
                <a:lnTo>
                  <a:pt x="620" y="10"/>
                </a:lnTo>
                <a:lnTo>
                  <a:pt x="614" y="8"/>
                </a:lnTo>
                <a:lnTo>
                  <a:pt x="607" y="7"/>
                </a:lnTo>
                <a:lnTo>
                  <a:pt x="601" y="5"/>
                </a:lnTo>
                <a:lnTo>
                  <a:pt x="595" y="4"/>
                </a:lnTo>
                <a:lnTo>
                  <a:pt x="589" y="3"/>
                </a:lnTo>
                <a:lnTo>
                  <a:pt x="582" y="2"/>
                </a:lnTo>
                <a:lnTo>
                  <a:pt x="576" y="1"/>
                </a:lnTo>
                <a:lnTo>
                  <a:pt x="569" y="1"/>
                </a:lnTo>
                <a:lnTo>
                  <a:pt x="562" y="0"/>
                </a:lnTo>
                <a:lnTo>
                  <a:pt x="555" y="0"/>
                </a:lnTo>
                <a:lnTo>
                  <a:pt x="548" y="0"/>
                </a:lnTo>
                <a:lnTo>
                  <a:pt x="541" y="0"/>
                </a:lnTo>
                <a:lnTo>
                  <a:pt x="534" y="0"/>
                </a:lnTo>
                <a:lnTo>
                  <a:pt x="527" y="0"/>
                </a:lnTo>
                <a:lnTo>
                  <a:pt x="520" y="0"/>
                </a:lnTo>
                <a:lnTo>
                  <a:pt x="512" y="0"/>
                </a:lnTo>
                <a:lnTo>
                  <a:pt x="505" y="1"/>
                </a:lnTo>
                <a:lnTo>
                  <a:pt x="497" y="1"/>
                </a:lnTo>
                <a:lnTo>
                  <a:pt x="490" y="2"/>
                </a:lnTo>
                <a:lnTo>
                  <a:pt x="482" y="2"/>
                </a:lnTo>
                <a:lnTo>
                  <a:pt x="475" y="3"/>
                </a:lnTo>
                <a:lnTo>
                  <a:pt x="467" y="4"/>
                </a:lnTo>
                <a:lnTo>
                  <a:pt x="459" y="5"/>
                </a:lnTo>
                <a:lnTo>
                  <a:pt x="451" y="6"/>
                </a:lnTo>
                <a:lnTo>
                  <a:pt x="443" y="7"/>
                </a:lnTo>
                <a:lnTo>
                  <a:pt x="435" y="8"/>
                </a:lnTo>
                <a:lnTo>
                  <a:pt x="427" y="9"/>
                </a:lnTo>
                <a:lnTo>
                  <a:pt x="419" y="11"/>
                </a:lnTo>
                <a:lnTo>
                  <a:pt x="411" y="12"/>
                </a:lnTo>
                <a:lnTo>
                  <a:pt x="403" y="14"/>
                </a:lnTo>
                <a:lnTo>
                  <a:pt x="395" y="15"/>
                </a:lnTo>
                <a:lnTo>
                  <a:pt x="387" y="17"/>
                </a:lnTo>
                <a:lnTo>
                  <a:pt x="378" y="15"/>
                </a:lnTo>
                <a:lnTo>
                  <a:pt x="370" y="14"/>
                </a:lnTo>
                <a:lnTo>
                  <a:pt x="361" y="12"/>
                </a:lnTo>
                <a:lnTo>
                  <a:pt x="353" y="11"/>
                </a:lnTo>
                <a:lnTo>
                  <a:pt x="345" y="9"/>
                </a:lnTo>
                <a:lnTo>
                  <a:pt x="337" y="8"/>
                </a:lnTo>
                <a:lnTo>
                  <a:pt x="329" y="7"/>
                </a:lnTo>
                <a:lnTo>
                  <a:pt x="320" y="6"/>
                </a:lnTo>
                <a:lnTo>
                  <a:pt x="312" y="5"/>
                </a:lnTo>
                <a:lnTo>
                  <a:pt x="304" y="4"/>
                </a:lnTo>
                <a:lnTo>
                  <a:pt x="296" y="3"/>
                </a:lnTo>
                <a:lnTo>
                  <a:pt x="289" y="2"/>
                </a:lnTo>
                <a:lnTo>
                  <a:pt x="281" y="2"/>
                </a:lnTo>
                <a:lnTo>
                  <a:pt x="273" y="1"/>
                </a:lnTo>
                <a:lnTo>
                  <a:pt x="265" y="1"/>
                </a:lnTo>
                <a:lnTo>
                  <a:pt x="258" y="0"/>
                </a:lnTo>
                <a:lnTo>
                  <a:pt x="250" y="0"/>
                </a:lnTo>
                <a:lnTo>
                  <a:pt x="243" y="0"/>
                </a:lnTo>
                <a:lnTo>
                  <a:pt x="235" y="0"/>
                </a:lnTo>
                <a:lnTo>
                  <a:pt x="228" y="0"/>
                </a:lnTo>
                <a:lnTo>
                  <a:pt x="221" y="0"/>
                </a:lnTo>
                <a:lnTo>
                  <a:pt x="214" y="0"/>
                </a:lnTo>
                <a:lnTo>
                  <a:pt x="207" y="0"/>
                </a:lnTo>
                <a:lnTo>
                  <a:pt x="200" y="1"/>
                </a:lnTo>
                <a:lnTo>
                  <a:pt x="193" y="1"/>
                </a:lnTo>
                <a:lnTo>
                  <a:pt x="186" y="2"/>
                </a:lnTo>
                <a:lnTo>
                  <a:pt x="179" y="3"/>
                </a:lnTo>
                <a:lnTo>
                  <a:pt x="173" y="4"/>
                </a:lnTo>
                <a:lnTo>
                  <a:pt x="166" y="5"/>
                </a:lnTo>
                <a:lnTo>
                  <a:pt x="160" y="7"/>
                </a:lnTo>
                <a:lnTo>
                  <a:pt x="154" y="8"/>
                </a:lnTo>
                <a:lnTo>
                  <a:pt x="148" y="10"/>
                </a:lnTo>
                <a:lnTo>
                  <a:pt x="142" y="12"/>
                </a:lnTo>
                <a:lnTo>
                  <a:pt x="136" y="14"/>
                </a:lnTo>
                <a:lnTo>
                  <a:pt x="130" y="16"/>
                </a:lnTo>
                <a:lnTo>
                  <a:pt x="124" y="18"/>
                </a:lnTo>
                <a:lnTo>
                  <a:pt x="119" y="21"/>
                </a:lnTo>
                <a:lnTo>
                  <a:pt x="114" y="23"/>
                </a:lnTo>
                <a:lnTo>
                  <a:pt x="107" y="27"/>
                </a:lnTo>
                <a:lnTo>
                  <a:pt x="101" y="30"/>
                </a:lnTo>
                <a:lnTo>
                  <a:pt x="96" y="34"/>
                </a:lnTo>
                <a:lnTo>
                  <a:pt x="90" y="38"/>
                </a:lnTo>
                <a:lnTo>
                  <a:pt x="84" y="42"/>
                </a:lnTo>
                <a:lnTo>
                  <a:pt x="79" y="46"/>
                </a:lnTo>
                <a:lnTo>
                  <a:pt x="74" y="50"/>
                </a:lnTo>
                <a:lnTo>
                  <a:pt x="69" y="55"/>
                </a:lnTo>
                <a:lnTo>
                  <a:pt x="64" y="60"/>
                </a:lnTo>
                <a:lnTo>
                  <a:pt x="59" y="64"/>
                </a:lnTo>
                <a:lnTo>
                  <a:pt x="55" y="70"/>
                </a:lnTo>
                <a:lnTo>
                  <a:pt x="50" y="75"/>
                </a:lnTo>
                <a:lnTo>
                  <a:pt x="46" y="80"/>
                </a:lnTo>
                <a:lnTo>
                  <a:pt x="42" y="86"/>
                </a:lnTo>
                <a:lnTo>
                  <a:pt x="38" y="91"/>
                </a:lnTo>
                <a:lnTo>
                  <a:pt x="35" y="97"/>
                </a:lnTo>
                <a:lnTo>
                  <a:pt x="31" y="103"/>
                </a:lnTo>
                <a:lnTo>
                  <a:pt x="28" y="109"/>
                </a:lnTo>
                <a:lnTo>
                  <a:pt x="25" y="115"/>
                </a:lnTo>
                <a:lnTo>
                  <a:pt x="22" y="122"/>
                </a:lnTo>
                <a:lnTo>
                  <a:pt x="19" y="128"/>
                </a:lnTo>
                <a:lnTo>
                  <a:pt x="17" y="135"/>
                </a:lnTo>
                <a:lnTo>
                  <a:pt x="14" y="141"/>
                </a:lnTo>
                <a:lnTo>
                  <a:pt x="12" y="148"/>
                </a:lnTo>
                <a:lnTo>
                  <a:pt x="10" y="155"/>
                </a:lnTo>
                <a:lnTo>
                  <a:pt x="8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3"/>
                </a:lnTo>
                <a:lnTo>
                  <a:pt x="3" y="190"/>
                </a:lnTo>
                <a:lnTo>
                  <a:pt x="2" y="197"/>
                </a:lnTo>
                <a:lnTo>
                  <a:pt x="1" y="204"/>
                </a:lnTo>
                <a:lnTo>
                  <a:pt x="1" y="211"/>
                </a:lnTo>
                <a:lnTo>
                  <a:pt x="1" y="219"/>
                </a:lnTo>
                <a:lnTo>
                  <a:pt x="0" y="226"/>
                </a:lnTo>
                <a:lnTo>
                  <a:pt x="1" y="233"/>
                </a:lnTo>
                <a:lnTo>
                  <a:pt x="1" y="241"/>
                </a:lnTo>
                <a:lnTo>
                  <a:pt x="1" y="248"/>
                </a:lnTo>
                <a:lnTo>
                  <a:pt x="2" y="255"/>
                </a:lnTo>
                <a:lnTo>
                  <a:pt x="3" y="262"/>
                </a:lnTo>
                <a:lnTo>
                  <a:pt x="4" y="269"/>
                </a:lnTo>
                <a:lnTo>
                  <a:pt x="5" y="276"/>
                </a:lnTo>
                <a:lnTo>
                  <a:pt x="7" y="283"/>
                </a:lnTo>
                <a:lnTo>
                  <a:pt x="8" y="290"/>
                </a:lnTo>
                <a:lnTo>
                  <a:pt x="10" y="296"/>
                </a:lnTo>
                <a:lnTo>
                  <a:pt x="12" y="303"/>
                </a:lnTo>
                <a:lnTo>
                  <a:pt x="14" y="310"/>
                </a:lnTo>
                <a:lnTo>
                  <a:pt x="16" y="317"/>
                </a:lnTo>
                <a:lnTo>
                  <a:pt x="19" y="323"/>
                </a:lnTo>
                <a:lnTo>
                  <a:pt x="21" y="330"/>
                </a:lnTo>
                <a:lnTo>
                  <a:pt x="24" y="336"/>
                </a:lnTo>
                <a:lnTo>
                  <a:pt x="27" y="343"/>
                </a:lnTo>
                <a:lnTo>
                  <a:pt x="30" y="349"/>
                </a:lnTo>
                <a:lnTo>
                  <a:pt x="34" y="356"/>
                </a:lnTo>
                <a:lnTo>
                  <a:pt x="37" y="362"/>
                </a:lnTo>
                <a:lnTo>
                  <a:pt x="41" y="368"/>
                </a:lnTo>
                <a:lnTo>
                  <a:pt x="45" y="374"/>
                </a:lnTo>
                <a:lnTo>
                  <a:pt x="48" y="380"/>
                </a:lnTo>
                <a:lnTo>
                  <a:pt x="53" y="386"/>
                </a:lnTo>
                <a:lnTo>
                  <a:pt x="57" y="392"/>
                </a:lnTo>
                <a:lnTo>
                  <a:pt x="61" y="398"/>
                </a:lnTo>
                <a:lnTo>
                  <a:pt x="66" y="404"/>
                </a:lnTo>
                <a:lnTo>
                  <a:pt x="70" y="409"/>
                </a:lnTo>
                <a:lnTo>
                  <a:pt x="75" y="415"/>
                </a:lnTo>
                <a:lnTo>
                  <a:pt x="80" y="421"/>
                </a:lnTo>
                <a:lnTo>
                  <a:pt x="85" y="426"/>
                </a:lnTo>
                <a:lnTo>
                  <a:pt x="90" y="431"/>
                </a:lnTo>
                <a:lnTo>
                  <a:pt x="96" y="436"/>
                </a:lnTo>
                <a:lnTo>
                  <a:pt x="101" y="442"/>
                </a:lnTo>
                <a:lnTo>
                  <a:pt x="107" y="447"/>
                </a:lnTo>
                <a:lnTo>
                  <a:pt x="113" y="452"/>
                </a:lnTo>
                <a:lnTo>
                  <a:pt x="118" y="456"/>
                </a:lnTo>
                <a:lnTo>
                  <a:pt x="123" y="460"/>
                </a:lnTo>
                <a:lnTo>
                  <a:pt x="128" y="464"/>
                </a:lnTo>
                <a:lnTo>
                  <a:pt x="134" y="468"/>
                </a:lnTo>
                <a:lnTo>
                  <a:pt x="140" y="472"/>
                </a:lnTo>
                <a:lnTo>
                  <a:pt x="145" y="475"/>
                </a:lnTo>
                <a:lnTo>
                  <a:pt x="151" y="479"/>
                </a:lnTo>
                <a:lnTo>
                  <a:pt x="157" y="483"/>
                </a:lnTo>
                <a:lnTo>
                  <a:pt x="163" y="486"/>
                </a:lnTo>
                <a:lnTo>
                  <a:pt x="169" y="489"/>
                </a:lnTo>
                <a:lnTo>
                  <a:pt x="175" y="493"/>
                </a:lnTo>
                <a:lnTo>
                  <a:pt x="181" y="496"/>
                </a:lnTo>
                <a:lnTo>
                  <a:pt x="187" y="499"/>
                </a:lnTo>
                <a:lnTo>
                  <a:pt x="194" y="502"/>
                </a:lnTo>
                <a:lnTo>
                  <a:pt x="200" y="504"/>
                </a:lnTo>
                <a:lnTo>
                  <a:pt x="207" y="507"/>
                </a:lnTo>
                <a:lnTo>
                  <a:pt x="213" y="510"/>
                </a:lnTo>
                <a:lnTo>
                  <a:pt x="220" y="512"/>
                </a:lnTo>
                <a:lnTo>
                  <a:pt x="227" y="515"/>
                </a:lnTo>
                <a:lnTo>
                  <a:pt x="234" y="517"/>
                </a:lnTo>
                <a:lnTo>
                  <a:pt x="241" y="519"/>
                </a:lnTo>
                <a:lnTo>
                  <a:pt x="248" y="521"/>
                </a:lnTo>
                <a:lnTo>
                  <a:pt x="255" y="523"/>
                </a:lnTo>
                <a:lnTo>
                  <a:pt x="262" y="525"/>
                </a:lnTo>
                <a:lnTo>
                  <a:pt x="269" y="527"/>
                </a:lnTo>
                <a:lnTo>
                  <a:pt x="276" y="528"/>
                </a:lnTo>
                <a:lnTo>
                  <a:pt x="283" y="530"/>
                </a:lnTo>
                <a:lnTo>
                  <a:pt x="291" y="531"/>
                </a:lnTo>
                <a:lnTo>
                  <a:pt x="298" y="533"/>
                </a:lnTo>
                <a:lnTo>
                  <a:pt x="305" y="534"/>
                </a:lnTo>
                <a:lnTo>
                  <a:pt x="313" y="535"/>
                </a:lnTo>
                <a:lnTo>
                  <a:pt x="320" y="536"/>
                </a:lnTo>
                <a:lnTo>
                  <a:pt x="328" y="537"/>
                </a:lnTo>
                <a:lnTo>
                  <a:pt x="336" y="538"/>
                </a:lnTo>
                <a:lnTo>
                  <a:pt x="343" y="538"/>
                </a:lnTo>
                <a:lnTo>
                  <a:pt x="351" y="539"/>
                </a:lnTo>
                <a:lnTo>
                  <a:pt x="359" y="539"/>
                </a:lnTo>
                <a:lnTo>
                  <a:pt x="367" y="540"/>
                </a:lnTo>
                <a:lnTo>
                  <a:pt x="374" y="540"/>
                </a:lnTo>
                <a:lnTo>
                  <a:pt x="382" y="5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4" name="Freeform 96"/>
          <p:cNvSpPr>
            <a:spLocks/>
          </p:cNvSpPr>
          <p:nvPr/>
        </p:nvSpPr>
        <p:spPr bwMode="auto">
          <a:xfrm>
            <a:off x="6535738" y="4729163"/>
            <a:ext cx="700087" cy="803275"/>
          </a:xfrm>
          <a:custGeom>
            <a:avLst/>
            <a:gdLst>
              <a:gd name="T0" fmla="*/ 2147483647 w 441"/>
              <a:gd name="T1" fmla="*/ 2147483647 h 506"/>
              <a:gd name="T2" fmla="*/ 2147483647 w 441"/>
              <a:gd name="T3" fmla="*/ 2147483647 h 506"/>
              <a:gd name="T4" fmla="*/ 2147483647 w 441"/>
              <a:gd name="T5" fmla="*/ 2147483647 h 506"/>
              <a:gd name="T6" fmla="*/ 2147483647 w 441"/>
              <a:gd name="T7" fmla="*/ 2147483647 h 506"/>
              <a:gd name="T8" fmla="*/ 2147483647 w 441"/>
              <a:gd name="T9" fmla="*/ 2147483647 h 506"/>
              <a:gd name="T10" fmla="*/ 2147483647 w 441"/>
              <a:gd name="T11" fmla="*/ 2147483647 h 506"/>
              <a:gd name="T12" fmla="*/ 2147483647 w 441"/>
              <a:gd name="T13" fmla="*/ 2147483647 h 506"/>
              <a:gd name="T14" fmla="*/ 2147483647 w 441"/>
              <a:gd name="T15" fmla="*/ 2147483647 h 506"/>
              <a:gd name="T16" fmla="*/ 2147483647 w 441"/>
              <a:gd name="T17" fmla="*/ 2147483647 h 506"/>
              <a:gd name="T18" fmla="*/ 2147483647 w 441"/>
              <a:gd name="T19" fmla="*/ 2147483647 h 506"/>
              <a:gd name="T20" fmla="*/ 2147483647 w 441"/>
              <a:gd name="T21" fmla="*/ 2147483647 h 506"/>
              <a:gd name="T22" fmla="*/ 2147483647 w 441"/>
              <a:gd name="T23" fmla="*/ 2147483647 h 506"/>
              <a:gd name="T24" fmla="*/ 2147483647 w 441"/>
              <a:gd name="T25" fmla="*/ 2147483647 h 506"/>
              <a:gd name="T26" fmla="*/ 2147483647 w 441"/>
              <a:gd name="T27" fmla="*/ 2147483647 h 506"/>
              <a:gd name="T28" fmla="*/ 2147483647 w 441"/>
              <a:gd name="T29" fmla="*/ 2147483647 h 506"/>
              <a:gd name="T30" fmla="*/ 2147483647 w 441"/>
              <a:gd name="T31" fmla="*/ 2147483647 h 506"/>
              <a:gd name="T32" fmla="*/ 2147483647 w 441"/>
              <a:gd name="T33" fmla="*/ 2147483647 h 506"/>
              <a:gd name="T34" fmla="*/ 2147483647 w 441"/>
              <a:gd name="T35" fmla="*/ 2147483647 h 506"/>
              <a:gd name="T36" fmla="*/ 2147483647 w 441"/>
              <a:gd name="T37" fmla="*/ 2147483647 h 506"/>
              <a:gd name="T38" fmla="*/ 2147483647 w 441"/>
              <a:gd name="T39" fmla="*/ 2147483647 h 506"/>
              <a:gd name="T40" fmla="*/ 2147483647 w 441"/>
              <a:gd name="T41" fmla="*/ 2147483647 h 506"/>
              <a:gd name="T42" fmla="*/ 2147483647 w 441"/>
              <a:gd name="T43" fmla="*/ 2147483647 h 506"/>
              <a:gd name="T44" fmla="*/ 2147483647 w 441"/>
              <a:gd name="T45" fmla="*/ 0 h 506"/>
              <a:gd name="T46" fmla="*/ 2147483647 w 441"/>
              <a:gd name="T47" fmla="*/ 2147483647 h 506"/>
              <a:gd name="T48" fmla="*/ 2147483647 w 441"/>
              <a:gd name="T49" fmla="*/ 2147483647 h 506"/>
              <a:gd name="T50" fmla="*/ 2147483647 w 441"/>
              <a:gd name="T51" fmla="*/ 2147483647 h 506"/>
              <a:gd name="T52" fmla="*/ 2147483647 w 441"/>
              <a:gd name="T53" fmla="*/ 2147483647 h 506"/>
              <a:gd name="T54" fmla="*/ 2147483647 w 441"/>
              <a:gd name="T55" fmla="*/ 2147483647 h 506"/>
              <a:gd name="T56" fmla="*/ 2147483647 w 441"/>
              <a:gd name="T57" fmla="*/ 2147483647 h 506"/>
              <a:gd name="T58" fmla="*/ 2147483647 w 441"/>
              <a:gd name="T59" fmla="*/ 2147483647 h 506"/>
              <a:gd name="T60" fmla="*/ 2147483647 w 441"/>
              <a:gd name="T61" fmla="*/ 2147483647 h 506"/>
              <a:gd name="T62" fmla="*/ 2147483647 w 441"/>
              <a:gd name="T63" fmla="*/ 2147483647 h 506"/>
              <a:gd name="T64" fmla="*/ 2147483647 w 441"/>
              <a:gd name="T65" fmla="*/ 2147483647 h 506"/>
              <a:gd name="T66" fmla="*/ 2147483647 w 441"/>
              <a:gd name="T67" fmla="*/ 2147483647 h 506"/>
              <a:gd name="T68" fmla="*/ 2147483647 w 441"/>
              <a:gd name="T69" fmla="*/ 2147483647 h 506"/>
              <a:gd name="T70" fmla="*/ 2147483647 w 441"/>
              <a:gd name="T71" fmla="*/ 2147483647 h 506"/>
              <a:gd name="T72" fmla="*/ 2147483647 w 441"/>
              <a:gd name="T73" fmla="*/ 2147483647 h 506"/>
              <a:gd name="T74" fmla="*/ 2147483647 w 441"/>
              <a:gd name="T75" fmla="*/ 2147483647 h 506"/>
              <a:gd name="T76" fmla="*/ 2147483647 w 441"/>
              <a:gd name="T77" fmla="*/ 2147483647 h 506"/>
              <a:gd name="T78" fmla="*/ 2147483647 w 441"/>
              <a:gd name="T79" fmla="*/ 2147483647 h 506"/>
              <a:gd name="T80" fmla="*/ 2147483647 w 441"/>
              <a:gd name="T81" fmla="*/ 2147483647 h 506"/>
              <a:gd name="T82" fmla="*/ 2147483647 w 441"/>
              <a:gd name="T83" fmla="*/ 2147483647 h 506"/>
              <a:gd name="T84" fmla="*/ 2147483647 w 441"/>
              <a:gd name="T85" fmla="*/ 2147483647 h 506"/>
              <a:gd name="T86" fmla="*/ 2147483647 w 441"/>
              <a:gd name="T87" fmla="*/ 2147483647 h 506"/>
              <a:gd name="T88" fmla="*/ 2147483647 w 441"/>
              <a:gd name="T89" fmla="*/ 2147483647 h 506"/>
              <a:gd name="T90" fmla="*/ 2147483647 w 441"/>
              <a:gd name="T91" fmla="*/ 2147483647 h 506"/>
              <a:gd name="T92" fmla="*/ 2147483647 w 441"/>
              <a:gd name="T93" fmla="*/ 2147483647 h 506"/>
              <a:gd name="T94" fmla="*/ 2147483647 w 441"/>
              <a:gd name="T95" fmla="*/ 2147483647 h 506"/>
              <a:gd name="T96" fmla="*/ 2147483647 w 441"/>
              <a:gd name="T97" fmla="*/ 2147483647 h 506"/>
              <a:gd name="T98" fmla="*/ 2147483647 w 441"/>
              <a:gd name="T99" fmla="*/ 2147483647 h 506"/>
              <a:gd name="T100" fmla="*/ 2147483647 w 441"/>
              <a:gd name="T101" fmla="*/ 2147483647 h 506"/>
              <a:gd name="T102" fmla="*/ 2147483647 w 441"/>
              <a:gd name="T103" fmla="*/ 2147483647 h 506"/>
              <a:gd name="T104" fmla="*/ 2147483647 w 441"/>
              <a:gd name="T105" fmla="*/ 2147483647 h 506"/>
              <a:gd name="T106" fmla="*/ 2147483647 w 441"/>
              <a:gd name="T107" fmla="*/ 2147483647 h 506"/>
              <a:gd name="T108" fmla="*/ 2147483647 w 441"/>
              <a:gd name="T109" fmla="*/ 2147483647 h 506"/>
              <a:gd name="T110" fmla="*/ 2147483647 w 441"/>
              <a:gd name="T111" fmla="*/ 2147483647 h 506"/>
              <a:gd name="T112" fmla="*/ 2147483647 w 441"/>
              <a:gd name="T113" fmla="*/ 2147483647 h 506"/>
              <a:gd name="T114" fmla="*/ 0 w 441"/>
              <a:gd name="T115" fmla="*/ 2147483647 h 5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41"/>
              <a:gd name="T175" fmla="*/ 0 h 506"/>
              <a:gd name="T176" fmla="*/ 441 w 441"/>
              <a:gd name="T177" fmla="*/ 506 h 5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41" h="506">
                <a:moveTo>
                  <a:pt x="0" y="462"/>
                </a:moveTo>
                <a:lnTo>
                  <a:pt x="1" y="462"/>
                </a:lnTo>
                <a:lnTo>
                  <a:pt x="1" y="460"/>
                </a:lnTo>
                <a:lnTo>
                  <a:pt x="2" y="458"/>
                </a:lnTo>
                <a:lnTo>
                  <a:pt x="3" y="455"/>
                </a:lnTo>
                <a:lnTo>
                  <a:pt x="4" y="451"/>
                </a:lnTo>
                <a:lnTo>
                  <a:pt x="6" y="446"/>
                </a:lnTo>
                <a:lnTo>
                  <a:pt x="8" y="440"/>
                </a:lnTo>
                <a:lnTo>
                  <a:pt x="10" y="434"/>
                </a:lnTo>
                <a:lnTo>
                  <a:pt x="12" y="427"/>
                </a:lnTo>
                <a:lnTo>
                  <a:pt x="14" y="420"/>
                </a:lnTo>
                <a:lnTo>
                  <a:pt x="17" y="412"/>
                </a:lnTo>
                <a:lnTo>
                  <a:pt x="19" y="403"/>
                </a:lnTo>
                <a:lnTo>
                  <a:pt x="22" y="394"/>
                </a:lnTo>
                <a:lnTo>
                  <a:pt x="25" y="385"/>
                </a:lnTo>
                <a:lnTo>
                  <a:pt x="28" y="376"/>
                </a:lnTo>
                <a:lnTo>
                  <a:pt x="31" y="366"/>
                </a:lnTo>
                <a:lnTo>
                  <a:pt x="35" y="356"/>
                </a:lnTo>
                <a:lnTo>
                  <a:pt x="38" y="345"/>
                </a:lnTo>
                <a:lnTo>
                  <a:pt x="41" y="335"/>
                </a:lnTo>
                <a:lnTo>
                  <a:pt x="45" y="325"/>
                </a:lnTo>
                <a:lnTo>
                  <a:pt x="48" y="314"/>
                </a:lnTo>
                <a:lnTo>
                  <a:pt x="51" y="304"/>
                </a:lnTo>
                <a:lnTo>
                  <a:pt x="55" y="293"/>
                </a:lnTo>
                <a:lnTo>
                  <a:pt x="58" y="283"/>
                </a:lnTo>
                <a:lnTo>
                  <a:pt x="61" y="273"/>
                </a:lnTo>
                <a:lnTo>
                  <a:pt x="64" y="263"/>
                </a:lnTo>
                <a:lnTo>
                  <a:pt x="67" y="254"/>
                </a:lnTo>
                <a:lnTo>
                  <a:pt x="70" y="244"/>
                </a:lnTo>
                <a:lnTo>
                  <a:pt x="73" y="236"/>
                </a:lnTo>
                <a:lnTo>
                  <a:pt x="76" y="227"/>
                </a:lnTo>
                <a:lnTo>
                  <a:pt x="79" y="219"/>
                </a:lnTo>
                <a:lnTo>
                  <a:pt x="81" y="212"/>
                </a:lnTo>
                <a:lnTo>
                  <a:pt x="83" y="205"/>
                </a:lnTo>
                <a:lnTo>
                  <a:pt x="85" y="199"/>
                </a:lnTo>
                <a:lnTo>
                  <a:pt x="87" y="193"/>
                </a:lnTo>
                <a:lnTo>
                  <a:pt x="89" y="188"/>
                </a:lnTo>
                <a:lnTo>
                  <a:pt x="90" y="184"/>
                </a:lnTo>
                <a:lnTo>
                  <a:pt x="91" y="181"/>
                </a:lnTo>
                <a:lnTo>
                  <a:pt x="92" y="178"/>
                </a:lnTo>
                <a:lnTo>
                  <a:pt x="92" y="177"/>
                </a:lnTo>
                <a:lnTo>
                  <a:pt x="96" y="167"/>
                </a:lnTo>
                <a:lnTo>
                  <a:pt x="100" y="159"/>
                </a:lnTo>
                <a:lnTo>
                  <a:pt x="102" y="152"/>
                </a:lnTo>
                <a:lnTo>
                  <a:pt x="104" y="146"/>
                </a:lnTo>
                <a:lnTo>
                  <a:pt x="105" y="141"/>
                </a:lnTo>
                <a:lnTo>
                  <a:pt x="105" y="137"/>
                </a:lnTo>
                <a:lnTo>
                  <a:pt x="105" y="133"/>
                </a:lnTo>
                <a:lnTo>
                  <a:pt x="105" y="130"/>
                </a:lnTo>
                <a:lnTo>
                  <a:pt x="104" y="127"/>
                </a:lnTo>
                <a:lnTo>
                  <a:pt x="103" y="125"/>
                </a:lnTo>
                <a:lnTo>
                  <a:pt x="102" y="123"/>
                </a:lnTo>
                <a:lnTo>
                  <a:pt x="100" y="121"/>
                </a:lnTo>
                <a:lnTo>
                  <a:pt x="99" y="119"/>
                </a:lnTo>
                <a:lnTo>
                  <a:pt x="97" y="117"/>
                </a:lnTo>
                <a:lnTo>
                  <a:pt x="96" y="115"/>
                </a:lnTo>
                <a:lnTo>
                  <a:pt x="95" y="113"/>
                </a:lnTo>
                <a:lnTo>
                  <a:pt x="94" y="110"/>
                </a:lnTo>
                <a:lnTo>
                  <a:pt x="94" y="107"/>
                </a:lnTo>
                <a:lnTo>
                  <a:pt x="94" y="104"/>
                </a:lnTo>
                <a:lnTo>
                  <a:pt x="94" y="100"/>
                </a:lnTo>
                <a:lnTo>
                  <a:pt x="95" y="95"/>
                </a:lnTo>
                <a:lnTo>
                  <a:pt x="99" y="88"/>
                </a:lnTo>
                <a:lnTo>
                  <a:pt x="103" y="81"/>
                </a:lnTo>
                <a:lnTo>
                  <a:pt x="107" y="74"/>
                </a:lnTo>
                <a:lnTo>
                  <a:pt x="111" y="67"/>
                </a:lnTo>
                <a:lnTo>
                  <a:pt x="115" y="61"/>
                </a:lnTo>
                <a:lnTo>
                  <a:pt x="119" y="55"/>
                </a:lnTo>
                <a:lnTo>
                  <a:pt x="124" y="50"/>
                </a:lnTo>
                <a:lnTo>
                  <a:pt x="129" y="45"/>
                </a:lnTo>
                <a:lnTo>
                  <a:pt x="133" y="40"/>
                </a:lnTo>
                <a:lnTo>
                  <a:pt x="138" y="35"/>
                </a:lnTo>
                <a:lnTo>
                  <a:pt x="143" y="31"/>
                </a:lnTo>
                <a:lnTo>
                  <a:pt x="148" y="27"/>
                </a:lnTo>
                <a:lnTo>
                  <a:pt x="154" y="24"/>
                </a:lnTo>
                <a:lnTo>
                  <a:pt x="159" y="20"/>
                </a:lnTo>
                <a:lnTo>
                  <a:pt x="164" y="17"/>
                </a:lnTo>
                <a:lnTo>
                  <a:pt x="170" y="15"/>
                </a:lnTo>
                <a:lnTo>
                  <a:pt x="175" y="12"/>
                </a:lnTo>
                <a:lnTo>
                  <a:pt x="181" y="10"/>
                </a:lnTo>
                <a:lnTo>
                  <a:pt x="186" y="8"/>
                </a:lnTo>
                <a:lnTo>
                  <a:pt x="192" y="6"/>
                </a:lnTo>
                <a:lnTo>
                  <a:pt x="198" y="4"/>
                </a:lnTo>
                <a:lnTo>
                  <a:pt x="204" y="3"/>
                </a:lnTo>
                <a:lnTo>
                  <a:pt x="210" y="2"/>
                </a:lnTo>
                <a:lnTo>
                  <a:pt x="216" y="1"/>
                </a:lnTo>
                <a:lnTo>
                  <a:pt x="222" y="1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3" y="0"/>
                </a:lnTo>
                <a:lnTo>
                  <a:pt x="259" y="1"/>
                </a:lnTo>
                <a:lnTo>
                  <a:pt x="265" y="1"/>
                </a:lnTo>
                <a:lnTo>
                  <a:pt x="271" y="2"/>
                </a:lnTo>
                <a:lnTo>
                  <a:pt x="278" y="3"/>
                </a:lnTo>
                <a:lnTo>
                  <a:pt x="284" y="4"/>
                </a:lnTo>
                <a:lnTo>
                  <a:pt x="290" y="5"/>
                </a:lnTo>
                <a:lnTo>
                  <a:pt x="296" y="7"/>
                </a:lnTo>
                <a:lnTo>
                  <a:pt x="303" y="8"/>
                </a:lnTo>
                <a:lnTo>
                  <a:pt x="309" y="10"/>
                </a:lnTo>
                <a:lnTo>
                  <a:pt x="315" y="12"/>
                </a:lnTo>
                <a:lnTo>
                  <a:pt x="321" y="13"/>
                </a:lnTo>
                <a:lnTo>
                  <a:pt x="328" y="15"/>
                </a:lnTo>
                <a:lnTo>
                  <a:pt x="334" y="17"/>
                </a:lnTo>
                <a:lnTo>
                  <a:pt x="340" y="19"/>
                </a:lnTo>
                <a:lnTo>
                  <a:pt x="344" y="23"/>
                </a:lnTo>
                <a:lnTo>
                  <a:pt x="349" y="26"/>
                </a:lnTo>
                <a:lnTo>
                  <a:pt x="353" y="29"/>
                </a:lnTo>
                <a:lnTo>
                  <a:pt x="358" y="33"/>
                </a:lnTo>
                <a:lnTo>
                  <a:pt x="362" y="37"/>
                </a:lnTo>
                <a:lnTo>
                  <a:pt x="367" y="40"/>
                </a:lnTo>
                <a:lnTo>
                  <a:pt x="371" y="44"/>
                </a:lnTo>
                <a:lnTo>
                  <a:pt x="376" y="48"/>
                </a:lnTo>
                <a:lnTo>
                  <a:pt x="380" y="52"/>
                </a:lnTo>
                <a:lnTo>
                  <a:pt x="385" y="57"/>
                </a:lnTo>
                <a:lnTo>
                  <a:pt x="389" y="61"/>
                </a:lnTo>
                <a:lnTo>
                  <a:pt x="394" y="66"/>
                </a:lnTo>
                <a:lnTo>
                  <a:pt x="398" y="70"/>
                </a:lnTo>
                <a:lnTo>
                  <a:pt x="402" y="75"/>
                </a:lnTo>
                <a:lnTo>
                  <a:pt x="406" y="79"/>
                </a:lnTo>
                <a:lnTo>
                  <a:pt x="410" y="84"/>
                </a:lnTo>
                <a:lnTo>
                  <a:pt x="413" y="89"/>
                </a:lnTo>
                <a:lnTo>
                  <a:pt x="417" y="94"/>
                </a:lnTo>
                <a:lnTo>
                  <a:pt x="420" y="99"/>
                </a:lnTo>
                <a:lnTo>
                  <a:pt x="423" y="104"/>
                </a:lnTo>
                <a:lnTo>
                  <a:pt x="426" y="109"/>
                </a:lnTo>
                <a:lnTo>
                  <a:pt x="429" y="114"/>
                </a:lnTo>
                <a:lnTo>
                  <a:pt x="431" y="119"/>
                </a:lnTo>
                <a:lnTo>
                  <a:pt x="434" y="125"/>
                </a:lnTo>
                <a:lnTo>
                  <a:pt x="436" y="130"/>
                </a:lnTo>
                <a:lnTo>
                  <a:pt x="437" y="135"/>
                </a:lnTo>
                <a:lnTo>
                  <a:pt x="438" y="140"/>
                </a:lnTo>
                <a:lnTo>
                  <a:pt x="439" y="146"/>
                </a:lnTo>
                <a:lnTo>
                  <a:pt x="440" y="151"/>
                </a:lnTo>
                <a:lnTo>
                  <a:pt x="440" y="156"/>
                </a:lnTo>
                <a:lnTo>
                  <a:pt x="440" y="161"/>
                </a:lnTo>
                <a:lnTo>
                  <a:pt x="439" y="167"/>
                </a:lnTo>
                <a:lnTo>
                  <a:pt x="439" y="172"/>
                </a:lnTo>
                <a:lnTo>
                  <a:pt x="437" y="177"/>
                </a:lnTo>
                <a:lnTo>
                  <a:pt x="435" y="183"/>
                </a:lnTo>
                <a:lnTo>
                  <a:pt x="433" y="188"/>
                </a:lnTo>
                <a:lnTo>
                  <a:pt x="430" y="193"/>
                </a:lnTo>
                <a:lnTo>
                  <a:pt x="427" y="198"/>
                </a:lnTo>
                <a:lnTo>
                  <a:pt x="423" y="203"/>
                </a:lnTo>
                <a:lnTo>
                  <a:pt x="419" y="208"/>
                </a:lnTo>
                <a:lnTo>
                  <a:pt x="414" y="213"/>
                </a:lnTo>
                <a:lnTo>
                  <a:pt x="409" y="218"/>
                </a:lnTo>
                <a:lnTo>
                  <a:pt x="403" y="223"/>
                </a:lnTo>
                <a:lnTo>
                  <a:pt x="397" y="227"/>
                </a:lnTo>
                <a:lnTo>
                  <a:pt x="391" y="230"/>
                </a:lnTo>
                <a:lnTo>
                  <a:pt x="385" y="233"/>
                </a:lnTo>
                <a:lnTo>
                  <a:pt x="379" y="235"/>
                </a:lnTo>
                <a:lnTo>
                  <a:pt x="374" y="237"/>
                </a:lnTo>
                <a:lnTo>
                  <a:pt x="368" y="238"/>
                </a:lnTo>
                <a:lnTo>
                  <a:pt x="363" y="239"/>
                </a:lnTo>
                <a:lnTo>
                  <a:pt x="358" y="240"/>
                </a:lnTo>
                <a:lnTo>
                  <a:pt x="352" y="241"/>
                </a:lnTo>
                <a:lnTo>
                  <a:pt x="347" y="242"/>
                </a:lnTo>
                <a:lnTo>
                  <a:pt x="342" y="242"/>
                </a:lnTo>
                <a:lnTo>
                  <a:pt x="337" y="243"/>
                </a:lnTo>
                <a:lnTo>
                  <a:pt x="332" y="244"/>
                </a:lnTo>
                <a:lnTo>
                  <a:pt x="327" y="246"/>
                </a:lnTo>
                <a:lnTo>
                  <a:pt x="322" y="248"/>
                </a:lnTo>
                <a:lnTo>
                  <a:pt x="317" y="250"/>
                </a:lnTo>
                <a:lnTo>
                  <a:pt x="311" y="253"/>
                </a:lnTo>
                <a:lnTo>
                  <a:pt x="306" y="256"/>
                </a:lnTo>
                <a:lnTo>
                  <a:pt x="301" y="260"/>
                </a:lnTo>
                <a:lnTo>
                  <a:pt x="295" y="265"/>
                </a:lnTo>
                <a:lnTo>
                  <a:pt x="290" y="271"/>
                </a:lnTo>
                <a:lnTo>
                  <a:pt x="284" y="277"/>
                </a:lnTo>
                <a:lnTo>
                  <a:pt x="284" y="278"/>
                </a:lnTo>
                <a:lnTo>
                  <a:pt x="283" y="279"/>
                </a:lnTo>
                <a:lnTo>
                  <a:pt x="281" y="281"/>
                </a:lnTo>
                <a:lnTo>
                  <a:pt x="279" y="283"/>
                </a:lnTo>
                <a:lnTo>
                  <a:pt x="276" y="287"/>
                </a:lnTo>
                <a:lnTo>
                  <a:pt x="273" y="290"/>
                </a:lnTo>
                <a:lnTo>
                  <a:pt x="269" y="295"/>
                </a:lnTo>
                <a:lnTo>
                  <a:pt x="265" y="300"/>
                </a:lnTo>
                <a:lnTo>
                  <a:pt x="260" y="305"/>
                </a:lnTo>
                <a:lnTo>
                  <a:pt x="255" y="311"/>
                </a:lnTo>
                <a:lnTo>
                  <a:pt x="249" y="318"/>
                </a:lnTo>
                <a:lnTo>
                  <a:pt x="244" y="324"/>
                </a:lnTo>
                <a:lnTo>
                  <a:pt x="237" y="331"/>
                </a:lnTo>
                <a:lnTo>
                  <a:pt x="231" y="339"/>
                </a:lnTo>
                <a:lnTo>
                  <a:pt x="224" y="346"/>
                </a:lnTo>
                <a:lnTo>
                  <a:pt x="218" y="354"/>
                </a:lnTo>
                <a:lnTo>
                  <a:pt x="211" y="362"/>
                </a:lnTo>
                <a:lnTo>
                  <a:pt x="204" y="370"/>
                </a:lnTo>
                <a:lnTo>
                  <a:pt x="196" y="379"/>
                </a:lnTo>
                <a:lnTo>
                  <a:pt x="189" y="387"/>
                </a:lnTo>
                <a:lnTo>
                  <a:pt x="182" y="395"/>
                </a:lnTo>
                <a:lnTo>
                  <a:pt x="175" y="404"/>
                </a:lnTo>
                <a:lnTo>
                  <a:pt x="168" y="412"/>
                </a:lnTo>
                <a:lnTo>
                  <a:pt x="161" y="420"/>
                </a:lnTo>
                <a:lnTo>
                  <a:pt x="154" y="428"/>
                </a:lnTo>
                <a:lnTo>
                  <a:pt x="147" y="436"/>
                </a:lnTo>
                <a:lnTo>
                  <a:pt x="140" y="444"/>
                </a:lnTo>
                <a:lnTo>
                  <a:pt x="134" y="451"/>
                </a:lnTo>
                <a:lnTo>
                  <a:pt x="128" y="458"/>
                </a:lnTo>
                <a:lnTo>
                  <a:pt x="122" y="465"/>
                </a:lnTo>
                <a:lnTo>
                  <a:pt x="116" y="471"/>
                </a:lnTo>
                <a:lnTo>
                  <a:pt x="111" y="477"/>
                </a:lnTo>
                <a:lnTo>
                  <a:pt x="106" y="483"/>
                </a:lnTo>
                <a:lnTo>
                  <a:pt x="102" y="488"/>
                </a:lnTo>
                <a:lnTo>
                  <a:pt x="98" y="492"/>
                </a:lnTo>
                <a:lnTo>
                  <a:pt x="95" y="496"/>
                </a:lnTo>
                <a:lnTo>
                  <a:pt x="92" y="499"/>
                </a:lnTo>
                <a:lnTo>
                  <a:pt x="90" y="502"/>
                </a:lnTo>
                <a:lnTo>
                  <a:pt x="88" y="504"/>
                </a:lnTo>
                <a:lnTo>
                  <a:pt x="87" y="505"/>
                </a:lnTo>
                <a:lnTo>
                  <a:pt x="85" y="504"/>
                </a:lnTo>
                <a:lnTo>
                  <a:pt x="80" y="502"/>
                </a:lnTo>
                <a:lnTo>
                  <a:pt x="73" y="499"/>
                </a:lnTo>
                <a:lnTo>
                  <a:pt x="64" y="494"/>
                </a:lnTo>
                <a:lnTo>
                  <a:pt x="54" y="489"/>
                </a:lnTo>
                <a:lnTo>
                  <a:pt x="44" y="484"/>
                </a:lnTo>
                <a:lnTo>
                  <a:pt x="33" y="479"/>
                </a:lnTo>
                <a:lnTo>
                  <a:pt x="23" y="474"/>
                </a:lnTo>
                <a:lnTo>
                  <a:pt x="14" y="469"/>
                </a:lnTo>
                <a:lnTo>
                  <a:pt x="7" y="466"/>
                </a:lnTo>
                <a:lnTo>
                  <a:pt x="2" y="463"/>
                </a:lnTo>
                <a:lnTo>
                  <a:pt x="0" y="46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5" name="Freeform 97"/>
          <p:cNvSpPr>
            <a:spLocks/>
          </p:cNvSpPr>
          <p:nvPr/>
        </p:nvSpPr>
        <p:spPr bwMode="auto">
          <a:xfrm>
            <a:off x="6535738" y="4729163"/>
            <a:ext cx="700087" cy="803275"/>
          </a:xfrm>
          <a:custGeom>
            <a:avLst/>
            <a:gdLst>
              <a:gd name="T0" fmla="*/ 2147483647 w 441"/>
              <a:gd name="T1" fmla="*/ 2147483647 h 506"/>
              <a:gd name="T2" fmla="*/ 2147483647 w 441"/>
              <a:gd name="T3" fmla="*/ 2147483647 h 506"/>
              <a:gd name="T4" fmla="*/ 2147483647 w 441"/>
              <a:gd name="T5" fmla="*/ 2147483647 h 506"/>
              <a:gd name="T6" fmla="*/ 2147483647 w 441"/>
              <a:gd name="T7" fmla="*/ 2147483647 h 506"/>
              <a:gd name="T8" fmla="*/ 2147483647 w 441"/>
              <a:gd name="T9" fmla="*/ 2147483647 h 506"/>
              <a:gd name="T10" fmla="*/ 2147483647 w 441"/>
              <a:gd name="T11" fmla="*/ 2147483647 h 506"/>
              <a:gd name="T12" fmla="*/ 2147483647 w 441"/>
              <a:gd name="T13" fmla="*/ 2147483647 h 506"/>
              <a:gd name="T14" fmla="*/ 2147483647 w 441"/>
              <a:gd name="T15" fmla="*/ 2147483647 h 506"/>
              <a:gd name="T16" fmla="*/ 2147483647 w 441"/>
              <a:gd name="T17" fmla="*/ 2147483647 h 506"/>
              <a:gd name="T18" fmla="*/ 2147483647 w 441"/>
              <a:gd name="T19" fmla="*/ 2147483647 h 506"/>
              <a:gd name="T20" fmla="*/ 2147483647 w 441"/>
              <a:gd name="T21" fmla="*/ 2147483647 h 506"/>
              <a:gd name="T22" fmla="*/ 2147483647 w 441"/>
              <a:gd name="T23" fmla="*/ 2147483647 h 506"/>
              <a:gd name="T24" fmla="*/ 2147483647 w 441"/>
              <a:gd name="T25" fmla="*/ 2147483647 h 506"/>
              <a:gd name="T26" fmla="*/ 2147483647 w 441"/>
              <a:gd name="T27" fmla="*/ 2147483647 h 506"/>
              <a:gd name="T28" fmla="*/ 2147483647 w 441"/>
              <a:gd name="T29" fmla="*/ 2147483647 h 506"/>
              <a:gd name="T30" fmla="*/ 2147483647 w 441"/>
              <a:gd name="T31" fmla="*/ 2147483647 h 506"/>
              <a:gd name="T32" fmla="*/ 2147483647 w 441"/>
              <a:gd name="T33" fmla="*/ 2147483647 h 506"/>
              <a:gd name="T34" fmla="*/ 2147483647 w 441"/>
              <a:gd name="T35" fmla="*/ 2147483647 h 506"/>
              <a:gd name="T36" fmla="*/ 2147483647 w 441"/>
              <a:gd name="T37" fmla="*/ 2147483647 h 506"/>
              <a:gd name="T38" fmla="*/ 2147483647 w 441"/>
              <a:gd name="T39" fmla="*/ 2147483647 h 506"/>
              <a:gd name="T40" fmla="*/ 2147483647 w 441"/>
              <a:gd name="T41" fmla="*/ 2147483647 h 506"/>
              <a:gd name="T42" fmla="*/ 2147483647 w 441"/>
              <a:gd name="T43" fmla="*/ 2147483647 h 506"/>
              <a:gd name="T44" fmla="*/ 2147483647 w 441"/>
              <a:gd name="T45" fmla="*/ 0 h 506"/>
              <a:gd name="T46" fmla="*/ 2147483647 w 441"/>
              <a:gd name="T47" fmla="*/ 2147483647 h 506"/>
              <a:gd name="T48" fmla="*/ 2147483647 w 441"/>
              <a:gd name="T49" fmla="*/ 2147483647 h 506"/>
              <a:gd name="T50" fmla="*/ 2147483647 w 441"/>
              <a:gd name="T51" fmla="*/ 2147483647 h 506"/>
              <a:gd name="T52" fmla="*/ 2147483647 w 441"/>
              <a:gd name="T53" fmla="*/ 2147483647 h 506"/>
              <a:gd name="T54" fmla="*/ 2147483647 w 441"/>
              <a:gd name="T55" fmla="*/ 2147483647 h 506"/>
              <a:gd name="T56" fmla="*/ 2147483647 w 441"/>
              <a:gd name="T57" fmla="*/ 2147483647 h 506"/>
              <a:gd name="T58" fmla="*/ 2147483647 w 441"/>
              <a:gd name="T59" fmla="*/ 2147483647 h 506"/>
              <a:gd name="T60" fmla="*/ 2147483647 w 441"/>
              <a:gd name="T61" fmla="*/ 2147483647 h 506"/>
              <a:gd name="T62" fmla="*/ 2147483647 w 441"/>
              <a:gd name="T63" fmla="*/ 2147483647 h 506"/>
              <a:gd name="T64" fmla="*/ 2147483647 w 441"/>
              <a:gd name="T65" fmla="*/ 2147483647 h 506"/>
              <a:gd name="T66" fmla="*/ 2147483647 w 441"/>
              <a:gd name="T67" fmla="*/ 2147483647 h 506"/>
              <a:gd name="T68" fmla="*/ 2147483647 w 441"/>
              <a:gd name="T69" fmla="*/ 2147483647 h 506"/>
              <a:gd name="T70" fmla="*/ 2147483647 w 441"/>
              <a:gd name="T71" fmla="*/ 2147483647 h 506"/>
              <a:gd name="T72" fmla="*/ 2147483647 w 441"/>
              <a:gd name="T73" fmla="*/ 2147483647 h 506"/>
              <a:gd name="T74" fmla="*/ 2147483647 w 441"/>
              <a:gd name="T75" fmla="*/ 2147483647 h 506"/>
              <a:gd name="T76" fmla="*/ 2147483647 w 441"/>
              <a:gd name="T77" fmla="*/ 2147483647 h 506"/>
              <a:gd name="T78" fmla="*/ 2147483647 w 441"/>
              <a:gd name="T79" fmla="*/ 2147483647 h 506"/>
              <a:gd name="T80" fmla="*/ 2147483647 w 441"/>
              <a:gd name="T81" fmla="*/ 2147483647 h 506"/>
              <a:gd name="T82" fmla="*/ 2147483647 w 441"/>
              <a:gd name="T83" fmla="*/ 2147483647 h 506"/>
              <a:gd name="T84" fmla="*/ 2147483647 w 441"/>
              <a:gd name="T85" fmla="*/ 2147483647 h 506"/>
              <a:gd name="T86" fmla="*/ 2147483647 w 441"/>
              <a:gd name="T87" fmla="*/ 2147483647 h 506"/>
              <a:gd name="T88" fmla="*/ 2147483647 w 441"/>
              <a:gd name="T89" fmla="*/ 2147483647 h 506"/>
              <a:gd name="T90" fmla="*/ 2147483647 w 441"/>
              <a:gd name="T91" fmla="*/ 2147483647 h 506"/>
              <a:gd name="T92" fmla="*/ 2147483647 w 441"/>
              <a:gd name="T93" fmla="*/ 2147483647 h 506"/>
              <a:gd name="T94" fmla="*/ 2147483647 w 441"/>
              <a:gd name="T95" fmla="*/ 2147483647 h 506"/>
              <a:gd name="T96" fmla="*/ 2147483647 w 441"/>
              <a:gd name="T97" fmla="*/ 2147483647 h 506"/>
              <a:gd name="T98" fmla="*/ 2147483647 w 441"/>
              <a:gd name="T99" fmla="*/ 2147483647 h 506"/>
              <a:gd name="T100" fmla="*/ 2147483647 w 441"/>
              <a:gd name="T101" fmla="*/ 2147483647 h 506"/>
              <a:gd name="T102" fmla="*/ 2147483647 w 441"/>
              <a:gd name="T103" fmla="*/ 2147483647 h 506"/>
              <a:gd name="T104" fmla="*/ 2147483647 w 441"/>
              <a:gd name="T105" fmla="*/ 2147483647 h 506"/>
              <a:gd name="T106" fmla="*/ 2147483647 w 441"/>
              <a:gd name="T107" fmla="*/ 2147483647 h 506"/>
              <a:gd name="T108" fmla="*/ 2147483647 w 441"/>
              <a:gd name="T109" fmla="*/ 2147483647 h 506"/>
              <a:gd name="T110" fmla="*/ 2147483647 w 441"/>
              <a:gd name="T111" fmla="*/ 2147483647 h 506"/>
              <a:gd name="T112" fmla="*/ 2147483647 w 441"/>
              <a:gd name="T113" fmla="*/ 2147483647 h 506"/>
              <a:gd name="T114" fmla="*/ 0 w 441"/>
              <a:gd name="T115" fmla="*/ 2147483647 h 5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41"/>
              <a:gd name="T175" fmla="*/ 0 h 506"/>
              <a:gd name="T176" fmla="*/ 441 w 441"/>
              <a:gd name="T177" fmla="*/ 506 h 5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41" h="506">
                <a:moveTo>
                  <a:pt x="0" y="462"/>
                </a:moveTo>
                <a:lnTo>
                  <a:pt x="1" y="462"/>
                </a:lnTo>
                <a:lnTo>
                  <a:pt x="1" y="460"/>
                </a:lnTo>
                <a:lnTo>
                  <a:pt x="2" y="458"/>
                </a:lnTo>
                <a:lnTo>
                  <a:pt x="3" y="455"/>
                </a:lnTo>
                <a:lnTo>
                  <a:pt x="4" y="451"/>
                </a:lnTo>
                <a:lnTo>
                  <a:pt x="6" y="446"/>
                </a:lnTo>
                <a:lnTo>
                  <a:pt x="8" y="440"/>
                </a:lnTo>
                <a:lnTo>
                  <a:pt x="10" y="434"/>
                </a:lnTo>
                <a:lnTo>
                  <a:pt x="12" y="427"/>
                </a:lnTo>
                <a:lnTo>
                  <a:pt x="14" y="420"/>
                </a:lnTo>
                <a:lnTo>
                  <a:pt x="17" y="412"/>
                </a:lnTo>
                <a:lnTo>
                  <a:pt x="19" y="403"/>
                </a:lnTo>
                <a:lnTo>
                  <a:pt x="22" y="394"/>
                </a:lnTo>
                <a:lnTo>
                  <a:pt x="25" y="385"/>
                </a:lnTo>
                <a:lnTo>
                  <a:pt x="28" y="376"/>
                </a:lnTo>
                <a:lnTo>
                  <a:pt x="31" y="366"/>
                </a:lnTo>
                <a:lnTo>
                  <a:pt x="35" y="356"/>
                </a:lnTo>
                <a:lnTo>
                  <a:pt x="38" y="345"/>
                </a:lnTo>
                <a:lnTo>
                  <a:pt x="41" y="335"/>
                </a:lnTo>
                <a:lnTo>
                  <a:pt x="45" y="325"/>
                </a:lnTo>
                <a:lnTo>
                  <a:pt x="48" y="314"/>
                </a:lnTo>
                <a:lnTo>
                  <a:pt x="51" y="304"/>
                </a:lnTo>
                <a:lnTo>
                  <a:pt x="55" y="293"/>
                </a:lnTo>
                <a:lnTo>
                  <a:pt x="58" y="283"/>
                </a:lnTo>
                <a:lnTo>
                  <a:pt x="61" y="273"/>
                </a:lnTo>
                <a:lnTo>
                  <a:pt x="64" y="263"/>
                </a:lnTo>
                <a:lnTo>
                  <a:pt x="67" y="254"/>
                </a:lnTo>
                <a:lnTo>
                  <a:pt x="70" y="244"/>
                </a:lnTo>
                <a:lnTo>
                  <a:pt x="73" y="236"/>
                </a:lnTo>
                <a:lnTo>
                  <a:pt x="76" y="227"/>
                </a:lnTo>
                <a:lnTo>
                  <a:pt x="79" y="219"/>
                </a:lnTo>
                <a:lnTo>
                  <a:pt x="81" y="212"/>
                </a:lnTo>
                <a:lnTo>
                  <a:pt x="83" y="205"/>
                </a:lnTo>
                <a:lnTo>
                  <a:pt x="85" y="199"/>
                </a:lnTo>
                <a:lnTo>
                  <a:pt x="87" y="193"/>
                </a:lnTo>
                <a:lnTo>
                  <a:pt x="89" y="188"/>
                </a:lnTo>
                <a:lnTo>
                  <a:pt x="90" y="184"/>
                </a:lnTo>
                <a:lnTo>
                  <a:pt x="91" y="181"/>
                </a:lnTo>
                <a:lnTo>
                  <a:pt x="92" y="178"/>
                </a:lnTo>
                <a:lnTo>
                  <a:pt x="92" y="177"/>
                </a:lnTo>
                <a:lnTo>
                  <a:pt x="96" y="167"/>
                </a:lnTo>
                <a:lnTo>
                  <a:pt x="100" y="159"/>
                </a:lnTo>
                <a:lnTo>
                  <a:pt x="102" y="152"/>
                </a:lnTo>
                <a:lnTo>
                  <a:pt x="104" y="146"/>
                </a:lnTo>
                <a:lnTo>
                  <a:pt x="105" y="141"/>
                </a:lnTo>
                <a:lnTo>
                  <a:pt x="105" y="137"/>
                </a:lnTo>
                <a:lnTo>
                  <a:pt x="105" y="133"/>
                </a:lnTo>
                <a:lnTo>
                  <a:pt x="105" y="130"/>
                </a:lnTo>
                <a:lnTo>
                  <a:pt x="104" y="127"/>
                </a:lnTo>
                <a:lnTo>
                  <a:pt x="103" y="125"/>
                </a:lnTo>
                <a:lnTo>
                  <a:pt x="102" y="123"/>
                </a:lnTo>
                <a:lnTo>
                  <a:pt x="100" y="121"/>
                </a:lnTo>
                <a:lnTo>
                  <a:pt x="99" y="119"/>
                </a:lnTo>
                <a:lnTo>
                  <a:pt x="97" y="117"/>
                </a:lnTo>
                <a:lnTo>
                  <a:pt x="96" y="115"/>
                </a:lnTo>
                <a:lnTo>
                  <a:pt x="95" y="113"/>
                </a:lnTo>
                <a:lnTo>
                  <a:pt x="94" y="110"/>
                </a:lnTo>
                <a:lnTo>
                  <a:pt x="94" y="107"/>
                </a:lnTo>
                <a:lnTo>
                  <a:pt x="94" y="104"/>
                </a:lnTo>
                <a:lnTo>
                  <a:pt x="94" y="100"/>
                </a:lnTo>
                <a:lnTo>
                  <a:pt x="95" y="95"/>
                </a:lnTo>
                <a:lnTo>
                  <a:pt x="99" y="88"/>
                </a:lnTo>
                <a:lnTo>
                  <a:pt x="103" y="81"/>
                </a:lnTo>
                <a:lnTo>
                  <a:pt x="107" y="74"/>
                </a:lnTo>
                <a:lnTo>
                  <a:pt x="111" y="67"/>
                </a:lnTo>
                <a:lnTo>
                  <a:pt x="115" y="61"/>
                </a:lnTo>
                <a:lnTo>
                  <a:pt x="119" y="55"/>
                </a:lnTo>
                <a:lnTo>
                  <a:pt x="124" y="50"/>
                </a:lnTo>
                <a:lnTo>
                  <a:pt x="129" y="45"/>
                </a:lnTo>
                <a:lnTo>
                  <a:pt x="133" y="40"/>
                </a:lnTo>
                <a:lnTo>
                  <a:pt x="138" y="35"/>
                </a:lnTo>
                <a:lnTo>
                  <a:pt x="143" y="31"/>
                </a:lnTo>
                <a:lnTo>
                  <a:pt x="148" y="27"/>
                </a:lnTo>
                <a:lnTo>
                  <a:pt x="154" y="24"/>
                </a:lnTo>
                <a:lnTo>
                  <a:pt x="159" y="20"/>
                </a:lnTo>
                <a:lnTo>
                  <a:pt x="164" y="17"/>
                </a:lnTo>
                <a:lnTo>
                  <a:pt x="170" y="15"/>
                </a:lnTo>
                <a:lnTo>
                  <a:pt x="175" y="12"/>
                </a:lnTo>
                <a:lnTo>
                  <a:pt x="181" y="10"/>
                </a:lnTo>
                <a:lnTo>
                  <a:pt x="186" y="8"/>
                </a:lnTo>
                <a:lnTo>
                  <a:pt x="192" y="6"/>
                </a:lnTo>
                <a:lnTo>
                  <a:pt x="198" y="4"/>
                </a:lnTo>
                <a:lnTo>
                  <a:pt x="204" y="3"/>
                </a:lnTo>
                <a:lnTo>
                  <a:pt x="210" y="2"/>
                </a:lnTo>
                <a:lnTo>
                  <a:pt x="216" y="1"/>
                </a:lnTo>
                <a:lnTo>
                  <a:pt x="222" y="1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3" y="0"/>
                </a:lnTo>
                <a:lnTo>
                  <a:pt x="259" y="1"/>
                </a:lnTo>
                <a:lnTo>
                  <a:pt x="265" y="1"/>
                </a:lnTo>
                <a:lnTo>
                  <a:pt x="271" y="2"/>
                </a:lnTo>
                <a:lnTo>
                  <a:pt x="278" y="3"/>
                </a:lnTo>
                <a:lnTo>
                  <a:pt x="284" y="4"/>
                </a:lnTo>
                <a:lnTo>
                  <a:pt x="290" y="5"/>
                </a:lnTo>
                <a:lnTo>
                  <a:pt x="296" y="7"/>
                </a:lnTo>
                <a:lnTo>
                  <a:pt x="303" y="8"/>
                </a:lnTo>
                <a:lnTo>
                  <a:pt x="309" y="10"/>
                </a:lnTo>
                <a:lnTo>
                  <a:pt x="315" y="12"/>
                </a:lnTo>
                <a:lnTo>
                  <a:pt x="321" y="13"/>
                </a:lnTo>
                <a:lnTo>
                  <a:pt x="328" y="15"/>
                </a:lnTo>
                <a:lnTo>
                  <a:pt x="334" y="17"/>
                </a:lnTo>
                <a:lnTo>
                  <a:pt x="340" y="19"/>
                </a:lnTo>
                <a:lnTo>
                  <a:pt x="344" y="23"/>
                </a:lnTo>
                <a:lnTo>
                  <a:pt x="349" y="26"/>
                </a:lnTo>
                <a:lnTo>
                  <a:pt x="353" y="29"/>
                </a:lnTo>
                <a:lnTo>
                  <a:pt x="358" y="33"/>
                </a:lnTo>
                <a:lnTo>
                  <a:pt x="362" y="37"/>
                </a:lnTo>
                <a:lnTo>
                  <a:pt x="367" y="40"/>
                </a:lnTo>
                <a:lnTo>
                  <a:pt x="371" y="44"/>
                </a:lnTo>
                <a:lnTo>
                  <a:pt x="376" y="48"/>
                </a:lnTo>
                <a:lnTo>
                  <a:pt x="380" y="52"/>
                </a:lnTo>
                <a:lnTo>
                  <a:pt x="385" y="57"/>
                </a:lnTo>
                <a:lnTo>
                  <a:pt x="389" y="61"/>
                </a:lnTo>
                <a:lnTo>
                  <a:pt x="394" y="66"/>
                </a:lnTo>
                <a:lnTo>
                  <a:pt x="398" y="70"/>
                </a:lnTo>
                <a:lnTo>
                  <a:pt x="402" y="75"/>
                </a:lnTo>
                <a:lnTo>
                  <a:pt x="406" y="79"/>
                </a:lnTo>
                <a:lnTo>
                  <a:pt x="410" y="84"/>
                </a:lnTo>
                <a:lnTo>
                  <a:pt x="413" y="89"/>
                </a:lnTo>
                <a:lnTo>
                  <a:pt x="417" y="94"/>
                </a:lnTo>
                <a:lnTo>
                  <a:pt x="420" y="99"/>
                </a:lnTo>
                <a:lnTo>
                  <a:pt x="423" y="104"/>
                </a:lnTo>
                <a:lnTo>
                  <a:pt x="426" y="109"/>
                </a:lnTo>
                <a:lnTo>
                  <a:pt x="429" y="114"/>
                </a:lnTo>
                <a:lnTo>
                  <a:pt x="431" y="119"/>
                </a:lnTo>
                <a:lnTo>
                  <a:pt x="434" y="125"/>
                </a:lnTo>
                <a:lnTo>
                  <a:pt x="436" y="130"/>
                </a:lnTo>
                <a:lnTo>
                  <a:pt x="437" y="135"/>
                </a:lnTo>
                <a:lnTo>
                  <a:pt x="438" y="140"/>
                </a:lnTo>
                <a:lnTo>
                  <a:pt x="439" y="146"/>
                </a:lnTo>
                <a:lnTo>
                  <a:pt x="440" y="151"/>
                </a:lnTo>
                <a:lnTo>
                  <a:pt x="440" y="156"/>
                </a:lnTo>
                <a:lnTo>
                  <a:pt x="440" y="161"/>
                </a:lnTo>
                <a:lnTo>
                  <a:pt x="439" y="167"/>
                </a:lnTo>
                <a:lnTo>
                  <a:pt x="439" y="172"/>
                </a:lnTo>
                <a:lnTo>
                  <a:pt x="437" y="177"/>
                </a:lnTo>
                <a:lnTo>
                  <a:pt x="435" y="183"/>
                </a:lnTo>
                <a:lnTo>
                  <a:pt x="433" y="188"/>
                </a:lnTo>
                <a:lnTo>
                  <a:pt x="430" y="193"/>
                </a:lnTo>
                <a:lnTo>
                  <a:pt x="427" y="198"/>
                </a:lnTo>
                <a:lnTo>
                  <a:pt x="423" y="203"/>
                </a:lnTo>
                <a:lnTo>
                  <a:pt x="419" y="208"/>
                </a:lnTo>
                <a:lnTo>
                  <a:pt x="414" y="213"/>
                </a:lnTo>
                <a:lnTo>
                  <a:pt x="409" y="218"/>
                </a:lnTo>
                <a:lnTo>
                  <a:pt x="403" y="223"/>
                </a:lnTo>
                <a:lnTo>
                  <a:pt x="397" y="227"/>
                </a:lnTo>
                <a:lnTo>
                  <a:pt x="391" y="230"/>
                </a:lnTo>
                <a:lnTo>
                  <a:pt x="385" y="233"/>
                </a:lnTo>
                <a:lnTo>
                  <a:pt x="379" y="235"/>
                </a:lnTo>
                <a:lnTo>
                  <a:pt x="374" y="237"/>
                </a:lnTo>
                <a:lnTo>
                  <a:pt x="368" y="238"/>
                </a:lnTo>
                <a:lnTo>
                  <a:pt x="363" y="239"/>
                </a:lnTo>
                <a:lnTo>
                  <a:pt x="358" y="240"/>
                </a:lnTo>
                <a:lnTo>
                  <a:pt x="352" y="241"/>
                </a:lnTo>
                <a:lnTo>
                  <a:pt x="347" y="242"/>
                </a:lnTo>
                <a:lnTo>
                  <a:pt x="342" y="242"/>
                </a:lnTo>
                <a:lnTo>
                  <a:pt x="337" y="243"/>
                </a:lnTo>
                <a:lnTo>
                  <a:pt x="332" y="244"/>
                </a:lnTo>
                <a:lnTo>
                  <a:pt x="327" y="246"/>
                </a:lnTo>
                <a:lnTo>
                  <a:pt x="322" y="248"/>
                </a:lnTo>
                <a:lnTo>
                  <a:pt x="317" y="250"/>
                </a:lnTo>
                <a:lnTo>
                  <a:pt x="311" y="253"/>
                </a:lnTo>
                <a:lnTo>
                  <a:pt x="306" y="256"/>
                </a:lnTo>
                <a:lnTo>
                  <a:pt x="301" y="260"/>
                </a:lnTo>
                <a:lnTo>
                  <a:pt x="295" y="265"/>
                </a:lnTo>
                <a:lnTo>
                  <a:pt x="290" y="271"/>
                </a:lnTo>
                <a:lnTo>
                  <a:pt x="284" y="277"/>
                </a:lnTo>
                <a:lnTo>
                  <a:pt x="284" y="278"/>
                </a:lnTo>
                <a:lnTo>
                  <a:pt x="283" y="279"/>
                </a:lnTo>
                <a:lnTo>
                  <a:pt x="281" y="281"/>
                </a:lnTo>
                <a:lnTo>
                  <a:pt x="279" y="283"/>
                </a:lnTo>
                <a:lnTo>
                  <a:pt x="276" y="287"/>
                </a:lnTo>
                <a:lnTo>
                  <a:pt x="273" y="290"/>
                </a:lnTo>
                <a:lnTo>
                  <a:pt x="269" y="295"/>
                </a:lnTo>
                <a:lnTo>
                  <a:pt x="265" y="300"/>
                </a:lnTo>
                <a:lnTo>
                  <a:pt x="260" y="305"/>
                </a:lnTo>
                <a:lnTo>
                  <a:pt x="255" y="311"/>
                </a:lnTo>
                <a:lnTo>
                  <a:pt x="249" y="318"/>
                </a:lnTo>
                <a:lnTo>
                  <a:pt x="244" y="324"/>
                </a:lnTo>
                <a:lnTo>
                  <a:pt x="237" y="331"/>
                </a:lnTo>
                <a:lnTo>
                  <a:pt x="231" y="339"/>
                </a:lnTo>
                <a:lnTo>
                  <a:pt x="224" y="346"/>
                </a:lnTo>
                <a:lnTo>
                  <a:pt x="218" y="354"/>
                </a:lnTo>
                <a:lnTo>
                  <a:pt x="211" y="362"/>
                </a:lnTo>
                <a:lnTo>
                  <a:pt x="204" y="370"/>
                </a:lnTo>
                <a:lnTo>
                  <a:pt x="196" y="379"/>
                </a:lnTo>
                <a:lnTo>
                  <a:pt x="189" y="387"/>
                </a:lnTo>
                <a:lnTo>
                  <a:pt x="182" y="395"/>
                </a:lnTo>
                <a:lnTo>
                  <a:pt x="175" y="404"/>
                </a:lnTo>
                <a:lnTo>
                  <a:pt x="168" y="412"/>
                </a:lnTo>
                <a:lnTo>
                  <a:pt x="161" y="420"/>
                </a:lnTo>
                <a:lnTo>
                  <a:pt x="154" y="428"/>
                </a:lnTo>
                <a:lnTo>
                  <a:pt x="147" y="436"/>
                </a:lnTo>
                <a:lnTo>
                  <a:pt x="140" y="444"/>
                </a:lnTo>
                <a:lnTo>
                  <a:pt x="134" y="451"/>
                </a:lnTo>
                <a:lnTo>
                  <a:pt x="128" y="458"/>
                </a:lnTo>
                <a:lnTo>
                  <a:pt x="122" y="465"/>
                </a:lnTo>
                <a:lnTo>
                  <a:pt x="116" y="471"/>
                </a:lnTo>
                <a:lnTo>
                  <a:pt x="111" y="477"/>
                </a:lnTo>
                <a:lnTo>
                  <a:pt x="106" y="483"/>
                </a:lnTo>
                <a:lnTo>
                  <a:pt x="102" y="488"/>
                </a:lnTo>
                <a:lnTo>
                  <a:pt x="98" y="492"/>
                </a:lnTo>
                <a:lnTo>
                  <a:pt x="95" y="496"/>
                </a:lnTo>
                <a:lnTo>
                  <a:pt x="92" y="499"/>
                </a:lnTo>
                <a:lnTo>
                  <a:pt x="90" y="502"/>
                </a:lnTo>
                <a:lnTo>
                  <a:pt x="88" y="504"/>
                </a:lnTo>
                <a:lnTo>
                  <a:pt x="87" y="505"/>
                </a:lnTo>
                <a:lnTo>
                  <a:pt x="85" y="504"/>
                </a:lnTo>
                <a:lnTo>
                  <a:pt x="80" y="502"/>
                </a:lnTo>
                <a:lnTo>
                  <a:pt x="73" y="499"/>
                </a:lnTo>
                <a:lnTo>
                  <a:pt x="64" y="494"/>
                </a:lnTo>
                <a:lnTo>
                  <a:pt x="54" y="489"/>
                </a:lnTo>
                <a:lnTo>
                  <a:pt x="44" y="484"/>
                </a:lnTo>
                <a:lnTo>
                  <a:pt x="33" y="479"/>
                </a:lnTo>
                <a:lnTo>
                  <a:pt x="23" y="474"/>
                </a:lnTo>
                <a:lnTo>
                  <a:pt x="14" y="469"/>
                </a:lnTo>
                <a:lnTo>
                  <a:pt x="7" y="466"/>
                </a:lnTo>
                <a:lnTo>
                  <a:pt x="2" y="463"/>
                </a:lnTo>
                <a:lnTo>
                  <a:pt x="0" y="46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6" name="Freeform 98"/>
          <p:cNvSpPr>
            <a:spLocks/>
          </p:cNvSpPr>
          <p:nvPr/>
        </p:nvSpPr>
        <p:spPr bwMode="auto">
          <a:xfrm>
            <a:off x="5692775" y="5210175"/>
            <a:ext cx="1217613" cy="857250"/>
          </a:xfrm>
          <a:custGeom>
            <a:avLst/>
            <a:gdLst>
              <a:gd name="T0" fmla="*/ 2147483647 w 767"/>
              <a:gd name="T1" fmla="*/ 2147483647 h 540"/>
              <a:gd name="T2" fmla="*/ 2147483647 w 767"/>
              <a:gd name="T3" fmla="*/ 2147483647 h 540"/>
              <a:gd name="T4" fmla="*/ 2147483647 w 767"/>
              <a:gd name="T5" fmla="*/ 2147483647 h 540"/>
              <a:gd name="T6" fmla="*/ 2147483647 w 767"/>
              <a:gd name="T7" fmla="*/ 2147483647 h 540"/>
              <a:gd name="T8" fmla="*/ 2147483647 w 767"/>
              <a:gd name="T9" fmla="*/ 2147483647 h 540"/>
              <a:gd name="T10" fmla="*/ 2147483647 w 767"/>
              <a:gd name="T11" fmla="*/ 2147483647 h 540"/>
              <a:gd name="T12" fmla="*/ 2147483647 w 767"/>
              <a:gd name="T13" fmla="*/ 2147483647 h 540"/>
              <a:gd name="T14" fmla="*/ 2147483647 w 767"/>
              <a:gd name="T15" fmla="*/ 2147483647 h 540"/>
              <a:gd name="T16" fmla="*/ 2147483647 w 767"/>
              <a:gd name="T17" fmla="*/ 2147483647 h 540"/>
              <a:gd name="T18" fmla="*/ 2147483647 w 767"/>
              <a:gd name="T19" fmla="*/ 2147483647 h 540"/>
              <a:gd name="T20" fmla="*/ 2147483647 w 767"/>
              <a:gd name="T21" fmla="*/ 2147483647 h 540"/>
              <a:gd name="T22" fmla="*/ 2147483647 w 767"/>
              <a:gd name="T23" fmla="*/ 2147483647 h 540"/>
              <a:gd name="T24" fmla="*/ 2147483647 w 767"/>
              <a:gd name="T25" fmla="*/ 2147483647 h 540"/>
              <a:gd name="T26" fmla="*/ 2147483647 w 767"/>
              <a:gd name="T27" fmla="*/ 2147483647 h 540"/>
              <a:gd name="T28" fmla="*/ 2147483647 w 767"/>
              <a:gd name="T29" fmla="*/ 2147483647 h 540"/>
              <a:gd name="T30" fmla="*/ 2147483647 w 767"/>
              <a:gd name="T31" fmla="*/ 2147483647 h 540"/>
              <a:gd name="T32" fmla="*/ 2147483647 w 767"/>
              <a:gd name="T33" fmla="*/ 2147483647 h 540"/>
              <a:gd name="T34" fmla="*/ 2147483647 w 767"/>
              <a:gd name="T35" fmla="*/ 2147483647 h 540"/>
              <a:gd name="T36" fmla="*/ 2147483647 w 767"/>
              <a:gd name="T37" fmla="*/ 2147483647 h 540"/>
              <a:gd name="T38" fmla="*/ 2147483647 w 767"/>
              <a:gd name="T39" fmla="*/ 2147483647 h 540"/>
              <a:gd name="T40" fmla="*/ 2147483647 w 767"/>
              <a:gd name="T41" fmla="*/ 2147483647 h 540"/>
              <a:gd name="T42" fmla="*/ 2147483647 w 767"/>
              <a:gd name="T43" fmla="*/ 2147483647 h 540"/>
              <a:gd name="T44" fmla="*/ 2147483647 w 767"/>
              <a:gd name="T45" fmla="*/ 2147483647 h 540"/>
              <a:gd name="T46" fmla="*/ 2147483647 w 767"/>
              <a:gd name="T47" fmla="*/ 2147483647 h 540"/>
              <a:gd name="T48" fmla="*/ 2147483647 w 767"/>
              <a:gd name="T49" fmla="*/ 2147483647 h 540"/>
              <a:gd name="T50" fmla="*/ 2147483647 w 767"/>
              <a:gd name="T51" fmla="*/ 2147483647 h 540"/>
              <a:gd name="T52" fmla="*/ 2147483647 w 767"/>
              <a:gd name="T53" fmla="*/ 2147483647 h 540"/>
              <a:gd name="T54" fmla="*/ 2147483647 w 767"/>
              <a:gd name="T55" fmla="*/ 2147483647 h 540"/>
              <a:gd name="T56" fmla="*/ 2147483647 w 767"/>
              <a:gd name="T57" fmla="*/ 2147483647 h 540"/>
              <a:gd name="T58" fmla="*/ 2147483647 w 767"/>
              <a:gd name="T59" fmla="*/ 2147483647 h 540"/>
              <a:gd name="T60" fmla="*/ 2147483647 w 767"/>
              <a:gd name="T61" fmla="*/ 2147483647 h 540"/>
              <a:gd name="T62" fmla="*/ 2147483647 w 767"/>
              <a:gd name="T63" fmla="*/ 2147483647 h 540"/>
              <a:gd name="T64" fmla="*/ 2147483647 w 767"/>
              <a:gd name="T65" fmla="*/ 2147483647 h 540"/>
              <a:gd name="T66" fmla="*/ 2147483647 w 767"/>
              <a:gd name="T67" fmla="*/ 0 h 540"/>
              <a:gd name="T68" fmla="*/ 2147483647 w 767"/>
              <a:gd name="T69" fmla="*/ 2147483647 h 540"/>
              <a:gd name="T70" fmla="*/ 2147483647 w 767"/>
              <a:gd name="T71" fmla="*/ 2147483647 h 540"/>
              <a:gd name="T72" fmla="*/ 2147483647 w 767"/>
              <a:gd name="T73" fmla="*/ 2147483647 h 540"/>
              <a:gd name="T74" fmla="*/ 2147483647 w 767"/>
              <a:gd name="T75" fmla="*/ 2147483647 h 540"/>
              <a:gd name="T76" fmla="*/ 2147483647 w 767"/>
              <a:gd name="T77" fmla="*/ 2147483647 h 540"/>
              <a:gd name="T78" fmla="*/ 2147483647 w 767"/>
              <a:gd name="T79" fmla="*/ 2147483647 h 540"/>
              <a:gd name="T80" fmla="*/ 2147483647 w 767"/>
              <a:gd name="T81" fmla="*/ 2147483647 h 540"/>
              <a:gd name="T82" fmla="*/ 2147483647 w 767"/>
              <a:gd name="T83" fmla="*/ 2147483647 h 540"/>
              <a:gd name="T84" fmla="*/ 2147483647 w 767"/>
              <a:gd name="T85" fmla="*/ 2147483647 h 540"/>
              <a:gd name="T86" fmla="*/ 2147483647 w 767"/>
              <a:gd name="T87" fmla="*/ 2147483647 h 540"/>
              <a:gd name="T88" fmla="*/ 0 w 767"/>
              <a:gd name="T89" fmla="*/ 2147483647 h 540"/>
              <a:gd name="T90" fmla="*/ 2147483647 w 767"/>
              <a:gd name="T91" fmla="*/ 2147483647 h 540"/>
              <a:gd name="T92" fmla="*/ 2147483647 w 767"/>
              <a:gd name="T93" fmla="*/ 2147483647 h 540"/>
              <a:gd name="T94" fmla="*/ 2147483647 w 767"/>
              <a:gd name="T95" fmla="*/ 2147483647 h 540"/>
              <a:gd name="T96" fmla="*/ 2147483647 w 767"/>
              <a:gd name="T97" fmla="*/ 2147483647 h 540"/>
              <a:gd name="T98" fmla="*/ 2147483647 w 767"/>
              <a:gd name="T99" fmla="*/ 2147483647 h 540"/>
              <a:gd name="T100" fmla="*/ 2147483647 w 767"/>
              <a:gd name="T101" fmla="*/ 2147483647 h 540"/>
              <a:gd name="T102" fmla="*/ 2147483647 w 767"/>
              <a:gd name="T103" fmla="*/ 2147483647 h 540"/>
              <a:gd name="T104" fmla="*/ 2147483647 w 767"/>
              <a:gd name="T105" fmla="*/ 2147483647 h 540"/>
              <a:gd name="T106" fmla="*/ 2147483647 w 767"/>
              <a:gd name="T107" fmla="*/ 2147483647 h 540"/>
              <a:gd name="T108" fmla="*/ 2147483647 w 767"/>
              <a:gd name="T109" fmla="*/ 2147483647 h 540"/>
              <a:gd name="T110" fmla="*/ 2147483647 w 767"/>
              <a:gd name="T111" fmla="*/ 2147483647 h 540"/>
              <a:gd name="T112" fmla="*/ 2147483647 w 767"/>
              <a:gd name="T113" fmla="*/ 2147483647 h 540"/>
              <a:gd name="T114" fmla="*/ 2147483647 w 767"/>
              <a:gd name="T115" fmla="*/ 2147483647 h 540"/>
              <a:gd name="T116" fmla="*/ 2147483647 w 767"/>
              <a:gd name="T117" fmla="*/ 2147483647 h 540"/>
              <a:gd name="T118" fmla="*/ 2147483647 w 767"/>
              <a:gd name="T119" fmla="*/ 2147483647 h 540"/>
              <a:gd name="T120" fmla="*/ 2147483647 w 767"/>
              <a:gd name="T121" fmla="*/ 2147483647 h 5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7"/>
              <a:gd name="T184" fmla="*/ 0 h 540"/>
              <a:gd name="T185" fmla="*/ 767 w 767"/>
              <a:gd name="T186" fmla="*/ 540 h 5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7" h="540">
                <a:moveTo>
                  <a:pt x="383" y="539"/>
                </a:moveTo>
                <a:lnTo>
                  <a:pt x="391" y="538"/>
                </a:lnTo>
                <a:lnTo>
                  <a:pt x="398" y="538"/>
                </a:lnTo>
                <a:lnTo>
                  <a:pt x="406" y="538"/>
                </a:lnTo>
                <a:lnTo>
                  <a:pt x="414" y="538"/>
                </a:lnTo>
                <a:lnTo>
                  <a:pt x="422" y="537"/>
                </a:lnTo>
                <a:lnTo>
                  <a:pt x="430" y="536"/>
                </a:lnTo>
                <a:lnTo>
                  <a:pt x="437" y="536"/>
                </a:lnTo>
                <a:lnTo>
                  <a:pt x="445" y="535"/>
                </a:lnTo>
                <a:lnTo>
                  <a:pt x="452" y="534"/>
                </a:lnTo>
                <a:lnTo>
                  <a:pt x="460" y="533"/>
                </a:lnTo>
                <a:lnTo>
                  <a:pt x="467" y="532"/>
                </a:lnTo>
                <a:lnTo>
                  <a:pt x="475" y="530"/>
                </a:lnTo>
                <a:lnTo>
                  <a:pt x="482" y="529"/>
                </a:lnTo>
                <a:lnTo>
                  <a:pt x="490" y="527"/>
                </a:lnTo>
                <a:lnTo>
                  <a:pt x="497" y="526"/>
                </a:lnTo>
                <a:lnTo>
                  <a:pt x="504" y="524"/>
                </a:lnTo>
                <a:lnTo>
                  <a:pt x="511" y="522"/>
                </a:lnTo>
                <a:lnTo>
                  <a:pt x="518" y="520"/>
                </a:lnTo>
                <a:lnTo>
                  <a:pt x="525" y="518"/>
                </a:lnTo>
                <a:lnTo>
                  <a:pt x="532" y="516"/>
                </a:lnTo>
                <a:lnTo>
                  <a:pt x="539" y="514"/>
                </a:lnTo>
                <a:lnTo>
                  <a:pt x="546" y="511"/>
                </a:lnTo>
                <a:lnTo>
                  <a:pt x="553" y="509"/>
                </a:lnTo>
                <a:lnTo>
                  <a:pt x="559" y="506"/>
                </a:lnTo>
                <a:lnTo>
                  <a:pt x="566" y="504"/>
                </a:lnTo>
                <a:lnTo>
                  <a:pt x="572" y="501"/>
                </a:lnTo>
                <a:lnTo>
                  <a:pt x="579" y="498"/>
                </a:lnTo>
                <a:lnTo>
                  <a:pt x="585" y="495"/>
                </a:lnTo>
                <a:lnTo>
                  <a:pt x="591" y="492"/>
                </a:lnTo>
                <a:lnTo>
                  <a:pt x="597" y="488"/>
                </a:lnTo>
                <a:lnTo>
                  <a:pt x="604" y="485"/>
                </a:lnTo>
                <a:lnTo>
                  <a:pt x="610" y="482"/>
                </a:lnTo>
                <a:lnTo>
                  <a:pt x="615" y="478"/>
                </a:lnTo>
                <a:lnTo>
                  <a:pt x="621" y="475"/>
                </a:lnTo>
                <a:lnTo>
                  <a:pt x="627" y="471"/>
                </a:lnTo>
                <a:lnTo>
                  <a:pt x="633" y="467"/>
                </a:lnTo>
                <a:lnTo>
                  <a:pt x="638" y="463"/>
                </a:lnTo>
                <a:lnTo>
                  <a:pt x="644" y="459"/>
                </a:lnTo>
                <a:lnTo>
                  <a:pt x="649" y="455"/>
                </a:lnTo>
                <a:lnTo>
                  <a:pt x="654" y="451"/>
                </a:lnTo>
                <a:lnTo>
                  <a:pt x="660" y="446"/>
                </a:lnTo>
                <a:lnTo>
                  <a:pt x="666" y="441"/>
                </a:lnTo>
                <a:lnTo>
                  <a:pt x="671" y="436"/>
                </a:lnTo>
                <a:lnTo>
                  <a:pt x="676" y="431"/>
                </a:lnTo>
                <a:lnTo>
                  <a:pt x="682" y="425"/>
                </a:lnTo>
                <a:lnTo>
                  <a:pt x="687" y="420"/>
                </a:lnTo>
                <a:lnTo>
                  <a:pt x="692" y="414"/>
                </a:lnTo>
                <a:lnTo>
                  <a:pt x="696" y="409"/>
                </a:lnTo>
                <a:lnTo>
                  <a:pt x="701" y="403"/>
                </a:lnTo>
                <a:lnTo>
                  <a:pt x="706" y="398"/>
                </a:lnTo>
                <a:lnTo>
                  <a:pt x="710" y="392"/>
                </a:lnTo>
                <a:lnTo>
                  <a:pt x="714" y="386"/>
                </a:lnTo>
                <a:lnTo>
                  <a:pt x="718" y="380"/>
                </a:lnTo>
                <a:lnTo>
                  <a:pt x="722" y="374"/>
                </a:lnTo>
                <a:lnTo>
                  <a:pt x="726" y="368"/>
                </a:lnTo>
                <a:lnTo>
                  <a:pt x="730" y="361"/>
                </a:lnTo>
                <a:lnTo>
                  <a:pt x="733" y="355"/>
                </a:lnTo>
                <a:lnTo>
                  <a:pt x="736" y="349"/>
                </a:lnTo>
                <a:lnTo>
                  <a:pt x="739" y="342"/>
                </a:lnTo>
                <a:lnTo>
                  <a:pt x="742" y="336"/>
                </a:lnTo>
                <a:lnTo>
                  <a:pt x="745" y="329"/>
                </a:lnTo>
                <a:lnTo>
                  <a:pt x="748" y="323"/>
                </a:lnTo>
                <a:lnTo>
                  <a:pt x="750" y="316"/>
                </a:lnTo>
                <a:lnTo>
                  <a:pt x="753" y="310"/>
                </a:lnTo>
                <a:lnTo>
                  <a:pt x="755" y="303"/>
                </a:lnTo>
                <a:lnTo>
                  <a:pt x="757" y="296"/>
                </a:lnTo>
                <a:lnTo>
                  <a:pt x="758" y="289"/>
                </a:lnTo>
                <a:lnTo>
                  <a:pt x="760" y="282"/>
                </a:lnTo>
                <a:lnTo>
                  <a:pt x="761" y="275"/>
                </a:lnTo>
                <a:lnTo>
                  <a:pt x="763" y="268"/>
                </a:lnTo>
                <a:lnTo>
                  <a:pt x="764" y="261"/>
                </a:lnTo>
                <a:lnTo>
                  <a:pt x="764" y="254"/>
                </a:lnTo>
                <a:lnTo>
                  <a:pt x="765" y="247"/>
                </a:lnTo>
                <a:lnTo>
                  <a:pt x="766" y="240"/>
                </a:lnTo>
                <a:lnTo>
                  <a:pt x="766" y="233"/>
                </a:lnTo>
                <a:lnTo>
                  <a:pt x="766" y="225"/>
                </a:lnTo>
                <a:lnTo>
                  <a:pt x="766" y="218"/>
                </a:lnTo>
                <a:lnTo>
                  <a:pt x="766" y="210"/>
                </a:lnTo>
                <a:lnTo>
                  <a:pt x="765" y="203"/>
                </a:lnTo>
                <a:lnTo>
                  <a:pt x="764" y="195"/>
                </a:lnTo>
                <a:lnTo>
                  <a:pt x="763" y="188"/>
                </a:lnTo>
                <a:lnTo>
                  <a:pt x="762" y="181"/>
                </a:lnTo>
                <a:lnTo>
                  <a:pt x="761" y="173"/>
                </a:lnTo>
                <a:lnTo>
                  <a:pt x="759" y="166"/>
                </a:lnTo>
                <a:lnTo>
                  <a:pt x="758" y="159"/>
                </a:lnTo>
                <a:lnTo>
                  <a:pt x="756" y="152"/>
                </a:lnTo>
                <a:lnTo>
                  <a:pt x="754" y="145"/>
                </a:lnTo>
                <a:lnTo>
                  <a:pt x="751" y="138"/>
                </a:lnTo>
                <a:lnTo>
                  <a:pt x="749" y="131"/>
                </a:lnTo>
                <a:lnTo>
                  <a:pt x="746" y="125"/>
                </a:lnTo>
                <a:lnTo>
                  <a:pt x="743" y="118"/>
                </a:lnTo>
                <a:lnTo>
                  <a:pt x="740" y="112"/>
                </a:lnTo>
                <a:lnTo>
                  <a:pt x="737" y="106"/>
                </a:lnTo>
                <a:lnTo>
                  <a:pt x="733" y="100"/>
                </a:lnTo>
                <a:lnTo>
                  <a:pt x="730" y="94"/>
                </a:lnTo>
                <a:lnTo>
                  <a:pt x="726" y="88"/>
                </a:lnTo>
                <a:lnTo>
                  <a:pt x="722" y="82"/>
                </a:lnTo>
                <a:lnTo>
                  <a:pt x="718" y="76"/>
                </a:lnTo>
                <a:lnTo>
                  <a:pt x="713" y="71"/>
                </a:lnTo>
                <a:lnTo>
                  <a:pt x="709" y="66"/>
                </a:lnTo>
                <a:lnTo>
                  <a:pt x="704" y="61"/>
                </a:lnTo>
                <a:lnTo>
                  <a:pt x="699" y="56"/>
                </a:lnTo>
                <a:lnTo>
                  <a:pt x="694" y="51"/>
                </a:lnTo>
                <a:lnTo>
                  <a:pt x="689" y="47"/>
                </a:lnTo>
                <a:lnTo>
                  <a:pt x="684" y="42"/>
                </a:lnTo>
                <a:lnTo>
                  <a:pt x="678" y="38"/>
                </a:lnTo>
                <a:lnTo>
                  <a:pt x="672" y="34"/>
                </a:lnTo>
                <a:lnTo>
                  <a:pt x="666" y="31"/>
                </a:lnTo>
                <a:lnTo>
                  <a:pt x="660" y="27"/>
                </a:lnTo>
                <a:lnTo>
                  <a:pt x="654" y="24"/>
                </a:lnTo>
                <a:lnTo>
                  <a:pt x="649" y="21"/>
                </a:lnTo>
                <a:lnTo>
                  <a:pt x="643" y="19"/>
                </a:lnTo>
                <a:lnTo>
                  <a:pt x="638" y="17"/>
                </a:lnTo>
                <a:lnTo>
                  <a:pt x="632" y="15"/>
                </a:lnTo>
                <a:lnTo>
                  <a:pt x="626" y="13"/>
                </a:lnTo>
                <a:lnTo>
                  <a:pt x="620" y="11"/>
                </a:lnTo>
                <a:lnTo>
                  <a:pt x="614" y="10"/>
                </a:lnTo>
                <a:lnTo>
                  <a:pt x="608" y="8"/>
                </a:lnTo>
                <a:lnTo>
                  <a:pt x="601" y="7"/>
                </a:lnTo>
                <a:lnTo>
                  <a:pt x="595" y="6"/>
                </a:lnTo>
                <a:lnTo>
                  <a:pt x="588" y="5"/>
                </a:lnTo>
                <a:lnTo>
                  <a:pt x="582" y="4"/>
                </a:lnTo>
                <a:lnTo>
                  <a:pt x="575" y="3"/>
                </a:lnTo>
                <a:lnTo>
                  <a:pt x="568" y="3"/>
                </a:lnTo>
                <a:lnTo>
                  <a:pt x="561" y="2"/>
                </a:lnTo>
                <a:lnTo>
                  <a:pt x="554" y="2"/>
                </a:lnTo>
                <a:lnTo>
                  <a:pt x="547" y="1"/>
                </a:lnTo>
                <a:lnTo>
                  <a:pt x="540" y="1"/>
                </a:lnTo>
                <a:lnTo>
                  <a:pt x="533" y="1"/>
                </a:lnTo>
                <a:lnTo>
                  <a:pt x="526" y="1"/>
                </a:lnTo>
                <a:lnTo>
                  <a:pt x="518" y="2"/>
                </a:lnTo>
                <a:lnTo>
                  <a:pt x="511" y="2"/>
                </a:lnTo>
                <a:lnTo>
                  <a:pt x="503" y="2"/>
                </a:lnTo>
                <a:lnTo>
                  <a:pt x="496" y="3"/>
                </a:lnTo>
                <a:lnTo>
                  <a:pt x="488" y="3"/>
                </a:lnTo>
                <a:lnTo>
                  <a:pt x="481" y="4"/>
                </a:lnTo>
                <a:lnTo>
                  <a:pt x="473" y="4"/>
                </a:lnTo>
                <a:lnTo>
                  <a:pt x="465" y="5"/>
                </a:lnTo>
                <a:lnTo>
                  <a:pt x="457" y="6"/>
                </a:lnTo>
                <a:lnTo>
                  <a:pt x="449" y="7"/>
                </a:lnTo>
                <a:lnTo>
                  <a:pt x="441" y="8"/>
                </a:lnTo>
                <a:lnTo>
                  <a:pt x="433" y="9"/>
                </a:lnTo>
                <a:lnTo>
                  <a:pt x="425" y="10"/>
                </a:lnTo>
                <a:lnTo>
                  <a:pt x="417" y="11"/>
                </a:lnTo>
                <a:lnTo>
                  <a:pt x="409" y="12"/>
                </a:lnTo>
                <a:lnTo>
                  <a:pt x="401" y="14"/>
                </a:lnTo>
                <a:lnTo>
                  <a:pt x="393" y="15"/>
                </a:lnTo>
                <a:lnTo>
                  <a:pt x="385" y="16"/>
                </a:lnTo>
                <a:lnTo>
                  <a:pt x="376" y="15"/>
                </a:lnTo>
                <a:lnTo>
                  <a:pt x="368" y="13"/>
                </a:lnTo>
                <a:lnTo>
                  <a:pt x="359" y="12"/>
                </a:lnTo>
                <a:lnTo>
                  <a:pt x="351" y="10"/>
                </a:lnTo>
                <a:lnTo>
                  <a:pt x="342" y="9"/>
                </a:lnTo>
                <a:lnTo>
                  <a:pt x="334" y="8"/>
                </a:lnTo>
                <a:lnTo>
                  <a:pt x="326" y="6"/>
                </a:lnTo>
                <a:lnTo>
                  <a:pt x="318" y="5"/>
                </a:lnTo>
                <a:lnTo>
                  <a:pt x="310" y="4"/>
                </a:lnTo>
                <a:lnTo>
                  <a:pt x="302" y="4"/>
                </a:lnTo>
                <a:lnTo>
                  <a:pt x="294" y="3"/>
                </a:lnTo>
                <a:lnTo>
                  <a:pt x="286" y="2"/>
                </a:lnTo>
                <a:lnTo>
                  <a:pt x="278" y="2"/>
                </a:lnTo>
                <a:lnTo>
                  <a:pt x="270" y="1"/>
                </a:lnTo>
                <a:lnTo>
                  <a:pt x="263" y="1"/>
                </a:lnTo>
                <a:lnTo>
                  <a:pt x="255" y="1"/>
                </a:lnTo>
                <a:lnTo>
                  <a:pt x="248" y="0"/>
                </a:lnTo>
                <a:lnTo>
                  <a:pt x="240" y="0"/>
                </a:lnTo>
                <a:lnTo>
                  <a:pt x="233" y="0"/>
                </a:lnTo>
                <a:lnTo>
                  <a:pt x="226" y="1"/>
                </a:lnTo>
                <a:lnTo>
                  <a:pt x="218" y="1"/>
                </a:lnTo>
                <a:lnTo>
                  <a:pt x="211" y="1"/>
                </a:lnTo>
                <a:lnTo>
                  <a:pt x="204" y="2"/>
                </a:lnTo>
                <a:lnTo>
                  <a:pt x="197" y="3"/>
                </a:lnTo>
                <a:lnTo>
                  <a:pt x="191" y="4"/>
                </a:lnTo>
                <a:lnTo>
                  <a:pt x="184" y="5"/>
                </a:lnTo>
                <a:lnTo>
                  <a:pt x="177" y="6"/>
                </a:lnTo>
                <a:lnTo>
                  <a:pt x="171" y="7"/>
                </a:lnTo>
                <a:lnTo>
                  <a:pt x="164" y="8"/>
                </a:lnTo>
                <a:lnTo>
                  <a:pt x="158" y="10"/>
                </a:lnTo>
                <a:lnTo>
                  <a:pt x="152" y="11"/>
                </a:lnTo>
                <a:lnTo>
                  <a:pt x="146" y="13"/>
                </a:lnTo>
                <a:lnTo>
                  <a:pt x="140" y="15"/>
                </a:lnTo>
                <a:lnTo>
                  <a:pt x="134" y="17"/>
                </a:lnTo>
                <a:lnTo>
                  <a:pt x="128" y="20"/>
                </a:lnTo>
                <a:lnTo>
                  <a:pt x="122" y="22"/>
                </a:lnTo>
                <a:lnTo>
                  <a:pt x="117" y="25"/>
                </a:lnTo>
                <a:lnTo>
                  <a:pt x="112" y="27"/>
                </a:lnTo>
                <a:lnTo>
                  <a:pt x="105" y="31"/>
                </a:lnTo>
                <a:lnTo>
                  <a:pt x="99" y="34"/>
                </a:lnTo>
                <a:lnTo>
                  <a:pt x="94" y="38"/>
                </a:lnTo>
                <a:lnTo>
                  <a:pt x="88" y="42"/>
                </a:lnTo>
                <a:lnTo>
                  <a:pt x="82" y="46"/>
                </a:lnTo>
                <a:lnTo>
                  <a:pt x="77" y="51"/>
                </a:lnTo>
                <a:lnTo>
                  <a:pt x="72" y="55"/>
                </a:lnTo>
                <a:lnTo>
                  <a:pt x="67" y="60"/>
                </a:lnTo>
                <a:lnTo>
                  <a:pt x="62" y="65"/>
                </a:lnTo>
                <a:lnTo>
                  <a:pt x="57" y="70"/>
                </a:lnTo>
                <a:lnTo>
                  <a:pt x="53" y="75"/>
                </a:lnTo>
                <a:lnTo>
                  <a:pt x="48" y="80"/>
                </a:lnTo>
                <a:lnTo>
                  <a:pt x="44" y="86"/>
                </a:lnTo>
                <a:lnTo>
                  <a:pt x="40" y="91"/>
                </a:lnTo>
                <a:lnTo>
                  <a:pt x="36" y="97"/>
                </a:lnTo>
                <a:lnTo>
                  <a:pt x="33" y="103"/>
                </a:lnTo>
                <a:lnTo>
                  <a:pt x="29" y="109"/>
                </a:lnTo>
                <a:lnTo>
                  <a:pt x="26" y="115"/>
                </a:lnTo>
                <a:lnTo>
                  <a:pt x="23" y="121"/>
                </a:lnTo>
                <a:lnTo>
                  <a:pt x="20" y="128"/>
                </a:lnTo>
                <a:lnTo>
                  <a:pt x="18" y="134"/>
                </a:lnTo>
                <a:lnTo>
                  <a:pt x="15" y="141"/>
                </a:lnTo>
                <a:lnTo>
                  <a:pt x="13" y="147"/>
                </a:lnTo>
                <a:lnTo>
                  <a:pt x="11" y="154"/>
                </a:lnTo>
                <a:lnTo>
                  <a:pt x="9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2"/>
                </a:lnTo>
                <a:lnTo>
                  <a:pt x="3" y="189"/>
                </a:lnTo>
                <a:lnTo>
                  <a:pt x="2" y="196"/>
                </a:lnTo>
                <a:lnTo>
                  <a:pt x="1" y="203"/>
                </a:lnTo>
                <a:lnTo>
                  <a:pt x="1" y="211"/>
                </a:lnTo>
                <a:lnTo>
                  <a:pt x="0" y="218"/>
                </a:lnTo>
                <a:lnTo>
                  <a:pt x="0" y="225"/>
                </a:lnTo>
                <a:lnTo>
                  <a:pt x="0" y="233"/>
                </a:lnTo>
                <a:lnTo>
                  <a:pt x="1" y="240"/>
                </a:lnTo>
                <a:lnTo>
                  <a:pt x="1" y="247"/>
                </a:lnTo>
                <a:lnTo>
                  <a:pt x="2" y="254"/>
                </a:lnTo>
                <a:lnTo>
                  <a:pt x="3" y="261"/>
                </a:lnTo>
                <a:lnTo>
                  <a:pt x="4" y="268"/>
                </a:lnTo>
                <a:lnTo>
                  <a:pt x="5" y="275"/>
                </a:lnTo>
                <a:lnTo>
                  <a:pt x="6" y="282"/>
                </a:lnTo>
                <a:lnTo>
                  <a:pt x="8" y="289"/>
                </a:lnTo>
                <a:lnTo>
                  <a:pt x="10" y="296"/>
                </a:lnTo>
                <a:lnTo>
                  <a:pt x="12" y="303"/>
                </a:lnTo>
                <a:lnTo>
                  <a:pt x="14" y="309"/>
                </a:lnTo>
                <a:lnTo>
                  <a:pt x="16" y="316"/>
                </a:lnTo>
                <a:lnTo>
                  <a:pt x="18" y="323"/>
                </a:lnTo>
                <a:lnTo>
                  <a:pt x="21" y="329"/>
                </a:lnTo>
                <a:lnTo>
                  <a:pt x="24" y="336"/>
                </a:lnTo>
                <a:lnTo>
                  <a:pt x="27" y="342"/>
                </a:lnTo>
                <a:lnTo>
                  <a:pt x="30" y="349"/>
                </a:lnTo>
                <a:lnTo>
                  <a:pt x="33" y="355"/>
                </a:lnTo>
                <a:lnTo>
                  <a:pt x="37" y="361"/>
                </a:lnTo>
                <a:lnTo>
                  <a:pt x="40" y="368"/>
                </a:lnTo>
                <a:lnTo>
                  <a:pt x="44" y="374"/>
                </a:lnTo>
                <a:lnTo>
                  <a:pt x="48" y="380"/>
                </a:lnTo>
                <a:lnTo>
                  <a:pt x="52" y="386"/>
                </a:lnTo>
                <a:lnTo>
                  <a:pt x="56" y="392"/>
                </a:lnTo>
                <a:lnTo>
                  <a:pt x="60" y="397"/>
                </a:lnTo>
                <a:lnTo>
                  <a:pt x="65" y="403"/>
                </a:lnTo>
                <a:lnTo>
                  <a:pt x="70" y="409"/>
                </a:lnTo>
                <a:lnTo>
                  <a:pt x="74" y="414"/>
                </a:lnTo>
                <a:lnTo>
                  <a:pt x="79" y="420"/>
                </a:lnTo>
                <a:lnTo>
                  <a:pt x="84" y="425"/>
                </a:lnTo>
                <a:lnTo>
                  <a:pt x="90" y="430"/>
                </a:lnTo>
                <a:lnTo>
                  <a:pt x="95" y="435"/>
                </a:lnTo>
                <a:lnTo>
                  <a:pt x="101" y="441"/>
                </a:lnTo>
                <a:lnTo>
                  <a:pt x="106" y="445"/>
                </a:lnTo>
                <a:lnTo>
                  <a:pt x="112" y="450"/>
                </a:lnTo>
                <a:lnTo>
                  <a:pt x="117" y="455"/>
                </a:lnTo>
                <a:lnTo>
                  <a:pt x="123" y="459"/>
                </a:lnTo>
                <a:lnTo>
                  <a:pt x="128" y="463"/>
                </a:lnTo>
                <a:lnTo>
                  <a:pt x="133" y="467"/>
                </a:lnTo>
                <a:lnTo>
                  <a:pt x="139" y="470"/>
                </a:lnTo>
                <a:lnTo>
                  <a:pt x="145" y="474"/>
                </a:lnTo>
                <a:lnTo>
                  <a:pt x="151" y="478"/>
                </a:lnTo>
                <a:lnTo>
                  <a:pt x="156" y="481"/>
                </a:lnTo>
                <a:lnTo>
                  <a:pt x="162" y="485"/>
                </a:lnTo>
                <a:lnTo>
                  <a:pt x="169" y="488"/>
                </a:lnTo>
                <a:lnTo>
                  <a:pt x="175" y="491"/>
                </a:lnTo>
                <a:lnTo>
                  <a:pt x="181" y="494"/>
                </a:lnTo>
                <a:lnTo>
                  <a:pt x="187" y="497"/>
                </a:lnTo>
                <a:lnTo>
                  <a:pt x="194" y="500"/>
                </a:lnTo>
                <a:lnTo>
                  <a:pt x="200" y="503"/>
                </a:lnTo>
                <a:lnTo>
                  <a:pt x="207" y="506"/>
                </a:lnTo>
                <a:lnTo>
                  <a:pt x="213" y="509"/>
                </a:lnTo>
                <a:lnTo>
                  <a:pt x="220" y="511"/>
                </a:lnTo>
                <a:lnTo>
                  <a:pt x="227" y="513"/>
                </a:lnTo>
                <a:lnTo>
                  <a:pt x="234" y="516"/>
                </a:lnTo>
                <a:lnTo>
                  <a:pt x="241" y="518"/>
                </a:lnTo>
                <a:lnTo>
                  <a:pt x="248" y="520"/>
                </a:lnTo>
                <a:lnTo>
                  <a:pt x="255" y="522"/>
                </a:lnTo>
                <a:lnTo>
                  <a:pt x="262" y="524"/>
                </a:lnTo>
                <a:lnTo>
                  <a:pt x="269" y="526"/>
                </a:lnTo>
                <a:lnTo>
                  <a:pt x="276" y="527"/>
                </a:lnTo>
                <a:lnTo>
                  <a:pt x="283" y="529"/>
                </a:lnTo>
                <a:lnTo>
                  <a:pt x="291" y="530"/>
                </a:lnTo>
                <a:lnTo>
                  <a:pt x="298" y="532"/>
                </a:lnTo>
                <a:lnTo>
                  <a:pt x="306" y="533"/>
                </a:lnTo>
                <a:lnTo>
                  <a:pt x="313" y="534"/>
                </a:lnTo>
                <a:lnTo>
                  <a:pt x="321" y="535"/>
                </a:lnTo>
                <a:lnTo>
                  <a:pt x="328" y="536"/>
                </a:lnTo>
                <a:lnTo>
                  <a:pt x="336" y="536"/>
                </a:lnTo>
                <a:lnTo>
                  <a:pt x="344" y="537"/>
                </a:lnTo>
                <a:lnTo>
                  <a:pt x="351" y="538"/>
                </a:lnTo>
                <a:lnTo>
                  <a:pt x="359" y="538"/>
                </a:lnTo>
                <a:lnTo>
                  <a:pt x="367" y="538"/>
                </a:lnTo>
                <a:lnTo>
                  <a:pt x="375" y="538"/>
                </a:lnTo>
                <a:lnTo>
                  <a:pt x="383" y="539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7" name="Freeform 99"/>
          <p:cNvSpPr>
            <a:spLocks/>
          </p:cNvSpPr>
          <p:nvPr/>
        </p:nvSpPr>
        <p:spPr bwMode="auto">
          <a:xfrm>
            <a:off x="5692775" y="5210175"/>
            <a:ext cx="1217613" cy="857250"/>
          </a:xfrm>
          <a:custGeom>
            <a:avLst/>
            <a:gdLst>
              <a:gd name="T0" fmla="*/ 2147483647 w 767"/>
              <a:gd name="T1" fmla="*/ 2147483647 h 540"/>
              <a:gd name="T2" fmla="*/ 2147483647 w 767"/>
              <a:gd name="T3" fmla="*/ 2147483647 h 540"/>
              <a:gd name="T4" fmla="*/ 2147483647 w 767"/>
              <a:gd name="T5" fmla="*/ 2147483647 h 540"/>
              <a:gd name="T6" fmla="*/ 2147483647 w 767"/>
              <a:gd name="T7" fmla="*/ 2147483647 h 540"/>
              <a:gd name="T8" fmla="*/ 2147483647 w 767"/>
              <a:gd name="T9" fmla="*/ 2147483647 h 540"/>
              <a:gd name="T10" fmla="*/ 2147483647 w 767"/>
              <a:gd name="T11" fmla="*/ 2147483647 h 540"/>
              <a:gd name="T12" fmla="*/ 2147483647 w 767"/>
              <a:gd name="T13" fmla="*/ 2147483647 h 540"/>
              <a:gd name="T14" fmla="*/ 2147483647 w 767"/>
              <a:gd name="T15" fmla="*/ 2147483647 h 540"/>
              <a:gd name="T16" fmla="*/ 2147483647 w 767"/>
              <a:gd name="T17" fmla="*/ 2147483647 h 540"/>
              <a:gd name="T18" fmla="*/ 2147483647 w 767"/>
              <a:gd name="T19" fmla="*/ 2147483647 h 540"/>
              <a:gd name="T20" fmla="*/ 2147483647 w 767"/>
              <a:gd name="T21" fmla="*/ 2147483647 h 540"/>
              <a:gd name="T22" fmla="*/ 2147483647 w 767"/>
              <a:gd name="T23" fmla="*/ 2147483647 h 540"/>
              <a:gd name="T24" fmla="*/ 2147483647 w 767"/>
              <a:gd name="T25" fmla="*/ 2147483647 h 540"/>
              <a:gd name="T26" fmla="*/ 2147483647 w 767"/>
              <a:gd name="T27" fmla="*/ 2147483647 h 540"/>
              <a:gd name="T28" fmla="*/ 2147483647 w 767"/>
              <a:gd name="T29" fmla="*/ 2147483647 h 540"/>
              <a:gd name="T30" fmla="*/ 2147483647 w 767"/>
              <a:gd name="T31" fmla="*/ 2147483647 h 540"/>
              <a:gd name="T32" fmla="*/ 2147483647 w 767"/>
              <a:gd name="T33" fmla="*/ 2147483647 h 540"/>
              <a:gd name="T34" fmla="*/ 2147483647 w 767"/>
              <a:gd name="T35" fmla="*/ 2147483647 h 540"/>
              <a:gd name="T36" fmla="*/ 2147483647 w 767"/>
              <a:gd name="T37" fmla="*/ 2147483647 h 540"/>
              <a:gd name="T38" fmla="*/ 2147483647 w 767"/>
              <a:gd name="T39" fmla="*/ 2147483647 h 540"/>
              <a:gd name="T40" fmla="*/ 2147483647 w 767"/>
              <a:gd name="T41" fmla="*/ 2147483647 h 540"/>
              <a:gd name="T42" fmla="*/ 2147483647 w 767"/>
              <a:gd name="T43" fmla="*/ 2147483647 h 540"/>
              <a:gd name="T44" fmla="*/ 2147483647 w 767"/>
              <a:gd name="T45" fmla="*/ 2147483647 h 540"/>
              <a:gd name="T46" fmla="*/ 2147483647 w 767"/>
              <a:gd name="T47" fmla="*/ 2147483647 h 540"/>
              <a:gd name="T48" fmla="*/ 2147483647 w 767"/>
              <a:gd name="T49" fmla="*/ 2147483647 h 540"/>
              <a:gd name="T50" fmla="*/ 2147483647 w 767"/>
              <a:gd name="T51" fmla="*/ 2147483647 h 540"/>
              <a:gd name="T52" fmla="*/ 2147483647 w 767"/>
              <a:gd name="T53" fmla="*/ 2147483647 h 540"/>
              <a:gd name="T54" fmla="*/ 2147483647 w 767"/>
              <a:gd name="T55" fmla="*/ 2147483647 h 540"/>
              <a:gd name="T56" fmla="*/ 2147483647 w 767"/>
              <a:gd name="T57" fmla="*/ 2147483647 h 540"/>
              <a:gd name="T58" fmla="*/ 2147483647 w 767"/>
              <a:gd name="T59" fmla="*/ 2147483647 h 540"/>
              <a:gd name="T60" fmla="*/ 2147483647 w 767"/>
              <a:gd name="T61" fmla="*/ 2147483647 h 540"/>
              <a:gd name="T62" fmla="*/ 2147483647 w 767"/>
              <a:gd name="T63" fmla="*/ 2147483647 h 540"/>
              <a:gd name="T64" fmla="*/ 2147483647 w 767"/>
              <a:gd name="T65" fmla="*/ 2147483647 h 540"/>
              <a:gd name="T66" fmla="*/ 2147483647 w 767"/>
              <a:gd name="T67" fmla="*/ 0 h 540"/>
              <a:gd name="T68" fmla="*/ 2147483647 w 767"/>
              <a:gd name="T69" fmla="*/ 2147483647 h 540"/>
              <a:gd name="T70" fmla="*/ 2147483647 w 767"/>
              <a:gd name="T71" fmla="*/ 2147483647 h 540"/>
              <a:gd name="T72" fmla="*/ 2147483647 w 767"/>
              <a:gd name="T73" fmla="*/ 2147483647 h 540"/>
              <a:gd name="T74" fmla="*/ 2147483647 w 767"/>
              <a:gd name="T75" fmla="*/ 2147483647 h 540"/>
              <a:gd name="T76" fmla="*/ 2147483647 w 767"/>
              <a:gd name="T77" fmla="*/ 2147483647 h 540"/>
              <a:gd name="T78" fmla="*/ 2147483647 w 767"/>
              <a:gd name="T79" fmla="*/ 2147483647 h 540"/>
              <a:gd name="T80" fmla="*/ 2147483647 w 767"/>
              <a:gd name="T81" fmla="*/ 2147483647 h 540"/>
              <a:gd name="T82" fmla="*/ 2147483647 w 767"/>
              <a:gd name="T83" fmla="*/ 2147483647 h 540"/>
              <a:gd name="T84" fmla="*/ 2147483647 w 767"/>
              <a:gd name="T85" fmla="*/ 2147483647 h 540"/>
              <a:gd name="T86" fmla="*/ 2147483647 w 767"/>
              <a:gd name="T87" fmla="*/ 2147483647 h 540"/>
              <a:gd name="T88" fmla="*/ 0 w 767"/>
              <a:gd name="T89" fmla="*/ 2147483647 h 540"/>
              <a:gd name="T90" fmla="*/ 2147483647 w 767"/>
              <a:gd name="T91" fmla="*/ 2147483647 h 540"/>
              <a:gd name="T92" fmla="*/ 2147483647 w 767"/>
              <a:gd name="T93" fmla="*/ 2147483647 h 540"/>
              <a:gd name="T94" fmla="*/ 2147483647 w 767"/>
              <a:gd name="T95" fmla="*/ 2147483647 h 540"/>
              <a:gd name="T96" fmla="*/ 2147483647 w 767"/>
              <a:gd name="T97" fmla="*/ 2147483647 h 540"/>
              <a:gd name="T98" fmla="*/ 2147483647 w 767"/>
              <a:gd name="T99" fmla="*/ 2147483647 h 540"/>
              <a:gd name="T100" fmla="*/ 2147483647 w 767"/>
              <a:gd name="T101" fmla="*/ 2147483647 h 540"/>
              <a:gd name="T102" fmla="*/ 2147483647 w 767"/>
              <a:gd name="T103" fmla="*/ 2147483647 h 540"/>
              <a:gd name="T104" fmla="*/ 2147483647 w 767"/>
              <a:gd name="T105" fmla="*/ 2147483647 h 540"/>
              <a:gd name="T106" fmla="*/ 2147483647 w 767"/>
              <a:gd name="T107" fmla="*/ 2147483647 h 540"/>
              <a:gd name="T108" fmla="*/ 2147483647 w 767"/>
              <a:gd name="T109" fmla="*/ 2147483647 h 540"/>
              <a:gd name="T110" fmla="*/ 2147483647 w 767"/>
              <a:gd name="T111" fmla="*/ 2147483647 h 540"/>
              <a:gd name="T112" fmla="*/ 2147483647 w 767"/>
              <a:gd name="T113" fmla="*/ 2147483647 h 540"/>
              <a:gd name="T114" fmla="*/ 2147483647 w 767"/>
              <a:gd name="T115" fmla="*/ 2147483647 h 540"/>
              <a:gd name="T116" fmla="*/ 2147483647 w 767"/>
              <a:gd name="T117" fmla="*/ 2147483647 h 540"/>
              <a:gd name="T118" fmla="*/ 2147483647 w 767"/>
              <a:gd name="T119" fmla="*/ 2147483647 h 540"/>
              <a:gd name="T120" fmla="*/ 2147483647 w 767"/>
              <a:gd name="T121" fmla="*/ 2147483647 h 5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67"/>
              <a:gd name="T184" fmla="*/ 0 h 540"/>
              <a:gd name="T185" fmla="*/ 767 w 767"/>
              <a:gd name="T186" fmla="*/ 540 h 5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67" h="540">
                <a:moveTo>
                  <a:pt x="383" y="539"/>
                </a:moveTo>
                <a:lnTo>
                  <a:pt x="391" y="538"/>
                </a:lnTo>
                <a:lnTo>
                  <a:pt x="398" y="538"/>
                </a:lnTo>
                <a:lnTo>
                  <a:pt x="406" y="538"/>
                </a:lnTo>
                <a:lnTo>
                  <a:pt x="414" y="538"/>
                </a:lnTo>
                <a:lnTo>
                  <a:pt x="422" y="537"/>
                </a:lnTo>
                <a:lnTo>
                  <a:pt x="430" y="536"/>
                </a:lnTo>
                <a:lnTo>
                  <a:pt x="437" y="536"/>
                </a:lnTo>
                <a:lnTo>
                  <a:pt x="445" y="535"/>
                </a:lnTo>
                <a:lnTo>
                  <a:pt x="452" y="534"/>
                </a:lnTo>
                <a:lnTo>
                  <a:pt x="460" y="533"/>
                </a:lnTo>
                <a:lnTo>
                  <a:pt x="467" y="532"/>
                </a:lnTo>
                <a:lnTo>
                  <a:pt x="475" y="530"/>
                </a:lnTo>
                <a:lnTo>
                  <a:pt x="482" y="529"/>
                </a:lnTo>
                <a:lnTo>
                  <a:pt x="490" y="527"/>
                </a:lnTo>
                <a:lnTo>
                  <a:pt x="497" y="526"/>
                </a:lnTo>
                <a:lnTo>
                  <a:pt x="504" y="524"/>
                </a:lnTo>
                <a:lnTo>
                  <a:pt x="511" y="522"/>
                </a:lnTo>
                <a:lnTo>
                  <a:pt x="518" y="520"/>
                </a:lnTo>
                <a:lnTo>
                  <a:pt x="525" y="518"/>
                </a:lnTo>
                <a:lnTo>
                  <a:pt x="532" y="516"/>
                </a:lnTo>
                <a:lnTo>
                  <a:pt x="539" y="514"/>
                </a:lnTo>
                <a:lnTo>
                  <a:pt x="546" y="511"/>
                </a:lnTo>
                <a:lnTo>
                  <a:pt x="553" y="509"/>
                </a:lnTo>
                <a:lnTo>
                  <a:pt x="559" y="506"/>
                </a:lnTo>
                <a:lnTo>
                  <a:pt x="566" y="504"/>
                </a:lnTo>
                <a:lnTo>
                  <a:pt x="572" y="501"/>
                </a:lnTo>
                <a:lnTo>
                  <a:pt x="579" y="498"/>
                </a:lnTo>
                <a:lnTo>
                  <a:pt x="585" y="495"/>
                </a:lnTo>
                <a:lnTo>
                  <a:pt x="591" y="492"/>
                </a:lnTo>
                <a:lnTo>
                  <a:pt x="597" y="488"/>
                </a:lnTo>
                <a:lnTo>
                  <a:pt x="604" y="485"/>
                </a:lnTo>
                <a:lnTo>
                  <a:pt x="610" y="482"/>
                </a:lnTo>
                <a:lnTo>
                  <a:pt x="615" y="478"/>
                </a:lnTo>
                <a:lnTo>
                  <a:pt x="621" y="475"/>
                </a:lnTo>
                <a:lnTo>
                  <a:pt x="627" y="471"/>
                </a:lnTo>
                <a:lnTo>
                  <a:pt x="633" y="467"/>
                </a:lnTo>
                <a:lnTo>
                  <a:pt x="638" y="463"/>
                </a:lnTo>
                <a:lnTo>
                  <a:pt x="644" y="459"/>
                </a:lnTo>
                <a:lnTo>
                  <a:pt x="649" y="455"/>
                </a:lnTo>
                <a:lnTo>
                  <a:pt x="654" y="451"/>
                </a:lnTo>
                <a:lnTo>
                  <a:pt x="660" y="446"/>
                </a:lnTo>
                <a:lnTo>
                  <a:pt x="666" y="441"/>
                </a:lnTo>
                <a:lnTo>
                  <a:pt x="671" y="436"/>
                </a:lnTo>
                <a:lnTo>
                  <a:pt x="676" y="431"/>
                </a:lnTo>
                <a:lnTo>
                  <a:pt x="682" y="425"/>
                </a:lnTo>
                <a:lnTo>
                  <a:pt x="687" y="420"/>
                </a:lnTo>
                <a:lnTo>
                  <a:pt x="692" y="414"/>
                </a:lnTo>
                <a:lnTo>
                  <a:pt x="696" y="409"/>
                </a:lnTo>
                <a:lnTo>
                  <a:pt x="701" y="403"/>
                </a:lnTo>
                <a:lnTo>
                  <a:pt x="706" y="398"/>
                </a:lnTo>
                <a:lnTo>
                  <a:pt x="710" y="392"/>
                </a:lnTo>
                <a:lnTo>
                  <a:pt x="714" y="386"/>
                </a:lnTo>
                <a:lnTo>
                  <a:pt x="718" y="380"/>
                </a:lnTo>
                <a:lnTo>
                  <a:pt x="722" y="374"/>
                </a:lnTo>
                <a:lnTo>
                  <a:pt x="726" y="368"/>
                </a:lnTo>
                <a:lnTo>
                  <a:pt x="730" y="361"/>
                </a:lnTo>
                <a:lnTo>
                  <a:pt x="733" y="355"/>
                </a:lnTo>
                <a:lnTo>
                  <a:pt x="736" y="349"/>
                </a:lnTo>
                <a:lnTo>
                  <a:pt x="739" y="342"/>
                </a:lnTo>
                <a:lnTo>
                  <a:pt x="742" y="336"/>
                </a:lnTo>
                <a:lnTo>
                  <a:pt x="745" y="329"/>
                </a:lnTo>
                <a:lnTo>
                  <a:pt x="748" y="323"/>
                </a:lnTo>
                <a:lnTo>
                  <a:pt x="750" y="316"/>
                </a:lnTo>
                <a:lnTo>
                  <a:pt x="753" y="310"/>
                </a:lnTo>
                <a:lnTo>
                  <a:pt x="755" y="303"/>
                </a:lnTo>
                <a:lnTo>
                  <a:pt x="757" y="296"/>
                </a:lnTo>
                <a:lnTo>
                  <a:pt x="758" y="289"/>
                </a:lnTo>
                <a:lnTo>
                  <a:pt x="760" y="282"/>
                </a:lnTo>
                <a:lnTo>
                  <a:pt x="761" y="275"/>
                </a:lnTo>
                <a:lnTo>
                  <a:pt x="763" y="268"/>
                </a:lnTo>
                <a:lnTo>
                  <a:pt x="764" y="261"/>
                </a:lnTo>
                <a:lnTo>
                  <a:pt x="764" y="254"/>
                </a:lnTo>
                <a:lnTo>
                  <a:pt x="765" y="247"/>
                </a:lnTo>
                <a:lnTo>
                  <a:pt x="766" y="240"/>
                </a:lnTo>
                <a:lnTo>
                  <a:pt x="766" y="233"/>
                </a:lnTo>
                <a:lnTo>
                  <a:pt x="766" y="225"/>
                </a:lnTo>
                <a:lnTo>
                  <a:pt x="766" y="218"/>
                </a:lnTo>
                <a:lnTo>
                  <a:pt x="766" y="210"/>
                </a:lnTo>
                <a:lnTo>
                  <a:pt x="765" y="203"/>
                </a:lnTo>
                <a:lnTo>
                  <a:pt x="764" y="195"/>
                </a:lnTo>
                <a:lnTo>
                  <a:pt x="763" y="188"/>
                </a:lnTo>
                <a:lnTo>
                  <a:pt x="762" y="181"/>
                </a:lnTo>
                <a:lnTo>
                  <a:pt x="761" y="173"/>
                </a:lnTo>
                <a:lnTo>
                  <a:pt x="759" y="166"/>
                </a:lnTo>
                <a:lnTo>
                  <a:pt x="758" y="159"/>
                </a:lnTo>
                <a:lnTo>
                  <a:pt x="756" y="152"/>
                </a:lnTo>
                <a:lnTo>
                  <a:pt x="754" y="145"/>
                </a:lnTo>
                <a:lnTo>
                  <a:pt x="751" y="138"/>
                </a:lnTo>
                <a:lnTo>
                  <a:pt x="749" y="131"/>
                </a:lnTo>
                <a:lnTo>
                  <a:pt x="746" y="125"/>
                </a:lnTo>
                <a:lnTo>
                  <a:pt x="743" y="118"/>
                </a:lnTo>
                <a:lnTo>
                  <a:pt x="740" y="112"/>
                </a:lnTo>
                <a:lnTo>
                  <a:pt x="737" y="106"/>
                </a:lnTo>
                <a:lnTo>
                  <a:pt x="733" y="100"/>
                </a:lnTo>
                <a:lnTo>
                  <a:pt x="730" y="94"/>
                </a:lnTo>
                <a:lnTo>
                  <a:pt x="726" y="88"/>
                </a:lnTo>
                <a:lnTo>
                  <a:pt x="722" y="82"/>
                </a:lnTo>
                <a:lnTo>
                  <a:pt x="718" y="76"/>
                </a:lnTo>
                <a:lnTo>
                  <a:pt x="713" y="71"/>
                </a:lnTo>
                <a:lnTo>
                  <a:pt x="709" y="66"/>
                </a:lnTo>
                <a:lnTo>
                  <a:pt x="704" y="61"/>
                </a:lnTo>
                <a:lnTo>
                  <a:pt x="699" y="56"/>
                </a:lnTo>
                <a:lnTo>
                  <a:pt x="694" y="51"/>
                </a:lnTo>
                <a:lnTo>
                  <a:pt x="689" y="47"/>
                </a:lnTo>
                <a:lnTo>
                  <a:pt x="684" y="42"/>
                </a:lnTo>
                <a:lnTo>
                  <a:pt x="678" y="38"/>
                </a:lnTo>
                <a:lnTo>
                  <a:pt x="672" y="34"/>
                </a:lnTo>
                <a:lnTo>
                  <a:pt x="666" y="31"/>
                </a:lnTo>
                <a:lnTo>
                  <a:pt x="660" y="27"/>
                </a:lnTo>
                <a:lnTo>
                  <a:pt x="654" y="24"/>
                </a:lnTo>
                <a:lnTo>
                  <a:pt x="649" y="21"/>
                </a:lnTo>
                <a:lnTo>
                  <a:pt x="643" y="19"/>
                </a:lnTo>
                <a:lnTo>
                  <a:pt x="638" y="17"/>
                </a:lnTo>
                <a:lnTo>
                  <a:pt x="632" y="15"/>
                </a:lnTo>
                <a:lnTo>
                  <a:pt x="626" y="13"/>
                </a:lnTo>
                <a:lnTo>
                  <a:pt x="620" y="11"/>
                </a:lnTo>
                <a:lnTo>
                  <a:pt x="614" y="10"/>
                </a:lnTo>
                <a:lnTo>
                  <a:pt x="608" y="8"/>
                </a:lnTo>
                <a:lnTo>
                  <a:pt x="601" y="7"/>
                </a:lnTo>
                <a:lnTo>
                  <a:pt x="595" y="6"/>
                </a:lnTo>
                <a:lnTo>
                  <a:pt x="588" y="5"/>
                </a:lnTo>
                <a:lnTo>
                  <a:pt x="582" y="4"/>
                </a:lnTo>
                <a:lnTo>
                  <a:pt x="575" y="3"/>
                </a:lnTo>
                <a:lnTo>
                  <a:pt x="568" y="3"/>
                </a:lnTo>
                <a:lnTo>
                  <a:pt x="561" y="2"/>
                </a:lnTo>
                <a:lnTo>
                  <a:pt x="554" y="2"/>
                </a:lnTo>
                <a:lnTo>
                  <a:pt x="547" y="1"/>
                </a:lnTo>
                <a:lnTo>
                  <a:pt x="540" y="1"/>
                </a:lnTo>
                <a:lnTo>
                  <a:pt x="533" y="1"/>
                </a:lnTo>
                <a:lnTo>
                  <a:pt x="526" y="1"/>
                </a:lnTo>
                <a:lnTo>
                  <a:pt x="518" y="2"/>
                </a:lnTo>
                <a:lnTo>
                  <a:pt x="511" y="2"/>
                </a:lnTo>
                <a:lnTo>
                  <a:pt x="503" y="2"/>
                </a:lnTo>
                <a:lnTo>
                  <a:pt x="496" y="3"/>
                </a:lnTo>
                <a:lnTo>
                  <a:pt x="488" y="3"/>
                </a:lnTo>
                <a:lnTo>
                  <a:pt x="481" y="4"/>
                </a:lnTo>
                <a:lnTo>
                  <a:pt x="473" y="4"/>
                </a:lnTo>
                <a:lnTo>
                  <a:pt x="465" y="5"/>
                </a:lnTo>
                <a:lnTo>
                  <a:pt x="457" y="6"/>
                </a:lnTo>
                <a:lnTo>
                  <a:pt x="449" y="7"/>
                </a:lnTo>
                <a:lnTo>
                  <a:pt x="441" y="8"/>
                </a:lnTo>
                <a:lnTo>
                  <a:pt x="433" y="9"/>
                </a:lnTo>
                <a:lnTo>
                  <a:pt x="425" y="10"/>
                </a:lnTo>
                <a:lnTo>
                  <a:pt x="417" y="11"/>
                </a:lnTo>
                <a:lnTo>
                  <a:pt x="409" y="12"/>
                </a:lnTo>
                <a:lnTo>
                  <a:pt x="401" y="14"/>
                </a:lnTo>
                <a:lnTo>
                  <a:pt x="393" y="15"/>
                </a:lnTo>
                <a:lnTo>
                  <a:pt x="385" y="16"/>
                </a:lnTo>
                <a:lnTo>
                  <a:pt x="376" y="15"/>
                </a:lnTo>
                <a:lnTo>
                  <a:pt x="368" y="13"/>
                </a:lnTo>
                <a:lnTo>
                  <a:pt x="359" y="12"/>
                </a:lnTo>
                <a:lnTo>
                  <a:pt x="351" y="10"/>
                </a:lnTo>
                <a:lnTo>
                  <a:pt x="342" y="9"/>
                </a:lnTo>
                <a:lnTo>
                  <a:pt x="334" y="8"/>
                </a:lnTo>
                <a:lnTo>
                  <a:pt x="326" y="6"/>
                </a:lnTo>
                <a:lnTo>
                  <a:pt x="318" y="5"/>
                </a:lnTo>
                <a:lnTo>
                  <a:pt x="310" y="4"/>
                </a:lnTo>
                <a:lnTo>
                  <a:pt x="302" y="4"/>
                </a:lnTo>
                <a:lnTo>
                  <a:pt x="294" y="3"/>
                </a:lnTo>
                <a:lnTo>
                  <a:pt x="286" y="2"/>
                </a:lnTo>
                <a:lnTo>
                  <a:pt x="278" y="2"/>
                </a:lnTo>
                <a:lnTo>
                  <a:pt x="270" y="1"/>
                </a:lnTo>
                <a:lnTo>
                  <a:pt x="263" y="1"/>
                </a:lnTo>
                <a:lnTo>
                  <a:pt x="255" y="1"/>
                </a:lnTo>
                <a:lnTo>
                  <a:pt x="248" y="0"/>
                </a:lnTo>
                <a:lnTo>
                  <a:pt x="240" y="0"/>
                </a:lnTo>
                <a:lnTo>
                  <a:pt x="233" y="0"/>
                </a:lnTo>
                <a:lnTo>
                  <a:pt x="226" y="1"/>
                </a:lnTo>
                <a:lnTo>
                  <a:pt x="218" y="1"/>
                </a:lnTo>
                <a:lnTo>
                  <a:pt x="211" y="1"/>
                </a:lnTo>
                <a:lnTo>
                  <a:pt x="204" y="2"/>
                </a:lnTo>
                <a:lnTo>
                  <a:pt x="197" y="3"/>
                </a:lnTo>
                <a:lnTo>
                  <a:pt x="191" y="4"/>
                </a:lnTo>
                <a:lnTo>
                  <a:pt x="184" y="5"/>
                </a:lnTo>
                <a:lnTo>
                  <a:pt x="177" y="6"/>
                </a:lnTo>
                <a:lnTo>
                  <a:pt x="171" y="7"/>
                </a:lnTo>
                <a:lnTo>
                  <a:pt x="164" y="8"/>
                </a:lnTo>
                <a:lnTo>
                  <a:pt x="158" y="10"/>
                </a:lnTo>
                <a:lnTo>
                  <a:pt x="152" y="11"/>
                </a:lnTo>
                <a:lnTo>
                  <a:pt x="146" y="13"/>
                </a:lnTo>
                <a:lnTo>
                  <a:pt x="140" y="15"/>
                </a:lnTo>
                <a:lnTo>
                  <a:pt x="134" y="17"/>
                </a:lnTo>
                <a:lnTo>
                  <a:pt x="128" y="20"/>
                </a:lnTo>
                <a:lnTo>
                  <a:pt x="122" y="22"/>
                </a:lnTo>
                <a:lnTo>
                  <a:pt x="117" y="25"/>
                </a:lnTo>
                <a:lnTo>
                  <a:pt x="112" y="27"/>
                </a:lnTo>
                <a:lnTo>
                  <a:pt x="105" y="31"/>
                </a:lnTo>
                <a:lnTo>
                  <a:pt x="99" y="34"/>
                </a:lnTo>
                <a:lnTo>
                  <a:pt x="94" y="38"/>
                </a:lnTo>
                <a:lnTo>
                  <a:pt x="88" y="42"/>
                </a:lnTo>
                <a:lnTo>
                  <a:pt x="82" y="46"/>
                </a:lnTo>
                <a:lnTo>
                  <a:pt x="77" y="51"/>
                </a:lnTo>
                <a:lnTo>
                  <a:pt x="72" y="55"/>
                </a:lnTo>
                <a:lnTo>
                  <a:pt x="67" y="60"/>
                </a:lnTo>
                <a:lnTo>
                  <a:pt x="62" y="65"/>
                </a:lnTo>
                <a:lnTo>
                  <a:pt x="57" y="70"/>
                </a:lnTo>
                <a:lnTo>
                  <a:pt x="53" y="75"/>
                </a:lnTo>
                <a:lnTo>
                  <a:pt x="48" y="80"/>
                </a:lnTo>
                <a:lnTo>
                  <a:pt x="44" y="86"/>
                </a:lnTo>
                <a:lnTo>
                  <a:pt x="40" y="91"/>
                </a:lnTo>
                <a:lnTo>
                  <a:pt x="36" y="97"/>
                </a:lnTo>
                <a:lnTo>
                  <a:pt x="33" y="103"/>
                </a:lnTo>
                <a:lnTo>
                  <a:pt x="29" y="109"/>
                </a:lnTo>
                <a:lnTo>
                  <a:pt x="26" y="115"/>
                </a:lnTo>
                <a:lnTo>
                  <a:pt x="23" y="121"/>
                </a:lnTo>
                <a:lnTo>
                  <a:pt x="20" y="128"/>
                </a:lnTo>
                <a:lnTo>
                  <a:pt x="18" y="134"/>
                </a:lnTo>
                <a:lnTo>
                  <a:pt x="15" y="141"/>
                </a:lnTo>
                <a:lnTo>
                  <a:pt x="13" y="147"/>
                </a:lnTo>
                <a:lnTo>
                  <a:pt x="11" y="154"/>
                </a:lnTo>
                <a:lnTo>
                  <a:pt x="9" y="161"/>
                </a:lnTo>
                <a:lnTo>
                  <a:pt x="7" y="168"/>
                </a:lnTo>
                <a:lnTo>
                  <a:pt x="5" y="175"/>
                </a:lnTo>
                <a:lnTo>
                  <a:pt x="4" y="182"/>
                </a:lnTo>
                <a:lnTo>
                  <a:pt x="3" y="189"/>
                </a:lnTo>
                <a:lnTo>
                  <a:pt x="2" y="196"/>
                </a:lnTo>
                <a:lnTo>
                  <a:pt x="1" y="203"/>
                </a:lnTo>
                <a:lnTo>
                  <a:pt x="1" y="211"/>
                </a:lnTo>
                <a:lnTo>
                  <a:pt x="0" y="218"/>
                </a:lnTo>
                <a:lnTo>
                  <a:pt x="0" y="225"/>
                </a:lnTo>
                <a:lnTo>
                  <a:pt x="0" y="233"/>
                </a:lnTo>
                <a:lnTo>
                  <a:pt x="1" y="240"/>
                </a:lnTo>
                <a:lnTo>
                  <a:pt x="1" y="247"/>
                </a:lnTo>
                <a:lnTo>
                  <a:pt x="2" y="254"/>
                </a:lnTo>
                <a:lnTo>
                  <a:pt x="3" y="261"/>
                </a:lnTo>
                <a:lnTo>
                  <a:pt x="4" y="268"/>
                </a:lnTo>
                <a:lnTo>
                  <a:pt x="5" y="275"/>
                </a:lnTo>
                <a:lnTo>
                  <a:pt x="6" y="282"/>
                </a:lnTo>
                <a:lnTo>
                  <a:pt x="8" y="289"/>
                </a:lnTo>
                <a:lnTo>
                  <a:pt x="10" y="296"/>
                </a:lnTo>
                <a:lnTo>
                  <a:pt x="12" y="303"/>
                </a:lnTo>
                <a:lnTo>
                  <a:pt x="14" y="309"/>
                </a:lnTo>
                <a:lnTo>
                  <a:pt x="16" y="316"/>
                </a:lnTo>
                <a:lnTo>
                  <a:pt x="18" y="323"/>
                </a:lnTo>
                <a:lnTo>
                  <a:pt x="21" y="329"/>
                </a:lnTo>
                <a:lnTo>
                  <a:pt x="24" y="336"/>
                </a:lnTo>
                <a:lnTo>
                  <a:pt x="27" y="342"/>
                </a:lnTo>
                <a:lnTo>
                  <a:pt x="30" y="349"/>
                </a:lnTo>
                <a:lnTo>
                  <a:pt x="33" y="355"/>
                </a:lnTo>
                <a:lnTo>
                  <a:pt x="37" y="361"/>
                </a:lnTo>
                <a:lnTo>
                  <a:pt x="40" y="368"/>
                </a:lnTo>
                <a:lnTo>
                  <a:pt x="44" y="374"/>
                </a:lnTo>
                <a:lnTo>
                  <a:pt x="48" y="380"/>
                </a:lnTo>
                <a:lnTo>
                  <a:pt x="52" y="386"/>
                </a:lnTo>
                <a:lnTo>
                  <a:pt x="56" y="392"/>
                </a:lnTo>
                <a:lnTo>
                  <a:pt x="60" y="397"/>
                </a:lnTo>
                <a:lnTo>
                  <a:pt x="65" y="403"/>
                </a:lnTo>
                <a:lnTo>
                  <a:pt x="70" y="409"/>
                </a:lnTo>
                <a:lnTo>
                  <a:pt x="74" y="414"/>
                </a:lnTo>
                <a:lnTo>
                  <a:pt x="79" y="420"/>
                </a:lnTo>
                <a:lnTo>
                  <a:pt x="84" y="425"/>
                </a:lnTo>
                <a:lnTo>
                  <a:pt x="90" y="430"/>
                </a:lnTo>
                <a:lnTo>
                  <a:pt x="95" y="435"/>
                </a:lnTo>
                <a:lnTo>
                  <a:pt x="101" y="441"/>
                </a:lnTo>
                <a:lnTo>
                  <a:pt x="106" y="445"/>
                </a:lnTo>
                <a:lnTo>
                  <a:pt x="112" y="450"/>
                </a:lnTo>
                <a:lnTo>
                  <a:pt x="117" y="455"/>
                </a:lnTo>
                <a:lnTo>
                  <a:pt x="123" y="459"/>
                </a:lnTo>
                <a:lnTo>
                  <a:pt x="128" y="463"/>
                </a:lnTo>
                <a:lnTo>
                  <a:pt x="133" y="467"/>
                </a:lnTo>
                <a:lnTo>
                  <a:pt x="139" y="470"/>
                </a:lnTo>
                <a:lnTo>
                  <a:pt x="145" y="474"/>
                </a:lnTo>
                <a:lnTo>
                  <a:pt x="151" y="478"/>
                </a:lnTo>
                <a:lnTo>
                  <a:pt x="156" y="481"/>
                </a:lnTo>
                <a:lnTo>
                  <a:pt x="162" y="485"/>
                </a:lnTo>
                <a:lnTo>
                  <a:pt x="169" y="488"/>
                </a:lnTo>
                <a:lnTo>
                  <a:pt x="175" y="491"/>
                </a:lnTo>
                <a:lnTo>
                  <a:pt x="181" y="494"/>
                </a:lnTo>
                <a:lnTo>
                  <a:pt x="187" y="497"/>
                </a:lnTo>
                <a:lnTo>
                  <a:pt x="194" y="500"/>
                </a:lnTo>
                <a:lnTo>
                  <a:pt x="200" y="503"/>
                </a:lnTo>
                <a:lnTo>
                  <a:pt x="207" y="506"/>
                </a:lnTo>
                <a:lnTo>
                  <a:pt x="213" y="509"/>
                </a:lnTo>
                <a:lnTo>
                  <a:pt x="220" y="511"/>
                </a:lnTo>
                <a:lnTo>
                  <a:pt x="227" y="513"/>
                </a:lnTo>
                <a:lnTo>
                  <a:pt x="234" y="516"/>
                </a:lnTo>
                <a:lnTo>
                  <a:pt x="241" y="518"/>
                </a:lnTo>
                <a:lnTo>
                  <a:pt x="248" y="520"/>
                </a:lnTo>
                <a:lnTo>
                  <a:pt x="255" y="522"/>
                </a:lnTo>
                <a:lnTo>
                  <a:pt x="262" y="524"/>
                </a:lnTo>
                <a:lnTo>
                  <a:pt x="269" y="526"/>
                </a:lnTo>
                <a:lnTo>
                  <a:pt x="276" y="527"/>
                </a:lnTo>
                <a:lnTo>
                  <a:pt x="283" y="529"/>
                </a:lnTo>
                <a:lnTo>
                  <a:pt x="291" y="530"/>
                </a:lnTo>
                <a:lnTo>
                  <a:pt x="298" y="532"/>
                </a:lnTo>
                <a:lnTo>
                  <a:pt x="306" y="533"/>
                </a:lnTo>
                <a:lnTo>
                  <a:pt x="313" y="534"/>
                </a:lnTo>
                <a:lnTo>
                  <a:pt x="321" y="535"/>
                </a:lnTo>
                <a:lnTo>
                  <a:pt x="328" y="536"/>
                </a:lnTo>
                <a:lnTo>
                  <a:pt x="336" y="536"/>
                </a:lnTo>
                <a:lnTo>
                  <a:pt x="344" y="537"/>
                </a:lnTo>
                <a:lnTo>
                  <a:pt x="351" y="538"/>
                </a:lnTo>
                <a:lnTo>
                  <a:pt x="359" y="538"/>
                </a:lnTo>
                <a:lnTo>
                  <a:pt x="367" y="538"/>
                </a:lnTo>
                <a:lnTo>
                  <a:pt x="375" y="538"/>
                </a:lnTo>
                <a:lnTo>
                  <a:pt x="383" y="539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8" name="Freeform 100"/>
          <p:cNvSpPr>
            <a:spLocks/>
          </p:cNvSpPr>
          <p:nvPr/>
        </p:nvSpPr>
        <p:spPr bwMode="auto">
          <a:xfrm>
            <a:off x="6654800" y="4681538"/>
            <a:ext cx="677863" cy="307975"/>
          </a:xfrm>
          <a:custGeom>
            <a:avLst/>
            <a:gdLst>
              <a:gd name="T0" fmla="*/ 2147483647 w 427"/>
              <a:gd name="T1" fmla="*/ 2147483647 h 194"/>
              <a:gd name="T2" fmla="*/ 2147483647 w 427"/>
              <a:gd name="T3" fmla="*/ 2147483647 h 194"/>
              <a:gd name="T4" fmla="*/ 2147483647 w 427"/>
              <a:gd name="T5" fmla="*/ 2147483647 h 194"/>
              <a:gd name="T6" fmla="*/ 2147483647 w 427"/>
              <a:gd name="T7" fmla="*/ 2147483647 h 194"/>
              <a:gd name="T8" fmla="*/ 2147483647 w 427"/>
              <a:gd name="T9" fmla="*/ 2147483647 h 194"/>
              <a:gd name="T10" fmla="*/ 2147483647 w 427"/>
              <a:gd name="T11" fmla="*/ 2147483647 h 194"/>
              <a:gd name="T12" fmla="*/ 2147483647 w 427"/>
              <a:gd name="T13" fmla="*/ 2147483647 h 194"/>
              <a:gd name="T14" fmla="*/ 2147483647 w 427"/>
              <a:gd name="T15" fmla="*/ 2147483647 h 194"/>
              <a:gd name="T16" fmla="*/ 2147483647 w 427"/>
              <a:gd name="T17" fmla="*/ 0 h 194"/>
              <a:gd name="T18" fmla="*/ 2147483647 w 427"/>
              <a:gd name="T19" fmla="*/ 0 h 194"/>
              <a:gd name="T20" fmla="*/ 2147483647 w 427"/>
              <a:gd name="T21" fmla="*/ 2147483647 h 194"/>
              <a:gd name="T22" fmla="*/ 2147483647 w 427"/>
              <a:gd name="T23" fmla="*/ 2147483647 h 194"/>
              <a:gd name="T24" fmla="*/ 2147483647 w 427"/>
              <a:gd name="T25" fmla="*/ 2147483647 h 194"/>
              <a:gd name="T26" fmla="*/ 2147483647 w 427"/>
              <a:gd name="T27" fmla="*/ 2147483647 h 194"/>
              <a:gd name="T28" fmla="*/ 2147483647 w 427"/>
              <a:gd name="T29" fmla="*/ 2147483647 h 194"/>
              <a:gd name="T30" fmla="*/ 2147483647 w 427"/>
              <a:gd name="T31" fmla="*/ 2147483647 h 194"/>
              <a:gd name="T32" fmla="*/ 2147483647 w 427"/>
              <a:gd name="T33" fmla="*/ 2147483647 h 194"/>
              <a:gd name="T34" fmla="*/ 2147483647 w 427"/>
              <a:gd name="T35" fmla="*/ 2147483647 h 194"/>
              <a:gd name="T36" fmla="*/ 2147483647 w 427"/>
              <a:gd name="T37" fmla="*/ 2147483647 h 194"/>
              <a:gd name="T38" fmla="*/ 2147483647 w 427"/>
              <a:gd name="T39" fmla="*/ 2147483647 h 194"/>
              <a:gd name="T40" fmla="*/ 2147483647 w 427"/>
              <a:gd name="T41" fmla="*/ 2147483647 h 194"/>
              <a:gd name="T42" fmla="*/ 2147483647 w 427"/>
              <a:gd name="T43" fmla="*/ 2147483647 h 194"/>
              <a:gd name="T44" fmla="*/ 2147483647 w 427"/>
              <a:gd name="T45" fmla="*/ 2147483647 h 194"/>
              <a:gd name="T46" fmla="*/ 2147483647 w 427"/>
              <a:gd name="T47" fmla="*/ 2147483647 h 194"/>
              <a:gd name="T48" fmla="*/ 2147483647 w 427"/>
              <a:gd name="T49" fmla="*/ 2147483647 h 194"/>
              <a:gd name="T50" fmla="*/ 2147483647 w 427"/>
              <a:gd name="T51" fmla="*/ 2147483647 h 194"/>
              <a:gd name="T52" fmla="*/ 2147483647 w 427"/>
              <a:gd name="T53" fmla="*/ 2147483647 h 194"/>
              <a:gd name="T54" fmla="*/ 2147483647 w 427"/>
              <a:gd name="T55" fmla="*/ 2147483647 h 194"/>
              <a:gd name="T56" fmla="*/ 2147483647 w 427"/>
              <a:gd name="T57" fmla="*/ 2147483647 h 194"/>
              <a:gd name="T58" fmla="*/ 2147483647 w 427"/>
              <a:gd name="T59" fmla="*/ 2147483647 h 194"/>
              <a:gd name="T60" fmla="*/ 2147483647 w 427"/>
              <a:gd name="T61" fmla="*/ 2147483647 h 194"/>
              <a:gd name="T62" fmla="*/ 2147483647 w 427"/>
              <a:gd name="T63" fmla="*/ 2147483647 h 194"/>
              <a:gd name="T64" fmla="*/ 2147483647 w 427"/>
              <a:gd name="T65" fmla="*/ 2147483647 h 194"/>
              <a:gd name="T66" fmla="*/ 2147483647 w 427"/>
              <a:gd name="T67" fmla="*/ 2147483647 h 194"/>
              <a:gd name="T68" fmla="*/ 2147483647 w 427"/>
              <a:gd name="T69" fmla="*/ 2147483647 h 194"/>
              <a:gd name="T70" fmla="*/ 2147483647 w 427"/>
              <a:gd name="T71" fmla="*/ 2147483647 h 194"/>
              <a:gd name="T72" fmla="*/ 2147483647 w 427"/>
              <a:gd name="T73" fmla="*/ 2147483647 h 194"/>
              <a:gd name="T74" fmla="*/ 2147483647 w 427"/>
              <a:gd name="T75" fmla="*/ 2147483647 h 194"/>
              <a:gd name="T76" fmla="*/ 2147483647 w 427"/>
              <a:gd name="T77" fmla="*/ 2147483647 h 194"/>
              <a:gd name="T78" fmla="*/ 2147483647 w 427"/>
              <a:gd name="T79" fmla="*/ 2147483647 h 194"/>
              <a:gd name="T80" fmla="*/ 2147483647 w 427"/>
              <a:gd name="T81" fmla="*/ 2147483647 h 194"/>
              <a:gd name="T82" fmla="*/ 2147483647 w 427"/>
              <a:gd name="T83" fmla="*/ 2147483647 h 194"/>
              <a:gd name="T84" fmla="*/ 2147483647 w 427"/>
              <a:gd name="T85" fmla="*/ 2147483647 h 194"/>
              <a:gd name="T86" fmla="*/ 2147483647 w 427"/>
              <a:gd name="T87" fmla="*/ 2147483647 h 194"/>
              <a:gd name="T88" fmla="*/ 2147483647 w 427"/>
              <a:gd name="T89" fmla="*/ 2147483647 h 194"/>
              <a:gd name="T90" fmla="*/ 2147483647 w 427"/>
              <a:gd name="T91" fmla="*/ 2147483647 h 194"/>
              <a:gd name="T92" fmla="*/ 2147483647 w 427"/>
              <a:gd name="T93" fmla="*/ 2147483647 h 194"/>
              <a:gd name="T94" fmla="*/ 2147483647 w 427"/>
              <a:gd name="T95" fmla="*/ 2147483647 h 194"/>
              <a:gd name="T96" fmla="*/ 2147483647 w 427"/>
              <a:gd name="T97" fmla="*/ 2147483647 h 194"/>
              <a:gd name="T98" fmla="*/ 2147483647 w 427"/>
              <a:gd name="T99" fmla="*/ 2147483647 h 194"/>
              <a:gd name="T100" fmla="*/ 2147483647 w 427"/>
              <a:gd name="T101" fmla="*/ 2147483647 h 194"/>
              <a:gd name="T102" fmla="*/ 2147483647 w 427"/>
              <a:gd name="T103" fmla="*/ 2147483647 h 194"/>
              <a:gd name="T104" fmla="*/ 0 w 427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7"/>
              <a:gd name="T160" fmla="*/ 0 h 194"/>
              <a:gd name="T161" fmla="*/ 427 w 427"/>
              <a:gd name="T162" fmla="*/ 194 h 1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7" h="194">
                <a:moveTo>
                  <a:pt x="0" y="90"/>
                </a:moveTo>
                <a:lnTo>
                  <a:pt x="6" y="87"/>
                </a:lnTo>
                <a:lnTo>
                  <a:pt x="11" y="84"/>
                </a:lnTo>
                <a:lnTo>
                  <a:pt x="16" y="79"/>
                </a:lnTo>
                <a:lnTo>
                  <a:pt x="20" y="75"/>
                </a:lnTo>
                <a:lnTo>
                  <a:pt x="24" y="70"/>
                </a:lnTo>
                <a:lnTo>
                  <a:pt x="28" y="64"/>
                </a:lnTo>
                <a:lnTo>
                  <a:pt x="31" y="59"/>
                </a:lnTo>
                <a:lnTo>
                  <a:pt x="35" y="53"/>
                </a:lnTo>
                <a:lnTo>
                  <a:pt x="38" y="47"/>
                </a:lnTo>
                <a:lnTo>
                  <a:pt x="41" y="41"/>
                </a:lnTo>
                <a:lnTo>
                  <a:pt x="45" y="36"/>
                </a:lnTo>
                <a:lnTo>
                  <a:pt x="48" y="30"/>
                </a:lnTo>
                <a:lnTo>
                  <a:pt x="52" y="25"/>
                </a:lnTo>
                <a:lnTo>
                  <a:pt x="56" y="20"/>
                </a:lnTo>
                <a:lnTo>
                  <a:pt x="60" y="16"/>
                </a:lnTo>
                <a:lnTo>
                  <a:pt x="65" y="12"/>
                </a:lnTo>
                <a:lnTo>
                  <a:pt x="70" y="9"/>
                </a:lnTo>
                <a:lnTo>
                  <a:pt x="76" y="6"/>
                </a:lnTo>
                <a:lnTo>
                  <a:pt x="83" y="5"/>
                </a:lnTo>
                <a:lnTo>
                  <a:pt x="90" y="4"/>
                </a:lnTo>
                <a:lnTo>
                  <a:pt x="97" y="3"/>
                </a:lnTo>
                <a:lnTo>
                  <a:pt x="104" y="2"/>
                </a:lnTo>
                <a:lnTo>
                  <a:pt x="111" y="1"/>
                </a:lnTo>
                <a:lnTo>
                  <a:pt x="117" y="1"/>
                </a:lnTo>
                <a:lnTo>
                  <a:pt x="124" y="0"/>
                </a:lnTo>
                <a:lnTo>
                  <a:pt x="131" y="0"/>
                </a:lnTo>
                <a:lnTo>
                  <a:pt x="138" y="0"/>
                </a:lnTo>
                <a:lnTo>
                  <a:pt x="145" y="0"/>
                </a:lnTo>
                <a:lnTo>
                  <a:pt x="152" y="0"/>
                </a:lnTo>
                <a:lnTo>
                  <a:pt x="159" y="1"/>
                </a:lnTo>
                <a:lnTo>
                  <a:pt x="166" y="1"/>
                </a:lnTo>
                <a:lnTo>
                  <a:pt x="174" y="2"/>
                </a:lnTo>
                <a:lnTo>
                  <a:pt x="181" y="2"/>
                </a:lnTo>
                <a:lnTo>
                  <a:pt x="188" y="3"/>
                </a:lnTo>
                <a:lnTo>
                  <a:pt x="195" y="4"/>
                </a:lnTo>
                <a:lnTo>
                  <a:pt x="202" y="5"/>
                </a:lnTo>
                <a:lnTo>
                  <a:pt x="209" y="7"/>
                </a:lnTo>
                <a:lnTo>
                  <a:pt x="216" y="8"/>
                </a:lnTo>
                <a:lnTo>
                  <a:pt x="223" y="10"/>
                </a:lnTo>
                <a:lnTo>
                  <a:pt x="230" y="12"/>
                </a:lnTo>
                <a:lnTo>
                  <a:pt x="237" y="14"/>
                </a:lnTo>
                <a:lnTo>
                  <a:pt x="244" y="17"/>
                </a:lnTo>
                <a:lnTo>
                  <a:pt x="252" y="19"/>
                </a:lnTo>
                <a:lnTo>
                  <a:pt x="259" y="22"/>
                </a:lnTo>
                <a:lnTo>
                  <a:pt x="266" y="25"/>
                </a:lnTo>
                <a:lnTo>
                  <a:pt x="273" y="28"/>
                </a:lnTo>
                <a:lnTo>
                  <a:pt x="280" y="31"/>
                </a:lnTo>
                <a:lnTo>
                  <a:pt x="287" y="34"/>
                </a:lnTo>
                <a:lnTo>
                  <a:pt x="295" y="38"/>
                </a:lnTo>
                <a:lnTo>
                  <a:pt x="302" y="42"/>
                </a:lnTo>
                <a:lnTo>
                  <a:pt x="309" y="46"/>
                </a:lnTo>
                <a:lnTo>
                  <a:pt x="316" y="50"/>
                </a:lnTo>
                <a:lnTo>
                  <a:pt x="322" y="55"/>
                </a:lnTo>
                <a:lnTo>
                  <a:pt x="328" y="60"/>
                </a:lnTo>
                <a:lnTo>
                  <a:pt x="333" y="65"/>
                </a:lnTo>
                <a:lnTo>
                  <a:pt x="339" y="69"/>
                </a:lnTo>
                <a:lnTo>
                  <a:pt x="345" y="74"/>
                </a:lnTo>
                <a:lnTo>
                  <a:pt x="351" y="79"/>
                </a:lnTo>
                <a:lnTo>
                  <a:pt x="357" y="83"/>
                </a:lnTo>
                <a:lnTo>
                  <a:pt x="362" y="88"/>
                </a:lnTo>
                <a:lnTo>
                  <a:pt x="368" y="92"/>
                </a:lnTo>
                <a:lnTo>
                  <a:pt x="373" y="97"/>
                </a:lnTo>
                <a:lnTo>
                  <a:pt x="379" y="102"/>
                </a:lnTo>
                <a:lnTo>
                  <a:pt x="384" y="106"/>
                </a:lnTo>
                <a:lnTo>
                  <a:pt x="389" y="111"/>
                </a:lnTo>
                <a:lnTo>
                  <a:pt x="393" y="116"/>
                </a:lnTo>
                <a:lnTo>
                  <a:pt x="398" y="121"/>
                </a:lnTo>
                <a:lnTo>
                  <a:pt x="402" y="126"/>
                </a:lnTo>
                <a:lnTo>
                  <a:pt x="406" y="131"/>
                </a:lnTo>
                <a:lnTo>
                  <a:pt x="410" y="136"/>
                </a:lnTo>
                <a:lnTo>
                  <a:pt x="413" y="142"/>
                </a:lnTo>
                <a:lnTo>
                  <a:pt x="416" y="148"/>
                </a:lnTo>
                <a:lnTo>
                  <a:pt x="419" y="153"/>
                </a:lnTo>
                <a:lnTo>
                  <a:pt x="421" y="159"/>
                </a:lnTo>
                <a:lnTo>
                  <a:pt x="423" y="166"/>
                </a:lnTo>
                <a:lnTo>
                  <a:pt x="424" y="172"/>
                </a:lnTo>
                <a:lnTo>
                  <a:pt x="425" y="179"/>
                </a:lnTo>
                <a:lnTo>
                  <a:pt x="426" y="185"/>
                </a:lnTo>
                <a:lnTo>
                  <a:pt x="426" y="193"/>
                </a:lnTo>
                <a:lnTo>
                  <a:pt x="418" y="189"/>
                </a:lnTo>
                <a:lnTo>
                  <a:pt x="412" y="185"/>
                </a:lnTo>
                <a:lnTo>
                  <a:pt x="407" y="181"/>
                </a:lnTo>
                <a:lnTo>
                  <a:pt x="402" y="176"/>
                </a:lnTo>
                <a:lnTo>
                  <a:pt x="397" y="171"/>
                </a:lnTo>
                <a:lnTo>
                  <a:pt x="392" y="166"/>
                </a:lnTo>
                <a:lnTo>
                  <a:pt x="388" y="161"/>
                </a:lnTo>
                <a:lnTo>
                  <a:pt x="382" y="156"/>
                </a:lnTo>
                <a:lnTo>
                  <a:pt x="377" y="152"/>
                </a:lnTo>
                <a:lnTo>
                  <a:pt x="370" y="148"/>
                </a:lnTo>
                <a:lnTo>
                  <a:pt x="363" y="145"/>
                </a:lnTo>
                <a:lnTo>
                  <a:pt x="358" y="137"/>
                </a:lnTo>
                <a:lnTo>
                  <a:pt x="353" y="130"/>
                </a:lnTo>
                <a:lnTo>
                  <a:pt x="348" y="124"/>
                </a:lnTo>
                <a:lnTo>
                  <a:pt x="343" y="117"/>
                </a:lnTo>
                <a:lnTo>
                  <a:pt x="337" y="111"/>
                </a:lnTo>
                <a:lnTo>
                  <a:pt x="332" y="106"/>
                </a:lnTo>
                <a:lnTo>
                  <a:pt x="327" y="100"/>
                </a:lnTo>
                <a:lnTo>
                  <a:pt x="322" y="95"/>
                </a:lnTo>
                <a:lnTo>
                  <a:pt x="317" y="90"/>
                </a:lnTo>
                <a:lnTo>
                  <a:pt x="311" y="85"/>
                </a:lnTo>
                <a:lnTo>
                  <a:pt x="306" y="80"/>
                </a:lnTo>
                <a:lnTo>
                  <a:pt x="300" y="76"/>
                </a:lnTo>
                <a:lnTo>
                  <a:pt x="295" y="72"/>
                </a:lnTo>
                <a:lnTo>
                  <a:pt x="289" y="68"/>
                </a:lnTo>
                <a:lnTo>
                  <a:pt x="283" y="64"/>
                </a:lnTo>
                <a:lnTo>
                  <a:pt x="277" y="60"/>
                </a:lnTo>
                <a:lnTo>
                  <a:pt x="271" y="56"/>
                </a:lnTo>
                <a:lnTo>
                  <a:pt x="265" y="53"/>
                </a:lnTo>
                <a:lnTo>
                  <a:pt x="258" y="50"/>
                </a:lnTo>
                <a:lnTo>
                  <a:pt x="252" y="46"/>
                </a:lnTo>
                <a:lnTo>
                  <a:pt x="245" y="43"/>
                </a:lnTo>
                <a:lnTo>
                  <a:pt x="237" y="40"/>
                </a:lnTo>
                <a:lnTo>
                  <a:pt x="230" y="37"/>
                </a:lnTo>
                <a:lnTo>
                  <a:pt x="222" y="35"/>
                </a:lnTo>
                <a:lnTo>
                  <a:pt x="215" y="33"/>
                </a:lnTo>
                <a:lnTo>
                  <a:pt x="207" y="31"/>
                </a:lnTo>
                <a:lnTo>
                  <a:pt x="200" y="30"/>
                </a:lnTo>
                <a:lnTo>
                  <a:pt x="192" y="28"/>
                </a:lnTo>
                <a:lnTo>
                  <a:pt x="185" y="27"/>
                </a:lnTo>
                <a:lnTo>
                  <a:pt x="177" y="27"/>
                </a:lnTo>
                <a:lnTo>
                  <a:pt x="170" y="26"/>
                </a:lnTo>
                <a:lnTo>
                  <a:pt x="163" y="26"/>
                </a:lnTo>
                <a:lnTo>
                  <a:pt x="155" y="26"/>
                </a:lnTo>
                <a:lnTo>
                  <a:pt x="148" y="26"/>
                </a:lnTo>
                <a:lnTo>
                  <a:pt x="141" y="26"/>
                </a:lnTo>
                <a:lnTo>
                  <a:pt x="133" y="27"/>
                </a:lnTo>
                <a:lnTo>
                  <a:pt x="126" y="28"/>
                </a:lnTo>
                <a:lnTo>
                  <a:pt x="119" y="29"/>
                </a:lnTo>
                <a:lnTo>
                  <a:pt x="112" y="30"/>
                </a:lnTo>
                <a:lnTo>
                  <a:pt x="105" y="31"/>
                </a:lnTo>
                <a:lnTo>
                  <a:pt x="97" y="33"/>
                </a:lnTo>
                <a:lnTo>
                  <a:pt x="90" y="34"/>
                </a:lnTo>
                <a:lnTo>
                  <a:pt x="83" y="38"/>
                </a:lnTo>
                <a:lnTo>
                  <a:pt x="77" y="42"/>
                </a:lnTo>
                <a:lnTo>
                  <a:pt x="70" y="47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7" y="74"/>
                </a:lnTo>
                <a:lnTo>
                  <a:pt x="42" y="81"/>
                </a:lnTo>
                <a:lnTo>
                  <a:pt x="37" y="87"/>
                </a:lnTo>
                <a:lnTo>
                  <a:pt x="33" y="94"/>
                </a:lnTo>
                <a:lnTo>
                  <a:pt x="29" y="100"/>
                </a:lnTo>
                <a:lnTo>
                  <a:pt x="25" y="105"/>
                </a:lnTo>
                <a:lnTo>
                  <a:pt x="21" y="110"/>
                </a:lnTo>
                <a:lnTo>
                  <a:pt x="17" y="113"/>
                </a:lnTo>
                <a:lnTo>
                  <a:pt x="14" y="115"/>
                </a:lnTo>
                <a:lnTo>
                  <a:pt x="10" y="109"/>
                </a:lnTo>
                <a:lnTo>
                  <a:pt x="3" y="97"/>
                </a:lnTo>
                <a:lnTo>
                  <a:pt x="0" y="9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59" name="Freeform 101"/>
          <p:cNvSpPr>
            <a:spLocks/>
          </p:cNvSpPr>
          <p:nvPr/>
        </p:nvSpPr>
        <p:spPr bwMode="auto">
          <a:xfrm>
            <a:off x="6654800" y="4681538"/>
            <a:ext cx="677863" cy="307975"/>
          </a:xfrm>
          <a:custGeom>
            <a:avLst/>
            <a:gdLst>
              <a:gd name="T0" fmla="*/ 2147483647 w 427"/>
              <a:gd name="T1" fmla="*/ 2147483647 h 194"/>
              <a:gd name="T2" fmla="*/ 2147483647 w 427"/>
              <a:gd name="T3" fmla="*/ 2147483647 h 194"/>
              <a:gd name="T4" fmla="*/ 2147483647 w 427"/>
              <a:gd name="T5" fmla="*/ 2147483647 h 194"/>
              <a:gd name="T6" fmla="*/ 2147483647 w 427"/>
              <a:gd name="T7" fmla="*/ 2147483647 h 194"/>
              <a:gd name="T8" fmla="*/ 2147483647 w 427"/>
              <a:gd name="T9" fmla="*/ 2147483647 h 194"/>
              <a:gd name="T10" fmla="*/ 2147483647 w 427"/>
              <a:gd name="T11" fmla="*/ 2147483647 h 194"/>
              <a:gd name="T12" fmla="*/ 2147483647 w 427"/>
              <a:gd name="T13" fmla="*/ 2147483647 h 194"/>
              <a:gd name="T14" fmla="*/ 2147483647 w 427"/>
              <a:gd name="T15" fmla="*/ 2147483647 h 194"/>
              <a:gd name="T16" fmla="*/ 2147483647 w 427"/>
              <a:gd name="T17" fmla="*/ 0 h 194"/>
              <a:gd name="T18" fmla="*/ 2147483647 w 427"/>
              <a:gd name="T19" fmla="*/ 0 h 194"/>
              <a:gd name="T20" fmla="*/ 2147483647 w 427"/>
              <a:gd name="T21" fmla="*/ 2147483647 h 194"/>
              <a:gd name="T22" fmla="*/ 2147483647 w 427"/>
              <a:gd name="T23" fmla="*/ 2147483647 h 194"/>
              <a:gd name="T24" fmla="*/ 2147483647 w 427"/>
              <a:gd name="T25" fmla="*/ 2147483647 h 194"/>
              <a:gd name="T26" fmla="*/ 2147483647 w 427"/>
              <a:gd name="T27" fmla="*/ 2147483647 h 194"/>
              <a:gd name="T28" fmla="*/ 2147483647 w 427"/>
              <a:gd name="T29" fmla="*/ 2147483647 h 194"/>
              <a:gd name="T30" fmla="*/ 2147483647 w 427"/>
              <a:gd name="T31" fmla="*/ 2147483647 h 194"/>
              <a:gd name="T32" fmla="*/ 2147483647 w 427"/>
              <a:gd name="T33" fmla="*/ 2147483647 h 194"/>
              <a:gd name="T34" fmla="*/ 2147483647 w 427"/>
              <a:gd name="T35" fmla="*/ 2147483647 h 194"/>
              <a:gd name="T36" fmla="*/ 2147483647 w 427"/>
              <a:gd name="T37" fmla="*/ 2147483647 h 194"/>
              <a:gd name="T38" fmla="*/ 2147483647 w 427"/>
              <a:gd name="T39" fmla="*/ 2147483647 h 194"/>
              <a:gd name="T40" fmla="*/ 2147483647 w 427"/>
              <a:gd name="T41" fmla="*/ 2147483647 h 194"/>
              <a:gd name="T42" fmla="*/ 2147483647 w 427"/>
              <a:gd name="T43" fmla="*/ 2147483647 h 194"/>
              <a:gd name="T44" fmla="*/ 2147483647 w 427"/>
              <a:gd name="T45" fmla="*/ 2147483647 h 194"/>
              <a:gd name="T46" fmla="*/ 2147483647 w 427"/>
              <a:gd name="T47" fmla="*/ 2147483647 h 194"/>
              <a:gd name="T48" fmla="*/ 2147483647 w 427"/>
              <a:gd name="T49" fmla="*/ 2147483647 h 194"/>
              <a:gd name="T50" fmla="*/ 2147483647 w 427"/>
              <a:gd name="T51" fmla="*/ 2147483647 h 194"/>
              <a:gd name="T52" fmla="*/ 2147483647 w 427"/>
              <a:gd name="T53" fmla="*/ 2147483647 h 194"/>
              <a:gd name="T54" fmla="*/ 2147483647 w 427"/>
              <a:gd name="T55" fmla="*/ 2147483647 h 194"/>
              <a:gd name="T56" fmla="*/ 2147483647 w 427"/>
              <a:gd name="T57" fmla="*/ 2147483647 h 194"/>
              <a:gd name="T58" fmla="*/ 2147483647 w 427"/>
              <a:gd name="T59" fmla="*/ 2147483647 h 194"/>
              <a:gd name="T60" fmla="*/ 2147483647 w 427"/>
              <a:gd name="T61" fmla="*/ 2147483647 h 194"/>
              <a:gd name="T62" fmla="*/ 2147483647 w 427"/>
              <a:gd name="T63" fmla="*/ 2147483647 h 194"/>
              <a:gd name="T64" fmla="*/ 2147483647 w 427"/>
              <a:gd name="T65" fmla="*/ 2147483647 h 194"/>
              <a:gd name="T66" fmla="*/ 2147483647 w 427"/>
              <a:gd name="T67" fmla="*/ 2147483647 h 194"/>
              <a:gd name="T68" fmla="*/ 2147483647 w 427"/>
              <a:gd name="T69" fmla="*/ 2147483647 h 194"/>
              <a:gd name="T70" fmla="*/ 2147483647 w 427"/>
              <a:gd name="T71" fmla="*/ 2147483647 h 194"/>
              <a:gd name="T72" fmla="*/ 2147483647 w 427"/>
              <a:gd name="T73" fmla="*/ 2147483647 h 194"/>
              <a:gd name="T74" fmla="*/ 2147483647 w 427"/>
              <a:gd name="T75" fmla="*/ 2147483647 h 194"/>
              <a:gd name="T76" fmla="*/ 2147483647 w 427"/>
              <a:gd name="T77" fmla="*/ 2147483647 h 194"/>
              <a:gd name="T78" fmla="*/ 2147483647 w 427"/>
              <a:gd name="T79" fmla="*/ 2147483647 h 194"/>
              <a:gd name="T80" fmla="*/ 2147483647 w 427"/>
              <a:gd name="T81" fmla="*/ 2147483647 h 194"/>
              <a:gd name="T82" fmla="*/ 2147483647 w 427"/>
              <a:gd name="T83" fmla="*/ 2147483647 h 194"/>
              <a:gd name="T84" fmla="*/ 2147483647 w 427"/>
              <a:gd name="T85" fmla="*/ 2147483647 h 194"/>
              <a:gd name="T86" fmla="*/ 2147483647 w 427"/>
              <a:gd name="T87" fmla="*/ 2147483647 h 194"/>
              <a:gd name="T88" fmla="*/ 2147483647 w 427"/>
              <a:gd name="T89" fmla="*/ 2147483647 h 194"/>
              <a:gd name="T90" fmla="*/ 2147483647 w 427"/>
              <a:gd name="T91" fmla="*/ 2147483647 h 194"/>
              <a:gd name="T92" fmla="*/ 2147483647 w 427"/>
              <a:gd name="T93" fmla="*/ 2147483647 h 194"/>
              <a:gd name="T94" fmla="*/ 2147483647 w 427"/>
              <a:gd name="T95" fmla="*/ 2147483647 h 194"/>
              <a:gd name="T96" fmla="*/ 2147483647 w 427"/>
              <a:gd name="T97" fmla="*/ 2147483647 h 194"/>
              <a:gd name="T98" fmla="*/ 2147483647 w 427"/>
              <a:gd name="T99" fmla="*/ 2147483647 h 194"/>
              <a:gd name="T100" fmla="*/ 2147483647 w 427"/>
              <a:gd name="T101" fmla="*/ 2147483647 h 194"/>
              <a:gd name="T102" fmla="*/ 2147483647 w 427"/>
              <a:gd name="T103" fmla="*/ 2147483647 h 194"/>
              <a:gd name="T104" fmla="*/ 0 w 427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7"/>
              <a:gd name="T160" fmla="*/ 0 h 194"/>
              <a:gd name="T161" fmla="*/ 427 w 427"/>
              <a:gd name="T162" fmla="*/ 194 h 1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7" h="194">
                <a:moveTo>
                  <a:pt x="0" y="90"/>
                </a:moveTo>
                <a:lnTo>
                  <a:pt x="6" y="87"/>
                </a:lnTo>
                <a:lnTo>
                  <a:pt x="11" y="84"/>
                </a:lnTo>
                <a:lnTo>
                  <a:pt x="16" y="79"/>
                </a:lnTo>
                <a:lnTo>
                  <a:pt x="20" y="75"/>
                </a:lnTo>
                <a:lnTo>
                  <a:pt x="24" y="70"/>
                </a:lnTo>
                <a:lnTo>
                  <a:pt x="28" y="64"/>
                </a:lnTo>
                <a:lnTo>
                  <a:pt x="31" y="59"/>
                </a:lnTo>
                <a:lnTo>
                  <a:pt x="35" y="53"/>
                </a:lnTo>
                <a:lnTo>
                  <a:pt x="38" y="47"/>
                </a:lnTo>
                <a:lnTo>
                  <a:pt x="41" y="41"/>
                </a:lnTo>
                <a:lnTo>
                  <a:pt x="45" y="36"/>
                </a:lnTo>
                <a:lnTo>
                  <a:pt x="48" y="30"/>
                </a:lnTo>
                <a:lnTo>
                  <a:pt x="52" y="25"/>
                </a:lnTo>
                <a:lnTo>
                  <a:pt x="56" y="20"/>
                </a:lnTo>
                <a:lnTo>
                  <a:pt x="60" y="16"/>
                </a:lnTo>
                <a:lnTo>
                  <a:pt x="65" y="12"/>
                </a:lnTo>
                <a:lnTo>
                  <a:pt x="70" y="9"/>
                </a:lnTo>
                <a:lnTo>
                  <a:pt x="76" y="6"/>
                </a:lnTo>
                <a:lnTo>
                  <a:pt x="83" y="5"/>
                </a:lnTo>
                <a:lnTo>
                  <a:pt x="90" y="4"/>
                </a:lnTo>
                <a:lnTo>
                  <a:pt x="97" y="3"/>
                </a:lnTo>
                <a:lnTo>
                  <a:pt x="104" y="2"/>
                </a:lnTo>
                <a:lnTo>
                  <a:pt x="111" y="1"/>
                </a:lnTo>
                <a:lnTo>
                  <a:pt x="117" y="1"/>
                </a:lnTo>
                <a:lnTo>
                  <a:pt x="124" y="0"/>
                </a:lnTo>
                <a:lnTo>
                  <a:pt x="131" y="0"/>
                </a:lnTo>
                <a:lnTo>
                  <a:pt x="138" y="0"/>
                </a:lnTo>
                <a:lnTo>
                  <a:pt x="145" y="0"/>
                </a:lnTo>
                <a:lnTo>
                  <a:pt x="152" y="0"/>
                </a:lnTo>
                <a:lnTo>
                  <a:pt x="159" y="1"/>
                </a:lnTo>
                <a:lnTo>
                  <a:pt x="166" y="1"/>
                </a:lnTo>
                <a:lnTo>
                  <a:pt x="174" y="2"/>
                </a:lnTo>
                <a:lnTo>
                  <a:pt x="181" y="2"/>
                </a:lnTo>
                <a:lnTo>
                  <a:pt x="188" y="3"/>
                </a:lnTo>
                <a:lnTo>
                  <a:pt x="195" y="4"/>
                </a:lnTo>
                <a:lnTo>
                  <a:pt x="202" y="5"/>
                </a:lnTo>
                <a:lnTo>
                  <a:pt x="209" y="7"/>
                </a:lnTo>
                <a:lnTo>
                  <a:pt x="216" y="8"/>
                </a:lnTo>
                <a:lnTo>
                  <a:pt x="223" y="10"/>
                </a:lnTo>
                <a:lnTo>
                  <a:pt x="230" y="12"/>
                </a:lnTo>
                <a:lnTo>
                  <a:pt x="237" y="14"/>
                </a:lnTo>
                <a:lnTo>
                  <a:pt x="244" y="17"/>
                </a:lnTo>
                <a:lnTo>
                  <a:pt x="252" y="19"/>
                </a:lnTo>
                <a:lnTo>
                  <a:pt x="259" y="22"/>
                </a:lnTo>
                <a:lnTo>
                  <a:pt x="266" y="25"/>
                </a:lnTo>
                <a:lnTo>
                  <a:pt x="273" y="28"/>
                </a:lnTo>
                <a:lnTo>
                  <a:pt x="280" y="31"/>
                </a:lnTo>
                <a:lnTo>
                  <a:pt x="287" y="34"/>
                </a:lnTo>
                <a:lnTo>
                  <a:pt x="295" y="38"/>
                </a:lnTo>
                <a:lnTo>
                  <a:pt x="302" y="42"/>
                </a:lnTo>
                <a:lnTo>
                  <a:pt x="309" y="46"/>
                </a:lnTo>
                <a:lnTo>
                  <a:pt x="316" y="50"/>
                </a:lnTo>
                <a:lnTo>
                  <a:pt x="322" y="55"/>
                </a:lnTo>
                <a:lnTo>
                  <a:pt x="328" y="60"/>
                </a:lnTo>
                <a:lnTo>
                  <a:pt x="333" y="65"/>
                </a:lnTo>
                <a:lnTo>
                  <a:pt x="339" y="69"/>
                </a:lnTo>
                <a:lnTo>
                  <a:pt x="345" y="74"/>
                </a:lnTo>
                <a:lnTo>
                  <a:pt x="351" y="79"/>
                </a:lnTo>
                <a:lnTo>
                  <a:pt x="357" y="83"/>
                </a:lnTo>
                <a:lnTo>
                  <a:pt x="362" y="88"/>
                </a:lnTo>
                <a:lnTo>
                  <a:pt x="368" y="92"/>
                </a:lnTo>
                <a:lnTo>
                  <a:pt x="373" y="97"/>
                </a:lnTo>
                <a:lnTo>
                  <a:pt x="379" y="102"/>
                </a:lnTo>
                <a:lnTo>
                  <a:pt x="384" y="106"/>
                </a:lnTo>
                <a:lnTo>
                  <a:pt x="389" y="111"/>
                </a:lnTo>
                <a:lnTo>
                  <a:pt x="393" y="116"/>
                </a:lnTo>
                <a:lnTo>
                  <a:pt x="398" y="121"/>
                </a:lnTo>
                <a:lnTo>
                  <a:pt x="402" y="126"/>
                </a:lnTo>
                <a:lnTo>
                  <a:pt x="406" y="131"/>
                </a:lnTo>
                <a:lnTo>
                  <a:pt x="410" y="136"/>
                </a:lnTo>
                <a:lnTo>
                  <a:pt x="413" y="142"/>
                </a:lnTo>
                <a:lnTo>
                  <a:pt x="416" y="148"/>
                </a:lnTo>
                <a:lnTo>
                  <a:pt x="419" y="153"/>
                </a:lnTo>
                <a:lnTo>
                  <a:pt x="421" y="159"/>
                </a:lnTo>
                <a:lnTo>
                  <a:pt x="423" y="166"/>
                </a:lnTo>
                <a:lnTo>
                  <a:pt x="424" y="172"/>
                </a:lnTo>
                <a:lnTo>
                  <a:pt x="425" y="179"/>
                </a:lnTo>
                <a:lnTo>
                  <a:pt x="426" y="185"/>
                </a:lnTo>
                <a:lnTo>
                  <a:pt x="426" y="193"/>
                </a:lnTo>
                <a:lnTo>
                  <a:pt x="418" y="189"/>
                </a:lnTo>
                <a:lnTo>
                  <a:pt x="412" y="185"/>
                </a:lnTo>
                <a:lnTo>
                  <a:pt x="407" y="181"/>
                </a:lnTo>
                <a:lnTo>
                  <a:pt x="402" y="176"/>
                </a:lnTo>
                <a:lnTo>
                  <a:pt x="397" y="171"/>
                </a:lnTo>
                <a:lnTo>
                  <a:pt x="392" y="166"/>
                </a:lnTo>
                <a:lnTo>
                  <a:pt x="388" y="161"/>
                </a:lnTo>
                <a:lnTo>
                  <a:pt x="382" y="156"/>
                </a:lnTo>
                <a:lnTo>
                  <a:pt x="377" y="152"/>
                </a:lnTo>
                <a:lnTo>
                  <a:pt x="370" y="148"/>
                </a:lnTo>
                <a:lnTo>
                  <a:pt x="363" y="145"/>
                </a:lnTo>
                <a:lnTo>
                  <a:pt x="358" y="137"/>
                </a:lnTo>
                <a:lnTo>
                  <a:pt x="353" y="130"/>
                </a:lnTo>
                <a:lnTo>
                  <a:pt x="348" y="124"/>
                </a:lnTo>
                <a:lnTo>
                  <a:pt x="343" y="117"/>
                </a:lnTo>
                <a:lnTo>
                  <a:pt x="337" y="111"/>
                </a:lnTo>
                <a:lnTo>
                  <a:pt x="332" y="106"/>
                </a:lnTo>
                <a:lnTo>
                  <a:pt x="327" y="100"/>
                </a:lnTo>
                <a:lnTo>
                  <a:pt x="322" y="95"/>
                </a:lnTo>
                <a:lnTo>
                  <a:pt x="317" y="90"/>
                </a:lnTo>
                <a:lnTo>
                  <a:pt x="311" y="85"/>
                </a:lnTo>
                <a:lnTo>
                  <a:pt x="306" y="80"/>
                </a:lnTo>
                <a:lnTo>
                  <a:pt x="300" y="76"/>
                </a:lnTo>
                <a:lnTo>
                  <a:pt x="295" y="72"/>
                </a:lnTo>
                <a:lnTo>
                  <a:pt x="289" y="68"/>
                </a:lnTo>
                <a:lnTo>
                  <a:pt x="283" y="64"/>
                </a:lnTo>
                <a:lnTo>
                  <a:pt x="277" y="60"/>
                </a:lnTo>
                <a:lnTo>
                  <a:pt x="271" y="56"/>
                </a:lnTo>
                <a:lnTo>
                  <a:pt x="265" y="53"/>
                </a:lnTo>
                <a:lnTo>
                  <a:pt x="258" y="50"/>
                </a:lnTo>
                <a:lnTo>
                  <a:pt x="252" y="46"/>
                </a:lnTo>
                <a:lnTo>
                  <a:pt x="245" y="43"/>
                </a:lnTo>
                <a:lnTo>
                  <a:pt x="237" y="40"/>
                </a:lnTo>
                <a:lnTo>
                  <a:pt x="230" y="37"/>
                </a:lnTo>
                <a:lnTo>
                  <a:pt x="222" y="35"/>
                </a:lnTo>
                <a:lnTo>
                  <a:pt x="215" y="33"/>
                </a:lnTo>
                <a:lnTo>
                  <a:pt x="207" y="31"/>
                </a:lnTo>
                <a:lnTo>
                  <a:pt x="200" y="30"/>
                </a:lnTo>
                <a:lnTo>
                  <a:pt x="192" y="28"/>
                </a:lnTo>
                <a:lnTo>
                  <a:pt x="185" y="27"/>
                </a:lnTo>
                <a:lnTo>
                  <a:pt x="177" y="27"/>
                </a:lnTo>
                <a:lnTo>
                  <a:pt x="170" y="26"/>
                </a:lnTo>
                <a:lnTo>
                  <a:pt x="163" y="26"/>
                </a:lnTo>
                <a:lnTo>
                  <a:pt x="155" y="26"/>
                </a:lnTo>
                <a:lnTo>
                  <a:pt x="148" y="26"/>
                </a:lnTo>
                <a:lnTo>
                  <a:pt x="141" y="26"/>
                </a:lnTo>
                <a:lnTo>
                  <a:pt x="133" y="27"/>
                </a:lnTo>
                <a:lnTo>
                  <a:pt x="126" y="28"/>
                </a:lnTo>
                <a:lnTo>
                  <a:pt x="119" y="29"/>
                </a:lnTo>
                <a:lnTo>
                  <a:pt x="112" y="30"/>
                </a:lnTo>
                <a:lnTo>
                  <a:pt x="105" y="31"/>
                </a:lnTo>
                <a:lnTo>
                  <a:pt x="97" y="33"/>
                </a:lnTo>
                <a:lnTo>
                  <a:pt x="90" y="34"/>
                </a:lnTo>
                <a:lnTo>
                  <a:pt x="83" y="38"/>
                </a:lnTo>
                <a:lnTo>
                  <a:pt x="77" y="42"/>
                </a:lnTo>
                <a:lnTo>
                  <a:pt x="70" y="47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7" y="74"/>
                </a:lnTo>
                <a:lnTo>
                  <a:pt x="42" y="81"/>
                </a:lnTo>
                <a:lnTo>
                  <a:pt x="37" y="87"/>
                </a:lnTo>
                <a:lnTo>
                  <a:pt x="33" y="94"/>
                </a:lnTo>
                <a:lnTo>
                  <a:pt x="29" y="100"/>
                </a:lnTo>
                <a:lnTo>
                  <a:pt x="25" y="105"/>
                </a:lnTo>
                <a:lnTo>
                  <a:pt x="21" y="110"/>
                </a:lnTo>
                <a:lnTo>
                  <a:pt x="17" y="113"/>
                </a:lnTo>
                <a:lnTo>
                  <a:pt x="14" y="115"/>
                </a:lnTo>
                <a:lnTo>
                  <a:pt x="10" y="109"/>
                </a:lnTo>
                <a:lnTo>
                  <a:pt x="3" y="97"/>
                </a:lnTo>
                <a:lnTo>
                  <a:pt x="0" y="90"/>
                </a:lnTo>
              </a:path>
            </a:pathLst>
          </a:custGeom>
          <a:noFill/>
          <a:ln w="76200" cap="rnd">
            <a:solidFill>
              <a:srgbClr val="9999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0" name="Freeform 102"/>
          <p:cNvSpPr>
            <a:spLocks/>
          </p:cNvSpPr>
          <p:nvPr/>
        </p:nvSpPr>
        <p:spPr bwMode="auto">
          <a:xfrm>
            <a:off x="6669088" y="4670425"/>
            <a:ext cx="292100" cy="130175"/>
          </a:xfrm>
          <a:custGeom>
            <a:avLst/>
            <a:gdLst>
              <a:gd name="T0" fmla="*/ 0 w 184"/>
              <a:gd name="T1" fmla="*/ 2147483647 h 82"/>
              <a:gd name="T2" fmla="*/ 2147483647 w 184"/>
              <a:gd name="T3" fmla="*/ 2147483647 h 82"/>
              <a:gd name="T4" fmla="*/ 2147483647 w 184"/>
              <a:gd name="T5" fmla="*/ 2147483647 h 82"/>
              <a:gd name="T6" fmla="*/ 2147483647 w 184"/>
              <a:gd name="T7" fmla="*/ 2147483647 h 82"/>
              <a:gd name="T8" fmla="*/ 2147483647 w 184"/>
              <a:gd name="T9" fmla="*/ 2147483647 h 82"/>
              <a:gd name="T10" fmla="*/ 2147483647 w 184"/>
              <a:gd name="T11" fmla="*/ 2147483647 h 82"/>
              <a:gd name="T12" fmla="*/ 2147483647 w 184"/>
              <a:gd name="T13" fmla="*/ 2147483647 h 82"/>
              <a:gd name="T14" fmla="*/ 2147483647 w 184"/>
              <a:gd name="T15" fmla="*/ 2147483647 h 82"/>
              <a:gd name="T16" fmla="*/ 2147483647 w 184"/>
              <a:gd name="T17" fmla="*/ 2147483647 h 82"/>
              <a:gd name="T18" fmla="*/ 2147483647 w 184"/>
              <a:gd name="T19" fmla="*/ 2147483647 h 82"/>
              <a:gd name="T20" fmla="*/ 2147483647 w 184"/>
              <a:gd name="T21" fmla="*/ 2147483647 h 82"/>
              <a:gd name="T22" fmla="*/ 2147483647 w 184"/>
              <a:gd name="T23" fmla="*/ 2147483647 h 82"/>
              <a:gd name="T24" fmla="*/ 2147483647 w 184"/>
              <a:gd name="T25" fmla="*/ 2147483647 h 82"/>
              <a:gd name="T26" fmla="*/ 2147483647 w 184"/>
              <a:gd name="T27" fmla="*/ 2147483647 h 82"/>
              <a:gd name="T28" fmla="*/ 2147483647 w 184"/>
              <a:gd name="T29" fmla="*/ 2147483647 h 82"/>
              <a:gd name="T30" fmla="*/ 2147483647 w 184"/>
              <a:gd name="T31" fmla="*/ 2147483647 h 82"/>
              <a:gd name="T32" fmla="*/ 2147483647 w 184"/>
              <a:gd name="T33" fmla="*/ 2147483647 h 82"/>
              <a:gd name="T34" fmla="*/ 2147483647 w 184"/>
              <a:gd name="T35" fmla="*/ 2147483647 h 82"/>
              <a:gd name="T36" fmla="*/ 2147483647 w 184"/>
              <a:gd name="T37" fmla="*/ 2147483647 h 82"/>
              <a:gd name="T38" fmla="*/ 2147483647 w 184"/>
              <a:gd name="T39" fmla="*/ 2147483647 h 82"/>
              <a:gd name="T40" fmla="*/ 2147483647 w 184"/>
              <a:gd name="T41" fmla="*/ 2147483647 h 82"/>
              <a:gd name="T42" fmla="*/ 2147483647 w 184"/>
              <a:gd name="T43" fmla="*/ 2147483647 h 82"/>
              <a:gd name="T44" fmla="*/ 2147483647 w 184"/>
              <a:gd name="T45" fmla="*/ 2147483647 h 82"/>
              <a:gd name="T46" fmla="*/ 2147483647 w 184"/>
              <a:gd name="T47" fmla="*/ 2147483647 h 82"/>
              <a:gd name="T48" fmla="*/ 2147483647 w 184"/>
              <a:gd name="T49" fmla="*/ 0 h 82"/>
              <a:gd name="T50" fmla="*/ 2147483647 w 184"/>
              <a:gd name="T51" fmla="*/ 0 h 82"/>
              <a:gd name="T52" fmla="*/ 2147483647 w 184"/>
              <a:gd name="T53" fmla="*/ 2147483647 h 82"/>
              <a:gd name="T54" fmla="*/ 2147483647 w 184"/>
              <a:gd name="T55" fmla="*/ 2147483647 h 82"/>
              <a:gd name="T56" fmla="*/ 2147483647 w 184"/>
              <a:gd name="T57" fmla="*/ 2147483647 h 82"/>
              <a:gd name="T58" fmla="*/ 2147483647 w 184"/>
              <a:gd name="T59" fmla="*/ 2147483647 h 82"/>
              <a:gd name="T60" fmla="*/ 2147483647 w 184"/>
              <a:gd name="T61" fmla="*/ 2147483647 h 82"/>
              <a:gd name="T62" fmla="*/ 2147483647 w 184"/>
              <a:gd name="T63" fmla="*/ 2147483647 h 82"/>
              <a:gd name="T64" fmla="*/ 2147483647 w 184"/>
              <a:gd name="T65" fmla="*/ 2147483647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4"/>
              <a:gd name="T100" fmla="*/ 0 h 82"/>
              <a:gd name="T101" fmla="*/ 184 w 184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4" h="82">
                <a:moveTo>
                  <a:pt x="0" y="81"/>
                </a:moveTo>
                <a:lnTo>
                  <a:pt x="3" y="73"/>
                </a:lnTo>
                <a:lnTo>
                  <a:pt x="7" y="66"/>
                </a:lnTo>
                <a:lnTo>
                  <a:pt x="10" y="60"/>
                </a:lnTo>
                <a:lnTo>
                  <a:pt x="14" y="53"/>
                </a:lnTo>
                <a:lnTo>
                  <a:pt x="18" y="48"/>
                </a:lnTo>
                <a:lnTo>
                  <a:pt x="21" y="42"/>
                </a:lnTo>
                <a:lnTo>
                  <a:pt x="25" y="37"/>
                </a:lnTo>
                <a:lnTo>
                  <a:pt x="29" y="33"/>
                </a:lnTo>
                <a:lnTo>
                  <a:pt x="33" y="28"/>
                </a:lnTo>
                <a:lnTo>
                  <a:pt x="37" y="24"/>
                </a:lnTo>
                <a:lnTo>
                  <a:pt x="41" y="21"/>
                </a:lnTo>
                <a:lnTo>
                  <a:pt x="46" y="18"/>
                </a:lnTo>
                <a:lnTo>
                  <a:pt x="50" y="15"/>
                </a:lnTo>
                <a:lnTo>
                  <a:pt x="55" y="12"/>
                </a:lnTo>
                <a:lnTo>
                  <a:pt x="60" y="10"/>
                </a:lnTo>
                <a:lnTo>
                  <a:pt x="65" y="8"/>
                </a:lnTo>
                <a:lnTo>
                  <a:pt x="70" y="6"/>
                </a:lnTo>
                <a:lnTo>
                  <a:pt x="75" y="5"/>
                </a:lnTo>
                <a:lnTo>
                  <a:pt x="81" y="3"/>
                </a:lnTo>
                <a:lnTo>
                  <a:pt x="87" y="2"/>
                </a:lnTo>
                <a:lnTo>
                  <a:pt x="93" y="2"/>
                </a:lnTo>
                <a:lnTo>
                  <a:pt x="100" y="1"/>
                </a:lnTo>
                <a:lnTo>
                  <a:pt x="107" y="1"/>
                </a:lnTo>
                <a:lnTo>
                  <a:pt x="114" y="0"/>
                </a:lnTo>
                <a:lnTo>
                  <a:pt x="121" y="0"/>
                </a:lnTo>
                <a:lnTo>
                  <a:pt x="129" y="1"/>
                </a:lnTo>
                <a:lnTo>
                  <a:pt x="137" y="1"/>
                </a:lnTo>
                <a:lnTo>
                  <a:pt x="145" y="1"/>
                </a:lnTo>
                <a:lnTo>
                  <a:pt x="154" y="2"/>
                </a:lnTo>
                <a:lnTo>
                  <a:pt x="164" y="2"/>
                </a:lnTo>
                <a:lnTo>
                  <a:pt x="173" y="3"/>
                </a:lnTo>
                <a:lnTo>
                  <a:pt x="183" y="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1" name="Freeform 103"/>
          <p:cNvSpPr>
            <a:spLocks/>
          </p:cNvSpPr>
          <p:nvPr/>
        </p:nvSpPr>
        <p:spPr bwMode="auto">
          <a:xfrm>
            <a:off x="6959600" y="4676775"/>
            <a:ext cx="352425" cy="223838"/>
          </a:xfrm>
          <a:custGeom>
            <a:avLst/>
            <a:gdLst>
              <a:gd name="T0" fmla="*/ 0 w 222"/>
              <a:gd name="T1" fmla="*/ 0 h 141"/>
              <a:gd name="T2" fmla="*/ 2147483647 w 222"/>
              <a:gd name="T3" fmla="*/ 2147483647 h 141"/>
              <a:gd name="T4" fmla="*/ 2147483647 w 222"/>
              <a:gd name="T5" fmla="*/ 2147483647 h 141"/>
              <a:gd name="T6" fmla="*/ 2147483647 w 222"/>
              <a:gd name="T7" fmla="*/ 2147483647 h 141"/>
              <a:gd name="T8" fmla="*/ 2147483647 w 222"/>
              <a:gd name="T9" fmla="*/ 2147483647 h 141"/>
              <a:gd name="T10" fmla="*/ 2147483647 w 222"/>
              <a:gd name="T11" fmla="*/ 2147483647 h 141"/>
              <a:gd name="T12" fmla="*/ 2147483647 w 222"/>
              <a:gd name="T13" fmla="*/ 2147483647 h 141"/>
              <a:gd name="T14" fmla="*/ 2147483647 w 222"/>
              <a:gd name="T15" fmla="*/ 2147483647 h 141"/>
              <a:gd name="T16" fmla="*/ 2147483647 w 222"/>
              <a:gd name="T17" fmla="*/ 2147483647 h 141"/>
              <a:gd name="T18" fmla="*/ 2147483647 w 222"/>
              <a:gd name="T19" fmla="*/ 2147483647 h 141"/>
              <a:gd name="T20" fmla="*/ 2147483647 w 222"/>
              <a:gd name="T21" fmla="*/ 2147483647 h 141"/>
              <a:gd name="T22" fmla="*/ 2147483647 w 222"/>
              <a:gd name="T23" fmla="*/ 2147483647 h 141"/>
              <a:gd name="T24" fmla="*/ 2147483647 w 222"/>
              <a:gd name="T25" fmla="*/ 2147483647 h 141"/>
              <a:gd name="T26" fmla="*/ 2147483647 w 222"/>
              <a:gd name="T27" fmla="*/ 2147483647 h 141"/>
              <a:gd name="T28" fmla="*/ 2147483647 w 222"/>
              <a:gd name="T29" fmla="*/ 2147483647 h 141"/>
              <a:gd name="T30" fmla="*/ 2147483647 w 222"/>
              <a:gd name="T31" fmla="*/ 2147483647 h 141"/>
              <a:gd name="T32" fmla="*/ 2147483647 w 222"/>
              <a:gd name="T33" fmla="*/ 2147483647 h 141"/>
              <a:gd name="T34" fmla="*/ 2147483647 w 222"/>
              <a:gd name="T35" fmla="*/ 2147483647 h 141"/>
              <a:gd name="T36" fmla="*/ 2147483647 w 222"/>
              <a:gd name="T37" fmla="*/ 2147483647 h 141"/>
              <a:gd name="T38" fmla="*/ 2147483647 w 222"/>
              <a:gd name="T39" fmla="*/ 2147483647 h 141"/>
              <a:gd name="T40" fmla="*/ 2147483647 w 222"/>
              <a:gd name="T41" fmla="*/ 2147483647 h 141"/>
              <a:gd name="T42" fmla="*/ 2147483647 w 222"/>
              <a:gd name="T43" fmla="*/ 2147483647 h 141"/>
              <a:gd name="T44" fmla="*/ 2147483647 w 222"/>
              <a:gd name="T45" fmla="*/ 2147483647 h 141"/>
              <a:gd name="T46" fmla="*/ 2147483647 w 222"/>
              <a:gd name="T47" fmla="*/ 2147483647 h 141"/>
              <a:gd name="T48" fmla="*/ 2147483647 w 222"/>
              <a:gd name="T49" fmla="*/ 2147483647 h 141"/>
              <a:gd name="T50" fmla="*/ 2147483647 w 222"/>
              <a:gd name="T51" fmla="*/ 2147483647 h 141"/>
              <a:gd name="T52" fmla="*/ 2147483647 w 222"/>
              <a:gd name="T53" fmla="*/ 2147483647 h 141"/>
              <a:gd name="T54" fmla="*/ 2147483647 w 222"/>
              <a:gd name="T55" fmla="*/ 2147483647 h 141"/>
              <a:gd name="T56" fmla="*/ 2147483647 w 222"/>
              <a:gd name="T57" fmla="*/ 2147483647 h 141"/>
              <a:gd name="T58" fmla="*/ 2147483647 w 222"/>
              <a:gd name="T59" fmla="*/ 2147483647 h 141"/>
              <a:gd name="T60" fmla="*/ 2147483647 w 222"/>
              <a:gd name="T61" fmla="*/ 2147483647 h 141"/>
              <a:gd name="T62" fmla="*/ 2147483647 w 222"/>
              <a:gd name="T63" fmla="*/ 2147483647 h 141"/>
              <a:gd name="T64" fmla="*/ 2147483647 w 222"/>
              <a:gd name="T65" fmla="*/ 2147483647 h 141"/>
              <a:gd name="T66" fmla="*/ 2147483647 w 222"/>
              <a:gd name="T67" fmla="*/ 2147483647 h 141"/>
              <a:gd name="T68" fmla="*/ 2147483647 w 222"/>
              <a:gd name="T69" fmla="*/ 2147483647 h 141"/>
              <a:gd name="T70" fmla="*/ 2147483647 w 222"/>
              <a:gd name="T71" fmla="*/ 2147483647 h 141"/>
              <a:gd name="T72" fmla="*/ 2147483647 w 222"/>
              <a:gd name="T73" fmla="*/ 2147483647 h 141"/>
              <a:gd name="T74" fmla="*/ 2147483647 w 222"/>
              <a:gd name="T75" fmla="*/ 2147483647 h 141"/>
              <a:gd name="T76" fmla="*/ 2147483647 w 222"/>
              <a:gd name="T77" fmla="*/ 2147483647 h 1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22"/>
              <a:gd name="T118" fmla="*/ 0 h 141"/>
              <a:gd name="T119" fmla="*/ 222 w 222"/>
              <a:gd name="T120" fmla="*/ 141 h 1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22" h="141">
                <a:moveTo>
                  <a:pt x="0" y="0"/>
                </a:moveTo>
                <a:lnTo>
                  <a:pt x="7" y="1"/>
                </a:lnTo>
                <a:lnTo>
                  <a:pt x="13" y="3"/>
                </a:lnTo>
                <a:lnTo>
                  <a:pt x="20" y="4"/>
                </a:lnTo>
                <a:lnTo>
                  <a:pt x="27" y="6"/>
                </a:lnTo>
                <a:lnTo>
                  <a:pt x="33" y="8"/>
                </a:lnTo>
                <a:lnTo>
                  <a:pt x="40" y="10"/>
                </a:lnTo>
                <a:lnTo>
                  <a:pt x="47" y="12"/>
                </a:lnTo>
                <a:lnTo>
                  <a:pt x="53" y="14"/>
                </a:lnTo>
                <a:lnTo>
                  <a:pt x="60" y="16"/>
                </a:lnTo>
                <a:lnTo>
                  <a:pt x="67" y="19"/>
                </a:lnTo>
                <a:lnTo>
                  <a:pt x="73" y="21"/>
                </a:lnTo>
                <a:lnTo>
                  <a:pt x="80" y="24"/>
                </a:lnTo>
                <a:lnTo>
                  <a:pt x="86" y="27"/>
                </a:lnTo>
                <a:lnTo>
                  <a:pt x="93" y="30"/>
                </a:lnTo>
                <a:lnTo>
                  <a:pt x="99" y="33"/>
                </a:lnTo>
                <a:lnTo>
                  <a:pt x="105" y="36"/>
                </a:lnTo>
                <a:lnTo>
                  <a:pt x="112" y="40"/>
                </a:lnTo>
                <a:lnTo>
                  <a:pt x="118" y="43"/>
                </a:lnTo>
                <a:lnTo>
                  <a:pt x="124" y="47"/>
                </a:lnTo>
                <a:lnTo>
                  <a:pt x="130" y="50"/>
                </a:lnTo>
                <a:lnTo>
                  <a:pt x="136" y="54"/>
                </a:lnTo>
                <a:lnTo>
                  <a:pt x="142" y="58"/>
                </a:lnTo>
                <a:lnTo>
                  <a:pt x="148" y="62"/>
                </a:lnTo>
                <a:lnTo>
                  <a:pt x="154" y="67"/>
                </a:lnTo>
                <a:lnTo>
                  <a:pt x="159" y="71"/>
                </a:lnTo>
                <a:lnTo>
                  <a:pt x="165" y="76"/>
                </a:lnTo>
                <a:lnTo>
                  <a:pt x="170" y="80"/>
                </a:lnTo>
                <a:lnTo>
                  <a:pt x="176" y="85"/>
                </a:lnTo>
                <a:lnTo>
                  <a:pt x="181" y="90"/>
                </a:lnTo>
                <a:lnTo>
                  <a:pt x="186" y="95"/>
                </a:lnTo>
                <a:lnTo>
                  <a:pt x="191" y="100"/>
                </a:lnTo>
                <a:lnTo>
                  <a:pt x="195" y="106"/>
                </a:lnTo>
                <a:lnTo>
                  <a:pt x="200" y="111"/>
                </a:lnTo>
                <a:lnTo>
                  <a:pt x="204" y="117"/>
                </a:lnTo>
                <a:lnTo>
                  <a:pt x="209" y="122"/>
                </a:lnTo>
                <a:lnTo>
                  <a:pt x="213" y="128"/>
                </a:lnTo>
                <a:lnTo>
                  <a:pt x="217" y="134"/>
                </a:lnTo>
                <a:lnTo>
                  <a:pt x="221" y="14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2" name="Freeform 104"/>
          <p:cNvSpPr>
            <a:spLocks/>
          </p:cNvSpPr>
          <p:nvPr/>
        </p:nvSpPr>
        <p:spPr bwMode="auto">
          <a:xfrm>
            <a:off x="7310438" y="4899025"/>
            <a:ext cx="4762" cy="61913"/>
          </a:xfrm>
          <a:custGeom>
            <a:avLst/>
            <a:gdLst>
              <a:gd name="T0" fmla="*/ 0 w 3"/>
              <a:gd name="T1" fmla="*/ 0 h 39"/>
              <a:gd name="T2" fmla="*/ 0 w 3"/>
              <a:gd name="T3" fmla="*/ 2147483647 h 39"/>
              <a:gd name="T4" fmla="*/ 2147483647 w 3"/>
              <a:gd name="T5" fmla="*/ 2147483647 h 39"/>
              <a:gd name="T6" fmla="*/ 2147483647 w 3"/>
              <a:gd name="T7" fmla="*/ 2147483647 h 39"/>
              <a:gd name="T8" fmla="*/ 2147483647 w 3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9"/>
              <a:gd name="T17" fmla="*/ 3 w 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9">
                <a:moveTo>
                  <a:pt x="0" y="0"/>
                </a:moveTo>
                <a:lnTo>
                  <a:pt x="0" y="6"/>
                </a:lnTo>
                <a:lnTo>
                  <a:pt x="1" y="19"/>
                </a:lnTo>
                <a:lnTo>
                  <a:pt x="2" y="32"/>
                </a:lnTo>
                <a:lnTo>
                  <a:pt x="2" y="38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3" name="Freeform 105"/>
          <p:cNvSpPr>
            <a:spLocks/>
          </p:cNvSpPr>
          <p:nvPr/>
        </p:nvSpPr>
        <p:spPr bwMode="auto">
          <a:xfrm>
            <a:off x="7316788" y="4945063"/>
            <a:ext cx="36512" cy="63500"/>
          </a:xfrm>
          <a:custGeom>
            <a:avLst/>
            <a:gdLst>
              <a:gd name="T0" fmla="*/ 0 w 23"/>
              <a:gd name="T1" fmla="*/ 2147483647 h 40"/>
              <a:gd name="T2" fmla="*/ 2147483647 w 23"/>
              <a:gd name="T3" fmla="*/ 2147483647 h 40"/>
              <a:gd name="T4" fmla="*/ 2147483647 w 23"/>
              <a:gd name="T5" fmla="*/ 2147483647 h 40"/>
              <a:gd name="T6" fmla="*/ 2147483647 w 23"/>
              <a:gd name="T7" fmla="*/ 2147483647 h 40"/>
              <a:gd name="T8" fmla="*/ 2147483647 w 23"/>
              <a:gd name="T9" fmla="*/ 2147483647 h 40"/>
              <a:gd name="T10" fmla="*/ 2147483647 w 23"/>
              <a:gd name="T11" fmla="*/ 2147483647 h 40"/>
              <a:gd name="T12" fmla="*/ 2147483647 w 23"/>
              <a:gd name="T13" fmla="*/ 2147483647 h 40"/>
              <a:gd name="T14" fmla="*/ 2147483647 w 23"/>
              <a:gd name="T15" fmla="*/ 2147483647 h 40"/>
              <a:gd name="T16" fmla="*/ 2147483647 w 23"/>
              <a:gd name="T17" fmla="*/ 0 h 40"/>
              <a:gd name="T18" fmla="*/ 2147483647 w 23"/>
              <a:gd name="T19" fmla="*/ 0 h 40"/>
              <a:gd name="T20" fmla="*/ 2147483647 w 23"/>
              <a:gd name="T21" fmla="*/ 2147483647 h 40"/>
              <a:gd name="T22" fmla="*/ 2147483647 w 23"/>
              <a:gd name="T23" fmla="*/ 2147483647 h 40"/>
              <a:gd name="T24" fmla="*/ 0 w 23"/>
              <a:gd name="T25" fmla="*/ 2147483647 h 40"/>
              <a:gd name="T26" fmla="*/ 0 w 23"/>
              <a:gd name="T27" fmla="*/ 2147483647 h 40"/>
              <a:gd name="T28" fmla="*/ 0 w 23"/>
              <a:gd name="T29" fmla="*/ 2147483647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40"/>
              <a:gd name="T47" fmla="*/ 23 w 23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40">
                <a:moveTo>
                  <a:pt x="0" y="14"/>
                </a:moveTo>
                <a:lnTo>
                  <a:pt x="6" y="21"/>
                </a:lnTo>
                <a:lnTo>
                  <a:pt x="17" y="33"/>
                </a:lnTo>
                <a:lnTo>
                  <a:pt x="22" y="39"/>
                </a:lnTo>
                <a:lnTo>
                  <a:pt x="21" y="33"/>
                </a:lnTo>
                <a:lnTo>
                  <a:pt x="18" y="19"/>
                </a:lnTo>
                <a:lnTo>
                  <a:pt x="15" y="6"/>
                </a:lnTo>
                <a:lnTo>
                  <a:pt x="14" y="0"/>
                </a:lnTo>
                <a:lnTo>
                  <a:pt x="10" y="4"/>
                </a:lnTo>
                <a:lnTo>
                  <a:pt x="3" y="10"/>
                </a:lnTo>
                <a:lnTo>
                  <a:pt x="0" y="1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4" name="Freeform 106"/>
          <p:cNvSpPr>
            <a:spLocks/>
          </p:cNvSpPr>
          <p:nvPr/>
        </p:nvSpPr>
        <p:spPr bwMode="auto">
          <a:xfrm>
            <a:off x="7316788" y="4945063"/>
            <a:ext cx="36512" cy="63500"/>
          </a:xfrm>
          <a:custGeom>
            <a:avLst/>
            <a:gdLst>
              <a:gd name="T0" fmla="*/ 0 w 23"/>
              <a:gd name="T1" fmla="*/ 2147483647 h 40"/>
              <a:gd name="T2" fmla="*/ 2147483647 w 23"/>
              <a:gd name="T3" fmla="*/ 2147483647 h 40"/>
              <a:gd name="T4" fmla="*/ 2147483647 w 23"/>
              <a:gd name="T5" fmla="*/ 2147483647 h 40"/>
              <a:gd name="T6" fmla="*/ 2147483647 w 23"/>
              <a:gd name="T7" fmla="*/ 2147483647 h 40"/>
              <a:gd name="T8" fmla="*/ 2147483647 w 23"/>
              <a:gd name="T9" fmla="*/ 2147483647 h 40"/>
              <a:gd name="T10" fmla="*/ 2147483647 w 23"/>
              <a:gd name="T11" fmla="*/ 2147483647 h 40"/>
              <a:gd name="T12" fmla="*/ 2147483647 w 23"/>
              <a:gd name="T13" fmla="*/ 2147483647 h 40"/>
              <a:gd name="T14" fmla="*/ 2147483647 w 23"/>
              <a:gd name="T15" fmla="*/ 2147483647 h 40"/>
              <a:gd name="T16" fmla="*/ 2147483647 w 23"/>
              <a:gd name="T17" fmla="*/ 0 h 40"/>
              <a:gd name="T18" fmla="*/ 2147483647 w 23"/>
              <a:gd name="T19" fmla="*/ 0 h 40"/>
              <a:gd name="T20" fmla="*/ 2147483647 w 23"/>
              <a:gd name="T21" fmla="*/ 2147483647 h 40"/>
              <a:gd name="T22" fmla="*/ 2147483647 w 23"/>
              <a:gd name="T23" fmla="*/ 2147483647 h 40"/>
              <a:gd name="T24" fmla="*/ 0 w 23"/>
              <a:gd name="T25" fmla="*/ 2147483647 h 40"/>
              <a:gd name="T26" fmla="*/ 0 w 23"/>
              <a:gd name="T27" fmla="*/ 2147483647 h 40"/>
              <a:gd name="T28" fmla="*/ 0 w 23"/>
              <a:gd name="T29" fmla="*/ 2147483647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40"/>
              <a:gd name="T47" fmla="*/ 23 w 23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40">
                <a:moveTo>
                  <a:pt x="0" y="14"/>
                </a:moveTo>
                <a:lnTo>
                  <a:pt x="6" y="21"/>
                </a:lnTo>
                <a:lnTo>
                  <a:pt x="17" y="33"/>
                </a:lnTo>
                <a:lnTo>
                  <a:pt x="22" y="39"/>
                </a:lnTo>
                <a:lnTo>
                  <a:pt x="21" y="33"/>
                </a:lnTo>
                <a:lnTo>
                  <a:pt x="18" y="19"/>
                </a:lnTo>
                <a:lnTo>
                  <a:pt x="15" y="6"/>
                </a:lnTo>
                <a:lnTo>
                  <a:pt x="14" y="0"/>
                </a:lnTo>
                <a:lnTo>
                  <a:pt x="10" y="4"/>
                </a:lnTo>
                <a:lnTo>
                  <a:pt x="3" y="10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5" name="Freeform 107"/>
          <p:cNvSpPr>
            <a:spLocks/>
          </p:cNvSpPr>
          <p:nvPr/>
        </p:nvSpPr>
        <p:spPr bwMode="auto">
          <a:xfrm>
            <a:off x="7321550" y="4919663"/>
            <a:ext cx="28575" cy="74612"/>
          </a:xfrm>
          <a:custGeom>
            <a:avLst/>
            <a:gdLst>
              <a:gd name="T0" fmla="*/ 2147483647 w 18"/>
              <a:gd name="T1" fmla="*/ 2147483647 h 47"/>
              <a:gd name="T2" fmla="*/ 0 w 18"/>
              <a:gd name="T3" fmla="*/ 0 h 47"/>
              <a:gd name="T4" fmla="*/ 0 60000 65536"/>
              <a:gd name="T5" fmla="*/ 0 60000 65536"/>
              <a:gd name="T6" fmla="*/ 0 w 18"/>
              <a:gd name="T7" fmla="*/ 0 h 47"/>
              <a:gd name="T8" fmla="*/ 18 w 18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47">
                <a:moveTo>
                  <a:pt x="17" y="46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6" name="Freeform 108"/>
          <p:cNvSpPr>
            <a:spLocks/>
          </p:cNvSpPr>
          <p:nvPr/>
        </p:nvSpPr>
        <p:spPr bwMode="auto">
          <a:xfrm>
            <a:off x="7307263" y="4903788"/>
            <a:ext cx="28575" cy="76200"/>
          </a:xfrm>
          <a:custGeom>
            <a:avLst/>
            <a:gdLst>
              <a:gd name="T0" fmla="*/ 2147483647 w 18"/>
              <a:gd name="T1" fmla="*/ 2147483647 h 48"/>
              <a:gd name="T2" fmla="*/ 0 w 18"/>
              <a:gd name="T3" fmla="*/ 0 h 48"/>
              <a:gd name="T4" fmla="*/ 0 60000 65536"/>
              <a:gd name="T5" fmla="*/ 0 60000 65536"/>
              <a:gd name="T6" fmla="*/ 0 w 18"/>
              <a:gd name="T7" fmla="*/ 0 h 48"/>
              <a:gd name="T8" fmla="*/ 18 w 18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48">
                <a:moveTo>
                  <a:pt x="17" y="47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7" name="Freeform 109"/>
          <p:cNvSpPr>
            <a:spLocks/>
          </p:cNvSpPr>
          <p:nvPr/>
        </p:nvSpPr>
        <p:spPr bwMode="auto">
          <a:xfrm>
            <a:off x="6657975" y="4740275"/>
            <a:ext cx="180975" cy="141288"/>
          </a:xfrm>
          <a:custGeom>
            <a:avLst/>
            <a:gdLst>
              <a:gd name="T0" fmla="*/ 0 w 114"/>
              <a:gd name="T1" fmla="*/ 2147483647 h 89"/>
              <a:gd name="T2" fmla="*/ 2147483647 w 114"/>
              <a:gd name="T3" fmla="*/ 2147483647 h 89"/>
              <a:gd name="T4" fmla="*/ 2147483647 w 114"/>
              <a:gd name="T5" fmla="*/ 2147483647 h 89"/>
              <a:gd name="T6" fmla="*/ 2147483647 w 114"/>
              <a:gd name="T7" fmla="*/ 2147483647 h 89"/>
              <a:gd name="T8" fmla="*/ 2147483647 w 114"/>
              <a:gd name="T9" fmla="*/ 2147483647 h 89"/>
              <a:gd name="T10" fmla="*/ 2147483647 w 114"/>
              <a:gd name="T11" fmla="*/ 2147483647 h 89"/>
              <a:gd name="T12" fmla="*/ 2147483647 w 114"/>
              <a:gd name="T13" fmla="*/ 2147483647 h 89"/>
              <a:gd name="T14" fmla="*/ 2147483647 w 114"/>
              <a:gd name="T15" fmla="*/ 2147483647 h 89"/>
              <a:gd name="T16" fmla="*/ 2147483647 w 114"/>
              <a:gd name="T17" fmla="*/ 2147483647 h 89"/>
              <a:gd name="T18" fmla="*/ 2147483647 w 114"/>
              <a:gd name="T19" fmla="*/ 2147483647 h 89"/>
              <a:gd name="T20" fmla="*/ 2147483647 w 114"/>
              <a:gd name="T21" fmla="*/ 2147483647 h 89"/>
              <a:gd name="T22" fmla="*/ 2147483647 w 114"/>
              <a:gd name="T23" fmla="*/ 2147483647 h 89"/>
              <a:gd name="T24" fmla="*/ 2147483647 w 114"/>
              <a:gd name="T25" fmla="*/ 2147483647 h 89"/>
              <a:gd name="T26" fmla="*/ 2147483647 w 114"/>
              <a:gd name="T27" fmla="*/ 2147483647 h 89"/>
              <a:gd name="T28" fmla="*/ 2147483647 w 114"/>
              <a:gd name="T29" fmla="*/ 2147483647 h 89"/>
              <a:gd name="T30" fmla="*/ 2147483647 w 114"/>
              <a:gd name="T31" fmla="*/ 2147483647 h 89"/>
              <a:gd name="T32" fmla="*/ 2147483647 w 114"/>
              <a:gd name="T33" fmla="*/ 2147483647 h 89"/>
              <a:gd name="T34" fmla="*/ 2147483647 w 114"/>
              <a:gd name="T35" fmla="*/ 2147483647 h 89"/>
              <a:gd name="T36" fmla="*/ 2147483647 w 114"/>
              <a:gd name="T37" fmla="*/ 2147483647 h 89"/>
              <a:gd name="T38" fmla="*/ 2147483647 w 114"/>
              <a:gd name="T39" fmla="*/ 2147483647 h 89"/>
              <a:gd name="T40" fmla="*/ 2147483647 w 114"/>
              <a:gd name="T41" fmla="*/ 2147483647 h 89"/>
              <a:gd name="T42" fmla="*/ 2147483647 w 114"/>
              <a:gd name="T43" fmla="*/ 2147483647 h 89"/>
              <a:gd name="T44" fmla="*/ 2147483647 w 114"/>
              <a:gd name="T45" fmla="*/ 2147483647 h 89"/>
              <a:gd name="T46" fmla="*/ 2147483647 w 114"/>
              <a:gd name="T47" fmla="*/ 2147483647 h 89"/>
              <a:gd name="T48" fmla="*/ 2147483647 w 114"/>
              <a:gd name="T49" fmla="*/ 2147483647 h 89"/>
              <a:gd name="T50" fmla="*/ 2147483647 w 114"/>
              <a:gd name="T51" fmla="*/ 2147483647 h 89"/>
              <a:gd name="T52" fmla="*/ 2147483647 w 114"/>
              <a:gd name="T53" fmla="*/ 0 h 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4"/>
              <a:gd name="T82" fmla="*/ 0 h 89"/>
              <a:gd name="T83" fmla="*/ 114 w 114"/>
              <a:gd name="T84" fmla="*/ 89 h 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4" h="89">
                <a:moveTo>
                  <a:pt x="0" y="88"/>
                </a:moveTo>
                <a:lnTo>
                  <a:pt x="5" y="87"/>
                </a:lnTo>
                <a:lnTo>
                  <a:pt x="9" y="86"/>
                </a:lnTo>
                <a:lnTo>
                  <a:pt x="13" y="84"/>
                </a:lnTo>
                <a:lnTo>
                  <a:pt x="17" y="82"/>
                </a:lnTo>
                <a:lnTo>
                  <a:pt x="21" y="79"/>
                </a:lnTo>
                <a:lnTo>
                  <a:pt x="24" y="76"/>
                </a:lnTo>
                <a:lnTo>
                  <a:pt x="27" y="73"/>
                </a:lnTo>
                <a:lnTo>
                  <a:pt x="30" y="69"/>
                </a:lnTo>
                <a:lnTo>
                  <a:pt x="32" y="65"/>
                </a:lnTo>
                <a:lnTo>
                  <a:pt x="35" y="60"/>
                </a:lnTo>
                <a:lnTo>
                  <a:pt x="38" y="56"/>
                </a:lnTo>
                <a:lnTo>
                  <a:pt x="41" y="51"/>
                </a:lnTo>
                <a:lnTo>
                  <a:pt x="43" y="47"/>
                </a:lnTo>
                <a:lnTo>
                  <a:pt x="47" y="42"/>
                </a:lnTo>
                <a:lnTo>
                  <a:pt x="50" y="38"/>
                </a:lnTo>
                <a:lnTo>
                  <a:pt x="53" y="33"/>
                </a:lnTo>
                <a:lnTo>
                  <a:pt x="57" y="29"/>
                </a:lnTo>
                <a:lnTo>
                  <a:pt x="61" y="24"/>
                </a:lnTo>
                <a:lnTo>
                  <a:pt x="66" y="20"/>
                </a:lnTo>
                <a:lnTo>
                  <a:pt x="71" y="16"/>
                </a:lnTo>
                <a:lnTo>
                  <a:pt x="76" y="13"/>
                </a:lnTo>
                <a:lnTo>
                  <a:pt x="82" y="9"/>
                </a:lnTo>
                <a:lnTo>
                  <a:pt x="89" y="6"/>
                </a:lnTo>
                <a:lnTo>
                  <a:pt x="96" y="4"/>
                </a:lnTo>
                <a:lnTo>
                  <a:pt x="104" y="2"/>
                </a:lnTo>
                <a:lnTo>
                  <a:pt x="113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8" name="Freeform 110"/>
          <p:cNvSpPr>
            <a:spLocks/>
          </p:cNvSpPr>
          <p:nvPr/>
        </p:nvSpPr>
        <p:spPr bwMode="auto">
          <a:xfrm>
            <a:off x="6837363" y="4738688"/>
            <a:ext cx="358775" cy="133350"/>
          </a:xfrm>
          <a:custGeom>
            <a:avLst/>
            <a:gdLst>
              <a:gd name="T0" fmla="*/ 0 w 226"/>
              <a:gd name="T1" fmla="*/ 2147483647 h 84"/>
              <a:gd name="T2" fmla="*/ 2147483647 w 226"/>
              <a:gd name="T3" fmla="*/ 2147483647 h 84"/>
              <a:gd name="T4" fmla="*/ 2147483647 w 226"/>
              <a:gd name="T5" fmla="*/ 0 h 84"/>
              <a:gd name="T6" fmla="*/ 2147483647 w 226"/>
              <a:gd name="T7" fmla="*/ 0 h 84"/>
              <a:gd name="T8" fmla="*/ 2147483647 w 226"/>
              <a:gd name="T9" fmla="*/ 0 h 84"/>
              <a:gd name="T10" fmla="*/ 2147483647 w 226"/>
              <a:gd name="T11" fmla="*/ 0 h 84"/>
              <a:gd name="T12" fmla="*/ 2147483647 w 226"/>
              <a:gd name="T13" fmla="*/ 0 h 84"/>
              <a:gd name="T14" fmla="*/ 2147483647 w 226"/>
              <a:gd name="T15" fmla="*/ 0 h 84"/>
              <a:gd name="T16" fmla="*/ 2147483647 w 226"/>
              <a:gd name="T17" fmla="*/ 2147483647 h 84"/>
              <a:gd name="T18" fmla="*/ 2147483647 w 226"/>
              <a:gd name="T19" fmla="*/ 2147483647 h 84"/>
              <a:gd name="T20" fmla="*/ 2147483647 w 226"/>
              <a:gd name="T21" fmla="*/ 2147483647 h 84"/>
              <a:gd name="T22" fmla="*/ 2147483647 w 226"/>
              <a:gd name="T23" fmla="*/ 2147483647 h 84"/>
              <a:gd name="T24" fmla="*/ 2147483647 w 226"/>
              <a:gd name="T25" fmla="*/ 2147483647 h 84"/>
              <a:gd name="T26" fmla="*/ 2147483647 w 226"/>
              <a:gd name="T27" fmla="*/ 2147483647 h 84"/>
              <a:gd name="T28" fmla="*/ 2147483647 w 226"/>
              <a:gd name="T29" fmla="*/ 2147483647 h 84"/>
              <a:gd name="T30" fmla="*/ 2147483647 w 226"/>
              <a:gd name="T31" fmla="*/ 2147483647 h 84"/>
              <a:gd name="T32" fmla="*/ 2147483647 w 226"/>
              <a:gd name="T33" fmla="*/ 2147483647 h 84"/>
              <a:gd name="T34" fmla="*/ 2147483647 w 226"/>
              <a:gd name="T35" fmla="*/ 2147483647 h 84"/>
              <a:gd name="T36" fmla="*/ 2147483647 w 226"/>
              <a:gd name="T37" fmla="*/ 2147483647 h 84"/>
              <a:gd name="T38" fmla="*/ 2147483647 w 226"/>
              <a:gd name="T39" fmla="*/ 2147483647 h 84"/>
              <a:gd name="T40" fmla="*/ 2147483647 w 226"/>
              <a:gd name="T41" fmla="*/ 2147483647 h 84"/>
              <a:gd name="T42" fmla="*/ 2147483647 w 226"/>
              <a:gd name="T43" fmla="*/ 2147483647 h 84"/>
              <a:gd name="T44" fmla="*/ 2147483647 w 226"/>
              <a:gd name="T45" fmla="*/ 2147483647 h 84"/>
              <a:gd name="T46" fmla="*/ 2147483647 w 226"/>
              <a:gd name="T47" fmla="*/ 2147483647 h 84"/>
              <a:gd name="T48" fmla="*/ 2147483647 w 226"/>
              <a:gd name="T49" fmla="*/ 2147483647 h 84"/>
              <a:gd name="T50" fmla="*/ 2147483647 w 226"/>
              <a:gd name="T51" fmla="*/ 2147483647 h 84"/>
              <a:gd name="T52" fmla="*/ 2147483647 w 226"/>
              <a:gd name="T53" fmla="*/ 2147483647 h 84"/>
              <a:gd name="T54" fmla="*/ 2147483647 w 226"/>
              <a:gd name="T55" fmla="*/ 2147483647 h 84"/>
              <a:gd name="T56" fmla="*/ 2147483647 w 226"/>
              <a:gd name="T57" fmla="*/ 2147483647 h 84"/>
              <a:gd name="T58" fmla="*/ 2147483647 w 226"/>
              <a:gd name="T59" fmla="*/ 2147483647 h 84"/>
              <a:gd name="T60" fmla="*/ 2147483647 w 226"/>
              <a:gd name="T61" fmla="*/ 2147483647 h 84"/>
              <a:gd name="T62" fmla="*/ 2147483647 w 226"/>
              <a:gd name="T63" fmla="*/ 2147483647 h 84"/>
              <a:gd name="T64" fmla="*/ 2147483647 w 226"/>
              <a:gd name="T65" fmla="*/ 2147483647 h 84"/>
              <a:gd name="T66" fmla="*/ 2147483647 w 226"/>
              <a:gd name="T67" fmla="*/ 2147483647 h 84"/>
              <a:gd name="T68" fmla="*/ 2147483647 w 226"/>
              <a:gd name="T69" fmla="*/ 2147483647 h 84"/>
              <a:gd name="T70" fmla="*/ 2147483647 w 226"/>
              <a:gd name="T71" fmla="*/ 2147483647 h 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6"/>
              <a:gd name="T109" fmla="*/ 0 h 84"/>
              <a:gd name="T110" fmla="*/ 226 w 226"/>
              <a:gd name="T111" fmla="*/ 84 h 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6" h="84">
                <a:moveTo>
                  <a:pt x="0" y="1"/>
                </a:moveTo>
                <a:lnTo>
                  <a:pt x="7" y="1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6" y="0"/>
                </a:lnTo>
                <a:lnTo>
                  <a:pt x="42" y="0"/>
                </a:lnTo>
                <a:lnTo>
                  <a:pt x="49" y="0"/>
                </a:lnTo>
                <a:lnTo>
                  <a:pt x="56" y="1"/>
                </a:lnTo>
                <a:lnTo>
                  <a:pt x="63" y="1"/>
                </a:lnTo>
                <a:lnTo>
                  <a:pt x="69" y="2"/>
                </a:lnTo>
                <a:lnTo>
                  <a:pt x="76" y="3"/>
                </a:lnTo>
                <a:lnTo>
                  <a:pt x="82" y="4"/>
                </a:lnTo>
                <a:lnTo>
                  <a:pt x="89" y="5"/>
                </a:lnTo>
                <a:lnTo>
                  <a:pt x="95" y="6"/>
                </a:lnTo>
                <a:lnTo>
                  <a:pt x="102" y="8"/>
                </a:lnTo>
                <a:lnTo>
                  <a:pt x="108" y="9"/>
                </a:lnTo>
                <a:lnTo>
                  <a:pt x="114" y="11"/>
                </a:lnTo>
                <a:lnTo>
                  <a:pt x="121" y="13"/>
                </a:lnTo>
                <a:lnTo>
                  <a:pt x="127" y="16"/>
                </a:lnTo>
                <a:lnTo>
                  <a:pt x="133" y="18"/>
                </a:lnTo>
                <a:lnTo>
                  <a:pt x="139" y="21"/>
                </a:lnTo>
                <a:lnTo>
                  <a:pt x="145" y="24"/>
                </a:lnTo>
                <a:lnTo>
                  <a:pt x="151" y="27"/>
                </a:lnTo>
                <a:lnTo>
                  <a:pt x="158" y="30"/>
                </a:lnTo>
                <a:lnTo>
                  <a:pt x="164" y="34"/>
                </a:lnTo>
                <a:lnTo>
                  <a:pt x="170" y="37"/>
                </a:lnTo>
                <a:lnTo>
                  <a:pt x="176" y="41"/>
                </a:lnTo>
                <a:lnTo>
                  <a:pt x="182" y="46"/>
                </a:lnTo>
                <a:lnTo>
                  <a:pt x="188" y="50"/>
                </a:lnTo>
                <a:lnTo>
                  <a:pt x="194" y="55"/>
                </a:lnTo>
                <a:lnTo>
                  <a:pt x="200" y="60"/>
                </a:lnTo>
                <a:lnTo>
                  <a:pt x="206" y="65"/>
                </a:lnTo>
                <a:lnTo>
                  <a:pt x="212" y="71"/>
                </a:lnTo>
                <a:lnTo>
                  <a:pt x="219" y="77"/>
                </a:lnTo>
                <a:lnTo>
                  <a:pt x="225" y="83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69" name="Freeform 111"/>
          <p:cNvSpPr>
            <a:spLocks/>
          </p:cNvSpPr>
          <p:nvPr/>
        </p:nvSpPr>
        <p:spPr bwMode="auto">
          <a:xfrm>
            <a:off x="7194550" y="4870450"/>
            <a:ext cx="77788" cy="161925"/>
          </a:xfrm>
          <a:custGeom>
            <a:avLst/>
            <a:gdLst>
              <a:gd name="T0" fmla="*/ 0 w 49"/>
              <a:gd name="T1" fmla="*/ 0 h 102"/>
              <a:gd name="T2" fmla="*/ 0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"/>
              <a:gd name="T46" fmla="*/ 0 h 102"/>
              <a:gd name="T47" fmla="*/ 49 w 49"/>
              <a:gd name="T48" fmla="*/ 102 h 1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" h="102">
                <a:moveTo>
                  <a:pt x="0" y="0"/>
                </a:moveTo>
                <a:lnTo>
                  <a:pt x="0" y="1"/>
                </a:lnTo>
                <a:lnTo>
                  <a:pt x="2" y="5"/>
                </a:lnTo>
                <a:lnTo>
                  <a:pt x="5" y="12"/>
                </a:lnTo>
                <a:lnTo>
                  <a:pt x="9" y="20"/>
                </a:lnTo>
                <a:lnTo>
                  <a:pt x="14" y="29"/>
                </a:lnTo>
                <a:lnTo>
                  <a:pt x="19" y="40"/>
                </a:lnTo>
                <a:lnTo>
                  <a:pt x="24" y="50"/>
                </a:lnTo>
                <a:lnTo>
                  <a:pt x="29" y="61"/>
                </a:lnTo>
                <a:lnTo>
                  <a:pt x="34" y="71"/>
                </a:lnTo>
                <a:lnTo>
                  <a:pt x="38" y="81"/>
                </a:lnTo>
                <a:lnTo>
                  <a:pt x="42" y="89"/>
                </a:lnTo>
                <a:lnTo>
                  <a:pt x="45" y="95"/>
                </a:lnTo>
                <a:lnTo>
                  <a:pt x="47" y="99"/>
                </a:lnTo>
                <a:lnTo>
                  <a:pt x="48" y="101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70" name="Freeform 112"/>
          <p:cNvSpPr>
            <a:spLocks/>
          </p:cNvSpPr>
          <p:nvPr/>
        </p:nvSpPr>
        <p:spPr bwMode="auto">
          <a:xfrm>
            <a:off x="6615113" y="4852988"/>
            <a:ext cx="88900" cy="15875"/>
          </a:xfrm>
          <a:custGeom>
            <a:avLst/>
            <a:gdLst>
              <a:gd name="T0" fmla="*/ 0 w 56"/>
              <a:gd name="T1" fmla="*/ 2147483647 h 10"/>
              <a:gd name="T2" fmla="*/ 2147483647 w 56"/>
              <a:gd name="T3" fmla="*/ 0 h 10"/>
              <a:gd name="T4" fmla="*/ 0 60000 65536"/>
              <a:gd name="T5" fmla="*/ 0 60000 65536"/>
              <a:gd name="T6" fmla="*/ 0 w 56"/>
              <a:gd name="T7" fmla="*/ 0 h 10"/>
              <a:gd name="T8" fmla="*/ 56 w 5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0">
                <a:moveTo>
                  <a:pt x="0" y="9"/>
                </a:moveTo>
                <a:lnTo>
                  <a:pt x="55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71" name="Freeform 37"/>
          <p:cNvSpPr>
            <a:spLocks/>
          </p:cNvSpPr>
          <p:nvPr/>
        </p:nvSpPr>
        <p:spPr bwMode="auto">
          <a:xfrm>
            <a:off x="8118475" y="5200650"/>
            <a:ext cx="709613" cy="333375"/>
          </a:xfrm>
          <a:custGeom>
            <a:avLst/>
            <a:gdLst>
              <a:gd name="T0" fmla="*/ 2147483647 w 447"/>
              <a:gd name="T1" fmla="*/ 2147483647 h 210"/>
              <a:gd name="T2" fmla="*/ 2147483647 w 447"/>
              <a:gd name="T3" fmla="*/ 2147483647 h 210"/>
              <a:gd name="T4" fmla="*/ 2147483647 w 447"/>
              <a:gd name="T5" fmla="*/ 2147483647 h 210"/>
              <a:gd name="T6" fmla="*/ 2147483647 w 447"/>
              <a:gd name="T7" fmla="*/ 2147483647 h 210"/>
              <a:gd name="T8" fmla="*/ 2147483647 w 447"/>
              <a:gd name="T9" fmla="*/ 2147483647 h 210"/>
              <a:gd name="T10" fmla="*/ 2147483647 w 447"/>
              <a:gd name="T11" fmla="*/ 2147483647 h 210"/>
              <a:gd name="T12" fmla="*/ 2147483647 w 447"/>
              <a:gd name="T13" fmla="*/ 2147483647 h 210"/>
              <a:gd name="T14" fmla="*/ 2147483647 w 447"/>
              <a:gd name="T15" fmla="*/ 2147483647 h 210"/>
              <a:gd name="T16" fmla="*/ 2147483647 w 447"/>
              <a:gd name="T17" fmla="*/ 2147483647 h 210"/>
              <a:gd name="T18" fmla="*/ 2147483647 w 447"/>
              <a:gd name="T19" fmla="*/ 2147483647 h 210"/>
              <a:gd name="T20" fmla="*/ 2147483647 w 447"/>
              <a:gd name="T21" fmla="*/ 2147483647 h 210"/>
              <a:gd name="T22" fmla="*/ 2147483647 w 447"/>
              <a:gd name="T23" fmla="*/ 2147483647 h 210"/>
              <a:gd name="T24" fmla="*/ 2147483647 w 447"/>
              <a:gd name="T25" fmla="*/ 2147483647 h 210"/>
              <a:gd name="T26" fmla="*/ 2147483647 w 447"/>
              <a:gd name="T27" fmla="*/ 2147483647 h 210"/>
              <a:gd name="T28" fmla="*/ 2147483647 w 447"/>
              <a:gd name="T29" fmla="*/ 2147483647 h 210"/>
              <a:gd name="T30" fmla="*/ 2147483647 w 447"/>
              <a:gd name="T31" fmla="*/ 2147483647 h 210"/>
              <a:gd name="T32" fmla="*/ 2147483647 w 447"/>
              <a:gd name="T33" fmla="*/ 2147483647 h 210"/>
              <a:gd name="T34" fmla="*/ 2147483647 w 447"/>
              <a:gd name="T35" fmla="*/ 2147483647 h 210"/>
              <a:gd name="T36" fmla="*/ 2147483647 w 447"/>
              <a:gd name="T37" fmla="*/ 2147483647 h 210"/>
              <a:gd name="T38" fmla="*/ 2147483647 w 447"/>
              <a:gd name="T39" fmla="*/ 2147483647 h 210"/>
              <a:gd name="T40" fmla="*/ 2147483647 w 447"/>
              <a:gd name="T41" fmla="*/ 2147483647 h 210"/>
              <a:gd name="T42" fmla="*/ 2147483647 w 447"/>
              <a:gd name="T43" fmla="*/ 2147483647 h 210"/>
              <a:gd name="T44" fmla="*/ 2147483647 w 447"/>
              <a:gd name="T45" fmla="*/ 2147483647 h 210"/>
              <a:gd name="T46" fmla="*/ 2147483647 w 447"/>
              <a:gd name="T47" fmla="*/ 2147483647 h 210"/>
              <a:gd name="T48" fmla="*/ 2147483647 w 447"/>
              <a:gd name="T49" fmla="*/ 2147483647 h 210"/>
              <a:gd name="T50" fmla="*/ 2147483647 w 447"/>
              <a:gd name="T51" fmla="*/ 2147483647 h 210"/>
              <a:gd name="T52" fmla="*/ 2147483647 w 447"/>
              <a:gd name="T53" fmla="*/ 2147483647 h 210"/>
              <a:gd name="T54" fmla="*/ 2147483647 w 447"/>
              <a:gd name="T55" fmla="*/ 2147483647 h 210"/>
              <a:gd name="T56" fmla="*/ 2147483647 w 447"/>
              <a:gd name="T57" fmla="*/ 2147483647 h 210"/>
              <a:gd name="T58" fmla="*/ 2147483647 w 447"/>
              <a:gd name="T59" fmla="*/ 2147483647 h 210"/>
              <a:gd name="T60" fmla="*/ 2147483647 w 447"/>
              <a:gd name="T61" fmla="*/ 2147483647 h 210"/>
              <a:gd name="T62" fmla="*/ 2147483647 w 447"/>
              <a:gd name="T63" fmla="*/ 2147483647 h 210"/>
              <a:gd name="T64" fmla="*/ 2147483647 w 447"/>
              <a:gd name="T65" fmla="*/ 2147483647 h 210"/>
              <a:gd name="T66" fmla="*/ 2147483647 w 447"/>
              <a:gd name="T67" fmla="*/ 2147483647 h 210"/>
              <a:gd name="T68" fmla="*/ 2147483647 w 447"/>
              <a:gd name="T69" fmla="*/ 2147483647 h 210"/>
              <a:gd name="T70" fmla="*/ 2147483647 w 447"/>
              <a:gd name="T71" fmla="*/ 2147483647 h 210"/>
              <a:gd name="T72" fmla="*/ 2147483647 w 447"/>
              <a:gd name="T73" fmla="*/ 2147483647 h 210"/>
              <a:gd name="T74" fmla="*/ 2147483647 w 447"/>
              <a:gd name="T75" fmla="*/ 2147483647 h 210"/>
              <a:gd name="T76" fmla="*/ 2147483647 w 447"/>
              <a:gd name="T77" fmla="*/ 2147483647 h 210"/>
              <a:gd name="T78" fmla="*/ 2147483647 w 447"/>
              <a:gd name="T79" fmla="*/ 2147483647 h 210"/>
              <a:gd name="T80" fmla="*/ 2147483647 w 447"/>
              <a:gd name="T81" fmla="*/ 2147483647 h 210"/>
              <a:gd name="T82" fmla="*/ 2147483647 w 447"/>
              <a:gd name="T83" fmla="*/ 2147483647 h 210"/>
              <a:gd name="T84" fmla="*/ 2147483647 w 447"/>
              <a:gd name="T85" fmla="*/ 2147483647 h 210"/>
              <a:gd name="T86" fmla="*/ 2147483647 w 447"/>
              <a:gd name="T87" fmla="*/ 2147483647 h 210"/>
              <a:gd name="T88" fmla="*/ 2147483647 w 447"/>
              <a:gd name="T89" fmla="*/ 2147483647 h 210"/>
              <a:gd name="T90" fmla="*/ 2147483647 w 447"/>
              <a:gd name="T91" fmla="*/ 2147483647 h 210"/>
              <a:gd name="T92" fmla="*/ 2147483647 w 447"/>
              <a:gd name="T93" fmla="*/ 2147483647 h 210"/>
              <a:gd name="T94" fmla="*/ 2147483647 w 447"/>
              <a:gd name="T95" fmla="*/ 2147483647 h 210"/>
              <a:gd name="T96" fmla="*/ 2147483647 w 447"/>
              <a:gd name="T97" fmla="*/ 2147483647 h 210"/>
              <a:gd name="T98" fmla="*/ 2147483647 w 447"/>
              <a:gd name="T99" fmla="*/ 2147483647 h 210"/>
              <a:gd name="T100" fmla="*/ 2147483647 w 447"/>
              <a:gd name="T101" fmla="*/ 2147483647 h 210"/>
              <a:gd name="T102" fmla="*/ 2147483647 w 447"/>
              <a:gd name="T103" fmla="*/ 2147483647 h 210"/>
              <a:gd name="T104" fmla="*/ 2147483647 w 447"/>
              <a:gd name="T105" fmla="*/ 2147483647 h 210"/>
              <a:gd name="T106" fmla="*/ 2147483647 w 447"/>
              <a:gd name="T107" fmla="*/ 2147483647 h 210"/>
              <a:gd name="T108" fmla="*/ 2147483647 w 447"/>
              <a:gd name="T109" fmla="*/ 2147483647 h 210"/>
              <a:gd name="T110" fmla="*/ 2147483647 w 447"/>
              <a:gd name="T111" fmla="*/ 2147483647 h 210"/>
              <a:gd name="T112" fmla="*/ 2147483647 w 447"/>
              <a:gd name="T113" fmla="*/ 2147483647 h 210"/>
              <a:gd name="T114" fmla="*/ 2147483647 w 447"/>
              <a:gd name="T115" fmla="*/ 2147483647 h 210"/>
              <a:gd name="T116" fmla="*/ 2147483647 w 447"/>
              <a:gd name="T117" fmla="*/ 2147483647 h 210"/>
              <a:gd name="T118" fmla="*/ 2147483647 w 447"/>
              <a:gd name="T119" fmla="*/ 2147483647 h 210"/>
              <a:gd name="T120" fmla="*/ 0 w 447"/>
              <a:gd name="T121" fmla="*/ 0 h 2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7"/>
              <a:gd name="T184" fmla="*/ 0 h 210"/>
              <a:gd name="T185" fmla="*/ 447 w 447"/>
              <a:gd name="T186" fmla="*/ 210 h 2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7" h="210">
                <a:moveTo>
                  <a:pt x="0" y="0"/>
                </a:moveTo>
                <a:lnTo>
                  <a:pt x="1" y="0"/>
                </a:lnTo>
                <a:lnTo>
                  <a:pt x="4" y="1"/>
                </a:lnTo>
                <a:lnTo>
                  <a:pt x="7" y="1"/>
                </a:lnTo>
                <a:lnTo>
                  <a:pt x="12" y="2"/>
                </a:lnTo>
                <a:lnTo>
                  <a:pt x="18" y="3"/>
                </a:lnTo>
                <a:lnTo>
                  <a:pt x="26" y="3"/>
                </a:lnTo>
                <a:lnTo>
                  <a:pt x="34" y="4"/>
                </a:lnTo>
                <a:lnTo>
                  <a:pt x="43" y="6"/>
                </a:lnTo>
                <a:lnTo>
                  <a:pt x="52" y="7"/>
                </a:lnTo>
                <a:lnTo>
                  <a:pt x="62" y="8"/>
                </a:lnTo>
                <a:lnTo>
                  <a:pt x="73" y="9"/>
                </a:lnTo>
                <a:lnTo>
                  <a:pt x="84" y="11"/>
                </a:lnTo>
                <a:lnTo>
                  <a:pt x="95" y="12"/>
                </a:lnTo>
                <a:lnTo>
                  <a:pt x="106" y="13"/>
                </a:lnTo>
                <a:lnTo>
                  <a:pt x="117" y="15"/>
                </a:lnTo>
                <a:lnTo>
                  <a:pt x="128" y="16"/>
                </a:lnTo>
                <a:lnTo>
                  <a:pt x="138" y="17"/>
                </a:lnTo>
                <a:lnTo>
                  <a:pt x="149" y="19"/>
                </a:lnTo>
                <a:lnTo>
                  <a:pt x="158" y="20"/>
                </a:lnTo>
                <a:lnTo>
                  <a:pt x="167" y="21"/>
                </a:lnTo>
                <a:lnTo>
                  <a:pt x="175" y="22"/>
                </a:lnTo>
                <a:lnTo>
                  <a:pt x="182" y="23"/>
                </a:lnTo>
                <a:lnTo>
                  <a:pt x="189" y="24"/>
                </a:lnTo>
                <a:lnTo>
                  <a:pt x="194" y="24"/>
                </a:lnTo>
                <a:lnTo>
                  <a:pt x="197" y="25"/>
                </a:lnTo>
                <a:lnTo>
                  <a:pt x="200" y="25"/>
                </a:lnTo>
                <a:lnTo>
                  <a:pt x="199" y="28"/>
                </a:lnTo>
                <a:lnTo>
                  <a:pt x="196" y="34"/>
                </a:lnTo>
                <a:lnTo>
                  <a:pt x="192" y="44"/>
                </a:lnTo>
                <a:lnTo>
                  <a:pt x="187" y="55"/>
                </a:lnTo>
                <a:lnTo>
                  <a:pt x="182" y="66"/>
                </a:lnTo>
                <a:lnTo>
                  <a:pt x="177" y="78"/>
                </a:lnTo>
                <a:lnTo>
                  <a:pt x="173" y="87"/>
                </a:lnTo>
                <a:lnTo>
                  <a:pt x="170" y="93"/>
                </a:lnTo>
                <a:lnTo>
                  <a:pt x="169" y="96"/>
                </a:lnTo>
                <a:lnTo>
                  <a:pt x="170" y="96"/>
                </a:lnTo>
                <a:lnTo>
                  <a:pt x="172" y="97"/>
                </a:lnTo>
                <a:lnTo>
                  <a:pt x="177" y="97"/>
                </a:lnTo>
                <a:lnTo>
                  <a:pt x="183" y="98"/>
                </a:lnTo>
                <a:lnTo>
                  <a:pt x="190" y="100"/>
                </a:lnTo>
                <a:lnTo>
                  <a:pt x="199" y="101"/>
                </a:lnTo>
                <a:lnTo>
                  <a:pt x="208" y="103"/>
                </a:lnTo>
                <a:lnTo>
                  <a:pt x="218" y="104"/>
                </a:lnTo>
                <a:lnTo>
                  <a:pt x="229" y="106"/>
                </a:lnTo>
                <a:lnTo>
                  <a:pt x="240" y="108"/>
                </a:lnTo>
                <a:lnTo>
                  <a:pt x="251" y="110"/>
                </a:lnTo>
                <a:lnTo>
                  <a:pt x="262" y="112"/>
                </a:lnTo>
                <a:lnTo>
                  <a:pt x="273" y="113"/>
                </a:lnTo>
                <a:lnTo>
                  <a:pt x="284" y="115"/>
                </a:lnTo>
                <a:lnTo>
                  <a:pt x="294" y="117"/>
                </a:lnTo>
                <a:lnTo>
                  <a:pt x="303" y="119"/>
                </a:lnTo>
                <a:lnTo>
                  <a:pt x="312" y="120"/>
                </a:lnTo>
                <a:lnTo>
                  <a:pt x="318" y="121"/>
                </a:lnTo>
                <a:lnTo>
                  <a:pt x="324" y="122"/>
                </a:lnTo>
                <a:lnTo>
                  <a:pt x="329" y="123"/>
                </a:lnTo>
                <a:lnTo>
                  <a:pt x="331" y="123"/>
                </a:lnTo>
                <a:lnTo>
                  <a:pt x="332" y="124"/>
                </a:lnTo>
                <a:lnTo>
                  <a:pt x="331" y="126"/>
                </a:lnTo>
                <a:lnTo>
                  <a:pt x="327" y="133"/>
                </a:lnTo>
                <a:lnTo>
                  <a:pt x="322" y="143"/>
                </a:lnTo>
                <a:lnTo>
                  <a:pt x="316" y="154"/>
                </a:lnTo>
                <a:lnTo>
                  <a:pt x="311" y="164"/>
                </a:lnTo>
                <a:lnTo>
                  <a:pt x="307" y="171"/>
                </a:lnTo>
                <a:lnTo>
                  <a:pt x="306" y="173"/>
                </a:lnTo>
                <a:lnTo>
                  <a:pt x="307" y="174"/>
                </a:lnTo>
                <a:lnTo>
                  <a:pt x="310" y="174"/>
                </a:lnTo>
                <a:lnTo>
                  <a:pt x="314" y="176"/>
                </a:lnTo>
                <a:lnTo>
                  <a:pt x="321" y="177"/>
                </a:lnTo>
                <a:lnTo>
                  <a:pt x="329" y="179"/>
                </a:lnTo>
                <a:lnTo>
                  <a:pt x="338" y="181"/>
                </a:lnTo>
                <a:lnTo>
                  <a:pt x="348" y="183"/>
                </a:lnTo>
                <a:lnTo>
                  <a:pt x="359" y="185"/>
                </a:lnTo>
                <a:lnTo>
                  <a:pt x="370" y="188"/>
                </a:lnTo>
                <a:lnTo>
                  <a:pt x="381" y="190"/>
                </a:lnTo>
                <a:lnTo>
                  <a:pt x="392" y="193"/>
                </a:lnTo>
                <a:lnTo>
                  <a:pt x="402" y="195"/>
                </a:lnTo>
                <a:lnTo>
                  <a:pt x="412" y="197"/>
                </a:lnTo>
                <a:lnTo>
                  <a:pt x="421" y="199"/>
                </a:lnTo>
                <a:lnTo>
                  <a:pt x="429" y="201"/>
                </a:lnTo>
                <a:lnTo>
                  <a:pt x="436" y="203"/>
                </a:lnTo>
                <a:lnTo>
                  <a:pt x="441" y="204"/>
                </a:lnTo>
                <a:lnTo>
                  <a:pt x="444" y="205"/>
                </a:lnTo>
                <a:lnTo>
                  <a:pt x="446" y="205"/>
                </a:lnTo>
                <a:lnTo>
                  <a:pt x="445" y="205"/>
                </a:lnTo>
                <a:lnTo>
                  <a:pt x="443" y="205"/>
                </a:lnTo>
                <a:lnTo>
                  <a:pt x="439" y="205"/>
                </a:lnTo>
                <a:lnTo>
                  <a:pt x="434" y="205"/>
                </a:lnTo>
                <a:lnTo>
                  <a:pt x="428" y="205"/>
                </a:lnTo>
                <a:lnTo>
                  <a:pt x="421" y="205"/>
                </a:lnTo>
                <a:lnTo>
                  <a:pt x="413" y="205"/>
                </a:lnTo>
                <a:lnTo>
                  <a:pt x="404" y="206"/>
                </a:lnTo>
                <a:lnTo>
                  <a:pt x="395" y="206"/>
                </a:lnTo>
                <a:lnTo>
                  <a:pt x="385" y="206"/>
                </a:lnTo>
                <a:lnTo>
                  <a:pt x="375" y="206"/>
                </a:lnTo>
                <a:lnTo>
                  <a:pt x="364" y="206"/>
                </a:lnTo>
                <a:lnTo>
                  <a:pt x="353" y="207"/>
                </a:lnTo>
                <a:lnTo>
                  <a:pt x="342" y="207"/>
                </a:lnTo>
                <a:lnTo>
                  <a:pt x="331" y="207"/>
                </a:lnTo>
                <a:lnTo>
                  <a:pt x="320" y="207"/>
                </a:lnTo>
                <a:lnTo>
                  <a:pt x="310" y="207"/>
                </a:lnTo>
                <a:lnTo>
                  <a:pt x="299" y="207"/>
                </a:lnTo>
                <a:lnTo>
                  <a:pt x="289" y="208"/>
                </a:lnTo>
                <a:lnTo>
                  <a:pt x="280" y="208"/>
                </a:lnTo>
                <a:lnTo>
                  <a:pt x="271" y="208"/>
                </a:lnTo>
                <a:lnTo>
                  <a:pt x="263" y="208"/>
                </a:lnTo>
                <a:lnTo>
                  <a:pt x="256" y="208"/>
                </a:lnTo>
                <a:lnTo>
                  <a:pt x="250" y="208"/>
                </a:lnTo>
                <a:lnTo>
                  <a:pt x="245" y="208"/>
                </a:lnTo>
                <a:lnTo>
                  <a:pt x="242" y="209"/>
                </a:lnTo>
                <a:lnTo>
                  <a:pt x="240" y="209"/>
                </a:lnTo>
                <a:lnTo>
                  <a:pt x="239" y="209"/>
                </a:lnTo>
                <a:lnTo>
                  <a:pt x="241" y="206"/>
                </a:lnTo>
                <a:lnTo>
                  <a:pt x="245" y="200"/>
                </a:lnTo>
                <a:lnTo>
                  <a:pt x="252" y="192"/>
                </a:lnTo>
                <a:lnTo>
                  <a:pt x="260" y="182"/>
                </a:lnTo>
                <a:lnTo>
                  <a:pt x="267" y="173"/>
                </a:lnTo>
                <a:lnTo>
                  <a:pt x="274" y="164"/>
                </a:lnTo>
                <a:lnTo>
                  <a:pt x="279" y="158"/>
                </a:lnTo>
                <a:lnTo>
                  <a:pt x="281" y="156"/>
                </a:lnTo>
                <a:lnTo>
                  <a:pt x="280" y="156"/>
                </a:lnTo>
                <a:lnTo>
                  <a:pt x="277" y="155"/>
                </a:lnTo>
                <a:lnTo>
                  <a:pt x="274" y="155"/>
                </a:lnTo>
                <a:lnTo>
                  <a:pt x="268" y="154"/>
                </a:lnTo>
                <a:lnTo>
                  <a:pt x="262" y="153"/>
                </a:lnTo>
                <a:lnTo>
                  <a:pt x="254" y="151"/>
                </a:lnTo>
                <a:lnTo>
                  <a:pt x="246" y="150"/>
                </a:lnTo>
                <a:lnTo>
                  <a:pt x="237" y="148"/>
                </a:lnTo>
                <a:lnTo>
                  <a:pt x="227" y="146"/>
                </a:lnTo>
                <a:lnTo>
                  <a:pt x="217" y="145"/>
                </a:lnTo>
                <a:lnTo>
                  <a:pt x="206" y="143"/>
                </a:lnTo>
                <a:lnTo>
                  <a:pt x="195" y="141"/>
                </a:lnTo>
                <a:lnTo>
                  <a:pt x="184" y="139"/>
                </a:lnTo>
                <a:lnTo>
                  <a:pt x="174" y="137"/>
                </a:lnTo>
                <a:lnTo>
                  <a:pt x="163" y="135"/>
                </a:lnTo>
                <a:lnTo>
                  <a:pt x="153" y="133"/>
                </a:lnTo>
                <a:lnTo>
                  <a:pt x="143" y="131"/>
                </a:lnTo>
                <a:lnTo>
                  <a:pt x="134" y="130"/>
                </a:lnTo>
                <a:lnTo>
                  <a:pt x="125" y="128"/>
                </a:lnTo>
                <a:lnTo>
                  <a:pt x="118" y="127"/>
                </a:lnTo>
                <a:lnTo>
                  <a:pt x="111" y="126"/>
                </a:lnTo>
                <a:lnTo>
                  <a:pt x="106" y="125"/>
                </a:lnTo>
                <a:lnTo>
                  <a:pt x="102" y="124"/>
                </a:lnTo>
                <a:lnTo>
                  <a:pt x="100" y="124"/>
                </a:lnTo>
                <a:lnTo>
                  <a:pt x="99" y="124"/>
                </a:lnTo>
                <a:lnTo>
                  <a:pt x="100" y="121"/>
                </a:lnTo>
                <a:lnTo>
                  <a:pt x="104" y="115"/>
                </a:lnTo>
                <a:lnTo>
                  <a:pt x="109" y="106"/>
                </a:lnTo>
                <a:lnTo>
                  <a:pt x="115" y="96"/>
                </a:lnTo>
                <a:lnTo>
                  <a:pt x="121" y="85"/>
                </a:lnTo>
                <a:lnTo>
                  <a:pt x="127" y="74"/>
                </a:lnTo>
                <a:lnTo>
                  <a:pt x="132" y="65"/>
                </a:lnTo>
                <a:lnTo>
                  <a:pt x="136" y="59"/>
                </a:lnTo>
                <a:lnTo>
                  <a:pt x="137" y="57"/>
                </a:lnTo>
                <a:lnTo>
                  <a:pt x="136" y="56"/>
                </a:lnTo>
                <a:lnTo>
                  <a:pt x="133" y="55"/>
                </a:lnTo>
                <a:lnTo>
                  <a:pt x="128" y="53"/>
                </a:lnTo>
                <a:lnTo>
                  <a:pt x="122" y="50"/>
                </a:lnTo>
                <a:lnTo>
                  <a:pt x="114" y="47"/>
                </a:lnTo>
                <a:lnTo>
                  <a:pt x="105" y="43"/>
                </a:lnTo>
                <a:lnTo>
                  <a:pt x="95" y="39"/>
                </a:lnTo>
                <a:lnTo>
                  <a:pt x="85" y="35"/>
                </a:lnTo>
                <a:lnTo>
                  <a:pt x="74" y="31"/>
                </a:lnTo>
                <a:lnTo>
                  <a:pt x="63" y="26"/>
                </a:lnTo>
                <a:lnTo>
                  <a:pt x="53" y="22"/>
                </a:lnTo>
                <a:lnTo>
                  <a:pt x="42" y="18"/>
                </a:lnTo>
                <a:lnTo>
                  <a:pt x="33" y="14"/>
                </a:lnTo>
                <a:lnTo>
                  <a:pt x="24" y="10"/>
                </a:lnTo>
                <a:lnTo>
                  <a:pt x="16" y="7"/>
                </a:lnTo>
                <a:lnTo>
                  <a:pt x="10" y="4"/>
                </a:lnTo>
                <a:lnTo>
                  <a:pt x="5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72" name="Freeform 38"/>
          <p:cNvSpPr>
            <a:spLocks/>
          </p:cNvSpPr>
          <p:nvPr/>
        </p:nvSpPr>
        <p:spPr bwMode="auto">
          <a:xfrm>
            <a:off x="8118475" y="5200650"/>
            <a:ext cx="709613" cy="333375"/>
          </a:xfrm>
          <a:custGeom>
            <a:avLst/>
            <a:gdLst>
              <a:gd name="T0" fmla="*/ 2147483647 w 447"/>
              <a:gd name="T1" fmla="*/ 2147483647 h 210"/>
              <a:gd name="T2" fmla="*/ 2147483647 w 447"/>
              <a:gd name="T3" fmla="*/ 2147483647 h 210"/>
              <a:gd name="T4" fmla="*/ 2147483647 w 447"/>
              <a:gd name="T5" fmla="*/ 2147483647 h 210"/>
              <a:gd name="T6" fmla="*/ 2147483647 w 447"/>
              <a:gd name="T7" fmla="*/ 2147483647 h 210"/>
              <a:gd name="T8" fmla="*/ 2147483647 w 447"/>
              <a:gd name="T9" fmla="*/ 2147483647 h 210"/>
              <a:gd name="T10" fmla="*/ 2147483647 w 447"/>
              <a:gd name="T11" fmla="*/ 2147483647 h 210"/>
              <a:gd name="T12" fmla="*/ 2147483647 w 447"/>
              <a:gd name="T13" fmla="*/ 2147483647 h 210"/>
              <a:gd name="T14" fmla="*/ 2147483647 w 447"/>
              <a:gd name="T15" fmla="*/ 2147483647 h 210"/>
              <a:gd name="T16" fmla="*/ 2147483647 w 447"/>
              <a:gd name="T17" fmla="*/ 2147483647 h 210"/>
              <a:gd name="T18" fmla="*/ 2147483647 w 447"/>
              <a:gd name="T19" fmla="*/ 2147483647 h 210"/>
              <a:gd name="T20" fmla="*/ 2147483647 w 447"/>
              <a:gd name="T21" fmla="*/ 2147483647 h 210"/>
              <a:gd name="T22" fmla="*/ 2147483647 w 447"/>
              <a:gd name="T23" fmla="*/ 2147483647 h 210"/>
              <a:gd name="T24" fmla="*/ 2147483647 w 447"/>
              <a:gd name="T25" fmla="*/ 2147483647 h 210"/>
              <a:gd name="T26" fmla="*/ 2147483647 w 447"/>
              <a:gd name="T27" fmla="*/ 2147483647 h 210"/>
              <a:gd name="T28" fmla="*/ 2147483647 w 447"/>
              <a:gd name="T29" fmla="*/ 2147483647 h 210"/>
              <a:gd name="T30" fmla="*/ 2147483647 w 447"/>
              <a:gd name="T31" fmla="*/ 2147483647 h 210"/>
              <a:gd name="T32" fmla="*/ 2147483647 w 447"/>
              <a:gd name="T33" fmla="*/ 2147483647 h 210"/>
              <a:gd name="T34" fmla="*/ 2147483647 w 447"/>
              <a:gd name="T35" fmla="*/ 2147483647 h 210"/>
              <a:gd name="T36" fmla="*/ 2147483647 w 447"/>
              <a:gd name="T37" fmla="*/ 2147483647 h 210"/>
              <a:gd name="T38" fmla="*/ 2147483647 w 447"/>
              <a:gd name="T39" fmla="*/ 2147483647 h 210"/>
              <a:gd name="T40" fmla="*/ 2147483647 w 447"/>
              <a:gd name="T41" fmla="*/ 2147483647 h 210"/>
              <a:gd name="T42" fmla="*/ 2147483647 w 447"/>
              <a:gd name="T43" fmla="*/ 2147483647 h 210"/>
              <a:gd name="T44" fmla="*/ 2147483647 w 447"/>
              <a:gd name="T45" fmla="*/ 2147483647 h 210"/>
              <a:gd name="T46" fmla="*/ 2147483647 w 447"/>
              <a:gd name="T47" fmla="*/ 2147483647 h 210"/>
              <a:gd name="T48" fmla="*/ 2147483647 w 447"/>
              <a:gd name="T49" fmla="*/ 2147483647 h 210"/>
              <a:gd name="T50" fmla="*/ 2147483647 w 447"/>
              <a:gd name="T51" fmla="*/ 2147483647 h 210"/>
              <a:gd name="T52" fmla="*/ 2147483647 w 447"/>
              <a:gd name="T53" fmla="*/ 2147483647 h 210"/>
              <a:gd name="T54" fmla="*/ 2147483647 w 447"/>
              <a:gd name="T55" fmla="*/ 2147483647 h 210"/>
              <a:gd name="T56" fmla="*/ 2147483647 w 447"/>
              <a:gd name="T57" fmla="*/ 2147483647 h 210"/>
              <a:gd name="T58" fmla="*/ 2147483647 w 447"/>
              <a:gd name="T59" fmla="*/ 2147483647 h 210"/>
              <a:gd name="T60" fmla="*/ 2147483647 w 447"/>
              <a:gd name="T61" fmla="*/ 2147483647 h 210"/>
              <a:gd name="T62" fmla="*/ 2147483647 w 447"/>
              <a:gd name="T63" fmla="*/ 2147483647 h 210"/>
              <a:gd name="T64" fmla="*/ 2147483647 w 447"/>
              <a:gd name="T65" fmla="*/ 2147483647 h 210"/>
              <a:gd name="T66" fmla="*/ 2147483647 w 447"/>
              <a:gd name="T67" fmla="*/ 2147483647 h 210"/>
              <a:gd name="T68" fmla="*/ 2147483647 w 447"/>
              <a:gd name="T69" fmla="*/ 2147483647 h 210"/>
              <a:gd name="T70" fmla="*/ 2147483647 w 447"/>
              <a:gd name="T71" fmla="*/ 2147483647 h 210"/>
              <a:gd name="T72" fmla="*/ 2147483647 w 447"/>
              <a:gd name="T73" fmla="*/ 2147483647 h 210"/>
              <a:gd name="T74" fmla="*/ 2147483647 w 447"/>
              <a:gd name="T75" fmla="*/ 2147483647 h 210"/>
              <a:gd name="T76" fmla="*/ 2147483647 w 447"/>
              <a:gd name="T77" fmla="*/ 2147483647 h 210"/>
              <a:gd name="T78" fmla="*/ 2147483647 w 447"/>
              <a:gd name="T79" fmla="*/ 2147483647 h 210"/>
              <a:gd name="T80" fmla="*/ 2147483647 w 447"/>
              <a:gd name="T81" fmla="*/ 2147483647 h 210"/>
              <a:gd name="T82" fmla="*/ 2147483647 w 447"/>
              <a:gd name="T83" fmla="*/ 2147483647 h 210"/>
              <a:gd name="T84" fmla="*/ 2147483647 w 447"/>
              <a:gd name="T85" fmla="*/ 2147483647 h 210"/>
              <a:gd name="T86" fmla="*/ 2147483647 w 447"/>
              <a:gd name="T87" fmla="*/ 2147483647 h 210"/>
              <a:gd name="T88" fmla="*/ 2147483647 w 447"/>
              <a:gd name="T89" fmla="*/ 2147483647 h 210"/>
              <a:gd name="T90" fmla="*/ 2147483647 w 447"/>
              <a:gd name="T91" fmla="*/ 2147483647 h 210"/>
              <a:gd name="T92" fmla="*/ 2147483647 w 447"/>
              <a:gd name="T93" fmla="*/ 2147483647 h 210"/>
              <a:gd name="T94" fmla="*/ 2147483647 w 447"/>
              <a:gd name="T95" fmla="*/ 2147483647 h 210"/>
              <a:gd name="T96" fmla="*/ 2147483647 w 447"/>
              <a:gd name="T97" fmla="*/ 2147483647 h 210"/>
              <a:gd name="T98" fmla="*/ 2147483647 w 447"/>
              <a:gd name="T99" fmla="*/ 2147483647 h 210"/>
              <a:gd name="T100" fmla="*/ 2147483647 w 447"/>
              <a:gd name="T101" fmla="*/ 2147483647 h 210"/>
              <a:gd name="T102" fmla="*/ 2147483647 w 447"/>
              <a:gd name="T103" fmla="*/ 2147483647 h 210"/>
              <a:gd name="T104" fmla="*/ 2147483647 w 447"/>
              <a:gd name="T105" fmla="*/ 2147483647 h 210"/>
              <a:gd name="T106" fmla="*/ 2147483647 w 447"/>
              <a:gd name="T107" fmla="*/ 2147483647 h 210"/>
              <a:gd name="T108" fmla="*/ 2147483647 w 447"/>
              <a:gd name="T109" fmla="*/ 2147483647 h 210"/>
              <a:gd name="T110" fmla="*/ 2147483647 w 447"/>
              <a:gd name="T111" fmla="*/ 2147483647 h 210"/>
              <a:gd name="T112" fmla="*/ 2147483647 w 447"/>
              <a:gd name="T113" fmla="*/ 2147483647 h 210"/>
              <a:gd name="T114" fmla="*/ 2147483647 w 447"/>
              <a:gd name="T115" fmla="*/ 2147483647 h 210"/>
              <a:gd name="T116" fmla="*/ 2147483647 w 447"/>
              <a:gd name="T117" fmla="*/ 2147483647 h 210"/>
              <a:gd name="T118" fmla="*/ 2147483647 w 447"/>
              <a:gd name="T119" fmla="*/ 2147483647 h 210"/>
              <a:gd name="T120" fmla="*/ 0 w 447"/>
              <a:gd name="T121" fmla="*/ 0 h 2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7"/>
              <a:gd name="T184" fmla="*/ 0 h 210"/>
              <a:gd name="T185" fmla="*/ 447 w 447"/>
              <a:gd name="T186" fmla="*/ 210 h 2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7" h="210">
                <a:moveTo>
                  <a:pt x="0" y="0"/>
                </a:moveTo>
                <a:lnTo>
                  <a:pt x="1" y="0"/>
                </a:lnTo>
                <a:lnTo>
                  <a:pt x="4" y="1"/>
                </a:lnTo>
                <a:lnTo>
                  <a:pt x="7" y="1"/>
                </a:lnTo>
                <a:lnTo>
                  <a:pt x="12" y="2"/>
                </a:lnTo>
                <a:lnTo>
                  <a:pt x="18" y="3"/>
                </a:lnTo>
                <a:lnTo>
                  <a:pt x="26" y="3"/>
                </a:lnTo>
                <a:lnTo>
                  <a:pt x="34" y="4"/>
                </a:lnTo>
                <a:lnTo>
                  <a:pt x="43" y="6"/>
                </a:lnTo>
                <a:lnTo>
                  <a:pt x="52" y="7"/>
                </a:lnTo>
                <a:lnTo>
                  <a:pt x="62" y="8"/>
                </a:lnTo>
                <a:lnTo>
                  <a:pt x="73" y="9"/>
                </a:lnTo>
                <a:lnTo>
                  <a:pt x="84" y="11"/>
                </a:lnTo>
                <a:lnTo>
                  <a:pt x="95" y="12"/>
                </a:lnTo>
                <a:lnTo>
                  <a:pt x="106" y="13"/>
                </a:lnTo>
                <a:lnTo>
                  <a:pt x="117" y="15"/>
                </a:lnTo>
                <a:lnTo>
                  <a:pt x="128" y="16"/>
                </a:lnTo>
                <a:lnTo>
                  <a:pt x="138" y="17"/>
                </a:lnTo>
                <a:lnTo>
                  <a:pt x="149" y="19"/>
                </a:lnTo>
                <a:lnTo>
                  <a:pt x="158" y="20"/>
                </a:lnTo>
                <a:lnTo>
                  <a:pt x="167" y="21"/>
                </a:lnTo>
                <a:lnTo>
                  <a:pt x="175" y="22"/>
                </a:lnTo>
                <a:lnTo>
                  <a:pt x="182" y="23"/>
                </a:lnTo>
                <a:lnTo>
                  <a:pt x="189" y="24"/>
                </a:lnTo>
                <a:lnTo>
                  <a:pt x="194" y="24"/>
                </a:lnTo>
                <a:lnTo>
                  <a:pt x="197" y="25"/>
                </a:lnTo>
                <a:lnTo>
                  <a:pt x="200" y="25"/>
                </a:lnTo>
                <a:lnTo>
                  <a:pt x="199" y="28"/>
                </a:lnTo>
                <a:lnTo>
                  <a:pt x="196" y="34"/>
                </a:lnTo>
                <a:lnTo>
                  <a:pt x="192" y="44"/>
                </a:lnTo>
                <a:lnTo>
                  <a:pt x="187" y="55"/>
                </a:lnTo>
                <a:lnTo>
                  <a:pt x="182" y="66"/>
                </a:lnTo>
                <a:lnTo>
                  <a:pt x="177" y="78"/>
                </a:lnTo>
                <a:lnTo>
                  <a:pt x="173" y="87"/>
                </a:lnTo>
                <a:lnTo>
                  <a:pt x="170" y="93"/>
                </a:lnTo>
                <a:lnTo>
                  <a:pt x="169" y="96"/>
                </a:lnTo>
                <a:lnTo>
                  <a:pt x="170" y="96"/>
                </a:lnTo>
                <a:lnTo>
                  <a:pt x="172" y="97"/>
                </a:lnTo>
                <a:lnTo>
                  <a:pt x="177" y="97"/>
                </a:lnTo>
                <a:lnTo>
                  <a:pt x="183" y="98"/>
                </a:lnTo>
                <a:lnTo>
                  <a:pt x="190" y="100"/>
                </a:lnTo>
                <a:lnTo>
                  <a:pt x="199" y="101"/>
                </a:lnTo>
                <a:lnTo>
                  <a:pt x="208" y="103"/>
                </a:lnTo>
                <a:lnTo>
                  <a:pt x="218" y="104"/>
                </a:lnTo>
                <a:lnTo>
                  <a:pt x="229" y="106"/>
                </a:lnTo>
                <a:lnTo>
                  <a:pt x="240" y="108"/>
                </a:lnTo>
                <a:lnTo>
                  <a:pt x="251" y="110"/>
                </a:lnTo>
                <a:lnTo>
                  <a:pt x="262" y="112"/>
                </a:lnTo>
                <a:lnTo>
                  <a:pt x="273" y="113"/>
                </a:lnTo>
                <a:lnTo>
                  <a:pt x="284" y="115"/>
                </a:lnTo>
                <a:lnTo>
                  <a:pt x="294" y="117"/>
                </a:lnTo>
                <a:lnTo>
                  <a:pt x="303" y="119"/>
                </a:lnTo>
                <a:lnTo>
                  <a:pt x="312" y="120"/>
                </a:lnTo>
                <a:lnTo>
                  <a:pt x="318" y="121"/>
                </a:lnTo>
                <a:lnTo>
                  <a:pt x="324" y="122"/>
                </a:lnTo>
                <a:lnTo>
                  <a:pt x="329" y="123"/>
                </a:lnTo>
                <a:lnTo>
                  <a:pt x="331" y="123"/>
                </a:lnTo>
                <a:lnTo>
                  <a:pt x="332" y="124"/>
                </a:lnTo>
                <a:lnTo>
                  <a:pt x="331" y="126"/>
                </a:lnTo>
                <a:lnTo>
                  <a:pt x="327" y="133"/>
                </a:lnTo>
                <a:lnTo>
                  <a:pt x="322" y="143"/>
                </a:lnTo>
                <a:lnTo>
                  <a:pt x="316" y="154"/>
                </a:lnTo>
                <a:lnTo>
                  <a:pt x="311" y="164"/>
                </a:lnTo>
                <a:lnTo>
                  <a:pt x="307" y="171"/>
                </a:lnTo>
                <a:lnTo>
                  <a:pt x="306" y="173"/>
                </a:lnTo>
                <a:lnTo>
                  <a:pt x="307" y="174"/>
                </a:lnTo>
                <a:lnTo>
                  <a:pt x="310" y="174"/>
                </a:lnTo>
                <a:lnTo>
                  <a:pt x="314" y="176"/>
                </a:lnTo>
                <a:lnTo>
                  <a:pt x="321" y="177"/>
                </a:lnTo>
                <a:lnTo>
                  <a:pt x="329" y="179"/>
                </a:lnTo>
                <a:lnTo>
                  <a:pt x="338" y="181"/>
                </a:lnTo>
                <a:lnTo>
                  <a:pt x="348" y="183"/>
                </a:lnTo>
                <a:lnTo>
                  <a:pt x="359" y="185"/>
                </a:lnTo>
                <a:lnTo>
                  <a:pt x="370" y="188"/>
                </a:lnTo>
                <a:lnTo>
                  <a:pt x="381" y="190"/>
                </a:lnTo>
                <a:lnTo>
                  <a:pt x="392" y="193"/>
                </a:lnTo>
                <a:lnTo>
                  <a:pt x="402" y="195"/>
                </a:lnTo>
                <a:lnTo>
                  <a:pt x="412" y="197"/>
                </a:lnTo>
                <a:lnTo>
                  <a:pt x="421" y="199"/>
                </a:lnTo>
                <a:lnTo>
                  <a:pt x="429" y="201"/>
                </a:lnTo>
                <a:lnTo>
                  <a:pt x="436" y="203"/>
                </a:lnTo>
                <a:lnTo>
                  <a:pt x="441" y="204"/>
                </a:lnTo>
                <a:lnTo>
                  <a:pt x="444" y="205"/>
                </a:lnTo>
                <a:lnTo>
                  <a:pt x="446" y="205"/>
                </a:lnTo>
                <a:lnTo>
                  <a:pt x="445" y="205"/>
                </a:lnTo>
                <a:lnTo>
                  <a:pt x="443" y="205"/>
                </a:lnTo>
                <a:lnTo>
                  <a:pt x="439" y="205"/>
                </a:lnTo>
                <a:lnTo>
                  <a:pt x="434" y="205"/>
                </a:lnTo>
                <a:lnTo>
                  <a:pt x="428" y="205"/>
                </a:lnTo>
                <a:lnTo>
                  <a:pt x="421" y="205"/>
                </a:lnTo>
                <a:lnTo>
                  <a:pt x="413" y="205"/>
                </a:lnTo>
                <a:lnTo>
                  <a:pt x="404" y="206"/>
                </a:lnTo>
                <a:lnTo>
                  <a:pt x="395" y="206"/>
                </a:lnTo>
                <a:lnTo>
                  <a:pt x="385" y="206"/>
                </a:lnTo>
                <a:lnTo>
                  <a:pt x="375" y="206"/>
                </a:lnTo>
                <a:lnTo>
                  <a:pt x="364" y="206"/>
                </a:lnTo>
                <a:lnTo>
                  <a:pt x="353" y="207"/>
                </a:lnTo>
                <a:lnTo>
                  <a:pt x="342" y="207"/>
                </a:lnTo>
                <a:lnTo>
                  <a:pt x="331" y="207"/>
                </a:lnTo>
                <a:lnTo>
                  <a:pt x="320" y="207"/>
                </a:lnTo>
                <a:lnTo>
                  <a:pt x="310" y="207"/>
                </a:lnTo>
                <a:lnTo>
                  <a:pt x="299" y="207"/>
                </a:lnTo>
                <a:lnTo>
                  <a:pt x="289" y="208"/>
                </a:lnTo>
                <a:lnTo>
                  <a:pt x="280" y="208"/>
                </a:lnTo>
                <a:lnTo>
                  <a:pt x="271" y="208"/>
                </a:lnTo>
                <a:lnTo>
                  <a:pt x="263" y="208"/>
                </a:lnTo>
                <a:lnTo>
                  <a:pt x="256" y="208"/>
                </a:lnTo>
                <a:lnTo>
                  <a:pt x="250" y="208"/>
                </a:lnTo>
                <a:lnTo>
                  <a:pt x="245" y="208"/>
                </a:lnTo>
                <a:lnTo>
                  <a:pt x="242" y="209"/>
                </a:lnTo>
                <a:lnTo>
                  <a:pt x="240" y="209"/>
                </a:lnTo>
                <a:lnTo>
                  <a:pt x="239" y="209"/>
                </a:lnTo>
                <a:lnTo>
                  <a:pt x="241" y="206"/>
                </a:lnTo>
                <a:lnTo>
                  <a:pt x="245" y="200"/>
                </a:lnTo>
                <a:lnTo>
                  <a:pt x="252" y="192"/>
                </a:lnTo>
                <a:lnTo>
                  <a:pt x="260" y="182"/>
                </a:lnTo>
                <a:lnTo>
                  <a:pt x="267" y="173"/>
                </a:lnTo>
                <a:lnTo>
                  <a:pt x="274" y="164"/>
                </a:lnTo>
                <a:lnTo>
                  <a:pt x="279" y="158"/>
                </a:lnTo>
                <a:lnTo>
                  <a:pt x="281" y="156"/>
                </a:lnTo>
                <a:lnTo>
                  <a:pt x="280" y="156"/>
                </a:lnTo>
                <a:lnTo>
                  <a:pt x="277" y="155"/>
                </a:lnTo>
                <a:lnTo>
                  <a:pt x="274" y="155"/>
                </a:lnTo>
                <a:lnTo>
                  <a:pt x="268" y="154"/>
                </a:lnTo>
                <a:lnTo>
                  <a:pt x="262" y="153"/>
                </a:lnTo>
                <a:lnTo>
                  <a:pt x="254" y="151"/>
                </a:lnTo>
                <a:lnTo>
                  <a:pt x="246" y="150"/>
                </a:lnTo>
                <a:lnTo>
                  <a:pt x="237" y="148"/>
                </a:lnTo>
                <a:lnTo>
                  <a:pt x="227" y="146"/>
                </a:lnTo>
                <a:lnTo>
                  <a:pt x="217" y="145"/>
                </a:lnTo>
                <a:lnTo>
                  <a:pt x="206" y="143"/>
                </a:lnTo>
                <a:lnTo>
                  <a:pt x="195" y="141"/>
                </a:lnTo>
                <a:lnTo>
                  <a:pt x="184" y="139"/>
                </a:lnTo>
                <a:lnTo>
                  <a:pt x="174" y="137"/>
                </a:lnTo>
                <a:lnTo>
                  <a:pt x="163" y="135"/>
                </a:lnTo>
                <a:lnTo>
                  <a:pt x="153" y="133"/>
                </a:lnTo>
                <a:lnTo>
                  <a:pt x="143" y="131"/>
                </a:lnTo>
                <a:lnTo>
                  <a:pt x="134" y="130"/>
                </a:lnTo>
                <a:lnTo>
                  <a:pt x="125" y="128"/>
                </a:lnTo>
                <a:lnTo>
                  <a:pt x="118" y="127"/>
                </a:lnTo>
                <a:lnTo>
                  <a:pt x="111" y="126"/>
                </a:lnTo>
                <a:lnTo>
                  <a:pt x="106" y="125"/>
                </a:lnTo>
                <a:lnTo>
                  <a:pt x="102" y="124"/>
                </a:lnTo>
                <a:lnTo>
                  <a:pt x="100" y="124"/>
                </a:lnTo>
                <a:lnTo>
                  <a:pt x="99" y="124"/>
                </a:lnTo>
                <a:lnTo>
                  <a:pt x="100" y="121"/>
                </a:lnTo>
                <a:lnTo>
                  <a:pt x="104" y="115"/>
                </a:lnTo>
                <a:lnTo>
                  <a:pt x="109" y="106"/>
                </a:lnTo>
                <a:lnTo>
                  <a:pt x="115" y="96"/>
                </a:lnTo>
                <a:lnTo>
                  <a:pt x="121" y="85"/>
                </a:lnTo>
                <a:lnTo>
                  <a:pt x="127" y="74"/>
                </a:lnTo>
                <a:lnTo>
                  <a:pt x="132" y="65"/>
                </a:lnTo>
                <a:lnTo>
                  <a:pt x="136" y="59"/>
                </a:lnTo>
                <a:lnTo>
                  <a:pt x="137" y="57"/>
                </a:lnTo>
                <a:lnTo>
                  <a:pt x="136" y="56"/>
                </a:lnTo>
                <a:lnTo>
                  <a:pt x="133" y="55"/>
                </a:lnTo>
                <a:lnTo>
                  <a:pt x="128" y="53"/>
                </a:lnTo>
                <a:lnTo>
                  <a:pt x="122" y="50"/>
                </a:lnTo>
                <a:lnTo>
                  <a:pt x="114" y="47"/>
                </a:lnTo>
                <a:lnTo>
                  <a:pt x="105" y="43"/>
                </a:lnTo>
                <a:lnTo>
                  <a:pt x="95" y="39"/>
                </a:lnTo>
                <a:lnTo>
                  <a:pt x="85" y="35"/>
                </a:lnTo>
                <a:lnTo>
                  <a:pt x="74" y="31"/>
                </a:lnTo>
                <a:lnTo>
                  <a:pt x="63" y="26"/>
                </a:lnTo>
                <a:lnTo>
                  <a:pt x="53" y="22"/>
                </a:lnTo>
                <a:lnTo>
                  <a:pt x="42" y="18"/>
                </a:lnTo>
                <a:lnTo>
                  <a:pt x="33" y="14"/>
                </a:lnTo>
                <a:lnTo>
                  <a:pt x="24" y="10"/>
                </a:lnTo>
                <a:lnTo>
                  <a:pt x="16" y="7"/>
                </a:lnTo>
                <a:lnTo>
                  <a:pt x="10" y="4"/>
                </a:lnTo>
                <a:lnTo>
                  <a:pt x="5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9173" name="Text Box 115"/>
          <p:cNvSpPr txBox="1">
            <a:spLocks noChangeArrowheads="1"/>
          </p:cNvSpPr>
          <p:nvPr/>
        </p:nvSpPr>
        <p:spPr bwMode="auto">
          <a:xfrm>
            <a:off x="7850188" y="5019675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3200"/>
              <a:t>(       )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522288" y="3633788"/>
            <a:ext cx="3746500" cy="2954337"/>
            <a:chOff x="522288" y="3633788"/>
            <a:chExt cx="3746500" cy="2954337"/>
          </a:xfrm>
        </p:grpSpPr>
        <p:sp>
          <p:nvSpPr>
            <p:cNvPr id="89095" name="Freeform 6"/>
            <p:cNvSpPr>
              <a:spLocks/>
            </p:cNvSpPr>
            <p:nvPr/>
          </p:nvSpPr>
          <p:spPr bwMode="auto">
            <a:xfrm>
              <a:off x="2284413" y="3633788"/>
              <a:ext cx="1169987" cy="1093787"/>
            </a:xfrm>
            <a:custGeom>
              <a:avLst/>
              <a:gdLst>
                <a:gd name="T0" fmla="*/ 2147483647 w 737"/>
                <a:gd name="T1" fmla="*/ 2147483647 h 689"/>
                <a:gd name="T2" fmla="*/ 2147483647 w 737"/>
                <a:gd name="T3" fmla="*/ 2147483647 h 689"/>
                <a:gd name="T4" fmla="*/ 2147483647 w 737"/>
                <a:gd name="T5" fmla="*/ 2147483647 h 689"/>
                <a:gd name="T6" fmla="*/ 2147483647 w 737"/>
                <a:gd name="T7" fmla="*/ 2147483647 h 689"/>
                <a:gd name="T8" fmla="*/ 2147483647 w 737"/>
                <a:gd name="T9" fmla="*/ 2147483647 h 689"/>
                <a:gd name="T10" fmla="*/ 2147483647 w 737"/>
                <a:gd name="T11" fmla="*/ 2147483647 h 689"/>
                <a:gd name="T12" fmla="*/ 2147483647 w 737"/>
                <a:gd name="T13" fmla="*/ 2147483647 h 689"/>
                <a:gd name="T14" fmla="*/ 2147483647 w 737"/>
                <a:gd name="T15" fmla="*/ 2147483647 h 689"/>
                <a:gd name="T16" fmla="*/ 2147483647 w 737"/>
                <a:gd name="T17" fmla="*/ 2147483647 h 689"/>
                <a:gd name="T18" fmla="*/ 2147483647 w 737"/>
                <a:gd name="T19" fmla="*/ 2147483647 h 689"/>
                <a:gd name="T20" fmla="*/ 2147483647 w 737"/>
                <a:gd name="T21" fmla="*/ 2147483647 h 689"/>
                <a:gd name="T22" fmla="*/ 2147483647 w 737"/>
                <a:gd name="T23" fmla="*/ 2147483647 h 689"/>
                <a:gd name="T24" fmla="*/ 2147483647 w 737"/>
                <a:gd name="T25" fmla="*/ 2147483647 h 689"/>
                <a:gd name="T26" fmla="*/ 2147483647 w 737"/>
                <a:gd name="T27" fmla="*/ 2147483647 h 689"/>
                <a:gd name="T28" fmla="*/ 2147483647 w 737"/>
                <a:gd name="T29" fmla="*/ 2147483647 h 689"/>
                <a:gd name="T30" fmla="*/ 2147483647 w 737"/>
                <a:gd name="T31" fmla="*/ 2147483647 h 689"/>
                <a:gd name="T32" fmla="*/ 2147483647 w 737"/>
                <a:gd name="T33" fmla="*/ 2147483647 h 689"/>
                <a:gd name="T34" fmla="*/ 2147483647 w 737"/>
                <a:gd name="T35" fmla="*/ 2147483647 h 689"/>
                <a:gd name="T36" fmla="*/ 2147483647 w 737"/>
                <a:gd name="T37" fmla="*/ 2147483647 h 689"/>
                <a:gd name="T38" fmla="*/ 2147483647 w 737"/>
                <a:gd name="T39" fmla="*/ 2147483647 h 689"/>
                <a:gd name="T40" fmla="*/ 2147483647 w 737"/>
                <a:gd name="T41" fmla="*/ 2147483647 h 689"/>
                <a:gd name="T42" fmla="*/ 2147483647 w 737"/>
                <a:gd name="T43" fmla="*/ 2147483647 h 689"/>
                <a:gd name="T44" fmla="*/ 2147483647 w 737"/>
                <a:gd name="T45" fmla="*/ 2147483647 h 689"/>
                <a:gd name="T46" fmla="*/ 2147483647 w 737"/>
                <a:gd name="T47" fmla="*/ 2147483647 h 689"/>
                <a:gd name="T48" fmla="*/ 2147483647 w 737"/>
                <a:gd name="T49" fmla="*/ 2147483647 h 689"/>
                <a:gd name="T50" fmla="*/ 2147483647 w 737"/>
                <a:gd name="T51" fmla="*/ 2147483647 h 689"/>
                <a:gd name="T52" fmla="*/ 2147483647 w 737"/>
                <a:gd name="T53" fmla="*/ 2147483647 h 689"/>
                <a:gd name="T54" fmla="*/ 2147483647 w 737"/>
                <a:gd name="T55" fmla="*/ 2147483647 h 689"/>
                <a:gd name="T56" fmla="*/ 2147483647 w 737"/>
                <a:gd name="T57" fmla="*/ 2147483647 h 689"/>
                <a:gd name="T58" fmla="*/ 2147483647 w 737"/>
                <a:gd name="T59" fmla="*/ 2147483647 h 689"/>
                <a:gd name="T60" fmla="*/ 2147483647 w 737"/>
                <a:gd name="T61" fmla="*/ 2147483647 h 689"/>
                <a:gd name="T62" fmla="*/ 2147483647 w 737"/>
                <a:gd name="T63" fmla="*/ 2147483647 h 689"/>
                <a:gd name="T64" fmla="*/ 2147483647 w 737"/>
                <a:gd name="T65" fmla="*/ 2147483647 h 689"/>
                <a:gd name="T66" fmla="*/ 2147483647 w 737"/>
                <a:gd name="T67" fmla="*/ 2147483647 h 689"/>
                <a:gd name="T68" fmla="*/ 2147483647 w 737"/>
                <a:gd name="T69" fmla="*/ 2147483647 h 689"/>
                <a:gd name="T70" fmla="*/ 2147483647 w 737"/>
                <a:gd name="T71" fmla="*/ 2147483647 h 689"/>
                <a:gd name="T72" fmla="*/ 2147483647 w 737"/>
                <a:gd name="T73" fmla="*/ 2147483647 h 689"/>
                <a:gd name="T74" fmla="*/ 2147483647 w 737"/>
                <a:gd name="T75" fmla="*/ 2147483647 h 689"/>
                <a:gd name="T76" fmla="*/ 2147483647 w 737"/>
                <a:gd name="T77" fmla="*/ 2147483647 h 689"/>
                <a:gd name="T78" fmla="*/ 2147483647 w 737"/>
                <a:gd name="T79" fmla="*/ 2147483647 h 689"/>
                <a:gd name="T80" fmla="*/ 2147483647 w 737"/>
                <a:gd name="T81" fmla="*/ 2147483647 h 689"/>
                <a:gd name="T82" fmla="*/ 2147483647 w 737"/>
                <a:gd name="T83" fmla="*/ 2147483647 h 689"/>
                <a:gd name="T84" fmla="*/ 2147483647 w 737"/>
                <a:gd name="T85" fmla="*/ 2147483647 h 689"/>
                <a:gd name="T86" fmla="*/ 2147483647 w 737"/>
                <a:gd name="T87" fmla="*/ 2147483647 h 689"/>
                <a:gd name="T88" fmla="*/ 2147483647 w 737"/>
                <a:gd name="T89" fmla="*/ 2147483647 h 689"/>
                <a:gd name="T90" fmla="*/ 2147483647 w 737"/>
                <a:gd name="T91" fmla="*/ 2147483647 h 689"/>
                <a:gd name="T92" fmla="*/ 2147483647 w 737"/>
                <a:gd name="T93" fmla="*/ 2147483647 h 689"/>
                <a:gd name="T94" fmla="*/ 2147483647 w 737"/>
                <a:gd name="T95" fmla="*/ 2147483647 h 689"/>
                <a:gd name="T96" fmla="*/ 2147483647 w 737"/>
                <a:gd name="T97" fmla="*/ 2147483647 h 689"/>
                <a:gd name="T98" fmla="*/ 2147483647 w 737"/>
                <a:gd name="T99" fmla="*/ 2147483647 h 689"/>
                <a:gd name="T100" fmla="*/ 2147483647 w 737"/>
                <a:gd name="T101" fmla="*/ 2147483647 h 689"/>
                <a:gd name="T102" fmla="*/ 2147483647 w 737"/>
                <a:gd name="T103" fmla="*/ 2147483647 h 689"/>
                <a:gd name="T104" fmla="*/ 2147483647 w 737"/>
                <a:gd name="T105" fmla="*/ 2147483647 h 689"/>
                <a:gd name="T106" fmla="*/ 2147483647 w 737"/>
                <a:gd name="T107" fmla="*/ 2147483647 h 689"/>
                <a:gd name="T108" fmla="*/ 2147483647 w 737"/>
                <a:gd name="T109" fmla="*/ 2147483647 h 689"/>
                <a:gd name="T110" fmla="*/ 2147483647 w 737"/>
                <a:gd name="T111" fmla="*/ 2147483647 h 689"/>
                <a:gd name="T112" fmla="*/ 2147483647 w 737"/>
                <a:gd name="T113" fmla="*/ 2147483647 h 689"/>
                <a:gd name="T114" fmla="*/ 2147483647 w 737"/>
                <a:gd name="T115" fmla="*/ 0 h 689"/>
                <a:gd name="T116" fmla="*/ 2147483647 w 737"/>
                <a:gd name="T117" fmla="*/ 2147483647 h 689"/>
                <a:gd name="T118" fmla="*/ 2147483647 w 737"/>
                <a:gd name="T119" fmla="*/ 2147483647 h 689"/>
                <a:gd name="T120" fmla="*/ 2147483647 w 737"/>
                <a:gd name="T121" fmla="*/ 2147483647 h 689"/>
                <a:gd name="T122" fmla="*/ 2147483647 w 737"/>
                <a:gd name="T123" fmla="*/ 2147483647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9"/>
                <a:gd name="T188" fmla="*/ 737 w 73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9">
                  <a:moveTo>
                    <a:pt x="13" y="124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1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2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4" y="338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10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7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1"/>
                  </a:lnTo>
                  <a:lnTo>
                    <a:pt x="32" y="425"/>
                  </a:lnTo>
                  <a:lnTo>
                    <a:pt x="34" y="429"/>
                  </a:lnTo>
                  <a:lnTo>
                    <a:pt x="37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3"/>
                  </a:lnTo>
                  <a:lnTo>
                    <a:pt x="54" y="458"/>
                  </a:lnTo>
                  <a:lnTo>
                    <a:pt x="58" y="462"/>
                  </a:lnTo>
                  <a:lnTo>
                    <a:pt x="61" y="467"/>
                  </a:lnTo>
                  <a:lnTo>
                    <a:pt x="65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89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7" y="508"/>
                  </a:lnTo>
                  <a:lnTo>
                    <a:pt x="101" y="513"/>
                  </a:lnTo>
                  <a:lnTo>
                    <a:pt x="106" y="517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20" y="532"/>
                  </a:lnTo>
                  <a:lnTo>
                    <a:pt x="125" y="536"/>
                  </a:lnTo>
                  <a:lnTo>
                    <a:pt x="130" y="541"/>
                  </a:lnTo>
                  <a:lnTo>
                    <a:pt x="135" y="546"/>
                  </a:lnTo>
                  <a:lnTo>
                    <a:pt x="140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6" y="565"/>
                  </a:lnTo>
                  <a:lnTo>
                    <a:pt x="161" y="569"/>
                  </a:lnTo>
                  <a:lnTo>
                    <a:pt x="167" y="574"/>
                  </a:lnTo>
                  <a:lnTo>
                    <a:pt x="172" y="578"/>
                  </a:lnTo>
                  <a:lnTo>
                    <a:pt x="178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2" y="621"/>
                  </a:lnTo>
                  <a:lnTo>
                    <a:pt x="238" y="625"/>
                  </a:lnTo>
                  <a:lnTo>
                    <a:pt x="244" y="629"/>
                  </a:lnTo>
                  <a:lnTo>
                    <a:pt x="251" y="632"/>
                  </a:lnTo>
                  <a:lnTo>
                    <a:pt x="257" y="636"/>
                  </a:lnTo>
                  <a:lnTo>
                    <a:pt x="264" y="639"/>
                  </a:lnTo>
                  <a:lnTo>
                    <a:pt x="270" y="643"/>
                  </a:lnTo>
                  <a:lnTo>
                    <a:pt x="277" y="646"/>
                  </a:lnTo>
                  <a:lnTo>
                    <a:pt x="283" y="650"/>
                  </a:lnTo>
                  <a:lnTo>
                    <a:pt x="290" y="653"/>
                  </a:lnTo>
                  <a:lnTo>
                    <a:pt x="297" y="656"/>
                  </a:lnTo>
                  <a:lnTo>
                    <a:pt x="304" y="659"/>
                  </a:lnTo>
                  <a:lnTo>
                    <a:pt x="311" y="661"/>
                  </a:lnTo>
                  <a:lnTo>
                    <a:pt x="317" y="664"/>
                  </a:lnTo>
                  <a:lnTo>
                    <a:pt x="324" y="667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4"/>
                  </a:lnTo>
                  <a:lnTo>
                    <a:pt x="353" y="676"/>
                  </a:lnTo>
                  <a:lnTo>
                    <a:pt x="360" y="677"/>
                  </a:lnTo>
                  <a:lnTo>
                    <a:pt x="367" y="679"/>
                  </a:lnTo>
                  <a:lnTo>
                    <a:pt x="374" y="681"/>
                  </a:lnTo>
                  <a:lnTo>
                    <a:pt x="381" y="682"/>
                  </a:lnTo>
                  <a:lnTo>
                    <a:pt x="389" y="683"/>
                  </a:lnTo>
                  <a:lnTo>
                    <a:pt x="396" y="685"/>
                  </a:lnTo>
                  <a:lnTo>
                    <a:pt x="403" y="686"/>
                  </a:lnTo>
                  <a:lnTo>
                    <a:pt x="410" y="686"/>
                  </a:lnTo>
                  <a:lnTo>
                    <a:pt x="418" y="687"/>
                  </a:lnTo>
                  <a:lnTo>
                    <a:pt x="425" y="687"/>
                  </a:lnTo>
                  <a:lnTo>
                    <a:pt x="433" y="688"/>
                  </a:lnTo>
                  <a:lnTo>
                    <a:pt x="440" y="688"/>
                  </a:lnTo>
                  <a:lnTo>
                    <a:pt x="447" y="688"/>
                  </a:lnTo>
                  <a:lnTo>
                    <a:pt x="455" y="687"/>
                  </a:lnTo>
                  <a:lnTo>
                    <a:pt x="462" y="687"/>
                  </a:lnTo>
                  <a:lnTo>
                    <a:pt x="470" y="686"/>
                  </a:lnTo>
                  <a:lnTo>
                    <a:pt x="477" y="685"/>
                  </a:lnTo>
                  <a:lnTo>
                    <a:pt x="483" y="686"/>
                  </a:lnTo>
                  <a:lnTo>
                    <a:pt x="488" y="686"/>
                  </a:lnTo>
                  <a:lnTo>
                    <a:pt x="494" y="686"/>
                  </a:lnTo>
                  <a:lnTo>
                    <a:pt x="499" y="685"/>
                  </a:lnTo>
                  <a:lnTo>
                    <a:pt x="505" y="685"/>
                  </a:lnTo>
                  <a:lnTo>
                    <a:pt x="511" y="684"/>
                  </a:lnTo>
                  <a:lnTo>
                    <a:pt x="516" y="683"/>
                  </a:lnTo>
                  <a:lnTo>
                    <a:pt x="522" y="682"/>
                  </a:lnTo>
                  <a:lnTo>
                    <a:pt x="528" y="681"/>
                  </a:lnTo>
                  <a:lnTo>
                    <a:pt x="534" y="679"/>
                  </a:lnTo>
                  <a:lnTo>
                    <a:pt x="540" y="678"/>
                  </a:lnTo>
                  <a:lnTo>
                    <a:pt x="546" y="676"/>
                  </a:lnTo>
                  <a:lnTo>
                    <a:pt x="551" y="674"/>
                  </a:lnTo>
                  <a:lnTo>
                    <a:pt x="557" y="672"/>
                  </a:lnTo>
                  <a:lnTo>
                    <a:pt x="563" y="669"/>
                  </a:lnTo>
                  <a:lnTo>
                    <a:pt x="569" y="667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6" y="648"/>
                  </a:lnTo>
                  <a:lnTo>
                    <a:pt x="612" y="644"/>
                  </a:lnTo>
                  <a:lnTo>
                    <a:pt x="618" y="640"/>
                  </a:lnTo>
                  <a:lnTo>
                    <a:pt x="624" y="636"/>
                  </a:lnTo>
                  <a:lnTo>
                    <a:pt x="630" y="632"/>
                  </a:lnTo>
                  <a:lnTo>
                    <a:pt x="636" y="628"/>
                  </a:lnTo>
                  <a:lnTo>
                    <a:pt x="642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8"/>
                  </a:lnTo>
                  <a:lnTo>
                    <a:pt x="690" y="583"/>
                  </a:lnTo>
                  <a:lnTo>
                    <a:pt x="696" y="577"/>
                  </a:lnTo>
                  <a:lnTo>
                    <a:pt x="702" y="571"/>
                  </a:lnTo>
                  <a:lnTo>
                    <a:pt x="708" y="565"/>
                  </a:lnTo>
                  <a:lnTo>
                    <a:pt x="714" y="559"/>
                  </a:lnTo>
                  <a:lnTo>
                    <a:pt x="719" y="553"/>
                  </a:lnTo>
                  <a:lnTo>
                    <a:pt x="725" y="547"/>
                  </a:lnTo>
                  <a:lnTo>
                    <a:pt x="731" y="541"/>
                  </a:lnTo>
                  <a:lnTo>
                    <a:pt x="736" y="534"/>
                  </a:lnTo>
                  <a:lnTo>
                    <a:pt x="736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19"/>
                  </a:lnTo>
                  <a:lnTo>
                    <a:pt x="732" y="513"/>
                  </a:lnTo>
                  <a:lnTo>
                    <a:pt x="731" y="506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2"/>
                  </a:lnTo>
                  <a:lnTo>
                    <a:pt x="719" y="452"/>
                  </a:lnTo>
                  <a:lnTo>
                    <a:pt x="717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8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6" y="348"/>
                  </a:lnTo>
                  <a:lnTo>
                    <a:pt x="695" y="339"/>
                  </a:lnTo>
                  <a:lnTo>
                    <a:pt x="693" y="330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8" y="310"/>
                  </a:lnTo>
                  <a:lnTo>
                    <a:pt x="687" y="305"/>
                  </a:lnTo>
                  <a:lnTo>
                    <a:pt x="686" y="301"/>
                  </a:lnTo>
                  <a:lnTo>
                    <a:pt x="686" y="298"/>
                  </a:lnTo>
                  <a:lnTo>
                    <a:pt x="685" y="296"/>
                  </a:lnTo>
                  <a:lnTo>
                    <a:pt x="685" y="295"/>
                  </a:lnTo>
                  <a:lnTo>
                    <a:pt x="683" y="296"/>
                  </a:lnTo>
                  <a:lnTo>
                    <a:pt x="680" y="297"/>
                  </a:lnTo>
                  <a:lnTo>
                    <a:pt x="676" y="299"/>
                  </a:lnTo>
                  <a:lnTo>
                    <a:pt x="672" y="300"/>
                  </a:lnTo>
                  <a:lnTo>
                    <a:pt x="666" y="303"/>
                  </a:lnTo>
                  <a:lnTo>
                    <a:pt x="660" y="305"/>
                  </a:lnTo>
                  <a:lnTo>
                    <a:pt x="653" y="308"/>
                  </a:lnTo>
                  <a:lnTo>
                    <a:pt x="646" y="311"/>
                  </a:lnTo>
                  <a:lnTo>
                    <a:pt x="637" y="315"/>
                  </a:lnTo>
                  <a:lnTo>
                    <a:pt x="629" y="318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0" y="330"/>
                  </a:lnTo>
                  <a:lnTo>
                    <a:pt x="590" y="334"/>
                  </a:lnTo>
                  <a:lnTo>
                    <a:pt x="580" y="338"/>
                  </a:lnTo>
                  <a:lnTo>
                    <a:pt x="570" y="343"/>
                  </a:lnTo>
                  <a:lnTo>
                    <a:pt x="559" y="347"/>
                  </a:lnTo>
                  <a:lnTo>
                    <a:pt x="549" y="351"/>
                  </a:lnTo>
                  <a:lnTo>
                    <a:pt x="539" y="355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09" y="368"/>
                  </a:lnTo>
                  <a:lnTo>
                    <a:pt x="500" y="371"/>
                  </a:lnTo>
                  <a:lnTo>
                    <a:pt x="492" y="375"/>
                  </a:lnTo>
                  <a:lnTo>
                    <a:pt x="483" y="378"/>
                  </a:lnTo>
                  <a:lnTo>
                    <a:pt x="476" y="381"/>
                  </a:lnTo>
                  <a:lnTo>
                    <a:pt x="469" y="384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2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4" y="394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3" y="392"/>
                  </a:lnTo>
                  <a:lnTo>
                    <a:pt x="443" y="389"/>
                  </a:lnTo>
                  <a:lnTo>
                    <a:pt x="442" y="385"/>
                  </a:lnTo>
                  <a:lnTo>
                    <a:pt x="441" y="379"/>
                  </a:lnTo>
                  <a:lnTo>
                    <a:pt x="441" y="373"/>
                  </a:lnTo>
                  <a:lnTo>
                    <a:pt x="439" y="366"/>
                  </a:lnTo>
                  <a:lnTo>
                    <a:pt x="438" y="358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5" y="198"/>
                  </a:lnTo>
                  <a:lnTo>
                    <a:pt x="414" y="191"/>
                  </a:lnTo>
                  <a:lnTo>
                    <a:pt x="413" y="183"/>
                  </a:lnTo>
                  <a:lnTo>
                    <a:pt x="412" y="177"/>
                  </a:lnTo>
                  <a:lnTo>
                    <a:pt x="411" y="172"/>
                  </a:lnTo>
                  <a:lnTo>
                    <a:pt x="410" y="168"/>
                  </a:lnTo>
                  <a:lnTo>
                    <a:pt x="410" y="165"/>
                  </a:lnTo>
                  <a:lnTo>
                    <a:pt x="410" y="163"/>
                  </a:lnTo>
                  <a:lnTo>
                    <a:pt x="410" y="162"/>
                  </a:lnTo>
                  <a:lnTo>
                    <a:pt x="409" y="162"/>
                  </a:lnTo>
                  <a:lnTo>
                    <a:pt x="407" y="164"/>
                  </a:lnTo>
                  <a:lnTo>
                    <a:pt x="404" y="166"/>
                  </a:lnTo>
                  <a:lnTo>
                    <a:pt x="401" y="168"/>
                  </a:lnTo>
                  <a:lnTo>
                    <a:pt x="396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70" y="189"/>
                  </a:lnTo>
                  <a:lnTo>
                    <a:pt x="362" y="195"/>
                  </a:lnTo>
                  <a:lnTo>
                    <a:pt x="353" y="201"/>
                  </a:lnTo>
                  <a:lnTo>
                    <a:pt x="345" y="207"/>
                  </a:lnTo>
                  <a:lnTo>
                    <a:pt x="336" y="213"/>
                  </a:lnTo>
                  <a:lnTo>
                    <a:pt x="327" y="219"/>
                  </a:lnTo>
                  <a:lnTo>
                    <a:pt x="318" y="225"/>
                  </a:lnTo>
                  <a:lnTo>
                    <a:pt x="308" y="232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2" y="250"/>
                  </a:lnTo>
                  <a:lnTo>
                    <a:pt x="273" y="256"/>
                  </a:lnTo>
                  <a:lnTo>
                    <a:pt x="265" y="261"/>
                  </a:lnTo>
                  <a:lnTo>
                    <a:pt x="258" y="266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9" y="279"/>
                  </a:lnTo>
                  <a:lnTo>
                    <a:pt x="235" y="282"/>
                  </a:lnTo>
                  <a:lnTo>
                    <a:pt x="231" y="285"/>
                  </a:lnTo>
                  <a:lnTo>
                    <a:pt x="228" y="287"/>
                  </a:lnTo>
                  <a:lnTo>
                    <a:pt x="226" y="288"/>
                  </a:lnTo>
                  <a:lnTo>
                    <a:pt x="226" y="289"/>
                  </a:lnTo>
                  <a:lnTo>
                    <a:pt x="226" y="288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4" y="280"/>
                  </a:lnTo>
                  <a:lnTo>
                    <a:pt x="223" y="276"/>
                  </a:lnTo>
                  <a:lnTo>
                    <a:pt x="222" y="271"/>
                  </a:lnTo>
                  <a:lnTo>
                    <a:pt x="221" y="265"/>
                  </a:lnTo>
                  <a:lnTo>
                    <a:pt x="219" y="258"/>
                  </a:lnTo>
                  <a:lnTo>
                    <a:pt x="218" y="251"/>
                  </a:lnTo>
                  <a:lnTo>
                    <a:pt x="216" y="243"/>
                  </a:lnTo>
                  <a:lnTo>
                    <a:pt x="214" y="235"/>
                  </a:lnTo>
                  <a:lnTo>
                    <a:pt x="212" y="226"/>
                  </a:lnTo>
                  <a:lnTo>
                    <a:pt x="210" y="217"/>
                  </a:lnTo>
                  <a:lnTo>
                    <a:pt x="208" y="207"/>
                  </a:lnTo>
                  <a:lnTo>
                    <a:pt x="206" y="197"/>
                  </a:lnTo>
                  <a:lnTo>
                    <a:pt x="204" y="187"/>
                  </a:lnTo>
                  <a:lnTo>
                    <a:pt x="201" y="176"/>
                  </a:lnTo>
                  <a:lnTo>
                    <a:pt x="199" y="166"/>
                  </a:lnTo>
                  <a:lnTo>
                    <a:pt x="197" y="155"/>
                  </a:lnTo>
                  <a:lnTo>
                    <a:pt x="195" y="144"/>
                  </a:lnTo>
                  <a:lnTo>
                    <a:pt x="192" y="133"/>
                  </a:lnTo>
                  <a:lnTo>
                    <a:pt x="190" y="123"/>
                  </a:lnTo>
                  <a:lnTo>
                    <a:pt x="188" y="112"/>
                  </a:lnTo>
                  <a:lnTo>
                    <a:pt x="185" y="101"/>
                  </a:lnTo>
                  <a:lnTo>
                    <a:pt x="183" y="91"/>
                  </a:lnTo>
                  <a:lnTo>
                    <a:pt x="181" y="81"/>
                  </a:lnTo>
                  <a:lnTo>
                    <a:pt x="179" y="72"/>
                  </a:lnTo>
                  <a:lnTo>
                    <a:pt x="177" y="62"/>
                  </a:lnTo>
                  <a:lnTo>
                    <a:pt x="175" y="53"/>
                  </a:lnTo>
                  <a:lnTo>
                    <a:pt x="173" y="45"/>
                  </a:lnTo>
                  <a:lnTo>
                    <a:pt x="171" y="37"/>
                  </a:lnTo>
                  <a:lnTo>
                    <a:pt x="170" y="30"/>
                  </a:lnTo>
                  <a:lnTo>
                    <a:pt x="168" y="23"/>
                  </a:lnTo>
                  <a:lnTo>
                    <a:pt x="167" y="17"/>
                  </a:lnTo>
                  <a:lnTo>
                    <a:pt x="166" y="12"/>
                  </a:lnTo>
                  <a:lnTo>
                    <a:pt x="165" y="8"/>
                  </a:lnTo>
                  <a:lnTo>
                    <a:pt x="164" y="4"/>
                  </a:lnTo>
                  <a:lnTo>
                    <a:pt x="164" y="2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58" y="4"/>
                  </a:lnTo>
                  <a:lnTo>
                    <a:pt x="154" y="8"/>
                  </a:lnTo>
                  <a:lnTo>
                    <a:pt x="149" y="12"/>
                  </a:lnTo>
                  <a:lnTo>
                    <a:pt x="143" y="17"/>
                  </a:lnTo>
                  <a:lnTo>
                    <a:pt x="137" y="22"/>
                  </a:lnTo>
                  <a:lnTo>
                    <a:pt x="129" y="28"/>
                  </a:lnTo>
                  <a:lnTo>
                    <a:pt x="122" y="34"/>
                  </a:lnTo>
                  <a:lnTo>
                    <a:pt x="114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80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2"/>
                  </a:lnTo>
                  <a:lnTo>
                    <a:pt x="34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2"/>
                  </a:lnTo>
                  <a:lnTo>
                    <a:pt x="14" y="123"/>
                  </a:lnTo>
                  <a:lnTo>
                    <a:pt x="13" y="12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096" name="Freeform 7"/>
            <p:cNvSpPr>
              <a:spLocks/>
            </p:cNvSpPr>
            <p:nvPr/>
          </p:nvSpPr>
          <p:spPr bwMode="auto">
            <a:xfrm>
              <a:off x="2284413" y="3633788"/>
              <a:ext cx="1169987" cy="1093787"/>
            </a:xfrm>
            <a:custGeom>
              <a:avLst/>
              <a:gdLst>
                <a:gd name="T0" fmla="*/ 2147483647 w 737"/>
                <a:gd name="T1" fmla="*/ 2147483647 h 689"/>
                <a:gd name="T2" fmla="*/ 2147483647 w 737"/>
                <a:gd name="T3" fmla="*/ 2147483647 h 689"/>
                <a:gd name="T4" fmla="*/ 2147483647 w 737"/>
                <a:gd name="T5" fmla="*/ 2147483647 h 689"/>
                <a:gd name="T6" fmla="*/ 2147483647 w 737"/>
                <a:gd name="T7" fmla="*/ 2147483647 h 689"/>
                <a:gd name="T8" fmla="*/ 2147483647 w 737"/>
                <a:gd name="T9" fmla="*/ 2147483647 h 689"/>
                <a:gd name="T10" fmla="*/ 2147483647 w 737"/>
                <a:gd name="T11" fmla="*/ 2147483647 h 689"/>
                <a:gd name="T12" fmla="*/ 2147483647 w 737"/>
                <a:gd name="T13" fmla="*/ 2147483647 h 689"/>
                <a:gd name="T14" fmla="*/ 2147483647 w 737"/>
                <a:gd name="T15" fmla="*/ 2147483647 h 689"/>
                <a:gd name="T16" fmla="*/ 2147483647 w 737"/>
                <a:gd name="T17" fmla="*/ 2147483647 h 689"/>
                <a:gd name="T18" fmla="*/ 2147483647 w 737"/>
                <a:gd name="T19" fmla="*/ 2147483647 h 689"/>
                <a:gd name="T20" fmla="*/ 2147483647 w 737"/>
                <a:gd name="T21" fmla="*/ 2147483647 h 689"/>
                <a:gd name="T22" fmla="*/ 2147483647 w 737"/>
                <a:gd name="T23" fmla="*/ 2147483647 h 689"/>
                <a:gd name="T24" fmla="*/ 2147483647 w 737"/>
                <a:gd name="T25" fmla="*/ 2147483647 h 689"/>
                <a:gd name="T26" fmla="*/ 2147483647 w 737"/>
                <a:gd name="T27" fmla="*/ 2147483647 h 689"/>
                <a:gd name="T28" fmla="*/ 2147483647 w 737"/>
                <a:gd name="T29" fmla="*/ 2147483647 h 689"/>
                <a:gd name="T30" fmla="*/ 2147483647 w 737"/>
                <a:gd name="T31" fmla="*/ 2147483647 h 689"/>
                <a:gd name="T32" fmla="*/ 2147483647 w 737"/>
                <a:gd name="T33" fmla="*/ 2147483647 h 689"/>
                <a:gd name="T34" fmla="*/ 2147483647 w 737"/>
                <a:gd name="T35" fmla="*/ 2147483647 h 689"/>
                <a:gd name="T36" fmla="*/ 2147483647 w 737"/>
                <a:gd name="T37" fmla="*/ 2147483647 h 689"/>
                <a:gd name="T38" fmla="*/ 2147483647 w 737"/>
                <a:gd name="T39" fmla="*/ 2147483647 h 689"/>
                <a:gd name="T40" fmla="*/ 2147483647 w 737"/>
                <a:gd name="T41" fmla="*/ 2147483647 h 689"/>
                <a:gd name="T42" fmla="*/ 2147483647 w 737"/>
                <a:gd name="T43" fmla="*/ 2147483647 h 689"/>
                <a:gd name="T44" fmla="*/ 2147483647 w 737"/>
                <a:gd name="T45" fmla="*/ 2147483647 h 689"/>
                <a:gd name="T46" fmla="*/ 2147483647 w 737"/>
                <a:gd name="T47" fmla="*/ 2147483647 h 689"/>
                <a:gd name="T48" fmla="*/ 2147483647 w 737"/>
                <a:gd name="T49" fmla="*/ 2147483647 h 689"/>
                <a:gd name="T50" fmla="*/ 2147483647 w 737"/>
                <a:gd name="T51" fmla="*/ 2147483647 h 689"/>
                <a:gd name="T52" fmla="*/ 2147483647 w 737"/>
                <a:gd name="T53" fmla="*/ 2147483647 h 689"/>
                <a:gd name="T54" fmla="*/ 2147483647 w 737"/>
                <a:gd name="T55" fmla="*/ 2147483647 h 689"/>
                <a:gd name="T56" fmla="*/ 2147483647 w 737"/>
                <a:gd name="T57" fmla="*/ 2147483647 h 689"/>
                <a:gd name="T58" fmla="*/ 2147483647 w 737"/>
                <a:gd name="T59" fmla="*/ 2147483647 h 689"/>
                <a:gd name="T60" fmla="*/ 2147483647 w 737"/>
                <a:gd name="T61" fmla="*/ 2147483647 h 689"/>
                <a:gd name="T62" fmla="*/ 2147483647 w 737"/>
                <a:gd name="T63" fmla="*/ 2147483647 h 689"/>
                <a:gd name="T64" fmla="*/ 2147483647 w 737"/>
                <a:gd name="T65" fmla="*/ 2147483647 h 689"/>
                <a:gd name="T66" fmla="*/ 2147483647 w 737"/>
                <a:gd name="T67" fmla="*/ 2147483647 h 689"/>
                <a:gd name="T68" fmla="*/ 2147483647 w 737"/>
                <a:gd name="T69" fmla="*/ 2147483647 h 689"/>
                <a:gd name="T70" fmla="*/ 2147483647 w 737"/>
                <a:gd name="T71" fmla="*/ 2147483647 h 689"/>
                <a:gd name="T72" fmla="*/ 2147483647 w 737"/>
                <a:gd name="T73" fmla="*/ 2147483647 h 689"/>
                <a:gd name="T74" fmla="*/ 2147483647 w 737"/>
                <a:gd name="T75" fmla="*/ 2147483647 h 689"/>
                <a:gd name="T76" fmla="*/ 2147483647 w 737"/>
                <a:gd name="T77" fmla="*/ 2147483647 h 689"/>
                <a:gd name="T78" fmla="*/ 2147483647 w 737"/>
                <a:gd name="T79" fmla="*/ 2147483647 h 689"/>
                <a:gd name="T80" fmla="*/ 2147483647 w 737"/>
                <a:gd name="T81" fmla="*/ 2147483647 h 689"/>
                <a:gd name="T82" fmla="*/ 2147483647 w 737"/>
                <a:gd name="T83" fmla="*/ 2147483647 h 689"/>
                <a:gd name="T84" fmla="*/ 2147483647 w 737"/>
                <a:gd name="T85" fmla="*/ 2147483647 h 689"/>
                <a:gd name="T86" fmla="*/ 2147483647 w 737"/>
                <a:gd name="T87" fmla="*/ 2147483647 h 689"/>
                <a:gd name="T88" fmla="*/ 2147483647 w 737"/>
                <a:gd name="T89" fmla="*/ 2147483647 h 689"/>
                <a:gd name="T90" fmla="*/ 2147483647 w 737"/>
                <a:gd name="T91" fmla="*/ 2147483647 h 689"/>
                <a:gd name="T92" fmla="*/ 2147483647 w 737"/>
                <a:gd name="T93" fmla="*/ 2147483647 h 689"/>
                <a:gd name="T94" fmla="*/ 2147483647 w 737"/>
                <a:gd name="T95" fmla="*/ 2147483647 h 689"/>
                <a:gd name="T96" fmla="*/ 2147483647 w 737"/>
                <a:gd name="T97" fmla="*/ 2147483647 h 689"/>
                <a:gd name="T98" fmla="*/ 2147483647 w 737"/>
                <a:gd name="T99" fmla="*/ 2147483647 h 689"/>
                <a:gd name="T100" fmla="*/ 2147483647 w 737"/>
                <a:gd name="T101" fmla="*/ 2147483647 h 689"/>
                <a:gd name="T102" fmla="*/ 2147483647 w 737"/>
                <a:gd name="T103" fmla="*/ 2147483647 h 689"/>
                <a:gd name="T104" fmla="*/ 2147483647 w 737"/>
                <a:gd name="T105" fmla="*/ 2147483647 h 689"/>
                <a:gd name="T106" fmla="*/ 2147483647 w 737"/>
                <a:gd name="T107" fmla="*/ 2147483647 h 689"/>
                <a:gd name="T108" fmla="*/ 2147483647 w 737"/>
                <a:gd name="T109" fmla="*/ 2147483647 h 689"/>
                <a:gd name="T110" fmla="*/ 2147483647 w 737"/>
                <a:gd name="T111" fmla="*/ 2147483647 h 689"/>
                <a:gd name="T112" fmla="*/ 2147483647 w 737"/>
                <a:gd name="T113" fmla="*/ 2147483647 h 689"/>
                <a:gd name="T114" fmla="*/ 2147483647 w 737"/>
                <a:gd name="T115" fmla="*/ 0 h 689"/>
                <a:gd name="T116" fmla="*/ 2147483647 w 737"/>
                <a:gd name="T117" fmla="*/ 2147483647 h 689"/>
                <a:gd name="T118" fmla="*/ 2147483647 w 737"/>
                <a:gd name="T119" fmla="*/ 2147483647 h 689"/>
                <a:gd name="T120" fmla="*/ 2147483647 w 737"/>
                <a:gd name="T121" fmla="*/ 2147483647 h 689"/>
                <a:gd name="T122" fmla="*/ 2147483647 w 737"/>
                <a:gd name="T123" fmla="*/ 2147483647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9"/>
                <a:gd name="T188" fmla="*/ 737 w 73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9">
                  <a:moveTo>
                    <a:pt x="13" y="124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1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2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4" y="338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10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7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1"/>
                  </a:lnTo>
                  <a:lnTo>
                    <a:pt x="32" y="425"/>
                  </a:lnTo>
                  <a:lnTo>
                    <a:pt x="34" y="429"/>
                  </a:lnTo>
                  <a:lnTo>
                    <a:pt x="37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3"/>
                  </a:lnTo>
                  <a:lnTo>
                    <a:pt x="54" y="458"/>
                  </a:lnTo>
                  <a:lnTo>
                    <a:pt x="58" y="462"/>
                  </a:lnTo>
                  <a:lnTo>
                    <a:pt x="61" y="467"/>
                  </a:lnTo>
                  <a:lnTo>
                    <a:pt x="65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89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7" y="508"/>
                  </a:lnTo>
                  <a:lnTo>
                    <a:pt x="101" y="513"/>
                  </a:lnTo>
                  <a:lnTo>
                    <a:pt x="106" y="517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20" y="532"/>
                  </a:lnTo>
                  <a:lnTo>
                    <a:pt x="125" y="536"/>
                  </a:lnTo>
                  <a:lnTo>
                    <a:pt x="130" y="541"/>
                  </a:lnTo>
                  <a:lnTo>
                    <a:pt x="135" y="546"/>
                  </a:lnTo>
                  <a:lnTo>
                    <a:pt x="140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6" y="565"/>
                  </a:lnTo>
                  <a:lnTo>
                    <a:pt x="161" y="569"/>
                  </a:lnTo>
                  <a:lnTo>
                    <a:pt x="167" y="574"/>
                  </a:lnTo>
                  <a:lnTo>
                    <a:pt x="172" y="578"/>
                  </a:lnTo>
                  <a:lnTo>
                    <a:pt x="178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2" y="621"/>
                  </a:lnTo>
                  <a:lnTo>
                    <a:pt x="238" y="625"/>
                  </a:lnTo>
                  <a:lnTo>
                    <a:pt x="244" y="629"/>
                  </a:lnTo>
                  <a:lnTo>
                    <a:pt x="251" y="632"/>
                  </a:lnTo>
                  <a:lnTo>
                    <a:pt x="257" y="636"/>
                  </a:lnTo>
                  <a:lnTo>
                    <a:pt x="264" y="639"/>
                  </a:lnTo>
                  <a:lnTo>
                    <a:pt x="270" y="643"/>
                  </a:lnTo>
                  <a:lnTo>
                    <a:pt x="277" y="646"/>
                  </a:lnTo>
                  <a:lnTo>
                    <a:pt x="283" y="650"/>
                  </a:lnTo>
                  <a:lnTo>
                    <a:pt x="290" y="653"/>
                  </a:lnTo>
                  <a:lnTo>
                    <a:pt x="297" y="656"/>
                  </a:lnTo>
                  <a:lnTo>
                    <a:pt x="304" y="659"/>
                  </a:lnTo>
                  <a:lnTo>
                    <a:pt x="311" y="661"/>
                  </a:lnTo>
                  <a:lnTo>
                    <a:pt x="317" y="664"/>
                  </a:lnTo>
                  <a:lnTo>
                    <a:pt x="324" y="667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4"/>
                  </a:lnTo>
                  <a:lnTo>
                    <a:pt x="353" y="676"/>
                  </a:lnTo>
                  <a:lnTo>
                    <a:pt x="360" y="677"/>
                  </a:lnTo>
                  <a:lnTo>
                    <a:pt x="367" y="679"/>
                  </a:lnTo>
                  <a:lnTo>
                    <a:pt x="374" y="681"/>
                  </a:lnTo>
                  <a:lnTo>
                    <a:pt x="381" y="682"/>
                  </a:lnTo>
                  <a:lnTo>
                    <a:pt x="389" y="683"/>
                  </a:lnTo>
                  <a:lnTo>
                    <a:pt x="396" y="685"/>
                  </a:lnTo>
                  <a:lnTo>
                    <a:pt x="403" y="686"/>
                  </a:lnTo>
                  <a:lnTo>
                    <a:pt x="410" y="686"/>
                  </a:lnTo>
                  <a:lnTo>
                    <a:pt x="418" y="687"/>
                  </a:lnTo>
                  <a:lnTo>
                    <a:pt x="425" y="687"/>
                  </a:lnTo>
                  <a:lnTo>
                    <a:pt x="433" y="688"/>
                  </a:lnTo>
                  <a:lnTo>
                    <a:pt x="440" y="688"/>
                  </a:lnTo>
                  <a:lnTo>
                    <a:pt x="447" y="688"/>
                  </a:lnTo>
                  <a:lnTo>
                    <a:pt x="455" y="687"/>
                  </a:lnTo>
                  <a:lnTo>
                    <a:pt x="462" y="687"/>
                  </a:lnTo>
                  <a:lnTo>
                    <a:pt x="470" y="686"/>
                  </a:lnTo>
                  <a:lnTo>
                    <a:pt x="477" y="685"/>
                  </a:lnTo>
                  <a:lnTo>
                    <a:pt x="483" y="686"/>
                  </a:lnTo>
                  <a:lnTo>
                    <a:pt x="488" y="686"/>
                  </a:lnTo>
                  <a:lnTo>
                    <a:pt x="494" y="686"/>
                  </a:lnTo>
                  <a:lnTo>
                    <a:pt x="499" y="685"/>
                  </a:lnTo>
                  <a:lnTo>
                    <a:pt x="505" y="685"/>
                  </a:lnTo>
                  <a:lnTo>
                    <a:pt x="511" y="684"/>
                  </a:lnTo>
                  <a:lnTo>
                    <a:pt x="516" y="683"/>
                  </a:lnTo>
                  <a:lnTo>
                    <a:pt x="522" y="682"/>
                  </a:lnTo>
                  <a:lnTo>
                    <a:pt x="528" y="681"/>
                  </a:lnTo>
                  <a:lnTo>
                    <a:pt x="534" y="679"/>
                  </a:lnTo>
                  <a:lnTo>
                    <a:pt x="540" y="678"/>
                  </a:lnTo>
                  <a:lnTo>
                    <a:pt x="546" y="676"/>
                  </a:lnTo>
                  <a:lnTo>
                    <a:pt x="551" y="674"/>
                  </a:lnTo>
                  <a:lnTo>
                    <a:pt x="557" y="672"/>
                  </a:lnTo>
                  <a:lnTo>
                    <a:pt x="563" y="669"/>
                  </a:lnTo>
                  <a:lnTo>
                    <a:pt x="569" y="667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6" y="648"/>
                  </a:lnTo>
                  <a:lnTo>
                    <a:pt x="612" y="644"/>
                  </a:lnTo>
                  <a:lnTo>
                    <a:pt x="618" y="640"/>
                  </a:lnTo>
                  <a:lnTo>
                    <a:pt x="624" y="636"/>
                  </a:lnTo>
                  <a:lnTo>
                    <a:pt x="630" y="632"/>
                  </a:lnTo>
                  <a:lnTo>
                    <a:pt x="636" y="628"/>
                  </a:lnTo>
                  <a:lnTo>
                    <a:pt x="642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8"/>
                  </a:lnTo>
                  <a:lnTo>
                    <a:pt x="690" y="583"/>
                  </a:lnTo>
                  <a:lnTo>
                    <a:pt x="696" y="577"/>
                  </a:lnTo>
                  <a:lnTo>
                    <a:pt x="702" y="571"/>
                  </a:lnTo>
                  <a:lnTo>
                    <a:pt x="708" y="565"/>
                  </a:lnTo>
                  <a:lnTo>
                    <a:pt x="714" y="559"/>
                  </a:lnTo>
                  <a:lnTo>
                    <a:pt x="719" y="553"/>
                  </a:lnTo>
                  <a:lnTo>
                    <a:pt x="725" y="547"/>
                  </a:lnTo>
                  <a:lnTo>
                    <a:pt x="731" y="541"/>
                  </a:lnTo>
                  <a:lnTo>
                    <a:pt x="736" y="534"/>
                  </a:lnTo>
                  <a:lnTo>
                    <a:pt x="736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19"/>
                  </a:lnTo>
                  <a:lnTo>
                    <a:pt x="732" y="513"/>
                  </a:lnTo>
                  <a:lnTo>
                    <a:pt x="731" y="506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2"/>
                  </a:lnTo>
                  <a:lnTo>
                    <a:pt x="719" y="452"/>
                  </a:lnTo>
                  <a:lnTo>
                    <a:pt x="717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8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6" y="348"/>
                  </a:lnTo>
                  <a:lnTo>
                    <a:pt x="695" y="339"/>
                  </a:lnTo>
                  <a:lnTo>
                    <a:pt x="693" y="330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8" y="310"/>
                  </a:lnTo>
                  <a:lnTo>
                    <a:pt x="687" y="305"/>
                  </a:lnTo>
                  <a:lnTo>
                    <a:pt x="686" y="301"/>
                  </a:lnTo>
                  <a:lnTo>
                    <a:pt x="686" y="298"/>
                  </a:lnTo>
                  <a:lnTo>
                    <a:pt x="685" y="296"/>
                  </a:lnTo>
                  <a:lnTo>
                    <a:pt x="685" y="295"/>
                  </a:lnTo>
                  <a:lnTo>
                    <a:pt x="683" y="296"/>
                  </a:lnTo>
                  <a:lnTo>
                    <a:pt x="680" y="297"/>
                  </a:lnTo>
                  <a:lnTo>
                    <a:pt x="676" y="299"/>
                  </a:lnTo>
                  <a:lnTo>
                    <a:pt x="672" y="300"/>
                  </a:lnTo>
                  <a:lnTo>
                    <a:pt x="666" y="303"/>
                  </a:lnTo>
                  <a:lnTo>
                    <a:pt x="660" y="305"/>
                  </a:lnTo>
                  <a:lnTo>
                    <a:pt x="653" y="308"/>
                  </a:lnTo>
                  <a:lnTo>
                    <a:pt x="646" y="311"/>
                  </a:lnTo>
                  <a:lnTo>
                    <a:pt x="637" y="315"/>
                  </a:lnTo>
                  <a:lnTo>
                    <a:pt x="629" y="318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0" y="330"/>
                  </a:lnTo>
                  <a:lnTo>
                    <a:pt x="590" y="334"/>
                  </a:lnTo>
                  <a:lnTo>
                    <a:pt x="580" y="338"/>
                  </a:lnTo>
                  <a:lnTo>
                    <a:pt x="570" y="343"/>
                  </a:lnTo>
                  <a:lnTo>
                    <a:pt x="559" y="347"/>
                  </a:lnTo>
                  <a:lnTo>
                    <a:pt x="549" y="351"/>
                  </a:lnTo>
                  <a:lnTo>
                    <a:pt x="539" y="355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09" y="368"/>
                  </a:lnTo>
                  <a:lnTo>
                    <a:pt x="500" y="371"/>
                  </a:lnTo>
                  <a:lnTo>
                    <a:pt x="492" y="375"/>
                  </a:lnTo>
                  <a:lnTo>
                    <a:pt x="483" y="378"/>
                  </a:lnTo>
                  <a:lnTo>
                    <a:pt x="476" y="381"/>
                  </a:lnTo>
                  <a:lnTo>
                    <a:pt x="469" y="384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2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4" y="394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3" y="392"/>
                  </a:lnTo>
                  <a:lnTo>
                    <a:pt x="443" y="389"/>
                  </a:lnTo>
                  <a:lnTo>
                    <a:pt x="442" y="385"/>
                  </a:lnTo>
                  <a:lnTo>
                    <a:pt x="441" y="379"/>
                  </a:lnTo>
                  <a:lnTo>
                    <a:pt x="441" y="373"/>
                  </a:lnTo>
                  <a:lnTo>
                    <a:pt x="439" y="366"/>
                  </a:lnTo>
                  <a:lnTo>
                    <a:pt x="438" y="358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5" y="198"/>
                  </a:lnTo>
                  <a:lnTo>
                    <a:pt x="414" y="191"/>
                  </a:lnTo>
                  <a:lnTo>
                    <a:pt x="413" y="183"/>
                  </a:lnTo>
                  <a:lnTo>
                    <a:pt x="412" y="177"/>
                  </a:lnTo>
                  <a:lnTo>
                    <a:pt x="411" y="172"/>
                  </a:lnTo>
                  <a:lnTo>
                    <a:pt x="410" y="168"/>
                  </a:lnTo>
                  <a:lnTo>
                    <a:pt x="410" y="165"/>
                  </a:lnTo>
                  <a:lnTo>
                    <a:pt x="410" y="163"/>
                  </a:lnTo>
                  <a:lnTo>
                    <a:pt x="410" y="162"/>
                  </a:lnTo>
                  <a:lnTo>
                    <a:pt x="409" y="162"/>
                  </a:lnTo>
                  <a:lnTo>
                    <a:pt x="407" y="164"/>
                  </a:lnTo>
                  <a:lnTo>
                    <a:pt x="404" y="166"/>
                  </a:lnTo>
                  <a:lnTo>
                    <a:pt x="401" y="168"/>
                  </a:lnTo>
                  <a:lnTo>
                    <a:pt x="396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70" y="189"/>
                  </a:lnTo>
                  <a:lnTo>
                    <a:pt x="362" y="195"/>
                  </a:lnTo>
                  <a:lnTo>
                    <a:pt x="353" y="201"/>
                  </a:lnTo>
                  <a:lnTo>
                    <a:pt x="345" y="207"/>
                  </a:lnTo>
                  <a:lnTo>
                    <a:pt x="336" y="213"/>
                  </a:lnTo>
                  <a:lnTo>
                    <a:pt x="327" y="219"/>
                  </a:lnTo>
                  <a:lnTo>
                    <a:pt x="318" y="225"/>
                  </a:lnTo>
                  <a:lnTo>
                    <a:pt x="308" y="232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2" y="250"/>
                  </a:lnTo>
                  <a:lnTo>
                    <a:pt x="273" y="256"/>
                  </a:lnTo>
                  <a:lnTo>
                    <a:pt x="265" y="261"/>
                  </a:lnTo>
                  <a:lnTo>
                    <a:pt x="258" y="266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9" y="279"/>
                  </a:lnTo>
                  <a:lnTo>
                    <a:pt x="235" y="282"/>
                  </a:lnTo>
                  <a:lnTo>
                    <a:pt x="231" y="285"/>
                  </a:lnTo>
                  <a:lnTo>
                    <a:pt x="228" y="287"/>
                  </a:lnTo>
                  <a:lnTo>
                    <a:pt x="226" y="288"/>
                  </a:lnTo>
                  <a:lnTo>
                    <a:pt x="226" y="289"/>
                  </a:lnTo>
                  <a:lnTo>
                    <a:pt x="226" y="288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4" y="280"/>
                  </a:lnTo>
                  <a:lnTo>
                    <a:pt x="223" y="276"/>
                  </a:lnTo>
                  <a:lnTo>
                    <a:pt x="222" y="271"/>
                  </a:lnTo>
                  <a:lnTo>
                    <a:pt x="221" y="265"/>
                  </a:lnTo>
                  <a:lnTo>
                    <a:pt x="219" y="258"/>
                  </a:lnTo>
                  <a:lnTo>
                    <a:pt x="218" y="251"/>
                  </a:lnTo>
                  <a:lnTo>
                    <a:pt x="216" y="243"/>
                  </a:lnTo>
                  <a:lnTo>
                    <a:pt x="214" y="235"/>
                  </a:lnTo>
                  <a:lnTo>
                    <a:pt x="212" y="226"/>
                  </a:lnTo>
                  <a:lnTo>
                    <a:pt x="210" y="217"/>
                  </a:lnTo>
                  <a:lnTo>
                    <a:pt x="208" y="207"/>
                  </a:lnTo>
                  <a:lnTo>
                    <a:pt x="206" y="197"/>
                  </a:lnTo>
                  <a:lnTo>
                    <a:pt x="204" y="187"/>
                  </a:lnTo>
                  <a:lnTo>
                    <a:pt x="201" y="176"/>
                  </a:lnTo>
                  <a:lnTo>
                    <a:pt x="199" y="166"/>
                  </a:lnTo>
                  <a:lnTo>
                    <a:pt x="197" y="155"/>
                  </a:lnTo>
                  <a:lnTo>
                    <a:pt x="195" y="144"/>
                  </a:lnTo>
                  <a:lnTo>
                    <a:pt x="192" y="133"/>
                  </a:lnTo>
                  <a:lnTo>
                    <a:pt x="190" y="123"/>
                  </a:lnTo>
                  <a:lnTo>
                    <a:pt x="188" y="112"/>
                  </a:lnTo>
                  <a:lnTo>
                    <a:pt x="185" y="101"/>
                  </a:lnTo>
                  <a:lnTo>
                    <a:pt x="183" y="91"/>
                  </a:lnTo>
                  <a:lnTo>
                    <a:pt x="181" y="81"/>
                  </a:lnTo>
                  <a:lnTo>
                    <a:pt x="179" y="72"/>
                  </a:lnTo>
                  <a:lnTo>
                    <a:pt x="177" y="62"/>
                  </a:lnTo>
                  <a:lnTo>
                    <a:pt x="175" y="53"/>
                  </a:lnTo>
                  <a:lnTo>
                    <a:pt x="173" y="45"/>
                  </a:lnTo>
                  <a:lnTo>
                    <a:pt x="171" y="37"/>
                  </a:lnTo>
                  <a:lnTo>
                    <a:pt x="170" y="30"/>
                  </a:lnTo>
                  <a:lnTo>
                    <a:pt x="168" y="23"/>
                  </a:lnTo>
                  <a:lnTo>
                    <a:pt x="167" y="17"/>
                  </a:lnTo>
                  <a:lnTo>
                    <a:pt x="166" y="12"/>
                  </a:lnTo>
                  <a:lnTo>
                    <a:pt x="165" y="8"/>
                  </a:lnTo>
                  <a:lnTo>
                    <a:pt x="164" y="4"/>
                  </a:lnTo>
                  <a:lnTo>
                    <a:pt x="164" y="2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58" y="4"/>
                  </a:lnTo>
                  <a:lnTo>
                    <a:pt x="154" y="8"/>
                  </a:lnTo>
                  <a:lnTo>
                    <a:pt x="149" y="12"/>
                  </a:lnTo>
                  <a:lnTo>
                    <a:pt x="143" y="17"/>
                  </a:lnTo>
                  <a:lnTo>
                    <a:pt x="137" y="22"/>
                  </a:lnTo>
                  <a:lnTo>
                    <a:pt x="129" y="28"/>
                  </a:lnTo>
                  <a:lnTo>
                    <a:pt x="122" y="34"/>
                  </a:lnTo>
                  <a:lnTo>
                    <a:pt x="114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80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2"/>
                  </a:lnTo>
                  <a:lnTo>
                    <a:pt x="34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2"/>
                  </a:lnTo>
                  <a:lnTo>
                    <a:pt x="14" y="123"/>
                  </a:lnTo>
                  <a:lnTo>
                    <a:pt x="13" y="124"/>
                  </a:lnTo>
                </a:path>
              </a:pathLst>
            </a:custGeom>
            <a:noFill/>
            <a:ln w="127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097" name="Freeform 8"/>
            <p:cNvSpPr>
              <a:spLocks/>
            </p:cNvSpPr>
            <p:nvPr/>
          </p:nvSpPr>
          <p:spPr bwMode="auto">
            <a:xfrm>
              <a:off x="1162050" y="5227638"/>
              <a:ext cx="1214438" cy="858837"/>
            </a:xfrm>
            <a:custGeom>
              <a:avLst/>
              <a:gdLst>
                <a:gd name="T0" fmla="*/ 2147483647 w 765"/>
                <a:gd name="T1" fmla="*/ 2147483647 h 541"/>
                <a:gd name="T2" fmla="*/ 2147483647 w 765"/>
                <a:gd name="T3" fmla="*/ 2147483647 h 541"/>
                <a:gd name="T4" fmla="*/ 2147483647 w 765"/>
                <a:gd name="T5" fmla="*/ 2147483647 h 541"/>
                <a:gd name="T6" fmla="*/ 2147483647 w 765"/>
                <a:gd name="T7" fmla="*/ 2147483647 h 541"/>
                <a:gd name="T8" fmla="*/ 2147483647 w 765"/>
                <a:gd name="T9" fmla="*/ 2147483647 h 541"/>
                <a:gd name="T10" fmla="*/ 2147483647 w 765"/>
                <a:gd name="T11" fmla="*/ 2147483647 h 541"/>
                <a:gd name="T12" fmla="*/ 2147483647 w 765"/>
                <a:gd name="T13" fmla="*/ 2147483647 h 541"/>
                <a:gd name="T14" fmla="*/ 2147483647 w 765"/>
                <a:gd name="T15" fmla="*/ 2147483647 h 541"/>
                <a:gd name="T16" fmla="*/ 2147483647 w 765"/>
                <a:gd name="T17" fmla="*/ 2147483647 h 541"/>
                <a:gd name="T18" fmla="*/ 2147483647 w 765"/>
                <a:gd name="T19" fmla="*/ 2147483647 h 541"/>
                <a:gd name="T20" fmla="*/ 2147483647 w 765"/>
                <a:gd name="T21" fmla="*/ 2147483647 h 541"/>
                <a:gd name="T22" fmla="*/ 2147483647 w 765"/>
                <a:gd name="T23" fmla="*/ 2147483647 h 541"/>
                <a:gd name="T24" fmla="*/ 2147483647 w 765"/>
                <a:gd name="T25" fmla="*/ 2147483647 h 541"/>
                <a:gd name="T26" fmla="*/ 2147483647 w 765"/>
                <a:gd name="T27" fmla="*/ 2147483647 h 541"/>
                <a:gd name="T28" fmla="*/ 2147483647 w 765"/>
                <a:gd name="T29" fmla="*/ 2147483647 h 541"/>
                <a:gd name="T30" fmla="*/ 2147483647 w 765"/>
                <a:gd name="T31" fmla="*/ 2147483647 h 541"/>
                <a:gd name="T32" fmla="*/ 2147483647 w 765"/>
                <a:gd name="T33" fmla="*/ 2147483647 h 541"/>
                <a:gd name="T34" fmla="*/ 2147483647 w 765"/>
                <a:gd name="T35" fmla="*/ 2147483647 h 541"/>
                <a:gd name="T36" fmla="*/ 2147483647 w 765"/>
                <a:gd name="T37" fmla="*/ 2147483647 h 541"/>
                <a:gd name="T38" fmla="*/ 2147483647 w 765"/>
                <a:gd name="T39" fmla="*/ 2147483647 h 541"/>
                <a:gd name="T40" fmla="*/ 2147483647 w 765"/>
                <a:gd name="T41" fmla="*/ 2147483647 h 541"/>
                <a:gd name="T42" fmla="*/ 2147483647 w 765"/>
                <a:gd name="T43" fmla="*/ 2147483647 h 541"/>
                <a:gd name="T44" fmla="*/ 2147483647 w 765"/>
                <a:gd name="T45" fmla="*/ 2147483647 h 541"/>
                <a:gd name="T46" fmla="*/ 2147483647 w 765"/>
                <a:gd name="T47" fmla="*/ 2147483647 h 541"/>
                <a:gd name="T48" fmla="*/ 2147483647 w 765"/>
                <a:gd name="T49" fmla="*/ 2147483647 h 541"/>
                <a:gd name="T50" fmla="*/ 2147483647 w 765"/>
                <a:gd name="T51" fmla="*/ 2147483647 h 541"/>
                <a:gd name="T52" fmla="*/ 2147483647 w 765"/>
                <a:gd name="T53" fmla="*/ 0 h 541"/>
                <a:gd name="T54" fmla="*/ 2147483647 w 765"/>
                <a:gd name="T55" fmla="*/ 2147483647 h 541"/>
                <a:gd name="T56" fmla="*/ 2147483647 w 765"/>
                <a:gd name="T57" fmla="*/ 2147483647 h 541"/>
                <a:gd name="T58" fmla="*/ 2147483647 w 765"/>
                <a:gd name="T59" fmla="*/ 2147483647 h 541"/>
                <a:gd name="T60" fmla="*/ 2147483647 w 765"/>
                <a:gd name="T61" fmla="*/ 2147483647 h 541"/>
                <a:gd name="T62" fmla="*/ 2147483647 w 765"/>
                <a:gd name="T63" fmla="*/ 2147483647 h 541"/>
                <a:gd name="T64" fmla="*/ 2147483647 w 765"/>
                <a:gd name="T65" fmla="*/ 2147483647 h 541"/>
                <a:gd name="T66" fmla="*/ 2147483647 w 765"/>
                <a:gd name="T67" fmla="*/ 2147483647 h 541"/>
                <a:gd name="T68" fmla="*/ 2147483647 w 765"/>
                <a:gd name="T69" fmla="*/ 0 h 541"/>
                <a:gd name="T70" fmla="*/ 2147483647 w 765"/>
                <a:gd name="T71" fmla="*/ 2147483647 h 541"/>
                <a:gd name="T72" fmla="*/ 2147483647 w 765"/>
                <a:gd name="T73" fmla="*/ 2147483647 h 541"/>
                <a:gd name="T74" fmla="*/ 2147483647 w 765"/>
                <a:gd name="T75" fmla="*/ 2147483647 h 541"/>
                <a:gd name="T76" fmla="*/ 2147483647 w 765"/>
                <a:gd name="T77" fmla="*/ 2147483647 h 541"/>
                <a:gd name="T78" fmla="*/ 2147483647 w 765"/>
                <a:gd name="T79" fmla="*/ 2147483647 h 541"/>
                <a:gd name="T80" fmla="*/ 2147483647 w 765"/>
                <a:gd name="T81" fmla="*/ 2147483647 h 541"/>
                <a:gd name="T82" fmla="*/ 2147483647 w 765"/>
                <a:gd name="T83" fmla="*/ 2147483647 h 541"/>
                <a:gd name="T84" fmla="*/ 2147483647 w 765"/>
                <a:gd name="T85" fmla="*/ 2147483647 h 541"/>
                <a:gd name="T86" fmla="*/ 2147483647 w 765"/>
                <a:gd name="T87" fmla="*/ 2147483647 h 541"/>
                <a:gd name="T88" fmla="*/ 2147483647 w 765"/>
                <a:gd name="T89" fmla="*/ 2147483647 h 541"/>
                <a:gd name="T90" fmla="*/ 0 w 765"/>
                <a:gd name="T91" fmla="*/ 2147483647 h 541"/>
                <a:gd name="T92" fmla="*/ 2147483647 w 765"/>
                <a:gd name="T93" fmla="*/ 2147483647 h 541"/>
                <a:gd name="T94" fmla="*/ 2147483647 w 765"/>
                <a:gd name="T95" fmla="*/ 2147483647 h 541"/>
                <a:gd name="T96" fmla="*/ 2147483647 w 765"/>
                <a:gd name="T97" fmla="*/ 2147483647 h 541"/>
                <a:gd name="T98" fmla="*/ 2147483647 w 765"/>
                <a:gd name="T99" fmla="*/ 2147483647 h 541"/>
                <a:gd name="T100" fmla="*/ 2147483647 w 765"/>
                <a:gd name="T101" fmla="*/ 2147483647 h 541"/>
                <a:gd name="T102" fmla="*/ 2147483647 w 765"/>
                <a:gd name="T103" fmla="*/ 2147483647 h 541"/>
                <a:gd name="T104" fmla="*/ 2147483647 w 765"/>
                <a:gd name="T105" fmla="*/ 2147483647 h 541"/>
                <a:gd name="T106" fmla="*/ 2147483647 w 765"/>
                <a:gd name="T107" fmla="*/ 2147483647 h 541"/>
                <a:gd name="T108" fmla="*/ 2147483647 w 765"/>
                <a:gd name="T109" fmla="*/ 2147483647 h 541"/>
                <a:gd name="T110" fmla="*/ 2147483647 w 765"/>
                <a:gd name="T111" fmla="*/ 2147483647 h 541"/>
                <a:gd name="T112" fmla="*/ 2147483647 w 765"/>
                <a:gd name="T113" fmla="*/ 2147483647 h 541"/>
                <a:gd name="T114" fmla="*/ 2147483647 w 765"/>
                <a:gd name="T115" fmla="*/ 2147483647 h 541"/>
                <a:gd name="T116" fmla="*/ 2147483647 w 765"/>
                <a:gd name="T117" fmla="*/ 2147483647 h 541"/>
                <a:gd name="T118" fmla="*/ 2147483647 w 765"/>
                <a:gd name="T119" fmla="*/ 2147483647 h 541"/>
                <a:gd name="T120" fmla="*/ 2147483647 w 765"/>
                <a:gd name="T121" fmla="*/ 2147483647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098" name="Freeform 9"/>
            <p:cNvSpPr>
              <a:spLocks/>
            </p:cNvSpPr>
            <p:nvPr/>
          </p:nvSpPr>
          <p:spPr bwMode="auto">
            <a:xfrm>
              <a:off x="1162050" y="5227638"/>
              <a:ext cx="1214438" cy="858837"/>
            </a:xfrm>
            <a:custGeom>
              <a:avLst/>
              <a:gdLst>
                <a:gd name="T0" fmla="*/ 2147483647 w 765"/>
                <a:gd name="T1" fmla="*/ 2147483647 h 541"/>
                <a:gd name="T2" fmla="*/ 2147483647 w 765"/>
                <a:gd name="T3" fmla="*/ 2147483647 h 541"/>
                <a:gd name="T4" fmla="*/ 2147483647 w 765"/>
                <a:gd name="T5" fmla="*/ 2147483647 h 541"/>
                <a:gd name="T6" fmla="*/ 2147483647 w 765"/>
                <a:gd name="T7" fmla="*/ 2147483647 h 541"/>
                <a:gd name="T8" fmla="*/ 2147483647 w 765"/>
                <a:gd name="T9" fmla="*/ 2147483647 h 541"/>
                <a:gd name="T10" fmla="*/ 2147483647 w 765"/>
                <a:gd name="T11" fmla="*/ 2147483647 h 541"/>
                <a:gd name="T12" fmla="*/ 2147483647 w 765"/>
                <a:gd name="T13" fmla="*/ 2147483647 h 541"/>
                <a:gd name="T14" fmla="*/ 2147483647 w 765"/>
                <a:gd name="T15" fmla="*/ 2147483647 h 541"/>
                <a:gd name="T16" fmla="*/ 2147483647 w 765"/>
                <a:gd name="T17" fmla="*/ 2147483647 h 541"/>
                <a:gd name="T18" fmla="*/ 2147483647 w 765"/>
                <a:gd name="T19" fmla="*/ 2147483647 h 541"/>
                <a:gd name="T20" fmla="*/ 2147483647 w 765"/>
                <a:gd name="T21" fmla="*/ 2147483647 h 541"/>
                <a:gd name="T22" fmla="*/ 2147483647 w 765"/>
                <a:gd name="T23" fmla="*/ 2147483647 h 541"/>
                <a:gd name="T24" fmla="*/ 2147483647 w 765"/>
                <a:gd name="T25" fmla="*/ 2147483647 h 541"/>
                <a:gd name="T26" fmla="*/ 2147483647 w 765"/>
                <a:gd name="T27" fmla="*/ 2147483647 h 541"/>
                <a:gd name="T28" fmla="*/ 2147483647 w 765"/>
                <a:gd name="T29" fmla="*/ 2147483647 h 541"/>
                <a:gd name="T30" fmla="*/ 2147483647 w 765"/>
                <a:gd name="T31" fmla="*/ 2147483647 h 541"/>
                <a:gd name="T32" fmla="*/ 2147483647 w 765"/>
                <a:gd name="T33" fmla="*/ 2147483647 h 541"/>
                <a:gd name="T34" fmla="*/ 2147483647 w 765"/>
                <a:gd name="T35" fmla="*/ 2147483647 h 541"/>
                <a:gd name="T36" fmla="*/ 2147483647 w 765"/>
                <a:gd name="T37" fmla="*/ 2147483647 h 541"/>
                <a:gd name="T38" fmla="*/ 2147483647 w 765"/>
                <a:gd name="T39" fmla="*/ 2147483647 h 541"/>
                <a:gd name="T40" fmla="*/ 2147483647 w 765"/>
                <a:gd name="T41" fmla="*/ 2147483647 h 541"/>
                <a:gd name="T42" fmla="*/ 2147483647 w 765"/>
                <a:gd name="T43" fmla="*/ 2147483647 h 541"/>
                <a:gd name="T44" fmla="*/ 2147483647 w 765"/>
                <a:gd name="T45" fmla="*/ 2147483647 h 541"/>
                <a:gd name="T46" fmla="*/ 2147483647 w 765"/>
                <a:gd name="T47" fmla="*/ 2147483647 h 541"/>
                <a:gd name="T48" fmla="*/ 2147483647 w 765"/>
                <a:gd name="T49" fmla="*/ 2147483647 h 541"/>
                <a:gd name="T50" fmla="*/ 2147483647 w 765"/>
                <a:gd name="T51" fmla="*/ 2147483647 h 541"/>
                <a:gd name="T52" fmla="*/ 2147483647 w 765"/>
                <a:gd name="T53" fmla="*/ 0 h 541"/>
                <a:gd name="T54" fmla="*/ 2147483647 w 765"/>
                <a:gd name="T55" fmla="*/ 2147483647 h 541"/>
                <a:gd name="T56" fmla="*/ 2147483647 w 765"/>
                <a:gd name="T57" fmla="*/ 2147483647 h 541"/>
                <a:gd name="T58" fmla="*/ 2147483647 w 765"/>
                <a:gd name="T59" fmla="*/ 2147483647 h 541"/>
                <a:gd name="T60" fmla="*/ 2147483647 w 765"/>
                <a:gd name="T61" fmla="*/ 2147483647 h 541"/>
                <a:gd name="T62" fmla="*/ 2147483647 w 765"/>
                <a:gd name="T63" fmla="*/ 2147483647 h 541"/>
                <a:gd name="T64" fmla="*/ 2147483647 w 765"/>
                <a:gd name="T65" fmla="*/ 2147483647 h 541"/>
                <a:gd name="T66" fmla="*/ 2147483647 w 765"/>
                <a:gd name="T67" fmla="*/ 2147483647 h 541"/>
                <a:gd name="T68" fmla="*/ 2147483647 w 765"/>
                <a:gd name="T69" fmla="*/ 0 h 541"/>
                <a:gd name="T70" fmla="*/ 2147483647 w 765"/>
                <a:gd name="T71" fmla="*/ 2147483647 h 541"/>
                <a:gd name="T72" fmla="*/ 2147483647 w 765"/>
                <a:gd name="T73" fmla="*/ 2147483647 h 541"/>
                <a:gd name="T74" fmla="*/ 2147483647 w 765"/>
                <a:gd name="T75" fmla="*/ 2147483647 h 541"/>
                <a:gd name="T76" fmla="*/ 2147483647 w 765"/>
                <a:gd name="T77" fmla="*/ 2147483647 h 541"/>
                <a:gd name="T78" fmla="*/ 2147483647 w 765"/>
                <a:gd name="T79" fmla="*/ 2147483647 h 541"/>
                <a:gd name="T80" fmla="*/ 2147483647 w 765"/>
                <a:gd name="T81" fmla="*/ 2147483647 h 541"/>
                <a:gd name="T82" fmla="*/ 2147483647 w 765"/>
                <a:gd name="T83" fmla="*/ 2147483647 h 541"/>
                <a:gd name="T84" fmla="*/ 2147483647 w 765"/>
                <a:gd name="T85" fmla="*/ 2147483647 h 541"/>
                <a:gd name="T86" fmla="*/ 2147483647 w 765"/>
                <a:gd name="T87" fmla="*/ 2147483647 h 541"/>
                <a:gd name="T88" fmla="*/ 2147483647 w 765"/>
                <a:gd name="T89" fmla="*/ 2147483647 h 541"/>
                <a:gd name="T90" fmla="*/ 0 w 765"/>
                <a:gd name="T91" fmla="*/ 2147483647 h 541"/>
                <a:gd name="T92" fmla="*/ 2147483647 w 765"/>
                <a:gd name="T93" fmla="*/ 2147483647 h 541"/>
                <a:gd name="T94" fmla="*/ 2147483647 w 765"/>
                <a:gd name="T95" fmla="*/ 2147483647 h 541"/>
                <a:gd name="T96" fmla="*/ 2147483647 w 765"/>
                <a:gd name="T97" fmla="*/ 2147483647 h 541"/>
                <a:gd name="T98" fmla="*/ 2147483647 w 765"/>
                <a:gd name="T99" fmla="*/ 2147483647 h 541"/>
                <a:gd name="T100" fmla="*/ 2147483647 w 765"/>
                <a:gd name="T101" fmla="*/ 2147483647 h 541"/>
                <a:gd name="T102" fmla="*/ 2147483647 w 765"/>
                <a:gd name="T103" fmla="*/ 2147483647 h 541"/>
                <a:gd name="T104" fmla="*/ 2147483647 w 765"/>
                <a:gd name="T105" fmla="*/ 2147483647 h 541"/>
                <a:gd name="T106" fmla="*/ 2147483647 w 765"/>
                <a:gd name="T107" fmla="*/ 2147483647 h 541"/>
                <a:gd name="T108" fmla="*/ 2147483647 w 765"/>
                <a:gd name="T109" fmla="*/ 2147483647 h 541"/>
                <a:gd name="T110" fmla="*/ 2147483647 w 765"/>
                <a:gd name="T111" fmla="*/ 2147483647 h 541"/>
                <a:gd name="T112" fmla="*/ 2147483647 w 765"/>
                <a:gd name="T113" fmla="*/ 2147483647 h 541"/>
                <a:gd name="T114" fmla="*/ 2147483647 w 765"/>
                <a:gd name="T115" fmla="*/ 2147483647 h 541"/>
                <a:gd name="T116" fmla="*/ 2147483647 w 765"/>
                <a:gd name="T117" fmla="*/ 2147483647 h 541"/>
                <a:gd name="T118" fmla="*/ 2147483647 w 765"/>
                <a:gd name="T119" fmla="*/ 2147483647 h 541"/>
                <a:gd name="T120" fmla="*/ 2147483647 w 765"/>
                <a:gd name="T121" fmla="*/ 2147483647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099" name="Freeform 10"/>
            <p:cNvSpPr>
              <a:spLocks/>
            </p:cNvSpPr>
            <p:nvPr/>
          </p:nvSpPr>
          <p:spPr bwMode="auto">
            <a:xfrm>
              <a:off x="522288" y="4808538"/>
              <a:ext cx="2517775" cy="1779587"/>
            </a:xfrm>
            <a:custGeom>
              <a:avLst/>
              <a:gdLst>
                <a:gd name="T0" fmla="*/ 2147483647 w 1586"/>
                <a:gd name="T1" fmla="*/ 2147483647 h 1121"/>
                <a:gd name="T2" fmla="*/ 2147483647 w 1586"/>
                <a:gd name="T3" fmla="*/ 2147483647 h 1121"/>
                <a:gd name="T4" fmla="*/ 2147483647 w 1586"/>
                <a:gd name="T5" fmla="*/ 2147483647 h 1121"/>
                <a:gd name="T6" fmla="*/ 2147483647 w 1586"/>
                <a:gd name="T7" fmla="*/ 2147483647 h 1121"/>
                <a:gd name="T8" fmla="*/ 2147483647 w 1586"/>
                <a:gd name="T9" fmla="*/ 2147483647 h 1121"/>
                <a:gd name="T10" fmla="*/ 2147483647 w 1586"/>
                <a:gd name="T11" fmla="*/ 2147483647 h 1121"/>
                <a:gd name="T12" fmla="*/ 2147483647 w 1586"/>
                <a:gd name="T13" fmla="*/ 2147483647 h 1121"/>
                <a:gd name="T14" fmla="*/ 2147483647 w 1586"/>
                <a:gd name="T15" fmla="*/ 2147483647 h 1121"/>
                <a:gd name="T16" fmla="*/ 2147483647 w 1586"/>
                <a:gd name="T17" fmla="*/ 2147483647 h 1121"/>
                <a:gd name="T18" fmla="*/ 2147483647 w 1586"/>
                <a:gd name="T19" fmla="*/ 2147483647 h 1121"/>
                <a:gd name="T20" fmla="*/ 2147483647 w 1586"/>
                <a:gd name="T21" fmla="*/ 2147483647 h 1121"/>
                <a:gd name="T22" fmla="*/ 2147483647 w 1586"/>
                <a:gd name="T23" fmla="*/ 2147483647 h 1121"/>
                <a:gd name="T24" fmla="*/ 2147483647 w 1586"/>
                <a:gd name="T25" fmla="*/ 2147483647 h 1121"/>
                <a:gd name="T26" fmla="*/ 2147483647 w 1586"/>
                <a:gd name="T27" fmla="*/ 2147483647 h 1121"/>
                <a:gd name="T28" fmla="*/ 2147483647 w 1586"/>
                <a:gd name="T29" fmla="*/ 2147483647 h 1121"/>
                <a:gd name="T30" fmla="*/ 2147483647 w 1586"/>
                <a:gd name="T31" fmla="*/ 2147483647 h 1121"/>
                <a:gd name="T32" fmla="*/ 2147483647 w 1586"/>
                <a:gd name="T33" fmla="*/ 2147483647 h 1121"/>
                <a:gd name="T34" fmla="*/ 2147483647 w 1586"/>
                <a:gd name="T35" fmla="*/ 2147483647 h 1121"/>
                <a:gd name="T36" fmla="*/ 2147483647 w 1586"/>
                <a:gd name="T37" fmla="*/ 2147483647 h 1121"/>
                <a:gd name="T38" fmla="*/ 2147483647 w 1586"/>
                <a:gd name="T39" fmla="*/ 2147483647 h 1121"/>
                <a:gd name="T40" fmla="*/ 2147483647 w 1586"/>
                <a:gd name="T41" fmla="*/ 2147483647 h 1121"/>
                <a:gd name="T42" fmla="*/ 2147483647 w 1586"/>
                <a:gd name="T43" fmla="*/ 2147483647 h 1121"/>
                <a:gd name="T44" fmla="*/ 2147483647 w 1586"/>
                <a:gd name="T45" fmla="*/ 2147483647 h 1121"/>
                <a:gd name="T46" fmla="*/ 2147483647 w 1586"/>
                <a:gd name="T47" fmla="*/ 2147483647 h 1121"/>
                <a:gd name="T48" fmla="*/ 2147483647 w 1586"/>
                <a:gd name="T49" fmla="*/ 0 h 1121"/>
                <a:gd name="T50" fmla="*/ 2147483647 w 1586"/>
                <a:gd name="T51" fmla="*/ 2147483647 h 1121"/>
                <a:gd name="T52" fmla="*/ 2147483647 w 1586"/>
                <a:gd name="T53" fmla="*/ 2147483647 h 1121"/>
                <a:gd name="T54" fmla="*/ 2147483647 w 1586"/>
                <a:gd name="T55" fmla="*/ 2147483647 h 1121"/>
                <a:gd name="T56" fmla="*/ 2147483647 w 1586"/>
                <a:gd name="T57" fmla="*/ 2147483647 h 1121"/>
                <a:gd name="T58" fmla="*/ 2147483647 w 1586"/>
                <a:gd name="T59" fmla="*/ 2147483647 h 1121"/>
                <a:gd name="T60" fmla="*/ 2147483647 w 1586"/>
                <a:gd name="T61" fmla="*/ 2147483647 h 1121"/>
                <a:gd name="T62" fmla="*/ 2147483647 w 1586"/>
                <a:gd name="T63" fmla="*/ 2147483647 h 1121"/>
                <a:gd name="T64" fmla="*/ 2147483647 w 1586"/>
                <a:gd name="T65" fmla="*/ 0 h 1121"/>
                <a:gd name="T66" fmla="*/ 2147483647 w 1586"/>
                <a:gd name="T67" fmla="*/ 2147483647 h 1121"/>
                <a:gd name="T68" fmla="*/ 2147483647 w 1586"/>
                <a:gd name="T69" fmla="*/ 2147483647 h 1121"/>
                <a:gd name="T70" fmla="*/ 2147483647 w 1586"/>
                <a:gd name="T71" fmla="*/ 2147483647 h 1121"/>
                <a:gd name="T72" fmla="*/ 2147483647 w 1586"/>
                <a:gd name="T73" fmla="*/ 2147483647 h 1121"/>
                <a:gd name="T74" fmla="*/ 2147483647 w 1586"/>
                <a:gd name="T75" fmla="*/ 2147483647 h 1121"/>
                <a:gd name="T76" fmla="*/ 2147483647 w 1586"/>
                <a:gd name="T77" fmla="*/ 2147483647 h 1121"/>
                <a:gd name="T78" fmla="*/ 2147483647 w 1586"/>
                <a:gd name="T79" fmla="*/ 2147483647 h 1121"/>
                <a:gd name="T80" fmla="*/ 2147483647 w 1586"/>
                <a:gd name="T81" fmla="*/ 2147483647 h 1121"/>
                <a:gd name="T82" fmla="*/ 2147483647 w 1586"/>
                <a:gd name="T83" fmla="*/ 2147483647 h 1121"/>
                <a:gd name="T84" fmla="*/ 0 w 1586"/>
                <a:gd name="T85" fmla="*/ 2147483647 h 1121"/>
                <a:gd name="T86" fmla="*/ 2147483647 w 1586"/>
                <a:gd name="T87" fmla="*/ 2147483647 h 1121"/>
                <a:gd name="T88" fmla="*/ 2147483647 w 1586"/>
                <a:gd name="T89" fmla="*/ 2147483647 h 1121"/>
                <a:gd name="T90" fmla="*/ 2147483647 w 1586"/>
                <a:gd name="T91" fmla="*/ 2147483647 h 1121"/>
                <a:gd name="T92" fmla="*/ 2147483647 w 1586"/>
                <a:gd name="T93" fmla="*/ 2147483647 h 1121"/>
                <a:gd name="T94" fmla="*/ 2147483647 w 1586"/>
                <a:gd name="T95" fmla="*/ 2147483647 h 1121"/>
                <a:gd name="T96" fmla="*/ 2147483647 w 1586"/>
                <a:gd name="T97" fmla="*/ 2147483647 h 1121"/>
                <a:gd name="T98" fmla="*/ 2147483647 w 1586"/>
                <a:gd name="T99" fmla="*/ 2147483647 h 1121"/>
                <a:gd name="T100" fmla="*/ 2147483647 w 1586"/>
                <a:gd name="T101" fmla="*/ 2147483647 h 1121"/>
                <a:gd name="T102" fmla="*/ 2147483647 w 1586"/>
                <a:gd name="T103" fmla="*/ 2147483647 h 1121"/>
                <a:gd name="T104" fmla="*/ 2147483647 w 1586"/>
                <a:gd name="T105" fmla="*/ 2147483647 h 1121"/>
                <a:gd name="T106" fmla="*/ 2147483647 w 1586"/>
                <a:gd name="T107" fmla="*/ 2147483647 h 1121"/>
                <a:gd name="T108" fmla="*/ 2147483647 w 1586"/>
                <a:gd name="T109" fmla="*/ 2147483647 h 1121"/>
                <a:gd name="T110" fmla="*/ 2147483647 w 1586"/>
                <a:gd name="T111" fmla="*/ 2147483647 h 1121"/>
                <a:gd name="T112" fmla="*/ 2147483647 w 1586"/>
                <a:gd name="T113" fmla="*/ 2147483647 h 1121"/>
                <a:gd name="T114" fmla="*/ 2147483647 w 1586"/>
                <a:gd name="T115" fmla="*/ 2147483647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6"/>
                <a:gd name="T175" fmla="*/ 0 h 1121"/>
                <a:gd name="T176" fmla="*/ 1586 w 1586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6" h="1121">
                  <a:moveTo>
                    <a:pt x="792" y="1120"/>
                  </a:moveTo>
                  <a:lnTo>
                    <a:pt x="800" y="1120"/>
                  </a:lnTo>
                  <a:lnTo>
                    <a:pt x="808" y="1120"/>
                  </a:lnTo>
                  <a:lnTo>
                    <a:pt x="815" y="1119"/>
                  </a:lnTo>
                  <a:lnTo>
                    <a:pt x="823" y="1119"/>
                  </a:lnTo>
                  <a:lnTo>
                    <a:pt x="830" y="1119"/>
                  </a:lnTo>
                  <a:lnTo>
                    <a:pt x="838" y="1119"/>
                  </a:lnTo>
                  <a:lnTo>
                    <a:pt x="846" y="1118"/>
                  </a:lnTo>
                  <a:lnTo>
                    <a:pt x="853" y="1118"/>
                  </a:lnTo>
                  <a:lnTo>
                    <a:pt x="861" y="1117"/>
                  </a:lnTo>
                  <a:lnTo>
                    <a:pt x="868" y="1117"/>
                  </a:lnTo>
                  <a:lnTo>
                    <a:pt x="876" y="1116"/>
                  </a:lnTo>
                  <a:lnTo>
                    <a:pt x="883" y="1116"/>
                  </a:lnTo>
                  <a:lnTo>
                    <a:pt x="891" y="1115"/>
                  </a:lnTo>
                  <a:lnTo>
                    <a:pt x="898" y="1114"/>
                  </a:lnTo>
                  <a:lnTo>
                    <a:pt x="906" y="1114"/>
                  </a:lnTo>
                  <a:lnTo>
                    <a:pt x="913" y="1113"/>
                  </a:lnTo>
                  <a:lnTo>
                    <a:pt x="921" y="1112"/>
                  </a:lnTo>
                  <a:lnTo>
                    <a:pt x="928" y="1111"/>
                  </a:lnTo>
                  <a:lnTo>
                    <a:pt x="935" y="1110"/>
                  </a:lnTo>
                  <a:lnTo>
                    <a:pt x="943" y="1109"/>
                  </a:lnTo>
                  <a:lnTo>
                    <a:pt x="950" y="1108"/>
                  </a:lnTo>
                  <a:lnTo>
                    <a:pt x="957" y="1107"/>
                  </a:lnTo>
                  <a:lnTo>
                    <a:pt x="965" y="1106"/>
                  </a:lnTo>
                  <a:lnTo>
                    <a:pt x="972" y="1104"/>
                  </a:lnTo>
                  <a:lnTo>
                    <a:pt x="979" y="1103"/>
                  </a:lnTo>
                  <a:lnTo>
                    <a:pt x="986" y="1102"/>
                  </a:lnTo>
                  <a:lnTo>
                    <a:pt x="993" y="1100"/>
                  </a:lnTo>
                  <a:lnTo>
                    <a:pt x="1000" y="1099"/>
                  </a:lnTo>
                  <a:lnTo>
                    <a:pt x="1008" y="1097"/>
                  </a:lnTo>
                  <a:lnTo>
                    <a:pt x="1015" y="1096"/>
                  </a:lnTo>
                  <a:lnTo>
                    <a:pt x="1022" y="1094"/>
                  </a:lnTo>
                  <a:lnTo>
                    <a:pt x="1029" y="1093"/>
                  </a:lnTo>
                  <a:lnTo>
                    <a:pt x="1036" y="1091"/>
                  </a:lnTo>
                  <a:lnTo>
                    <a:pt x="1043" y="1089"/>
                  </a:lnTo>
                  <a:lnTo>
                    <a:pt x="1050" y="1087"/>
                  </a:lnTo>
                  <a:lnTo>
                    <a:pt x="1057" y="1086"/>
                  </a:lnTo>
                  <a:lnTo>
                    <a:pt x="1063" y="1084"/>
                  </a:lnTo>
                  <a:lnTo>
                    <a:pt x="1070" y="1082"/>
                  </a:lnTo>
                  <a:lnTo>
                    <a:pt x="1077" y="1080"/>
                  </a:lnTo>
                  <a:lnTo>
                    <a:pt x="1084" y="1078"/>
                  </a:lnTo>
                  <a:lnTo>
                    <a:pt x="1091" y="1076"/>
                  </a:lnTo>
                  <a:lnTo>
                    <a:pt x="1097" y="1073"/>
                  </a:lnTo>
                  <a:lnTo>
                    <a:pt x="1104" y="1071"/>
                  </a:lnTo>
                  <a:lnTo>
                    <a:pt x="1111" y="1069"/>
                  </a:lnTo>
                  <a:lnTo>
                    <a:pt x="1117" y="1067"/>
                  </a:lnTo>
                  <a:lnTo>
                    <a:pt x="1124" y="1064"/>
                  </a:lnTo>
                  <a:lnTo>
                    <a:pt x="1131" y="1062"/>
                  </a:lnTo>
                  <a:lnTo>
                    <a:pt x="1137" y="1059"/>
                  </a:lnTo>
                  <a:lnTo>
                    <a:pt x="1144" y="1057"/>
                  </a:lnTo>
                  <a:lnTo>
                    <a:pt x="1150" y="1054"/>
                  </a:lnTo>
                  <a:lnTo>
                    <a:pt x="1157" y="1052"/>
                  </a:lnTo>
                  <a:lnTo>
                    <a:pt x="1163" y="1049"/>
                  </a:lnTo>
                  <a:lnTo>
                    <a:pt x="1169" y="1047"/>
                  </a:lnTo>
                  <a:lnTo>
                    <a:pt x="1176" y="1044"/>
                  </a:lnTo>
                  <a:lnTo>
                    <a:pt x="1182" y="1041"/>
                  </a:lnTo>
                  <a:lnTo>
                    <a:pt x="1188" y="1038"/>
                  </a:lnTo>
                  <a:lnTo>
                    <a:pt x="1194" y="1035"/>
                  </a:lnTo>
                  <a:lnTo>
                    <a:pt x="1201" y="1032"/>
                  </a:lnTo>
                  <a:lnTo>
                    <a:pt x="1207" y="1029"/>
                  </a:lnTo>
                  <a:lnTo>
                    <a:pt x="1213" y="1026"/>
                  </a:lnTo>
                  <a:lnTo>
                    <a:pt x="1219" y="1023"/>
                  </a:lnTo>
                  <a:lnTo>
                    <a:pt x="1225" y="1020"/>
                  </a:lnTo>
                  <a:lnTo>
                    <a:pt x="1231" y="1017"/>
                  </a:lnTo>
                  <a:lnTo>
                    <a:pt x="1237" y="1014"/>
                  </a:lnTo>
                  <a:lnTo>
                    <a:pt x="1243" y="1011"/>
                  </a:lnTo>
                  <a:lnTo>
                    <a:pt x="1249" y="1007"/>
                  </a:lnTo>
                  <a:lnTo>
                    <a:pt x="1255" y="1004"/>
                  </a:lnTo>
                  <a:lnTo>
                    <a:pt x="1260" y="1001"/>
                  </a:lnTo>
                  <a:lnTo>
                    <a:pt x="1266" y="997"/>
                  </a:lnTo>
                  <a:lnTo>
                    <a:pt x="1272" y="994"/>
                  </a:lnTo>
                  <a:lnTo>
                    <a:pt x="1278" y="990"/>
                  </a:lnTo>
                  <a:lnTo>
                    <a:pt x="1283" y="987"/>
                  </a:lnTo>
                  <a:lnTo>
                    <a:pt x="1289" y="983"/>
                  </a:lnTo>
                  <a:lnTo>
                    <a:pt x="1294" y="979"/>
                  </a:lnTo>
                  <a:lnTo>
                    <a:pt x="1300" y="976"/>
                  </a:lnTo>
                  <a:lnTo>
                    <a:pt x="1305" y="972"/>
                  </a:lnTo>
                  <a:lnTo>
                    <a:pt x="1311" y="968"/>
                  </a:lnTo>
                  <a:lnTo>
                    <a:pt x="1316" y="964"/>
                  </a:lnTo>
                  <a:lnTo>
                    <a:pt x="1321" y="960"/>
                  </a:lnTo>
                  <a:lnTo>
                    <a:pt x="1327" y="956"/>
                  </a:lnTo>
                  <a:lnTo>
                    <a:pt x="1332" y="952"/>
                  </a:lnTo>
                  <a:lnTo>
                    <a:pt x="1337" y="948"/>
                  </a:lnTo>
                  <a:lnTo>
                    <a:pt x="1342" y="944"/>
                  </a:lnTo>
                  <a:lnTo>
                    <a:pt x="1347" y="940"/>
                  </a:lnTo>
                  <a:lnTo>
                    <a:pt x="1352" y="936"/>
                  </a:lnTo>
                  <a:lnTo>
                    <a:pt x="1358" y="931"/>
                  </a:lnTo>
                  <a:lnTo>
                    <a:pt x="1364" y="926"/>
                  </a:lnTo>
                  <a:lnTo>
                    <a:pt x="1369" y="922"/>
                  </a:lnTo>
                  <a:lnTo>
                    <a:pt x="1374" y="917"/>
                  </a:lnTo>
                  <a:lnTo>
                    <a:pt x="1380" y="912"/>
                  </a:lnTo>
                  <a:lnTo>
                    <a:pt x="1385" y="907"/>
                  </a:lnTo>
                  <a:lnTo>
                    <a:pt x="1390" y="902"/>
                  </a:lnTo>
                  <a:lnTo>
                    <a:pt x="1396" y="897"/>
                  </a:lnTo>
                  <a:lnTo>
                    <a:pt x="1401" y="892"/>
                  </a:lnTo>
                  <a:lnTo>
                    <a:pt x="1406" y="887"/>
                  </a:lnTo>
                  <a:lnTo>
                    <a:pt x="1411" y="881"/>
                  </a:lnTo>
                  <a:lnTo>
                    <a:pt x="1416" y="876"/>
                  </a:lnTo>
                  <a:lnTo>
                    <a:pt x="1421" y="871"/>
                  </a:lnTo>
                  <a:lnTo>
                    <a:pt x="1426" y="866"/>
                  </a:lnTo>
                  <a:lnTo>
                    <a:pt x="1430" y="860"/>
                  </a:lnTo>
                  <a:lnTo>
                    <a:pt x="1435" y="855"/>
                  </a:lnTo>
                  <a:lnTo>
                    <a:pt x="1440" y="850"/>
                  </a:lnTo>
                  <a:lnTo>
                    <a:pt x="1444" y="844"/>
                  </a:lnTo>
                  <a:lnTo>
                    <a:pt x="1449" y="839"/>
                  </a:lnTo>
                  <a:lnTo>
                    <a:pt x="1453" y="833"/>
                  </a:lnTo>
                  <a:lnTo>
                    <a:pt x="1457" y="828"/>
                  </a:lnTo>
                  <a:lnTo>
                    <a:pt x="1462" y="822"/>
                  </a:lnTo>
                  <a:lnTo>
                    <a:pt x="1466" y="816"/>
                  </a:lnTo>
                  <a:lnTo>
                    <a:pt x="1470" y="811"/>
                  </a:lnTo>
                  <a:lnTo>
                    <a:pt x="1474" y="805"/>
                  </a:lnTo>
                  <a:lnTo>
                    <a:pt x="1478" y="799"/>
                  </a:lnTo>
                  <a:lnTo>
                    <a:pt x="1482" y="793"/>
                  </a:lnTo>
                  <a:lnTo>
                    <a:pt x="1486" y="788"/>
                  </a:lnTo>
                  <a:lnTo>
                    <a:pt x="1490" y="782"/>
                  </a:lnTo>
                  <a:lnTo>
                    <a:pt x="1494" y="776"/>
                  </a:lnTo>
                  <a:lnTo>
                    <a:pt x="1497" y="770"/>
                  </a:lnTo>
                  <a:lnTo>
                    <a:pt x="1501" y="764"/>
                  </a:lnTo>
                  <a:lnTo>
                    <a:pt x="1505" y="758"/>
                  </a:lnTo>
                  <a:lnTo>
                    <a:pt x="1508" y="752"/>
                  </a:lnTo>
                  <a:lnTo>
                    <a:pt x="1512" y="746"/>
                  </a:lnTo>
                  <a:lnTo>
                    <a:pt x="1515" y="740"/>
                  </a:lnTo>
                  <a:lnTo>
                    <a:pt x="1518" y="734"/>
                  </a:lnTo>
                  <a:lnTo>
                    <a:pt x="1521" y="728"/>
                  </a:lnTo>
                  <a:lnTo>
                    <a:pt x="1524" y="721"/>
                  </a:lnTo>
                  <a:lnTo>
                    <a:pt x="1527" y="715"/>
                  </a:lnTo>
                  <a:lnTo>
                    <a:pt x="1530" y="709"/>
                  </a:lnTo>
                  <a:lnTo>
                    <a:pt x="1533" y="703"/>
                  </a:lnTo>
                  <a:lnTo>
                    <a:pt x="1536" y="696"/>
                  </a:lnTo>
                  <a:lnTo>
                    <a:pt x="1539" y="690"/>
                  </a:lnTo>
                  <a:lnTo>
                    <a:pt x="1542" y="684"/>
                  </a:lnTo>
                  <a:lnTo>
                    <a:pt x="1544" y="677"/>
                  </a:lnTo>
                  <a:lnTo>
                    <a:pt x="1547" y="671"/>
                  </a:lnTo>
                  <a:lnTo>
                    <a:pt x="1549" y="665"/>
                  </a:lnTo>
                  <a:lnTo>
                    <a:pt x="1551" y="658"/>
                  </a:lnTo>
                  <a:lnTo>
                    <a:pt x="1554" y="652"/>
                  </a:lnTo>
                  <a:lnTo>
                    <a:pt x="1556" y="645"/>
                  </a:lnTo>
                  <a:lnTo>
                    <a:pt x="1558" y="639"/>
                  </a:lnTo>
                  <a:lnTo>
                    <a:pt x="1560" y="632"/>
                  </a:lnTo>
                  <a:lnTo>
                    <a:pt x="1562" y="626"/>
                  </a:lnTo>
                  <a:lnTo>
                    <a:pt x="1564" y="619"/>
                  </a:lnTo>
                  <a:lnTo>
                    <a:pt x="1566" y="612"/>
                  </a:lnTo>
                  <a:lnTo>
                    <a:pt x="1567" y="606"/>
                  </a:lnTo>
                  <a:lnTo>
                    <a:pt x="1569" y="599"/>
                  </a:lnTo>
                  <a:lnTo>
                    <a:pt x="1571" y="592"/>
                  </a:lnTo>
                  <a:lnTo>
                    <a:pt x="1572" y="586"/>
                  </a:lnTo>
                  <a:lnTo>
                    <a:pt x="1574" y="579"/>
                  </a:lnTo>
                  <a:lnTo>
                    <a:pt x="1575" y="572"/>
                  </a:lnTo>
                  <a:lnTo>
                    <a:pt x="1576" y="565"/>
                  </a:lnTo>
                  <a:lnTo>
                    <a:pt x="1577" y="559"/>
                  </a:lnTo>
                  <a:lnTo>
                    <a:pt x="1578" y="552"/>
                  </a:lnTo>
                  <a:lnTo>
                    <a:pt x="1579" y="545"/>
                  </a:lnTo>
                  <a:lnTo>
                    <a:pt x="1580" y="538"/>
                  </a:lnTo>
                  <a:lnTo>
                    <a:pt x="1581" y="531"/>
                  </a:lnTo>
                  <a:lnTo>
                    <a:pt x="1582" y="524"/>
                  </a:lnTo>
                  <a:lnTo>
                    <a:pt x="1582" y="518"/>
                  </a:lnTo>
                  <a:lnTo>
                    <a:pt x="1583" y="511"/>
                  </a:lnTo>
                  <a:lnTo>
                    <a:pt x="1584" y="504"/>
                  </a:lnTo>
                  <a:lnTo>
                    <a:pt x="1584" y="497"/>
                  </a:lnTo>
                  <a:lnTo>
                    <a:pt x="1584" y="490"/>
                  </a:lnTo>
                  <a:lnTo>
                    <a:pt x="1584" y="483"/>
                  </a:lnTo>
                  <a:lnTo>
                    <a:pt x="1585" y="476"/>
                  </a:lnTo>
                  <a:lnTo>
                    <a:pt x="1585" y="469"/>
                  </a:lnTo>
                  <a:lnTo>
                    <a:pt x="1585" y="462"/>
                  </a:lnTo>
                  <a:lnTo>
                    <a:pt x="1584" y="454"/>
                  </a:lnTo>
                  <a:lnTo>
                    <a:pt x="1584" y="447"/>
                  </a:lnTo>
                  <a:lnTo>
                    <a:pt x="1584" y="440"/>
                  </a:lnTo>
                  <a:lnTo>
                    <a:pt x="1583" y="433"/>
                  </a:lnTo>
                  <a:lnTo>
                    <a:pt x="1583" y="425"/>
                  </a:lnTo>
                  <a:lnTo>
                    <a:pt x="1582" y="418"/>
                  </a:lnTo>
                  <a:lnTo>
                    <a:pt x="1582" y="411"/>
                  </a:lnTo>
                  <a:lnTo>
                    <a:pt x="1581" y="404"/>
                  </a:lnTo>
                  <a:lnTo>
                    <a:pt x="1580" y="397"/>
                  </a:lnTo>
                  <a:lnTo>
                    <a:pt x="1579" y="389"/>
                  </a:lnTo>
                  <a:lnTo>
                    <a:pt x="1578" y="382"/>
                  </a:lnTo>
                  <a:lnTo>
                    <a:pt x="1577" y="375"/>
                  </a:lnTo>
                  <a:lnTo>
                    <a:pt x="1575" y="368"/>
                  </a:lnTo>
                  <a:lnTo>
                    <a:pt x="1574" y="361"/>
                  </a:lnTo>
                  <a:lnTo>
                    <a:pt x="1573" y="354"/>
                  </a:lnTo>
                  <a:lnTo>
                    <a:pt x="1571" y="347"/>
                  </a:lnTo>
                  <a:lnTo>
                    <a:pt x="1570" y="340"/>
                  </a:lnTo>
                  <a:lnTo>
                    <a:pt x="1568" y="334"/>
                  </a:lnTo>
                  <a:lnTo>
                    <a:pt x="1566" y="327"/>
                  </a:lnTo>
                  <a:lnTo>
                    <a:pt x="1564" y="320"/>
                  </a:lnTo>
                  <a:lnTo>
                    <a:pt x="1562" y="313"/>
                  </a:lnTo>
                  <a:lnTo>
                    <a:pt x="1560" y="307"/>
                  </a:lnTo>
                  <a:lnTo>
                    <a:pt x="1558" y="300"/>
                  </a:lnTo>
                  <a:lnTo>
                    <a:pt x="1556" y="293"/>
                  </a:lnTo>
                  <a:lnTo>
                    <a:pt x="1554" y="287"/>
                  </a:lnTo>
                  <a:lnTo>
                    <a:pt x="1551" y="280"/>
                  </a:lnTo>
                  <a:lnTo>
                    <a:pt x="1549" y="274"/>
                  </a:lnTo>
                  <a:lnTo>
                    <a:pt x="1546" y="267"/>
                  </a:lnTo>
                  <a:lnTo>
                    <a:pt x="1543" y="261"/>
                  </a:lnTo>
                  <a:lnTo>
                    <a:pt x="1541" y="254"/>
                  </a:lnTo>
                  <a:lnTo>
                    <a:pt x="1538" y="248"/>
                  </a:lnTo>
                  <a:lnTo>
                    <a:pt x="1535" y="242"/>
                  </a:lnTo>
                  <a:lnTo>
                    <a:pt x="1532" y="236"/>
                  </a:lnTo>
                  <a:lnTo>
                    <a:pt x="1529" y="230"/>
                  </a:lnTo>
                  <a:lnTo>
                    <a:pt x="1526" y="223"/>
                  </a:lnTo>
                  <a:lnTo>
                    <a:pt x="1523" y="217"/>
                  </a:lnTo>
                  <a:lnTo>
                    <a:pt x="1519" y="211"/>
                  </a:lnTo>
                  <a:lnTo>
                    <a:pt x="1516" y="206"/>
                  </a:lnTo>
                  <a:lnTo>
                    <a:pt x="1512" y="200"/>
                  </a:lnTo>
                  <a:lnTo>
                    <a:pt x="1509" y="194"/>
                  </a:lnTo>
                  <a:lnTo>
                    <a:pt x="1505" y="188"/>
                  </a:lnTo>
                  <a:lnTo>
                    <a:pt x="1501" y="182"/>
                  </a:lnTo>
                  <a:lnTo>
                    <a:pt x="1498" y="177"/>
                  </a:lnTo>
                  <a:lnTo>
                    <a:pt x="1494" y="171"/>
                  </a:lnTo>
                  <a:lnTo>
                    <a:pt x="1490" y="166"/>
                  </a:lnTo>
                  <a:lnTo>
                    <a:pt x="1486" y="160"/>
                  </a:lnTo>
                  <a:lnTo>
                    <a:pt x="1482" y="155"/>
                  </a:lnTo>
                  <a:lnTo>
                    <a:pt x="1477" y="150"/>
                  </a:lnTo>
                  <a:lnTo>
                    <a:pt x="1473" y="145"/>
                  </a:lnTo>
                  <a:lnTo>
                    <a:pt x="1469" y="140"/>
                  </a:lnTo>
                  <a:lnTo>
                    <a:pt x="1464" y="135"/>
                  </a:lnTo>
                  <a:lnTo>
                    <a:pt x="1460" y="130"/>
                  </a:lnTo>
                  <a:lnTo>
                    <a:pt x="1455" y="125"/>
                  </a:lnTo>
                  <a:lnTo>
                    <a:pt x="1450" y="120"/>
                  </a:lnTo>
                  <a:lnTo>
                    <a:pt x="1446" y="115"/>
                  </a:lnTo>
                  <a:lnTo>
                    <a:pt x="1441" y="110"/>
                  </a:lnTo>
                  <a:lnTo>
                    <a:pt x="1436" y="106"/>
                  </a:lnTo>
                  <a:lnTo>
                    <a:pt x="1431" y="101"/>
                  </a:lnTo>
                  <a:lnTo>
                    <a:pt x="1426" y="97"/>
                  </a:lnTo>
                  <a:lnTo>
                    <a:pt x="1421" y="93"/>
                  </a:lnTo>
                  <a:lnTo>
                    <a:pt x="1415" y="88"/>
                  </a:lnTo>
                  <a:lnTo>
                    <a:pt x="1410" y="84"/>
                  </a:lnTo>
                  <a:lnTo>
                    <a:pt x="1405" y="80"/>
                  </a:lnTo>
                  <a:lnTo>
                    <a:pt x="1399" y="76"/>
                  </a:lnTo>
                  <a:lnTo>
                    <a:pt x="1394" y="72"/>
                  </a:lnTo>
                  <a:lnTo>
                    <a:pt x="1388" y="69"/>
                  </a:lnTo>
                  <a:lnTo>
                    <a:pt x="1383" y="65"/>
                  </a:lnTo>
                  <a:lnTo>
                    <a:pt x="1377" y="61"/>
                  </a:lnTo>
                  <a:lnTo>
                    <a:pt x="1371" y="58"/>
                  </a:lnTo>
                  <a:lnTo>
                    <a:pt x="1365" y="54"/>
                  </a:lnTo>
                  <a:lnTo>
                    <a:pt x="1359" y="51"/>
                  </a:lnTo>
                  <a:lnTo>
                    <a:pt x="1353" y="48"/>
                  </a:lnTo>
                  <a:lnTo>
                    <a:pt x="1348" y="45"/>
                  </a:lnTo>
                  <a:lnTo>
                    <a:pt x="1343" y="43"/>
                  </a:lnTo>
                  <a:lnTo>
                    <a:pt x="1337" y="40"/>
                  </a:lnTo>
                  <a:lnTo>
                    <a:pt x="1332" y="38"/>
                  </a:lnTo>
                  <a:lnTo>
                    <a:pt x="1327" y="35"/>
                  </a:lnTo>
                  <a:lnTo>
                    <a:pt x="1321" y="33"/>
                  </a:lnTo>
                  <a:lnTo>
                    <a:pt x="1315" y="31"/>
                  </a:lnTo>
                  <a:lnTo>
                    <a:pt x="1310" y="29"/>
                  </a:lnTo>
                  <a:lnTo>
                    <a:pt x="1304" y="27"/>
                  </a:lnTo>
                  <a:lnTo>
                    <a:pt x="1298" y="25"/>
                  </a:lnTo>
                  <a:lnTo>
                    <a:pt x="1293" y="23"/>
                  </a:lnTo>
                  <a:lnTo>
                    <a:pt x="1287" y="22"/>
                  </a:lnTo>
                  <a:lnTo>
                    <a:pt x="1281" y="20"/>
                  </a:lnTo>
                  <a:lnTo>
                    <a:pt x="1275" y="18"/>
                  </a:lnTo>
                  <a:lnTo>
                    <a:pt x="1269" y="17"/>
                  </a:lnTo>
                  <a:lnTo>
                    <a:pt x="1263" y="15"/>
                  </a:lnTo>
                  <a:lnTo>
                    <a:pt x="1257" y="14"/>
                  </a:lnTo>
                  <a:lnTo>
                    <a:pt x="1251" y="13"/>
                  </a:lnTo>
                  <a:lnTo>
                    <a:pt x="1244" y="11"/>
                  </a:lnTo>
                  <a:lnTo>
                    <a:pt x="1238" y="10"/>
                  </a:lnTo>
                  <a:lnTo>
                    <a:pt x="1232" y="9"/>
                  </a:lnTo>
                  <a:lnTo>
                    <a:pt x="1225" y="8"/>
                  </a:lnTo>
                  <a:lnTo>
                    <a:pt x="1219" y="7"/>
                  </a:lnTo>
                  <a:lnTo>
                    <a:pt x="1213" y="6"/>
                  </a:lnTo>
                  <a:lnTo>
                    <a:pt x="1206" y="5"/>
                  </a:lnTo>
                  <a:lnTo>
                    <a:pt x="1199" y="5"/>
                  </a:lnTo>
                  <a:lnTo>
                    <a:pt x="1193" y="4"/>
                  </a:lnTo>
                  <a:lnTo>
                    <a:pt x="1186" y="3"/>
                  </a:lnTo>
                  <a:lnTo>
                    <a:pt x="1180" y="3"/>
                  </a:lnTo>
                  <a:lnTo>
                    <a:pt x="1173" y="2"/>
                  </a:lnTo>
                  <a:lnTo>
                    <a:pt x="1166" y="2"/>
                  </a:lnTo>
                  <a:lnTo>
                    <a:pt x="1159" y="1"/>
                  </a:lnTo>
                  <a:lnTo>
                    <a:pt x="1152" y="1"/>
                  </a:lnTo>
                  <a:lnTo>
                    <a:pt x="1145" y="0"/>
                  </a:lnTo>
                  <a:lnTo>
                    <a:pt x="1139" y="0"/>
                  </a:lnTo>
                  <a:lnTo>
                    <a:pt x="1132" y="0"/>
                  </a:lnTo>
                  <a:lnTo>
                    <a:pt x="1125" y="0"/>
                  </a:lnTo>
                  <a:lnTo>
                    <a:pt x="1117" y="0"/>
                  </a:lnTo>
                  <a:lnTo>
                    <a:pt x="1110" y="0"/>
                  </a:lnTo>
                  <a:lnTo>
                    <a:pt x="1103" y="0"/>
                  </a:lnTo>
                  <a:lnTo>
                    <a:pt x="1096" y="0"/>
                  </a:lnTo>
                  <a:lnTo>
                    <a:pt x="1089" y="0"/>
                  </a:lnTo>
                  <a:lnTo>
                    <a:pt x="1082" y="0"/>
                  </a:lnTo>
                  <a:lnTo>
                    <a:pt x="1074" y="1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2" y="2"/>
                  </a:lnTo>
                  <a:lnTo>
                    <a:pt x="1045" y="2"/>
                  </a:lnTo>
                  <a:lnTo>
                    <a:pt x="1037" y="3"/>
                  </a:lnTo>
                  <a:lnTo>
                    <a:pt x="1030" y="3"/>
                  </a:lnTo>
                  <a:lnTo>
                    <a:pt x="1022" y="4"/>
                  </a:lnTo>
                  <a:lnTo>
                    <a:pt x="1015" y="4"/>
                  </a:lnTo>
                  <a:lnTo>
                    <a:pt x="1007" y="5"/>
                  </a:lnTo>
                  <a:lnTo>
                    <a:pt x="999" y="6"/>
                  </a:lnTo>
                  <a:lnTo>
                    <a:pt x="992" y="6"/>
                  </a:lnTo>
                  <a:lnTo>
                    <a:pt x="984" y="7"/>
                  </a:lnTo>
                  <a:lnTo>
                    <a:pt x="976" y="8"/>
                  </a:lnTo>
                  <a:lnTo>
                    <a:pt x="969" y="9"/>
                  </a:lnTo>
                  <a:lnTo>
                    <a:pt x="961" y="10"/>
                  </a:lnTo>
                  <a:lnTo>
                    <a:pt x="953" y="11"/>
                  </a:lnTo>
                  <a:lnTo>
                    <a:pt x="945" y="12"/>
                  </a:lnTo>
                  <a:lnTo>
                    <a:pt x="937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7"/>
                  </a:lnTo>
                  <a:lnTo>
                    <a:pt x="898" y="18"/>
                  </a:lnTo>
                  <a:lnTo>
                    <a:pt x="890" y="20"/>
                  </a:lnTo>
                  <a:lnTo>
                    <a:pt x="882" y="21"/>
                  </a:lnTo>
                  <a:lnTo>
                    <a:pt x="874" y="22"/>
                  </a:lnTo>
                  <a:lnTo>
                    <a:pt x="866" y="23"/>
                  </a:lnTo>
                  <a:lnTo>
                    <a:pt x="858" y="25"/>
                  </a:lnTo>
                  <a:lnTo>
                    <a:pt x="849" y="26"/>
                  </a:lnTo>
                  <a:lnTo>
                    <a:pt x="841" y="27"/>
                  </a:lnTo>
                  <a:lnTo>
                    <a:pt x="833" y="29"/>
                  </a:lnTo>
                  <a:lnTo>
                    <a:pt x="825" y="30"/>
                  </a:lnTo>
                  <a:lnTo>
                    <a:pt x="817" y="32"/>
                  </a:lnTo>
                  <a:lnTo>
                    <a:pt x="809" y="33"/>
                  </a:lnTo>
                  <a:lnTo>
                    <a:pt x="800" y="35"/>
                  </a:lnTo>
                  <a:lnTo>
                    <a:pt x="792" y="33"/>
                  </a:lnTo>
                  <a:lnTo>
                    <a:pt x="784" y="32"/>
                  </a:lnTo>
                  <a:lnTo>
                    <a:pt x="776" y="30"/>
                  </a:lnTo>
                  <a:lnTo>
                    <a:pt x="768" y="29"/>
                  </a:lnTo>
                  <a:lnTo>
                    <a:pt x="760" y="28"/>
                  </a:lnTo>
                  <a:lnTo>
                    <a:pt x="752" y="26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2"/>
                  </a:lnTo>
                  <a:lnTo>
                    <a:pt x="720" y="21"/>
                  </a:lnTo>
                  <a:lnTo>
                    <a:pt x="712" y="20"/>
                  </a:lnTo>
                  <a:lnTo>
                    <a:pt x="704" y="19"/>
                  </a:lnTo>
                  <a:lnTo>
                    <a:pt x="696" y="17"/>
                  </a:lnTo>
                  <a:lnTo>
                    <a:pt x="688" y="16"/>
                  </a:lnTo>
                  <a:lnTo>
                    <a:pt x="680" y="15"/>
                  </a:lnTo>
                  <a:lnTo>
                    <a:pt x="672" y="14"/>
                  </a:lnTo>
                  <a:lnTo>
                    <a:pt x="664" y="13"/>
                  </a:lnTo>
                  <a:lnTo>
                    <a:pt x="656" y="12"/>
                  </a:lnTo>
                  <a:lnTo>
                    <a:pt x="649" y="11"/>
                  </a:lnTo>
                  <a:lnTo>
                    <a:pt x="641" y="10"/>
                  </a:lnTo>
                  <a:lnTo>
                    <a:pt x="633" y="9"/>
                  </a:lnTo>
                  <a:lnTo>
                    <a:pt x="625" y="8"/>
                  </a:lnTo>
                  <a:lnTo>
                    <a:pt x="618" y="7"/>
                  </a:lnTo>
                  <a:lnTo>
                    <a:pt x="610" y="7"/>
                  </a:lnTo>
                  <a:lnTo>
                    <a:pt x="602" y="6"/>
                  </a:lnTo>
                  <a:lnTo>
                    <a:pt x="595" y="5"/>
                  </a:lnTo>
                  <a:lnTo>
                    <a:pt x="587" y="5"/>
                  </a:lnTo>
                  <a:lnTo>
                    <a:pt x="580" y="4"/>
                  </a:lnTo>
                  <a:lnTo>
                    <a:pt x="572" y="3"/>
                  </a:lnTo>
                  <a:lnTo>
                    <a:pt x="564" y="3"/>
                  </a:lnTo>
                  <a:lnTo>
                    <a:pt x="557" y="2"/>
                  </a:lnTo>
                  <a:lnTo>
                    <a:pt x="550" y="2"/>
                  </a:lnTo>
                  <a:lnTo>
                    <a:pt x="542" y="1"/>
                  </a:lnTo>
                  <a:lnTo>
                    <a:pt x="535" y="1"/>
                  </a:lnTo>
                  <a:lnTo>
                    <a:pt x="527" y="1"/>
                  </a:lnTo>
                  <a:lnTo>
                    <a:pt x="520" y="0"/>
                  </a:lnTo>
                  <a:lnTo>
                    <a:pt x="513" y="0"/>
                  </a:lnTo>
                  <a:lnTo>
                    <a:pt x="505" y="0"/>
                  </a:lnTo>
                  <a:lnTo>
                    <a:pt x="498" y="0"/>
                  </a:lnTo>
                  <a:lnTo>
                    <a:pt x="491" y="0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442" y="0"/>
                  </a:lnTo>
                  <a:lnTo>
                    <a:pt x="435" y="1"/>
                  </a:lnTo>
                  <a:lnTo>
                    <a:pt x="428" y="1"/>
                  </a:lnTo>
                  <a:lnTo>
                    <a:pt x="421" y="2"/>
                  </a:lnTo>
                  <a:lnTo>
                    <a:pt x="414" y="2"/>
                  </a:lnTo>
                  <a:lnTo>
                    <a:pt x="408" y="3"/>
                  </a:lnTo>
                  <a:lnTo>
                    <a:pt x="401" y="3"/>
                  </a:lnTo>
                  <a:lnTo>
                    <a:pt x="394" y="4"/>
                  </a:lnTo>
                  <a:lnTo>
                    <a:pt x="388" y="5"/>
                  </a:lnTo>
                  <a:lnTo>
                    <a:pt x="381" y="5"/>
                  </a:lnTo>
                  <a:lnTo>
                    <a:pt x="375" y="6"/>
                  </a:lnTo>
                  <a:lnTo>
                    <a:pt x="368" y="7"/>
                  </a:lnTo>
                  <a:lnTo>
                    <a:pt x="362" y="8"/>
                  </a:lnTo>
                  <a:lnTo>
                    <a:pt x="355" y="9"/>
                  </a:lnTo>
                  <a:lnTo>
                    <a:pt x="349" y="10"/>
                  </a:lnTo>
                  <a:lnTo>
                    <a:pt x="343" y="12"/>
                  </a:lnTo>
                  <a:lnTo>
                    <a:pt x="337" y="13"/>
                  </a:lnTo>
                  <a:lnTo>
                    <a:pt x="330" y="14"/>
                  </a:lnTo>
                  <a:lnTo>
                    <a:pt x="324" y="16"/>
                  </a:lnTo>
                  <a:lnTo>
                    <a:pt x="318" y="17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300" y="22"/>
                  </a:lnTo>
                  <a:lnTo>
                    <a:pt x="294" y="24"/>
                  </a:lnTo>
                  <a:lnTo>
                    <a:pt x="289" y="25"/>
                  </a:lnTo>
                  <a:lnTo>
                    <a:pt x="283" y="27"/>
                  </a:lnTo>
                  <a:lnTo>
                    <a:pt x="277" y="29"/>
                  </a:lnTo>
                  <a:lnTo>
                    <a:pt x="271" y="31"/>
                  </a:lnTo>
                  <a:lnTo>
                    <a:pt x="266" y="33"/>
                  </a:lnTo>
                  <a:lnTo>
                    <a:pt x="260" y="36"/>
                  </a:lnTo>
                  <a:lnTo>
                    <a:pt x="255" y="38"/>
                  </a:lnTo>
                  <a:lnTo>
                    <a:pt x="249" y="40"/>
                  </a:lnTo>
                  <a:lnTo>
                    <a:pt x="244" y="43"/>
                  </a:lnTo>
                  <a:lnTo>
                    <a:pt x="239" y="45"/>
                  </a:lnTo>
                  <a:lnTo>
                    <a:pt x="233" y="48"/>
                  </a:lnTo>
                  <a:lnTo>
                    <a:pt x="227" y="51"/>
                  </a:lnTo>
                  <a:lnTo>
                    <a:pt x="221" y="54"/>
                  </a:lnTo>
                  <a:lnTo>
                    <a:pt x="215" y="57"/>
                  </a:lnTo>
                  <a:lnTo>
                    <a:pt x="210" y="61"/>
                  </a:lnTo>
                  <a:lnTo>
                    <a:pt x="204" y="64"/>
                  </a:lnTo>
                  <a:lnTo>
                    <a:pt x="198" y="68"/>
                  </a:lnTo>
                  <a:lnTo>
                    <a:pt x="193" y="72"/>
                  </a:lnTo>
                  <a:lnTo>
                    <a:pt x="187" y="76"/>
                  </a:lnTo>
                  <a:lnTo>
                    <a:pt x="182" y="79"/>
                  </a:lnTo>
                  <a:lnTo>
                    <a:pt x="176" y="83"/>
                  </a:lnTo>
                  <a:lnTo>
                    <a:pt x="171" y="87"/>
                  </a:lnTo>
                  <a:lnTo>
                    <a:pt x="166" y="92"/>
                  </a:lnTo>
                  <a:lnTo>
                    <a:pt x="160" y="96"/>
                  </a:lnTo>
                  <a:lnTo>
                    <a:pt x="155" y="100"/>
                  </a:lnTo>
                  <a:lnTo>
                    <a:pt x="150" y="105"/>
                  </a:lnTo>
                  <a:lnTo>
                    <a:pt x="145" y="109"/>
                  </a:lnTo>
                  <a:lnTo>
                    <a:pt x="141" y="114"/>
                  </a:lnTo>
                  <a:lnTo>
                    <a:pt x="136" y="118"/>
                  </a:lnTo>
                  <a:lnTo>
                    <a:pt x="131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8" y="138"/>
                  </a:lnTo>
                  <a:lnTo>
                    <a:pt x="113" y="143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0" y="158"/>
                  </a:lnTo>
                  <a:lnTo>
                    <a:pt x="96" y="163"/>
                  </a:lnTo>
                  <a:lnTo>
                    <a:pt x="92" y="169"/>
                  </a:lnTo>
                  <a:lnTo>
                    <a:pt x="89" y="174"/>
                  </a:lnTo>
                  <a:lnTo>
                    <a:pt x="85" y="180"/>
                  </a:lnTo>
                  <a:lnTo>
                    <a:pt x="81" y="185"/>
                  </a:lnTo>
                  <a:lnTo>
                    <a:pt x="77" y="191"/>
                  </a:lnTo>
                  <a:lnTo>
                    <a:pt x="74" y="197"/>
                  </a:lnTo>
                  <a:lnTo>
                    <a:pt x="70" y="202"/>
                  </a:lnTo>
                  <a:lnTo>
                    <a:pt x="67" y="208"/>
                  </a:lnTo>
                  <a:lnTo>
                    <a:pt x="63" y="214"/>
                  </a:lnTo>
                  <a:lnTo>
                    <a:pt x="60" y="220"/>
                  </a:lnTo>
                  <a:lnTo>
                    <a:pt x="57" y="226"/>
                  </a:lnTo>
                  <a:lnTo>
                    <a:pt x="54" y="232"/>
                  </a:lnTo>
                  <a:lnTo>
                    <a:pt x="51" y="238"/>
                  </a:lnTo>
                  <a:lnTo>
                    <a:pt x="48" y="244"/>
                  </a:lnTo>
                  <a:lnTo>
                    <a:pt x="45" y="251"/>
                  </a:lnTo>
                  <a:lnTo>
                    <a:pt x="42" y="257"/>
                  </a:lnTo>
                  <a:lnTo>
                    <a:pt x="40" y="263"/>
                  </a:lnTo>
                  <a:lnTo>
                    <a:pt x="37" y="269"/>
                  </a:lnTo>
                  <a:lnTo>
                    <a:pt x="35" y="276"/>
                  </a:lnTo>
                  <a:lnTo>
                    <a:pt x="32" y="282"/>
                  </a:lnTo>
                  <a:lnTo>
                    <a:pt x="30" y="289"/>
                  </a:lnTo>
                  <a:lnTo>
                    <a:pt x="28" y="295"/>
                  </a:lnTo>
                  <a:lnTo>
                    <a:pt x="25" y="302"/>
                  </a:lnTo>
                  <a:lnTo>
                    <a:pt x="23" y="308"/>
                  </a:lnTo>
                  <a:lnTo>
                    <a:pt x="21" y="315"/>
                  </a:lnTo>
                  <a:lnTo>
                    <a:pt x="19" y="322"/>
                  </a:lnTo>
                  <a:lnTo>
                    <a:pt x="18" y="328"/>
                  </a:lnTo>
                  <a:lnTo>
                    <a:pt x="16" y="335"/>
                  </a:lnTo>
                  <a:lnTo>
                    <a:pt x="14" y="342"/>
                  </a:lnTo>
                  <a:lnTo>
                    <a:pt x="13" y="349"/>
                  </a:lnTo>
                  <a:lnTo>
                    <a:pt x="11" y="356"/>
                  </a:lnTo>
                  <a:lnTo>
                    <a:pt x="10" y="363"/>
                  </a:lnTo>
                  <a:lnTo>
                    <a:pt x="8" y="370"/>
                  </a:lnTo>
                  <a:lnTo>
                    <a:pt x="7" y="376"/>
                  </a:lnTo>
                  <a:lnTo>
                    <a:pt x="6" y="383"/>
                  </a:lnTo>
                  <a:lnTo>
                    <a:pt x="5" y="390"/>
                  </a:lnTo>
                  <a:lnTo>
                    <a:pt x="4" y="397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3"/>
                  </a:lnTo>
                  <a:lnTo>
                    <a:pt x="0" y="440"/>
                  </a:lnTo>
                  <a:lnTo>
                    <a:pt x="0" y="447"/>
                  </a:lnTo>
                  <a:lnTo>
                    <a:pt x="0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0" y="490"/>
                  </a:lnTo>
                  <a:lnTo>
                    <a:pt x="0" y="497"/>
                  </a:lnTo>
                  <a:lnTo>
                    <a:pt x="1" y="504"/>
                  </a:lnTo>
                  <a:lnTo>
                    <a:pt x="1" y="511"/>
                  </a:lnTo>
                  <a:lnTo>
                    <a:pt x="2" y="518"/>
                  </a:lnTo>
                  <a:lnTo>
                    <a:pt x="2" y="524"/>
                  </a:lnTo>
                  <a:lnTo>
                    <a:pt x="3" y="531"/>
                  </a:lnTo>
                  <a:lnTo>
                    <a:pt x="4" y="538"/>
                  </a:lnTo>
                  <a:lnTo>
                    <a:pt x="5" y="545"/>
                  </a:lnTo>
                  <a:lnTo>
                    <a:pt x="6" y="552"/>
                  </a:lnTo>
                  <a:lnTo>
                    <a:pt x="7" y="559"/>
                  </a:lnTo>
                  <a:lnTo>
                    <a:pt x="8" y="565"/>
                  </a:lnTo>
                  <a:lnTo>
                    <a:pt x="9" y="572"/>
                  </a:lnTo>
                  <a:lnTo>
                    <a:pt x="11" y="579"/>
                  </a:lnTo>
                  <a:lnTo>
                    <a:pt x="12" y="586"/>
                  </a:lnTo>
                  <a:lnTo>
                    <a:pt x="14" y="592"/>
                  </a:lnTo>
                  <a:lnTo>
                    <a:pt x="15" y="599"/>
                  </a:lnTo>
                  <a:lnTo>
                    <a:pt x="17" y="606"/>
                  </a:lnTo>
                  <a:lnTo>
                    <a:pt x="18" y="612"/>
                  </a:lnTo>
                  <a:lnTo>
                    <a:pt x="20" y="619"/>
                  </a:lnTo>
                  <a:lnTo>
                    <a:pt x="22" y="625"/>
                  </a:lnTo>
                  <a:lnTo>
                    <a:pt x="24" y="632"/>
                  </a:lnTo>
                  <a:lnTo>
                    <a:pt x="26" y="639"/>
                  </a:lnTo>
                  <a:lnTo>
                    <a:pt x="28" y="645"/>
                  </a:lnTo>
                  <a:lnTo>
                    <a:pt x="31" y="652"/>
                  </a:lnTo>
                  <a:lnTo>
                    <a:pt x="33" y="658"/>
                  </a:lnTo>
                  <a:lnTo>
                    <a:pt x="35" y="665"/>
                  </a:lnTo>
                  <a:lnTo>
                    <a:pt x="38" y="671"/>
                  </a:lnTo>
                  <a:lnTo>
                    <a:pt x="40" y="677"/>
                  </a:lnTo>
                  <a:lnTo>
                    <a:pt x="43" y="684"/>
                  </a:lnTo>
                  <a:lnTo>
                    <a:pt x="45" y="690"/>
                  </a:lnTo>
                  <a:lnTo>
                    <a:pt x="48" y="696"/>
                  </a:lnTo>
                  <a:lnTo>
                    <a:pt x="51" y="703"/>
                  </a:lnTo>
                  <a:lnTo>
                    <a:pt x="54" y="709"/>
                  </a:lnTo>
                  <a:lnTo>
                    <a:pt x="57" y="715"/>
                  </a:lnTo>
                  <a:lnTo>
                    <a:pt x="60" y="721"/>
                  </a:lnTo>
                  <a:lnTo>
                    <a:pt x="63" y="727"/>
                  </a:lnTo>
                  <a:lnTo>
                    <a:pt x="66" y="734"/>
                  </a:lnTo>
                  <a:lnTo>
                    <a:pt x="69" y="740"/>
                  </a:lnTo>
                  <a:lnTo>
                    <a:pt x="73" y="746"/>
                  </a:lnTo>
                  <a:lnTo>
                    <a:pt x="76" y="752"/>
                  </a:lnTo>
                  <a:lnTo>
                    <a:pt x="80" y="758"/>
                  </a:lnTo>
                  <a:lnTo>
                    <a:pt x="83" y="764"/>
                  </a:lnTo>
                  <a:lnTo>
                    <a:pt x="87" y="770"/>
                  </a:lnTo>
                  <a:lnTo>
                    <a:pt x="91" y="776"/>
                  </a:lnTo>
                  <a:lnTo>
                    <a:pt x="94" y="782"/>
                  </a:lnTo>
                  <a:lnTo>
                    <a:pt x="98" y="787"/>
                  </a:lnTo>
                  <a:lnTo>
                    <a:pt x="102" y="793"/>
                  </a:lnTo>
                  <a:lnTo>
                    <a:pt x="106" y="799"/>
                  </a:lnTo>
                  <a:lnTo>
                    <a:pt x="110" y="805"/>
                  </a:lnTo>
                  <a:lnTo>
                    <a:pt x="114" y="810"/>
                  </a:lnTo>
                  <a:lnTo>
                    <a:pt x="118" y="816"/>
                  </a:lnTo>
                  <a:lnTo>
                    <a:pt x="123" y="822"/>
                  </a:lnTo>
                  <a:lnTo>
                    <a:pt x="127" y="827"/>
                  </a:lnTo>
                  <a:lnTo>
                    <a:pt x="131" y="833"/>
                  </a:lnTo>
                  <a:lnTo>
                    <a:pt x="136" y="838"/>
                  </a:lnTo>
                  <a:lnTo>
                    <a:pt x="140" y="844"/>
                  </a:lnTo>
                  <a:lnTo>
                    <a:pt x="145" y="849"/>
                  </a:lnTo>
                  <a:lnTo>
                    <a:pt x="149" y="855"/>
                  </a:lnTo>
                  <a:lnTo>
                    <a:pt x="154" y="860"/>
                  </a:lnTo>
                  <a:lnTo>
                    <a:pt x="159" y="866"/>
                  </a:lnTo>
                  <a:lnTo>
                    <a:pt x="164" y="871"/>
                  </a:lnTo>
                  <a:lnTo>
                    <a:pt x="169" y="876"/>
                  </a:lnTo>
                  <a:lnTo>
                    <a:pt x="174" y="881"/>
                  </a:lnTo>
                  <a:lnTo>
                    <a:pt x="179" y="886"/>
                  </a:lnTo>
                  <a:lnTo>
                    <a:pt x="184" y="892"/>
                  </a:lnTo>
                  <a:lnTo>
                    <a:pt x="189" y="897"/>
                  </a:lnTo>
                  <a:lnTo>
                    <a:pt x="194" y="902"/>
                  </a:lnTo>
                  <a:lnTo>
                    <a:pt x="199" y="907"/>
                  </a:lnTo>
                  <a:lnTo>
                    <a:pt x="205" y="912"/>
                  </a:lnTo>
                  <a:lnTo>
                    <a:pt x="210" y="917"/>
                  </a:lnTo>
                  <a:lnTo>
                    <a:pt x="216" y="922"/>
                  </a:lnTo>
                  <a:lnTo>
                    <a:pt x="221" y="926"/>
                  </a:lnTo>
                  <a:lnTo>
                    <a:pt x="227" y="931"/>
                  </a:lnTo>
                  <a:lnTo>
                    <a:pt x="232" y="936"/>
                  </a:lnTo>
                  <a:lnTo>
                    <a:pt x="237" y="940"/>
                  </a:lnTo>
                  <a:lnTo>
                    <a:pt x="242" y="944"/>
                  </a:lnTo>
                  <a:lnTo>
                    <a:pt x="248" y="948"/>
                  </a:lnTo>
                  <a:lnTo>
                    <a:pt x="253" y="952"/>
                  </a:lnTo>
                  <a:lnTo>
                    <a:pt x="258" y="956"/>
                  </a:lnTo>
                  <a:lnTo>
                    <a:pt x="263" y="960"/>
                  </a:lnTo>
                  <a:lnTo>
                    <a:pt x="268" y="964"/>
                  </a:lnTo>
                  <a:lnTo>
                    <a:pt x="274" y="968"/>
                  </a:lnTo>
                  <a:lnTo>
                    <a:pt x="279" y="972"/>
                  </a:lnTo>
                  <a:lnTo>
                    <a:pt x="285" y="975"/>
                  </a:lnTo>
                  <a:lnTo>
                    <a:pt x="290" y="979"/>
                  </a:lnTo>
                  <a:lnTo>
                    <a:pt x="296" y="983"/>
                  </a:lnTo>
                  <a:lnTo>
                    <a:pt x="301" y="986"/>
                  </a:lnTo>
                  <a:lnTo>
                    <a:pt x="307" y="990"/>
                  </a:lnTo>
                  <a:lnTo>
                    <a:pt x="312" y="993"/>
                  </a:lnTo>
                  <a:lnTo>
                    <a:pt x="318" y="997"/>
                  </a:lnTo>
                  <a:lnTo>
                    <a:pt x="324" y="1000"/>
                  </a:lnTo>
                  <a:lnTo>
                    <a:pt x="330" y="1004"/>
                  </a:lnTo>
                  <a:lnTo>
                    <a:pt x="335" y="1007"/>
                  </a:lnTo>
                  <a:lnTo>
                    <a:pt x="341" y="1010"/>
                  </a:lnTo>
                  <a:lnTo>
                    <a:pt x="347" y="1014"/>
                  </a:lnTo>
                  <a:lnTo>
                    <a:pt x="353" y="1017"/>
                  </a:lnTo>
                  <a:lnTo>
                    <a:pt x="359" y="1020"/>
                  </a:lnTo>
                  <a:lnTo>
                    <a:pt x="365" y="1023"/>
                  </a:lnTo>
                  <a:lnTo>
                    <a:pt x="371" y="1026"/>
                  </a:lnTo>
                  <a:lnTo>
                    <a:pt x="377" y="1029"/>
                  </a:lnTo>
                  <a:lnTo>
                    <a:pt x="384" y="1032"/>
                  </a:lnTo>
                  <a:lnTo>
                    <a:pt x="390" y="1035"/>
                  </a:lnTo>
                  <a:lnTo>
                    <a:pt x="396" y="1038"/>
                  </a:lnTo>
                  <a:lnTo>
                    <a:pt x="402" y="1041"/>
                  </a:lnTo>
                  <a:lnTo>
                    <a:pt x="408" y="1044"/>
                  </a:lnTo>
                  <a:lnTo>
                    <a:pt x="415" y="1046"/>
                  </a:lnTo>
                  <a:lnTo>
                    <a:pt x="421" y="1049"/>
                  </a:lnTo>
                  <a:lnTo>
                    <a:pt x="428" y="1052"/>
                  </a:lnTo>
                  <a:lnTo>
                    <a:pt x="434" y="1054"/>
                  </a:lnTo>
                  <a:lnTo>
                    <a:pt x="440" y="1057"/>
                  </a:lnTo>
                  <a:lnTo>
                    <a:pt x="447" y="1059"/>
                  </a:lnTo>
                  <a:lnTo>
                    <a:pt x="453" y="1062"/>
                  </a:lnTo>
                  <a:lnTo>
                    <a:pt x="460" y="1064"/>
                  </a:lnTo>
                  <a:lnTo>
                    <a:pt x="467" y="1066"/>
                  </a:lnTo>
                  <a:lnTo>
                    <a:pt x="473" y="1069"/>
                  </a:lnTo>
                  <a:lnTo>
                    <a:pt x="480" y="1071"/>
                  </a:lnTo>
                  <a:lnTo>
                    <a:pt x="487" y="1073"/>
                  </a:lnTo>
                  <a:lnTo>
                    <a:pt x="493" y="1075"/>
                  </a:lnTo>
                  <a:lnTo>
                    <a:pt x="500" y="1077"/>
                  </a:lnTo>
                  <a:lnTo>
                    <a:pt x="507" y="1079"/>
                  </a:lnTo>
                  <a:lnTo>
                    <a:pt x="514" y="1082"/>
                  </a:lnTo>
                  <a:lnTo>
                    <a:pt x="521" y="1083"/>
                  </a:lnTo>
                  <a:lnTo>
                    <a:pt x="528" y="1085"/>
                  </a:lnTo>
                  <a:lnTo>
                    <a:pt x="534" y="1087"/>
                  </a:lnTo>
                  <a:lnTo>
                    <a:pt x="541" y="1089"/>
                  </a:lnTo>
                  <a:lnTo>
                    <a:pt x="548" y="1091"/>
                  </a:lnTo>
                  <a:lnTo>
                    <a:pt x="555" y="1092"/>
                  </a:lnTo>
                  <a:lnTo>
                    <a:pt x="562" y="1094"/>
                  </a:lnTo>
                  <a:lnTo>
                    <a:pt x="569" y="1096"/>
                  </a:lnTo>
                  <a:lnTo>
                    <a:pt x="577" y="1097"/>
                  </a:lnTo>
                  <a:lnTo>
                    <a:pt x="584" y="1099"/>
                  </a:lnTo>
                  <a:lnTo>
                    <a:pt x="591" y="1100"/>
                  </a:lnTo>
                  <a:lnTo>
                    <a:pt x="598" y="1102"/>
                  </a:lnTo>
                  <a:lnTo>
                    <a:pt x="605" y="1103"/>
                  </a:lnTo>
                  <a:lnTo>
                    <a:pt x="612" y="1104"/>
                  </a:lnTo>
                  <a:lnTo>
                    <a:pt x="620" y="1106"/>
                  </a:lnTo>
                  <a:lnTo>
                    <a:pt x="627" y="1107"/>
                  </a:lnTo>
                  <a:lnTo>
                    <a:pt x="634" y="1108"/>
                  </a:lnTo>
                  <a:lnTo>
                    <a:pt x="642" y="1109"/>
                  </a:lnTo>
                  <a:lnTo>
                    <a:pt x="649" y="1110"/>
                  </a:lnTo>
                  <a:lnTo>
                    <a:pt x="656" y="1111"/>
                  </a:lnTo>
                  <a:lnTo>
                    <a:pt x="664" y="1112"/>
                  </a:lnTo>
                  <a:lnTo>
                    <a:pt x="671" y="1113"/>
                  </a:lnTo>
                  <a:lnTo>
                    <a:pt x="678" y="1114"/>
                  </a:lnTo>
                  <a:lnTo>
                    <a:pt x="686" y="1114"/>
                  </a:lnTo>
                  <a:lnTo>
                    <a:pt x="693" y="1115"/>
                  </a:lnTo>
                  <a:lnTo>
                    <a:pt x="701" y="1116"/>
                  </a:lnTo>
                  <a:lnTo>
                    <a:pt x="708" y="1116"/>
                  </a:lnTo>
                  <a:lnTo>
                    <a:pt x="716" y="1117"/>
                  </a:lnTo>
                  <a:lnTo>
                    <a:pt x="723" y="1117"/>
                  </a:lnTo>
                  <a:lnTo>
                    <a:pt x="731" y="1118"/>
                  </a:lnTo>
                  <a:lnTo>
                    <a:pt x="739" y="1118"/>
                  </a:lnTo>
                  <a:lnTo>
                    <a:pt x="746" y="1119"/>
                  </a:lnTo>
                  <a:lnTo>
                    <a:pt x="754" y="1119"/>
                  </a:lnTo>
                  <a:lnTo>
                    <a:pt x="761" y="1119"/>
                  </a:lnTo>
                  <a:lnTo>
                    <a:pt x="769" y="1119"/>
                  </a:lnTo>
                  <a:lnTo>
                    <a:pt x="777" y="1120"/>
                  </a:lnTo>
                  <a:lnTo>
                    <a:pt x="784" y="1120"/>
                  </a:lnTo>
                  <a:lnTo>
                    <a:pt x="792" y="112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0" name="Freeform 11"/>
            <p:cNvSpPr>
              <a:spLocks/>
            </p:cNvSpPr>
            <p:nvPr/>
          </p:nvSpPr>
          <p:spPr bwMode="auto">
            <a:xfrm>
              <a:off x="522288" y="4808538"/>
              <a:ext cx="2517775" cy="1779587"/>
            </a:xfrm>
            <a:custGeom>
              <a:avLst/>
              <a:gdLst>
                <a:gd name="T0" fmla="*/ 2147483647 w 1586"/>
                <a:gd name="T1" fmla="*/ 2147483647 h 1121"/>
                <a:gd name="T2" fmla="*/ 2147483647 w 1586"/>
                <a:gd name="T3" fmla="*/ 2147483647 h 1121"/>
                <a:gd name="T4" fmla="*/ 2147483647 w 1586"/>
                <a:gd name="T5" fmla="*/ 2147483647 h 1121"/>
                <a:gd name="T6" fmla="*/ 2147483647 w 1586"/>
                <a:gd name="T7" fmla="*/ 2147483647 h 1121"/>
                <a:gd name="T8" fmla="*/ 2147483647 w 1586"/>
                <a:gd name="T9" fmla="*/ 2147483647 h 1121"/>
                <a:gd name="T10" fmla="*/ 2147483647 w 1586"/>
                <a:gd name="T11" fmla="*/ 2147483647 h 1121"/>
                <a:gd name="T12" fmla="*/ 2147483647 w 1586"/>
                <a:gd name="T13" fmla="*/ 2147483647 h 1121"/>
                <a:gd name="T14" fmla="*/ 2147483647 w 1586"/>
                <a:gd name="T15" fmla="*/ 2147483647 h 1121"/>
                <a:gd name="T16" fmla="*/ 2147483647 w 1586"/>
                <a:gd name="T17" fmla="*/ 2147483647 h 1121"/>
                <a:gd name="T18" fmla="*/ 2147483647 w 1586"/>
                <a:gd name="T19" fmla="*/ 2147483647 h 1121"/>
                <a:gd name="T20" fmla="*/ 2147483647 w 1586"/>
                <a:gd name="T21" fmla="*/ 2147483647 h 1121"/>
                <a:gd name="T22" fmla="*/ 2147483647 w 1586"/>
                <a:gd name="T23" fmla="*/ 2147483647 h 1121"/>
                <a:gd name="T24" fmla="*/ 2147483647 w 1586"/>
                <a:gd name="T25" fmla="*/ 2147483647 h 1121"/>
                <a:gd name="T26" fmla="*/ 2147483647 w 1586"/>
                <a:gd name="T27" fmla="*/ 2147483647 h 1121"/>
                <a:gd name="T28" fmla="*/ 2147483647 w 1586"/>
                <a:gd name="T29" fmla="*/ 2147483647 h 1121"/>
                <a:gd name="T30" fmla="*/ 2147483647 w 1586"/>
                <a:gd name="T31" fmla="*/ 2147483647 h 1121"/>
                <a:gd name="T32" fmla="*/ 2147483647 w 1586"/>
                <a:gd name="T33" fmla="*/ 2147483647 h 1121"/>
                <a:gd name="T34" fmla="*/ 2147483647 w 1586"/>
                <a:gd name="T35" fmla="*/ 2147483647 h 1121"/>
                <a:gd name="T36" fmla="*/ 2147483647 w 1586"/>
                <a:gd name="T37" fmla="*/ 2147483647 h 1121"/>
                <a:gd name="T38" fmla="*/ 2147483647 w 1586"/>
                <a:gd name="T39" fmla="*/ 2147483647 h 1121"/>
                <a:gd name="T40" fmla="*/ 2147483647 w 1586"/>
                <a:gd name="T41" fmla="*/ 2147483647 h 1121"/>
                <a:gd name="T42" fmla="*/ 2147483647 w 1586"/>
                <a:gd name="T43" fmla="*/ 2147483647 h 1121"/>
                <a:gd name="T44" fmla="*/ 2147483647 w 1586"/>
                <a:gd name="T45" fmla="*/ 2147483647 h 1121"/>
                <a:gd name="T46" fmla="*/ 2147483647 w 1586"/>
                <a:gd name="T47" fmla="*/ 2147483647 h 1121"/>
                <a:gd name="T48" fmla="*/ 2147483647 w 1586"/>
                <a:gd name="T49" fmla="*/ 0 h 1121"/>
                <a:gd name="T50" fmla="*/ 2147483647 w 1586"/>
                <a:gd name="T51" fmla="*/ 2147483647 h 1121"/>
                <a:gd name="T52" fmla="*/ 2147483647 w 1586"/>
                <a:gd name="T53" fmla="*/ 2147483647 h 1121"/>
                <a:gd name="T54" fmla="*/ 2147483647 w 1586"/>
                <a:gd name="T55" fmla="*/ 2147483647 h 1121"/>
                <a:gd name="T56" fmla="*/ 2147483647 w 1586"/>
                <a:gd name="T57" fmla="*/ 2147483647 h 1121"/>
                <a:gd name="T58" fmla="*/ 2147483647 w 1586"/>
                <a:gd name="T59" fmla="*/ 2147483647 h 1121"/>
                <a:gd name="T60" fmla="*/ 2147483647 w 1586"/>
                <a:gd name="T61" fmla="*/ 2147483647 h 1121"/>
                <a:gd name="T62" fmla="*/ 2147483647 w 1586"/>
                <a:gd name="T63" fmla="*/ 2147483647 h 1121"/>
                <a:gd name="T64" fmla="*/ 2147483647 w 1586"/>
                <a:gd name="T65" fmla="*/ 0 h 1121"/>
                <a:gd name="T66" fmla="*/ 2147483647 w 1586"/>
                <a:gd name="T67" fmla="*/ 2147483647 h 1121"/>
                <a:gd name="T68" fmla="*/ 2147483647 w 1586"/>
                <a:gd name="T69" fmla="*/ 2147483647 h 1121"/>
                <a:gd name="T70" fmla="*/ 2147483647 w 1586"/>
                <a:gd name="T71" fmla="*/ 2147483647 h 1121"/>
                <a:gd name="T72" fmla="*/ 2147483647 w 1586"/>
                <a:gd name="T73" fmla="*/ 2147483647 h 1121"/>
                <a:gd name="T74" fmla="*/ 2147483647 w 1586"/>
                <a:gd name="T75" fmla="*/ 2147483647 h 1121"/>
                <a:gd name="T76" fmla="*/ 2147483647 w 1586"/>
                <a:gd name="T77" fmla="*/ 2147483647 h 1121"/>
                <a:gd name="T78" fmla="*/ 2147483647 w 1586"/>
                <a:gd name="T79" fmla="*/ 2147483647 h 1121"/>
                <a:gd name="T80" fmla="*/ 2147483647 w 1586"/>
                <a:gd name="T81" fmla="*/ 2147483647 h 1121"/>
                <a:gd name="T82" fmla="*/ 2147483647 w 1586"/>
                <a:gd name="T83" fmla="*/ 2147483647 h 1121"/>
                <a:gd name="T84" fmla="*/ 0 w 1586"/>
                <a:gd name="T85" fmla="*/ 2147483647 h 1121"/>
                <a:gd name="T86" fmla="*/ 2147483647 w 1586"/>
                <a:gd name="T87" fmla="*/ 2147483647 h 1121"/>
                <a:gd name="T88" fmla="*/ 2147483647 w 1586"/>
                <a:gd name="T89" fmla="*/ 2147483647 h 1121"/>
                <a:gd name="T90" fmla="*/ 2147483647 w 1586"/>
                <a:gd name="T91" fmla="*/ 2147483647 h 1121"/>
                <a:gd name="T92" fmla="*/ 2147483647 w 1586"/>
                <a:gd name="T93" fmla="*/ 2147483647 h 1121"/>
                <a:gd name="T94" fmla="*/ 2147483647 w 1586"/>
                <a:gd name="T95" fmla="*/ 2147483647 h 1121"/>
                <a:gd name="T96" fmla="*/ 2147483647 w 1586"/>
                <a:gd name="T97" fmla="*/ 2147483647 h 1121"/>
                <a:gd name="T98" fmla="*/ 2147483647 w 1586"/>
                <a:gd name="T99" fmla="*/ 2147483647 h 1121"/>
                <a:gd name="T100" fmla="*/ 2147483647 w 1586"/>
                <a:gd name="T101" fmla="*/ 2147483647 h 1121"/>
                <a:gd name="T102" fmla="*/ 2147483647 w 1586"/>
                <a:gd name="T103" fmla="*/ 2147483647 h 1121"/>
                <a:gd name="T104" fmla="*/ 2147483647 w 1586"/>
                <a:gd name="T105" fmla="*/ 2147483647 h 1121"/>
                <a:gd name="T106" fmla="*/ 2147483647 w 1586"/>
                <a:gd name="T107" fmla="*/ 2147483647 h 1121"/>
                <a:gd name="T108" fmla="*/ 2147483647 w 1586"/>
                <a:gd name="T109" fmla="*/ 2147483647 h 1121"/>
                <a:gd name="T110" fmla="*/ 2147483647 w 1586"/>
                <a:gd name="T111" fmla="*/ 2147483647 h 1121"/>
                <a:gd name="T112" fmla="*/ 2147483647 w 1586"/>
                <a:gd name="T113" fmla="*/ 2147483647 h 1121"/>
                <a:gd name="T114" fmla="*/ 2147483647 w 1586"/>
                <a:gd name="T115" fmla="*/ 2147483647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6"/>
                <a:gd name="T175" fmla="*/ 0 h 1121"/>
                <a:gd name="T176" fmla="*/ 1586 w 1586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6" h="1121">
                  <a:moveTo>
                    <a:pt x="792" y="1120"/>
                  </a:moveTo>
                  <a:lnTo>
                    <a:pt x="800" y="1120"/>
                  </a:lnTo>
                  <a:lnTo>
                    <a:pt x="808" y="1120"/>
                  </a:lnTo>
                  <a:lnTo>
                    <a:pt x="815" y="1119"/>
                  </a:lnTo>
                  <a:lnTo>
                    <a:pt x="823" y="1119"/>
                  </a:lnTo>
                  <a:lnTo>
                    <a:pt x="830" y="1119"/>
                  </a:lnTo>
                  <a:lnTo>
                    <a:pt x="838" y="1119"/>
                  </a:lnTo>
                  <a:lnTo>
                    <a:pt x="846" y="1118"/>
                  </a:lnTo>
                  <a:lnTo>
                    <a:pt x="853" y="1118"/>
                  </a:lnTo>
                  <a:lnTo>
                    <a:pt x="861" y="1117"/>
                  </a:lnTo>
                  <a:lnTo>
                    <a:pt x="868" y="1117"/>
                  </a:lnTo>
                  <a:lnTo>
                    <a:pt x="876" y="1116"/>
                  </a:lnTo>
                  <a:lnTo>
                    <a:pt x="883" y="1116"/>
                  </a:lnTo>
                  <a:lnTo>
                    <a:pt x="891" y="1115"/>
                  </a:lnTo>
                  <a:lnTo>
                    <a:pt x="898" y="1114"/>
                  </a:lnTo>
                  <a:lnTo>
                    <a:pt x="906" y="1114"/>
                  </a:lnTo>
                  <a:lnTo>
                    <a:pt x="913" y="1113"/>
                  </a:lnTo>
                  <a:lnTo>
                    <a:pt x="921" y="1112"/>
                  </a:lnTo>
                  <a:lnTo>
                    <a:pt x="928" y="1111"/>
                  </a:lnTo>
                  <a:lnTo>
                    <a:pt x="935" y="1110"/>
                  </a:lnTo>
                  <a:lnTo>
                    <a:pt x="943" y="1109"/>
                  </a:lnTo>
                  <a:lnTo>
                    <a:pt x="950" y="1108"/>
                  </a:lnTo>
                  <a:lnTo>
                    <a:pt x="957" y="1107"/>
                  </a:lnTo>
                  <a:lnTo>
                    <a:pt x="965" y="1106"/>
                  </a:lnTo>
                  <a:lnTo>
                    <a:pt x="972" y="1104"/>
                  </a:lnTo>
                  <a:lnTo>
                    <a:pt x="979" y="1103"/>
                  </a:lnTo>
                  <a:lnTo>
                    <a:pt x="986" y="1102"/>
                  </a:lnTo>
                  <a:lnTo>
                    <a:pt x="993" y="1100"/>
                  </a:lnTo>
                  <a:lnTo>
                    <a:pt x="1000" y="1099"/>
                  </a:lnTo>
                  <a:lnTo>
                    <a:pt x="1008" y="1097"/>
                  </a:lnTo>
                  <a:lnTo>
                    <a:pt x="1015" y="1096"/>
                  </a:lnTo>
                  <a:lnTo>
                    <a:pt x="1022" y="1094"/>
                  </a:lnTo>
                  <a:lnTo>
                    <a:pt x="1029" y="1093"/>
                  </a:lnTo>
                  <a:lnTo>
                    <a:pt x="1036" y="1091"/>
                  </a:lnTo>
                  <a:lnTo>
                    <a:pt x="1043" y="1089"/>
                  </a:lnTo>
                  <a:lnTo>
                    <a:pt x="1050" y="1087"/>
                  </a:lnTo>
                  <a:lnTo>
                    <a:pt x="1057" y="1086"/>
                  </a:lnTo>
                  <a:lnTo>
                    <a:pt x="1063" y="1084"/>
                  </a:lnTo>
                  <a:lnTo>
                    <a:pt x="1070" y="1082"/>
                  </a:lnTo>
                  <a:lnTo>
                    <a:pt x="1077" y="1080"/>
                  </a:lnTo>
                  <a:lnTo>
                    <a:pt x="1084" y="1078"/>
                  </a:lnTo>
                  <a:lnTo>
                    <a:pt x="1091" y="1076"/>
                  </a:lnTo>
                  <a:lnTo>
                    <a:pt x="1097" y="1073"/>
                  </a:lnTo>
                  <a:lnTo>
                    <a:pt x="1104" y="1071"/>
                  </a:lnTo>
                  <a:lnTo>
                    <a:pt x="1111" y="1069"/>
                  </a:lnTo>
                  <a:lnTo>
                    <a:pt x="1117" y="1067"/>
                  </a:lnTo>
                  <a:lnTo>
                    <a:pt x="1124" y="1064"/>
                  </a:lnTo>
                  <a:lnTo>
                    <a:pt x="1131" y="1062"/>
                  </a:lnTo>
                  <a:lnTo>
                    <a:pt x="1137" y="1059"/>
                  </a:lnTo>
                  <a:lnTo>
                    <a:pt x="1144" y="1057"/>
                  </a:lnTo>
                  <a:lnTo>
                    <a:pt x="1150" y="1054"/>
                  </a:lnTo>
                  <a:lnTo>
                    <a:pt x="1157" y="1052"/>
                  </a:lnTo>
                  <a:lnTo>
                    <a:pt x="1163" y="1049"/>
                  </a:lnTo>
                  <a:lnTo>
                    <a:pt x="1169" y="1047"/>
                  </a:lnTo>
                  <a:lnTo>
                    <a:pt x="1176" y="1044"/>
                  </a:lnTo>
                  <a:lnTo>
                    <a:pt x="1182" y="1041"/>
                  </a:lnTo>
                  <a:lnTo>
                    <a:pt x="1188" y="1038"/>
                  </a:lnTo>
                  <a:lnTo>
                    <a:pt x="1194" y="1035"/>
                  </a:lnTo>
                  <a:lnTo>
                    <a:pt x="1201" y="1032"/>
                  </a:lnTo>
                  <a:lnTo>
                    <a:pt x="1207" y="1029"/>
                  </a:lnTo>
                  <a:lnTo>
                    <a:pt x="1213" y="1026"/>
                  </a:lnTo>
                  <a:lnTo>
                    <a:pt x="1219" y="1023"/>
                  </a:lnTo>
                  <a:lnTo>
                    <a:pt x="1225" y="1020"/>
                  </a:lnTo>
                  <a:lnTo>
                    <a:pt x="1231" y="1017"/>
                  </a:lnTo>
                  <a:lnTo>
                    <a:pt x="1237" y="1014"/>
                  </a:lnTo>
                  <a:lnTo>
                    <a:pt x="1243" y="1011"/>
                  </a:lnTo>
                  <a:lnTo>
                    <a:pt x="1249" y="1007"/>
                  </a:lnTo>
                  <a:lnTo>
                    <a:pt x="1255" y="1004"/>
                  </a:lnTo>
                  <a:lnTo>
                    <a:pt x="1260" y="1001"/>
                  </a:lnTo>
                  <a:lnTo>
                    <a:pt x="1266" y="997"/>
                  </a:lnTo>
                  <a:lnTo>
                    <a:pt x="1272" y="994"/>
                  </a:lnTo>
                  <a:lnTo>
                    <a:pt x="1278" y="990"/>
                  </a:lnTo>
                  <a:lnTo>
                    <a:pt x="1283" y="987"/>
                  </a:lnTo>
                  <a:lnTo>
                    <a:pt x="1289" y="983"/>
                  </a:lnTo>
                  <a:lnTo>
                    <a:pt x="1294" y="979"/>
                  </a:lnTo>
                  <a:lnTo>
                    <a:pt x="1300" y="976"/>
                  </a:lnTo>
                  <a:lnTo>
                    <a:pt x="1305" y="972"/>
                  </a:lnTo>
                  <a:lnTo>
                    <a:pt x="1311" y="968"/>
                  </a:lnTo>
                  <a:lnTo>
                    <a:pt x="1316" y="964"/>
                  </a:lnTo>
                  <a:lnTo>
                    <a:pt x="1321" y="960"/>
                  </a:lnTo>
                  <a:lnTo>
                    <a:pt x="1327" y="956"/>
                  </a:lnTo>
                  <a:lnTo>
                    <a:pt x="1332" y="952"/>
                  </a:lnTo>
                  <a:lnTo>
                    <a:pt x="1337" y="948"/>
                  </a:lnTo>
                  <a:lnTo>
                    <a:pt x="1342" y="944"/>
                  </a:lnTo>
                  <a:lnTo>
                    <a:pt x="1347" y="940"/>
                  </a:lnTo>
                  <a:lnTo>
                    <a:pt x="1352" y="936"/>
                  </a:lnTo>
                  <a:lnTo>
                    <a:pt x="1358" y="931"/>
                  </a:lnTo>
                  <a:lnTo>
                    <a:pt x="1364" y="926"/>
                  </a:lnTo>
                  <a:lnTo>
                    <a:pt x="1369" y="922"/>
                  </a:lnTo>
                  <a:lnTo>
                    <a:pt x="1374" y="917"/>
                  </a:lnTo>
                  <a:lnTo>
                    <a:pt x="1380" y="912"/>
                  </a:lnTo>
                  <a:lnTo>
                    <a:pt x="1385" y="907"/>
                  </a:lnTo>
                  <a:lnTo>
                    <a:pt x="1390" y="902"/>
                  </a:lnTo>
                  <a:lnTo>
                    <a:pt x="1396" y="897"/>
                  </a:lnTo>
                  <a:lnTo>
                    <a:pt x="1401" y="892"/>
                  </a:lnTo>
                  <a:lnTo>
                    <a:pt x="1406" y="887"/>
                  </a:lnTo>
                  <a:lnTo>
                    <a:pt x="1411" y="881"/>
                  </a:lnTo>
                  <a:lnTo>
                    <a:pt x="1416" y="876"/>
                  </a:lnTo>
                  <a:lnTo>
                    <a:pt x="1421" y="871"/>
                  </a:lnTo>
                  <a:lnTo>
                    <a:pt x="1426" y="866"/>
                  </a:lnTo>
                  <a:lnTo>
                    <a:pt x="1430" y="860"/>
                  </a:lnTo>
                  <a:lnTo>
                    <a:pt x="1435" y="855"/>
                  </a:lnTo>
                  <a:lnTo>
                    <a:pt x="1440" y="850"/>
                  </a:lnTo>
                  <a:lnTo>
                    <a:pt x="1444" y="844"/>
                  </a:lnTo>
                  <a:lnTo>
                    <a:pt x="1449" y="839"/>
                  </a:lnTo>
                  <a:lnTo>
                    <a:pt x="1453" y="833"/>
                  </a:lnTo>
                  <a:lnTo>
                    <a:pt x="1457" y="828"/>
                  </a:lnTo>
                  <a:lnTo>
                    <a:pt x="1462" y="822"/>
                  </a:lnTo>
                  <a:lnTo>
                    <a:pt x="1466" y="816"/>
                  </a:lnTo>
                  <a:lnTo>
                    <a:pt x="1470" y="811"/>
                  </a:lnTo>
                  <a:lnTo>
                    <a:pt x="1474" y="805"/>
                  </a:lnTo>
                  <a:lnTo>
                    <a:pt x="1478" y="799"/>
                  </a:lnTo>
                  <a:lnTo>
                    <a:pt x="1482" y="793"/>
                  </a:lnTo>
                  <a:lnTo>
                    <a:pt x="1486" y="788"/>
                  </a:lnTo>
                  <a:lnTo>
                    <a:pt x="1490" y="782"/>
                  </a:lnTo>
                  <a:lnTo>
                    <a:pt x="1494" y="776"/>
                  </a:lnTo>
                  <a:lnTo>
                    <a:pt x="1497" y="770"/>
                  </a:lnTo>
                  <a:lnTo>
                    <a:pt x="1501" y="764"/>
                  </a:lnTo>
                  <a:lnTo>
                    <a:pt x="1505" y="758"/>
                  </a:lnTo>
                  <a:lnTo>
                    <a:pt x="1508" y="752"/>
                  </a:lnTo>
                  <a:lnTo>
                    <a:pt x="1512" y="746"/>
                  </a:lnTo>
                  <a:lnTo>
                    <a:pt x="1515" y="740"/>
                  </a:lnTo>
                  <a:lnTo>
                    <a:pt x="1518" y="734"/>
                  </a:lnTo>
                  <a:lnTo>
                    <a:pt x="1521" y="728"/>
                  </a:lnTo>
                  <a:lnTo>
                    <a:pt x="1524" y="721"/>
                  </a:lnTo>
                  <a:lnTo>
                    <a:pt x="1527" y="715"/>
                  </a:lnTo>
                  <a:lnTo>
                    <a:pt x="1530" y="709"/>
                  </a:lnTo>
                  <a:lnTo>
                    <a:pt x="1533" y="703"/>
                  </a:lnTo>
                  <a:lnTo>
                    <a:pt x="1536" y="696"/>
                  </a:lnTo>
                  <a:lnTo>
                    <a:pt x="1539" y="690"/>
                  </a:lnTo>
                  <a:lnTo>
                    <a:pt x="1542" y="684"/>
                  </a:lnTo>
                  <a:lnTo>
                    <a:pt x="1544" y="677"/>
                  </a:lnTo>
                  <a:lnTo>
                    <a:pt x="1547" y="671"/>
                  </a:lnTo>
                  <a:lnTo>
                    <a:pt x="1549" y="665"/>
                  </a:lnTo>
                  <a:lnTo>
                    <a:pt x="1551" y="658"/>
                  </a:lnTo>
                  <a:lnTo>
                    <a:pt x="1554" y="652"/>
                  </a:lnTo>
                  <a:lnTo>
                    <a:pt x="1556" y="645"/>
                  </a:lnTo>
                  <a:lnTo>
                    <a:pt x="1558" y="639"/>
                  </a:lnTo>
                  <a:lnTo>
                    <a:pt x="1560" y="632"/>
                  </a:lnTo>
                  <a:lnTo>
                    <a:pt x="1562" y="626"/>
                  </a:lnTo>
                  <a:lnTo>
                    <a:pt x="1564" y="619"/>
                  </a:lnTo>
                  <a:lnTo>
                    <a:pt x="1566" y="612"/>
                  </a:lnTo>
                  <a:lnTo>
                    <a:pt x="1567" y="606"/>
                  </a:lnTo>
                  <a:lnTo>
                    <a:pt x="1569" y="599"/>
                  </a:lnTo>
                  <a:lnTo>
                    <a:pt x="1571" y="592"/>
                  </a:lnTo>
                  <a:lnTo>
                    <a:pt x="1572" y="586"/>
                  </a:lnTo>
                  <a:lnTo>
                    <a:pt x="1574" y="579"/>
                  </a:lnTo>
                  <a:lnTo>
                    <a:pt x="1575" y="572"/>
                  </a:lnTo>
                  <a:lnTo>
                    <a:pt x="1576" y="565"/>
                  </a:lnTo>
                  <a:lnTo>
                    <a:pt x="1577" y="559"/>
                  </a:lnTo>
                  <a:lnTo>
                    <a:pt x="1578" y="552"/>
                  </a:lnTo>
                  <a:lnTo>
                    <a:pt x="1579" y="545"/>
                  </a:lnTo>
                  <a:lnTo>
                    <a:pt x="1580" y="538"/>
                  </a:lnTo>
                  <a:lnTo>
                    <a:pt x="1581" y="531"/>
                  </a:lnTo>
                  <a:lnTo>
                    <a:pt x="1582" y="524"/>
                  </a:lnTo>
                  <a:lnTo>
                    <a:pt x="1582" y="518"/>
                  </a:lnTo>
                  <a:lnTo>
                    <a:pt x="1583" y="511"/>
                  </a:lnTo>
                  <a:lnTo>
                    <a:pt x="1584" y="504"/>
                  </a:lnTo>
                  <a:lnTo>
                    <a:pt x="1584" y="497"/>
                  </a:lnTo>
                  <a:lnTo>
                    <a:pt x="1584" y="490"/>
                  </a:lnTo>
                  <a:lnTo>
                    <a:pt x="1584" y="483"/>
                  </a:lnTo>
                  <a:lnTo>
                    <a:pt x="1585" y="476"/>
                  </a:lnTo>
                  <a:lnTo>
                    <a:pt x="1585" y="469"/>
                  </a:lnTo>
                  <a:lnTo>
                    <a:pt x="1585" y="462"/>
                  </a:lnTo>
                  <a:lnTo>
                    <a:pt x="1584" y="454"/>
                  </a:lnTo>
                  <a:lnTo>
                    <a:pt x="1584" y="447"/>
                  </a:lnTo>
                  <a:lnTo>
                    <a:pt x="1584" y="440"/>
                  </a:lnTo>
                  <a:lnTo>
                    <a:pt x="1583" y="433"/>
                  </a:lnTo>
                  <a:lnTo>
                    <a:pt x="1583" y="425"/>
                  </a:lnTo>
                  <a:lnTo>
                    <a:pt x="1582" y="418"/>
                  </a:lnTo>
                  <a:lnTo>
                    <a:pt x="1582" y="411"/>
                  </a:lnTo>
                  <a:lnTo>
                    <a:pt x="1581" y="404"/>
                  </a:lnTo>
                  <a:lnTo>
                    <a:pt x="1580" y="397"/>
                  </a:lnTo>
                  <a:lnTo>
                    <a:pt x="1579" y="389"/>
                  </a:lnTo>
                  <a:lnTo>
                    <a:pt x="1578" y="382"/>
                  </a:lnTo>
                  <a:lnTo>
                    <a:pt x="1577" y="375"/>
                  </a:lnTo>
                  <a:lnTo>
                    <a:pt x="1575" y="368"/>
                  </a:lnTo>
                  <a:lnTo>
                    <a:pt x="1574" y="361"/>
                  </a:lnTo>
                  <a:lnTo>
                    <a:pt x="1573" y="354"/>
                  </a:lnTo>
                  <a:lnTo>
                    <a:pt x="1571" y="347"/>
                  </a:lnTo>
                  <a:lnTo>
                    <a:pt x="1570" y="340"/>
                  </a:lnTo>
                  <a:lnTo>
                    <a:pt x="1568" y="334"/>
                  </a:lnTo>
                  <a:lnTo>
                    <a:pt x="1566" y="327"/>
                  </a:lnTo>
                  <a:lnTo>
                    <a:pt x="1564" y="320"/>
                  </a:lnTo>
                  <a:lnTo>
                    <a:pt x="1562" y="313"/>
                  </a:lnTo>
                  <a:lnTo>
                    <a:pt x="1560" y="307"/>
                  </a:lnTo>
                  <a:lnTo>
                    <a:pt x="1558" y="300"/>
                  </a:lnTo>
                  <a:lnTo>
                    <a:pt x="1556" y="293"/>
                  </a:lnTo>
                  <a:lnTo>
                    <a:pt x="1554" y="287"/>
                  </a:lnTo>
                  <a:lnTo>
                    <a:pt x="1551" y="280"/>
                  </a:lnTo>
                  <a:lnTo>
                    <a:pt x="1549" y="274"/>
                  </a:lnTo>
                  <a:lnTo>
                    <a:pt x="1546" y="267"/>
                  </a:lnTo>
                  <a:lnTo>
                    <a:pt x="1543" y="261"/>
                  </a:lnTo>
                  <a:lnTo>
                    <a:pt x="1541" y="254"/>
                  </a:lnTo>
                  <a:lnTo>
                    <a:pt x="1538" y="248"/>
                  </a:lnTo>
                  <a:lnTo>
                    <a:pt x="1535" y="242"/>
                  </a:lnTo>
                  <a:lnTo>
                    <a:pt x="1532" y="236"/>
                  </a:lnTo>
                  <a:lnTo>
                    <a:pt x="1529" y="230"/>
                  </a:lnTo>
                  <a:lnTo>
                    <a:pt x="1526" y="223"/>
                  </a:lnTo>
                  <a:lnTo>
                    <a:pt x="1523" y="217"/>
                  </a:lnTo>
                  <a:lnTo>
                    <a:pt x="1519" y="211"/>
                  </a:lnTo>
                  <a:lnTo>
                    <a:pt x="1516" y="206"/>
                  </a:lnTo>
                  <a:lnTo>
                    <a:pt x="1512" y="200"/>
                  </a:lnTo>
                  <a:lnTo>
                    <a:pt x="1509" y="194"/>
                  </a:lnTo>
                  <a:lnTo>
                    <a:pt x="1505" y="188"/>
                  </a:lnTo>
                  <a:lnTo>
                    <a:pt x="1501" y="182"/>
                  </a:lnTo>
                  <a:lnTo>
                    <a:pt x="1498" y="177"/>
                  </a:lnTo>
                  <a:lnTo>
                    <a:pt x="1494" y="171"/>
                  </a:lnTo>
                  <a:lnTo>
                    <a:pt x="1490" y="166"/>
                  </a:lnTo>
                  <a:lnTo>
                    <a:pt x="1486" y="160"/>
                  </a:lnTo>
                  <a:lnTo>
                    <a:pt x="1482" y="155"/>
                  </a:lnTo>
                  <a:lnTo>
                    <a:pt x="1477" y="150"/>
                  </a:lnTo>
                  <a:lnTo>
                    <a:pt x="1473" y="145"/>
                  </a:lnTo>
                  <a:lnTo>
                    <a:pt x="1469" y="140"/>
                  </a:lnTo>
                  <a:lnTo>
                    <a:pt x="1464" y="135"/>
                  </a:lnTo>
                  <a:lnTo>
                    <a:pt x="1460" y="130"/>
                  </a:lnTo>
                  <a:lnTo>
                    <a:pt x="1455" y="125"/>
                  </a:lnTo>
                  <a:lnTo>
                    <a:pt x="1450" y="120"/>
                  </a:lnTo>
                  <a:lnTo>
                    <a:pt x="1446" y="115"/>
                  </a:lnTo>
                  <a:lnTo>
                    <a:pt x="1441" y="110"/>
                  </a:lnTo>
                  <a:lnTo>
                    <a:pt x="1436" y="106"/>
                  </a:lnTo>
                  <a:lnTo>
                    <a:pt x="1431" y="101"/>
                  </a:lnTo>
                  <a:lnTo>
                    <a:pt x="1426" y="97"/>
                  </a:lnTo>
                  <a:lnTo>
                    <a:pt x="1421" y="93"/>
                  </a:lnTo>
                  <a:lnTo>
                    <a:pt x="1415" y="88"/>
                  </a:lnTo>
                  <a:lnTo>
                    <a:pt x="1410" y="84"/>
                  </a:lnTo>
                  <a:lnTo>
                    <a:pt x="1405" y="80"/>
                  </a:lnTo>
                  <a:lnTo>
                    <a:pt x="1399" y="76"/>
                  </a:lnTo>
                  <a:lnTo>
                    <a:pt x="1394" y="72"/>
                  </a:lnTo>
                  <a:lnTo>
                    <a:pt x="1388" y="69"/>
                  </a:lnTo>
                  <a:lnTo>
                    <a:pt x="1383" y="65"/>
                  </a:lnTo>
                  <a:lnTo>
                    <a:pt x="1377" y="61"/>
                  </a:lnTo>
                  <a:lnTo>
                    <a:pt x="1371" y="58"/>
                  </a:lnTo>
                  <a:lnTo>
                    <a:pt x="1365" y="54"/>
                  </a:lnTo>
                  <a:lnTo>
                    <a:pt x="1359" y="51"/>
                  </a:lnTo>
                  <a:lnTo>
                    <a:pt x="1353" y="48"/>
                  </a:lnTo>
                  <a:lnTo>
                    <a:pt x="1348" y="45"/>
                  </a:lnTo>
                  <a:lnTo>
                    <a:pt x="1343" y="43"/>
                  </a:lnTo>
                  <a:lnTo>
                    <a:pt x="1337" y="40"/>
                  </a:lnTo>
                  <a:lnTo>
                    <a:pt x="1332" y="38"/>
                  </a:lnTo>
                  <a:lnTo>
                    <a:pt x="1327" y="35"/>
                  </a:lnTo>
                  <a:lnTo>
                    <a:pt x="1321" y="33"/>
                  </a:lnTo>
                  <a:lnTo>
                    <a:pt x="1315" y="31"/>
                  </a:lnTo>
                  <a:lnTo>
                    <a:pt x="1310" y="29"/>
                  </a:lnTo>
                  <a:lnTo>
                    <a:pt x="1304" y="27"/>
                  </a:lnTo>
                  <a:lnTo>
                    <a:pt x="1298" y="25"/>
                  </a:lnTo>
                  <a:lnTo>
                    <a:pt x="1293" y="23"/>
                  </a:lnTo>
                  <a:lnTo>
                    <a:pt x="1287" y="22"/>
                  </a:lnTo>
                  <a:lnTo>
                    <a:pt x="1281" y="20"/>
                  </a:lnTo>
                  <a:lnTo>
                    <a:pt x="1275" y="18"/>
                  </a:lnTo>
                  <a:lnTo>
                    <a:pt x="1269" y="17"/>
                  </a:lnTo>
                  <a:lnTo>
                    <a:pt x="1263" y="15"/>
                  </a:lnTo>
                  <a:lnTo>
                    <a:pt x="1257" y="14"/>
                  </a:lnTo>
                  <a:lnTo>
                    <a:pt x="1251" y="13"/>
                  </a:lnTo>
                  <a:lnTo>
                    <a:pt x="1244" y="11"/>
                  </a:lnTo>
                  <a:lnTo>
                    <a:pt x="1238" y="10"/>
                  </a:lnTo>
                  <a:lnTo>
                    <a:pt x="1232" y="9"/>
                  </a:lnTo>
                  <a:lnTo>
                    <a:pt x="1225" y="8"/>
                  </a:lnTo>
                  <a:lnTo>
                    <a:pt x="1219" y="7"/>
                  </a:lnTo>
                  <a:lnTo>
                    <a:pt x="1213" y="6"/>
                  </a:lnTo>
                  <a:lnTo>
                    <a:pt x="1206" y="5"/>
                  </a:lnTo>
                  <a:lnTo>
                    <a:pt x="1199" y="5"/>
                  </a:lnTo>
                  <a:lnTo>
                    <a:pt x="1193" y="4"/>
                  </a:lnTo>
                  <a:lnTo>
                    <a:pt x="1186" y="3"/>
                  </a:lnTo>
                  <a:lnTo>
                    <a:pt x="1180" y="3"/>
                  </a:lnTo>
                  <a:lnTo>
                    <a:pt x="1173" y="2"/>
                  </a:lnTo>
                  <a:lnTo>
                    <a:pt x="1166" y="2"/>
                  </a:lnTo>
                  <a:lnTo>
                    <a:pt x="1159" y="1"/>
                  </a:lnTo>
                  <a:lnTo>
                    <a:pt x="1152" y="1"/>
                  </a:lnTo>
                  <a:lnTo>
                    <a:pt x="1145" y="0"/>
                  </a:lnTo>
                  <a:lnTo>
                    <a:pt x="1139" y="0"/>
                  </a:lnTo>
                  <a:lnTo>
                    <a:pt x="1132" y="0"/>
                  </a:lnTo>
                  <a:lnTo>
                    <a:pt x="1125" y="0"/>
                  </a:lnTo>
                  <a:lnTo>
                    <a:pt x="1117" y="0"/>
                  </a:lnTo>
                  <a:lnTo>
                    <a:pt x="1110" y="0"/>
                  </a:lnTo>
                  <a:lnTo>
                    <a:pt x="1103" y="0"/>
                  </a:lnTo>
                  <a:lnTo>
                    <a:pt x="1096" y="0"/>
                  </a:lnTo>
                  <a:lnTo>
                    <a:pt x="1089" y="0"/>
                  </a:lnTo>
                  <a:lnTo>
                    <a:pt x="1082" y="0"/>
                  </a:lnTo>
                  <a:lnTo>
                    <a:pt x="1074" y="1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2" y="2"/>
                  </a:lnTo>
                  <a:lnTo>
                    <a:pt x="1045" y="2"/>
                  </a:lnTo>
                  <a:lnTo>
                    <a:pt x="1037" y="3"/>
                  </a:lnTo>
                  <a:lnTo>
                    <a:pt x="1030" y="3"/>
                  </a:lnTo>
                  <a:lnTo>
                    <a:pt x="1022" y="4"/>
                  </a:lnTo>
                  <a:lnTo>
                    <a:pt x="1015" y="4"/>
                  </a:lnTo>
                  <a:lnTo>
                    <a:pt x="1007" y="5"/>
                  </a:lnTo>
                  <a:lnTo>
                    <a:pt x="999" y="6"/>
                  </a:lnTo>
                  <a:lnTo>
                    <a:pt x="992" y="6"/>
                  </a:lnTo>
                  <a:lnTo>
                    <a:pt x="984" y="7"/>
                  </a:lnTo>
                  <a:lnTo>
                    <a:pt x="976" y="8"/>
                  </a:lnTo>
                  <a:lnTo>
                    <a:pt x="969" y="9"/>
                  </a:lnTo>
                  <a:lnTo>
                    <a:pt x="961" y="10"/>
                  </a:lnTo>
                  <a:lnTo>
                    <a:pt x="953" y="11"/>
                  </a:lnTo>
                  <a:lnTo>
                    <a:pt x="945" y="12"/>
                  </a:lnTo>
                  <a:lnTo>
                    <a:pt x="937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7"/>
                  </a:lnTo>
                  <a:lnTo>
                    <a:pt x="898" y="18"/>
                  </a:lnTo>
                  <a:lnTo>
                    <a:pt x="890" y="20"/>
                  </a:lnTo>
                  <a:lnTo>
                    <a:pt x="882" y="21"/>
                  </a:lnTo>
                  <a:lnTo>
                    <a:pt x="874" y="22"/>
                  </a:lnTo>
                  <a:lnTo>
                    <a:pt x="866" y="23"/>
                  </a:lnTo>
                  <a:lnTo>
                    <a:pt x="858" y="25"/>
                  </a:lnTo>
                  <a:lnTo>
                    <a:pt x="849" y="26"/>
                  </a:lnTo>
                  <a:lnTo>
                    <a:pt x="841" y="27"/>
                  </a:lnTo>
                  <a:lnTo>
                    <a:pt x="833" y="29"/>
                  </a:lnTo>
                  <a:lnTo>
                    <a:pt x="825" y="30"/>
                  </a:lnTo>
                  <a:lnTo>
                    <a:pt x="817" y="32"/>
                  </a:lnTo>
                  <a:lnTo>
                    <a:pt x="809" y="33"/>
                  </a:lnTo>
                  <a:lnTo>
                    <a:pt x="800" y="35"/>
                  </a:lnTo>
                  <a:lnTo>
                    <a:pt x="792" y="33"/>
                  </a:lnTo>
                  <a:lnTo>
                    <a:pt x="784" y="32"/>
                  </a:lnTo>
                  <a:lnTo>
                    <a:pt x="776" y="30"/>
                  </a:lnTo>
                  <a:lnTo>
                    <a:pt x="768" y="29"/>
                  </a:lnTo>
                  <a:lnTo>
                    <a:pt x="760" y="28"/>
                  </a:lnTo>
                  <a:lnTo>
                    <a:pt x="752" y="26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2"/>
                  </a:lnTo>
                  <a:lnTo>
                    <a:pt x="720" y="21"/>
                  </a:lnTo>
                  <a:lnTo>
                    <a:pt x="712" y="20"/>
                  </a:lnTo>
                  <a:lnTo>
                    <a:pt x="704" y="19"/>
                  </a:lnTo>
                  <a:lnTo>
                    <a:pt x="696" y="17"/>
                  </a:lnTo>
                  <a:lnTo>
                    <a:pt x="688" y="16"/>
                  </a:lnTo>
                  <a:lnTo>
                    <a:pt x="680" y="15"/>
                  </a:lnTo>
                  <a:lnTo>
                    <a:pt x="672" y="14"/>
                  </a:lnTo>
                  <a:lnTo>
                    <a:pt x="664" y="13"/>
                  </a:lnTo>
                  <a:lnTo>
                    <a:pt x="656" y="12"/>
                  </a:lnTo>
                  <a:lnTo>
                    <a:pt x="649" y="11"/>
                  </a:lnTo>
                  <a:lnTo>
                    <a:pt x="641" y="10"/>
                  </a:lnTo>
                  <a:lnTo>
                    <a:pt x="633" y="9"/>
                  </a:lnTo>
                  <a:lnTo>
                    <a:pt x="625" y="8"/>
                  </a:lnTo>
                  <a:lnTo>
                    <a:pt x="618" y="7"/>
                  </a:lnTo>
                  <a:lnTo>
                    <a:pt x="610" y="7"/>
                  </a:lnTo>
                  <a:lnTo>
                    <a:pt x="602" y="6"/>
                  </a:lnTo>
                  <a:lnTo>
                    <a:pt x="595" y="5"/>
                  </a:lnTo>
                  <a:lnTo>
                    <a:pt x="587" y="5"/>
                  </a:lnTo>
                  <a:lnTo>
                    <a:pt x="580" y="4"/>
                  </a:lnTo>
                  <a:lnTo>
                    <a:pt x="572" y="3"/>
                  </a:lnTo>
                  <a:lnTo>
                    <a:pt x="564" y="3"/>
                  </a:lnTo>
                  <a:lnTo>
                    <a:pt x="557" y="2"/>
                  </a:lnTo>
                  <a:lnTo>
                    <a:pt x="550" y="2"/>
                  </a:lnTo>
                  <a:lnTo>
                    <a:pt x="542" y="1"/>
                  </a:lnTo>
                  <a:lnTo>
                    <a:pt x="535" y="1"/>
                  </a:lnTo>
                  <a:lnTo>
                    <a:pt x="527" y="1"/>
                  </a:lnTo>
                  <a:lnTo>
                    <a:pt x="520" y="0"/>
                  </a:lnTo>
                  <a:lnTo>
                    <a:pt x="513" y="0"/>
                  </a:lnTo>
                  <a:lnTo>
                    <a:pt x="505" y="0"/>
                  </a:lnTo>
                  <a:lnTo>
                    <a:pt x="498" y="0"/>
                  </a:lnTo>
                  <a:lnTo>
                    <a:pt x="491" y="0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442" y="0"/>
                  </a:lnTo>
                  <a:lnTo>
                    <a:pt x="435" y="1"/>
                  </a:lnTo>
                  <a:lnTo>
                    <a:pt x="428" y="1"/>
                  </a:lnTo>
                  <a:lnTo>
                    <a:pt x="421" y="2"/>
                  </a:lnTo>
                  <a:lnTo>
                    <a:pt x="414" y="2"/>
                  </a:lnTo>
                  <a:lnTo>
                    <a:pt x="408" y="3"/>
                  </a:lnTo>
                  <a:lnTo>
                    <a:pt x="401" y="3"/>
                  </a:lnTo>
                  <a:lnTo>
                    <a:pt x="394" y="4"/>
                  </a:lnTo>
                  <a:lnTo>
                    <a:pt x="388" y="5"/>
                  </a:lnTo>
                  <a:lnTo>
                    <a:pt x="381" y="5"/>
                  </a:lnTo>
                  <a:lnTo>
                    <a:pt x="375" y="6"/>
                  </a:lnTo>
                  <a:lnTo>
                    <a:pt x="368" y="7"/>
                  </a:lnTo>
                  <a:lnTo>
                    <a:pt x="362" y="8"/>
                  </a:lnTo>
                  <a:lnTo>
                    <a:pt x="355" y="9"/>
                  </a:lnTo>
                  <a:lnTo>
                    <a:pt x="349" y="10"/>
                  </a:lnTo>
                  <a:lnTo>
                    <a:pt x="343" y="12"/>
                  </a:lnTo>
                  <a:lnTo>
                    <a:pt x="337" y="13"/>
                  </a:lnTo>
                  <a:lnTo>
                    <a:pt x="330" y="14"/>
                  </a:lnTo>
                  <a:lnTo>
                    <a:pt x="324" y="16"/>
                  </a:lnTo>
                  <a:lnTo>
                    <a:pt x="318" y="17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300" y="22"/>
                  </a:lnTo>
                  <a:lnTo>
                    <a:pt x="294" y="24"/>
                  </a:lnTo>
                  <a:lnTo>
                    <a:pt x="289" y="25"/>
                  </a:lnTo>
                  <a:lnTo>
                    <a:pt x="283" y="27"/>
                  </a:lnTo>
                  <a:lnTo>
                    <a:pt x="277" y="29"/>
                  </a:lnTo>
                  <a:lnTo>
                    <a:pt x="271" y="31"/>
                  </a:lnTo>
                  <a:lnTo>
                    <a:pt x="266" y="33"/>
                  </a:lnTo>
                  <a:lnTo>
                    <a:pt x="260" y="36"/>
                  </a:lnTo>
                  <a:lnTo>
                    <a:pt x="255" y="38"/>
                  </a:lnTo>
                  <a:lnTo>
                    <a:pt x="249" y="40"/>
                  </a:lnTo>
                  <a:lnTo>
                    <a:pt x="244" y="43"/>
                  </a:lnTo>
                  <a:lnTo>
                    <a:pt x="239" y="45"/>
                  </a:lnTo>
                  <a:lnTo>
                    <a:pt x="233" y="48"/>
                  </a:lnTo>
                  <a:lnTo>
                    <a:pt x="227" y="51"/>
                  </a:lnTo>
                  <a:lnTo>
                    <a:pt x="221" y="54"/>
                  </a:lnTo>
                  <a:lnTo>
                    <a:pt x="215" y="57"/>
                  </a:lnTo>
                  <a:lnTo>
                    <a:pt x="210" y="61"/>
                  </a:lnTo>
                  <a:lnTo>
                    <a:pt x="204" y="64"/>
                  </a:lnTo>
                  <a:lnTo>
                    <a:pt x="198" y="68"/>
                  </a:lnTo>
                  <a:lnTo>
                    <a:pt x="193" y="72"/>
                  </a:lnTo>
                  <a:lnTo>
                    <a:pt x="187" y="76"/>
                  </a:lnTo>
                  <a:lnTo>
                    <a:pt x="182" y="79"/>
                  </a:lnTo>
                  <a:lnTo>
                    <a:pt x="176" y="83"/>
                  </a:lnTo>
                  <a:lnTo>
                    <a:pt x="171" y="87"/>
                  </a:lnTo>
                  <a:lnTo>
                    <a:pt x="166" y="92"/>
                  </a:lnTo>
                  <a:lnTo>
                    <a:pt x="160" y="96"/>
                  </a:lnTo>
                  <a:lnTo>
                    <a:pt x="155" y="100"/>
                  </a:lnTo>
                  <a:lnTo>
                    <a:pt x="150" y="105"/>
                  </a:lnTo>
                  <a:lnTo>
                    <a:pt x="145" y="109"/>
                  </a:lnTo>
                  <a:lnTo>
                    <a:pt x="141" y="114"/>
                  </a:lnTo>
                  <a:lnTo>
                    <a:pt x="136" y="118"/>
                  </a:lnTo>
                  <a:lnTo>
                    <a:pt x="131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8" y="138"/>
                  </a:lnTo>
                  <a:lnTo>
                    <a:pt x="113" y="143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0" y="158"/>
                  </a:lnTo>
                  <a:lnTo>
                    <a:pt x="96" y="163"/>
                  </a:lnTo>
                  <a:lnTo>
                    <a:pt x="92" y="169"/>
                  </a:lnTo>
                  <a:lnTo>
                    <a:pt x="89" y="174"/>
                  </a:lnTo>
                  <a:lnTo>
                    <a:pt x="85" y="180"/>
                  </a:lnTo>
                  <a:lnTo>
                    <a:pt x="81" y="185"/>
                  </a:lnTo>
                  <a:lnTo>
                    <a:pt x="77" y="191"/>
                  </a:lnTo>
                  <a:lnTo>
                    <a:pt x="74" y="197"/>
                  </a:lnTo>
                  <a:lnTo>
                    <a:pt x="70" y="202"/>
                  </a:lnTo>
                  <a:lnTo>
                    <a:pt x="67" y="208"/>
                  </a:lnTo>
                  <a:lnTo>
                    <a:pt x="63" y="214"/>
                  </a:lnTo>
                  <a:lnTo>
                    <a:pt x="60" y="220"/>
                  </a:lnTo>
                  <a:lnTo>
                    <a:pt x="57" y="226"/>
                  </a:lnTo>
                  <a:lnTo>
                    <a:pt x="54" y="232"/>
                  </a:lnTo>
                  <a:lnTo>
                    <a:pt x="51" y="238"/>
                  </a:lnTo>
                  <a:lnTo>
                    <a:pt x="48" y="244"/>
                  </a:lnTo>
                  <a:lnTo>
                    <a:pt x="45" y="251"/>
                  </a:lnTo>
                  <a:lnTo>
                    <a:pt x="42" y="257"/>
                  </a:lnTo>
                  <a:lnTo>
                    <a:pt x="40" y="263"/>
                  </a:lnTo>
                  <a:lnTo>
                    <a:pt x="37" y="269"/>
                  </a:lnTo>
                  <a:lnTo>
                    <a:pt x="35" y="276"/>
                  </a:lnTo>
                  <a:lnTo>
                    <a:pt x="32" y="282"/>
                  </a:lnTo>
                  <a:lnTo>
                    <a:pt x="30" y="289"/>
                  </a:lnTo>
                  <a:lnTo>
                    <a:pt x="28" y="295"/>
                  </a:lnTo>
                  <a:lnTo>
                    <a:pt x="25" y="302"/>
                  </a:lnTo>
                  <a:lnTo>
                    <a:pt x="23" y="308"/>
                  </a:lnTo>
                  <a:lnTo>
                    <a:pt x="21" y="315"/>
                  </a:lnTo>
                  <a:lnTo>
                    <a:pt x="19" y="322"/>
                  </a:lnTo>
                  <a:lnTo>
                    <a:pt x="18" y="328"/>
                  </a:lnTo>
                  <a:lnTo>
                    <a:pt x="16" y="335"/>
                  </a:lnTo>
                  <a:lnTo>
                    <a:pt x="14" y="342"/>
                  </a:lnTo>
                  <a:lnTo>
                    <a:pt x="13" y="349"/>
                  </a:lnTo>
                  <a:lnTo>
                    <a:pt x="11" y="356"/>
                  </a:lnTo>
                  <a:lnTo>
                    <a:pt x="10" y="363"/>
                  </a:lnTo>
                  <a:lnTo>
                    <a:pt x="8" y="370"/>
                  </a:lnTo>
                  <a:lnTo>
                    <a:pt x="7" y="376"/>
                  </a:lnTo>
                  <a:lnTo>
                    <a:pt x="6" y="383"/>
                  </a:lnTo>
                  <a:lnTo>
                    <a:pt x="5" y="390"/>
                  </a:lnTo>
                  <a:lnTo>
                    <a:pt x="4" y="397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3"/>
                  </a:lnTo>
                  <a:lnTo>
                    <a:pt x="0" y="440"/>
                  </a:lnTo>
                  <a:lnTo>
                    <a:pt x="0" y="447"/>
                  </a:lnTo>
                  <a:lnTo>
                    <a:pt x="0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0" y="490"/>
                  </a:lnTo>
                  <a:lnTo>
                    <a:pt x="0" y="497"/>
                  </a:lnTo>
                  <a:lnTo>
                    <a:pt x="1" y="504"/>
                  </a:lnTo>
                  <a:lnTo>
                    <a:pt x="1" y="511"/>
                  </a:lnTo>
                  <a:lnTo>
                    <a:pt x="2" y="518"/>
                  </a:lnTo>
                  <a:lnTo>
                    <a:pt x="2" y="524"/>
                  </a:lnTo>
                  <a:lnTo>
                    <a:pt x="3" y="531"/>
                  </a:lnTo>
                  <a:lnTo>
                    <a:pt x="4" y="538"/>
                  </a:lnTo>
                  <a:lnTo>
                    <a:pt x="5" y="545"/>
                  </a:lnTo>
                  <a:lnTo>
                    <a:pt x="6" y="552"/>
                  </a:lnTo>
                  <a:lnTo>
                    <a:pt x="7" y="559"/>
                  </a:lnTo>
                  <a:lnTo>
                    <a:pt x="8" y="565"/>
                  </a:lnTo>
                  <a:lnTo>
                    <a:pt x="9" y="572"/>
                  </a:lnTo>
                  <a:lnTo>
                    <a:pt x="11" y="579"/>
                  </a:lnTo>
                  <a:lnTo>
                    <a:pt x="12" y="586"/>
                  </a:lnTo>
                  <a:lnTo>
                    <a:pt x="14" y="592"/>
                  </a:lnTo>
                  <a:lnTo>
                    <a:pt x="15" y="599"/>
                  </a:lnTo>
                  <a:lnTo>
                    <a:pt x="17" y="606"/>
                  </a:lnTo>
                  <a:lnTo>
                    <a:pt x="18" y="612"/>
                  </a:lnTo>
                  <a:lnTo>
                    <a:pt x="20" y="619"/>
                  </a:lnTo>
                  <a:lnTo>
                    <a:pt x="22" y="625"/>
                  </a:lnTo>
                  <a:lnTo>
                    <a:pt x="24" y="632"/>
                  </a:lnTo>
                  <a:lnTo>
                    <a:pt x="26" y="639"/>
                  </a:lnTo>
                  <a:lnTo>
                    <a:pt x="28" y="645"/>
                  </a:lnTo>
                  <a:lnTo>
                    <a:pt x="31" y="652"/>
                  </a:lnTo>
                  <a:lnTo>
                    <a:pt x="33" y="658"/>
                  </a:lnTo>
                  <a:lnTo>
                    <a:pt x="35" y="665"/>
                  </a:lnTo>
                  <a:lnTo>
                    <a:pt x="38" y="671"/>
                  </a:lnTo>
                  <a:lnTo>
                    <a:pt x="40" y="677"/>
                  </a:lnTo>
                  <a:lnTo>
                    <a:pt x="43" y="684"/>
                  </a:lnTo>
                  <a:lnTo>
                    <a:pt x="45" y="690"/>
                  </a:lnTo>
                  <a:lnTo>
                    <a:pt x="48" y="696"/>
                  </a:lnTo>
                  <a:lnTo>
                    <a:pt x="51" y="703"/>
                  </a:lnTo>
                  <a:lnTo>
                    <a:pt x="54" y="709"/>
                  </a:lnTo>
                  <a:lnTo>
                    <a:pt x="57" y="715"/>
                  </a:lnTo>
                  <a:lnTo>
                    <a:pt x="60" y="721"/>
                  </a:lnTo>
                  <a:lnTo>
                    <a:pt x="63" y="727"/>
                  </a:lnTo>
                  <a:lnTo>
                    <a:pt x="66" y="734"/>
                  </a:lnTo>
                  <a:lnTo>
                    <a:pt x="69" y="740"/>
                  </a:lnTo>
                  <a:lnTo>
                    <a:pt x="73" y="746"/>
                  </a:lnTo>
                  <a:lnTo>
                    <a:pt x="76" y="752"/>
                  </a:lnTo>
                  <a:lnTo>
                    <a:pt x="80" y="758"/>
                  </a:lnTo>
                  <a:lnTo>
                    <a:pt x="83" y="764"/>
                  </a:lnTo>
                  <a:lnTo>
                    <a:pt x="87" y="770"/>
                  </a:lnTo>
                  <a:lnTo>
                    <a:pt x="91" y="776"/>
                  </a:lnTo>
                  <a:lnTo>
                    <a:pt x="94" y="782"/>
                  </a:lnTo>
                  <a:lnTo>
                    <a:pt x="98" y="787"/>
                  </a:lnTo>
                  <a:lnTo>
                    <a:pt x="102" y="793"/>
                  </a:lnTo>
                  <a:lnTo>
                    <a:pt x="106" y="799"/>
                  </a:lnTo>
                  <a:lnTo>
                    <a:pt x="110" y="805"/>
                  </a:lnTo>
                  <a:lnTo>
                    <a:pt x="114" y="810"/>
                  </a:lnTo>
                  <a:lnTo>
                    <a:pt x="118" y="816"/>
                  </a:lnTo>
                  <a:lnTo>
                    <a:pt x="123" y="822"/>
                  </a:lnTo>
                  <a:lnTo>
                    <a:pt x="127" y="827"/>
                  </a:lnTo>
                  <a:lnTo>
                    <a:pt x="131" y="833"/>
                  </a:lnTo>
                  <a:lnTo>
                    <a:pt x="136" y="838"/>
                  </a:lnTo>
                  <a:lnTo>
                    <a:pt x="140" y="844"/>
                  </a:lnTo>
                  <a:lnTo>
                    <a:pt x="145" y="849"/>
                  </a:lnTo>
                  <a:lnTo>
                    <a:pt x="149" y="855"/>
                  </a:lnTo>
                  <a:lnTo>
                    <a:pt x="154" y="860"/>
                  </a:lnTo>
                  <a:lnTo>
                    <a:pt x="159" y="866"/>
                  </a:lnTo>
                  <a:lnTo>
                    <a:pt x="164" y="871"/>
                  </a:lnTo>
                  <a:lnTo>
                    <a:pt x="169" y="876"/>
                  </a:lnTo>
                  <a:lnTo>
                    <a:pt x="174" y="881"/>
                  </a:lnTo>
                  <a:lnTo>
                    <a:pt x="179" y="886"/>
                  </a:lnTo>
                  <a:lnTo>
                    <a:pt x="184" y="892"/>
                  </a:lnTo>
                  <a:lnTo>
                    <a:pt x="189" y="897"/>
                  </a:lnTo>
                  <a:lnTo>
                    <a:pt x="194" y="902"/>
                  </a:lnTo>
                  <a:lnTo>
                    <a:pt x="199" y="907"/>
                  </a:lnTo>
                  <a:lnTo>
                    <a:pt x="205" y="912"/>
                  </a:lnTo>
                  <a:lnTo>
                    <a:pt x="210" y="917"/>
                  </a:lnTo>
                  <a:lnTo>
                    <a:pt x="216" y="922"/>
                  </a:lnTo>
                  <a:lnTo>
                    <a:pt x="221" y="926"/>
                  </a:lnTo>
                  <a:lnTo>
                    <a:pt x="227" y="931"/>
                  </a:lnTo>
                  <a:lnTo>
                    <a:pt x="232" y="936"/>
                  </a:lnTo>
                  <a:lnTo>
                    <a:pt x="237" y="940"/>
                  </a:lnTo>
                  <a:lnTo>
                    <a:pt x="242" y="944"/>
                  </a:lnTo>
                  <a:lnTo>
                    <a:pt x="248" y="948"/>
                  </a:lnTo>
                  <a:lnTo>
                    <a:pt x="253" y="952"/>
                  </a:lnTo>
                  <a:lnTo>
                    <a:pt x="258" y="956"/>
                  </a:lnTo>
                  <a:lnTo>
                    <a:pt x="263" y="960"/>
                  </a:lnTo>
                  <a:lnTo>
                    <a:pt x="268" y="964"/>
                  </a:lnTo>
                  <a:lnTo>
                    <a:pt x="274" y="968"/>
                  </a:lnTo>
                  <a:lnTo>
                    <a:pt x="279" y="972"/>
                  </a:lnTo>
                  <a:lnTo>
                    <a:pt x="285" y="975"/>
                  </a:lnTo>
                  <a:lnTo>
                    <a:pt x="290" y="979"/>
                  </a:lnTo>
                  <a:lnTo>
                    <a:pt x="296" y="983"/>
                  </a:lnTo>
                  <a:lnTo>
                    <a:pt x="301" y="986"/>
                  </a:lnTo>
                  <a:lnTo>
                    <a:pt x="307" y="990"/>
                  </a:lnTo>
                  <a:lnTo>
                    <a:pt x="312" y="993"/>
                  </a:lnTo>
                  <a:lnTo>
                    <a:pt x="318" y="997"/>
                  </a:lnTo>
                  <a:lnTo>
                    <a:pt x="324" y="1000"/>
                  </a:lnTo>
                  <a:lnTo>
                    <a:pt x="330" y="1004"/>
                  </a:lnTo>
                  <a:lnTo>
                    <a:pt x="335" y="1007"/>
                  </a:lnTo>
                  <a:lnTo>
                    <a:pt x="341" y="1010"/>
                  </a:lnTo>
                  <a:lnTo>
                    <a:pt x="347" y="1014"/>
                  </a:lnTo>
                  <a:lnTo>
                    <a:pt x="353" y="1017"/>
                  </a:lnTo>
                  <a:lnTo>
                    <a:pt x="359" y="1020"/>
                  </a:lnTo>
                  <a:lnTo>
                    <a:pt x="365" y="1023"/>
                  </a:lnTo>
                  <a:lnTo>
                    <a:pt x="371" y="1026"/>
                  </a:lnTo>
                  <a:lnTo>
                    <a:pt x="377" y="1029"/>
                  </a:lnTo>
                  <a:lnTo>
                    <a:pt x="384" y="1032"/>
                  </a:lnTo>
                  <a:lnTo>
                    <a:pt x="390" y="1035"/>
                  </a:lnTo>
                  <a:lnTo>
                    <a:pt x="396" y="1038"/>
                  </a:lnTo>
                  <a:lnTo>
                    <a:pt x="402" y="1041"/>
                  </a:lnTo>
                  <a:lnTo>
                    <a:pt x="408" y="1044"/>
                  </a:lnTo>
                  <a:lnTo>
                    <a:pt x="415" y="1046"/>
                  </a:lnTo>
                  <a:lnTo>
                    <a:pt x="421" y="1049"/>
                  </a:lnTo>
                  <a:lnTo>
                    <a:pt x="428" y="1052"/>
                  </a:lnTo>
                  <a:lnTo>
                    <a:pt x="434" y="1054"/>
                  </a:lnTo>
                  <a:lnTo>
                    <a:pt x="440" y="1057"/>
                  </a:lnTo>
                  <a:lnTo>
                    <a:pt x="447" y="1059"/>
                  </a:lnTo>
                  <a:lnTo>
                    <a:pt x="453" y="1062"/>
                  </a:lnTo>
                  <a:lnTo>
                    <a:pt x="460" y="1064"/>
                  </a:lnTo>
                  <a:lnTo>
                    <a:pt x="467" y="1066"/>
                  </a:lnTo>
                  <a:lnTo>
                    <a:pt x="473" y="1069"/>
                  </a:lnTo>
                  <a:lnTo>
                    <a:pt x="480" y="1071"/>
                  </a:lnTo>
                  <a:lnTo>
                    <a:pt x="487" y="1073"/>
                  </a:lnTo>
                  <a:lnTo>
                    <a:pt x="493" y="1075"/>
                  </a:lnTo>
                  <a:lnTo>
                    <a:pt x="500" y="1077"/>
                  </a:lnTo>
                  <a:lnTo>
                    <a:pt x="507" y="1079"/>
                  </a:lnTo>
                  <a:lnTo>
                    <a:pt x="514" y="1082"/>
                  </a:lnTo>
                  <a:lnTo>
                    <a:pt x="521" y="1083"/>
                  </a:lnTo>
                  <a:lnTo>
                    <a:pt x="528" y="1085"/>
                  </a:lnTo>
                  <a:lnTo>
                    <a:pt x="534" y="1087"/>
                  </a:lnTo>
                  <a:lnTo>
                    <a:pt x="541" y="1089"/>
                  </a:lnTo>
                  <a:lnTo>
                    <a:pt x="548" y="1091"/>
                  </a:lnTo>
                  <a:lnTo>
                    <a:pt x="555" y="1092"/>
                  </a:lnTo>
                  <a:lnTo>
                    <a:pt x="562" y="1094"/>
                  </a:lnTo>
                  <a:lnTo>
                    <a:pt x="569" y="1096"/>
                  </a:lnTo>
                  <a:lnTo>
                    <a:pt x="577" y="1097"/>
                  </a:lnTo>
                  <a:lnTo>
                    <a:pt x="584" y="1099"/>
                  </a:lnTo>
                  <a:lnTo>
                    <a:pt x="591" y="1100"/>
                  </a:lnTo>
                  <a:lnTo>
                    <a:pt x="598" y="1102"/>
                  </a:lnTo>
                  <a:lnTo>
                    <a:pt x="605" y="1103"/>
                  </a:lnTo>
                  <a:lnTo>
                    <a:pt x="612" y="1104"/>
                  </a:lnTo>
                  <a:lnTo>
                    <a:pt x="620" y="1106"/>
                  </a:lnTo>
                  <a:lnTo>
                    <a:pt x="627" y="1107"/>
                  </a:lnTo>
                  <a:lnTo>
                    <a:pt x="634" y="1108"/>
                  </a:lnTo>
                  <a:lnTo>
                    <a:pt x="642" y="1109"/>
                  </a:lnTo>
                  <a:lnTo>
                    <a:pt x="649" y="1110"/>
                  </a:lnTo>
                  <a:lnTo>
                    <a:pt x="656" y="1111"/>
                  </a:lnTo>
                  <a:lnTo>
                    <a:pt x="664" y="1112"/>
                  </a:lnTo>
                  <a:lnTo>
                    <a:pt x="671" y="1113"/>
                  </a:lnTo>
                  <a:lnTo>
                    <a:pt x="678" y="1114"/>
                  </a:lnTo>
                  <a:lnTo>
                    <a:pt x="686" y="1114"/>
                  </a:lnTo>
                  <a:lnTo>
                    <a:pt x="693" y="1115"/>
                  </a:lnTo>
                  <a:lnTo>
                    <a:pt x="701" y="1116"/>
                  </a:lnTo>
                  <a:lnTo>
                    <a:pt x="708" y="1116"/>
                  </a:lnTo>
                  <a:lnTo>
                    <a:pt x="716" y="1117"/>
                  </a:lnTo>
                  <a:lnTo>
                    <a:pt x="723" y="1117"/>
                  </a:lnTo>
                  <a:lnTo>
                    <a:pt x="731" y="1118"/>
                  </a:lnTo>
                  <a:lnTo>
                    <a:pt x="739" y="1118"/>
                  </a:lnTo>
                  <a:lnTo>
                    <a:pt x="746" y="1119"/>
                  </a:lnTo>
                  <a:lnTo>
                    <a:pt x="754" y="1119"/>
                  </a:lnTo>
                  <a:lnTo>
                    <a:pt x="761" y="1119"/>
                  </a:lnTo>
                  <a:lnTo>
                    <a:pt x="769" y="1119"/>
                  </a:lnTo>
                  <a:lnTo>
                    <a:pt x="777" y="1120"/>
                  </a:lnTo>
                  <a:lnTo>
                    <a:pt x="784" y="1120"/>
                  </a:lnTo>
                  <a:lnTo>
                    <a:pt x="792" y="112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1" name="Freeform 12"/>
            <p:cNvSpPr>
              <a:spLocks/>
            </p:cNvSpPr>
            <p:nvPr/>
          </p:nvSpPr>
          <p:spPr bwMode="auto">
            <a:xfrm>
              <a:off x="628650" y="4878388"/>
              <a:ext cx="2300288" cy="1625600"/>
            </a:xfrm>
            <a:custGeom>
              <a:avLst/>
              <a:gdLst>
                <a:gd name="T0" fmla="*/ 2147483647 w 1449"/>
                <a:gd name="T1" fmla="*/ 2147483647 h 1024"/>
                <a:gd name="T2" fmla="*/ 2147483647 w 1449"/>
                <a:gd name="T3" fmla="*/ 2147483647 h 1024"/>
                <a:gd name="T4" fmla="*/ 2147483647 w 1449"/>
                <a:gd name="T5" fmla="*/ 2147483647 h 1024"/>
                <a:gd name="T6" fmla="*/ 2147483647 w 1449"/>
                <a:gd name="T7" fmla="*/ 2147483647 h 1024"/>
                <a:gd name="T8" fmla="*/ 2147483647 w 1449"/>
                <a:gd name="T9" fmla="*/ 2147483647 h 1024"/>
                <a:gd name="T10" fmla="*/ 2147483647 w 1449"/>
                <a:gd name="T11" fmla="*/ 2147483647 h 1024"/>
                <a:gd name="T12" fmla="*/ 2147483647 w 1449"/>
                <a:gd name="T13" fmla="*/ 2147483647 h 1024"/>
                <a:gd name="T14" fmla="*/ 2147483647 w 1449"/>
                <a:gd name="T15" fmla="*/ 2147483647 h 1024"/>
                <a:gd name="T16" fmla="*/ 2147483647 w 1449"/>
                <a:gd name="T17" fmla="*/ 2147483647 h 1024"/>
                <a:gd name="T18" fmla="*/ 2147483647 w 1449"/>
                <a:gd name="T19" fmla="*/ 2147483647 h 1024"/>
                <a:gd name="T20" fmla="*/ 2147483647 w 1449"/>
                <a:gd name="T21" fmla="*/ 2147483647 h 1024"/>
                <a:gd name="T22" fmla="*/ 2147483647 w 1449"/>
                <a:gd name="T23" fmla="*/ 2147483647 h 1024"/>
                <a:gd name="T24" fmla="*/ 2147483647 w 1449"/>
                <a:gd name="T25" fmla="*/ 2147483647 h 1024"/>
                <a:gd name="T26" fmla="*/ 2147483647 w 1449"/>
                <a:gd name="T27" fmla="*/ 2147483647 h 1024"/>
                <a:gd name="T28" fmla="*/ 2147483647 w 1449"/>
                <a:gd name="T29" fmla="*/ 2147483647 h 1024"/>
                <a:gd name="T30" fmla="*/ 2147483647 w 1449"/>
                <a:gd name="T31" fmla="*/ 2147483647 h 1024"/>
                <a:gd name="T32" fmla="*/ 2147483647 w 1449"/>
                <a:gd name="T33" fmla="*/ 2147483647 h 1024"/>
                <a:gd name="T34" fmla="*/ 2147483647 w 1449"/>
                <a:gd name="T35" fmla="*/ 2147483647 h 1024"/>
                <a:gd name="T36" fmla="*/ 2147483647 w 1449"/>
                <a:gd name="T37" fmla="*/ 2147483647 h 1024"/>
                <a:gd name="T38" fmla="*/ 2147483647 w 1449"/>
                <a:gd name="T39" fmla="*/ 2147483647 h 1024"/>
                <a:gd name="T40" fmla="*/ 2147483647 w 1449"/>
                <a:gd name="T41" fmla="*/ 2147483647 h 1024"/>
                <a:gd name="T42" fmla="*/ 2147483647 w 1449"/>
                <a:gd name="T43" fmla="*/ 2147483647 h 1024"/>
                <a:gd name="T44" fmla="*/ 2147483647 w 1449"/>
                <a:gd name="T45" fmla="*/ 2147483647 h 1024"/>
                <a:gd name="T46" fmla="*/ 2147483647 w 1449"/>
                <a:gd name="T47" fmla="*/ 2147483647 h 1024"/>
                <a:gd name="T48" fmla="*/ 2147483647 w 1449"/>
                <a:gd name="T49" fmla="*/ 0 h 1024"/>
                <a:gd name="T50" fmla="*/ 2147483647 w 1449"/>
                <a:gd name="T51" fmla="*/ 2147483647 h 1024"/>
                <a:gd name="T52" fmla="*/ 2147483647 w 1449"/>
                <a:gd name="T53" fmla="*/ 2147483647 h 1024"/>
                <a:gd name="T54" fmla="*/ 2147483647 w 1449"/>
                <a:gd name="T55" fmla="*/ 2147483647 h 1024"/>
                <a:gd name="T56" fmla="*/ 2147483647 w 1449"/>
                <a:gd name="T57" fmla="*/ 2147483647 h 1024"/>
                <a:gd name="T58" fmla="*/ 2147483647 w 1449"/>
                <a:gd name="T59" fmla="*/ 2147483647 h 1024"/>
                <a:gd name="T60" fmla="*/ 2147483647 w 1449"/>
                <a:gd name="T61" fmla="*/ 2147483647 h 1024"/>
                <a:gd name="T62" fmla="*/ 2147483647 w 1449"/>
                <a:gd name="T63" fmla="*/ 2147483647 h 1024"/>
                <a:gd name="T64" fmla="*/ 2147483647 w 1449"/>
                <a:gd name="T65" fmla="*/ 0 h 1024"/>
                <a:gd name="T66" fmla="*/ 2147483647 w 1449"/>
                <a:gd name="T67" fmla="*/ 2147483647 h 1024"/>
                <a:gd name="T68" fmla="*/ 2147483647 w 1449"/>
                <a:gd name="T69" fmla="*/ 2147483647 h 1024"/>
                <a:gd name="T70" fmla="*/ 2147483647 w 1449"/>
                <a:gd name="T71" fmla="*/ 2147483647 h 1024"/>
                <a:gd name="T72" fmla="*/ 2147483647 w 1449"/>
                <a:gd name="T73" fmla="*/ 2147483647 h 1024"/>
                <a:gd name="T74" fmla="*/ 2147483647 w 1449"/>
                <a:gd name="T75" fmla="*/ 2147483647 h 1024"/>
                <a:gd name="T76" fmla="*/ 2147483647 w 1449"/>
                <a:gd name="T77" fmla="*/ 2147483647 h 1024"/>
                <a:gd name="T78" fmla="*/ 2147483647 w 1449"/>
                <a:gd name="T79" fmla="*/ 2147483647 h 1024"/>
                <a:gd name="T80" fmla="*/ 2147483647 w 1449"/>
                <a:gd name="T81" fmla="*/ 2147483647 h 1024"/>
                <a:gd name="T82" fmla="*/ 2147483647 w 1449"/>
                <a:gd name="T83" fmla="*/ 2147483647 h 1024"/>
                <a:gd name="T84" fmla="*/ 0 w 1449"/>
                <a:gd name="T85" fmla="*/ 2147483647 h 1024"/>
                <a:gd name="T86" fmla="*/ 2147483647 w 1449"/>
                <a:gd name="T87" fmla="*/ 2147483647 h 1024"/>
                <a:gd name="T88" fmla="*/ 2147483647 w 1449"/>
                <a:gd name="T89" fmla="*/ 2147483647 h 1024"/>
                <a:gd name="T90" fmla="*/ 2147483647 w 1449"/>
                <a:gd name="T91" fmla="*/ 2147483647 h 1024"/>
                <a:gd name="T92" fmla="*/ 2147483647 w 1449"/>
                <a:gd name="T93" fmla="*/ 2147483647 h 1024"/>
                <a:gd name="T94" fmla="*/ 2147483647 w 1449"/>
                <a:gd name="T95" fmla="*/ 2147483647 h 1024"/>
                <a:gd name="T96" fmla="*/ 2147483647 w 1449"/>
                <a:gd name="T97" fmla="*/ 2147483647 h 1024"/>
                <a:gd name="T98" fmla="*/ 2147483647 w 1449"/>
                <a:gd name="T99" fmla="*/ 2147483647 h 1024"/>
                <a:gd name="T100" fmla="*/ 2147483647 w 1449"/>
                <a:gd name="T101" fmla="*/ 2147483647 h 1024"/>
                <a:gd name="T102" fmla="*/ 2147483647 w 1449"/>
                <a:gd name="T103" fmla="*/ 2147483647 h 1024"/>
                <a:gd name="T104" fmla="*/ 2147483647 w 1449"/>
                <a:gd name="T105" fmla="*/ 2147483647 h 1024"/>
                <a:gd name="T106" fmla="*/ 2147483647 w 1449"/>
                <a:gd name="T107" fmla="*/ 2147483647 h 1024"/>
                <a:gd name="T108" fmla="*/ 2147483647 w 1449"/>
                <a:gd name="T109" fmla="*/ 2147483647 h 1024"/>
                <a:gd name="T110" fmla="*/ 2147483647 w 1449"/>
                <a:gd name="T111" fmla="*/ 2147483647 h 1024"/>
                <a:gd name="T112" fmla="*/ 2147483647 w 1449"/>
                <a:gd name="T113" fmla="*/ 2147483647 h 1024"/>
                <a:gd name="T114" fmla="*/ 2147483647 w 1449"/>
                <a:gd name="T115" fmla="*/ 2147483647 h 10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4"/>
                <a:gd name="T176" fmla="*/ 1449 w 1449"/>
                <a:gd name="T177" fmla="*/ 1024 h 10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4">
                  <a:moveTo>
                    <a:pt x="724" y="1023"/>
                  </a:moveTo>
                  <a:lnTo>
                    <a:pt x="732" y="1023"/>
                  </a:lnTo>
                  <a:lnTo>
                    <a:pt x="740" y="1023"/>
                  </a:lnTo>
                  <a:lnTo>
                    <a:pt x="747" y="1023"/>
                  </a:lnTo>
                  <a:lnTo>
                    <a:pt x="755" y="1023"/>
                  </a:lnTo>
                  <a:lnTo>
                    <a:pt x="763" y="1022"/>
                  </a:lnTo>
                  <a:lnTo>
                    <a:pt x="771" y="1022"/>
                  </a:lnTo>
                  <a:lnTo>
                    <a:pt x="778" y="1022"/>
                  </a:lnTo>
                  <a:lnTo>
                    <a:pt x="786" y="1021"/>
                  </a:lnTo>
                  <a:lnTo>
                    <a:pt x="793" y="1021"/>
                  </a:lnTo>
                  <a:lnTo>
                    <a:pt x="801" y="1020"/>
                  </a:lnTo>
                  <a:lnTo>
                    <a:pt x="809" y="1019"/>
                  </a:lnTo>
                  <a:lnTo>
                    <a:pt x="816" y="1019"/>
                  </a:lnTo>
                  <a:lnTo>
                    <a:pt x="824" y="1018"/>
                  </a:lnTo>
                  <a:lnTo>
                    <a:pt x="831" y="1017"/>
                  </a:lnTo>
                  <a:lnTo>
                    <a:pt x="839" y="1016"/>
                  </a:lnTo>
                  <a:lnTo>
                    <a:pt x="846" y="1015"/>
                  </a:lnTo>
                  <a:lnTo>
                    <a:pt x="853" y="1014"/>
                  </a:lnTo>
                  <a:lnTo>
                    <a:pt x="861" y="1013"/>
                  </a:lnTo>
                  <a:lnTo>
                    <a:pt x="868" y="1012"/>
                  </a:lnTo>
                  <a:lnTo>
                    <a:pt x="876" y="1011"/>
                  </a:lnTo>
                  <a:lnTo>
                    <a:pt x="883" y="1010"/>
                  </a:lnTo>
                  <a:lnTo>
                    <a:pt x="890" y="1009"/>
                  </a:lnTo>
                  <a:lnTo>
                    <a:pt x="897" y="1007"/>
                  </a:lnTo>
                  <a:lnTo>
                    <a:pt x="905" y="1006"/>
                  </a:lnTo>
                  <a:lnTo>
                    <a:pt x="912" y="1005"/>
                  </a:lnTo>
                  <a:lnTo>
                    <a:pt x="919" y="1003"/>
                  </a:lnTo>
                  <a:lnTo>
                    <a:pt x="926" y="1001"/>
                  </a:lnTo>
                  <a:lnTo>
                    <a:pt x="933" y="1000"/>
                  </a:lnTo>
                  <a:lnTo>
                    <a:pt x="940" y="998"/>
                  </a:lnTo>
                  <a:lnTo>
                    <a:pt x="947" y="997"/>
                  </a:lnTo>
                  <a:lnTo>
                    <a:pt x="955" y="995"/>
                  </a:lnTo>
                  <a:lnTo>
                    <a:pt x="961" y="993"/>
                  </a:lnTo>
                  <a:lnTo>
                    <a:pt x="968" y="991"/>
                  </a:lnTo>
                  <a:lnTo>
                    <a:pt x="975" y="989"/>
                  </a:lnTo>
                  <a:lnTo>
                    <a:pt x="982" y="987"/>
                  </a:lnTo>
                  <a:lnTo>
                    <a:pt x="989" y="985"/>
                  </a:lnTo>
                  <a:lnTo>
                    <a:pt x="996" y="983"/>
                  </a:lnTo>
                  <a:lnTo>
                    <a:pt x="1003" y="981"/>
                  </a:lnTo>
                  <a:lnTo>
                    <a:pt x="1010" y="979"/>
                  </a:lnTo>
                  <a:lnTo>
                    <a:pt x="1016" y="976"/>
                  </a:lnTo>
                  <a:lnTo>
                    <a:pt x="1023" y="974"/>
                  </a:lnTo>
                  <a:lnTo>
                    <a:pt x="1030" y="972"/>
                  </a:lnTo>
                  <a:lnTo>
                    <a:pt x="1036" y="969"/>
                  </a:lnTo>
                  <a:lnTo>
                    <a:pt x="1043" y="967"/>
                  </a:lnTo>
                  <a:lnTo>
                    <a:pt x="1049" y="964"/>
                  </a:lnTo>
                  <a:lnTo>
                    <a:pt x="1056" y="961"/>
                  </a:lnTo>
                  <a:lnTo>
                    <a:pt x="1062" y="959"/>
                  </a:lnTo>
                  <a:lnTo>
                    <a:pt x="1069" y="956"/>
                  </a:lnTo>
                  <a:lnTo>
                    <a:pt x="1075" y="953"/>
                  </a:lnTo>
                  <a:lnTo>
                    <a:pt x="1081" y="951"/>
                  </a:lnTo>
                  <a:lnTo>
                    <a:pt x="1088" y="948"/>
                  </a:lnTo>
                  <a:lnTo>
                    <a:pt x="1094" y="945"/>
                  </a:lnTo>
                  <a:lnTo>
                    <a:pt x="1100" y="942"/>
                  </a:lnTo>
                  <a:lnTo>
                    <a:pt x="1106" y="939"/>
                  </a:lnTo>
                  <a:lnTo>
                    <a:pt x="1112" y="936"/>
                  </a:lnTo>
                  <a:lnTo>
                    <a:pt x="1119" y="933"/>
                  </a:lnTo>
                  <a:lnTo>
                    <a:pt x="1125" y="929"/>
                  </a:lnTo>
                  <a:lnTo>
                    <a:pt x="1131" y="926"/>
                  </a:lnTo>
                  <a:lnTo>
                    <a:pt x="1137" y="923"/>
                  </a:lnTo>
                  <a:lnTo>
                    <a:pt x="1142" y="920"/>
                  </a:lnTo>
                  <a:lnTo>
                    <a:pt x="1148" y="916"/>
                  </a:lnTo>
                  <a:lnTo>
                    <a:pt x="1154" y="913"/>
                  </a:lnTo>
                  <a:lnTo>
                    <a:pt x="1160" y="909"/>
                  </a:lnTo>
                  <a:lnTo>
                    <a:pt x="1166" y="906"/>
                  </a:lnTo>
                  <a:lnTo>
                    <a:pt x="1171" y="902"/>
                  </a:lnTo>
                  <a:lnTo>
                    <a:pt x="1177" y="898"/>
                  </a:lnTo>
                  <a:lnTo>
                    <a:pt x="1182" y="895"/>
                  </a:lnTo>
                  <a:lnTo>
                    <a:pt x="1188" y="891"/>
                  </a:lnTo>
                  <a:lnTo>
                    <a:pt x="1193" y="887"/>
                  </a:lnTo>
                  <a:lnTo>
                    <a:pt x="1199" y="883"/>
                  </a:lnTo>
                  <a:lnTo>
                    <a:pt x="1204" y="879"/>
                  </a:lnTo>
                  <a:lnTo>
                    <a:pt x="1210" y="875"/>
                  </a:lnTo>
                  <a:lnTo>
                    <a:pt x="1215" y="871"/>
                  </a:lnTo>
                  <a:lnTo>
                    <a:pt x="1220" y="867"/>
                  </a:lnTo>
                  <a:lnTo>
                    <a:pt x="1225" y="863"/>
                  </a:lnTo>
                  <a:lnTo>
                    <a:pt x="1230" y="859"/>
                  </a:lnTo>
                  <a:lnTo>
                    <a:pt x="1235" y="855"/>
                  </a:lnTo>
                  <a:lnTo>
                    <a:pt x="1241" y="850"/>
                  </a:lnTo>
                  <a:lnTo>
                    <a:pt x="1247" y="845"/>
                  </a:lnTo>
                  <a:lnTo>
                    <a:pt x="1252" y="840"/>
                  </a:lnTo>
                  <a:lnTo>
                    <a:pt x="1258" y="836"/>
                  </a:lnTo>
                  <a:lnTo>
                    <a:pt x="1263" y="831"/>
                  </a:lnTo>
                  <a:lnTo>
                    <a:pt x="1268" y="826"/>
                  </a:lnTo>
                  <a:lnTo>
                    <a:pt x="1274" y="821"/>
                  </a:lnTo>
                  <a:lnTo>
                    <a:pt x="1279" y="815"/>
                  </a:lnTo>
                  <a:lnTo>
                    <a:pt x="1284" y="810"/>
                  </a:lnTo>
                  <a:lnTo>
                    <a:pt x="1289" y="805"/>
                  </a:lnTo>
                  <a:lnTo>
                    <a:pt x="1294" y="800"/>
                  </a:lnTo>
                  <a:lnTo>
                    <a:pt x="1299" y="795"/>
                  </a:lnTo>
                  <a:lnTo>
                    <a:pt x="1304" y="789"/>
                  </a:lnTo>
                  <a:lnTo>
                    <a:pt x="1309" y="784"/>
                  </a:lnTo>
                  <a:lnTo>
                    <a:pt x="1313" y="779"/>
                  </a:lnTo>
                  <a:lnTo>
                    <a:pt x="1318" y="773"/>
                  </a:lnTo>
                  <a:lnTo>
                    <a:pt x="1323" y="768"/>
                  </a:lnTo>
                  <a:lnTo>
                    <a:pt x="1327" y="762"/>
                  </a:lnTo>
                  <a:lnTo>
                    <a:pt x="1331" y="756"/>
                  </a:lnTo>
                  <a:lnTo>
                    <a:pt x="1336" y="751"/>
                  </a:lnTo>
                  <a:lnTo>
                    <a:pt x="1340" y="745"/>
                  </a:lnTo>
                  <a:lnTo>
                    <a:pt x="1344" y="739"/>
                  </a:lnTo>
                  <a:lnTo>
                    <a:pt x="1348" y="734"/>
                  </a:lnTo>
                  <a:lnTo>
                    <a:pt x="1352" y="728"/>
                  </a:lnTo>
                  <a:lnTo>
                    <a:pt x="1356" y="722"/>
                  </a:lnTo>
                  <a:lnTo>
                    <a:pt x="1360" y="716"/>
                  </a:lnTo>
                  <a:lnTo>
                    <a:pt x="1364" y="710"/>
                  </a:lnTo>
                  <a:lnTo>
                    <a:pt x="1368" y="704"/>
                  </a:lnTo>
                  <a:lnTo>
                    <a:pt x="1372" y="698"/>
                  </a:lnTo>
                  <a:lnTo>
                    <a:pt x="1375" y="692"/>
                  </a:lnTo>
                  <a:lnTo>
                    <a:pt x="1379" y="686"/>
                  </a:lnTo>
                  <a:lnTo>
                    <a:pt x="1382" y="680"/>
                  </a:lnTo>
                  <a:lnTo>
                    <a:pt x="1385" y="674"/>
                  </a:lnTo>
                  <a:lnTo>
                    <a:pt x="1389" y="668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49"/>
                  </a:lnTo>
                  <a:lnTo>
                    <a:pt x="1401" y="643"/>
                  </a:lnTo>
                  <a:lnTo>
                    <a:pt x="1404" y="637"/>
                  </a:lnTo>
                  <a:lnTo>
                    <a:pt x="1406" y="630"/>
                  </a:lnTo>
                  <a:lnTo>
                    <a:pt x="1409" y="624"/>
                  </a:lnTo>
                  <a:lnTo>
                    <a:pt x="1412" y="618"/>
                  </a:lnTo>
                  <a:lnTo>
                    <a:pt x="1414" y="611"/>
                  </a:lnTo>
                  <a:lnTo>
                    <a:pt x="1417" y="605"/>
                  </a:lnTo>
                  <a:lnTo>
                    <a:pt x="1419" y="598"/>
                  </a:lnTo>
                  <a:lnTo>
                    <a:pt x="1421" y="592"/>
                  </a:lnTo>
                  <a:lnTo>
                    <a:pt x="1423" y="585"/>
                  </a:lnTo>
                  <a:lnTo>
                    <a:pt x="1426" y="579"/>
                  </a:lnTo>
                  <a:lnTo>
                    <a:pt x="1428" y="572"/>
                  </a:lnTo>
                  <a:lnTo>
                    <a:pt x="1429" y="565"/>
                  </a:lnTo>
                  <a:lnTo>
                    <a:pt x="1431" y="559"/>
                  </a:lnTo>
                  <a:lnTo>
                    <a:pt x="1433" y="552"/>
                  </a:lnTo>
                  <a:lnTo>
                    <a:pt x="1435" y="545"/>
                  </a:lnTo>
                  <a:lnTo>
                    <a:pt x="1436" y="539"/>
                  </a:lnTo>
                  <a:lnTo>
                    <a:pt x="1438" y="532"/>
                  </a:lnTo>
                  <a:lnTo>
                    <a:pt x="1439" y="525"/>
                  </a:lnTo>
                  <a:lnTo>
                    <a:pt x="1440" y="518"/>
                  </a:lnTo>
                  <a:lnTo>
                    <a:pt x="1441" y="511"/>
                  </a:lnTo>
                  <a:lnTo>
                    <a:pt x="1443" y="505"/>
                  </a:lnTo>
                  <a:lnTo>
                    <a:pt x="1444" y="498"/>
                  </a:lnTo>
                  <a:lnTo>
                    <a:pt x="1444" y="491"/>
                  </a:lnTo>
                  <a:lnTo>
                    <a:pt x="1445" y="484"/>
                  </a:lnTo>
                  <a:lnTo>
                    <a:pt x="1446" y="477"/>
                  </a:lnTo>
                  <a:lnTo>
                    <a:pt x="1447" y="470"/>
                  </a:lnTo>
                  <a:lnTo>
                    <a:pt x="1447" y="463"/>
                  </a:lnTo>
                  <a:lnTo>
                    <a:pt x="1448" y="456"/>
                  </a:lnTo>
                  <a:lnTo>
                    <a:pt x="1448" y="449"/>
                  </a:lnTo>
                  <a:lnTo>
                    <a:pt x="1448" y="442"/>
                  </a:lnTo>
                  <a:lnTo>
                    <a:pt x="1448" y="435"/>
                  </a:lnTo>
                  <a:lnTo>
                    <a:pt x="1448" y="428"/>
                  </a:lnTo>
                  <a:lnTo>
                    <a:pt x="1448" y="421"/>
                  </a:lnTo>
                  <a:lnTo>
                    <a:pt x="1448" y="414"/>
                  </a:lnTo>
                  <a:lnTo>
                    <a:pt x="1448" y="406"/>
                  </a:lnTo>
                  <a:lnTo>
                    <a:pt x="1448" y="399"/>
                  </a:lnTo>
                  <a:lnTo>
                    <a:pt x="1447" y="392"/>
                  </a:lnTo>
                  <a:lnTo>
                    <a:pt x="1447" y="385"/>
                  </a:lnTo>
                  <a:lnTo>
                    <a:pt x="1446" y="378"/>
                  </a:lnTo>
                  <a:lnTo>
                    <a:pt x="1445" y="370"/>
                  </a:lnTo>
                  <a:lnTo>
                    <a:pt x="1444" y="363"/>
                  </a:lnTo>
                  <a:lnTo>
                    <a:pt x="1443" y="356"/>
                  </a:lnTo>
                  <a:lnTo>
                    <a:pt x="1442" y="349"/>
                  </a:lnTo>
                  <a:lnTo>
                    <a:pt x="1441" y="342"/>
                  </a:lnTo>
                  <a:lnTo>
                    <a:pt x="1440" y="335"/>
                  </a:lnTo>
                  <a:lnTo>
                    <a:pt x="1438" y="328"/>
                  </a:lnTo>
                  <a:lnTo>
                    <a:pt x="1437" y="321"/>
                  </a:lnTo>
                  <a:lnTo>
                    <a:pt x="1435" y="314"/>
                  </a:lnTo>
                  <a:lnTo>
                    <a:pt x="1434" y="307"/>
                  </a:lnTo>
                  <a:lnTo>
                    <a:pt x="1432" y="301"/>
                  </a:lnTo>
                  <a:lnTo>
                    <a:pt x="1430" y="294"/>
                  </a:lnTo>
                  <a:lnTo>
                    <a:pt x="1428" y="287"/>
                  </a:lnTo>
                  <a:lnTo>
                    <a:pt x="1426" y="280"/>
                  </a:lnTo>
                  <a:lnTo>
                    <a:pt x="1424" y="274"/>
                  </a:lnTo>
                  <a:lnTo>
                    <a:pt x="1422" y="267"/>
                  </a:lnTo>
                  <a:lnTo>
                    <a:pt x="1420" y="261"/>
                  </a:lnTo>
                  <a:lnTo>
                    <a:pt x="1417" y="254"/>
                  </a:lnTo>
                  <a:lnTo>
                    <a:pt x="1415" y="248"/>
                  </a:lnTo>
                  <a:lnTo>
                    <a:pt x="1412" y="241"/>
                  </a:lnTo>
                  <a:lnTo>
                    <a:pt x="1410" y="235"/>
                  </a:lnTo>
                  <a:lnTo>
                    <a:pt x="1407" y="229"/>
                  </a:lnTo>
                  <a:lnTo>
                    <a:pt x="1404" y="222"/>
                  </a:lnTo>
                  <a:lnTo>
                    <a:pt x="1401" y="216"/>
                  </a:lnTo>
                  <a:lnTo>
                    <a:pt x="1398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8" y="192"/>
                  </a:lnTo>
                  <a:lnTo>
                    <a:pt x="1385" y="186"/>
                  </a:lnTo>
                  <a:lnTo>
                    <a:pt x="1381" y="180"/>
                  </a:lnTo>
                  <a:lnTo>
                    <a:pt x="1378" y="175"/>
                  </a:lnTo>
                  <a:lnTo>
                    <a:pt x="1374" y="169"/>
                  </a:lnTo>
                  <a:lnTo>
                    <a:pt x="1370" y="163"/>
                  </a:lnTo>
                  <a:lnTo>
                    <a:pt x="1366" y="158"/>
                  </a:lnTo>
                  <a:lnTo>
                    <a:pt x="1363" y="152"/>
                  </a:lnTo>
                  <a:lnTo>
                    <a:pt x="1359" y="147"/>
                  </a:lnTo>
                  <a:lnTo>
                    <a:pt x="1354" y="142"/>
                  </a:lnTo>
                  <a:lnTo>
                    <a:pt x="1350" y="137"/>
                  </a:lnTo>
                  <a:lnTo>
                    <a:pt x="1346" y="131"/>
                  </a:lnTo>
                  <a:lnTo>
                    <a:pt x="1342" y="126"/>
                  </a:lnTo>
                  <a:lnTo>
                    <a:pt x="1337" y="121"/>
                  </a:lnTo>
                  <a:lnTo>
                    <a:pt x="1333" y="116"/>
                  </a:lnTo>
                  <a:lnTo>
                    <a:pt x="1328" y="112"/>
                  </a:lnTo>
                  <a:lnTo>
                    <a:pt x="1323" y="107"/>
                  </a:lnTo>
                  <a:lnTo>
                    <a:pt x="1318" y="102"/>
                  </a:lnTo>
                  <a:lnTo>
                    <a:pt x="1314" y="98"/>
                  </a:lnTo>
                  <a:lnTo>
                    <a:pt x="1309" y="93"/>
                  </a:lnTo>
                  <a:lnTo>
                    <a:pt x="1304" y="89"/>
                  </a:lnTo>
                  <a:lnTo>
                    <a:pt x="1298" y="85"/>
                  </a:lnTo>
                  <a:lnTo>
                    <a:pt x="1293" y="80"/>
                  </a:lnTo>
                  <a:lnTo>
                    <a:pt x="1288" y="76"/>
                  </a:lnTo>
                  <a:lnTo>
                    <a:pt x="1283" y="72"/>
                  </a:lnTo>
                  <a:lnTo>
                    <a:pt x="1277" y="68"/>
                  </a:lnTo>
                  <a:lnTo>
                    <a:pt x="1272" y="65"/>
                  </a:lnTo>
                  <a:lnTo>
                    <a:pt x="1266" y="61"/>
                  </a:lnTo>
                  <a:lnTo>
                    <a:pt x="1260" y="57"/>
                  </a:lnTo>
                  <a:lnTo>
                    <a:pt x="1255" y="54"/>
                  </a:lnTo>
                  <a:lnTo>
                    <a:pt x="1249" y="50"/>
                  </a:lnTo>
                  <a:lnTo>
                    <a:pt x="1243" y="47"/>
                  </a:lnTo>
                  <a:lnTo>
                    <a:pt x="1237" y="44"/>
                  </a:lnTo>
                  <a:lnTo>
                    <a:pt x="1232" y="41"/>
                  </a:lnTo>
                  <a:lnTo>
                    <a:pt x="1226" y="39"/>
                  </a:lnTo>
                  <a:lnTo>
                    <a:pt x="1221" y="36"/>
                  </a:lnTo>
                  <a:lnTo>
                    <a:pt x="1215" y="34"/>
                  </a:lnTo>
                  <a:lnTo>
                    <a:pt x="1210" y="32"/>
                  </a:lnTo>
                  <a:lnTo>
                    <a:pt x="1204" y="29"/>
                  </a:lnTo>
                  <a:lnTo>
                    <a:pt x="1199" y="27"/>
                  </a:lnTo>
                  <a:lnTo>
                    <a:pt x="1193" y="25"/>
                  </a:lnTo>
                  <a:lnTo>
                    <a:pt x="1187" y="23"/>
                  </a:lnTo>
                  <a:lnTo>
                    <a:pt x="1181" y="21"/>
                  </a:lnTo>
                  <a:lnTo>
                    <a:pt x="1176" y="20"/>
                  </a:lnTo>
                  <a:lnTo>
                    <a:pt x="1170" y="18"/>
                  </a:lnTo>
                  <a:lnTo>
                    <a:pt x="1164" y="16"/>
                  </a:lnTo>
                  <a:lnTo>
                    <a:pt x="1158" y="15"/>
                  </a:lnTo>
                  <a:lnTo>
                    <a:pt x="1152" y="13"/>
                  </a:lnTo>
                  <a:lnTo>
                    <a:pt x="1145" y="12"/>
                  </a:lnTo>
                  <a:lnTo>
                    <a:pt x="1139" y="11"/>
                  </a:lnTo>
                  <a:lnTo>
                    <a:pt x="1133" y="9"/>
                  </a:lnTo>
                  <a:lnTo>
                    <a:pt x="1127" y="8"/>
                  </a:lnTo>
                  <a:lnTo>
                    <a:pt x="1120" y="7"/>
                  </a:lnTo>
                  <a:lnTo>
                    <a:pt x="1114" y="6"/>
                  </a:lnTo>
                  <a:lnTo>
                    <a:pt x="1107" y="5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8" y="3"/>
                  </a:lnTo>
                  <a:lnTo>
                    <a:pt x="1081" y="2"/>
                  </a:lnTo>
                  <a:lnTo>
                    <a:pt x="1074" y="2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4" y="1"/>
                  </a:lnTo>
                  <a:lnTo>
                    <a:pt x="1047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26" y="0"/>
                  </a:lnTo>
                  <a:lnTo>
                    <a:pt x="1019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0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1"/>
                  </a:lnTo>
                  <a:lnTo>
                    <a:pt x="968" y="1"/>
                  </a:lnTo>
                  <a:lnTo>
                    <a:pt x="960" y="1"/>
                  </a:lnTo>
                  <a:lnTo>
                    <a:pt x="953" y="2"/>
                  </a:lnTo>
                  <a:lnTo>
                    <a:pt x="945" y="2"/>
                  </a:lnTo>
                  <a:lnTo>
                    <a:pt x="938" y="3"/>
                  </a:lnTo>
                  <a:lnTo>
                    <a:pt x="930" y="4"/>
                  </a:lnTo>
                  <a:lnTo>
                    <a:pt x="923" y="4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900" y="6"/>
                  </a:lnTo>
                  <a:lnTo>
                    <a:pt x="892" y="7"/>
                  </a:lnTo>
                  <a:lnTo>
                    <a:pt x="884" y="8"/>
                  </a:lnTo>
                  <a:lnTo>
                    <a:pt x="876" y="9"/>
                  </a:lnTo>
                  <a:lnTo>
                    <a:pt x="868" y="10"/>
                  </a:lnTo>
                  <a:lnTo>
                    <a:pt x="861" y="11"/>
                  </a:lnTo>
                  <a:lnTo>
                    <a:pt x="853" y="12"/>
                  </a:lnTo>
                  <a:lnTo>
                    <a:pt x="845" y="13"/>
                  </a:lnTo>
                  <a:lnTo>
                    <a:pt x="837" y="14"/>
                  </a:lnTo>
                  <a:lnTo>
                    <a:pt x="829" y="15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19"/>
                  </a:lnTo>
                  <a:lnTo>
                    <a:pt x="797" y="20"/>
                  </a:lnTo>
                  <a:lnTo>
                    <a:pt x="789" y="22"/>
                  </a:lnTo>
                  <a:lnTo>
                    <a:pt x="781" y="23"/>
                  </a:lnTo>
                  <a:lnTo>
                    <a:pt x="773" y="24"/>
                  </a:lnTo>
                  <a:lnTo>
                    <a:pt x="764" y="26"/>
                  </a:lnTo>
                  <a:lnTo>
                    <a:pt x="756" y="27"/>
                  </a:lnTo>
                  <a:lnTo>
                    <a:pt x="748" y="29"/>
                  </a:lnTo>
                  <a:lnTo>
                    <a:pt x="740" y="30"/>
                  </a:lnTo>
                  <a:lnTo>
                    <a:pt x="732" y="31"/>
                  </a:lnTo>
                  <a:lnTo>
                    <a:pt x="723" y="30"/>
                  </a:lnTo>
                  <a:lnTo>
                    <a:pt x="715" y="29"/>
                  </a:lnTo>
                  <a:lnTo>
                    <a:pt x="707" y="27"/>
                  </a:lnTo>
                  <a:lnTo>
                    <a:pt x="699" y="26"/>
                  </a:lnTo>
                  <a:lnTo>
                    <a:pt x="691" y="24"/>
                  </a:lnTo>
                  <a:lnTo>
                    <a:pt x="683" y="23"/>
                  </a:lnTo>
                  <a:lnTo>
                    <a:pt x="675" y="22"/>
                  </a:lnTo>
                  <a:lnTo>
                    <a:pt x="667" y="21"/>
                  </a:lnTo>
                  <a:lnTo>
                    <a:pt x="659" y="19"/>
                  </a:lnTo>
                  <a:lnTo>
                    <a:pt x="651" y="18"/>
                  </a:lnTo>
                  <a:lnTo>
                    <a:pt x="643" y="17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3"/>
                  </a:lnTo>
                  <a:lnTo>
                    <a:pt x="612" y="12"/>
                  </a:lnTo>
                  <a:lnTo>
                    <a:pt x="604" y="11"/>
                  </a:lnTo>
                  <a:lnTo>
                    <a:pt x="596" y="10"/>
                  </a:lnTo>
                  <a:lnTo>
                    <a:pt x="588" y="9"/>
                  </a:lnTo>
                  <a:lnTo>
                    <a:pt x="580" y="9"/>
                  </a:lnTo>
                  <a:lnTo>
                    <a:pt x="573" y="8"/>
                  </a:lnTo>
                  <a:lnTo>
                    <a:pt x="565" y="7"/>
                  </a:lnTo>
                  <a:lnTo>
                    <a:pt x="557" y="6"/>
                  </a:lnTo>
                  <a:lnTo>
                    <a:pt x="549" y="5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3"/>
                  </a:lnTo>
                  <a:lnTo>
                    <a:pt x="519" y="3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7" y="1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5" y="0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  <a:lnTo>
                    <a:pt x="439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6" y="1"/>
                  </a:lnTo>
                  <a:lnTo>
                    <a:pt x="390" y="1"/>
                  </a:lnTo>
                  <a:lnTo>
                    <a:pt x="383" y="2"/>
                  </a:lnTo>
                  <a:lnTo>
                    <a:pt x="376" y="2"/>
                  </a:lnTo>
                  <a:lnTo>
                    <a:pt x="369" y="3"/>
                  </a:lnTo>
                  <a:lnTo>
                    <a:pt x="363" y="3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7" y="7"/>
                  </a:lnTo>
                  <a:lnTo>
                    <a:pt x="330" y="8"/>
                  </a:lnTo>
                  <a:lnTo>
                    <a:pt x="324" y="9"/>
                  </a:lnTo>
                  <a:lnTo>
                    <a:pt x="317" y="10"/>
                  </a:lnTo>
                  <a:lnTo>
                    <a:pt x="311" y="11"/>
                  </a:lnTo>
                  <a:lnTo>
                    <a:pt x="305" y="12"/>
                  </a:lnTo>
                  <a:lnTo>
                    <a:pt x="299" y="14"/>
                  </a:lnTo>
                  <a:lnTo>
                    <a:pt x="293" y="15"/>
                  </a:lnTo>
                  <a:lnTo>
                    <a:pt x="287" y="17"/>
                  </a:lnTo>
                  <a:lnTo>
                    <a:pt x="281" y="18"/>
                  </a:lnTo>
                  <a:lnTo>
                    <a:pt x="275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5"/>
                  </a:lnTo>
                  <a:lnTo>
                    <a:pt x="252" y="27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4"/>
                  </a:lnTo>
                  <a:lnTo>
                    <a:pt x="229" y="36"/>
                  </a:lnTo>
                  <a:lnTo>
                    <a:pt x="224" y="39"/>
                  </a:lnTo>
                  <a:lnTo>
                    <a:pt x="219" y="41"/>
                  </a:lnTo>
                  <a:lnTo>
                    <a:pt x="213" y="44"/>
                  </a:lnTo>
                  <a:lnTo>
                    <a:pt x="207" y="47"/>
                  </a:lnTo>
                  <a:lnTo>
                    <a:pt x="201" y="50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4" y="61"/>
                  </a:lnTo>
                  <a:lnTo>
                    <a:pt x="178" y="65"/>
                  </a:lnTo>
                  <a:lnTo>
                    <a:pt x="172" y="68"/>
                  </a:lnTo>
                  <a:lnTo>
                    <a:pt x="167" y="72"/>
                  </a:lnTo>
                  <a:lnTo>
                    <a:pt x="161" y="76"/>
                  </a:lnTo>
                  <a:lnTo>
                    <a:pt x="156" y="80"/>
                  </a:lnTo>
                  <a:lnTo>
                    <a:pt x="151" y="85"/>
                  </a:lnTo>
                  <a:lnTo>
                    <a:pt x="146" y="89"/>
                  </a:lnTo>
                  <a:lnTo>
                    <a:pt x="141" y="93"/>
                  </a:lnTo>
                  <a:lnTo>
                    <a:pt x="135" y="98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1" y="112"/>
                  </a:lnTo>
                  <a:lnTo>
                    <a:pt x="116" y="116"/>
                  </a:lnTo>
                  <a:lnTo>
                    <a:pt x="112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8" y="137"/>
                  </a:lnTo>
                  <a:lnTo>
                    <a:pt x="94" y="142"/>
                  </a:lnTo>
                  <a:lnTo>
                    <a:pt x="90" y="147"/>
                  </a:lnTo>
                  <a:lnTo>
                    <a:pt x="86" y="152"/>
                  </a:lnTo>
                  <a:lnTo>
                    <a:pt x="82" y="158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71" y="175"/>
                  </a:lnTo>
                  <a:lnTo>
                    <a:pt x="67" y="180"/>
                  </a:lnTo>
                  <a:lnTo>
                    <a:pt x="63" y="186"/>
                  </a:lnTo>
                  <a:lnTo>
                    <a:pt x="60" y="192"/>
                  </a:lnTo>
                  <a:lnTo>
                    <a:pt x="57" y="198"/>
                  </a:lnTo>
                  <a:lnTo>
                    <a:pt x="53" y="204"/>
                  </a:lnTo>
                  <a:lnTo>
                    <a:pt x="50" y="210"/>
                  </a:lnTo>
                  <a:lnTo>
                    <a:pt x="47" y="216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9" y="235"/>
                  </a:lnTo>
                  <a:lnTo>
                    <a:pt x="36" y="241"/>
                  </a:lnTo>
                  <a:lnTo>
                    <a:pt x="33" y="248"/>
                  </a:lnTo>
                  <a:lnTo>
                    <a:pt x="31" y="254"/>
                  </a:lnTo>
                  <a:lnTo>
                    <a:pt x="28" y="261"/>
                  </a:lnTo>
                  <a:lnTo>
                    <a:pt x="26" y="267"/>
                  </a:lnTo>
                  <a:lnTo>
                    <a:pt x="24" y="274"/>
                  </a:lnTo>
                  <a:lnTo>
                    <a:pt x="22" y="280"/>
                  </a:lnTo>
                  <a:lnTo>
                    <a:pt x="20" y="287"/>
                  </a:lnTo>
                  <a:lnTo>
                    <a:pt x="18" y="294"/>
                  </a:lnTo>
                  <a:lnTo>
                    <a:pt x="16" y="301"/>
                  </a:lnTo>
                  <a:lnTo>
                    <a:pt x="14" y="307"/>
                  </a:lnTo>
                  <a:lnTo>
                    <a:pt x="12" y="314"/>
                  </a:lnTo>
                  <a:lnTo>
                    <a:pt x="11" y="321"/>
                  </a:lnTo>
                  <a:lnTo>
                    <a:pt x="9" y="328"/>
                  </a:lnTo>
                  <a:lnTo>
                    <a:pt x="8" y="335"/>
                  </a:lnTo>
                  <a:lnTo>
                    <a:pt x="7" y="342"/>
                  </a:lnTo>
                  <a:lnTo>
                    <a:pt x="6" y="349"/>
                  </a:lnTo>
                  <a:lnTo>
                    <a:pt x="5" y="356"/>
                  </a:lnTo>
                  <a:lnTo>
                    <a:pt x="4" y="363"/>
                  </a:lnTo>
                  <a:lnTo>
                    <a:pt x="3" y="370"/>
                  </a:lnTo>
                  <a:lnTo>
                    <a:pt x="2" y="378"/>
                  </a:lnTo>
                  <a:lnTo>
                    <a:pt x="1" y="385"/>
                  </a:lnTo>
                  <a:lnTo>
                    <a:pt x="1" y="392"/>
                  </a:lnTo>
                  <a:lnTo>
                    <a:pt x="0" y="399"/>
                  </a:lnTo>
                  <a:lnTo>
                    <a:pt x="0" y="406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2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1" y="463"/>
                  </a:lnTo>
                  <a:lnTo>
                    <a:pt x="1" y="470"/>
                  </a:lnTo>
                  <a:lnTo>
                    <a:pt x="2" y="477"/>
                  </a:lnTo>
                  <a:lnTo>
                    <a:pt x="3" y="484"/>
                  </a:lnTo>
                  <a:lnTo>
                    <a:pt x="3" y="491"/>
                  </a:lnTo>
                  <a:lnTo>
                    <a:pt x="4" y="498"/>
                  </a:lnTo>
                  <a:lnTo>
                    <a:pt x="5" y="505"/>
                  </a:lnTo>
                  <a:lnTo>
                    <a:pt x="6" y="511"/>
                  </a:lnTo>
                  <a:lnTo>
                    <a:pt x="8" y="518"/>
                  </a:lnTo>
                  <a:lnTo>
                    <a:pt x="9" y="525"/>
                  </a:lnTo>
                  <a:lnTo>
                    <a:pt x="10" y="532"/>
                  </a:lnTo>
                  <a:lnTo>
                    <a:pt x="12" y="539"/>
                  </a:lnTo>
                  <a:lnTo>
                    <a:pt x="13" y="545"/>
                  </a:lnTo>
                  <a:lnTo>
                    <a:pt x="15" y="552"/>
                  </a:lnTo>
                  <a:lnTo>
                    <a:pt x="17" y="559"/>
                  </a:lnTo>
                  <a:lnTo>
                    <a:pt x="19" y="565"/>
                  </a:lnTo>
                  <a:lnTo>
                    <a:pt x="20" y="572"/>
                  </a:lnTo>
                  <a:lnTo>
                    <a:pt x="22" y="579"/>
                  </a:lnTo>
                  <a:lnTo>
                    <a:pt x="24" y="585"/>
                  </a:lnTo>
                  <a:lnTo>
                    <a:pt x="27" y="592"/>
                  </a:lnTo>
                  <a:lnTo>
                    <a:pt x="29" y="598"/>
                  </a:lnTo>
                  <a:lnTo>
                    <a:pt x="31" y="605"/>
                  </a:lnTo>
                  <a:lnTo>
                    <a:pt x="34" y="611"/>
                  </a:lnTo>
                  <a:lnTo>
                    <a:pt x="36" y="618"/>
                  </a:lnTo>
                  <a:lnTo>
                    <a:pt x="39" y="624"/>
                  </a:lnTo>
                  <a:lnTo>
                    <a:pt x="41" y="630"/>
                  </a:lnTo>
                  <a:lnTo>
                    <a:pt x="44" y="637"/>
                  </a:lnTo>
                  <a:lnTo>
                    <a:pt x="47" y="643"/>
                  </a:lnTo>
                  <a:lnTo>
                    <a:pt x="50" y="649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59" y="668"/>
                  </a:lnTo>
                  <a:lnTo>
                    <a:pt x="63" y="674"/>
                  </a:lnTo>
                  <a:lnTo>
                    <a:pt x="66" y="680"/>
                  </a:lnTo>
                  <a:lnTo>
                    <a:pt x="69" y="686"/>
                  </a:lnTo>
                  <a:lnTo>
                    <a:pt x="73" y="692"/>
                  </a:lnTo>
                  <a:lnTo>
                    <a:pt x="76" y="698"/>
                  </a:lnTo>
                  <a:lnTo>
                    <a:pt x="80" y="704"/>
                  </a:lnTo>
                  <a:lnTo>
                    <a:pt x="84" y="710"/>
                  </a:lnTo>
                  <a:lnTo>
                    <a:pt x="88" y="716"/>
                  </a:lnTo>
                  <a:lnTo>
                    <a:pt x="91" y="722"/>
                  </a:lnTo>
                  <a:lnTo>
                    <a:pt x="95" y="728"/>
                  </a:lnTo>
                  <a:lnTo>
                    <a:pt x="99" y="734"/>
                  </a:lnTo>
                  <a:lnTo>
                    <a:pt x="103" y="739"/>
                  </a:lnTo>
                  <a:lnTo>
                    <a:pt x="108" y="745"/>
                  </a:lnTo>
                  <a:lnTo>
                    <a:pt x="112" y="751"/>
                  </a:lnTo>
                  <a:lnTo>
                    <a:pt x="116" y="756"/>
                  </a:lnTo>
                  <a:lnTo>
                    <a:pt x="121" y="762"/>
                  </a:lnTo>
                  <a:lnTo>
                    <a:pt x="125" y="768"/>
                  </a:lnTo>
                  <a:lnTo>
                    <a:pt x="130" y="773"/>
                  </a:lnTo>
                  <a:lnTo>
                    <a:pt x="134" y="779"/>
                  </a:lnTo>
                  <a:lnTo>
                    <a:pt x="139" y="784"/>
                  </a:lnTo>
                  <a:lnTo>
                    <a:pt x="144" y="789"/>
                  </a:lnTo>
                  <a:lnTo>
                    <a:pt x="149" y="795"/>
                  </a:lnTo>
                  <a:lnTo>
                    <a:pt x="154" y="800"/>
                  </a:lnTo>
                  <a:lnTo>
                    <a:pt x="159" y="805"/>
                  </a:lnTo>
                  <a:lnTo>
                    <a:pt x="164" y="810"/>
                  </a:lnTo>
                  <a:lnTo>
                    <a:pt x="169" y="815"/>
                  </a:lnTo>
                  <a:lnTo>
                    <a:pt x="174" y="821"/>
                  </a:lnTo>
                  <a:lnTo>
                    <a:pt x="179" y="826"/>
                  </a:lnTo>
                  <a:lnTo>
                    <a:pt x="184" y="831"/>
                  </a:lnTo>
                  <a:lnTo>
                    <a:pt x="190" y="836"/>
                  </a:lnTo>
                  <a:lnTo>
                    <a:pt x="195" y="840"/>
                  </a:lnTo>
                  <a:lnTo>
                    <a:pt x="201" y="845"/>
                  </a:lnTo>
                  <a:lnTo>
                    <a:pt x="206" y="850"/>
                  </a:lnTo>
                  <a:lnTo>
                    <a:pt x="212" y="855"/>
                  </a:lnTo>
                  <a:lnTo>
                    <a:pt x="217" y="859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1"/>
                  </a:lnTo>
                  <a:lnTo>
                    <a:pt x="238" y="875"/>
                  </a:lnTo>
                  <a:lnTo>
                    <a:pt x="243" y="879"/>
                  </a:lnTo>
                  <a:lnTo>
                    <a:pt x="249" y="883"/>
                  </a:lnTo>
                  <a:lnTo>
                    <a:pt x="254" y="887"/>
                  </a:lnTo>
                  <a:lnTo>
                    <a:pt x="260" y="891"/>
                  </a:lnTo>
                  <a:lnTo>
                    <a:pt x="265" y="895"/>
                  </a:lnTo>
                  <a:lnTo>
                    <a:pt x="271" y="898"/>
                  </a:lnTo>
                  <a:lnTo>
                    <a:pt x="277" y="902"/>
                  </a:lnTo>
                  <a:lnTo>
                    <a:pt x="282" y="906"/>
                  </a:lnTo>
                  <a:lnTo>
                    <a:pt x="288" y="909"/>
                  </a:lnTo>
                  <a:lnTo>
                    <a:pt x="294" y="913"/>
                  </a:lnTo>
                  <a:lnTo>
                    <a:pt x="300" y="916"/>
                  </a:lnTo>
                  <a:lnTo>
                    <a:pt x="306" y="920"/>
                  </a:lnTo>
                  <a:lnTo>
                    <a:pt x="311" y="923"/>
                  </a:lnTo>
                  <a:lnTo>
                    <a:pt x="317" y="926"/>
                  </a:lnTo>
                  <a:lnTo>
                    <a:pt x="323" y="929"/>
                  </a:lnTo>
                  <a:lnTo>
                    <a:pt x="330" y="933"/>
                  </a:lnTo>
                  <a:lnTo>
                    <a:pt x="336" y="936"/>
                  </a:lnTo>
                  <a:lnTo>
                    <a:pt x="342" y="939"/>
                  </a:lnTo>
                  <a:lnTo>
                    <a:pt x="348" y="942"/>
                  </a:lnTo>
                  <a:lnTo>
                    <a:pt x="354" y="945"/>
                  </a:lnTo>
                  <a:lnTo>
                    <a:pt x="360" y="948"/>
                  </a:lnTo>
                  <a:lnTo>
                    <a:pt x="367" y="951"/>
                  </a:lnTo>
                  <a:lnTo>
                    <a:pt x="373" y="953"/>
                  </a:lnTo>
                  <a:lnTo>
                    <a:pt x="380" y="956"/>
                  </a:lnTo>
                  <a:lnTo>
                    <a:pt x="386" y="959"/>
                  </a:lnTo>
                  <a:lnTo>
                    <a:pt x="392" y="961"/>
                  </a:lnTo>
                  <a:lnTo>
                    <a:pt x="399" y="964"/>
                  </a:lnTo>
                  <a:lnTo>
                    <a:pt x="405" y="967"/>
                  </a:lnTo>
                  <a:lnTo>
                    <a:pt x="412" y="969"/>
                  </a:lnTo>
                  <a:lnTo>
                    <a:pt x="419" y="972"/>
                  </a:lnTo>
                  <a:lnTo>
                    <a:pt x="425" y="974"/>
                  </a:lnTo>
                  <a:lnTo>
                    <a:pt x="432" y="976"/>
                  </a:lnTo>
                  <a:lnTo>
                    <a:pt x="439" y="979"/>
                  </a:lnTo>
                  <a:lnTo>
                    <a:pt x="446" y="981"/>
                  </a:lnTo>
                  <a:lnTo>
                    <a:pt x="452" y="983"/>
                  </a:lnTo>
                  <a:lnTo>
                    <a:pt x="459" y="985"/>
                  </a:lnTo>
                  <a:lnTo>
                    <a:pt x="466" y="987"/>
                  </a:lnTo>
                  <a:lnTo>
                    <a:pt x="473" y="989"/>
                  </a:lnTo>
                  <a:lnTo>
                    <a:pt x="480" y="991"/>
                  </a:lnTo>
                  <a:lnTo>
                    <a:pt x="487" y="993"/>
                  </a:lnTo>
                  <a:lnTo>
                    <a:pt x="494" y="995"/>
                  </a:lnTo>
                  <a:lnTo>
                    <a:pt x="501" y="997"/>
                  </a:lnTo>
                  <a:lnTo>
                    <a:pt x="508" y="998"/>
                  </a:lnTo>
                  <a:lnTo>
                    <a:pt x="515" y="1000"/>
                  </a:lnTo>
                  <a:lnTo>
                    <a:pt x="522" y="1001"/>
                  </a:lnTo>
                  <a:lnTo>
                    <a:pt x="529" y="1003"/>
                  </a:lnTo>
                  <a:lnTo>
                    <a:pt x="536" y="1005"/>
                  </a:lnTo>
                  <a:lnTo>
                    <a:pt x="544" y="1006"/>
                  </a:lnTo>
                  <a:lnTo>
                    <a:pt x="551" y="1007"/>
                  </a:lnTo>
                  <a:lnTo>
                    <a:pt x="558" y="1009"/>
                  </a:lnTo>
                  <a:lnTo>
                    <a:pt x="565" y="1010"/>
                  </a:lnTo>
                  <a:lnTo>
                    <a:pt x="573" y="1011"/>
                  </a:lnTo>
                  <a:lnTo>
                    <a:pt x="580" y="1012"/>
                  </a:lnTo>
                  <a:lnTo>
                    <a:pt x="588" y="1013"/>
                  </a:lnTo>
                  <a:lnTo>
                    <a:pt x="595" y="1014"/>
                  </a:lnTo>
                  <a:lnTo>
                    <a:pt x="602" y="1015"/>
                  </a:lnTo>
                  <a:lnTo>
                    <a:pt x="610" y="1016"/>
                  </a:lnTo>
                  <a:lnTo>
                    <a:pt x="617" y="1017"/>
                  </a:lnTo>
                  <a:lnTo>
                    <a:pt x="625" y="1018"/>
                  </a:lnTo>
                  <a:lnTo>
                    <a:pt x="632" y="1019"/>
                  </a:lnTo>
                  <a:lnTo>
                    <a:pt x="640" y="1019"/>
                  </a:lnTo>
                  <a:lnTo>
                    <a:pt x="647" y="1020"/>
                  </a:lnTo>
                  <a:lnTo>
                    <a:pt x="655" y="1021"/>
                  </a:lnTo>
                  <a:lnTo>
                    <a:pt x="663" y="1021"/>
                  </a:lnTo>
                  <a:lnTo>
                    <a:pt x="670" y="1022"/>
                  </a:lnTo>
                  <a:lnTo>
                    <a:pt x="678" y="1022"/>
                  </a:lnTo>
                  <a:lnTo>
                    <a:pt x="686" y="1022"/>
                  </a:lnTo>
                  <a:lnTo>
                    <a:pt x="693" y="1023"/>
                  </a:lnTo>
                  <a:lnTo>
                    <a:pt x="701" y="1023"/>
                  </a:lnTo>
                  <a:lnTo>
                    <a:pt x="709" y="1023"/>
                  </a:lnTo>
                  <a:lnTo>
                    <a:pt x="716" y="1023"/>
                  </a:lnTo>
                  <a:lnTo>
                    <a:pt x="724" y="1023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2" name="Freeform 13"/>
            <p:cNvSpPr>
              <a:spLocks/>
            </p:cNvSpPr>
            <p:nvPr/>
          </p:nvSpPr>
          <p:spPr bwMode="auto">
            <a:xfrm>
              <a:off x="628650" y="4878388"/>
              <a:ext cx="2300288" cy="1625600"/>
            </a:xfrm>
            <a:custGeom>
              <a:avLst/>
              <a:gdLst>
                <a:gd name="T0" fmla="*/ 2147483647 w 1449"/>
                <a:gd name="T1" fmla="*/ 2147483647 h 1024"/>
                <a:gd name="T2" fmla="*/ 2147483647 w 1449"/>
                <a:gd name="T3" fmla="*/ 2147483647 h 1024"/>
                <a:gd name="T4" fmla="*/ 2147483647 w 1449"/>
                <a:gd name="T5" fmla="*/ 2147483647 h 1024"/>
                <a:gd name="T6" fmla="*/ 2147483647 w 1449"/>
                <a:gd name="T7" fmla="*/ 2147483647 h 1024"/>
                <a:gd name="T8" fmla="*/ 2147483647 w 1449"/>
                <a:gd name="T9" fmla="*/ 2147483647 h 1024"/>
                <a:gd name="T10" fmla="*/ 2147483647 w 1449"/>
                <a:gd name="T11" fmla="*/ 2147483647 h 1024"/>
                <a:gd name="T12" fmla="*/ 2147483647 w 1449"/>
                <a:gd name="T13" fmla="*/ 2147483647 h 1024"/>
                <a:gd name="T14" fmla="*/ 2147483647 w 1449"/>
                <a:gd name="T15" fmla="*/ 2147483647 h 1024"/>
                <a:gd name="T16" fmla="*/ 2147483647 w 1449"/>
                <a:gd name="T17" fmla="*/ 2147483647 h 1024"/>
                <a:gd name="T18" fmla="*/ 2147483647 w 1449"/>
                <a:gd name="T19" fmla="*/ 2147483647 h 1024"/>
                <a:gd name="T20" fmla="*/ 2147483647 w 1449"/>
                <a:gd name="T21" fmla="*/ 2147483647 h 1024"/>
                <a:gd name="T22" fmla="*/ 2147483647 w 1449"/>
                <a:gd name="T23" fmla="*/ 2147483647 h 1024"/>
                <a:gd name="T24" fmla="*/ 2147483647 w 1449"/>
                <a:gd name="T25" fmla="*/ 2147483647 h 1024"/>
                <a:gd name="T26" fmla="*/ 2147483647 w 1449"/>
                <a:gd name="T27" fmla="*/ 2147483647 h 1024"/>
                <a:gd name="T28" fmla="*/ 2147483647 w 1449"/>
                <a:gd name="T29" fmla="*/ 2147483647 h 1024"/>
                <a:gd name="T30" fmla="*/ 2147483647 w 1449"/>
                <a:gd name="T31" fmla="*/ 2147483647 h 1024"/>
                <a:gd name="T32" fmla="*/ 2147483647 w 1449"/>
                <a:gd name="T33" fmla="*/ 2147483647 h 1024"/>
                <a:gd name="T34" fmla="*/ 2147483647 w 1449"/>
                <a:gd name="T35" fmla="*/ 2147483647 h 1024"/>
                <a:gd name="T36" fmla="*/ 2147483647 w 1449"/>
                <a:gd name="T37" fmla="*/ 2147483647 h 1024"/>
                <a:gd name="T38" fmla="*/ 2147483647 w 1449"/>
                <a:gd name="T39" fmla="*/ 2147483647 h 1024"/>
                <a:gd name="T40" fmla="*/ 2147483647 w 1449"/>
                <a:gd name="T41" fmla="*/ 2147483647 h 1024"/>
                <a:gd name="T42" fmla="*/ 2147483647 w 1449"/>
                <a:gd name="T43" fmla="*/ 2147483647 h 1024"/>
                <a:gd name="T44" fmla="*/ 2147483647 w 1449"/>
                <a:gd name="T45" fmla="*/ 2147483647 h 1024"/>
                <a:gd name="T46" fmla="*/ 2147483647 w 1449"/>
                <a:gd name="T47" fmla="*/ 2147483647 h 1024"/>
                <a:gd name="T48" fmla="*/ 2147483647 w 1449"/>
                <a:gd name="T49" fmla="*/ 0 h 1024"/>
                <a:gd name="T50" fmla="*/ 2147483647 w 1449"/>
                <a:gd name="T51" fmla="*/ 2147483647 h 1024"/>
                <a:gd name="T52" fmla="*/ 2147483647 w 1449"/>
                <a:gd name="T53" fmla="*/ 2147483647 h 1024"/>
                <a:gd name="T54" fmla="*/ 2147483647 w 1449"/>
                <a:gd name="T55" fmla="*/ 2147483647 h 1024"/>
                <a:gd name="T56" fmla="*/ 2147483647 w 1449"/>
                <a:gd name="T57" fmla="*/ 2147483647 h 1024"/>
                <a:gd name="T58" fmla="*/ 2147483647 w 1449"/>
                <a:gd name="T59" fmla="*/ 2147483647 h 1024"/>
                <a:gd name="T60" fmla="*/ 2147483647 w 1449"/>
                <a:gd name="T61" fmla="*/ 2147483647 h 1024"/>
                <a:gd name="T62" fmla="*/ 2147483647 w 1449"/>
                <a:gd name="T63" fmla="*/ 2147483647 h 1024"/>
                <a:gd name="T64" fmla="*/ 2147483647 w 1449"/>
                <a:gd name="T65" fmla="*/ 0 h 1024"/>
                <a:gd name="T66" fmla="*/ 2147483647 w 1449"/>
                <a:gd name="T67" fmla="*/ 2147483647 h 1024"/>
                <a:gd name="T68" fmla="*/ 2147483647 w 1449"/>
                <a:gd name="T69" fmla="*/ 2147483647 h 1024"/>
                <a:gd name="T70" fmla="*/ 2147483647 w 1449"/>
                <a:gd name="T71" fmla="*/ 2147483647 h 1024"/>
                <a:gd name="T72" fmla="*/ 2147483647 w 1449"/>
                <a:gd name="T73" fmla="*/ 2147483647 h 1024"/>
                <a:gd name="T74" fmla="*/ 2147483647 w 1449"/>
                <a:gd name="T75" fmla="*/ 2147483647 h 1024"/>
                <a:gd name="T76" fmla="*/ 2147483647 w 1449"/>
                <a:gd name="T77" fmla="*/ 2147483647 h 1024"/>
                <a:gd name="T78" fmla="*/ 2147483647 w 1449"/>
                <a:gd name="T79" fmla="*/ 2147483647 h 1024"/>
                <a:gd name="T80" fmla="*/ 2147483647 w 1449"/>
                <a:gd name="T81" fmla="*/ 2147483647 h 1024"/>
                <a:gd name="T82" fmla="*/ 2147483647 w 1449"/>
                <a:gd name="T83" fmla="*/ 2147483647 h 1024"/>
                <a:gd name="T84" fmla="*/ 0 w 1449"/>
                <a:gd name="T85" fmla="*/ 2147483647 h 1024"/>
                <a:gd name="T86" fmla="*/ 2147483647 w 1449"/>
                <a:gd name="T87" fmla="*/ 2147483647 h 1024"/>
                <a:gd name="T88" fmla="*/ 2147483647 w 1449"/>
                <a:gd name="T89" fmla="*/ 2147483647 h 1024"/>
                <a:gd name="T90" fmla="*/ 2147483647 w 1449"/>
                <a:gd name="T91" fmla="*/ 2147483647 h 1024"/>
                <a:gd name="T92" fmla="*/ 2147483647 w 1449"/>
                <a:gd name="T93" fmla="*/ 2147483647 h 1024"/>
                <a:gd name="T94" fmla="*/ 2147483647 w 1449"/>
                <a:gd name="T95" fmla="*/ 2147483647 h 1024"/>
                <a:gd name="T96" fmla="*/ 2147483647 w 1449"/>
                <a:gd name="T97" fmla="*/ 2147483647 h 1024"/>
                <a:gd name="T98" fmla="*/ 2147483647 w 1449"/>
                <a:gd name="T99" fmla="*/ 2147483647 h 1024"/>
                <a:gd name="T100" fmla="*/ 2147483647 w 1449"/>
                <a:gd name="T101" fmla="*/ 2147483647 h 1024"/>
                <a:gd name="T102" fmla="*/ 2147483647 w 1449"/>
                <a:gd name="T103" fmla="*/ 2147483647 h 1024"/>
                <a:gd name="T104" fmla="*/ 2147483647 w 1449"/>
                <a:gd name="T105" fmla="*/ 2147483647 h 1024"/>
                <a:gd name="T106" fmla="*/ 2147483647 w 1449"/>
                <a:gd name="T107" fmla="*/ 2147483647 h 1024"/>
                <a:gd name="T108" fmla="*/ 2147483647 w 1449"/>
                <a:gd name="T109" fmla="*/ 2147483647 h 1024"/>
                <a:gd name="T110" fmla="*/ 2147483647 w 1449"/>
                <a:gd name="T111" fmla="*/ 2147483647 h 1024"/>
                <a:gd name="T112" fmla="*/ 2147483647 w 1449"/>
                <a:gd name="T113" fmla="*/ 2147483647 h 1024"/>
                <a:gd name="T114" fmla="*/ 2147483647 w 1449"/>
                <a:gd name="T115" fmla="*/ 2147483647 h 10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4"/>
                <a:gd name="T176" fmla="*/ 1449 w 1449"/>
                <a:gd name="T177" fmla="*/ 1024 h 10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4">
                  <a:moveTo>
                    <a:pt x="724" y="1023"/>
                  </a:moveTo>
                  <a:lnTo>
                    <a:pt x="732" y="1023"/>
                  </a:lnTo>
                  <a:lnTo>
                    <a:pt x="740" y="1023"/>
                  </a:lnTo>
                  <a:lnTo>
                    <a:pt x="747" y="1023"/>
                  </a:lnTo>
                  <a:lnTo>
                    <a:pt x="755" y="1023"/>
                  </a:lnTo>
                  <a:lnTo>
                    <a:pt x="763" y="1022"/>
                  </a:lnTo>
                  <a:lnTo>
                    <a:pt x="771" y="1022"/>
                  </a:lnTo>
                  <a:lnTo>
                    <a:pt x="778" y="1022"/>
                  </a:lnTo>
                  <a:lnTo>
                    <a:pt x="786" y="1021"/>
                  </a:lnTo>
                  <a:lnTo>
                    <a:pt x="793" y="1021"/>
                  </a:lnTo>
                  <a:lnTo>
                    <a:pt x="801" y="1020"/>
                  </a:lnTo>
                  <a:lnTo>
                    <a:pt x="809" y="1019"/>
                  </a:lnTo>
                  <a:lnTo>
                    <a:pt x="816" y="1019"/>
                  </a:lnTo>
                  <a:lnTo>
                    <a:pt x="824" y="1018"/>
                  </a:lnTo>
                  <a:lnTo>
                    <a:pt x="831" y="1017"/>
                  </a:lnTo>
                  <a:lnTo>
                    <a:pt x="839" y="1016"/>
                  </a:lnTo>
                  <a:lnTo>
                    <a:pt x="846" y="1015"/>
                  </a:lnTo>
                  <a:lnTo>
                    <a:pt x="853" y="1014"/>
                  </a:lnTo>
                  <a:lnTo>
                    <a:pt x="861" y="1013"/>
                  </a:lnTo>
                  <a:lnTo>
                    <a:pt x="868" y="1012"/>
                  </a:lnTo>
                  <a:lnTo>
                    <a:pt x="876" y="1011"/>
                  </a:lnTo>
                  <a:lnTo>
                    <a:pt x="883" y="1010"/>
                  </a:lnTo>
                  <a:lnTo>
                    <a:pt x="890" y="1009"/>
                  </a:lnTo>
                  <a:lnTo>
                    <a:pt x="897" y="1007"/>
                  </a:lnTo>
                  <a:lnTo>
                    <a:pt x="905" y="1006"/>
                  </a:lnTo>
                  <a:lnTo>
                    <a:pt x="912" y="1005"/>
                  </a:lnTo>
                  <a:lnTo>
                    <a:pt x="919" y="1003"/>
                  </a:lnTo>
                  <a:lnTo>
                    <a:pt x="926" y="1001"/>
                  </a:lnTo>
                  <a:lnTo>
                    <a:pt x="933" y="1000"/>
                  </a:lnTo>
                  <a:lnTo>
                    <a:pt x="940" y="998"/>
                  </a:lnTo>
                  <a:lnTo>
                    <a:pt x="947" y="997"/>
                  </a:lnTo>
                  <a:lnTo>
                    <a:pt x="955" y="995"/>
                  </a:lnTo>
                  <a:lnTo>
                    <a:pt x="961" y="993"/>
                  </a:lnTo>
                  <a:lnTo>
                    <a:pt x="968" y="991"/>
                  </a:lnTo>
                  <a:lnTo>
                    <a:pt x="975" y="989"/>
                  </a:lnTo>
                  <a:lnTo>
                    <a:pt x="982" y="987"/>
                  </a:lnTo>
                  <a:lnTo>
                    <a:pt x="989" y="985"/>
                  </a:lnTo>
                  <a:lnTo>
                    <a:pt x="996" y="983"/>
                  </a:lnTo>
                  <a:lnTo>
                    <a:pt x="1003" y="981"/>
                  </a:lnTo>
                  <a:lnTo>
                    <a:pt x="1010" y="979"/>
                  </a:lnTo>
                  <a:lnTo>
                    <a:pt x="1016" y="976"/>
                  </a:lnTo>
                  <a:lnTo>
                    <a:pt x="1023" y="974"/>
                  </a:lnTo>
                  <a:lnTo>
                    <a:pt x="1030" y="972"/>
                  </a:lnTo>
                  <a:lnTo>
                    <a:pt x="1036" y="969"/>
                  </a:lnTo>
                  <a:lnTo>
                    <a:pt x="1043" y="967"/>
                  </a:lnTo>
                  <a:lnTo>
                    <a:pt x="1049" y="964"/>
                  </a:lnTo>
                  <a:lnTo>
                    <a:pt x="1056" y="961"/>
                  </a:lnTo>
                  <a:lnTo>
                    <a:pt x="1062" y="959"/>
                  </a:lnTo>
                  <a:lnTo>
                    <a:pt x="1069" y="956"/>
                  </a:lnTo>
                  <a:lnTo>
                    <a:pt x="1075" y="953"/>
                  </a:lnTo>
                  <a:lnTo>
                    <a:pt x="1081" y="951"/>
                  </a:lnTo>
                  <a:lnTo>
                    <a:pt x="1088" y="948"/>
                  </a:lnTo>
                  <a:lnTo>
                    <a:pt x="1094" y="945"/>
                  </a:lnTo>
                  <a:lnTo>
                    <a:pt x="1100" y="942"/>
                  </a:lnTo>
                  <a:lnTo>
                    <a:pt x="1106" y="939"/>
                  </a:lnTo>
                  <a:lnTo>
                    <a:pt x="1112" y="936"/>
                  </a:lnTo>
                  <a:lnTo>
                    <a:pt x="1119" y="933"/>
                  </a:lnTo>
                  <a:lnTo>
                    <a:pt x="1125" y="929"/>
                  </a:lnTo>
                  <a:lnTo>
                    <a:pt x="1131" y="926"/>
                  </a:lnTo>
                  <a:lnTo>
                    <a:pt x="1137" y="923"/>
                  </a:lnTo>
                  <a:lnTo>
                    <a:pt x="1142" y="920"/>
                  </a:lnTo>
                  <a:lnTo>
                    <a:pt x="1148" y="916"/>
                  </a:lnTo>
                  <a:lnTo>
                    <a:pt x="1154" y="913"/>
                  </a:lnTo>
                  <a:lnTo>
                    <a:pt x="1160" y="909"/>
                  </a:lnTo>
                  <a:lnTo>
                    <a:pt x="1166" y="906"/>
                  </a:lnTo>
                  <a:lnTo>
                    <a:pt x="1171" y="902"/>
                  </a:lnTo>
                  <a:lnTo>
                    <a:pt x="1177" y="898"/>
                  </a:lnTo>
                  <a:lnTo>
                    <a:pt x="1182" y="895"/>
                  </a:lnTo>
                  <a:lnTo>
                    <a:pt x="1188" y="891"/>
                  </a:lnTo>
                  <a:lnTo>
                    <a:pt x="1193" y="887"/>
                  </a:lnTo>
                  <a:lnTo>
                    <a:pt x="1199" y="883"/>
                  </a:lnTo>
                  <a:lnTo>
                    <a:pt x="1204" y="879"/>
                  </a:lnTo>
                  <a:lnTo>
                    <a:pt x="1210" y="875"/>
                  </a:lnTo>
                  <a:lnTo>
                    <a:pt x="1215" y="871"/>
                  </a:lnTo>
                  <a:lnTo>
                    <a:pt x="1220" y="867"/>
                  </a:lnTo>
                  <a:lnTo>
                    <a:pt x="1225" y="863"/>
                  </a:lnTo>
                  <a:lnTo>
                    <a:pt x="1230" y="859"/>
                  </a:lnTo>
                  <a:lnTo>
                    <a:pt x="1235" y="855"/>
                  </a:lnTo>
                  <a:lnTo>
                    <a:pt x="1241" y="850"/>
                  </a:lnTo>
                  <a:lnTo>
                    <a:pt x="1247" y="845"/>
                  </a:lnTo>
                  <a:lnTo>
                    <a:pt x="1252" y="840"/>
                  </a:lnTo>
                  <a:lnTo>
                    <a:pt x="1258" y="836"/>
                  </a:lnTo>
                  <a:lnTo>
                    <a:pt x="1263" y="831"/>
                  </a:lnTo>
                  <a:lnTo>
                    <a:pt x="1268" y="826"/>
                  </a:lnTo>
                  <a:lnTo>
                    <a:pt x="1274" y="821"/>
                  </a:lnTo>
                  <a:lnTo>
                    <a:pt x="1279" y="815"/>
                  </a:lnTo>
                  <a:lnTo>
                    <a:pt x="1284" y="810"/>
                  </a:lnTo>
                  <a:lnTo>
                    <a:pt x="1289" y="805"/>
                  </a:lnTo>
                  <a:lnTo>
                    <a:pt x="1294" y="800"/>
                  </a:lnTo>
                  <a:lnTo>
                    <a:pt x="1299" y="795"/>
                  </a:lnTo>
                  <a:lnTo>
                    <a:pt x="1304" y="789"/>
                  </a:lnTo>
                  <a:lnTo>
                    <a:pt x="1309" y="784"/>
                  </a:lnTo>
                  <a:lnTo>
                    <a:pt x="1313" y="779"/>
                  </a:lnTo>
                  <a:lnTo>
                    <a:pt x="1318" y="773"/>
                  </a:lnTo>
                  <a:lnTo>
                    <a:pt x="1323" y="768"/>
                  </a:lnTo>
                  <a:lnTo>
                    <a:pt x="1327" y="762"/>
                  </a:lnTo>
                  <a:lnTo>
                    <a:pt x="1331" y="756"/>
                  </a:lnTo>
                  <a:lnTo>
                    <a:pt x="1336" y="751"/>
                  </a:lnTo>
                  <a:lnTo>
                    <a:pt x="1340" y="745"/>
                  </a:lnTo>
                  <a:lnTo>
                    <a:pt x="1344" y="739"/>
                  </a:lnTo>
                  <a:lnTo>
                    <a:pt x="1348" y="734"/>
                  </a:lnTo>
                  <a:lnTo>
                    <a:pt x="1352" y="728"/>
                  </a:lnTo>
                  <a:lnTo>
                    <a:pt x="1356" y="722"/>
                  </a:lnTo>
                  <a:lnTo>
                    <a:pt x="1360" y="716"/>
                  </a:lnTo>
                  <a:lnTo>
                    <a:pt x="1364" y="710"/>
                  </a:lnTo>
                  <a:lnTo>
                    <a:pt x="1368" y="704"/>
                  </a:lnTo>
                  <a:lnTo>
                    <a:pt x="1372" y="698"/>
                  </a:lnTo>
                  <a:lnTo>
                    <a:pt x="1375" y="692"/>
                  </a:lnTo>
                  <a:lnTo>
                    <a:pt x="1379" y="686"/>
                  </a:lnTo>
                  <a:lnTo>
                    <a:pt x="1382" y="680"/>
                  </a:lnTo>
                  <a:lnTo>
                    <a:pt x="1385" y="674"/>
                  </a:lnTo>
                  <a:lnTo>
                    <a:pt x="1389" y="668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49"/>
                  </a:lnTo>
                  <a:lnTo>
                    <a:pt x="1401" y="643"/>
                  </a:lnTo>
                  <a:lnTo>
                    <a:pt x="1404" y="637"/>
                  </a:lnTo>
                  <a:lnTo>
                    <a:pt x="1406" y="630"/>
                  </a:lnTo>
                  <a:lnTo>
                    <a:pt x="1409" y="624"/>
                  </a:lnTo>
                  <a:lnTo>
                    <a:pt x="1412" y="618"/>
                  </a:lnTo>
                  <a:lnTo>
                    <a:pt x="1414" y="611"/>
                  </a:lnTo>
                  <a:lnTo>
                    <a:pt x="1417" y="605"/>
                  </a:lnTo>
                  <a:lnTo>
                    <a:pt x="1419" y="598"/>
                  </a:lnTo>
                  <a:lnTo>
                    <a:pt x="1421" y="592"/>
                  </a:lnTo>
                  <a:lnTo>
                    <a:pt x="1423" y="585"/>
                  </a:lnTo>
                  <a:lnTo>
                    <a:pt x="1426" y="579"/>
                  </a:lnTo>
                  <a:lnTo>
                    <a:pt x="1428" y="572"/>
                  </a:lnTo>
                  <a:lnTo>
                    <a:pt x="1429" y="565"/>
                  </a:lnTo>
                  <a:lnTo>
                    <a:pt x="1431" y="559"/>
                  </a:lnTo>
                  <a:lnTo>
                    <a:pt x="1433" y="552"/>
                  </a:lnTo>
                  <a:lnTo>
                    <a:pt x="1435" y="545"/>
                  </a:lnTo>
                  <a:lnTo>
                    <a:pt x="1436" y="539"/>
                  </a:lnTo>
                  <a:lnTo>
                    <a:pt x="1438" y="532"/>
                  </a:lnTo>
                  <a:lnTo>
                    <a:pt x="1439" y="525"/>
                  </a:lnTo>
                  <a:lnTo>
                    <a:pt x="1440" y="518"/>
                  </a:lnTo>
                  <a:lnTo>
                    <a:pt x="1441" y="511"/>
                  </a:lnTo>
                  <a:lnTo>
                    <a:pt x="1443" y="505"/>
                  </a:lnTo>
                  <a:lnTo>
                    <a:pt x="1444" y="498"/>
                  </a:lnTo>
                  <a:lnTo>
                    <a:pt x="1444" y="491"/>
                  </a:lnTo>
                  <a:lnTo>
                    <a:pt x="1445" y="484"/>
                  </a:lnTo>
                  <a:lnTo>
                    <a:pt x="1446" y="477"/>
                  </a:lnTo>
                  <a:lnTo>
                    <a:pt x="1447" y="470"/>
                  </a:lnTo>
                  <a:lnTo>
                    <a:pt x="1447" y="463"/>
                  </a:lnTo>
                  <a:lnTo>
                    <a:pt x="1448" y="456"/>
                  </a:lnTo>
                  <a:lnTo>
                    <a:pt x="1448" y="449"/>
                  </a:lnTo>
                  <a:lnTo>
                    <a:pt x="1448" y="442"/>
                  </a:lnTo>
                  <a:lnTo>
                    <a:pt x="1448" y="435"/>
                  </a:lnTo>
                  <a:lnTo>
                    <a:pt x="1448" y="428"/>
                  </a:lnTo>
                  <a:lnTo>
                    <a:pt x="1448" y="421"/>
                  </a:lnTo>
                  <a:lnTo>
                    <a:pt x="1448" y="414"/>
                  </a:lnTo>
                  <a:lnTo>
                    <a:pt x="1448" y="406"/>
                  </a:lnTo>
                  <a:lnTo>
                    <a:pt x="1448" y="399"/>
                  </a:lnTo>
                  <a:lnTo>
                    <a:pt x="1447" y="392"/>
                  </a:lnTo>
                  <a:lnTo>
                    <a:pt x="1447" y="385"/>
                  </a:lnTo>
                  <a:lnTo>
                    <a:pt x="1446" y="378"/>
                  </a:lnTo>
                  <a:lnTo>
                    <a:pt x="1445" y="370"/>
                  </a:lnTo>
                  <a:lnTo>
                    <a:pt x="1444" y="363"/>
                  </a:lnTo>
                  <a:lnTo>
                    <a:pt x="1443" y="356"/>
                  </a:lnTo>
                  <a:lnTo>
                    <a:pt x="1442" y="349"/>
                  </a:lnTo>
                  <a:lnTo>
                    <a:pt x="1441" y="342"/>
                  </a:lnTo>
                  <a:lnTo>
                    <a:pt x="1440" y="335"/>
                  </a:lnTo>
                  <a:lnTo>
                    <a:pt x="1438" y="328"/>
                  </a:lnTo>
                  <a:lnTo>
                    <a:pt x="1437" y="321"/>
                  </a:lnTo>
                  <a:lnTo>
                    <a:pt x="1435" y="314"/>
                  </a:lnTo>
                  <a:lnTo>
                    <a:pt x="1434" y="307"/>
                  </a:lnTo>
                  <a:lnTo>
                    <a:pt x="1432" y="301"/>
                  </a:lnTo>
                  <a:lnTo>
                    <a:pt x="1430" y="294"/>
                  </a:lnTo>
                  <a:lnTo>
                    <a:pt x="1428" y="287"/>
                  </a:lnTo>
                  <a:lnTo>
                    <a:pt x="1426" y="280"/>
                  </a:lnTo>
                  <a:lnTo>
                    <a:pt x="1424" y="274"/>
                  </a:lnTo>
                  <a:lnTo>
                    <a:pt x="1422" y="267"/>
                  </a:lnTo>
                  <a:lnTo>
                    <a:pt x="1420" y="261"/>
                  </a:lnTo>
                  <a:lnTo>
                    <a:pt x="1417" y="254"/>
                  </a:lnTo>
                  <a:lnTo>
                    <a:pt x="1415" y="248"/>
                  </a:lnTo>
                  <a:lnTo>
                    <a:pt x="1412" y="241"/>
                  </a:lnTo>
                  <a:lnTo>
                    <a:pt x="1410" y="235"/>
                  </a:lnTo>
                  <a:lnTo>
                    <a:pt x="1407" y="229"/>
                  </a:lnTo>
                  <a:lnTo>
                    <a:pt x="1404" y="222"/>
                  </a:lnTo>
                  <a:lnTo>
                    <a:pt x="1401" y="216"/>
                  </a:lnTo>
                  <a:lnTo>
                    <a:pt x="1398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8" y="192"/>
                  </a:lnTo>
                  <a:lnTo>
                    <a:pt x="1385" y="186"/>
                  </a:lnTo>
                  <a:lnTo>
                    <a:pt x="1381" y="180"/>
                  </a:lnTo>
                  <a:lnTo>
                    <a:pt x="1378" y="175"/>
                  </a:lnTo>
                  <a:lnTo>
                    <a:pt x="1374" y="169"/>
                  </a:lnTo>
                  <a:lnTo>
                    <a:pt x="1370" y="163"/>
                  </a:lnTo>
                  <a:lnTo>
                    <a:pt x="1366" y="158"/>
                  </a:lnTo>
                  <a:lnTo>
                    <a:pt x="1363" y="152"/>
                  </a:lnTo>
                  <a:lnTo>
                    <a:pt x="1359" y="147"/>
                  </a:lnTo>
                  <a:lnTo>
                    <a:pt x="1354" y="142"/>
                  </a:lnTo>
                  <a:lnTo>
                    <a:pt x="1350" y="137"/>
                  </a:lnTo>
                  <a:lnTo>
                    <a:pt x="1346" y="131"/>
                  </a:lnTo>
                  <a:lnTo>
                    <a:pt x="1342" y="126"/>
                  </a:lnTo>
                  <a:lnTo>
                    <a:pt x="1337" y="121"/>
                  </a:lnTo>
                  <a:lnTo>
                    <a:pt x="1333" y="116"/>
                  </a:lnTo>
                  <a:lnTo>
                    <a:pt x="1328" y="112"/>
                  </a:lnTo>
                  <a:lnTo>
                    <a:pt x="1323" y="107"/>
                  </a:lnTo>
                  <a:lnTo>
                    <a:pt x="1318" y="102"/>
                  </a:lnTo>
                  <a:lnTo>
                    <a:pt x="1314" y="98"/>
                  </a:lnTo>
                  <a:lnTo>
                    <a:pt x="1309" y="93"/>
                  </a:lnTo>
                  <a:lnTo>
                    <a:pt x="1304" y="89"/>
                  </a:lnTo>
                  <a:lnTo>
                    <a:pt x="1298" y="85"/>
                  </a:lnTo>
                  <a:lnTo>
                    <a:pt x="1293" y="80"/>
                  </a:lnTo>
                  <a:lnTo>
                    <a:pt x="1288" y="76"/>
                  </a:lnTo>
                  <a:lnTo>
                    <a:pt x="1283" y="72"/>
                  </a:lnTo>
                  <a:lnTo>
                    <a:pt x="1277" y="68"/>
                  </a:lnTo>
                  <a:lnTo>
                    <a:pt x="1272" y="65"/>
                  </a:lnTo>
                  <a:lnTo>
                    <a:pt x="1266" y="61"/>
                  </a:lnTo>
                  <a:lnTo>
                    <a:pt x="1260" y="57"/>
                  </a:lnTo>
                  <a:lnTo>
                    <a:pt x="1255" y="54"/>
                  </a:lnTo>
                  <a:lnTo>
                    <a:pt x="1249" y="50"/>
                  </a:lnTo>
                  <a:lnTo>
                    <a:pt x="1243" y="47"/>
                  </a:lnTo>
                  <a:lnTo>
                    <a:pt x="1237" y="44"/>
                  </a:lnTo>
                  <a:lnTo>
                    <a:pt x="1232" y="41"/>
                  </a:lnTo>
                  <a:lnTo>
                    <a:pt x="1226" y="39"/>
                  </a:lnTo>
                  <a:lnTo>
                    <a:pt x="1221" y="36"/>
                  </a:lnTo>
                  <a:lnTo>
                    <a:pt x="1215" y="34"/>
                  </a:lnTo>
                  <a:lnTo>
                    <a:pt x="1210" y="32"/>
                  </a:lnTo>
                  <a:lnTo>
                    <a:pt x="1204" y="29"/>
                  </a:lnTo>
                  <a:lnTo>
                    <a:pt x="1199" y="27"/>
                  </a:lnTo>
                  <a:lnTo>
                    <a:pt x="1193" y="25"/>
                  </a:lnTo>
                  <a:lnTo>
                    <a:pt x="1187" y="23"/>
                  </a:lnTo>
                  <a:lnTo>
                    <a:pt x="1181" y="21"/>
                  </a:lnTo>
                  <a:lnTo>
                    <a:pt x="1176" y="20"/>
                  </a:lnTo>
                  <a:lnTo>
                    <a:pt x="1170" y="18"/>
                  </a:lnTo>
                  <a:lnTo>
                    <a:pt x="1164" y="16"/>
                  </a:lnTo>
                  <a:lnTo>
                    <a:pt x="1158" y="15"/>
                  </a:lnTo>
                  <a:lnTo>
                    <a:pt x="1152" y="13"/>
                  </a:lnTo>
                  <a:lnTo>
                    <a:pt x="1145" y="12"/>
                  </a:lnTo>
                  <a:lnTo>
                    <a:pt x="1139" y="11"/>
                  </a:lnTo>
                  <a:lnTo>
                    <a:pt x="1133" y="9"/>
                  </a:lnTo>
                  <a:lnTo>
                    <a:pt x="1127" y="8"/>
                  </a:lnTo>
                  <a:lnTo>
                    <a:pt x="1120" y="7"/>
                  </a:lnTo>
                  <a:lnTo>
                    <a:pt x="1114" y="6"/>
                  </a:lnTo>
                  <a:lnTo>
                    <a:pt x="1107" y="5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8" y="3"/>
                  </a:lnTo>
                  <a:lnTo>
                    <a:pt x="1081" y="2"/>
                  </a:lnTo>
                  <a:lnTo>
                    <a:pt x="1074" y="2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4" y="1"/>
                  </a:lnTo>
                  <a:lnTo>
                    <a:pt x="1047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26" y="0"/>
                  </a:lnTo>
                  <a:lnTo>
                    <a:pt x="1019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0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1"/>
                  </a:lnTo>
                  <a:lnTo>
                    <a:pt x="968" y="1"/>
                  </a:lnTo>
                  <a:lnTo>
                    <a:pt x="960" y="1"/>
                  </a:lnTo>
                  <a:lnTo>
                    <a:pt x="953" y="2"/>
                  </a:lnTo>
                  <a:lnTo>
                    <a:pt x="945" y="2"/>
                  </a:lnTo>
                  <a:lnTo>
                    <a:pt x="938" y="3"/>
                  </a:lnTo>
                  <a:lnTo>
                    <a:pt x="930" y="4"/>
                  </a:lnTo>
                  <a:lnTo>
                    <a:pt x="923" y="4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900" y="6"/>
                  </a:lnTo>
                  <a:lnTo>
                    <a:pt x="892" y="7"/>
                  </a:lnTo>
                  <a:lnTo>
                    <a:pt x="884" y="8"/>
                  </a:lnTo>
                  <a:lnTo>
                    <a:pt x="876" y="9"/>
                  </a:lnTo>
                  <a:lnTo>
                    <a:pt x="868" y="10"/>
                  </a:lnTo>
                  <a:lnTo>
                    <a:pt x="861" y="11"/>
                  </a:lnTo>
                  <a:lnTo>
                    <a:pt x="853" y="12"/>
                  </a:lnTo>
                  <a:lnTo>
                    <a:pt x="845" y="13"/>
                  </a:lnTo>
                  <a:lnTo>
                    <a:pt x="837" y="14"/>
                  </a:lnTo>
                  <a:lnTo>
                    <a:pt x="829" y="15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19"/>
                  </a:lnTo>
                  <a:lnTo>
                    <a:pt x="797" y="20"/>
                  </a:lnTo>
                  <a:lnTo>
                    <a:pt x="789" y="22"/>
                  </a:lnTo>
                  <a:lnTo>
                    <a:pt x="781" y="23"/>
                  </a:lnTo>
                  <a:lnTo>
                    <a:pt x="773" y="24"/>
                  </a:lnTo>
                  <a:lnTo>
                    <a:pt x="764" y="26"/>
                  </a:lnTo>
                  <a:lnTo>
                    <a:pt x="756" y="27"/>
                  </a:lnTo>
                  <a:lnTo>
                    <a:pt x="748" y="29"/>
                  </a:lnTo>
                  <a:lnTo>
                    <a:pt x="740" y="30"/>
                  </a:lnTo>
                  <a:lnTo>
                    <a:pt x="732" y="31"/>
                  </a:lnTo>
                  <a:lnTo>
                    <a:pt x="723" y="30"/>
                  </a:lnTo>
                  <a:lnTo>
                    <a:pt x="715" y="29"/>
                  </a:lnTo>
                  <a:lnTo>
                    <a:pt x="707" y="27"/>
                  </a:lnTo>
                  <a:lnTo>
                    <a:pt x="699" y="26"/>
                  </a:lnTo>
                  <a:lnTo>
                    <a:pt x="691" y="24"/>
                  </a:lnTo>
                  <a:lnTo>
                    <a:pt x="683" y="23"/>
                  </a:lnTo>
                  <a:lnTo>
                    <a:pt x="675" y="22"/>
                  </a:lnTo>
                  <a:lnTo>
                    <a:pt x="667" y="21"/>
                  </a:lnTo>
                  <a:lnTo>
                    <a:pt x="659" y="19"/>
                  </a:lnTo>
                  <a:lnTo>
                    <a:pt x="651" y="18"/>
                  </a:lnTo>
                  <a:lnTo>
                    <a:pt x="643" y="17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3"/>
                  </a:lnTo>
                  <a:lnTo>
                    <a:pt x="612" y="12"/>
                  </a:lnTo>
                  <a:lnTo>
                    <a:pt x="604" y="11"/>
                  </a:lnTo>
                  <a:lnTo>
                    <a:pt x="596" y="10"/>
                  </a:lnTo>
                  <a:lnTo>
                    <a:pt x="588" y="9"/>
                  </a:lnTo>
                  <a:lnTo>
                    <a:pt x="580" y="9"/>
                  </a:lnTo>
                  <a:lnTo>
                    <a:pt x="573" y="8"/>
                  </a:lnTo>
                  <a:lnTo>
                    <a:pt x="565" y="7"/>
                  </a:lnTo>
                  <a:lnTo>
                    <a:pt x="557" y="6"/>
                  </a:lnTo>
                  <a:lnTo>
                    <a:pt x="549" y="5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3"/>
                  </a:lnTo>
                  <a:lnTo>
                    <a:pt x="519" y="3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7" y="1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5" y="0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  <a:lnTo>
                    <a:pt x="439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6" y="1"/>
                  </a:lnTo>
                  <a:lnTo>
                    <a:pt x="390" y="1"/>
                  </a:lnTo>
                  <a:lnTo>
                    <a:pt x="383" y="2"/>
                  </a:lnTo>
                  <a:lnTo>
                    <a:pt x="376" y="2"/>
                  </a:lnTo>
                  <a:lnTo>
                    <a:pt x="369" y="3"/>
                  </a:lnTo>
                  <a:lnTo>
                    <a:pt x="363" y="3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7" y="7"/>
                  </a:lnTo>
                  <a:lnTo>
                    <a:pt x="330" y="8"/>
                  </a:lnTo>
                  <a:lnTo>
                    <a:pt x="324" y="9"/>
                  </a:lnTo>
                  <a:lnTo>
                    <a:pt x="317" y="10"/>
                  </a:lnTo>
                  <a:lnTo>
                    <a:pt x="311" y="11"/>
                  </a:lnTo>
                  <a:lnTo>
                    <a:pt x="305" y="12"/>
                  </a:lnTo>
                  <a:lnTo>
                    <a:pt x="299" y="14"/>
                  </a:lnTo>
                  <a:lnTo>
                    <a:pt x="293" y="15"/>
                  </a:lnTo>
                  <a:lnTo>
                    <a:pt x="287" y="17"/>
                  </a:lnTo>
                  <a:lnTo>
                    <a:pt x="281" y="18"/>
                  </a:lnTo>
                  <a:lnTo>
                    <a:pt x="275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5"/>
                  </a:lnTo>
                  <a:lnTo>
                    <a:pt x="252" y="27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4"/>
                  </a:lnTo>
                  <a:lnTo>
                    <a:pt x="229" y="36"/>
                  </a:lnTo>
                  <a:lnTo>
                    <a:pt x="224" y="39"/>
                  </a:lnTo>
                  <a:lnTo>
                    <a:pt x="219" y="41"/>
                  </a:lnTo>
                  <a:lnTo>
                    <a:pt x="213" y="44"/>
                  </a:lnTo>
                  <a:lnTo>
                    <a:pt x="207" y="47"/>
                  </a:lnTo>
                  <a:lnTo>
                    <a:pt x="201" y="50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4" y="61"/>
                  </a:lnTo>
                  <a:lnTo>
                    <a:pt x="178" y="65"/>
                  </a:lnTo>
                  <a:lnTo>
                    <a:pt x="172" y="68"/>
                  </a:lnTo>
                  <a:lnTo>
                    <a:pt x="167" y="72"/>
                  </a:lnTo>
                  <a:lnTo>
                    <a:pt x="161" y="76"/>
                  </a:lnTo>
                  <a:lnTo>
                    <a:pt x="156" y="80"/>
                  </a:lnTo>
                  <a:lnTo>
                    <a:pt x="151" y="85"/>
                  </a:lnTo>
                  <a:lnTo>
                    <a:pt x="146" y="89"/>
                  </a:lnTo>
                  <a:lnTo>
                    <a:pt x="141" y="93"/>
                  </a:lnTo>
                  <a:lnTo>
                    <a:pt x="135" y="98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1" y="112"/>
                  </a:lnTo>
                  <a:lnTo>
                    <a:pt x="116" y="116"/>
                  </a:lnTo>
                  <a:lnTo>
                    <a:pt x="112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8" y="137"/>
                  </a:lnTo>
                  <a:lnTo>
                    <a:pt x="94" y="142"/>
                  </a:lnTo>
                  <a:lnTo>
                    <a:pt x="90" y="147"/>
                  </a:lnTo>
                  <a:lnTo>
                    <a:pt x="86" y="152"/>
                  </a:lnTo>
                  <a:lnTo>
                    <a:pt x="82" y="158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71" y="175"/>
                  </a:lnTo>
                  <a:lnTo>
                    <a:pt x="67" y="180"/>
                  </a:lnTo>
                  <a:lnTo>
                    <a:pt x="63" y="186"/>
                  </a:lnTo>
                  <a:lnTo>
                    <a:pt x="60" y="192"/>
                  </a:lnTo>
                  <a:lnTo>
                    <a:pt x="57" y="198"/>
                  </a:lnTo>
                  <a:lnTo>
                    <a:pt x="53" y="204"/>
                  </a:lnTo>
                  <a:lnTo>
                    <a:pt x="50" y="210"/>
                  </a:lnTo>
                  <a:lnTo>
                    <a:pt x="47" y="216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9" y="235"/>
                  </a:lnTo>
                  <a:lnTo>
                    <a:pt x="36" y="241"/>
                  </a:lnTo>
                  <a:lnTo>
                    <a:pt x="33" y="248"/>
                  </a:lnTo>
                  <a:lnTo>
                    <a:pt x="31" y="254"/>
                  </a:lnTo>
                  <a:lnTo>
                    <a:pt x="28" y="261"/>
                  </a:lnTo>
                  <a:lnTo>
                    <a:pt x="26" y="267"/>
                  </a:lnTo>
                  <a:lnTo>
                    <a:pt x="24" y="274"/>
                  </a:lnTo>
                  <a:lnTo>
                    <a:pt x="22" y="280"/>
                  </a:lnTo>
                  <a:lnTo>
                    <a:pt x="20" y="287"/>
                  </a:lnTo>
                  <a:lnTo>
                    <a:pt x="18" y="294"/>
                  </a:lnTo>
                  <a:lnTo>
                    <a:pt x="16" y="301"/>
                  </a:lnTo>
                  <a:lnTo>
                    <a:pt x="14" y="307"/>
                  </a:lnTo>
                  <a:lnTo>
                    <a:pt x="12" y="314"/>
                  </a:lnTo>
                  <a:lnTo>
                    <a:pt x="11" y="321"/>
                  </a:lnTo>
                  <a:lnTo>
                    <a:pt x="9" y="328"/>
                  </a:lnTo>
                  <a:lnTo>
                    <a:pt x="8" y="335"/>
                  </a:lnTo>
                  <a:lnTo>
                    <a:pt x="7" y="342"/>
                  </a:lnTo>
                  <a:lnTo>
                    <a:pt x="6" y="349"/>
                  </a:lnTo>
                  <a:lnTo>
                    <a:pt x="5" y="356"/>
                  </a:lnTo>
                  <a:lnTo>
                    <a:pt x="4" y="363"/>
                  </a:lnTo>
                  <a:lnTo>
                    <a:pt x="3" y="370"/>
                  </a:lnTo>
                  <a:lnTo>
                    <a:pt x="2" y="378"/>
                  </a:lnTo>
                  <a:lnTo>
                    <a:pt x="1" y="385"/>
                  </a:lnTo>
                  <a:lnTo>
                    <a:pt x="1" y="392"/>
                  </a:lnTo>
                  <a:lnTo>
                    <a:pt x="0" y="399"/>
                  </a:lnTo>
                  <a:lnTo>
                    <a:pt x="0" y="406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2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1" y="463"/>
                  </a:lnTo>
                  <a:lnTo>
                    <a:pt x="1" y="470"/>
                  </a:lnTo>
                  <a:lnTo>
                    <a:pt x="2" y="477"/>
                  </a:lnTo>
                  <a:lnTo>
                    <a:pt x="3" y="484"/>
                  </a:lnTo>
                  <a:lnTo>
                    <a:pt x="3" y="491"/>
                  </a:lnTo>
                  <a:lnTo>
                    <a:pt x="4" y="498"/>
                  </a:lnTo>
                  <a:lnTo>
                    <a:pt x="5" y="505"/>
                  </a:lnTo>
                  <a:lnTo>
                    <a:pt x="6" y="511"/>
                  </a:lnTo>
                  <a:lnTo>
                    <a:pt x="8" y="518"/>
                  </a:lnTo>
                  <a:lnTo>
                    <a:pt x="9" y="525"/>
                  </a:lnTo>
                  <a:lnTo>
                    <a:pt x="10" y="532"/>
                  </a:lnTo>
                  <a:lnTo>
                    <a:pt x="12" y="539"/>
                  </a:lnTo>
                  <a:lnTo>
                    <a:pt x="13" y="545"/>
                  </a:lnTo>
                  <a:lnTo>
                    <a:pt x="15" y="552"/>
                  </a:lnTo>
                  <a:lnTo>
                    <a:pt x="17" y="559"/>
                  </a:lnTo>
                  <a:lnTo>
                    <a:pt x="19" y="565"/>
                  </a:lnTo>
                  <a:lnTo>
                    <a:pt x="20" y="572"/>
                  </a:lnTo>
                  <a:lnTo>
                    <a:pt x="22" y="579"/>
                  </a:lnTo>
                  <a:lnTo>
                    <a:pt x="24" y="585"/>
                  </a:lnTo>
                  <a:lnTo>
                    <a:pt x="27" y="592"/>
                  </a:lnTo>
                  <a:lnTo>
                    <a:pt x="29" y="598"/>
                  </a:lnTo>
                  <a:lnTo>
                    <a:pt x="31" y="605"/>
                  </a:lnTo>
                  <a:lnTo>
                    <a:pt x="34" y="611"/>
                  </a:lnTo>
                  <a:lnTo>
                    <a:pt x="36" y="618"/>
                  </a:lnTo>
                  <a:lnTo>
                    <a:pt x="39" y="624"/>
                  </a:lnTo>
                  <a:lnTo>
                    <a:pt x="41" y="630"/>
                  </a:lnTo>
                  <a:lnTo>
                    <a:pt x="44" y="637"/>
                  </a:lnTo>
                  <a:lnTo>
                    <a:pt x="47" y="643"/>
                  </a:lnTo>
                  <a:lnTo>
                    <a:pt x="50" y="649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59" y="668"/>
                  </a:lnTo>
                  <a:lnTo>
                    <a:pt x="63" y="674"/>
                  </a:lnTo>
                  <a:lnTo>
                    <a:pt x="66" y="680"/>
                  </a:lnTo>
                  <a:lnTo>
                    <a:pt x="69" y="686"/>
                  </a:lnTo>
                  <a:lnTo>
                    <a:pt x="73" y="692"/>
                  </a:lnTo>
                  <a:lnTo>
                    <a:pt x="76" y="698"/>
                  </a:lnTo>
                  <a:lnTo>
                    <a:pt x="80" y="704"/>
                  </a:lnTo>
                  <a:lnTo>
                    <a:pt x="84" y="710"/>
                  </a:lnTo>
                  <a:lnTo>
                    <a:pt x="88" y="716"/>
                  </a:lnTo>
                  <a:lnTo>
                    <a:pt x="91" y="722"/>
                  </a:lnTo>
                  <a:lnTo>
                    <a:pt x="95" y="728"/>
                  </a:lnTo>
                  <a:lnTo>
                    <a:pt x="99" y="734"/>
                  </a:lnTo>
                  <a:lnTo>
                    <a:pt x="103" y="739"/>
                  </a:lnTo>
                  <a:lnTo>
                    <a:pt x="108" y="745"/>
                  </a:lnTo>
                  <a:lnTo>
                    <a:pt x="112" y="751"/>
                  </a:lnTo>
                  <a:lnTo>
                    <a:pt x="116" y="756"/>
                  </a:lnTo>
                  <a:lnTo>
                    <a:pt x="121" y="762"/>
                  </a:lnTo>
                  <a:lnTo>
                    <a:pt x="125" y="768"/>
                  </a:lnTo>
                  <a:lnTo>
                    <a:pt x="130" y="773"/>
                  </a:lnTo>
                  <a:lnTo>
                    <a:pt x="134" y="779"/>
                  </a:lnTo>
                  <a:lnTo>
                    <a:pt x="139" y="784"/>
                  </a:lnTo>
                  <a:lnTo>
                    <a:pt x="144" y="789"/>
                  </a:lnTo>
                  <a:lnTo>
                    <a:pt x="149" y="795"/>
                  </a:lnTo>
                  <a:lnTo>
                    <a:pt x="154" y="800"/>
                  </a:lnTo>
                  <a:lnTo>
                    <a:pt x="159" y="805"/>
                  </a:lnTo>
                  <a:lnTo>
                    <a:pt x="164" y="810"/>
                  </a:lnTo>
                  <a:lnTo>
                    <a:pt x="169" y="815"/>
                  </a:lnTo>
                  <a:lnTo>
                    <a:pt x="174" y="821"/>
                  </a:lnTo>
                  <a:lnTo>
                    <a:pt x="179" y="826"/>
                  </a:lnTo>
                  <a:lnTo>
                    <a:pt x="184" y="831"/>
                  </a:lnTo>
                  <a:lnTo>
                    <a:pt x="190" y="836"/>
                  </a:lnTo>
                  <a:lnTo>
                    <a:pt x="195" y="840"/>
                  </a:lnTo>
                  <a:lnTo>
                    <a:pt x="201" y="845"/>
                  </a:lnTo>
                  <a:lnTo>
                    <a:pt x="206" y="850"/>
                  </a:lnTo>
                  <a:lnTo>
                    <a:pt x="212" y="855"/>
                  </a:lnTo>
                  <a:lnTo>
                    <a:pt x="217" y="859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1"/>
                  </a:lnTo>
                  <a:lnTo>
                    <a:pt x="238" y="875"/>
                  </a:lnTo>
                  <a:lnTo>
                    <a:pt x="243" y="879"/>
                  </a:lnTo>
                  <a:lnTo>
                    <a:pt x="249" y="883"/>
                  </a:lnTo>
                  <a:lnTo>
                    <a:pt x="254" y="887"/>
                  </a:lnTo>
                  <a:lnTo>
                    <a:pt x="260" y="891"/>
                  </a:lnTo>
                  <a:lnTo>
                    <a:pt x="265" y="895"/>
                  </a:lnTo>
                  <a:lnTo>
                    <a:pt x="271" y="898"/>
                  </a:lnTo>
                  <a:lnTo>
                    <a:pt x="277" y="902"/>
                  </a:lnTo>
                  <a:lnTo>
                    <a:pt x="282" y="906"/>
                  </a:lnTo>
                  <a:lnTo>
                    <a:pt x="288" y="909"/>
                  </a:lnTo>
                  <a:lnTo>
                    <a:pt x="294" y="913"/>
                  </a:lnTo>
                  <a:lnTo>
                    <a:pt x="300" y="916"/>
                  </a:lnTo>
                  <a:lnTo>
                    <a:pt x="306" y="920"/>
                  </a:lnTo>
                  <a:lnTo>
                    <a:pt x="311" y="923"/>
                  </a:lnTo>
                  <a:lnTo>
                    <a:pt x="317" y="926"/>
                  </a:lnTo>
                  <a:lnTo>
                    <a:pt x="323" y="929"/>
                  </a:lnTo>
                  <a:lnTo>
                    <a:pt x="330" y="933"/>
                  </a:lnTo>
                  <a:lnTo>
                    <a:pt x="336" y="936"/>
                  </a:lnTo>
                  <a:lnTo>
                    <a:pt x="342" y="939"/>
                  </a:lnTo>
                  <a:lnTo>
                    <a:pt x="348" y="942"/>
                  </a:lnTo>
                  <a:lnTo>
                    <a:pt x="354" y="945"/>
                  </a:lnTo>
                  <a:lnTo>
                    <a:pt x="360" y="948"/>
                  </a:lnTo>
                  <a:lnTo>
                    <a:pt x="367" y="951"/>
                  </a:lnTo>
                  <a:lnTo>
                    <a:pt x="373" y="953"/>
                  </a:lnTo>
                  <a:lnTo>
                    <a:pt x="380" y="956"/>
                  </a:lnTo>
                  <a:lnTo>
                    <a:pt x="386" y="959"/>
                  </a:lnTo>
                  <a:lnTo>
                    <a:pt x="392" y="961"/>
                  </a:lnTo>
                  <a:lnTo>
                    <a:pt x="399" y="964"/>
                  </a:lnTo>
                  <a:lnTo>
                    <a:pt x="405" y="967"/>
                  </a:lnTo>
                  <a:lnTo>
                    <a:pt x="412" y="969"/>
                  </a:lnTo>
                  <a:lnTo>
                    <a:pt x="419" y="972"/>
                  </a:lnTo>
                  <a:lnTo>
                    <a:pt x="425" y="974"/>
                  </a:lnTo>
                  <a:lnTo>
                    <a:pt x="432" y="976"/>
                  </a:lnTo>
                  <a:lnTo>
                    <a:pt x="439" y="979"/>
                  </a:lnTo>
                  <a:lnTo>
                    <a:pt x="446" y="981"/>
                  </a:lnTo>
                  <a:lnTo>
                    <a:pt x="452" y="983"/>
                  </a:lnTo>
                  <a:lnTo>
                    <a:pt x="459" y="985"/>
                  </a:lnTo>
                  <a:lnTo>
                    <a:pt x="466" y="987"/>
                  </a:lnTo>
                  <a:lnTo>
                    <a:pt x="473" y="989"/>
                  </a:lnTo>
                  <a:lnTo>
                    <a:pt x="480" y="991"/>
                  </a:lnTo>
                  <a:lnTo>
                    <a:pt x="487" y="993"/>
                  </a:lnTo>
                  <a:lnTo>
                    <a:pt x="494" y="995"/>
                  </a:lnTo>
                  <a:lnTo>
                    <a:pt x="501" y="997"/>
                  </a:lnTo>
                  <a:lnTo>
                    <a:pt x="508" y="998"/>
                  </a:lnTo>
                  <a:lnTo>
                    <a:pt x="515" y="1000"/>
                  </a:lnTo>
                  <a:lnTo>
                    <a:pt x="522" y="1001"/>
                  </a:lnTo>
                  <a:lnTo>
                    <a:pt x="529" y="1003"/>
                  </a:lnTo>
                  <a:lnTo>
                    <a:pt x="536" y="1005"/>
                  </a:lnTo>
                  <a:lnTo>
                    <a:pt x="544" y="1006"/>
                  </a:lnTo>
                  <a:lnTo>
                    <a:pt x="551" y="1007"/>
                  </a:lnTo>
                  <a:lnTo>
                    <a:pt x="558" y="1009"/>
                  </a:lnTo>
                  <a:lnTo>
                    <a:pt x="565" y="1010"/>
                  </a:lnTo>
                  <a:lnTo>
                    <a:pt x="573" y="1011"/>
                  </a:lnTo>
                  <a:lnTo>
                    <a:pt x="580" y="1012"/>
                  </a:lnTo>
                  <a:lnTo>
                    <a:pt x="588" y="1013"/>
                  </a:lnTo>
                  <a:lnTo>
                    <a:pt x="595" y="1014"/>
                  </a:lnTo>
                  <a:lnTo>
                    <a:pt x="602" y="1015"/>
                  </a:lnTo>
                  <a:lnTo>
                    <a:pt x="610" y="1016"/>
                  </a:lnTo>
                  <a:lnTo>
                    <a:pt x="617" y="1017"/>
                  </a:lnTo>
                  <a:lnTo>
                    <a:pt x="625" y="1018"/>
                  </a:lnTo>
                  <a:lnTo>
                    <a:pt x="632" y="1019"/>
                  </a:lnTo>
                  <a:lnTo>
                    <a:pt x="640" y="1019"/>
                  </a:lnTo>
                  <a:lnTo>
                    <a:pt x="647" y="1020"/>
                  </a:lnTo>
                  <a:lnTo>
                    <a:pt x="655" y="1021"/>
                  </a:lnTo>
                  <a:lnTo>
                    <a:pt x="663" y="1021"/>
                  </a:lnTo>
                  <a:lnTo>
                    <a:pt x="670" y="1022"/>
                  </a:lnTo>
                  <a:lnTo>
                    <a:pt x="678" y="1022"/>
                  </a:lnTo>
                  <a:lnTo>
                    <a:pt x="686" y="1022"/>
                  </a:lnTo>
                  <a:lnTo>
                    <a:pt x="693" y="1023"/>
                  </a:lnTo>
                  <a:lnTo>
                    <a:pt x="701" y="1023"/>
                  </a:lnTo>
                  <a:lnTo>
                    <a:pt x="709" y="1023"/>
                  </a:lnTo>
                  <a:lnTo>
                    <a:pt x="716" y="1023"/>
                  </a:lnTo>
                  <a:lnTo>
                    <a:pt x="724" y="1023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3" name="Freeform 14"/>
            <p:cNvSpPr>
              <a:spLocks/>
            </p:cNvSpPr>
            <p:nvPr/>
          </p:nvSpPr>
          <p:spPr bwMode="auto">
            <a:xfrm>
              <a:off x="735013" y="4948238"/>
              <a:ext cx="2084387" cy="1471612"/>
            </a:xfrm>
            <a:custGeom>
              <a:avLst/>
              <a:gdLst>
                <a:gd name="T0" fmla="*/ 2147483647 w 1313"/>
                <a:gd name="T1" fmla="*/ 2147483647 h 927"/>
                <a:gd name="T2" fmla="*/ 2147483647 w 1313"/>
                <a:gd name="T3" fmla="*/ 2147483647 h 927"/>
                <a:gd name="T4" fmla="*/ 2147483647 w 1313"/>
                <a:gd name="T5" fmla="*/ 2147483647 h 927"/>
                <a:gd name="T6" fmla="*/ 2147483647 w 1313"/>
                <a:gd name="T7" fmla="*/ 2147483647 h 927"/>
                <a:gd name="T8" fmla="*/ 2147483647 w 1313"/>
                <a:gd name="T9" fmla="*/ 2147483647 h 927"/>
                <a:gd name="T10" fmla="*/ 2147483647 w 1313"/>
                <a:gd name="T11" fmla="*/ 2147483647 h 927"/>
                <a:gd name="T12" fmla="*/ 2147483647 w 1313"/>
                <a:gd name="T13" fmla="*/ 2147483647 h 927"/>
                <a:gd name="T14" fmla="*/ 2147483647 w 1313"/>
                <a:gd name="T15" fmla="*/ 2147483647 h 927"/>
                <a:gd name="T16" fmla="*/ 2147483647 w 1313"/>
                <a:gd name="T17" fmla="*/ 2147483647 h 927"/>
                <a:gd name="T18" fmla="*/ 2147483647 w 1313"/>
                <a:gd name="T19" fmla="*/ 2147483647 h 927"/>
                <a:gd name="T20" fmla="*/ 2147483647 w 1313"/>
                <a:gd name="T21" fmla="*/ 2147483647 h 927"/>
                <a:gd name="T22" fmla="*/ 2147483647 w 1313"/>
                <a:gd name="T23" fmla="*/ 2147483647 h 927"/>
                <a:gd name="T24" fmla="*/ 2147483647 w 1313"/>
                <a:gd name="T25" fmla="*/ 2147483647 h 927"/>
                <a:gd name="T26" fmla="*/ 2147483647 w 1313"/>
                <a:gd name="T27" fmla="*/ 2147483647 h 927"/>
                <a:gd name="T28" fmla="*/ 2147483647 w 1313"/>
                <a:gd name="T29" fmla="*/ 2147483647 h 927"/>
                <a:gd name="T30" fmla="*/ 2147483647 w 1313"/>
                <a:gd name="T31" fmla="*/ 2147483647 h 927"/>
                <a:gd name="T32" fmla="*/ 2147483647 w 1313"/>
                <a:gd name="T33" fmla="*/ 2147483647 h 927"/>
                <a:gd name="T34" fmla="*/ 2147483647 w 1313"/>
                <a:gd name="T35" fmla="*/ 2147483647 h 927"/>
                <a:gd name="T36" fmla="*/ 2147483647 w 1313"/>
                <a:gd name="T37" fmla="*/ 2147483647 h 927"/>
                <a:gd name="T38" fmla="*/ 2147483647 w 1313"/>
                <a:gd name="T39" fmla="*/ 2147483647 h 927"/>
                <a:gd name="T40" fmla="*/ 2147483647 w 1313"/>
                <a:gd name="T41" fmla="*/ 2147483647 h 927"/>
                <a:gd name="T42" fmla="*/ 2147483647 w 1313"/>
                <a:gd name="T43" fmla="*/ 2147483647 h 927"/>
                <a:gd name="T44" fmla="*/ 2147483647 w 1313"/>
                <a:gd name="T45" fmla="*/ 2147483647 h 927"/>
                <a:gd name="T46" fmla="*/ 2147483647 w 1313"/>
                <a:gd name="T47" fmla="*/ 2147483647 h 927"/>
                <a:gd name="T48" fmla="*/ 2147483647 w 1313"/>
                <a:gd name="T49" fmla="*/ 0 h 927"/>
                <a:gd name="T50" fmla="*/ 2147483647 w 1313"/>
                <a:gd name="T51" fmla="*/ 2147483647 h 927"/>
                <a:gd name="T52" fmla="*/ 2147483647 w 1313"/>
                <a:gd name="T53" fmla="*/ 2147483647 h 927"/>
                <a:gd name="T54" fmla="*/ 2147483647 w 1313"/>
                <a:gd name="T55" fmla="*/ 2147483647 h 927"/>
                <a:gd name="T56" fmla="*/ 2147483647 w 1313"/>
                <a:gd name="T57" fmla="*/ 2147483647 h 927"/>
                <a:gd name="T58" fmla="*/ 2147483647 w 1313"/>
                <a:gd name="T59" fmla="*/ 2147483647 h 927"/>
                <a:gd name="T60" fmla="*/ 2147483647 w 1313"/>
                <a:gd name="T61" fmla="*/ 2147483647 h 927"/>
                <a:gd name="T62" fmla="*/ 2147483647 w 1313"/>
                <a:gd name="T63" fmla="*/ 2147483647 h 927"/>
                <a:gd name="T64" fmla="*/ 2147483647 w 1313"/>
                <a:gd name="T65" fmla="*/ 0 h 927"/>
                <a:gd name="T66" fmla="*/ 2147483647 w 1313"/>
                <a:gd name="T67" fmla="*/ 2147483647 h 927"/>
                <a:gd name="T68" fmla="*/ 2147483647 w 1313"/>
                <a:gd name="T69" fmla="*/ 2147483647 h 927"/>
                <a:gd name="T70" fmla="*/ 2147483647 w 1313"/>
                <a:gd name="T71" fmla="*/ 2147483647 h 927"/>
                <a:gd name="T72" fmla="*/ 2147483647 w 1313"/>
                <a:gd name="T73" fmla="*/ 2147483647 h 927"/>
                <a:gd name="T74" fmla="*/ 2147483647 w 1313"/>
                <a:gd name="T75" fmla="*/ 2147483647 h 927"/>
                <a:gd name="T76" fmla="*/ 2147483647 w 1313"/>
                <a:gd name="T77" fmla="*/ 2147483647 h 927"/>
                <a:gd name="T78" fmla="*/ 2147483647 w 1313"/>
                <a:gd name="T79" fmla="*/ 2147483647 h 927"/>
                <a:gd name="T80" fmla="*/ 2147483647 w 1313"/>
                <a:gd name="T81" fmla="*/ 2147483647 h 927"/>
                <a:gd name="T82" fmla="*/ 2147483647 w 1313"/>
                <a:gd name="T83" fmla="*/ 2147483647 h 927"/>
                <a:gd name="T84" fmla="*/ 2147483647 w 1313"/>
                <a:gd name="T85" fmla="*/ 2147483647 h 927"/>
                <a:gd name="T86" fmla="*/ 0 w 1313"/>
                <a:gd name="T87" fmla="*/ 2147483647 h 927"/>
                <a:gd name="T88" fmla="*/ 2147483647 w 1313"/>
                <a:gd name="T89" fmla="*/ 2147483647 h 927"/>
                <a:gd name="T90" fmla="*/ 2147483647 w 1313"/>
                <a:gd name="T91" fmla="*/ 2147483647 h 927"/>
                <a:gd name="T92" fmla="*/ 2147483647 w 1313"/>
                <a:gd name="T93" fmla="*/ 2147483647 h 927"/>
                <a:gd name="T94" fmla="*/ 2147483647 w 1313"/>
                <a:gd name="T95" fmla="*/ 2147483647 h 927"/>
                <a:gd name="T96" fmla="*/ 2147483647 w 1313"/>
                <a:gd name="T97" fmla="*/ 2147483647 h 927"/>
                <a:gd name="T98" fmla="*/ 2147483647 w 1313"/>
                <a:gd name="T99" fmla="*/ 2147483647 h 927"/>
                <a:gd name="T100" fmla="*/ 2147483647 w 1313"/>
                <a:gd name="T101" fmla="*/ 2147483647 h 927"/>
                <a:gd name="T102" fmla="*/ 2147483647 w 1313"/>
                <a:gd name="T103" fmla="*/ 2147483647 h 927"/>
                <a:gd name="T104" fmla="*/ 2147483647 w 1313"/>
                <a:gd name="T105" fmla="*/ 2147483647 h 927"/>
                <a:gd name="T106" fmla="*/ 2147483647 w 1313"/>
                <a:gd name="T107" fmla="*/ 2147483647 h 927"/>
                <a:gd name="T108" fmla="*/ 2147483647 w 1313"/>
                <a:gd name="T109" fmla="*/ 2147483647 h 927"/>
                <a:gd name="T110" fmla="*/ 2147483647 w 1313"/>
                <a:gd name="T111" fmla="*/ 2147483647 h 927"/>
                <a:gd name="T112" fmla="*/ 2147483647 w 1313"/>
                <a:gd name="T113" fmla="*/ 2147483647 h 927"/>
                <a:gd name="T114" fmla="*/ 2147483647 w 1313"/>
                <a:gd name="T115" fmla="*/ 2147483647 h 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3"/>
                <a:gd name="T175" fmla="*/ 0 h 927"/>
                <a:gd name="T176" fmla="*/ 1313 w 1313"/>
                <a:gd name="T177" fmla="*/ 927 h 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3" h="927">
                  <a:moveTo>
                    <a:pt x="656" y="926"/>
                  </a:moveTo>
                  <a:lnTo>
                    <a:pt x="664" y="926"/>
                  </a:lnTo>
                  <a:lnTo>
                    <a:pt x="672" y="926"/>
                  </a:lnTo>
                  <a:lnTo>
                    <a:pt x="679" y="926"/>
                  </a:lnTo>
                  <a:lnTo>
                    <a:pt x="687" y="926"/>
                  </a:lnTo>
                  <a:lnTo>
                    <a:pt x="695" y="926"/>
                  </a:lnTo>
                  <a:lnTo>
                    <a:pt x="702" y="925"/>
                  </a:lnTo>
                  <a:lnTo>
                    <a:pt x="710" y="925"/>
                  </a:lnTo>
                  <a:lnTo>
                    <a:pt x="717" y="924"/>
                  </a:lnTo>
                  <a:lnTo>
                    <a:pt x="725" y="924"/>
                  </a:lnTo>
                  <a:lnTo>
                    <a:pt x="732" y="923"/>
                  </a:lnTo>
                  <a:lnTo>
                    <a:pt x="740" y="922"/>
                  </a:lnTo>
                  <a:lnTo>
                    <a:pt x="747" y="922"/>
                  </a:lnTo>
                  <a:lnTo>
                    <a:pt x="755" y="921"/>
                  </a:lnTo>
                  <a:lnTo>
                    <a:pt x="762" y="920"/>
                  </a:lnTo>
                  <a:lnTo>
                    <a:pt x="770" y="919"/>
                  </a:lnTo>
                  <a:lnTo>
                    <a:pt x="777" y="918"/>
                  </a:lnTo>
                  <a:lnTo>
                    <a:pt x="784" y="917"/>
                  </a:lnTo>
                  <a:lnTo>
                    <a:pt x="792" y="916"/>
                  </a:lnTo>
                  <a:lnTo>
                    <a:pt x="799" y="915"/>
                  </a:lnTo>
                  <a:lnTo>
                    <a:pt x="806" y="913"/>
                  </a:lnTo>
                  <a:lnTo>
                    <a:pt x="813" y="912"/>
                  </a:lnTo>
                  <a:lnTo>
                    <a:pt x="821" y="911"/>
                  </a:lnTo>
                  <a:lnTo>
                    <a:pt x="828" y="909"/>
                  </a:lnTo>
                  <a:lnTo>
                    <a:pt x="835" y="908"/>
                  </a:lnTo>
                  <a:lnTo>
                    <a:pt x="842" y="906"/>
                  </a:lnTo>
                  <a:lnTo>
                    <a:pt x="849" y="905"/>
                  </a:lnTo>
                  <a:lnTo>
                    <a:pt x="856" y="903"/>
                  </a:lnTo>
                  <a:lnTo>
                    <a:pt x="863" y="901"/>
                  </a:lnTo>
                  <a:lnTo>
                    <a:pt x="870" y="899"/>
                  </a:lnTo>
                  <a:lnTo>
                    <a:pt x="877" y="897"/>
                  </a:lnTo>
                  <a:lnTo>
                    <a:pt x="884" y="895"/>
                  </a:lnTo>
                  <a:lnTo>
                    <a:pt x="891" y="893"/>
                  </a:lnTo>
                  <a:lnTo>
                    <a:pt x="898" y="891"/>
                  </a:lnTo>
                  <a:lnTo>
                    <a:pt x="904" y="889"/>
                  </a:lnTo>
                  <a:lnTo>
                    <a:pt x="911" y="887"/>
                  </a:lnTo>
                  <a:lnTo>
                    <a:pt x="918" y="885"/>
                  </a:lnTo>
                  <a:lnTo>
                    <a:pt x="925" y="883"/>
                  </a:lnTo>
                  <a:lnTo>
                    <a:pt x="931" y="880"/>
                  </a:lnTo>
                  <a:lnTo>
                    <a:pt x="938" y="878"/>
                  </a:lnTo>
                  <a:lnTo>
                    <a:pt x="944" y="875"/>
                  </a:lnTo>
                  <a:lnTo>
                    <a:pt x="951" y="873"/>
                  </a:lnTo>
                  <a:lnTo>
                    <a:pt x="957" y="870"/>
                  </a:lnTo>
                  <a:lnTo>
                    <a:pt x="964" y="868"/>
                  </a:lnTo>
                  <a:lnTo>
                    <a:pt x="970" y="865"/>
                  </a:lnTo>
                  <a:lnTo>
                    <a:pt x="976" y="862"/>
                  </a:lnTo>
                  <a:lnTo>
                    <a:pt x="983" y="859"/>
                  </a:lnTo>
                  <a:lnTo>
                    <a:pt x="989" y="856"/>
                  </a:lnTo>
                  <a:lnTo>
                    <a:pt x="995" y="853"/>
                  </a:lnTo>
                  <a:lnTo>
                    <a:pt x="1001" y="850"/>
                  </a:lnTo>
                  <a:lnTo>
                    <a:pt x="1007" y="847"/>
                  </a:lnTo>
                  <a:lnTo>
                    <a:pt x="1014" y="844"/>
                  </a:lnTo>
                  <a:lnTo>
                    <a:pt x="1020" y="841"/>
                  </a:lnTo>
                  <a:lnTo>
                    <a:pt x="1026" y="838"/>
                  </a:lnTo>
                  <a:lnTo>
                    <a:pt x="1031" y="835"/>
                  </a:lnTo>
                  <a:lnTo>
                    <a:pt x="1037" y="831"/>
                  </a:lnTo>
                  <a:lnTo>
                    <a:pt x="1043" y="828"/>
                  </a:lnTo>
                  <a:lnTo>
                    <a:pt x="1049" y="824"/>
                  </a:lnTo>
                  <a:lnTo>
                    <a:pt x="1055" y="821"/>
                  </a:lnTo>
                  <a:lnTo>
                    <a:pt x="1060" y="817"/>
                  </a:lnTo>
                  <a:lnTo>
                    <a:pt x="1066" y="814"/>
                  </a:lnTo>
                  <a:lnTo>
                    <a:pt x="1071" y="810"/>
                  </a:lnTo>
                  <a:lnTo>
                    <a:pt x="1077" y="806"/>
                  </a:lnTo>
                  <a:lnTo>
                    <a:pt x="1082" y="802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8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4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5"/>
                  </a:lnTo>
                  <a:lnTo>
                    <a:pt x="1147" y="750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29"/>
                  </a:lnTo>
                  <a:lnTo>
                    <a:pt x="1173" y="724"/>
                  </a:lnTo>
                  <a:lnTo>
                    <a:pt x="1178" y="719"/>
                  </a:lnTo>
                  <a:lnTo>
                    <a:pt x="1182" y="713"/>
                  </a:lnTo>
                  <a:lnTo>
                    <a:pt x="1187" y="708"/>
                  </a:lnTo>
                  <a:lnTo>
                    <a:pt x="1192" y="702"/>
                  </a:lnTo>
                  <a:lnTo>
                    <a:pt x="1197" y="697"/>
                  </a:lnTo>
                  <a:lnTo>
                    <a:pt x="1201" y="691"/>
                  </a:lnTo>
                  <a:lnTo>
                    <a:pt x="1206" y="686"/>
                  </a:lnTo>
                  <a:lnTo>
                    <a:pt x="1210" y="680"/>
                  </a:lnTo>
                  <a:lnTo>
                    <a:pt x="1214" y="674"/>
                  </a:lnTo>
                  <a:lnTo>
                    <a:pt x="1218" y="669"/>
                  </a:lnTo>
                  <a:lnTo>
                    <a:pt x="1223" y="663"/>
                  </a:lnTo>
                  <a:lnTo>
                    <a:pt x="1227" y="657"/>
                  </a:lnTo>
                  <a:lnTo>
                    <a:pt x="1231" y="651"/>
                  </a:lnTo>
                  <a:lnTo>
                    <a:pt x="1234" y="645"/>
                  </a:lnTo>
                  <a:lnTo>
                    <a:pt x="1238" y="639"/>
                  </a:lnTo>
                  <a:lnTo>
                    <a:pt x="1242" y="633"/>
                  </a:lnTo>
                  <a:lnTo>
                    <a:pt x="1245" y="627"/>
                  </a:lnTo>
                  <a:lnTo>
                    <a:pt x="1249" y="621"/>
                  </a:lnTo>
                  <a:lnTo>
                    <a:pt x="1252" y="615"/>
                  </a:lnTo>
                  <a:lnTo>
                    <a:pt x="1256" y="609"/>
                  </a:lnTo>
                  <a:lnTo>
                    <a:pt x="1259" y="603"/>
                  </a:lnTo>
                  <a:lnTo>
                    <a:pt x="1262" y="596"/>
                  </a:lnTo>
                  <a:lnTo>
                    <a:pt x="1265" y="590"/>
                  </a:lnTo>
                  <a:lnTo>
                    <a:pt x="1268" y="584"/>
                  </a:lnTo>
                  <a:lnTo>
                    <a:pt x="1271" y="577"/>
                  </a:lnTo>
                  <a:lnTo>
                    <a:pt x="1274" y="571"/>
                  </a:lnTo>
                  <a:lnTo>
                    <a:pt x="1276" y="565"/>
                  </a:lnTo>
                  <a:lnTo>
                    <a:pt x="1279" y="558"/>
                  </a:lnTo>
                  <a:lnTo>
                    <a:pt x="1282" y="552"/>
                  </a:lnTo>
                  <a:lnTo>
                    <a:pt x="1284" y="545"/>
                  </a:lnTo>
                  <a:lnTo>
                    <a:pt x="1286" y="539"/>
                  </a:lnTo>
                  <a:lnTo>
                    <a:pt x="1288" y="532"/>
                  </a:lnTo>
                  <a:lnTo>
                    <a:pt x="1291" y="525"/>
                  </a:lnTo>
                  <a:lnTo>
                    <a:pt x="1293" y="519"/>
                  </a:lnTo>
                  <a:lnTo>
                    <a:pt x="1295" y="512"/>
                  </a:lnTo>
                  <a:lnTo>
                    <a:pt x="1296" y="505"/>
                  </a:lnTo>
                  <a:lnTo>
                    <a:pt x="1298" y="499"/>
                  </a:lnTo>
                  <a:lnTo>
                    <a:pt x="1300" y="492"/>
                  </a:lnTo>
                  <a:lnTo>
                    <a:pt x="1301" y="485"/>
                  </a:lnTo>
                  <a:lnTo>
                    <a:pt x="1303" y="478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8"/>
                  </a:lnTo>
                  <a:lnTo>
                    <a:pt x="1307" y="451"/>
                  </a:lnTo>
                  <a:lnTo>
                    <a:pt x="1308" y="444"/>
                  </a:lnTo>
                  <a:lnTo>
                    <a:pt x="1309" y="437"/>
                  </a:lnTo>
                  <a:lnTo>
                    <a:pt x="1310" y="430"/>
                  </a:lnTo>
                  <a:lnTo>
                    <a:pt x="1310" y="423"/>
                  </a:lnTo>
                  <a:lnTo>
                    <a:pt x="1311" y="416"/>
                  </a:lnTo>
                  <a:lnTo>
                    <a:pt x="1311" y="409"/>
                  </a:lnTo>
                  <a:lnTo>
                    <a:pt x="1311" y="402"/>
                  </a:lnTo>
                  <a:lnTo>
                    <a:pt x="1312" y="395"/>
                  </a:lnTo>
                  <a:lnTo>
                    <a:pt x="1312" y="388"/>
                  </a:lnTo>
                  <a:lnTo>
                    <a:pt x="1312" y="381"/>
                  </a:lnTo>
                  <a:lnTo>
                    <a:pt x="1311" y="374"/>
                  </a:lnTo>
                  <a:lnTo>
                    <a:pt x="1311" y="366"/>
                  </a:lnTo>
                  <a:lnTo>
                    <a:pt x="1311" y="359"/>
                  </a:lnTo>
                  <a:lnTo>
                    <a:pt x="1310" y="352"/>
                  </a:lnTo>
                  <a:lnTo>
                    <a:pt x="1310" y="344"/>
                  </a:lnTo>
                  <a:lnTo>
                    <a:pt x="1309" y="337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5"/>
                  </a:lnTo>
                  <a:lnTo>
                    <a:pt x="1305" y="308"/>
                  </a:lnTo>
                  <a:lnTo>
                    <a:pt x="1303" y="301"/>
                  </a:lnTo>
                  <a:lnTo>
                    <a:pt x="1302" y="294"/>
                  </a:lnTo>
                  <a:lnTo>
                    <a:pt x="1300" y="287"/>
                  </a:lnTo>
                  <a:lnTo>
                    <a:pt x="1299" y="280"/>
                  </a:lnTo>
                  <a:lnTo>
                    <a:pt x="1297" y="273"/>
                  </a:lnTo>
                  <a:lnTo>
                    <a:pt x="1295" y="266"/>
                  </a:lnTo>
                  <a:lnTo>
                    <a:pt x="1293" y="260"/>
                  </a:lnTo>
                  <a:lnTo>
                    <a:pt x="1291" y="253"/>
                  </a:lnTo>
                  <a:lnTo>
                    <a:pt x="1289" y="246"/>
                  </a:lnTo>
                  <a:lnTo>
                    <a:pt x="1287" y="240"/>
                  </a:lnTo>
                  <a:lnTo>
                    <a:pt x="1284" y="233"/>
                  </a:lnTo>
                  <a:lnTo>
                    <a:pt x="1282" y="226"/>
                  </a:lnTo>
                  <a:lnTo>
                    <a:pt x="1279" y="220"/>
                  </a:lnTo>
                  <a:lnTo>
                    <a:pt x="1277" y="213"/>
                  </a:lnTo>
                  <a:lnTo>
                    <a:pt x="1274" y="207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8"/>
                  </a:lnTo>
                  <a:lnTo>
                    <a:pt x="1262" y="182"/>
                  </a:lnTo>
                  <a:lnTo>
                    <a:pt x="1258" y="176"/>
                  </a:lnTo>
                  <a:lnTo>
                    <a:pt x="1255" y="170"/>
                  </a:lnTo>
                  <a:lnTo>
                    <a:pt x="1251" y="164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7"/>
                  </a:lnTo>
                  <a:lnTo>
                    <a:pt x="1236" y="142"/>
                  </a:lnTo>
                  <a:lnTo>
                    <a:pt x="1232" y="136"/>
                  </a:lnTo>
                  <a:lnTo>
                    <a:pt x="1228" y="131"/>
                  </a:lnTo>
                  <a:lnTo>
                    <a:pt x="1224" y="125"/>
                  </a:lnTo>
                  <a:lnTo>
                    <a:pt x="1220" y="120"/>
                  </a:lnTo>
                  <a:lnTo>
                    <a:pt x="1215" y="115"/>
                  </a:lnTo>
                  <a:lnTo>
                    <a:pt x="1211" y="110"/>
                  </a:lnTo>
                  <a:lnTo>
                    <a:pt x="1206" y="105"/>
                  </a:lnTo>
                  <a:lnTo>
                    <a:pt x="1201" y="100"/>
                  </a:lnTo>
                  <a:lnTo>
                    <a:pt x="1197" y="95"/>
                  </a:lnTo>
                  <a:lnTo>
                    <a:pt x="1192" y="91"/>
                  </a:lnTo>
                  <a:lnTo>
                    <a:pt x="1187" y="86"/>
                  </a:lnTo>
                  <a:lnTo>
                    <a:pt x="1182" y="82"/>
                  </a:lnTo>
                  <a:lnTo>
                    <a:pt x="1176" y="77"/>
                  </a:lnTo>
                  <a:lnTo>
                    <a:pt x="1171" y="73"/>
                  </a:lnTo>
                  <a:lnTo>
                    <a:pt x="1166" y="69"/>
                  </a:lnTo>
                  <a:lnTo>
                    <a:pt x="1160" y="65"/>
                  </a:lnTo>
                  <a:lnTo>
                    <a:pt x="1155" y="61"/>
                  </a:lnTo>
                  <a:lnTo>
                    <a:pt x="1149" y="57"/>
                  </a:lnTo>
                  <a:lnTo>
                    <a:pt x="1144" y="53"/>
                  </a:lnTo>
                  <a:lnTo>
                    <a:pt x="1138" y="50"/>
                  </a:lnTo>
                  <a:lnTo>
                    <a:pt x="1132" y="46"/>
                  </a:lnTo>
                  <a:lnTo>
                    <a:pt x="1126" y="43"/>
                  </a:lnTo>
                  <a:lnTo>
                    <a:pt x="1120" y="40"/>
                  </a:lnTo>
                  <a:lnTo>
                    <a:pt x="1115" y="37"/>
                  </a:lnTo>
                  <a:lnTo>
                    <a:pt x="1109" y="34"/>
                  </a:lnTo>
                  <a:lnTo>
                    <a:pt x="1104" y="32"/>
                  </a:lnTo>
                  <a:lnTo>
                    <a:pt x="1098" y="30"/>
                  </a:lnTo>
                  <a:lnTo>
                    <a:pt x="1093" y="27"/>
                  </a:lnTo>
                  <a:lnTo>
                    <a:pt x="1087" y="25"/>
                  </a:lnTo>
                  <a:lnTo>
                    <a:pt x="1082" y="23"/>
                  </a:lnTo>
                  <a:lnTo>
                    <a:pt x="1076" y="21"/>
                  </a:lnTo>
                  <a:lnTo>
                    <a:pt x="1070" y="19"/>
                  </a:lnTo>
                  <a:lnTo>
                    <a:pt x="1064" y="18"/>
                  </a:lnTo>
                  <a:lnTo>
                    <a:pt x="1058" y="16"/>
                  </a:lnTo>
                  <a:lnTo>
                    <a:pt x="1052" y="14"/>
                  </a:lnTo>
                  <a:lnTo>
                    <a:pt x="1046" y="13"/>
                  </a:lnTo>
                  <a:lnTo>
                    <a:pt x="1040" y="11"/>
                  </a:lnTo>
                  <a:lnTo>
                    <a:pt x="1034" y="10"/>
                  </a:lnTo>
                  <a:lnTo>
                    <a:pt x="1028" y="9"/>
                  </a:lnTo>
                  <a:lnTo>
                    <a:pt x="1021" y="8"/>
                  </a:lnTo>
                  <a:lnTo>
                    <a:pt x="1015" y="7"/>
                  </a:lnTo>
                  <a:lnTo>
                    <a:pt x="1008" y="6"/>
                  </a:lnTo>
                  <a:lnTo>
                    <a:pt x="1002" y="5"/>
                  </a:lnTo>
                  <a:lnTo>
                    <a:pt x="995" y="4"/>
                  </a:lnTo>
                  <a:lnTo>
                    <a:pt x="989" y="3"/>
                  </a:lnTo>
                  <a:lnTo>
                    <a:pt x="982" y="2"/>
                  </a:lnTo>
                  <a:lnTo>
                    <a:pt x="975" y="2"/>
                  </a:lnTo>
                  <a:lnTo>
                    <a:pt x="969" y="1"/>
                  </a:lnTo>
                  <a:lnTo>
                    <a:pt x="962" y="1"/>
                  </a:lnTo>
                  <a:lnTo>
                    <a:pt x="955" y="1"/>
                  </a:lnTo>
                  <a:lnTo>
                    <a:pt x="948" y="0"/>
                  </a:lnTo>
                  <a:lnTo>
                    <a:pt x="941" y="0"/>
                  </a:lnTo>
                  <a:lnTo>
                    <a:pt x="934" y="0"/>
                  </a:lnTo>
                  <a:lnTo>
                    <a:pt x="927" y="0"/>
                  </a:lnTo>
                  <a:lnTo>
                    <a:pt x="920" y="0"/>
                  </a:lnTo>
                  <a:lnTo>
                    <a:pt x="913" y="0"/>
                  </a:lnTo>
                  <a:lnTo>
                    <a:pt x="905" y="0"/>
                  </a:lnTo>
                  <a:lnTo>
                    <a:pt x="898" y="0"/>
                  </a:lnTo>
                  <a:lnTo>
                    <a:pt x="891" y="0"/>
                  </a:lnTo>
                  <a:lnTo>
                    <a:pt x="883" y="1"/>
                  </a:lnTo>
                  <a:lnTo>
                    <a:pt x="876" y="1"/>
                  </a:lnTo>
                  <a:lnTo>
                    <a:pt x="869" y="1"/>
                  </a:lnTo>
                  <a:lnTo>
                    <a:pt x="861" y="2"/>
                  </a:lnTo>
                  <a:lnTo>
                    <a:pt x="853" y="2"/>
                  </a:lnTo>
                  <a:lnTo>
                    <a:pt x="846" y="3"/>
                  </a:lnTo>
                  <a:lnTo>
                    <a:pt x="838" y="4"/>
                  </a:lnTo>
                  <a:lnTo>
                    <a:pt x="831" y="4"/>
                  </a:lnTo>
                  <a:lnTo>
                    <a:pt x="823" y="5"/>
                  </a:lnTo>
                  <a:lnTo>
                    <a:pt x="815" y="6"/>
                  </a:lnTo>
                  <a:lnTo>
                    <a:pt x="808" y="7"/>
                  </a:lnTo>
                  <a:lnTo>
                    <a:pt x="800" y="8"/>
                  </a:lnTo>
                  <a:lnTo>
                    <a:pt x="792" y="9"/>
                  </a:lnTo>
                  <a:lnTo>
                    <a:pt x="784" y="10"/>
                  </a:lnTo>
                  <a:lnTo>
                    <a:pt x="776" y="11"/>
                  </a:lnTo>
                  <a:lnTo>
                    <a:pt x="768" y="12"/>
                  </a:lnTo>
                  <a:lnTo>
                    <a:pt x="760" y="13"/>
                  </a:lnTo>
                  <a:lnTo>
                    <a:pt x="752" y="14"/>
                  </a:lnTo>
                  <a:lnTo>
                    <a:pt x="744" y="15"/>
                  </a:lnTo>
                  <a:lnTo>
                    <a:pt x="736" y="17"/>
                  </a:lnTo>
                  <a:lnTo>
                    <a:pt x="728" y="18"/>
                  </a:lnTo>
                  <a:lnTo>
                    <a:pt x="720" y="19"/>
                  </a:lnTo>
                  <a:lnTo>
                    <a:pt x="712" y="21"/>
                  </a:lnTo>
                  <a:lnTo>
                    <a:pt x="704" y="22"/>
                  </a:lnTo>
                  <a:lnTo>
                    <a:pt x="696" y="23"/>
                  </a:lnTo>
                  <a:lnTo>
                    <a:pt x="687" y="25"/>
                  </a:lnTo>
                  <a:lnTo>
                    <a:pt x="679" y="26"/>
                  </a:lnTo>
                  <a:lnTo>
                    <a:pt x="671" y="28"/>
                  </a:lnTo>
                  <a:lnTo>
                    <a:pt x="663" y="29"/>
                  </a:lnTo>
                  <a:lnTo>
                    <a:pt x="655" y="28"/>
                  </a:lnTo>
                  <a:lnTo>
                    <a:pt x="646" y="26"/>
                  </a:lnTo>
                  <a:lnTo>
                    <a:pt x="638" y="25"/>
                  </a:lnTo>
                  <a:lnTo>
                    <a:pt x="630" y="24"/>
                  </a:lnTo>
                  <a:lnTo>
                    <a:pt x="622" y="22"/>
                  </a:lnTo>
                  <a:lnTo>
                    <a:pt x="614" y="21"/>
                  </a:lnTo>
                  <a:lnTo>
                    <a:pt x="606" y="19"/>
                  </a:lnTo>
                  <a:lnTo>
                    <a:pt x="598" y="18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4"/>
                  </a:lnTo>
                  <a:lnTo>
                    <a:pt x="566" y="13"/>
                  </a:lnTo>
                  <a:lnTo>
                    <a:pt x="558" y="12"/>
                  </a:lnTo>
                  <a:lnTo>
                    <a:pt x="550" y="11"/>
                  </a:lnTo>
                  <a:lnTo>
                    <a:pt x="542" y="10"/>
                  </a:lnTo>
                  <a:lnTo>
                    <a:pt x="535" y="9"/>
                  </a:lnTo>
                  <a:lnTo>
                    <a:pt x="527" y="8"/>
                  </a:lnTo>
                  <a:lnTo>
                    <a:pt x="519" y="7"/>
                  </a:lnTo>
                  <a:lnTo>
                    <a:pt x="511" y="6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8" y="4"/>
                  </a:lnTo>
                  <a:lnTo>
                    <a:pt x="481" y="3"/>
                  </a:lnTo>
                  <a:lnTo>
                    <a:pt x="473" y="3"/>
                  </a:lnTo>
                  <a:lnTo>
                    <a:pt x="466" y="2"/>
                  </a:lnTo>
                  <a:lnTo>
                    <a:pt x="458" y="2"/>
                  </a:lnTo>
                  <a:lnTo>
                    <a:pt x="451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58" y="1"/>
                  </a:lnTo>
                  <a:lnTo>
                    <a:pt x="351" y="1"/>
                  </a:lnTo>
                  <a:lnTo>
                    <a:pt x="344" y="2"/>
                  </a:lnTo>
                  <a:lnTo>
                    <a:pt x="337" y="2"/>
                  </a:lnTo>
                  <a:lnTo>
                    <a:pt x="331" y="3"/>
                  </a:lnTo>
                  <a:lnTo>
                    <a:pt x="324" y="3"/>
                  </a:lnTo>
                  <a:lnTo>
                    <a:pt x="317" y="4"/>
                  </a:lnTo>
                  <a:lnTo>
                    <a:pt x="311" y="5"/>
                  </a:lnTo>
                  <a:lnTo>
                    <a:pt x="304" y="6"/>
                  </a:lnTo>
                  <a:lnTo>
                    <a:pt x="298" y="7"/>
                  </a:lnTo>
                  <a:lnTo>
                    <a:pt x="292" y="8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3" y="12"/>
                  </a:lnTo>
                  <a:lnTo>
                    <a:pt x="267" y="13"/>
                  </a:lnTo>
                  <a:lnTo>
                    <a:pt x="261" y="15"/>
                  </a:lnTo>
                  <a:lnTo>
                    <a:pt x="255" y="16"/>
                  </a:lnTo>
                  <a:lnTo>
                    <a:pt x="249" y="18"/>
                  </a:lnTo>
                  <a:lnTo>
                    <a:pt x="243" y="20"/>
                  </a:lnTo>
                  <a:lnTo>
                    <a:pt x="237" y="22"/>
                  </a:lnTo>
                  <a:lnTo>
                    <a:pt x="231" y="23"/>
                  </a:lnTo>
                  <a:lnTo>
                    <a:pt x="226" y="26"/>
                  </a:lnTo>
                  <a:lnTo>
                    <a:pt x="220" y="28"/>
                  </a:lnTo>
                  <a:lnTo>
                    <a:pt x="215" y="30"/>
                  </a:lnTo>
                  <a:lnTo>
                    <a:pt x="209" y="32"/>
                  </a:lnTo>
                  <a:lnTo>
                    <a:pt x="204" y="35"/>
                  </a:lnTo>
                  <a:lnTo>
                    <a:pt x="198" y="37"/>
                  </a:lnTo>
                  <a:lnTo>
                    <a:pt x="193" y="40"/>
                  </a:lnTo>
                  <a:lnTo>
                    <a:pt x="187" y="43"/>
                  </a:lnTo>
                  <a:lnTo>
                    <a:pt x="181" y="46"/>
                  </a:lnTo>
                  <a:lnTo>
                    <a:pt x="175" y="49"/>
                  </a:lnTo>
                  <a:lnTo>
                    <a:pt x="169" y="53"/>
                  </a:lnTo>
                  <a:lnTo>
                    <a:pt x="164" y="57"/>
                  </a:lnTo>
                  <a:lnTo>
                    <a:pt x="158" y="60"/>
                  </a:lnTo>
                  <a:lnTo>
                    <a:pt x="153" y="64"/>
                  </a:lnTo>
                  <a:lnTo>
                    <a:pt x="147" y="68"/>
                  </a:lnTo>
                  <a:lnTo>
                    <a:pt x="142" y="72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26" y="85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12" y="99"/>
                  </a:lnTo>
                  <a:lnTo>
                    <a:pt x="107" y="103"/>
                  </a:lnTo>
                  <a:lnTo>
                    <a:pt x="103" y="108"/>
                  </a:lnTo>
                  <a:lnTo>
                    <a:pt x="98" y="113"/>
                  </a:lnTo>
                  <a:lnTo>
                    <a:pt x="94" y="118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1" y="134"/>
                  </a:lnTo>
                  <a:lnTo>
                    <a:pt x="77" y="139"/>
                  </a:lnTo>
                  <a:lnTo>
                    <a:pt x="73" y="145"/>
                  </a:lnTo>
                  <a:lnTo>
                    <a:pt x="69" y="150"/>
                  </a:lnTo>
                  <a:lnTo>
                    <a:pt x="66" y="156"/>
                  </a:lnTo>
                  <a:lnTo>
                    <a:pt x="62" y="161"/>
                  </a:lnTo>
                  <a:lnTo>
                    <a:pt x="58" y="167"/>
                  </a:lnTo>
                  <a:lnTo>
                    <a:pt x="55" y="173"/>
                  </a:lnTo>
                  <a:lnTo>
                    <a:pt x="52" y="179"/>
                  </a:lnTo>
                  <a:lnTo>
                    <a:pt x="49" y="185"/>
                  </a:lnTo>
                  <a:lnTo>
                    <a:pt x="45" y="191"/>
                  </a:lnTo>
                  <a:lnTo>
                    <a:pt x="42" y="197"/>
                  </a:lnTo>
                  <a:lnTo>
                    <a:pt x="39" y="203"/>
                  </a:lnTo>
                  <a:lnTo>
                    <a:pt x="37" y="210"/>
                  </a:lnTo>
                  <a:lnTo>
                    <a:pt x="34" y="216"/>
                  </a:lnTo>
                  <a:lnTo>
                    <a:pt x="31" y="222"/>
                  </a:lnTo>
                  <a:lnTo>
                    <a:pt x="29" y="229"/>
                  </a:lnTo>
                  <a:lnTo>
                    <a:pt x="26" y="235"/>
                  </a:lnTo>
                  <a:lnTo>
                    <a:pt x="24" y="242"/>
                  </a:lnTo>
                  <a:lnTo>
                    <a:pt x="22" y="248"/>
                  </a:lnTo>
                  <a:lnTo>
                    <a:pt x="20" y="255"/>
                  </a:lnTo>
                  <a:lnTo>
                    <a:pt x="18" y="262"/>
                  </a:lnTo>
                  <a:lnTo>
                    <a:pt x="16" y="268"/>
                  </a:lnTo>
                  <a:lnTo>
                    <a:pt x="14" y="275"/>
                  </a:lnTo>
                  <a:lnTo>
                    <a:pt x="12" y="282"/>
                  </a:lnTo>
                  <a:lnTo>
                    <a:pt x="11" y="289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7" y="310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4" y="331"/>
                  </a:lnTo>
                  <a:lnTo>
                    <a:pt x="3" y="338"/>
                  </a:lnTo>
                  <a:lnTo>
                    <a:pt x="2" y="345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0" y="374"/>
                  </a:lnTo>
                  <a:lnTo>
                    <a:pt x="0" y="381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2"/>
                  </a:lnTo>
                  <a:lnTo>
                    <a:pt x="0" y="409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3" y="437"/>
                  </a:lnTo>
                  <a:lnTo>
                    <a:pt x="3" y="444"/>
                  </a:lnTo>
                  <a:lnTo>
                    <a:pt x="4" y="451"/>
                  </a:lnTo>
                  <a:lnTo>
                    <a:pt x="5" y="458"/>
                  </a:lnTo>
                  <a:lnTo>
                    <a:pt x="7" y="465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5"/>
                  </a:lnTo>
                  <a:lnTo>
                    <a:pt x="12" y="492"/>
                  </a:lnTo>
                  <a:lnTo>
                    <a:pt x="14" y="499"/>
                  </a:lnTo>
                  <a:lnTo>
                    <a:pt x="15" y="505"/>
                  </a:lnTo>
                  <a:lnTo>
                    <a:pt x="17" y="512"/>
                  </a:lnTo>
                  <a:lnTo>
                    <a:pt x="19" y="519"/>
                  </a:lnTo>
                  <a:lnTo>
                    <a:pt x="21" y="525"/>
                  </a:lnTo>
                  <a:lnTo>
                    <a:pt x="23" y="532"/>
                  </a:lnTo>
                  <a:lnTo>
                    <a:pt x="25" y="538"/>
                  </a:lnTo>
                  <a:lnTo>
                    <a:pt x="28" y="545"/>
                  </a:lnTo>
                  <a:lnTo>
                    <a:pt x="30" y="551"/>
                  </a:lnTo>
                  <a:lnTo>
                    <a:pt x="33" y="558"/>
                  </a:lnTo>
                  <a:lnTo>
                    <a:pt x="35" y="564"/>
                  </a:lnTo>
                  <a:lnTo>
                    <a:pt x="38" y="571"/>
                  </a:lnTo>
                  <a:lnTo>
                    <a:pt x="41" y="577"/>
                  </a:lnTo>
                  <a:lnTo>
                    <a:pt x="44" y="584"/>
                  </a:lnTo>
                  <a:lnTo>
                    <a:pt x="47" y="590"/>
                  </a:lnTo>
                  <a:lnTo>
                    <a:pt x="50" y="596"/>
                  </a:lnTo>
                  <a:lnTo>
                    <a:pt x="53" y="602"/>
                  </a:lnTo>
                  <a:lnTo>
                    <a:pt x="56" y="609"/>
                  </a:lnTo>
                  <a:lnTo>
                    <a:pt x="59" y="615"/>
                  </a:lnTo>
                  <a:lnTo>
                    <a:pt x="63" y="621"/>
                  </a:lnTo>
                  <a:lnTo>
                    <a:pt x="66" y="627"/>
                  </a:lnTo>
                  <a:lnTo>
                    <a:pt x="70" y="633"/>
                  </a:lnTo>
                  <a:lnTo>
                    <a:pt x="74" y="639"/>
                  </a:lnTo>
                  <a:lnTo>
                    <a:pt x="77" y="645"/>
                  </a:lnTo>
                  <a:lnTo>
                    <a:pt x="81" y="651"/>
                  </a:lnTo>
                  <a:lnTo>
                    <a:pt x="85" y="657"/>
                  </a:lnTo>
                  <a:lnTo>
                    <a:pt x="89" y="663"/>
                  </a:lnTo>
                  <a:lnTo>
                    <a:pt x="93" y="668"/>
                  </a:lnTo>
                  <a:lnTo>
                    <a:pt x="97" y="674"/>
                  </a:lnTo>
                  <a:lnTo>
                    <a:pt x="102" y="680"/>
                  </a:lnTo>
                  <a:lnTo>
                    <a:pt x="106" y="686"/>
                  </a:lnTo>
                  <a:lnTo>
                    <a:pt x="111" y="691"/>
                  </a:lnTo>
                  <a:lnTo>
                    <a:pt x="115" y="697"/>
                  </a:lnTo>
                  <a:lnTo>
                    <a:pt x="120" y="702"/>
                  </a:lnTo>
                  <a:lnTo>
                    <a:pt x="124" y="708"/>
                  </a:lnTo>
                  <a:lnTo>
                    <a:pt x="129" y="713"/>
                  </a:lnTo>
                  <a:lnTo>
                    <a:pt x="134" y="719"/>
                  </a:lnTo>
                  <a:lnTo>
                    <a:pt x="139" y="724"/>
                  </a:lnTo>
                  <a:lnTo>
                    <a:pt x="144" y="729"/>
                  </a:lnTo>
                  <a:lnTo>
                    <a:pt x="149" y="734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0"/>
                  </a:lnTo>
                  <a:lnTo>
                    <a:pt x="170" y="755"/>
                  </a:lnTo>
                  <a:lnTo>
                    <a:pt x="175" y="760"/>
                  </a:lnTo>
                  <a:lnTo>
                    <a:pt x="181" y="765"/>
                  </a:lnTo>
                  <a:lnTo>
                    <a:pt x="186" y="770"/>
                  </a:lnTo>
                  <a:lnTo>
                    <a:pt x="192" y="774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3" y="799"/>
                  </a:lnTo>
                  <a:lnTo>
                    <a:pt x="229" y="802"/>
                  </a:lnTo>
                  <a:lnTo>
                    <a:pt x="234" y="806"/>
                  </a:lnTo>
                  <a:lnTo>
                    <a:pt x="240" y="810"/>
                  </a:lnTo>
                  <a:lnTo>
                    <a:pt x="245" y="814"/>
                  </a:lnTo>
                  <a:lnTo>
                    <a:pt x="251" y="817"/>
                  </a:lnTo>
                  <a:lnTo>
                    <a:pt x="257" y="821"/>
                  </a:lnTo>
                  <a:lnTo>
                    <a:pt x="262" y="824"/>
                  </a:lnTo>
                  <a:lnTo>
                    <a:pt x="268" y="828"/>
                  </a:lnTo>
                  <a:lnTo>
                    <a:pt x="274" y="831"/>
                  </a:lnTo>
                  <a:lnTo>
                    <a:pt x="280" y="835"/>
                  </a:lnTo>
                  <a:lnTo>
                    <a:pt x="286" y="838"/>
                  </a:lnTo>
                  <a:lnTo>
                    <a:pt x="292" y="841"/>
                  </a:lnTo>
                  <a:lnTo>
                    <a:pt x="298" y="844"/>
                  </a:lnTo>
                  <a:lnTo>
                    <a:pt x="304" y="847"/>
                  </a:lnTo>
                  <a:lnTo>
                    <a:pt x="310" y="850"/>
                  </a:lnTo>
                  <a:lnTo>
                    <a:pt x="316" y="853"/>
                  </a:lnTo>
                  <a:lnTo>
                    <a:pt x="322" y="856"/>
                  </a:lnTo>
                  <a:lnTo>
                    <a:pt x="329" y="859"/>
                  </a:lnTo>
                  <a:lnTo>
                    <a:pt x="335" y="862"/>
                  </a:lnTo>
                  <a:lnTo>
                    <a:pt x="341" y="865"/>
                  </a:lnTo>
                  <a:lnTo>
                    <a:pt x="348" y="868"/>
                  </a:lnTo>
                  <a:lnTo>
                    <a:pt x="354" y="870"/>
                  </a:lnTo>
                  <a:lnTo>
                    <a:pt x="361" y="873"/>
                  </a:lnTo>
                  <a:lnTo>
                    <a:pt x="367" y="875"/>
                  </a:lnTo>
                  <a:lnTo>
                    <a:pt x="374" y="878"/>
                  </a:lnTo>
                  <a:lnTo>
                    <a:pt x="380" y="880"/>
                  </a:lnTo>
                  <a:lnTo>
                    <a:pt x="387" y="883"/>
                  </a:lnTo>
                  <a:lnTo>
                    <a:pt x="394" y="885"/>
                  </a:lnTo>
                  <a:lnTo>
                    <a:pt x="400" y="887"/>
                  </a:lnTo>
                  <a:lnTo>
                    <a:pt x="407" y="889"/>
                  </a:lnTo>
                  <a:lnTo>
                    <a:pt x="414" y="891"/>
                  </a:lnTo>
                  <a:lnTo>
                    <a:pt x="421" y="893"/>
                  </a:lnTo>
                  <a:lnTo>
                    <a:pt x="428" y="895"/>
                  </a:lnTo>
                  <a:lnTo>
                    <a:pt x="435" y="897"/>
                  </a:lnTo>
                  <a:lnTo>
                    <a:pt x="442" y="899"/>
                  </a:lnTo>
                  <a:lnTo>
                    <a:pt x="449" y="901"/>
                  </a:lnTo>
                  <a:lnTo>
                    <a:pt x="456" y="903"/>
                  </a:lnTo>
                  <a:lnTo>
                    <a:pt x="463" y="905"/>
                  </a:lnTo>
                  <a:lnTo>
                    <a:pt x="470" y="906"/>
                  </a:lnTo>
                  <a:lnTo>
                    <a:pt x="477" y="908"/>
                  </a:lnTo>
                  <a:lnTo>
                    <a:pt x="484" y="909"/>
                  </a:lnTo>
                  <a:lnTo>
                    <a:pt x="491" y="911"/>
                  </a:lnTo>
                  <a:lnTo>
                    <a:pt x="498" y="912"/>
                  </a:lnTo>
                  <a:lnTo>
                    <a:pt x="506" y="913"/>
                  </a:lnTo>
                  <a:lnTo>
                    <a:pt x="513" y="915"/>
                  </a:lnTo>
                  <a:lnTo>
                    <a:pt x="520" y="916"/>
                  </a:lnTo>
                  <a:lnTo>
                    <a:pt x="528" y="917"/>
                  </a:lnTo>
                  <a:lnTo>
                    <a:pt x="535" y="918"/>
                  </a:lnTo>
                  <a:lnTo>
                    <a:pt x="542" y="919"/>
                  </a:lnTo>
                  <a:lnTo>
                    <a:pt x="550" y="920"/>
                  </a:lnTo>
                  <a:lnTo>
                    <a:pt x="557" y="921"/>
                  </a:lnTo>
                  <a:lnTo>
                    <a:pt x="565" y="922"/>
                  </a:lnTo>
                  <a:lnTo>
                    <a:pt x="572" y="922"/>
                  </a:lnTo>
                  <a:lnTo>
                    <a:pt x="580" y="923"/>
                  </a:lnTo>
                  <a:lnTo>
                    <a:pt x="587" y="924"/>
                  </a:lnTo>
                  <a:lnTo>
                    <a:pt x="595" y="924"/>
                  </a:lnTo>
                  <a:lnTo>
                    <a:pt x="602" y="925"/>
                  </a:lnTo>
                  <a:lnTo>
                    <a:pt x="610" y="925"/>
                  </a:lnTo>
                  <a:lnTo>
                    <a:pt x="618" y="926"/>
                  </a:lnTo>
                  <a:lnTo>
                    <a:pt x="625" y="926"/>
                  </a:lnTo>
                  <a:lnTo>
                    <a:pt x="633" y="926"/>
                  </a:lnTo>
                  <a:lnTo>
                    <a:pt x="641" y="926"/>
                  </a:lnTo>
                  <a:lnTo>
                    <a:pt x="649" y="926"/>
                  </a:lnTo>
                  <a:lnTo>
                    <a:pt x="656" y="926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4" name="Freeform 15"/>
            <p:cNvSpPr>
              <a:spLocks/>
            </p:cNvSpPr>
            <p:nvPr/>
          </p:nvSpPr>
          <p:spPr bwMode="auto">
            <a:xfrm>
              <a:off x="735013" y="4948238"/>
              <a:ext cx="2084387" cy="1471612"/>
            </a:xfrm>
            <a:custGeom>
              <a:avLst/>
              <a:gdLst>
                <a:gd name="T0" fmla="*/ 2147483647 w 1313"/>
                <a:gd name="T1" fmla="*/ 2147483647 h 927"/>
                <a:gd name="T2" fmla="*/ 2147483647 w 1313"/>
                <a:gd name="T3" fmla="*/ 2147483647 h 927"/>
                <a:gd name="T4" fmla="*/ 2147483647 w 1313"/>
                <a:gd name="T5" fmla="*/ 2147483647 h 927"/>
                <a:gd name="T6" fmla="*/ 2147483647 w 1313"/>
                <a:gd name="T7" fmla="*/ 2147483647 h 927"/>
                <a:gd name="T8" fmla="*/ 2147483647 w 1313"/>
                <a:gd name="T9" fmla="*/ 2147483647 h 927"/>
                <a:gd name="T10" fmla="*/ 2147483647 w 1313"/>
                <a:gd name="T11" fmla="*/ 2147483647 h 927"/>
                <a:gd name="T12" fmla="*/ 2147483647 w 1313"/>
                <a:gd name="T13" fmla="*/ 2147483647 h 927"/>
                <a:gd name="T14" fmla="*/ 2147483647 w 1313"/>
                <a:gd name="T15" fmla="*/ 2147483647 h 927"/>
                <a:gd name="T16" fmla="*/ 2147483647 w 1313"/>
                <a:gd name="T17" fmla="*/ 2147483647 h 927"/>
                <a:gd name="T18" fmla="*/ 2147483647 w 1313"/>
                <a:gd name="T19" fmla="*/ 2147483647 h 927"/>
                <a:gd name="T20" fmla="*/ 2147483647 w 1313"/>
                <a:gd name="T21" fmla="*/ 2147483647 h 927"/>
                <a:gd name="T22" fmla="*/ 2147483647 w 1313"/>
                <a:gd name="T23" fmla="*/ 2147483647 h 927"/>
                <a:gd name="T24" fmla="*/ 2147483647 w 1313"/>
                <a:gd name="T25" fmla="*/ 2147483647 h 927"/>
                <a:gd name="T26" fmla="*/ 2147483647 w 1313"/>
                <a:gd name="T27" fmla="*/ 2147483647 h 927"/>
                <a:gd name="T28" fmla="*/ 2147483647 w 1313"/>
                <a:gd name="T29" fmla="*/ 2147483647 h 927"/>
                <a:gd name="T30" fmla="*/ 2147483647 w 1313"/>
                <a:gd name="T31" fmla="*/ 2147483647 h 927"/>
                <a:gd name="T32" fmla="*/ 2147483647 w 1313"/>
                <a:gd name="T33" fmla="*/ 2147483647 h 927"/>
                <a:gd name="T34" fmla="*/ 2147483647 w 1313"/>
                <a:gd name="T35" fmla="*/ 2147483647 h 927"/>
                <a:gd name="T36" fmla="*/ 2147483647 w 1313"/>
                <a:gd name="T37" fmla="*/ 2147483647 h 927"/>
                <a:gd name="T38" fmla="*/ 2147483647 w 1313"/>
                <a:gd name="T39" fmla="*/ 2147483647 h 927"/>
                <a:gd name="T40" fmla="*/ 2147483647 w 1313"/>
                <a:gd name="T41" fmla="*/ 2147483647 h 927"/>
                <a:gd name="T42" fmla="*/ 2147483647 w 1313"/>
                <a:gd name="T43" fmla="*/ 2147483647 h 927"/>
                <a:gd name="T44" fmla="*/ 2147483647 w 1313"/>
                <a:gd name="T45" fmla="*/ 2147483647 h 927"/>
                <a:gd name="T46" fmla="*/ 2147483647 w 1313"/>
                <a:gd name="T47" fmla="*/ 2147483647 h 927"/>
                <a:gd name="T48" fmla="*/ 2147483647 w 1313"/>
                <a:gd name="T49" fmla="*/ 0 h 927"/>
                <a:gd name="T50" fmla="*/ 2147483647 w 1313"/>
                <a:gd name="T51" fmla="*/ 2147483647 h 927"/>
                <a:gd name="T52" fmla="*/ 2147483647 w 1313"/>
                <a:gd name="T53" fmla="*/ 2147483647 h 927"/>
                <a:gd name="T54" fmla="*/ 2147483647 w 1313"/>
                <a:gd name="T55" fmla="*/ 2147483647 h 927"/>
                <a:gd name="T56" fmla="*/ 2147483647 w 1313"/>
                <a:gd name="T57" fmla="*/ 2147483647 h 927"/>
                <a:gd name="T58" fmla="*/ 2147483647 w 1313"/>
                <a:gd name="T59" fmla="*/ 2147483647 h 927"/>
                <a:gd name="T60" fmla="*/ 2147483647 w 1313"/>
                <a:gd name="T61" fmla="*/ 2147483647 h 927"/>
                <a:gd name="T62" fmla="*/ 2147483647 w 1313"/>
                <a:gd name="T63" fmla="*/ 2147483647 h 927"/>
                <a:gd name="T64" fmla="*/ 2147483647 w 1313"/>
                <a:gd name="T65" fmla="*/ 0 h 927"/>
                <a:gd name="T66" fmla="*/ 2147483647 w 1313"/>
                <a:gd name="T67" fmla="*/ 2147483647 h 927"/>
                <a:gd name="T68" fmla="*/ 2147483647 w 1313"/>
                <a:gd name="T69" fmla="*/ 2147483647 h 927"/>
                <a:gd name="T70" fmla="*/ 2147483647 w 1313"/>
                <a:gd name="T71" fmla="*/ 2147483647 h 927"/>
                <a:gd name="T72" fmla="*/ 2147483647 w 1313"/>
                <a:gd name="T73" fmla="*/ 2147483647 h 927"/>
                <a:gd name="T74" fmla="*/ 2147483647 w 1313"/>
                <a:gd name="T75" fmla="*/ 2147483647 h 927"/>
                <a:gd name="T76" fmla="*/ 2147483647 w 1313"/>
                <a:gd name="T77" fmla="*/ 2147483647 h 927"/>
                <a:gd name="T78" fmla="*/ 2147483647 w 1313"/>
                <a:gd name="T79" fmla="*/ 2147483647 h 927"/>
                <a:gd name="T80" fmla="*/ 2147483647 w 1313"/>
                <a:gd name="T81" fmla="*/ 2147483647 h 927"/>
                <a:gd name="T82" fmla="*/ 2147483647 w 1313"/>
                <a:gd name="T83" fmla="*/ 2147483647 h 927"/>
                <a:gd name="T84" fmla="*/ 2147483647 w 1313"/>
                <a:gd name="T85" fmla="*/ 2147483647 h 927"/>
                <a:gd name="T86" fmla="*/ 0 w 1313"/>
                <a:gd name="T87" fmla="*/ 2147483647 h 927"/>
                <a:gd name="T88" fmla="*/ 2147483647 w 1313"/>
                <a:gd name="T89" fmla="*/ 2147483647 h 927"/>
                <a:gd name="T90" fmla="*/ 2147483647 w 1313"/>
                <a:gd name="T91" fmla="*/ 2147483647 h 927"/>
                <a:gd name="T92" fmla="*/ 2147483647 w 1313"/>
                <a:gd name="T93" fmla="*/ 2147483647 h 927"/>
                <a:gd name="T94" fmla="*/ 2147483647 w 1313"/>
                <a:gd name="T95" fmla="*/ 2147483647 h 927"/>
                <a:gd name="T96" fmla="*/ 2147483647 w 1313"/>
                <a:gd name="T97" fmla="*/ 2147483647 h 927"/>
                <a:gd name="T98" fmla="*/ 2147483647 w 1313"/>
                <a:gd name="T99" fmla="*/ 2147483647 h 927"/>
                <a:gd name="T100" fmla="*/ 2147483647 w 1313"/>
                <a:gd name="T101" fmla="*/ 2147483647 h 927"/>
                <a:gd name="T102" fmla="*/ 2147483647 w 1313"/>
                <a:gd name="T103" fmla="*/ 2147483647 h 927"/>
                <a:gd name="T104" fmla="*/ 2147483647 w 1313"/>
                <a:gd name="T105" fmla="*/ 2147483647 h 927"/>
                <a:gd name="T106" fmla="*/ 2147483647 w 1313"/>
                <a:gd name="T107" fmla="*/ 2147483647 h 927"/>
                <a:gd name="T108" fmla="*/ 2147483647 w 1313"/>
                <a:gd name="T109" fmla="*/ 2147483647 h 927"/>
                <a:gd name="T110" fmla="*/ 2147483647 w 1313"/>
                <a:gd name="T111" fmla="*/ 2147483647 h 927"/>
                <a:gd name="T112" fmla="*/ 2147483647 w 1313"/>
                <a:gd name="T113" fmla="*/ 2147483647 h 927"/>
                <a:gd name="T114" fmla="*/ 2147483647 w 1313"/>
                <a:gd name="T115" fmla="*/ 2147483647 h 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3"/>
                <a:gd name="T175" fmla="*/ 0 h 927"/>
                <a:gd name="T176" fmla="*/ 1313 w 1313"/>
                <a:gd name="T177" fmla="*/ 927 h 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3" h="927">
                  <a:moveTo>
                    <a:pt x="656" y="926"/>
                  </a:moveTo>
                  <a:lnTo>
                    <a:pt x="664" y="926"/>
                  </a:lnTo>
                  <a:lnTo>
                    <a:pt x="672" y="926"/>
                  </a:lnTo>
                  <a:lnTo>
                    <a:pt x="679" y="926"/>
                  </a:lnTo>
                  <a:lnTo>
                    <a:pt x="687" y="926"/>
                  </a:lnTo>
                  <a:lnTo>
                    <a:pt x="695" y="926"/>
                  </a:lnTo>
                  <a:lnTo>
                    <a:pt x="702" y="925"/>
                  </a:lnTo>
                  <a:lnTo>
                    <a:pt x="710" y="925"/>
                  </a:lnTo>
                  <a:lnTo>
                    <a:pt x="717" y="924"/>
                  </a:lnTo>
                  <a:lnTo>
                    <a:pt x="725" y="924"/>
                  </a:lnTo>
                  <a:lnTo>
                    <a:pt x="732" y="923"/>
                  </a:lnTo>
                  <a:lnTo>
                    <a:pt x="740" y="922"/>
                  </a:lnTo>
                  <a:lnTo>
                    <a:pt x="747" y="922"/>
                  </a:lnTo>
                  <a:lnTo>
                    <a:pt x="755" y="921"/>
                  </a:lnTo>
                  <a:lnTo>
                    <a:pt x="762" y="920"/>
                  </a:lnTo>
                  <a:lnTo>
                    <a:pt x="770" y="919"/>
                  </a:lnTo>
                  <a:lnTo>
                    <a:pt x="777" y="918"/>
                  </a:lnTo>
                  <a:lnTo>
                    <a:pt x="784" y="917"/>
                  </a:lnTo>
                  <a:lnTo>
                    <a:pt x="792" y="916"/>
                  </a:lnTo>
                  <a:lnTo>
                    <a:pt x="799" y="915"/>
                  </a:lnTo>
                  <a:lnTo>
                    <a:pt x="806" y="913"/>
                  </a:lnTo>
                  <a:lnTo>
                    <a:pt x="813" y="912"/>
                  </a:lnTo>
                  <a:lnTo>
                    <a:pt x="821" y="911"/>
                  </a:lnTo>
                  <a:lnTo>
                    <a:pt x="828" y="909"/>
                  </a:lnTo>
                  <a:lnTo>
                    <a:pt x="835" y="908"/>
                  </a:lnTo>
                  <a:lnTo>
                    <a:pt x="842" y="906"/>
                  </a:lnTo>
                  <a:lnTo>
                    <a:pt x="849" y="905"/>
                  </a:lnTo>
                  <a:lnTo>
                    <a:pt x="856" y="903"/>
                  </a:lnTo>
                  <a:lnTo>
                    <a:pt x="863" y="901"/>
                  </a:lnTo>
                  <a:lnTo>
                    <a:pt x="870" y="899"/>
                  </a:lnTo>
                  <a:lnTo>
                    <a:pt x="877" y="897"/>
                  </a:lnTo>
                  <a:lnTo>
                    <a:pt x="884" y="895"/>
                  </a:lnTo>
                  <a:lnTo>
                    <a:pt x="891" y="893"/>
                  </a:lnTo>
                  <a:lnTo>
                    <a:pt x="898" y="891"/>
                  </a:lnTo>
                  <a:lnTo>
                    <a:pt x="904" y="889"/>
                  </a:lnTo>
                  <a:lnTo>
                    <a:pt x="911" y="887"/>
                  </a:lnTo>
                  <a:lnTo>
                    <a:pt x="918" y="885"/>
                  </a:lnTo>
                  <a:lnTo>
                    <a:pt x="925" y="883"/>
                  </a:lnTo>
                  <a:lnTo>
                    <a:pt x="931" y="880"/>
                  </a:lnTo>
                  <a:lnTo>
                    <a:pt x="938" y="878"/>
                  </a:lnTo>
                  <a:lnTo>
                    <a:pt x="944" y="875"/>
                  </a:lnTo>
                  <a:lnTo>
                    <a:pt x="951" y="873"/>
                  </a:lnTo>
                  <a:lnTo>
                    <a:pt x="957" y="870"/>
                  </a:lnTo>
                  <a:lnTo>
                    <a:pt x="964" y="868"/>
                  </a:lnTo>
                  <a:lnTo>
                    <a:pt x="970" y="865"/>
                  </a:lnTo>
                  <a:lnTo>
                    <a:pt x="976" y="862"/>
                  </a:lnTo>
                  <a:lnTo>
                    <a:pt x="983" y="859"/>
                  </a:lnTo>
                  <a:lnTo>
                    <a:pt x="989" y="856"/>
                  </a:lnTo>
                  <a:lnTo>
                    <a:pt x="995" y="853"/>
                  </a:lnTo>
                  <a:lnTo>
                    <a:pt x="1001" y="850"/>
                  </a:lnTo>
                  <a:lnTo>
                    <a:pt x="1007" y="847"/>
                  </a:lnTo>
                  <a:lnTo>
                    <a:pt x="1014" y="844"/>
                  </a:lnTo>
                  <a:lnTo>
                    <a:pt x="1020" y="841"/>
                  </a:lnTo>
                  <a:lnTo>
                    <a:pt x="1026" y="838"/>
                  </a:lnTo>
                  <a:lnTo>
                    <a:pt x="1031" y="835"/>
                  </a:lnTo>
                  <a:lnTo>
                    <a:pt x="1037" y="831"/>
                  </a:lnTo>
                  <a:lnTo>
                    <a:pt x="1043" y="828"/>
                  </a:lnTo>
                  <a:lnTo>
                    <a:pt x="1049" y="824"/>
                  </a:lnTo>
                  <a:lnTo>
                    <a:pt x="1055" y="821"/>
                  </a:lnTo>
                  <a:lnTo>
                    <a:pt x="1060" y="817"/>
                  </a:lnTo>
                  <a:lnTo>
                    <a:pt x="1066" y="814"/>
                  </a:lnTo>
                  <a:lnTo>
                    <a:pt x="1071" y="810"/>
                  </a:lnTo>
                  <a:lnTo>
                    <a:pt x="1077" y="806"/>
                  </a:lnTo>
                  <a:lnTo>
                    <a:pt x="1082" y="802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8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4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5"/>
                  </a:lnTo>
                  <a:lnTo>
                    <a:pt x="1147" y="750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29"/>
                  </a:lnTo>
                  <a:lnTo>
                    <a:pt x="1173" y="724"/>
                  </a:lnTo>
                  <a:lnTo>
                    <a:pt x="1178" y="719"/>
                  </a:lnTo>
                  <a:lnTo>
                    <a:pt x="1182" y="713"/>
                  </a:lnTo>
                  <a:lnTo>
                    <a:pt x="1187" y="708"/>
                  </a:lnTo>
                  <a:lnTo>
                    <a:pt x="1192" y="702"/>
                  </a:lnTo>
                  <a:lnTo>
                    <a:pt x="1197" y="697"/>
                  </a:lnTo>
                  <a:lnTo>
                    <a:pt x="1201" y="691"/>
                  </a:lnTo>
                  <a:lnTo>
                    <a:pt x="1206" y="686"/>
                  </a:lnTo>
                  <a:lnTo>
                    <a:pt x="1210" y="680"/>
                  </a:lnTo>
                  <a:lnTo>
                    <a:pt x="1214" y="674"/>
                  </a:lnTo>
                  <a:lnTo>
                    <a:pt x="1218" y="669"/>
                  </a:lnTo>
                  <a:lnTo>
                    <a:pt x="1223" y="663"/>
                  </a:lnTo>
                  <a:lnTo>
                    <a:pt x="1227" y="657"/>
                  </a:lnTo>
                  <a:lnTo>
                    <a:pt x="1231" y="651"/>
                  </a:lnTo>
                  <a:lnTo>
                    <a:pt x="1234" y="645"/>
                  </a:lnTo>
                  <a:lnTo>
                    <a:pt x="1238" y="639"/>
                  </a:lnTo>
                  <a:lnTo>
                    <a:pt x="1242" y="633"/>
                  </a:lnTo>
                  <a:lnTo>
                    <a:pt x="1245" y="627"/>
                  </a:lnTo>
                  <a:lnTo>
                    <a:pt x="1249" y="621"/>
                  </a:lnTo>
                  <a:lnTo>
                    <a:pt x="1252" y="615"/>
                  </a:lnTo>
                  <a:lnTo>
                    <a:pt x="1256" y="609"/>
                  </a:lnTo>
                  <a:lnTo>
                    <a:pt x="1259" y="603"/>
                  </a:lnTo>
                  <a:lnTo>
                    <a:pt x="1262" y="596"/>
                  </a:lnTo>
                  <a:lnTo>
                    <a:pt x="1265" y="590"/>
                  </a:lnTo>
                  <a:lnTo>
                    <a:pt x="1268" y="584"/>
                  </a:lnTo>
                  <a:lnTo>
                    <a:pt x="1271" y="577"/>
                  </a:lnTo>
                  <a:lnTo>
                    <a:pt x="1274" y="571"/>
                  </a:lnTo>
                  <a:lnTo>
                    <a:pt x="1276" y="565"/>
                  </a:lnTo>
                  <a:lnTo>
                    <a:pt x="1279" y="558"/>
                  </a:lnTo>
                  <a:lnTo>
                    <a:pt x="1282" y="552"/>
                  </a:lnTo>
                  <a:lnTo>
                    <a:pt x="1284" y="545"/>
                  </a:lnTo>
                  <a:lnTo>
                    <a:pt x="1286" y="539"/>
                  </a:lnTo>
                  <a:lnTo>
                    <a:pt x="1288" y="532"/>
                  </a:lnTo>
                  <a:lnTo>
                    <a:pt x="1291" y="525"/>
                  </a:lnTo>
                  <a:lnTo>
                    <a:pt x="1293" y="519"/>
                  </a:lnTo>
                  <a:lnTo>
                    <a:pt x="1295" y="512"/>
                  </a:lnTo>
                  <a:lnTo>
                    <a:pt x="1296" y="505"/>
                  </a:lnTo>
                  <a:lnTo>
                    <a:pt x="1298" y="499"/>
                  </a:lnTo>
                  <a:lnTo>
                    <a:pt x="1300" y="492"/>
                  </a:lnTo>
                  <a:lnTo>
                    <a:pt x="1301" y="485"/>
                  </a:lnTo>
                  <a:lnTo>
                    <a:pt x="1303" y="478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8"/>
                  </a:lnTo>
                  <a:lnTo>
                    <a:pt x="1307" y="451"/>
                  </a:lnTo>
                  <a:lnTo>
                    <a:pt x="1308" y="444"/>
                  </a:lnTo>
                  <a:lnTo>
                    <a:pt x="1309" y="437"/>
                  </a:lnTo>
                  <a:lnTo>
                    <a:pt x="1310" y="430"/>
                  </a:lnTo>
                  <a:lnTo>
                    <a:pt x="1310" y="423"/>
                  </a:lnTo>
                  <a:lnTo>
                    <a:pt x="1311" y="416"/>
                  </a:lnTo>
                  <a:lnTo>
                    <a:pt x="1311" y="409"/>
                  </a:lnTo>
                  <a:lnTo>
                    <a:pt x="1311" y="402"/>
                  </a:lnTo>
                  <a:lnTo>
                    <a:pt x="1312" y="395"/>
                  </a:lnTo>
                  <a:lnTo>
                    <a:pt x="1312" y="388"/>
                  </a:lnTo>
                  <a:lnTo>
                    <a:pt x="1312" y="381"/>
                  </a:lnTo>
                  <a:lnTo>
                    <a:pt x="1311" y="374"/>
                  </a:lnTo>
                  <a:lnTo>
                    <a:pt x="1311" y="366"/>
                  </a:lnTo>
                  <a:lnTo>
                    <a:pt x="1311" y="359"/>
                  </a:lnTo>
                  <a:lnTo>
                    <a:pt x="1310" y="352"/>
                  </a:lnTo>
                  <a:lnTo>
                    <a:pt x="1310" y="344"/>
                  </a:lnTo>
                  <a:lnTo>
                    <a:pt x="1309" y="337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5"/>
                  </a:lnTo>
                  <a:lnTo>
                    <a:pt x="1305" y="308"/>
                  </a:lnTo>
                  <a:lnTo>
                    <a:pt x="1303" y="301"/>
                  </a:lnTo>
                  <a:lnTo>
                    <a:pt x="1302" y="294"/>
                  </a:lnTo>
                  <a:lnTo>
                    <a:pt x="1300" y="287"/>
                  </a:lnTo>
                  <a:lnTo>
                    <a:pt x="1299" y="280"/>
                  </a:lnTo>
                  <a:lnTo>
                    <a:pt x="1297" y="273"/>
                  </a:lnTo>
                  <a:lnTo>
                    <a:pt x="1295" y="266"/>
                  </a:lnTo>
                  <a:lnTo>
                    <a:pt x="1293" y="260"/>
                  </a:lnTo>
                  <a:lnTo>
                    <a:pt x="1291" y="253"/>
                  </a:lnTo>
                  <a:lnTo>
                    <a:pt x="1289" y="246"/>
                  </a:lnTo>
                  <a:lnTo>
                    <a:pt x="1287" y="240"/>
                  </a:lnTo>
                  <a:lnTo>
                    <a:pt x="1284" y="233"/>
                  </a:lnTo>
                  <a:lnTo>
                    <a:pt x="1282" y="226"/>
                  </a:lnTo>
                  <a:lnTo>
                    <a:pt x="1279" y="220"/>
                  </a:lnTo>
                  <a:lnTo>
                    <a:pt x="1277" y="213"/>
                  </a:lnTo>
                  <a:lnTo>
                    <a:pt x="1274" y="207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8"/>
                  </a:lnTo>
                  <a:lnTo>
                    <a:pt x="1262" y="182"/>
                  </a:lnTo>
                  <a:lnTo>
                    <a:pt x="1258" y="176"/>
                  </a:lnTo>
                  <a:lnTo>
                    <a:pt x="1255" y="170"/>
                  </a:lnTo>
                  <a:lnTo>
                    <a:pt x="1251" y="164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7"/>
                  </a:lnTo>
                  <a:lnTo>
                    <a:pt x="1236" y="142"/>
                  </a:lnTo>
                  <a:lnTo>
                    <a:pt x="1232" y="136"/>
                  </a:lnTo>
                  <a:lnTo>
                    <a:pt x="1228" y="131"/>
                  </a:lnTo>
                  <a:lnTo>
                    <a:pt x="1224" y="125"/>
                  </a:lnTo>
                  <a:lnTo>
                    <a:pt x="1220" y="120"/>
                  </a:lnTo>
                  <a:lnTo>
                    <a:pt x="1215" y="115"/>
                  </a:lnTo>
                  <a:lnTo>
                    <a:pt x="1211" y="110"/>
                  </a:lnTo>
                  <a:lnTo>
                    <a:pt x="1206" y="105"/>
                  </a:lnTo>
                  <a:lnTo>
                    <a:pt x="1201" y="100"/>
                  </a:lnTo>
                  <a:lnTo>
                    <a:pt x="1197" y="95"/>
                  </a:lnTo>
                  <a:lnTo>
                    <a:pt x="1192" y="91"/>
                  </a:lnTo>
                  <a:lnTo>
                    <a:pt x="1187" y="86"/>
                  </a:lnTo>
                  <a:lnTo>
                    <a:pt x="1182" y="82"/>
                  </a:lnTo>
                  <a:lnTo>
                    <a:pt x="1176" y="77"/>
                  </a:lnTo>
                  <a:lnTo>
                    <a:pt x="1171" y="73"/>
                  </a:lnTo>
                  <a:lnTo>
                    <a:pt x="1166" y="69"/>
                  </a:lnTo>
                  <a:lnTo>
                    <a:pt x="1160" y="65"/>
                  </a:lnTo>
                  <a:lnTo>
                    <a:pt x="1155" y="61"/>
                  </a:lnTo>
                  <a:lnTo>
                    <a:pt x="1149" y="57"/>
                  </a:lnTo>
                  <a:lnTo>
                    <a:pt x="1144" y="53"/>
                  </a:lnTo>
                  <a:lnTo>
                    <a:pt x="1138" y="50"/>
                  </a:lnTo>
                  <a:lnTo>
                    <a:pt x="1132" y="46"/>
                  </a:lnTo>
                  <a:lnTo>
                    <a:pt x="1126" y="43"/>
                  </a:lnTo>
                  <a:lnTo>
                    <a:pt x="1120" y="40"/>
                  </a:lnTo>
                  <a:lnTo>
                    <a:pt x="1115" y="37"/>
                  </a:lnTo>
                  <a:lnTo>
                    <a:pt x="1109" y="34"/>
                  </a:lnTo>
                  <a:lnTo>
                    <a:pt x="1104" y="32"/>
                  </a:lnTo>
                  <a:lnTo>
                    <a:pt x="1098" y="30"/>
                  </a:lnTo>
                  <a:lnTo>
                    <a:pt x="1093" y="27"/>
                  </a:lnTo>
                  <a:lnTo>
                    <a:pt x="1087" y="25"/>
                  </a:lnTo>
                  <a:lnTo>
                    <a:pt x="1082" y="23"/>
                  </a:lnTo>
                  <a:lnTo>
                    <a:pt x="1076" y="21"/>
                  </a:lnTo>
                  <a:lnTo>
                    <a:pt x="1070" y="19"/>
                  </a:lnTo>
                  <a:lnTo>
                    <a:pt x="1064" y="18"/>
                  </a:lnTo>
                  <a:lnTo>
                    <a:pt x="1058" y="16"/>
                  </a:lnTo>
                  <a:lnTo>
                    <a:pt x="1052" y="14"/>
                  </a:lnTo>
                  <a:lnTo>
                    <a:pt x="1046" y="13"/>
                  </a:lnTo>
                  <a:lnTo>
                    <a:pt x="1040" y="11"/>
                  </a:lnTo>
                  <a:lnTo>
                    <a:pt x="1034" y="10"/>
                  </a:lnTo>
                  <a:lnTo>
                    <a:pt x="1028" y="9"/>
                  </a:lnTo>
                  <a:lnTo>
                    <a:pt x="1021" y="8"/>
                  </a:lnTo>
                  <a:lnTo>
                    <a:pt x="1015" y="7"/>
                  </a:lnTo>
                  <a:lnTo>
                    <a:pt x="1008" y="6"/>
                  </a:lnTo>
                  <a:lnTo>
                    <a:pt x="1002" y="5"/>
                  </a:lnTo>
                  <a:lnTo>
                    <a:pt x="995" y="4"/>
                  </a:lnTo>
                  <a:lnTo>
                    <a:pt x="989" y="3"/>
                  </a:lnTo>
                  <a:lnTo>
                    <a:pt x="982" y="2"/>
                  </a:lnTo>
                  <a:lnTo>
                    <a:pt x="975" y="2"/>
                  </a:lnTo>
                  <a:lnTo>
                    <a:pt x="969" y="1"/>
                  </a:lnTo>
                  <a:lnTo>
                    <a:pt x="962" y="1"/>
                  </a:lnTo>
                  <a:lnTo>
                    <a:pt x="955" y="1"/>
                  </a:lnTo>
                  <a:lnTo>
                    <a:pt x="948" y="0"/>
                  </a:lnTo>
                  <a:lnTo>
                    <a:pt x="941" y="0"/>
                  </a:lnTo>
                  <a:lnTo>
                    <a:pt x="934" y="0"/>
                  </a:lnTo>
                  <a:lnTo>
                    <a:pt x="927" y="0"/>
                  </a:lnTo>
                  <a:lnTo>
                    <a:pt x="920" y="0"/>
                  </a:lnTo>
                  <a:lnTo>
                    <a:pt x="913" y="0"/>
                  </a:lnTo>
                  <a:lnTo>
                    <a:pt x="905" y="0"/>
                  </a:lnTo>
                  <a:lnTo>
                    <a:pt x="898" y="0"/>
                  </a:lnTo>
                  <a:lnTo>
                    <a:pt x="891" y="0"/>
                  </a:lnTo>
                  <a:lnTo>
                    <a:pt x="883" y="1"/>
                  </a:lnTo>
                  <a:lnTo>
                    <a:pt x="876" y="1"/>
                  </a:lnTo>
                  <a:lnTo>
                    <a:pt x="869" y="1"/>
                  </a:lnTo>
                  <a:lnTo>
                    <a:pt x="861" y="2"/>
                  </a:lnTo>
                  <a:lnTo>
                    <a:pt x="853" y="2"/>
                  </a:lnTo>
                  <a:lnTo>
                    <a:pt x="846" y="3"/>
                  </a:lnTo>
                  <a:lnTo>
                    <a:pt x="838" y="4"/>
                  </a:lnTo>
                  <a:lnTo>
                    <a:pt x="831" y="4"/>
                  </a:lnTo>
                  <a:lnTo>
                    <a:pt x="823" y="5"/>
                  </a:lnTo>
                  <a:lnTo>
                    <a:pt x="815" y="6"/>
                  </a:lnTo>
                  <a:lnTo>
                    <a:pt x="808" y="7"/>
                  </a:lnTo>
                  <a:lnTo>
                    <a:pt x="800" y="8"/>
                  </a:lnTo>
                  <a:lnTo>
                    <a:pt x="792" y="9"/>
                  </a:lnTo>
                  <a:lnTo>
                    <a:pt x="784" y="10"/>
                  </a:lnTo>
                  <a:lnTo>
                    <a:pt x="776" y="11"/>
                  </a:lnTo>
                  <a:lnTo>
                    <a:pt x="768" y="12"/>
                  </a:lnTo>
                  <a:lnTo>
                    <a:pt x="760" y="13"/>
                  </a:lnTo>
                  <a:lnTo>
                    <a:pt x="752" y="14"/>
                  </a:lnTo>
                  <a:lnTo>
                    <a:pt x="744" y="15"/>
                  </a:lnTo>
                  <a:lnTo>
                    <a:pt x="736" y="17"/>
                  </a:lnTo>
                  <a:lnTo>
                    <a:pt x="728" y="18"/>
                  </a:lnTo>
                  <a:lnTo>
                    <a:pt x="720" y="19"/>
                  </a:lnTo>
                  <a:lnTo>
                    <a:pt x="712" y="21"/>
                  </a:lnTo>
                  <a:lnTo>
                    <a:pt x="704" y="22"/>
                  </a:lnTo>
                  <a:lnTo>
                    <a:pt x="696" y="23"/>
                  </a:lnTo>
                  <a:lnTo>
                    <a:pt x="687" y="25"/>
                  </a:lnTo>
                  <a:lnTo>
                    <a:pt x="679" y="26"/>
                  </a:lnTo>
                  <a:lnTo>
                    <a:pt x="671" y="28"/>
                  </a:lnTo>
                  <a:lnTo>
                    <a:pt x="663" y="29"/>
                  </a:lnTo>
                  <a:lnTo>
                    <a:pt x="655" y="28"/>
                  </a:lnTo>
                  <a:lnTo>
                    <a:pt x="646" y="26"/>
                  </a:lnTo>
                  <a:lnTo>
                    <a:pt x="638" y="25"/>
                  </a:lnTo>
                  <a:lnTo>
                    <a:pt x="630" y="24"/>
                  </a:lnTo>
                  <a:lnTo>
                    <a:pt x="622" y="22"/>
                  </a:lnTo>
                  <a:lnTo>
                    <a:pt x="614" y="21"/>
                  </a:lnTo>
                  <a:lnTo>
                    <a:pt x="606" y="19"/>
                  </a:lnTo>
                  <a:lnTo>
                    <a:pt x="598" y="18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4"/>
                  </a:lnTo>
                  <a:lnTo>
                    <a:pt x="566" y="13"/>
                  </a:lnTo>
                  <a:lnTo>
                    <a:pt x="558" y="12"/>
                  </a:lnTo>
                  <a:lnTo>
                    <a:pt x="550" y="11"/>
                  </a:lnTo>
                  <a:lnTo>
                    <a:pt x="542" y="10"/>
                  </a:lnTo>
                  <a:lnTo>
                    <a:pt x="535" y="9"/>
                  </a:lnTo>
                  <a:lnTo>
                    <a:pt x="527" y="8"/>
                  </a:lnTo>
                  <a:lnTo>
                    <a:pt x="519" y="7"/>
                  </a:lnTo>
                  <a:lnTo>
                    <a:pt x="511" y="6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8" y="4"/>
                  </a:lnTo>
                  <a:lnTo>
                    <a:pt x="481" y="3"/>
                  </a:lnTo>
                  <a:lnTo>
                    <a:pt x="473" y="3"/>
                  </a:lnTo>
                  <a:lnTo>
                    <a:pt x="466" y="2"/>
                  </a:lnTo>
                  <a:lnTo>
                    <a:pt x="458" y="2"/>
                  </a:lnTo>
                  <a:lnTo>
                    <a:pt x="451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58" y="1"/>
                  </a:lnTo>
                  <a:lnTo>
                    <a:pt x="351" y="1"/>
                  </a:lnTo>
                  <a:lnTo>
                    <a:pt x="344" y="2"/>
                  </a:lnTo>
                  <a:lnTo>
                    <a:pt x="337" y="2"/>
                  </a:lnTo>
                  <a:lnTo>
                    <a:pt x="331" y="3"/>
                  </a:lnTo>
                  <a:lnTo>
                    <a:pt x="324" y="3"/>
                  </a:lnTo>
                  <a:lnTo>
                    <a:pt x="317" y="4"/>
                  </a:lnTo>
                  <a:lnTo>
                    <a:pt x="311" y="5"/>
                  </a:lnTo>
                  <a:lnTo>
                    <a:pt x="304" y="6"/>
                  </a:lnTo>
                  <a:lnTo>
                    <a:pt x="298" y="7"/>
                  </a:lnTo>
                  <a:lnTo>
                    <a:pt x="292" y="8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3" y="12"/>
                  </a:lnTo>
                  <a:lnTo>
                    <a:pt x="267" y="13"/>
                  </a:lnTo>
                  <a:lnTo>
                    <a:pt x="261" y="15"/>
                  </a:lnTo>
                  <a:lnTo>
                    <a:pt x="255" y="16"/>
                  </a:lnTo>
                  <a:lnTo>
                    <a:pt x="249" y="18"/>
                  </a:lnTo>
                  <a:lnTo>
                    <a:pt x="243" y="20"/>
                  </a:lnTo>
                  <a:lnTo>
                    <a:pt x="237" y="22"/>
                  </a:lnTo>
                  <a:lnTo>
                    <a:pt x="231" y="23"/>
                  </a:lnTo>
                  <a:lnTo>
                    <a:pt x="226" y="26"/>
                  </a:lnTo>
                  <a:lnTo>
                    <a:pt x="220" y="28"/>
                  </a:lnTo>
                  <a:lnTo>
                    <a:pt x="215" y="30"/>
                  </a:lnTo>
                  <a:lnTo>
                    <a:pt x="209" y="32"/>
                  </a:lnTo>
                  <a:lnTo>
                    <a:pt x="204" y="35"/>
                  </a:lnTo>
                  <a:lnTo>
                    <a:pt x="198" y="37"/>
                  </a:lnTo>
                  <a:lnTo>
                    <a:pt x="193" y="40"/>
                  </a:lnTo>
                  <a:lnTo>
                    <a:pt x="187" y="43"/>
                  </a:lnTo>
                  <a:lnTo>
                    <a:pt x="181" y="46"/>
                  </a:lnTo>
                  <a:lnTo>
                    <a:pt x="175" y="49"/>
                  </a:lnTo>
                  <a:lnTo>
                    <a:pt x="169" y="53"/>
                  </a:lnTo>
                  <a:lnTo>
                    <a:pt x="164" y="57"/>
                  </a:lnTo>
                  <a:lnTo>
                    <a:pt x="158" y="60"/>
                  </a:lnTo>
                  <a:lnTo>
                    <a:pt x="153" y="64"/>
                  </a:lnTo>
                  <a:lnTo>
                    <a:pt x="147" y="68"/>
                  </a:lnTo>
                  <a:lnTo>
                    <a:pt x="142" y="72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26" y="85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12" y="99"/>
                  </a:lnTo>
                  <a:lnTo>
                    <a:pt x="107" y="103"/>
                  </a:lnTo>
                  <a:lnTo>
                    <a:pt x="103" y="108"/>
                  </a:lnTo>
                  <a:lnTo>
                    <a:pt x="98" y="113"/>
                  </a:lnTo>
                  <a:lnTo>
                    <a:pt x="94" y="118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1" y="134"/>
                  </a:lnTo>
                  <a:lnTo>
                    <a:pt x="77" y="139"/>
                  </a:lnTo>
                  <a:lnTo>
                    <a:pt x="73" y="145"/>
                  </a:lnTo>
                  <a:lnTo>
                    <a:pt x="69" y="150"/>
                  </a:lnTo>
                  <a:lnTo>
                    <a:pt x="66" y="156"/>
                  </a:lnTo>
                  <a:lnTo>
                    <a:pt x="62" y="161"/>
                  </a:lnTo>
                  <a:lnTo>
                    <a:pt x="58" y="167"/>
                  </a:lnTo>
                  <a:lnTo>
                    <a:pt x="55" y="173"/>
                  </a:lnTo>
                  <a:lnTo>
                    <a:pt x="52" y="179"/>
                  </a:lnTo>
                  <a:lnTo>
                    <a:pt x="49" y="185"/>
                  </a:lnTo>
                  <a:lnTo>
                    <a:pt x="45" y="191"/>
                  </a:lnTo>
                  <a:lnTo>
                    <a:pt x="42" y="197"/>
                  </a:lnTo>
                  <a:lnTo>
                    <a:pt x="39" y="203"/>
                  </a:lnTo>
                  <a:lnTo>
                    <a:pt x="37" y="210"/>
                  </a:lnTo>
                  <a:lnTo>
                    <a:pt x="34" y="216"/>
                  </a:lnTo>
                  <a:lnTo>
                    <a:pt x="31" y="222"/>
                  </a:lnTo>
                  <a:lnTo>
                    <a:pt x="29" y="229"/>
                  </a:lnTo>
                  <a:lnTo>
                    <a:pt x="26" y="235"/>
                  </a:lnTo>
                  <a:lnTo>
                    <a:pt x="24" y="242"/>
                  </a:lnTo>
                  <a:lnTo>
                    <a:pt x="22" y="248"/>
                  </a:lnTo>
                  <a:lnTo>
                    <a:pt x="20" y="255"/>
                  </a:lnTo>
                  <a:lnTo>
                    <a:pt x="18" y="262"/>
                  </a:lnTo>
                  <a:lnTo>
                    <a:pt x="16" y="268"/>
                  </a:lnTo>
                  <a:lnTo>
                    <a:pt x="14" y="275"/>
                  </a:lnTo>
                  <a:lnTo>
                    <a:pt x="12" y="282"/>
                  </a:lnTo>
                  <a:lnTo>
                    <a:pt x="11" y="289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7" y="310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4" y="331"/>
                  </a:lnTo>
                  <a:lnTo>
                    <a:pt x="3" y="338"/>
                  </a:lnTo>
                  <a:lnTo>
                    <a:pt x="2" y="345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0" y="374"/>
                  </a:lnTo>
                  <a:lnTo>
                    <a:pt x="0" y="381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2"/>
                  </a:lnTo>
                  <a:lnTo>
                    <a:pt x="0" y="409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3" y="437"/>
                  </a:lnTo>
                  <a:lnTo>
                    <a:pt x="3" y="444"/>
                  </a:lnTo>
                  <a:lnTo>
                    <a:pt x="4" y="451"/>
                  </a:lnTo>
                  <a:lnTo>
                    <a:pt x="5" y="458"/>
                  </a:lnTo>
                  <a:lnTo>
                    <a:pt x="7" y="465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5"/>
                  </a:lnTo>
                  <a:lnTo>
                    <a:pt x="12" y="492"/>
                  </a:lnTo>
                  <a:lnTo>
                    <a:pt x="14" y="499"/>
                  </a:lnTo>
                  <a:lnTo>
                    <a:pt x="15" y="505"/>
                  </a:lnTo>
                  <a:lnTo>
                    <a:pt x="17" y="512"/>
                  </a:lnTo>
                  <a:lnTo>
                    <a:pt x="19" y="519"/>
                  </a:lnTo>
                  <a:lnTo>
                    <a:pt x="21" y="525"/>
                  </a:lnTo>
                  <a:lnTo>
                    <a:pt x="23" y="532"/>
                  </a:lnTo>
                  <a:lnTo>
                    <a:pt x="25" y="538"/>
                  </a:lnTo>
                  <a:lnTo>
                    <a:pt x="28" y="545"/>
                  </a:lnTo>
                  <a:lnTo>
                    <a:pt x="30" y="551"/>
                  </a:lnTo>
                  <a:lnTo>
                    <a:pt x="33" y="558"/>
                  </a:lnTo>
                  <a:lnTo>
                    <a:pt x="35" y="564"/>
                  </a:lnTo>
                  <a:lnTo>
                    <a:pt x="38" y="571"/>
                  </a:lnTo>
                  <a:lnTo>
                    <a:pt x="41" y="577"/>
                  </a:lnTo>
                  <a:lnTo>
                    <a:pt x="44" y="584"/>
                  </a:lnTo>
                  <a:lnTo>
                    <a:pt x="47" y="590"/>
                  </a:lnTo>
                  <a:lnTo>
                    <a:pt x="50" y="596"/>
                  </a:lnTo>
                  <a:lnTo>
                    <a:pt x="53" y="602"/>
                  </a:lnTo>
                  <a:lnTo>
                    <a:pt x="56" y="609"/>
                  </a:lnTo>
                  <a:lnTo>
                    <a:pt x="59" y="615"/>
                  </a:lnTo>
                  <a:lnTo>
                    <a:pt x="63" y="621"/>
                  </a:lnTo>
                  <a:lnTo>
                    <a:pt x="66" y="627"/>
                  </a:lnTo>
                  <a:lnTo>
                    <a:pt x="70" y="633"/>
                  </a:lnTo>
                  <a:lnTo>
                    <a:pt x="74" y="639"/>
                  </a:lnTo>
                  <a:lnTo>
                    <a:pt x="77" y="645"/>
                  </a:lnTo>
                  <a:lnTo>
                    <a:pt x="81" y="651"/>
                  </a:lnTo>
                  <a:lnTo>
                    <a:pt x="85" y="657"/>
                  </a:lnTo>
                  <a:lnTo>
                    <a:pt x="89" y="663"/>
                  </a:lnTo>
                  <a:lnTo>
                    <a:pt x="93" y="668"/>
                  </a:lnTo>
                  <a:lnTo>
                    <a:pt x="97" y="674"/>
                  </a:lnTo>
                  <a:lnTo>
                    <a:pt x="102" y="680"/>
                  </a:lnTo>
                  <a:lnTo>
                    <a:pt x="106" y="686"/>
                  </a:lnTo>
                  <a:lnTo>
                    <a:pt x="111" y="691"/>
                  </a:lnTo>
                  <a:lnTo>
                    <a:pt x="115" y="697"/>
                  </a:lnTo>
                  <a:lnTo>
                    <a:pt x="120" y="702"/>
                  </a:lnTo>
                  <a:lnTo>
                    <a:pt x="124" y="708"/>
                  </a:lnTo>
                  <a:lnTo>
                    <a:pt x="129" y="713"/>
                  </a:lnTo>
                  <a:lnTo>
                    <a:pt x="134" y="719"/>
                  </a:lnTo>
                  <a:lnTo>
                    <a:pt x="139" y="724"/>
                  </a:lnTo>
                  <a:lnTo>
                    <a:pt x="144" y="729"/>
                  </a:lnTo>
                  <a:lnTo>
                    <a:pt x="149" y="734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0"/>
                  </a:lnTo>
                  <a:lnTo>
                    <a:pt x="170" y="755"/>
                  </a:lnTo>
                  <a:lnTo>
                    <a:pt x="175" y="760"/>
                  </a:lnTo>
                  <a:lnTo>
                    <a:pt x="181" y="765"/>
                  </a:lnTo>
                  <a:lnTo>
                    <a:pt x="186" y="770"/>
                  </a:lnTo>
                  <a:lnTo>
                    <a:pt x="192" y="774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3" y="799"/>
                  </a:lnTo>
                  <a:lnTo>
                    <a:pt x="229" y="802"/>
                  </a:lnTo>
                  <a:lnTo>
                    <a:pt x="234" y="806"/>
                  </a:lnTo>
                  <a:lnTo>
                    <a:pt x="240" y="810"/>
                  </a:lnTo>
                  <a:lnTo>
                    <a:pt x="245" y="814"/>
                  </a:lnTo>
                  <a:lnTo>
                    <a:pt x="251" y="817"/>
                  </a:lnTo>
                  <a:lnTo>
                    <a:pt x="257" y="821"/>
                  </a:lnTo>
                  <a:lnTo>
                    <a:pt x="262" y="824"/>
                  </a:lnTo>
                  <a:lnTo>
                    <a:pt x="268" y="828"/>
                  </a:lnTo>
                  <a:lnTo>
                    <a:pt x="274" y="831"/>
                  </a:lnTo>
                  <a:lnTo>
                    <a:pt x="280" y="835"/>
                  </a:lnTo>
                  <a:lnTo>
                    <a:pt x="286" y="838"/>
                  </a:lnTo>
                  <a:lnTo>
                    <a:pt x="292" y="841"/>
                  </a:lnTo>
                  <a:lnTo>
                    <a:pt x="298" y="844"/>
                  </a:lnTo>
                  <a:lnTo>
                    <a:pt x="304" y="847"/>
                  </a:lnTo>
                  <a:lnTo>
                    <a:pt x="310" y="850"/>
                  </a:lnTo>
                  <a:lnTo>
                    <a:pt x="316" y="853"/>
                  </a:lnTo>
                  <a:lnTo>
                    <a:pt x="322" y="856"/>
                  </a:lnTo>
                  <a:lnTo>
                    <a:pt x="329" y="859"/>
                  </a:lnTo>
                  <a:lnTo>
                    <a:pt x="335" y="862"/>
                  </a:lnTo>
                  <a:lnTo>
                    <a:pt x="341" y="865"/>
                  </a:lnTo>
                  <a:lnTo>
                    <a:pt x="348" y="868"/>
                  </a:lnTo>
                  <a:lnTo>
                    <a:pt x="354" y="870"/>
                  </a:lnTo>
                  <a:lnTo>
                    <a:pt x="361" y="873"/>
                  </a:lnTo>
                  <a:lnTo>
                    <a:pt x="367" y="875"/>
                  </a:lnTo>
                  <a:lnTo>
                    <a:pt x="374" y="878"/>
                  </a:lnTo>
                  <a:lnTo>
                    <a:pt x="380" y="880"/>
                  </a:lnTo>
                  <a:lnTo>
                    <a:pt x="387" y="883"/>
                  </a:lnTo>
                  <a:lnTo>
                    <a:pt x="394" y="885"/>
                  </a:lnTo>
                  <a:lnTo>
                    <a:pt x="400" y="887"/>
                  </a:lnTo>
                  <a:lnTo>
                    <a:pt x="407" y="889"/>
                  </a:lnTo>
                  <a:lnTo>
                    <a:pt x="414" y="891"/>
                  </a:lnTo>
                  <a:lnTo>
                    <a:pt x="421" y="893"/>
                  </a:lnTo>
                  <a:lnTo>
                    <a:pt x="428" y="895"/>
                  </a:lnTo>
                  <a:lnTo>
                    <a:pt x="435" y="897"/>
                  </a:lnTo>
                  <a:lnTo>
                    <a:pt x="442" y="899"/>
                  </a:lnTo>
                  <a:lnTo>
                    <a:pt x="449" y="901"/>
                  </a:lnTo>
                  <a:lnTo>
                    <a:pt x="456" y="903"/>
                  </a:lnTo>
                  <a:lnTo>
                    <a:pt x="463" y="905"/>
                  </a:lnTo>
                  <a:lnTo>
                    <a:pt x="470" y="906"/>
                  </a:lnTo>
                  <a:lnTo>
                    <a:pt x="477" y="908"/>
                  </a:lnTo>
                  <a:lnTo>
                    <a:pt x="484" y="909"/>
                  </a:lnTo>
                  <a:lnTo>
                    <a:pt x="491" y="911"/>
                  </a:lnTo>
                  <a:lnTo>
                    <a:pt x="498" y="912"/>
                  </a:lnTo>
                  <a:lnTo>
                    <a:pt x="506" y="913"/>
                  </a:lnTo>
                  <a:lnTo>
                    <a:pt x="513" y="915"/>
                  </a:lnTo>
                  <a:lnTo>
                    <a:pt x="520" y="916"/>
                  </a:lnTo>
                  <a:lnTo>
                    <a:pt x="528" y="917"/>
                  </a:lnTo>
                  <a:lnTo>
                    <a:pt x="535" y="918"/>
                  </a:lnTo>
                  <a:lnTo>
                    <a:pt x="542" y="919"/>
                  </a:lnTo>
                  <a:lnTo>
                    <a:pt x="550" y="920"/>
                  </a:lnTo>
                  <a:lnTo>
                    <a:pt x="557" y="921"/>
                  </a:lnTo>
                  <a:lnTo>
                    <a:pt x="565" y="922"/>
                  </a:lnTo>
                  <a:lnTo>
                    <a:pt x="572" y="922"/>
                  </a:lnTo>
                  <a:lnTo>
                    <a:pt x="580" y="923"/>
                  </a:lnTo>
                  <a:lnTo>
                    <a:pt x="587" y="924"/>
                  </a:lnTo>
                  <a:lnTo>
                    <a:pt x="595" y="924"/>
                  </a:lnTo>
                  <a:lnTo>
                    <a:pt x="602" y="925"/>
                  </a:lnTo>
                  <a:lnTo>
                    <a:pt x="610" y="925"/>
                  </a:lnTo>
                  <a:lnTo>
                    <a:pt x="618" y="926"/>
                  </a:lnTo>
                  <a:lnTo>
                    <a:pt x="625" y="926"/>
                  </a:lnTo>
                  <a:lnTo>
                    <a:pt x="633" y="926"/>
                  </a:lnTo>
                  <a:lnTo>
                    <a:pt x="641" y="926"/>
                  </a:lnTo>
                  <a:lnTo>
                    <a:pt x="649" y="926"/>
                  </a:lnTo>
                  <a:lnTo>
                    <a:pt x="656" y="92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5" name="Freeform 16"/>
            <p:cNvSpPr>
              <a:spLocks/>
            </p:cNvSpPr>
            <p:nvPr/>
          </p:nvSpPr>
          <p:spPr bwMode="auto">
            <a:xfrm>
              <a:off x="842963" y="5018088"/>
              <a:ext cx="1865312" cy="1319212"/>
            </a:xfrm>
            <a:custGeom>
              <a:avLst/>
              <a:gdLst>
                <a:gd name="T0" fmla="*/ 2147483647 w 1175"/>
                <a:gd name="T1" fmla="*/ 2147483647 h 831"/>
                <a:gd name="T2" fmla="*/ 2147483647 w 1175"/>
                <a:gd name="T3" fmla="*/ 2147483647 h 831"/>
                <a:gd name="T4" fmla="*/ 2147483647 w 1175"/>
                <a:gd name="T5" fmla="*/ 2147483647 h 831"/>
                <a:gd name="T6" fmla="*/ 2147483647 w 1175"/>
                <a:gd name="T7" fmla="*/ 2147483647 h 831"/>
                <a:gd name="T8" fmla="*/ 2147483647 w 1175"/>
                <a:gd name="T9" fmla="*/ 2147483647 h 831"/>
                <a:gd name="T10" fmla="*/ 2147483647 w 1175"/>
                <a:gd name="T11" fmla="*/ 2147483647 h 831"/>
                <a:gd name="T12" fmla="*/ 2147483647 w 1175"/>
                <a:gd name="T13" fmla="*/ 2147483647 h 831"/>
                <a:gd name="T14" fmla="*/ 2147483647 w 1175"/>
                <a:gd name="T15" fmla="*/ 2147483647 h 831"/>
                <a:gd name="T16" fmla="*/ 2147483647 w 1175"/>
                <a:gd name="T17" fmla="*/ 2147483647 h 831"/>
                <a:gd name="T18" fmla="*/ 2147483647 w 1175"/>
                <a:gd name="T19" fmla="*/ 2147483647 h 831"/>
                <a:gd name="T20" fmla="*/ 2147483647 w 1175"/>
                <a:gd name="T21" fmla="*/ 2147483647 h 831"/>
                <a:gd name="T22" fmla="*/ 2147483647 w 1175"/>
                <a:gd name="T23" fmla="*/ 2147483647 h 831"/>
                <a:gd name="T24" fmla="*/ 2147483647 w 1175"/>
                <a:gd name="T25" fmla="*/ 2147483647 h 831"/>
                <a:gd name="T26" fmla="*/ 2147483647 w 1175"/>
                <a:gd name="T27" fmla="*/ 2147483647 h 831"/>
                <a:gd name="T28" fmla="*/ 2147483647 w 1175"/>
                <a:gd name="T29" fmla="*/ 2147483647 h 831"/>
                <a:gd name="T30" fmla="*/ 2147483647 w 1175"/>
                <a:gd name="T31" fmla="*/ 2147483647 h 831"/>
                <a:gd name="T32" fmla="*/ 2147483647 w 1175"/>
                <a:gd name="T33" fmla="*/ 2147483647 h 831"/>
                <a:gd name="T34" fmla="*/ 2147483647 w 1175"/>
                <a:gd name="T35" fmla="*/ 2147483647 h 831"/>
                <a:gd name="T36" fmla="*/ 2147483647 w 1175"/>
                <a:gd name="T37" fmla="*/ 2147483647 h 831"/>
                <a:gd name="T38" fmla="*/ 2147483647 w 1175"/>
                <a:gd name="T39" fmla="*/ 2147483647 h 831"/>
                <a:gd name="T40" fmla="*/ 2147483647 w 1175"/>
                <a:gd name="T41" fmla="*/ 2147483647 h 831"/>
                <a:gd name="T42" fmla="*/ 2147483647 w 1175"/>
                <a:gd name="T43" fmla="*/ 2147483647 h 831"/>
                <a:gd name="T44" fmla="*/ 2147483647 w 1175"/>
                <a:gd name="T45" fmla="*/ 2147483647 h 831"/>
                <a:gd name="T46" fmla="*/ 2147483647 w 1175"/>
                <a:gd name="T47" fmla="*/ 2147483647 h 831"/>
                <a:gd name="T48" fmla="*/ 2147483647 w 1175"/>
                <a:gd name="T49" fmla="*/ 2147483647 h 831"/>
                <a:gd name="T50" fmla="*/ 2147483647 w 1175"/>
                <a:gd name="T51" fmla="*/ 0 h 831"/>
                <a:gd name="T52" fmla="*/ 2147483647 w 1175"/>
                <a:gd name="T53" fmla="*/ 2147483647 h 831"/>
                <a:gd name="T54" fmla="*/ 2147483647 w 1175"/>
                <a:gd name="T55" fmla="*/ 2147483647 h 831"/>
                <a:gd name="T56" fmla="*/ 2147483647 w 1175"/>
                <a:gd name="T57" fmla="*/ 2147483647 h 831"/>
                <a:gd name="T58" fmla="*/ 2147483647 w 1175"/>
                <a:gd name="T59" fmla="*/ 2147483647 h 831"/>
                <a:gd name="T60" fmla="*/ 2147483647 w 1175"/>
                <a:gd name="T61" fmla="*/ 2147483647 h 831"/>
                <a:gd name="T62" fmla="*/ 2147483647 w 1175"/>
                <a:gd name="T63" fmla="*/ 2147483647 h 831"/>
                <a:gd name="T64" fmla="*/ 2147483647 w 1175"/>
                <a:gd name="T65" fmla="*/ 0 h 831"/>
                <a:gd name="T66" fmla="*/ 2147483647 w 1175"/>
                <a:gd name="T67" fmla="*/ 0 h 831"/>
                <a:gd name="T68" fmla="*/ 2147483647 w 1175"/>
                <a:gd name="T69" fmla="*/ 2147483647 h 831"/>
                <a:gd name="T70" fmla="*/ 2147483647 w 1175"/>
                <a:gd name="T71" fmla="*/ 2147483647 h 831"/>
                <a:gd name="T72" fmla="*/ 2147483647 w 1175"/>
                <a:gd name="T73" fmla="*/ 2147483647 h 831"/>
                <a:gd name="T74" fmla="*/ 2147483647 w 1175"/>
                <a:gd name="T75" fmla="*/ 2147483647 h 831"/>
                <a:gd name="T76" fmla="*/ 2147483647 w 1175"/>
                <a:gd name="T77" fmla="*/ 2147483647 h 831"/>
                <a:gd name="T78" fmla="*/ 2147483647 w 1175"/>
                <a:gd name="T79" fmla="*/ 2147483647 h 831"/>
                <a:gd name="T80" fmla="*/ 2147483647 w 1175"/>
                <a:gd name="T81" fmla="*/ 2147483647 h 831"/>
                <a:gd name="T82" fmla="*/ 2147483647 w 1175"/>
                <a:gd name="T83" fmla="*/ 2147483647 h 831"/>
                <a:gd name="T84" fmla="*/ 2147483647 w 1175"/>
                <a:gd name="T85" fmla="*/ 2147483647 h 831"/>
                <a:gd name="T86" fmla="*/ 0 w 1175"/>
                <a:gd name="T87" fmla="*/ 2147483647 h 831"/>
                <a:gd name="T88" fmla="*/ 2147483647 w 1175"/>
                <a:gd name="T89" fmla="*/ 2147483647 h 831"/>
                <a:gd name="T90" fmla="*/ 2147483647 w 1175"/>
                <a:gd name="T91" fmla="*/ 2147483647 h 831"/>
                <a:gd name="T92" fmla="*/ 2147483647 w 1175"/>
                <a:gd name="T93" fmla="*/ 2147483647 h 831"/>
                <a:gd name="T94" fmla="*/ 2147483647 w 1175"/>
                <a:gd name="T95" fmla="*/ 2147483647 h 831"/>
                <a:gd name="T96" fmla="*/ 2147483647 w 1175"/>
                <a:gd name="T97" fmla="*/ 2147483647 h 831"/>
                <a:gd name="T98" fmla="*/ 2147483647 w 1175"/>
                <a:gd name="T99" fmla="*/ 2147483647 h 831"/>
                <a:gd name="T100" fmla="*/ 2147483647 w 1175"/>
                <a:gd name="T101" fmla="*/ 2147483647 h 831"/>
                <a:gd name="T102" fmla="*/ 2147483647 w 1175"/>
                <a:gd name="T103" fmla="*/ 2147483647 h 831"/>
                <a:gd name="T104" fmla="*/ 2147483647 w 1175"/>
                <a:gd name="T105" fmla="*/ 2147483647 h 831"/>
                <a:gd name="T106" fmla="*/ 2147483647 w 1175"/>
                <a:gd name="T107" fmla="*/ 2147483647 h 831"/>
                <a:gd name="T108" fmla="*/ 2147483647 w 1175"/>
                <a:gd name="T109" fmla="*/ 2147483647 h 831"/>
                <a:gd name="T110" fmla="*/ 2147483647 w 1175"/>
                <a:gd name="T111" fmla="*/ 2147483647 h 831"/>
                <a:gd name="T112" fmla="*/ 2147483647 w 1175"/>
                <a:gd name="T113" fmla="*/ 2147483647 h 831"/>
                <a:gd name="T114" fmla="*/ 2147483647 w 1175"/>
                <a:gd name="T115" fmla="*/ 2147483647 h 831"/>
                <a:gd name="T116" fmla="*/ 2147483647 w 1175"/>
                <a:gd name="T117" fmla="*/ 2147483647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5"/>
                <a:gd name="T178" fmla="*/ 0 h 831"/>
                <a:gd name="T179" fmla="*/ 1175 w 1175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5" h="831">
                  <a:moveTo>
                    <a:pt x="586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09" y="830"/>
                  </a:lnTo>
                  <a:lnTo>
                    <a:pt x="617" y="830"/>
                  </a:lnTo>
                  <a:lnTo>
                    <a:pt x="625" y="829"/>
                  </a:lnTo>
                  <a:lnTo>
                    <a:pt x="632" y="829"/>
                  </a:lnTo>
                  <a:lnTo>
                    <a:pt x="640" y="828"/>
                  </a:lnTo>
                  <a:lnTo>
                    <a:pt x="647" y="828"/>
                  </a:lnTo>
                  <a:lnTo>
                    <a:pt x="655" y="827"/>
                  </a:lnTo>
                  <a:lnTo>
                    <a:pt x="662" y="827"/>
                  </a:lnTo>
                  <a:lnTo>
                    <a:pt x="670" y="826"/>
                  </a:lnTo>
                  <a:lnTo>
                    <a:pt x="677" y="825"/>
                  </a:lnTo>
                  <a:lnTo>
                    <a:pt x="685" y="824"/>
                  </a:lnTo>
                  <a:lnTo>
                    <a:pt x="692" y="823"/>
                  </a:lnTo>
                  <a:lnTo>
                    <a:pt x="699" y="822"/>
                  </a:lnTo>
                  <a:lnTo>
                    <a:pt x="707" y="821"/>
                  </a:lnTo>
                  <a:lnTo>
                    <a:pt x="714" y="820"/>
                  </a:lnTo>
                  <a:lnTo>
                    <a:pt x="721" y="818"/>
                  </a:lnTo>
                  <a:lnTo>
                    <a:pt x="728" y="817"/>
                  </a:lnTo>
                  <a:lnTo>
                    <a:pt x="736" y="816"/>
                  </a:lnTo>
                  <a:lnTo>
                    <a:pt x="743" y="814"/>
                  </a:lnTo>
                  <a:lnTo>
                    <a:pt x="750" y="813"/>
                  </a:lnTo>
                  <a:lnTo>
                    <a:pt x="757" y="811"/>
                  </a:lnTo>
                  <a:lnTo>
                    <a:pt x="764" y="810"/>
                  </a:lnTo>
                  <a:lnTo>
                    <a:pt x="771" y="808"/>
                  </a:lnTo>
                  <a:lnTo>
                    <a:pt x="778" y="806"/>
                  </a:lnTo>
                  <a:lnTo>
                    <a:pt x="785" y="804"/>
                  </a:lnTo>
                  <a:lnTo>
                    <a:pt x="792" y="802"/>
                  </a:lnTo>
                  <a:lnTo>
                    <a:pt x="799" y="800"/>
                  </a:lnTo>
                  <a:lnTo>
                    <a:pt x="805" y="798"/>
                  </a:lnTo>
                  <a:lnTo>
                    <a:pt x="812" y="796"/>
                  </a:lnTo>
                  <a:lnTo>
                    <a:pt x="819" y="794"/>
                  </a:lnTo>
                  <a:lnTo>
                    <a:pt x="826" y="791"/>
                  </a:lnTo>
                  <a:lnTo>
                    <a:pt x="832" y="789"/>
                  </a:lnTo>
                  <a:lnTo>
                    <a:pt x="839" y="787"/>
                  </a:lnTo>
                  <a:lnTo>
                    <a:pt x="845" y="784"/>
                  </a:lnTo>
                  <a:lnTo>
                    <a:pt x="852" y="782"/>
                  </a:lnTo>
                  <a:lnTo>
                    <a:pt x="858" y="779"/>
                  </a:lnTo>
                  <a:lnTo>
                    <a:pt x="865" y="776"/>
                  </a:lnTo>
                  <a:lnTo>
                    <a:pt x="871" y="774"/>
                  </a:lnTo>
                  <a:lnTo>
                    <a:pt x="877" y="771"/>
                  </a:lnTo>
                  <a:lnTo>
                    <a:pt x="883" y="768"/>
                  </a:lnTo>
                  <a:lnTo>
                    <a:pt x="890" y="765"/>
                  </a:lnTo>
                  <a:lnTo>
                    <a:pt x="896" y="762"/>
                  </a:lnTo>
                  <a:lnTo>
                    <a:pt x="902" y="759"/>
                  </a:lnTo>
                  <a:lnTo>
                    <a:pt x="908" y="756"/>
                  </a:lnTo>
                  <a:lnTo>
                    <a:pt x="914" y="753"/>
                  </a:lnTo>
                  <a:lnTo>
                    <a:pt x="920" y="749"/>
                  </a:lnTo>
                  <a:lnTo>
                    <a:pt x="926" y="746"/>
                  </a:lnTo>
                  <a:lnTo>
                    <a:pt x="931" y="743"/>
                  </a:lnTo>
                  <a:lnTo>
                    <a:pt x="937" y="739"/>
                  </a:lnTo>
                  <a:lnTo>
                    <a:pt x="943" y="736"/>
                  </a:lnTo>
                  <a:lnTo>
                    <a:pt x="949" y="732"/>
                  </a:lnTo>
                  <a:lnTo>
                    <a:pt x="954" y="729"/>
                  </a:lnTo>
                  <a:lnTo>
                    <a:pt x="960" y="725"/>
                  </a:lnTo>
                  <a:lnTo>
                    <a:pt x="965" y="721"/>
                  </a:lnTo>
                  <a:lnTo>
                    <a:pt x="971" y="717"/>
                  </a:lnTo>
                  <a:lnTo>
                    <a:pt x="976" y="713"/>
                  </a:lnTo>
                  <a:lnTo>
                    <a:pt x="981" y="709"/>
                  </a:lnTo>
                  <a:lnTo>
                    <a:pt x="986" y="705"/>
                  </a:lnTo>
                  <a:lnTo>
                    <a:pt x="991" y="701"/>
                  </a:lnTo>
                  <a:lnTo>
                    <a:pt x="997" y="697"/>
                  </a:lnTo>
                  <a:lnTo>
                    <a:pt x="1002" y="693"/>
                  </a:lnTo>
                  <a:lnTo>
                    <a:pt x="1007" y="688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4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8" y="627"/>
                  </a:lnTo>
                  <a:lnTo>
                    <a:pt x="1073" y="622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8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4"/>
                  </a:lnTo>
                  <a:lnTo>
                    <a:pt x="1133" y="528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1" y="509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90"/>
                  </a:lnTo>
                  <a:lnTo>
                    <a:pt x="1151" y="483"/>
                  </a:lnTo>
                  <a:lnTo>
                    <a:pt x="1153" y="477"/>
                  </a:lnTo>
                  <a:lnTo>
                    <a:pt x="1156" y="470"/>
                  </a:lnTo>
                  <a:lnTo>
                    <a:pt x="1158" y="464"/>
                  </a:lnTo>
                  <a:lnTo>
                    <a:pt x="1159" y="457"/>
                  </a:lnTo>
                  <a:lnTo>
                    <a:pt x="1161" y="450"/>
                  </a:lnTo>
                  <a:lnTo>
                    <a:pt x="1163" y="444"/>
                  </a:lnTo>
                  <a:lnTo>
                    <a:pt x="1164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8" y="417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1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3" y="375"/>
                  </a:lnTo>
                  <a:lnTo>
                    <a:pt x="1174" y="369"/>
                  </a:lnTo>
                  <a:lnTo>
                    <a:pt x="1174" y="362"/>
                  </a:lnTo>
                  <a:lnTo>
                    <a:pt x="1174" y="355"/>
                  </a:lnTo>
                  <a:lnTo>
                    <a:pt x="1174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90"/>
                  </a:lnTo>
                  <a:lnTo>
                    <a:pt x="1169" y="283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5"/>
                  </a:lnTo>
                  <a:lnTo>
                    <a:pt x="1162" y="248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1"/>
                  </a:lnTo>
                  <a:lnTo>
                    <a:pt x="1152" y="214"/>
                  </a:lnTo>
                  <a:lnTo>
                    <a:pt x="1149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3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2"/>
                  </a:lnTo>
                  <a:lnTo>
                    <a:pt x="1063" y="78"/>
                  </a:lnTo>
                  <a:lnTo>
                    <a:pt x="1058" y="73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5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5"/>
                  </a:lnTo>
                  <a:lnTo>
                    <a:pt x="997" y="33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1" y="25"/>
                  </a:lnTo>
                  <a:lnTo>
                    <a:pt x="975" y="23"/>
                  </a:lnTo>
                  <a:lnTo>
                    <a:pt x="970" y="21"/>
                  </a:lnTo>
                  <a:lnTo>
                    <a:pt x="964" y="19"/>
                  </a:lnTo>
                  <a:lnTo>
                    <a:pt x="958" y="17"/>
                  </a:lnTo>
                  <a:lnTo>
                    <a:pt x="952" y="15"/>
                  </a:lnTo>
                  <a:lnTo>
                    <a:pt x="946" y="14"/>
                  </a:lnTo>
                  <a:lnTo>
                    <a:pt x="940" y="12"/>
                  </a:lnTo>
                  <a:lnTo>
                    <a:pt x="934" y="11"/>
                  </a:lnTo>
                  <a:lnTo>
                    <a:pt x="928" y="9"/>
                  </a:lnTo>
                  <a:lnTo>
                    <a:pt x="922" y="8"/>
                  </a:lnTo>
                  <a:lnTo>
                    <a:pt x="915" y="7"/>
                  </a:lnTo>
                  <a:lnTo>
                    <a:pt x="909" y="6"/>
                  </a:lnTo>
                  <a:lnTo>
                    <a:pt x="902" y="5"/>
                  </a:lnTo>
                  <a:lnTo>
                    <a:pt x="896" y="4"/>
                  </a:lnTo>
                  <a:lnTo>
                    <a:pt x="889" y="3"/>
                  </a:lnTo>
                  <a:lnTo>
                    <a:pt x="883" y="2"/>
                  </a:lnTo>
                  <a:lnTo>
                    <a:pt x="876" y="2"/>
                  </a:lnTo>
                  <a:lnTo>
                    <a:pt x="869" y="1"/>
                  </a:lnTo>
                  <a:lnTo>
                    <a:pt x="862" y="1"/>
                  </a:lnTo>
                  <a:lnTo>
                    <a:pt x="855" y="0"/>
                  </a:lnTo>
                  <a:lnTo>
                    <a:pt x="848" y="0"/>
                  </a:lnTo>
                  <a:lnTo>
                    <a:pt x="841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0" y="0"/>
                  </a:lnTo>
                  <a:lnTo>
                    <a:pt x="813" y="0"/>
                  </a:lnTo>
                  <a:lnTo>
                    <a:pt x="806" y="0"/>
                  </a:lnTo>
                  <a:lnTo>
                    <a:pt x="798" y="0"/>
                  </a:lnTo>
                  <a:lnTo>
                    <a:pt x="791" y="0"/>
                  </a:lnTo>
                  <a:lnTo>
                    <a:pt x="783" y="1"/>
                  </a:lnTo>
                  <a:lnTo>
                    <a:pt x="776" y="1"/>
                  </a:lnTo>
                  <a:lnTo>
                    <a:pt x="768" y="2"/>
                  </a:lnTo>
                  <a:lnTo>
                    <a:pt x="761" y="2"/>
                  </a:lnTo>
                  <a:lnTo>
                    <a:pt x="753" y="3"/>
                  </a:lnTo>
                  <a:lnTo>
                    <a:pt x="745" y="4"/>
                  </a:lnTo>
                  <a:lnTo>
                    <a:pt x="738" y="4"/>
                  </a:lnTo>
                  <a:lnTo>
                    <a:pt x="730" y="5"/>
                  </a:lnTo>
                  <a:lnTo>
                    <a:pt x="722" y="6"/>
                  </a:lnTo>
                  <a:lnTo>
                    <a:pt x="714" y="7"/>
                  </a:lnTo>
                  <a:lnTo>
                    <a:pt x="707" y="8"/>
                  </a:lnTo>
                  <a:lnTo>
                    <a:pt x="699" y="9"/>
                  </a:lnTo>
                  <a:lnTo>
                    <a:pt x="691" y="10"/>
                  </a:lnTo>
                  <a:lnTo>
                    <a:pt x="683" y="11"/>
                  </a:lnTo>
                  <a:lnTo>
                    <a:pt x="675" y="12"/>
                  </a:lnTo>
                  <a:lnTo>
                    <a:pt x="667" y="13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2" y="17"/>
                  </a:lnTo>
                  <a:lnTo>
                    <a:pt x="634" y="19"/>
                  </a:lnTo>
                  <a:lnTo>
                    <a:pt x="626" y="20"/>
                  </a:lnTo>
                  <a:lnTo>
                    <a:pt x="618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5" y="25"/>
                  </a:lnTo>
                  <a:lnTo>
                    <a:pt x="577" y="23"/>
                  </a:lnTo>
                  <a:lnTo>
                    <a:pt x="569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8" y="2"/>
                  </a:lnTo>
                  <a:lnTo>
                    <a:pt x="292" y="3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2" y="5"/>
                  </a:lnTo>
                  <a:lnTo>
                    <a:pt x="266" y="6"/>
                  </a:lnTo>
                  <a:lnTo>
                    <a:pt x="259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5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7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9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9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5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2"/>
                  </a:lnTo>
                  <a:lnTo>
                    <a:pt x="33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5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1"/>
                  </a:lnTo>
                  <a:lnTo>
                    <a:pt x="12" y="248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90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1" y="383"/>
                  </a:lnTo>
                  <a:lnTo>
                    <a:pt x="2" y="390"/>
                  </a:lnTo>
                  <a:lnTo>
                    <a:pt x="3" y="397"/>
                  </a:lnTo>
                  <a:lnTo>
                    <a:pt x="4" y="404"/>
                  </a:lnTo>
                  <a:lnTo>
                    <a:pt x="5" y="411"/>
                  </a:lnTo>
                  <a:lnTo>
                    <a:pt x="6" y="418"/>
                  </a:lnTo>
                  <a:lnTo>
                    <a:pt x="7" y="425"/>
                  </a:lnTo>
                  <a:lnTo>
                    <a:pt x="9" y="432"/>
                  </a:lnTo>
                  <a:lnTo>
                    <a:pt x="10" y="439"/>
                  </a:lnTo>
                  <a:lnTo>
                    <a:pt x="12" y="445"/>
                  </a:lnTo>
                  <a:lnTo>
                    <a:pt x="13" y="452"/>
                  </a:lnTo>
                  <a:lnTo>
                    <a:pt x="15" y="459"/>
                  </a:lnTo>
                  <a:lnTo>
                    <a:pt x="17" y="466"/>
                  </a:lnTo>
                  <a:lnTo>
                    <a:pt x="19" y="472"/>
                  </a:lnTo>
                  <a:lnTo>
                    <a:pt x="21" y="479"/>
                  </a:lnTo>
                  <a:lnTo>
                    <a:pt x="24" y="485"/>
                  </a:lnTo>
                  <a:lnTo>
                    <a:pt x="26" y="492"/>
                  </a:lnTo>
                  <a:lnTo>
                    <a:pt x="28" y="499"/>
                  </a:lnTo>
                  <a:lnTo>
                    <a:pt x="31" y="505"/>
                  </a:lnTo>
                  <a:lnTo>
                    <a:pt x="34" y="511"/>
                  </a:lnTo>
                  <a:lnTo>
                    <a:pt x="36" y="518"/>
                  </a:lnTo>
                  <a:lnTo>
                    <a:pt x="39" y="524"/>
                  </a:lnTo>
                  <a:lnTo>
                    <a:pt x="42" y="531"/>
                  </a:lnTo>
                  <a:lnTo>
                    <a:pt x="45" y="537"/>
                  </a:lnTo>
                  <a:lnTo>
                    <a:pt x="49" y="543"/>
                  </a:lnTo>
                  <a:lnTo>
                    <a:pt x="52" y="549"/>
                  </a:lnTo>
                  <a:lnTo>
                    <a:pt x="55" y="556"/>
                  </a:lnTo>
                  <a:lnTo>
                    <a:pt x="59" y="562"/>
                  </a:lnTo>
                  <a:lnTo>
                    <a:pt x="63" y="568"/>
                  </a:lnTo>
                  <a:lnTo>
                    <a:pt x="66" y="574"/>
                  </a:lnTo>
                  <a:lnTo>
                    <a:pt x="70" y="580"/>
                  </a:lnTo>
                  <a:lnTo>
                    <a:pt x="74" y="586"/>
                  </a:lnTo>
                  <a:lnTo>
                    <a:pt x="78" y="592"/>
                  </a:lnTo>
                  <a:lnTo>
                    <a:pt x="82" y="597"/>
                  </a:lnTo>
                  <a:lnTo>
                    <a:pt x="86" y="603"/>
                  </a:lnTo>
                  <a:lnTo>
                    <a:pt x="91" y="609"/>
                  </a:lnTo>
                  <a:lnTo>
                    <a:pt x="95" y="615"/>
                  </a:lnTo>
                  <a:lnTo>
                    <a:pt x="99" y="620"/>
                  </a:lnTo>
                  <a:lnTo>
                    <a:pt x="104" y="626"/>
                  </a:lnTo>
                  <a:lnTo>
                    <a:pt x="109" y="631"/>
                  </a:lnTo>
                  <a:lnTo>
                    <a:pt x="113" y="637"/>
                  </a:lnTo>
                  <a:lnTo>
                    <a:pt x="118" y="642"/>
                  </a:lnTo>
                  <a:lnTo>
                    <a:pt x="123" y="648"/>
                  </a:lnTo>
                  <a:lnTo>
                    <a:pt x="128" y="653"/>
                  </a:lnTo>
                  <a:lnTo>
                    <a:pt x="133" y="658"/>
                  </a:lnTo>
                  <a:lnTo>
                    <a:pt x="139" y="663"/>
                  </a:lnTo>
                  <a:lnTo>
                    <a:pt x="144" y="668"/>
                  </a:lnTo>
                  <a:lnTo>
                    <a:pt x="149" y="673"/>
                  </a:lnTo>
                  <a:lnTo>
                    <a:pt x="155" y="678"/>
                  </a:lnTo>
                  <a:lnTo>
                    <a:pt x="160" y="683"/>
                  </a:lnTo>
                  <a:lnTo>
                    <a:pt x="166" y="688"/>
                  </a:lnTo>
                  <a:lnTo>
                    <a:pt x="172" y="693"/>
                  </a:lnTo>
                  <a:lnTo>
                    <a:pt x="177" y="697"/>
                  </a:lnTo>
                  <a:lnTo>
                    <a:pt x="182" y="701"/>
                  </a:lnTo>
                  <a:lnTo>
                    <a:pt x="187" y="705"/>
                  </a:lnTo>
                  <a:lnTo>
                    <a:pt x="192" y="709"/>
                  </a:lnTo>
                  <a:lnTo>
                    <a:pt x="197" y="713"/>
                  </a:lnTo>
                  <a:lnTo>
                    <a:pt x="203" y="717"/>
                  </a:lnTo>
                  <a:lnTo>
                    <a:pt x="208" y="721"/>
                  </a:lnTo>
                  <a:lnTo>
                    <a:pt x="214" y="725"/>
                  </a:lnTo>
                  <a:lnTo>
                    <a:pt x="219" y="729"/>
                  </a:lnTo>
                  <a:lnTo>
                    <a:pt x="225" y="732"/>
                  </a:lnTo>
                  <a:lnTo>
                    <a:pt x="230" y="736"/>
                  </a:lnTo>
                  <a:lnTo>
                    <a:pt x="236" y="739"/>
                  </a:lnTo>
                  <a:lnTo>
                    <a:pt x="242" y="743"/>
                  </a:lnTo>
                  <a:lnTo>
                    <a:pt x="248" y="746"/>
                  </a:lnTo>
                  <a:lnTo>
                    <a:pt x="254" y="749"/>
                  </a:lnTo>
                  <a:lnTo>
                    <a:pt x="259" y="753"/>
                  </a:lnTo>
                  <a:lnTo>
                    <a:pt x="265" y="756"/>
                  </a:lnTo>
                  <a:lnTo>
                    <a:pt x="271" y="759"/>
                  </a:lnTo>
                  <a:lnTo>
                    <a:pt x="278" y="762"/>
                  </a:lnTo>
                  <a:lnTo>
                    <a:pt x="284" y="765"/>
                  </a:lnTo>
                  <a:lnTo>
                    <a:pt x="290" y="768"/>
                  </a:lnTo>
                  <a:lnTo>
                    <a:pt x="296" y="771"/>
                  </a:lnTo>
                  <a:lnTo>
                    <a:pt x="302" y="774"/>
                  </a:lnTo>
                  <a:lnTo>
                    <a:pt x="309" y="776"/>
                  </a:lnTo>
                  <a:lnTo>
                    <a:pt x="315" y="779"/>
                  </a:lnTo>
                  <a:lnTo>
                    <a:pt x="322" y="782"/>
                  </a:lnTo>
                  <a:lnTo>
                    <a:pt x="328" y="784"/>
                  </a:lnTo>
                  <a:lnTo>
                    <a:pt x="335" y="787"/>
                  </a:lnTo>
                  <a:lnTo>
                    <a:pt x="341" y="789"/>
                  </a:lnTo>
                  <a:lnTo>
                    <a:pt x="348" y="791"/>
                  </a:lnTo>
                  <a:lnTo>
                    <a:pt x="354" y="794"/>
                  </a:lnTo>
                  <a:lnTo>
                    <a:pt x="361" y="796"/>
                  </a:lnTo>
                  <a:lnTo>
                    <a:pt x="368" y="798"/>
                  </a:lnTo>
                  <a:lnTo>
                    <a:pt x="375" y="800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5" y="806"/>
                  </a:lnTo>
                  <a:lnTo>
                    <a:pt x="402" y="808"/>
                  </a:lnTo>
                  <a:lnTo>
                    <a:pt x="409" y="810"/>
                  </a:lnTo>
                  <a:lnTo>
                    <a:pt x="416" y="811"/>
                  </a:lnTo>
                  <a:lnTo>
                    <a:pt x="423" y="813"/>
                  </a:lnTo>
                  <a:lnTo>
                    <a:pt x="430" y="814"/>
                  </a:lnTo>
                  <a:lnTo>
                    <a:pt x="437" y="816"/>
                  </a:lnTo>
                  <a:lnTo>
                    <a:pt x="445" y="817"/>
                  </a:lnTo>
                  <a:lnTo>
                    <a:pt x="452" y="818"/>
                  </a:lnTo>
                  <a:lnTo>
                    <a:pt x="459" y="820"/>
                  </a:lnTo>
                  <a:lnTo>
                    <a:pt x="466" y="821"/>
                  </a:lnTo>
                  <a:lnTo>
                    <a:pt x="474" y="822"/>
                  </a:lnTo>
                  <a:lnTo>
                    <a:pt x="481" y="823"/>
                  </a:lnTo>
                  <a:lnTo>
                    <a:pt x="488" y="824"/>
                  </a:lnTo>
                  <a:lnTo>
                    <a:pt x="496" y="825"/>
                  </a:lnTo>
                  <a:lnTo>
                    <a:pt x="503" y="826"/>
                  </a:lnTo>
                  <a:lnTo>
                    <a:pt x="511" y="827"/>
                  </a:lnTo>
                  <a:lnTo>
                    <a:pt x="518" y="827"/>
                  </a:lnTo>
                  <a:lnTo>
                    <a:pt x="526" y="828"/>
                  </a:lnTo>
                  <a:lnTo>
                    <a:pt x="533" y="828"/>
                  </a:lnTo>
                  <a:lnTo>
                    <a:pt x="541" y="829"/>
                  </a:lnTo>
                  <a:lnTo>
                    <a:pt x="548" y="829"/>
                  </a:lnTo>
                  <a:lnTo>
                    <a:pt x="556" y="830"/>
                  </a:lnTo>
                  <a:lnTo>
                    <a:pt x="563" y="830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6" y="83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6" name="Freeform 17"/>
            <p:cNvSpPr>
              <a:spLocks/>
            </p:cNvSpPr>
            <p:nvPr/>
          </p:nvSpPr>
          <p:spPr bwMode="auto">
            <a:xfrm>
              <a:off x="842963" y="5018088"/>
              <a:ext cx="1865312" cy="1319212"/>
            </a:xfrm>
            <a:custGeom>
              <a:avLst/>
              <a:gdLst>
                <a:gd name="T0" fmla="*/ 2147483647 w 1175"/>
                <a:gd name="T1" fmla="*/ 2147483647 h 831"/>
                <a:gd name="T2" fmla="*/ 2147483647 w 1175"/>
                <a:gd name="T3" fmla="*/ 2147483647 h 831"/>
                <a:gd name="T4" fmla="*/ 2147483647 w 1175"/>
                <a:gd name="T5" fmla="*/ 2147483647 h 831"/>
                <a:gd name="T6" fmla="*/ 2147483647 w 1175"/>
                <a:gd name="T7" fmla="*/ 2147483647 h 831"/>
                <a:gd name="T8" fmla="*/ 2147483647 w 1175"/>
                <a:gd name="T9" fmla="*/ 2147483647 h 831"/>
                <a:gd name="T10" fmla="*/ 2147483647 w 1175"/>
                <a:gd name="T11" fmla="*/ 2147483647 h 831"/>
                <a:gd name="T12" fmla="*/ 2147483647 w 1175"/>
                <a:gd name="T13" fmla="*/ 2147483647 h 831"/>
                <a:gd name="T14" fmla="*/ 2147483647 w 1175"/>
                <a:gd name="T15" fmla="*/ 2147483647 h 831"/>
                <a:gd name="T16" fmla="*/ 2147483647 w 1175"/>
                <a:gd name="T17" fmla="*/ 2147483647 h 831"/>
                <a:gd name="T18" fmla="*/ 2147483647 w 1175"/>
                <a:gd name="T19" fmla="*/ 2147483647 h 831"/>
                <a:gd name="T20" fmla="*/ 2147483647 w 1175"/>
                <a:gd name="T21" fmla="*/ 2147483647 h 831"/>
                <a:gd name="T22" fmla="*/ 2147483647 w 1175"/>
                <a:gd name="T23" fmla="*/ 2147483647 h 831"/>
                <a:gd name="T24" fmla="*/ 2147483647 w 1175"/>
                <a:gd name="T25" fmla="*/ 2147483647 h 831"/>
                <a:gd name="T26" fmla="*/ 2147483647 w 1175"/>
                <a:gd name="T27" fmla="*/ 2147483647 h 831"/>
                <a:gd name="T28" fmla="*/ 2147483647 w 1175"/>
                <a:gd name="T29" fmla="*/ 2147483647 h 831"/>
                <a:gd name="T30" fmla="*/ 2147483647 w 1175"/>
                <a:gd name="T31" fmla="*/ 2147483647 h 831"/>
                <a:gd name="T32" fmla="*/ 2147483647 w 1175"/>
                <a:gd name="T33" fmla="*/ 2147483647 h 831"/>
                <a:gd name="T34" fmla="*/ 2147483647 w 1175"/>
                <a:gd name="T35" fmla="*/ 2147483647 h 831"/>
                <a:gd name="T36" fmla="*/ 2147483647 w 1175"/>
                <a:gd name="T37" fmla="*/ 2147483647 h 831"/>
                <a:gd name="T38" fmla="*/ 2147483647 w 1175"/>
                <a:gd name="T39" fmla="*/ 2147483647 h 831"/>
                <a:gd name="T40" fmla="*/ 2147483647 w 1175"/>
                <a:gd name="T41" fmla="*/ 2147483647 h 831"/>
                <a:gd name="T42" fmla="*/ 2147483647 w 1175"/>
                <a:gd name="T43" fmla="*/ 2147483647 h 831"/>
                <a:gd name="T44" fmla="*/ 2147483647 w 1175"/>
                <a:gd name="T45" fmla="*/ 2147483647 h 831"/>
                <a:gd name="T46" fmla="*/ 2147483647 w 1175"/>
                <a:gd name="T47" fmla="*/ 2147483647 h 831"/>
                <a:gd name="T48" fmla="*/ 2147483647 w 1175"/>
                <a:gd name="T49" fmla="*/ 2147483647 h 831"/>
                <a:gd name="T50" fmla="*/ 2147483647 w 1175"/>
                <a:gd name="T51" fmla="*/ 0 h 831"/>
                <a:gd name="T52" fmla="*/ 2147483647 w 1175"/>
                <a:gd name="T53" fmla="*/ 2147483647 h 831"/>
                <a:gd name="T54" fmla="*/ 2147483647 w 1175"/>
                <a:gd name="T55" fmla="*/ 2147483647 h 831"/>
                <a:gd name="T56" fmla="*/ 2147483647 w 1175"/>
                <a:gd name="T57" fmla="*/ 2147483647 h 831"/>
                <a:gd name="T58" fmla="*/ 2147483647 w 1175"/>
                <a:gd name="T59" fmla="*/ 2147483647 h 831"/>
                <a:gd name="T60" fmla="*/ 2147483647 w 1175"/>
                <a:gd name="T61" fmla="*/ 2147483647 h 831"/>
                <a:gd name="T62" fmla="*/ 2147483647 w 1175"/>
                <a:gd name="T63" fmla="*/ 2147483647 h 831"/>
                <a:gd name="T64" fmla="*/ 2147483647 w 1175"/>
                <a:gd name="T65" fmla="*/ 0 h 831"/>
                <a:gd name="T66" fmla="*/ 2147483647 w 1175"/>
                <a:gd name="T67" fmla="*/ 0 h 831"/>
                <a:gd name="T68" fmla="*/ 2147483647 w 1175"/>
                <a:gd name="T69" fmla="*/ 2147483647 h 831"/>
                <a:gd name="T70" fmla="*/ 2147483647 w 1175"/>
                <a:gd name="T71" fmla="*/ 2147483647 h 831"/>
                <a:gd name="T72" fmla="*/ 2147483647 w 1175"/>
                <a:gd name="T73" fmla="*/ 2147483647 h 831"/>
                <a:gd name="T74" fmla="*/ 2147483647 w 1175"/>
                <a:gd name="T75" fmla="*/ 2147483647 h 831"/>
                <a:gd name="T76" fmla="*/ 2147483647 w 1175"/>
                <a:gd name="T77" fmla="*/ 2147483647 h 831"/>
                <a:gd name="T78" fmla="*/ 2147483647 w 1175"/>
                <a:gd name="T79" fmla="*/ 2147483647 h 831"/>
                <a:gd name="T80" fmla="*/ 2147483647 w 1175"/>
                <a:gd name="T81" fmla="*/ 2147483647 h 831"/>
                <a:gd name="T82" fmla="*/ 2147483647 w 1175"/>
                <a:gd name="T83" fmla="*/ 2147483647 h 831"/>
                <a:gd name="T84" fmla="*/ 2147483647 w 1175"/>
                <a:gd name="T85" fmla="*/ 2147483647 h 831"/>
                <a:gd name="T86" fmla="*/ 0 w 1175"/>
                <a:gd name="T87" fmla="*/ 2147483647 h 831"/>
                <a:gd name="T88" fmla="*/ 2147483647 w 1175"/>
                <a:gd name="T89" fmla="*/ 2147483647 h 831"/>
                <a:gd name="T90" fmla="*/ 2147483647 w 1175"/>
                <a:gd name="T91" fmla="*/ 2147483647 h 831"/>
                <a:gd name="T92" fmla="*/ 2147483647 w 1175"/>
                <a:gd name="T93" fmla="*/ 2147483647 h 831"/>
                <a:gd name="T94" fmla="*/ 2147483647 w 1175"/>
                <a:gd name="T95" fmla="*/ 2147483647 h 831"/>
                <a:gd name="T96" fmla="*/ 2147483647 w 1175"/>
                <a:gd name="T97" fmla="*/ 2147483647 h 831"/>
                <a:gd name="T98" fmla="*/ 2147483647 w 1175"/>
                <a:gd name="T99" fmla="*/ 2147483647 h 831"/>
                <a:gd name="T100" fmla="*/ 2147483647 w 1175"/>
                <a:gd name="T101" fmla="*/ 2147483647 h 831"/>
                <a:gd name="T102" fmla="*/ 2147483647 w 1175"/>
                <a:gd name="T103" fmla="*/ 2147483647 h 831"/>
                <a:gd name="T104" fmla="*/ 2147483647 w 1175"/>
                <a:gd name="T105" fmla="*/ 2147483647 h 831"/>
                <a:gd name="T106" fmla="*/ 2147483647 w 1175"/>
                <a:gd name="T107" fmla="*/ 2147483647 h 831"/>
                <a:gd name="T108" fmla="*/ 2147483647 w 1175"/>
                <a:gd name="T109" fmla="*/ 2147483647 h 831"/>
                <a:gd name="T110" fmla="*/ 2147483647 w 1175"/>
                <a:gd name="T111" fmla="*/ 2147483647 h 831"/>
                <a:gd name="T112" fmla="*/ 2147483647 w 1175"/>
                <a:gd name="T113" fmla="*/ 2147483647 h 831"/>
                <a:gd name="T114" fmla="*/ 2147483647 w 1175"/>
                <a:gd name="T115" fmla="*/ 2147483647 h 831"/>
                <a:gd name="T116" fmla="*/ 2147483647 w 1175"/>
                <a:gd name="T117" fmla="*/ 2147483647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5"/>
                <a:gd name="T178" fmla="*/ 0 h 831"/>
                <a:gd name="T179" fmla="*/ 1175 w 1175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5" h="831">
                  <a:moveTo>
                    <a:pt x="586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09" y="830"/>
                  </a:lnTo>
                  <a:lnTo>
                    <a:pt x="617" y="830"/>
                  </a:lnTo>
                  <a:lnTo>
                    <a:pt x="625" y="829"/>
                  </a:lnTo>
                  <a:lnTo>
                    <a:pt x="632" y="829"/>
                  </a:lnTo>
                  <a:lnTo>
                    <a:pt x="640" y="828"/>
                  </a:lnTo>
                  <a:lnTo>
                    <a:pt x="647" y="828"/>
                  </a:lnTo>
                  <a:lnTo>
                    <a:pt x="655" y="827"/>
                  </a:lnTo>
                  <a:lnTo>
                    <a:pt x="662" y="827"/>
                  </a:lnTo>
                  <a:lnTo>
                    <a:pt x="670" y="826"/>
                  </a:lnTo>
                  <a:lnTo>
                    <a:pt x="677" y="825"/>
                  </a:lnTo>
                  <a:lnTo>
                    <a:pt x="685" y="824"/>
                  </a:lnTo>
                  <a:lnTo>
                    <a:pt x="692" y="823"/>
                  </a:lnTo>
                  <a:lnTo>
                    <a:pt x="699" y="822"/>
                  </a:lnTo>
                  <a:lnTo>
                    <a:pt x="707" y="821"/>
                  </a:lnTo>
                  <a:lnTo>
                    <a:pt x="714" y="820"/>
                  </a:lnTo>
                  <a:lnTo>
                    <a:pt x="721" y="818"/>
                  </a:lnTo>
                  <a:lnTo>
                    <a:pt x="728" y="817"/>
                  </a:lnTo>
                  <a:lnTo>
                    <a:pt x="736" y="816"/>
                  </a:lnTo>
                  <a:lnTo>
                    <a:pt x="743" y="814"/>
                  </a:lnTo>
                  <a:lnTo>
                    <a:pt x="750" y="813"/>
                  </a:lnTo>
                  <a:lnTo>
                    <a:pt x="757" y="811"/>
                  </a:lnTo>
                  <a:lnTo>
                    <a:pt x="764" y="810"/>
                  </a:lnTo>
                  <a:lnTo>
                    <a:pt x="771" y="808"/>
                  </a:lnTo>
                  <a:lnTo>
                    <a:pt x="778" y="806"/>
                  </a:lnTo>
                  <a:lnTo>
                    <a:pt x="785" y="804"/>
                  </a:lnTo>
                  <a:lnTo>
                    <a:pt x="792" y="802"/>
                  </a:lnTo>
                  <a:lnTo>
                    <a:pt x="799" y="800"/>
                  </a:lnTo>
                  <a:lnTo>
                    <a:pt x="805" y="798"/>
                  </a:lnTo>
                  <a:lnTo>
                    <a:pt x="812" y="796"/>
                  </a:lnTo>
                  <a:lnTo>
                    <a:pt x="819" y="794"/>
                  </a:lnTo>
                  <a:lnTo>
                    <a:pt x="826" y="791"/>
                  </a:lnTo>
                  <a:lnTo>
                    <a:pt x="832" y="789"/>
                  </a:lnTo>
                  <a:lnTo>
                    <a:pt x="839" y="787"/>
                  </a:lnTo>
                  <a:lnTo>
                    <a:pt x="845" y="784"/>
                  </a:lnTo>
                  <a:lnTo>
                    <a:pt x="852" y="782"/>
                  </a:lnTo>
                  <a:lnTo>
                    <a:pt x="858" y="779"/>
                  </a:lnTo>
                  <a:lnTo>
                    <a:pt x="865" y="776"/>
                  </a:lnTo>
                  <a:lnTo>
                    <a:pt x="871" y="774"/>
                  </a:lnTo>
                  <a:lnTo>
                    <a:pt x="877" y="771"/>
                  </a:lnTo>
                  <a:lnTo>
                    <a:pt x="883" y="768"/>
                  </a:lnTo>
                  <a:lnTo>
                    <a:pt x="890" y="765"/>
                  </a:lnTo>
                  <a:lnTo>
                    <a:pt x="896" y="762"/>
                  </a:lnTo>
                  <a:lnTo>
                    <a:pt x="902" y="759"/>
                  </a:lnTo>
                  <a:lnTo>
                    <a:pt x="908" y="756"/>
                  </a:lnTo>
                  <a:lnTo>
                    <a:pt x="914" y="753"/>
                  </a:lnTo>
                  <a:lnTo>
                    <a:pt x="920" y="749"/>
                  </a:lnTo>
                  <a:lnTo>
                    <a:pt x="926" y="746"/>
                  </a:lnTo>
                  <a:lnTo>
                    <a:pt x="931" y="743"/>
                  </a:lnTo>
                  <a:lnTo>
                    <a:pt x="937" y="739"/>
                  </a:lnTo>
                  <a:lnTo>
                    <a:pt x="943" y="736"/>
                  </a:lnTo>
                  <a:lnTo>
                    <a:pt x="949" y="732"/>
                  </a:lnTo>
                  <a:lnTo>
                    <a:pt x="954" y="729"/>
                  </a:lnTo>
                  <a:lnTo>
                    <a:pt x="960" y="725"/>
                  </a:lnTo>
                  <a:lnTo>
                    <a:pt x="965" y="721"/>
                  </a:lnTo>
                  <a:lnTo>
                    <a:pt x="971" y="717"/>
                  </a:lnTo>
                  <a:lnTo>
                    <a:pt x="976" y="713"/>
                  </a:lnTo>
                  <a:lnTo>
                    <a:pt x="981" y="709"/>
                  </a:lnTo>
                  <a:lnTo>
                    <a:pt x="986" y="705"/>
                  </a:lnTo>
                  <a:lnTo>
                    <a:pt x="991" y="701"/>
                  </a:lnTo>
                  <a:lnTo>
                    <a:pt x="997" y="697"/>
                  </a:lnTo>
                  <a:lnTo>
                    <a:pt x="1002" y="693"/>
                  </a:lnTo>
                  <a:lnTo>
                    <a:pt x="1007" y="688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4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8" y="627"/>
                  </a:lnTo>
                  <a:lnTo>
                    <a:pt x="1073" y="622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8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4"/>
                  </a:lnTo>
                  <a:lnTo>
                    <a:pt x="1133" y="528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1" y="509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90"/>
                  </a:lnTo>
                  <a:lnTo>
                    <a:pt x="1151" y="483"/>
                  </a:lnTo>
                  <a:lnTo>
                    <a:pt x="1153" y="477"/>
                  </a:lnTo>
                  <a:lnTo>
                    <a:pt x="1156" y="470"/>
                  </a:lnTo>
                  <a:lnTo>
                    <a:pt x="1158" y="464"/>
                  </a:lnTo>
                  <a:lnTo>
                    <a:pt x="1159" y="457"/>
                  </a:lnTo>
                  <a:lnTo>
                    <a:pt x="1161" y="450"/>
                  </a:lnTo>
                  <a:lnTo>
                    <a:pt x="1163" y="444"/>
                  </a:lnTo>
                  <a:lnTo>
                    <a:pt x="1164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8" y="417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1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3" y="375"/>
                  </a:lnTo>
                  <a:lnTo>
                    <a:pt x="1174" y="369"/>
                  </a:lnTo>
                  <a:lnTo>
                    <a:pt x="1174" y="362"/>
                  </a:lnTo>
                  <a:lnTo>
                    <a:pt x="1174" y="355"/>
                  </a:lnTo>
                  <a:lnTo>
                    <a:pt x="1174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90"/>
                  </a:lnTo>
                  <a:lnTo>
                    <a:pt x="1169" y="283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5"/>
                  </a:lnTo>
                  <a:lnTo>
                    <a:pt x="1162" y="248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1"/>
                  </a:lnTo>
                  <a:lnTo>
                    <a:pt x="1152" y="214"/>
                  </a:lnTo>
                  <a:lnTo>
                    <a:pt x="1149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3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2"/>
                  </a:lnTo>
                  <a:lnTo>
                    <a:pt x="1063" y="78"/>
                  </a:lnTo>
                  <a:lnTo>
                    <a:pt x="1058" y="73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5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5"/>
                  </a:lnTo>
                  <a:lnTo>
                    <a:pt x="997" y="33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1" y="25"/>
                  </a:lnTo>
                  <a:lnTo>
                    <a:pt x="975" y="23"/>
                  </a:lnTo>
                  <a:lnTo>
                    <a:pt x="970" y="21"/>
                  </a:lnTo>
                  <a:lnTo>
                    <a:pt x="964" y="19"/>
                  </a:lnTo>
                  <a:lnTo>
                    <a:pt x="958" y="17"/>
                  </a:lnTo>
                  <a:lnTo>
                    <a:pt x="952" y="15"/>
                  </a:lnTo>
                  <a:lnTo>
                    <a:pt x="946" y="14"/>
                  </a:lnTo>
                  <a:lnTo>
                    <a:pt x="940" y="12"/>
                  </a:lnTo>
                  <a:lnTo>
                    <a:pt x="934" y="11"/>
                  </a:lnTo>
                  <a:lnTo>
                    <a:pt x="928" y="9"/>
                  </a:lnTo>
                  <a:lnTo>
                    <a:pt x="922" y="8"/>
                  </a:lnTo>
                  <a:lnTo>
                    <a:pt x="915" y="7"/>
                  </a:lnTo>
                  <a:lnTo>
                    <a:pt x="909" y="6"/>
                  </a:lnTo>
                  <a:lnTo>
                    <a:pt x="902" y="5"/>
                  </a:lnTo>
                  <a:lnTo>
                    <a:pt x="896" y="4"/>
                  </a:lnTo>
                  <a:lnTo>
                    <a:pt x="889" y="3"/>
                  </a:lnTo>
                  <a:lnTo>
                    <a:pt x="883" y="2"/>
                  </a:lnTo>
                  <a:lnTo>
                    <a:pt x="876" y="2"/>
                  </a:lnTo>
                  <a:lnTo>
                    <a:pt x="869" y="1"/>
                  </a:lnTo>
                  <a:lnTo>
                    <a:pt x="862" y="1"/>
                  </a:lnTo>
                  <a:lnTo>
                    <a:pt x="855" y="0"/>
                  </a:lnTo>
                  <a:lnTo>
                    <a:pt x="848" y="0"/>
                  </a:lnTo>
                  <a:lnTo>
                    <a:pt x="841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0" y="0"/>
                  </a:lnTo>
                  <a:lnTo>
                    <a:pt x="813" y="0"/>
                  </a:lnTo>
                  <a:lnTo>
                    <a:pt x="806" y="0"/>
                  </a:lnTo>
                  <a:lnTo>
                    <a:pt x="798" y="0"/>
                  </a:lnTo>
                  <a:lnTo>
                    <a:pt x="791" y="0"/>
                  </a:lnTo>
                  <a:lnTo>
                    <a:pt x="783" y="1"/>
                  </a:lnTo>
                  <a:lnTo>
                    <a:pt x="776" y="1"/>
                  </a:lnTo>
                  <a:lnTo>
                    <a:pt x="768" y="2"/>
                  </a:lnTo>
                  <a:lnTo>
                    <a:pt x="761" y="2"/>
                  </a:lnTo>
                  <a:lnTo>
                    <a:pt x="753" y="3"/>
                  </a:lnTo>
                  <a:lnTo>
                    <a:pt x="745" y="4"/>
                  </a:lnTo>
                  <a:lnTo>
                    <a:pt x="738" y="4"/>
                  </a:lnTo>
                  <a:lnTo>
                    <a:pt x="730" y="5"/>
                  </a:lnTo>
                  <a:lnTo>
                    <a:pt x="722" y="6"/>
                  </a:lnTo>
                  <a:lnTo>
                    <a:pt x="714" y="7"/>
                  </a:lnTo>
                  <a:lnTo>
                    <a:pt x="707" y="8"/>
                  </a:lnTo>
                  <a:lnTo>
                    <a:pt x="699" y="9"/>
                  </a:lnTo>
                  <a:lnTo>
                    <a:pt x="691" y="10"/>
                  </a:lnTo>
                  <a:lnTo>
                    <a:pt x="683" y="11"/>
                  </a:lnTo>
                  <a:lnTo>
                    <a:pt x="675" y="12"/>
                  </a:lnTo>
                  <a:lnTo>
                    <a:pt x="667" y="13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2" y="17"/>
                  </a:lnTo>
                  <a:lnTo>
                    <a:pt x="634" y="19"/>
                  </a:lnTo>
                  <a:lnTo>
                    <a:pt x="626" y="20"/>
                  </a:lnTo>
                  <a:lnTo>
                    <a:pt x="618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5" y="25"/>
                  </a:lnTo>
                  <a:lnTo>
                    <a:pt x="577" y="23"/>
                  </a:lnTo>
                  <a:lnTo>
                    <a:pt x="569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8" y="2"/>
                  </a:lnTo>
                  <a:lnTo>
                    <a:pt x="292" y="3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2" y="5"/>
                  </a:lnTo>
                  <a:lnTo>
                    <a:pt x="266" y="6"/>
                  </a:lnTo>
                  <a:lnTo>
                    <a:pt x="259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5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7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9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9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5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2"/>
                  </a:lnTo>
                  <a:lnTo>
                    <a:pt x="33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5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1"/>
                  </a:lnTo>
                  <a:lnTo>
                    <a:pt x="12" y="248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90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1" y="383"/>
                  </a:lnTo>
                  <a:lnTo>
                    <a:pt x="2" y="390"/>
                  </a:lnTo>
                  <a:lnTo>
                    <a:pt x="3" y="397"/>
                  </a:lnTo>
                  <a:lnTo>
                    <a:pt x="4" y="404"/>
                  </a:lnTo>
                  <a:lnTo>
                    <a:pt x="5" y="411"/>
                  </a:lnTo>
                  <a:lnTo>
                    <a:pt x="6" y="418"/>
                  </a:lnTo>
                  <a:lnTo>
                    <a:pt x="7" y="425"/>
                  </a:lnTo>
                  <a:lnTo>
                    <a:pt x="9" y="432"/>
                  </a:lnTo>
                  <a:lnTo>
                    <a:pt x="10" y="439"/>
                  </a:lnTo>
                  <a:lnTo>
                    <a:pt x="12" y="445"/>
                  </a:lnTo>
                  <a:lnTo>
                    <a:pt x="13" y="452"/>
                  </a:lnTo>
                  <a:lnTo>
                    <a:pt x="15" y="459"/>
                  </a:lnTo>
                  <a:lnTo>
                    <a:pt x="17" y="466"/>
                  </a:lnTo>
                  <a:lnTo>
                    <a:pt x="19" y="472"/>
                  </a:lnTo>
                  <a:lnTo>
                    <a:pt x="21" y="479"/>
                  </a:lnTo>
                  <a:lnTo>
                    <a:pt x="24" y="485"/>
                  </a:lnTo>
                  <a:lnTo>
                    <a:pt x="26" y="492"/>
                  </a:lnTo>
                  <a:lnTo>
                    <a:pt x="28" y="499"/>
                  </a:lnTo>
                  <a:lnTo>
                    <a:pt x="31" y="505"/>
                  </a:lnTo>
                  <a:lnTo>
                    <a:pt x="34" y="511"/>
                  </a:lnTo>
                  <a:lnTo>
                    <a:pt x="36" y="518"/>
                  </a:lnTo>
                  <a:lnTo>
                    <a:pt x="39" y="524"/>
                  </a:lnTo>
                  <a:lnTo>
                    <a:pt x="42" y="531"/>
                  </a:lnTo>
                  <a:lnTo>
                    <a:pt x="45" y="537"/>
                  </a:lnTo>
                  <a:lnTo>
                    <a:pt x="49" y="543"/>
                  </a:lnTo>
                  <a:lnTo>
                    <a:pt x="52" y="549"/>
                  </a:lnTo>
                  <a:lnTo>
                    <a:pt x="55" y="556"/>
                  </a:lnTo>
                  <a:lnTo>
                    <a:pt x="59" y="562"/>
                  </a:lnTo>
                  <a:lnTo>
                    <a:pt x="63" y="568"/>
                  </a:lnTo>
                  <a:lnTo>
                    <a:pt x="66" y="574"/>
                  </a:lnTo>
                  <a:lnTo>
                    <a:pt x="70" y="580"/>
                  </a:lnTo>
                  <a:lnTo>
                    <a:pt x="74" y="586"/>
                  </a:lnTo>
                  <a:lnTo>
                    <a:pt x="78" y="592"/>
                  </a:lnTo>
                  <a:lnTo>
                    <a:pt x="82" y="597"/>
                  </a:lnTo>
                  <a:lnTo>
                    <a:pt x="86" y="603"/>
                  </a:lnTo>
                  <a:lnTo>
                    <a:pt x="91" y="609"/>
                  </a:lnTo>
                  <a:lnTo>
                    <a:pt x="95" y="615"/>
                  </a:lnTo>
                  <a:lnTo>
                    <a:pt x="99" y="620"/>
                  </a:lnTo>
                  <a:lnTo>
                    <a:pt x="104" y="626"/>
                  </a:lnTo>
                  <a:lnTo>
                    <a:pt x="109" y="631"/>
                  </a:lnTo>
                  <a:lnTo>
                    <a:pt x="113" y="637"/>
                  </a:lnTo>
                  <a:lnTo>
                    <a:pt x="118" y="642"/>
                  </a:lnTo>
                  <a:lnTo>
                    <a:pt x="123" y="648"/>
                  </a:lnTo>
                  <a:lnTo>
                    <a:pt x="128" y="653"/>
                  </a:lnTo>
                  <a:lnTo>
                    <a:pt x="133" y="658"/>
                  </a:lnTo>
                  <a:lnTo>
                    <a:pt x="139" y="663"/>
                  </a:lnTo>
                  <a:lnTo>
                    <a:pt x="144" y="668"/>
                  </a:lnTo>
                  <a:lnTo>
                    <a:pt x="149" y="673"/>
                  </a:lnTo>
                  <a:lnTo>
                    <a:pt x="155" y="678"/>
                  </a:lnTo>
                  <a:lnTo>
                    <a:pt x="160" y="683"/>
                  </a:lnTo>
                  <a:lnTo>
                    <a:pt x="166" y="688"/>
                  </a:lnTo>
                  <a:lnTo>
                    <a:pt x="172" y="693"/>
                  </a:lnTo>
                  <a:lnTo>
                    <a:pt x="177" y="697"/>
                  </a:lnTo>
                  <a:lnTo>
                    <a:pt x="182" y="701"/>
                  </a:lnTo>
                  <a:lnTo>
                    <a:pt x="187" y="705"/>
                  </a:lnTo>
                  <a:lnTo>
                    <a:pt x="192" y="709"/>
                  </a:lnTo>
                  <a:lnTo>
                    <a:pt x="197" y="713"/>
                  </a:lnTo>
                  <a:lnTo>
                    <a:pt x="203" y="717"/>
                  </a:lnTo>
                  <a:lnTo>
                    <a:pt x="208" y="721"/>
                  </a:lnTo>
                  <a:lnTo>
                    <a:pt x="214" y="725"/>
                  </a:lnTo>
                  <a:lnTo>
                    <a:pt x="219" y="729"/>
                  </a:lnTo>
                  <a:lnTo>
                    <a:pt x="225" y="732"/>
                  </a:lnTo>
                  <a:lnTo>
                    <a:pt x="230" y="736"/>
                  </a:lnTo>
                  <a:lnTo>
                    <a:pt x="236" y="739"/>
                  </a:lnTo>
                  <a:lnTo>
                    <a:pt x="242" y="743"/>
                  </a:lnTo>
                  <a:lnTo>
                    <a:pt x="248" y="746"/>
                  </a:lnTo>
                  <a:lnTo>
                    <a:pt x="254" y="749"/>
                  </a:lnTo>
                  <a:lnTo>
                    <a:pt x="259" y="753"/>
                  </a:lnTo>
                  <a:lnTo>
                    <a:pt x="265" y="756"/>
                  </a:lnTo>
                  <a:lnTo>
                    <a:pt x="271" y="759"/>
                  </a:lnTo>
                  <a:lnTo>
                    <a:pt x="278" y="762"/>
                  </a:lnTo>
                  <a:lnTo>
                    <a:pt x="284" y="765"/>
                  </a:lnTo>
                  <a:lnTo>
                    <a:pt x="290" y="768"/>
                  </a:lnTo>
                  <a:lnTo>
                    <a:pt x="296" y="771"/>
                  </a:lnTo>
                  <a:lnTo>
                    <a:pt x="302" y="774"/>
                  </a:lnTo>
                  <a:lnTo>
                    <a:pt x="309" y="776"/>
                  </a:lnTo>
                  <a:lnTo>
                    <a:pt x="315" y="779"/>
                  </a:lnTo>
                  <a:lnTo>
                    <a:pt x="322" y="782"/>
                  </a:lnTo>
                  <a:lnTo>
                    <a:pt x="328" y="784"/>
                  </a:lnTo>
                  <a:lnTo>
                    <a:pt x="335" y="787"/>
                  </a:lnTo>
                  <a:lnTo>
                    <a:pt x="341" y="789"/>
                  </a:lnTo>
                  <a:lnTo>
                    <a:pt x="348" y="791"/>
                  </a:lnTo>
                  <a:lnTo>
                    <a:pt x="354" y="794"/>
                  </a:lnTo>
                  <a:lnTo>
                    <a:pt x="361" y="796"/>
                  </a:lnTo>
                  <a:lnTo>
                    <a:pt x="368" y="798"/>
                  </a:lnTo>
                  <a:lnTo>
                    <a:pt x="375" y="800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5" y="806"/>
                  </a:lnTo>
                  <a:lnTo>
                    <a:pt x="402" y="808"/>
                  </a:lnTo>
                  <a:lnTo>
                    <a:pt x="409" y="810"/>
                  </a:lnTo>
                  <a:lnTo>
                    <a:pt x="416" y="811"/>
                  </a:lnTo>
                  <a:lnTo>
                    <a:pt x="423" y="813"/>
                  </a:lnTo>
                  <a:lnTo>
                    <a:pt x="430" y="814"/>
                  </a:lnTo>
                  <a:lnTo>
                    <a:pt x="437" y="816"/>
                  </a:lnTo>
                  <a:lnTo>
                    <a:pt x="445" y="817"/>
                  </a:lnTo>
                  <a:lnTo>
                    <a:pt x="452" y="818"/>
                  </a:lnTo>
                  <a:lnTo>
                    <a:pt x="459" y="820"/>
                  </a:lnTo>
                  <a:lnTo>
                    <a:pt x="466" y="821"/>
                  </a:lnTo>
                  <a:lnTo>
                    <a:pt x="474" y="822"/>
                  </a:lnTo>
                  <a:lnTo>
                    <a:pt x="481" y="823"/>
                  </a:lnTo>
                  <a:lnTo>
                    <a:pt x="488" y="824"/>
                  </a:lnTo>
                  <a:lnTo>
                    <a:pt x="496" y="825"/>
                  </a:lnTo>
                  <a:lnTo>
                    <a:pt x="503" y="826"/>
                  </a:lnTo>
                  <a:lnTo>
                    <a:pt x="511" y="827"/>
                  </a:lnTo>
                  <a:lnTo>
                    <a:pt x="518" y="827"/>
                  </a:lnTo>
                  <a:lnTo>
                    <a:pt x="526" y="828"/>
                  </a:lnTo>
                  <a:lnTo>
                    <a:pt x="533" y="828"/>
                  </a:lnTo>
                  <a:lnTo>
                    <a:pt x="541" y="829"/>
                  </a:lnTo>
                  <a:lnTo>
                    <a:pt x="548" y="829"/>
                  </a:lnTo>
                  <a:lnTo>
                    <a:pt x="556" y="830"/>
                  </a:lnTo>
                  <a:lnTo>
                    <a:pt x="563" y="830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6" y="83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7" name="Freeform 18"/>
            <p:cNvSpPr>
              <a:spLocks/>
            </p:cNvSpPr>
            <p:nvPr/>
          </p:nvSpPr>
          <p:spPr bwMode="auto">
            <a:xfrm>
              <a:off x="947738" y="5087938"/>
              <a:ext cx="1649412" cy="1166812"/>
            </a:xfrm>
            <a:custGeom>
              <a:avLst/>
              <a:gdLst>
                <a:gd name="T0" fmla="*/ 2147483647 w 1039"/>
                <a:gd name="T1" fmla="*/ 2147483647 h 735"/>
                <a:gd name="T2" fmla="*/ 2147483647 w 1039"/>
                <a:gd name="T3" fmla="*/ 2147483647 h 735"/>
                <a:gd name="T4" fmla="*/ 2147483647 w 1039"/>
                <a:gd name="T5" fmla="*/ 2147483647 h 735"/>
                <a:gd name="T6" fmla="*/ 2147483647 w 1039"/>
                <a:gd name="T7" fmla="*/ 2147483647 h 735"/>
                <a:gd name="T8" fmla="*/ 2147483647 w 1039"/>
                <a:gd name="T9" fmla="*/ 2147483647 h 735"/>
                <a:gd name="T10" fmla="*/ 2147483647 w 1039"/>
                <a:gd name="T11" fmla="*/ 2147483647 h 735"/>
                <a:gd name="T12" fmla="*/ 2147483647 w 1039"/>
                <a:gd name="T13" fmla="*/ 2147483647 h 735"/>
                <a:gd name="T14" fmla="*/ 2147483647 w 1039"/>
                <a:gd name="T15" fmla="*/ 2147483647 h 735"/>
                <a:gd name="T16" fmla="*/ 2147483647 w 1039"/>
                <a:gd name="T17" fmla="*/ 2147483647 h 735"/>
                <a:gd name="T18" fmla="*/ 2147483647 w 1039"/>
                <a:gd name="T19" fmla="*/ 2147483647 h 735"/>
                <a:gd name="T20" fmla="*/ 2147483647 w 1039"/>
                <a:gd name="T21" fmla="*/ 2147483647 h 735"/>
                <a:gd name="T22" fmla="*/ 2147483647 w 1039"/>
                <a:gd name="T23" fmla="*/ 2147483647 h 735"/>
                <a:gd name="T24" fmla="*/ 2147483647 w 1039"/>
                <a:gd name="T25" fmla="*/ 2147483647 h 735"/>
                <a:gd name="T26" fmla="*/ 2147483647 w 1039"/>
                <a:gd name="T27" fmla="*/ 2147483647 h 735"/>
                <a:gd name="T28" fmla="*/ 2147483647 w 1039"/>
                <a:gd name="T29" fmla="*/ 2147483647 h 735"/>
                <a:gd name="T30" fmla="*/ 2147483647 w 1039"/>
                <a:gd name="T31" fmla="*/ 2147483647 h 735"/>
                <a:gd name="T32" fmla="*/ 2147483647 w 1039"/>
                <a:gd name="T33" fmla="*/ 2147483647 h 735"/>
                <a:gd name="T34" fmla="*/ 2147483647 w 1039"/>
                <a:gd name="T35" fmla="*/ 2147483647 h 735"/>
                <a:gd name="T36" fmla="*/ 2147483647 w 1039"/>
                <a:gd name="T37" fmla="*/ 2147483647 h 735"/>
                <a:gd name="T38" fmla="*/ 2147483647 w 1039"/>
                <a:gd name="T39" fmla="*/ 2147483647 h 735"/>
                <a:gd name="T40" fmla="*/ 2147483647 w 1039"/>
                <a:gd name="T41" fmla="*/ 2147483647 h 735"/>
                <a:gd name="T42" fmla="*/ 2147483647 w 1039"/>
                <a:gd name="T43" fmla="*/ 2147483647 h 735"/>
                <a:gd name="T44" fmla="*/ 2147483647 w 1039"/>
                <a:gd name="T45" fmla="*/ 2147483647 h 735"/>
                <a:gd name="T46" fmla="*/ 2147483647 w 1039"/>
                <a:gd name="T47" fmla="*/ 2147483647 h 735"/>
                <a:gd name="T48" fmla="*/ 2147483647 w 1039"/>
                <a:gd name="T49" fmla="*/ 2147483647 h 735"/>
                <a:gd name="T50" fmla="*/ 2147483647 w 1039"/>
                <a:gd name="T51" fmla="*/ 0 h 735"/>
                <a:gd name="T52" fmla="*/ 2147483647 w 1039"/>
                <a:gd name="T53" fmla="*/ 2147483647 h 735"/>
                <a:gd name="T54" fmla="*/ 2147483647 w 1039"/>
                <a:gd name="T55" fmla="*/ 2147483647 h 735"/>
                <a:gd name="T56" fmla="*/ 2147483647 w 1039"/>
                <a:gd name="T57" fmla="*/ 2147483647 h 735"/>
                <a:gd name="T58" fmla="*/ 2147483647 w 1039"/>
                <a:gd name="T59" fmla="*/ 2147483647 h 735"/>
                <a:gd name="T60" fmla="*/ 2147483647 w 1039"/>
                <a:gd name="T61" fmla="*/ 2147483647 h 735"/>
                <a:gd name="T62" fmla="*/ 2147483647 w 1039"/>
                <a:gd name="T63" fmla="*/ 2147483647 h 735"/>
                <a:gd name="T64" fmla="*/ 2147483647 w 1039"/>
                <a:gd name="T65" fmla="*/ 2147483647 h 735"/>
                <a:gd name="T66" fmla="*/ 2147483647 w 1039"/>
                <a:gd name="T67" fmla="*/ 0 h 735"/>
                <a:gd name="T68" fmla="*/ 2147483647 w 1039"/>
                <a:gd name="T69" fmla="*/ 2147483647 h 735"/>
                <a:gd name="T70" fmla="*/ 2147483647 w 1039"/>
                <a:gd name="T71" fmla="*/ 2147483647 h 735"/>
                <a:gd name="T72" fmla="*/ 2147483647 w 1039"/>
                <a:gd name="T73" fmla="*/ 2147483647 h 735"/>
                <a:gd name="T74" fmla="*/ 2147483647 w 1039"/>
                <a:gd name="T75" fmla="*/ 2147483647 h 735"/>
                <a:gd name="T76" fmla="*/ 2147483647 w 1039"/>
                <a:gd name="T77" fmla="*/ 2147483647 h 735"/>
                <a:gd name="T78" fmla="*/ 2147483647 w 1039"/>
                <a:gd name="T79" fmla="*/ 2147483647 h 735"/>
                <a:gd name="T80" fmla="*/ 2147483647 w 1039"/>
                <a:gd name="T81" fmla="*/ 2147483647 h 735"/>
                <a:gd name="T82" fmla="*/ 2147483647 w 1039"/>
                <a:gd name="T83" fmla="*/ 2147483647 h 735"/>
                <a:gd name="T84" fmla="*/ 2147483647 w 1039"/>
                <a:gd name="T85" fmla="*/ 2147483647 h 735"/>
                <a:gd name="T86" fmla="*/ 2147483647 w 1039"/>
                <a:gd name="T87" fmla="*/ 2147483647 h 735"/>
                <a:gd name="T88" fmla="*/ 2147483647 w 1039"/>
                <a:gd name="T89" fmla="*/ 2147483647 h 735"/>
                <a:gd name="T90" fmla="*/ 2147483647 w 1039"/>
                <a:gd name="T91" fmla="*/ 2147483647 h 735"/>
                <a:gd name="T92" fmla="*/ 2147483647 w 1039"/>
                <a:gd name="T93" fmla="*/ 2147483647 h 735"/>
                <a:gd name="T94" fmla="*/ 2147483647 w 1039"/>
                <a:gd name="T95" fmla="*/ 2147483647 h 735"/>
                <a:gd name="T96" fmla="*/ 2147483647 w 1039"/>
                <a:gd name="T97" fmla="*/ 2147483647 h 735"/>
                <a:gd name="T98" fmla="*/ 2147483647 w 1039"/>
                <a:gd name="T99" fmla="*/ 2147483647 h 735"/>
                <a:gd name="T100" fmla="*/ 2147483647 w 1039"/>
                <a:gd name="T101" fmla="*/ 2147483647 h 735"/>
                <a:gd name="T102" fmla="*/ 2147483647 w 1039"/>
                <a:gd name="T103" fmla="*/ 2147483647 h 735"/>
                <a:gd name="T104" fmla="*/ 2147483647 w 1039"/>
                <a:gd name="T105" fmla="*/ 2147483647 h 735"/>
                <a:gd name="T106" fmla="*/ 2147483647 w 1039"/>
                <a:gd name="T107" fmla="*/ 2147483647 h 735"/>
                <a:gd name="T108" fmla="*/ 2147483647 w 1039"/>
                <a:gd name="T109" fmla="*/ 2147483647 h 735"/>
                <a:gd name="T110" fmla="*/ 2147483647 w 1039"/>
                <a:gd name="T111" fmla="*/ 2147483647 h 735"/>
                <a:gd name="T112" fmla="*/ 2147483647 w 1039"/>
                <a:gd name="T113" fmla="*/ 2147483647 h 735"/>
                <a:gd name="T114" fmla="*/ 2147483647 w 1039"/>
                <a:gd name="T115" fmla="*/ 2147483647 h 735"/>
                <a:gd name="T116" fmla="*/ 2147483647 w 1039"/>
                <a:gd name="T117" fmla="*/ 2147483647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9"/>
                <a:gd name="T178" fmla="*/ 0 h 735"/>
                <a:gd name="T179" fmla="*/ 1039 w 1039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9" h="735">
                  <a:moveTo>
                    <a:pt x="519" y="734"/>
                  </a:moveTo>
                  <a:lnTo>
                    <a:pt x="527" y="733"/>
                  </a:lnTo>
                  <a:lnTo>
                    <a:pt x="535" y="733"/>
                  </a:lnTo>
                  <a:lnTo>
                    <a:pt x="543" y="733"/>
                  </a:lnTo>
                  <a:lnTo>
                    <a:pt x="551" y="733"/>
                  </a:lnTo>
                  <a:lnTo>
                    <a:pt x="558" y="732"/>
                  </a:lnTo>
                  <a:lnTo>
                    <a:pt x="566" y="732"/>
                  </a:lnTo>
                  <a:lnTo>
                    <a:pt x="574" y="731"/>
                  </a:lnTo>
                  <a:lnTo>
                    <a:pt x="581" y="731"/>
                  </a:lnTo>
                  <a:lnTo>
                    <a:pt x="589" y="730"/>
                  </a:lnTo>
                  <a:lnTo>
                    <a:pt x="596" y="729"/>
                  </a:lnTo>
                  <a:lnTo>
                    <a:pt x="604" y="728"/>
                  </a:lnTo>
                  <a:lnTo>
                    <a:pt x="611" y="727"/>
                  </a:lnTo>
                  <a:lnTo>
                    <a:pt x="619" y="726"/>
                  </a:lnTo>
                  <a:lnTo>
                    <a:pt x="626" y="725"/>
                  </a:lnTo>
                  <a:lnTo>
                    <a:pt x="633" y="724"/>
                  </a:lnTo>
                  <a:lnTo>
                    <a:pt x="641" y="723"/>
                  </a:lnTo>
                  <a:lnTo>
                    <a:pt x="648" y="721"/>
                  </a:lnTo>
                  <a:lnTo>
                    <a:pt x="655" y="720"/>
                  </a:lnTo>
                  <a:lnTo>
                    <a:pt x="662" y="718"/>
                  </a:lnTo>
                  <a:lnTo>
                    <a:pt x="670" y="717"/>
                  </a:lnTo>
                  <a:lnTo>
                    <a:pt x="677" y="715"/>
                  </a:lnTo>
                  <a:lnTo>
                    <a:pt x="684" y="713"/>
                  </a:lnTo>
                  <a:lnTo>
                    <a:pt x="691" y="711"/>
                  </a:lnTo>
                  <a:lnTo>
                    <a:pt x="698" y="710"/>
                  </a:lnTo>
                  <a:lnTo>
                    <a:pt x="705" y="707"/>
                  </a:lnTo>
                  <a:lnTo>
                    <a:pt x="711" y="705"/>
                  </a:lnTo>
                  <a:lnTo>
                    <a:pt x="718" y="703"/>
                  </a:lnTo>
                  <a:lnTo>
                    <a:pt x="725" y="701"/>
                  </a:lnTo>
                  <a:lnTo>
                    <a:pt x="732" y="699"/>
                  </a:lnTo>
                  <a:lnTo>
                    <a:pt x="739" y="696"/>
                  </a:lnTo>
                  <a:lnTo>
                    <a:pt x="745" y="694"/>
                  </a:lnTo>
                  <a:lnTo>
                    <a:pt x="752" y="691"/>
                  </a:lnTo>
                  <a:lnTo>
                    <a:pt x="758" y="689"/>
                  </a:lnTo>
                  <a:lnTo>
                    <a:pt x="765" y="686"/>
                  </a:lnTo>
                  <a:lnTo>
                    <a:pt x="771" y="683"/>
                  </a:lnTo>
                  <a:lnTo>
                    <a:pt x="777" y="680"/>
                  </a:lnTo>
                  <a:lnTo>
                    <a:pt x="784" y="677"/>
                  </a:lnTo>
                  <a:lnTo>
                    <a:pt x="790" y="674"/>
                  </a:lnTo>
                  <a:lnTo>
                    <a:pt x="796" y="671"/>
                  </a:lnTo>
                  <a:lnTo>
                    <a:pt x="802" y="668"/>
                  </a:lnTo>
                  <a:lnTo>
                    <a:pt x="808" y="665"/>
                  </a:lnTo>
                  <a:lnTo>
                    <a:pt x="814" y="662"/>
                  </a:lnTo>
                  <a:lnTo>
                    <a:pt x="820" y="658"/>
                  </a:lnTo>
                  <a:lnTo>
                    <a:pt x="826" y="655"/>
                  </a:lnTo>
                  <a:lnTo>
                    <a:pt x="832" y="651"/>
                  </a:lnTo>
                  <a:lnTo>
                    <a:pt x="838" y="648"/>
                  </a:lnTo>
                  <a:lnTo>
                    <a:pt x="843" y="644"/>
                  </a:lnTo>
                  <a:lnTo>
                    <a:pt x="849" y="640"/>
                  </a:lnTo>
                  <a:lnTo>
                    <a:pt x="854" y="637"/>
                  </a:lnTo>
                  <a:lnTo>
                    <a:pt x="860" y="633"/>
                  </a:lnTo>
                  <a:lnTo>
                    <a:pt x="865" y="629"/>
                  </a:lnTo>
                  <a:lnTo>
                    <a:pt x="871" y="625"/>
                  </a:lnTo>
                  <a:lnTo>
                    <a:pt x="876" y="621"/>
                  </a:lnTo>
                  <a:lnTo>
                    <a:pt x="881" y="617"/>
                  </a:lnTo>
                  <a:lnTo>
                    <a:pt x="886" y="613"/>
                  </a:lnTo>
                  <a:lnTo>
                    <a:pt x="892" y="608"/>
                  </a:lnTo>
                  <a:lnTo>
                    <a:pt x="897" y="603"/>
                  </a:lnTo>
                  <a:lnTo>
                    <a:pt x="903" y="598"/>
                  </a:lnTo>
                  <a:lnTo>
                    <a:pt x="908" y="593"/>
                  </a:lnTo>
                  <a:lnTo>
                    <a:pt x="914" y="588"/>
                  </a:lnTo>
                  <a:lnTo>
                    <a:pt x="919" y="583"/>
                  </a:lnTo>
                  <a:lnTo>
                    <a:pt x="924" y="578"/>
                  </a:lnTo>
                  <a:lnTo>
                    <a:pt x="929" y="573"/>
                  </a:lnTo>
                  <a:lnTo>
                    <a:pt x="934" y="567"/>
                  </a:lnTo>
                  <a:lnTo>
                    <a:pt x="939" y="562"/>
                  </a:lnTo>
                  <a:lnTo>
                    <a:pt x="943" y="557"/>
                  </a:lnTo>
                  <a:lnTo>
                    <a:pt x="948" y="551"/>
                  </a:lnTo>
                  <a:lnTo>
                    <a:pt x="952" y="545"/>
                  </a:lnTo>
                  <a:lnTo>
                    <a:pt x="957" y="540"/>
                  </a:lnTo>
                  <a:lnTo>
                    <a:pt x="961" y="534"/>
                  </a:lnTo>
                  <a:lnTo>
                    <a:pt x="965" y="529"/>
                  </a:lnTo>
                  <a:lnTo>
                    <a:pt x="969" y="523"/>
                  </a:lnTo>
                  <a:lnTo>
                    <a:pt x="973" y="517"/>
                  </a:lnTo>
                  <a:lnTo>
                    <a:pt x="977" y="511"/>
                  </a:lnTo>
                  <a:lnTo>
                    <a:pt x="981" y="505"/>
                  </a:lnTo>
                  <a:lnTo>
                    <a:pt x="984" y="499"/>
                  </a:lnTo>
                  <a:lnTo>
                    <a:pt x="988" y="493"/>
                  </a:lnTo>
                  <a:lnTo>
                    <a:pt x="991" y="487"/>
                  </a:lnTo>
                  <a:lnTo>
                    <a:pt x="995" y="481"/>
                  </a:lnTo>
                  <a:lnTo>
                    <a:pt x="998" y="475"/>
                  </a:lnTo>
                  <a:lnTo>
                    <a:pt x="1001" y="468"/>
                  </a:lnTo>
                  <a:lnTo>
                    <a:pt x="1004" y="462"/>
                  </a:lnTo>
                  <a:lnTo>
                    <a:pt x="1007" y="456"/>
                  </a:lnTo>
                  <a:lnTo>
                    <a:pt x="1009" y="449"/>
                  </a:lnTo>
                  <a:lnTo>
                    <a:pt x="1012" y="443"/>
                  </a:lnTo>
                  <a:lnTo>
                    <a:pt x="1015" y="437"/>
                  </a:lnTo>
                  <a:lnTo>
                    <a:pt x="1017" y="430"/>
                  </a:lnTo>
                  <a:lnTo>
                    <a:pt x="1019" y="423"/>
                  </a:lnTo>
                  <a:lnTo>
                    <a:pt x="1021" y="417"/>
                  </a:lnTo>
                  <a:lnTo>
                    <a:pt x="1023" y="410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9" y="390"/>
                  </a:lnTo>
                  <a:lnTo>
                    <a:pt x="1030" y="383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3"/>
                  </a:lnTo>
                  <a:lnTo>
                    <a:pt x="1035" y="356"/>
                  </a:lnTo>
                  <a:lnTo>
                    <a:pt x="1036" y="349"/>
                  </a:lnTo>
                  <a:lnTo>
                    <a:pt x="1036" y="342"/>
                  </a:lnTo>
                  <a:lnTo>
                    <a:pt x="1037" y="335"/>
                  </a:lnTo>
                  <a:lnTo>
                    <a:pt x="1038" y="328"/>
                  </a:lnTo>
                  <a:lnTo>
                    <a:pt x="1038" y="321"/>
                  </a:lnTo>
                  <a:lnTo>
                    <a:pt x="1038" y="314"/>
                  </a:lnTo>
                  <a:lnTo>
                    <a:pt x="1038" y="307"/>
                  </a:lnTo>
                  <a:lnTo>
                    <a:pt x="1038" y="300"/>
                  </a:lnTo>
                  <a:lnTo>
                    <a:pt x="1038" y="292"/>
                  </a:lnTo>
                  <a:lnTo>
                    <a:pt x="1037" y="285"/>
                  </a:lnTo>
                  <a:lnTo>
                    <a:pt x="1037" y="278"/>
                  </a:lnTo>
                  <a:lnTo>
                    <a:pt x="1036" y="270"/>
                  </a:lnTo>
                  <a:lnTo>
                    <a:pt x="1035" y="263"/>
                  </a:lnTo>
                  <a:lnTo>
                    <a:pt x="1035" y="256"/>
                  </a:lnTo>
                  <a:lnTo>
                    <a:pt x="1033" y="248"/>
                  </a:lnTo>
                  <a:lnTo>
                    <a:pt x="1032" y="241"/>
                  </a:lnTo>
                  <a:lnTo>
                    <a:pt x="1031" y="234"/>
                  </a:lnTo>
                  <a:lnTo>
                    <a:pt x="1029" y="227"/>
                  </a:lnTo>
                  <a:lnTo>
                    <a:pt x="1028" y="220"/>
                  </a:lnTo>
                  <a:lnTo>
                    <a:pt x="1026" y="213"/>
                  </a:lnTo>
                  <a:lnTo>
                    <a:pt x="1024" y="206"/>
                  </a:lnTo>
                  <a:lnTo>
                    <a:pt x="1022" y="199"/>
                  </a:lnTo>
                  <a:lnTo>
                    <a:pt x="1020" y="192"/>
                  </a:lnTo>
                  <a:lnTo>
                    <a:pt x="1017" y="186"/>
                  </a:lnTo>
                  <a:lnTo>
                    <a:pt x="1015" y="179"/>
                  </a:lnTo>
                  <a:lnTo>
                    <a:pt x="1012" y="173"/>
                  </a:lnTo>
                  <a:lnTo>
                    <a:pt x="1009" y="166"/>
                  </a:lnTo>
                  <a:lnTo>
                    <a:pt x="1006" y="160"/>
                  </a:lnTo>
                  <a:lnTo>
                    <a:pt x="1003" y="153"/>
                  </a:lnTo>
                  <a:lnTo>
                    <a:pt x="1000" y="147"/>
                  </a:lnTo>
                  <a:lnTo>
                    <a:pt x="997" y="141"/>
                  </a:lnTo>
                  <a:lnTo>
                    <a:pt x="994" y="135"/>
                  </a:lnTo>
                  <a:lnTo>
                    <a:pt x="990" y="129"/>
                  </a:lnTo>
                  <a:lnTo>
                    <a:pt x="986" y="123"/>
                  </a:lnTo>
                  <a:lnTo>
                    <a:pt x="983" y="118"/>
                  </a:lnTo>
                  <a:lnTo>
                    <a:pt x="979" y="112"/>
                  </a:lnTo>
                  <a:lnTo>
                    <a:pt x="975" y="106"/>
                  </a:lnTo>
                  <a:lnTo>
                    <a:pt x="970" y="101"/>
                  </a:lnTo>
                  <a:lnTo>
                    <a:pt x="966" y="96"/>
                  </a:lnTo>
                  <a:lnTo>
                    <a:pt x="962" y="91"/>
                  </a:lnTo>
                  <a:lnTo>
                    <a:pt x="957" y="86"/>
                  </a:lnTo>
                  <a:lnTo>
                    <a:pt x="952" y="81"/>
                  </a:lnTo>
                  <a:lnTo>
                    <a:pt x="948" y="76"/>
                  </a:lnTo>
                  <a:lnTo>
                    <a:pt x="943" y="71"/>
                  </a:lnTo>
                  <a:lnTo>
                    <a:pt x="938" y="67"/>
                  </a:lnTo>
                  <a:lnTo>
                    <a:pt x="933" y="62"/>
                  </a:lnTo>
                  <a:lnTo>
                    <a:pt x="927" y="58"/>
                  </a:lnTo>
                  <a:lnTo>
                    <a:pt x="922" y="54"/>
                  </a:lnTo>
                  <a:lnTo>
                    <a:pt x="916" y="50"/>
                  </a:lnTo>
                  <a:lnTo>
                    <a:pt x="911" y="46"/>
                  </a:lnTo>
                  <a:lnTo>
                    <a:pt x="905" y="42"/>
                  </a:lnTo>
                  <a:lnTo>
                    <a:pt x="899" y="39"/>
                  </a:lnTo>
                  <a:lnTo>
                    <a:pt x="893" y="35"/>
                  </a:lnTo>
                  <a:lnTo>
                    <a:pt x="887" y="32"/>
                  </a:lnTo>
                  <a:lnTo>
                    <a:pt x="882" y="29"/>
                  </a:lnTo>
                  <a:lnTo>
                    <a:pt x="876" y="27"/>
                  </a:lnTo>
                  <a:lnTo>
                    <a:pt x="871" y="24"/>
                  </a:lnTo>
                  <a:lnTo>
                    <a:pt x="865" y="22"/>
                  </a:lnTo>
                  <a:lnTo>
                    <a:pt x="860" y="20"/>
                  </a:lnTo>
                  <a:lnTo>
                    <a:pt x="854" y="18"/>
                  </a:lnTo>
                  <a:lnTo>
                    <a:pt x="848" y="16"/>
                  </a:lnTo>
                  <a:lnTo>
                    <a:pt x="842" y="14"/>
                  </a:lnTo>
                  <a:lnTo>
                    <a:pt x="836" y="13"/>
                  </a:lnTo>
                  <a:lnTo>
                    <a:pt x="830" y="11"/>
                  </a:lnTo>
                  <a:lnTo>
                    <a:pt x="824" y="10"/>
                  </a:lnTo>
                  <a:lnTo>
                    <a:pt x="817" y="8"/>
                  </a:lnTo>
                  <a:lnTo>
                    <a:pt x="811" y="7"/>
                  </a:lnTo>
                  <a:lnTo>
                    <a:pt x="804" y="6"/>
                  </a:lnTo>
                  <a:lnTo>
                    <a:pt x="798" y="5"/>
                  </a:lnTo>
                  <a:lnTo>
                    <a:pt x="791" y="4"/>
                  </a:lnTo>
                  <a:lnTo>
                    <a:pt x="785" y="3"/>
                  </a:lnTo>
                  <a:lnTo>
                    <a:pt x="778" y="2"/>
                  </a:lnTo>
                  <a:lnTo>
                    <a:pt x="771" y="2"/>
                  </a:lnTo>
                  <a:lnTo>
                    <a:pt x="764" y="1"/>
                  </a:lnTo>
                  <a:lnTo>
                    <a:pt x="757" y="1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5" y="0"/>
                  </a:lnTo>
                  <a:lnTo>
                    <a:pt x="707" y="1"/>
                  </a:lnTo>
                  <a:lnTo>
                    <a:pt x="700" y="1"/>
                  </a:lnTo>
                  <a:lnTo>
                    <a:pt x="692" y="1"/>
                  </a:lnTo>
                  <a:lnTo>
                    <a:pt x="685" y="2"/>
                  </a:lnTo>
                  <a:lnTo>
                    <a:pt x="677" y="2"/>
                  </a:lnTo>
                  <a:lnTo>
                    <a:pt x="670" y="3"/>
                  </a:lnTo>
                  <a:lnTo>
                    <a:pt x="662" y="3"/>
                  </a:lnTo>
                  <a:lnTo>
                    <a:pt x="654" y="4"/>
                  </a:lnTo>
                  <a:lnTo>
                    <a:pt x="646" y="5"/>
                  </a:lnTo>
                  <a:lnTo>
                    <a:pt x="639" y="6"/>
                  </a:lnTo>
                  <a:lnTo>
                    <a:pt x="631" y="7"/>
                  </a:lnTo>
                  <a:lnTo>
                    <a:pt x="623" y="8"/>
                  </a:lnTo>
                  <a:lnTo>
                    <a:pt x="615" y="9"/>
                  </a:lnTo>
                  <a:lnTo>
                    <a:pt x="607" y="10"/>
                  </a:lnTo>
                  <a:lnTo>
                    <a:pt x="599" y="11"/>
                  </a:lnTo>
                  <a:lnTo>
                    <a:pt x="591" y="12"/>
                  </a:lnTo>
                  <a:lnTo>
                    <a:pt x="583" y="13"/>
                  </a:lnTo>
                  <a:lnTo>
                    <a:pt x="575" y="15"/>
                  </a:lnTo>
                  <a:lnTo>
                    <a:pt x="566" y="16"/>
                  </a:lnTo>
                  <a:lnTo>
                    <a:pt x="558" y="17"/>
                  </a:lnTo>
                  <a:lnTo>
                    <a:pt x="550" y="19"/>
                  </a:lnTo>
                  <a:lnTo>
                    <a:pt x="542" y="20"/>
                  </a:lnTo>
                  <a:lnTo>
                    <a:pt x="533" y="22"/>
                  </a:lnTo>
                  <a:lnTo>
                    <a:pt x="525" y="23"/>
                  </a:lnTo>
                  <a:lnTo>
                    <a:pt x="517" y="22"/>
                  </a:lnTo>
                  <a:lnTo>
                    <a:pt x="509" y="20"/>
                  </a:lnTo>
                  <a:lnTo>
                    <a:pt x="501" y="19"/>
                  </a:lnTo>
                  <a:lnTo>
                    <a:pt x="493" y="18"/>
                  </a:lnTo>
                  <a:lnTo>
                    <a:pt x="485" y="16"/>
                  </a:lnTo>
                  <a:lnTo>
                    <a:pt x="477" y="15"/>
                  </a:lnTo>
                  <a:lnTo>
                    <a:pt x="469" y="14"/>
                  </a:lnTo>
                  <a:lnTo>
                    <a:pt x="461" y="12"/>
                  </a:lnTo>
                  <a:lnTo>
                    <a:pt x="453" y="11"/>
                  </a:lnTo>
                  <a:lnTo>
                    <a:pt x="445" y="10"/>
                  </a:lnTo>
                  <a:lnTo>
                    <a:pt x="437" y="9"/>
                  </a:lnTo>
                  <a:lnTo>
                    <a:pt x="429" y="8"/>
                  </a:lnTo>
                  <a:lnTo>
                    <a:pt x="421" y="7"/>
                  </a:lnTo>
                  <a:lnTo>
                    <a:pt x="413" y="6"/>
                  </a:lnTo>
                  <a:lnTo>
                    <a:pt x="406" y="5"/>
                  </a:lnTo>
                  <a:lnTo>
                    <a:pt x="398" y="5"/>
                  </a:lnTo>
                  <a:lnTo>
                    <a:pt x="390" y="4"/>
                  </a:lnTo>
                  <a:lnTo>
                    <a:pt x="383" y="3"/>
                  </a:lnTo>
                  <a:lnTo>
                    <a:pt x="375" y="3"/>
                  </a:lnTo>
                  <a:lnTo>
                    <a:pt x="368" y="2"/>
                  </a:lnTo>
                  <a:lnTo>
                    <a:pt x="360" y="1"/>
                  </a:lnTo>
                  <a:lnTo>
                    <a:pt x="353" y="1"/>
                  </a:lnTo>
                  <a:lnTo>
                    <a:pt x="345" y="1"/>
                  </a:lnTo>
                  <a:lnTo>
                    <a:pt x="338" y="0"/>
                  </a:lnTo>
                  <a:lnTo>
                    <a:pt x="331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8" y="1"/>
                  </a:lnTo>
                  <a:lnTo>
                    <a:pt x="281" y="1"/>
                  </a:lnTo>
                  <a:lnTo>
                    <a:pt x="275" y="2"/>
                  </a:lnTo>
                  <a:lnTo>
                    <a:pt x="268" y="2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48" y="4"/>
                  </a:lnTo>
                  <a:lnTo>
                    <a:pt x="242" y="5"/>
                  </a:lnTo>
                  <a:lnTo>
                    <a:pt x="235" y="6"/>
                  </a:lnTo>
                  <a:lnTo>
                    <a:pt x="229" y="7"/>
                  </a:lnTo>
                  <a:lnTo>
                    <a:pt x="223" y="9"/>
                  </a:lnTo>
                  <a:lnTo>
                    <a:pt x="216" y="10"/>
                  </a:lnTo>
                  <a:lnTo>
                    <a:pt x="210" y="11"/>
                  </a:lnTo>
                  <a:lnTo>
                    <a:pt x="204" y="13"/>
                  </a:lnTo>
                  <a:lnTo>
                    <a:pt x="198" y="15"/>
                  </a:lnTo>
                  <a:lnTo>
                    <a:pt x="192" y="16"/>
                  </a:lnTo>
                  <a:lnTo>
                    <a:pt x="187" y="18"/>
                  </a:lnTo>
                  <a:lnTo>
                    <a:pt x="181" y="20"/>
                  </a:lnTo>
                  <a:lnTo>
                    <a:pt x="175" y="22"/>
                  </a:lnTo>
                  <a:lnTo>
                    <a:pt x="170" y="25"/>
                  </a:lnTo>
                  <a:lnTo>
                    <a:pt x="164" y="27"/>
                  </a:lnTo>
                  <a:lnTo>
                    <a:pt x="159" y="29"/>
                  </a:lnTo>
                  <a:lnTo>
                    <a:pt x="154" y="32"/>
                  </a:lnTo>
                  <a:lnTo>
                    <a:pt x="148" y="35"/>
                  </a:lnTo>
                  <a:lnTo>
                    <a:pt x="142" y="38"/>
                  </a:lnTo>
                  <a:lnTo>
                    <a:pt x="136" y="42"/>
                  </a:lnTo>
                  <a:lnTo>
                    <a:pt x="130" y="46"/>
                  </a:lnTo>
                  <a:lnTo>
                    <a:pt x="125" y="49"/>
                  </a:lnTo>
                  <a:lnTo>
                    <a:pt x="119" y="53"/>
                  </a:lnTo>
                  <a:lnTo>
                    <a:pt x="114" y="57"/>
                  </a:lnTo>
                  <a:lnTo>
                    <a:pt x="108" y="61"/>
                  </a:lnTo>
                  <a:lnTo>
                    <a:pt x="103" y="66"/>
                  </a:lnTo>
                  <a:lnTo>
                    <a:pt x="98" y="70"/>
                  </a:lnTo>
                  <a:lnTo>
                    <a:pt x="93" y="75"/>
                  </a:lnTo>
                  <a:lnTo>
                    <a:pt x="88" y="79"/>
                  </a:lnTo>
                  <a:lnTo>
                    <a:pt x="84" y="84"/>
                  </a:lnTo>
                  <a:lnTo>
                    <a:pt x="79" y="89"/>
                  </a:lnTo>
                  <a:lnTo>
                    <a:pt x="75" y="94"/>
                  </a:lnTo>
                  <a:lnTo>
                    <a:pt x="70" y="99"/>
                  </a:lnTo>
                  <a:lnTo>
                    <a:pt x="66" y="105"/>
                  </a:lnTo>
                  <a:lnTo>
                    <a:pt x="62" y="110"/>
                  </a:lnTo>
                  <a:lnTo>
                    <a:pt x="58" y="115"/>
                  </a:lnTo>
                  <a:lnTo>
                    <a:pt x="54" y="121"/>
                  </a:lnTo>
                  <a:lnTo>
                    <a:pt x="51" y="127"/>
                  </a:lnTo>
                  <a:lnTo>
                    <a:pt x="47" y="132"/>
                  </a:lnTo>
                  <a:lnTo>
                    <a:pt x="44" y="138"/>
                  </a:lnTo>
                  <a:lnTo>
                    <a:pt x="40" y="144"/>
                  </a:lnTo>
                  <a:lnTo>
                    <a:pt x="37" y="150"/>
                  </a:lnTo>
                  <a:lnTo>
                    <a:pt x="34" y="156"/>
                  </a:lnTo>
                  <a:lnTo>
                    <a:pt x="31" y="163"/>
                  </a:lnTo>
                  <a:lnTo>
                    <a:pt x="28" y="169"/>
                  </a:lnTo>
                  <a:lnTo>
                    <a:pt x="26" y="175"/>
                  </a:lnTo>
                  <a:lnTo>
                    <a:pt x="23" y="182"/>
                  </a:lnTo>
                  <a:lnTo>
                    <a:pt x="21" y="188"/>
                  </a:lnTo>
                  <a:lnTo>
                    <a:pt x="18" y="195"/>
                  </a:lnTo>
                  <a:lnTo>
                    <a:pt x="16" y="201"/>
                  </a:lnTo>
                  <a:lnTo>
                    <a:pt x="14" y="208"/>
                  </a:lnTo>
                  <a:lnTo>
                    <a:pt x="12" y="215"/>
                  </a:lnTo>
                  <a:lnTo>
                    <a:pt x="11" y="222"/>
                  </a:lnTo>
                  <a:lnTo>
                    <a:pt x="9" y="229"/>
                  </a:lnTo>
                  <a:lnTo>
                    <a:pt x="7" y="236"/>
                  </a:lnTo>
                  <a:lnTo>
                    <a:pt x="6" y="243"/>
                  </a:lnTo>
                  <a:lnTo>
                    <a:pt x="5" y="250"/>
                  </a:lnTo>
                  <a:lnTo>
                    <a:pt x="4" y="257"/>
                  </a:lnTo>
                  <a:lnTo>
                    <a:pt x="3" y="264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0" y="300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1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6"/>
                  </a:lnTo>
                  <a:lnTo>
                    <a:pt x="5" y="363"/>
                  </a:lnTo>
                  <a:lnTo>
                    <a:pt x="6" y="370"/>
                  </a:lnTo>
                  <a:lnTo>
                    <a:pt x="7" y="377"/>
                  </a:lnTo>
                  <a:lnTo>
                    <a:pt x="9" y="383"/>
                  </a:lnTo>
                  <a:lnTo>
                    <a:pt x="10" y="390"/>
                  </a:lnTo>
                  <a:lnTo>
                    <a:pt x="12" y="397"/>
                  </a:lnTo>
                  <a:lnTo>
                    <a:pt x="14" y="404"/>
                  </a:lnTo>
                  <a:lnTo>
                    <a:pt x="15" y="410"/>
                  </a:lnTo>
                  <a:lnTo>
                    <a:pt x="17" y="417"/>
                  </a:lnTo>
                  <a:lnTo>
                    <a:pt x="20" y="423"/>
                  </a:lnTo>
                  <a:lnTo>
                    <a:pt x="22" y="430"/>
                  </a:lnTo>
                  <a:lnTo>
                    <a:pt x="24" y="437"/>
                  </a:lnTo>
                  <a:lnTo>
                    <a:pt x="27" y="443"/>
                  </a:lnTo>
                  <a:lnTo>
                    <a:pt x="29" y="449"/>
                  </a:lnTo>
                  <a:lnTo>
                    <a:pt x="32" y="456"/>
                  </a:lnTo>
                  <a:lnTo>
                    <a:pt x="35" y="462"/>
                  </a:lnTo>
                  <a:lnTo>
                    <a:pt x="38" y="468"/>
                  </a:lnTo>
                  <a:lnTo>
                    <a:pt x="41" y="475"/>
                  </a:lnTo>
                  <a:lnTo>
                    <a:pt x="44" y="481"/>
                  </a:lnTo>
                  <a:lnTo>
                    <a:pt x="48" y="487"/>
                  </a:lnTo>
                  <a:lnTo>
                    <a:pt x="51" y="493"/>
                  </a:lnTo>
                  <a:lnTo>
                    <a:pt x="55" y="499"/>
                  </a:lnTo>
                  <a:lnTo>
                    <a:pt x="58" y="505"/>
                  </a:lnTo>
                  <a:lnTo>
                    <a:pt x="62" y="511"/>
                  </a:lnTo>
                  <a:lnTo>
                    <a:pt x="66" y="517"/>
                  </a:lnTo>
                  <a:lnTo>
                    <a:pt x="70" y="523"/>
                  </a:lnTo>
                  <a:lnTo>
                    <a:pt x="74" y="529"/>
                  </a:lnTo>
                  <a:lnTo>
                    <a:pt x="78" y="534"/>
                  </a:lnTo>
                  <a:lnTo>
                    <a:pt x="83" y="540"/>
                  </a:lnTo>
                  <a:lnTo>
                    <a:pt x="87" y="545"/>
                  </a:lnTo>
                  <a:lnTo>
                    <a:pt x="92" y="551"/>
                  </a:lnTo>
                  <a:lnTo>
                    <a:pt x="96" y="557"/>
                  </a:lnTo>
                  <a:lnTo>
                    <a:pt x="101" y="562"/>
                  </a:lnTo>
                  <a:lnTo>
                    <a:pt x="106" y="567"/>
                  </a:lnTo>
                  <a:lnTo>
                    <a:pt x="111" y="573"/>
                  </a:lnTo>
                  <a:lnTo>
                    <a:pt x="116" y="578"/>
                  </a:lnTo>
                  <a:lnTo>
                    <a:pt x="121" y="583"/>
                  </a:lnTo>
                  <a:lnTo>
                    <a:pt x="126" y="588"/>
                  </a:lnTo>
                  <a:lnTo>
                    <a:pt x="131" y="593"/>
                  </a:lnTo>
                  <a:lnTo>
                    <a:pt x="137" y="598"/>
                  </a:lnTo>
                  <a:lnTo>
                    <a:pt x="142" y="603"/>
                  </a:lnTo>
                  <a:lnTo>
                    <a:pt x="148" y="608"/>
                  </a:lnTo>
                  <a:lnTo>
                    <a:pt x="153" y="613"/>
                  </a:lnTo>
                  <a:lnTo>
                    <a:pt x="158" y="617"/>
                  </a:lnTo>
                  <a:lnTo>
                    <a:pt x="164" y="621"/>
                  </a:lnTo>
                  <a:lnTo>
                    <a:pt x="169" y="625"/>
                  </a:lnTo>
                  <a:lnTo>
                    <a:pt x="174" y="629"/>
                  </a:lnTo>
                  <a:lnTo>
                    <a:pt x="180" y="633"/>
                  </a:lnTo>
                  <a:lnTo>
                    <a:pt x="185" y="637"/>
                  </a:lnTo>
                  <a:lnTo>
                    <a:pt x="190" y="640"/>
                  </a:lnTo>
                  <a:lnTo>
                    <a:pt x="196" y="644"/>
                  </a:lnTo>
                  <a:lnTo>
                    <a:pt x="202" y="648"/>
                  </a:lnTo>
                  <a:lnTo>
                    <a:pt x="207" y="651"/>
                  </a:lnTo>
                  <a:lnTo>
                    <a:pt x="213" y="655"/>
                  </a:lnTo>
                  <a:lnTo>
                    <a:pt x="219" y="658"/>
                  </a:lnTo>
                  <a:lnTo>
                    <a:pt x="225" y="662"/>
                  </a:lnTo>
                  <a:lnTo>
                    <a:pt x="231" y="665"/>
                  </a:lnTo>
                  <a:lnTo>
                    <a:pt x="237" y="668"/>
                  </a:lnTo>
                  <a:lnTo>
                    <a:pt x="243" y="671"/>
                  </a:lnTo>
                  <a:lnTo>
                    <a:pt x="249" y="674"/>
                  </a:lnTo>
                  <a:lnTo>
                    <a:pt x="256" y="677"/>
                  </a:lnTo>
                  <a:lnTo>
                    <a:pt x="262" y="680"/>
                  </a:lnTo>
                  <a:lnTo>
                    <a:pt x="268" y="683"/>
                  </a:lnTo>
                  <a:lnTo>
                    <a:pt x="275" y="686"/>
                  </a:lnTo>
                  <a:lnTo>
                    <a:pt x="281" y="689"/>
                  </a:lnTo>
                  <a:lnTo>
                    <a:pt x="288" y="691"/>
                  </a:lnTo>
                  <a:lnTo>
                    <a:pt x="294" y="694"/>
                  </a:lnTo>
                  <a:lnTo>
                    <a:pt x="301" y="696"/>
                  </a:lnTo>
                  <a:lnTo>
                    <a:pt x="308" y="699"/>
                  </a:lnTo>
                  <a:lnTo>
                    <a:pt x="314" y="701"/>
                  </a:lnTo>
                  <a:lnTo>
                    <a:pt x="321" y="703"/>
                  </a:lnTo>
                  <a:lnTo>
                    <a:pt x="328" y="705"/>
                  </a:lnTo>
                  <a:lnTo>
                    <a:pt x="335" y="707"/>
                  </a:lnTo>
                  <a:lnTo>
                    <a:pt x="342" y="710"/>
                  </a:lnTo>
                  <a:lnTo>
                    <a:pt x="349" y="711"/>
                  </a:lnTo>
                  <a:lnTo>
                    <a:pt x="356" y="713"/>
                  </a:lnTo>
                  <a:lnTo>
                    <a:pt x="363" y="715"/>
                  </a:lnTo>
                  <a:lnTo>
                    <a:pt x="370" y="717"/>
                  </a:lnTo>
                  <a:lnTo>
                    <a:pt x="377" y="718"/>
                  </a:lnTo>
                  <a:lnTo>
                    <a:pt x="384" y="720"/>
                  </a:lnTo>
                  <a:lnTo>
                    <a:pt x="391" y="721"/>
                  </a:lnTo>
                  <a:lnTo>
                    <a:pt x="399" y="723"/>
                  </a:lnTo>
                  <a:lnTo>
                    <a:pt x="406" y="724"/>
                  </a:lnTo>
                  <a:lnTo>
                    <a:pt x="413" y="725"/>
                  </a:lnTo>
                  <a:lnTo>
                    <a:pt x="421" y="726"/>
                  </a:lnTo>
                  <a:lnTo>
                    <a:pt x="428" y="727"/>
                  </a:lnTo>
                  <a:lnTo>
                    <a:pt x="436" y="728"/>
                  </a:lnTo>
                  <a:lnTo>
                    <a:pt x="443" y="729"/>
                  </a:lnTo>
                  <a:lnTo>
                    <a:pt x="451" y="730"/>
                  </a:lnTo>
                  <a:lnTo>
                    <a:pt x="458" y="731"/>
                  </a:lnTo>
                  <a:lnTo>
                    <a:pt x="466" y="731"/>
                  </a:lnTo>
                  <a:lnTo>
                    <a:pt x="473" y="732"/>
                  </a:lnTo>
                  <a:lnTo>
                    <a:pt x="481" y="732"/>
                  </a:lnTo>
                  <a:lnTo>
                    <a:pt x="489" y="733"/>
                  </a:lnTo>
                  <a:lnTo>
                    <a:pt x="496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19" y="73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8" name="Freeform 19"/>
            <p:cNvSpPr>
              <a:spLocks/>
            </p:cNvSpPr>
            <p:nvPr/>
          </p:nvSpPr>
          <p:spPr bwMode="auto">
            <a:xfrm>
              <a:off x="947738" y="5087938"/>
              <a:ext cx="1649412" cy="1166812"/>
            </a:xfrm>
            <a:custGeom>
              <a:avLst/>
              <a:gdLst>
                <a:gd name="T0" fmla="*/ 2147483647 w 1039"/>
                <a:gd name="T1" fmla="*/ 2147483647 h 735"/>
                <a:gd name="T2" fmla="*/ 2147483647 w 1039"/>
                <a:gd name="T3" fmla="*/ 2147483647 h 735"/>
                <a:gd name="T4" fmla="*/ 2147483647 w 1039"/>
                <a:gd name="T5" fmla="*/ 2147483647 h 735"/>
                <a:gd name="T6" fmla="*/ 2147483647 w 1039"/>
                <a:gd name="T7" fmla="*/ 2147483647 h 735"/>
                <a:gd name="T8" fmla="*/ 2147483647 w 1039"/>
                <a:gd name="T9" fmla="*/ 2147483647 h 735"/>
                <a:gd name="T10" fmla="*/ 2147483647 w 1039"/>
                <a:gd name="T11" fmla="*/ 2147483647 h 735"/>
                <a:gd name="T12" fmla="*/ 2147483647 w 1039"/>
                <a:gd name="T13" fmla="*/ 2147483647 h 735"/>
                <a:gd name="T14" fmla="*/ 2147483647 w 1039"/>
                <a:gd name="T15" fmla="*/ 2147483647 h 735"/>
                <a:gd name="T16" fmla="*/ 2147483647 w 1039"/>
                <a:gd name="T17" fmla="*/ 2147483647 h 735"/>
                <a:gd name="T18" fmla="*/ 2147483647 w 1039"/>
                <a:gd name="T19" fmla="*/ 2147483647 h 735"/>
                <a:gd name="T20" fmla="*/ 2147483647 w 1039"/>
                <a:gd name="T21" fmla="*/ 2147483647 h 735"/>
                <a:gd name="T22" fmla="*/ 2147483647 w 1039"/>
                <a:gd name="T23" fmla="*/ 2147483647 h 735"/>
                <a:gd name="T24" fmla="*/ 2147483647 w 1039"/>
                <a:gd name="T25" fmla="*/ 2147483647 h 735"/>
                <a:gd name="T26" fmla="*/ 2147483647 w 1039"/>
                <a:gd name="T27" fmla="*/ 2147483647 h 735"/>
                <a:gd name="T28" fmla="*/ 2147483647 w 1039"/>
                <a:gd name="T29" fmla="*/ 2147483647 h 735"/>
                <a:gd name="T30" fmla="*/ 2147483647 w 1039"/>
                <a:gd name="T31" fmla="*/ 2147483647 h 735"/>
                <a:gd name="T32" fmla="*/ 2147483647 w 1039"/>
                <a:gd name="T33" fmla="*/ 2147483647 h 735"/>
                <a:gd name="T34" fmla="*/ 2147483647 w 1039"/>
                <a:gd name="T35" fmla="*/ 2147483647 h 735"/>
                <a:gd name="T36" fmla="*/ 2147483647 w 1039"/>
                <a:gd name="T37" fmla="*/ 2147483647 h 735"/>
                <a:gd name="T38" fmla="*/ 2147483647 w 1039"/>
                <a:gd name="T39" fmla="*/ 2147483647 h 735"/>
                <a:gd name="T40" fmla="*/ 2147483647 w 1039"/>
                <a:gd name="T41" fmla="*/ 2147483647 h 735"/>
                <a:gd name="T42" fmla="*/ 2147483647 w 1039"/>
                <a:gd name="T43" fmla="*/ 2147483647 h 735"/>
                <a:gd name="T44" fmla="*/ 2147483647 w 1039"/>
                <a:gd name="T45" fmla="*/ 2147483647 h 735"/>
                <a:gd name="T46" fmla="*/ 2147483647 w 1039"/>
                <a:gd name="T47" fmla="*/ 2147483647 h 735"/>
                <a:gd name="T48" fmla="*/ 2147483647 w 1039"/>
                <a:gd name="T49" fmla="*/ 2147483647 h 735"/>
                <a:gd name="T50" fmla="*/ 2147483647 w 1039"/>
                <a:gd name="T51" fmla="*/ 0 h 735"/>
                <a:gd name="T52" fmla="*/ 2147483647 w 1039"/>
                <a:gd name="T53" fmla="*/ 2147483647 h 735"/>
                <a:gd name="T54" fmla="*/ 2147483647 w 1039"/>
                <a:gd name="T55" fmla="*/ 2147483647 h 735"/>
                <a:gd name="T56" fmla="*/ 2147483647 w 1039"/>
                <a:gd name="T57" fmla="*/ 2147483647 h 735"/>
                <a:gd name="T58" fmla="*/ 2147483647 w 1039"/>
                <a:gd name="T59" fmla="*/ 2147483647 h 735"/>
                <a:gd name="T60" fmla="*/ 2147483647 w 1039"/>
                <a:gd name="T61" fmla="*/ 2147483647 h 735"/>
                <a:gd name="T62" fmla="*/ 2147483647 w 1039"/>
                <a:gd name="T63" fmla="*/ 2147483647 h 735"/>
                <a:gd name="T64" fmla="*/ 2147483647 w 1039"/>
                <a:gd name="T65" fmla="*/ 2147483647 h 735"/>
                <a:gd name="T66" fmla="*/ 2147483647 w 1039"/>
                <a:gd name="T67" fmla="*/ 0 h 735"/>
                <a:gd name="T68" fmla="*/ 2147483647 w 1039"/>
                <a:gd name="T69" fmla="*/ 2147483647 h 735"/>
                <a:gd name="T70" fmla="*/ 2147483647 w 1039"/>
                <a:gd name="T71" fmla="*/ 2147483647 h 735"/>
                <a:gd name="T72" fmla="*/ 2147483647 w 1039"/>
                <a:gd name="T73" fmla="*/ 2147483647 h 735"/>
                <a:gd name="T74" fmla="*/ 2147483647 w 1039"/>
                <a:gd name="T75" fmla="*/ 2147483647 h 735"/>
                <a:gd name="T76" fmla="*/ 2147483647 w 1039"/>
                <a:gd name="T77" fmla="*/ 2147483647 h 735"/>
                <a:gd name="T78" fmla="*/ 2147483647 w 1039"/>
                <a:gd name="T79" fmla="*/ 2147483647 h 735"/>
                <a:gd name="T80" fmla="*/ 2147483647 w 1039"/>
                <a:gd name="T81" fmla="*/ 2147483647 h 735"/>
                <a:gd name="T82" fmla="*/ 2147483647 w 1039"/>
                <a:gd name="T83" fmla="*/ 2147483647 h 735"/>
                <a:gd name="T84" fmla="*/ 2147483647 w 1039"/>
                <a:gd name="T85" fmla="*/ 2147483647 h 735"/>
                <a:gd name="T86" fmla="*/ 2147483647 w 1039"/>
                <a:gd name="T87" fmla="*/ 2147483647 h 735"/>
                <a:gd name="T88" fmla="*/ 2147483647 w 1039"/>
                <a:gd name="T89" fmla="*/ 2147483647 h 735"/>
                <a:gd name="T90" fmla="*/ 2147483647 w 1039"/>
                <a:gd name="T91" fmla="*/ 2147483647 h 735"/>
                <a:gd name="T92" fmla="*/ 2147483647 w 1039"/>
                <a:gd name="T93" fmla="*/ 2147483647 h 735"/>
                <a:gd name="T94" fmla="*/ 2147483647 w 1039"/>
                <a:gd name="T95" fmla="*/ 2147483647 h 735"/>
                <a:gd name="T96" fmla="*/ 2147483647 w 1039"/>
                <a:gd name="T97" fmla="*/ 2147483647 h 735"/>
                <a:gd name="T98" fmla="*/ 2147483647 w 1039"/>
                <a:gd name="T99" fmla="*/ 2147483647 h 735"/>
                <a:gd name="T100" fmla="*/ 2147483647 w 1039"/>
                <a:gd name="T101" fmla="*/ 2147483647 h 735"/>
                <a:gd name="T102" fmla="*/ 2147483647 w 1039"/>
                <a:gd name="T103" fmla="*/ 2147483647 h 735"/>
                <a:gd name="T104" fmla="*/ 2147483647 w 1039"/>
                <a:gd name="T105" fmla="*/ 2147483647 h 735"/>
                <a:gd name="T106" fmla="*/ 2147483647 w 1039"/>
                <a:gd name="T107" fmla="*/ 2147483647 h 735"/>
                <a:gd name="T108" fmla="*/ 2147483647 w 1039"/>
                <a:gd name="T109" fmla="*/ 2147483647 h 735"/>
                <a:gd name="T110" fmla="*/ 2147483647 w 1039"/>
                <a:gd name="T111" fmla="*/ 2147483647 h 735"/>
                <a:gd name="T112" fmla="*/ 2147483647 w 1039"/>
                <a:gd name="T113" fmla="*/ 2147483647 h 735"/>
                <a:gd name="T114" fmla="*/ 2147483647 w 1039"/>
                <a:gd name="T115" fmla="*/ 2147483647 h 735"/>
                <a:gd name="T116" fmla="*/ 2147483647 w 1039"/>
                <a:gd name="T117" fmla="*/ 2147483647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9"/>
                <a:gd name="T178" fmla="*/ 0 h 735"/>
                <a:gd name="T179" fmla="*/ 1039 w 1039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9" h="735">
                  <a:moveTo>
                    <a:pt x="519" y="734"/>
                  </a:moveTo>
                  <a:lnTo>
                    <a:pt x="527" y="733"/>
                  </a:lnTo>
                  <a:lnTo>
                    <a:pt x="535" y="733"/>
                  </a:lnTo>
                  <a:lnTo>
                    <a:pt x="543" y="733"/>
                  </a:lnTo>
                  <a:lnTo>
                    <a:pt x="551" y="733"/>
                  </a:lnTo>
                  <a:lnTo>
                    <a:pt x="558" y="732"/>
                  </a:lnTo>
                  <a:lnTo>
                    <a:pt x="566" y="732"/>
                  </a:lnTo>
                  <a:lnTo>
                    <a:pt x="574" y="731"/>
                  </a:lnTo>
                  <a:lnTo>
                    <a:pt x="581" y="731"/>
                  </a:lnTo>
                  <a:lnTo>
                    <a:pt x="589" y="730"/>
                  </a:lnTo>
                  <a:lnTo>
                    <a:pt x="596" y="729"/>
                  </a:lnTo>
                  <a:lnTo>
                    <a:pt x="604" y="728"/>
                  </a:lnTo>
                  <a:lnTo>
                    <a:pt x="611" y="727"/>
                  </a:lnTo>
                  <a:lnTo>
                    <a:pt x="619" y="726"/>
                  </a:lnTo>
                  <a:lnTo>
                    <a:pt x="626" y="725"/>
                  </a:lnTo>
                  <a:lnTo>
                    <a:pt x="633" y="724"/>
                  </a:lnTo>
                  <a:lnTo>
                    <a:pt x="641" y="723"/>
                  </a:lnTo>
                  <a:lnTo>
                    <a:pt x="648" y="721"/>
                  </a:lnTo>
                  <a:lnTo>
                    <a:pt x="655" y="720"/>
                  </a:lnTo>
                  <a:lnTo>
                    <a:pt x="662" y="718"/>
                  </a:lnTo>
                  <a:lnTo>
                    <a:pt x="670" y="717"/>
                  </a:lnTo>
                  <a:lnTo>
                    <a:pt x="677" y="715"/>
                  </a:lnTo>
                  <a:lnTo>
                    <a:pt x="684" y="713"/>
                  </a:lnTo>
                  <a:lnTo>
                    <a:pt x="691" y="711"/>
                  </a:lnTo>
                  <a:lnTo>
                    <a:pt x="698" y="710"/>
                  </a:lnTo>
                  <a:lnTo>
                    <a:pt x="705" y="707"/>
                  </a:lnTo>
                  <a:lnTo>
                    <a:pt x="711" y="705"/>
                  </a:lnTo>
                  <a:lnTo>
                    <a:pt x="718" y="703"/>
                  </a:lnTo>
                  <a:lnTo>
                    <a:pt x="725" y="701"/>
                  </a:lnTo>
                  <a:lnTo>
                    <a:pt x="732" y="699"/>
                  </a:lnTo>
                  <a:lnTo>
                    <a:pt x="739" y="696"/>
                  </a:lnTo>
                  <a:lnTo>
                    <a:pt x="745" y="694"/>
                  </a:lnTo>
                  <a:lnTo>
                    <a:pt x="752" y="691"/>
                  </a:lnTo>
                  <a:lnTo>
                    <a:pt x="758" y="689"/>
                  </a:lnTo>
                  <a:lnTo>
                    <a:pt x="765" y="686"/>
                  </a:lnTo>
                  <a:lnTo>
                    <a:pt x="771" y="683"/>
                  </a:lnTo>
                  <a:lnTo>
                    <a:pt x="777" y="680"/>
                  </a:lnTo>
                  <a:lnTo>
                    <a:pt x="784" y="677"/>
                  </a:lnTo>
                  <a:lnTo>
                    <a:pt x="790" y="674"/>
                  </a:lnTo>
                  <a:lnTo>
                    <a:pt x="796" y="671"/>
                  </a:lnTo>
                  <a:lnTo>
                    <a:pt x="802" y="668"/>
                  </a:lnTo>
                  <a:lnTo>
                    <a:pt x="808" y="665"/>
                  </a:lnTo>
                  <a:lnTo>
                    <a:pt x="814" y="662"/>
                  </a:lnTo>
                  <a:lnTo>
                    <a:pt x="820" y="658"/>
                  </a:lnTo>
                  <a:lnTo>
                    <a:pt x="826" y="655"/>
                  </a:lnTo>
                  <a:lnTo>
                    <a:pt x="832" y="651"/>
                  </a:lnTo>
                  <a:lnTo>
                    <a:pt x="838" y="648"/>
                  </a:lnTo>
                  <a:lnTo>
                    <a:pt x="843" y="644"/>
                  </a:lnTo>
                  <a:lnTo>
                    <a:pt x="849" y="640"/>
                  </a:lnTo>
                  <a:lnTo>
                    <a:pt x="854" y="637"/>
                  </a:lnTo>
                  <a:lnTo>
                    <a:pt x="860" y="633"/>
                  </a:lnTo>
                  <a:lnTo>
                    <a:pt x="865" y="629"/>
                  </a:lnTo>
                  <a:lnTo>
                    <a:pt x="871" y="625"/>
                  </a:lnTo>
                  <a:lnTo>
                    <a:pt x="876" y="621"/>
                  </a:lnTo>
                  <a:lnTo>
                    <a:pt x="881" y="617"/>
                  </a:lnTo>
                  <a:lnTo>
                    <a:pt x="886" y="613"/>
                  </a:lnTo>
                  <a:lnTo>
                    <a:pt x="892" y="608"/>
                  </a:lnTo>
                  <a:lnTo>
                    <a:pt x="897" y="603"/>
                  </a:lnTo>
                  <a:lnTo>
                    <a:pt x="903" y="598"/>
                  </a:lnTo>
                  <a:lnTo>
                    <a:pt x="908" y="593"/>
                  </a:lnTo>
                  <a:lnTo>
                    <a:pt x="914" y="588"/>
                  </a:lnTo>
                  <a:lnTo>
                    <a:pt x="919" y="583"/>
                  </a:lnTo>
                  <a:lnTo>
                    <a:pt x="924" y="578"/>
                  </a:lnTo>
                  <a:lnTo>
                    <a:pt x="929" y="573"/>
                  </a:lnTo>
                  <a:lnTo>
                    <a:pt x="934" y="567"/>
                  </a:lnTo>
                  <a:lnTo>
                    <a:pt x="939" y="562"/>
                  </a:lnTo>
                  <a:lnTo>
                    <a:pt x="943" y="557"/>
                  </a:lnTo>
                  <a:lnTo>
                    <a:pt x="948" y="551"/>
                  </a:lnTo>
                  <a:lnTo>
                    <a:pt x="952" y="545"/>
                  </a:lnTo>
                  <a:lnTo>
                    <a:pt x="957" y="540"/>
                  </a:lnTo>
                  <a:lnTo>
                    <a:pt x="961" y="534"/>
                  </a:lnTo>
                  <a:lnTo>
                    <a:pt x="965" y="529"/>
                  </a:lnTo>
                  <a:lnTo>
                    <a:pt x="969" y="523"/>
                  </a:lnTo>
                  <a:lnTo>
                    <a:pt x="973" y="517"/>
                  </a:lnTo>
                  <a:lnTo>
                    <a:pt x="977" y="511"/>
                  </a:lnTo>
                  <a:lnTo>
                    <a:pt x="981" y="505"/>
                  </a:lnTo>
                  <a:lnTo>
                    <a:pt x="984" y="499"/>
                  </a:lnTo>
                  <a:lnTo>
                    <a:pt x="988" y="493"/>
                  </a:lnTo>
                  <a:lnTo>
                    <a:pt x="991" y="487"/>
                  </a:lnTo>
                  <a:lnTo>
                    <a:pt x="995" y="481"/>
                  </a:lnTo>
                  <a:lnTo>
                    <a:pt x="998" y="475"/>
                  </a:lnTo>
                  <a:lnTo>
                    <a:pt x="1001" y="468"/>
                  </a:lnTo>
                  <a:lnTo>
                    <a:pt x="1004" y="462"/>
                  </a:lnTo>
                  <a:lnTo>
                    <a:pt x="1007" y="456"/>
                  </a:lnTo>
                  <a:lnTo>
                    <a:pt x="1009" y="449"/>
                  </a:lnTo>
                  <a:lnTo>
                    <a:pt x="1012" y="443"/>
                  </a:lnTo>
                  <a:lnTo>
                    <a:pt x="1015" y="437"/>
                  </a:lnTo>
                  <a:lnTo>
                    <a:pt x="1017" y="430"/>
                  </a:lnTo>
                  <a:lnTo>
                    <a:pt x="1019" y="423"/>
                  </a:lnTo>
                  <a:lnTo>
                    <a:pt x="1021" y="417"/>
                  </a:lnTo>
                  <a:lnTo>
                    <a:pt x="1023" y="410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9" y="390"/>
                  </a:lnTo>
                  <a:lnTo>
                    <a:pt x="1030" y="383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3"/>
                  </a:lnTo>
                  <a:lnTo>
                    <a:pt x="1035" y="356"/>
                  </a:lnTo>
                  <a:lnTo>
                    <a:pt x="1036" y="349"/>
                  </a:lnTo>
                  <a:lnTo>
                    <a:pt x="1036" y="342"/>
                  </a:lnTo>
                  <a:lnTo>
                    <a:pt x="1037" y="335"/>
                  </a:lnTo>
                  <a:lnTo>
                    <a:pt x="1038" y="328"/>
                  </a:lnTo>
                  <a:lnTo>
                    <a:pt x="1038" y="321"/>
                  </a:lnTo>
                  <a:lnTo>
                    <a:pt x="1038" y="314"/>
                  </a:lnTo>
                  <a:lnTo>
                    <a:pt x="1038" y="307"/>
                  </a:lnTo>
                  <a:lnTo>
                    <a:pt x="1038" y="300"/>
                  </a:lnTo>
                  <a:lnTo>
                    <a:pt x="1038" y="292"/>
                  </a:lnTo>
                  <a:lnTo>
                    <a:pt x="1037" y="285"/>
                  </a:lnTo>
                  <a:lnTo>
                    <a:pt x="1037" y="278"/>
                  </a:lnTo>
                  <a:lnTo>
                    <a:pt x="1036" y="270"/>
                  </a:lnTo>
                  <a:lnTo>
                    <a:pt x="1035" y="263"/>
                  </a:lnTo>
                  <a:lnTo>
                    <a:pt x="1035" y="256"/>
                  </a:lnTo>
                  <a:lnTo>
                    <a:pt x="1033" y="248"/>
                  </a:lnTo>
                  <a:lnTo>
                    <a:pt x="1032" y="241"/>
                  </a:lnTo>
                  <a:lnTo>
                    <a:pt x="1031" y="234"/>
                  </a:lnTo>
                  <a:lnTo>
                    <a:pt x="1029" y="227"/>
                  </a:lnTo>
                  <a:lnTo>
                    <a:pt x="1028" y="220"/>
                  </a:lnTo>
                  <a:lnTo>
                    <a:pt x="1026" y="213"/>
                  </a:lnTo>
                  <a:lnTo>
                    <a:pt x="1024" y="206"/>
                  </a:lnTo>
                  <a:lnTo>
                    <a:pt x="1022" y="199"/>
                  </a:lnTo>
                  <a:lnTo>
                    <a:pt x="1020" y="192"/>
                  </a:lnTo>
                  <a:lnTo>
                    <a:pt x="1017" y="186"/>
                  </a:lnTo>
                  <a:lnTo>
                    <a:pt x="1015" y="179"/>
                  </a:lnTo>
                  <a:lnTo>
                    <a:pt x="1012" y="173"/>
                  </a:lnTo>
                  <a:lnTo>
                    <a:pt x="1009" y="166"/>
                  </a:lnTo>
                  <a:lnTo>
                    <a:pt x="1006" y="160"/>
                  </a:lnTo>
                  <a:lnTo>
                    <a:pt x="1003" y="153"/>
                  </a:lnTo>
                  <a:lnTo>
                    <a:pt x="1000" y="147"/>
                  </a:lnTo>
                  <a:lnTo>
                    <a:pt x="997" y="141"/>
                  </a:lnTo>
                  <a:lnTo>
                    <a:pt x="994" y="135"/>
                  </a:lnTo>
                  <a:lnTo>
                    <a:pt x="990" y="129"/>
                  </a:lnTo>
                  <a:lnTo>
                    <a:pt x="986" y="123"/>
                  </a:lnTo>
                  <a:lnTo>
                    <a:pt x="983" y="118"/>
                  </a:lnTo>
                  <a:lnTo>
                    <a:pt x="979" y="112"/>
                  </a:lnTo>
                  <a:lnTo>
                    <a:pt x="975" y="106"/>
                  </a:lnTo>
                  <a:lnTo>
                    <a:pt x="970" y="101"/>
                  </a:lnTo>
                  <a:lnTo>
                    <a:pt x="966" y="96"/>
                  </a:lnTo>
                  <a:lnTo>
                    <a:pt x="962" y="91"/>
                  </a:lnTo>
                  <a:lnTo>
                    <a:pt x="957" y="86"/>
                  </a:lnTo>
                  <a:lnTo>
                    <a:pt x="952" y="81"/>
                  </a:lnTo>
                  <a:lnTo>
                    <a:pt x="948" y="76"/>
                  </a:lnTo>
                  <a:lnTo>
                    <a:pt x="943" y="71"/>
                  </a:lnTo>
                  <a:lnTo>
                    <a:pt x="938" y="67"/>
                  </a:lnTo>
                  <a:lnTo>
                    <a:pt x="933" y="62"/>
                  </a:lnTo>
                  <a:lnTo>
                    <a:pt x="927" y="58"/>
                  </a:lnTo>
                  <a:lnTo>
                    <a:pt x="922" y="54"/>
                  </a:lnTo>
                  <a:lnTo>
                    <a:pt x="916" y="50"/>
                  </a:lnTo>
                  <a:lnTo>
                    <a:pt x="911" y="46"/>
                  </a:lnTo>
                  <a:lnTo>
                    <a:pt x="905" y="42"/>
                  </a:lnTo>
                  <a:lnTo>
                    <a:pt x="899" y="39"/>
                  </a:lnTo>
                  <a:lnTo>
                    <a:pt x="893" y="35"/>
                  </a:lnTo>
                  <a:lnTo>
                    <a:pt x="887" y="32"/>
                  </a:lnTo>
                  <a:lnTo>
                    <a:pt x="882" y="29"/>
                  </a:lnTo>
                  <a:lnTo>
                    <a:pt x="876" y="27"/>
                  </a:lnTo>
                  <a:lnTo>
                    <a:pt x="871" y="24"/>
                  </a:lnTo>
                  <a:lnTo>
                    <a:pt x="865" y="22"/>
                  </a:lnTo>
                  <a:lnTo>
                    <a:pt x="860" y="20"/>
                  </a:lnTo>
                  <a:lnTo>
                    <a:pt x="854" y="18"/>
                  </a:lnTo>
                  <a:lnTo>
                    <a:pt x="848" y="16"/>
                  </a:lnTo>
                  <a:lnTo>
                    <a:pt x="842" y="14"/>
                  </a:lnTo>
                  <a:lnTo>
                    <a:pt x="836" y="13"/>
                  </a:lnTo>
                  <a:lnTo>
                    <a:pt x="830" y="11"/>
                  </a:lnTo>
                  <a:lnTo>
                    <a:pt x="824" y="10"/>
                  </a:lnTo>
                  <a:lnTo>
                    <a:pt x="817" y="8"/>
                  </a:lnTo>
                  <a:lnTo>
                    <a:pt x="811" y="7"/>
                  </a:lnTo>
                  <a:lnTo>
                    <a:pt x="804" y="6"/>
                  </a:lnTo>
                  <a:lnTo>
                    <a:pt x="798" y="5"/>
                  </a:lnTo>
                  <a:lnTo>
                    <a:pt x="791" y="4"/>
                  </a:lnTo>
                  <a:lnTo>
                    <a:pt x="785" y="3"/>
                  </a:lnTo>
                  <a:lnTo>
                    <a:pt x="778" y="2"/>
                  </a:lnTo>
                  <a:lnTo>
                    <a:pt x="771" y="2"/>
                  </a:lnTo>
                  <a:lnTo>
                    <a:pt x="764" y="1"/>
                  </a:lnTo>
                  <a:lnTo>
                    <a:pt x="757" y="1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5" y="0"/>
                  </a:lnTo>
                  <a:lnTo>
                    <a:pt x="707" y="1"/>
                  </a:lnTo>
                  <a:lnTo>
                    <a:pt x="700" y="1"/>
                  </a:lnTo>
                  <a:lnTo>
                    <a:pt x="692" y="1"/>
                  </a:lnTo>
                  <a:lnTo>
                    <a:pt x="685" y="2"/>
                  </a:lnTo>
                  <a:lnTo>
                    <a:pt x="677" y="2"/>
                  </a:lnTo>
                  <a:lnTo>
                    <a:pt x="670" y="3"/>
                  </a:lnTo>
                  <a:lnTo>
                    <a:pt x="662" y="3"/>
                  </a:lnTo>
                  <a:lnTo>
                    <a:pt x="654" y="4"/>
                  </a:lnTo>
                  <a:lnTo>
                    <a:pt x="646" y="5"/>
                  </a:lnTo>
                  <a:lnTo>
                    <a:pt x="639" y="6"/>
                  </a:lnTo>
                  <a:lnTo>
                    <a:pt x="631" y="7"/>
                  </a:lnTo>
                  <a:lnTo>
                    <a:pt x="623" y="8"/>
                  </a:lnTo>
                  <a:lnTo>
                    <a:pt x="615" y="9"/>
                  </a:lnTo>
                  <a:lnTo>
                    <a:pt x="607" y="10"/>
                  </a:lnTo>
                  <a:lnTo>
                    <a:pt x="599" y="11"/>
                  </a:lnTo>
                  <a:lnTo>
                    <a:pt x="591" y="12"/>
                  </a:lnTo>
                  <a:lnTo>
                    <a:pt x="583" y="13"/>
                  </a:lnTo>
                  <a:lnTo>
                    <a:pt x="575" y="15"/>
                  </a:lnTo>
                  <a:lnTo>
                    <a:pt x="566" y="16"/>
                  </a:lnTo>
                  <a:lnTo>
                    <a:pt x="558" y="17"/>
                  </a:lnTo>
                  <a:lnTo>
                    <a:pt x="550" y="19"/>
                  </a:lnTo>
                  <a:lnTo>
                    <a:pt x="542" y="20"/>
                  </a:lnTo>
                  <a:lnTo>
                    <a:pt x="533" y="22"/>
                  </a:lnTo>
                  <a:lnTo>
                    <a:pt x="525" y="23"/>
                  </a:lnTo>
                  <a:lnTo>
                    <a:pt x="517" y="22"/>
                  </a:lnTo>
                  <a:lnTo>
                    <a:pt x="509" y="20"/>
                  </a:lnTo>
                  <a:lnTo>
                    <a:pt x="501" y="19"/>
                  </a:lnTo>
                  <a:lnTo>
                    <a:pt x="493" y="18"/>
                  </a:lnTo>
                  <a:lnTo>
                    <a:pt x="485" y="16"/>
                  </a:lnTo>
                  <a:lnTo>
                    <a:pt x="477" y="15"/>
                  </a:lnTo>
                  <a:lnTo>
                    <a:pt x="469" y="14"/>
                  </a:lnTo>
                  <a:lnTo>
                    <a:pt x="461" y="12"/>
                  </a:lnTo>
                  <a:lnTo>
                    <a:pt x="453" y="11"/>
                  </a:lnTo>
                  <a:lnTo>
                    <a:pt x="445" y="10"/>
                  </a:lnTo>
                  <a:lnTo>
                    <a:pt x="437" y="9"/>
                  </a:lnTo>
                  <a:lnTo>
                    <a:pt x="429" y="8"/>
                  </a:lnTo>
                  <a:lnTo>
                    <a:pt x="421" y="7"/>
                  </a:lnTo>
                  <a:lnTo>
                    <a:pt x="413" y="6"/>
                  </a:lnTo>
                  <a:lnTo>
                    <a:pt x="406" y="5"/>
                  </a:lnTo>
                  <a:lnTo>
                    <a:pt x="398" y="5"/>
                  </a:lnTo>
                  <a:lnTo>
                    <a:pt x="390" y="4"/>
                  </a:lnTo>
                  <a:lnTo>
                    <a:pt x="383" y="3"/>
                  </a:lnTo>
                  <a:lnTo>
                    <a:pt x="375" y="3"/>
                  </a:lnTo>
                  <a:lnTo>
                    <a:pt x="368" y="2"/>
                  </a:lnTo>
                  <a:lnTo>
                    <a:pt x="360" y="1"/>
                  </a:lnTo>
                  <a:lnTo>
                    <a:pt x="353" y="1"/>
                  </a:lnTo>
                  <a:lnTo>
                    <a:pt x="345" y="1"/>
                  </a:lnTo>
                  <a:lnTo>
                    <a:pt x="338" y="0"/>
                  </a:lnTo>
                  <a:lnTo>
                    <a:pt x="331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8" y="1"/>
                  </a:lnTo>
                  <a:lnTo>
                    <a:pt x="281" y="1"/>
                  </a:lnTo>
                  <a:lnTo>
                    <a:pt x="275" y="2"/>
                  </a:lnTo>
                  <a:lnTo>
                    <a:pt x="268" y="2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48" y="4"/>
                  </a:lnTo>
                  <a:lnTo>
                    <a:pt x="242" y="5"/>
                  </a:lnTo>
                  <a:lnTo>
                    <a:pt x="235" y="6"/>
                  </a:lnTo>
                  <a:lnTo>
                    <a:pt x="229" y="7"/>
                  </a:lnTo>
                  <a:lnTo>
                    <a:pt x="223" y="9"/>
                  </a:lnTo>
                  <a:lnTo>
                    <a:pt x="216" y="10"/>
                  </a:lnTo>
                  <a:lnTo>
                    <a:pt x="210" y="11"/>
                  </a:lnTo>
                  <a:lnTo>
                    <a:pt x="204" y="13"/>
                  </a:lnTo>
                  <a:lnTo>
                    <a:pt x="198" y="15"/>
                  </a:lnTo>
                  <a:lnTo>
                    <a:pt x="192" y="16"/>
                  </a:lnTo>
                  <a:lnTo>
                    <a:pt x="187" y="18"/>
                  </a:lnTo>
                  <a:lnTo>
                    <a:pt x="181" y="20"/>
                  </a:lnTo>
                  <a:lnTo>
                    <a:pt x="175" y="22"/>
                  </a:lnTo>
                  <a:lnTo>
                    <a:pt x="170" y="25"/>
                  </a:lnTo>
                  <a:lnTo>
                    <a:pt x="164" y="27"/>
                  </a:lnTo>
                  <a:lnTo>
                    <a:pt x="159" y="29"/>
                  </a:lnTo>
                  <a:lnTo>
                    <a:pt x="154" y="32"/>
                  </a:lnTo>
                  <a:lnTo>
                    <a:pt x="148" y="35"/>
                  </a:lnTo>
                  <a:lnTo>
                    <a:pt x="142" y="38"/>
                  </a:lnTo>
                  <a:lnTo>
                    <a:pt x="136" y="42"/>
                  </a:lnTo>
                  <a:lnTo>
                    <a:pt x="130" y="46"/>
                  </a:lnTo>
                  <a:lnTo>
                    <a:pt x="125" y="49"/>
                  </a:lnTo>
                  <a:lnTo>
                    <a:pt x="119" y="53"/>
                  </a:lnTo>
                  <a:lnTo>
                    <a:pt x="114" y="57"/>
                  </a:lnTo>
                  <a:lnTo>
                    <a:pt x="108" y="61"/>
                  </a:lnTo>
                  <a:lnTo>
                    <a:pt x="103" y="66"/>
                  </a:lnTo>
                  <a:lnTo>
                    <a:pt x="98" y="70"/>
                  </a:lnTo>
                  <a:lnTo>
                    <a:pt x="93" y="75"/>
                  </a:lnTo>
                  <a:lnTo>
                    <a:pt x="88" y="79"/>
                  </a:lnTo>
                  <a:lnTo>
                    <a:pt x="84" y="84"/>
                  </a:lnTo>
                  <a:lnTo>
                    <a:pt x="79" y="89"/>
                  </a:lnTo>
                  <a:lnTo>
                    <a:pt x="75" y="94"/>
                  </a:lnTo>
                  <a:lnTo>
                    <a:pt x="70" y="99"/>
                  </a:lnTo>
                  <a:lnTo>
                    <a:pt x="66" y="105"/>
                  </a:lnTo>
                  <a:lnTo>
                    <a:pt x="62" y="110"/>
                  </a:lnTo>
                  <a:lnTo>
                    <a:pt x="58" y="115"/>
                  </a:lnTo>
                  <a:lnTo>
                    <a:pt x="54" y="121"/>
                  </a:lnTo>
                  <a:lnTo>
                    <a:pt x="51" y="127"/>
                  </a:lnTo>
                  <a:lnTo>
                    <a:pt x="47" y="132"/>
                  </a:lnTo>
                  <a:lnTo>
                    <a:pt x="44" y="138"/>
                  </a:lnTo>
                  <a:lnTo>
                    <a:pt x="40" y="144"/>
                  </a:lnTo>
                  <a:lnTo>
                    <a:pt x="37" y="150"/>
                  </a:lnTo>
                  <a:lnTo>
                    <a:pt x="34" y="156"/>
                  </a:lnTo>
                  <a:lnTo>
                    <a:pt x="31" y="163"/>
                  </a:lnTo>
                  <a:lnTo>
                    <a:pt x="28" y="169"/>
                  </a:lnTo>
                  <a:lnTo>
                    <a:pt x="26" y="175"/>
                  </a:lnTo>
                  <a:lnTo>
                    <a:pt x="23" y="182"/>
                  </a:lnTo>
                  <a:lnTo>
                    <a:pt x="21" y="188"/>
                  </a:lnTo>
                  <a:lnTo>
                    <a:pt x="18" y="195"/>
                  </a:lnTo>
                  <a:lnTo>
                    <a:pt x="16" y="201"/>
                  </a:lnTo>
                  <a:lnTo>
                    <a:pt x="14" y="208"/>
                  </a:lnTo>
                  <a:lnTo>
                    <a:pt x="12" y="215"/>
                  </a:lnTo>
                  <a:lnTo>
                    <a:pt x="11" y="222"/>
                  </a:lnTo>
                  <a:lnTo>
                    <a:pt x="9" y="229"/>
                  </a:lnTo>
                  <a:lnTo>
                    <a:pt x="7" y="236"/>
                  </a:lnTo>
                  <a:lnTo>
                    <a:pt x="6" y="243"/>
                  </a:lnTo>
                  <a:lnTo>
                    <a:pt x="5" y="250"/>
                  </a:lnTo>
                  <a:lnTo>
                    <a:pt x="4" y="257"/>
                  </a:lnTo>
                  <a:lnTo>
                    <a:pt x="3" y="264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0" y="300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1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6"/>
                  </a:lnTo>
                  <a:lnTo>
                    <a:pt x="5" y="363"/>
                  </a:lnTo>
                  <a:lnTo>
                    <a:pt x="6" y="370"/>
                  </a:lnTo>
                  <a:lnTo>
                    <a:pt x="7" y="377"/>
                  </a:lnTo>
                  <a:lnTo>
                    <a:pt x="9" y="383"/>
                  </a:lnTo>
                  <a:lnTo>
                    <a:pt x="10" y="390"/>
                  </a:lnTo>
                  <a:lnTo>
                    <a:pt x="12" y="397"/>
                  </a:lnTo>
                  <a:lnTo>
                    <a:pt x="14" y="404"/>
                  </a:lnTo>
                  <a:lnTo>
                    <a:pt x="15" y="410"/>
                  </a:lnTo>
                  <a:lnTo>
                    <a:pt x="17" y="417"/>
                  </a:lnTo>
                  <a:lnTo>
                    <a:pt x="20" y="423"/>
                  </a:lnTo>
                  <a:lnTo>
                    <a:pt x="22" y="430"/>
                  </a:lnTo>
                  <a:lnTo>
                    <a:pt x="24" y="437"/>
                  </a:lnTo>
                  <a:lnTo>
                    <a:pt x="27" y="443"/>
                  </a:lnTo>
                  <a:lnTo>
                    <a:pt x="29" y="449"/>
                  </a:lnTo>
                  <a:lnTo>
                    <a:pt x="32" y="456"/>
                  </a:lnTo>
                  <a:lnTo>
                    <a:pt x="35" y="462"/>
                  </a:lnTo>
                  <a:lnTo>
                    <a:pt x="38" y="468"/>
                  </a:lnTo>
                  <a:lnTo>
                    <a:pt x="41" y="475"/>
                  </a:lnTo>
                  <a:lnTo>
                    <a:pt x="44" y="481"/>
                  </a:lnTo>
                  <a:lnTo>
                    <a:pt x="48" y="487"/>
                  </a:lnTo>
                  <a:lnTo>
                    <a:pt x="51" y="493"/>
                  </a:lnTo>
                  <a:lnTo>
                    <a:pt x="55" y="499"/>
                  </a:lnTo>
                  <a:lnTo>
                    <a:pt x="58" y="505"/>
                  </a:lnTo>
                  <a:lnTo>
                    <a:pt x="62" y="511"/>
                  </a:lnTo>
                  <a:lnTo>
                    <a:pt x="66" y="517"/>
                  </a:lnTo>
                  <a:lnTo>
                    <a:pt x="70" y="523"/>
                  </a:lnTo>
                  <a:lnTo>
                    <a:pt x="74" y="529"/>
                  </a:lnTo>
                  <a:lnTo>
                    <a:pt x="78" y="534"/>
                  </a:lnTo>
                  <a:lnTo>
                    <a:pt x="83" y="540"/>
                  </a:lnTo>
                  <a:lnTo>
                    <a:pt x="87" y="545"/>
                  </a:lnTo>
                  <a:lnTo>
                    <a:pt x="92" y="551"/>
                  </a:lnTo>
                  <a:lnTo>
                    <a:pt x="96" y="557"/>
                  </a:lnTo>
                  <a:lnTo>
                    <a:pt x="101" y="562"/>
                  </a:lnTo>
                  <a:lnTo>
                    <a:pt x="106" y="567"/>
                  </a:lnTo>
                  <a:lnTo>
                    <a:pt x="111" y="573"/>
                  </a:lnTo>
                  <a:lnTo>
                    <a:pt x="116" y="578"/>
                  </a:lnTo>
                  <a:lnTo>
                    <a:pt x="121" y="583"/>
                  </a:lnTo>
                  <a:lnTo>
                    <a:pt x="126" y="588"/>
                  </a:lnTo>
                  <a:lnTo>
                    <a:pt x="131" y="593"/>
                  </a:lnTo>
                  <a:lnTo>
                    <a:pt x="137" y="598"/>
                  </a:lnTo>
                  <a:lnTo>
                    <a:pt x="142" y="603"/>
                  </a:lnTo>
                  <a:lnTo>
                    <a:pt x="148" y="608"/>
                  </a:lnTo>
                  <a:lnTo>
                    <a:pt x="153" y="613"/>
                  </a:lnTo>
                  <a:lnTo>
                    <a:pt x="158" y="617"/>
                  </a:lnTo>
                  <a:lnTo>
                    <a:pt x="164" y="621"/>
                  </a:lnTo>
                  <a:lnTo>
                    <a:pt x="169" y="625"/>
                  </a:lnTo>
                  <a:lnTo>
                    <a:pt x="174" y="629"/>
                  </a:lnTo>
                  <a:lnTo>
                    <a:pt x="180" y="633"/>
                  </a:lnTo>
                  <a:lnTo>
                    <a:pt x="185" y="637"/>
                  </a:lnTo>
                  <a:lnTo>
                    <a:pt x="190" y="640"/>
                  </a:lnTo>
                  <a:lnTo>
                    <a:pt x="196" y="644"/>
                  </a:lnTo>
                  <a:lnTo>
                    <a:pt x="202" y="648"/>
                  </a:lnTo>
                  <a:lnTo>
                    <a:pt x="207" y="651"/>
                  </a:lnTo>
                  <a:lnTo>
                    <a:pt x="213" y="655"/>
                  </a:lnTo>
                  <a:lnTo>
                    <a:pt x="219" y="658"/>
                  </a:lnTo>
                  <a:lnTo>
                    <a:pt x="225" y="662"/>
                  </a:lnTo>
                  <a:lnTo>
                    <a:pt x="231" y="665"/>
                  </a:lnTo>
                  <a:lnTo>
                    <a:pt x="237" y="668"/>
                  </a:lnTo>
                  <a:lnTo>
                    <a:pt x="243" y="671"/>
                  </a:lnTo>
                  <a:lnTo>
                    <a:pt x="249" y="674"/>
                  </a:lnTo>
                  <a:lnTo>
                    <a:pt x="256" y="677"/>
                  </a:lnTo>
                  <a:lnTo>
                    <a:pt x="262" y="680"/>
                  </a:lnTo>
                  <a:lnTo>
                    <a:pt x="268" y="683"/>
                  </a:lnTo>
                  <a:lnTo>
                    <a:pt x="275" y="686"/>
                  </a:lnTo>
                  <a:lnTo>
                    <a:pt x="281" y="689"/>
                  </a:lnTo>
                  <a:lnTo>
                    <a:pt x="288" y="691"/>
                  </a:lnTo>
                  <a:lnTo>
                    <a:pt x="294" y="694"/>
                  </a:lnTo>
                  <a:lnTo>
                    <a:pt x="301" y="696"/>
                  </a:lnTo>
                  <a:lnTo>
                    <a:pt x="308" y="699"/>
                  </a:lnTo>
                  <a:lnTo>
                    <a:pt x="314" y="701"/>
                  </a:lnTo>
                  <a:lnTo>
                    <a:pt x="321" y="703"/>
                  </a:lnTo>
                  <a:lnTo>
                    <a:pt x="328" y="705"/>
                  </a:lnTo>
                  <a:lnTo>
                    <a:pt x="335" y="707"/>
                  </a:lnTo>
                  <a:lnTo>
                    <a:pt x="342" y="710"/>
                  </a:lnTo>
                  <a:lnTo>
                    <a:pt x="349" y="711"/>
                  </a:lnTo>
                  <a:lnTo>
                    <a:pt x="356" y="713"/>
                  </a:lnTo>
                  <a:lnTo>
                    <a:pt x="363" y="715"/>
                  </a:lnTo>
                  <a:lnTo>
                    <a:pt x="370" y="717"/>
                  </a:lnTo>
                  <a:lnTo>
                    <a:pt x="377" y="718"/>
                  </a:lnTo>
                  <a:lnTo>
                    <a:pt x="384" y="720"/>
                  </a:lnTo>
                  <a:lnTo>
                    <a:pt x="391" y="721"/>
                  </a:lnTo>
                  <a:lnTo>
                    <a:pt x="399" y="723"/>
                  </a:lnTo>
                  <a:lnTo>
                    <a:pt x="406" y="724"/>
                  </a:lnTo>
                  <a:lnTo>
                    <a:pt x="413" y="725"/>
                  </a:lnTo>
                  <a:lnTo>
                    <a:pt x="421" y="726"/>
                  </a:lnTo>
                  <a:lnTo>
                    <a:pt x="428" y="727"/>
                  </a:lnTo>
                  <a:lnTo>
                    <a:pt x="436" y="728"/>
                  </a:lnTo>
                  <a:lnTo>
                    <a:pt x="443" y="729"/>
                  </a:lnTo>
                  <a:lnTo>
                    <a:pt x="451" y="730"/>
                  </a:lnTo>
                  <a:lnTo>
                    <a:pt x="458" y="731"/>
                  </a:lnTo>
                  <a:lnTo>
                    <a:pt x="466" y="731"/>
                  </a:lnTo>
                  <a:lnTo>
                    <a:pt x="473" y="732"/>
                  </a:lnTo>
                  <a:lnTo>
                    <a:pt x="481" y="732"/>
                  </a:lnTo>
                  <a:lnTo>
                    <a:pt x="489" y="733"/>
                  </a:lnTo>
                  <a:lnTo>
                    <a:pt x="496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19" y="73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09" name="Freeform 20"/>
            <p:cNvSpPr>
              <a:spLocks/>
            </p:cNvSpPr>
            <p:nvPr/>
          </p:nvSpPr>
          <p:spPr bwMode="auto">
            <a:xfrm>
              <a:off x="1055688" y="5157788"/>
              <a:ext cx="1431925" cy="1012825"/>
            </a:xfrm>
            <a:custGeom>
              <a:avLst/>
              <a:gdLst>
                <a:gd name="T0" fmla="*/ 2147483647 w 902"/>
                <a:gd name="T1" fmla="*/ 2147483647 h 638"/>
                <a:gd name="T2" fmla="*/ 2147483647 w 902"/>
                <a:gd name="T3" fmla="*/ 2147483647 h 638"/>
                <a:gd name="T4" fmla="*/ 2147483647 w 902"/>
                <a:gd name="T5" fmla="*/ 2147483647 h 638"/>
                <a:gd name="T6" fmla="*/ 2147483647 w 902"/>
                <a:gd name="T7" fmla="*/ 2147483647 h 638"/>
                <a:gd name="T8" fmla="*/ 2147483647 w 902"/>
                <a:gd name="T9" fmla="*/ 2147483647 h 638"/>
                <a:gd name="T10" fmla="*/ 2147483647 w 902"/>
                <a:gd name="T11" fmla="*/ 2147483647 h 638"/>
                <a:gd name="T12" fmla="*/ 2147483647 w 902"/>
                <a:gd name="T13" fmla="*/ 2147483647 h 638"/>
                <a:gd name="T14" fmla="*/ 2147483647 w 902"/>
                <a:gd name="T15" fmla="*/ 2147483647 h 638"/>
                <a:gd name="T16" fmla="*/ 2147483647 w 902"/>
                <a:gd name="T17" fmla="*/ 2147483647 h 638"/>
                <a:gd name="T18" fmla="*/ 2147483647 w 902"/>
                <a:gd name="T19" fmla="*/ 2147483647 h 638"/>
                <a:gd name="T20" fmla="*/ 2147483647 w 902"/>
                <a:gd name="T21" fmla="*/ 2147483647 h 638"/>
                <a:gd name="T22" fmla="*/ 2147483647 w 902"/>
                <a:gd name="T23" fmla="*/ 2147483647 h 638"/>
                <a:gd name="T24" fmla="*/ 2147483647 w 902"/>
                <a:gd name="T25" fmla="*/ 2147483647 h 638"/>
                <a:gd name="T26" fmla="*/ 2147483647 w 902"/>
                <a:gd name="T27" fmla="*/ 2147483647 h 638"/>
                <a:gd name="T28" fmla="*/ 2147483647 w 902"/>
                <a:gd name="T29" fmla="*/ 2147483647 h 638"/>
                <a:gd name="T30" fmla="*/ 2147483647 w 902"/>
                <a:gd name="T31" fmla="*/ 2147483647 h 638"/>
                <a:gd name="T32" fmla="*/ 2147483647 w 902"/>
                <a:gd name="T33" fmla="*/ 2147483647 h 638"/>
                <a:gd name="T34" fmla="*/ 2147483647 w 902"/>
                <a:gd name="T35" fmla="*/ 2147483647 h 638"/>
                <a:gd name="T36" fmla="*/ 2147483647 w 902"/>
                <a:gd name="T37" fmla="*/ 2147483647 h 638"/>
                <a:gd name="T38" fmla="*/ 2147483647 w 902"/>
                <a:gd name="T39" fmla="*/ 2147483647 h 638"/>
                <a:gd name="T40" fmla="*/ 2147483647 w 902"/>
                <a:gd name="T41" fmla="*/ 2147483647 h 638"/>
                <a:gd name="T42" fmla="*/ 2147483647 w 902"/>
                <a:gd name="T43" fmla="*/ 2147483647 h 638"/>
                <a:gd name="T44" fmla="*/ 2147483647 w 902"/>
                <a:gd name="T45" fmla="*/ 2147483647 h 638"/>
                <a:gd name="T46" fmla="*/ 2147483647 w 902"/>
                <a:gd name="T47" fmla="*/ 2147483647 h 638"/>
                <a:gd name="T48" fmla="*/ 2147483647 w 902"/>
                <a:gd name="T49" fmla="*/ 2147483647 h 638"/>
                <a:gd name="T50" fmla="*/ 2147483647 w 902"/>
                <a:gd name="T51" fmla="*/ 0 h 638"/>
                <a:gd name="T52" fmla="*/ 2147483647 w 902"/>
                <a:gd name="T53" fmla="*/ 2147483647 h 638"/>
                <a:gd name="T54" fmla="*/ 2147483647 w 902"/>
                <a:gd name="T55" fmla="*/ 2147483647 h 638"/>
                <a:gd name="T56" fmla="*/ 2147483647 w 902"/>
                <a:gd name="T57" fmla="*/ 2147483647 h 638"/>
                <a:gd name="T58" fmla="*/ 2147483647 w 902"/>
                <a:gd name="T59" fmla="*/ 2147483647 h 638"/>
                <a:gd name="T60" fmla="*/ 2147483647 w 902"/>
                <a:gd name="T61" fmla="*/ 2147483647 h 638"/>
                <a:gd name="T62" fmla="*/ 2147483647 w 902"/>
                <a:gd name="T63" fmla="*/ 2147483647 h 638"/>
                <a:gd name="T64" fmla="*/ 2147483647 w 902"/>
                <a:gd name="T65" fmla="*/ 2147483647 h 638"/>
                <a:gd name="T66" fmla="*/ 2147483647 w 902"/>
                <a:gd name="T67" fmla="*/ 0 h 638"/>
                <a:gd name="T68" fmla="*/ 2147483647 w 902"/>
                <a:gd name="T69" fmla="*/ 2147483647 h 638"/>
                <a:gd name="T70" fmla="*/ 2147483647 w 902"/>
                <a:gd name="T71" fmla="*/ 2147483647 h 638"/>
                <a:gd name="T72" fmla="*/ 2147483647 w 902"/>
                <a:gd name="T73" fmla="*/ 2147483647 h 638"/>
                <a:gd name="T74" fmla="*/ 2147483647 w 902"/>
                <a:gd name="T75" fmla="*/ 2147483647 h 638"/>
                <a:gd name="T76" fmla="*/ 2147483647 w 902"/>
                <a:gd name="T77" fmla="*/ 2147483647 h 638"/>
                <a:gd name="T78" fmla="*/ 2147483647 w 902"/>
                <a:gd name="T79" fmla="*/ 2147483647 h 638"/>
                <a:gd name="T80" fmla="*/ 2147483647 w 902"/>
                <a:gd name="T81" fmla="*/ 2147483647 h 638"/>
                <a:gd name="T82" fmla="*/ 2147483647 w 902"/>
                <a:gd name="T83" fmla="*/ 2147483647 h 638"/>
                <a:gd name="T84" fmla="*/ 2147483647 w 902"/>
                <a:gd name="T85" fmla="*/ 2147483647 h 638"/>
                <a:gd name="T86" fmla="*/ 2147483647 w 902"/>
                <a:gd name="T87" fmla="*/ 2147483647 h 638"/>
                <a:gd name="T88" fmla="*/ 0 w 902"/>
                <a:gd name="T89" fmla="*/ 2147483647 h 638"/>
                <a:gd name="T90" fmla="*/ 2147483647 w 902"/>
                <a:gd name="T91" fmla="*/ 2147483647 h 638"/>
                <a:gd name="T92" fmla="*/ 2147483647 w 902"/>
                <a:gd name="T93" fmla="*/ 2147483647 h 638"/>
                <a:gd name="T94" fmla="*/ 2147483647 w 902"/>
                <a:gd name="T95" fmla="*/ 2147483647 h 638"/>
                <a:gd name="T96" fmla="*/ 2147483647 w 902"/>
                <a:gd name="T97" fmla="*/ 2147483647 h 638"/>
                <a:gd name="T98" fmla="*/ 2147483647 w 902"/>
                <a:gd name="T99" fmla="*/ 2147483647 h 638"/>
                <a:gd name="T100" fmla="*/ 2147483647 w 902"/>
                <a:gd name="T101" fmla="*/ 2147483647 h 638"/>
                <a:gd name="T102" fmla="*/ 2147483647 w 902"/>
                <a:gd name="T103" fmla="*/ 2147483647 h 638"/>
                <a:gd name="T104" fmla="*/ 2147483647 w 902"/>
                <a:gd name="T105" fmla="*/ 2147483647 h 638"/>
                <a:gd name="T106" fmla="*/ 2147483647 w 902"/>
                <a:gd name="T107" fmla="*/ 2147483647 h 638"/>
                <a:gd name="T108" fmla="*/ 2147483647 w 902"/>
                <a:gd name="T109" fmla="*/ 2147483647 h 638"/>
                <a:gd name="T110" fmla="*/ 2147483647 w 902"/>
                <a:gd name="T111" fmla="*/ 2147483647 h 638"/>
                <a:gd name="T112" fmla="*/ 2147483647 w 902"/>
                <a:gd name="T113" fmla="*/ 2147483647 h 638"/>
                <a:gd name="T114" fmla="*/ 2147483647 w 902"/>
                <a:gd name="T115" fmla="*/ 2147483647 h 638"/>
                <a:gd name="T116" fmla="*/ 2147483647 w 902"/>
                <a:gd name="T117" fmla="*/ 2147483647 h 638"/>
                <a:gd name="T118" fmla="*/ 2147483647 w 902"/>
                <a:gd name="T119" fmla="*/ 2147483647 h 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8"/>
                <a:gd name="T182" fmla="*/ 902 w 902"/>
                <a:gd name="T183" fmla="*/ 638 h 6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8">
                  <a:moveTo>
                    <a:pt x="450" y="637"/>
                  </a:moveTo>
                  <a:lnTo>
                    <a:pt x="458" y="637"/>
                  </a:lnTo>
                  <a:lnTo>
                    <a:pt x="466" y="637"/>
                  </a:lnTo>
                  <a:lnTo>
                    <a:pt x="473" y="636"/>
                  </a:lnTo>
                  <a:lnTo>
                    <a:pt x="481" y="636"/>
                  </a:lnTo>
                  <a:lnTo>
                    <a:pt x="489" y="636"/>
                  </a:lnTo>
                  <a:lnTo>
                    <a:pt x="496" y="635"/>
                  </a:lnTo>
                  <a:lnTo>
                    <a:pt x="504" y="634"/>
                  </a:lnTo>
                  <a:lnTo>
                    <a:pt x="512" y="634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1" y="630"/>
                  </a:lnTo>
                  <a:lnTo>
                    <a:pt x="549" y="629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5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20"/>
                  </a:lnTo>
                  <a:lnTo>
                    <a:pt x="599" y="618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2"/>
                  </a:lnTo>
                  <a:lnTo>
                    <a:pt x="626" y="610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3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5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7"/>
                  </a:lnTo>
                  <a:lnTo>
                    <a:pt x="708" y="574"/>
                  </a:lnTo>
                  <a:lnTo>
                    <a:pt x="714" y="570"/>
                  </a:lnTo>
                  <a:lnTo>
                    <a:pt x="720" y="567"/>
                  </a:lnTo>
                  <a:lnTo>
                    <a:pt x="726" y="563"/>
                  </a:lnTo>
                  <a:lnTo>
                    <a:pt x="731" y="560"/>
                  </a:lnTo>
                  <a:lnTo>
                    <a:pt x="737" y="556"/>
                  </a:lnTo>
                  <a:lnTo>
                    <a:pt x="743" y="552"/>
                  </a:lnTo>
                  <a:lnTo>
                    <a:pt x="748" y="549"/>
                  </a:lnTo>
                  <a:lnTo>
                    <a:pt x="753" y="545"/>
                  </a:lnTo>
                  <a:lnTo>
                    <a:pt x="759" y="541"/>
                  </a:lnTo>
                  <a:lnTo>
                    <a:pt x="764" y="537"/>
                  </a:lnTo>
                  <a:lnTo>
                    <a:pt x="769" y="533"/>
                  </a:lnTo>
                  <a:lnTo>
                    <a:pt x="774" y="528"/>
                  </a:lnTo>
                  <a:lnTo>
                    <a:pt x="780" y="523"/>
                  </a:lnTo>
                  <a:lnTo>
                    <a:pt x="786" y="518"/>
                  </a:lnTo>
                  <a:lnTo>
                    <a:pt x="791" y="513"/>
                  </a:lnTo>
                  <a:lnTo>
                    <a:pt x="796" y="507"/>
                  </a:lnTo>
                  <a:lnTo>
                    <a:pt x="801" y="502"/>
                  </a:lnTo>
                  <a:lnTo>
                    <a:pt x="806" y="497"/>
                  </a:lnTo>
                  <a:lnTo>
                    <a:pt x="811" y="491"/>
                  </a:lnTo>
                  <a:lnTo>
                    <a:pt x="816" y="486"/>
                  </a:lnTo>
                  <a:lnTo>
                    <a:pt x="821" y="480"/>
                  </a:lnTo>
                  <a:lnTo>
                    <a:pt x="825" y="475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2"/>
                  </a:lnTo>
                  <a:lnTo>
                    <a:pt x="846" y="446"/>
                  </a:lnTo>
                  <a:lnTo>
                    <a:pt x="850" y="440"/>
                  </a:lnTo>
                  <a:lnTo>
                    <a:pt x="854" y="434"/>
                  </a:lnTo>
                  <a:lnTo>
                    <a:pt x="857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7" y="409"/>
                  </a:lnTo>
                  <a:lnTo>
                    <a:pt x="870" y="402"/>
                  </a:lnTo>
                  <a:lnTo>
                    <a:pt x="873" y="396"/>
                  </a:lnTo>
                  <a:lnTo>
                    <a:pt x="876" y="390"/>
                  </a:lnTo>
                  <a:lnTo>
                    <a:pt x="879" y="383"/>
                  </a:lnTo>
                  <a:lnTo>
                    <a:pt x="881" y="377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1" y="343"/>
                  </a:lnTo>
                  <a:lnTo>
                    <a:pt x="893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7" y="316"/>
                  </a:lnTo>
                  <a:lnTo>
                    <a:pt x="898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0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7"/>
                  </a:lnTo>
                  <a:lnTo>
                    <a:pt x="901" y="260"/>
                  </a:lnTo>
                  <a:lnTo>
                    <a:pt x="901" y="252"/>
                  </a:lnTo>
                  <a:lnTo>
                    <a:pt x="900" y="245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3"/>
                  </a:lnTo>
                  <a:lnTo>
                    <a:pt x="897" y="216"/>
                  </a:lnTo>
                  <a:lnTo>
                    <a:pt x="895" y="208"/>
                  </a:lnTo>
                  <a:lnTo>
                    <a:pt x="894" y="201"/>
                  </a:lnTo>
                  <a:lnTo>
                    <a:pt x="892" y="194"/>
                  </a:lnTo>
                  <a:lnTo>
                    <a:pt x="891" y="187"/>
                  </a:lnTo>
                  <a:lnTo>
                    <a:pt x="889" y="181"/>
                  </a:lnTo>
                  <a:lnTo>
                    <a:pt x="887" y="174"/>
                  </a:lnTo>
                  <a:lnTo>
                    <a:pt x="885" y="167"/>
                  </a:lnTo>
                  <a:lnTo>
                    <a:pt x="882" y="160"/>
                  </a:lnTo>
                  <a:lnTo>
                    <a:pt x="880" y="154"/>
                  </a:lnTo>
                  <a:lnTo>
                    <a:pt x="877" y="147"/>
                  </a:lnTo>
                  <a:lnTo>
                    <a:pt x="874" y="141"/>
                  </a:lnTo>
                  <a:lnTo>
                    <a:pt x="871" y="135"/>
                  </a:lnTo>
                  <a:lnTo>
                    <a:pt x="868" y="128"/>
                  </a:lnTo>
                  <a:lnTo>
                    <a:pt x="865" y="122"/>
                  </a:lnTo>
                  <a:lnTo>
                    <a:pt x="861" y="116"/>
                  </a:lnTo>
                  <a:lnTo>
                    <a:pt x="858" y="110"/>
                  </a:lnTo>
                  <a:lnTo>
                    <a:pt x="854" y="105"/>
                  </a:lnTo>
                  <a:lnTo>
                    <a:pt x="850" y="99"/>
                  </a:lnTo>
                  <a:lnTo>
                    <a:pt x="846" y="94"/>
                  </a:lnTo>
                  <a:lnTo>
                    <a:pt x="842" y="88"/>
                  </a:lnTo>
                  <a:lnTo>
                    <a:pt x="838" y="83"/>
                  </a:lnTo>
                  <a:lnTo>
                    <a:pt x="833" y="78"/>
                  </a:lnTo>
                  <a:lnTo>
                    <a:pt x="829" y="73"/>
                  </a:lnTo>
                  <a:lnTo>
                    <a:pt x="824" y="68"/>
                  </a:lnTo>
                  <a:lnTo>
                    <a:pt x="819" y="63"/>
                  </a:lnTo>
                  <a:lnTo>
                    <a:pt x="814" y="59"/>
                  </a:lnTo>
                  <a:lnTo>
                    <a:pt x="809" y="54"/>
                  </a:lnTo>
                  <a:lnTo>
                    <a:pt x="804" y="50"/>
                  </a:lnTo>
                  <a:lnTo>
                    <a:pt x="798" y="46"/>
                  </a:lnTo>
                  <a:lnTo>
                    <a:pt x="793" y="42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8"/>
                  </a:lnTo>
                  <a:lnTo>
                    <a:pt x="764" y="25"/>
                  </a:lnTo>
                  <a:lnTo>
                    <a:pt x="758" y="23"/>
                  </a:lnTo>
                  <a:lnTo>
                    <a:pt x="753" y="20"/>
                  </a:lnTo>
                  <a:lnTo>
                    <a:pt x="747" y="18"/>
                  </a:lnTo>
                  <a:lnTo>
                    <a:pt x="741" y="16"/>
                  </a:lnTo>
                  <a:lnTo>
                    <a:pt x="735" y="14"/>
                  </a:lnTo>
                  <a:lnTo>
                    <a:pt x="729" y="12"/>
                  </a:lnTo>
                  <a:lnTo>
                    <a:pt x="723" y="11"/>
                  </a:lnTo>
                  <a:lnTo>
                    <a:pt x="717" y="9"/>
                  </a:lnTo>
                  <a:lnTo>
                    <a:pt x="711" y="8"/>
                  </a:lnTo>
                  <a:lnTo>
                    <a:pt x="705" y="6"/>
                  </a:lnTo>
                  <a:lnTo>
                    <a:pt x="698" y="5"/>
                  </a:lnTo>
                  <a:lnTo>
                    <a:pt x="692" y="4"/>
                  </a:lnTo>
                  <a:lnTo>
                    <a:pt x="685" y="3"/>
                  </a:lnTo>
                  <a:lnTo>
                    <a:pt x="678" y="3"/>
                  </a:lnTo>
                  <a:lnTo>
                    <a:pt x="671" y="2"/>
                  </a:lnTo>
                  <a:lnTo>
                    <a:pt x="665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3" y="0"/>
                  </a:lnTo>
                  <a:lnTo>
                    <a:pt x="636" y="0"/>
                  </a:lnTo>
                  <a:lnTo>
                    <a:pt x="629" y="0"/>
                  </a:lnTo>
                  <a:lnTo>
                    <a:pt x="622" y="0"/>
                  </a:lnTo>
                  <a:lnTo>
                    <a:pt x="614" y="0"/>
                  </a:lnTo>
                  <a:lnTo>
                    <a:pt x="607" y="1"/>
                  </a:lnTo>
                  <a:lnTo>
                    <a:pt x="599" y="1"/>
                  </a:lnTo>
                  <a:lnTo>
                    <a:pt x="592" y="2"/>
                  </a:lnTo>
                  <a:lnTo>
                    <a:pt x="584" y="2"/>
                  </a:lnTo>
                  <a:lnTo>
                    <a:pt x="576" y="3"/>
                  </a:lnTo>
                  <a:lnTo>
                    <a:pt x="569" y="3"/>
                  </a:lnTo>
                  <a:lnTo>
                    <a:pt x="561" y="4"/>
                  </a:lnTo>
                  <a:lnTo>
                    <a:pt x="553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1"/>
                  </a:lnTo>
                  <a:lnTo>
                    <a:pt x="497" y="13"/>
                  </a:lnTo>
                  <a:lnTo>
                    <a:pt x="488" y="14"/>
                  </a:lnTo>
                  <a:lnTo>
                    <a:pt x="480" y="15"/>
                  </a:lnTo>
                  <a:lnTo>
                    <a:pt x="472" y="17"/>
                  </a:lnTo>
                  <a:lnTo>
                    <a:pt x="464" y="18"/>
                  </a:lnTo>
                  <a:lnTo>
                    <a:pt x="455" y="20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6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2"/>
                  </a:lnTo>
                  <a:lnTo>
                    <a:pt x="399" y="11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59" y="5"/>
                  </a:lnTo>
                  <a:lnTo>
                    <a:pt x="352" y="4"/>
                  </a:lnTo>
                  <a:lnTo>
                    <a:pt x="344" y="4"/>
                  </a:lnTo>
                  <a:lnTo>
                    <a:pt x="336" y="3"/>
                  </a:lnTo>
                  <a:lnTo>
                    <a:pt x="329" y="2"/>
                  </a:lnTo>
                  <a:lnTo>
                    <a:pt x="321" y="2"/>
                  </a:lnTo>
                  <a:lnTo>
                    <a:pt x="314" y="1"/>
                  </a:lnTo>
                  <a:lnTo>
                    <a:pt x="306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5" y="3"/>
                  </a:lnTo>
                  <a:lnTo>
                    <a:pt x="209" y="4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3" y="23"/>
                  </a:lnTo>
                  <a:lnTo>
                    <a:pt x="138" y="25"/>
                  </a:lnTo>
                  <a:lnTo>
                    <a:pt x="133" y="28"/>
                  </a:lnTo>
                  <a:lnTo>
                    <a:pt x="127" y="31"/>
                  </a:lnTo>
                  <a:lnTo>
                    <a:pt x="121" y="34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3" y="46"/>
                  </a:lnTo>
                  <a:lnTo>
                    <a:pt x="98" y="50"/>
                  </a:lnTo>
                  <a:lnTo>
                    <a:pt x="93" y="54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7" y="68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5" y="94"/>
                  </a:lnTo>
                  <a:lnTo>
                    <a:pt x="51" y="99"/>
                  </a:lnTo>
                  <a:lnTo>
                    <a:pt x="47" y="105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5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7"/>
                  </a:lnTo>
                  <a:lnTo>
                    <a:pt x="22" y="383"/>
                  </a:lnTo>
                  <a:lnTo>
                    <a:pt x="25" y="390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4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6" y="475"/>
                  </a:lnTo>
                  <a:lnTo>
                    <a:pt x="80" y="480"/>
                  </a:lnTo>
                  <a:lnTo>
                    <a:pt x="85" y="486"/>
                  </a:lnTo>
                  <a:lnTo>
                    <a:pt x="90" y="491"/>
                  </a:lnTo>
                  <a:lnTo>
                    <a:pt x="95" y="497"/>
                  </a:lnTo>
                  <a:lnTo>
                    <a:pt x="100" y="502"/>
                  </a:lnTo>
                  <a:lnTo>
                    <a:pt x="105" y="507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8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4" y="549"/>
                  </a:lnTo>
                  <a:lnTo>
                    <a:pt x="159" y="553"/>
                  </a:lnTo>
                  <a:lnTo>
                    <a:pt x="165" y="557"/>
                  </a:lnTo>
                  <a:lnTo>
                    <a:pt x="170" y="560"/>
                  </a:lnTo>
                  <a:lnTo>
                    <a:pt x="176" y="564"/>
                  </a:lnTo>
                  <a:lnTo>
                    <a:pt x="182" y="567"/>
                  </a:lnTo>
                  <a:lnTo>
                    <a:pt x="188" y="571"/>
                  </a:lnTo>
                  <a:lnTo>
                    <a:pt x="194" y="574"/>
                  </a:lnTo>
                  <a:lnTo>
                    <a:pt x="200" y="578"/>
                  </a:lnTo>
                  <a:lnTo>
                    <a:pt x="206" y="581"/>
                  </a:lnTo>
                  <a:lnTo>
                    <a:pt x="212" y="584"/>
                  </a:lnTo>
                  <a:lnTo>
                    <a:pt x="219" y="587"/>
                  </a:lnTo>
                  <a:lnTo>
                    <a:pt x="225" y="590"/>
                  </a:lnTo>
                  <a:lnTo>
                    <a:pt x="231" y="593"/>
                  </a:lnTo>
                  <a:lnTo>
                    <a:pt x="238" y="596"/>
                  </a:lnTo>
                  <a:lnTo>
                    <a:pt x="244" y="599"/>
                  </a:lnTo>
                  <a:lnTo>
                    <a:pt x="251" y="601"/>
                  </a:lnTo>
                  <a:lnTo>
                    <a:pt x="258" y="604"/>
                  </a:lnTo>
                  <a:lnTo>
                    <a:pt x="265" y="606"/>
                  </a:lnTo>
                  <a:lnTo>
                    <a:pt x="271" y="608"/>
                  </a:lnTo>
                  <a:lnTo>
                    <a:pt x="278" y="611"/>
                  </a:lnTo>
                  <a:lnTo>
                    <a:pt x="285" y="613"/>
                  </a:lnTo>
                  <a:lnTo>
                    <a:pt x="292" y="615"/>
                  </a:lnTo>
                  <a:lnTo>
                    <a:pt x="299" y="617"/>
                  </a:lnTo>
                  <a:lnTo>
                    <a:pt x="306" y="619"/>
                  </a:lnTo>
                  <a:lnTo>
                    <a:pt x="313" y="621"/>
                  </a:lnTo>
                  <a:lnTo>
                    <a:pt x="321" y="622"/>
                  </a:lnTo>
                  <a:lnTo>
                    <a:pt x="328" y="624"/>
                  </a:lnTo>
                  <a:lnTo>
                    <a:pt x="335" y="626"/>
                  </a:lnTo>
                  <a:lnTo>
                    <a:pt x="343" y="627"/>
                  </a:lnTo>
                  <a:lnTo>
                    <a:pt x="350" y="628"/>
                  </a:lnTo>
                  <a:lnTo>
                    <a:pt x="357" y="630"/>
                  </a:lnTo>
                  <a:lnTo>
                    <a:pt x="365" y="631"/>
                  </a:lnTo>
                  <a:lnTo>
                    <a:pt x="373" y="632"/>
                  </a:lnTo>
                  <a:lnTo>
                    <a:pt x="380" y="633"/>
                  </a:lnTo>
                  <a:lnTo>
                    <a:pt x="388" y="634"/>
                  </a:lnTo>
                  <a:lnTo>
                    <a:pt x="395" y="634"/>
                  </a:lnTo>
                  <a:lnTo>
                    <a:pt x="403" y="635"/>
                  </a:lnTo>
                  <a:lnTo>
                    <a:pt x="411" y="636"/>
                  </a:lnTo>
                  <a:lnTo>
                    <a:pt x="419" y="636"/>
                  </a:lnTo>
                  <a:lnTo>
                    <a:pt x="426" y="636"/>
                  </a:lnTo>
                  <a:lnTo>
                    <a:pt x="434" y="637"/>
                  </a:lnTo>
                  <a:lnTo>
                    <a:pt x="442" y="637"/>
                  </a:lnTo>
                  <a:lnTo>
                    <a:pt x="450" y="637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0" name="Freeform 21"/>
            <p:cNvSpPr>
              <a:spLocks/>
            </p:cNvSpPr>
            <p:nvPr/>
          </p:nvSpPr>
          <p:spPr bwMode="auto">
            <a:xfrm>
              <a:off x="1055688" y="5157788"/>
              <a:ext cx="1431925" cy="1012825"/>
            </a:xfrm>
            <a:custGeom>
              <a:avLst/>
              <a:gdLst>
                <a:gd name="T0" fmla="*/ 2147483647 w 902"/>
                <a:gd name="T1" fmla="*/ 2147483647 h 638"/>
                <a:gd name="T2" fmla="*/ 2147483647 w 902"/>
                <a:gd name="T3" fmla="*/ 2147483647 h 638"/>
                <a:gd name="T4" fmla="*/ 2147483647 w 902"/>
                <a:gd name="T5" fmla="*/ 2147483647 h 638"/>
                <a:gd name="T6" fmla="*/ 2147483647 w 902"/>
                <a:gd name="T7" fmla="*/ 2147483647 h 638"/>
                <a:gd name="T8" fmla="*/ 2147483647 w 902"/>
                <a:gd name="T9" fmla="*/ 2147483647 h 638"/>
                <a:gd name="T10" fmla="*/ 2147483647 w 902"/>
                <a:gd name="T11" fmla="*/ 2147483647 h 638"/>
                <a:gd name="T12" fmla="*/ 2147483647 w 902"/>
                <a:gd name="T13" fmla="*/ 2147483647 h 638"/>
                <a:gd name="T14" fmla="*/ 2147483647 w 902"/>
                <a:gd name="T15" fmla="*/ 2147483647 h 638"/>
                <a:gd name="T16" fmla="*/ 2147483647 w 902"/>
                <a:gd name="T17" fmla="*/ 2147483647 h 638"/>
                <a:gd name="T18" fmla="*/ 2147483647 w 902"/>
                <a:gd name="T19" fmla="*/ 2147483647 h 638"/>
                <a:gd name="T20" fmla="*/ 2147483647 w 902"/>
                <a:gd name="T21" fmla="*/ 2147483647 h 638"/>
                <a:gd name="T22" fmla="*/ 2147483647 w 902"/>
                <a:gd name="T23" fmla="*/ 2147483647 h 638"/>
                <a:gd name="T24" fmla="*/ 2147483647 w 902"/>
                <a:gd name="T25" fmla="*/ 2147483647 h 638"/>
                <a:gd name="T26" fmla="*/ 2147483647 w 902"/>
                <a:gd name="T27" fmla="*/ 2147483647 h 638"/>
                <a:gd name="T28" fmla="*/ 2147483647 w 902"/>
                <a:gd name="T29" fmla="*/ 2147483647 h 638"/>
                <a:gd name="T30" fmla="*/ 2147483647 w 902"/>
                <a:gd name="T31" fmla="*/ 2147483647 h 638"/>
                <a:gd name="T32" fmla="*/ 2147483647 w 902"/>
                <a:gd name="T33" fmla="*/ 2147483647 h 638"/>
                <a:gd name="T34" fmla="*/ 2147483647 w 902"/>
                <a:gd name="T35" fmla="*/ 2147483647 h 638"/>
                <a:gd name="T36" fmla="*/ 2147483647 w 902"/>
                <a:gd name="T37" fmla="*/ 2147483647 h 638"/>
                <a:gd name="T38" fmla="*/ 2147483647 w 902"/>
                <a:gd name="T39" fmla="*/ 2147483647 h 638"/>
                <a:gd name="T40" fmla="*/ 2147483647 w 902"/>
                <a:gd name="T41" fmla="*/ 2147483647 h 638"/>
                <a:gd name="T42" fmla="*/ 2147483647 w 902"/>
                <a:gd name="T43" fmla="*/ 2147483647 h 638"/>
                <a:gd name="T44" fmla="*/ 2147483647 w 902"/>
                <a:gd name="T45" fmla="*/ 2147483647 h 638"/>
                <a:gd name="T46" fmla="*/ 2147483647 w 902"/>
                <a:gd name="T47" fmla="*/ 2147483647 h 638"/>
                <a:gd name="T48" fmla="*/ 2147483647 w 902"/>
                <a:gd name="T49" fmla="*/ 2147483647 h 638"/>
                <a:gd name="T50" fmla="*/ 2147483647 w 902"/>
                <a:gd name="T51" fmla="*/ 0 h 638"/>
                <a:gd name="T52" fmla="*/ 2147483647 w 902"/>
                <a:gd name="T53" fmla="*/ 2147483647 h 638"/>
                <a:gd name="T54" fmla="*/ 2147483647 w 902"/>
                <a:gd name="T55" fmla="*/ 2147483647 h 638"/>
                <a:gd name="T56" fmla="*/ 2147483647 w 902"/>
                <a:gd name="T57" fmla="*/ 2147483647 h 638"/>
                <a:gd name="T58" fmla="*/ 2147483647 w 902"/>
                <a:gd name="T59" fmla="*/ 2147483647 h 638"/>
                <a:gd name="T60" fmla="*/ 2147483647 w 902"/>
                <a:gd name="T61" fmla="*/ 2147483647 h 638"/>
                <a:gd name="T62" fmla="*/ 2147483647 w 902"/>
                <a:gd name="T63" fmla="*/ 2147483647 h 638"/>
                <a:gd name="T64" fmla="*/ 2147483647 w 902"/>
                <a:gd name="T65" fmla="*/ 2147483647 h 638"/>
                <a:gd name="T66" fmla="*/ 2147483647 w 902"/>
                <a:gd name="T67" fmla="*/ 0 h 638"/>
                <a:gd name="T68" fmla="*/ 2147483647 w 902"/>
                <a:gd name="T69" fmla="*/ 2147483647 h 638"/>
                <a:gd name="T70" fmla="*/ 2147483647 w 902"/>
                <a:gd name="T71" fmla="*/ 2147483647 h 638"/>
                <a:gd name="T72" fmla="*/ 2147483647 w 902"/>
                <a:gd name="T73" fmla="*/ 2147483647 h 638"/>
                <a:gd name="T74" fmla="*/ 2147483647 w 902"/>
                <a:gd name="T75" fmla="*/ 2147483647 h 638"/>
                <a:gd name="T76" fmla="*/ 2147483647 w 902"/>
                <a:gd name="T77" fmla="*/ 2147483647 h 638"/>
                <a:gd name="T78" fmla="*/ 2147483647 w 902"/>
                <a:gd name="T79" fmla="*/ 2147483647 h 638"/>
                <a:gd name="T80" fmla="*/ 2147483647 w 902"/>
                <a:gd name="T81" fmla="*/ 2147483647 h 638"/>
                <a:gd name="T82" fmla="*/ 2147483647 w 902"/>
                <a:gd name="T83" fmla="*/ 2147483647 h 638"/>
                <a:gd name="T84" fmla="*/ 2147483647 w 902"/>
                <a:gd name="T85" fmla="*/ 2147483647 h 638"/>
                <a:gd name="T86" fmla="*/ 2147483647 w 902"/>
                <a:gd name="T87" fmla="*/ 2147483647 h 638"/>
                <a:gd name="T88" fmla="*/ 0 w 902"/>
                <a:gd name="T89" fmla="*/ 2147483647 h 638"/>
                <a:gd name="T90" fmla="*/ 2147483647 w 902"/>
                <a:gd name="T91" fmla="*/ 2147483647 h 638"/>
                <a:gd name="T92" fmla="*/ 2147483647 w 902"/>
                <a:gd name="T93" fmla="*/ 2147483647 h 638"/>
                <a:gd name="T94" fmla="*/ 2147483647 w 902"/>
                <a:gd name="T95" fmla="*/ 2147483647 h 638"/>
                <a:gd name="T96" fmla="*/ 2147483647 w 902"/>
                <a:gd name="T97" fmla="*/ 2147483647 h 638"/>
                <a:gd name="T98" fmla="*/ 2147483647 w 902"/>
                <a:gd name="T99" fmla="*/ 2147483647 h 638"/>
                <a:gd name="T100" fmla="*/ 2147483647 w 902"/>
                <a:gd name="T101" fmla="*/ 2147483647 h 638"/>
                <a:gd name="T102" fmla="*/ 2147483647 w 902"/>
                <a:gd name="T103" fmla="*/ 2147483647 h 638"/>
                <a:gd name="T104" fmla="*/ 2147483647 w 902"/>
                <a:gd name="T105" fmla="*/ 2147483647 h 638"/>
                <a:gd name="T106" fmla="*/ 2147483647 w 902"/>
                <a:gd name="T107" fmla="*/ 2147483647 h 638"/>
                <a:gd name="T108" fmla="*/ 2147483647 w 902"/>
                <a:gd name="T109" fmla="*/ 2147483647 h 638"/>
                <a:gd name="T110" fmla="*/ 2147483647 w 902"/>
                <a:gd name="T111" fmla="*/ 2147483647 h 638"/>
                <a:gd name="T112" fmla="*/ 2147483647 w 902"/>
                <a:gd name="T113" fmla="*/ 2147483647 h 638"/>
                <a:gd name="T114" fmla="*/ 2147483647 w 902"/>
                <a:gd name="T115" fmla="*/ 2147483647 h 638"/>
                <a:gd name="T116" fmla="*/ 2147483647 w 902"/>
                <a:gd name="T117" fmla="*/ 2147483647 h 638"/>
                <a:gd name="T118" fmla="*/ 2147483647 w 902"/>
                <a:gd name="T119" fmla="*/ 2147483647 h 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8"/>
                <a:gd name="T182" fmla="*/ 902 w 902"/>
                <a:gd name="T183" fmla="*/ 638 h 6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8">
                  <a:moveTo>
                    <a:pt x="450" y="637"/>
                  </a:moveTo>
                  <a:lnTo>
                    <a:pt x="458" y="637"/>
                  </a:lnTo>
                  <a:lnTo>
                    <a:pt x="466" y="637"/>
                  </a:lnTo>
                  <a:lnTo>
                    <a:pt x="473" y="636"/>
                  </a:lnTo>
                  <a:lnTo>
                    <a:pt x="481" y="636"/>
                  </a:lnTo>
                  <a:lnTo>
                    <a:pt x="489" y="636"/>
                  </a:lnTo>
                  <a:lnTo>
                    <a:pt x="496" y="635"/>
                  </a:lnTo>
                  <a:lnTo>
                    <a:pt x="504" y="634"/>
                  </a:lnTo>
                  <a:lnTo>
                    <a:pt x="512" y="634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1" y="630"/>
                  </a:lnTo>
                  <a:lnTo>
                    <a:pt x="549" y="629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5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20"/>
                  </a:lnTo>
                  <a:lnTo>
                    <a:pt x="599" y="618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2"/>
                  </a:lnTo>
                  <a:lnTo>
                    <a:pt x="626" y="610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3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5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7"/>
                  </a:lnTo>
                  <a:lnTo>
                    <a:pt x="708" y="574"/>
                  </a:lnTo>
                  <a:lnTo>
                    <a:pt x="714" y="570"/>
                  </a:lnTo>
                  <a:lnTo>
                    <a:pt x="720" y="567"/>
                  </a:lnTo>
                  <a:lnTo>
                    <a:pt x="726" y="563"/>
                  </a:lnTo>
                  <a:lnTo>
                    <a:pt x="731" y="560"/>
                  </a:lnTo>
                  <a:lnTo>
                    <a:pt x="737" y="556"/>
                  </a:lnTo>
                  <a:lnTo>
                    <a:pt x="743" y="552"/>
                  </a:lnTo>
                  <a:lnTo>
                    <a:pt x="748" y="549"/>
                  </a:lnTo>
                  <a:lnTo>
                    <a:pt x="753" y="545"/>
                  </a:lnTo>
                  <a:lnTo>
                    <a:pt x="759" y="541"/>
                  </a:lnTo>
                  <a:lnTo>
                    <a:pt x="764" y="537"/>
                  </a:lnTo>
                  <a:lnTo>
                    <a:pt x="769" y="533"/>
                  </a:lnTo>
                  <a:lnTo>
                    <a:pt x="774" y="528"/>
                  </a:lnTo>
                  <a:lnTo>
                    <a:pt x="780" y="523"/>
                  </a:lnTo>
                  <a:lnTo>
                    <a:pt x="786" y="518"/>
                  </a:lnTo>
                  <a:lnTo>
                    <a:pt x="791" y="513"/>
                  </a:lnTo>
                  <a:lnTo>
                    <a:pt x="796" y="507"/>
                  </a:lnTo>
                  <a:lnTo>
                    <a:pt x="801" y="502"/>
                  </a:lnTo>
                  <a:lnTo>
                    <a:pt x="806" y="497"/>
                  </a:lnTo>
                  <a:lnTo>
                    <a:pt x="811" y="491"/>
                  </a:lnTo>
                  <a:lnTo>
                    <a:pt x="816" y="486"/>
                  </a:lnTo>
                  <a:lnTo>
                    <a:pt x="821" y="480"/>
                  </a:lnTo>
                  <a:lnTo>
                    <a:pt x="825" y="475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2"/>
                  </a:lnTo>
                  <a:lnTo>
                    <a:pt x="846" y="446"/>
                  </a:lnTo>
                  <a:lnTo>
                    <a:pt x="850" y="440"/>
                  </a:lnTo>
                  <a:lnTo>
                    <a:pt x="854" y="434"/>
                  </a:lnTo>
                  <a:lnTo>
                    <a:pt x="857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7" y="409"/>
                  </a:lnTo>
                  <a:lnTo>
                    <a:pt x="870" y="402"/>
                  </a:lnTo>
                  <a:lnTo>
                    <a:pt x="873" y="396"/>
                  </a:lnTo>
                  <a:lnTo>
                    <a:pt x="876" y="390"/>
                  </a:lnTo>
                  <a:lnTo>
                    <a:pt x="879" y="383"/>
                  </a:lnTo>
                  <a:lnTo>
                    <a:pt x="881" y="377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1" y="343"/>
                  </a:lnTo>
                  <a:lnTo>
                    <a:pt x="893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7" y="316"/>
                  </a:lnTo>
                  <a:lnTo>
                    <a:pt x="898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0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7"/>
                  </a:lnTo>
                  <a:lnTo>
                    <a:pt x="901" y="260"/>
                  </a:lnTo>
                  <a:lnTo>
                    <a:pt x="901" y="252"/>
                  </a:lnTo>
                  <a:lnTo>
                    <a:pt x="900" y="245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3"/>
                  </a:lnTo>
                  <a:lnTo>
                    <a:pt x="897" y="216"/>
                  </a:lnTo>
                  <a:lnTo>
                    <a:pt x="895" y="208"/>
                  </a:lnTo>
                  <a:lnTo>
                    <a:pt x="894" y="201"/>
                  </a:lnTo>
                  <a:lnTo>
                    <a:pt x="892" y="194"/>
                  </a:lnTo>
                  <a:lnTo>
                    <a:pt x="891" y="187"/>
                  </a:lnTo>
                  <a:lnTo>
                    <a:pt x="889" y="181"/>
                  </a:lnTo>
                  <a:lnTo>
                    <a:pt x="887" y="174"/>
                  </a:lnTo>
                  <a:lnTo>
                    <a:pt x="885" y="167"/>
                  </a:lnTo>
                  <a:lnTo>
                    <a:pt x="882" y="160"/>
                  </a:lnTo>
                  <a:lnTo>
                    <a:pt x="880" y="154"/>
                  </a:lnTo>
                  <a:lnTo>
                    <a:pt x="877" y="147"/>
                  </a:lnTo>
                  <a:lnTo>
                    <a:pt x="874" y="141"/>
                  </a:lnTo>
                  <a:lnTo>
                    <a:pt x="871" y="135"/>
                  </a:lnTo>
                  <a:lnTo>
                    <a:pt x="868" y="128"/>
                  </a:lnTo>
                  <a:lnTo>
                    <a:pt x="865" y="122"/>
                  </a:lnTo>
                  <a:lnTo>
                    <a:pt x="861" y="116"/>
                  </a:lnTo>
                  <a:lnTo>
                    <a:pt x="858" y="110"/>
                  </a:lnTo>
                  <a:lnTo>
                    <a:pt x="854" y="105"/>
                  </a:lnTo>
                  <a:lnTo>
                    <a:pt x="850" y="99"/>
                  </a:lnTo>
                  <a:lnTo>
                    <a:pt x="846" y="94"/>
                  </a:lnTo>
                  <a:lnTo>
                    <a:pt x="842" y="88"/>
                  </a:lnTo>
                  <a:lnTo>
                    <a:pt x="838" y="83"/>
                  </a:lnTo>
                  <a:lnTo>
                    <a:pt x="833" y="78"/>
                  </a:lnTo>
                  <a:lnTo>
                    <a:pt x="829" y="73"/>
                  </a:lnTo>
                  <a:lnTo>
                    <a:pt x="824" y="68"/>
                  </a:lnTo>
                  <a:lnTo>
                    <a:pt x="819" y="63"/>
                  </a:lnTo>
                  <a:lnTo>
                    <a:pt x="814" y="59"/>
                  </a:lnTo>
                  <a:lnTo>
                    <a:pt x="809" y="54"/>
                  </a:lnTo>
                  <a:lnTo>
                    <a:pt x="804" y="50"/>
                  </a:lnTo>
                  <a:lnTo>
                    <a:pt x="798" y="46"/>
                  </a:lnTo>
                  <a:lnTo>
                    <a:pt x="793" y="42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8"/>
                  </a:lnTo>
                  <a:lnTo>
                    <a:pt x="764" y="25"/>
                  </a:lnTo>
                  <a:lnTo>
                    <a:pt x="758" y="23"/>
                  </a:lnTo>
                  <a:lnTo>
                    <a:pt x="753" y="20"/>
                  </a:lnTo>
                  <a:lnTo>
                    <a:pt x="747" y="18"/>
                  </a:lnTo>
                  <a:lnTo>
                    <a:pt x="741" y="16"/>
                  </a:lnTo>
                  <a:lnTo>
                    <a:pt x="735" y="14"/>
                  </a:lnTo>
                  <a:lnTo>
                    <a:pt x="729" y="12"/>
                  </a:lnTo>
                  <a:lnTo>
                    <a:pt x="723" y="11"/>
                  </a:lnTo>
                  <a:lnTo>
                    <a:pt x="717" y="9"/>
                  </a:lnTo>
                  <a:lnTo>
                    <a:pt x="711" y="8"/>
                  </a:lnTo>
                  <a:lnTo>
                    <a:pt x="705" y="6"/>
                  </a:lnTo>
                  <a:lnTo>
                    <a:pt x="698" y="5"/>
                  </a:lnTo>
                  <a:lnTo>
                    <a:pt x="692" y="4"/>
                  </a:lnTo>
                  <a:lnTo>
                    <a:pt x="685" y="3"/>
                  </a:lnTo>
                  <a:lnTo>
                    <a:pt x="678" y="3"/>
                  </a:lnTo>
                  <a:lnTo>
                    <a:pt x="671" y="2"/>
                  </a:lnTo>
                  <a:lnTo>
                    <a:pt x="665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3" y="0"/>
                  </a:lnTo>
                  <a:lnTo>
                    <a:pt x="636" y="0"/>
                  </a:lnTo>
                  <a:lnTo>
                    <a:pt x="629" y="0"/>
                  </a:lnTo>
                  <a:lnTo>
                    <a:pt x="622" y="0"/>
                  </a:lnTo>
                  <a:lnTo>
                    <a:pt x="614" y="0"/>
                  </a:lnTo>
                  <a:lnTo>
                    <a:pt x="607" y="1"/>
                  </a:lnTo>
                  <a:lnTo>
                    <a:pt x="599" y="1"/>
                  </a:lnTo>
                  <a:lnTo>
                    <a:pt x="592" y="2"/>
                  </a:lnTo>
                  <a:lnTo>
                    <a:pt x="584" y="2"/>
                  </a:lnTo>
                  <a:lnTo>
                    <a:pt x="576" y="3"/>
                  </a:lnTo>
                  <a:lnTo>
                    <a:pt x="569" y="3"/>
                  </a:lnTo>
                  <a:lnTo>
                    <a:pt x="561" y="4"/>
                  </a:lnTo>
                  <a:lnTo>
                    <a:pt x="553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1"/>
                  </a:lnTo>
                  <a:lnTo>
                    <a:pt x="497" y="13"/>
                  </a:lnTo>
                  <a:lnTo>
                    <a:pt x="488" y="14"/>
                  </a:lnTo>
                  <a:lnTo>
                    <a:pt x="480" y="15"/>
                  </a:lnTo>
                  <a:lnTo>
                    <a:pt x="472" y="17"/>
                  </a:lnTo>
                  <a:lnTo>
                    <a:pt x="464" y="18"/>
                  </a:lnTo>
                  <a:lnTo>
                    <a:pt x="455" y="20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6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2"/>
                  </a:lnTo>
                  <a:lnTo>
                    <a:pt x="399" y="11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59" y="5"/>
                  </a:lnTo>
                  <a:lnTo>
                    <a:pt x="352" y="4"/>
                  </a:lnTo>
                  <a:lnTo>
                    <a:pt x="344" y="4"/>
                  </a:lnTo>
                  <a:lnTo>
                    <a:pt x="336" y="3"/>
                  </a:lnTo>
                  <a:lnTo>
                    <a:pt x="329" y="2"/>
                  </a:lnTo>
                  <a:lnTo>
                    <a:pt x="321" y="2"/>
                  </a:lnTo>
                  <a:lnTo>
                    <a:pt x="314" y="1"/>
                  </a:lnTo>
                  <a:lnTo>
                    <a:pt x="306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5" y="3"/>
                  </a:lnTo>
                  <a:lnTo>
                    <a:pt x="209" y="4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3" y="23"/>
                  </a:lnTo>
                  <a:lnTo>
                    <a:pt x="138" y="25"/>
                  </a:lnTo>
                  <a:lnTo>
                    <a:pt x="133" y="28"/>
                  </a:lnTo>
                  <a:lnTo>
                    <a:pt x="127" y="31"/>
                  </a:lnTo>
                  <a:lnTo>
                    <a:pt x="121" y="34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3" y="46"/>
                  </a:lnTo>
                  <a:lnTo>
                    <a:pt x="98" y="50"/>
                  </a:lnTo>
                  <a:lnTo>
                    <a:pt x="93" y="54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7" y="68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5" y="94"/>
                  </a:lnTo>
                  <a:lnTo>
                    <a:pt x="51" y="99"/>
                  </a:lnTo>
                  <a:lnTo>
                    <a:pt x="47" y="105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5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7"/>
                  </a:lnTo>
                  <a:lnTo>
                    <a:pt x="22" y="383"/>
                  </a:lnTo>
                  <a:lnTo>
                    <a:pt x="25" y="390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4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6" y="475"/>
                  </a:lnTo>
                  <a:lnTo>
                    <a:pt x="80" y="480"/>
                  </a:lnTo>
                  <a:lnTo>
                    <a:pt x="85" y="486"/>
                  </a:lnTo>
                  <a:lnTo>
                    <a:pt x="90" y="491"/>
                  </a:lnTo>
                  <a:lnTo>
                    <a:pt x="95" y="497"/>
                  </a:lnTo>
                  <a:lnTo>
                    <a:pt x="100" y="502"/>
                  </a:lnTo>
                  <a:lnTo>
                    <a:pt x="105" y="507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8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4" y="549"/>
                  </a:lnTo>
                  <a:lnTo>
                    <a:pt x="159" y="553"/>
                  </a:lnTo>
                  <a:lnTo>
                    <a:pt x="165" y="557"/>
                  </a:lnTo>
                  <a:lnTo>
                    <a:pt x="170" y="560"/>
                  </a:lnTo>
                  <a:lnTo>
                    <a:pt x="176" y="564"/>
                  </a:lnTo>
                  <a:lnTo>
                    <a:pt x="182" y="567"/>
                  </a:lnTo>
                  <a:lnTo>
                    <a:pt x="188" y="571"/>
                  </a:lnTo>
                  <a:lnTo>
                    <a:pt x="194" y="574"/>
                  </a:lnTo>
                  <a:lnTo>
                    <a:pt x="200" y="578"/>
                  </a:lnTo>
                  <a:lnTo>
                    <a:pt x="206" y="581"/>
                  </a:lnTo>
                  <a:lnTo>
                    <a:pt x="212" y="584"/>
                  </a:lnTo>
                  <a:lnTo>
                    <a:pt x="219" y="587"/>
                  </a:lnTo>
                  <a:lnTo>
                    <a:pt x="225" y="590"/>
                  </a:lnTo>
                  <a:lnTo>
                    <a:pt x="231" y="593"/>
                  </a:lnTo>
                  <a:lnTo>
                    <a:pt x="238" y="596"/>
                  </a:lnTo>
                  <a:lnTo>
                    <a:pt x="244" y="599"/>
                  </a:lnTo>
                  <a:lnTo>
                    <a:pt x="251" y="601"/>
                  </a:lnTo>
                  <a:lnTo>
                    <a:pt x="258" y="604"/>
                  </a:lnTo>
                  <a:lnTo>
                    <a:pt x="265" y="606"/>
                  </a:lnTo>
                  <a:lnTo>
                    <a:pt x="271" y="608"/>
                  </a:lnTo>
                  <a:lnTo>
                    <a:pt x="278" y="611"/>
                  </a:lnTo>
                  <a:lnTo>
                    <a:pt x="285" y="613"/>
                  </a:lnTo>
                  <a:lnTo>
                    <a:pt x="292" y="615"/>
                  </a:lnTo>
                  <a:lnTo>
                    <a:pt x="299" y="617"/>
                  </a:lnTo>
                  <a:lnTo>
                    <a:pt x="306" y="619"/>
                  </a:lnTo>
                  <a:lnTo>
                    <a:pt x="313" y="621"/>
                  </a:lnTo>
                  <a:lnTo>
                    <a:pt x="321" y="622"/>
                  </a:lnTo>
                  <a:lnTo>
                    <a:pt x="328" y="624"/>
                  </a:lnTo>
                  <a:lnTo>
                    <a:pt x="335" y="626"/>
                  </a:lnTo>
                  <a:lnTo>
                    <a:pt x="343" y="627"/>
                  </a:lnTo>
                  <a:lnTo>
                    <a:pt x="350" y="628"/>
                  </a:lnTo>
                  <a:lnTo>
                    <a:pt x="357" y="630"/>
                  </a:lnTo>
                  <a:lnTo>
                    <a:pt x="365" y="631"/>
                  </a:lnTo>
                  <a:lnTo>
                    <a:pt x="373" y="632"/>
                  </a:lnTo>
                  <a:lnTo>
                    <a:pt x="380" y="633"/>
                  </a:lnTo>
                  <a:lnTo>
                    <a:pt x="388" y="634"/>
                  </a:lnTo>
                  <a:lnTo>
                    <a:pt x="395" y="634"/>
                  </a:lnTo>
                  <a:lnTo>
                    <a:pt x="403" y="635"/>
                  </a:lnTo>
                  <a:lnTo>
                    <a:pt x="411" y="636"/>
                  </a:lnTo>
                  <a:lnTo>
                    <a:pt x="419" y="636"/>
                  </a:lnTo>
                  <a:lnTo>
                    <a:pt x="426" y="636"/>
                  </a:lnTo>
                  <a:lnTo>
                    <a:pt x="434" y="637"/>
                  </a:lnTo>
                  <a:lnTo>
                    <a:pt x="442" y="637"/>
                  </a:lnTo>
                  <a:lnTo>
                    <a:pt x="450" y="6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1" name="Freeform 22"/>
            <p:cNvSpPr>
              <a:spLocks/>
            </p:cNvSpPr>
            <p:nvPr/>
          </p:nvSpPr>
          <p:spPr bwMode="auto">
            <a:xfrm>
              <a:off x="1162050" y="5227638"/>
              <a:ext cx="1214438" cy="858837"/>
            </a:xfrm>
            <a:custGeom>
              <a:avLst/>
              <a:gdLst>
                <a:gd name="T0" fmla="*/ 2147483647 w 765"/>
                <a:gd name="T1" fmla="*/ 2147483647 h 541"/>
                <a:gd name="T2" fmla="*/ 2147483647 w 765"/>
                <a:gd name="T3" fmla="*/ 2147483647 h 541"/>
                <a:gd name="T4" fmla="*/ 2147483647 w 765"/>
                <a:gd name="T5" fmla="*/ 2147483647 h 541"/>
                <a:gd name="T6" fmla="*/ 2147483647 w 765"/>
                <a:gd name="T7" fmla="*/ 2147483647 h 541"/>
                <a:gd name="T8" fmla="*/ 2147483647 w 765"/>
                <a:gd name="T9" fmla="*/ 2147483647 h 541"/>
                <a:gd name="T10" fmla="*/ 2147483647 w 765"/>
                <a:gd name="T11" fmla="*/ 2147483647 h 541"/>
                <a:gd name="T12" fmla="*/ 2147483647 w 765"/>
                <a:gd name="T13" fmla="*/ 2147483647 h 541"/>
                <a:gd name="T14" fmla="*/ 2147483647 w 765"/>
                <a:gd name="T15" fmla="*/ 2147483647 h 541"/>
                <a:gd name="T16" fmla="*/ 2147483647 w 765"/>
                <a:gd name="T17" fmla="*/ 2147483647 h 541"/>
                <a:gd name="T18" fmla="*/ 2147483647 w 765"/>
                <a:gd name="T19" fmla="*/ 2147483647 h 541"/>
                <a:gd name="T20" fmla="*/ 2147483647 w 765"/>
                <a:gd name="T21" fmla="*/ 2147483647 h 541"/>
                <a:gd name="T22" fmla="*/ 2147483647 w 765"/>
                <a:gd name="T23" fmla="*/ 2147483647 h 541"/>
                <a:gd name="T24" fmla="*/ 2147483647 w 765"/>
                <a:gd name="T25" fmla="*/ 2147483647 h 541"/>
                <a:gd name="T26" fmla="*/ 2147483647 w 765"/>
                <a:gd name="T27" fmla="*/ 2147483647 h 541"/>
                <a:gd name="T28" fmla="*/ 2147483647 w 765"/>
                <a:gd name="T29" fmla="*/ 2147483647 h 541"/>
                <a:gd name="T30" fmla="*/ 2147483647 w 765"/>
                <a:gd name="T31" fmla="*/ 2147483647 h 541"/>
                <a:gd name="T32" fmla="*/ 2147483647 w 765"/>
                <a:gd name="T33" fmla="*/ 2147483647 h 541"/>
                <a:gd name="T34" fmla="*/ 2147483647 w 765"/>
                <a:gd name="T35" fmla="*/ 2147483647 h 541"/>
                <a:gd name="T36" fmla="*/ 2147483647 w 765"/>
                <a:gd name="T37" fmla="*/ 2147483647 h 541"/>
                <a:gd name="T38" fmla="*/ 2147483647 w 765"/>
                <a:gd name="T39" fmla="*/ 2147483647 h 541"/>
                <a:gd name="T40" fmla="*/ 2147483647 w 765"/>
                <a:gd name="T41" fmla="*/ 2147483647 h 541"/>
                <a:gd name="T42" fmla="*/ 2147483647 w 765"/>
                <a:gd name="T43" fmla="*/ 2147483647 h 541"/>
                <a:gd name="T44" fmla="*/ 2147483647 w 765"/>
                <a:gd name="T45" fmla="*/ 2147483647 h 541"/>
                <a:gd name="T46" fmla="*/ 2147483647 w 765"/>
                <a:gd name="T47" fmla="*/ 2147483647 h 541"/>
                <a:gd name="T48" fmla="*/ 2147483647 w 765"/>
                <a:gd name="T49" fmla="*/ 2147483647 h 541"/>
                <a:gd name="T50" fmla="*/ 2147483647 w 765"/>
                <a:gd name="T51" fmla="*/ 2147483647 h 541"/>
                <a:gd name="T52" fmla="*/ 2147483647 w 765"/>
                <a:gd name="T53" fmla="*/ 0 h 541"/>
                <a:gd name="T54" fmla="*/ 2147483647 w 765"/>
                <a:gd name="T55" fmla="*/ 2147483647 h 541"/>
                <a:gd name="T56" fmla="*/ 2147483647 w 765"/>
                <a:gd name="T57" fmla="*/ 2147483647 h 541"/>
                <a:gd name="T58" fmla="*/ 2147483647 w 765"/>
                <a:gd name="T59" fmla="*/ 2147483647 h 541"/>
                <a:gd name="T60" fmla="*/ 2147483647 w 765"/>
                <a:gd name="T61" fmla="*/ 2147483647 h 541"/>
                <a:gd name="T62" fmla="*/ 2147483647 w 765"/>
                <a:gd name="T63" fmla="*/ 2147483647 h 541"/>
                <a:gd name="T64" fmla="*/ 2147483647 w 765"/>
                <a:gd name="T65" fmla="*/ 2147483647 h 541"/>
                <a:gd name="T66" fmla="*/ 2147483647 w 765"/>
                <a:gd name="T67" fmla="*/ 2147483647 h 541"/>
                <a:gd name="T68" fmla="*/ 2147483647 w 765"/>
                <a:gd name="T69" fmla="*/ 0 h 541"/>
                <a:gd name="T70" fmla="*/ 2147483647 w 765"/>
                <a:gd name="T71" fmla="*/ 2147483647 h 541"/>
                <a:gd name="T72" fmla="*/ 2147483647 w 765"/>
                <a:gd name="T73" fmla="*/ 2147483647 h 541"/>
                <a:gd name="T74" fmla="*/ 2147483647 w 765"/>
                <a:gd name="T75" fmla="*/ 2147483647 h 541"/>
                <a:gd name="T76" fmla="*/ 2147483647 w 765"/>
                <a:gd name="T77" fmla="*/ 2147483647 h 541"/>
                <a:gd name="T78" fmla="*/ 2147483647 w 765"/>
                <a:gd name="T79" fmla="*/ 2147483647 h 541"/>
                <a:gd name="T80" fmla="*/ 2147483647 w 765"/>
                <a:gd name="T81" fmla="*/ 2147483647 h 541"/>
                <a:gd name="T82" fmla="*/ 2147483647 w 765"/>
                <a:gd name="T83" fmla="*/ 2147483647 h 541"/>
                <a:gd name="T84" fmla="*/ 2147483647 w 765"/>
                <a:gd name="T85" fmla="*/ 2147483647 h 541"/>
                <a:gd name="T86" fmla="*/ 2147483647 w 765"/>
                <a:gd name="T87" fmla="*/ 2147483647 h 541"/>
                <a:gd name="T88" fmla="*/ 2147483647 w 765"/>
                <a:gd name="T89" fmla="*/ 2147483647 h 541"/>
                <a:gd name="T90" fmla="*/ 0 w 765"/>
                <a:gd name="T91" fmla="*/ 2147483647 h 541"/>
                <a:gd name="T92" fmla="*/ 2147483647 w 765"/>
                <a:gd name="T93" fmla="*/ 2147483647 h 541"/>
                <a:gd name="T94" fmla="*/ 2147483647 w 765"/>
                <a:gd name="T95" fmla="*/ 2147483647 h 541"/>
                <a:gd name="T96" fmla="*/ 2147483647 w 765"/>
                <a:gd name="T97" fmla="*/ 2147483647 h 541"/>
                <a:gd name="T98" fmla="*/ 2147483647 w 765"/>
                <a:gd name="T99" fmla="*/ 2147483647 h 541"/>
                <a:gd name="T100" fmla="*/ 2147483647 w 765"/>
                <a:gd name="T101" fmla="*/ 2147483647 h 541"/>
                <a:gd name="T102" fmla="*/ 2147483647 w 765"/>
                <a:gd name="T103" fmla="*/ 2147483647 h 541"/>
                <a:gd name="T104" fmla="*/ 2147483647 w 765"/>
                <a:gd name="T105" fmla="*/ 2147483647 h 541"/>
                <a:gd name="T106" fmla="*/ 2147483647 w 765"/>
                <a:gd name="T107" fmla="*/ 2147483647 h 541"/>
                <a:gd name="T108" fmla="*/ 2147483647 w 765"/>
                <a:gd name="T109" fmla="*/ 2147483647 h 541"/>
                <a:gd name="T110" fmla="*/ 2147483647 w 765"/>
                <a:gd name="T111" fmla="*/ 2147483647 h 541"/>
                <a:gd name="T112" fmla="*/ 2147483647 w 765"/>
                <a:gd name="T113" fmla="*/ 2147483647 h 541"/>
                <a:gd name="T114" fmla="*/ 2147483647 w 765"/>
                <a:gd name="T115" fmla="*/ 2147483647 h 541"/>
                <a:gd name="T116" fmla="*/ 2147483647 w 765"/>
                <a:gd name="T117" fmla="*/ 2147483647 h 541"/>
                <a:gd name="T118" fmla="*/ 2147483647 w 765"/>
                <a:gd name="T119" fmla="*/ 2147483647 h 541"/>
                <a:gd name="T120" fmla="*/ 2147483647 w 765"/>
                <a:gd name="T121" fmla="*/ 2147483647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2" name="Freeform 23"/>
            <p:cNvSpPr>
              <a:spLocks/>
            </p:cNvSpPr>
            <p:nvPr/>
          </p:nvSpPr>
          <p:spPr bwMode="auto">
            <a:xfrm>
              <a:off x="1162050" y="5227638"/>
              <a:ext cx="1214438" cy="858837"/>
            </a:xfrm>
            <a:custGeom>
              <a:avLst/>
              <a:gdLst>
                <a:gd name="T0" fmla="*/ 2147483647 w 765"/>
                <a:gd name="T1" fmla="*/ 2147483647 h 541"/>
                <a:gd name="T2" fmla="*/ 2147483647 w 765"/>
                <a:gd name="T3" fmla="*/ 2147483647 h 541"/>
                <a:gd name="T4" fmla="*/ 2147483647 w 765"/>
                <a:gd name="T5" fmla="*/ 2147483647 h 541"/>
                <a:gd name="T6" fmla="*/ 2147483647 w 765"/>
                <a:gd name="T7" fmla="*/ 2147483647 h 541"/>
                <a:gd name="T8" fmla="*/ 2147483647 w 765"/>
                <a:gd name="T9" fmla="*/ 2147483647 h 541"/>
                <a:gd name="T10" fmla="*/ 2147483647 w 765"/>
                <a:gd name="T11" fmla="*/ 2147483647 h 541"/>
                <a:gd name="T12" fmla="*/ 2147483647 w 765"/>
                <a:gd name="T13" fmla="*/ 2147483647 h 541"/>
                <a:gd name="T14" fmla="*/ 2147483647 w 765"/>
                <a:gd name="T15" fmla="*/ 2147483647 h 541"/>
                <a:gd name="T16" fmla="*/ 2147483647 w 765"/>
                <a:gd name="T17" fmla="*/ 2147483647 h 541"/>
                <a:gd name="T18" fmla="*/ 2147483647 w 765"/>
                <a:gd name="T19" fmla="*/ 2147483647 h 541"/>
                <a:gd name="T20" fmla="*/ 2147483647 w 765"/>
                <a:gd name="T21" fmla="*/ 2147483647 h 541"/>
                <a:gd name="T22" fmla="*/ 2147483647 w 765"/>
                <a:gd name="T23" fmla="*/ 2147483647 h 541"/>
                <a:gd name="T24" fmla="*/ 2147483647 w 765"/>
                <a:gd name="T25" fmla="*/ 2147483647 h 541"/>
                <a:gd name="T26" fmla="*/ 2147483647 w 765"/>
                <a:gd name="T27" fmla="*/ 2147483647 h 541"/>
                <a:gd name="T28" fmla="*/ 2147483647 w 765"/>
                <a:gd name="T29" fmla="*/ 2147483647 h 541"/>
                <a:gd name="T30" fmla="*/ 2147483647 w 765"/>
                <a:gd name="T31" fmla="*/ 2147483647 h 541"/>
                <a:gd name="T32" fmla="*/ 2147483647 w 765"/>
                <a:gd name="T33" fmla="*/ 2147483647 h 541"/>
                <a:gd name="T34" fmla="*/ 2147483647 w 765"/>
                <a:gd name="T35" fmla="*/ 2147483647 h 541"/>
                <a:gd name="T36" fmla="*/ 2147483647 w 765"/>
                <a:gd name="T37" fmla="*/ 2147483647 h 541"/>
                <a:gd name="T38" fmla="*/ 2147483647 w 765"/>
                <a:gd name="T39" fmla="*/ 2147483647 h 541"/>
                <a:gd name="T40" fmla="*/ 2147483647 w 765"/>
                <a:gd name="T41" fmla="*/ 2147483647 h 541"/>
                <a:gd name="T42" fmla="*/ 2147483647 w 765"/>
                <a:gd name="T43" fmla="*/ 2147483647 h 541"/>
                <a:gd name="T44" fmla="*/ 2147483647 w 765"/>
                <a:gd name="T45" fmla="*/ 2147483647 h 541"/>
                <a:gd name="T46" fmla="*/ 2147483647 w 765"/>
                <a:gd name="T47" fmla="*/ 2147483647 h 541"/>
                <a:gd name="T48" fmla="*/ 2147483647 w 765"/>
                <a:gd name="T49" fmla="*/ 2147483647 h 541"/>
                <a:gd name="T50" fmla="*/ 2147483647 w 765"/>
                <a:gd name="T51" fmla="*/ 2147483647 h 541"/>
                <a:gd name="T52" fmla="*/ 2147483647 w 765"/>
                <a:gd name="T53" fmla="*/ 0 h 541"/>
                <a:gd name="T54" fmla="*/ 2147483647 w 765"/>
                <a:gd name="T55" fmla="*/ 2147483647 h 541"/>
                <a:gd name="T56" fmla="*/ 2147483647 w 765"/>
                <a:gd name="T57" fmla="*/ 2147483647 h 541"/>
                <a:gd name="T58" fmla="*/ 2147483647 w 765"/>
                <a:gd name="T59" fmla="*/ 2147483647 h 541"/>
                <a:gd name="T60" fmla="*/ 2147483647 w 765"/>
                <a:gd name="T61" fmla="*/ 2147483647 h 541"/>
                <a:gd name="T62" fmla="*/ 2147483647 w 765"/>
                <a:gd name="T63" fmla="*/ 2147483647 h 541"/>
                <a:gd name="T64" fmla="*/ 2147483647 w 765"/>
                <a:gd name="T65" fmla="*/ 2147483647 h 541"/>
                <a:gd name="T66" fmla="*/ 2147483647 w 765"/>
                <a:gd name="T67" fmla="*/ 2147483647 h 541"/>
                <a:gd name="T68" fmla="*/ 2147483647 w 765"/>
                <a:gd name="T69" fmla="*/ 0 h 541"/>
                <a:gd name="T70" fmla="*/ 2147483647 w 765"/>
                <a:gd name="T71" fmla="*/ 2147483647 h 541"/>
                <a:gd name="T72" fmla="*/ 2147483647 w 765"/>
                <a:gd name="T73" fmla="*/ 2147483647 h 541"/>
                <a:gd name="T74" fmla="*/ 2147483647 w 765"/>
                <a:gd name="T75" fmla="*/ 2147483647 h 541"/>
                <a:gd name="T76" fmla="*/ 2147483647 w 765"/>
                <a:gd name="T77" fmla="*/ 2147483647 h 541"/>
                <a:gd name="T78" fmla="*/ 2147483647 w 765"/>
                <a:gd name="T79" fmla="*/ 2147483647 h 541"/>
                <a:gd name="T80" fmla="*/ 2147483647 w 765"/>
                <a:gd name="T81" fmla="*/ 2147483647 h 541"/>
                <a:gd name="T82" fmla="*/ 2147483647 w 765"/>
                <a:gd name="T83" fmla="*/ 2147483647 h 541"/>
                <a:gd name="T84" fmla="*/ 2147483647 w 765"/>
                <a:gd name="T85" fmla="*/ 2147483647 h 541"/>
                <a:gd name="T86" fmla="*/ 2147483647 w 765"/>
                <a:gd name="T87" fmla="*/ 2147483647 h 541"/>
                <a:gd name="T88" fmla="*/ 2147483647 w 765"/>
                <a:gd name="T89" fmla="*/ 2147483647 h 541"/>
                <a:gd name="T90" fmla="*/ 0 w 765"/>
                <a:gd name="T91" fmla="*/ 2147483647 h 541"/>
                <a:gd name="T92" fmla="*/ 2147483647 w 765"/>
                <a:gd name="T93" fmla="*/ 2147483647 h 541"/>
                <a:gd name="T94" fmla="*/ 2147483647 w 765"/>
                <a:gd name="T95" fmla="*/ 2147483647 h 541"/>
                <a:gd name="T96" fmla="*/ 2147483647 w 765"/>
                <a:gd name="T97" fmla="*/ 2147483647 h 541"/>
                <a:gd name="T98" fmla="*/ 2147483647 w 765"/>
                <a:gd name="T99" fmla="*/ 2147483647 h 541"/>
                <a:gd name="T100" fmla="*/ 2147483647 w 765"/>
                <a:gd name="T101" fmla="*/ 2147483647 h 541"/>
                <a:gd name="T102" fmla="*/ 2147483647 w 765"/>
                <a:gd name="T103" fmla="*/ 2147483647 h 541"/>
                <a:gd name="T104" fmla="*/ 2147483647 w 765"/>
                <a:gd name="T105" fmla="*/ 2147483647 h 541"/>
                <a:gd name="T106" fmla="*/ 2147483647 w 765"/>
                <a:gd name="T107" fmla="*/ 2147483647 h 541"/>
                <a:gd name="T108" fmla="*/ 2147483647 w 765"/>
                <a:gd name="T109" fmla="*/ 2147483647 h 541"/>
                <a:gd name="T110" fmla="*/ 2147483647 w 765"/>
                <a:gd name="T111" fmla="*/ 2147483647 h 541"/>
                <a:gd name="T112" fmla="*/ 2147483647 w 765"/>
                <a:gd name="T113" fmla="*/ 2147483647 h 541"/>
                <a:gd name="T114" fmla="*/ 2147483647 w 765"/>
                <a:gd name="T115" fmla="*/ 2147483647 h 541"/>
                <a:gd name="T116" fmla="*/ 2147483647 w 765"/>
                <a:gd name="T117" fmla="*/ 2147483647 h 541"/>
                <a:gd name="T118" fmla="*/ 2147483647 w 765"/>
                <a:gd name="T119" fmla="*/ 2147483647 h 541"/>
                <a:gd name="T120" fmla="*/ 2147483647 w 765"/>
                <a:gd name="T121" fmla="*/ 2147483647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3" name="Freeform 24"/>
            <p:cNvSpPr>
              <a:spLocks/>
            </p:cNvSpPr>
            <p:nvPr/>
          </p:nvSpPr>
          <p:spPr bwMode="auto">
            <a:xfrm>
              <a:off x="1158875" y="5232400"/>
              <a:ext cx="1217613" cy="857250"/>
            </a:xfrm>
            <a:custGeom>
              <a:avLst/>
              <a:gdLst>
                <a:gd name="T0" fmla="*/ 2147483647 w 767"/>
                <a:gd name="T1" fmla="*/ 2147483647 h 540"/>
                <a:gd name="T2" fmla="*/ 2147483647 w 767"/>
                <a:gd name="T3" fmla="*/ 2147483647 h 540"/>
                <a:gd name="T4" fmla="*/ 2147483647 w 767"/>
                <a:gd name="T5" fmla="*/ 2147483647 h 540"/>
                <a:gd name="T6" fmla="*/ 2147483647 w 767"/>
                <a:gd name="T7" fmla="*/ 2147483647 h 540"/>
                <a:gd name="T8" fmla="*/ 2147483647 w 767"/>
                <a:gd name="T9" fmla="*/ 2147483647 h 540"/>
                <a:gd name="T10" fmla="*/ 2147483647 w 767"/>
                <a:gd name="T11" fmla="*/ 2147483647 h 540"/>
                <a:gd name="T12" fmla="*/ 2147483647 w 767"/>
                <a:gd name="T13" fmla="*/ 2147483647 h 540"/>
                <a:gd name="T14" fmla="*/ 2147483647 w 767"/>
                <a:gd name="T15" fmla="*/ 2147483647 h 540"/>
                <a:gd name="T16" fmla="*/ 2147483647 w 767"/>
                <a:gd name="T17" fmla="*/ 2147483647 h 540"/>
                <a:gd name="T18" fmla="*/ 2147483647 w 767"/>
                <a:gd name="T19" fmla="*/ 2147483647 h 540"/>
                <a:gd name="T20" fmla="*/ 2147483647 w 767"/>
                <a:gd name="T21" fmla="*/ 2147483647 h 540"/>
                <a:gd name="T22" fmla="*/ 2147483647 w 767"/>
                <a:gd name="T23" fmla="*/ 2147483647 h 540"/>
                <a:gd name="T24" fmla="*/ 2147483647 w 767"/>
                <a:gd name="T25" fmla="*/ 2147483647 h 540"/>
                <a:gd name="T26" fmla="*/ 2147483647 w 767"/>
                <a:gd name="T27" fmla="*/ 2147483647 h 540"/>
                <a:gd name="T28" fmla="*/ 2147483647 w 767"/>
                <a:gd name="T29" fmla="*/ 2147483647 h 540"/>
                <a:gd name="T30" fmla="*/ 2147483647 w 767"/>
                <a:gd name="T31" fmla="*/ 2147483647 h 540"/>
                <a:gd name="T32" fmla="*/ 2147483647 w 767"/>
                <a:gd name="T33" fmla="*/ 2147483647 h 540"/>
                <a:gd name="T34" fmla="*/ 2147483647 w 767"/>
                <a:gd name="T35" fmla="*/ 2147483647 h 540"/>
                <a:gd name="T36" fmla="*/ 2147483647 w 767"/>
                <a:gd name="T37" fmla="*/ 2147483647 h 540"/>
                <a:gd name="T38" fmla="*/ 2147483647 w 767"/>
                <a:gd name="T39" fmla="*/ 2147483647 h 540"/>
                <a:gd name="T40" fmla="*/ 2147483647 w 767"/>
                <a:gd name="T41" fmla="*/ 2147483647 h 540"/>
                <a:gd name="T42" fmla="*/ 2147483647 w 767"/>
                <a:gd name="T43" fmla="*/ 2147483647 h 540"/>
                <a:gd name="T44" fmla="*/ 2147483647 w 767"/>
                <a:gd name="T45" fmla="*/ 2147483647 h 540"/>
                <a:gd name="T46" fmla="*/ 2147483647 w 767"/>
                <a:gd name="T47" fmla="*/ 2147483647 h 540"/>
                <a:gd name="T48" fmla="*/ 2147483647 w 767"/>
                <a:gd name="T49" fmla="*/ 2147483647 h 540"/>
                <a:gd name="T50" fmla="*/ 2147483647 w 767"/>
                <a:gd name="T51" fmla="*/ 2147483647 h 540"/>
                <a:gd name="T52" fmla="*/ 2147483647 w 767"/>
                <a:gd name="T53" fmla="*/ 2147483647 h 540"/>
                <a:gd name="T54" fmla="*/ 2147483647 w 767"/>
                <a:gd name="T55" fmla="*/ 2147483647 h 540"/>
                <a:gd name="T56" fmla="*/ 2147483647 w 767"/>
                <a:gd name="T57" fmla="*/ 2147483647 h 540"/>
                <a:gd name="T58" fmla="*/ 2147483647 w 767"/>
                <a:gd name="T59" fmla="*/ 2147483647 h 540"/>
                <a:gd name="T60" fmla="*/ 2147483647 w 767"/>
                <a:gd name="T61" fmla="*/ 2147483647 h 540"/>
                <a:gd name="T62" fmla="*/ 2147483647 w 767"/>
                <a:gd name="T63" fmla="*/ 2147483647 h 540"/>
                <a:gd name="T64" fmla="*/ 2147483647 w 767"/>
                <a:gd name="T65" fmla="*/ 2147483647 h 540"/>
                <a:gd name="T66" fmla="*/ 2147483647 w 767"/>
                <a:gd name="T67" fmla="*/ 0 h 540"/>
                <a:gd name="T68" fmla="*/ 2147483647 w 767"/>
                <a:gd name="T69" fmla="*/ 2147483647 h 540"/>
                <a:gd name="T70" fmla="*/ 2147483647 w 767"/>
                <a:gd name="T71" fmla="*/ 2147483647 h 540"/>
                <a:gd name="T72" fmla="*/ 2147483647 w 767"/>
                <a:gd name="T73" fmla="*/ 2147483647 h 540"/>
                <a:gd name="T74" fmla="*/ 2147483647 w 767"/>
                <a:gd name="T75" fmla="*/ 2147483647 h 540"/>
                <a:gd name="T76" fmla="*/ 2147483647 w 767"/>
                <a:gd name="T77" fmla="*/ 2147483647 h 540"/>
                <a:gd name="T78" fmla="*/ 2147483647 w 767"/>
                <a:gd name="T79" fmla="*/ 2147483647 h 540"/>
                <a:gd name="T80" fmla="*/ 2147483647 w 767"/>
                <a:gd name="T81" fmla="*/ 2147483647 h 540"/>
                <a:gd name="T82" fmla="*/ 2147483647 w 767"/>
                <a:gd name="T83" fmla="*/ 2147483647 h 540"/>
                <a:gd name="T84" fmla="*/ 2147483647 w 767"/>
                <a:gd name="T85" fmla="*/ 2147483647 h 540"/>
                <a:gd name="T86" fmla="*/ 2147483647 w 767"/>
                <a:gd name="T87" fmla="*/ 2147483647 h 540"/>
                <a:gd name="T88" fmla="*/ 0 w 767"/>
                <a:gd name="T89" fmla="*/ 2147483647 h 540"/>
                <a:gd name="T90" fmla="*/ 2147483647 w 767"/>
                <a:gd name="T91" fmla="*/ 2147483647 h 540"/>
                <a:gd name="T92" fmla="*/ 2147483647 w 767"/>
                <a:gd name="T93" fmla="*/ 2147483647 h 540"/>
                <a:gd name="T94" fmla="*/ 2147483647 w 767"/>
                <a:gd name="T95" fmla="*/ 2147483647 h 540"/>
                <a:gd name="T96" fmla="*/ 2147483647 w 767"/>
                <a:gd name="T97" fmla="*/ 2147483647 h 540"/>
                <a:gd name="T98" fmla="*/ 2147483647 w 767"/>
                <a:gd name="T99" fmla="*/ 2147483647 h 540"/>
                <a:gd name="T100" fmla="*/ 2147483647 w 767"/>
                <a:gd name="T101" fmla="*/ 2147483647 h 540"/>
                <a:gd name="T102" fmla="*/ 2147483647 w 767"/>
                <a:gd name="T103" fmla="*/ 2147483647 h 540"/>
                <a:gd name="T104" fmla="*/ 2147483647 w 767"/>
                <a:gd name="T105" fmla="*/ 2147483647 h 540"/>
                <a:gd name="T106" fmla="*/ 2147483647 w 767"/>
                <a:gd name="T107" fmla="*/ 2147483647 h 540"/>
                <a:gd name="T108" fmla="*/ 2147483647 w 767"/>
                <a:gd name="T109" fmla="*/ 2147483647 h 540"/>
                <a:gd name="T110" fmla="*/ 2147483647 w 767"/>
                <a:gd name="T111" fmla="*/ 2147483647 h 540"/>
                <a:gd name="T112" fmla="*/ 2147483647 w 767"/>
                <a:gd name="T113" fmla="*/ 2147483647 h 540"/>
                <a:gd name="T114" fmla="*/ 2147483647 w 767"/>
                <a:gd name="T115" fmla="*/ 2147483647 h 540"/>
                <a:gd name="T116" fmla="*/ 2147483647 w 767"/>
                <a:gd name="T117" fmla="*/ 2147483647 h 540"/>
                <a:gd name="T118" fmla="*/ 2147483647 w 767"/>
                <a:gd name="T119" fmla="*/ 2147483647 h 540"/>
                <a:gd name="T120" fmla="*/ 2147483647 w 767"/>
                <a:gd name="T121" fmla="*/ 2147483647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1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2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3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6" y="478"/>
                  </a:lnTo>
                  <a:lnTo>
                    <a:pt x="621" y="474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0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5"/>
                  </a:lnTo>
                  <a:lnTo>
                    <a:pt x="677" y="430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7" y="409"/>
                  </a:lnTo>
                  <a:lnTo>
                    <a:pt x="701" y="403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6"/>
                  </a:lnTo>
                  <a:lnTo>
                    <a:pt x="719" y="380"/>
                  </a:lnTo>
                  <a:lnTo>
                    <a:pt x="723" y="374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7" y="349"/>
                  </a:lnTo>
                  <a:lnTo>
                    <a:pt x="740" y="342"/>
                  </a:lnTo>
                  <a:lnTo>
                    <a:pt x="743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09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9" y="289"/>
                  </a:lnTo>
                  <a:lnTo>
                    <a:pt x="760" y="282"/>
                  </a:lnTo>
                  <a:lnTo>
                    <a:pt x="762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5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4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60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99"/>
                  </a:lnTo>
                  <a:lnTo>
                    <a:pt x="730" y="93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7" y="31"/>
                  </a:lnTo>
                  <a:lnTo>
                    <a:pt x="661" y="27"/>
                  </a:lnTo>
                  <a:lnTo>
                    <a:pt x="654" y="24"/>
                  </a:lnTo>
                  <a:lnTo>
                    <a:pt x="649" y="22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6"/>
                  </a:lnTo>
                  <a:lnTo>
                    <a:pt x="589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9" y="3"/>
                  </a:lnTo>
                  <a:lnTo>
                    <a:pt x="562" y="2"/>
                  </a:lnTo>
                  <a:lnTo>
                    <a:pt x="555" y="2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9" y="2"/>
                  </a:lnTo>
                  <a:lnTo>
                    <a:pt x="511" y="2"/>
                  </a:lnTo>
                  <a:lnTo>
                    <a:pt x="504" y="2"/>
                  </a:lnTo>
                  <a:lnTo>
                    <a:pt x="496" y="3"/>
                  </a:lnTo>
                  <a:lnTo>
                    <a:pt x="489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6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4"/>
                  </a:lnTo>
                  <a:lnTo>
                    <a:pt x="368" y="13"/>
                  </a:lnTo>
                  <a:lnTo>
                    <a:pt x="359" y="11"/>
                  </a:lnTo>
                  <a:lnTo>
                    <a:pt x="351" y="10"/>
                  </a:lnTo>
                  <a:lnTo>
                    <a:pt x="343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2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19"/>
                  </a:lnTo>
                  <a:lnTo>
                    <a:pt x="123" y="22"/>
                  </a:lnTo>
                  <a:lnTo>
                    <a:pt x="117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7" y="134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4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1" y="254"/>
                  </a:lnTo>
                  <a:lnTo>
                    <a:pt x="2" y="262"/>
                  </a:lnTo>
                  <a:lnTo>
                    <a:pt x="3" y="269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9" y="296"/>
                  </a:lnTo>
                  <a:lnTo>
                    <a:pt x="11" y="303"/>
                  </a:lnTo>
                  <a:lnTo>
                    <a:pt x="14" y="310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0" y="408"/>
                  </a:lnTo>
                  <a:lnTo>
                    <a:pt x="75" y="414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6" y="445"/>
                  </a:lnTo>
                  <a:lnTo>
                    <a:pt x="112" y="449"/>
                  </a:lnTo>
                  <a:lnTo>
                    <a:pt x="117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1" y="503"/>
                  </a:lnTo>
                  <a:lnTo>
                    <a:pt x="207" y="506"/>
                  </a:lnTo>
                  <a:lnTo>
                    <a:pt x="214" y="508"/>
                  </a:lnTo>
                  <a:lnTo>
                    <a:pt x="221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2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7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5" y="539"/>
                  </a:lnTo>
                  <a:lnTo>
                    <a:pt x="383" y="53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4" name="Freeform 25"/>
            <p:cNvSpPr>
              <a:spLocks/>
            </p:cNvSpPr>
            <p:nvPr/>
          </p:nvSpPr>
          <p:spPr bwMode="auto">
            <a:xfrm>
              <a:off x="1158875" y="5232400"/>
              <a:ext cx="1217613" cy="857250"/>
            </a:xfrm>
            <a:custGeom>
              <a:avLst/>
              <a:gdLst>
                <a:gd name="T0" fmla="*/ 2147483647 w 767"/>
                <a:gd name="T1" fmla="*/ 2147483647 h 540"/>
                <a:gd name="T2" fmla="*/ 2147483647 w 767"/>
                <a:gd name="T3" fmla="*/ 2147483647 h 540"/>
                <a:gd name="T4" fmla="*/ 2147483647 w 767"/>
                <a:gd name="T5" fmla="*/ 2147483647 h 540"/>
                <a:gd name="T6" fmla="*/ 2147483647 w 767"/>
                <a:gd name="T7" fmla="*/ 2147483647 h 540"/>
                <a:gd name="T8" fmla="*/ 2147483647 w 767"/>
                <a:gd name="T9" fmla="*/ 2147483647 h 540"/>
                <a:gd name="T10" fmla="*/ 2147483647 w 767"/>
                <a:gd name="T11" fmla="*/ 2147483647 h 540"/>
                <a:gd name="T12" fmla="*/ 2147483647 w 767"/>
                <a:gd name="T13" fmla="*/ 2147483647 h 540"/>
                <a:gd name="T14" fmla="*/ 2147483647 w 767"/>
                <a:gd name="T15" fmla="*/ 2147483647 h 540"/>
                <a:gd name="T16" fmla="*/ 2147483647 w 767"/>
                <a:gd name="T17" fmla="*/ 2147483647 h 540"/>
                <a:gd name="T18" fmla="*/ 2147483647 w 767"/>
                <a:gd name="T19" fmla="*/ 2147483647 h 540"/>
                <a:gd name="T20" fmla="*/ 2147483647 w 767"/>
                <a:gd name="T21" fmla="*/ 2147483647 h 540"/>
                <a:gd name="T22" fmla="*/ 2147483647 w 767"/>
                <a:gd name="T23" fmla="*/ 2147483647 h 540"/>
                <a:gd name="T24" fmla="*/ 2147483647 w 767"/>
                <a:gd name="T25" fmla="*/ 2147483647 h 540"/>
                <a:gd name="T26" fmla="*/ 2147483647 w 767"/>
                <a:gd name="T27" fmla="*/ 2147483647 h 540"/>
                <a:gd name="T28" fmla="*/ 2147483647 w 767"/>
                <a:gd name="T29" fmla="*/ 2147483647 h 540"/>
                <a:gd name="T30" fmla="*/ 2147483647 w 767"/>
                <a:gd name="T31" fmla="*/ 2147483647 h 540"/>
                <a:gd name="T32" fmla="*/ 2147483647 w 767"/>
                <a:gd name="T33" fmla="*/ 2147483647 h 540"/>
                <a:gd name="T34" fmla="*/ 2147483647 w 767"/>
                <a:gd name="T35" fmla="*/ 2147483647 h 540"/>
                <a:gd name="T36" fmla="*/ 2147483647 w 767"/>
                <a:gd name="T37" fmla="*/ 2147483647 h 540"/>
                <a:gd name="T38" fmla="*/ 2147483647 w 767"/>
                <a:gd name="T39" fmla="*/ 2147483647 h 540"/>
                <a:gd name="T40" fmla="*/ 2147483647 w 767"/>
                <a:gd name="T41" fmla="*/ 2147483647 h 540"/>
                <a:gd name="T42" fmla="*/ 2147483647 w 767"/>
                <a:gd name="T43" fmla="*/ 2147483647 h 540"/>
                <a:gd name="T44" fmla="*/ 2147483647 w 767"/>
                <a:gd name="T45" fmla="*/ 2147483647 h 540"/>
                <a:gd name="T46" fmla="*/ 2147483647 w 767"/>
                <a:gd name="T47" fmla="*/ 2147483647 h 540"/>
                <a:gd name="T48" fmla="*/ 2147483647 w 767"/>
                <a:gd name="T49" fmla="*/ 2147483647 h 540"/>
                <a:gd name="T50" fmla="*/ 2147483647 w 767"/>
                <a:gd name="T51" fmla="*/ 2147483647 h 540"/>
                <a:gd name="T52" fmla="*/ 2147483647 w 767"/>
                <a:gd name="T53" fmla="*/ 2147483647 h 540"/>
                <a:gd name="T54" fmla="*/ 2147483647 w 767"/>
                <a:gd name="T55" fmla="*/ 2147483647 h 540"/>
                <a:gd name="T56" fmla="*/ 2147483647 w 767"/>
                <a:gd name="T57" fmla="*/ 2147483647 h 540"/>
                <a:gd name="T58" fmla="*/ 2147483647 w 767"/>
                <a:gd name="T59" fmla="*/ 2147483647 h 540"/>
                <a:gd name="T60" fmla="*/ 2147483647 w 767"/>
                <a:gd name="T61" fmla="*/ 2147483647 h 540"/>
                <a:gd name="T62" fmla="*/ 2147483647 w 767"/>
                <a:gd name="T63" fmla="*/ 2147483647 h 540"/>
                <a:gd name="T64" fmla="*/ 2147483647 w 767"/>
                <a:gd name="T65" fmla="*/ 2147483647 h 540"/>
                <a:gd name="T66" fmla="*/ 2147483647 w 767"/>
                <a:gd name="T67" fmla="*/ 0 h 540"/>
                <a:gd name="T68" fmla="*/ 2147483647 w 767"/>
                <a:gd name="T69" fmla="*/ 2147483647 h 540"/>
                <a:gd name="T70" fmla="*/ 2147483647 w 767"/>
                <a:gd name="T71" fmla="*/ 2147483647 h 540"/>
                <a:gd name="T72" fmla="*/ 2147483647 w 767"/>
                <a:gd name="T73" fmla="*/ 2147483647 h 540"/>
                <a:gd name="T74" fmla="*/ 2147483647 w 767"/>
                <a:gd name="T75" fmla="*/ 2147483647 h 540"/>
                <a:gd name="T76" fmla="*/ 2147483647 w 767"/>
                <a:gd name="T77" fmla="*/ 2147483647 h 540"/>
                <a:gd name="T78" fmla="*/ 2147483647 w 767"/>
                <a:gd name="T79" fmla="*/ 2147483647 h 540"/>
                <a:gd name="T80" fmla="*/ 2147483647 w 767"/>
                <a:gd name="T81" fmla="*/ 2147483647 h 540"/>
                <a:gd name="T82" fmla="*/ 2147483647 w 767"/>
                <a:gd name="T83" fmla="*/ 2147483647 h 540"/>
                <a:gd name="T84" fmla="*/ 2147483647 w 767"/>
                <a:gd name="T85" fmla="*/ 2147483647 h 540"/>
                <a:gd name="T86" fmla="*/ 2147483647 w 767"/>
                <a:gd name="T87" fmla="*/ 2147483647 h 540"/>
                <a:gd name="T88" fmla="*/ 0 w 767"/>
                <a:gd name="T89" fmla="*/ 2147483647 h 540"/>
                <a:gd name="T90" fmla="*/ 2147483647 w 767"/>
                <a:gd name="T91" fmla="*/ 2147483647 h 540"/>
                <a:gd name="T92" fmla="*/ 2147483647 w 767"/>
                <a:gd name="T93" fmla="*/ 2147483647 h 540"/>
                <a:gd name="T94" fmla="*/ 2147483647 w 767"/>
                <a:gd name="T95" fmla="*/ 2147483647 h 540"/>
                <a:gd name="T96" fmla="*/ 2147483647 w 767"/>
                <a:gd name="T97" fmla="*/ 2147483647 h 540"/>
                <a:gd name="T98" fmla="*/ 2147483647 w 767"/>
                <a:gd name="T99" fmla="*/ 2147483647 h 540"/>
                <a:gd name="T100" fmla="*/ 2147483647 w 767"/>
                <a:gd name="T101" fmla="*/ 2147483647 h 540"/>
                <a:gd name="T102" fmla="*/ 2147483647 w 767"/>
                <a:gd name="T103" fmla="*/ 2147483647 h 540"/>
                <a:gd name="T104" fmla="*/ 2147483647 w 767"/>
                <a:gd name="T105" fmla="*/ 2147483647 h 540"/>
                <a:gd name="T106" fmla="*/ 2147483647 w 767"/>
                <a:gd name="T107" fmla="*/ 2147483647 h 540"/>
                <a:gd name="T108" fmla="*/ 2147483647 w 767"/>
                <a:gd name="T109" fmla="*/ 2147483647 h 540"/>
                <a:gd name="T110" fmla="*/ 2147483647 w 767"/>
                <a:gd name="T111" fmla="*/ 2147483647 h 540"/>
                <a:gd name="T112" fmla="*/ 2147483647 w 767"/>
                <a:gd name="T113" fmla="*/ 2147483647 h 540"/>
                <a:gd name="T114" fmla="*/ 2147483647 w 767"/>
                <a:gd name="T115" fmla="*/ 2147483647 h 540"/>
                <a:gd name="T116" fmla="*/ 2147483647 w 767"/>
                <a:gd name="T117" fmla="*/ 2147483647 h 540"/>
                <a:gd name="T118" fmla="*/ 2147483647 w 767"/>
                <a:gd name="T119" fmla="*/ 2147483647 h 540"/>
                <a:gd name="T120" fmla="*/ 2147483647 w 767"/>
                <a:gd name="T121" fmla="*/ 2147483647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1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2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3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6" y="478"/>
                  </a:lnTo>
                  <a:lnTo>
                    <a:pt x="621" y="474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0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5"/>
                  </a:lnTo>
                  <a:lnTo>
                    <a:pt x="677" y="430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7" y="409"/>
                  </a:lnTo>
                  <a:lnTo>
                    <a:pt x="701" y="403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6"/>
                  </a:lnTo>
                  <a:lnTo>
                    <a:pt x="719" y="380"/>
                  </a:lnTo>
                  <a:lnTo>
                    <a:pt x="723" y="374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7" y="349"/>
                  </a:lnTo>
                  <a:lnTo>
                    <a:pt x="740" y="342"/>
                  </a:lnTo>
                  <a:lnTo>
                    <a:pt x="743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09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9" y="289"/>
                  </a:lnTo>
                  <a:lnTo>
                    <a:pt x="760" y="282"/>
                  </a:lnTo>
                  <a:lnTo>
                    <a:pt x="762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5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4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60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99"/>
                  </a:lnTo>
                  <a:lnTo>
                    <a:pt x="730" y="93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7" y="31"/>
                  </a:lnTo>
                  <a:lnTo>
                    <a:pt x="661" y="27"/>
                  </a:lnTo>
                  <a:lnTo>
                    <a:pt x="654" y="24"/>
                  </a:lnTo>
                  <a:lnTo>
                    <a:pt x="649" y="22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6"/>
                  </a:lnTo>
                  <a:lnTo>
                    <a:pt x="589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9" y="3"/>
                  </a:lnTo>
                  <a:lnTo>
                    <a:pt x="562" y="2"/>
                  </a:lnTo>
                  <a:lnTo>
                    <a:pt x="555" y="2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9" y="2"/>
                  </a:lnTo>
                  <a:lnTo>
                    <a:pt x="511" y="2"/>
                  </a:lnTo>
                  <a:lnTo>
                    <a:pt x="504" y="2"/>
                  </a:lnTo>
                  <a:lnTo>
                    <a:pt x="496" y="3"/>
                  </a:lnTo>
                  <a:lnTo>
                    <a:pt x="489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6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4"/>
                  </a:lnTo>
                  <a:lnTo>
                    <a:pt x="368" y="13"/>
                  </a:lnTo>
                  <a:lnTo>
                    <a:pt x="359" y="11"/>
                  </a:lnTo>
                  <a:lnTo>
                    <a:pt x="351" y="10"/>
                  </a:lnTo>
                  <a:lnTo>
                    <a:pt x="343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2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19"/>
                  </a:lnTo>
                  <a:lnTo>
                    <a:pt x="123" y="22"/>
                  </a:lnTo>
                  <a:lnTo>
                    <a:pt x="117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7" y="134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4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1" y="254"/>
                  </a:lnTo>
                  <a:lnTo>
                    <a:pt x="2" y="262"/>
                  </a:lnTo>
                  <a:lnTo>
                    <a:pt x="3" y="269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9" y="296"/>
                  </a:lnTo>
                  <a:lnTo>
                    <a:pt x="11" y="303"/>
                  </a:lnTo>
                  <a:lnTo>
                    <a:pt x="14" y="310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0" y="408"/>
                  </a:lnTo>
                  <a:lnTo>
                    <a:pt x="75" y="414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6" y="445"/>
                  </a:lnTo>
                  <a:lnTo>
                    <a:pt x="112" y="449"/>
                  </a:lnTo>
                  <a:lnTo>
                    <a:pt x="117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1" y="503"/>
                  </a:lnTo>
                  <a:lnTo>
                    <a:pt x="207" y="506"/>
                  </a:lnTo>
                  <a:lnTo>
                    <a:pt x="214" y="508"/>
                  </a:lnTo>
                  <a:lnTo>
                    <a:pt x="221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2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7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5" y="539"/>
                  </a:lnTo>
                  <a:lnTo>
                    <a:pt x="383" y="53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5" name="Freeform 26"/>
            <p:cNvSpPr>
              <a:spLocks/>
            </p:cNvSpPr>
            <p:nvPr/>
          </p:nvSpPr>
          <p:spPr bwMode="auto">
            <a:xfrm>
              <a:off x="2047875" y="4594225"/>
              <a:ext cx="758825" cy="849313"/>
            </a:xfrm>
            <a:custGeom>
              <a:avLst/>
              <a:gdLst>
                <a:gd name="T0" fmla="*/ 2147483647 w 478"/>
                <a:gd name="T1" fmla="*/ 2147483647 h 535"/>
                <a:gd name="T2" fmla="*/ 2147483647 w 478"/>
                <a:gd name="T3" fmla="*/ 2147483647 h 535"/>
                <a:gd name="T4" fmla="*/ 2147483647 w 478"/>
                <a:gd name="T5" fmla="*/ 2147483647 h 535"/>
                <a:gd name="T6" fmla="*/ 2147483647 w 478"/>
                <a:gd name="T7" fmla="*/ 2147483647 h 535"/>
                <a:gd name="T8" fmla="*/ 2147483647 w 478"/>
                <a:gd name="T9" fmla="*/ 2147483647 h 535"/>
                <a:gd name="T10" fmla="*/ 2147483647 w 478"/>
                <a:gd name="T11" fmla="*/ 2147483647 h 535"/>
                <a:gd name="T12" fmla="*/ 2147483647 w 478"/>
                <a:gd name="T13" fmla="*/ 2147483647 h 535"/>
                <a:gd name="T14" fmla="*/ 2147483647 w 478"/>
                <a:gd name="T15" fmla="*/ 2147483647 h 535"/>
                <a:gd name="T16" fmla="*/ 2147483647 w 478"/>
                <a:gd name="T17" fmla="*/ 2147483647 h 535"/>
                <a:gd name="T18" fmla="*/ 2147483647 w 478"/>
                <a:gd name="T19" fmla="*/ 2147483647 h 535"/>
                <a:gd name="T20" fmla="*/ 2147483647 w 478"/>
                <a:gd name="T21" fmla="*/ 2147483647 h 535"/>
                <a:gd name="T22" fmla="*/ 2147483647 w 478"/>
                <a:gd name="T23" fmla="*/ 2147483647 h 535"/>
                <a:gd name="T24" fmla="*/ 2147483647 w 478"/>
                <a:gd name="T25" fmla="*/ 2147483647 h 535"/>
                <a:gd name="T26" fmla="*/ 2147483647 w 478"/>
                <a:gd name="T27" fmla="*/ 2147483647 h 535"/>
                <a:gd name="T28" fmla="*/ 2147483647 w 478"/>
                <a:gd name="T29" fmla="*/ 2147483647 h 535"/>
                <a:gd name="T30" fmla="*/ 2147483647 w 478"/>
                <a:gd name="T31" fmla="*/ 2147483647 h 535"/>
                <a:gd name="T32" fmla="*/ 2147483647 w 478"/>
                <a:gd name="T33" fmla="*/ 2147483647 h 535"/>
                <a:gd name="T34" fmla="*/ 2147483647 w 478"/>
                <a:gd name="T35" fmla="*/ 2147483647 h 535"/>
                <a:gd name="T36" fmla="*/ 2147483647 w 478"/>
                <a:gd name="T37" fmla="*/ 2147483647 h 535"/>
                <a:gd name="T38" fmla="*/ 2147483647 w 478"/>
                <a:gd name="T39" fmla="*/ 2147483647 h 535"/>
                <a:gd name="T40" fmla="*/ 2147483647 w 478"/>
                <a:gd name="T41" fmla="*/ 2147483647 h 535"/>
                <a:gd name="T42" fmla="*/ 2147483647 w 478"/>
                <a:gd name="T43" fmla="*/ 2147483647 h 535"/>
                <a:gd name="T44" fmla="*/ 2147483647 w 478"/>
                <a:gd name="T45" fmla="*/ 2147483647 h 535"/>
                <a:gd name="T46" fmla="*/ 2147483647 w 478"/>
                <a:gd name="T47" fmla="*/ 2147483647 h 535"/>
                <a:gd name="T48" fmla="*/ 2147483647 w 478"/>
                <a:gd name="T49" fmla="*/ 2147483647 h 535"/>
                <a:gd name="T50" fmla="*/ 2147483647 w 478"/>
                <a:gd name="T51" fmla="*/ 2147483647 h 535"/>
                <a:gd name="T52" fmla="*/ 2147483647 w 478"/>
                <a:gd name="T53" fmla="*/ 2147483647 h 535"/>
                <a:gd name="T54" fmla="*/ 2147483647 w 478"/>
                <a:gd name="T55" fmla="*/ 2147483647 h 535"/>
                <a:gd name="T56" fmla="*/ 2147483647 w 478"/>
                <a:gd name="T57" fmla="*/ 2147483647 h 535"/>
                <a:gd name="T58" fmla="*/ 2147483647 w 478"/>
                <a:gd name="T59" fmla="*/ 2147483647 h 535"/>
                <a:gd name="T60" fmla="*/ 2147483647 w 478"/>
                <a:gd name="T61" fmla="*/ 2147483647 h 535"/>
                <a:gd name="T62" fmla="*/ 2147483647 w 478"/>
                <a:gd name="T63" fmla="*/ 2147483647 h 535"/>
                <a:gd name="T64" fmla="*/ 2147483647 w 478"/>
                <a:gd name="T65" fmla="*/ 2147483647 h 535"/>
                <a:gd name="T66" fmla="*/ 2147483647 w 478"/>
                <a:gd name="T67" fmla="*/ 2147483647 h 535"/>
                <a:gd name="T68" fmla="*/ 2147483647 w 478"/>
                <a:gd name="T69" fmla="*/ 2147483647 h 535"/>
                <a:gd name="T70" fmla="*/ 2147483647 w 478"/>
                <a:gd name="T71" fmla="*/ 2147483647 h 535"/>
                <a:gd name="T72" fmla="*/ 2147483647 w 478"/>
                <a:gd name="T73" fmla="*/ 2147483647 h 535"/>
                <a:gd name="T74" fmla="*/ 2147483647 w 478"/>
                <a:gd name="T75" fmla="*/ 2147483647 h 535"/>
                <a:gd name="T76" fmla="*/ 2147483647 w 478"/>
                <a:gd name="T77" fmla="*/ 2147483647 h 535"/>
                <a:gd name="T78" fmla="*/ 2147483647 w 478"/>
                <a:gd name="T79" fmla="*/ 2147483647 h 535"/>
                <a:gd name="T80" fmla="*/ 2147483647 w 478"/>
                <a:gd name="T81" fmla="*/ 2147483647 h 535"/>
                <a:gd name="T82" fmla="*/ 2147483647 w 478"/>
                <a:gd name="T83" fmla="*/ 2147483647 h 535"/>
                <a:gd name="T84" fmla="*/ 2147483647 w 478"/>
                <a:gd name="T85" fmla="*/ 2147483647 h 535"/>
                <a:gd name="T86" fmla="*/ 2147483647 w 478"/>
                <a:gd name="T87" fmla="*/ 2147483647 h 535"/>
                <a:gd name="T88" fmla="*/ 2147483647 w 478"/>
                <a:gd name="T89" fmla="*/ 2147483647 h 535"/>
                <a:gd name="T90" fmla="*/ 2147483647 w 478"/>
                <a:gd name="T91" fmla="*/ 2147483647 h 535"/>
                <a:gd name="T92" fmla="*/ 2147483647 w 478"/>
                <a:gd name="T93" fmla="*/ 2147483647 h 535"/>
                <a:gd name="T94" fmla="*/ 2147483647 w 478"/>
                <a:gd name="T95" fmla="*/ 2147483647 h 535"/>
                <a:gd name="T96" fmla="*/ 2147483647 w 478"/>
                <a:gd name="T97" fmla="*/ 2147483647 h 535"/>
                <a:gd name="T98" fmla="*/ 2147483647 w 478"/>
                <a:gd name="T99" fmla="*/ 2147483647 h 535"/>
                <a:gd name="T100" fmla="*/ 2147483647 w 478"/>
                <a:gd name="T101" fmla="*/ 2147483647 h 535"/>
                <a:gd name="T102" fmla="*/ 2147483647 w 478"/>
                <a:gd name="T103" fmla="*/ 2147483647 h 535"/>
                <a:gd name="T104" fmla="*/ 2147483647 w 478"/>
                <a:gd name="T105" fmla="*/ 2147483647 h 535"/>
                <a:gd name="T106" fmla="*/ 2147483647 w 478"/>
                <a:gd name="T107" fmla="*/ 2147483647 h 535"/>
                <a:gd name="T108" fmla="*/ 2147483647 w 478"/>
                <a:gd name="T109" fmla="*/ 2147483647 h 535"/>
                <a:gd name="T110" fmla="*/ 2147483647 w 478"/>
                <a:gd name="T111" fmla="*/ 2147483647 h 535"/>
                <a:gd name="T112" fmla="*/ 2147483647 w 478"/>
                <a:gd name="T113" fmla="*/ 2147483647 h 535"/>
                <a:gd name="T114" fmla="*/ 2147483647 w 478"/>
                <a:gd name="T115" fmla="*/ 2147483647 h 535"/>
                <a:gd name="T116" fmla="*/ 2147483647 w 478"/>
                <a:gd name="T117" fmla="*/ 2147483647 h 535"/>
                <a:gd name="T118" fmla="*/ 2147483647 w 478"/>
                <a:gd name="T119" fmla="*/ 2147483647 h 535"/>
                <a:gd name="T120" fmla="*/ 0 w 478"/>
                <a:gd name="T121" fmla="*/ 2147483647 h 5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535"/>
                <a:gd name="T185" fmla="*/ 478 w 478"/>
                <a:gd name="T186" fmla="*/ 535 h 5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535">
                  <a:moveTo>
                    <a:pt x="0" y="493"/>
                  </a:moveTo>
                  <a:lnTo>
                    <a:pt x="0" y="492"/>
                  </a:lnTo>
                  <a:lnTo>
                    <a:pt x="0" y="491"/>
                  </a:lnTo>
                  <a:lnTo>
                    <a:pt x="1" y="488"/>
                  </a:lnTo>
                  <a:lnTo>
                    <a:pt x="2" y="485"/>
                  </a:lnTo>
                  <a:lnTo>
                    <a:pt x="4" y="480"/>
                  </a:lnTo>
                  <a:lnTo>
                    <a:pt x="5" y="475"/>
                  </a:lnTo>
                  <a:lnTo>
                    <a:pt x="7" y="469"/>
                  </a:lnTo>
                  <a:lnTo>
                    <a:pt x="9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7" y="440"/>
                  </a:lnTo>
                  <a:lnTo>
                    <a:pt x="20" y="431"/>
                  </a:lnTo>
                  <a:lnTo>
                    <a:pt x="23" y="422"/>
                  </a:lnTo>
                  <a:lnTo>
                    <a:pt x="26" y="412"/>
                  </a:lnTo>
                  <a:lnTo>
                    <a:pt x="29" y="402"/>
                  </a:lnTo>
                  <a:lnTo>
                    <a:pt x="32" y="392"/>
                  </a:lnTo>
                  <a:lnTo>
                    <a:pt x="35" y="382"/>
                  </a:lnTo>
                  <a:lnTo>
                    <a:pt x="39" y="371"/>
                  </a:lnTo>
                  <a:lnTo>
                    <a:pt x="42" y="361"/>
                  </a:lnTo>
                  <a:lnTo>
                    <a:pt x="45" y="350"/>
                  </a:lnTo>
                  <a:lnTo>
                    <a:pt x="49" y="340"/>
                  </a:lnTo>
                  <a:lnTo>
                    <a:pt x="52" y="330"/>
                  </a:lnTo>
                  <a:lnTo>
                    <a:pt x="56" y="319"/>
                  </a:lnTo>
                  <a:lnTo>
                    <a:pt x="59" y="309"/>
                  </a:lnTo>
                  <a:lnTo>
                    <a:pt x="62" y="299"/>
                  </a:lnTo>
                  <a:lnTo>
                    <a:pt x="65" y="290"/>
                  </a:lnTo>
                  <a:lnTo>
                    <a:pt x="68" y="281"/>
                  </a:lnTo>
                  <a:lnTo>
                    <a:pt x="71" y="272"/>
                  </a:lnTo>
                  <a:lnTo>
                    <a:pt x="73" y="264"/>
                  </a:lnTo>
                  <a:lnTo>
                    <a:pt x="76" y="256"/>
                  </a:lnTo>
                  <a:lnTo>
                    <a:pt x="78" y="249"/>
                  </a:lnTo>
                  <a:lnTo>
                    <a:pt x="80" y="242"/>
                  </a:lnTo>
                  <a:lnTo>
                    <a:pt x="82" y="236"/>
                  </a:lnTo>
                  <a:lnTo>
                    <a:pt x="84" y="231"/>
                  </a:lnTo>
                  <a:lnTo>
                    <a:pt x="85" y="227"/>
                  </a:lnTo>
                  <a:lnTo>
                    <a:pt x="86" y="223"/>
                  </a:lnTo>
                  <a:lnTo>
                    <a:pt x="87" y="221"/>
                  </a:lnTo>
                  <a:lnTo>
                    <a:pt x="88" y="219"/>
                  </a:lnTo>
                  <a:lnTo>
                    <a:pt x="91" y="212"/>
                  </a:lnTo>
                  <a:lnTo>
                    <a:pt x="94" y="205"/>
                  </a:lnTo>
                  <a:lnTo>
                    <a:pt x="95" y="198"/>
                  </a:lnTo>
                  <a:lnTo>
                    <a:pt x="97" y="192"/>
                  </a:lnTo>
                  <a:lnTo>
                    <a:pt x="98" y="186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97" y="170"/>
                  </a:lnTo>
                  <a:lnTo>
                    <a:pt x="97" y="164"/>
                  </a:lnTo>
                  <a:lnTo>
                    <a:pt x="96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2" y="144"/>
                  </a:lnTo>
                  <a:lnTo>
                    <a:pt x="91" y="139"/>
                  </a:lnTo>
                  <a:lnTo>
                    <a:pt x="90" y="134"/>
                  </a:lnTo>
                  <a:lnTo>
                    <a:pt x="88" y="129"/>
                  </a:lnTo>
                  <a:lnTo>
                    <a:pt x="87" y="124"/>
                  </a:lnTo>
                  <a:lnTo>
                    <a:pt x="86" y="119"/>
                  </a:lnTo>
                  <a:lnTo>
                    <a:pt x="86" y="114"/>
                  </a:lnTo>
                  <a:lnTo>
                    <a:pt x="85" y="109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86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2" y="73"/>
                  </a:lnTo>
                  <a:lnTo>
                    <a:pt x="95" y="66"/>
                  </a:lnTo>
                  <a:lnTo>
                    <a:pt x="98" y="59"/>
                  </a:lnTo>
                  <a:lnTo>
                    <a:pt x="102" y="53"/>
                  </a:lnTo>
                  <a:lnTo>
                    <a:pt x="106" y="46"/>
                  </a:lnTo>
                  <a:lnTo>
                    <a:pt x="110" y="41"/>
                  </a:lnTo>
                  <a:lnTo>
                    <a:pt x="114" y="35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8" y="22"/>
                  </a:lnTo>
                  <a:lnTo>
                    <a:pt x="133" y="18"/>
                  </a:lnTo>
                  <a:lnTo>
                    <a:pt x="137" y="15"/>
                  </a:lnTo>
                  <a:lnTo>
                    <a:pt x="142" y="12"/>
                  </a:lnTo>
                  <a:lnTo>
                    <a:pt x="148" y="10"/>
                  </a:lnTo>
                  <a:lnTo>
                    <a:pt x="153" y="7"/>
                  </a:lnTo>
                  <a:lnTo>
                    <a:pt x="158" y="6"/>
                  </a:lnTo>
                  <a:lnTo>
                    <a:pt x="163" y="4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5" y="2"/>
                  </a:lnTo>
                  <a:lnTo>
                    <a:pt x="221" y="3"/>
                  </a:lnTo>
                  <a:lnTo>
                    <a:pt x="227" y="4"/>
                  </a:lnTo>
                  <a:lnTo>
                    <a:pt x="234" y="5"/>
                  </a:lnTo>
                  <a:lnTo>
                    <a:pt x="240" y="7"/>
                  </a:lnTo>
                  <a:lnTo>
                    <a:pt x="246" y="8"/>
                  </a:lnTo>
                  <a:lnTo>
                    <a:pt x="252" y="10"/>
                  </a:lnTo>
                  <a:lnTo>
                    <a:pt x="258" y="11"/>
                  </a:lnTo>
                  <a:lnTo>
                    <a:pt x="264" y="13"/>
                  </a:lnTo>
                  <a:lnTo>
                    <a:pt x="270" y="15"/>
                  </a:lnTo>
                  <a:lnTo>
                    <a:pt x="277" y="17"/>
                  </a:lnTo>
                  <a:lnTo>
                    <a:pt x="283" y="19"/>
                  </a:lnTo>
                  <a:lnTo>
                    <a:pt x="289" y="22"/>
                  </a:lnTo>
                  <a:lnTo>
                    <a:pt x="295" y="24"/>
                  </a:lnTo>
                  <a:lnTo>
                    <a:pt x="301" y="26"/>
                  </a:lnTo>
                  <a:lnTo>
                    <a:pt x="307" y="28"/>
                  </a:lnTo>
                  <a:lnTo>
                    <a:pt x="313" y="30"/>
                  </a:lnTo>
                  <a:lnTo>
                    <a:pt x="319" y="33"/>
                  </a:lnTo>
                  <a:lnTo>
                    <a:pt x="324" y="35"/>
                  </a:lnTo>
                  <a:lnTo>
                    <a:pt x="330" y="37"/>
                  </a:lnTo>
                  <a:lnTo>
                    <a:pt x="336" y="39"/>
                  </a:lnTo>
                  <a:lnTo>
                    <a:pt x="340" y="42"/>
                  </a:lnTo>
                  <a:lnTo>
                    <a:pt x="344" y="45"/>
                  </a:lnTo>
                  <a:lnTo>
                    <a:pt x="348" y="48"/>
                  </a:lnTo>
                  <a:lnTo>
                    <a:pt x="353" y="51"/>
                  </a:lnTo>
                  <a:lnTo>
                    <a:pt x="357" y="54"/>
                  </a:lnTo>
                  <a:lnTo>
                    <a:pt x="362" y="57"/>
                  </a:lnTo>
                  <a:lnTo>
                    <a:pt x="367" y="61"/>
                  </a:lnTo>
                  <a:lnTo>
                    <a:pt x="372" y="64"/>
                  </a:lnTo>
                  <a:lnTo>
                    <a:pt x="377" y="68"/>
                  </a:lnTo>
                  <a:lnTo>
                    <a:pt x="382" y="71"/>
                  </a:lnTo>
                  <a:lnTo>
                    <a:pt x="387" y="75"/>
                  </a:lnTo>
                  <a:lnTo>
                    <a:pt x="392" y="79"/>
                  </a:lnTo>
                  <a:lnTo>
                    <a:pt x="397" y="82"/>
                  </a:lnTo>
                  <a:lnTo>
                    <a:pt x="402" y="86"/>
                  </a:lnTo>
                  <a:lnTo>
                    <a:pt x="407" y="90"/>
                  </a:lnTo>
                  <a:lnTo>
                    <a:pt x="412" y="94"/>
                  </a:lnTo>
                  <a:lnTo>
                    <a:pt x="417" y="98"/>
                  </a:lnTo>
                  <a:lnTo>
                    <a:pt x="422" y="102"/>
                  </a:lnTo>
                  <a:lnTo>
                    <a:pt x="427" y="107"/>
                  </a:lnTo>
                  <a:lnTo>
                    <a:pt x="432" y="111"/>
                  </a:lnTo>
                  <a:lnTo>
                    <a:pt x="436" y="115"/>
                  </a:lnTo>
                  <a:lnTo>
                    <a:pt x="441" y="119"/>
                  </a:lnTo>
                  <a:lnTo>
                    <a:pt x="445" y="124"/>
                  </a:lnTo>
                  <a:lnTo>
                    <a:pt x="449" y="128"/>
                  </a:lnTo>
                  <a:lnTo>
                    <a:pt x="453" y="132"/>
                  </a:lnTo>
                  <a:lnTo>
                    <a:pt x="457" y="137"/>
                  </a:lnTo>
                  <a:lnTo>
                    <a:pt x="460" y="141"/>
                  </a:lnTo>
                  <a:lnTo>
                    <a:pt x="463" y="146"/>
                  </a:lnTo>
                  <a:lnTo>
                    <a:pt x="466" y="150"/>
                  </a:lnTo>
                  <a:lnTo>
                    <a:pt x="469" y="155"/>
                  </a:lnTo>
                  <a:lnTo>
                    <a:pt x="471" y="159"/>
                  </a:lnTo>
                  <a:lnTo>
                    <a:pt x="473" y="164"/>
                  </a:lnTo>
                  <a:lnTo>
                    <a:pt x="474" y="168"/>
                  </a:lnTo>
                  <a:lnTo>
                    <a:pt x="476" y="173"/>
                  </a:lnTo>
                  <a:lnTo>
                    <a:pt x="477" y="177"/>
                  </a:lnTo>
                  <a:lnTo>
                    <a:pt x="477" y="182"/>
                  </a:lnTo>
                  <a:lnTo>
                    <a:pt x="477" y="186"/>
                  </a:lnTo>
                  <a:lnTo>
                    <a:pt x="477" y="191"/>
                  </a:lnTo>
                  <a:lnTo>
                    <a:pt x="476" y="195"/>
                  </a:lnTo>
                  <a:lnTo>
                    <a:pt x="475" y="200"/>
                  </a:lnTo>
                  <a:lnTo>
                    <a:pt x="473" y="204"/>
                  </a:lnTo>
                  <a:lnTo>
                    <a:pt x="470" y="209"/>
                  </a:lnTo>
                  <a:lnTo>
                    <a:pt x="468" y="213"/>
                  </a:lnTo>
                  <a:lnTo>
                    <a:pt x="464" y="218"/>
                  </a:lnTo>
                  <a:lnTo>
                    <a:pt x="460" y="222"/>
                  </a:lnTo>
                  <a:lnTo>
                    <a:pt x="456" y="226"/>
                  </a:lnTo>
                  <a:lnTo>
                    <a:pt x="451" y="231"/>
                  </a:lnTo>
                  <a:lnTo>
                    <a:pt x="447" y="235"/>
                  </a:lnTo>
                  <a:lnTo>
                    <a:pt x="443" y="238"/>
                  </a:lnTo>
                  <a:lnTo>
                    <a:pt x="438" y="241"/>
                  </a:lnTo>
                  <a:lnTo>
                    <a:pt x="433" y="244"/>
                  </a:lnTo>
                  <a:lnTo>
                    <a:pt x="427" y="247"/>
                  </a:lnTo>
                  <a:lnTo>
                    <a:pt x="422" y="250"/>
                  </a:lnTo>
                  <a:lnTo>
                    <a:pt x="415" y="252"/>
                  </a:lnTo>
                  <a:lnTo>
                    <a:pt x="409" y="255"/>
                  </a:lnTo>
                  <a:lnTo>
                    <a:pt x="402" y="257"/>
                  </a:lnTo>
                  <a:lnTo>
                    <a:pt x="396" y="259"/>
                  </a:lnTo>
                  <a:lnTo>
                    <a:pt x="389" y="261"/>
                  </a:lnTo>
                  <a:lnTo>
                    <a:pt x="382" y="263"/>
                  </a:lnTo>
                  <a:lnTo>
                    <a:pt x="374" y="265"/>
                  </a:lnTo>
                  <a:lnTo>
                    <a:pt x="367" y="267"/>
                  </a:lnTo>
                  <a:lnTo>
                    <a:pt x="360" y="270"/>
                  </a:lnTo>
                  <a:lnTo>
                    <a:pt x="352" y="272"/>
                  </a:lnTo>
                  <a:lnTo>
                    <a:pt x="345" y="274"/>
                  </a:lnTo>
                  <a:lnTo>
                    <a:pt x="338" y="276"/>
                  </a:lnTo>
                  <a:lnTo>
                    <a:pt x="331" y="279"/>
                  </a:lnTo>
                  <a:lnTo>
                    <a:pt x="324" y="281"/>
                  </a:lnTo>
                  <a:lnTo>
                    <a:pt x="317" y="284"/>
                  </a:lnTo>
                  <a:lnTo>
                    <a:pt x="310" y="287"/>
                  </a:lnTo>
                  <a:lnTo>
                    <a:pt x="304" y="290"/>
                  </a:lnTo>
                  <a:lnTo>
                    <a:pt x="298" y="294"/>
                  </a:lnTo>
                  <a:lnTo>
                    <a:pt x="292" y="297"/>
                  </a:lnTo>
                  <a:lnTo>
                    <a:pt x="287" y="301"/>
                  </a:lnTo>
                  <a:lnTo>
                    <a:pt x="281" y="306"/>
                  </a:lnTo>
                  <a:lnTo>
                    <a:pt x="277" y="310"/>
                  </a:lnTo>
                  <a:lnTo>
                    <a:pt x="272" y="315"/>
                  </a:lnTo>
                  <a:lnTo>
                    <a:pt x="272" y="316"/>
                  </a:lnTo>
                  <a:lnTo>
                    <a:pt x="271" y="317"/>
                  </a:lnTo>
                  <a:lnTo>
                    <a:pt x="269" y="319"/>
                  </a:lnTo>
                  <a:lnTo>
                    <a:pt x="267" y="322"/>
                  </a:lnTo>
                  <a:lnTo>
                    <a:pt x="264" y="325"/>
                  </a:lnTo>
                  <a:lnTo>
                    <a:pt x="260" y="329"/>
                  </a:lnTo>
                  <a:lnTo>
                    <a:pt x="256" y="334"/>
                  </a:lnTo>
                  <a:lnTo>
                    <a:pt x="251" y="339"/>
                  </a:lnTo>
                  <a:lnTo>
                    <a:pt x="247" y="345"/>
                  </a:lnTo>
                  <a:lnTo>
                    <a:pt x="241" y="351"/>
                  </a:lnTo>
                  <a:lnTo>
                    <a:pt x="235" y="358"/>
                  </a:lnTo>
                  <a:lnTo>
                    <a:pt x="229" y="365"/>
                  </a:lnTo>
                  <a:lnTo>
                    <a:pt x="223" y="372"/>
                  </a:lnTo>
                  <a:lnTo>
                    <a:pt x="216" y="380"/>
                  </a:lnTo>
                  <a:lnTo>
                    <a:pt x="210" y="388"/>
                  </a:lnTo>
                  <a:lnTo>
                    <a:pt x="203" y="396"/>
                  </a:lnTo>
                  <a:lnTo>
                    <a:pt x="195" y="404"/>
                  </a:lnTo>
                  <a:lnTo>
                    <a:pt x="188" y="412"/>
                  </a:lnTo>
                  <a:lnTo>
                    <a:pt x="181" y="421"/>
                  </a:lnTo>
                  <a:lnTo>
                    <a:pt x="174" y="429"/>
                  </a:lnTo>
                  <a:lnTo>
                    <a:pt x="166" y="437"/>
                  </a:lnTo>
                  <a:lnTo>
                    <a:pt x="159" y="446"/>
                  </a:lnTo>
                  <a:lnTo>
                    <a:pt x="152" y="454"/>
                  </a:lnTo>
                  <a:lnTo>
                    <a:pt x="145" y="462"/>
                  </a:lnTo>
                  <a:lnTo>
                    <a:pt x="138" y="470"/>
                  </a:lnTo>
                  <a:lnTo>
                    <a:pt x="132" y="477"/>
                  </a:lnTo>
                  <a:lnTo>
                    <a:pt x="125" y="485"/>
                  </a:lnTo>
                  <a:lnTo>
                    <a:pt x="119" y="492"/>
                  </a:lnTo>
                  <a:lnTo>
                    <a:pt x="113" y="498"/>
                  </a:lnTo>
                  <a:lnTo>
                    <a:pt x="108" y="505"/>
                  </a:lnTo>
                  <a:lnTo>
                    <a:pt x="103" y="510"/>
                  </a:lnTo>
                  <a:lnTo>
                    <a:pt x="99" y="516"/>
                  </a:lnTo>
                  <a:lnTo>
                    <a:pt x="94" y="520"/>
                  </a:lnTo>
                  <a:lnTo>
                    <a:pt x="91" y="524"/>
                  </a:lnTo>
                  <a:lnTo>
                    <a:pt x="88" y="528"/>
                  </a:lnTo>
                  <a:lnTo>
                    <a:pt x="86" y="531"/>
                  </a:lnTo>
                  <a:lnTo>
                    <a:pt x="84" y="533"/>
                  </a:lnTo>
                  <a:lnTo>
                    <a:pt x="83" y="534"/>
                  </a:lnTo>
                  <a:lnTo>
                    <a:pt x="82" y="534"/>
                  </a:lnTo>
                  <a:lnTo>
                    <a:pt x="81" y="533"/>
                  </a:lnTo>
                  <a:lnTo>
                    <a:pt x="76" y="531"/>
                  </a:lnTo>
                  <a:lnTo>
                    <a:pt x="69" y="528"/>
                  </a:lnTo>
                  <a:lnTo>
                    <a:pt x="61" y="523"/>
                  </a:lnTo>
                  <a:lnTo>
                    <a:pt x="51" y="519"/>
                  </a:lnTo>
                  <a:lnTo>
                    <a:pt x="41" y="513"/>
                  </a:lnTo>
                  <a:lnTo>
                    <a:pt x="31" y="508"/>
                  </a:lnTo>
                  <a:lnTo>
                    <a:pt x="21" y="503"/>
                  </a:lnTo>
                  <a:lnTo>
                    <a:pt x="13" y="499"/>
                  </a:lnTo>
                  <a:lnTo>
                    <a:pt x="6" y="496"/>
                  </a:lnTo>
                  <a:lnTo>
                    <a:pt x="1" y="493"/>
                  </a:lnTo>
                  <a:lnTo>
                    <a:pt x="0" y="49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6" name="Freeform 27"/>
            <p:cNvSpPr>
              <a:spLocks/>
            </p:cNvSpPr>
            <p:nvPr/>
          </p:nvSpPr>
          <p:spPr bwMode="auto">
            <a:xfrm>
              <a:off x="2047875" y="4594225"/>
              <a:ext cx="758825" cy="849313"/>
            </a:xfrm>
            <a:custGeom>
              <a:avLst/>
              <a:gdLst>
                <a:gd name="T0" fmla="*/ 2147483647 w 478"/>
                <a:gd name="T1" fmla="*/ 2147483647 h 535"/>
                <a:gd name="T2" fmla="*/ 2147483647 w 478"/>
                <a:gd name="T3" fmla="*/ 2147483647 h 535"/>
                <a:gd name="T4" fmla="*/ 2147483647 w 478"/>
                <a:gd name="T5" fmla="*/ 2147483647 h 535"/>
                <a:gd name="T6" fmla="*/ 2147483647 w 478"/>
                <a:gd name="T7" fmla="*/ 2147483647 h 535"/>
                <a:gd name="T8" fmla="*/ 2147483647 w 478"/>
                <a:gd name="T9" fmla="*/ 2147483647 h 535"/>
                <a:gd name="T10" fmla="*/ 2147483647 w 478"/>
                <a:gd name="T11" fmla="*/ 2147483647 h 535"/>
                <a:gd name="T12" fmla="*/ 2147483647 w 478"/>
                <a:gd name="T13" fmla="*/ 2147483647 h 535"/>
                <a:gd name="T14" fmla="*/ 2147483647 w 478"/>
                <a:gd name="T15" fmla="*/ 2147483647 h 535"/>
                <a:gd name="T16" fmla="*/ 2147483647 w 478"/>
                <a:gd name="T17" fmla="*/ 2147483647 h 535"/>
                <a:gd name="T18" fmla="*/ 2147483647 w 478"/>
                <a:gd name="T19" fmla="*/ 2147483647 h 535"/>
                <a:gd name="T20" fmla="*/ 2147483647 w 478"/>
                <a:gd name="T21" fmla="*/ 2147483647 h 535"/>
                <a:gd name="T22" fmla="*/ 2147483647 w 478"/>
                <a:gd name="T23" fmla="*/ 2147483647 h 535"/>
                <a:gd name="T24" fmla="*/ 2147483647 w 478"/>
                <a:gd name="T25" fmla="*/ 2147483647 h 535"/>
                <a:gd name="T26" fmla="*/ 2147483647 w 478"/>
                <a:gd name="T27" fmla="*/ 2147483647 h 535"/>
                <a:gd name="T28" fmla="*/ 2147483647 w 478"/>
                <a:gd name="T29" fmla="*/ 2147483647 h 535"/>
                <a:gd name="T30" fmla="*/ 2147483647 w 478"/>
                <a:gd name="T31" fmla="*/ 2147483647 h 535"/>
                <a:gd name="T32" fmla="*/ 2147483647 w 478"/>
                <a:gd name="T33" fmla="*/ 2147483647 h 535"/>
                <a:gd name="T34" fmla="*/ 2147483647 w 478"/>
                <a:gd name="T35" fmla="*/ 2147483647 h 535"/>
                <a:gd name="T36" fmla="*/ 2147483647 w 478"/>
                <a:gd name="T37" fmla="*/ 2147483647 h 535"/>
                <a:gd name="T38" fmla="*/ 2147483647 w 478"/>
                <a:gd name="T39" fmla="*/ 2147483647 h 535"/>
                <a:gd name="T40" fmla="*/ 2147483647 w 478"/>
                <a:gd name="T41" fmla="*/ 2147483647 h 535"/>
                <a:gd name="T42" fmla="*/ 2147483647 w 478"/>
                <a:gd name="T43" fmla="*/ 2147483647 h 535"/>
                <a:gd name="T44" fmla="*/ 2147483647 w 478"/>
                <a:gd name="T45" fmla="*/ 2147483647 h 535"/>
                <a:gd name="T46" fmla="*/ 2147483647 w 478"/>
                <a:gd name="T47" fmla="*/ 2147483647 h 535"/>
                <a:gd name="T48" fmla="*/ 2147483647 w 478"/>
                <a:gd name="T49" fmla="*/ 2147483647 h 535"/>
                <a:gd name="T50" fmla="*/ 2147483647 w 478"/>
                <a:gd name="T51" fmla="*/ 2147483647 h 535"/>
                <a:gd name="T52" fmla="*/ 2147483647 w 478"/>
                <a:gd name="T53" fmla="*/ 2147483647 h 535"/>
                <a:gd name="T54" fmla="*/ 2147483647 w 478"/>
                <a:gd name="T55" fmla="*/ 2147483647 h 535"/>
                <a:gd name="T56" fmla="*/ 2147483647 w 478"/>
                <a:gd name="T57" fmla="*/ 2147483647 h 535"/>
                <a:gd name="T58" fmla="*/ 2147483647 w 478"/>
                <a:gd name="T59" fmla="*/ 2147483647 h 535"/>
                <a:gd name="T60" fmla="*/ 2147483647 w 478"/>
                <a:gd name="T61" fmla="*/ 2147483647 h 535"/>
                <a:gd name="T62" fmla="*/ 2147483647 w 478"/>
                <a:gd name="T63" fmla="*/ 2147483647 h 535"/>
                <a:gd name="T64" fmla="*/ 2147483647 w 478"/>
                <a:gd name="T65" fmla="*/ 2147483647 h 535"/>
                <a:gd name="T66" fmla="*/ 2147483647 w 478"/>
                <a:gd name="T67" fmla="*/ 2147483647 h 535"/>
                <a:gd name="T68" fmla="*/ 2147483647 w 478"/>
                <a:gd name="T69" fmla="*/ 2147483647 h 535"/>
                <a:gd name="T70" fmla="*/ 2147483647 w 478"/>
                <a:gd name="T71" fmla="*/ 2147483647 h 535"/>
                <a:gd name="T72" fmla="*/ 2147483647 w 478"/>
                <a:gd name="T73" fmla="*/ 2147483647 h 535"/>
                <a:gd name="T74" fmla="*/ 2147483647 w 478"/>
                <a:gd name="T75" fmla="*/ 2147483647 h 535"/>
                <a:gd name="T76" fmla="*/ 2147483647 w 478"/>
                <a:gd name="T77" fmla="*/ 2147483647 h 535"/>
                <a:gd name="T78" fmla="*/ 2147483647 w 478"/>
                <a:gd name="T79" fmla="*/ 2147483647 h 535"/>
                <a:gd name="T80" fmla="*/ 2147483647 w 478"/>
                <a:gd name="T81" fmla="*/ 2147483647 h 535"/>
                <a:gd name="T82" fmla="*/ 2147483647 w 478"/>
                <a:gd name="T83" fmla="*/ 2147483647 h 535"/>
                <a:gd name="T84" fmla="*/ 2147483647 w 478"/>
                <a:gd name="T85" fmla="*/ 2147483647 h 535"/>
                <a:gd name="T86" fmla="*/ 2147483647 w 478"/>
                <a:gd name="T87" fmla="*/ 2147483647 h 535"/>
                <a:gd name="T88" fmla="*/ 2147483647 w 478"/>
                <a:gd name="T89" fmla="*/ 2147483647 h 535"/>
                <a:gd name="T90" fmla="*/ 2147483647 w 478"/>
                <a:gd name="T91" fmla="*/ 2147483647 h 535"/>
                <a:gd name="T92" fmla="*/ 2147483647 w 478"/>
                <a:gd name="T93" fmla="*/ 2147483647 h 535"/>
                <a:gd name="T94" fmla="*/ 2147483647 w 478"/>
                <a:gd name="T95" fmla="*/ 2147483647 h 535"/>
                <a:gd name="T96" fmla="*/ 2147483647 w 478"/>
                <a:gd name="T97" fmla="*/ 2147483647 h 535"/>
                <a:gd name="T98" fmla="*/ 2147483647 w 478"/>
                <a:gd name="T99" fmla="*/ 2147483647 h 535"/>
                <a:gd name="T100" fmla="*/ 2147483647 w 478"/>
                <a:gd name="T101" fmla="*/ 2147483647 h 535"/>
                <a:gd name="T102" fmla="*/ 2147483647 w 478"/>
                <a:gd name="T103" fmla="*/ 2147483647 h 535"/>
                <a:gd name="T104" fmla="*/ 2147483647 w 478"/>
                <a:gd name="T105" fmla="*/ 2147483647 h 535"/>
                <a:gd name="T106" fmla="*/ 2147483647 w 478"/>
                <a:gd name="T107" fmla="*/ 2147483647 h 535"/>
                <a:gd name="T108" fmla="*/ 2147483647 w 478"/>
                <a:gd name="T109" fmla="*/ 2147483647 h 535"/>
                <a:gd name="T110" fmla="*/ 2147483647 w 478"/>
                <a:gd name="T111" fmla="*/ 2147483647 h 535"/>
                <a:gd name="T112" fmla="*/ 2147483647 w 478"/>
                <a:gd name="T113" fmla="*/ 2147483647 h 535"/>
                <a:gd name="T114" fmla="*/ 2147483647 w 478"/>
                <a:gd name="T115" fmla="*/ 2147483647 h 535"/>
                <a:gd name="T116" fmla="*/ 2147483647 w 478"/>
                <a:gd name="T117" fmla="*/ 2147483647 h 535"/>
                <a:gd name="T118" fmla="*/ 2147483647 w 478"/>
                <a:gd name="T119" fmla="*/ 2147483647 h 535"/>
                <a:gd name="T120" fmla="*/ 0 w 478"/>
                <a:gd name="T121" fmla="*/ 2147483647 h 5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535"/>
                <a:gd name="T185" fmla="*/ 478 w 478"/>
                <a:gd name="T186" fmla="*/ 535 h 5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535">
                  <a:moveTo>
                    <a:pt x="0" y="493"/>
                  </a:moveTo>
                  <a:lnTo>
                    <a:pt x="0" y="492"/>
                  </a:lnTo>
                  <a:lnTo>
                    <a:pt x="0" y="491"/>
                  </a:lnTo>
                  <a:lnTo>
                    <a:pt x="1" y="488"/>
                  </a:lnTo>
                  <a:lnTo>
                    <a:pt x="2" y="485"/>
                  </a:lnTo>
                  <a:lnTo>
                    <a:pt x="4" y="480"/>
                  </a:lnTo>
                  <a:lnTo>
                    <a:pt x="5" y="475"/>
                  </a:lnTo>
                  <a:lnTo>
                    <a:pt x="7" y="469"/>
                  </a:lnTo>
                  <a:lnTo>
                    <a:pt x="9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7" y="440"/>
                  </a:lnTo>
                  <a:lnTo>
                    <a:pt x="20" y="431"/>
                  </a:lnTo>
                  <a:lnTo>
                    <a:pt x="23" y="422"/>
                  </a:lnTo>
                  <a:lnTo>
                    <a:pt x="26" y="412"/>
                  </a:lnTo>
                  <a:lnTo>
                    <a:pt x="29" y="402"/>
                  </a:lnTo>
                  <a:lnTo>
                    <a:pt x="32" y="392"/>
                  </a:lnTo>
                  <a:lnTo>
                    <a:pt x="35" y="382"/>
                  </a:lnTo>
                  <a:lnTo>
                    <a:pt x="39" y="371"/>
                  </a:lnTo>
                  <a:lnTo>
                    <a:pt x="42" y="361"/>
                  </a:lnTo>
                  <a:lnTo>
                    <a:pt x="45" y="350"/>
                  </a:lnTo>
                  <a:lnTo>
                    <a:pt x="49" y="340"/>
                  </a:lnTo>
                  <a:lnTo>
                    <a:pt x="52" y="330"/>
                  </a:lnTo>
                  <a:lnTo>
                    <a:pt x="56" y="319"/>
                  </a:lnTo>
                  <a:lnTo>
                    <a:pt x="59" y="309"/>
                  </a:lnTo>
                  <a:lnTo>
                    <a:pt x="62" y="299"/>
                  </a:lnTo>
                  <a:lnTo>
                    <a:pt x="65" y="290"/>
                  </a:lnTo>
                  <a:lnTo>
                    <a:pt x="68" y="281"/>
                  </a:lnTo>
                  <a:lnTo>
                    <a:pt x="71" y="272"/>
                  </a:lnTo>
                  <a:lnTo>
                    <a:pt x="73" y="264"/>
                  </a:lnTo>
                  <a:lnTo>
                    <a:pt x="76" y="256"/>
                  </a:lnTo>
                  <a:lnTo>
                    <a:pt x="78" y="249"/>
                  </a:lnTo>
                  <a:lnTo>
                    <a:pt x="80" y="242"/>
                  </a:lnTo>
                  <a:lnTo>
                    <a:pt x="82" y="236"/>
                  </a:lnTo>
                  <a:lnTo>
                    <a:pt x="84" y="231"/>
                  </a:lnTo>
                  <a:lnTo>
                    <a:pt x="85" y="227"/>
                  </a:lnTo>
                  <a:lnTo>
                    <a:pt x="86" y="223"/>
                  </a:lnTo>
                  <a:lnTo>
                    <a:pt x="87" y="221"/>
                  </a:lnTo>
                  <a:lnTo>
                    <a:pt x="88" y="219"/>
                  </a:lnTo>
                  <a:lnTo>
                    <a:pt x="91" y="212"/>
                  </a:lnTo>
                  <a:lnTo>
                    <a:pt x="94" y="205"/>
                  </a:lnTo>
                  <a:lnTo>
                    <a:pt x="95" y="198"/>
                  </a:lnTo>
                  <a:lnTo>
                    <a:pt x="97" y="192"/>
                  </a:lnTo>
                  <a:lnTo>
                    <a:pt x="98" y="186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97" y="170"/>
                  </a:lnTo>
                  <a:lnTo>
                    <a:pt x="97" y="164"/>
                  </a:lnTo>
                  <a:lnTo>
                    <a:pt x="96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2" y="144"/>
                  </a:lnTo>
                  <a:lnTo>
                    <a:pt x="91" y="139"/>
                  </a:lnTo>
                  <a:lnTo>
                    <a:pt x="90" y="134"/>
                  </a:lnTo>
                  <a:lnTo>
                    <a:pt x="88" y="129"/>
                  </a:lnTo>
                  <a:lnTo>
                    <a:pt x="87" y="124"/>
                  </a:lnTo>
                  <a:lnTo>
                    <a:pt x="86" y="119"/>
                  </a:lnTo>
                  <a:lnTo>
                    <a:pt x="86" y="114"/>
                  </a:lnTo>
                  <a:lnTo>
                    <a:pt x="85" y="109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86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2" y="73"/>
                  </a:lnTo>
                  <a:lnTo>
                    <a:pt x="95" y="66"/>
                  </a:lnTo>
                  <a:lnTo>
                    <a:pt x="98" y="59"/>
                  </a:lnTo>
                  <a:lnTo>
                    <a:pt x="102" y="53"/>
                  </a:lnTo>
                  <a:lnTo>
                    <a:pt x="106" y="46"/>
                  </a:lnTo>
                  <a:lnTo>
                    <a:pt x="110" y="41"/>
                  </a:lnTo>
                  <a:lnTo>
                    <a:pt x="114" y="35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8" y="22"/>
                  </a:lnTo>
                  <a:lnTo>
                    <a:pt x="133" y="18"/>
                  </a:lnTo>
                  <a:lnTo>
                    <a:pt x="137" y="15"/>
                  </a:lnTo>
                  <a:lnTo>
                    <a:pt x="142" y="12"/>
                  </a:lnTo>
                  <a:lnTo>
                    <a:pt x="148" y="10"/>
                  </a:lnTo>
                  <a:lnTo>
                    <a:pt x="153" y="7"/>
                  </a:lnTo>
                  <a:lnTo>
                    <a:pt x="158" y="6"/>
                  </a:lnTo>
                  <a:lnTo>
                    <a:pt x="163" y="4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5" y="2"/>
                  </a:lnTo>
                  <a:lnTo>
                    <a:pt x="221" y="3"/>
                  </a:lnTo>
                  <a:lnTo>
                    <a:pt x="227" y="4"/>
                  </a:lnTo>
                  <a:lnTo>
                    <a:pt x="234" y="5"/>
                  </a:lnTo>
                  <a:lnTo>
                    <a:pt x="240" y="7"/>
                  </a:lnTo>
                  <a:lnTo>
                    <a:pt x="246" y="8"/>
                  </a:lnTo>
                  <a:lnTo>
                    <a:pt x="252" y="10"/>
                  </a:lnTo>
                  <a:lnTo>
                    <a:pt x="258" y="11"/>
                  </a:lnTo>
                  <a:lnTo>
                    <a:pt x="264" y="13"/>
                  </a:lnTo>
                  <a:lnTo>
                    <a:pt x="270" y="15"/>
                  </a:lnTo>
                  <a:lnTo>
                    <a:pt x="277" y="17"/>
                  </a:lnTo>
                  <a:lnTo>
                    <a:pt x="283" y="19"/>
                  </a:lnTo>
                  <a:lnTo>
                    <a:pt x="289" y="22"/>
                  </a:lnTo>
                  <a:lnTo>
                    <a:pt x="295" y="24"/>
                  </a:lnTo>
                  <a:lnTo>
                    <a:pt x="301" y="26"/>
                  </a:lnTo>
                  <a:lnTo>
                    <a:pt x="307" y="28"/>
                  </a:lnTo>
                  <a:lnTo>
                    <a:pt x="313" y="30"/>
                  </a:lnTo>
                  <a:lnTo>
                    <a:pt x="319" y="33"/>
                  </a:lnTo>
                  <a:lnTo>
                    <a:pt x="324" y="35"/>
                  </a:lnTo>
                  <a:lnTo>
                    <a:pt x="330" y="37"/>
                  </a:lnTo>
                  <a:lnTo>
                    <a:pt x="336" y="39"/>
                  </a:lnTo>
                  <a:lnTo>
                    <a:pt x="340" y="42"/>
                  </a:lnTo>
                  <a:lnTo>
                    <a:pt x="344" y="45"/>
                  </a:lnTo>
                  <a:lnTo>
                    <a:pt x="348" y="48"/>
                  </a:lnTo>
                  <a:lnTo>
                    <a:pt x="353" y="51"/>
                  </a:lnTo>
                  <a:lnTo>
                    <a:pt x="357" y="54"/>
                  </a:lnTo>
                  <a:lnTo>
                    <a:pt x="362" y="57"/>
                  </a:lnTo>
                  <a:lnTo>
                    <a:pt x="367" y="61"/>
                  </a:lnTo>
                  <a:lnTo>
                    <a:pt x="372" y="64"/>
                  </a:lnTo>
                  <a:lnTo>
                    <a:pt x="377" y="68"/>
                  </a:lnTo>
                  <a:lnTo>
                    <a:pt x="382" y="71"/>
                  </a:lnTo>
                  <a:lnTo>
                    <a:pt x="387" y="75"/>
                  </a:lnTo>
                  <a:lnTo>
                    <a:pt x="392" y="79"/>
                  </a:lnTo>
                  <a:lnTo>
                    <a:pt x="397" y="82"/>
                  </a:lnTo>
                  <a:lnTo>
                    <a:pt x="402" y="86"/>
                  </a:lnTo>
                  <a:lnTo>
                    <a:pt x="407" y="90"/>
                  </a:lnTo>
                  <a:lnTo>
                    <a:pt x="412" y="94"/>
                  </a:lnTo>
                  <a:lnTo>
                    <a:pt x="417" y="98"/>
                  </a:lnTo>
                  <a:lnTo>
                    <a:pt x="422" y="102"/>
                  </a:lnTo>
                  <a:lnTo>
                    <a:pt x="427" y="107"/>
                  </a:lnTo>
                  <a:lnTo>
                    <a:pt x="432" y="111"/>
                  </a:lnTo>
                  <a:lnTo>
                    <a:pt x="436" y="115"/>
                  </a:lnTo>
                  <a:lnTo>
                    <a:pt x="441" y="119"/>
                  </a:lnTo>
                  <a:lnTo>
                    <a:pt x="445" y="124"/>
                  </a:lnTo>
                  <a:lnTo>
                    <a:pt x="449" y="128"/>
                  </a:lnTo>
                  <a:lnTo>
                    <a:pt x="453" y="132"/>
                  </a:lnTo>
                  <a:lnTo>
                    <a:pt x="457" y="137"/>
                  </a:lnTo>
                  <a:lnTo>
                    <a:pt x="460" y="141"/>
                  </a:lnTo>
                  <a:lnTo>
                    <a:pt x="463" y="146"/>
                  </a:lnTo>
                  <a:lnTo>
                    <a:pt x="466" y="150"/>
                  </a:lnTo>
                  <a:lnTo>
                    <a:pt x="469" y="155"/>
                  </a:lnTo>
                  <a:lnTo>
                    <a:pt x="471" y="159"/>
                  </a:lnTo>
                  <a:lnTo>
                    <a:pt x="473" y="164"/>
                  </a:lnTo>
                  <a:lnTo>
                    <a:pt x="474" y="168"/>
                  </a:lnTo>
                  <a:lnTo>
                    <a:pt x="476" y="173"/>
                  </a:lnTo>
                  <a:lnTo>
                    <a:pt x="477" y="177"/>
                  </a:lnTo>
                  <a:lnTo>
                    <a:pt x="477" y="182"/>
                  </a:lnTo>
                  <a:lnTo>
                    <a:pt x="477" y="186"/>
                  </a:lnTo>
                  <a:lnTo>
                    <a:pt x="477" y="191"/>
                  </a:lnTo>
                  <a:lnTo>
                    <a:pt x="476" y="195"/>
                  </a:lnTo>
                  <a:lnTo>
                    <a:pt x="475" y="200"/>
                  </a:lnTo>
                  <a:lnTo>
                    <a:pt x="473" y="204"/>
                  </a:lnTo>
                  <a:lnTo>
                    <a:pt x="470" y="209"/>
                  </a:lnTo>
                  <a:lnTo>
                    <a:pt x="468" y="213"/>
                  </a:lnTo>
                  <a:lnTo>
                    <a:pt x="464" y="218"/>
                  </a:lnTo>
                  <a:lnTo>
                    <a:pt x="460" y="222"/>
                  </a:lnTo>
                  <a:lnTo>
                    <a:pt x="456" y="226"/>
                  </a:lnTo>
                  <a:lnTo>
                    <a:pt x="451" y="231"/>
                  </a:lnTo>
                  <a:lnTo>
                    <a:pt x="447" y="235"/>
                  </a:lnTo>
                  <a:lnTo>
                    <a:pt x="443" y="238"/>
                  </a:lnTo>
                  <a:lnTo>
                    <a:pt x="438" y="241"/>
                  </a:lnTo>
                  <a:lnTo>
                    <a:pt x="433" y="244"/>
                  </a:lnTo>
                  <a:lnTo>
                    <a:pt x="427" y="247"/>
                  </a:lnTo>
                  <a:lnTo>
                    <a:pt x="422" y="250"/>
                  </a:lnTo>
                  <a:lnTo>
                    <a:pt x="415" y="252"/>
                  </a:lnTo>
                  <a:lnTo>
                    <a:pt x="409" y="255"/>
                  </a:lnTo>
                  <a:lnTo>
                    <a:pt x="402" y="257"/>
                  </a:lnTo>
                  <a:lnTo>
                    <a:pt x="396" y="259"/>
                  </a:lnTo>
                  <a:lnTo>
                    <a:pt x="389" y="261"/>
                  </a:lnTo>
                  <a:lnTo>
                    <a:pt x="382" y="263"/>
                  </a:lnTo>
                  <a:lnTo>
                    <a:pt x="374" y="265"/>
                  </a:lnTo>
                  <a:lnTo>
                    <a:pt x="367" y="267"/>
                  </a:lnTo>
                  <a:lnTo>
                    <a:pt x="360" y="270"/>
                  </a:lnTo>
                  <a:lnTo>
                    <a:pt x="352" y="272"/>
                  </a:lnTo>
                  <a:lnTo>
                    <a:pt x="345" y="274"/>
                  </a:lnTo>
                  <a:lnTo>
                    <a:pt x="338" y="276"/>
                  </a:lnTo>
                  <a:lnTo>
                    <a:pt x="331" y="279"/>
                  </a:lnTo>
                  <a:lnTo>
                    <a:pt x="324" y="281"/>
                  </a:lnTo>
                  <a:lnTo>
                    <a:pt x="317" y="284"/>
                  </a:lnTo>
                  <a:lnTo>
                    <a:pt x="310" y="287"/>
                  </a:lnTo>
                  <a:lnTo>
                    <a:pt x="304" y="290"/>
                  </a:lnTo>
                  <a:lnTo>
                    <a:pt x="298" y="294"/>
                  </a:lnTo>
                  <a:lnTo>
                    <a:pt x="292" y="297"/>
                  </a:lnTo>
                  <a:lnTo>
                    <a:pt x="287" y="301"/>
                  </a:lnTo>
                  <a:lnTo>
                    <a:pt x="281" y="306"/>
                  </a:lnTo>
                  <a:lnTo>
                    <a:pt x="277" y="310"/>
                  </a:lnTo>
                  <a:lnTo>
                    <a:pt x="272" y="315"/>
                  </a:lnTo>
                  <a:lnTo>
                    <a:pt x="272" y="316"/>
                  </a:lnTo>
                  <a:lnTo>
                    <a:pt x="271" y="317"/>
                  </a:lnTo>
                  <a:lnTo>
                    <a:pt x="269" y="319"/>
                  </a:lnTo>
                  <a:lnTo>
                    <a:pt x="267" y="322"/>
                  </a:lnTo>
                  <a:lnTo>
                    <a:pt x="264" y="325"/>
                  </a:lnTo>
                  <a:lnTo>
                    <a:pt x="260" y="329"/>
                  </a:lnTo>
                  <a:lnTo>
                    <a:pt x="256" y="334"/>
                  </a:lnTo>
                  <a:lnTo>
                    <a:pt x="251" y="339"/>
                  </a:lnTo>
                  <a:lnTo>
                    <a:pt x="247" y="345"/>
                  </a:lnTo>
                  <a:lnTo>
                    <a:pt x="241" y="351"/>
                  </a:lnTo>
                  <a:lnTo>
                    <a:pt x="235" y="358"/>
                  </a:lnTo>
                  <a:lnTo>
                    <a:pt x="229" y="365"/>
                  </a:lnTo>
                  <a:lnTo>
                    <a:pt x="223" y="372"/>
                  </a:lnTo>
                  <a:lnTo>
                    <a:pt x="216" y="380"/>
                  </a:lnTo>
                  <a:lnTo>
                    <a:pt x="210" y="388"/>
                  </a:lnTo>
                  <a:lnTo>
                    <a:pt x="203" y="396"/>
                  </a:lnTo>
                  <a:lnTo>
                    <a:pt x="195" y="404"/>
                  </a:lnTo>
                  <a:lnTo>
                    <a:pt x="188" y="412"/>
                  </a:lnTo>
                  <a:lnTo>
                    <a:pt x="181" y="421"/>
                  </a:lnTo>
                  <a:lnTo>
                    <a:pt x="174" y="429"/>
                  </a:lnTo>
                  <a:lnTo>
                    <a:pt x="166" y="437"/>
                  </a:lnTo>
                  <a:lnTo>
                    <a:pt x="159" y="446"/>
                  </a:lnTo>
                  <a:lnTo>
                    <a:pt x="152" y="454"/>
                  </a:lnTo>
                  <a:lnTo>
                    <a:pt x="145" y="462"/>
                  </a:lnTo>
                  <a:lnTo>
                    <a:pt x="138" y="470"/>
                  </a:lnTo>
                  <a:lnTo>
                    <a:pt x="132" y="477"/>
                  </a:lnTo>
                  <a:lnTo>
                    <a:pt x="125" y="485"/>
                  </a:lnTo>
                  <a:lnTo>
                    <a:pt x="119" y="492"/>
                  </a:lnTo>
                  <a:lnTo>
                    <a:pt x="113" y="498"/>
                  </a:lnTo>
                  <a:lnTo>
                    <a:pt x="108" y="505"/>
                  </a:lnTo>
                  <a:lnTo>
                    <a:pt x="103" y="510"/>
                  </a:lnTo>
                  <a:lnTo>
                    <a:pt x="99" y="516"/>
                  </a:lnTo>
                  <a:lnTo>
                    <a:pt x="94" y="520"/>
                  </a:lnTo>
                  <a:lnTo>
                    <a:pt x="91" y="524"/>
                  </a:lnTo>
                  <a:lnTo>
                    <a:pt x="88" y="528"/>
                  </a:lnTo>
                  <a:lnTo>
                    <a:pt x="86" y="531"/>
                  </a:lnTo>
                  <a:lnTo>
                    <a:pt x="84" y="533"/>
                  </a:lnTo>
                  <a:lnTo>
                    <a:pt x="83" y="534"/>
                  </a:lnTo>
                  <a:lnTo>
                    <a:pt x="82" y="534"/>
                  </a:lnTo>
                  <a:lnTo>
                    <a:pt x="81" y="533"/>
                  </a:lnTo>
                  <a:lnTo>
                    <a:pt x="76" y="531"/>
                  </a:lnTo>
                  <a:lnTo>
                    <a:pt x="69" y="528"/>
                  </a:lnTo>
                  <a:lnTo>
                    <a:pt x="61" y="523"/>
                  </a:lnTo>
                  <a:lnTo>
                    <a:pt x="51" y="519"/>
                  </a:lnTo>
                  <a:lnTo>
                    <a:pt x="41" y="513"/>
                  </a:lnTo>
                  <a:lnTo>
                    <a:pt x="31" y="508"/>
                  </a:lnTo>
                  <a:lnTo>
                    <a:pt x="21" y="503"/>
                  </a:lnTo>
                  <a:lnTo>
                    <a:pt x="13" y="499"/>
                  </a:lnTo>
                  <a:lnTo>
                    <a:pt x="6" y="496"/>
                  </a:lnTo>
                  <a:lnTo>
                    <a:pt x="1" y="493"/>
                  </a:lnTo>
                  <a:lnTo>
                    <a:pt x="0" y="493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7" name="Freeform 28"/>
            <p:cNvSpPr>
              <a:spLocks/>
            </p:cNvSpPr>
            <p:nvPr/>
          </p:nvSpPr>
          <p:spPr bwMode="auto">
            <a:xfrm>
              <a:off x="2292350" y="3827463"/>
              <a:ext cx="131763" cy="617537"/>
            </a:xfrm>
            <a:custGeom>
              <a:avLst/>
              <a:gdLst>
                <a:gd name="T0" fmla="*/ 2147483647 w 83"/>
                <a:gd name="T1" fmla="*/ 0 h 389"/>
                <a:gd name="T2" fmla="*/ 2147483647 w 83"/>
                <a:gd name="T3" fmla="*/ 2147483647 h 389"/>
                <a:gd name="T4" fmla="*/ 2147483647 w 83"/>
                <a:gd name="T5" fmla="*/ 2147483647 h 389"/>
                <a:gd name="T6" fmla="*/ 2147483647 w 83"/>
                <a:gd name="T7" fmla="*/ 2147483647 h 389"/>
                <a:gd name="T8" fmla="*/ 2147483647 w 83"/>
                <a:gd name="T9" fmla="*/ 2147483647 h 389"/>
                <a:gd name="T10" fmla="*/ 2147483647 w 83"/>
                <a:gd name="T11" fmla="*/ 2147483647 h 389"/>
                <a:gd name="T12" fmla="*/ 2147483647 w 83"/>
                <a:gd name="T13" fmla="*/ 2147483647 h 389"/>
                <a:gd name="T14" fmla="*/ 2147483647 w 83"/>
                <a:gd name="T15" fmla="*/ 2147483647 h 389"/>
                <a:gd name="T16" fmla="*/ 2147483647 w 83"/>
                <a:gd name="T17" fmla="*/ 2147483647 h 389"/>
                <a:gd name="T18" fmla="*/ 2147483647 w 83"/>
                <a:gd name="T19" fmla="*/ 2147483647 h 389"/>
                <a:gd name="T20" fmla="*/ 2147483647 w 83"/>
                <a:gd name="T21" fmla="*/ 2147483647 h 389"/>
                <a:gd name="T22" fmla="*/ 2147483647 w 83"/>
                <a:gd name="T23" fmla="*/ 2147483647 h 389"/>
                <a:gd name="T24" fmla="*/ 2147483647 w 83"/>
                <a:gd name="T25" fmla="*/ 2147483647 h 389"/>
                <a:gd name="T26" fmla="*/ 2147483647 w 83"/>
                <a:gd name="T27" fmla="*/ 2147483647 h 389"/>
                <a:gd name="T28" fmla="*/ 0 w 83"/>
                <a:gd name="T29" fmla="*/ 2147483647 h 389"/>
                <a:gd name="T30" fmla="*/ 0 w 83"/>
                <a:gd name="T31" fmla="*/ 2147483647 h 389"/>
                <a:gd name="T32" fmla="*/ 0 w 83"/>
                <a:gd name="T33" fmla="*/ 2147483647 h 389"/>
                <a:gd name="T34" fmla="*/ 0 w 83"/>
                <a:gd name="T35" fmla="*/ 2147483647 h 389"/>
                <a:gd name="T36" fmla="*/ 0 w 83"/>
                <a:gd name="T37" fmla="*/ 2147483647 h 389"/>
                <a:gd name="T38" fmla="*/ 0 w 83"/>
                <a:gd name="T39" fmla="*/ 2147483647 h 389"/>
                <a:gd name="T40" fmla="*/ 0 w 83"/>
                <a:gd name="T41" fmla="*/ 2147483647 h 389"/>
                <a:gd name="T42" fmla="*/ 2147483647 w 83"/>
                <a:gd name="T43" fmla="*/ 2147483647 h 389"/>
                <a:gd name="T44" fmla="*/ 2147483647 w 83"/>
                <a:gd name="T45" fmla="*/ 2147483647 h 389"/>
                <a:gd name="T46" fmla="*/ 2147483647 w 83"/>
                <a:gd name="T47" fmla="*/ 2147483647 h 389"/>
                <a:gd name="T48" fmla="*/ 2147483647 w 83"/>
                <a:gd name="T49" fmla="*/ 2147483647 h 389"/>
                <a:gd name="T50" fmla="*/ 2147483647 w 83"/>
                <a:gd name="T51" fmla="*/ 2147483647 h 389"/>
                <a:gd name="T52" fmla="*/ 2147483647 w 83"/>
                <a:gd name="T53" fmla="*/ 2147483647 h 389"/>
                <a:gd name="T54" fmla="*/ 2147483647 w 83"/>
                <a:gd name="T55" fmla="*/ 2147483647 h 389"/>
                <a:gd name="T56" fmla="*/ 2147483647 w 83"/>
                <a:gd name="T57" fmla="*/ 2147483647 h 389"/>
                <a:gd name="T58" fmla="*/ 2147483647 w 83"/>
                <a:gd name="T59" fmla="*/ 2147483647 h 389"/>
                <a:gd name="T60" fmla="*/ 2147483647 w 83"/>
                <a:gd name="T61" fmla="*/ 2147483647 h 389"/>
                <a:gd name="T62" fmla="*/ 2147483647 w 83"/>
                <a:gd name="T63" fmla="*/ 2147483647 h 389"/>
                <a:gd name="T64" fmla="*/ 2147483647 w 83"/>
                <a:gd name="T65" fmla="*/ 2147483647 h 389"/>
                <a:gd name="T66" fmla="*/ 2147483647 w 83"/>
                <a:gd name="T67" fmla="*/ 2147483647 h 389"/>
                <a:gd name="T68" fmla="*/ 2147483647 w 83"/>
                <a:gd name="T69" fmla="*/ 2147483647 h 389"/>
                <a:gd name="T70" fmla="*/ 2147483647 w 83"/>
                <a:gd name="T71" fmla="*/ 2147483647 h 389"/>
                <a:gd name="T72" fmla="*/ 2147483647 w 83"/>
                <a:gd name="T73" fmla="*/ 2147483647 h 389"/>
                <a:gd name="T74" fmla="*/ 2147483647 w 83"/>
                <a:gd name="T75" fmla="*/ 2147483647 h 389"/>
                <a:gd name="T76" fmla="*/ 2147483647 w 83"/>
                <a:gd name="T77" fmla="*/ 2147483647 h 389"/>
                <a:gd name="T78" fmla="*/ 2147483647 w 83"/>
                <a:gd name="T79" fmla="*/ 2147483647 h 389"/>
                <a:gd name="T80" fmla="*/ 2147483647 w 83"/>
                <a:gd name="T81" fmla="*/ 2147483647 h 389"/>
                <a:gd name="T82" fmla="*/ 2147483647 w 83"/>
                <a:gd name="T83" fmla="*/ 2147483647 h 389"/>
                <a:gd name="T84" fmla="*/ 2147483647 w 83"/>
                <a:gd name="T85" fmla="*/ 2147483647 h 389"/>
                <a:gd name="T86" fmla="*/ 2147483647 w 83"/>
                <a:gd name="T87" fmla="*/ 2147483647 h 389"/>
                <a:gd name="T88" fmla="*/ 2147483647 w 83"/>
                <a:gd name="T89" fmla="*/ 2147483647 h 389"/>
                <a:gd name="T90" fmla="*/ 2147483647 w 83"/>
                <a:gd name="T91" fmla="*/ 2147483647 h 389"/>
                <a:gd name="T92" fmla="*/ 2147483647 w 83"/>
                <a:gd name="T93" fmla="*/ 2147483647 h 389"/>
                <a:gd name="T94" fmla="*/ 2147483647 w 83"/>
                <a:gd name="T95" fmla="*/ 2147483647 h 389"/>
                <a:gd name="T96" fmla="*/ 2147483647 w 83"/>
                <a:gd name="T97" fmla="*/ 2147483647 h 389"/>
                <a:gd name="T98" fmla="*/ 2147483647 w 83"/>
                <a:gd name="T99" fmla="*/ 2147483647 h 389"/>
                <a:gd name="T100" fmla="*/ 2147483647 w 83"/>
                <a:gd name="T101" fmla="*/ 2147483647 h 389"/>
                <a:gd name="T102" fmla="*/ 2147483647 w 83"/>
                <a:gd name="T103" fmla="*/ 2147483647 h 389"/>
                <a:gd name="T104" fmla="*/ 2147483647 w 83"/>
                <a:gd name="T105" fmla="*/ 2147483647 h 389"/>
                <a:gd name="T106" fmla="*/ 2147483647 w 83"/>
                <a:gd name="T107" fmla="*/ 2147483647 h 389"/>
                <a:gd name="T108" fmla="*/ 2147483647 w 83"/>
                <a:gd name="T109" fmla="*/ 2147483647 h 389"/>
                <a:gd name="T110" fmla="*/ 2147483647 w 83"/>
                <a:gd name="T111" fmla="*/ 2147483647 h 389"/>
                <a:gd name="T112" fmla="*/ 2147483647 w 83"/>
                <a:gd name="T113" fmla="*/ 2147483647 h 389"/>
                <a:gd name="T114" fmla="*/ 2147483647 w 83"/>
                <a:gd name="T115" fmla="*/ 2147483647 h 389"/>
                <a:gd name="T116" fmla="*/ 2147483647 w 83"/>
                <a:gd name="T117" fmla="*/ 2147483647 h 389"/>
                <a:gd name="T118" fmla="*/ 2147483647 w 83"/>
                <a:gd name="T119" fmla="*/ 2147483647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389"/>
                <a:gd name="T182" fmla="*/ 83 w 83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389">
                  <a:moveTo>
                    <a:pt x="4" y="0"/>
                  </a:moveTo>
                  <a:lnTo>
                    <a:pt x="4" y="8"/>
                  </a:lnTo>
                  <a:lnTo>
                    <a:pt x="4" y="16"/>
                  </a:lnTo>
                  <a:lnTo>
                    <a:pt x="3" y="25"/>
                  </a:lnTo>
                  <a:lnTo>
                    <a:pt x="3" y="33"/>
                  </a:lnTo>
                  <a:lnTo>
                    <a:pt x="3" y="41"/>
                  </a:lnTo>
                  <a:lnTo>
                    <a:pt x="2" y="49"/>
                  </a:lnTo>
                  <a:lnTo>
                    <a:pt x="2" y="57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1" y="80"/>
                  </a:lnTo>
                  <a:lnTo>
                    <a:pt x="1" y="88"/>
                  </a:lnTo>
                  <a:lnTo>
                    <a:pt x="1" y="95"/>
                  </a:lnTo>
                  <a:lnTo>
                    <a:pt x="1" y="103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1" y="160"/>
                  </a:lnTo>
                  <a:lnTo>
                    <a:pt x="1" y="167"/>
                  </a:lnTo>
                  <a:lnTo>
                    <a:pt x="1" y="174"/>
                  </a:lnTo>
                  <a:lnTo>
                    <a:pt x="1" y="181"/>
                  </a:lnTo>
                  <a:lnTo>
                    <a:pt x="2" y="188"/>
                  </a:lnTo>
                  <a:lnTo>
                    <a:pt x="2" y="195"/>
                  </a:lnTo>
                  <a:lnTo>
                    <a:pt x="3" y="201"/>
                  </a:lnTo>
                  <a:lnTo>
                    <a:pt x="4" y="208"/>
                  </a:lnTo>
                  <a:lnTo>
                    <a:pt x="4" y="214"/>
                  </a:lnTo>
                  <a:lnTo>
                    <a:pt x="5" y="221"/>
                  </a:lnTo>
                  <a:lnTo>
                    <a:pt x="6" y="227"/>
                  </a:lnTo>
                  <a:lnTo>
                    <a:pt x="7" y="234"/>
                  </a:lnTo>
                  <a:lnTo>
                    <a:pt x="8" y="240"/>
                  </a:lnTo>
                  <a:lnTo>
                    <a:pt x="9" y="246"/>
                  </a:lnTo>
                  <a:lnTo>
                    <a:pt x="11" y="253"/>
                  </a:lnTo>
                  <a:lnTo>
                    <a:pt x="12" y="259"/>
                  </a:lnTo>
                  <a:lnTo>
                    <a:pt x="14" y="265"/>
                  </a:lnTo>
                  <a:lnTo>
                    <a:pt x="15" y="271"/>
                  </a:lnTo>
                  <a:lnTo>
                    <a:pt x="17" y="277"/>
                  </a:lnTo>
                  <a:lnTo>
                    <a:pt x="19" y="283"/>
                  </a:lnTo>
                  <a:lnTo>
                    <a:pt x="21" y="289"/>
                  </a:lnTo>
                  <a:lnTo>
                    <a:pt x="23" y="295"/>
                  </a:lnTo>
                  <a:lnTo>
                    <a:pt x="25" y="301"/>
                  </a:lnTo>
                  <a:lnTo>
                    <a:pt x="28" y="306"/>
                  </a:lnTo>
                  <a:lnTo>
                    <a:pt x="30" y="312"/>
                  </a:lnTo>
                  <a:lnTo>
                    <a:pt x="33" y="318"/>
                  </a:lnTo>
                  <a:lnTo>
                    <a:pt x="36" y="323"/>
                  </a:lnTo>
                  <a:lnTo>
                    <a:pt x="39" y="329"/>
                  </a:lnTo>
                  <a:lnTo>
                    <a:pt x="42" y="335"/>
                  </a:lnTo>
                  <a:lnTo>
                    <a:pt x="45" y="340"/>
                  </a:lnTo>
                  <a:lnTo>
                    <a:pt x="48" y="345"/>
                  </a:lnTo>
                  <a:lnTo>
                    <a:pt x="52" y="351"/>
                  </a:lnTo>
                  <a:lnTo>
                    <a:pt x="56" y="356"/>
                  </a:lnTo>
                  <a:lnTo>
                    <a:pt x="60" y="362"/>
                  </a:lnTo>
                  <a:lnTo>
                    <a:pt x="64" y="367"/>
                  </a:lnTo>
                  <a:lnTo>
                    <a:pt x="68" y="372"/>
                  </a:lnTo>
                  <a:lnTo>
                    <a:pt x="72" y="377"/>
                  </a:lnTo>
                  <a:lnTo>
                    <a:pt x="77" y="383"/>
                  </a:lnTo>
                  <a:lnTo>
                    <a:pt x="82" y="388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8" name="Freeform 29"/>
            <p:cNvSpPr>
              <a:spLocks/>
            </p:cNvSpPr>
            <p:nvPr/>
          </p:nvSpPr>
          <p:spPr bwMode="auto">
            <a:xfrm>
              <a:off x="2422525" y="4443413"/>
              <a:ext cx="625475" cy="296862"/>
            </a:xfrm>
            <a:custGeom>
              <a:avLst/>
              <a:gdLst>
                <a:gd name="T0" fmla="*/ 2147483647 w 394"/>
                <a:gd name="T1" fmla="*/ 2147483647 h 187"/>
                <a:gd name="T2" fmla="*/ 2147483647 w 394"/>
                <a:gd name="T3" fmla="*/ 2147483647 h 187"/>
                <a:gd name="T4" fmla="*/ 2147483647 w 394"/>
                <a:gd name="T5" fmla="*/ 2147483647 h 187"/>
                <a:gd name="T6" fmla="*/ 2147483647 w 394"/>
                <a:gd name="T7" fmla="*/ 2147483647 h 187"/>
                <a:gd name="T8" fmla="*/ 2147483647 w 394"/>
                <a:gd name="T9" fmla="*/ 2147483647 h 187"/>
                <a:gd name="T10" fmla="*/ 2147483647 w 394"/>
                <a:gd name="T11" fmla="*/ 2147483647 h 187"/>
                <a:gd name="T12" fmla="*/ 2147483647 w 394"/>
                <a:gd name="T13" fmla="*/ 2147483647 h 187"/>
                <a:gd name="T14" fmla="*/ 2147483647 w 394"/>
                <a:gd name="T15" fmla="*/ 2147483647 h 187"/>
                <a:gd name="T16" fmla="*/ 2147483647 w 394"/>
                <a:gd name="T17" fmla="*/ 2147483647 h 187"/>
                <a:gd name="T18" fmla="*/ 2147483647 w 394"/>
                <a:gd name="T19" fmla="*/ 2147483647 h 187"/>
                <a:gd name="T20" fmla="*/ 2147483647 w 394"/>
                <a:gd name="T21" fmla="*/ 2147483647 h 187"/>
                <a:gd name="T22" fmla="*/ 2147483647 w 394"/>
                <a:gd name="T23" fmla="*/ 2147483647 h 187"/>
                <a:gd name="T24" fmla="*/ 2147483647 w 394"/>
                <a:gd name="T25" fmla="*/ 2147483647 h 187"/>
                <a:gd name="T26" fmla="*/ 2147483647 w 394"/>
                <a:gd name="T27" fmla="*/ 2147483647 h 187"/>
                <a:gd name="T28" fmla="*/ 2147483647 w 394"/>
                <a:gd name="T29" fmla="*/ 2147483647 h 187"/>
                <a:gd name="T30" fmla="*/ 2147483647 w 394"/>
                <a:gd name="T31" fmla="*/ 2147483647 h 187"/>
                <a:gd name="T32" fmla="*/ 2147483647 w 394"/>
                <a:gd name="T33" fmla="*/ 2147483647 h 187"/>
                <a:gd name="T34" fmla="*/ 2147483647 w 394"/>
                <a:gd name="T35" fmla="*/ 2147483647 h 187"/>
                <a:gd name="T36" fmla="*/ 2147483647 w 394"/>
                <a:gd name="T37" fmla="*/ 2147483647 h 187"/>
                <a:gd name="T38" fmla="*/ 2147483647 w 394"/>
                <a:gd name="T39" fmla="*/ 2147483647 h 187"/>
                <a:gd name="T40" fmla="*/ 2147483647 w 394"/>
                <a:gd name="T41" fmla="*/ 2147483647 h 187"/>
                <a:gd name="T42" fmla="*/ 2147483647 w 394"/>
                <a:gd name="T43" fmla="*/ 2147483647 h 187"/>
                <a:gd name="T44" fmla="*/ 2147483647 w 394"/>
                <a:gd name="T45" fmla="*/ 2147483647 h 187"/>
                <a:gd name="T46" fmla="*/ 2147483647 w 394"/>
                <a:gd name="T47" fmla="*/ 2147483647 h 187"/>
                <a:gd name="T48" fmla="*/ 2147483647 w 394"/>
                <a:gd name="T49" fmla="*/ 2147483647 h 187"/>
                <a:gd name="T50" fmla="*/ 2147483647 w 394"/>
                <a:gd name="T51" fmla="*/ 2147483647 h 187"/>
                <a:gd name="T52" fmla="*/ 2147483647 w 394"/>
                <a:gd name="T53" fmla="*/ 2147483647 h 187"/>
                <a:gd name="T54" fmla="*/ 2147483647 w 394"/>
                <a:gd name="T55" fmla="*/ 2147483647 h 187"/>
                <a:gd name="T56" fmla="*/ 2147483647 w 394"/>
                <a:gd name="T57" fmla="*/ 2147483647 h 187"/>
                <a:gd name="T58" fmla="*/ 2147483647 w 394"/>
                <a:gd name="T59" fmla="*/ 2147483647 h 187"/>
                <a:gd name="T60" fmla="*/ 2147483647 w 394"/>
                <a:gd name="T61" fmla="*/ 2147483647 h 187"/>
                <a:gd name="T62" fmla="*/ 2147483647 w 394"/>
                <a:gd name="T63" fmla="*/ 2147483647 h 187"/>
                <a:gd name="T64" fmla="*/ 2147483647 w 394"/>
                <a:gd name="T65" fmla="*/ 2147483647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4"/>
                <a:gd name="T100" fmla="*/ 0 h 187"/>
                <a:gd name="T101" fmla="*/ 394 w 394"/>
                <a:gd name="T102" fmla="*/ 187 h 1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4" h="187">
                  <a:moveTo>
                    <a:pt x="0" y="0"/>
                  </a:moveTo>
                  <a:lnTo>
                    <a:pt x="5" y="3"/>
                  </a:lnTo>
                  <a:lnTo>
                    <a:pt x="10" y="7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5" y="18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40" y="30"/>
                  </a:lnTo>
                  <a:lnTo>
                    <a:pt x="44" y="33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9" y="45"/>
                  </a:lnTo>
                  <a:lnTo>
                    <a:pt x="63" y="49"/>
                  </a:lnTo>
                  <a:lnTo>
                    <a:pt x="68" y="52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2" y="64"/>
                  </a:lnTo>
                  <a:lnTo>
                    <a:pt x="86" y="67"/>
                  </a:lnTo>
                  <a:lnTo>
                    <a:pt x="91" y="71"/>
                  </a:lnTo>
                  <a:lnTo>
                    <a:pt x="96" y="75"/>
                  </a:lnTo>
                  <a:lnTo>
                    <a:pt x="100" y="78"/>
                  </a:lnTo>
                  <a:lnTo>
                    <a:pt x="105" y="82"/>
                  </a:lnTo>
                  <a:lnTo>
                    <a:pt x="110" y="86"/>
                  </a:lnTo>
                  <a:lnTo>
                    <a:pt x="114" y="89"/>
                  </a:lnTo>
                  <a:lnTo>
                    <a:pt x="119" y="93"/>
                  </a:lnTo>
                  <a:lnTo>
                    <a:pt x="124" y="96"/>
                  </a:lnTo>
                  <a:lnTo>
                    <a:pt x="129" y="100"/>
                  </a:lnTo>
                  <a:lnTo>
                    <a:pt x="134" y="103"/>
                  </a:lnTo>
                  <a:lnTo>
                    <a:pt x="139" y="106"/>
                  </a:lnTo>
                  <a:lnTo>
                    <a:pt x="144" y="110"/>
                  </a:lnTo>
                  <a:lnTo>
                    <a:pt x="149" y="113"/>
                  </a:lnTo>
                  <a:lnTo>
                    <a:pt x="154" y="116"/>
                  </a:lnTo>
                  <a:lnTo>
                    <a:pt x="159" y="120"/>
                  </a:lnTo>
                  <a:lnTo>
                    <a:pt x="165" y="123"/>
                  </a:lnTo>
                  <a:lnTo>
                    <a:pt x="170" y="126"/>
                  </a:lnTo>
                  <a:lnTo>
                    <a:pt x="176" y="129"/>
                  </a:lnTo>
                  <a:lnTo>
                    <a:pt x="181" y="132"/>
                  </a:lnTo>
                  <a:lnTo>
                    <a:pt x="187" y="135"/>
                  </a:lnTo>
                  <a:lnTo>
                    <a:pt x="193" y="138"/>
                  </a:lnTo>
                  <a:lnTo>
                    <a:pt x="198" y="141"/>
                  </a:lnTo>
                  <a:lnTo>
                    <a:pt x="204" y="144"/>
                  </a:lnTo>
                  <a:lnTo>
                    <a:pt x="210" y="146"/>
                  </a:lnTo>
                  <a:lnTo>
                    <a:pt x="217" y="149"/>
                  </a:lnTo>
                  <a:lnTo>
                    <a:pt x="223" y="152"/>
                  </a:lnTo>
                  <a:lnTo>
                    <a:pt x="229" y="154"/>
                  </a:lnTo>
                  <a:lnTo>
                    <a:pt x="236" y="156"/>
                  </a:lnTo>
                  <a:lnTo>
                    <a:pt x="243" y="159"/>
                  </a:lnTo>
                  <a:lnTo>
                    <a:pt x="250" y="161"/>
                  </a:lnTo>
                  <a:lnTo>
                    <a:pt x="257" y="163"/>
                  </a:lnTo>
                  <a:lnTo>
                    <a:pt x="264" y="165"/>
                  </a:lnTo>
                  <a:lnTo>
                    <a:pt x="271" y="167"/>
                  </a:lnTo>
                  <a:lnTo>
                    <a:pt x="279" y="169"/>
                  </a:lnTo>
                  <a:lnTo>
                    <a:pt x="286" y="171"/>
                  </a:lnTo>
                  <a:lnTo>
                    <a:pt x="294" y="173"/>
                  </a:lnTo>
                  <a:lnTo>
                    <a:pt x="302" y="175"/>
                  </a:lnTo>
                  <a:lnTo>
                    <a:pt x="310" y="176"/>
                  </a:lnTo>
                  <a:lnTo>
                    <a:pt x="319" y="178"/>
                  </a:lnTo>
                  <a:lnTo>
                    <a:pt x="327" y="179"/>
                  </a:lnTo>
                  <a:lnTo>
                    <a:pt x="336" y="180"/>
                  </a:lnTo>
                  <a:lnTo>
                    <a:pt x="345" y="182"/>
                  </a:lnTo>
                  <a:lnTo>
                    <a:pt x="354" y="183"/>
                  </a:lnTo>
                  <a:lnTo>
                    <a:pt x="363" y="184"/>
                  </a:lnTo>
                  <a:lnTo>
                    <a:pt x="373" y="184"/>
                  </a:lnTo>
                  <a:lnTo>
                    <a:pt x="383" y="185"/>
                  </a:lnTo>
                  <a:lnTo>
                    <a:pt x="393" y="18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19" name="Freeform 30"/>
            <p:cNvSpPr>
              <a:spLocks/>
            </p:cNvSpPr>
            <p:nvPr/>
          </p:nvSpPr>
          <p:spPr bwMode="auto">
            <a:xfrm>
              <a:off x="3046413" y="4483100"/>
              <a:ext cx="407987" cy="257175"/>
            </a:xfrm>
            <a:custGeom>
              <a:avLst/>
              <a:gdLst>
                <a:gd name="T0" fmla="*/ 0 w 257"/>
                <a:gd name="T1" fmla="*/ 2147483647 h 162"/>
                <a:gd name="T2" fmla="*/ 2147483647 w 257"/>
                <a:gd name="T3" fmla="*/ 2147483647 h 162"/>
                <a:gd name="T4" fmla="*/ 2147483647 w 257"/>
                <a:gd name="T5" fmla="*/ 2147483647 h 162"/>
                <a:gd name="T6" fmla="*/ 2147483647 w 257"/>
                <a:gd name="T7" fmla="*/ 2147483647 h 162"/>
                <a:gd name="T8" fmla="*/ 2147483647 w 257"/>
                <a:gd name="T9" fmla="*/ 2147483647 h 162"/>
                <a:gd name="T10" fmla="*/ 2147483647 w 257"/>
                <a:gd name="T11" fmla="*/ 2147483647 h 162"/>
                <a:gd name="T12" fmla="*/ 2147483647 w 257"/>
                <a:gd name="T13" fmla="*/ 2147483647 h 162"/>
                <a:gd name="T14" fmla="*/ 2147483647 w 257"/>
                <a:gd name="T15" fmla="*/ 2147483647 h 162"/>
                <a:gd name="T16" fmla="*/ 2147483647 w 257"/>
                <a:gd name="T17" fmla="*/ 2147483647 h 162"/>
                <a:gd name="T18" fmla="*/ 2147483647 w 257"/>
                <a:gd name="T19" fmla="*/ 2147483647 h 162"/>
                <a:gd name="T20" fmla="*/ 2147483647 w 257"/>
                <a:gd name="T21" fmla="*/ 2147483647 h 162"/>
                <a:gd name="T22" fmla="*/ 2147483647 w 257"/>
                <a:gd name="T23" fmla="*/ 2147483647 h 162"/>
                <a:gd name="T24" fmla="*/ 2147483647 w 257"/>
                <a:gd name="T25" fmla="*/ 2147483647 h 162"/>
                <a:gd name="T26" fmla="*/ 2147483647 w 257"/>
                <a:gd name="T27" fmla="*/ 2147483647 h 162"/>
                <a:gd name="T28" fmla="*/ 2147483647 w 257"/>
                <a:gd name="T29" fmla="*/ 2147483647 h 162"/>
                <a:gd name="T30" fmla="*/ 2147483647 w 257"/>
                <a:gd name="T31" fmla="*/ 2147483647 h 162"/>
                <a:gd name="T32" fmla="*/ 2147483647 w 257"/>
                <a:gd name="T33" fmla="*/ 2147483647 h 162"/>
                <a:gd name="T34" fmla="*/ 2147483647 w 257"/>
                <a:gd name="T35" fmla="*/ 2147483647 h 162"/>
                <a:gd name="T36" fmla="*/ 2147483647 w 257"/>
                <a:gd name="T37" fmla="*/ 2147483647 h 162"/>
                <a:gd name="T38" fmla="*/ 2147483647 w 257"/>
                <a:gd name="T39" fmla="*/ 2147483647 h 162"/>
                <a:gd name="T40" fmla="*/ 2147483647 w 257"/>
                <a:gd name="T41" fmla="*/ 2147483647 h 162"/>
                <a:gd name="T42" fmla="*/ 2147483647 w 257"/>
                <a:gd name="T43" fmla="*/ 2147483647 h 162"/>
                <a:gd name="T44" fmla="*/ 2147483647 w 257"/>
                <a:gd name="T45" fmla="*/ 2147483647 h 162"/>
                <a:gd name="T46" fmla="*/ 2147483647 w 257"/>
                <a:gd name="T47" fmla="*/ 2147483647 h 162"/>
                <a:gd name="T48" fmla="*/ 2147483647 w 257"/>
                <a:gd name="T49" fmla="*/ 2147483647 h 162"/>
                <a:gd name="T50" fmla="*/ 2147483647 w 257"/>
                <a:gd name="T51" fmla="*/ 2147483647 h 162"/>
                <a:gd name="T52" fmla="*/ 2147483647 w 257"/>
                <a:gd name="T53" fmla="*/ 2147483647 h 162"/>
                <a:gd name="T54" fmla="*/ 2147483647 w 257"/>
                <a:gd name="T55" fmla="*/ 2147483647 h 162"/>
                <a:gd name="T56" fmla="*/ 2147483647 w 257"/>
                <a:gd name="T57" fmla="*/ 2147483647 h 162"/>
                <a:gd name="T58" fmla="*/ 2147483647 w 257"/>
                <a:gd name="T59" fmla="*/ 2147483647 h 162"/>
                <a:gd name="T60" fmla="*/ 2147483647 w 257"/>
                <a:gd name="T61" fmla="*/ 2147483647 h 162"/>
                <a:gd name="T62" fmla="*/ 2147483647 w 257"/>
                <a:gd name="T63" fmla="*/ 2147483647 h 162"/>
                <a:gd name="T64" fmla="*/ 2147483647 w 257"/>
                <a:gd name="T65" fmla="*/ 2147483647 h 162"/>
                <a:gd name="T66" fmla="*/ 2147483647 w 257"/>
                <a:gd name="T67" fmla="*/ 2147483647 h 162"/>
                <a:gd name="T68" fmla="*/ 2147483647 w 257"/>
                <a:gd name="T69" fmla="*/ 2147483647 h 162"/>
                <a:gd name="T70" fmla="*/ 2147483647 w 257"/>
                <a:gd name="T71" fmla="*/ 2147483647 h 162"/>
                <a:gd name="T72" fmla="*/ 2147483647 w 257"/>
                <a:gd name="T73" fmla="*/ 2147483647 h 162"/>
                <a:gd name="T74" fmla="*/ 2147483647 w 257"/>
                <a:gd name="T75" fmla="*/ 2147483647 h 162"/>
                <a:gd name="T76" fmla="*/ 2147483647 w 257"/>
                <a:gd name="T77" fmla="*/ 2147483647 h 162"/>
                <a:gd name="T78" fmla="*/ 2147483647 w 257"/>
                <a:gd name="T79" fmla="*/ 2147483647 h 162"/>
                <a:gd name="T80" fmla="*/ 2147483647 w 257"/>
                <a:gd name="T81" fmla="*/ 2147483647 h 162"/>
                <a:gd name="T82" fmla="*/ 2147483647 w 257"/>
                <a:gd name="T83" fmla="*/ 2147483647 h 162"/>
                <a:gd name="T84" fmla="*/ 2147483647 w 257"/>
                <a:gd name="T85" fmla="*/ 2147483647 h 162"/>
                <a:gd name="T86" fmla="*/ 2147483647 w 257"/>
                <a:gd name="T87" fmla="*/ 0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62"/>
                <a:gd name="T134" fmla="*/ 257 w 257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62">
                  <a:moveTo>
                    <a:pt x="0" y="161"/>
                  </a:moveTo>
                  <a:lnTo>
                    <a:pt x="6" y="160"/>
                  </a:lnTo>
                  <a:lnTo>
                    <a:pt x="12" y="159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30" y="154"/>
                  </a:lnTo>
                  <a:lnTo>
                    <a:pt x="36" y="152"/>
                  </a:lnTo>
                  <a:lnTo>
                    <a:pt x="43" y="151"/>
                  </a:lnTo>
                  <a:lnTo>
                    <a:pt x="49" y="149"/>
                  </a:lnTo>
                  <a:lnTo>
                    <a:pt x="55" y="147"/>
                  </a:lnTo>
                  <a:lnTo>
                    <a:pt x="62" y="144"/>
                  </a:lnTo>
                  <a:lnTo>
                    <a:pt x="68" y="142"/>
                  </a:lnTo>
                  <a:lnTo>
                    <a:pt x="74" y="139"/>
                  </a:lnTo>
                  <a:lnTo>
                    <a:pt x="81" y="137"/>
                  </a:lnTo>
                  <a:lnTo>
                    <a:pt x="87" y="134"/>
                  </a:lnTo>
                  <a:lnTo>
                    <a:pt x="93" y="131"/>
                  </a:lnTo>
                  <a:lnTo>
                    <a:pt x="100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9" y="118"/>
                  </a:lnTo>
                  <a:lnTo>
                    <a:pt x="125" y="115"/>
                  </a:lnTo>
                  <a:lnTo>
                    <a:pt x="131" y="111"/>
                  </a:lnTo>
                  <a:lnTo>
                    <a:pt x="138" y="107"/>
                  </a:lnTo>
                  <a:lnTo>
                    <a:pt x="144" y="104"/>
                  </a:lnTo>
                  <a:lnTo>
                    <a:pt x="150" y="100"/>
                  </a:lnTo>
                  <a:lnTo>
                    <a:pt x="156" y="95"/>
                  </a:lnTo>
                  <a:lnTo>
                    <a:pt x="162" y="91"/>
                  </a:lnTo>
                  <a:lnTo>
                    <a:pt x="168" y="87"/>
                  </a:lnTo>
                  <a:lnTo>
                    <a:pt x="175" y="82"/>
                  </a:lnTo>
                  <a:lnTo>
                    <a:pt x="181" y="78"/>
                  </a:lnTo>
                  <a:lnTo>
                    <a:pt x="186" y="73"/>
                  </a:lnTo>
                  <a:lnTo>
                    <a:pt x="192" y="68"/>
                  </a:lnTo>
                  <a:lnTo>
                    <a:pt x="198" y="63"/>
                  </a:lnTo>
                  <a:lnTo>
                    <a:pt x="204" y="58"/>
                  </a:lnTo>
                  <a:lnTo>
                    <a:pt x="209" y="52"/>
                  </a:lnTo>
                  <a:lnTo>
                    <a:pt x="215" y="47"/>
                  </a:lnTo>
                  <a:lnTo>
                    <a:pt x="221" y="42"/>
                  </a:lnTo>
                  <a:lnTo>
                    <a:pt x="226" y="36"/>
                  </a:lnTo>
                  <a:lnTo>
                    <a:pt x="231" y="30"/>
                  </a:lnTo>
                  <a:lnTo>
                    <a:pt x="237" y="24"/>
                  </a:lnTo>
                  <a:lnTo>
                    <a:pt x="242" y="18"/>
                  </a:lnTo>
                  <a:lnTo>
                    <a:pt x="247" y="12"/>
                  </a:lnTo>
                  <a:lnTo>
                    <a:pt x="252" y="6"/>
                  </a:lnTo>
                  <a:lnTo>
                    <a:pt x="256" y="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0" name="Freeform 31"/>
            <p:cNvSpPr>
              <a:spLocks/>
            </p:cNvSpPr>
            <p:nvPr/>
          </p:nvSpPr>
          <p:spPr bwMode="auto">
            <a:xfrm>
              <a:off x="1833563" y="4130675"/>
              <a:ext cx="1614487" cy="1081088"/>
            </a:xfrm>
            <a:custGeom>
              <a:avLst/>
              <a:gdLst>
                <a:gd name="T0" fmla="*/ 2147483647 w 1017"/>
                <a:gd name="T1" fmla="*/ 2147483647 h 681"/>
                <a:gd name="T2" fmla="*/ 2147483647 w 1017"/>
                <a:gd name="T3" fmla="*/ 2147483647 h 681"/>
                <a:gd name="T4" fmla="*/ 2147483647 w 1017"/>
                <a:gd name="T5" fmla="*/ 2147483647 h 681"/>
                <a:gd name="T6" fmla="*/ 2147483647 w 1017"/>
                <a:gd name="T7" fmla="*/ 2147483647 h 681"/>
                <a:gd name="T8" fmla="*/ 2147483647 w 1017"/>
                <a:gd name="T9" fmla="*/ 2147483647 h 681"/>
                <a:gd name="T10" fmla="*/ 2147483647 w 1017"/>
                <a:gd name="T11" fmla="*/ 2147483647 h 681"/>
                <a:gd name="T12" fmla="*/ 2147483647 w 1017"/>
                <a:gd name="T13" fmla="*/ 2147483647 h 681"/>
                <a:gd name="T14" fmla="*/ 2147483647 w 1017"/>
                <a:gd name="T15" fmla="*/ 2147483647 h 681"/>
                <a:gd name="T16" fmla="*/ 2147483647 w 1017"/>
                <a:gd name="T17" fmla="*/ 2147483647 h 681"/>
                <a:gd name="T18" fmla="*/ 2147483647 w 1017"/>
                <a:gd name="T19" fmla="*/ 2147483647 h 681"/>
                <a:gd name="T20" fmla="*/ 2147483647 w 1017"/>
                <a:gd name="T21" fmla="*/ 2147483647 h 681"/>
                <a:gd name="T22" fmla="*/ 2147483647 w 1017"/>
                <a:gd name="T23" fmla="*/ 2147483647 h 681"/>
                <a:gd name="T24" fmla="*/ 2147483647 w 1017"/>
                <a:gd name="T25" fmla="*/ 2147483647 h 681"/>
                <a:gd name="T26" fmla="*/ 2147483647 w 1017"/>
                <a:gd name="T27" fmla="*/ 2147483647 h 681"/>
                <a:gd name="T28" fmla="*/ 2147483647 w 1017"/>
                <a:gd name="T29" fmla="*/ 2147483647 h 681"/>
                <a:gd name="T30" fmla="*/ 2147483647 w 1017"/>
                <a:gd name="T31" fmla="*/ 2147483647 h 681"/>
                <a:gd name="T32" fmla="*/ 2147483647 w 1017"/>
                <a:gd name="T33" fmla="*/ 2147483647 h 681"/>
                <a:gd name="T34" fmla="*/ 2147483647 w 1017"/>
                <a:gd name="T35" fmla="*/ 2147483647 h 681"/>
                <a:gd name="T36" fmla="*/ 2147483647 w 1017"/>
                <a:gd name="T37" fmla="*/ 2147483647 h 681"/>
                <a:gd name="T38" fmla="*/ 2147483647 w 1017"/>
                <a:gd name="T39" fmla="*/ 2147483647 h 681"/>
                <a:gd name="T40" fmla="*/ 2147483647 w 1017"/>
                <a:gd name="T41" fmla="*/ 2147483647 h 681"/>
                <a:gd name="T42" fmla="*/ 2147483647 w 1017"/>
                <a:gd name="T43" fmla="*/ 2147483647 h 681"/>
                <a:gd name="T44" fmla="*/ 2147483647 w 1017"/>
                <a:gd name="T45" fmla="*/ 2147483647 h 681"/>
                <a:gd name="T46" fmla="*/ 2147483647 w 1017"/>
                <a:gd name="T47" fmla="*/ 2147483647 h 681"/>
                <a:gd name="T48" fmla="*/ 2147483647 w 1017"/>
                <a:gd name="T49" fmla="*/ 2147483647 h 681"/>
                <a:gd name="T50" fmla="*/ 2147483647 w 1017"/>
                <a:gd name="T51" fmla="*/ 2147483647 h 681"/>
                <a:gd name="T52" fmla="*/ 2147483647 w 1017"/>
                <a:gd name="T53" fmla="*/ 2147483647 h 681"/>
                <a:gd name="T54" fmla="*/ 2147483647 w 1017"/>
                <a:gd name="T55" fmla="*/ 2147483647 h 681"/>
                <a:gd name="T56" fmla="*/ 2147483647 w 1017"/>
                <a:gd name="T57" fmla="*/ 2147483647 h 681"/>
                <a:gd name="T58" fmla="*/ 2147483647 w 1017"/>
                <a:gd name="T59" fmla="*/ 2147483647 h 681"/>
                <a:gd name="T60" fmla="*/ 2147483647 w 1017"/>
                <a:gd name="T61" fmla="*/ 2147483647 h 681"/>
                <a:gd name="T62" fmla="*/ 2147483647 w 1017"/>
                <a:gd name="T63" fmla="*/ 2147483647 h 681"/>
                <a:gd name="T64" fmla="*/ 2147483647 w 1017"/>
                <a:gd name="T65" fmla="*/ 2147483647 h 681"/>
                <a:gd name="T66" fmla="*/ 2147483647 w 1017"/>
                <a:gd name="T67" fmla="*/ 2147483647 h 681"/>
                <a:gd name="T68" fmla="*/ 2147483647 w 1017"/>
                <a:gd name="T69" fmla="*/ 2147483647 h 681"/>
                <a:gd name="T70" fmla="*/ 2147483647 w 1017"/>
                <a:gd name="T71" fmla="*/ 2147483647 h 681"/>
                <a:gd name="T72" fmla="*/ 2147483647 w 1017"/>
                <a:gd name="T73" fmla="*/ 2147483647 h 681"/>
                <a:gd name="T74" fmla="*/ 2147483647 w 1017"/>
                <a:gd name="T75" fmla="*/ 2147483647 h 681"/>
                <a:gd name="T76" fmla="*/ 2147483647 w 1017"/>
                <a:gd name="T77" fmla="*/ 2147483647 h 681"/>
                <a:gd name="T78" fmla="*/ 2147483647 w 1017"/>
                <a:gd name="T79" fmla="*/ 2147483647 h 681"/>
                <a:gd name="T80" fmla="*/ 2147483647 w 1017"/>
                <a:gd name="T81" fmla="*/ 2147483647 h 681"/>
                <a:gd name="T82" fmla="*/ 2147483647 w 1017"/>
                <a:gd name="T83" fmla="*/ 2147483647 h 681"/>
                <a:gd name="T84" fmla="*/ 2147483647 w 1017"/>
                <a:gd name="T85" fmla="*/ 2147483647 h 681"/>
                <a:gd name="T86" fmla="*/ 2147483647 w 1017"/>
                <a:gd name="T87" fmla="*/ 2147483647 h 681"/>
                <a:gd name="T88" fmla="*/ 2147483647 w 1017"/>
                <a:gd name="T89" fmla="*/ 2147483647 h 681"/>
                <a:gd name="T90" fmla="*/ 2147483647 w 1017"/>
                <a:gd name="T91" fmla="*/ 2147483647 h 681"/>
                <a:gd name="T92" fmla="*/ 2147483647 w 1017"/>
                <a:gd name="T93" fmla="*/ 2147483647 h 681"/>
                <a:gd name="T94" fmla="*/ 2147483647 w 1017"/>
                <a:gd name="T95" fmla="*/ 2147483647 h 681"/>
                <a:gd name="T96" fmla="*/ 2147483647 w 1017"/>
                <a:gd name="T97" fmla="*/ 2147483647 h 681"/>
                <a:gd name="T98" fmla="*/ 2147483647 w 1017"/>
                <a:gd name="T99" fmla="*/ 2147483647 h 681"/>
                <a:gd name="T100" fmla="*/ 2147483647 w 1017"/>
                <a:gd name="T101" fmla="*/ 2147483647 h 681"/>
                <a:gd name="T102" fmla="*/ 2147483647 w 1017"/>
                <a:gd name="T103" fmla="*/ 2147483647 h 681"/>
                <a:gd name="T104" fmla="*/ 2147483647 w 1017"/>
                <a:gd name="T105" fmla="*/ 2147483647 h 681"/>
                <a:gd name="T106" fmla="*/ 2147483647 w 1017"/>
                <a:gd name="T107" fmla="*/ 2147483647 h 681"/>
                <a:gd name="T108" fmla="*/ 2147483647 w 1017"/>
                <a:gd name="T109" fmla="*/ 2147483647 h 681"/>
                <a:gd name="T110" fmla="*/ 2147483647 w 1017"/>
                <a:gd name="T111" fmla="*/ 2147483647 h 681"/>
                <a:gd name="T112" fmla="*/ 2147483647 w 1017"/>
                <a:gd name="T113" fmla="*/ 2147483647 h 681"/>
                <a:gd name="T114" fmla="*/ 2147483647 w 1017"/>
                <a:gd name="T115" fmla="*/ 2147483647 h 681"/>
                <a:gd name="T116" fmla="*/ 2147483647 w 1017"/>
                <a:gd name="T117" fmla="*/ 2147483647 h 6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7"/>
                <a:gd name="T178" fmla="*/ 0 h 681"/>
                <a:gd name="T179" fmla="*/ 1017 w 1017"/>
                <a:gd name="T180" fmla="*/ 681 h 6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7" h="681">
                  <a:moveTo>
                    <a:pt x="72" y="0"/>
                  </a:moveTo>
                  <a:lnTo>
                    <a:pt x="72" y="0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101" y="19"/>
                  </a:lnTo>
                  <a:lnTo>
                    <a:pt x="107" y="23"/>
                  </a:lnTo>
                  <a:lnTo>
                    <a:pt x="114" y="28"/>
                  </a:lnTo>
                  <a:lnTo>
                    <a:pt x="121" y="32"/>
                  </a:lnTo>
                  <a:lnTo>
                    <a:pt x="129" y="37"/>
                  </a:lnTo>
                  <a:lnTo>
                    <a:pt x="137" y="43"/>
                  </a:lnTo>
                  <a:lnTo>
                    <a:pt x="145" y="48"/>
                  </a:lnTo>
                  <a:lnTo>
                    <a:pt x="153" y="54"/>
                  </a:lnTo>
                  <a:lnTo>
                    <a:pt x="162" y="59"/>
                  </a:lnTo>
                  <a:lnTo>
                    <a:pt x="171" y="65"/>
                  </a:lnTo>
                  <a:lnTo>
                    <a:pt x="180" y="71"/>
                  </a:lnTo>
                  <a:lnTo>
                    <a:pt x="189" y="77"/>
                  </a:lnTo>
                  <a:lnTo>
                    <a:pt x="198" y="83"/>
                  </a:lnTo>
                  <a:lnTo>
                    <a:pt x="207" y="89"/>
                  </a:lnTo>
                  <a:lnTo>
                    <a:pt x="216" y="95"/>
                  </a:lnTo>
                  <a:lnTo>
                    <a:pt x="225" y="102"/>
                  </a:lnTo>
                  <a:lnTo>
                    <a:pt x="234" y="108"/>
                  </a:lnTo>
                  <a:lnTo>
                    <a:pt x="243" y="114"/>
                  </a:lnTo>
                  <a:lnTo>
                    <a:pt x="252" y="119"/>
                  </a:lnTo>
                  <a:lnTo>
                    <a:pt x="261" y="125"/>
                  </a:lnTo>
                  <a:lnTo>
                    <a:pt x="269" y="131"/>
                  </a:lnTo>
                  <a:lnTo>
                    <a:pt x="277" y="136"/>
                  </a:lnTo>
                  <a:lnTo>
                    <a:pt x="285" y="141"/>
                  </a:lnTo>
                  <a:lnTo>
                    <a:pt x="293" y="146"/>
                  </a:lnTo>
                  <a:lnTo>
                    <a:pt x="300" y="151"/>
                  </a:lnTo>
                  <a:lnTo>
                    <a:pt x="307" y="156"/>
                  </a:lnTo>
                  <a:lnTo>
                    <a:pt x="313" y="160"/>
                  </a:lnTo>
                  <a:lnTo>
                    <a:pt x="319" y="164"/>
                  </a:lnTo>
                  <a:lnTo>
                    <a:pt x="324" y="167"/>
                  </a:lnTo>
                  <a:lnTo>
                    <a:pt x="328" y="170"/>
                  </a:lnTo>
                  <a:lnTo>
                    <a:pt x="332" y="173"/>
                  </a:lnTo>
                  <a:lnTo>
                    <a:pt x="336" y="175"/>
                  </a:lnTo>
                  <a:lnTo>
                    <a:pt x="338" y="177"/>
                  </a:lnTo>
                  <a:lnTo>
                    <a:pt x="340" y="178"/>
                  </a:lnTo>
                  <a:lnTo>
                    <a:pt x="342" y="179"/>
                  </a:lnTo>
                  <a:lnTo>
                    <a:pt x="345" y="182"/>
                  </a:lnTo>
                  <a:lnTo>
                    <a:pt x="349" y="185"/>
                  </a:lnTo>
                  <a:lnTo>
                    <a:pt x="353" y="189"/>
                  </a:lnTo>
                  <a:lnTo>
                    <a:pt x="357" y="192"/>
                  </a:lnTo>
                  <a:lnTo>
                    <a:pt x="360" y="196"/>
                  </a:lnTo>
                  <a:lnTo>
                    <a:pt x="365" y="199"/>
                  </a:lnTo>
                  <a:lnTo>
                    <a:pt x="369" y="203"/>
                  </a:lnTo>
                  <a:lnTo>
                    <a:pt x="373" y="207"/>
                  </a:lnTo>
                  <a:lnTo>
                    <a:pt x="377" y="210"/>
                  </a:lnTo>
                  <a:lnTo>
                    <a:pt x="382" y="214"/>
                  </a:lnTo>
                  <a:lnTo>
                    <a:pt x="387" y="218"/>
                  </a:lnTo>
                  <a:lnTo>
                    <a:pt x="391" y="222"/>
                  </a:lnTo>
                  <a:lnTo>
                    <a:pt x="396" y="226"/>
                  </a:lnTo>
                  <a:lnTo>
                    <a:pt x="401" y="230"/>
                  </a:lnTo>
                  <a:lnTo>
                    <a:pt x="406" y="234"/>
                  </a:lnTo>
                  <a:lnTo>
                    <a:pt x="411" y="238"/>
                  </a:lnTo>
                  <a:lnTo>
                    <a:pt x="417" y="243"/>
                  </a:lnTo>
                  <a:lnTo>
                    <a:pt x="422" y="247"/>
                  </a:lnTo>
                  <a:lnTo>
                    <a:pt x="428" y="251"/>
                  </a:lnTo>
                  <a:lnTo>
                    <a:pt x="433" y="255"/>
                  </a:lnTo>
                  <a:lnTo>
                    <a:pt x="439" y="260"/>
                  </a:lnTo>
                  <a:lnTo>
                    <a:pt x="444" y="264"/>
                  </a:lnTo>
                  <a:lnTo>
                    <a:pt x="450" y="268"/>
                  </a:lnTo>
                  <a:lnTo>
                    <a:pt x="456" y="272"/>
                  </a:lnTo>
                  <a:lnTo>
                    <a:pt x="462" y="277"/>
                  </a:lnTo>
                  <a:lnTo>
                    <a:pt x="468" y="281"/>
                  </a:lnTo>
                  <a:lnTo>
                    <a:pt x="474" y="285"/>
                  </a:lnTo>
                  <a:lnTo>
                    <a:pt x="480" y="289"/>
                  </a:lnTo>
                  <a:lnTo>
                    <a:pt x="487" y="294"/>
                  </a:lnTo>
                  <a:lnTo>
                    <a:pt x="493" y="298"/>
                  </a:lnTo>
                  <a:lnTo>
                    <a:pt x="499" y="302"/>
                  </a:lnTo>
                  <a:lnTo>
                    <a:pt x="506" y="306"/>
                  </a:lnTo>
                  <a:lnTo>
                    <a:pt x="512" y="310"/>
                  </a:lnTo>
                  <a:lnTo>
                    <a:pt x="519" y="314"/>
                  </a:lnTo>
                  <a:lnTo>
                    <a:pt x="525" y="318"/>
                  </a:lnTo>
                  <a:lnTo>
                    <a:pt x="532" y="322"/>
                  </a:lnTo>
                  <a:lnTo>
                    <a:pt x="539" y="326"/>
                  </a:lnTo>
                  <a:lnTo>
                    <a:pt x="545" y="330"/>
                  </a:lnTo>
                  <a:lnTo>
                    <a:pt x="552" y="333"/>
                  </a:lnTo>
                  <a:lnTo>
                    <a:pt x="559" y="337"/>
                  </a:lnTo>
                  <a:lnTo>
                    <a:pt x="566" y="341"/>
                  </a:lnTo>
                  <a:lnTo>
                    <a:pt x="573" y="344"/>
                  </a:lnTo>
                  <a:lnTo>
                    <a:pt x="580" y="347"/>
                  </a:lnTo>
                  <a:lnTo>
                    <a:pt x="587" y="351"/>
                  </a:lnTo>
                  <a:lnTo>
                    <a:pt x="593" y="354"/>
                  </a:lnTo>
                  <a:lnTo>
                    <a:pt x="601" y="357"/>
                  </a:lnTo>
                  <a:lnTo>
                    <a:pt x="608" y="360"/>
                  </a:lnTo>
                  <a:lnTo>
                    <a:pt x="615" y="363"/>
                  </a:lnTo>
                  <a:lnTo>
                    <a:pt x="622" y="366"/>
                  </a:lnTo>
                  <a:lnTo>
                    <a:pt x="629" y="368"/>
                  </a:lnTo>
                  <a:lnTo>
                    <a:pt x="636" y="371"/>
                  </a:lnTo>
                  <a:lnTo>
                    <a:pt x="643" y="373"/>
                  </a:lnTo>
                  <a:lnTo>
                    <a:pt x="650" y="376"/>
                  </a:lnTo>
                  <a:lnTo>
                    <a:pt x="657" y="378"/>
                  </a:lnTo>
                  <a:lnTo>
                    <a:pt x="664" y="380"/>
                  </a:lnTo>
                  <a:lnTo>
                    <a:pt x="672" y="382"/>
                  </a:lnTo>
                  <a:lnTo>
                    <a:pt x="679" y="383"/>
                  </a:lnTo>
                  <a:lnTo>
                    <a:pt x="686" y="385"/>
                  </a:lnTo>
                  <a:lnTo>
                    <a:pt x="693" y="386"/>
                  </a:lnTo>
                  <a:lnTo>
                    <a:pt x="700" y="387"/>
                  </a:lnTo>
                  <a:lnTo>
                    <a:pt x="707" y="388"/>
                  </a:lnTo>
                  <a:lnTo>
                    <a:pt x="714" y="389"/>
                  </a:lnTo>
                  <a:lnTo>
                    <a:pt x="721" y="390"/>
                  </a:lnTo>
                  <a:lnTo>
                    <a:pt x="728" y="390"/>
                  </a:lnTo>
                  <a:lnTo>
                    <a:pt x="735" y="391"/>
                  </a:lnTo>
                  <a:lnTo>
                    <a:pt x="742" y="391"/>
                  </a:lnTo>
                  <a:lnTo>
                    <a:pt x="743" y="391"/>
                  </a:lnTo>
                  <a:lnTo>
                    <a:pt x="744" y="392"/>
                  </a:lnTo>
                  <a:lnTo>
                    <a:pt x="746" y="393"/>
                  </a:lnTo>
                  <a:lnTo>
                    <a:pt x="749" y="395"/>
                  </a:lnTo>
                  <a:lnTo>
                    <a:pt x="752" y="397"/>
                  </a:lnTo>
                  <a:lnTo>
                    <a:pt x="756" y="400"/>
                  </a:lnTo>
                  <a:lnTo>
                    <a:pt x="760" y="403"/>
                  </a:lnTo>
                  <a:lnTo>
                    <a:pt x="765" y="406"/>
                  </a:lnTo>
                  <a:lnTo>
                    <a:pt x="771" y="410"/>
                  </a:lnTo>
                  <a:lnTo>
                    <a:pt x="777" y="414"/>
                  </a:lnTo>
                  <a:lnTo>
                    <a:pt x="784" y="419"/>
                  </a:lnTo>
                  <a:lnTo>
                    <a:pt x="791" y="423"/>
                  </a:lnTo>
                  <a:lnTo>
                    <a:pt x="798" y="428"/>
                  </a:lnTo>
                  <a:lnTo>
                    <a:pt x="805" y="434"/>
                  </a:lnTo>
                  <a:lnTo>
                    <a:pt x="813" y="439"/>
                  </a:lnTo>
                  <a:lnTo>
                    <a:pt x="822" y="445"/>
                  </a:lnTo>
                  <a:lnTo>
                    <a:pt x="830" y="450"/>
                  </a:lnTo>
                  <a:lnTo>
                    <a:pt x="839" y="456"/>
                  </a:lnTo>
                  <a:lnTo>
                    <a:pt x="848" y="462"/>
                  </a:lnTo>
                  <a:lnTo>
                    <a:pt x="857" y="469"/>
                  </a:lnTo>
                  <a:lnTo>
                    <a:pt x="866" y="475"/>
                  </a:lnTo>
                  <a:lnTo>
                    <a:pt x="875" y="481"/>
                  </a:lnTo>
                  <a:lnTo>
                    <a:pt x="884" y="487"/>
                  </a:lnTo>
                  <a:lnTo>
                    <a:pt x="893" y="493"/>
                  </a:lnTo>
                  <a:lnTo>
                    <a:pt x="902" y="499"/>
                  </a:lnTo>
                  <a:lnTo>
                    <a:pt x="911" y="506"/>
                  </a:lnTo>
                  <a:lnTo>
                    <a:pt x="920" y="512"/>
                  </a:lnTo>
                  <a:lnTo>
                    <a:pt x="929" y="518"/>
                  </a:lnTo>
                  <a:lnTo>
                    <a:pt x="937" y="523"/>
                  </a:lnTo>
                  <a:lnTo>
                    <a:pt x="945" y="529"/>
                  </a:lnTo>
                  <a:lnTo>
                    <a:pt x="953" y="534"/>
                  </a:lnTo>
                  <a:lnTo>
                    <a:pt x="961" y="540"/>
                  </a:lnTo>
                  <a:lnTo>
                    <a:pt x="968" y="545"/>
                  </a:lnTo>
                  <a:lnTo>
                    <a:pt x="975" y="549"/>
                  </a:lnTo>
                  <a:lnTo>
                    <a:pt x="982" y="554"/>
                  </a:lnTo>
                  <a:lnTo>
                    <a:pt x="988" y="558"/>
                  </a:lnTo>
                  <a:lnTo>
                    <a:pt x="993" y="562"/>
                  </a:lnTo>
                  <a:lnTo>
                    <a:pt x="999" y="565"/>
                  </a:lnTo>
                  <a:lnTo>
                    <a:pt x="1003" y="568"/>
                  </a:lnTo>
                  <a:lnTo>
                    <a:pt x="1007" y="571"/>
                  </a:lnTo>
                  <a:lnTo>
                    <a:pt x="1010" y="573"/>
                  </a:lnTo>
                  <a:lnTo>
                    <a:pt x="1013" y="575"/>
                  </a:lnTo>
                  <a:lnTo>
                    <a:pt x="1015" y="576"/>
                  </a:lnTo>
                  <a:lnTo>
                    <a:pt x="1016" y="577"/>
                  </a:lnTo>
                  <a:lnTo>
                    <a:pt x="1015" y="586"/>
                  </a:lnTo>
                  <a:lnTo>
                    <a:pt x="1013" y="594"/>
                  </a:lnTo>
                  <a:lnTo>
                    <a:pt x="1011" y="602"/>
                  </a:lnTo>
                  <a:lnTo>
                    <a:pt x="1009" y="609"/>
                  </a:lnTo>
                  <a:lnTo>
                    <a:pt x="1006" y="616"/>
                  </a:lnTo>
                  <a:lnTo>
                    <a:pt x="1003" y="623"/>
                  </a:lnTo>
                  <a:lnTo>
                    <a:pt x="1000" y="630"/>
                  </a:lnTo>
                  <a:lnTo>
                    <a:pt x="997" y="636"/>
                  </a:lnTo>
                  <a:lnTo>
                    <a:pt x="993" y="642"/>
                  </a:lnTo>
                  <a:lnTo>
                    <a:pt x="989" y="648"/>
                  </a:lnTo>
                  <a:lnTo>
                    <a:pt x="985" y="653"/>
                  </a:lnTo>
                  <a:lnTo>
                    <a:pt x="980" y="659"/>
                  </a:lnTo>
                  <a:lnTo>
                    <a:pt x="975" y="663"/>
                  </a:lnTo>
                  <a:lnTo>
                    <a:pt x="969" y="668"/>
                  </a:lnTo>
                  <a:lnTo>
                    <a:pt x="963" y="672"/>
                  </a:lnTo>
                  <a:lnTo>
                    <a:pt x="957" y="676"/>
                  </a:lnTo>
                  <a:lnTo>
                    <a:pt x="950" y="680"/>
                  </a:lnTo>
                  <a:lnTo>
                    <a:pt x="949" y="680"/>
                  </a:lnTo>
                  <a:lnTo>
                    <a:pt x="948" y="679"/>
                  </a:lnTo>
                  <a:lnTo>
                    <a:pt x="947" y="678"/>
                  </a:lnTo>
                  <a:lnTo>
                    <a:pt x="944" y="676"/>
                  </a:lnTo>
                  <a:lnTo>
                    <a:pt x="942" y="674"/>
                  </a:lnTo>
                  <a:lnTo>
                    <a:pt x="938" y="672"/>
                  </a:lnTo>
                  <a:lnTo>
                    <a:pt x="934" y="670"/>
                  </a:lnTo>
                  <a:lnTo>
                    <a:pt x="929" y="667"/>
                  </a:lnTo>
                  <a:lnTo>
                    <a:pt x="924" y="663"/>
                  </a:lnTo>
                  <a:lnTo>
                    <a:pt x="919" y="660"/>
                  </a:lnTo>
                  <a:lnTo>
                    <a:pt x="913" y="656"/>
                  </a:lnTo>
                  <a:lnTo>
                    <a:pt x="907" y="652"/>
                  </a:lnTo>
                  <a:lnTo>
                    <a:pt x="900" y="647"/>
                  </a:lnTo>
                  <a:lnTo>
                    <a:pt x="893" y="643"/>
                  </a:lnTo>
                  <a:lnTo>
                    <a:pt x="885" y="638"/>
                  </a:lnTo>
                  <a:lnTo>
                    <a:pt x="878" y="633"/>
                  </a:lnTo>
                  <a:lnTo>
                    <a:pt x="870" y="628"/>
                  </a:lnTo>
                  <a:lnTo>
                    <a:pt x="861" y="622"/>
                  </a:lnTo>
                  <a:lnTo>
                    <a:pt x="853" y="617"/>
                  </a:lnTo>
                  <a:lnTo>
                    <a:pt x="844" y="611"/>
                  </a:lnTo>
                  <a:lnTo>
                    <a:pt x="835" y="605"/>
                  </a:lnTo>
                  <a:lnTo>
                    <a:pt x="826" y="600"/>
                  </a:lnTo>
                  <a:lnTo>
                    <a:pt x="817" y="594"/>
                  </a:lnTo>
                  <a:lnTo>
                    <a:pt x="808" y="588"/>
                  </a:lnTo>
                  <a:lnTo>
                    <a:pt x="799" y="582"/>
                  </a:lnTo>
                  <a:lnTo>
                    <a:pt x="790" y="576"/>
                  </a:lnTo>
                  <a:lnTo>
                    <a:pt x="781" y="570"/>
                  </a:lnTo>
                  <a:lnTo>
                    <a:pt x="771" y="564"/>
                  </a:lnTo>
                  <a:lnTo>
                    <a:pt x="762" y="558"/>
                  </a:lnTo>
                  <a:lnTo>
                    <a:pt x="753" y="552"/>
                  </a:lnTo>
                  <a:lnTo>
                    <a:pt x="744" y="546"/>
                  </a:lnTo>
                  <a:lnTo>
                    <a:pt x="735" y="541"/>
                  </a:lnTo>
                  <a:lnTo>
                    <a:pt x="727" y="535"/>
                  </a:lnTo>
                  <a:lnTo>
                    <a:pt x="718" y="529"/>
                  </a:lnTo>
                  <a:lnTo>
                    <a:pt x="710" y="524"/>
                  </a:lnTo>
                  <a:lnTo>
                    <a:pt x="702" y="519"/>
                  </a:lnTo>
                  <a:lnTo>
                    <a:pt x="694" y="514"/>
                  </a:lnTo>
                  <a:lnTo>
                    <a:pt x="687" y="509"/>
                  </a:lnTo>
                  <a:lnTo>
                    <a:pt x="680" y="504"/>
                  </a:lnTo>
                  <a:lnTo>
                    <a:pt x="673" y="500"/>
                  </a:lnTo>
                  <a:lnTo>
                    <a:pt x="667" y="496"/>
                  </a:lnTo>
                  <a:lnTo>
                    <a:pt x="661" y="492"/>
                  </a:lnTo>
                  <a:lnTo>
                    <a:pt x="655" y="488"/>
                  </a:lnTo>
                  <a:lnTo>
                    <a:pt x="650" y="485"/>
                  </a:lnTo>
                  <a:lnTo>
                    <a:pt x="646" y="482"/>
                  </a:lnTo>
                  <a:lnTo>
                    <a:pt x="642" y="480"/>
                  </a:lnTo>
                  <a:lnTo>
                    <a:pt x="638" y="477"/>
                  </a:lnTo>
                  <a:lnTo>
                    <a:pt x="635" y="475"/>
                  </a:lnTo>
                  <a:lnTo>
                    <a:pt x="633" y="474"/>
                  </a:lnTo>
                  <a:lnTo>
                    <a:pt x="631" y="473"/>
                  </a:lnTo>
                  <a:lnTo>
                    <a:pt x="630" y="472"/>
                  </a:lnTo>
                  <a:lnTo>
                    <a:pt x="627" y="467"/>
                  </a:lnTo>
                  <a:lnTo>
                    <a:pt x="623" y="461"/>
                  </a:lnTo>
                  <a:lnTo>
                    <a:pt x="620" y="456"/>
                  </a:lnTo>
                  <a:lnTo>
                    <a:pt x="616" y="450"/>
                  </a:lnTo>
                  <a:lnTo>
                    <a:pt x="613" y="445"/>
                  </a:lnTo>
                  <a:lnTo>
                    <a:pt x="609" y="440"/>
                  </a:lnTo>
                  <a:lnTo>
                    <a:pt x="605" y="434"/>
                  </a:lnTo>
                  <a:lnTo>
                    <a:pt x="600" y="429"/>
                  </a:lnTo>
                  <a:lnTo>
                    <a:pt x="596" y="424"/>
                  </a:lnTo>
                  <a:lnTo>
                    <a:pt x="591" y="419"/>
                  </a:lnTo>
                  <a:lnTo>
                    <a:pt x="587" y="414"/>
                  </a:lnTo>
                  <a:lnTo>
                    <a:pt x="582" y="409"/>
                  </a:lnTo>
                  <a:lnTo>
                    <a:pt x="577" y="404"/>
                  </a:lnTo>
                  <a:lnTo>
                    <a:pt x="572" y="399"/>
                  </a:lnTo>
                  <a:lnTo>
                    <a:pt x="567" y="395"/>
                  </a:lnTo>
                  <a:lnTo>
                    <a:pt x="561" y="390"/>
                  </a:lnTo>
                  <a:lnTo>
                    <a:pt x="556" y="385"/>
                  </a:lnTo>
                  <a:lnTo>
                    <a:pt x="550" y="381"/>
                  </a:lnTo>
                  <a:lnTo>
                    <a:pt x="545" y="376"/>
                  </a:lnTo>
                  <a:lnTo>
                    <a:pt x="539" y="372"/>
                  </a:lnTo>
                  <a:lnTo>
                    <a:pt x="533" y="368"/>
                  </a:lnTo>
                  <a:lnTo>
                    <a:pt x="527" y="363"/>
                  </a:lnTo>
                  <a:lnTo>
                    <a:pt x="521" y="359"/>
                  </a:lnTo>
                  <a:lnTo>
                    <a:pt x="515" y="355"/>
                  </a:lnTo>
                  <a:lnTo>
                    <a:pt x="509" y="351"/>
                  </a:lnTo>
                  <a:lnTo>
                    <a:pt x="503" y="348"/>
                  </a:lnTo>
                  <a:lnTo>
                    <a:pt x="496" y="344"/>
                  </a:lnTo>
                  <a:lnTo>
                    <a:pt x="490" y="340"/>
                  </a:lnTo>
                  <a:lnTo>
                    <a:pt x="483" y="337"/>
                  </a:lnTo>
                  <a:lnTo>
                    <a:pt x="477" y="333"/>
                  </a:lnTo>
                  <a:lnTo>
                    <a:pt x="470" y="330"/>
                  </a:lnTo>
                  <a:lnTo>
                    <a:pt x="464" y="327"/>
                  </a:lnTo>
                  <a:lnTo>
                    <a:pt x="457" y="324"/>
                  </a:lnTo>
                  <a:lnTo>
                    <a:pt x="450" y="321"/>
                  </a:lnTo>
                  <a:lnTo>
                    <a:pt x="444" y="318"/>
                  </a:lnTo>
                  <a:lnTo>
                    <a:pt x="437" y="316"/>
                  </a:lnTo>
                  <a:lnTo>
                    <a:pt x="430" y="313"/>
                  </a:lnTo>
                  <a:lnTo>
                    <a:pt x="423" y="311"/>
                  </a:lnTo>
                  <a:lnTo>
                    <a:pt x="416" y="308"/>
                  </a:lnTo>
                  <a:lnTo>
                    <a:pt x="410" y="306"/>
                  </a:lnTo>
                  <a:lnTo>
                    <a:pt x="403" y="304"/>
                  </a:lnTo>
                  <a:lnTo>
                    <a:pt x="396" y="302"/>
                  </a:lnTo>
                  <a:lnTo>
                    <a:pt x="389" y="301"/>
                  </a:lnTo>
                  <a:lnTo>
                    <a:pt x="382" y="299"/>
                  </a:lnTo>
                  <a:lnTo>
                    <a:pt x="375" y="298"/>
                  </a:lnTo>
                  <a:lnTo>
                    <a:pt x="369" y="296"/>
                  </a:lnTo>
                  <a:lnTo>
                    <a:pt x="362" y="295"/>
                  </a:lnTo>
                  <a:lnTo>
                    <a:pt x="355" y="294"/>
                  </a:lnTo>
                  <a:lnTo>
                    <a:pt x="348" y="294"/>
                  </a:lnTo>
                  <a:lnTo>
                    <a:pt x="342" y="293"/>
                  </a:lnTo>
                  <a:lnTo>
                    <a:pt x="335" y="293"/>
                  </a:lnTo>
                  <a:lnTo>
                    <a:pt x="328" y="292"/>
                  </a:lnTo>
                  <a:lnTo>
                    <a:pt x="322" y="292"/>
                  </a:lnTo>
                  <a:lnTo>
                    <a:pt x="315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10" y="289"/>
                  </a:lnTo>
                  <a:lnTo>
                    <a:pt x="306" y="287"/>
                  </a:lnTo>
                  <a:lnTo>
                    <a:pt x="303" y="285"/>
                  </a:lnTo>
                  <a:lnTo>
                    <a:pt x="299" y="282"/>
                  </a:lnTo>
                  <a:lnTo>
                    <a:pt x="294" y="279"/>
                  </a:lnTo>
                  <a:lnTo>
                    <a:pt x="288" y="276"/>
                  </a:lnTo>
                  <a:lnTo>
                    <a:pt x="283" y="273"/>
                  </a:lnTo>
                  <a:lnTo>
                    <a:pt x="276" y="269"/>
                  </a:lnTo>
                  <a:lnTo>
                    <a:pt x="270" y="265"/>
                  </a:lnTo>
                  <a:lnTo>
                    <a:pt x="263" y="260"/>
                  </a:lnTo>
                  <a:lnTo>
                    <a:pt x="255" y="256"/>
                  </a:lnTo>
                  <a:lnTo>
                    <a:pt x="248" y="251"/>
                  </a:lnTo>
                  <a:lnTo>
                    <a:pt x="239" y="246"/>
                  </a:lnTo>
                  <a:lnTo>
                    <a:pt x="231" y="241"/>
                  </a:lnTo>
                  <a:lnTo>
                    <a:pt x="223" y="236"/>
                  </a:lnTo>
                  <a:lnTo>
                    <a:pt x="214" y="231"/>
                  </a:lnTo>
                  <a:lnTo>
                    <a:pt x="205" y="225"/>
                  </a:lnTo>
                  <a:lnTo>
                    <a:pt x="196" y="220"/>
                  </a:lnTo>
                  <a:lnTo>
                    <a:pt x="187" y="214"/>
                  </a:lnTo>
                  <a:lnTo>
                    <a:pt x="177" y="209"/>
                  </a:lnTo>
                  <a:lnTo>
                    <a:pt x="168" y="203"/>
                  </a:lnTo>
                  <a:lnTo>
                    <a:pt x="158" y="197"/>
                  </a:lnTo>
                  <a:lnTo>
                    <a:pt x="149" y="191"/>
                  </a:lnTo>
                  <a:lnTo>
                    <a:pt x="140" y="186"/>
                  </a:lnTo>
                  <a:lnTo>
                    <a:pt x="130" y="180"/>
                  </a:lnTo>
                  <a:lnTo>
                    <a:pt x="121" y="175"/>
                  </a:lnTo>
                  <a:lnTo>
                    <a:pt x="112" y="169"/>
                  </a:lnTo>
                  <a:lnTo>
                    <a:pt x="103" y="164"/>
                  </a:lnTo>
                  <a:lnTo>
                    <a:pt x="94" y="158"/>
                  </a:lnTo>
                  <a:lnTo>
                    <a:pt x="86" y="153"/>
                  </a:lnTo>
                  <a:lnTo>
                    <a:pt x="77" y="148"/>
                  </a:lnTo>
                  <a:lnTo>
                    <a:pt x="69" y="143"/>
                  </a:lnTo>
                  <a:lnTo>
                    <a:pt x="62" y="138"/>
                  </a:lnTo>
                  <a:lnTo>
                    <a:pt x="54" y="134"/>
                  </a:lnTo>
                  <a:lnTo>
                    <a:pt x="47" y="130"/>
                  </a:lnTo>
                  <a:lnTo>
                    <a:pt x="41" y="126"/>
                  </a:lnTo>
                  <a:lnTo>
                    <a:pt x="34" y="122"/>
                  </a:lnTo>
                  <a:lnTo>
                    <a:pt x="29" y="118"/>
                  </a:lnTo>
                  <a:lnTo>
                    <a:pt x="23" y="115"/>
                  </a:lnTo>
                  <a:lnTo>
                    <a:pt x="18" y="112"/>
                  </a:lnTo>
                  <a:lnTo>
                    <a:pt x="14" y="110"/>
                  </a:lnTo>
                  <a:lnTo>
                    <a:pt x="10" y="107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78"/>
                  </a:lnTo>
                  <a:lnTo>
                    <a:pt x="5" y="72"/>
                  </a:lnTo>
                  <a:lnTo>
                    <a:pt x="8" y="65"/>
                  </a:lnTo>
                  <a:lnTo>
                    <a:pt x="11" y="58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24" y="36"/>
                  </a:lnTo>
                  <a:lnTo>
                    <a:pt x="29" y="30"/>
                  </a:lnTo>
                  <a:lnTo>
                    <a:pt x="34" y="23"/>
                  </a:lnTo>
                  <a:lnTo>
                    <a:pt x="39" y="17"/>
                  </a:lnTo>
                  <a:lnTo>
                    <a:pt x="44" y="12"/>
                  </a:lnTo>
                  <a:lnTo>
                    <a:pt x="50" y="8"/>
                  </a:lnTo>
                  <a:lnTo>
                    <a:pt x="56" y="4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2" y="0"/>
                  </a:lnTo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1" name="Freeform 32"/>
            <p:cNvSpPr>
              <a:spLocks/>
            </p:cNvSpPr>
            <p:nvPr/>
          </p:nvSpPr>
          <p:spPr bwMode="auto">
            <a:xfrm>
              <a:off x="1833563" y="4130675"/>
              <a:ext cx="1614487" cy="1081088"/>
            </a:xfrm>
            <a:custGeom>
              <a:avLst/>
              <a:gdLst>
                <a:gd name="T0" fmla="*/ 2147483647 w 1017"/>
                <a:gd name="T1" fmla="*/ 2147483647 h 681"/>
                <a:gd name="T2" fmla="*/ 2147483647 w 1017"/>
                <a:gd name="T3" fmla="*/ 2147483647 h 681"/>
                <a:gd name="T4" fmla="*/ 2147483647 w 1017"/>
                <a:gd name="T5" fmla="*/ 2147483647 h 681"/>
                <a:gd name="T6" fmla="*/ 2147483647 w 1017"/>
                <a:gd name="T7" fmla="*/ 2147483647 h 681"/>
                <a:gd name="T8" fmla="*/ 2147483647 w 1017"/>
                <a:gd name="T9" fmla="*/ 2147483647 h 681"/>
                <a:gd name="T10" fmla="*/ 2147483647 w 1017"/>
                <a:gd name="T11" fmla="*/ 2147483647 h 681"/>
                <a:gd name="T12" fmla="*/ 2147483647 w 1017"/>
                <a:gd name="T13" fmla="*/ 2147483647 h 681"/>
                <a:gd name="T14" fmla="*/ 2147483647 w 1017"/>
                <a:gd name="T15" fmla="*/ 2147483647 h 681"/>
                <a:gd name="T16" fmla="*/ 2147483647 w 1017"/>
                <a:gd name="T17" fmla="*/ 2147483647 h 681"/>
                <a:gd name="T18" fmla="*/ 2147483647 w 1017"/>
                <a:gd name="T19" fmla="*/ 2147483647 h 681"/>
                <a:gd name="T20" fmla="*/ 2147483647 w 1017"/>
                <a:gd name="T21" fmla="*/ 2147483647 h 681"/>
                <a:gd name="T22" fmla="*/ 2147483647 w 1017"/>
                <a:gd name="T23" fmla="*/ 2147483647 h 681"/>
                <a:gd name="T24" fmla="*/ 2147483647 w 1017"/>
                <a:gd name="T25" fmla="*/ 2147483647 h 681"/>
                <a:gd name="T26" fmla="*/ 2147483647 w 1017"/>
                <a:gd name="T27" fmla="*/ 2147483647 h 681"/>
                <a:gd name="T28" fmla="*/ 2147483647 w 1017"/>
                <a:gd name="T29" fmla="*/ 2147483647 h 681"/>
                <a:gd name="T30" fmla="*/ 2147483647 w 1017"/>
                <a:gd name="T31" fmla="*/ 2147483647 h 681"/>
                <a:gd name="T32" fmla="*/ 2147483647 w 1017"/>
                <a:gd name="T33" fmla="*/ 2147483647 h 681"/>
                <a:gd name="T34" fmla="*/ 2147483647 w 1017"/>
                <a:gd name="T35" fmla="*/ 2147483647 h 681"/>
                <a:gd name="T36" fmla="*/ 2147483647 w 1017"/>
                <a:gd name="T37" fmla="*/ 2147483647 h 681"/>
                <a:gd name="T38" fmla="*/ 2147483647 w 1017"/>
                <a:gd name="T39" fmla="*/ 2147483647 h 681"/>
                <a:gd name="T40" fmla="*/ 2147483647 w 1017"/>
                <a:gd name="T41" fmla="*/ 2147483647 h 681"/>
                <a:gd name="T42" fmla="*/ 2147483647 w 1017"/>
                <a:gd name="T43" fmla="*/ 2147483647 h 681"/>
                <a:gd name="T44" fmla="*/ 2147483647 w 1017"/>
                <a:gd name="T45" fmla="*/ 2147483647 h 681"/>
                <a:gd name="T46" fmla="*/ 2147483647 w 1017"/>
                <a:gd name="T47" fmla="*/ 2147483647 h 681"/>
                <a:gd name="T48" fmla="*/ 2147483647 w 1017"/>
                <a:gd name="T49" fmla="*/ 2147483647 h 681"/>
                <a:gd name="T50" fmla="*/ 2147483647 w 1017"/>
                <a:gd name="T51" fmla="*/ 2147483647 h 681"/>
                <a:gd name="T52" fmla="*/ 2147483647 w 1017"/>
                <a:gd name="T53" fmla="*/ 2147483647 h 681"/>
                <a:gd name="T54" fmla="*/ 2147483647 w 1017"/>
                <a:gd name="T55" fmla="*/ 2147483647 h 681"/>
                <a:gd name="T56" fmla="*/ 2147483647 w 1017"/>
                <a:gd name="T57" fmla="*/ 2147483647 h 681"/>
                <a:gd name="T58" fmla="*/ 2147483647 w 1017"/>
                <a:gd name="T59" fmla="*/ 2147483647 h 681"/>
                <a:gd name="T60" fmla="*/ 2147483647 w 1017"/>
                <a:gd name="T61" fmla="*/ 2147483647 h 681"/>
                <a:gd name="T62" fmla="*/ 2147483647 w 1017"/>
                <a:gd name="T63" fmla="*/ 2147483647 h 681"/>
                <a:gd name="T64" fmla="*/ 2147483647 w 1017"/>
                <a:gd name="T65" fmla="*/ 2147483647 h 681"/>
                <a:gd name="T66" fmla="*/ 2147483647 w 1017"/>
                <a:gd name="T67" fmla="*/ 2147483647 h 681"/>
                <a:gd name="T68" fmla="*/ 2147483647 w 1017"/>
                <a:gd name="T69" fmla="*/ 2147483647 h 681"/>
                <a:gd name="T70" fmla="*/ 2147483647 w 1017"/>
                <a:gd name="T71" fmla="*/ 2147483647 h 681"/>
                <a:gd name="T72" fmla="*/ 2147483647 w 1017"/>
                <a:gd name="T73" fmla="*/ 2147483647 h 681"/>
                <a:gd name="T74" fmla="*/ 2147483647 w 1017"/>
                <a:gd name="T75" fmla="*/ 2147483647 h 681"/>
                <a:gd name="T76" fmla="*/ 2147483647 w 1017"/>
                <a:gd name="T77" fmla="*/ 2147483647 h 681"/>
                <a:gd name="T78" fmla="*/ 2147483647 w 1017"/>
                <a:gd name="T79" fmla="*/ 2147483647 h 681"/>
                <a:gd name="T80" fmla="*/ 2147483647 w 1017"/>
                <a:gd name="T81" fmla="*/ 2147483647 h 681"/>
                <a:gd name="T82" fmla="*/ 2147483647 w 1017"/>
                <a:gd name="T83" fmla="*/ 2147483647 h 681"/>
                <a:gd name="T84" fmla="*/ 2147483647 w 1017"/>
                <a:gd name="T85" fmla="*/ 2147483647 h 681"/>
                <a:gd name="T86" fmla="*/ 2147483647 w 1017"/>
                <a:gd name="T87" fmla="*/ 2147483647 h 681"/>
                <a:gd name="T88" fmla="*/ 2147483647 w 1017"/>
                <a:gd name="T89" fmla="*/ 2147483647 h 681"/>
                <a:gd name="T90" fmla="*/ 2147483647 w 1017"/>
                <a:gd name="T91" fmla="*/ 2147483647 h 681"/>
                <a:gd name="T92" fmla="*/ 2147483647 w 1017"/>
                <a:gd name="T93" fmla="*/ 2147483647 h 681"/>
                <a:gd name="T94" fmla="*/ 2147483647 w 1017"/>
                <a:gd name="T95" fmla="*/ 2147483647 h 681"/>
                <a:gd name="T96" fmla="*/ 2147483647 w 1017"/>
                <a:gd name="T97" fmla="*/ 2147483647 h 681"/>
                <a:gd name="T98" fmla="*/ 2147483647 w 1017"/>
                <a:gd name="T99" fmla="*/ 2147483647 h 681"/>
                <a:gd name="T100" fmla="*/ 2147483647 w 1017"/>
                <a:gd name="T101" fmla="*/ 2147483647 h 681"/>
                <a:gd name="T102" fmla="*/ 2147483647 w 1017"/>
                <a:gd name="T103" fmla="*/ 2147483647 h 681"/>
                <a:gd name="T104" fmla="*/ 2147483647 w 1017"/>
                <a:gd name="T105" fmla="*/ 2147483647 h 681"/>
                <a:gd name="T106" fmla="*/ 2147483647 w 1017"/>
                <a:gd name="T107" fmla="*/ 2147483647 h 681"/>
                <a:gd name="T108" fmla="*/ 2147483647 w 1017"/>
                <a:gd name="T109" fmla="*/ 2147483647 h 681"/>
                <a:gd name="T110" fmla="*/ 2147483647 w 1017"/>
                <a:gd name="T111" fmla="*/ 2147483647 h 681"/>
                <a:gd name="T112" fmla="*/ 2147483647 w 1017"/>
                <a:gd name="T113" fmla="*/ 2147483647 h 681"/>
                <a:gd name="T114" fmla="*/ 2147483647 w 1017"/>
                <a:gd name="T115" fmla="*/ 2147483647 h 681"/>
                <a:gd name="T116" fmla="*/ 2147483647 w 1017"/>
                <a:gd name="T117" fmla="*/ 2147483647 h 6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7"/>
                <a:gd name="T178" fmla="*/ 0 h 681"/>
                <a:gd name="T179" fmla="*/ 1017 w 1017"/>
                <a:gd name="T180" fmla="*/ 681 h 6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7" h="681">
                  <a:moveTo>
                    <a:pt x="72" y="0"/>
                  </a:moveTo>
                  <a:lnTo>
                    <a:pt x="72" y="0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101" y="19"/>
                  </a:lnTo>
                  <a:lnTo>
                    <a:pt x="107" y="23"/>
                  </a:lnTo>
                  <a:lnTo>
                    <a:pt x="114" y="28"/>
                  </a:lnTo>
                  <a:lnTo>
                    <a:pt x="121" y="32"/>
                  </a:lnTo>
                  <a:lnTo>
                    <a:pt x="129" y="37"/>
                  </a:lnTo>
                  <a:lnTo>
                    <a:pt x="137" y="43"/>
                  </a:lnTo>
                  <a:lnTo>
                    <a:pt x="145" y="48"/>
                  </a:lnTo>
                  <a:lnTo>
                    <a:pt x="153" y="54"/>
                  </a:lnTo>
                  <a:lnTo>
                    <a:pt x="162" y="59"/>
                  </a:lnTo>
                  <a:lnTo>
                    <a:pt x="171" y="65"/>
                  </a:lnTo>
                  <a:lnTo>
                    <a:pt x="180" y="71"/>
                  </a:lnTo>
                  <a:lnTo>
                    <a:pt x="189" y="77"/>
                  </a:lnTo>
                  <a:lnTo>
                    <a:pt x="198" y="83"/>
                  </a:lnTo>
                  <a:lnTo>
                    <a:pt x="207" y="89"/>
                  </a:lnTo>
                  <a:lnTo>
                    <a:pt x="216" y="95"/>
                  </a:lnTo>
                  <a:lnTo>
                    <a:pt x="225" y="102"/>
                  </a:lnTo>
                  <a:lnTo>
                    <a:pt x="234" y="108"/>
                  </a:lnTo>
                  <a:lnTo>
                    <a:pt x="243" y="114"/>
                  </a:lnTo>
                  <a:lnTo>
                    <a:pt x="252" y="119"/>
                  </a:lnTo>
                  <a:lnTo>
                    <a:pt x="261" y="125"/>
                  </a:lnTo>
                  <a:lnTo>
                    <a:pt x="269" y="131"/>
                  </a:lnTo>
                  <a:lnTo>
                    <a:pt x="277" y="136"/>
                  </a:lnTo>
                  <a:lnTo>
                    <a:pt x="285" y="141"/>
                  </a:lnTo>
                  <a:lnTo>
                    <a:pt x="293" y="146"/>
                  </a:lnTo>
                  <a:lnTo>
                    <a:pt x="300" y="151"/>
                  </a:lnTo>
                  <a:lnTo>
                    <a:pt x="307" y="156"/>
                  </a:lnTo>
                  <a:lnTo>
                    <a:pt x="313" y="160"/>
                  </a:lnTo>
                  <a:lnTo>
                    <a:pt x="319" y="164"/>
                  </a:lnTo>
                  <a:lnTo>
                    <a:pt x="324" y="167"/>
                  </a:lnTo>
                  <a:lnTo>
                    <a:pt x="328" y="170"/>
                  </a:lnTo>
                  <a:lnTo>
                    <a:pt x="332" y="173"/>
                  </a:lnTo>
                  <a:lnTo>
                    <a:pt x="336" y="175"/>
                  </a:lnTo>
                  <a:lnTo>
                    <a:pt x="338" y="177"/>
                  </a:lnTo>
                  <a:lnTo>
                    <a:pt x="340" y="178"/>
                  </a:lnTo>
                  <a:lnTo>
                    <a:pt x="342" y="179"/>
                  </a:lnTo>
                  <a:lnTo>
                    <a:pt x="345" y="182"/>
                  </a:lnTo>
                  <a:lnTo>
                    <a:pt x="349" y="185"/>
                  </a:lnTo>
                  <a:lnTo>
                    <a:pt x="353" y="189"/>
                  </a:lnTo>
                  <a:lnTo>
                    <a:pt x="357" y="192"/>
                  </a:lnTo>
                  <a:lnTo>
                    <a:pt x="360" y="196"/>
                  </a:lnTo>
                  <a:lnTo>
                    <a:pt x="365" y="199"/>
                  </a:lnTo>
                  <a:lnTo>
                    <a:pt x="369" y="203"/>
                  </a:lnTo>
                  <a:lnTo>
                    <a:pt x="373" y="207"/>
                  </a:lnTo>
                  <a:lnTo>
                    <a:pt x="377" y="210"/>
                  </a:lnTo>
                  <a:lnTo>
                    <a:pt x="382" y="214"/>
                  </a:lnTo>
                  <a:lnTo>
                    <a:pt x="387" y="218"/>
                  </a:lnTo>
                  <a:lnTo>
                    <a:pt x="391" y="222"/>
                  </a:lnTo>
                  <a:lnTo>
                    <a:pt x="396" y="226"/>
                  </a:lnTo>
                  <a:lnTo>
                    <a:pt x="401" y="230"/>
                  </a:lnTo>
                  <a:lnTo>
                    <a:pt x="406" y="234"/>
                  </a:lnTo>
                  <a:lnTo>
                    <a:pt x="411" y="238"/>
                  </a:lnTo>
                  <a:lnTo>
                    <a:pt x="417" y="243"/>
                  </a:lnTo>
                  <a:lnTo>
                    <a:pt x="422" y="247"/>
                  </a:lnTo>
                  <a:lnTo>
                    <a:pt x="428" y="251"/>
                  </a:lnTo>
                  <a:lnTo>
                    <a:pt x="433" y="255"/>
                  </a:lnTo>
                  <a:lnTo>
                    <a:pt x="439" y="260"/>
                  </a:lnTo>
                  <a:lnTo>
                    <a:pt x="444" y="264"/>
                  </a:lnTo>
                  <a:lnTo>
                    <a:pt x="450" y="268"/>
                  </a:lnTo>
                  <a:lnTo>
                    <a:pt x="456" y="272"/>
                  </a:lnTo>
                  <a:lnTo>
                    <a:pt x="462" y="277"/>
                  </a:lnTo>
                  <a:lnTo>
                    <a:pt x="468" y="281"/>
                  </a:lnTo>
                  <a:lnTo>
                    <a:pt x="474" y="285"/>
                  </a:lnTo>
                  <a:lnTo>
                    <a:pt x="480" y="289"/>
                  </a:lnTo>
                  <a:lnTo>
                    <a:pt x="487" y="294"/>
                  </a:lnTo>
                  <a:lnTo>
                    <a:pt x="493" y="298"/>
                  </a:lnTo>
                  <a:lnTo>
                    <a:pt x="499" y="302"/>
                  </a:lnTo>
                  <a:lnTo>
                    <a:pt x="506" y="306"/>
                  </a:lnTo>
                  <a:lnTo>
                    <a:pt x="512" y="310"/>
                  </a:lnTo>
                  <a:lnTo>
                    <a:pt x="519" y="314"/>
                  </a:lnTo>
                  <a:lnTo>
                    <a:pt x="525" y="318"/>
                  </a:lnTo>
                  <a:lnTo>
                    <a:pt x="532" y="322"/>
                  </a:lnTo>
                  <a:lnTo>
                    <a:pt x="539" y="326"/>
                  </a:lnTo>
                  <a:lnTo>
                    <a:pt x="545" y="330"/>
                  </a:lnTo>
                  <a:lnTo>
                    <a:pt x="552" y="333"/>
                  </a:lnTo>
                  <a:lnTo>
                    <a:pt x="559" y="337"/>
                  </a:lnTo>
                  <a:lnTo>
                    <a:pt x="566" y="341"/>
                  </a:lnTo>
                  <a:lnTo>
                    <a:pt x="573" y="344"/>
                  </a:lnTo>
                  <a:lnTo>
                    <a:pt x="580" y="347"/>
                  </a:lnTo>
                  <a:lnTo>
                    <a:pt x="587" y="351"/>
                  </a:lnTo>
                  <a:lnTo>
                    <a:pt x="593" y="354"/>
                  </a:lnTo>
                  <a:lnTo>
                    <a:pt x="601" y="357"/>
                  </a:lnTo>
                  <a:lnTo>
                    <a:pt x="608" y="360"/>
                  </a:lnTo>
                  <a:lnTo>
                    <a:pt x="615" y="363"/>
                  </a:lnTo>
                  <a:lnTo>
                    <a:pt x="622" y="366"/>
                  </a:lnTo>
                  <a:lnTo>
                    <a:pt x="629" y="368"/>
                  </a:lnTo>
                  <a:lnTo>
                    <a:pt x="636" y="371"/>
                  </a:lnTo>
                  <a:lnTo>
                    <a:pt x="643" y="373"/>
                  </a:lnTo>
                  <a:lnTo>
                    <a:pt x="650" y="376"/>
                  </a:lnTo>
                  <a:lnTo>
                    <a:pt x="657" y="378"/>
                  </a:lnTo>
                  <a:lnTo>
                    <a:pt x="664" y="380"/>
                  </a:lnTo>
                  <a:lnTo>
                    <a:pt x="672" y="382"/>
                  </a:lnTo>
                  <a:lnTo>
                    <a:pt x="679" y="383"/>
                  </a:lnTo>
                  <a:lnTo>
                    <a:pt x="686" y="385"/>
                  </a:lnTo>
                  <a:lnTo>
                    <a:pt x="693" y="386"/>
                  </a:lnTo>
                  <a:lnTo>
                    <a:pt x="700" y="387"/>
                  </a:lnTo>
                  <a:lnTo>
                    <a:pt x="707" y="388"/>
                  </a:lnTo>
                  <a:lnTo>
                    <a:pt x="714" y="389"/>
                  </a:lnTo>
                  <a:lnTo>
                    <a:pt x="721" y="390"/>
                  </a:lnTo>
                  <a:lnTo>
                    <a:pt x="728" y="390"/>
                  </a:lnTo>
                  <a:lnTo>
                    <a:pt x="735" y="391"/>
                  </a:lnTo>
                  <a:lnTo>
                    <a:pt x="742" y="391"/>
                  </a:lnTo>
                  <a:lnTo>
                    <a:pt x="743" y="391"/>
                  </a:lnTo>
                  <a:lnTo>
                    <a:pt x="744" y="392"/>
                  </a:lnTo>
                  <a:lnTo>
                    <a:pt x="746" y="393"/>
                  </a:lnTo>
                  <a:lnTo>
                    <a:pt x="749" y="395"/>
                  </a:lnTo>
                  <a:lnTo>
                    <a:pt x="752" y="397"/>
                  </a:lnTo>
                  <a:lnTo>
                    <a:pt x="756" y="400"/>
                  </a:lnTo>
                  <a:lnTo>
                    <a:pt x="760" y="403"/>
                  </a:lnTo>
                  <a:lnTo>
                    <a:pt x="765" y="406"/>
                  </a:lnTo>
                  <a:lnTo>
                    <a:pt x="771" y="410"/>
                  </a:lnTo>
                  <a:lnTo>
                    <a:pt x="777" y="414"/>
                  </a:lnTo>
                  <a:lnTo>
                    <a:pt x="784" y="419"/>
                  </a:lnTo>
                  <a:lnTo>
                    <a:pt x="791" y="423"/>
                  </a:lnTo>
                  <a:lnTo>
                    <a:pt x="798" y="428"/>
                  </a:lnTo>
                  <a:lnTo>
                    <a:pt x="805" y="434"/>
                  </a:lnTo>
                  <a:lnTo>
                    <a:pt x="813" y="439"/>
                  </a:lnTo>
                  <a:lnTo>
                    <a:pt x="822" y="445"/>
                  </a:lnTo>
                  <a:lnTo>
                    <a:pt x="830" y="450"/>
                  </a:lnTo>
                  <a:lnTo>
                    <a:pt x="839" y="456"/>
                  </a:lnTo>
                  <a:lnTo>
                    <a:pt x="848" y="462"/>
                  </a:lnTo>
                  <a:lnTo>
                    <a:pt x="857" y="469"/>
                  </a:lnTo>
                  <a:lnTo>
                    <a:pt x="866" y="475"/>
                  </a:lnTo>
                  <a:lnTo>
                    <a:pt x="875" y="481"/>
                  </a:lnTo>
                  <a:lnTo>
                    <a:pt x="884" y="487"/>
                  </a:lnTo>
                  <a:lnTo>
                    <a:pt x="893" y="493"/>
                  </a:lnTo>
                  <a:lnTo>
                    <a:pt x="902" y="499"/>
                  </a:lnTo>
                  <a:lnTo>
                    <a:pt x="911" y="506"/>
                  </a:lnTo>
                  <a:lnTo>
                    <a:pt x="920" y="512"/>
                  </a:lnTo>
                  <a:lnTo>
                    <a:pt x="929" y="518"/>
                  </a:lnTo>
                  <a:lnTo>
                    <a:pt x="937" y="523"/>
                  </a:lnTo>
                  <a:lnTo>
                    <a:pt x="945" y="529"/>
                  </a:lnTo>
                  <a:lnTo>
                    <a:pt x="953" y="534"/>
                  </a:lnTo>
                  <a:lnTo>
                    <a:pt x="961" y="540"/>
                  </a:lnTo>
                  <a:lnTo>
                    <a:pt x="968" y="545"/>
                  </a:lnTo>
                  <a:lnTo>
                    <a:pt x="975" y="549"/>
                  </a:lnTo>
                  <a:lnTo>
                    <a:pt x="982" y="554"/>
                  </a:lnTo>
                  <a:lnTo>
                    <a:pt x="988" y="558"/>
                  </a:lnTo>
                  <a:lnTo>
                    <a:pt x="993" y="562"/>
                  </a:lnTo>
                  <a:lnTo>
                    <a:pt x="999" y="565"/>
                  </a:lnTo>
                  <a:lnTo>
                    <a:pt x="1003" y="568"/>
                  </a:lnTo>
                  <a:lnTo>
                    <a:pt x="1007" y="571"/>
                  </a:lnTo>
                  <a:lnTo>
                    <a:pt x="1010" y="573"/>
                  </a:lnTo>
                  <a:lnTo>
                    <a:pt x="1013" y="575"/>
                  </a:lnTo>
                  <a:lnTo>
                    <a:pt x="1015" y="576"/>
                  </a:lnTo>
                  <a:lnTo>
                    <a:pt x="1016" y="577"/>
                  </a:lnTo>
                  <a:lnTo>
                    <a:pt x="1015" y="586"/>
                  </a:lnTo>
                  <a:lnTo>
                    <a:pt x="1013" y="594"/>
                  </a:lnTo>
                  <a:lnTo>
                    <a:pt x="1011" y="602"/>
                  </a:lnTo>
                  <a:lnTo>
                    <a:pt x="1009" y="609"/>
                  </a:lnTo>
                  <a:lnTo>
                    <a:pt x="1006" y="616"/>
                  </a:lnTo>
                  <a:lnTo>
                    <a:pt x="1003" y="623"/>
                  </a:lnTo>
                  <a:lnTo>
                    <a:pt x="1000" y="630"/>
                  </a:lnTo>
                  <a:lnTo>
                    <a:pt x="997" y="636"/>
                  </a:lnTo>
                  <a:lnTo>
                    <a:pt x="993" y="642"/>
                  </a:lnTo>
                  <a:lnTo>
                    <a:pt x="989" y="648"/>
                  </a:lnTo>
                  <a:lnTo>
                    <a:pt x="985" y="653"/>
                  </a:lnTo>
                  <a:lnTo>
                    <a:pt x="980" y="659"/>
                  </a:lnTo>
                  <a:lnTo>
                    <a:pt x="975" y="663"/>
                  </a:lnTo>
                  <a:lnTo>
                    <a:pt x="969" y="668"/>
                  </a:lnTo>
                  <a:lnTo>
                    <a:pt x="963" y="672"/>
                  </a:lnTo>
                  <a:lnTo>
                    <a:pt x="957" y="676"/>
                  </a:lnTo>
                  <a:lnTo>
                    <a:pt x="950" y="680"/>
                  </a:lnTo>
                  <a:lnTo>
                    <a:pt x="949" y="680"/>
                  </a:lnTo>
                  <a:lnTo>
                    <a:pt x="948" y="679"/>
                  </a:lnTo>
                  <a:lnTo>
                    <a:pt x="947" y="678"/>
                  </a:lnTo>
                  <a:lnTo>
                    <a:pt x="944" y="676"/>
                  </a:lnTo>
                  <a:lnTo>
                    <a:pt x="942" y="674"/>
                  </a:lnTo>
                  <a:lnTo>
                    <a:pt x="938" y="672"/>
                  </a:lnTo>
                  <a:lnTo>
                    <a:pt x="934" y="670"/>
                  </a:lnTo>
                  <a:lnTo>
                    <a:pt x="929" y="667"/>
                  </a:lnTo>
                  <a:lnTo>
                    <a:pt x="924" y="663"/>
                  </a:lnTo>
                  <a:lnTo>
                    <a:pt x="919" y="660"/>
                  </a:lnTo>
                  <a:lnTo>
                    <a:pt x="913" y="656"/>
                  </a:lnTo>
                  <a:lnTo>
                    <a:pt x="907" y="652"/>
                  </a:lnTo>
                  <a:lnTo>
                    <a:pt x="900" y="647"/>
                  </a:lnTo>
                  <a:lnTo>
                    <a:pt x="893" y="643"/>
                  </a:lnTo>
                  <a:lnTo>
                    <a:pt x="885" y="638"/>
                  </a:lnTo>
                  <a:lnTo>
                    <a:pt x="878" y="633"/>
                  </a:lnTo>
                  <a:lnTo>
                    <a:pt x="870" y="628"/>
                  </a:lnTo>
                  <a:lnTo>
                    <a:pt x="861" y="622"/>
                  </a:lnTo>
                  <a:lnTo>
                    <a:pt x="853" y="617"/>
                  </a:lnTo>
                  <a:lnTo>
                    <a:pt x="844" y="611"/>
                  </a:lnTo>
                  <a:lnTo>
                    <a:pt x="835" y="605"/>
                  </a:lnTo>
                  <a:lnTo>
                    <a:pt x="826" y="600"/>
                  </a:lnTo>
                  <a:lnTo>
                    <a:pt x="817" y="594"/>
                  </a:lnTo>
                  <a:lnTo>
                    <a:pt x="808" y="588"/>
                  </a:lnTo>
                  <a:lnTo>
                    <a:pt x="799" y="582"/>
                  </a:lnTo>
                  <a:lnTo>
                    <a:pt x="790" y="576"/>
                  </a:lnTo>
                  <a:lnTo>
                    <a:pt x="781" y="570"/>
                  </a:lnTo>
                  <a:lnTo>
                    <a:pt x="771" y="564"/>
                  </a:lnTo>
                  <a:lnTo>
                    <a:pt x="762" y="558"/>
                  </a:lnTo>
                  <a:lnTo>
                    <a:pt x="753" y="552"/>
                  </a:lnTo>
                  <a:lnTo>
                    <a:pt x="744" y="546"/>
                  </a:lnTo>
                  <a:lnTo>
                    <a:pt x="735" y="541"/>
                  </a:lnTo>
                  <a:lnTo>
                    <a:pt x="727" y="535"/>
                  </a:lnTo>
                  <a:lnTo>
                    <a:pt x="718" y="529"/>
                  </a:lnTo>
                  <a:lnTo>
                    <a:pt x="710" y="524"/>
                  </a:lnTo>
                  <a:lnTo>
                    <a:pt x="702" y="519"/>
                  </a:lnTo>
                  <a:lnTo>
                    <a:pt x="694" y="514"/>
                  </a:lnTo>
                  <a:lnTo>
                    <a:pt x="687" y="509"/>
                  </a:lnTo>
                  <a:lnTo>
                    <a:pt x="680" y="504"/>
                  </a:lnTo>
                  <a:lnTo>
                    <a:pt x="673" y="500"/>
                  </a:lnTo>
                  <a:lnTo>
                    <a:pt x="667" y="496"/>
                  </a:lnTo>
                  <a:lnTo>
                    <a:pt x="661" y="492"/>
                  </a:lnTo>
                  <a:lnTo>
                    <a:pt x="655" y="488"/>
                  </a:lnTo>
                  <a:lnTo>
                    <a:pt x="650" y="485"/>
                  </a:lnTo>
                  <a:lnTo>
                    <a:pt x="646" y="482"/>
                  </a:lnTo>
                  <a:lnTo>
                    <a:pt x="642" y="480"/>
                  </a:lnTo>
                  <a:lnTo>
                    <a:pt x="638" y="477"/>
                  </a:lnTo>
                  <a:lnTo>
                    <a:pt x="635" y="475"/>
                  </a:lnTo>
                  <a:lnTo>
                    <a:pt x="633" y="474"/>
                  </a:lnTo>
                  <a:lnTo>
                    <a:pt x="631" y="473"/>
                  </a:lnTo>
                  <a:lnTo>
                    <a:pt x="630" y="472"/>
                  </a:lnTo>
                  <a:lnTo>
                    <a:pt x="627" y="467"/>
                  </a:lnTo>
                  <a:lnTo>
                    <a:pt x="623" y="461"/>
                  </a:lnTo>
                  <a:lnTo>
                    <a:pt x="620" y="456"/>
                  </a:lnTo>
                  <a:lnTo>
                    <a:pt x="616" y="450"/>
                  </a:lnTo>
                  <a:lnTo>
                    <a:pt x="613" y="445"/>
                  </a:lnTo>
                  <a:lnTo>
                    <a:pt x="609" y="440"/>
                  </a:lnTo>
                  <a:lnTo>
                    <a:pt x="605" y="434"/>
                  </a:lnTo>
                  <a:lnTo>
                    <a:pt x="600" y="429"/>
                  </a:lnTo>
                  <a:lnTo>
                    <a:pt x="596" y="424"/>
                  </a:lnTo>
                  <a:lnTo>
                    <a:pt x="591" y="419"/>
                  </a:lnTo>
                  <a:lnTo>
                    <a:pt x="587" y="414"/>
                  </a:lnTo>
                  <a:lnTo>
                    <a:pt x="582" y="409"/>
                  </a:lnTo>
                  <a:lnTo>
                    <a:pt x="577" y="404"/>
                  </a:lnTo>
                  <a:lnTo>
                    <a:pt x="572" y="399"/>
                  </a:lnTo>
                  <a:lnTo>
                    <a:pt x="567" y="395"/>
                  </a:lnTo>
                  <a:lnTo>
                    <a:pt x="561" y="390"/>
                  </a:lnTo>
                  <a:lnTo>
                    <a:pt x="556" y="385"/>
                  </a:lnTo>
                  <a:lnTo>
                    <a:pt x="550" y="381"/>
                  </a:lnTo>
                  <a:lnTo>
                    <a:pt x="545" y="376"/>
                  </a:lnTo>
                  <a:lnTo>
                    <a:pt x="539" y="372"/>
                  </a:lnTo>
                  <a:lnTo>
                    <a:pt x="533" y="368"/>
                  </a:lnTo>
                  <a:lnTo>
                    <a:pt x="527" y="363"/>
                  </a:lnTo>
                  <a:lnTo>
                    <a:pt x="521" y="359"/>
                  </a:lnTo>
                  <a:lnTo>
                    <a:pt x="515" y="355"/>
                  </a:lnTo>
                  <a:lnTo>
                    <a:pt x="509" y="351"/>
                  </a:lnTo>
                  <a:lnTo>
                    <a:pt x="503" y="348"/>
                  </a:lnTo>
                  <a:lnTo>
                    <a:pt x="496" y="344"/>
                  </a:lnTo>
                  <a:lnTo>
                    <a:pt x="490" y="340"/>
                  </a:lnTo>
                  <a:lnTo>
                    <a:pt x="483" y="337"/>
                  </a:lnTo>
                  <a:lnTo>
                    <a:pt x="477" y="333"/>
                  </a:lnTo>
                  <a:lnTo>
                    <a:pt x="470" y="330"/>
                  </a:lnTo>
                  <a:lnTo>
                    <a:pt x="464" y="327"/>
                  </a:lnTo>
                  <a:lnTo>
                    <a:pt x="457" y="324"/>
                  </a:lnTo>
                  <a:lnTo>
                    <a:pt x="450" y="321"/>
                  </a:lnTo>
                  <a:lnTo>
                    <a:pt x="444" y="318"/>
                  </a:lnTo>
                  <a:lnTo>
                    <a:pt x="437" y="316"/>
                  </a:lnTo>
                  <a:lnTo>
                    <a:pt x="430" y="313"/>
                  </a:lnTo>
                  <a:lnTo>
                    <a:pt x="423" y="311"/>
                  </a:lnTo>
                  <a:lnTo>
                    <a:pt x="416" y="308"/>
                  </a:lnTo>
                  <a:lnTo>
                    <a:pt x="410" y="306"/>
                  </a:lnTo>
                  <a:lnTo>
                    <a:pt x="403" y="304"/>
                  </a:lnTo>
                  <a:lnTo>
                    <a:pt x="396" y="302"/>
                  </a:lnTo>
                  <a:lnTo>
                    <a:pt x="389" y="301"/>
                  </a:lnTo>
                  <a:lnTo>
                    <a:pt x="382" y="299"/>
                  </a:lnTo>
                  <a:lnTo>
                    <a:pt x="375" y="298"/>
                  </a:lnTo>
                  <a:lnTo>
                    <a:pt x="369" y="296"/>
                  </a:lnTo>
                  <a:lnTo>
                    <a:pt x="362" y="295"/>
                  </a:lnTo>
                  <a:lnTo>
                    <a:pt x="355" y="294"/>
                  </a:lnTo>
                  <a:lnTo>
                    <a:pt x="348" y="294"/>
                  </a:lnTo>
                  <a:lnTo>
                    <a:pt x="342" y="293"/>
                  </a:lnTo>
                  <a:lnTo>
                    <a:pt x="335" y="293"/>
                  </a:lnTo>
                  <a:lnTo>
                    <a:pt x="328" y="292"/>
                  </a:lnTo>
                  <a:lnTo>
                    <a:pt x="322" y="292"/>
                  </a:lnTo>
                  <a:lnTo>
                    <a:pt x="315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10" y="289"/>
                  </a:lnTo>
                  <a:lnTo>
                    <a:pt x="306" y="287"/>
                  </a:lnTo>
                  <a:lnTo>
                    <a:pt x="303" y="285"/>
                  </a:lnTo>
                  <a:lnTo>
                    <a:pt x="299" y="282"/>
                  </a:lnTo>
                  <a:lnTo>
                    <a:pt x="294" y="279"/>
                  </a:lnTo>
                  <a:lnTo>
                    <a:pt x="288" y="276"/>
                  </a:lnTo>
                  <a:lnTo>
                    <a:pt x="283" y="273"/>
                  </a:lnTo>
                  <a:lnTo>
                    <a:pt x="276" y="269"/>
                  </a:lnTo>
                  <a:lnTo>
                    <a:pt x="270" y="265"/>
                  </a:lnTo>
                  <a:lnTo>
                    <a:pt x="263" y="260"/>
                  </a:lnTo>
                  <a:lnTo>
                    <a:pt x="255" y="256"/>
                  </a:lnTo>
                  <a:lnTo>
                    <a:pt x="248" y="251"/>
                  </a:lnTo>
                  <a:lnTo>
                    <a:pt x="239" y="246"/>
                  </a:lnTo>
                  <a:lnTo>
                    <a:pt x="231" y="241"/>
                  </a:lnTo>
                  <a:lnTo>
                    <a:pt x="223" y="236"/>
                  </a:lnTo>
                  <a:lnTo>
                    <a:pt x="214" y="231"/>
                  </a:lnTo>
                  <a:lnTo>
                    <a:pt x="205" y="225"/>
                  </a:lnTo>
                  <a:lnTo>
                    <a:pt x="196" y="220"/>
                  </a:lnTo>
                  <a:lnTo>
                    <a:pt x="187" y="214"/>
                  </a:lnTo>
                  <a:lnTo>
                    <a:pt x="177" y="209"/>
                  </a:lnTo>
                  <a:lnTo>
                    <a:pt x="168" y="203"/>
                  </a:lnTo>
                  <a:lnTo>
                    <a:pt x="158" y="197"/>
                  </a:lnTo>
                  <a:lnTo>
                    <a:pt x="149" y="191"/>
                  </a:lnTo>
                  <a:lnTo>
                    <a:pt x="140" y="186"/>
                  </a:lnTo>
                  <a:lnTo>
                    <a:pt x="130" y="180"/>
                  </a:lnTo>
                  <a:lnTo>
                    <a:pt x="121" y="175"/>
                  </a:lnTo>
                  <a:lnTo>
                    <a:pt x="112" y="169"/>
                  </a:lnTo>
                  <a:lnTo>
                    <a:pt x="103" y="164"/>
                  </a:lnTo>
                  <a:lnTo>
                    <a:pt x="94" y="158"/>
                  </a:lnTo>
                  <a:lnTo>
                    <a:pt x="86" y="153"/>
                  </a:lnTo>
                  <a:lnTo>
                    <a:pt x="77" y="148"/>
                  </a:lnTo>
                  <a:lnTo>
                    <a:pt x="69" y="143"/>
                  </a:lnTo>
                  <a:lnTo>
                    <a:pt x="62" y="138"/>
                  </a:lnTo>
                  <a:lnTo>
                    <a:pt x="54" y="134"/>
                  </a:lnTo>
                  <a:lnTo>
                    <a:pt x="47" y="130"/>
                  </a:lnTo>
                  <a:lnTo>
                    <a:pt x="41" y="126"/>
                  </a:lnTo>
                  <a:lnTo>
                    <a:pt x="34" y="122"/>
                  </a:lnTo>
                  <a:lnTo>
                    <a:pt x="29" y="118"/>
                  </a:lnTo>
                  <a:lnTo>
                    <a:pt x="23" y="115"/>
                  </a:lnTo>
                  <a:lnTo>
                    <a:pt x="18" y="112"/>
                  </a:lnTo>
                  <a:lnTo>
                    <a:pt x="14" y="110"/>
                  </a:lnTo>
                  <a:lnTo>
                    <a:pt x="10" y="107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78"/>
                  </a:lnTo>
                  <a:lnTo>
                    <a:pt x="5" y="72"/>
                  </a:lnTo>
                  <a:lnTo>
                    <a:pt x="8" y="65"/>
                  </a:lnTo>
                  <a:lnTo>
                    <a:pt x="11" y="58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24" y="36"/>
                  </a:lnTo>
                  <a:lnTo>
                    <a:pt x="29" y="30"/>
                  </a:lnTo>
                  <a:lnTo>
                    <a:pt x="34" y="23"/>
                  </a:lnTo>
                  <a:lnTo>
                    <a:pt x="39" y="17"/>
                  </a:lnTo>
                  <a:lnTo>
                    <a:pt x="44" y="12"/>
                  </a:lnTo>
                  <a:lnTo>
                    <a:pt x="50" y="8"/>
                  </a:lnTo>
                  <a:lnTo>
                    <a:pt x="56" y="4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2" name="Freeform 33"/>
            <p:cNvSpPr>
              <a:spLocks/>
            </p:cNvSpPr>
            <p:nvPr/>
          </p:nvSpPr>
          <p:spPr bwMode="auto">
            <a:xfrm>
              <a:off x="1866900" y="4129088"/>
              <a:ext cx="80963" cy="68262"/>
            </a:xfrm>
            <a:custGeom>
              <a:avLst/>
              <a:gdLst>
                <a:gd name="T0" fmla="*/ 2147483647 w 51"/>
                <a:gd name="T1" fmla="*/ 2147483647 h 43"/>
                <a:gd name="T2" fmla="*/ 2147483647 w 51"/>
                <a:gd name="T3" fmla="*/ 0 h 43"/>
                <a:gd name="T4" fmla="*/ 2147483647 w 51"/>
                <a:gd name="T5" fmla="*/ 0 h 43"/>
                <a:gd name="T6" fmla="*/ 2147483647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2147483647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2147483647 h 43"/>
                <a:gd name="T18" fmla="*/ 0 w 51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3"/>
                <a:gd name="T32" fmla="*/ 51 w 5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3">
                  <a:moveTo>
                    <a:pt x="50" y="1"/>
                  </a:moveTo>
                  <a:lnTo>
                    <a:pt x="46" y="0"/>
                  </a:lnTo>
                  <a:lnTo>
                    <a:pt x="42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9" y="17"/>
                  </a:lnTo>
                  <a:lnTo>
                    <a:pt x="13" y="25"/>
                  </a:lnTo>
                  <a:lnTo>
                    <a:pt x="6" y="33"/>
                  </a:lnTo>
                  <a:lnTo>
                    <a:pt x="0" y="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3" name="Freeform 34"/>
            <p:cNvSpPr>
              <a:spLocks/>
            </p:cNvSpPr>
            <p:nvPr/>
          </p:nvSpPr>
          <p:spPr bwMode="auto">
            <a:xfrm>
              <a:off x="1833563" y="4195763"/>
              <a:ext cx="34925" cy="101600"/>
            </a:xfrm>
            <a:custGeom>
              <a:avLst/>
              <a:gdLst>
                <a:gd name="T0" fmla="*/ 2147483647 w 22"/>
                <a:gd name="T1" fmla="*/ 0 h 64"/>
                <a:gd name="T2" fmla="*/ 2147483647 w 22"/>
                <a:gd name="T3" fmla="*/ 2147483647 h 64"/>
                <a:gd name="T4" fmla="*/ 2147483647 w 22"/>
                <a:gd name="T5" fmla="*/ 2147483647 h 64"/>
                <a:gd name="T6" fmla="*/ 2147483647 w 22"/>
                <a:gd name="T7" fmla="*/ 2147483647 h 64"/>
                <a:gd name="T8" fmla="*/ 2147483647 w 22"/>
                <a:gd name="T9" fmla="*/ 2147483647 h 64"/>
                <a:gd name="T10" fmla="*/ 2147483647 w 22"/>
                <a:gd name="T11" fmla="*/ 2147483647 h 64"/>
                <a:gd name="T12" fmla="*/ 0 w 22"/>
                <a:gd name="T13" fmla="*/ 2147483647 h 64"/>
                <a:gd name="T14" fmla="*/ 2147483647 w 22"/>
                <a:gd name="T15" fmla="*/ 2147483647 h 64"/>
                <a:gd name="T16" fmla="*/ 2147483647 w 22"/>
                <a:gd name="T17" fmla="*/ 2147483647 h 64"/>
                <a:gd name="T18" fmla="*/ 2147483647 w 22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4"/>
                <a:gd name="T32" fmla="*/ 22 w 2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4">
                  <a:moveTo>
                    <a:pt x="21" y="0"/>
                  </a:moveTo>
                  <a:lnTo>
                    <a:pt x="15" y="9"/>
                  </a:lnTo>
                  <a:lnTo>
                    <a:pt x="10" y="19"/>
                  </a:lnTo>
                  <a:lnTo>
                    <a:pt x="6" y="28"/>
                  </a:lnTo>
                  <a:lnTo>
                    <a:pt x="3" y="36"/>
                  </a:lnTo>
                  <a:lnTo>
                    <a:pt x="1" y="44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2" y="60"/>
                  </a:lnTo>
                  <a:lnTo>
                    <a:pt x="4" y="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4" name="Freeform 35"/>
            <p:cNvSpPr>
              <a:spLocks/>
            </p:cNvSpPr>
            <p:nvPr/>
          </p:nvSpPr>
          <p:spPr bwMode="auto">
            <a:xfrm>
              <a:off x="1839913" y="4230688"/>
              <a:ext cx="80962" cy="68262"/>
            </a:xfrm>
            <a:custGeom>
              <a:avLst/>
              <a:gdLst>
                <a:gd name="T0" fmla="*/ 0 w 51"/>
                <a:gd name="T1" fmla="*/ 2147483647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2147483647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2147483647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2147483647 h 43"/>
                <a:gd name="T18" fmla="*/ 2147483647 w 5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3"/>
                <a:gd name="T32" fmla="*/ 51 w 5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3">
                  <a:moveTo>
                    <a:pt x="0" y="41"/>
                  </a:moveTo>
                  <a:lnTo>
                    <a:pt x="4" y="42"/>
                  </a:lnTo>
                  <a:lnTo>
                    <a:pt x="8" y="41"/>
                  </a:lnTo>
                  <a:lnTo>
                    <a:pt x="13" y="39"/>
                  </a:lnTo>
                  <a:lnTo>
                    <a:pt x="19" y="35"/>
                  </a:lnTo>
                  <a:lnTo>
                    <a:pt x="25" y="30"/>
                  </a:lnTo>
                  <a:lnTo>
                    <a:pt x="31" y="24"/>
                  </a:lnTo>
                  <a:lnTo>
                    <a:pt x="38" y="17"/>
                  </a:lnTo>
                  <a:lnTo>
                    <a:pt x="44" y="9"/>
                  </a:lnTo>
                  <a:lnTo>
                    <a:pt x="5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5" name="Freeform 36"/>
            <p:cNvSpPr>
              <a:spLocks/>
            </p:cNvSpPr>
            <p:nvPr/>
          </p:nvSpPr>
          <p:spPr bwMode="auto">
            <a:xfrm>
              <a:off x="1919288" y="4130675"/>
              <a:ext cx="34925" cy="101600"/>
            </a:xfrm>
            <a:custGeom>
              <a:avLst/>
              <a:gdLst>
                <a:gd name="T0" fmla="*/ 0 w 22"/>
                <a:gd name="T1" fmla="*/ 2147483647 h 64"/>
                <a:gd name="T2" fmla="*/ 2147483647 w 22"/>
                <a:gd name="T3" fmla="*/ 2147483647 h 64"/>
                <a:gd name="T4" fmla="*/ 2147483647 w 22"/>
                <a:gd name="T5" fmla="*/ 2147483647 h 64"/>
                <a:gd name="T6" fmla="*/ 2147483647 w 22"/>
                <a:gd name="T7" fmla="*/ 2147483647 h 64"/>
                <a:gd name="T8" fmla="*/ 2147483647 w 22"/>
                <a:gd name="T9" fmla="*/ 2147483647 h 64"/>
                <a:gd name="T10" fmla="*/ 2147483647 w 22"/>
                <a:gd name="T11" fmla="*/ 2147483647 h 64"/>
                <a:gd name="T12" fmla="*/ 2147483647 w 22"/>
                <a:gd name="T13" fmla="*/ 2147483647 h 64"/>
                <a:gd name="T14" fmla="*/ 2147483647 w 22"/>
                <a:gd name="T15" fmla="*/ 2147483647 h 64"/>
                <a:gd name="T16" fmla="*/ 2147483647 w 22"/>
                <a:gd name="T17" fmla="*/ 2147483647 h 64"/>
                <a:gd name="T18" fmla="*/ 2147483647 w 2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4"/>
                <a:gd name="T32" fmla="*/ 22 w 2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4">
                  <a:moveTo>
                    <a:pt x="0" y="63"/>
                  </a:moveTo>
                  <a:lnTo>
                    <a:pt x="6" y="53"/>
                  </a:lnTo>
                  <a:lnTo>
                    <a:pt x="11" y="44"/>
                  </a:lnTo>
                  <a:lnTo>
                    <a:pt x="15" y="35"/>
                  </a:lnTo>
                  <a:lnTo>
                    <a:pt x="18" y="27"/>
                  </a:lnTo>
                  <a:lnTo>
                    <a:pt x="20" y="19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6" name="Freeform 37"/>
            <p:cNvSpPr>
              <a:spLocks/>
            </p:cNvSpPr>
            <p:nvPr/>
          </p:nvSpPr>
          <p:spPr bwMode="auto">
            <a:xfrm>
              <a:off x="3559175" y="5229225"/>
              <a:ext cx="709613" cy="333375"/>
            </a:xfrm>
            <a:custGeom>
              <a:avLst/>
              <a:gdLst>
                <a:gd name="T0" fmla="*/ 2147483647 w 447"/>
                <a:gd name="T1" fmla="*/ 2147483647 h 210"/>
                <a:gd name="T2" fmla="*/ 2147483647 w 447"/>
                <a:gd name="T3" fmla="*/ 2147483647 h 210"/>
                <a:gd name="T4" fmla="*/ 2147483647 w 447"/>
                <a:gd name="T5" fmla="*/ 2147483647 h 210"/>
                <a:gd name="T6" fmla="*/ 2147483647 w 447"/>
                <a:gd name="T7" fmla="*/ 2147483647 h 210"/>
                <a:gd name="T8" fmla="*/ 2147483647 w 447"/>
                <a:gd name="T9" fmla="*/ 2147483647 h 210"/>
                <a:gd name="T10" fmla="*/ 2147483647 w 447"/>
                <a:gd name="T11" fmla="*/ 2147483647 h 210"/>
                <a:gd name="T12" fmla="*/ 2147483647 w 447"/>
                <a:gd name="T13" fmla="*/ 2147483647 h 210"/>
                <a:gd name="T14" fmla="*/ 2147483647 w 447"/>
                <a:gd name="T15" fmla="*/ 2147483647 h 210"/>
                <a:gd name="T16" fmla="*/ 2147483647 w 447"/>
                <a:gd name="T17" fmla="*/ 2147483647 h 210"/>
                <a:gd name="T18" fmla="*/ 2147483647 w 447"/>
                <a:gd name="T19" fmla="*/ 2147483647 h 210"/>
                <a:gd name="T20" fmla="*/ 2147483647 w 447"/>
                <a:gd name="T21" fmla="*/ 2147483647 h 210"/>
                <a:gd name="T22" fmla="*/ 2147483647 w 447"/>
                <a:gd name="T23" fmla="*/ 2147483647 h 210"/>
                <a:gd name="T24" fmla="*/ 2147483647 w 447"/>
                <a:gd name="T25" fmla="*/ 2147483647 h 210"/>
                <a:gd name="T26" fmla="*/ 2147483647 w 447"/>
                <a:gd name="T27" fmla="*/ 2147483647 h 210"/>
                <a:gd name="T28" fmla="*/ 2147483647 w 447"/>
                <a:gd name="T29" fmla="*/ 2147483647 h 210"/>
                <a:gd name="T30" fmla="*/ 2147483647 w 447"/>
                <a:gd name="T31" fmla="*/ 2147483647 h 210"/>
                <a:gd name="T32" fmla="*/ 2147483647 w 447"/>
                <a:gd name="T33" fmla="*/ 2147483647 h 210"/>
                <a:gd name="T34" fmla="*/ 2147483647 w 447"/>
                <a:gd name="T35" fmla="*/ 2147483647 h 210"/>
                <a:gd name="T36" fmla="*/ 2147483647 w 447"/>
                <a:gd name="T37" fmla="*/ 2147483647 h 210"/>
                <a:gd name="T38" fmla="*/ 2147483647 w 447"/>
                <a:gd name="T39" fmla="*/ 2147483647 h 210"/>
                <a:gd name="T40" fmla="*/ 2147483647 w 447"/>
                <a:gd name="T41" fmla="*/ 2147483647 h 210"/>
                <a:gd name="T42" fmla="*/ 2147483647 w 447"/>
                <a:gd name="T43" fmla="*/ 2147483647 h 210"/>
                <a:gd name="T44" fmla="*/ 2147483647 w 447"/>
                <a:gd name="T45" fmla="*/ 2147483647 h 210"/>
                <a:gd name="T46" fmla="*/ 2147483647 w 447"/>
                <a:gd name="T47" fmla="*/ 2147483647 h 210"/>
                <a:gd name="T48" fmla="*/ 2147483647 w 447"/>
                <a:gd name="T49" fmla="*/ 2147483647 h 210"/>
                <a:gd name="T50" fmla="*/ 2147483647 w 447"/>
                <a:gd name="T51" fmla="*/ 2147483647 h 210"/>
                <a:gd name="T52" fmla="*/ 2147483647 w 447"/>
                <a:gd name="T53" fmla="*/ 2147483647 h 210"/>
                <a:gd name="T54" fmla="*/ 2147483647 w 447"/>
                <a:gd name="T55" fmla="*/ 2147483647 h 210"/>
                <a:gd name="T56" fmla="*/ 2147483647 w 447"/>
                <a:gd name="T57" fmla="*/ 2147483647 h 210"/>
                <a:gd name="T58" fmla="*/ 2147483647 w 447"/>
                <a:gd name="T59" fmla="*/ 2147483647 h 210"/>
                <a:gd name="T60" fmla="*/ 2147483647 w 447"/>
                <a:gd name="T61" fmla="*/ 2147483647 h 210"/>
                <a:gd name="T62" fmla="*/ 2147483647 w 447"/>
                <a:gd name="T63" fmla="*/ 2147483647 h 210"/>
                <a:gd name="T64" fmla="*/ 2147483647 w 447"/>
                <a:gd name="T65" fmla="*/ 2147483647 h 210"/>
                <a:gd name="T66" fmla="*/ 2147483647 w 447"/>
                <a:gd name="T67" fmla="*/ 2147483647 h 210"/>
                <a:gd name="T68" fmla="*/ 2147483647 w 447"/>
                <a:gd name="T69" fmla="*/ 2147483647 h 210"/>
                <a:gd name="T70" fmla="*/ 2147483647 w 447"/>
                <a:gd name="T71" fmla="*/ 2147483647 h 210"/>
                <a:gd name="T72" fmla="*/ 2147483647 w 447"/>
                <a:gd name="T73" fmla="*/ 2147483647 h 210"/>
                <a:gd name="T74" fmla="*/ 2147483647 w 447"/>
                <a:gd name="T75" fmla="*/ 2147483647 h 210"/>
                <a:gd name="T76" fmla="*/ 2147483647 w 447"/>
                <a:gd name="T77" fmla="*/ 2147483647 h 210"/>
                <a:gd name="T78" fmla="*/ 2147483647 w 447"/>
                <a:gd name="T79" fmla="*/ 2147483647 h 210"/>
                <a:gd name="T80" fmla="*/ 2147483647 w 447"/>
                <a:gd name="T81" fmla="*/ 2147483647 h 210"/>
                <a:gd name="T82" fmla="*/ 2147483647 w 447"/>
                <a:gd name="T83" fmla="*/ 2147483647 h 210"/>
                <a:gd name="T84" fmla="*/ 2147483647 w 447"/>
                <a:gd name="T85" fmla="*/ 2147483647 h 210"/>
                <a:gd name="T86" fmla="*/ 2147483647 w 447"/>
                <a:gd name="T87" fmla="*/ 2147483647 h 210"/>
                <a:gd name="T88" fmla="*/ 2147483647 w 447"/>
                <a:gd name="T89" fmla="*/ 2147483647 h 210"/>
                <a:gd name="T90" fmla="*/ 2147483647 w 447"/>
                <a:gd name="T91" fmla="*/ 2147483647 h 210"/>
                <a:gd name="T92" fmla="*/ 2147483647 w 447"/>
                <a:gd name="T93" fmla="*/ 2147483647 h 210"/>
                <a:gd name="T94" fmla="*/ 2147483647 w 447"/>
                <a:gd name="T95" fmla="*/ 2147483647 h 210"/>
                <a:gd name="T96" fmla="*/ 2147483647 w 447"/>
                <a:gd name="T97" fmla="*/ 2147483647 h 210"/>
                <a:gd name="T98" fmla="*/ 2147483647 w 447"/>
                <a:gd name="T99" fmla="*/ 2147483647 h 210"/>
                <a:gd name="T100" fmla="*/ 2147483647 w 447"/>
                <a:gd name="T101" fmla="*/ 2147483647 h 210"/>
                <a:gd name="T102" fmla="*/ 2147483647 w 447"/>
                <a:gd name="T103" fmla="*/ 2147483647 h 210"/>
                <a:gd name="T104" fmla="*/ 2147483647 w 447"/>
                <a:gd name="T105" fmla="*/ 2147483647 h 210"/>
                <a:gd name="T106" fmla="*/ 2147483647 w 447"/>
                <a:gd name="T107" fmla="*/ 2147483647 h 210"/>
                <a:gd name="T108" fmla="*/ 2147483647 w 447"/>
                <a:gd name="T109" fmla="*/ 2147483647 h 210"/>
                <a:gd name="T110" fmla="*/ 2147483647 w 447"/>
                <a:gd name="T111" fmla="*/ 2147483647 h 210"/>
                <a:gd name="T112" fmla="*/ 2147483647 w 447"/>
                <a:gd name="T113" fmla="*/ 2147483647 h 210"/>
                <a:gd name="T114" fmla="*/ 2147483647 w 447"/>
                <a:gd name="T115" fmla="*/ 2147483647 h 210"/>
                <a:gd name="T116" fmla="*/ 2147483647 w 447"/>
                <a:gd name="T117" fmla="*/ 2147483647 h 210"/>
                <a:gd name="T118" fmla="*/ 2147483647 w 447"/>
                <a:gd name="T119" fmla="*/ 2147483647 h 210"/>
                <a:gd name="T120" fmla="*/ 0 w 447"/>
                <a:gd name="T121" fmla="*/ 0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"/>
                <a:gd name="T184" fmla="*/ 0 h 210"/>
                <a:gd name="T185" fmla="*/ 447 w 447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" h="210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2" y="7"/>
                  </a:lnTo>
                  <a:lnTo>
                    <a:pt x="62" y="8"/>
                  </a:lnTo>
                  <a:lnTo>
                    <a:pt x="73" y="9"/>
                  </a:lnTo>
                  <a:lnTo>
                    <a:pt x="84" y="11"/>
                  </a:lnTo>
                  <a:lnTo>
                    <a:pt x="95" y="12"/>
                  </a:lnTo>
                  <a:lnTo>
                    <a:pt x="106" y="13"/>
                  </a:lnTo>
                  <a:lnTo>
                    <a:pt x="117" y="15"/>
                  </a:lnTo>
                  <a:lnTo>
                    <a:pt x="128" y="16"/>
                  </a:lnTo>
                  <a:lnTo>
                    <a:pt x="138" y="17"/>
                  </a:lnTo>
                  <a:lnTo>
                    <a:pt x="149" y="19"/>
                  </a:lnTo>
                  <a:lnTo>
                    <a:pt x="158" y="20"/>
                  </a:lnTo>
                  <a:lnTo>
                    <a:pt x="167" y="21"/>
                  </a:lnTo>
                  <a:lnTo>
                    <a:pt x="175" y="22"/>
                  </a:lnTo>
                  <a:lnTo>
                    <a:pt x="182" y="23"/>
                  </a:lnTo>
                  <a:lnTo>
                    <a:pt x="189" y="24"/>
                  </a:lnTo>
                  <a:lnTo>
                    <a:pt x="194" y="24"/>
                  </a:lnTo>
                  <a:lnTo>
                    <a:pt x="197" y="25"/>
                  </a:lnTo>
                  <a:lnTo>
                    <a:pt x="200" y="25"/>
                  </a:lnTo>
                  <a:lnTo>
                    <a:pt x="199" y="28"/>
                  </a:lnTo>
                  <a:lnTo>
                    <a:pt x="196" y="34"/>
                  </a:lnTo>
                  <a:lnTo>
                    <a:pt x="192" y="44"/>
                  </a:lnTo>
                  <a:lnTo>
                    <a:pt x="187" y="55"/>
                  </a:lnTo>
                  <a:lnTo>
                    <a:pt x="182" y="66"/>
                  </a:lnTo>
                  <a:lnTo>
                    <a:pt x="177" y="78"/>
                  </a:lnTo>
                  <a:lnTo>
                    <a:pt x="173" y="87"/>
                  </a:lnTo>
                  <a:lnTo>
                    <a:pt x="170" y="93"/>
                  </a:lnTo>
                  <a:lnTo>
                    <a:pt x="169" y="96"/>
                  </a:lnTo>
                  <a:lnTo>
                    <a:pt x="170" y="96"/>
                  </a:lnTo>
                  <a:lnTo>
                    <a:pt x="172" y="97"/>
                  </a:lnTo>
                  <a:lnTo>
                    <a:pt x="177" y="97"/>
                  </a:lnTo>
                  <a:lnTo>
                    <a:pt x="183" y="98"/>
                  </a:lnTo>
                  <a:lnTo>
                    <a:pt x="190" y="100"/>
                  </a:lnTo>
                  <a:lnTo>
                    <a:pt x="199" y="101"/>
                  </a:lnTo>
                  <a:lnTo>
                    <a:pt x="208" y="103"/>
                  </a:lnTo>
                  <a:lnTo>
                    <a:pt x="218" y="104"/>
                  </a:lnTo>
                  <a:lnTo>
                    <a:pt x="229" y="106"/>
                  </a:lnTo>
                  <a:lnTo>
                    <a:pt x="240" y="108"/>
                  </a:lnTo>
                  <a:lnTo>
                    <a:pt x="251" y="110"/>
                  </a:lnTo>
                  <a:lnTo>
                    <a:pt x="262" y="112"/>
                  </a:lnTo>
                  <a:lnTo>
                    <a:pt x="273" y="113"/>
                  </a:lnTo>
                  <a:lnTo>
                    <a:pt x="284" y="115"/>
                  </a:lnTo>
                  <a:lnTo>
                    <a:pt x="294" y="117"/>
                  </a:lnTo>
                  <a:lnTo>
                    <a:pt x="303" y="119"/>
                  </a:lnTo>
                  <a:lnTo>
                    <a:pt x="312" y="120"/>
                  </a:lnTo>
                  <a:lnTo>
                    <a:pt x="318" y="121"/>
                  </a:lnTo>
                  <a:lnTo>
                    <a:pt x="324" y="122"/>
                  </a:lnTo>
                  <a:lnTo>
                    <a:pt x="329" y="123"/>
                  </a:lnTo>
                  <a:lnTo>
                    <a:pt x="331" y="123"/>
                  </a:lnTo>
                  <a:lnTo>
                    <a:pt x="332" y="124"/>
                  </a:lnTo>
                  <a:lnTo>
                    <a:pt x="331" y="126"/>
                  </a:lnTo>
                  <a:lnTo>
                    <a:pt x="327" y="133"/>
                  </a:lnTo>
                  <a:lnTo>
                    <a:pt x="322" y="143"/>
                  </a:lnTo>
                  <a:lnTo>
                    <a:pt x="316" y="154"/>
                  </a:lnTo>
                  <a:lnTo>
                    <a:pt x="311" y="164"/>
                  </a:lnTo>
                  <a:lnTo>
                    <a:pt x="307" y="171"/>
                  </a:lnTo>
                  <a:lnTo>
                    <a:pt x="306" y="173"/>
                  </a:lnTo>
                  <a:lnTo>
                    <a:pt x="307" y="174"/>
                  </a:lnTo>
                  <a:lnTo>
                    <a:pt x="310" y="174"/>
                  </a:lnTo>
                  <a:lnTo>
                    <a:pt x="314" y="176"/>
                  </a:lnTo>
                  <a:lnTo>
                    <a:pt x="321" y="177"/>
                  </a:lnTo>
                  <a:lnTo>
                    <a:pt x="329" y="179"/>
                  </a:lnTo>
                  <a:lnTo>
                    <a:pt x="338" y="181"/>
                  </a:lnTo>
                  <a:lnTo>
                    <a:pt x="348" y="183"/>
                  </a:lnTo>
                  <a:lnTo>
                    <a:pt x="359" y="185"/>
                  </a:lnTo>
                  <a:lnTo>
                    <a:pt x="370" y="188"/>
                  </a:lnTo>
                  <a:lnTo>
                    <a:pt x="381" y="190"/>
                  </a:lnTo>
                  <a:lnTo>
                    <a:pt x="392" y="193"/>
                  </a:lnTo>
                  <a:lnTo>
                    <a:pt x="402" y="195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29" y="201"/>
                  </a:lnTo>
                  <a:lnTo>
                    <a:pt x="436" y="203"/>
                  </a:lnTo>
                  <a:lnTo>
                    <a:pt x="441" y="204"/>
                  </a:lnTo>
                  <a:lnTo>
                    <a:pt x="444" y="205"/>
                  </a:lnTo>
                  <a:lnTo>
                    <a:pt x="446" y="205"/>
                  </a:lnTo>
                  <a:lnTo>
                    <a:pt x="445" y="205"/>
                  </a:lnTo>
                  <a:lnTo>
                    <a:pt x="443" y="205"/>
                  </a:lnTo>
                  <a:lnTo>
                    <a:pt x="439" y="205"/>
                  </a:lnTo>
                  <a:lnTo>
                    <a:pt x="434" y="205"/>
                  </a:lnTo>
                  <a:lnTo>
                    <a:pt x="428" y="205"/>
                  </a:lnTo>
                  <a:lnTo>
                    <a:pt x="421" y="205"/>
                  </a:lnTo>
                  <a:lnTo>
                    <a:pt x="413" y="205"/>
                  </a:lnTo>
                  <a:lnTo>
                    <a:pt x="404" y="206"/>
                  </a:lnTo>
                  <a:lnTo>
                    <a:pt x="395" y="206"/>
                  </a:lnTo>
                  <a:lnTo>
                    <a:pt x="385" y="206"/>
                  </a:lnTo>
                  <a:lnTo>
                    <a:pt x="375" y="206"/>
                  </a:lnTo>
                  <a:lnTo>
                    <a:pt x="364" y="206"/>
                  </a:lnTo>
                  <a:lnTo>
                    <a:pt x="353" y="207"/>
                  </a:lnTo>
                  <a:lnTo>
                    <a:pt x="342" y="207"/>
                  </a:lnTo>
                  <a:lnTo>
                    <a:pt x="331" y="207"/>
                  </a:lnTo>
                  <a:lnTo>
                    <a:pt x="320" y="207"/>
                  </a:lnTo>
                  <a:lnTo>
                    <a:pt x="310" y="207"/>
                  </a:lnTo>
                  <a:lnTo>
                    <a:pt x="299" y="207"/>
                  </a:lnTo>
                  <a:lnTo>
                    <a:pt x="289" y="208"/>
                  </a:lnTo>
                  <a:lnTo>
                    <a:pt x="280" y="208"/>
                  </a:lnTo>
                  <a:lnTo>
                    <a:pt x="271" y="208"/>
                  </a:lnTo>
                  <a:lnTo>
                    <a:pt x="263" y="208"/>
                  </a:lnTo>
                  <a:lnTo>
                    <a:pt x="256" y="208"/>
                  </a:lnTo>
                  <a:lnTo>
                    <a:pt x="250" y="208"/>
                  </a:lnTo>
                  <a:lnTo>
                    <a:pt x="245" y="208"/>
                  </a:lnTo>
                  <a:lnTo>
                    <a:pt x="242" y="209"/>
                  </a:lnTo>
                  <a:lnTo>
                    <a:pt x="240" y="209"/>
                  </a:lnTo>
                  <a:lnTo>
                    <a:pt x="239" y="209"/>
                  </a:lnTo>
                  <a:lnTo>
                    <a:pt x="241" y="206"/>
                  </a:lnTo>
                  <a:lnTo>
                    <a:pt x="245" y="200"/>
                  </a:lnTo>
                  <a:lnTo>
                    <a:pt x="252" y="192"/>
                  </a:lnTo>
                  <a:lnTo>
                    <a:pt x="260" y="182"/>
                  </a:lnTo>
                  <a:lnTo>
                    <a:pt x="267" y="173"/>
                  </a:lnTo>
                  <a:lnTo>
                    <a:pt x="274" y="164"/>
                  </a:lnTo>
                  <a:lnTo>
                    <a:pt x="279" y="158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77" y="155"/>
                  </a:lnTo>
                  <a:lnTo>
                    <a:pt x="274" y="155"/>
                  </a:lnTo>
                  <a:lnTo>
                    <a:pt x="268" y="154"/>
                  </a:lnTo>
                  <a:lnTo>
                    <a:pt x="262" y="153"/>
                  </a:lnTo>
                  <a:lnTo>
                    <a:pt x="254" y="151"/>
                  </a:lnTo>
                  <a:lnTo>
                    <a:pt x="246" y="150"/>
                  </a:lnTo>
                  <a:lnTo>
                    <a:pt x="237" y="148"/>
                  </a:lnTo>
                  <a:lnTo>
                    <a:pt x="227" y="146"/>
                  </a:lnTo>
                  <a:lnTo>
                    <a:pt x="217" y="145"/>
                  </a:lnTo>
                  <a:lnTo>
                    <a:pt x="206" y="143"/>
                  </a:lnTo>
                  <a:lnTo>
                    <a:pt x="195" y="141"/>
                  </a:lnTo>
                  <a:lnTo>
                    <a:pt x="184" y="139"/>
                  </a:lnTo>
                  <a:lnTo>
                    <a:pt x="174" y="137"/>
                  </a:lnTo>
                  <a:lnTo>
                    <a:pt x="163" y="135"/>
                  </a:lnTo>
                  <a:lnTo>
                    <a:pt x="153" y="133"/>
                  </a:lnTo>
                  <a:lnTo>
                    <a:pt x="143" y="131"/>
                  </a:lnTo>
                  <a:lnTo>
                    <a:pt x="134" y="130"/>
                  </a:lnTo>
                  <a:lnTo>
                    <a:pt x="125" y="128"/>
                  </a:lnTo>
                  <a:lnTo>
                    <a:pt x="118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9" y="124"/>
                  </a:lnTo>
                  <a:lnTo>
                    <a:pt x="100" y="121"/>
                  </a:lnTo>
                  <a:lnTo>
                    <a:pt x="104" y="115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21" y="85"/>
                  </a:lnTo>
                  <a:lnTo>
                    <a:pt x="127" y="74"/>
                  </a:lnTo>
                  <a:lnTo>
                    <a:pt x="132" y="65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6" y="56"/>
                  </a:lnTo>
                  <a:lnTo>
                    <a:pt x="133" y="55"/>
                  </a:lnTo>
                  <a:lnTo>
                    <a:pt x="128" y="53"/>
                  </a:lnTo>
                  <a:lnTo>
                    <a:pt x="122" y="50"/>
                  </a:lnTo>
                  <a:lnTo>
                    <a:pt x="114" y="47"/>
                  </a:lnTo>
                  <a:lnTo>
                    <a:pt x="105" y="43"/>
                  </a:lnTo>
                  <a:lnTo>
                    <a:pt x="95" y="39"/>
                  </a:lnTo>
                  <a:lnTo>
                    <a:pt x="85" y="35"/>
                  </a:lnTo>
                  <a:lnTo>
                    <a:pt x="74" y="31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18"/>
                  </a:lnTo>
                  <a:lnTo>
                    <a:pt x="33" y="14"/>
                  </a:lnTo>
                  <a:lnTo>
                    <a:pt x="24" y="10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127" name="Freeform 38"/>
            <p:cNvSpPr>
              <a:spLocks/>
            </p:cNvSpPr>
            <p:nvPr/>
          </p:nvSpPr>
          <p:spPr bwMode="auto">
            <a:xfrm>
              <a:off x="3559175" y="5229225"/>
              <a:ext cx="709613" cy="333375"/>
            </a:xfrm>
            <a:custGeom>
              <a:avLst/>
              <a:gdLst>
                <a:gd name="T0" fmla="*/ 2147483647 w 447"/>
                <a:gd name="T1" fmla="*/ 2147483647 h 210"/>
                <a:gd name="T2" fmla="*/ 2147483647 w 447"/>
                <a:gd name="T3" fmla="*/ 2147483647 h 210"/>
                <a:gd name="T4" fmla="*/ 2147483647 w 447"/>
                <a:gd name="T5" fmla="*/ 2147483647 h 210"/>
                <a:gd name="T6" fmla="*/ 2147483647 w 447"/>
                <a:gd name="T7" fmla="*/ 2147483647 h 210"/>
                <a:gd name="T8" fmla="*/ 2147483647 w 447"/>
                <a:gd name="T9" fmla="*/ 2147483647 h 210"/>
                <a:gd name="T10" fmla="*/ 2147483647 w 447"/>
                <a:gd name="T11" fmla="*/ 2147483647 h 210"/>
                <a:gd name="T12" fmla="*/ 2147483647 w 447"/>
                <a:gd name="T13" fmla="*/ 2147483647 h 210"/>
                <a:gd name="T14" fmla="*/ 2147483647 w 447"/>
                <a:gd name="T15" fmla="*/ 2147483647 h 210"/>
                <a:gd name="T16" fmla="*/ 2147483647 w 447"/>
                <a:gd name="T17" fmla="*/ 2147483647 h 210"/>
                <a:gd name="T18" fmla="*/ 2147483647 w 447"/>
                <a:gd name="T19" fmla="*/ 2147483647 h 210"/>
                <a:gd name="T20" fmla="*/ 2147483647 w 447"/>
                <a:gd name="T21" fmla="*/ 2147483647 h 210"/>
                <a:gd name="T22" fmla="*/ 2147483647 w 447"/>
                <a:gd name="T23" fmla="*/ 2147483647 h 210"/>
                <a:gd name="T24" fmla="*/ 2147483647 w 447"/>
                <a:gd name="T25" fmla="*/ 2147483647 h 210"/>
                <a:gd name="T26" fmla="*/ 2147483647 w 447"/>
                <a:gd name="T27" fmla="*/ 2147483647 h 210"/>
                <a:gd name="T28" fmla="*/ 2147483647 w 447"/>
                <a:gd name="T29" fmla="*/ 2147483647 h 210"/>
                <a:gd name="T30" fmla="*/ 2147483647 w 447"/>
                <a:gd name="T31" fmla="*/ 2147483647 h 210"/>
                <a:gd name="T32" fmla="*/ 2147483647 w 447"/>
                <a:gd name="T33" fmla="*/ 2147483647 h 210"/>
                <a:gd name="T34" fmla="*/ 2147483647 w 447"/>
                <a:gd name="T35" fmla="*/ 2147483647 h 210"/>
                <a:gd name="T36" fmla="*/ 2147483647 w 447"/>
                <a:gd name="T37" fmla="*/ 2147483647 h 210"/>
                <a:gd name="T38" fmla="*/ 2147483647 w 447"/>
                <a:gd name="T39" fmla="*/ 2147483647 h 210"/>
                <a:gd name="T40" fmla="*/ 2147483647 w 447"/>
                <a:gd name="T41" fmla="*/ 2147483647 h 210"/>
                <a:gd name="T42" fmla="*/ 2147483647 w 447"/>
                <a:gd name="T43" fmla="*/ 2147483647 h 210"/>
                <a:gd name="T44" fmla="*/ 2147483647 w 447"/>
                <a:gd name="T45" fmla="*/ 2147483647 h 210"/>
                <a:gd name="T46" fmla="*/ 2147483647 w 447"/>
                <a:gd name="T47" fmla="*/ 2147483647 h 210"/>
                <a:gd name="T48" fmla="*/ 2147483647 w 447"/>
                <a:gd name="T49" fmla="*/ 2147483647 h 210"/>
                <a:gd name="T50" fmla="*/ 2147483647 w 447"/>
                <a:gd name="T51" fmla="*/ 2147483647 h 210"/>
                <a:gd name="T52" fmla="*/ 2147483647 w 447"/>
                <a:gd name="T53" fmla="*/ 2147483647 h 210"/>
                <a:gd name="T54" fmla="*/ 2147483647 w 447"/>
                <a:gd name="T55" fmla="*/ 2147483647 h 210"/>
                <a:gd name="T56" fmla="*/ 2147483647 w 447"/>
                <a:gd name="T57" fmla="*/ 2147483647 h 210"/>
                <a:gd name="T58" fmla="*/ 2147483647 w 447"/>
                <a:gd name="T59" fmla="*/ 2147483647 h 210"/>
                <a:gd name="T60" fmla="*/ 2147483647 w 447"/>
                <a:gd name="T61" fmla="*/ 2147483647 h 210"/>
                <a:gd name="T62" fmla="*/ 2147483647 w 447"/>
                <a:gd name="T63" fmla="*/ 2147483647 h 210"/>
                <a:gd name="T64" fmla="*/ 2147483647 w 447"/>
                <a:gd name="T65" fmla="*/ 2147483647 h 210"/>
                <a:gd name="T66" fmla="*/ 2147483647 w 447"/>
                <a:gd name="T67" fmla="*/ 2147483647 h 210"/>
                <a:gd name="T68" fmla="*/ 2147483647 w 447"/>
                <a:gd name="T69" fmla="*/ 2147483647 h 210"/>
                <a:gd name="T70" fmla="*/ 2147483647 w 447"/>
                <a:gd name="T71" fmla="*/ 2147483647 h 210"/>
                <a:gd name="T72" fmla="*/ 2147483647 w 447"/>
                <a:gd name="T73" fmla="*/ 2147483647 h 210"/>
                <a:gd name="T74" fmla="*/ 2147483647 w 447"/>
                <a:gd name="T75" fmla="*/ 2147483647 h 210"/>
                <a:gd name="T76" fmla="*/ 2147483647 w 447"/>
                <a:gd name="T77" fmla="*/ 2147483647 h 210"/>
                <a:gd name="T78" fmla="*/ 2147483647 w 447"/>
                <a:gd name="T79" fmla="*/ 2147483647 h 210"/>
                <a:gd name="T80" fmla="*/ 2147483647 w 447"/>
                <a:gd name="T81" fmla="*/ 2147483647 h 210"/>
                <a:gd name="T82" fmla="*/ 2147483647 w 447"/>
                <a:gd name="T83" fmla="*/ 2147483647 h 210"/>
                <a:gd name="T84" fmla="*/ 2147483647 w 447"/>
                <a:gd name="T85" fmla="*/ 2147483647 h 210"/>
                <a:gd name="T86" fmla="*/ 2147483647 w 447"/>
                <a:gd name="T87" fmla="*/ 2147483647 h 210"/>
                <a:gd name="T88" fmla="*/ 2147483647 w 447"/>
                <a:gd name="T89" fmla="*/ 2147483647 h 210"/>
                <a:gd name="T90" fmla="*/ 2147483647 w 447"/>
                <a:gd name="T91" fmla="*/ 2147483647 h 210"/>
                <a:gd name="T92" fmla="*/ 2147483647 w 447"/>
                <a:gd name="T93" fmla="*/ 2147483647 h 210"/>
                <a:gd name="T94" fmla="*/ 2147483647 w 447"/>
                <a:gd name="T95" fmla="*/ 2147483647 h 210"/>
                <a:gd name="T96" fmla="*/ 2147483647 w 447"/>
                <a:gd name="T97" fmla="*/ 2147483647 h 210"/>
                <a:gd name="T98" fmla="*/ 2147483647 w 447"/>
                <a:gd name="T99" fmla="*/ 2147483647 h 210"/>
                <a:gd name="T100" fmla="*/ 2147483647 w 447"/>
                <a:gd name="T101" fmla="*/ 2147483647 h 210"/>
                <a:gd name="T102" fmla="*/ 2147483647 w 447"/>
                <a:gd name="T103" fmla="*/ 2147483647 h 210"/>
                <a:gd name="T104" fmla="*/ 2147483647 w 447"/>
                <a:gd name="T105" fmla="*/ 2147483647 h 210"/>
                <a:gd name="T106" fmla="*/ 2147483647 w 447"/>
                <a:gd name="T107" fmla="*/ 2147483647 h 210"/>
                <a:gd name="T108" fmla="*/ 2147483647 w 447"/>
                <a:gd name="T109" fmla="*/ 2147483647 h 210"/>
                <a:gd name="T110" fmla="*/ 2147483647 w 447"/>
                <a:gd name="T111" fmla="*/ 2147483647 h 210"/>
                <a:gd name="T112" fmla="*/ 2147483647 w 447"/>
                <a:gd name="T113" fmla="*/ 2147483647 h 210"/>
                <a:gd name="T114" fmla="*/ 2147483647 w 447"/>
                <a:gd name="T115" fmla="*/ 2147483647 h 210"/>
                <a:gd name="T116" fmla="*/ 2147483647 w 447"/>
                <a:gd name="T117" fmla="*/ 2147483647 h 210"/>
                <a:gd name="T118" fmla="*/ 2147483647 w 447"/>
                <a:gd name="T119" fmla="*/ 2147483647 h 210"/>
                <a:gd name="T120" fmla="*/ 0 w 447"/>
                <a:gd name="T121" fmla="*/ 0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"/>
                <a:gd name="T184" fmla="*/ 0 h 210"/>
                <a:gd name="T185" fmla="*/ 447 w 447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" h="210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2" y="7"/>
                  </a:lnTo>
                  <a:lnTo>
                    <a:pt x="62" y="8"/>
                  </a:lnTo>
                  <a:lnTo>
                    <a:pt x="73" y="9"/>
                  </a:lnTo>
                  <a:lnTo>
                    <a:pt x="84" y="11"/>
                  </a:lnTo>
                  <a:lnTo>
                    <a:pt x="95" y="12"/>
                  </a:lnTo>
                  <a:lnTo>
                    <a:pt x="106" y="13"/>
                  </a:lnTo>
                  <a:lnTo>
                    <a:pt x="117" y="15"/>
                  </a:lnTo>
                  <a:lnTo>
                    <a:pt x="128" y="16"/>
                  </a:lnTo>
                  <a:lnTo>
                    <a:pt x="138" y="17"/>
                  </a:lnTo>
                  <a:lnTo>
                    <a:pt x="149" y="19"/>
                  </a:lnTo>
                  <a:lnTo>
                    <a:pt x="158" y="20"/>
                  </a:lnTo>
                  <a:lnTo>
                    <a:pt x="167" y="21"/>
                  </a:lnTo>
                  <a:lnTo>
                    <a:pt x="175" y="22"/>
                  </a:lnTo>
                  <a:lnTo>
                    <a:pt x="182" y="23"/>
                  </a:lnTo>
                  <a:lnTo>
                    <a:pt x="189" y="24"/>
                  </a:lnTo>
                  <a:lnTo>
                    <a:pt x="194" y="24"/>
                  </a:lnTo>
                  <a:lnTo>
                    <a:pt x="197" y="25"/>
                  </a:lnTo>
                  <a:lnTo>
                    <a:pt x="200" y="25"/>
                  </a:lnTo>
                  <a:lnTo>
                    <a:pt x="199" y="28"/>
                  </a:lnTo>
                  <a:lnTo>
                    <a:pt x="196" y="34"/>
                  </a:lnTo>
                  <a:lnTo>
                    <a:pt x="192" y="44"/>
                  </a:lnTo>
                  <a:lnTo>
                    <a:pt x="187" y="55"/>
                  </a:lnTo>
                  <a:lnTo>
                    <a:pt x="182" y="66"/>
                  </a:lnTo>
                  <a:lnTo>
                    <a:pt x="177" y="78"/>
                  </a:lnTo>
                  <a:lnTo>
                    <a:pt x="173" y="87"/>
                  </a:lnTo>
                  <a:lnTo>
                    <a:pt x="170" y="93"/>
                  </a:lnTo>
                  <a:lnTo>
                    <a:pt x="169" y="96"/>
                  </a:lnTo>
                  <a:lnTo>
                    <a:pt x="170" y="96"/>
                  </a:lnTo>
                  <a:lnTo>
                    <a:pt x="172" y="97"/>
                  </a:lnTo>
                  <a:lnTo>
                    <a:pt x="177" y="97"/>
                  </a:lnTo>
                  <a:lnTo>
                    <a:pt x="183" y="98"/>
                  </a:lnTo>
                  <a:lnTo>
                    <a:pt x="190" y="100"/>
                  </a:lnTo>
                  <a:lnTo>
                    <a:pt x="199" y="101"/>
                  </a:lnTo>
                  <a:lnTo>
                    <a:pt x="208" y="103"/>
                  </a:lnTo>
                  <a:lnTo>
                    <a:pt x="218" y="104"/>
                  </a:lnTo>
                  <a:lnTo>
                    <a:pt x="229" y="106"/>
                  </a:lnTo>
                  <a:lnTo>
                    <a:pt x="240" y="108"/>
                  </a:lnTo>
                  <a:lnTo>
                    <a:pt x="251" y="110"/>
                  </a:lnTo>
                  <a:lnTo>
                    <a:pt x="262" y="112"/>
                  </a:lnTo>
                  <a:lnTo>
                    <a:pt x="273" y="113"/>
                  </a:lnTo>
                  <a:lnTo>
                    <a:pt x="284" y="115"/>
                  </a:lnTo>
                  <a:lnTo>
                    <a:pt x="294" y="117"/>
                  </a:lnTo>
                  <a:lnTo>
                    <a:pt x="303" y="119"/>
                  </a:lnTo>
                  <a:lnTo>
                    <a:pt x="312" y="120"/>
                  </a:lnTo>
                  <a:lnTo>
                    <a:pt x="318" y="121"/>
                  </a:lnTo>
                  <a:lnTo>
                    <a:pt x="324" y="122"/>
                  </a:lnTo>
                  <a:lnTo>
                    <a:pt x="329" y="123"/>
                  </a:lnTo>
                  <a:lnTo>
                    <a:pt x="331" y="123"/>
                  </a:lnTo>
                  <a:lnTo>
                    <a:pt x="332" y="124"/>
                  </a:lnTo>
                  <a:lnTo>
                    <a:pt x="331" y="126"/>
                  </a:lnTo>
                  <a:lnTo>
                    <a:pt x="327" y="133"/>
                  </a:lnTo>
                  <a:lnTo>
                    <a:pt x="322" y="143"/>
                  </a:lnTo>
                  <a:lnTo>
                    <a:pt x="316" y="154"/>
                  </a:lnTo>
                  <a:lnTo>
                    <a:pt x="311" y="164"/>
                  </a:lnTo>
                  <a:lnTo>
                    <a:pt x="307" y="171"/>
                  </a:lnTo>
                  <a:lnTo>
                    <a:pt x="306" y="173"/>
                  </a:lnTo>
                  <a:lnTo>
                    <a:pt x="307" y="174"/>
                  </a:lnTo>
                  <a:lnTo>
                    <a:pt x="310" y="174"/>
                  </a:lnTo>
                  <a:lnTo>
                    <a:pt x="314" y="176"/>
                  </a:lnTo>
                  <a:lnTo>
                    <a:pt x="321" y="177"/>
                  </a:lnTo>
                  <a:lnTo>
                    <a:pt x="329" y="179"/>
                  </a:lnTo>
                  <a:lnTo>
                    <a:pt x="338" y="181"/>
                  </a:lnTo>
                  <a:lnTo>
                    <a:pt x="348" y="183"/>
                  </a:lnTo>
                  <a:lnTo>
                    <a:pt x="359" y="185"/>
                  </a:lnTo>
                  <a:lnTo>
                    <a:pt x="370" y="188"/>
                  </a:lnTo>
                  <a:lnTo>
                    <a:pt x="381" y="190"/>
                  </a:lnTo>
                  <a:lnTo>
                    <a:pt x="392" y="193"/>
                  </a:lnTo>
                  <a:lnTo>
                    <a:pt x="402" y="195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29" y="201"/>
                  </a:lnTo>
                  <a:lnTo>
                    <a:pt x="436" y="203"/>
                  </a:lnTo>
                  <a:lnTo>
                    <a:pt x="441" y="204"/>
                  </a:lnTo>
                  <a:lnTo>
                    <a:pt x="444" y="205"/>
                  </a:lnTo>
                  <a:lnTo>
                    <a:pt x="446" y="205"/>
                  </a:lnTo>
                  <a:lnTo>
                    <a:pt x="445" y="205"/>
                  </a:lnTo>
                  <a:lnTo>
                    <a:pt x="443" y="205"/>
                  </a:lnTo>
                  <a:lnTo>
                    <a:pt x="439" y="205"/>
                  </a:lnTo>
                  <a:lnTo>
                    <a:pt x="434" y="205"/>
                  </a:lnTo>
                  <a:lnTo>
                    <a:pt x="428" y="205"/>
                  </a:lnTo>
                  <a:lnTo>
                    <a:pt x="421" y="205"/>
                  </a:lnTo>
                  <a:lnTo>
                    <a:pt x="413" y="205"/>
                  </a:lnTo>
                  <a:lnTo>
                    <a:pt x="404" y="206"/>
                  </a:lnTo>
                  <a:lnTo>
                    <a:pt x="395" y="206"/>
                  </a:lnTo>
                  <a:lnTo>
                    <a:pt x="385" y="206"/>
                  </a:lnTo>
                  <a:lnTo>
                    <a:pt x="375" y="206"/>
                  </a:lnTo>
                  <a:lnTo>
                    <a:pt x="364" y="206"/>
                  </a:lnTo>
                  <a:lnTo>
                    <a:pt x="353" y="207"/>
                  </a:lnTo>
                  <a:lnTo>
                    <a:pt x="342" y="207"/>
                  </a:lnTo>
                  <a:lnTo>
                    <a:pt x="331" y="207"/>
                  </a:lnTo>
                  <a:lnTo>
                    <a:pt x="320" y="207"/>
                  </a:lnTo>
                  <a:lnTo>
                    <a:pt x="310" y="207"/>
                  </a:lnTo>
                  <a:lnTo>
                    <a:pt x="299" y="207"/>
                  </a:lnTo>
                  <a:lnTo>
                    <a:pt x="289" y="208"/>
                  </a:lnTo>
                  <a:lnTo>
                    <a:pt x="280" y="208"/>
                  </a:lnTo>
                  <a:lnTo>
                    <a:pt x="271" y="208"/>
                  </a:lnTo>
                  <a:lnTo>
                    <a:pt x="263" y="208"/>
                  </a:lnTo>
                  <a:lnTo>
                    <a:pt x="256" y="208"/>
                  </a:lnTo>
                  <a:lnTo>
                    <a:pt x="250" y="208"/>
                  </a:lnTo>
                  <a:lnTo>
                    <a:pt x="245" y="208"/>
                  </a:lnTo>
                  <a:lnTo>
                    <a:pt x="242" y="209"/>
                  </a:lnTo>
                  <a:lnTo>
                    <a:pt x="240" y="209"/>
                  </a:lnTo>
                  <a:lnTo>
                    <a:pt x="239" y="209"/>
                  </a:lnTo>
                  <a:lnTo>
                    <a:pt x="241" y="206"/>
                  </a:lnTo>
                  <a:lnTo>
                    <a:pt x="245" y="200"/>
                  </a:lnTo>
                  <a:lnTo>
                    <a:pt x="252" y="192"/>
                  </a:lnTo>
                  <a:lnTo>
                    <a:pt x="260" y="182"/>
                  </a:lnTo>
                  <a:lnTo>
                    <a:pt x="267" y="173"/>
                  </a:lnTo>
                  <a:lnTo>
                    <a:pt x="274" y="164"/>
                  </a:lnTo>
                  <a:lnTo>
                    <a:pt x="279" y="158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77" y="155"/>
                  </a:lnTo>
                  <a:lnTo>
                    <a:pt x="274" y="155"/>
                  </a:lnTo>
                  <a:lnTo>
                    <a:pt x="268" y="154"/>
                  </a:lnTo>
                  <a:lnTo>
                    <a:pt x="262" y="153"/>
                  </a:lnTo>
                  <a:lnTo>
                    <a:pt x="254" y="151"/>
                  </a:lnTo>
                  <a:lnTo>
                    <a:pt x="246" y="150"/>
                  </a:lnTo>
                  <a:lnTo>
                    <a:pt x="237" y="148"/>
                  </a:lnTo>
                  <a:lnTo>
                    <a:pt x="227" y="146"/>
                  </a:lnTo>
                  <a:lnTo>
                    <a:pt x="217" y="145"/>
                  </a:lnTo>
                  <a:lnTo>
                    <a:pt x="206" y="143"/>
                  </a:lnTo>
                  <a:lnTo>
                    <a:pt x="195" y="141"/>
                  </a:lnTo>
                  <a:lnTo>
                    <a:pt x="184" y="139"/>
                  </a:lnTo>
                  <a:lnTo>
                    <a:pt x="174" y="137"/>
                  </a:lnTo>
                  <a:lnTo>
                    <a:pt x="163" y="135"/>
                  </a:lnTo>
                  <a:lnTo>
                    <a:pt x="153" y="133"/>
                  </a:lnTo>
                  <a:lnTo>
                    <a:pt x="143" y="131"/>
                  </a:lnTo>
                  <a:lnTo>
                    <a:pt x="134" y="130"/>
                  </a:lnTo>
                  <a:lnTo>
                    <a:pt x="125" y="128"/>
                  </a:lnTo>
                  <a:lnTo>
                    <a:pt x="118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9" y="124"/>
                  </a:lnTo>
                  <a:lnTo>
                    <a:pt x="100" y="121"/>
                  </a:lnTo>
                  <a:lnTo>
                    <a:pt x="104" y="115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21" y="85"/>
                  </a:lnTo>
                  <a:lnTo>
                    <a:pt x="127" y="74"/>
                  </a:lnTo>
                  <a:lnTo>
                    <a:pt x="132" y="65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6" y="56"/>
                  </a:lnTo>
                  <a:lnTo>
                    <a:pt x="133" y="55"/>
                  </a:lnTo>
                  <a:lnTo>
                    <a:pt x="128" y="53"/>
                  </a:lnTo>
                  <a:lnTo>
                    <a:pt x="122" y="50"/>
                  </a:lnTo>
                  <a:lnTo>
                    <a:pt x="114" y="47"/>
                  </a:lnTo>
                  <a:lnTo>
                    <a:pt x="105" y="43"/>
                  </a:lnTo>
                  <a:lnTo>
                    <a:pt x="95" y="39"/>
                  </a:lnTo>
                  <a:lnTo>
                    <a:pt x="85" y="35"/>
                  </a:lnTo>
                  <a:lnTo>
                    <a:pt x="74" y="31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18"/>
                  </a:lnTo>
                  <a:lnTo>
                    <a:pt x="33" y="14"/>
                  </a:lnTo>
                  <a:lnTo>
                    <a:pt x="24" y="10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Kombinationstegning 122"/>
            <p:cNvSpPr/>
            <p:nvPr/>
          </p:nvSpPr>
          <p:spPr>
            <a:xfrm rot="216246">
              <a:off x="2147888" y="4594225"/>
              <a:ext cx="681037" cy="384175"/>
            </a:xfrm>
            <a:custGeom>
              <a:avLst/>
              <a:gdLst>
                <a:gd name="connsiteX0" fmla="*/ 0 w 681037"/>
                <a:gd name="connsiteY0" fmla="*/ 220663 h 373063"/>
                <a:gd name="connsiteX1" fmla="*/ 23812 w 681037"/>
                <a:gd name="connsiteY1" fmla="*/ 87313 h 373063"/>
                <a:gd name="connsiteX2" fmla="*/ 116681 w 681037"/>
                <a:gd name="connsiteY2" fmla="*/ 13494 h 373063"/>
                <a:gd name="connsiteX3" fmla="*/ 221456 w 681037"/>
                <a:gd name="connsiteY3" fmla="*/ 6350 h 373063"/>
                <a:gd name="connsiteX4" fmla="*/ 397668 w 681037"/>
                <a:gd name="connsiteY4" fmla="*/ 49213 h 373063"/>
                <a:gd name="connsiteX5" fmla="*/ 533400 w 681037"/>
                <a:gd name="connsiteY5" fmla="*/ 120650 h 373063"/>
                <a:gd name="connsiteX6" fmla="*/ 614362 w 681037"/>
                <a:gd name="connsiteY6" fmla="*/ 194469 h 373063"/>
                <a:gd name="connsiteX7" fmla="*/ 669131 w 681037"/>
                <a:gd name="connsiteY7" fmla="*/ 263525 h 373063"/>
                <a:gd name="connsiteX8" fmla="*/ 681037 w 681037"/>
                <a:gd name="connsiteY8" fmla="*/ 301625 h 373063"/>
                <a:gd name="connsiteX9" fmla="*/ 669131 w 681037"/>
                <a:gd name="connsiteY9" fmla="*/ 342107 h 373063"/>
                <a:gd name="connsiteX10" fmla="*/ 657225 w 681037"/>
                <a:gd name="connsiteY10" fmla="*/ 373063 h 3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037" h="373063">
                  <a:moveTo>
                    <a:pt x="0" y="220663"/>
                  </a:moveTo>
                  <a:cubicBezTo>
                    <a:pt x="2182" y="171252"/>
                    <a:pt x="4365" y="121841"/>
                    <a:pt x="23812" y="87313"/>
                  </a:cubicBezTo>
                  <a:cubicBezTo>
                    <a:pt x="43259" y="52785"/>
                    <a:pt x="83740" y="26988"/>
                    <a:pt x="116681" y="13494"/>
                  </a:cubicBezTo>
                  <a:cubicBezTo>
                    <a:pt x="149622" y="0"/>
                    <a:pt x="174625" y="397"/>
                    <a:pt x="221456" y="6350"/>
                  </a:cubicBezTo>
                  <a:cubicBezTo>
                    <a:pt x="268287" y="12303"/>
                    <a:pt x="345677" y="30163"/>
                    <a:pt x="397668" y="49213"/>
                  </a:cubicBezTo>
                  <a:cubicBezTo>
                    <a:pt x="449659" y="68263"/>
                    <a:pt x="497284" y="96441"/>
                    <a:pt x="533400" y="120650"/>
                  </a:cubicBezTo>
                  <a:cubicBezTo>
                    <a:pt x="569516" y="144859"/>
                    <a:pt x="591740" y="170657"/>
                    <a:pt x="614362" y="194469"/>
                  </a:cubicBezTo>
                  <a:cubicBezTo>
                    <a:pt x="636984" y="218281"/>
                    <a:pt x="658019" y="245666"/>
                    <a:pt x="669131" y="263525"/>
                  </a:cubicBezTo>
                  <a:cubicBezTo>
                    <a:pt x="680243" y="281384"/>
                    <a:pt x="681037" y="288528"/>
                    <a:pt x="681037" y="301625"/>
                  </a:cubicBezTo>
                  <a:cubicBezTo>
                    <a:pt x="681037" y="314722"/>
                    <a:pt x="673100" y="330201"/>
                    <a:pt x="669131" y="342107"/>
                  </a:cubicBezTo>
                  <a:cubicBezTo>
                    <a:pt x="665162" y="354013"/>
                    <a:pt x="661193" y="363538"/>
                    <a:pt x="657225" y="37306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grpSp>
          <p:nvGrpSpPr>
            <p:cNvPr id="89175" name="Gruppe 124"/>
            <p:cNvGrpSpPr>
              <a:grpSpLocks/>
            </p:cNvGrpSpPr>
            <p:nvPr/>
          </p:nvGrpSpPr>
          <p:grpSpPr bwMode="auto">
            <a:xfrm>
              <a:off x="2547938" y="4611688"/>
              <a:ext cx="219075" cy="190500"/>
              <a:chOff x="5206452" y="2948932"/>
              <a:chExt cx="323468" cy="300418"/>
            </a:xfrm>
          </p:grpSpPr>
          <p:sp>
            <p:nvSpPr>
              <p:cNvPr id="89188" name="Line 64"/>
              <p:cNvSpPr>
                <a:spLocks noChangeShapeType="1"/>
              </p:cNvSpPr>
              <p:nvPr/>
            </p:nvSpPr>
            <p:spPr bwMode="auto">
              <a:xfrm flipH="1">
                <a:off x="5206452" y="3036859"/>
                <a:ext cx="237210" cy="2124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189" name="Oval 67"/>
              <p:cNvSpPr>
                <a:spLocks noChangeArrowheads="1"/>
              </p:cNvSpPr>
              <p:nvPr/>
            </p:nvSpPr>
            <p:spPr bwMode="auto">
              <a:xfrm>
                <a:off x="5371780" y="2948932"/>
                <a:ext cx="158140" cy="161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>
                  <a:latin typeface="Calibri" pitchFamily="34" charset="0"/>
                </a:endParaRPr>
              </a:p>
            </p:txBody>
          </p:sp>
        </p:grpSp>
        <p:grpSp>
          <p:nvGrpSpPr>
            <p:cNvPr id="89176" name="Gruppe 123"/>
            <p:cNvGrpSpPr>
              <a:grpSpLocks/>
            </p:cNvGrpSpPr>
            <p:nvPr/>
          </p:nvGrpSpPr>
          <p:grpSpPr bwMode="auto">
            <a:xfrm>
              <a:off x="2238375" y="4424363"/>
              <a:ext cx="106363" cy="280987"/>
              <a:chOff x="2395943" y="2960338"/>
              <a:chExt cx="158140" cy="442013"/>
            </a:xfrm>
          </p:grpSpPr>
          <p:sp>
            <p:nvSpPr>
              <p:cNvPr id="89186" name="Line 63"/>
              <p:cNvSpPr>
                <a:spLocks noChangeShapeType="1"/>
              </p:cNvSpPr>
              <p:nvPr/>
            </p:nvSpPr>
            <p:spPr bwMode="auto">
              <a:xfrm>
                <a:off x="2483768" y="3068960"/>
                <a:ext cx="0" cy="3333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187" name="Oval 66"/>
              <p:cNvSpPr>
                <a:spLocks noChangeArrowheads="1"/>
              </p:cNvSpPr>
              <p:nvPr/>
            </p:nvSpPr>
            <p:spPr bwMode="auto">
              <a:xfrm>
                <a:off x="2395943" y="2960338"/>
                <a:ext cx="158140" cy="161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>
                  <a:latin typeface="Calibri" pitchFamily="34" charset="0"/>
                </a:endParaRPr>
              </a:p>
            </p:txBody>
          </p:sp>
        </p:grpSp>
        <p:grpSp>
          <p:nvGrpSpPr>
            <p:cNvPr id="89177" name="Gruppe 125"/>
            <p:cNvGrpSpPr>
              <a:grpSpLocks/>
            </p:cNvGrpSpPr>
            <p:nvPr/>
          </p:nvGrpSpPr>
          <p:grpSpPr bwMode="auto">
            <a:xfrm>
              <a:off x="2701925" y="4754563"/>
              <a:ext cx="239713" cy="111125"/>
              <a:chOff x="5652120" y="3557096"/>
              <a:chExt cx="352221" cy="175855"/>
            </a:xfrm>
          </p:grpSpPr>
          <p:sp>
            <p:nvSpPr>
              <p:cNvPr id="89184" name="Line 65"/>
              <p:cNvSpPr>
                <a:spLocks noChangeShapeType="1"/>
              </p:cNvSpPr>
              <p:nvPr/>
            </p:nvSpPr>
            <p:spPr bwMode="auto">
              <a:xfrm flipV="1">
                <a:off x="5652120" y="3645024"/>
                <a:ext cx="294716" cy="879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185" name="Oval 68"/>
              <p:cNvSpPr>
                <a:spLocks noChangeArrowheads="1"/>
              </p:cNvSpPr>
              <p:nvPr/>
            </p:nvSpPr>
            <p:spPr bwMode="auto">
              <a:xfrm>
                <a:off x="5846201" y="3557096"/>
                <a:ext cx="158140" cy="161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>
                  <a:latin typeface="Calibri" pitchFamily="34" charset="0"/>
                </a:endParaRPr>
              </a:p>
            </p:txBody>
          </p:sp>
        </p:grpSp>
        <p:grpSp>
          <p:nvGrpSpPr>
            <p:cNvPr id="89178" name="Gruppe 127"/>
            <p:cNvGrpSpPr>
              <a:grpSpLocks/>
            </p:cNvGrpSpPr>
            <p:nvPr/>
          </p:nvGrpSpPr>
          <p:grpSpPr bwMode="auto">
            <a:xfrm rot="-2115126">
              <a:off x="2336800" y="4510088"/>
              <a:ext cx="219075" cy="192087"/>
              <a:chOff x="5206452" y="2948932"/>
              <a:chExt cx="323468" cy="300418"/>
            </a:xfrm>
          </p:grpSpPr>
          <p:sp>
            <p:nvSpPr>
              <p:cNvPr id="89182" name="Line 64"/>
              <p:cNvSpPr>
                <a:spLocks noChangeShapeType="1"/>
              </p:cNvSpPr>
              <p:nvPr/>
            </p:nvSpPr>
            <p:spPr bwMode="auto">
              <a:xfrm flipH="1">
                <a:off x="5206452" y="3036859"/>
                <a:ext cx="237210" cy="2124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183" name="Oval 67"/>
              <p:cNvSpPr>
                <a:spLocks noChangeArrowheads="1"/>
              </p:cNvSpPr>
              <p:nvPr/>
            </p:nvSpPr>
            <p:spPr bwMode="auto">
              <a:xfrm>
                <a:off x="5371780" y="2948932"/>
                <a:ext cx="158140" cy="161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>
                  <a:latin typeface="Calibri" pitchFamily="34" charset="0"/>
                </a:endParaRPr>
              </a:p>
            </p:txBody>
          </p:sp>
        </p:grpSp>
      </p:grpSp>
      <p:sp>
        <p:nvSpPr>
          <p:cNvPr id="89179" name="Rectangle 100"/>
          <p:cNvSpPr>
            <a:spLocks noChangeArrowheads="1"/>
          </p:cNvSpPr>
          <p:nvPr/>
        </p:nvSpPr>
        <p:spPr bwMode="auto">
          <a:xfrm>
            <a:off x="3203575" y="252413"/>
            <a:ext cx="5689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a-DK" sz="2800" dirty="0">
                <a:solidFill>
                  <a:srgbClr val="000000"/>
                </a:solidFill>
              </a:rPr>
              <a:t>Bulen</a:t>
            </a:r>
            <a:r>
              <a:rPr lang="da-DK" sz="2800" b="0" dirty="0">
                <a:solidFill>
                  <a:srgbClr val="000000"/>
                </a:solidFill>
              </a:rPr>
              <a:t> forneden t.v. beskadiger nerven.  Det gør dén t.h. ikke.</a:t>
            </a:r>
          </a:p>
        </p:txBody>
      </p:sp>
      <p:sp>
        <p:nvSpPr>
          <p:cNvPr id="89180" name="Rectangle 115"/>
          <p:cNvSpPr>
            <a:spLocks noChangeArrowheads="1"/>
          </p:cNvSpPr>
          <p:nvPr/>
        </p:nvSpPr>
        <p:spPr bwMode="auto">
          <a:xfrm>
            <a:off x="3136900" y="1262063"/>
            <a:ext cx="5949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a-DK" sz="2800" b="0" dirty="0">
                <a:solidFill>
                  <a:srgbClr val="000000"/>
                </a:solidFill>
              </a:rPr>
              <a:t>Men hvis </a:t>
            </a:r>
            <a:r>
              <a:rPr lang="da-DK" sz="2800" b="0" dirty="0">
                <a:solidFill>
                  <a:srgbClr val="008000"/>
                </a:solidFill>
              </a:rPr>
              <a:t>nerven</a:t>
            </a:r>
            <a:r>
              <a:rPr lang="da-DK" sz="2800" b="0" dirty="0">
                <a:solidFill>
                  <a:srgbClr val="000000"/>
                </a:solidFill>
              </a:rPr>
              <a:t> først </a:t>
            </a:r>
            <a:r>
              <a:rPr lang="da-DK" sz="2800" b="0" i="1" dirty="0">
                <a:solidFill>
                  <a:srgbClr val="000000"/>
                </a:solidFill>
              </a:rPr>
              <a:t>er</a:t>
            </a:r>
            <a:r>
              <a:rPr lang="da-DK" sz="2800" b="0" dirty="0">
                <a:solidFill>
                  <a:srgbClr val="000000"/>
                </a:solidFill>
              </a:rPr>
              <a:t> beskadiget, vil ethvert tryk på den gøre ondt.</a:t>
            </a:r>
          </a:p>
        </p:txBody>
      </p:sp>
      <p:sp>
        <p:nvSpPr>
          <p:cNvPr id="89181" name="Rectangle 116"/>
          <p:cNvSpPr>
            <a:spLocks noChangeArrowheads="1"/>
          </p:cNvSpPr>
          <p:nvPr/>
        </p:nvSpPr>
        <p:spPr bwMode="auto">
          <a:xfrm>
            <a:off x="3097213" y="2268538"/>
            <a:ext cx="59102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a-DK" sz="2800" b="0">
                <a:solidFill>
                  <a:srgbClr val="000000"/>
                </a:solidFill>
              </a:rPr>
              <a:t>.. Som at trykke på en finger:  Dét gør ikke ondt.  Men har man et sår på fingeren, så gør det ondt.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79" grpId="0"/>
      <p:bldP spid="89180" grpId="0"/>
      <p:bldP spid="89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D92FF9D-72BD-481C-B072-312DBCA14E3F}"/>
              </a:ext>
            </a:extLst>
          </p:cNvPr>
          <p:cNvSpPr txBox="1"/>
          <p:nvPr/>
        </p:nvSpPr>
        <p:spPr>
          <a:xfrm>
            <a:off x="705679" y="433743"/>
            <a:ext cx="800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/>
              <a:t>Denne skelnen har enorm praktisk betydning:</a:t>
            </a:r>
          </a:p>
          <a:p>
            <a:endParaRPr lang="da-DK" b="0" dirty="0"/>
          </a:p>
          <a:p>
            <a:r>
              <a:rPr lang="da-DK" b="0" dirty="0"/>
              <a:t>”Kun” ca. </a:t>
            </a:r>
            <a:r>
              <a:rPr lang="da-DK" u="sng" dirty="0"/>
              <a:t>4%</a:t>
            </a:r>
            <a:r>
              <a:rPr lang="da-DK" b="0" dirty="0"/>
              <a:t> af befolkningen får i løbet af deres liv 1(-2)</a:t>
            </a:r>
          </a:p>
          <a:p>
            <a:r>
              <a:rPr lang="da-DK" b="0" dirty="0"/>
              <a:t> prolapser med de symptomer, der svarer til dem: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/>
              <a:t>smerter i ryg og ben (iskias), hvor </a:t>
            </a:r>
            <a:r>
              <a:rPr lang="da-DK" b="0" dirty="0" err="1"/>
              <a:t>bensmerterne</a:t>
            </a:r>
            <a:r>
              <a:rPr lang="da-DK" b="0" dirty="0"/>
              <a:t> dominerer … + </a:t>
            </a:r>
            <a:r>
              <a:rPr lang="da-DK" b="0" i="1" dirty="0"/>
              <a:t>et/flere af </a:t>
            </a:r>
            <a:r>
              <a:rPr lang="da-DK" b="0" i="1" dirty="0" err="1"/>
              <a:t>flg</a:t>
            </a:r>
            <a:r>
              <a:rPr lang="da-DK" b="0" i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/>
              <a:t>føleforstyrrelser i det område, som den irriterede nerve forsyner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/>
              <a:t>kraftnedsættelse i de </a:t>
            </a:r>
            <a:r>
              <a:rPr lang="da-DK" b="0" dirty="0" err="1"/>
              <a:t>tilsv</a:t>
            </a:r>
            <a:r>
              <a:rPr lang="da-DK" b="0" dirty="0"/>
              <a:t>. muskler</a:t>
            </a:r>
          </a:p>
          <a:p>
            <a:endParaRPr lang="da-DK" b="0" dirty="0"/>
          </a:p>
          <a:p>
            <a:pPr>
              <a:spcAft>
                <a:spcPts val="1200"/>
              </a:spcAft>
            </a:pPr>
            <a:r>
              <a:rPr lang="da-DK" b="0" dirty="0"/>
              <a:t>MEN … MR-skannes voksne mennesker (uanset de nævnte symptomer),  så vil man se en prolaps hos</a:t>
            </a:r>
            <a:r>
              <a:rPr lang="da-DK" dirty="0"/>
              <a:t> </a:t>
            </a:r>
            <a:r>
              <a:rPr lang="da-DK" u="sng" dirty="0"/>
              <a:t>25%</a:t>
            </a:r>
            <a:r>
              <a:rPr lang="da-DK" dirty="0"/>
              <a:t> !</a:t>
            </a:r>
            <a:r>
              <a:rPr lang="da-DK" b="0" dirty="0"/>
              <a:t> </a:t>
            </a:r>
          </a:p>
          <a:p>
            <a:r>
              <a:rPr lang="da-DK" dirty="0"/>
              <a:t>Altså:  hos ca. hver fjerde voksne påvises ved MR-skanning en oftest ligegyldig diskusprolaps !!</a:t>
            </a:r>
          </a:p>
          <a:p>
            <a:endParaRPr lang="da-DK" b="0" dirty="0"/>
          </a:p>
          <a:p>
            <a:r>
              <a:rPr lang="da-DK" b="0" dirty="0"/>
              <a:t>Det samme grafisk: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19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050" name="Lige pilforbindelse 3">
            <a:extLst>
              <a:ext uri="{FF2B5EF4-FFF2-40B4-BE49-F238E27FC236}">
                <a16:creationId xmlns:a16="http://schemas.microsoft.com/office/drawing/2014/main" id="{B5FB376C-6491-4E82-8928-25C7FBAE7D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9472" y="5667779"/>
            <a:ext cx="727887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53" name="Tekstboks 12">
            <a:extLst>
              <a:ext uri="{FF2B5EF4-FFF2-40B4-BE49-F238E27FC236}">
                <a16:creationId xmlns:a16="http://schemas.microsoft.com/office/drawing/2014/main" id="{096F16D3-F259-4AC8-83BE-3A7F9C18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00" y="1326544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100 </a:t>
            </a:r>
            <a:r>
              <a:rPr lang="da-DK" altLang="en-US" sz="18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64" name="Tekstboks 163">
            <a:extLst>
              <a:ext uri="{FF2B5EF4-FFF2-40B4-BE49-F238E27FC236}">
                <a16:creationId xmlns:a16="http://schemas.microsoft.com/office/drawing/2014/main" id="{89BA25F9-5338-4DF4-B58E-81C35F53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48" y="568331"/>
            <a:ext cx="6656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3200" dirty="0">
                <a:solidFill>
                  <a:schemeClr val="tx1"/>
                </a:solidFill>
              </a:rPr>
              <a:t>Diskus-prolaps - på MR-skanning</a:t>
            </a:r>
          </a:p>
        </p:txBody>
      </p:sp>
      <p:sp>
        <p:nvSpPr>
          <p:cNvPr id="130062" name="Rektangel 6">
            <a:extLst>
              <a:ext uri="{FF2B5EF4-FFF2-40B4-BE49-F238E27FC236}">
                <a16:creationId xmlns:a16="http://schemas.microsoft.com/office/drawing/2014/main" id="{2FADDD6E-5192-495A-A8CE-66982501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810" y="5478885"/>
            <a:ext cx="252039" cy="18932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a-DK" altLang="en-US" sz="1200" noProof="1">
              <a:solidFill>
                <a:schemeClr val="tx1"/>
              </a:solidFill>
            </a:endParaRPr>
          </a:p>
        </p:txBody>
      </p:sp>
      <p:sp>
        <p:nvSpPr>
          <p:cNvPr id="130063" name="Tekstboks 28">
            <a:extLst>
              <a:ext uri="{FF2B5EF4-FFF2-40B4-BE49-F238E27FC236}">
                <a16:creationId xmlns:a16="http://schemas.microsoft.com/office/drawing/2014/main" id="{68567507-EBE1-4DE9-B870-C9E73151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85" y="5183827"/>
            <a:ext cx="1440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  4 </a:t>
            </a:r>
            <a:r>
              <a:rPr lang="da-DK" altLang="en-US" sz="1600" dirty="0">
                <a:solidFill>
                  <a:schemeClr val="tx1"/>
                </a:solidFill>
              </a:rPr>
              <a:t>%</a:t>
            </a:r>
            <a:r>
              <a:rPr lang="da-DK" altLang="en-US" dirty="0">
                <a:solidFill>
                  <a:schemeClr val="tx1"/>
                </a:solidFill>
              </a:rPr>
              <a:t>  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E35AADA-DE96-4FDF-BDB5-718FBC4BD3E6}"/>
              </a:ext>
            </a:extLst>
          </p:cNvPr>
          <p:cNvGrpSpPr/>
          <p:nvPr/>
        </p:nvGrpSpPr>
        <p:grpSpPr>
          <a:xfrm>
            <a:off x="2600102" y="2539300"/>
            <a:ext cx="2006529" cy="1525406"/>
            <a:chOff x="2470895" y="2608873"/>
            <a:chExt cx="2006529" cy="1525406"/>
          </a:xfrm>
        </p:grpSpPr>
        <p:sp>
          <p:nvSpPr>
            <p:cNvPr id="130066" name="Freeform 6">
              <a:extLst>
                <a:ext uri="{FF2B5EF4-FFF2-40B4-BE49-F238E27FC236}">
                  <a16:creationId xmlns:a16="http://schemas.microsoft.com/office/drawing/2014/main" id="{DEB992F4-D545-4E70-B605-23910A9B6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506" y="2608873"/>
              <a:ext cx="584694" cy="564753"/>
            </a:xfrm>
            <a:custGeom>
              <a:avLst/>
              <a:gdLst>
                <a:gd name="T0" fmla="*/ 2147483646 w 737"/>
                <a:gd name="T1" fmla="*/ 2147483646 h 689"/>
                <a:gd name="T2" fmla="*/ 2147483646 w 737"/>
                <a:gd name="T3" fmla="*/ 2147483646 h 689"/>
                <a:gd name="T4" fmla="*/ 2147483646 w 737"/>
                <a:gd name="T5" fmla="*/ 2147483646 h 689"/>
                <a:gd name="T6" fmla="*/ 2147483646 w 737"/>
                <a:gd name="T7" fmla="*/ 2147483646 h 689"/>
                <a:gd name="T8" fmla="*/ 2147483646 w 737"/>
                <a:gd name="T9" fmla="*/ 2147483646 h 689"/>
                <a:gd name="T10" fmla="*/ 2147483646 w 737"/>
                <a:gd name="T11" fmla="*/ 2147483646 h 689"/>
                <a:gd name="T12" fmla="*/ 2147483646 w 737"/>
                <a:gd name="T13" fmla="*/ 2147483646 h 689"/>
                <a:gd name="T14" fmla="*/ 2147483646 w 737"/>
                <a:gd name="T15" fmla="*/ 2147483646 h 689"/>
                <a:gd name="T16" fmla="*/ 2147483646 w 737"/>
                <a:gd name="T17" fmla="*/ 2147483646 h 689"/>
                <a:gd name="T18" fmla="*/ 2147483646 w 737"/>
                <a:gd name="T19" fmla="*/ 2147483646 h 689"/>
                <a:gd name="T20" fmla="*/ 2147483646 w 737"/>
                <a:gd name="T21" fmla="*/ 2147483646 h 689"/>
                <a:gd name="T22" fmla="*/ 2147483646 w 737"/>
                <a:gd name="T23" fmla="*/ 2147483646 h 689"/>
                <a:gd name="T24" fmla="*/ 2147483646 w 737"/>
                <a:gd name="T25" fmla="*/ 2147483646 h 689"/>
                <a:gd name="T26" fmla="*/ 2147483646 w 737"/>
                <a:gd name="T27" fmla="*/ 2147483646 h 689"/>
                <a:gd name="T28" fmla="*/ 2147483646 w 737"/>
                <a:gd name="T29" fmla="*/ 2147483646 h 689"/>
                <a:gd name="T30" fmla="*/ 2147483646 w 737"/>
                <a:gd name="T31" fmla="*/ 2147483646 h 689"/>
                <a:gd name="T32" fmla="*/ 2147483646 w 737"/>
                <a:gd name="T33" fmla="*/ 2147483646 h 689"/>
                <a:gd name="T34" fmla="*/ 2147483646 w 737"/>
                <a:gd name="T35" fmla="*/ 2147483646 h 689"/>
                <a:gd name="T36" fmla="*/ 2147483646 w 737"/>
                <a:gd name="T37" fmla="*/ 2147483646 h 689"/>
                <a:gd name="T38" fmla="*/ 2147483646 w 737"/>
                <a:gd name="T39" fmla="*/ 2147483646 h 689"/>
                <a:gd name="T40" fmla="*/ 2147483646 w 737"/>
                <a:gd name="T41" fmla="*/ 2147483646 h 689"/>
                <a:gd name="T42" fmla="*/ 2147483646 w 737"/>
                <a:gd name="T43" fmla="*/ 2147483646 h 689"/>
                <a:gd name="T44" fmla="*/ 2147483646 w 737"/>
                <a:gd name="T45" fmla="*/ 2147483646 h 689"/>
                <a:gd name="T46" fmla="*/ 2147483646 w 737"/>
                <a:gd name="T47" fmla="*/ 2147483646 h 689"/>
                <a:gd name="T48" fmla="*/ 2147483646 w 737"/>
                <a:gd name="T49" fmla="*/ 2147483646 h 689"/>
                <a:gd name="T50" fmla="*/ 2147483646 w 737"/>
                <a:gd name="T51" fmla="*/ 2147483646 h 689"/>
                <a:gd name="T52" fmla="*/ 2147483646 w 737"/>
                <a:gd name="T53" fmla="*/ 2147483646 h 689"/>
                <a:gd name="T54" fmla="*/ 2147483646 w 737"/>
                <a:gd name="T55" fmla="*/ 2147483646 h 689"/>
                <a:gd name="T56" fmla="*/ 2147483646 w 737"/>
                <a:gd name="T57" fmla="*/ 2147483646 h 689"/>
                <a:gd name="T58" fmla="*/ 2147483646 w 737"/>
                <a:gd name="T59" fmla="*/ 2147483646 h 689"/>
                <a:gd name="T60" fmla="*/ 2147483646 w 737"/>
                <a:gd name="T61" fmla="*/ 2147483646 h 689"/>
                <a:gd name="T62" fmla="*/ 2147483646 w 737"/>
                <a:gd name="T63" fmla="*/ 2147483646 h 689"/>
                <a:gd name="T64" fmla="*/ 2147483646 w 737"/>
                <a:gd name="T65" fmla="*/ 2147483646 h 689"/>
                <a:gd name="T66" fmla="*/ 2147483646 w 737"/>
                <a:gd name="T67" fmla="*/ 2147483646 h 689"/>
                <a:gd name="T68" fmla="*/ 2147483646 w 737"/>
                <a:gd name="T69" fmla="*/ 2147483646 h 689"/>
                <a:gd name="T70" fmla="*/ 2147483646 w 737"/>
                <a:gd name="T71" fmla="*/ 2147483646 h 689"/>
                <a:gd name="T72" fmla="*/ 2147483646 w 737"/>
                <a:gd name="T73" fmla="*/ 2147483646 h 689"/>
                <a:gd name="T74" fmla="*/ 2147483646 w 737"/>
                <a:gd name="T75" fmla="*/ 2147483646 h 689"/>
                <a:gd name="T76" fmla="*/ 2147483646 w 737"/>
                <a:gd name="T77" fmla="*/ 2147483646 h 689"/>
                <a:gd name="T78" fmla="*/ 2147483646 w 737"/>
                <a:gd name="T79" fmla="*/ 2147483646 h 689"/>
                <a:gd name="T80" fmla="*/ 2147483646 w 737"/>
                <a:gd name="T81" fmla="*/ 2147483646 h 689"/>
                <a:gd name="T82" fmla="*/ 2147483646 w 737"/>
                <a:gd name="T83" fmla="*/ 2147483646 h 689"/>
                <a:gd name="T84" fmla="*/ 2147483646 w 737"/>
                <a:gd name="T85" fmla="*/ 2147483646 h 689"/>
                <a:gd name="T86" fmla="*/ 2147483646 w 737"/>
                <a:gd name="T87" fmla="*/ 2147483646 h 689"/>
                <a:gd name="T88" fmla="*/ 2147483646 w 737"/>
                <a:gd name="T89" fmla="*/ 2147483646 h 689"/>
                <a:gd name="T90" fmla="*/ 2147483646 w 737"/>
                <a:gd name="T91" fmla="*/ 2147483646 h 689"/>
                <a:gd name="T92" fmla="*/ 2147483646 w 737"/>
                <a:gd name="T93" fmla="*/ 2147483646 h 689"/>
                <a:gd name="T94" fmla="*/ 2147483646 w 737"/>
                <a:gd name="T95" fmla="*/ 2147483646 h 689"/>
                <a:gd name="T96" fmla="*/ 2147483646 w 737"/>
                <a:gd name="T97" fmla="*/ 2147483646 h 689"/>
                <a:gd name="T98" fmla="*/ 2147483646 w 737"/>
                <a:gd name="T99" fmla="*/ 2147483646 h 689"/>
                <a:gd name="T100" fmla="*/ 2147483646 w 737"/>
                <a:gd name="T101" fmla="*/ 2147483646 h 689"/>
                <a:gd name="T102" fmla="*/ 2147483646 w 737"/>
                <a:gd name="T103" fmla="*/ 2147483646 h 689"/>
                <a:gd name="T104" fmla="*/ 2147483646 w 737"/>
                <a:gd name="T105" fmla="*/ 2147483646 h 689"/>
                <a:gd name="T106" fmla="*/ 2147483646 w 737"/>
                <a:gd name="T107" fmla="*/ 2147483646 h 689"/>
                <a:gd name="T108" fmla="*/ 2147483646 w 737"/>
                <a:gd name="T109" fmla="*/ 2147483646 h 689"/>
                <a:gd name="T110" fmla="*/ 2147483646 w 737"/>
                <a:gd name="T111" fmla="*/ 2147483646 h 689"/>
                <a:gd name="T112" fmla="*/ 2147483646 w 737"/>
                <a:gd name="T113" fmla="*/ 2147483646 h 689"/>
                <a:gd name="T114" fmla="*/ 2147483646 w 737"/>
                <a:gd name="T115" fmla="*/ 0 h 689"/>
                <a:gd name="T116" fmla="*/ 2147483646 w 737"/>
                <a:gd name="T117" fmla="*/ 2147483646 h 689"/>
                <a:gd name="T118" fmla="*/ 2147483646 w 737"/>
                <a:gd name="T119" fmla="*/ 2147483646 h 689"/>
                <a:gd name="T120" fmla="*/ 2147483646 w 737"/>
                <a:gd name="T121" fmla="*/ 2147483646 h 689"/>
                <a:gd name="T122" fmla="*/ 2147483646 w 737"/>
                <a:gd name="T123" fmla="*/ 2147483646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9"/>
                <a:gd name="T188" fmla="*/ 737 w 73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9">
                  <a:moveTo>
                    <a:pt x="13" y="124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1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2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4" y="338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10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7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1"/>
                  </a:lnTo>
                  <a:lnTo>
                    <a:pt x="32" y="425"/>
                  </a:lnTo>
                  <a:lnTo>
                    <a:pt x="34" y="429"/>
                  </a:lnTo>
                  <a:lnTo>
                    <a:pt x="37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3"/>
                  </a:lnTo>
                  <a:lnTo>
                    <a:pt x="54" y="458"/>
                  </a:lnTo>
                  <a:lnTo>
                    <a:pt x="58" y="462"/>
                  </a:lnTo>
                  <a:lnTo>
                    <a:pt x="61" y="467"/>
                  </a:lnTo>
                  <a:lnTo>
                    <a:pt x="65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89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7" y="508"/>
                  </a:lnTo>
                  <a:lnTo>
                    <a:pt x="101" y="513"/>
                  </a:lnTo>
                  <a:lnTo>
                    <a:pt x="106" y="517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20" y="532"/>
                  </a:lnTo>
                  <a:lnTo>
                    <a:pt x="125" y="536"/>
                  </a:lnTo>
                  <a:lnTo>
                    <a:pt x="130" y="541"/>
                  </a:lnTo>
                  <a:lnTo>
                    <a:pt x="135" y="546"/>
                  </a:lnTo>
                  <a:lnTo>
                    <a:pt x="140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6" y="565"/>
                  </a:lnTo>
                  <a:lnTo>
                    <a:pt x="161" y="569"/>
                  </a:lnTo>
                  <a:lnTo>
                    <a:pt x="167" y="574"/>
                  </a:lnTo>
                  <a:lnTo>
                    <a:pt x="172" y="578"/>
                  </a:lnTo>
                  <a:lnTo>
                    <a:pt x="178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2" y="621"/>
                  </a:lnTo>
                  <a:lnTo>
                    <a:pt x="238" y="625"/>
                  </a:lnTo>
                  <a:lnTo>
                    <a:pt x="244" y="629"/>
                  </a:lnTo>
                  <a:lnTo>
                    <a:pt x="251" y="632"/>
                  </a:lnTo>
                  <a:lnTo>
                    <a:pt x="257" y="636"/>
                  </a:lnTo>
                  <a:lnTo>
                    <a:pt x="264" y="639"/>
                  </a:lnTo>
                  <a:lnTo>
                    <a:pt x="270" y="643"/>
                  </a:lnTo>
                  <a:lnTo>
                    <a:pt x="277" y="646"/>
                  </a:lnTo>
                  <a:lnTo>
                    <a:pt x="283" y="650"/>
                  </a:lnTo>
                  <a:lnTo>
                    <a:pt x="290" y="653"/>
                  </a:lnTo>
                  <a:lnTo>
                    <a:pt x="297" y="656"/>
                  </a:lnTo>
                  <a:lnTo>
                    <a:pt x="304" y="659"/>
                  </a:lnTo>
                  <a:lnTo>
                    <a:pt x="311" y="661"/>
                  </a:lnTo>
                  <a:lnTo>
                    <a:pt x="317" y="664"/>
                  </a:lnTo>
                  <a:lnTo>
                    <a:pt x="324" y="667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4"/>
                  </a:lnTo>
                  <a:lnTo>
                    <a:pt x="353" y="676"/>
                  </a:lnTo>
                  <a:lnTo>
                    <a:pt x="360" y="677"/>
                  </a:lnTo>
                  <a:lnTo>
                    <a:pt x="367" y="679"/>
                  </a:lnTo>
                  <a:lnTo>
                    <a:pt x="374" y="681"/>
                  </a:lnTo>
                  <a:lnTo>
                    <a:pt x="381" y="682"/>
                  </a:lnTo>
                  <a:lnTo>
                    <a:pt x="389" y="683"/>
                  </a:lnTo>
                  <a:lnTo>
                    <a:pt x="396" y="685"/>
                  </a:lnTo>
                  <a:lnTo>
                    <a:pt x="403" y="686"/>
                  </a:lnTo>
                  <a:lnTo>
                    <a:pt x="410" y="686"/>
                  </a:lnTo>
                  <a:lnTo>
                    <a:pt x="418" y="687"/>
                  </a:lnTo>
                  <a:lnTo>
                    <a:pt x="425" y="687"/>
                  </a:lnTo>
                  <a:lnTo>
                    <a:pt x="433" y="688"/>
                  </a:lnTo>
                  <a:lnTo>
                    <a:pt x="440" y="688"/>
                  </a:lnTo>
                  <a:lnTo>
                    <a:pt x="447" y="688"/>
                  </a:lnTo>
                  <a:lnTo>
                    <a:pt x="455" y="687"/>
                  </a:lnTo>
                  <a:lnTo>
                    <a:pt x="462" y="687"/>
                  </a:lnTo>
                  <a:lnTo>
                    <a:pt x="470" y="686"/>
                  </a:lnTo>
                  <a:lnTo>
                    <a:pt x="477" y="685"/>
                  </a:lnTo>
                  <a:lnTo>
                    <a:pt x="483" y="686"/>
                  </a:lnTo>
                  <a:lnTo>
                    <a:pt x="488" y="686"/>
                  </a:lnTo>
                  <a:lnTo>
                    <a:pt x="494" y="686"/>
                  </a:lnTo>
                  <a:lnTo>
                    <a:pt x="499" y="685"/>
                  </a:lnTo>
                  <a:lnTo>
                    <a:pt x="505" y="685"/>
                  </a:lnTo>
                  <a:lnTo>
                    <a:pt x="511" y="684"/>
                  </a:lnTo>
                  <a:lnTo>
                    <a:pt x="516" y="683"/>
                  </a:lnTo>
                  <a:lnTo>
                    <a:pt x="522" y="682"/>
                  </a:lnTo>
                  <a:lnTo>
                    <a:pt x="528" y="681"/>
                  </a:lnTo>
                  <a:lnTo>
                    <a:pt x="534" y="679"/>
                  </a:lnTo>
                  <a:lnTo>
                    <a:pt x="540" y="678"/>
                  </a:lnTo>
                  <a:lnTo>
                    <a:pt x="546" y="676"/>
                  </a:lnTo>
                  <a:lnTo>
                    <a:pt x="551" y="674"/>
                  </a:lnTo>
                  <a:lnTo>
                    <a:pt x="557" y="672"/>
                  </a:lnTo>
                  <a:lnTo>
                    <a:pt x="563" y="669"/>
                  </a:lnTo>
                  <a:lnTo>
                    <a:pt x="569" y="667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6" y="648"/>
                  </a:lnTo>
                  <a:lnTo>
                    <a:pt x="612" y="644"/>
                  </a:lnTo>
                  <a:lnTo>
                    <a:pt x="618" y="640"/>
                  </a:lnTo>
                  <a:lnTo>
                    <a:pt x="624" y="636"/>
                  </a:lnTo>
                  <a:lnTo>
                    <a:pt x="630" y="632"/>
                  </a:lnTo>
                  <a:lnTo>
                    <a:pt x="636" y="628"/>
                  </a:lnTo>
                  <a:lnTo>
                    <a:pt x="642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8"/>
                  </a:lnTo>
                  <a:lnTo>
                    <a:pt x="690" y="583"/>
                  </a:lnTo>
                  <a:lnTo>
                    <a:pt x="696" y="577"/>
                  </a:lnTo>
                  <a:lnTo>
                    <a:pt x="702" y="571"/>
                  </a:lnTo>
                  <a:lnTo>
                    <a:pt x="708" y="565"/>
                  </a:lnTo>
                  <a:lnTo>
                    <a:pt x="714" y="559"/>
                  </a:lnTo>
                  <a:lnTo>
                    <a:pt x="719" y="553"/>
                  </a:lnTo>
                  <a:lnTo>
                    <a:pt x="725" y="547"/>
                  </a:lnTo>
                  <a:lnTo>
                    <a:pt x="731" y="541"/>
                  </a:lnTo>
                  <a:lnTo>
                    <a:pt x="736" y="534"/>
                  </a:lnTo>
                  <a:lnTo>
                    <a:pt x="736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19"/>
                  </a:lnTo>
                  <a:lnTo>
                    <a:pt x="732" y="513"/>
                  </a:lnTo>
                  <a:lnTo>
                    <a:pt x="731" y="506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2"/>
                  </a:lnTo>
                  <a:lnTo>
                    <a:pt x="719" y="452"/>
                  </a:lnTo>
                  <a:lnTo>
                    <a:pt x="717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8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6" y="348"/>
                  </a:lnTo>
                  <a:lnTo>
                    <a:pt x="695" y="339"/>
                  </a:lnTo>
                  <a:lnTo>
                    <a:pt x="693" y="330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8" y="310"/>
                  </a:lnTo>
                  <a:lnTo>
                    <a:pt x="687" y="305"/>
                  </a:lnTo>
                  <a:lnTo>
                    <a:pt x="686" y="301"/>
                  </a:lnTo>
                  <a:lnTo>
                    <a:pt x="686" y="298"/>
                  </a:lnTo>
                  <a:lnTo>
                    <a:pt x="685" y="296"/>
                  </a:lnTo>
                  <a:lnTo>
                    <a:pt x="685" y="295"/>
                  </a:lnTo>
                  <a:lnTo>
                    <a:pt x="683" y="296"/>
                  </a:lnTo>
                  <a:lnTo>
                    <a:pt x="680" y="297"/>
                  </a:lnTo>
                  <a:lnTo>
                    <a:pt x="676" y="299"/>
                  </a:lnTo>
                  <a:lnTo>
                    <a:pt x="672" y="300"/>
                  </a:lnTo>
                  <a:lnTo>
                    <a:pt x="666" y="303"/>
                  </a:lnTo>
                  <a:lnTo>
                    <a:pt x="660" y="305"/>
                  </a:lnTo>
                  <a:lnTo>
                    <a:pt x="653" y="308"/>
                  </a:lnTo>
                  <a:lnTo>
                    <a:pt x="646" y="311"/>
                  </a:lnTo>
                  <a:lnTo>
                    <a:pt x="637" y="315"/>
                  </a:lnTo>
                  <a:lnTo>
                    <a:pt x="629" y="318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0" y="330"/>
                  </a:lnTo>
                  <a:lnTo>
                    <a:pt x="590" y="334"/>
                  </a:lnTo>
                  <a:lnTo>
                    <a:pt x="580" y="338"/>
                  </a:lnTo>
                  <a:lnTo>
                    <a:pt x="570" y="343"/>
                  </a:lnTo>
                  <a:lnTo>
                    <a:pt x="559" y="347"/>
                  </a:lnTo>
                  <a:lnTo>
                    <a:pt x="549" y="351"/>
                  </a:lnTo>
                  <a:lnTo>
                    <a:pt x="539" y="355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09" y="368"/>
                  </a:lnTo>
                  <a:lnTo>
                    <a:pt x="500" y="371"/>
                  </a:lnTo>
                  <a:lnTo>
                    <a:pt x="492" y="375"/>
                  </a:lnTo>
                  <a:lnTo>
                    <a:pt x="483" y="378"/>
                  </a:lnTo>
                  <a:lnTo>
                    <a:pt x="476" y="381"/>
                  </a:lnTo>
                  <a:lnTo>
                    <a:pt x="469" y="384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2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4" y="394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3" y="392"/>
                  </a:lnTo>
                  <a:lnTo>
                    <a:pt x="443" y="389"/>
                  </a:lnTo>
                  <a:lnTo>
                    <a:pt x="442" y="385"/>
                  </a:lnTo>
                  <a:lnTo>
                    <a:pt x="441" y="379"/>
                  </a:lnTo>
                  <a:lnTo>
                    <a:pt x="441" y="373"/>
                  </a:lnTo>
                  <a:lnTo>
                    <a:pt x="439" y="366"/>
                  </a:lnTo>
                  <a:lnTo>
                    <a:pt x="438" y="358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5" y="198"/>
                  </a:lnTo>
                  <a:lnTo>
                    <a:pt x="414" y="191"/>
                  </a:lnTo>
                  <a:lnTo>
                    <a:pt x="413" y="183"/>
                  </a:lnTo>
                  <a:lnTo>
                    <a:pt x="412" y="177"/>
                  </a:lnTo>
                  <a:lnTo>
                    <a:pt x="411" y="172"/>
                  </a:lnTo>
                  <a:lnTo>
                    <a:pt x="410" y="168"/>
                  </a:lnTo>
                  <a:lnTo>
                    <a:pt x="410" y="165"/>
                  </a:lnTo>
                  <a:lnTo>
                    <a:pt x="410" y="163"/>
                  </a:lnTo>
                  <a:lnTo>
                    <a:pt x="410" y="162"/>
                  </a:lnTo>
                  <a:lnTo>
                    <a:pt x="409" y="162"/>
                  </a:lnTo>
                  <a:lnTo>
                    <a:pt x="407" y="164"/>
                  </a:lnTo>
                  <a:lnTo>
                    <a:pt x="404" y="166"/>
                  </a:lnTo>
                  <a:lnTo>
                    <a:pt x="401" y="168"/>
                  </a:lnTo>
                  <a:lnTo>
                    <a:pt x="396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70" y="189"/>
                  </a:lnTo>
                  <a:lnTo>
                    <a:pt x="362" y="195"/>
                  </a:lnTo>
                  <a:lnTo>
                    <a:pt x="353" y="201"/>
                  </a:lnTo>
                  <a:lnTo>
                    <a:pt x="345" y="207"/>
                  </a:lnTo>
                  <a:lnTo>
                    <a:pt x="336" y="213"/>
                  </a:lnTo>
                  <a:lnTo>
                    <a:pt x="327" y="219"/>
                  </a:lnTo>
                  <a:lnTo>
                    <a:pt x="318" y="225"/>
                  </a:lnTo>
                  <a:lnTo>
                    <a:pt x="308" y="232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2" y="250"/>
                  </a:lnTo>
                  <a:lnTo>
                    <a:pt x="273" y="256"/>
                  </a:lnTo>
                  <a:lnTo>
                    <a:pt x="265" y="261"/>
                  </a:lnTo>
                  <a:lnTo>
                    <a:pt x="258" y="266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9" y="279"/>
                  </a:lnTo>
                  <a:lnTo>
                    <a:pt x="235" y="282"/>
                  </a:lnTo>
                  <a:lnTo>
                    <a:pt x="231" y="285"/>
                  </a:lnTo>
                  <a:lnTo>
                    <a:pt x="228" y="287"/>
                  </a:lnTo>
                  <a:lnTo>
                    <a:pt x="226" y="288"/>
                  </a:lnTo>
                  <a:lnTo>
                    <a:pt x="226" y="289"/>
                  </a:lnTo>
                  <a:lnTo>
                    <a:pt x="226" y="288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4" y="280"/>
                  </a:lnTo>
                  <a:lnTo>
                    <a:pt x="223" y="276"/>
                  </a:lnTo>
                  <a:lnTo>
                    <a:pt x="222" y="271"/>
                  </a:lnTo>
                  <a:lnTo>
                    <a:pt x="221" y="265"/>
                  </a:lnTo>
                  <a:lnTo>
                    <a:pt x="219" y="258"/>
                  </a:lnTo>
                  <a:lnTo>
                    <a:pt x="218" y="251"/>
                  </a:lnTo>
                  <a:lnTo>
                    <a:pt x="216" y="243"/>
                  </a:lnTo>
                  <a:lnTo>
                    <a:pt x="214" y="235"/>
                  </a:lnTo>
                  <a:lnTo>
                    <a:pt x="212" y="226"/>
                  </a:lnTo>
                  <a:lnTo>
                    <a:pt x="210" y="217"/>
                  </a:lnTo>
                  <a:lnTo>
                    <a:pt x="208" y="207"/>
                  </a:lnTo>
                  <a:lnTo>
                    <a:pt x="206" y="197"/>
                  </a:lnTo>
                  <a:lnTo>
                    <a:pt x="204" y="187"/>
                  </a:lnTo>
                  <a:lnTo>
                    <a:pt x="201" y="176"/>
                  </a:lnTo>
                  <a:lnTo>
                    <a:pt x="199" y="166"/>
                  </a:lnTo>
                  <a:lnTo>
                    <a:pt x="197" y="155"/>
                  </a:lnTo>
                  <a:lnTo>
                    <a:pt x="195" y="144"/>
                  </a:lnTo>
                  <a:lnTo>
                    <a:pt x="192" y="133"/>
                  </a:lnTo>
                  <a:lnTo>
                    <a:pt x="190" y="123"/>
                  </a:lnTo>
                  <a:lnTo>
                    <a:pt x="188" y="112"/>
                  </a:lnTo>
                  <a:lnTo>
                    <a:pt x="185" y="101"/>
                  </a:lnTo>
                  <a:lnTo>
                    <a:pt x="183" y="91"/>
                  </a:lnTo>
                  <a:lnTo>
                    <a:pt x="181" y="81"/>
                  </a:lnTo>
                  <a:lnTo>
                    <a:pt x="179" y="72"/>
                  </a:lnTo>
                  <a:lnTo>
                    <a:pt x="177" y="62"/>
                  </a:lnTo>
                  <a:lnTo>
                    <a:pt x="175" y="53"/>
                  </a:lnTo>
                  <a:lnTo>
                    <a:pt x="173" y="45"/>
                  </a:lnTo>
                  <a:lnTo>
                    <a:pt x="171" y="37"/>
                  </a:lnTo>
                  <a:lnTo>
                    <a:pt x="170" y="30"/>
                  </a:lnTo>
                  <a:lnTo>
                    <a:pt x="168" y="23"/>
                  </a:lnTo>
                  <a:lnTo>
                    <a:pt x="167" y="17"/>
                  </a:lnTo>
                  <a:lnTo>
                    <a:pt x="166" y="12"/>
                  </a:lnTo>
                  <a:lnTo>
                    <a:pt x="165" y="8"/>
                  </a:lnTo>
                  <a:lnTo>
                    <a:pt x="164" y="4"/>
                  </a:lnTo>
                  <a:lnTo>
                    <a:pt x="164" y="2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58" y="4"/>
                  </a:lnTo>
                  <a:lnTo>
                    <a:pt x="154" y="8"/>
                  </a:lnTo>
                  <a:lnTo>
                    <a:pt x="149" y="12"/>
                  </a:lnTo>
                  <a:lnTo>
                    <a:pt x="143" y="17"/>
                  </a:lnTo>
                  <a:lnTo>
                    <a:pt x="137" y="22"/>
                  </a:lnTo>
                  <a:lnTo>
                    <a:pt x="129" y="28"/>
                  </a:lnTo>
                  <a:lnTo>
                    <a:pt x="122" y="34"/>
                  </a:lnTo>
                  <a:lnTo>
                    <a:pt x="114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80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2"/>
                  </a:lnTo>
                  <a:lnTo>
                    <a:pt x="34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2"/>
                  </a:lnTo>
                  <a:lnTo>
                    <a:pt x="14" y="123"/>
                  </a:lnTo>
                  <a:lnTo>
                    <a:pt x="13" y="124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67" name="Freeform 7">
              <a:extLst>
                <a:ext uri="{FF2B5EF4-FFF2-40B4-BE49-F238E27FC236}">
                  <a16:creationId xmlns:a16="http://schemas.microsoft.com/office/drawing/2014/main" id="{58494930-72A8-4A6D-B5D3-AF32A206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506" y="2608873"/>
              <a:ext cx="584694" cy="564753"/>
            </a:xfrm>
            <a:custGeom>
              <a:avLst/>
              <a:gdLst>
                <a:gd name="T0" fmla="*/ 2147483646 w 737"/>
                <a:gd name="T1" fmla="*/ 2147483646 h 689"/>
                <a:gd name="T2" fmla="*/ 2147483646 w 737"/>
                <a:gd name="T3" fmla="*/ 2147483646 h 689"/>
                <a:gd name="T4" fmla="*/ 2147483646 w 737"/>
                <a:gd name="T5" fmla="*/ 2147483646 h 689"/>
                <a:gd name="T6" fmla="*/ 2147483646 w 737"/>
                <a:gd name="T7" fmla="*/ 2147483646 h 689"/>
                <a:gd name="T8" fmla="*/ 2147483646 w 737"/>
                <a:gd name="T9" fmla="*/ 2147483646 h 689"/>
                <a:gd name="T10" fmla="*/ 2147483646 w 737"/>
                <a:gd name="T11" fmla="*/ 2147483646 h 689"/>
                <a:gd name="T12" fmla="*/ 2147483646 w 737"/>
                <a:gd name="T13" fmla="*/ 2147483646 h 689"/>
                <a:gd name="T14" fmla="*/ 2147483646 w 737"/>
                <a:gd name="T15" fmla="*/ 2147483646 h 689"/>
                <a:gd name="T16" fmla="*/ 2147483646 w 737"/>
                <a:gd name="T17" fmla="*/ 2147483646 h 689"/>
                <a:gd name="T18" fmla="*/ 2147483646 w 737"/>
                <a:gd name="T19" fmla="*/ 2147483646 h 689"/>
                <a:gd name="T20" fmla="*/ 2147483646 w 737"/>
                <a:gd name="T21" fmla="*/ 2147483646 h 689"/>
                <a:gd name="T22" fmla="*/ 2147483646 w 737"/>
                <a:gd name="T23" fmla="*/ 2147483646 h 689"/>
                <a:gd name="T24" fmla="*/ 2147483646 w 737"/>
                <a:gd name="T25" fmla="*/ 2147483646 h 689"/>
                <a:gd name="T26" fmla="*/ 2147483646 w 737"/>
                <a:gd name="T27" fmla="*/ 2147483646 h 689"/>
                <a:gd name="T28" fmla="*/ 2147483646 w 737"/>
                <a:gd name="T29" fmla="*/ 2147483646 h 689"/>
                <a:gd name="T30" fmla="*/ 2147483646 w 737"/>
                <a:gd name="T31" fmla="*/ 2147483646 h 689"/>
                <a:gd name="T32" fmla="*/ 2147483646 w 737"/>
                <a:gd name="T33" fmla="*/ 2147483646 h 689"/>
                <a:gd name="T34" fmla="*/ 2147483646 w 737"/>
                <a:gd name="T35" fmla="*/ 2147483646 h 689"/>
                <a:gd name="T36" fmla="*/ 2147483646 w 737"/>
                <a:gd name="T37" fmla="*/ 2147483646 h 689"/>
                <a:gd name="T38" fmla="*/ 2147483646 w 737"/>
                <a:gd name="T39" fmla="*/ 2147483646 h 689"/>
                <a:gd name="T40" fmla="*/ 2147483646 w 737"/>
                <a:gd name="T41" fmla="*/ 2147483646 h 689"/>
                <a:gd name="T42" fmla="*/ 2147483646 w 737"/>
                <a:gd name="T43" fmla="*/ 2147483646 h 689"/>
                <a:gd name="T44" fmla="*/ 2147483646 w 737"/>
                <a:gd name="T45" fmla="*/ 2147483646 h 689"/>
                <a:gd name="T46" fmla="*/ 2147483646 w 737"/>
                <a:gd name="T47" fmla="*/ 2147483646 h 689"/>
                <a:gd name="T48" fmla="*/ 2147483646 w 737"/>
                <a:gd name="T49" fmla="*/ 2147483646 h 689"/>
                <a:gd name="T50" fmla="*/ 2147483646 w 737"/>
                <a:gd name="T51" fmla="*/ 2147483646 h 689"/>
                <a:gd name="T52" fmla="*/ 2147483646 w 737"/>
                <a:gd name="T53" fmla="*/ 2147483646 h 689"/>
                <a:gd name="T54" fmla="*/ 2147483646 w 737"/>
                <a:gd name="T55" fmla="*/ 2147483646 h 689"/>
                <a:gd name="T56" fmla="*/ 2147483646 w 737"/>
                <a:gd name="T57" fmla="*/ 2147483646 h 689"/>
                <a:gd name="T58" fmla="*/ 2147483646 w 737"/>
                <a:gd name="T59" fmla="*/ 2147483646 h 689"/>
                <a:gd name="T60" fmla="*/ 2147483646 w 737"/>
                <a:gd name="T61" fmla="*/ 2147483646 h 689"/>
                <a:gd name="T62" fmla="*/ 2147483646 w 737"/>
                <a:gd name="T63" fmla="*/ 2147483646 h 689"/>
                <a:gd name="T64" fmla="*/ 2147483646 w 737"/>
                <a:gd name="T65" fmla="*/ 2147483646 h 689"/>
                <a:gd name="T66" fmla="*/ 2147483646 w 737"/>
                <a:gd name="T67" fmla="*/ 2147483646 h 689"/>
                <a:gd name="T68" fmla="*/ 2147483646 w 737"/>
                <a:gd name="T69" fmla="*/ 2147483646 h 689"/>
                <a:gd name="T70" fmla="*/ 2147483646 w 737"/>
                <a:gd name="T71" fmla="*/ 2147483646 h 689"/>
                <a:gd name="T72" fmla="*/ 2147483646 w 737"/>
                <a:gd name="T73" fmla="*/ 2147483646 h 689"/>
                <a:gd name="T74" fmla="*/ 2147483646 w 737"/>
                <a:gd name="T75" fmla="*/ 2147483646 h 689"/>
                <a:gd name="T76" fmla="*/ 2147483646 w 737"/>
                <a:gd name="T77" fmla="*/ 2147483646 h 689"/>
                <a:gd name="T78" fmla="*/ 2147483646 w 737"/>
                <a:gd name="T79" fmla="*/ 2147483646 h 689"/>
                <a:gd name="T80" fmla="*/ 2147483646 w 737"/>
                <a:gd name="T81" fmla="*/ 2147483646 h 689"/>
                <a:gd name="T82" fmla="*/ 2147483646 w 737"/>
                <a:gd name="T83" fmla="*/ 2147483646 h 689"/>
                <a:gd name="T84" fmla="*/ 2147483646 w 737"/>
                <a:gd name="T85" fmla="*/ 2147483646 h 689"/>
                <a:gd name="T86" fmla="*/ 2147483646 w 737"/>
                <a:gd name="T87" fmla="*/ 2147483646 h 689"/>
                <a:gd name="T88" fmla="*/ 2147483646 w 737"/>
                <a:gd name="T89" fmla="*/ 2147483646 h 689"/>
                <a:gd name="T90" fmla="*/ 2147483646 w 737"/>
                <a:gd name="T91" fmla="*/ 2147483646 h 689"/>
                <a:gd name="T92" fmla="*/ 2147483646 w 737"/>
                <a:gd name="T93" fmla="*/ 2147483646 h 689"/>
                <a:gd name="T94" fmla="*/ 2147483646 w 737"/>
                <a:gd name="T95" fmla="*/ 2147483646 h 689"/>
                <a:gd name="T96" fmla="*/ 2147483646 w 737"/>
                <a:gd name="T97" fmla="*/ 2147483646 h 689"/>
                <a:gd name="T98" fmla="*/ 2147483646 w 737"/>
                <a:gd name="T99" fmla="*/ 2147483646 h 689"/>
                <a:gd name="T100" fmla="*/ 2147483646 w 737"/>
                <a:gd name="T101" fmla="*/ 2147483646 h 689"/>
                <a:gd name="T102" fmla="*/ 2147483646 w 737"/>
                <a:gd name="T103" fmla="*/ 2147483646 h 689"/>
                <a:gd name="T104" fmla="*/ 2147483646 w 737"/>
                <a:gd name="T105" fmla="*/ 2147483646 h 689"/>
                <a:gd name="T106" fmla="*/ 2147483646 w 737"/>
                <a:gd name="T107" fmla="*/ 2147483646 h 689"/>
                <a:gd name="T108" fmla="*/ 2147483646 w 737"/>
                <a:gd name="T109" fmla="*/ 2147483646 h 689"/>
                <a:gd name="T110" fmla="*/ 2147483646 w 737"/>
                <a:gd name="T111" fmla="*/ 2147483646 h 689"/>
                <a:gd name="T112" fmla="*/ 2147483646 w 737"/>
                <a:gd name="T113" fmla="*/ 2147483646 h 689"/>
                <a:gd name="T114" fmla="*/ 2147483646 w 737"/>
                <a:gd name="T115" fmla="*/ 0 h 689"/>
                <a:gd name="T116" fmla="*/ 2147483646 w 737"/>
                <a:gd name="T117" fmla="*/ 2147483646 h 689"/>
                <a:gd name="T118" fmla="*/ 2147483646 w 737"/>
                <a:gd name="T119" fmla="*/ 2147483646 h 689"/>
                <a:gd name="T120" fmla="*/ 2147483646 w 737"/>
                <a:gd name="T121" fmla="*/ 2147483646 h 689"/>
                <a:gd name="T122" fmla="*/ 2147483646 w 737"/>
                <a:gd name="T123" fmla="*/ 2147483646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9"/>
                <a:gd name="T188" fmla="*/ 737 w 73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9">
                  <a:moveTo>
                    <a:pt x="13" y="124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1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2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4" y="338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10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7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1"/>
                  </a:lnTo>
                  <a:lnTo>
                    <a:pt x="32" y="425"/>
                  </a:lnTo>
                  <a:lnTo>
                    <a:pt x="34" y="429"/>
                  </a:lnTo>
                  <a:lnTo>
                    <a:pt x="37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3"/>
                  </a:lnTo>
                  <a:lnTo>
                    <a:pt x="54" y="458"/>
                  </a:lnTo>
                  <a:lnTo>
                    <a:pt x="58" y="462"/>
                  </a:lnTo>
                  <a:lnTo>
                    <a:pt x="61" y="467"/>
                  </a:lnTo>
                  <a:lnTo>
                    <a:pt x="65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89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7" y="508"/>
                  </a:lnTo>
                  <a:lnTo>
                    <a:pt x="101" y="513"/>
                  </a:lnTo>
                  <a:lnTo>
                    <a:pt x="106" y="517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20" y="532"/>
                  </a:lnTo>
                  <a:lnTo>
                    <a:pt x="125" y="536"/>
                  </a:lnTo>
                  <a:lnTo>
                    <a:pt x="130" y="541"/>
                  </a:lnTo>
                  <a:lnTo>
                    <a:pt x="135" y="546"/>
                  </a:lnTo>
                  <a:lnTo>
                    <a:pt x="140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6" y="565"/>
                  </a:lnTo>
                  <a:lnTo>
                    <a:pt x="161" y="569"/>
                  </a:lnTo>
                  <a:lnTo>
                    <a:pt x="167" y="574"/>
                  </a:lnTo>
                  <a:lnTo>
                    <a:pt x="172" y="578"/>
                  </a:lnTo>
                  <a:lnTo>
                    <a:pt x="178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2" y="621"/>
                  </a:lnTo>
                  <a:lnTo>
                    <a:pt x="238" y="625"/>
                  </a:lnTo>
                  <a:lnTo>
                    <a:pt x="244" y="629"/>
                  </a:lnTo>
                  <a:lnTo>
                    <a:pt x="251" y="632"/>
                  </a:lnTo>
                  <a:lnTo>
                    <a:pt x="257" y="636"/>
                  </a:lnTo>
                  <a:lnTo>
                    <a:pt x="264" y="639"/>
                  </a:lnTo>
                  <a:lnTo>
                    <a:pt x="270" y="643"/>
                  </a:lnTo>
                  <a:lnTo>
                    <a:pt x="277" y="646"/>
                  </a:lnTo>
                  <a:lnTo>
                    <a:pt x="283" y="650"/>
                  </a:lnTo>
                  <a:lnTo>
                    <a:pt x="290" y="653"/>
                  </a:lnTo>
                  <a:lnTo>
                    <a:pt x="297" y="656"/>
                  </a:lnTo>
                  <a:lnTo>
                    <a:pt x="304" y="659"/>
                  </a:lnTo>
                  <a:lnTo>
                    <a:pt x="311" y="661"/>
                  </a:lnTo>
                  <a:lnTo>
                    <a:pt x="317" y="664"/>
                  </a:lnTo>
                  <a:lnTo>
                    <a:pt x="324" y="667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4"/>
                  </a:lnTo>
                  <a:lnTo>
                    <a:pt x="353" y="676"/>
                  </a:lnTo>
                  <a:lnTo>
                    <a:pt x="360" y="677"/>
                  </a:lnTo>
                  <a:lnTo>
                    <a:pt x="367" y="679"/>
                  </a:lnTo>
                  <a:lnTo>
                    <a:pt x="374" y="681"/>
                  </a:lnTo>
                  <a:lnTo>
                    <a:pt x="381" y="682"/>
                  </a:lnTo>
                  <a:lnTo>
                    <a:pt x="389" y="683"/>
                  </a:lnTo>
                  <a:lnTo>
                    <a:pt x="396" y="685"/>
                  </a:lnTo>
                  <a:lnTo>
                    <a:pt x="403" y="686"/>
                  </a:lnTo>
                  <a:lnTo>
                    <a:pt x="410" y="686"/>
                  </a:lnTo>
                  <a:lnTo>
                    <a:pt x="418" y="687"/>
                  </a:lnTo>
                  <a:lnTo>
                    <a:pt x="425" y="687"/>
                  </a:lnTo>
                  <a:lnTo>
                    <a:pt x="433" y="688"/>
                  </a:lnTo>
                  <a:lnTo>
                    <a:pt x="440" y="688"/>
                  </a:lnTo>
                  <a:lnTo>
                    <a:pt x="447" y="688"/>
                  </a:lnTo>
                  <a:lnTo>
                    <a:pt x="455" y="687"/>
                  </a:lnTo>
                  <a:lnTo>
                    <a:pt x="462" y="687"/>
                  </a:lnTo>
                  <a:lnTo>
                    <a:pt x="470" y="686"/>
                  </a:lnTo>
                  <a:lnTo>
                    <a:pt x="477" y="685"/>
                  </a:lnTo>
                  <a:lnTo>
                    <a:pt x="483" y="686"/>
                  </a:lnTo>
                  <a:lnTo>
                    <a:pt x="488" y="686"/>
                  </a:lnTo>
                  <a:lnTo>
                    <a:pt x="494" y="686"/>
                  </a:lnTo>
                  <a:lnTo>
                    <a:pt x="499" y="685"/>
                  </a:lnTo>
                  <a:lnTo>
                    <a:pt x="505" y="685"/>
                  </a:lnTo>
                  <a:lnTo>
                    <a:pt x="511" y="684"/>
                  </a:lnTo>
                  <a:lnTo>
                    <a:pt x="516" y="683"/>
                  </a:lnTo>
                  <a:lnTo>
                    <a:pt x="522" y="682"/>
                  </a:lnTo>
                  <a:lnTo>
                    <a:pt x="528" y="681"/>
                  </a:lnTo>
                  <a:lnTo>
                    <a:pt x="534" y="679"/>
                  </a:lnTo>
                  <a:lnTo>
                    <a:pt x="540" y="678"/>
                  </a:lnTo>
                  <a:lnTo>
                    <a:pt x="546" y="676"/>
                  </a:lnTo>
                  <a:lnTo>
                    <a:pt x="551" y="674"/>
                  </a:lnTo>
                  <a:lnTo>
                    <a:pt x="557" y="672"/>
                  </a:lnTo>
                  <a:lnTo>
                    <a:pt x="563" y="669"/>
                  </a:lnTo>
                  <a:lnTo>
                    <a:pt x="569" y="667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6" y="648"/>
                  </a:lnTo>
                  <a:lnTo>
                    <a:pt x="612" y="644"/>
                  </a:lnTo>
                  <a:lnTo>
                    <a:pt x="618" y="640"/>
                  </a:lnTo>
                  <a:lnTo>
                    <a:pt x="624" y="636"/>
                  </a:lnTo>
                  <a:lnTo>
                    <a:pt x="630" y="632"/>
                  </a:lnTo>
                  <a:lnTo>
                    <a:pt x="636" y="628"/>
                  </a:lnTo>
                  <a:lnTo>
                    <a:pt x="642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8"/>
                  </a:lnTo>
                  <a:lnTo>
                    <a:pt x="690" y="583"/>
                  </a:lnTo>
                  <a:lnTo>
                    <a:pt x="696" y="577"/>
                  </a:lnTo>
                  <a:lnTo>
                    <a:pt x="702" y="571"/>
                  </a:lnTo>
                  <a:lnTo>
                    <a:pt x="708" y="565"/>
                  </a:lnTo>
                  <a:lnTo>
                    <a:pt x="714" y="559"/>
                  </a:lnTo>
                  <a:lnTo>
                    <a:pt x="719" y="553"/>
                  </a:lnTo>
                  <a:lnTo>
                    <a:pt x="725" y="547"/>
                  </a:lnTo>
                  <a:lnTo>
                    <a:pt x="731" y="541"/>
                  </a:lnTo>
                  <a:lnTo>
                    <a:pt x="736" y="534"/>
                  </a:lnTo>
                  <a:lnTo>
                    <a:pt x="736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19"/>
                  </a:lnTo>
                  <a:lnTo>
                    <a:pt x="732" y="513"/>
                  </a:lnTo>
                  <a:lnTo>
                    <a:pt x="731" y="506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2"/>
                  </a:lnTo>
                  <a:lnTo>
                    <a:pt x="719" y="452"/>
                  </a:lnTo>
                  <a:lnTo>
                    <a:pt x="717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8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6" y="348"/>
                  </a:lnTo>
                  <a:lnTo>
                    <a:pt x="695" y="339"/>
                  </a:lnTo>
                  <a:lnTo>
                    <a:pt x="693" y="330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8" y="310"/>
                  </a:lnTo>
                  <a:lnTo>
                    <a:pt x="687" y="305"/>
                  </a:lnTo>
                  <a:lnTo>
                    <a:pt x="686" y="301"/>
                  </a:lnTo>
                  <a:lnTo>
                    <a:pt x="686" y="298"/>
                  </a:lnTo>
                  <a:lnTo>
                    <a:pt x="685" y="296"/>
                  </a:lnTo>
                  <a:lnTo>
                    <a:pt x="685" y="295"/>
                  </a:lnTo>
                  <a:lnTo>
                    <a:pt x="683" y="296"/>
                  </a:lnTo>
                  <a:lnTo>
                    <a:pt x="680" y="297"/>
                  </a:lnTo>
                  <a:lnTo>
                    <a:pt x="676" y="299"/>
                  </a:lnTo>
                  <a:lnTo>
                    <a:pt x="672" y="300"/>
                  </a:lnTo>
                  <a:lnTo>
                    <a:pt x="666" y="303"/>
                  </a:lnTo>
                  <a:lnTo>
                    <a:pt x="660" y="305"/>
                  </a:lnTo>
                  <a:lnTo>
                    <a:pt x="653" y="308"/>
                  </a:lnTo>
                  <a:lnTo>
                    <a:pt x="646" y="311"/>
                  </a:lnTo>
                  <a:lnTo>
                    <a:pt x="637" y="315"/>
                  </a:lnTo>
                  <a:lnTo>
                    <a:pt x="629" y="318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0" y="330"/>
                  </a:lnTo>
                  <a:lnTo>
                    <a:pt x="590" y="334"/>
                  </a:lnTo>
                  <a:lnTo>
                    <a:pt x="580" y="338"/>
                  </a:lnTo>
                  <a:lnTo>
                    <a:pt x="570" y="343"/>
                  </a:lnTo>
                  <a:lnTo>
                    <a:pt x="559" y="347"/>
                  </a:lnTo>
                  <a:lnTo>
                    <a:pt x="549" y="351"/>
                  </a:lnTo>
                  <a:lnTo>
                    <a:pt x="539" y="355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09" y="368"/>
                  </a:lnTo>
                  <a:lnTo>
                    <a:pt x="500" y="371"/>
                  </a:lnTo>
                  <a:lnTo>
                    <a:pt x="492" y="375"/>
                  </a:lnTo>
                  <a:lnTo>
                    <a:pt x="483" y="378"/>
                  </a:lnTo>
                  <a:lnTo>
                    <a:pt x="476" y="381"/>
                  </a:lnTo>
                  <a:lnTo>
                    <a:pt x="469" y="384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2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4" y="394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3" y="392"/>
                  </a:lnTo>
                  <a:lnTo>
                    <a:pt x="443" y="389"/>
                  </a:lnTo>
                  <a:lnTo>
                    <a:pt x="442" y="385"/>
                  </a:lnTo>
                  <a:lnTo>
                    <a:pt x="441" y="379"/>
                  </a:lnTo>
                  <a:lnTo>
                    <a:pt x="441" y="373"/>
                  </a:lnTo>
                  <a:lnTo>
                    <a:pt x="439" y="366"/>
                  </a:lnTo>
                  <a:lnTo>
                    <a:pt x="438" y="358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5" y="198"/>
                  </a:lnTo>
                  <a:lnTo>
                    <a:pt x="414" y="191"/>
                  </a:lnTo>
                  <a:lnTo>
                    <a:pt x="413" y="183"/>
                  </a:lnTo>
                  <a:lnTo>
                    <a:pt x="412" y="177"/>
                  </a:lnTo>
                  <a:lnTo>
                    <a:pt x="411" y="172"/>
                  </a:lnTo>
                  <a:lnTo>
                    <a:pt x="410" y="168"/>
                  </a:lnTo>
                  <a:lnTo>
                    <a:pt x="410" y="165"/>
                  </a:lnTo>
                  <a:lnTo>
                    <a:pt x="410" y="163"/>
                  </a:lnTo>
                  <a:lnTo>
                    <a:pt x="410" y="162"/>
                  </a:lnTo>
                  <a:lnTo>
                    <a:pt x="409" y="162"/>
                  </a:lnTo>
                  <a:lnTo>
                    <a:pt x="407" y="164"/>
                  </a:lnTo>
                  <a:lnTo>
                    <a:pt x="404" y="166"/>
                  </a:lnTo>
                  <a:lnTo>
                    <a:pt x="401" y="168"/>
                  </a:lnTo>
                  <a:lnTo>
                    <a:pt x="396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70" y="189"/>
                  </a:lnTo>
                  <a:lnTo>
                    <a:pt x="362" y="195"/>
                  </a:lnTo>
                  <a:lnTo>
                    <a:pt x="353" y="201"/>
                  </a:lnTo>
                  <a:lnTo>
                    <a:pt x="345" y="207"/>
                  </a:lnTo>
                  <a:lnTo>
                    <a:pt x="336" y="213"/>
                  </a:lnTo>
                  <a:lnTo>
                    <a:pt x="327" y="219"/>
                  </a:lnTo>
                  <a:lnTo>
                    <a:pt x="318" y="225"/>
                  </a:lnTo>
                  <a:lnTo>
                    <a:pt x="308" y="232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2" y="250"/>
                  </a:lnTo>
                  <a:lnTo>
                    <a:pt x="273" y="256"/>
                  </a:lnTo>
                  <a:lnTo>
                    <a:pt x="265" y="261"/>
                  </a:lnTo>
                  <a:lnTo>
                    <a:pt x="258" y="266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9" y="279"/>
                  </a:lnTo>
                  <a:lnTo>
                    <a:pt x="235" y="282"/>
                  </a:lnTo>
                  <a:lnTo>
                    <a:pt x="231" y="285"/>
                  </a:lnTo>
                  <a:lnTo>
                    <a:pt x="228" y="287"/>
                  </a:lnTo>
                  <a:lnTo>
                    <a:pt x="226" y="288"/>
                  </a:lnTo>
                  <a:lnTo>
                    <a:pt x="226" y="289"/>
                  </a:lnTo>
                  <a:lnTo>
                    <a:pt x="226" y="288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4" y="280"/>
                  </a:lnTo>
                  <a:lnTo>
                    <a:pt x="223" y="276"/>
                  </a:lnTo>
                  <a:lnTo>
                    <a:pt x="222" y="271"/>
                  </a:lnTo>
                  <a:lnTo>
                    <a:pt x="221" y="265"/>
                  </a:lnTo>
                  <a:lnTo>
                    <a:pt x="219" y="258"/>
                  </a:lnTo>
                  <a:lnTo>
                    <a:pt x="218" y="251"/>
                  </a:lnTo>
                  <a:lnTo>
                    <a:pt x="216" y="243"/>
                  </a:lnTo>
                  <a:lnTo>
                    <a:pt x="214" y="235"/>
                  </a:lnTo>
                  <a:lnTo>
                    <a:pt x="212" y="226"/>
                  </a:lnTo>
                  <a:lnTo>
                    <a:pt x="210" y="217"/>
                  </a:lnTo>
                  <a:lnTo>
                    <a:pt x="208" y="207"/>
                  </a:lnTo>
                  <a:lnTo>
                    <a:pt x="206" y="197"/>
                  </a:lnTo>
                  <a:lnTo>
                    <a:pt x="204" y="187"/>
                  </a:lnTo>
                  <a:lnTo>
                    <a:pt x="201" y="176"/>
                  </a:lnTo>
                  <a:lnTo>
                    <a:pt x="199" y="166"/>
                  </a:lnTo>
                  <a:lnTo>
                    <a:pt x="197" y="155"/>
                  </a:lnTo>
                  <a:lnTo>
                    <a:pt x="195" y="144"/>
                  </a:lnTo>
                  <a:lnTo>
                    <a:pt x="192" y="133"/>
                  </a:lnTo>
                  <a:lnTo>
                    <a:pt x="190" y="123"/>
                  </a:lnTo>
                  <a:lnTo>
                    <a:pt x="188" y="112"/>
                  </a:lnTo>
                  <a:lnTo>
                    <a:pt x="185" y="101"/>
                  </a:lnTo>
                  <a:lnTo>
                    <a:pt x="183" y="91"/>
                  </a:lnTo>
                  <a:lnTo>
                    <a:pt x="181" y="81"/>
                  </a:lnTo>
                  <a:lnTo>
                    <a:pt x="179" y="72"/>
                  </a:lnTo>
                  <a:lnTo>
                    <a:pt x="177" y="62"/>
                  </a:lnTo>
                  <a:lnTo>
                    <a:pt x="175" y="53"/>
                  </a:lnTo>
                  <a:lnTo>
                    <a:pt x="173" y="45"/>
                  </a:lnTo>
                  <a:lnTo>
                    <a:pt x="171" y="37"/>
                  </a:lnTo>
                  <a:lnTo>
                    <a:pt x="170" y="30"/>
                  </a:lnTo>
                  <a:lnTo>
                    <a:pt x="168" y="23"/>
                  </a:lnTo>
                  <a:lnTo>
                    <a:pt x="167" y="17"/>
                  </a:lnTo>
                  <a:lnTo>
                    <a:pt x="166" y="12"/>
                  </a:lnTo>
                  <a:lnTo>
                    <a:pt x="165" y="8"/>
                  </a:lnTo>
                  <a:lnTo>
                    <a:pt x="164" y="4"/>
                  </a:lnTo>
                  <a:lnTo>
                    <a:pt x="164" y="2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58" y="4"/>
                  </a:lnTo>
                  <a:lnTo>
                    <a:pt x="154" y="8"/>
                  </a:lnTo>
                  <a:lnTo>
                    <a:pt x="149" y="12"/>
                  </a:lnTo>
                  <a:lnTo>
                    <a:pt x="143" y="17"/>
                  </a:lnTo>
                  <a:lnTo>
                    <a:pt x="137" y="22"/>
                  </a:lnTo>
                  <a:lnTo>
                    <a:pt x="129" y="28"/>
                  </a:lnTo>
                  <a:lnTo>
                    <a:pt x="122" y="34"/>
                  </a:lnTo>
                  <a:lnTo>
                    <a:pt x="114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80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2"/>
                  </a:lnTo>
                  <a:lnTo>
                    <a:pt x="34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2"/>
                  </a:lnTo>
                  <a:lnTo>
                    <a:pt x="14" y="123"/>
                  </a:lnTo>
                  <a:lnTo>
                    <a:pt x="13" y="124"/>
                  </a:lnTo>
                </a:path>
              </a:pathLst>
            </a:custGeom>
            <a:noFill/>
            <a:ln w="3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68" name="Freeform 8">
              <a:extLst>
                <a:ext uri="{FF2B5EF4-FFF2-40B4-BE49-F238E27FC236}">
                  <a16:creationId xmlns:a16="http://schemas.microsoft.com/office/drawing/2014/main" id="{AA6D42C6-CD7D-4479-A7FE-B40DABFE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611" y="3431822"/>
              <a:ext cx="606907" cy="443441"/>
            </a:xfrm>
            <a:custGeom>
              <a:avLst/>
              <a:gdLst>
                <a:gd name="T0" fmla="*/ 2147483646 w 765"/>
                <a:gd name="T1" fmla="*/ 2147483646 h 541"/>
                <a:gd name="T2" fmla="*/ 2147483646 w 765"/>
                <a:gd name="T3" fmla="*/ 2147483646 h 541"/>
                <a:gd name="T4" fmla="*/ 2147483646 w 765"/>
                <a:gd name="T5" fmla="*/ 2147483646 h 541"/>
                <a:gd name="T6" fmla="*/ 2147483646 w 765"/>
                <a:gd name="T7" fmla="*/ 2147483646 h 541"/>
                <a:gd name="T8" fmla="*/ 2147483646 w 765"/>
                <a:gd name="T9" fmla="*/ 2147483646 h 541"/>
                <a:gd name="T10" fmla="*/ 2147483646 w 765"/>
                <a:gd name="T11" fmla="*/ 2147483646 h 541"/>
                <a:gd name="T12" fmla="*/ 2147483646 w 765"/>
                <a:gd name="T13" fmla="*/ 2147483646 h 541"/>
                <a:gd name="T14" fmla="*/ 2147483646 w 765"/>
                <a:gd name="T15" fmla="*/ 2147483646 h 541"/>
                <a:gd name="T16" fmla="*/ 2147483646 w 765"/>
                <a:gd name="T17" fmla="*/ 2147483646 h 541"/>
                <a:gd name="T18" fmla="*/ 2147483646 w 765"/>
                <a:gd name="T19" fmla="*/ 2147483646 h 541"/>
                <a:gd name="T20" fmla="*/ 2147483646 w 765"/>
                <a:gd name="T21" fmla="*/ 2147483646 h 541"/>
                <a:gd name="T22" fmla="*/ 2147483646 w 765"/>
                <a:gd name="T23" fmla="*/ 2147483646 h 541"/>
                <a:gd name="T24" fmla="*/ 2147483646 w 765"/>
                <a:gd name="T25" fmla="*/ 2147483646 h 541"/>
                <a:gd name="T26" fmla="*/ 2147483646 w 765"/>
                <a:gd name="T27" fmla="*/ 2147483646 h 541"/>
                <a:gd name="T28" fmla="*/ 2147483646 w 765"/>
                <a:gd name="T29" fmla="*/ 2147483646 h 541"/>
                <a:gd name="T30" fmla="*/ 2147483646 w 765"/>
                <a:gd name="T31" fmla="*/ 2147483646 h 541"/>
                <a:gd name="T32" fmla="*/ 2147483646 w 765"/>
                <a:gd name="T33" fmla="*/ 2147483646 h 541"/>
                <a:gd name="T34" fmla="*/ 2147483646 w 765"/>
                <a:gd name="T35" fmla="*/ 2147483646 h 541"/>
                <a:gd name="T36" fmla="*/ 2147483646 w 765"/>
                <a:gd name="T37" fmla="*/ 2147483646 h 541"/>
                <a:gd name="T38" fmla="*/ 2147483646 w 765"/>
                <a:gd name="T39" fmla="*/ 2147483646 h 541"/>
                <a:gd name="T40" fmla="*/ 2147483646 w 765"/>
                <a:gd name="T41" fmla="*/ 2147483646 h 541"/>
                <a:gd name="T42" fmla="*/ 2147483646 w 765"/>
                <a:gd name="T43" fmla="*/ 2147483646 h 541"/>
                <a:gd name="T44" fmla="*/ 2147483646 w 765"/>
                <a:gd name="T45" fmla="*/ 2147483646 h 541"/>
                <a:gd name="T46" fmla="*/ 2147483646 w 765"/>
                <a:gd name="T47" fmla="*/ 2147483646 h 541"/>
                <a:gd name="T48" fmla="*/ 2147483646 w 765"/>
                <a:gd name="T49" fmla="*/ 2147483646 h 541"/>
                <a:gd name="T50" fmla="*/ 2147483646 w 765"/>
                <a:gd name="T51" fmla="*/ 2147483646 h 541"/>
                <a:gd name="T52" fmla="*/ 2147483646 w 765"/>
                <a:gd name="T53" fmla="*/ 0 h 541"/>
                <a:gd name="T54" fmla="*/ 2147483646 w 765"/>
                <a:gd name="T55" fmla="*/ 2147483646 h 541"/>
                <a:gd name="T56" fmla="*/ 2147483646 w 765"/>
                <a:gd name="T57" fmla="*/ 2147483646 h 541"/>
                <a:gd name="T58" fmla="*/ 2147483646 w 765"/>
                <a:gd name="T59" fmla="*/ 2147483646 h 541"/>
                <a:gd name="T60" fmla="*/ 2147483646 w 765"/>
                <a:gd name="T61" fmla="*/ 2147483646 h 541"/>
                <a:gd name="T62" fmla="*/ 2147483646 w 765"/>
                <a:gd name="T63" fmla="*/ 2147483646 h 541"/>
                <a:gd name="T64" fmla="*/ 2147483646 w 765"/>
                <a:gd name="T65" fmla="*/ 2147483646 h 541"/>
                <a:gd name="T66" fmla="*/ 2147483646 w 765"/>
                <a:gd name="T67" fmla="*/ 2147483646 h 541"/>
                <a:gd name="T68" fmla="*/ 2147483646 w 765"/>
                <a:gd name="T69" fmla="*/ 0 h 541"/>
                <a:gd name="T70" fmla="*/ 2147483646 w 765"/>
                <a:gd name="T71" fmla="*/ 2147483646 h 541"/>
                <a:gd name="T72" fmla="*/ 2147483646 w 765"/>
                <a:gd name="T73" fmla="*/ 2147483646 h 541"/>
                <a:gd name="T74" fmla="*/ 2147483646 w 765"/>
                <a:gd name="T75" fmla="*/ 2147483646 h 541"/>
                <a:gd name="T76" fmla="*/ 2147483646 w 765"/>
                <a:gd name="T77" fmla="*/ 2147483646 h 541"/>
                <a:gd name="T78" fmla="*/ 2147483646 w 765"/>
                <a:gd name="T79" fmla="*/ 2147483646 h 541"/>
                <a:gd name="T80" fmla="*/ 2147483646 w 765"/>
                <a:gd name="T81" fmla="*/ 2147483646 h 541"/>
                <a:gd name="T82" fmla="*/ 2147483646 w 765"/>
                <a:gd name="T83" fmla="*/ 2147483646 h 541"/>
                <a:gd name="T84" fmla="*/ 2147483646 w 765"/>
                <a:gd name="T85" fmla="*/ 2147483646 h 541"/>
                <a:gd name="T86" fmla="*/ 2147483646 w 765"/>
                <a:gd name="T87" fmla="*/ 2147483646 h 541"/>
                <a:gd name="T88" fmla="*/ 2147483646 w 765"/>
                <a:gd name="T89" fmla="*/ 2147483646 h 541"/>
                <a:gd name="T90" fmla="*/ 0 w 765"/>
                <a:gd name="T91" fmla="*/ 2147483646 h 541"/>
                <a:gd name="T92" fmla="*/ 2147483646 w 765"/>
                <a:gd name="T93" fmla="*/ 2147483646 h 541"/>
                <a:gd name="T94" fmla="*/ 2147483646 w 765"/>
                <a:gd name="T95" fmla="*/ 2147483646 h 541"/>
                <a:gd name="T96" fmla="*/ 2147483646 w 765"/>
                <a:gd name="T97" fmla="*/ 2147483646 h 541"/>
                <a:gd name="T98" fmla="*/ 2147483646 w 765"/>
                <a:gd name="T99" fmla="*/ 2147483646 h 541"/>
                <a:gd name="T100" fmla="*/ 2147483646 w 765"/>
                <a:gd name="T101" fmla="*/ 2147483646 h 541"/>
                <a:gd name="T102" fmla="*/ 2147483646 w 765"/>
                <a:gd name="T103" fmla="*/ 2147483646 h 541"/>
                <a:gd name="T104" fmla="*/ 2147483646 w 765"/>
                <a:gd name="T105" fmla="*/ 2147483646 h 541"/>
                <a:gd name="T106" fmla="*/ 2147483646 w 765"/>
                <a:gd name="T107" fmla="*/ 2147483646 h 541"/>
                <a:gd name="T108" fmla="*/ 2147483646 w 765"/>
                <a:gd name="T109" fmla="*/ 2147483646 h 541"/>
                <a:gd name="T110" fmla="*/ 2147483646 w 765"/>
                <a:gd name="T111" fmla="*/ 2147483646 h 541"/>
                <a:gd name="T112" fmla="*/ 2147483646 w 765"/>
                <a:gd name="T113" fmla="*/ 2147483646 h 541"/>
                <a:gd name="T114" fmla="*/ 2147483646 w 765"/>
                <a:gd name="T115" fmla="*/ 2147483646 h 541"/>
                <a:gd name="T116" fmla="*/ 2147483646 w 765"/>
                <a:gd name="T117" fmla="*/ 2147483646 h 541"/>
                <a:gd name="T118" fmla="*/ 2147483646 w 765"/>
                <a:gd name="T119" fmla="*/ 2147483646 h 541"/>
                <a:gd name="T120" fmla="*/ 2147483646 w 765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69" name="Freeform 9">
              <a:extLst>
                <a:ext uri="{FF2B5EF4-FFF2-40B4-BE49-F238E27FC236}">
                  <a16:creationId xmlns:a16="http://schemas.microsoft.com/office/drawing/2014/main" id="{2849CB1C-EC40-45AA-948B-15B28B9E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611" y="3431822"/>
              <a:ext cx="606907" cy="443441"/>
            </a:xfrm>
            <a:custGeom>
              <a:avLst/>
              <a:gdLst>
                <a:gd name="T0" fmla="*/ 2147483646 w 765"/>
                <a:gd name="T1" fmla="*/ 2147483646 h 541"/>
                <a:gd name="T2" fmla="*/ 2147483646 w 765"/>
                <a:gd name="T3" fmla="*/ 2147483646 h 541"/>
                <a:gd name="T4" fmla="*/ 2147483646 w 765"/>
                <a:gd name="T5" fmla="*/ 2147483646 h 541"/>
                <a:gd name="T6" fmla="*/ 2147483646 w 765"/>
                <a:gd name="T7" fmla="*/ 2147483646 h 541"/>
                <a:gd name="T8" fmla="*/ 2147483646 w 765"/>
                <a:gd name="T9" fmla="*/ 2147483646 h 541"/>
                <a:gd name="T10" fmla="*/ 2147483646 w 765"/>
                <a:gd name="T11" fmla="*/ 2147483646 h 541"/>
                <a:gd name="T12" fmla="*/ 2147483646 w 765"/>
                <a:gd name="T13" fmla="*/ 2147483646 h 541"/>
                <a:gd name="T14" fmla="*/ 2147483646 w 765"/>
                <a:gd name="T15" fmla="*/ 2147483646 h 541"/>
                <a:gd name="T16" fmla="*/ 2147483646 w 765"/>
                <a:gd name="T17" fmla="*/ 2147483646 h 541"/>
                <a:gd name="T18" fmla="*/ 2147483646 w 765"/>
                <a:gd name="T19" fmla="*/ 2147483646 h 541"/>
                <a:gd name="T20" fmla="*/ 2147483646 w 765"/>
                <a:gd name="T21" fmla="*/ 2147483646 h 541"/>
                <a:gd name="T22" fmla="*/ 2147483646 w 765"/>
                <a:gd name="T23" fmla="*/ 2147483646 h 541"/>
                <a:gd name="T24" fmla="*/ 2147483646 w 765"/>
                <a:gd name="T25" fmla="*/ 2147483646 h 541"/>
                <a:gd name="T26" fmla="*/ 2147483646 w 765"/>
                <a:gd name="T27" fmla="*/ 2147483646 h 541"/>
                <a:gd name="T28" fmla="*/ 2147483646 w 765"/>
                <a:gd name="T29" fmla="*/ 2147483646 h 541"/>
                <a:gd name="T30" fmla="*/ 2147483646 w 765"/>
                <a:gd name="T31" fmla="*/ 2147483646 h 541"/>
                <a:gd name="T32" fmla="*/ 2147483646 w 765"/>
                <a:gd name="T33" fmla="*/ 2147483646 h 541"/>
                <a:gd name="T34" fmla="*/ 2147483646 w 765"/>
                <a:gd name="T35" fmla="*/ 2147483646 h 541"/>
                <a:gd name="T36" fmla="*/ 2147483646 w 765"/>
                <a:gd name="T37" fmla="*/ 2147483646 h 541"/>
                <a:gd name="T38" fmla="*/ 2147483646 w 765"/>
                <a:gd name="T39" fmla="*/ 2147483646 h 541"/>
                <a:gd name="T40" fmla="*/ 2147483646 w 765"/>
                <a:gd name="T41" fmla="*/ 2147483646 h 541"/>
                <a:gd name="T42" fmla="*/ 2147483646 w 765"/>
                <a:gd name="T43" fmla="*/ 2147483646 h 541"/>
                <a:gd name="T44" fmla="*/ 2147483646 w 765"/>
                <a:gd name="T45" fmla="*/ 2147483646 h 541"/>
                <a:gd name="T46" fmla="*/ 2147483646 w 765"/>
                <a:gd name="T47" fmla="*/ 2147483646 h 541"/>
                <a:gd name="T48" fmla="*/ 2147483646 w 765"/>
                <a:gd name="T49" fmla="*/ 2147483646 h 541"/>
                <a:gd name="T50" fmla="*/ 2147483646 w 765"/>
                <a:gd name="T51" fmla="*/ 2147483646 h 541"/>
                <a:gd name="T52" fmla="*/ 2147483646 w 765"/>
                <a:gd name="T53" fmla="*/ 0 h 541"/>
                <a:gd name="T54" fmla="*/ 2147483646 w 765"/>
                <a:gd name="T55" fmla="*/ 2147483646 h 541"/>
                <a:gd name="T56" fmla="*/ 2147483646 w 765"/>
                <a:gd name="T57" fmla="*/ 2147483646 h 541"/>
                <a:gd name="T58" fmla="*/ 2147483646 w 765"/>
                <a:gd name="T59" fmla="*/ 2147483646 h 541"/>
                <a:gd name="T60" fmla="*/ 2147483646 w 765"/>
                <a:gd name="T61" fmla="*/ 2147483646 h 541"/>
                <a:gd name="T62" fmla="*/ 2147483646 w 765"/>
                <a:gd name="T63" fmla="*/ 2147483646 h 541"/>
                <a:gd name="T64" fmla="*/ 2147483646 w 765"/>
                <a:gd name="T65" fmla="*/ 2147483646 h 541"/>
                <a:gd name="T66" fmla="*/ 2147483646 w 765"/>
                <a:gd name="T67" fmla="*/ 2147483646 h 541"/>
                <a:gd name="T68" fmla="*/ 2147483646 w 765"/>
                <a:gd name="T69" fmla="*/ 0 h 541"/>
                <a:gd name="T70" fmla="*/ 2147483646 w 765"/>
                <a:gd name="T71" fmla="*/ 2147483646 h 541"/>
                <a:gd name="T72" fmla="*/ 2147483646 w 765"/>
                <a:gd name="T73" fmla="*/ 2147483646 h 541"/>
                <a:gd name="T74" fmla="*/ 2147483646 w 765"/>
                <a:gd name="T75" fmla="*/ 2147483646 h 541"/>
                <a:gd name="T76" fmla="*/ 2147483646 w 765"/>
                <a:gd name="T77" fmla="*/ 2147483646 h 541"/>
                <a:gd name="T78" fmla="*/ 2147483646 w 765"/>
                <a:gd name="T79" fmla="*/ 2147483646 h 541"/>
                <a:gd name="T80" fmla="*/ 2147483646 w 765"/>
                <a:gd name="T81" fmla="*/ 2147483646 h 541"/>
                <a:gd name="T82" fmla="*/ 2147483646 w 765"/>
                <a:gd name="T83" fmla="*/ 2147483646 h 541"/>
                <a:gd name="T84" fmla="*/ 2147483646 w 765"/>
                <a:gd name="T85" fmla="*/ 2147483646 h 541"/>
                <a:gd name="T86" fmla="*/ 2147483646 w 765"/>
                <a:gd name="T87" fmla="*/ 2147483646 h 541"/>
                <a:gd name="T88" fmla="*/ 2147483646 w 765"/>
                <a:gd name="T89" fmla="*/ 2147483646 h 541"/>
                <a:gd name="T90" fmla="*/ 0 w 765"/>
                <a:gd name="T91" fmla="*/ 2147483646 h 541"/>
                <a:gd name="T92" fmla="*/ 2147483646 w 765"/>
                <a:gd name="T93" fmla="*/ 2147483646 h 541"/>
                <a:gd name="T94" fmla="*/ 2147483646 w 765"/>
                <a:gd name="T95" fmla="*/ 2147483646 h 541"/>
                <a:gd name="T96" fmla="*/ 2147483646 w 765"/>
                <a:gd name="T97" fmla="*/ 2147483646 h 541"/>
                <a:gd name="T98" fmla="*/ 2147483646 w 765"/>
                <a:gd name="T99" fmla="*/ 2147483646 h 541"/>
                <a:gd name="T100" fmla="*/ 2147483646 w 765"/>
                <a:gd name="T101" fmla="*/ 2147483646 h 541"/>
                <a:gd name="T102" fmla="*/ 2147483646 w 765"/>
                <a:gd name="T103" fmla="*/ 2147483646 h 541"/>
                <a:gd name="T104" fmla="*/ 2147483646 w 765"/>
                <a:gd name="T105" fmla="*/ 2147483646 h 541"/>
                <a:gd name="T106" fmla="*/ 2147483646 w 765"/>
                <a:gd name="T107" fmla="*/ 2147483646 h 541"/>
                <a:gd name="T108" fmla="*/ 2147483646 w 765"/>
                <a:gd name="T109" fmla="*/ 2147483646 h 541"/>
                <a:gd name="T110" fmla="*/ 2147483646 w 765"/>
                <a:gd name="T111" fmla="*/ 2147483646 h 541"/>
                <a:gd name="T112" fmla="*/ 2147483646 w 765"/>
                <a:gd name="T113" fmla="*/ 2147483646 h 541"/>
                <a:gd name="T114" fmla="*/ 2147483646 w 765"/>
                <a:gd name="T115" fmla="*/ 2147483646 h 541"/>
                <a:gd name="T116" fmla="*/ 2147483646 w 765"/>
                <a:gd name="T117" fmla="*/ 2147483646 h 541"/>
                <a:gd name="T118" fmla="*/ 2147483646 w 765"/>
                <a:gd name="T119" fmla="*/ 2147483646 h 541"/>
                <a:gd name="T120" fmla="*/ 2147483646 w 765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70" name="Freeform 10">
              <a:extLst>
                <a:ext uri="{FF2B5EF4-FFF2-40B4-BE49-F238E27FC236}">
                  <a16:creationId xmlns:a16="http://schemas.microsoft.com/office/drawing/2014/main" id="{1DCD1784-B068-401D-B545-56500D856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5" y="3215429"/>
              <a:ext cx="1258242" cy="918850"/>
            </a:xfrm>
            <a:custGeom>
              <a:avLst/>
              <a:gdLst>
                <a:gd name="T0" fmla="*/ 2147483646 w 1586"/>
                <a:gd name="T1" fmla="*/ 2147483646 h 1121"/>
                <a:gd name="T2" fmla="*/ 2147483646 w 1586"/>
                <a:gd name="T3" fmla="*/ 2147483646 h 1121"/>
                <a:gd name="T4" fmla="*/ 2147483646 w 1586"/>
                <a:gd name="T5" fmla="*/ 2147483646 h 1121"/>
                <a:gd name="T6" fmla="*/ 2147483646 w 1586"/>
                <a:gd name="T7" fmla="*/ 2147483646 h 1121"/>
                <a:gd name="T8" fmla="*/ 2147483646 w 1586"/>
                <a:gd name="T9" fmla="*/ 2147483646 h 1121"/>
                <a:gd name="T10" fmla="*/ 2147483646 w 1586"/>
                <a:gd name="T11" fmla="*/ 2147483646 h 1121"/>
                <a:gd name="T12" fmla="*/ 2147483646 w 1586"/>
                <a:gd name="T13" fmla="*/ 2147483646 h 1121"/>
                <a:gd name="T14" fmla="*/ 2147483646 w 1586"/>
                <a:gd name="T15" fmla="*/ 2147483646 h 1121"/>
                <a:gd name="T16" fmla="*/ 2147483646 w 1586"/>
                <a:gd name="T17" fmla="*/ 2147483646 h 1121"/>
                <a:gd name="T18" fmla="*/ 2147483646 w 1586"/>
                <a:gd name="T19" fmla="*/ 2147483646 h 1121"/>
                <a:gd name="T20" fmla="*/ 2147483646 w 1586"/>
                <a:gd name="T21" fmla="*/ 2147483646 h 1121"/>
                <a:gd name="T22" fmla="*/ 2147483646 w 1586"/>
                <a:gd name="T23" fmla="*/ 2147483646 h 1121"/>
                <a:gd name="T24" fmla="*/ 2147483646 w 1586"/>
                <a:gd name="T25" fmla="*/ 2147483646 h 1121"/>
                <a:gd name="T26" fmla="*/ 2147483646 w 1586"/>
                <a:gd name="T27" fmla="*/ 2147483646 h 1121"/>
                <a:gd name="T28" fmla="*/ 2147483646 w 1586"/>
                <a:gd name="T29" fmla="*/ 2147483646 h 1121"/>
                <a:gd name="T30" fmla="*/ 2147483646 w 1586"/>
                <a:gd name="T31" fmla="*/ 2147483646 h 1121"/>
                <a:gd name="T32" fmla="*/ 2147483646 w 1586"/>
                <a:gd name="T33" fmla="*/ 2147483646 h 1121"/>
                <a:gd name="T34" fmla="*/ 2147483646 w 1586"/>
                <a:gd name="T35" fmla="*/ 2147483646 h 1121"/>
                <a:gd name="T36" fmla="*/ 2147483646 w 1586"/>
                <a:gd name="T37" fmla="*/ 2147483646 h 1121"/>
                <a:gd name="T38" fmla="*/ 2147483646 w 1586"/>
                <a:gd name="T39" fmla="*/ 2147483646 h 1121"/>
                <a:gd name="T40" fmla="*/ 2147483646 w 1586"/>
                <a:gd name="T41" fmla="*/ 2147483646 h 1121"/>
                <a:gd name="T42" fmla="*/ 2147483646 w 1586"/>
                <a:gd name="T43" fmla="*/ 2147483646 h 1121"/>
                <a:gd name="T44" fmla="*/ 2147483646 w 1586"/>
                <a:gd name="T45" fmla="*/ 2147483646 h 1121"/>
                <a:gd name="T46" fmla="*/ 2147483646 w 1586"/>
                <a:gd name="T47" fmla="*/ 2147483646 h 1121"/>
                <a:gd name="T48" fmla="*/ 2147483646 w 1586"/>
                <a:gd name="T49" fmla="*/ 0 h 1121"/>
                <a:gd name="T50" fmla="*/ 2147483646 w 1586"/>
                <a:gd name="T51" fmla="*/ 2147483646 h 1121"/>
                <a:gd name="T52" fmla="*/ 2147483646 w 1586"/>
                <a:gd name="T53" fmla="*/ 2147483646 h 1121"/>
                <a:gd name="T54" fmla="*/ 2147483646 w 1586"/>
                <a:gd name="T55" fmla="*/ 2147483646 h 1121"/>
                <a:gd name="T56" fmla="*/ 2147483646 w 1586"/>
                <a:gd name="T57" fmla="*/ 2147483646 h 1121"/>
                <a:gd name="T58" fmla="*/ 2147483646 w 1586"/>
                <a:gd name="T59" fmla="*/ 2147483646 h 1121"/>
                <a:gd name="T60" fmla="*/ 2147483646 w 1586"/>
                <a:gd name="T61" fmla="*/ 2147483646 h 1121"/>
                <a:gd name="T62" fmla="*/ 2147483646 w 1586"/>
                <a:gd name="T63" fmla="*/ 2147483646 h 1121"/>
                <a:gd name="T64" fmla="*/ 2147483646 w 1586"/>
                <a:gd name="T65" fmla="*/ 0 h 1121"/>
                <a:gd name="T66" fmla="*/ 2147483646 w 1586"/>
                <a:gd name="T67" fmla="*/ 2147483646 h 1121"/>
                <a:gd name="T68" fmla="*/ 2147483646 w 1586"/>
                <a:gd name="T69" fmla="*/ 2147483646 h 1121"/>
                <a:gd name="T70" fmla="*/ 2147483646 w 1586"/>
                <a:gd name="T71" fmla="*/ 2147483646 h 1121"/>
                <a:gd name="T72" fmla="*/ 2147483646 w 1586"/>
                <a:gd name="T73" fmla="*/ 2147483646 h 1121"/>
                <a:gd name="T74" fmla="*/ 2147483646 w 1586"/>
                <a:gd name="T75" fmla="*/ 2147483646 h 1121"/>
                <a:gd name="T76" fmla="*/ 2147483646 w 1586"/>
                <a:gd name="T77" fmla="*/ 2147483646 h 1121"/>
                <a:gd name="T78" fmla="*/ 2147483646 w 1586"/>
                <a:gd name="T79" fmla="*/ 2147483646 h 1121"/>
                <a:gd name="T80" fmla="*/ 2147483646 w 1586"/>
                <a:gd name="T81" fmla="*/ 2147483646 h 1121"/>
                <a:gd name="T82" fmla="*/ 2147483646 w 1586"/>
                <a:gd name="T83" fmla="*/ 2147483646 h 1121"/>
                <a:gd name="T84" fmla="*/ 0 w 1586"/>
                <a:gd name="T85" fmla="*/ 2147483646 h 1121"/>
                <a:gd name="T86" fmla="*/ 2147483646 w 1586"/>
                <a:gd name="T87" fmla="*/ 2147483646 h 1121"/>
                <a:gd name="T88" fmla="*/ 2147483646 w 1586"/>
                <a:gd name="T89" fmla="*/ 2147483646 h 1121"/>
                <a:gd name="T90" fmla="*/ 2147483646 w 1586"/>
                <a:gd name="T91" fmla="*/ 2147483646 h 1121"/>
                <a:gd name="T92" fmla="*/ 2147483646 w 1586"/>
                <a:gd name="T93" fmla="*/ 2147483646 h 1121"/>
                <a:gd name="T94" fmla="*/ 2147483646 w 1586"/>
                <a:gd name="T95" fmla="*/ 2147483646 h 1121"/>
                <a:gd name="T96" fmla="*/ 2147483646 w 1586"/>
                <a:gd name="T97" fmla="*/ 2147483646 h 1121"/>
                <a:gd name="T98" fmla="*/ 2147483646 w 1586"/>
                <a:gd name="T99" fmla="*/ 2147483646 h 1121"/>
                <a:gd name="T100" fmla="*/ 2147483646 w 1586"/>
                <a:gd name="T101" fmla="*/ 2147483646 h 1121"/>
                <a:gd name="T102" fmla="*/ 2147483646 w 1586"/>
                <a:gd name="T103" fmla="*/ 2147483646 h 1121"/>
                <a:gd name="T104" fmla="*/ 2147483646 w 1586"/>
                <a:gd name="T105" fmla="*/ 2147483646 h 1121"/>
                <a:gd name="T106" fmla="*/ 2147483646 w 1586"/>
                <a:gd name="T107" fmla="*/ 2147483646 h 1121"/>
                <a:gd name="T108" fmla="*/ 2147483646 w 1586"/>
                <a:gd name="T109" fmla="*/ 2147483646 h 1121"/>
                <a:gd name="T110" fmla="*/ 2147483646 w 1586"/>
                <a:gd name="T111" fmla="*/ 2147483646 h 1121"/>
                <a:gd name="T112" fmla="*/ 2147483646 w 1586"/>
                <a:gd name="T113" fmla="*/ 2147483646 h 1121"/>
                <a:gd name="T114" fmla="*/ 2147483646 w 1586"/>
                <a:gd name="T115" fmla="*/ 2147483646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6"/>
                <a:gd name="T175" fmla="*/ 0 h 1121"/>
                <a:gd name="T176" fmla="*/ 1586 w 1586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6" h="1121">
                  <a:moveTo>
                    <a:pt x="792" y="1120"/>
                  </a:moveTo>
                  <a:lnTo>
                    <a:pt x="800" y="1120"/>
                  </a:lnTo>
                  <a:lnTo>
                    <a:pt x="808" y="1120"/>
                  </a:lnTo>
                  <a:lnTo>
                    <a:pt x="815" y="1119"/>
                  </a:lnTo>
                  <a:lnTo>
                    <a:pt x="823" y="1119"/>
                  </a:lnTo>
                  <a:lnTo>
                    <a:pt x="830" y="1119"/>
                  </a:lnTo>
                  <a:lnTo>
                    <a:pt x="838" y="1119"/>
                  </a:lnTo>
                  <a:lnTo>
                    <a:pt x="846" y="1118"/>
                  </a:lnTo>
                  <a:lnTo>
                    <a:pt x="853" y="1118"/>
                  </a:lnTo>
                  <a:lnTo>
                    <a:pt x="861" y="1117"/>
                  </a:lnTo>
                  <a:lnTo>
                    <a:pt x="868" y="1117"/>
                  </a:lnTo>
                  <a:lnTo>
                    <a:pt x="876" y="1116"/>
                  </a:lnTo>
                  <a:lnTo>
                    <a:pt x="883" y="1116"/>
                  </a:lnTo>
                  <a:lnTo>
                    <a:pt x="891" y="1115"/>
                  </a:lnTo>
                  <a:lnTo>
                    <a:pt x="898" y="1114"/>
                  </a:lnTo>
                  <a:lnTo>
                    <a:pt x="906" y="1114"/>
                  </a:lnTo>
                  <a:lnTo>
                    <a:pt x="913" y="1113"/>
                  </a:lnTo>
                  <a:lnTo>
                    <a:pt x="921" y="1112"/>
                  </a:lnTo>
                  <a:lnTo>
                    <a:pt x="928" y="1111"/>
                  </a:lnTo>
                  <a:lnTo>
                    <a:pt x="935" y="1110"/>
                  </a:lnTo>
                  <a:lnTo>
                    <a:pt x="943" y="1109"/>
                  </a:lnTo>
                  <a:lnTo>
                    <a:pt x="950" y="1108"/>
                  </a:lnTo>
                  <a:lnTo>
                    <a:pt x="957" y="1107"/>
                  </a:lnTo>
                  <a:lnTo>
                    <a:pt x="965" y="1106"/>
                  </a:lnTo>
                  <a:lnTo>
                    <a:pt x="972" y="1104"/>
                  </a:lnTo>
                  <a:lnTo>
                    <a:pt x="979" y="1103"/>
                  </a:lnTo>
                  <a:lnTo>
                    <a:pt x="986" y="1102"/>
                  </a:lnTo>
                  <a:lnTo>
                    <a:pt x="993" y="1100"/>
                  </a:lnTo>
                  <a:lnTo>
                    <a:pt x="1000" y="1099"/>
                  </a:lnTo>
                  <a:lnTo>
                    <a:pt x="1008" y="1097"/>
                  </a:lnTo>
                  <a:lnTo>
                    <a:pt x="1015" y="1096"/>
                  </a:lnTo>
                  <a:lnTo>
                    <a:pt x="1022" y="1094"/>
                  </a:lnTo>
                  <a:lnTo>
                    <a:pt x="1029" y="1093"/>
                  </a:lnTo>
                  <a:lnTo>
                    <a:pt x="1036" y="1091"/>
                  </a:lnTo>
                  <a:lnTo>
                    <a:pt x="1043" y="1089"/>
                  </a:lnTo>
                  <a:lnTo>
                    <a:pt x="1050" y="1087"/>
                  </a:lnTo>
                  <a:lnTo>
                    <a:pt x="1057" y="1086"/>
                  </a:lnTo>
                  <a:lnTo>
                    <a:pt x="1063" y="1084"/>
                  </a:lnTo>
                  <a:lnTo>
                    <a:pt x="1070" y="1082"/>
                  </a:lnTo>
                  <a:lnTo>
                    <a:pt x="1077" y="1080"/>
                  </a:lnTo>
                  <a:lnTo>
                    <a:pt x="1084" y="1078"/>
                  </a:lnTo>
                  <a:lnTo>
                    <a:pt x="1091" y="1076"/>
                  </a:lnTo>
                  <a:lnTo>
                    <a:pt x="1097" y="1073"/>
                  </a:lnTo>
                  <a:lnTo>
                    <a:pt x="1104" y="1071"/>
                  </a:lnTo>
                  <a:lnTo>
                    <a:pt x="1111" y="1069"/>
                  </a:lnTo>
                  <a:lnTo>
                    <a:pt x="1117" y="1067"/>
                  </a:lnTo>
                  <a:lnTo>
                    <a:pt x="1124" y="1064"/>
                  </a:lnTo>
                  <a:lnTo>
                    <a:pt x="1131" y="1062"/>
                  </a:lnTo>
                  <a:lnTo>
                    <a:pt x="1137" y="1059"/>
                  </a:lnTo>
                  <a:lnTo>
                    <a:pt x="1144" y="1057"/>
                  </a:lnTo>
                  <a:lnTo>
                    <a:pt x="1150" y="1054"/>
                  </a:lnTo>
                  <a:lnTo>
                    <a:pt x="1157" y="1052"/>
                  </a:lnTo>
                  <a:lnTo>
                    <a:pt x="1163" y="1049"/>
                  </a:lnTo>
                  <a:lnTo>
                    <a:pt x="1169" y="1047"/>
                  </a:lnTo>
                  <a:lnTo>
                    <a:pt x="1176" y="1044"/>
                  </a:lnTo>
                  <a:lnTo>
                    <a:pt x="1182" y="1041"/>
                  </a:lnTo>
                  <a:lnTo>
                    <a:pt x="1188" y="1038"/>
                  </a:lnTo>
                  <a:lnTo>
                    <a:pt x="1194" y="1035"/>
                  </a:lnTo>
                  <a:lnTo>
                    <a:pt x="1201" y="1032"/>
                  </a:lnTo>
                  <a:lnTo>
                    <a:pt x="1207" y="1029"/>
                  </a:lnTo>
                  <a:lnTo>
                    <a:pt x="1213" y="1026"/>
                  </a:lnTo>
                  <a:lnTo>
                    <a:pt x="1219" y="1023"/>
                  </a:lnTo>
                  <a:lnTo>
                    <a:pt x="1225" y="1020"/>
                  </a:lnTo>
                  <a:lnTo>
                    <a:pt x="1231" y="1017"/>
                  </a:lnTo>
                  <a:lnTo>
                    <a:pt x="1237" y="1014"/>
                  </a:lnTo>
                  <a:lnTo>
                    <a:pt x="1243" y="1011"/>
                  </a:lnTo>
                  <a:lnTo>
                    <a:pt x="1249" y="1007"/>
                  </a:lnTo>
                  <a:lnTo>
                    <a:pt x="1255" y="1004"/>
                  </a:lnTo>
                  <a:lnTo>
                    <a:pt x="1260" y="1001"/>
                  </a:lnTo>
                  <a:lnTo>
                    <a:pt x="1266" y="997"/>
                  </a:lnTo>
                  <a:lnTo>
                    <a:pt x="1272" y="994"/>
                  </a:lnTo>
                  <a:lnTo>
                    <a:pt x="1278" y="990"/>
                  </a:lnTo>
                  <a:lnTo>
                    <a:pt x="1283" y="987"/>
                  </a:lnTo>
                  <a:lnTo>
                    <a:pt x="1289" y="983"/>
                  </a:lnTo>
                  <a:lnTo>
                    <a:pt x="1294" y="979"/>
                  </a:lnTo>
                  <a:lnTo>
                    <a:pt x="1300" y="976"/>
                  </a:lnTo>
                  <a:lnTo>
                    <a:pt x="1305" y="972"/>
                  </a:lnTo>
                  <a:lnTo>
                    <a:pt x="1311" y="968"/>
                  </a:lnTo>
                  <a:lnTo>
                    <a:pt x="1316" y="964"/>
                  </a:lnTo>
                  <a:lnTo>
                    <a:pt x="1321" y="960"/>
                  </a:lnTo>
                  <a:lnTo>
                    <a:pt x="1327" y="956"/>
                  </a:lnTo>
                  <a:lnTo>
                    <a:pt x="1332" y="952"/>
                  </a:lnTo>
                  <a:lnTo>
                    <a:pt x="1337" y="948"/>
                  </a:lnTo>
                  <a:lnTo>
                    <a:pt x="1342" y="944"/>
                  </a:lnTo>
                  <a:lnTo>
                    <a:pt x="1347" y="940"/>
                  </a:lnTo>
                  <a:lnTo>
                    <a:pt x="1352" y="936"/>
                  </a:lnTo>
                  <a:lnTo>
                    <a:pt x="1358" y="931"/>
                  </a:lnTo>
                  <a:lnTo>
                    <a:pt x="1364" y="926"/>
                  </a:lnTo>
                  <a:lnTo>
                    <a:pt x="1369" y="922"/>
                  </a:lnTo>
                  <a:lnTo>
                    <a:pt x="1374" y="917"/>
                  </a:lnTo>
                  <a:lnTo>
                    <a:pt x="1380" y="912"/>
                  </a:lnTo>
                  <a:lnTo>
                    <a:pt x="1385" y="907"/>
                  </a:lnTo>
                  <a:lnTo>
                    <a:pt x="1390" y="902"/>
                  </a:lnTo>
                  <a:lnTo>
                    <a:pt x="1396" y="897"/>
                  </a:lnTo>
                  <a:lnTo>
                    <a:pt x="1401" y="892"/>
                  </a:lnTo>
                  <a:lnTo>
                    <a:pt x="1406" y="887"/>
                  </a:lnTo>
                  <a:lnTo>
                    <a:pt x="1411" y="881"/>
                  </a:lnTo>
                  <a:lnTo>
                    <a:pt x="1416" y="876"/>
                  </a:lnTo>
                  <a:lnTo>
                    <a:pt x="1421" y="871"/>
                  </a:lnTo>
                  <a:lnTo>
                    <a:pt x="1426" y="866"/>
                  </a:lnTo>
                  <a:lnTo>
                    <a:pt x="1430" y="860"/>
                  </a:lnTo>
                  <a:lnTo>
                    <a:pt x="1435" y="855"/>
                  </a:lnTo>
                  <a:lnTo>
                    <a:pt x="1440" y="850"/>
                  </a:lnTo>
                  <a:lnTo>
                    <a:pt x="1444" y="844"/>
                  </a:lnTo>
                  <a:lnTo>
                    <a:pt x="1449" y="839"/>
                  </a:lnTo>
                  <a:lnTo>
                    <a:pt x="1453" y="833"/>
                  </a:lnTo>
                  <a:lnTo>
                    <a:pt x="1457" y="828"/>
                  </a:lnTo>
                  <a:lnTo>
                    <a:pt x="1462" y="822"/>
                  </a:lnTo>
                  <a:lnTo>
                    <a:pt x="1466" y="816"/>
                  </a:lnTo>
                  <a:lnTo>
                    <a:pt x="1470" y="811"/>
                  </a:lnTo>
                  <a:lnTo>
                    <a:pt x="1474" y="805"/>
                  </a:lnTo>
                  <a:lnTo>
                    <a:pt x="1478" y="799"/>
                  </a:lnTo>
                  <a:lnTo>
                    <a:pt x="1482" y="793"/>
                  </a:lnTo>
                  <a:lnTo>
                    <a:pt x="1486" y="788"/>
                  </a:lnTo>
                  <a:lnTo>
                    <a:pt x="1490" y="782"/>
                  </a:lnTo>
                  <a:lnTo>
                    <a:pt x="1494" y="776"/>
                  </a:lnTo>
                  <a:lnTo>
                    <a:pt x="1497" y="770"/>
                  </a:lnTo>
                  <a:lnTo>
                    <a:pt x="1501" y="764"/>
                  </a:lnTo>
                  <a:lnTo>
                    <a:pt x="1505" y="758"/>
                  </a:lnTo>
                  <a:lnTo>
                    <a:pt x="1508" y="752"/>
                  </a:lnTo>
                  <a:lnTo>
                    <a:pt x="1512" y="746"/>
                  </a:lnTo>
                  <a:lnTo>
                    <a:pt x="1515" y="740"/>
                  </a:lnTo>
                  <a:lnTo>
                    <a:pt x="1518" y="734"/>
                  </a:lnTo>
                  <a:lnTo>
                    <a:pt x="1521" y="728"/>
                  </a:lnTo>
                  <a:lnTo>
                    <a:pt x="1524" y="721"/>
                  </a:lnTo>
                  <a:lnTo>
                    <a:pt x="1527" y="715"/>
                  </a:lnTo>
                  <a:lnTo>
                    <a:pt x="1530" y="709"/>
                  </a:lnTo>
                  <a:lnTo>
                    <a:pt x="1533" y="703"/>
                  </a:lnTo>
                  <a:lnTo>
                    <a:pt x="1536" y="696"/>
                  </a:lnTo>
                  <a:lnTo>
                    <a:pt x="1539" y="690"/>
                  </a:lnTo>
                  <a:lnTo>
                    <a:pt x="1542" y="684"/>
                  </a:lnTo>
                  <a:lnTo>
                    <a:pt x="1544" y="677"/>
                  </a:lnTo>
                  <a:lnTo>
                    <a:pt x="1547" y="671"/>
                  </a:lnTo>
                  <a:lnTo>
                    <a:pt x="1549" y="665"/>
                  </a:lnTo>
                  <a:lnTo>
                    <a:pt x="1551" y="658"/>
                  </a:lnTo>
                  <a:lnTo>
                    <a:pt x="1554" y="652"/>
                  </a:lnTo>
                  <a:lnTo>
                    <a:pt x="1556" y="645"/>
                  </a:lnTo>
                  <a:lnTo>
                    <a:pt x="1558" y="639"/>
                  </a:lnTo>
                  <a:lnTo>
                    <a:pt x="1560" y="632"/>
                  </a:lnTo>
                  <a:lnTo>
                    <a:pt x="1562" y="626"/>
                  </a:lnTo>
                  <a:lnTo>
                    <a:pt x="1564" y="619"/>
                  </a:lnTo>
                  <a:lnTo>
                    <a:pt x="1566" y="612"/>
                  </a:lnTo>
                  <a:lnTo>
                    <a:pt x="1567" y="606"/>
                  </a:lnTo>
                  <a:lnTo>
                    <a:pt x="1569" y="599"/>
                  </a:lnTo>
                  <a:lnTo>
                    <a:pt x="1571" y="592"/>
                  </a:lnTo>
                  <a:lnTo>
                    <a:pt x="1572" y="586"/>
                  </a:lnTo>
                  <a:lnTo>
                    <a:pt x="1574" y="579"/>
                  </a:lnTo>
                  <a:lnTo>
                    <a:pt x="1575" y="572"/>
                  </a:lnTo>
                  <a:lnTo>
                    <a:pt x="1576" y="565"/>
                  </a:lnTo>
                  <a:lnTo>
                    <a:pt x="1577" y="559"/>
                  </a:lnTo>
                  <a:lnTo>
                    <a:pt x="1578" y="552"/>
                  </a:lnTo>
                  <a:lnTo>
                    <a:pt x="1579" y="545"/>
                  </a:lnTo>
                  <a:lnTo>
                    <a:pt x="1580" y="538"/>
                  </a:lnTo>
                  <a:lnTo>
                    <a:pt x="1581" y="531"/>
                  </a:lnTo>
                  <a:lnTo>
                    <a:pt x="1582" y="524"/>
                  </a:lnTo>
                  <a:lnTo>
                    <a:pt x="1582" y="518"/>
                  </a:lnTo>
                  <a:lnTo>
                    <a:pt x="1583" y="511"/>
                  </a:lnTo>
                  <a:lnTo>
                    <a:pt x="1584" y="504"/>
                  </a:lnTo>
                  <a:lnTo>
                    <a:pt x="1584" y="497"/>
                  </a:lnTo>
                  <a:lnTo>
                    <a:pt x="1584" y="490"/>
                  </a:lnTo>
                  <a:lnTo>
                    <a:pt x="1584" y="483"/>
                  </a:lnTo>
                  <a:lnTo>
                    <a:pt x="1585" y="476"/>
                  </a:lnTo>
                  <a:lnTo>
                    <a:pt x="1585" y="469"/>
                  </a:lnTo>
                  <a:lnTo>
                    <a:pt x="1585" y="462"/>
                  </a:lnTo>
                  <a:lnTo>
                    <a:pt x="1584" y="454"/>
                  </a:lnTo>
                  <a:lnTo>
                    <a:pt x="1584" y="447"/>
                  </a:lnTo>
                  <a:lnTo>
                    <a:pt x="1584" y="440"/>
                  </a:lnTo>
                  <a:lnTo>
                    <a:pt x="1583" y="433"/>
                  </a:lnTo>
                  <a:lnTo>
                    <a:pt x="1583" y="425"/>
                  </a:lnTo>
                  <a:lnTo>
                    <a:pt x="1582" y="418"/>
                  </a:lnTo>
                  <a:lnTo>
                    <a:pt x="1582" y="411"/>
                  </a:lnTo>
                  <a:lnTo>
                    <a:pt x="1581" y="404"/>
                  </a:lnTo>
                  <a:lnTo>
                    <a:pt x="1580" y="397"/>
                  </a:lnTo>
                  <a:lnTo>
                    <a:pt x="1579" y="389"/>
                  </a:lnTo>
                  <a:lnTo>
                    <a:pt x="1578" y="382"/>
                  </a:lnTo>
                  <a:lnTo>
                    <a:pt x="1577" y="375"/>
                  </a:lnTo>
                  <a:lnTo>
                    <a:pt x="1575" y="368"/>
                  </a:lnTo>
                  <a:lnTo>
                    <a:pt x="1574" y="361"/>
                  </a:lnTo>
                  <a:lnTo>
                    <a:pt x="1573" y="354"/>
                  </a:lnTo>
                  <a:lnTo>
                    <a:pt x="1571" y="347"/>
                  </a:lnTo>
                  <a:lnTo>
                    <a:pt x="1570" y="340"/>
                  </a:lnTo>
                  <a:lnTo>
                    <a:pt x="1568" y="334"/>
                  </a:lnTo>
                  <a:lnTo>
                    <a:pt x="1566" y="327"/>
                  </a:lnTo>
                  <a:lnTo>
                    <a:pt x="1564" y="320"/>
                  </a:lnTo>
                  <a:lnTo>
                    <a:pt x="1562" y="313"/>
                  </a:lnTo>
                  <a:lnTo>
                    <a:pt x="1560" y="307"/>
                  </a:lnTo>
                  <a:lnTo>
                    <a:pt x="1558" y="300"/>
                  </a:lnTo>
                  <a:lnTo>
                    <a:pt x="1556" y="293"/>
                  </a:lnTo>
                  <a:lnTo>
                    <a:pt x="1554" y="287"/>
                  </a:lnTo>
                  <a:lnTo>
                    <a:pt x="1551" y="280"/>
                  </a:lnTo>
                  <a:lnTo>
                    <a:pt x="1549" y="274"/>
                  </a:lnTo>
                  <a:lnTo>
                    <a:pt x="1546" y="267"/>
                  </a:lnTo>
                  <a:lnTo>
                    <a:pt x="1543" y="261"/>
                  </a:lnTo>
                  <a:lnTo>
                    <a:pt x="1541" y="254"/>
                  </a:lnTo>
                  <a:lnTo>
                    <a:pt x="1538" y="248"/>
                  </a:lnTo>
                  <a:lnTo>
                    <a:pt x="1535" y="242"/>
                  </a:lnTo>
                  <a:lnTo>
                    <a:pt x="1532" y="236"/>
                  </a:lnTo>
                  <a:lnTo>
                    <a:pt x="1529" y="230"/>
                  </a:lnTo>
                  <a:lnTo>
                    <a:pt x="1526" y="223"/>
                  </a:lnTo>
                  <a:lnTo>
                    <a:pt x="1523" y="217"/>
                  </a:lnTo>
                  <a:lnTo>
                    <a:pt x="1519" y="211"/>
                  </a:lnTo>
                  <a:lnTo>
                    <a:pt x="1516" y="206"/>
                  </a:lnTo>
                  <a:lnTo>
                    <a:pt x="1512" y="200"/>
                  </a:lnTo>
                  <a:lnTo>
                    <a:pt x="1509" y="194"/>
                  </a:lnTo>
                  <a:lnTo>
                    <a:pt x="1505" y="188"/>
                  </a:lnTo>
                  <a:lnTo>
                    <a:pt x="1501" y="182"/>
                  </a:lnTo>
                  <a:lnTo>
                    <a:pt x="1498" y="177"/>
                  </a:lnTo>
                  <a:lnTo>
                    <a:pt x="1494" y="171"/>
                  </a:lnTo>
                  <a:lnTo>
                    <a:pt x="1490" y="166"/>
                  </a:lnTo>
                  <a:lnTo>
                    <a:pt x="1486" y="160"/>
                  </a:lnTo>
                  <a:lnTo>
                    <a:pt x="1482" y="155"/>
                  </a:lnTo>
                  <a:lnTo>
                    <a:pt x="1477" y="150"/>
                  </a:lnTo>
                  <a:lnTo>
                    <a:pt x="1473" y="145"/>
                  </a:lnTo>
                  <a:lnTo>
                    <a:pt x="1469" y="140"/>
                  </a:lnTo>
                  <a:lnTo>
                    <a:pt x="1464" y="135"/>
                  </a:lnTo>
                  <a:lnTo>
                    <a:pt x="1460" y="130"/>
                  </a:lnTo>
                  <a:lnTo>
                    <a:pt x="1455" y="125"/>
                  </a:lnTo>
                  <a:lnTo>
                    <a:pt x="1450" y="120"/>
                  </a:lnTo>
                  <a:lnTo>
                    <a:pt x="1446" y="115"/>
                  </a:lnTo>
                  <a:lnTo>
                    <a:pt x="1441" y="110"/>
                  </a:lnTo>
                  <a:lnTo>
                    <a:pt x="1436" y="106"/>
                  </a:lnTo>
                  <a:lnTo>
                    <a:pt x="1431" y="101"/>
                  </a:lnTo>
                  <a:lnTo>
                    <a:pt x="1426" y="97"/>
                  </a:lnTo>
                  <a:lnTo>
                    <a:pt x="1421" y="93"/>
                  </a:lnTo>
                  <a:lnTo>
                    <a:pt x="1415" y="88"/>
                  </a:lnTo>
                  <a:lnTo>
                    <a:pt x="1410" y="84"/>
                  </a:lnTo>
                  <a:lnTo>
                    <a:pt x="1405" y="80"/>
                  </a:lnTo>
                  <a:lnTo>
                    <a:pt x="1399" y="76"/>
                  </a:lnTo>
                  <a:lnTo>
                    <a:pt x="1394" y="72"/>
                  </a:lnTo>
                  <a:lnTo>
                    <a:pt x="1388" y="69"/>
                  </a:lnTo>
                  <a:lnTo>
                    <a:pt x="1383" y="65"/>
                  </a:lnTo>
                  <a:lnTo>
                    <a:pt x="1377" y="61"/>
                  </a:lnTo>
                  <a:lnTo>
                    <a:pt x="1371" y="58"/>
                  </a:lnTo>
                  <a:lnTo>
                    <a:pt x="1365" y="54"/>
                  </a:lnTo>
                  <a:lnTo>
                    <a:pt x="1359" y="51"/>
                  </a:lnTo>
                  <a:lnTo>
                    <a:pt x="1353" y="48"/>
                  </a:lnTo>
                  <a:lnTo>
                    <a:pt x="1348" y="45"/>
                  </a:lnTo>
                  <a:lnTo>
                    <a:pt x="1343" y="43"/>
                  </a:lnTo>
                  <a:lnTo>
                    <a:pt x="1337" y="40"/>
                  </a:lnTo>
                  <a:lnTo>
                    <a:pt x="1332" y="38"/>
                  </a:lnTo>
                  <a:lnTo>
                    <a:pt x="1327" y="35"/>
                  </a:lnTo>
                  <a:lnTo>
                    <a:pt x="1321" y="33"/>
                  </a:lnTo>
                  <a:lnTo>
                    <a:pt x="1315" y="31"/>
                  </a:lnTo>
                  <a:lnTo>
                    <a:pt x="1310" y="29"/>
                  </a:lnTo>
                  <a:lnTo>
                    <a:pt x="1304" y="27"/>
                  </a:lnTo>
                  <a:lnTo>
                    <a:pt x="1298" y="25"/>
                  </a:lnTo>
                  <a:lnTo>
                    <a:pt x="1293" y="23"/>
                  </a:lnTo>
                  <a:lnTo>
                    <a:pt x="1287" y="22"/>
                  </a:lnTo>
                  <a:lnTo>
                    <a:pt x="1281" y="20"/>
                  </a:lnTo>
                  <a:lnTo>
                    <a:pt x="1275" y="18"/>
                  </a:lnTo>
                  <a:lnTo>
                    <a:pt x="1269" y="17"/>
                  </a:lnTo>
                  <a:lnTo>
                    <a:pt x="1263" y="15"/>
                  </a:lnTo>
                  <a:lnTo>
                    <a:pt x="1257" y="14"/>
                  </a:lnTo>
                  <a:lnTo>
                    <a:pt x="1251" y="13"/>
                  </a:lnTo>
                  <a:lnTo>
                    <a:pt x="1244" y="11"/>
                  </a:lnTo>
                  <a:lnTo>
                    <a:pt x="1238" y="10"/>
                  </a:lnTo>
                  <a:lnTo>
                    <a:pt x="1232" y="9"/>
                  </a:lnTo>
                  <a:lnTo>
                    <a:pt x="1225" y="8"/>
                  </a:lnTo>
                  <a:lnTo>
                    <a:pt x="1219" y="7"/>
                  </a:lnTo>
                  <a:lnTo>
                    <a:pt x="1213" y="6"/>
                  </a:lnTo>
                  <a:lnTo>
                    <a:pt x="1206" y="5"/>
                  </a:lnTo>
                  <a:lnTo>
                    <a:pt x="1199" y="5"/>
                  </a:lnTo>
                  <a:lnTo>
                    <a:pt x="1193" y="4"/>
                  </a:lnTo>
                  <a:lnTo>
                    <a:pt x="1186" y="3"/>
                  </a:lnTo>
                  <a:lnTo>
                    <a:pt x="1180" y="3"/>
                  </a:lnTo>
                  <a:lnTo>
                    <a:pt x="1173" y="2"/>
                  </a:lnTo>
                  <a:lnTo>
                    <a:pt x="1166" y="2"/>
                  </a:lnTo>
                  <a:lnTo>
                    <a:pt x="1159" y="1"/>
                  </a:lnTo>
                  <a:lnTo>
                    <a:pt x="1152" y="1"/>
                  </a:lnTo>
                  <a:lnTo>
                    <a:pt x="1145" y="0"/>
                  </a:lnTo>
                  <a:lnTo>
                    <a:pt x="1139" y="0"/>
                  </a:lnTo>
                  <a:lnTo>
                    <a:pt x="1132" y="0"/>
                  </a:lnTo>
                  <a:lnTo>
                    <a:pt x="1125" y="0"/>
                  </a:lnTo>
                  <a:lnTo>
                    <a:pt x="1117" y="0"/>
                  </a:lnTo>
                  <a:lnTo>
                    <a:pt x="1110" y="0"/>
                  </a:lnTo>
                  <a:lnTo>
                    <a:pt x="1103" y="0"/>
                  </a:lnTo>
                  <a:lnTo>
                    <a:pt x="1096" y="0"/>
                  </a:lnTo>
                  <a:lnTo>
                    <a:pt x="1089" y="0"/>
                  </a:lnTo>
                  <a:lnTo>
                    <a:pt x="1082" y="0"/>
                  </a:lnTo>
                  <a:lnTo>
                    <a:pt x="1074" y="1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2" y="2"/>
                  </a:lnTo>
                  <a:lnTo>
                    <a:pt x="1045" y="2"/>
                  </a:lnTo>
                  <a:lnTo>
                    <a:pt x="1037" y="3"/>
                  </a:lnTo>
                  <a:lnTo>
                    <a:pt x="1030" y="3"/>
                  </a:lnTo>
                  <a:lnTo>
                    <a:pt x="1022" y="4"/>
                  </a:lnTo>
                  <a:lnTo>
                    <a:pt x="1015" y="4"/>
                  </a:lnTo>
                  <a:lnTo>
                    <a:pt x="1007" y="5"/>
                  </a:lnTo>
                  <a:lnTo>
                    <a:pt x="999" y="6"/>
                  </a:lnTo>
                  <a:lnTo>
                    <a:pt x="992" y="6"/>
                  </a:lnTo>
                  <a:lnTo>
                    <a:pt x="984" y="7"/>
                  </a:lnTo>
                  <a:lnTo>
                    <a:pt x="976" y="8"/>
                  </a:lnTo>
                  <a:lnTo>
                    <a:pt x="969" y="9"/>
                  </a:lnTo>
                  <a:lnTo>
                    <a:pt x="961" y="10"/>
                  </a:lnTo>
                  <a:lnTo>
                    <a:pt x="953" y="11"/>
                  </a:lnTo>
                  <a:lnTo>
                    <a:pt x="945" y="12"/>
                  </a:lnTo>
                  <a:lnTo>
                    <a:pt x="937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7"/>
                  </a:lnTo>
                  <a:lnTo>
                    <a:pt x="898" y="18"/>
                  </a:lnTo>
                  <a:lnTo>
                    <a:pt x="890" y="20"/>
                  </a:lnTo>
                  <a:lnTo>
                    <a:pt x="882" y="21"/>
                  </a:lnTo>
                  <a:lnTo>
                    <a:pt x="874" y="22"/>
                  </a:lnTo>
                  <a:lnTo>
                    <a:pt x="866" y="23"/>
                  </a:lnTo>
                  <a:lnTo>
                    <a:pt x="858" y="25"/>
                  </a:lnTo>
                  <a:lnTo>
                    <a:pt x="849" y="26"/>
                  </a:lnTo>
                  <a:lnTo>
                    <a:pt x="841" y="27"/>
                  </a:lnTo>
                  <a:lnTo>
                    <a:pt x="833" y="29"/>
                  </a:lnTo>
                  <a:lnTo>
                    <a:pt x="825" y="30"/>
                  </a:lnTo>
                  <a:lnTo>
                    <a:pt x="817" y="32"/>
                  </a:lnTo>
                  <a:lnTo>
                    <a:pt x="809" y="33"/>
                  </a:lnTo>
                  <a:lnTo>
                    <a:pt x="800" y="35"/>
                  </a:lnTo>
                  <a:lnTo>
                    <a:pt x="792" y="33"/>
                  </a:lnTo>
                  <a:lnTo>
                    <a:pt x="784" y="32"/>
                  </a:lnTo>
                  <a:lnTo>
                    <a:pt x="776" y="30"/>
                  </a:lnTo>
                  <a:lnTo>
                    <a:pt x="768" y="29"/>
                  </a:lnTo>
                  <a:lnTo>
                    <a:pt x="760" y="28"/>
                  </a:lnTo>
                  <a:lnTo>
                    <a:pt x="752" y="26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2"/>
                  </a:lnTo>
                  <a:lnTo>
                    <a:pt x="720" y="21"/>
                  </a:lnTo>
                  <a:lnTo>
                    <a:pt x="712" y="20"/>
                  </a:lnTo>
                  <a:lnTo>
                    <a:pt x="704" y="19"/>
                  </a:lnTo>
                  <a:lnTo>
                    <a:pt x="696" y="17"/>
                  </a:lnTo>
                  <a:lnTo>
                    <a:pt x="688" y="16"/>
                  </a:lnTo>
                  <a:lnTo>
                    <a:pt x="680" y="15"/>
                  </a:lnTo>
                  <a:lnTo>
                    <a:pt x="672" y="14"/>
                  </a:lnTo>
                  <a:lnTo>
                    <a:pt x="664" y="13"/>
                  </a:lnTo>
                  <a:lnTo>
                    <a:pt x="656" y="12"/>
                  </a:lnTo>
                  <a:lnTo>
                    <a:pt x="649" y="11"/>
                  </a:lnTo>
                  <a:lnTo>
                    <a:pt x="641" y="10"/>
                  </a:lnTo>
                  <a:lnTo>
                    <a:pt x="633" y="9"/>
                  </a:lnTo>
                  <a:lnTo>
                    <a:pt x="625" y="8"/>
                  </a:lnTo>
                  <a:lnTo>
                    <a:pt x="618" y="7"/>
                  </a:lnTo>
                  <a:lnTo>
                    <a:pt x="610" y="7"/>
                  </a:lnTo>
                  <a:lnTo>
                    <a:pt x="602" y="6"/>
                  </a:lnTo>
                  <a:lnTo>
                    <a:pt x="595" y="5"/>
                  </a:lnTo>
                  <a:lnTo>
                    <a:pt x="587" y="5"/>
                  </a:lnTo>
                  <a:lnTo>
                    <a:pt x="580" y="4"/>
                  </a:lnTo>
                  <a:lnTo>
                    <a:pt x="572" y="3"/>
                  </a:lnTo>
                  <a:lnTo>
                    <a:pt x="564" y="3"/>
                  </a:lnTo>
                  <a:lnTo>
                    <a:pt x="557" y="2"/>
                  </a:lnTo>
                  <a:lnTo>
                    <a:pt x="550" y="2"/>
                  </a:lnTo>
                  <a:lnTo>
                    <a:pt x="542" y="1"/>
                  </a:lnTo>
                  <a:lnTo>
                    <a:pt x="535" y="1"/>
                  </a:lnTo>
                  <a:lnTo>
                    <a:pt x="527" y="1"/>
                  </a:lnTo>
                  <a:lnTo>
                    <a:pt x="520" y="0"/>
                  </a:lnTo>
                  <a:lnTo>
                    <a:pt x="513" y="0"/>
                  </a:lnTo>
                  <a:lnTo>
                    <a:pt x="505" y="0"/>
                  </a:lnTo>
                  <a:lnTo>
                    <a:pt x="498" y="0"/>
                  </a:lnTo>
                  <a:lnTo>
                    <a:pt x="491" y="0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442" y="0"/>
                  </a:lnTo>
                  <a:lnTo>
                    <a:pt x="435" y="1"/>
                  </a:lnTo>
                  <a:lnTo>
                    <a:pt x="428" y="1"/>
                  </a:lnTo>
                  <a:lnTo>
                    <a:pt x="421" y="2"/>
                  </a:lnTo>
                  <a:lnTo>
                    <a:pt x="414" y="2"/>
                  </a:lnTo>
                  <a:lnTo>
                    <a:pt x="408" y="3"/>
                  </a:lnTo>
                  <a:lnTo>
                    <a:pt x="401" y="3"/>
                  </a:lnTo>
                  <a:lnTo>
                    <a:pt x="394" y="4"/>
                  </a:lnTo>
                  <a:lnTo>
                    <a:pt x="388" y="5"/>
                  </a:lnTo>
                  <a:lnTo>
                    <a:pt x="381" y="5"/>
                  </a:lnTo>
                  <a:lnTo>
                    <a:pt x="375" y="6"/>
                  </a:lnTo>
                  <a:lnTo>
                    <a:pt x="368" y="7"/>
                  </a:lnTo>
                  <a:lnTo>
                    <a:pt x="362" y="8"/>
                  </a:lnTo>
                  <a:lnTo>
                    <a:pt x="355" y="9"/>
                  </a:lnTo>
                  <a:lnTo>
                    <a:pt x="349" y="10"/>
                  </a:lnTo>
                  <a:lnTo>
                    <a:pt x="343" y="12"/>
                  </a:lnTo>
                  <a:lnTo>
                    <a:pt x="337" y="13"/>
                  </a:lnTo>
                  <a:lnTo>
                    <a:pt x="330" y="14"/>
                  </a:lnTo>
                  <a:lnTo>
                    <a:pt x="324" y="16"/>
                  </a:lnTo>
                  <a:lnTo>
                    <a:pt x="318" y="17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300" y="22"/>
                  </a:lnTo>
                  <a:lnTo>
                    <a:pt x="294" y="24"/>
                  </a:lnTo>
                  <a:lnTo>
                    <a:pt x="289" y="25"/>
                  </a:lnTo>
                  <a:lnTo>
                    <a:pt x="283" y="27"/>
                  </a:lnTo>
                  <a:lnTo>
                    <a:pt x="277" y="29"/>
                  </a:lnTo>
                  <a:lnTo>
                    <a:pt x="271" y="31"/>
                  </a:lnTo>
                  <a:lnTo>
                    <a:pt x="266" y="33"/>
                  </a:lnTo>
                  <a:lnTo>
                    <a:pt x="260" y="36"/>
                  </a:lnTo>
                  <a:lnTo>
                    <a:pt x="255" y="38"/>
                  </a:lnTo>
                  <a:lnTo>
                    <a:pt x="249" y="40"/>
                  </a:lnTo>
                  <a:lnTo>
                    <a:pt x="244" y="43"/>
                  </a:lnTo>
                  <a:lnTo>
                    <a:pt x="239" y="45"/>
                  </a:lnTo>
                  <a:lnTo>
                    <a:pt x="233" y="48"/>
                  </a:lnTo>
                  <a:lnTo>
                    <a:pt x="227" y="51"/>
                  </a:lnTo>
                  <a:lnTo>
                    <a:pt x="221" y="54"/>
                  </a:lnTo>
                  <a:lnTo>
                    <a:pt x="215" y="57"/>
                  </a:lnTo>
                  <a:lnTo>
                    <a:pt x="210" y="61"/>
                  </a:lnTo>
                  <a:lnTo>
                    <a:pt x="204" y="64"/>
                  </a:lnTo>
                  <a:lnTo>
                    <a:pt x="198" y="68"/>
                  </a:lnTo>
                  <a:lnTo>
                    <a:pt x="193" y="72"/>
                  </a:lnTo>
                  <a:lnTo>
                    <a:pt x="187" y="76"/>
                  </a:lnTo>
                  <a:lnTo>
                    <a:pt x="182" y="79"/>
                  </a:lnTo>
                  <a:lnTo>
                    <a:pt x="176" y="83"/>
                  </a:lnTo>
                  <a:lnTo>
                    <a:pt x="171" y="87"/>
                  </a:lnTo>
                  <a:lnTo>
                    <a:pt x="166" y="92"/>
                  </a:lnTo>
                  <a:lnTo>
                    <a:pt x="160" y="96"/>
                  </a:lnTo>
                  <a:lnTo>
                    <a:pt x="155" y="100"/>
                  </a:lnTo>
                  <a:lnTo>
                    <a:pt x="150" y="105"/>
                  </a:lnTo>
                  <a:lnTo>
                    <a:pt x="145" y="109"/>
                  </a:lnTo>
                  <a:lnTo>
                    <a:pt x="141" y="114"/>
                  </a:lnTo>
                  <a:lnTo>
                    <a:pt x="136" y="118"/>
                  </a:lnTo>
                  <a:lnTo>
                    <a:pt x="131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8" y="138"/>
                  </a:lnTo>
                  <a:lnTo>
                    <a:pt x="113" y="143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0" y="158"/>
                  </a:lnTo>
                  <a:lnTo>
                    <a:pt x="96" y="163"/>
                  </a:lnTo>
                  <a:lnTo>
                    <a:pt x="92" y="169"/>
                  </a:lnTo>
                  <a:lnTo>
                    <a:pt x="89" y="174"/>
                  </a:lnTo>
                  <a:lnTo>
                    <a:pt x="85" y="180"/>
                  </a:lnTo>
                  <a:lnTo>
                    <a:pt x="81" y="185"/>
                  </a:lnTo>
                  <a:lnTo>
                    <a:pt x="77" y="191"/>
                  </a:lnTo>
                  <a:lnTo>
                    <a:pt x="74" y="197"/>
                  </a:lnTo>
                  <a:lnTo>
                    <a:pt x="70" y="202"/>
                  </a:lnTo>
                  <a:lnTo>
                    <a:pt x="67" y="208"/>
                  </a:lnTo>
                  <a:lnTo>
                    <a:pt x="63" y="214"/>
                  </a:lnTo>
                  <a:lnTo>
                    <a:pt x="60" y="220"/>
                  </a:lnTo>
                  <a:lnTo>
                    <a:pt x="57" y="226"/>
                  </a:lnTo>
                  <a:lnTo>
                    <a:pt x="54" y="232"/>
                  </a:lnTo>
                  <a:lnTo>
                    <a:pt x="51" y="238"/>
                  </a:lnTo>
                  <a:lnTo>
                    <a:pt x="48" y="244"/>
                  </a:lnTo>
                  <a:lnTo>
                    <a:pt x="45" y="251"/>
                  </a:lnTo>
                  <a:lnTo>
                    <a:pt x="42" y="257"/>
                  </a:lnTo>
                  <a:lnTo>
                    <a:pt x="40" y="263"/>
                  </a:lnTo>
                  <a:lnTo>
                    <a:pt x="37" y="269"/>
                  </a:lnTo>
                  <a:lnTo>
                    <a:pt x="35" y="276"/>
                  </a:lnTo>
                  <a:lnTo>
                    <a:pt x="32" y="282"/>
                  </a:lnTo>
                  <a:lnTo>
                    <a:pt x="30" y="289"/>
                  </a:lnTo>
                  <a:lnTo>
                    <a:pt x="28" y="295"/>
                  </a:lnTo>
                  <a:lnTo>
                    <a:pt x="25" y="302"/>
                  </a:lnTo>
                  <a:lnTo>
                    <a:pt x="23" y="308"/>
                  </a:lnTo>
                  <a:lnTo>
                    <a:pt x="21" y="315"/>
                  </a:lnTo>
                  <a:lnTo>
                    <a:pt x="19" y="322"/>
                  </a:lnTo>
                  <a:lnTo>
                    <a:pt x="18" y="328"/>
                  </a:lnTo>
                  <a:lnTo>
                    <a:pt x="16" y="335"/>
                  </a:lnTo>
                  <a:lnTo>
                    <a:pt x="14" y="342"/>
                  </a:lnTo>
                  <a:lnTo>
                    <a:pt x="13" y="349"/>
                  </a:lnTo>
                  <a:lnTo>
                    <a:pt x="11" y="356"/>
                  </a:lnTo>
                  <a:lnTo>
                    <a:pt x="10" y="363"/>
                  </a:lnTo>
                  <a:lnTo>
                    <a:pt x="8" y="370"/>
                  </a:lnTo>
                  <a:lnTo>
                    <a:pt x="7" y="376"/>
                  </a:lnTo>
                  <a:lnTo>
                    <a:pt x="6" y="383"/>
                  </a:lnTo>
                  <a:lnTo>
                    <a:pt x="5" y="390"/>
                  </a:lnTo>
                  <a:lnTo>
                    <a:pt x="4" y="397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3"/>
                  </a:lnTo>
                  <a:lnTo>
                    <a:pt x="0" y="440"/>
                  </a:lnTo>
                  <a:lnTo>
                    <a:pt x="0" y="447"/>
                  </a:lnTo>
                  <a:lnTo>
                    <a:pt x="0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0" y="490"/>
                  </a:lnTo>
                  <a:lnTo>
                    <a:pt x="0" y="497"/>
                  </a:lnTo>
                  <a:lnTo>
                    <a:pt x="1" y="504"/>
                  </a:lnTo>
                  <a:lnTo>
                    <a:pt x="1" y="511"/>
                  </a:lnTo>
                  <a:lnTo>
                    <a:pt x="2" y="518"/>
                  </a:lnTo>
                  <a:lnTo>
                    <a:pt x="2" y="524"/>
                  </a:lnTo>
                  <a:lnTo>
                    <a:pt x="3" y="531"/>
                  </a:lnTo>
                  <a:lnTo>
                    <a:pt x="4" y="538"/>
                  </a:lnTo>
                  <a:lnTo>
                    <a:pt x="5" y="545"/>
                  </a:lnTo>
                  <a:lnTo>
                    <a:pt x="6" y="552"/>
                  </a:lnTo>
                  <a:lnTo>
                    <a:pt x="7" y="559"/>
                  </a:lnTo>
                  <a:lnTo>
                    <a:pt x="8" y="565"/>
                  </a:lnTo>
                  <a:lnTo>
                    <a:pt x="9" y="572"/>
                  </a:lnTo>
                  <a:lnTo>
                    <a:pt x="11" y="579"/>
                  </a:lnTo>
                  <a:lnTo>
                    <a:pt x="12" y="586"/>
                  </a:lnTo>
                  <a:lnTo>
                    <a:pt x="14" y="592"/>
                  </a:lnTo>
                  <a:lnTo>
                    <a:pt x="15" y="599"/>
                  </a:lnTo>
                  <a:lnTo>
                    <a:pt x="17" y="606"/>
                  </a:lnTo>
                  <a:lnTo>
                    <a:pt x="18" y="612"/>
                  </a:lnTo>
                  <a:lnTo>
                    <a:pt x="20" y="619"/>
                  </a:lnTo>
                  <a:lnTo>
                    <a:pt x="22" y="625"/>
                  </a:lnTo>
                  <a:lnTo>
                    <a:pt x="24" y="632"/>
                  </a:lnTo>
                  <a:lnTo>
                    <a:pt x="26" y="639"/>
                  </a:lnTo>
                  <a:lnTo>
                    <a:pt x="28" y="645"/>
                  </a:lnTo>
                  <a:lnTo>
                    <a:pt x="31" y="652"/>
                  </a:lnTo>
                  <a:lnTo>
                    <a:pt x="33" y="658"/>
                  </a:lnTo>
                  <a:lnTo>
                    <a:pt x="35" y="665"/>
                  </a:lnTo>
                  <a:lnTo>
                    <a:pt x="38" y="671"/>
                  </a:lnTo>
                  <a:lnTo>
                    <a:pt x="40" y="677"/>
                  </a:lnTo>
                  <a:lnTo>
                    <a:pt x="43" y="684"/>
                  </a:lnTo>
                  <a:lnTo>
                    <a:pt x="45" y="690"/>
                  </a:lnTo>
                  <a:lnTo>
                    <a:pt x="48" y="696"/>
                  </a:lnTo>
                  <a:lnTo>
                    <a:pt x="51" y="703"/>
                  </a:lnTo>
                  <a:lnTo>
                    <a:pt x="54" y="709"/>
                  </a:lnTo>
                  <a:lnTo>
                    <a:pt x="57" y="715"/>
                  </a:lnTo>
                  <a:lnTo>
                    <a:pt x="60" y="721"/>
                  </a:lnTo>
                  <a:lnTo>
                    <a:pt x="63" y="727"/>
                  </a:lnTo>
                  <a:lnTo>
                    <a:pt x="66" y="734"/>
                  </a:lnTo>
                  <a:lnTo>
                    <a:pt x="69" y="740"/>
                  </a:lnTo>
                  <a:lnTo>
                    <a:pt x="73" y="746"/>
                  </a:lnTo>
                  <a:lnTo>
                    <a:pt x="76" y="752"/>
                  </a:lnTo>
                  <a:lnTo>
                    <a:pt x="80" y="758"/>
                  </a:lnTo>
                  <a:lnTo>
                    <a:pt x="83" y="764"/>
                  </a:lnTo>
                  <a:lnTo>
                    <a:pt x="87" y="770"/>
                  </a:lnTo>
                  <a:lnTo>
                    <a:pt x="91" y="776"/>
                  </a:lnTo>
                  <a:lnTo>
                    <a:pt x="94" y="782"/>
                  </a:lnTo>
                  <a:lnTo>
                    <a:pt x="98" y="787"/>
                  </a:lnTo>
                  <a:lnTo>
                    <a:pt x="102" y="793"/>
                  </a:lnTo>
                  <a:lnTo>
                    <a:pt x="106" y="799"/>
                  </a:lnTo>
                  <a:lnTo>
                    <a:pt x="110" y="805"/>
                  </a:lnTo>
                  <a:lnTo>
                    <a:pt x="114" y="810"/>
                  </a:lnTo>
                  <a:lnTo>
                    <a:pt x="118" y="816"/>
                  </a:lnTo>
                  <a:lnTo>
                    <a:pt x="123" y="822"/>
                  </a:lnTo>
                  <a:lnTo>
                    <a:pt x="127" y="827"/>
                  </a:lnTo>
                  <a:lnTo>
                    <a:pt x="131" y="833"/>
                  </a:lnTo>
                  <a:lnTo>
                    <a:pt x="136" y="838"/>
                  </a:lnTo>
                  <a:lnTo>
                    <a:pt x="140" y="844"/>
                  </a:lnTo>
                  <a:lnTo>
                    <a:pt x="145" y="849"/>
                  </a:lnTo>
                  <a:lnTo>
                    <a:pt x="149" y="855"/>
                  </a:lnTo>
                  <a:lnTo>
                    <a:pt x="154" y="860"/>
                  </a:lnTo>
                  <a:lnTo>
                    <a:pt x="159" y="866"/>
                  </a:lnTo>
                  <a:lnTo>
                    <a:pt x="164" y="871"/>
                  </a:lnTo>
                  <a:lnTo>
                    <a:pt x="169" y="876"/>
                  </a:lnTo>
                  <a:lnTo>
                    <a:pt x="174" y="881"/>
                  </a:lnTo>
                  <a:lnTo>
                    <a:pt x="179" y="886"/>
                  </a:lnTo>
                  <a:lnTo>
                    <a:pt x="184" y="892"/>
                  </a:lnTo>
                  <a:lnTo>
                    <a:pt x="189" y="897"/>
                  </a:lnTo>
                  <a:lnTo>
                    <a:pt x="194" y="902"/>
                  </a:lnTo>
                  <a:lnTo>
                    <a:pt x="199" y="907"/>
                  </a:lnTo>
                  <a:lnTo>
                    <a:pt x="205" y="912"/>
                  </a:lnTo>
                  <a:lnTo>
                    <a:pt x="210" y="917"/>
                  </a:lnTo>
                  <a:lnTo>
                    <a:pt x="216" y="922"/>
                  </a:lnTo>
                  <a:lnTo>
                    <a:pt x="221" y="926"/>
                  </a:lnTo>
                  <a:lnTo>
                    <a:pt x="227" y="931"/>
                  </a:lnTo>
                  <a:lnTo>
                    <a:pt x="232" y="936"/>
                  </a:lnTo>
                  <a:lnTo>
                    <a:pt x="237" y="940"/>
                  </a:lnTo>
                  <a:lnTo>
                    <a:pt x="242" y="944"/>
                  </a:lnTo>
                  <a:lnTo>
                    <a:pt x="248" y="948"/>
                  </a:lnTo>
                  <a:lnTo>
                    <a:pt x="253" y="952"/>
                  </a:lnTo>
                  <a:lnTo>
                    <a:pt x="258" y="956"/>
                  </a:lnTo>
                  <a:lnTo>
                    <a:pt x="263" y="960"/>
                  </a:lnTo>
                  <a:lnTo>
                    <a:pt x="268" y="964"/>
                  </a:lnTo>
                  <a:lnTo>
                    <a:pt x="274" y="968"/>
                  </a:lnTo>
                  <a:lnTo>
                    <a:pt x="279" y="972"/>
                  </a:lnTo>
                  <a:lnTo>
                    <a:pt x="285" y="975"/>
                  </a:lnTo>
                  <a:lnTo>
                    <a:pt x="290" y="979"/>
                  </a:lnTo>
                  <a:lnTo>
                    <a:pt x="296" y="983"/>
                  </a:lnTo>
                  <a:lnTo>
                    <a:pt x="301" y="986"/>
                  </a:lnTo>
                  <a:lnTo>
                    <a:pt x="307" y="990"/>
                  </a:lnTo>
                  <a:lnTo>
                    <a:pt x="312" y="993"/>
                  </a:lnTo>
                  <a:lnTo>
                    <a:pt x="318" y="997"/>
                  </a:lnTo>
                  <a:lnTo>
                    <a:pt x="324" y="1000"/>
                  </a:lnTo>
                  <a:lnTo>
                    <a:pt x="330" y="1004"/>
                  </a:lnTo>
                  <a:lnTo>
                    <a:pt x="335" y="1007"/>
                  </a:lnTo>
                  <a:lnTo>
                    <a:pt x="341" y="1010"/>
                  </a:lnTo>
                  <a:lnTo>
                    <a:pt x="347" y="1014"/>
                  </a:lnTo>
                  <a:lnTo>
                    <a:pt x="353" y="1017"/>
                  </a:lnTo>
                  <a:lnTo>
                    <a:pt x="359" y="1020"/>
                  </a:lnTo>
                  <a:lnTo>
                    <a:pt x="365" y="1023"/>
                  </a:lnTo>
                  <a:lnTo>
                    <a:pt x="371" y="1026"/>
                  </a:lnTo>
                  <a:lnTo>
                    <a:pt x="377" y="1029"/>
                  </a:lnTo>
                  <a:lnTo>
                    <a:pt x="384" y="1032"/>
                  </a:lnTo>
                  <a:lnTo>
                    <a:pt x="390" y="1035"/>
                  </a:lnTo>
                  <a:lnTo>
                    <a:pt x="396" y="1038"/>
                  </a:lnTo>
                  <a:lnTo>
                    <a:pt x="402" y="1041"/>
                  </a:lnTo>
                  <a:lnTo>
                    <a:pt x="408" y="1044"/>
                  </a:lnTo>
                  <a:lnTo>
                    <a:pt x="415" y="1046"/>
                  </a:lnTo>
                  <a:lnTo>
                    <a:pt x="421" y="1049"/>
                  </a:lnTo>
                  <a:lnTo>
                    <a:pt x="428" y="1052"/>
                  </a:lnTo>
                  <a:lnTo>
                    <a:pt x="434" y="1054"/>
                  </a:lnTo>
                  <a:lnTo>
                    <a:pt x="440" y="1057"/>
                  </a:lnTo>
                  <a:lnTo>
                    <a:pt x="447" y="1059"/>
                  </a:lnTo>
                  <a:lnTo>
                    <a:pt x="453" y="1062"/>
                  </a:lnTo>
                  <a:lnTo>
                    <a:pt x="460" y="1064"/>
                  </a:lnTo>
                  <a:lnTo>
                    <a:pt x="467" y="1066"/>
                  </a:lnTo>
                  <a:lnTo>
                    <a:pt x="473" y="1069"/>
                  </a:lnTo>
                  <a:lnTo>
                    <a:pt x="480" y="1071"/>
                  </a:lnTo>
                  <a:lnTo>
                    <a:pt x="487" y="1073"/>
                  </a:lnTo>
                  <a:lnTo>
                    <a:pt x="493" y="1075"/>
                  </a:lnTo>
                  <a:lnTo>
                    <a:pt x="500" y="1077"/>
                  </a:lnTo>
                  <a:lnTo>
                    <a:pt x="507" y="1079"/>
                  </a:lnTo>
                  <a:lnTo>
                    <a:pt x="514" y="1082"/>
                  </a:lnTo>
                  <a:lnTo>
                    <a:pt x="521" y="1083"/>
                  </a:lnTo>
                  <a:lnTo>
                    <a:pt x="528" y="1085"/>
                  </a:lnTo>
                  <a:lnTo>
                    <a:pt x="534" y="1087"/>
                  </a:lnTo>
                  <a:lnTo>
                    <a:pt x="541" y="1089"/>
                  </a:lnTo>
                  <a:lnTo>
                    <a:pt x="548" y="1091"/>
                  </a:lnTo>
                  <a:lnTo>
                    <a:pt x="555" y="1092"/>
                  </a:lnTo>
                  <a:lnTo>
                    <a:pt x="562" y="1094"/>
                  </a:lnTo>
                  <a:lnTo>
                    <a:pt x="569" y="1096"/>
                  </a:lnTo>
                  <a:lnTo>
                    <a:pt x="577" y="1097"/>
                  </a:lnTo>
                  <a:lnTo>
                    <a:pt x="584" y="1099"/>
                  </a:lnTo>
                  <a:lnTo>
                    <a:pt x="591" y="1100"/>
                  </a:lnTo>
                  <a:lnTo>
                    <a:pt x="598" y="1102"/>
                  </a:lnTo>
                  <a:lnTo>
                    <a:pt x="605" y="1103"/>
                  </a:lnTo>
                  <a:lnTo>
                    <a:pt x="612" y="1104"/>
                  </a:lnTo>
                  <a:lnTo>
                    <a:pt x="620" y="1106"/>
                  </a:lnTo>
                  <a:lnTo>
                    <a:pt x="627" y="1107"/>
                  </a:lnTo>
                  <a:lnTo>
                    <a:pt x="634" y="1108"/>
                  </a:lnTo>
                  <a:lnTo>
                    <a:pt x="642" y="1109"/>
                  </a:lnTo>
                  <a:lnTo>
                    <a:pt x="649" y="1110"/>
                  </a:lnTo>
                  <a:lnTo>
                    <a:pt x="656" y="1111"/>
                  </a:lnTo>
                  <a:lnTo>
                    <a:pt x="664" y="1112"/>
                  </a:lnTo>
                  <a:lnTo>
                    <a:pt x="671" y="1113"/>
                  </a:lnTo>
                  <a:lnTo>
                    <a:pt x="678" y="1114"/>
                  </a:lnTo>
                  <a:lnTo>
                    <a:pt x="686" y="1114"/>
                  </a:lnTo>
                  <a:lnTo>
                    <a:pt x="693" y="1115"/>
                  </a:lnTo>
                  <a:lnTo>
                    <a:pt x="701" y="1116"/>
                  </a:lnTo>
                  <a:lnTo>
                    <a:pt x="708" y="1116"/>
                  </a:lnTo>
                  <a:lnTo>
                    <a:pt x="716" y="1117"/>
                  </a:lnTo>
                  <a:lnTo>
                    <a:pt x="723" y="1117"/>
                  </a:lnTo>
                  <a:lnTo>
                    <a:pt x="731" y="1118"/>
                  </a:lnTo>
                  <a:lnTo>
                    <a:pt x="739" y="1118"/>
                  </a:lnTo>
                  <a:lnTo>
                    <a:pt x="746" y="1119"/>
                  </a:lnTo>
                  <a:lnTo>
                    <a:pt x="754" y="1119"/>
                  </a:lnTo>
                  <a:lnTo>
                    <a:pt x="761" y="1119"/>
                  </a:lnTo>
                  <a:lnTo>
                    <a:pt x="769" y="1119"/>
                  </a:lnTo>
                  <a:lnTo>
                    <a:pt x="777" y="1120"/>
                  </a:lnTo>
                  <a:lnTo>
                    <a:pt x="784" y="1120"/>
                  </a:lnTo>
                  <a:lnTo>
                    <a:pt x="792" y="112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71" name="Freeform 11">
              <a:extLst>
                <a:ext uri="{FF2B5EF4-FFF2-40B4-BE49-F238E27FC236}">
                  <a16:creationId xmlns:a16="http://schemas.microsoft.com/office/drawing/2014/main" id="{F795269E-A9A0-4E63-9815-D874E70D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5" y="3215429"/>
              <a:ext cx="1258242" cy="918850"/>
            </a:xfrm>
            <a:custGeom>
              <a:avLst/>
              <a:gdLst>
                <a:gd name="T0" fmla="*/ 2147483646 w 1586"/>
                <a:gd name="T1" fmla="*/ 2147483646 h 1121"/>
                <a:gd name="T2" fmla="*/ 2147483646 w 1586"/>
                <a:gd name="T3" fmla="*/ 2147483646 h 1121"/>
                <a:gd name="T4" fmla="*/ 2147483646 w 1586"/>
                <a:gd name="T5" fmla="*/ 2147483646 h 1121"/>
                <a:gd name="T6" fmla="*/ 2147483646 w 1586"/>
                <a:gd name="T7" fmla="*/ 2147483646 h 1121"/>
                <a:gd name="T8" fmla="*/ 2147483646 w 1586"/>
                <a:gd name="T9" fmla="*/ 2147483646 h 1121"/>
                <a:gd name="T10" fmla="*/ 2147483646 w 1586"/>
                <a:gd name="T11" fmla="*/ 2147483646 h 1121"/>
                <a:gd name="T12" fmla="*/ 2147483646 w 1586"/>
                <a:gd name="T13" fmla="*/ 2147483646 h 1121"/>
                <a:gd name="T14" fmla="*/ 2147483646 w 1586"/>
                <a:gd name="T15" fmla="*/ 2147483646 h 1121"/>
                <a:gd name="T16" fmla="*/ 2147483646 w 1586"/>
                <a:gd name="T17" fmla="*/ 2147483646 h 1121"/>
                <a:gd name="T18" fmla="*/ 2147483646 w 1586"/>
                <a:gd name="T19" fmla="*/ 2147483646 h 1121"/>
                <a:gd name="T20" fmla="*/ 2147483646 w 1586"/>
                <a:gd name="T21" fmla="*/ 2147483646 h 1121"/>
                <a:gd name="T22" fmla="*/ 2147483646 w 1586"/>
                <a:gd name="T23" fmla="*/ 2147483646 h 1121"/>
                <a:gd name="T24" fmla="*/ 2147483646 w 1586"/>
                <a:gd name="T25" fmla="*/ 2147483646 h 1121"/>
                <a:gd name="T26" fmla="*/ 2147483646 w 1586"/>
                <a:gd name="T27" fmla="*/ 2147483646 h 1121"/>
                <a:gd name="T28" fmla="*/ 2147483646 w 1586"/>
                <a:gd name="T29" fmla="*/ 2147483646 h 1121"/>
                <a:gd name="T30" fmla="*/ 2147483646 w 1586"/>
                <a:gd name="T31" fmla="*/ 2147483646 h 1121"/>
                <a:gd name="T32" fmla="*/ 2147483646 w 1586"/>
                <a:gd name="T33" fmla="*/ 2147483646 h 1121"/>
                <a:gd name="T34" fmla="*/ 2147483646 w 1586"/>
                <a:gd name="T35" fmla="*/ 2147483646 h 1121"/>
                <a:gd name="T36" fmla="*/ 2147483646 w 1586"/>
                <a:gd name="T37" fmla="*/ 2147483646 h 1121"/>
                <a:gd name="T38" fmla="*/ 2147483646 w 1586"/>
                <a:gd name="T39" fmla="*/ 2147483646 h 1121"/>
                <a:gd name="T40" fmla="*/ 2147483646 w 1586"/>
                <a:gd name="T41" fmla="*/ 2147483646 h 1121"/>
                <a:gd name="T42" fmla="*/ 2147483646 w 1586"/>
                <a:gd name="T43" fmla="*/ 2147483646 h 1121"/>
                <a:gd name="T44" fmla="*/ 2147483646 w 1586"/>
                <a:gd name="T45" fmla="*/ 2147483646 h 1121"/>
                <a:gd name="T46" fmla="*/ 2147483646 w 1586"/>
                <a:gd name="T47" fmla="*/ 2147483646 h 1121"/>
                <a:gd name="T48" fmla="*/ 2147483646 w 1586"/>
                <a:gd name="T49" fmla="*/ 0 h 1121"/>
                <a:gd name="T50" fmla="*/ 2147483646 w 1586"/>
                <a:gd name="T51" fmla="*/ 2147483646 h 1121"/>
                <a:gd name="T52" fmla="*/ 2147483646 w 1586"/>
                <a:gd name="T53" fmla="*/ 2147483646 h 1121"/>
                <a:gd name="T54" fmla="*/ 2147483646 w 1586"/>
                <a:gd name="T55" fmla="*/ 2147483646 h 1121"/>
                <a:gd name="T56" fmla="*/ 2147483646 w 1586"/>
                <a:gd name="T57" fmla="*/ 2147483646 h 1121"/>
                <a:gd name="T58" fmla="*/ 2147483646 w 1586"/>
                <a:gd name="T59" fmla="*/ 2147483646 h 1121"/>
                <a:gd name="T60" fmla="*/ 2147483646 w 1586"/>
                <a:gd name="T61" fmla="*/ 2147483646 h 1121"/>
                <a:gd name="T62" fmla="*/ 2147483646 w 1586"/>
                <a:gd name="T63" fmla="*/ 2147483646 h 1121"/>
                <a:gd name="T64" fmla="*/ 2147483646 w 1586"/>
                <a:gd name="T65" fmla="*/ 0 h 1121"/>
                <a:gd name="T66" fmla="*/ 2147483646 w 1586"/>
                <a:gd name="T67" fmla="*/ 2147483646 h 1121"/>
                <a:gd name="T68" fmla="*/ 2147483646 w 1586"/>
                <a:gd name="T69" fmla="*/ 2147483646 h 1121"/>
                <a:gd name="T70" fmla="*/ 2147483646 w 1586"/>
                <a:gd name="T71" fmla="*/ 2147483646 h 1121"/>
                <a:gd name="T72" fmla="*/ 2147483646 w 1586"/>
                <a:gd name="T73" fmla="*/ 2147483646 h 1121"/>
                <a:gd name="T74" fmla="*/ 2147483646 w 1586"/>
                <a:gd name="T75" fmla="*/ 2147483646 h 1121"/>
                <a:gd name="T76" fmla="*/ 2147483646 w 1586"/>
                <a:gd name="T77" fmla="*/ 2147483646 h 1121"/>
                <a:gd name="T78" fmla="*/ 2147483646 w 1586"/>
                <a:gd name="T79" fmla="*/ 2147483646 h 1121"/>
                <a:gd name="T80" fmla="*/ 2147483646 w 1586"/>
                <a:gd name="T81" fmla="*/ 2147483646 h 1121"/>
                <a:gd name="T82" fmla="*/ 2147483646 w 1586"/>
                <a:gd name="T83" fmla="*/ 2147483646 h 1121"/>
                <a:gd name="T84" fmla="*/ 0 w 1586"/>
                <a:gd name="T85" fmla="*/ 2147483646 h 1121"/>
                <a:gd name="T86" fmla="*/ 2147483646 w 1586"/>
                <a:gd name="T87" fmla="*/ 2147483646 h 1121"/>
                <a:gd name="T88" fmla="*/ 2147483646 w 1586"/>
                <a:gd name="T89" fmla="*/ 2147483646 h 1121"/>
                <a:gd name="T90" fmla="*/ 2147483646 w 1586"/>
                <a:gd name="T91" fmla="*/ 2147483646 h 1121"/>
                <a:gd name="T92" fmla="*/ 2147483646 w 1586"/>
                <a:gd name="T93" fmla="*/ 2147483646 h 1121"/>
                <a:gd name="T94" fmla="*/ 2147483646 w 1586"/>
                <a:gd name="T95" fmla="*/ 2147483646 h 1121"/>
                <a:gd name="T96" fmla="*/ 2147483646 w 1586"/>
                <a:gd name="T97" fmla="*/ 2147483646 h 1121"/>
                <a:gd name="T98" fmla="*/ 2147483646 w 1586"/>
                <a:gd name="T99" fmla="*/ 2147483646 h 1121"/>
                <a:gd name="T100" fmla="*/ 2147483646 w 1586"/>
                <a:gd name="T101" fmla="*/ 2147483646 h 1121"/>
                <a:gd name="T102" fmla="*/ 2147483646 w 1586"/>
                <a:gd name="T103" fmla="*/ 2147483646 h 1121"/>
                <a:gd name="T104" fmla="*/ 2147483646 w 1586"/>
                <a:gd name="T105" fmla="*/ 2147483646 h 1121"/>
                <a:gd name="T106" fmla="*/ 2147483646 w 1586"/>
                <a:gd name="T107" fmla="*/ 2147483646 h 1121"/>
                <a:gd name="T108" fmla="*/ 2147483646 w 1586"/>
                <a:gd name="T109" fmla="*/ 2147483646 h 1121"/>
                <a:gd name="T110" fmla="*/ 2147483646 w 1586"/>
                <a:gd name="T111" fmla="*/ 2147483646 h 1121"/>
                <a:gd name="T112" fmla="*/ 2147483646 w 1586"/>
                <a:gd name="T113" fmla="*/ 2147483646 h 1121"/>
                <a:gd name="T114" fmla="*/ 2147483646 w 1586"/>
                <a:gd name="T115" fmla="*/ 2147483646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6"/>
                <a:gd name="T175" fmla="*/ 0 h 1121"/>
                <a:gd name="T176" fmla="*/ 1586 w 1586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6" h="1121">
                  <a:moveTo>
                    <a:pt x="792" y="1120"/>
                  </a:moveTo>
                  <a:lnTo>
                    <a:pt x="800" y="1120"/>
                  </a:lnTo>
                  <a:lnTo>
                    <a:pt x="808" y="1120"/>
                  </a:lnTo>
                  <a:lnTo>
                    <a:pt x="815" y="1119"/>
                  </a:lnTo>
                  <a:lnTo>
                    <a:pt x="823" y="1119"/>
                  </a:lnTo>
                  <a:lnTo>
                    <a:pt x="830" y="1119"/>
                  </a:lnTo>
                  <a:lnTo>
                    <a:pt x="838" y="1119"/>
                  </a:lnTo>
                  <a:lnTo>
                    <a:pt x="846" y="1118"/>
                  </a:lnTo>
                  <a:lnTo>
                    <a:pt x="853" y="1118"/>
                  </a:lnTo>
                  <a:lnTo>
                    <a:pt x="861" y="1117"/>
                  </a:lnTo>
                  <a:lnTo>
                    <a:pt x="868" y="1117"/>
                  </a:lnTo>
                  <a:lnTo>
                    <a:pt x="876" y="1116"/>
                  </a:lnTo>
                  <a:lnTo>
                    <a:pt x="883" y="1116"/>
                  </a:lnTo>
                  <a:lnTo>
                    <a:pt x="891" y="1115"/>
                  </a:lnTo>
                  <a:lnTo>
                    <a:pt x="898" y="1114"/>
                  </a:lnTo>
                  <a:lnTo>
                    <a:pt x="906" y="1114"/>
                  </a:lnTo>
                  <a:lnTo>
                    <a:pt x="913" y="1113"/>
                  </a:lnTo>
                  <a:lnTo>
                    <a:pt x="921" y="1112"/>
                  </a:lnTo>
                  <a:lnTo>
                    <a:pt x="928" y="1111"/>
                  </a:lnTo>
                  <a:lnTo>
                    <a:pt x="935" y="1110"/>
                  </a:lnTo>
                  <a:lnTo>
                    <a:pt x="943" y="1109"/>
                  </a:lnTo>
                  <a:lnTo>
                    <a:pt x="950" y="1108"/>
                  </a:lnTo>
                  <a:lnTo>
                    <a:pt x="957" y="1107"/>
                  </a:lnTo>
                  <a:lnTo>
                    <a:pt x="965" y="1106"/>
                  </a:lnTo>
                  <a:lnTo>
                    <a:pt x="972" y="1104"/>
                  </a:lnTo>
                  <a:lnTo>
                    <a:pt x="979" y="1103"/>
                  </a:lnTo>
                  <a:lnTo>
                    <a:pt x="986" y="1102"/>
                  </a:lnTo>
                  <a:lnTo>
                    <a:pt x="993" y="1100"/>
                  </a:lnTo>
                  <a:lnTo>
                    <a:pt x="1000" y="1099"/>
                  </a:lnTo>
                  <a:lnTo>
                    <a:pt x="1008" y="1097"/>
                  </a:lnTo>
                  <a:lnTo>
                    <a:pt x="1015" y="1096"/>
                  </a:lnTo>
                  <a:lnTo>
                    <a:pt x="1022" y="1094"/>
                  </a:lnTo>
                  <a:lnTo>
                    <a:pt x="1029" y="1093"/>
                  </a:lnTo>
                  <a:lnTo>
                    <a:pt x="1036" y="1091"/>
                  </a:lnTo>
                  <a:lnTo>
                    <a:pt x="1043" y="1089"/>
                  </a:lnTo>
                  <a:lnTo>
                    <a:pt x="1050" y="1087"/>
                  </a:lnTo>
                  <a:lnTo>
                    <a:pt x="1057" y="1086"/>
                  </a:lnTo>
                  <a:lnTo>
                    <a:pt x="1063" y="1084"/>
                  </a:lnTo>
                  <a:lnTo>
                    <a:pt x="1070" y="1082"/>
                  </a:lnTo>
                  <a:lnTo>
                    <a:pt x="1077" y="1080"/>
                  </a:lnTo>
                  <a:lnTo>
                    <a:pt x="1084" y="1078"/>
                  </a:lnTo>
                  <a:lnTo>
                    <a:pt x="1091" y="1076"/>
                  </a:lnTo>
                  <a:lnTo>
                    <a:pt x="1097" y="1073"/>
                  </a:lnTo>
                  <a:lnTo>
                    <a:pt x="1104" y="1071"/>
                  </a:lnTo>
                  <a:lnTo>
                    <a:pt x="1111" y="1069"/>
                  </a:lnTo>
                  <a:lnTo>
                    <a:pt x="1117" y="1067"/>
                  </a:lnTo>
                  <a:lnTo>
                    <a:pt x="1124" y="1064"/>
                  </a:lnTo>
                  <a:lnTo>
                    <a:pt x="1131" y="1062"/>
                  </a:lnTo>
                  <a:lnTo>
                    <a:pt x="1137" y="1059"/>
                  </a:lnTo>
                  <a:lnTo>
                    <a:pt x="1144" y="1057"/>
                  </a:lnTo>
                  <a:lnTo>
                    <a:pt x="1150" y="1054"/>
                  </a:lnTo>
                  <a:lnTo>
                    <a:pt x="1157" y="1052"/>
                  </a:lnTo>
                  <a:lnTo>
                    <a:pt x="1163" y="1049"/>
                  </a:lnTo>
                  <a:lnTo>
                    <a:pt x="1169" y="1047"/>
                  </a:lnTo>
                  <a:lnTo>
                    <a:pt x="1176" y="1044"/>
                  </a:lnTo>
                  <a:lnTo>
                    <a:pt x="1182" y="1041"/>
                  </a:lnTo>
                  <a:lnTo>
                    <a:pt x="1188" y="1038"/>
                  </a:lnTo>
                  <a:lnTo>
                    <a:pt x="1194" y="1035"/>
                  </a:lnTo>
                  <a:lnTo>
                    <a:pt x="1201" y="1032"/>
                  </a:lnTo>
                  <a:lnTo>
                    <a:pt x="1207" y="1029"/>
                  </a:lnTo>
                  <a:lnTo>
                    <a:pt x="1213" y="1026"/>
                  </a:lnTo>
                  <a:lnTo>
                    <a:pt x="1219" y="1023"/>
                  </a:lnTo>
                  <a:lnTo>
                    <a:pt x="1225" y="1020"/>
                  </a:lnTo>
                  <a:lnTo>
                    <a:pt x="1231" y="1017"/>
                  </a:lnTo>
                  <a:lnTo>
                    <a:pt x="1237" y="1014"/>
                  </a:lnTo>
                  <a:lnTo>
                    <a:pt x="1243" y="1011"/>
                  </a:lnTo>
                  <a:lnTo>
                    <a:pt x="1249" y="1007"/>
                  </a:lnTo>
                  <a:lnTo>
                    <a:pt x="1255" y="1004"/>
                  </a:lnTo>
                  <a:lnTo>
                    <a:pt x="1260" y="1001"/>
                  </a:lnTo>
                  <a:lnTo>
                    <a:pt x="1266" y="997"/>
                  </a:lnTo>
                  <a:lnTo>
                    <a:pt x="1272" y="994"/>
                  </a:lnTo>
                  <a:lnTo>
                    <a:pt x="1278" y="990"/>
                  </a:lnTo>
                  <a:lnTo>
                    <a:pt x="1283" y="987"/>
                  </a:lnTo>
                  <a:lnTo>
                    <a:pt x="1289" y="983"/>
                  </a:lnTo>
                  <a:lnTo>
                    <a:pt x="1294" y="979"/>
                  </a:lnTo>
                  <a:lnTo>
                    <a:pt x="1300" y="976"/>
                  </a:lnTo>
                  <a:lnTo>
                    <a:pt x="1305" y="972"/>
                  </a:lnTo>
                  <a:lnTo>
                    <a:pt x="1311" y="968"/>
                  </a:lnTo>
                  <a:lnTo>
                    <a:pt x="1316" y="964"/>
                  </a:lnTo>
                  <a:lnTo>
                    <a:pt x="1321" y="960"/>
                  </a:lnTo>
                  <a:lnTo>
                    <a:pt x="1327" y="956"/>
                  </a:lnTo>
                  <a:lnTo>
                    <a:pt x="1332" y="952"/>
                  </a:lnTo>
                  <a:lnTo>
                    <a:pt x="1337" y="948"/>
                  </a:lnTo>
                  <a:lnTo>
                    <a:pt x="1342" y="944"/>
                  </a:lnTo>
                  <a:lnTo>
                    <a:pt x="1347" y="940"/>
                  </a:lnTo>
                  <a:lnTo>
                    <a:pt x="1352" y="936"/>
                  </a:lnTo>
                  <a:lnTo>
                    <a:pt x="1358" y="931"/>
                  </a:lnTo>
                  <a:lnTo>
                    <a:pt x="1364" y="926"/>
                  </a:lnTo>
                  <a:lnTo>
                    <a:pt x="1369" y="922"/>
                  </a:lnTo>
                  <a:lnTo>
                    <a:pt x="1374" y="917"/>
                  </a:lnTo>
                  <a:lnTo>
                    <a:pt x="1380" y="912"/>
                  </a:lnTo>
                  <a:lnTo>
                    <a:pt x="1385" y="907"/>
                  </a:lnTo>
                  <a:lnTo>
                    <a:pt x="1390" y="902"/>
                  </a:lnTo>
                  <a:lnTo>
                    <a:pt x="1396" y="897"/>
                  </a:lnTo>
                  <a:lnTo>
                    <a:pt x="1401" y="892"/>
                  </a:lnTo>
                  <a:lnTo>
                    <a:pt x="1406" y="887"/>
                  </a:lnTo>
                  <a:lnTo>
                    <a:pt x="1411" y="881"/>
                  </a:lnTo>
                  <a:lnTo>
                    <a:pt x="1416" y="876"/>
                  </a:lnTo>
                  <a:lnTo>
                    <a:pt x="1421" y="871"/>
                  </a:lnTo>
                  <a:lnTo>
                    <a:pt x="1426" y="866"/>
                  </a:lnTo>
                  <a:lnTo>
                    <a:pt x="1430" y="860"/>
                  </a:lnTo>
                  <a:lnTo>
                    <a:pt x="1435" y="855"/>
                  </a:lnTo>
                  <a:lnTo>
                    <a:pt x="1440" y="850"/>
                  </a:lnTo>
                  <a:lnTo>
                    <a:pt x="1444" y="844"/>
                  </a:lnTo>
                  <a:lnTo>
                    <a:pt x="1449" y="839"/>
                  </a:lnTo>
                  <a:lnTo>
                    <a:pt x="1453" y="833"/>
                  </a:lnTo>
                  <a:lnTo>
                    <a:pt x="1457" y="828"/>
                  </a:lnTo>
                  <a:lnTo>
                    <a:pt x="1462" y="822"/>
                  </a:lnTo>
                  <a:lnTo>
                    <a:pt x="1466" y="816"/>
                  </a:lnTo>
                  <a:lnTo>
                    <a:pt x="1470" y="811"/>
                  </a:lnTo>
                  <a:lnTo>
                    <a:pt x="1474" y="805"/>
                  </a:lnTo>
                  <a:lnTo>
                    <a:pt x="1478" y="799"/>
                  </a:lnTo>
                  <a:lnTo>
                    <a:pt x="1482" y="793"/>
                  </a:lnTo>
                  <a:lnTo>
                    <a:pt x="1486" y="788"/>
                  </a:lnTo>
                  <a:lnTo>
                    <a:pt x="1490" y="782"/>
                  </a:lnTo>
                  <a:lnTo>
                    <a:pt x="1494" y="776"/>
                  </a:lnTo>
                  <a:lnTo>
                    <a:pt x="1497" y="770"/>
                  </a:lnTo>
                  <a:lnTo>
                    <a:pt x="1501" y="764"/>
                  </a:lnTo>
                  <a:lnTo>
                    <a:pt x="1505" y="758"/>
                  </a:lnTo>
                  <a:lnTo>
                    <a:pt x="1508" y="752"/>
                  </a:lnTo>
                  <a:lnTo>
                    <a:pt x="1512" y="746"/>
                  </a:lnTo>
                  <a:lnTo>
                    <a:pt x="1515" y="740"/>
                  </a:lnTo>
                  <a:lnTo>
                    <a:pt x="1518" y="734"/>
                  </a:lnTo>
                  <a:lnTo>
                    <a:pt x="1521" y="728"/>
                  </a:lnTo>
                  <a:lnTo>
                    <a:pt x="1524" y="721"/>
                  </a:lnTo>
                  <a:lnTo>
                    <a:pt x="1527" y="715"/>
                  </a:lnTo>
                  <a:lnTo>
                    <a:pt x="1530" y="709"/>
                  </a:lnTo>
                  <a:lnTo>
                    <a:pt x="1533" y="703"/>
                  </a:lnTo>
                  <a:lnTo>
                    <a:pt x="1536" y="696"/>
                  </a:lnTo>
                  <a:lnTo>
                    <a:pt x="1539" y="690"/>
                  </a:lnTo>
                  <a:lnTo>
                    <a:pt x="1542" y="684"/>
                  </a:lnTo>
                  <a:lnTo>
                    <a:pt x="1544" y="677"/>
                  </a:lnTo>
                  <a:lnTo>
                    <a:pt x="1547" y="671"/>
                  </a:lnTo>
                  <a:lnTo>
                    <a:pt x="1549" y="665"/>
                  </a:lnTo>
                  <a:lnTo>
                    <a:pt x="1551" y="658"/>
                  </a:lnTo>
                  <a:lnTo>
                    <a:pt x="1554" y="652"/>
                  </a:lnTo>
                  <a:lnTo>
                    <a:pt x="1556" y="645"/>
                  </a:lnTo>
                  <a:lnTo>
                    <a:pt x="1558" y="639"/>
                  </a:lnTo>
                  <a:lnTo>
                    <a:pt x="1560" y="632"/>
                  </a:lnTo>
                  <a:lnTo>
                    <a:pt x="1562" y="626"/>
                  </a:lnTo>
                  <a:lnTo>
                    <a:pt x="1564" y="619"/>
                  </a:lnTo>
                  <a:lnTo>
                    <a:pt x="1566" y="612"/>
                  </a:lnTo>
                  <a:lnTo>
                    <a:pt x="1567" y="606"/>
                  </a:lnTo>
                  <a:lnTo>
                    <a:pt x="1569" y="599"/>
                  </a:lnTo>
                  <a:lnTo>
                    <a:pt x="1571" y="592"/>
                  </a:lnTo>
                  <a:lnTo>
                    <a:pt x="1572" y="586"/>
                  </a:lnTo>
                  <a:lnTo>
                    <a:pt x="1574" y="579"/>
                  </a:lnTo>
                  <a:lnTo>
                    <a:pt x="1575" y="572"/>
                  </a:lnTo>
                  <a:lnTo>
                    <a:pt x="1576" y="565"/>
                  </a:lnTo>
                  <a:lnTo>
                    <a:pt x="1577" y="559"/>
                  </a:lnTo>
                  <a:lnTo>
                    <a:pt x="1578" y="552"/>
                  </a:lnTo>
                  <a:lnTo>
                    <a:pt x="1579" y="545"/>
                  </a:lnTo>
                  <a:lnTo>
                    <a:pt x="1580" y="538"/>
                  </a:lnTo>
                  <a:lnTo>
                    <a:pt x="1581" y="531"/>
                  </a:lnTo>
                  <a:lnTo>
                    <a:pt x="1582" y="524"/>
                  </a:lnTo>
                  <a:lnTo>
                    <a:pt x="1582" y="518"/>
                  </a:lnTo>
                  <a:lnTo>
                    <a:pt x="1583" y="511"/>
                  </a:lnTo>
                  <a:lnTo>
                    <a:pt x="1584" y="504"/>
                  </a:lnTo>
                  <a:lnTo>
                    <a:pt x="1584" y="497"/>
                  </a:lnTo>
                  <a:lnTo>
                    <a:pt x="1584" y="490"/>
                  </a:lnTo>
                  <a:lnTo>
                    <a:pt x="1584" y="483"/>
                  </a:lnTo>
                  <a:lnTo>
                    <a:pt x="1585" y="476"/>
                  </a:lnTo>
                  <a:lnTo>
                    <a:pt x="1585" y="469"/>
                  </a:lnTo>
                  <a:lnTo>
                    <a:pt x="1585" y="462"/>
                  </a:lnTo>
                  <a:lnTo>
                    <a:pt x="1584" y="454"/>
                  </a:lnTo>
                  <a:lnTo>
                    <a:pt x="1584" y="447"/>
                  </a:lnTo>
                  <a:lnTo>
                    <a:pt x="1584" y="440"/>
                  </a:lnTo>
                  <a:lnTo>
                    <a:pt x="1583" y="433"/>
                  </a:lnTo>
                  <a:lnTo>
                    <a:pt x="1583" y="425"/>
                  </a:lnTo>
                  <a:lnTo>
                    <a:pt x="1582" y="418"/>
                  </a:lnTo>
                  <a:lnTo>
                    <a:pt x="1582" y="411"/>
                  </a:lnTo>
                  <a:lnTo>
                    <a:pt x="1581" y="404"/>
                  </a:lnTo>
                  <a:lnTo>
                    <a:pt x="1580" y="397"/>
                  </a:lnTo>
                  <a:lnTo>
                    <a:pt x="1579" y="389"/>
                  </a:lnTo>
                  <a:lnTo>
                    <a:pt x="1578" y="382"/>
                  </a:lnTo>
                  <a:lnTo>
                    <a:pt x="1577" y="375"/>
                  </a:lnTo>
                  <a:lnTo>
                    <a:pt x="1575" y="368"/>
                  </a:lnTo>
                  <a:lnTo>
                    <a:pt x="1574" y="361"/>
                  </a:lnTo>
                  <a:lnTo>
                    <a:pt x="1573" y="354"/>
                  </a:lnTo>
                  <a:lnTo>
                    <a:pt x="1571" y="347"/>
                  </a:lnTo>
                  <a:lnTo>
                    <a:pt x="1570" y="340"/>
                  </a:lnTo>
                  <a:lnTo>
                    <a:pt x="1568" y="334"/>
                  </a:lnTo>
                  <a:lnTo>
                    <a:pt x="1566" y="327"/>
                  </a:lnTo>
                  <a:lnTo>
                    <a:pt x="1564" y="320"/>
                  </a:lnTo>
                  <a:lnTo>
                    <a:pt x="1562" y="313"/>
                  </a:lnTo>
                  <a:lnTo>
                    <a:pt x="1560" y="307"/>
                  </a:lnTo>
                  <a:lnTo>
                    <a:pt x="1558" y="300"/>
                  </a:lnTo>
                  <a:lnTo>
                    <a:pt x="1556" y="293"/>
                  </a:lnTo>
                  <a:lnTo>
                    <a:pt x="1554" y="287"/>
                  </a:lnTo>
                  <a:lnTo>
                    <a:pt x="1551" y="280"/>
                  </a:lnTo>
                  <a:lnTo>
                    <a:pt x="1549" y="274"/>
                  </a:lnTo>
                  <a:lnTo>
                    <a:pt x="1546" y="267"/>
                  </a:lnTo>
                  <a:lnTo>
                    <a:pt x="1543" y="261"/>
                  </a:lnTo>
                  <a:lnTo>
                    <a:pt x="1541" y="254"/>
                  </a:lnTo>
                  <a:lnTo>
                    <a:pt x="1538" y="248"/>
                  </a:lnTo>
                  <a:lnTo>
                    <a:pt x="1535" y="242"/>
                  </a:lnTo>
                  <a:lnTo>
                    <a:pt x="1532" y="236"/>
                  </a:lnTo>
                  <a:lnTo>
                    <a:pt x="1529" y="230"/>
                  </a:lnTo>
                  <a:lnTo>
                    <a:pt x="1526" y="223"/>
                  </a:lnTo>
                  <a:lnTo>
                    <a:pt x="1523" y="217"/>
                  </a:lnTo>
                  <a:lnTo>
                    <a:pt x="1519" y="211"/>
                  </a:lnTo>
                  <a:lnTo>
                    <a:pt x="1516" y="206"/>
                  </a:lnTo>
                  <a:lnTo>
                    <a:pt x="1512" y="200"/>
                  </a:lnTo>
                  <a:lnTo>
                    <a:pt x="1509" y="194"/>
                  </a:lnTo>
                  <a:lnTo>
                    <a:pt x="1505" y="188"/>
                  </a:lnTo>
                  <a:lnTo>
                    <a:pt x="1501" y="182"/>
                  </a:lnTo>
                  <a:lnTo>
                    <a:pt x="1498" y="177"/>
                  </a:lnTo>
                  <a:lnTo>
                    <a:pt x="1494" y="171"/>
                  </a:lnTo>
                  <a:lnTo>
                    <a:pt x="1490" y="166"/>
                  </a:lnTo>
                  <a:lnTo>
                    <a:pt x="1486" y="160"/>
                  </a:lnTo>
                  <a:lnTo>
                    <a:pt x="1482" y="155"/>
                  </a:lnTo>
                  <a:lnTo>
                    <a:pt x="1477" y="150"/>
                  </a:lnTo>
                  <a:lnTo>
                    <a:pt x="1473" y="145"/>
                  </a:lnTo>
                  <a:lnTo>
                    <a:pt x="1469" y="140"/>
                  </a:lnTo>
                  <a:lnTo>
                    <a:pt x="1464" y="135"/>
                  </a:lnTo>
                  <a:lnTo>
                    <a:pt x="1460" y="130"/>
                  </a:lnTo>
                  <a:lnTo>
                    <a:pt x="1455" y="125"/>
                  </a:lnTo>
                  <a:lnTo>
                    <a:pt x="1450" y="120"/>
                  </a:lnTo>
                  <a:lnTo>
                    <a:pt x="1446" y="115"/>
                  </a:lnTo>
                  <a:lnTo>
                    <a:pt x="1441" y="110"/>
                  </a:lnTo>
                  <a:lnTo>
                    <a:pt x="1436" y="106"/>
                  </a:lnTo>
                  <a:lnTo>
                    <a:pt x="1431" y="101"/>
                  </a:lnTo>
                  <a:lnTo>
                    <a:pt x="1426" y="97"/>
                  </a:lnTo>
                  <a:lnTo>
                    <a:pt x="1421" y="93"/>
                  </a:lnTo>
                  <a:lnTo>
                    <a:pt x="1415" y="88"/>
                  </a:lnTo>
                  <a:lnTo>
                    <a:pt x="1410" y="84"/>
                  </a:lnTo>
                  <a:lnTo>
                    <a:pt x="1405" y="80"/>
                  </a:lnTo>
                  <a:lnTo>
                    <a:pt x="1399" y="76"/>
                  </a:lnTo>
                  <a:lnTo>
                    <a:pt x="1394" y="72"/>
                  </a:lnTo>
                  <a:lnTo>
                    <a:pt x="1388" y="69"/>
                  </a:lnTo>
                  <a:lnTo>
                    <a:pt x="1383" y="65"/>
                  </a:lnTo>
                  <a:lnTo>
                    <a:pt x="1377" y="61"/>
                  </a:lnTo>
                  <a:lnTo>
                    <a:pt x="1371" y="58"/>
                  </a:lnTo>
                  <a:lnTo>
                    <a:pt x="1365" y="54"/>
                  </a:lnTo>
                  <a:lnTo>
                    <a:pt x="1359" y="51"/>
                  </a:lnTo>
                  <a:lnTo>
                    <a:pt x="1353" y="48"/>
                  </a:lnTo>
                  <a:lnTo>
                    <a:pt x="1348" y="45"/>
                  </a:lnTo>
                  <a:lnTo>
                    <a:pt x="1343" y="43"/>
                  </a:lnTo>
                  <a:lnTo>
                    <a:pt x="1337" y="40"/>
                  </a:lnTo>
                  <a:lnTo>
                    <a:pt x="1332" y="38"/>
                  </a:lnTo>
                  <a:lnTo>
                    <a:pt x="1327" y="35"/>
                  </a:lnTo>
                  <a:lnTo>
                    <a:pt x="1321" y="33"/>
                  </a:lnTo>
                  <a:lnTo>
                    <a:pt x="1315" y="31"/>
                  </a:lnTo>
                  <a:lnTo>
                    <a:pt x="1310" y="29"/>
                  </a:lnTo>
                  <a:lnTo>
                    <a:pt x="1304" y="27"/>
                  </a:lnTo>
                  <a:lnTo>
                    <a:pt x="1298" y="25"/>
                  </a:lnTo>
                  <a:lnTo>
                    <a:pt x="1293" y="23"/>
                  </a:lnTo>
                  <a:lnTo>
                    <a:pt x="1287" y="22"/>
                  </a:lnTo>
                  <a:lnTo>
                    <a:pt x="1281" y="20"/>
                  </a:lnTo>
                  <a:lnTo>
                    <a:pt x="1275" y="18"/>
                  </a:lnTo>
                  <a:lnTo>
                    <a:pt x="1269" y="17"/>
                  </a:lnTo>
                  <a:lnTo>
                    <a:pt x="1263" y="15"/>
                  </a:lnTo>
                  <a:lnTo>
                    <a:pt x="1257" y="14"/>
                  </a:lnTo>
                  <a:lnTo>
                    <a:pt x="1251" y="13"/>
                  </a:lnTo>
                  <a:lnTo>
                    <a:pt x="1244" y="11"/>
                  </a:lnTo>
                  <a:lnTo>
                    <a:pt x="1238" y="10"/>
                  </a:lnTo>
                  <a:lnTo>
                    <a:pt x="1232" y="9"/>
                  </a:lnTo>
                  <a:lnTo>
                    <a:pt x="1225" y="8"/>
                  </a:lnTo>
                  <a:lnTo>
                    <a:pt x="1219" y="7"/>
                  </a:lnTo>
                  <a:lnTo>
                    <a:pt x="1213" y="6"/>
                  </a:lnTo>
                  <a:lnTo>
                    <a:pt x="1206" y="5"/>
                  </a:lnTo>
                  <a:lnTo>
                    <a:pt x="1199" y="5"/>
                  </a:lnTo>
                  <a:lnTo>
                    <a:pt x="1193" y="4"/>
                  </a:lnTo>
                  <a:lnTo>
                    <a:pt x="1186" y="3"/>
                  </a:lnTo>
                  <a:lnTo>
                    <a:pt x="1180" y="3"/>
                  </a:lnTo>
                  <a:lnTo>
                    <a:pt x="1173" y="2"/>
                  </a:lnTo>
                  <a:lnTo>
                    <a:pt x="1166" y="2"/>
                  </a:lnTo>
                  <a:lnTo>
                    <a:pt x="1159" y="1"/>
                  </a:lnTo>
                  <a:lnTo>
                    <a:pt x="1152" y="1"/>
                  </a:lnTo>
                  <a:lnTo>
                    <a:pt x="1145" y="0"/>
                  </a:lnTo>
                  <a:lnTo>
                    <a:pt x="1139" y="0"/>
                  </a:lnTo>
                  <a:lnTo>
                    <a:pt x="1132" y="0"/>
                  </a:lnTo>
                  <a:lnTo>
                    <a:pt x="1125" y="0"/>
                  </a:lnTo>
                  <a:lnTo>
                    <a:pt x="1117" y="0"/>
                  </a:lnTo>
                  <a:lnTo>
                    <a:pt x="1110" y="0"/>
                  </a:lnTo>
                  <a:lnTo>
                    <a:pt x="1103" y="0"/>
                  </a:lnTo>
                  <a:lnTo>
                    <a:pt x="1096" y="0"/>
                  </a:lnTo>
                  <a:lnTo>
                    <a:pt x="1089" y="0"/>
                  </a:lnTo>
                  <a:lnTo>
                    <a:pt x="1082" y="0"/>
                  </a:lnTo>
                  <a:lnTo>
                    <a:pt x="1074" y="1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2" y="2"/>
                  </a:lnTo>
                  <a:lnTo>
                    <a:pt x="1045" y="2"/>
                  </a:lnTo>
                  <a:lnTo>
                    <a:pt x="1037" y="3"/>
                  </a:lnTo>
                  <a:lnTo>
                    <a:pt x="1030" y="3"/>
                  </a:lnTo>
                  <a:lnTo>
                    <a:pt x="1022" y="4"/>
                  </a:lnTo>
                  <a:lnTo>
                    <a:pt x="1015" y="4"/>
                  </a:lnTo>
                  <a:lnTo>
                    <a:pt x="1007" y="5"/>
                  </a:lnTo>
                  <a:lnTo>
                    <a:pt x="999" y="6"/>
                  </a:lnTo>
                  <a:lnTo>
                    <a:pt x="992" y="6"/>
                  </a:lnTo>
                  <a:lnTo>
                    <a:pt x="984" y="7"/>
                  </a:lnTo>
                  <a:lnTo>
                    <a:pt x="976" y="8"/>
                  </a:lnTo>
                  <a:lnTo>
                    <a:pt x="969" y="9"/>
                  </a:lnTo>
                  <a:lnTo>
                    <a:pt x="961" y="10"/>
                  </a:lnTo>
                  <a:lnTo>
                    <a:pt x="953" y="11"/>
                  </a:lnTo>
                  <a:lnTo>
                    <a:pt x="945" y="12"/>
                  </a:lnTo>
                  <a:lnTo>
                    <a:pt x="937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7"/>
                  </a:lnTo>
                  <a:lnTo>
                    <a:pt x="898" y="18"/>
                  </a:lnTo>
                  <a:lnTo>
                    <a:pt x="890" y="20"/>
                  </a:lnTo>
                  <a:lnTo>
                    <a:pt x="882" y="21"/>
                  </a:lnTo>
                  <a:lnTo>
                    <a:pt x="874" y="22"/>
                  </a:lnTo>
                  <a:lnTo>
                    <a:pt x="866" y="23"/>
                  </a:lnTo>
                  <a:lnTo>
                    <a:pt x="858" y="25"/>
                  </a:lnTo>
                  <a:lnTo>
                    <a:pt x="849" y="26"/>
                  </a:lnTo>
                  <a:lnTo>
                    <a:pt x="841" y="27"/>
                  </a:lnTo>
                  <a:lnTo>
                    <a:pt x="833" y="29"/>
                  </a:lnTo>
                  <a:lnTo>
                    <a:pt x="825" y="30"/>
                  </a:lnTo>
                  <a:lnTo>
                    <a:pt x="817" y="32"/>
                  </a:lnTo>
                  <a:lnTo>
                    <a:pt x="809" y="33"/>
                  </a:lnTo>
                  <a:lnTo>
                    <a:pt x="800" y="35"/>
                  </a:lnTo>
                  <a:lnTo>
                    <a:pt x="792" y="33"/>
                  </a:lnTo>
                  <a:lnTo>
                    <a:pt x="784" y="32"/>
                  </a:lnTo>
                  <a:lnTo>
                    <a:pt x="776" y="30"/>
                  </a:lnTo>
                  <a:lnTo>
                    <a:pt x="768" y="29"/>
                  </a:lnTo>
                  <a:lnTo>
                    <a:pt x="760" y="28"/>
                  </a:lnTo>
                  <a:lnTo>
                    <a:pt x="752" y="26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2"/>
                  </a:lnTo>
                  <a:lnTo>
                    <a:pt x="720" y="21"/>
                  </a:lnTo>
                  <a:lnTo>
                    <a:pt x="712" y="20"/>
                  </a:lnTo>
                  <a:lnTo>
                    <a:pt x="704" y="19"/>
                  </a:lnTo>
                  <a:lnTo>
                    <a:pt x="696" y="17"/>
                  </a:lnTo>
                  <a:lnTo>
                    <a:pt x="688" y="16"/>
                  </a:lnTo>
                  <a:lnTo>
                    <a:pt x="680" y="15"/>
                  </a:lnTo>
                  <a:lnTo>
                    <a:pt x="672" y="14"/>
                  </a:lnTo>
                  <a:lnTo>
                    <a:pt x="664" y="13"/>
                  </a:lnTo>
                  <a:lnTo>
                    <a:pt x="656" y="12"/>
                  </a:lnTo>
                  <a:lnTo>
                    <a:pt x="649" y="11"/>
                  </a:lnTo>
                  <a:lnTo>
                    <a:pt x="641" y="10"/>
                  </a:lnTo>
                  <a:lnTo>
                    <a:pt x="633" y="9"/>
                  </a:lnTo>
                  <a:lnTo>
                    <a:pt x="625" y="8"/>
                  </a:lnTo>
                  <a:lnTo>
                    <a:pt x="618" y="7"/>
                  </a:lnTo>
                  <a:lnTo>
                    <a:pt x="610" y="7"/>
                  </a:lnTo>
                  <a:lnTo>
                    <a:pt x="602" y="6"/>
                  </a:lnTo>
                  <a:lnTo>
                    <a:pt x="595" y="5"/>
                  </a:lnTo>
                  <a:lnTo>
                    <a:pt x="587" y="5"/>
                  </a:lnTo>
                  <a:lnTo>
                    <a:pt x="580" y="4"/>
                  </a:lnTo>
                  <a:lnTo>
                    <a:pt x="572" y="3"/>
                  </a:lnTo>
                  <a:lnTo>
                    <a:pt x="564" y="3"/>
                  </a:lnTo>
                  <a:lnTo>
                    <a:pt x="557" y="2"/>
                  </a:lnTo>
                  <a:lnTo>
                    <a:pt x="550" y="2"/>
                  </a:lnTo>
                  <a:lnTo>
                    <a:pt x="542" y="1"/>
                  </a:lnTo>
                  <a:lnTo>
                    <a:pt x="535" y="1"/>
                  </a:lnTo>
                  <a:lnTo>
                    <a:pt x="527" y="1"/>
                  </a:lnTo>
                  <a:lnTo>
                    <a:pt x="520" y="0"/>
                  </a:lnTo>
                  <a:lnTo>
                    <a:pt x="513" y="0"/>
                  </a:lnTo>
                  <a:lnTo>
                    <a:pt x="505" y="0"/>
                  </a:lnTo>
                  <a:lnTo>
                    <a:pt x="498" y="0"/>
                  </a:lnTo>
                  <a:lnTo>
                    <a:pt x="491" y="0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0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49" y="0"/>
                  </a:lnTo>
                  <a:lnTo>
                    <a:pt x="442" y="0"/>
                  </a:lnTo>
                  <a:lnTo>
                    <a:pt x="435" y="1"/>
                  </a:lnTo>
                  <a:lnTo>
                    <a:pt x="428" y="1"/>
                  </a:lnTo>
                  <a:lnTo>
                    <a:pt x="421" y="2"/>
                  </a:lnTo>
                  <a:lnTo>
                    <a:pt x="414" y="2"/>
                  </a:lnTo>
                  <a:lnTo>
                    <a:pt x="408" y="3"/>
                  </a:lnTo>
                  <a:lnTo>
                    <a:pt x="401" y="3"/>
                  </a:lnTo>
                  <a:lnTo>
                    <a:pt x="394" y="4"/>
                  </a:lnTo>
                  <a:lnTo>
                    <a:pt x="388" y="5"/>
                  </a:lnTo>
                  <a:lnTo>
                    <a:pt x="381" y="5"/>
                  </a:lnTo>
                  <a:lnTo>
                    <a:pt x="375" y="6"/>
                  </a:lnTo>
                  <a:lnTo>
                    <a:pt x="368" y="7"/>
                  </a:lnTo>
                  <a:lnTo>
                    <a:pt x="362" y="8"/>
                  </a:lnTo>
                  <a:lnTo>
                    <a:pt x="355" y="9"/>
                  </a:lnTo>
                  <a:lnTo>
                    <a:pt x="349" y="10"/>
                  </a:lnTo>
                  <a:lnTo>
                    <a:pt x="343" y="12"/>
                  </a:lnTo>
                  <a:lnTo>
                    <a:pt x="337" y="13"/>
                  </a:lnTo>
                  <a:lnTo>
                    <a:pt x="330" y="14"/>
                  </a:lnTo>
                  <a:lnTo>
                    <a:pt x="324" y="16"/>
                  </a:lnTo>
                  <a:lnTo>
                    <a:pt x="318" y="17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300" y="22"/>
                  </a:lnTo>
                  <a:lnTo>
                    <a:pt x="294" y="24"/>
                  </a:lnTo>
                  <a:lnTo>
                    <a:pt x="289" y="25"/>
                  </a:lnTo>
                  <a:lnTo>
                    <a:pt x="283" y="27"/>
                  </a:lnTo>
                  <a:lnTo>
                    <a:pt x="277" y="29"/>
                  </a:lnTo>
                  <a:lnTo>
                    <a:pt x="271" y="31"/>
                  </a:lnTo>
                  <a:lnTo>
                    <a:pt x="266" y="33"/>
                  </a:lnTo>
                  <a:lnTo>
                    <a:pt x="260" y="36"/>
                  </a:lnTo>
                  <a:lnTo>
                    <a:pt x="255" y="38"/>
                  </a:lnTo>
                  <a:lnTo>
                    <a:pt x="249" y="40"/>
                  </a:lnTo>
                  <a:lnTo>
                    <a:pt x="244" y="43"/>
                  </a:lnTo>
                  <a:lnTo>
                    <a:pt x="239" y="45"/>
                  </a:lnTo>
                  <a:lnTo>
                    <a:pt x="233" y="48"/>
                  </a:lnTo>
                  <a:lnTo>
                    <a:pt x="227" y="51"/>
                  </a:lnTo>
                  <a:lnTo>
                    <a:pt x="221" y="54"/>
                  </a:lnTo>
                  <a:lnTo>
                    <a:pt x="215" y="57"/>
                  </a:lnTo>
                  <a:lnTo>
                    <a:pt x="210" y="61"/>
                  </a:lnTo>
                  <a:lnTo>
                    <a:pt x="204" y="64"/>
                  </a:lnTo>
                  <a:lnTo>
                    <a:pt x="198" y="68"/>
                  </a:lnTo>
                  <a:lnTo>
                    <a:pt x="193" y="72"/>
                  </a:lnTo>
                  <a:lnTo>
                    <a:pt x="187" y="76"/>
                  </a:lnTo>
                  <a:lnTo>
                    <a:pt x="182" y="79"/>
                  </a:lnTo>
                  <a:lnTo>
                    <a:pt x="176" y="83"/>
                  </a:lnTo>
                  <a:lnTo>
                    <a:pt x="171" y="87"/>
                  </a:lnTo>
                  <a:lnTo>
                    <a:pt x="166" y="92"/>
                  </a:lnTo>
                  <a:lnTo>
                    <a:pt x="160" y="96"/>
                  </a:lnTo>
                  <a:lnTo>
                    <a:pt x="155" y="100"/>
                  </a:lnTo>
                  <a:lnTo>
                    <a:pt x="150" y="105"/>
                  </a:lnTo>
                  <a:lnTo>
                    <a:pt x="145" y="109"/>
                  </a:lnTo>
                  <a:lnTo>
                    <a:pt x="141" y="114"/>
                  </a:lnTo>
                  <a:lnTo>
                    <a:pt x="136" y="118"/>
                  </a:lnTo>
                  <a:lnTo>
                    <a:pt x="131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8" y="138"/>
                  </a:lnTo>
                  <a:lnTo>
                    <a:pt x="113" y="143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0" y="158"/>
                  </a:lnTo>
                  <a:lnTo>
                    <a:pt x="96" y="163"/>
                  </a:lnTo>
                  <a:lnTo>
                    <a:pt x="92" y="169"/>
                  </a:lnTo>
                  <a:lnTo>
                    <a:pt x="89" y="174"/>
                  </a:lnTo>
                  <a:lnTo>
                    <a:pt x="85" y="180"/>
                  </a:lnTo>
                  <a:lnTo>
                    <a:pt x="81" y="185"/>
                  </a:lnTo>
                  <a:lnTo>
                    <a:pt x="77" y="191"/>
                  </a:lnTo>
                  <a:lnTo>
                    <a:pt x="74" y="197"/>
                  </a:lnTo>
                  <a:lnTo>
                    <a:pt x="70" y="202"/>
                  </a:lnTo>
                  <a:lnTo>
                    <a:pt x="67" y="208"/>
                  </a:lnTo>
                  <a:lnTo>
                    <a:pt x="63" y="214"/>
                  </a:lnTo>
                  <a:lnTo>
                    <a:pt x="60" y="220"/>
                  </a:lnTo>
                  <a:lnTo>
                    <a:pt x="57" y="226"/>
                  </a:lnTo>
                  <a:lnTo>
                    <a:pt x="54" y="232"/>
                  </a:lnTo>
                  <a:lnTo>
                    <a:pt x="51" y="238"/>
                  </a:lnTo>
                  <a:lnTo>
                    <a:pt x="48" y="244"/>
                  </a:lnTo>
                  <a:lnTo>
                    <a:pt x="45" y="251"/>
                  </a:lnTo>
                  <a:lnTo>
                    <a:pt x="42" y="257"/>
                  </a:lnTo>
                  <a:lnTo>
                    <a:pt x="40" y="263"/>
                  </a:lnTo>
                  <a:lnTo>
                    <a:pt x="37" y="269"/>
                  </a:lnTo>
                  <a:lnTo>
                    <a:pt x="35" y="276"/>
                  </a:lnTo>
                  <a:lnTo>
                    <a:pt x="32" y="282"/>
                  </a:lnTo>
                  <a:lnTo>
                    <a:pt x="30" y="289"/>
                  </a:lnTo>
                  <a:lnTo>
                    <a:pt x="28" y="295"/>
                  </a:lnTo>
                  <a:lnTo>
                    <a:pt x="25" y="302"/>
                  </a:lnTo>
                  <a:lnTo>
                    <a:pt x="23" y="308"/>
                  </a:lnTo>
                  <a:lnTo>
                    <a:pt x="21" y="315"/>
                  </a:lnTo>
                  <a:lnTo>
                    <a:pt x="19" y="322"/>
                  </a:lnTo>
                  <a:lnTo>
                    <a:pt x="18" y="328"/>
                  </a:lnTo>
                  <a:lnTo>
                    <a:pt x="16" y="335"/>
                  </a:lnTo>
                  <a:lnTo>
                    <a:pt x="14" y="342"/>
                  </a:lnTo>
                  <a:lnTo>
                    <a:pt x="13" y="349"/>
                  </a:lnTo>
                  <a:lnTo>
                    <a:pt x="11" y="356"/>
                  </a:lnTo>
                  <a:lnTo>
                    <a:pt x="10" y="363"/>
                  </a:lnTo>
                  <a:lnTo>
                    <a:pt x="8" y="370"/>
                  </a:lnTo>
                  <a:lnTo>
                    <a:pt x="7" y="376"/>
                  </a:lnTo>
                  <a:lnTo>
                    <a:pt x="6" y="383"/>
                  </a:lnTo>
                  <a:lnTo>
                    <a:pt x="5" y="390"/>
                  </a:lnTo>
                  <a:lnTo>
                    <a:pt x="4" y="397"/>
                  </a:lnTo>
                  <a:lnTo>
                    <a:pt x="3" y="405"/>
                  </a:lnTo>
                  <a:lnTo>
                    <a:pt x="3" y="412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3"/>
                  </a:lnTo>
                  <a:lnTo>
                    <a:pt x="0" y="440"/>
                  </a:lnTo>
                  <a:lnTo>
                    <a:pt x="0" y="447"/>
                  </a:lnTo>
                  <a:lnTo>
                    <a:pt x="0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0" y="490"/>
                  </a:lnTo>
                  <a:lnTo>
                    <a:pt x="0" y="497"/>
                  </a:lnTo>
                  <a:lnTo>
                    <a:pt x="1" y="504"/>
                  </a:lnTo>
                  <a:lnTo>
                    <a:pt x="1" y="511"/>
                  </a:lnTo>
                  <a:lnTo>
                    <a:pt x="2" y="518"/>
                  </a:lnTo>
                  <a:lnTo>
                    <a:pt x="2" y="524"/>
                  </a:lnTo>
                  <a:lnTo>
                    <a:pt x="3" y="531"/>
                  </a:lnTo>
                  <a:lnTo>
                    <a:pt x="4" y="538"/>
                  </a:lnTo>
                  <a:lnTo>
                    <a:pt x="5" y="545"/>
                  </a:lnTo>
                  <a:lnTo>
                    <a:pt x="6" y="552"/>
                  </a:lnTo>
                  <a:lnTo>
                    <a:pt x="7" y="559"/>
                  </a:lnTo>
                  <a:lnTo>
                    <a:pt x="8" y="565"/>
                  </a:lnTo>
                  <a:lnTo>
                    <a:pt x="9" y="572"/>
                  </a:lnTo>
                  <a:lnTo>
                    <a:pt x="11" y="579"/>
                  </a:lnTo>
                  <a:lnTo>
                    <a:pt x="12" y="586"/>
                  </a:lnTo>
                  <a:lnTo>
                    <a:pt x="14" y="592"/>
                  </a:lnTo>
                  <a:lnTo>
                    <a:pt x="15" y="599"/>
                  </a:lnTo>
                  <a:lnTo>
                    <a:pt x="17" y="606"/>
                  </a:lnTo>
                  <a:lnTo>
                    <a:pt x="18" y="612"/>
                  </a:lnTo>
                  <a:lnTo>
                    <a:pt x="20" y="619"/>
                  </a:lnTo>
                  <a:lnTo>
                    <a:pt x="22" y="625"/>
                  </a:lnTo>
                  <a:lnTo>
                    <a:pt x="24" y="632"/>
                  </a:lnTo>
                  <a:lnTo>
                    <a:pt x="26" y="639"/>
                  </a:lnTo>
                  <a:lnTo>
                    <a:pt x="28" y="645"/>
                  </a:lnTo>
                  <a:lnTo>
                    <a:pt x="31" y="652"/>
                  </a:lnTo>
                  <a:lnTo>
                    <a:pt x="33" y="658"/>
                  </a:lnTo>
                  <a:lnTo>
                    <a:pt x="35" y="665"/>
                  </a:lnTo>
                  <a:lnTo>
                    <a:pt x="38" y="671"/>
                  </a:lnTo>
                  <a:lnTo>
                    <a:pt x="40" y="677"/>
                  </a:lnTo>
                  <a:lnTo>
                    <a:pt x="43" y="684"/>
                  </a:lnTo>
                  <a:lnTo>
                    <a:pt x="45" y="690"/>
                  </a:lnTo>
                  <a:lnTo>
                    <a:pt x="48" y="696"/>
                  </a:lnTo>
                  <a:lnTo>
                    <a:pt x="51" y="703"/>
                  </a:lnTo>
                  <a:lnTo>
                    <a:pt x="54" y="709"/>
                  </a:lnTo>
                  <a:lnTo>
                    <a:pt x="57" y="715"/>
                  </a:lnTo>
                  <a:lnTo>
                    <a:pt x="60" y="721"/>
                  </a:lnTo>
                  <a:lnTo>
                    <a:pt x="63" y="727"/>
                  </a:lnTo>
                  <a:lnTo>
                    <a:pt x="66" y="734"/>
                  </a:lnTo>
                  <a:lnTo>
                    <a:pt x="69" y="740"/>
                  </a:lnTo>
                  <a:lnTo>
                    <a:pt x="73" y="746"/>
                  </a:lnTo>
                  <a:lnTo>
                    <a:pt x="76" y="752"/>
                  </a:lnTo>
                  <a:lnTo>
                    <a:pt x="80" y="758"/>
                  </a:lnTo>
                  <a:lnTo>
                    <a:pt x="83" y="764"/>
                  </a:lnTo>
                  <a:lnTo>
                    <a:pt x="87" y="770"/>
                  </a:lnTo>
                  <a:lnTo>
                    <a:pt x="91" y="776"/>
                  </a:lnTo>
                  <a:lnTo>
                    <a:pt x="94" y="782"/>
                  </a:lnTo>
                  <a:lnTo>
                    <a:pt x="98" y="787"/>
                  </a:lnTo>
                  <a:lnTo>
                    <a:pt x="102" y="793"/>
                  </a:lnTo>
                  <a:lnTo>
                    <a:pt x="106" y="799"/>
                  </a:lnTo>
                  <a:lnTo>
                    <a:pt x="110" y="805"/>
                  </a:lnTo>
                  <a:lnTo>
                    <a:pt x="114" y="810"/>
                  </a:lnTo>
                  <a:lnTo>
                    <a:pt x="118" y="816"/>
                  </a:lnTo>
                  <a:lnTo>
                    <a:pt x="123" y="822"/>
                  </a:lnTo>
                  <a:lnTo>
                    <a:pt x="127" y="827"/>
                  </a:lnTo>
                  <a:lnTo>
                    <a:pt x="131" y="833"/>
                  </a:lnTo>
                  <a:lnTo>
                    <a:pt x="136" y="838"/>
                  </a:lnTo>
                  <a:lnTo>
                    <a:pt x="140" y="844"/>
                  </a:lnTo>
                  <a:lnTo>
                    <a:pt x="145" y="849"/>
                  </a:lnTo>
                  <a:lnTo>
                    <a:pt x="149" y="855"/>
                  </a:lnTo>
                  <a:lnTo>
                    <a:pt x="154" y="860"/>
                  </a:lnTo>
                  <a:lnTo>
                    <a:pt x="159" y="866"/>
                  </a:lnTo>
                  <a:lnTo>
                    <a:pt x="164" y="871"/>
                  </a:lnTo>
                  <a:lnTo>
                    <a:pt x="169" y="876"/>
                  </a:lnTo>
                  <a:lnTo>
                    <a:pt x="174" y="881"/>
                  </a:lnTo>
                  <a:lnTo>
                    <a:pt x="179" y="886"/>
                  </a:lnTo>
                  <a:lnTo>
                    <a:pt x="184" y="892"/>
                  </a:lnTo>
                  <a:lnTo>
                    <a:pt x="189" y="897"/>
                  </a:lnTo>
                  <a:lnTo>
                    <a:pt x="194" y="902"/>
                  </a:lnTo>
                  <a:lnTo>
                    <a:pt x="199" y="907"/>
                  </a:lnTo>
                  <a:lnTo>
                    <a:pt x="205" y="912"/>
                  </a:lnTo>
                  <a:lnTo>
                    <a:pt x="210" y="917"/>
                  </a:lnTo>
                  <a:lnTo>
                    <a:pt x="216" y="922"/>
                  </a:lnTo>
                  <a:lnTo>
                    <a:pt x="221" y="926"/>
                  </a:lnTo>
                  <a:lnTo>
                    <a:pt x="227" y="931"/>
                  </a:lnTo>
                  <a:lnTo>
                    <a:pt x="232" y="936"/>
                  </a:lnTo>
                  <a:lnTo>
                    <a:pt x="237" y="940"/>
                  </a:lnTo>
                  <a:lnTo>
                    <a:pt x="242" y="944"/>
                  </a:lnTo>
                  <a:lnTo>
                    <a:pt x="248" y="948"/>
                  </a:lnTo>
                  <a:lnTo>
                    <a:pt x="253" y="952"/>
                  </a:lnTo>
                  <a:lnTo>
                    <a:pt x="258" y="956"/>
                  </a:lnTo>
                  <a:lnTo>
                    <a:pt x="263" y="960"/>
                  </a:lnTo>
                  <a:lnTo>
                    <a:pt x="268" y="964"/>
                  </a:lnTo>
                  <a:lnTo>
                    <a:pt x="274" y="968"/>
                  </a:lnTo>
                  <a:lnTo>
                    <a:pt x="279" y="972"/>
                  </a:lnTo>
                  <a:lnTo>
                    <a:pt x="285" y="975"/>
                  </a:lnTo>
                  <a:lnTo>
                    <a:pt x="290" y="979"/>
                  </a:lnTo>
                  <a:lnTo>
                    <a:pt x="296" y="983"/>
                  </a:lnTo>
                  <a:lnTo>
                    <a:pt x="301" y="986"/>
                  </a:lnTo>
                  <a:lnTo>
                    <a:pt x="307" y="990"/>
                  </a:lnTo>
                  <a:lnTo>
                    <a:pt x="312" y="993"/>
                  </a:lnTo>
                  <a:lnTo>
                    <a:pt x="318" y="997"/>
                  </a:lnTo>
                  <a:lnTo>
                    <a:pt x="324" y="1000"/>
                  </a:lnTo>
                  <a:lnTo>
                    <a:pt x="330" y="1004"/>
                  </a:lnTo>
                  <a:lnTo>
                    <a:pt x="335" y="1007"/>
                  </a:lnTo>
                  <a:lnTo>
                    <a:pt x="341" y="1010"/>
                  </a:lnTo>
                  <a:lnTo>
                    <a:pt x="347" y="1014"/>
                  </a:lnTo>
                  <a:lnTo>
                    <a:pt x="353" y="1017"/>
                  </a:lnTo>
                  <a:lnTo>
                    <a:pt x="359" y="1020"/>
                  </a:lnTo>
                  <a:lnTo>
                    <a:pt x="365" y="1023"/>
                  </a:lnTo>
                  <a:lnTo>
                    <a:pt x="371" y="1026"/>
                  </a:lnTo>
                  <a:lnTo>
                    <a:pt x="377" y="1029"/>
                  </a:lnTo>
                  <a:lnTo>
                    <a:pt x="384" y="1032"/>
                  </a:lnTo>
                  <a:lnTo>
                    <a:pt x="390" y="1035"/>
                  </a:lnTo>
                  <a:lnTo>
                    <a:pt x="396" y="1038"/>
                  </a:lnTo>
                  <a:lnTo>
                    <a:pt x="402" y="1041"/>
                  </a:lnTo>
                  <a:lnTo>
                    <a:pt x="408" y="1044"/>
                  </a:lnTo>
                  <a:lnTo>
                    <a:pt x="415" y="1046"/>
                  </a:lnTo>
                  <a:lnTo>
                    <a:pt x="421" y="1049"/>
                  </a:lnTo>
                  <a:lnTo>
                    <a:pt x="428" y="1052"/>
                  </a:lnTo>
                  <a:lnTo>
                    <a:pt x="434" y="1054"/>
                  </a:lnTo>
                  <a:lnTo>
                    <a:pt x="440" y="1057"/>
                  </a:lnTo>
                  <a:lnTo>
                    <a:pt x="447" y="1059"/>
                  </a:lnTo>
                  <a:lnTo>
                    <a:pt x="453" y="1062"/>
                  </a:lnTo>
                  <a:lnTo>
                    <a:pt x="460" y="1064"/>
                  </a:lnTo>
                  <a:lnTo>
                    <a:pt x="467" y="1066"/>
                  </a:lnTo>
                  <a:lnTo>
                    <a:pt x="473" y="1069"/>
                  </a:lnTo>
                  <a:lnTo>
                    <a:pt x="480" y="1071"/>
                  </a:lnTo>
                  <a:lnTo>
                    <a:pt x="487" y="1073"/>
                  </a:lnTo>
                  <a:lnTo>
                    <a:pt x="493" y="1075"/>
                  </a:lnTo>
                  <a:lnTo>
                    <a:pt x="500" y="1077"/>
                  </a:lnTo>
                  <a:lnTo>
                    <a:pt x="507" y="1079"/>
                  </a:lnTo>
                  <a:lnTo>
                    <a:pt x="514" y="1082"/>
                  </a:lnTo>
                  <a:lnTo>
                    <a:pt x="521" y="1083"/>
                  </a:lnTo>
                  <a:lnTo>
                    <a:pt x="528" y="1085"/>
                  </a:lnTo>
                  <a:lnTo>
                    <a:pt x="534" y="1087"/>
                  </a:lnTo>
                  <a:lnTo>
                    <a:pt x="541" y="1089"/>
                  </a:lnTo>
                  <a:lnTo>
                    <a:pt x="548" y="1091"/>
                  </a:lnTo>
                  <a:lnTo>
                    <a:pt x="555" y="1092"/>
                  </a:lnTo>
                  <a:lnTo>
                    <a:pt x="562" y="1094"/>
                  </a:lnTo>
                  <a:lnTo>
                    <a:pt x="569" y="1096"/>
                  </a:lnTo>
                  <a:lnTo>
                    <a:pt x="577" y="1097"/>
                  </a:lnTo>
                  <a:lnTo>
                    <a:pt x="584" y="1099"/>
                  </a:lnTo>
                  <a:lnTo>
                    <a:pt x="591" y="1100"/>
                  </a:lnTo>
                  <a:lnTo>
                    <a:pt x="598" y="1102"/>
                  </a:lnTo>
                  <a:lnTo>
                    <a:pt x="605" y="1103"/>
                  </a:lnTo>
                  <a:lnTo>
                    <a:pt x="612" y="1104"/>
                  </a:lnTo>
                  <a:lnTo>
                    <a:pt x="620" y="1106"/>
                  </a:lnTo>
                  <a:lnTo>
                    <a:pt x="627" y="1107"/>
                  </a:lnTo>
                  <a:lnTo>
                    <a:pt x="634" y="1108"/>
                  </a:lnTo>
                  <a:lnTo>
                    <a:pt x="642" y="1109"/>
                  </a:lnTo>
                  <a:lnTo>
                    <a:pt x="649" y="1110"/>
                  </a:lnTo>
                  <a:lnTo>
                    <a:pt x="656" y="1111"/>
                  </a:lnTo>
                  <a:lnTo>
                    <a:pt x="664" y="1112"/>
                  </a:lnTo>
                  <a:lnTo>
                    <a:pt x="671" y="1113"/>
                  </a:lnTo>
                  <a:lnTo>
                    <a:pt x="678" y="1114"/>
                  </a:lnTo>
                  <a:lnTo>
                    <a:pt x="686" y="1114"/>
                  </a:lnTo>
                  <a:lnTo>
                    <a:pt x="693" y="1115"/>
                  </a:lnTo>
                  <a:lnTo>
                    <a:pt x="701" y="1116"/>
                  </a:lnTo>
                  <a:lnTo>
                    <a:pt x="708" y="1116"/>
                  </a:lnTo>
                  <a:lnTo>
                    <a:pt x="716" y="1117"/>
                  </a:lnTo>
                  <a:lnTo>
                    <a:pt x="723" y="1117"/>
                  </a:lnTo>
                  <a:lnTo>
                    <a:pt x="731" y="1118"/>
                  </a:lnTo>
                  <a:lnTo>
                    <a:pt x="739" y="1118"/>
                  </a:lnTo>
                  <a:lnTo>
                    <a:pt x="746" y="1119"/>
                  </a:lnTo>
                  <a:lnTo>
                    <a:pt x="754" y="1119"/>
                  </a:lnTo>
                  <a:lnTo>
                    <a:pt x="761" y="1119"/>
                  </a:lnTo>
                  <a:lnTo>
                    <a:pt x="769" y="1119"/>
                  </a:lnTo>
                  <a:lnTo>
                    <a:pt x="777" y="1120"/>
                  </a:lnTo>
                  <a:lnTo>
                    <a:pt x="784" y="1120"/>
                  </a:lnTo>
                  <a:lnTo>
                    <a:pt x="792" y="112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72" name="Freeform 12">
              <a:extLst>
                <a:ext uri="{FF2B5EF4-FFF2-40B4-BE49-F238E27FC236}">
                  <a16:creationId xmlns:a16="http://schemas.microsoft.com/office/drawing/2014/main" id="{DD4FB43E-5F53-46DE-9347-D92667CA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050" y="3251495"/>
              <a:ext cx="1149554" cy="839342"/>
            </a:xfrm>
            <a:custGeom>
              <a:avLst/>
              <a:gdLst>
                <a:gd name="T0" fmla="*/ 2147483646 w 1449"/>
                <a:gd name="T1" fmla="*/ 2147483646 h 1024"/>
                <a:gd name="T2" fmla="*/ 2147483646 w 1449"/>
                <a:gd name="T3" fmla="*/ 2147483646 h 1024"/>
                <a:gd name="T4" fmla="*/ 2147483646 w 1449"/>
                <a:gd name="T5" fmla="*/ 2147483646 h 1024"/>
                <a:gd name="T6" fmla="*/ 2147483646 w 1449"/>
                <a:gd name="T7" fmla="*/ 2147483646 h 1024"/>
                <a:gd name="T8" fmla="*/ 2147483646 w 1449"/>
                <a:gd name="T9" fmla="*/ 2147483646 h 1024"/>
                <a:gd name="T10" fmla="*/ 2147483646 w 1449"/>
                <a:gd name="T11" fmla="*/ 2147483646 h 1024"/>
                <a:gd name="T12" fmla="*/ 2147483646 w 1449"/>
                <a:gd name="T13" fmla="*/ 2147483646 h 1024"/>
                <a:gd name="T14" fmla="*/ 2147483646 w 1449"/>
                <a:gd name="T15" fmla="*/ 2147483646 h 1024"/>
                <a:gd name="T16" fmla="*/ 2147483646 w 1449"/>
                <a:gd name="T17" fmla="*/ 2147483646 h 1024"/>
                <a:gd name="T18" fmla="*/ 2147483646 w 1449"/>
                <a:gd name="T19" fmla="*/ 2147483646 h 1024"/>
                <a:gd name="T20" fmla="*/ 2147483646 w 1449"/>
                <a:gd name="T21" fmla="*/ 2147483646 h 1024"/>
                <a:gd name="T22" fmla="*/ 2147483646 w 1449"/>
                <a:gd name="T23" fmla="*/ 2147483646 h 1024"/>
                <a:gd name="T24" fmla="*/ 2147483646 w 1449"/>
                <a:gd name="T25" fmla="*/ 2147483646 h 1024"/>
                <a:gd name="T26" fmla="*/ 2147483646 w 1449"/>
                <a:gd name="T27" fmla="*/ 2147483646 h 1024"/>
                <a:gd name="T28" fmla="*/ 2147483646 w 1449"/>
                <a:gd name="T29" fmla="*/ 2147483646 h 1024"/>
                <a:gd name="T30" fmla="*/ 2147483646 w 1449"/>
                <a:gd name="T31" fmla="*/ 2147483646 h 1024"/>
                <a:gd name="T32" fmla="*/ 2147483646 w 1449"/>
                <a:gd name="T33" fmla="*/ 2147483646 h 1024"/>
                <a:gd name="T34" fmla="*/ 2147483646 w 1449"/>
                <a:gd name="T35" fmla="*/ 2147483646 h 1024"/>
                <a:gd name="T36" fmla="*/ 2147483646 w 1449"/>
                <a:gd name="T37" fmla="*/ 2147483646 h 1024"/>
                <a:gd name="T38" fmla="*/ 2147483646 w 1449"/>
                <a:gd name="T39" fmla="*/ 2147483646 h 1024"/>
                <a:gd name="T40" fmla="*/ 2147483646 w 1449"/>
                <a:gd name="T41" fmla="*/ 2147483646 h 1024"/>
                <a:gd name="T42" fmla="*/ 2147483646 w 1449"/>
                <a:gd name="T43" fmla="*/ 2147483646 h 1024"/>
                <a:gd name="T44" fmla="*/ 2147483646 w 1449"/>
                <a:gd name="T45" fmla="*/ 2147483646 h 1024"/>
                <a:gd name="T46" fmla="*/ 2147483646 w 1449"/>
                <a:gd name="T47" fmla="*/ 2147483646 h 1024"/>
                <a:gd name="T48" fmla="*/ 2147483646 w 1449"/>
                <a:gd name="T49" fmla="*/ 0 h 1024"/>
                <a:gd name="T50" fmla="*/ 2147483646 w 1449"/>
                <a:gd name="T51" fmla="*/ 2147483646 h 1024"/>
                <a:gd name="T52" fmla="*/ 2147483646 w 1449"/>
                <a:gd name="T53" fmla="*/ 2147483646 h 1024"/>
                <a:gd name="T54" fmla="*/ 2147483646 w 1449"/>
                <a:gd name="T55" fmla="*/ 2147483646 h 1024"/>
                <a:gd name="T56" fmla="*/ 2147483646 w 1449"/>
                <a:gd name="T57" fmla="*/ 2147483646 h 1024"/>
                <a:gd name="T58" fmla="*/ 2147483646 w 1449"/>
                <a:gd name="T59" fmla="*/ 2147483646 h 1024"/>
                <a:gd name="T60" fmla="*/ 2147483646 w 1449"/>
                <a:gd name="T61" fmla="*/ 2147483646 h 1024"/>
                <a:gd name="T62" fmla="*/ 2147483646 w 1449"/>
                <a:gd name="T63" fmla="*/ 2147483646 h 1024"/>
                <a:gd name="T64" fmla="*/ 2147483646 w 1449"/>
                <a:gd name="T65" fmla="*/ 0 h 1024"/>
                <a:gd name="T66" fmla="*/ 2147483646 w 1449"/>
                <a:gd name="T67" fmla="*/ 2147483646 h 1024"/>
                <a:gd name="T68" fmla="*/ 2147483646 w 1449"/>
                <a:gd name="T69" fmla="*/ 2147483646 h 1024"/>
                <a:gd name="T70" fmla="*/ 2147483646 w 1449"/>
                <a:gd name="T71" fmla="*/ 2147483646 h 1024"/>
                <a:gd name="T72" fmla="*/ 2147483646 w 1449"/>
                <a:gd name="T73" fmla="*/ 2147483646 h 1024"/>
                <a:gd name="T74" fmla="*/ 2147483646 w 1449"/>
                <a:gd name="T75" fmla="*/ 2147483646 h 1024"/>
                <a:gd name="T76" fmla="*/ 2147483646 w 1449"/>
                <a:gd name="T77" fmla="*/ 2147483646 h 1024"/>
                <a:gd name="T78" fmla="*/ 2147483646 w 1449"/>
                <a:gd name="T79" fmla="*/ 2147483646 h 1024"/>
                <a:gd name="T80" fmla="*/ 2147483646 w 1449"/>
                <a:gd name="T81" fmla="*/ 2147483646 h 1024"/>
                <a:gd name="T82" fmla="*/ 2147483646 w 1449"/>
                <a:gd name="T83" fmla="*/ 2147483646 h 1024"/>
                <a:gd name="T84" fmla="*/ 0 w 1449"/>
                <a:gd name="T85" fmla="*/ 2147483646 h 1024"/>
                <a:gd name="T86" fmla="*/ 2147483646 w 1449"/>
                <a:gd name="T87" fmla="*/ 2147483646 h 1024"/>
                <a:gd name="T88" fmla="*/ 2147483646 w 1449"/>
                <a:gd name="T89" fmla="*/ 2147483646 h 1024"/>
                <a:gd name="T90" fmla="*/ 2147483646 w 1449"/>
                <a:gd name="T91" fmla="*/ 2147483646 h 1024"/>
                <a:gd name="T92" fmla="*/ 2147483646 w 1449"/>
                <a:gd name="T93" fmla="*/ 2147483646 h 1024"/>
                <a:gd name="T94" fmla="*/ 2147483646 w 1449"/>
                <a:gd name="T95" fmla="*/ 2147483646 h 1024"/>
                <a:gd name="T96" fmla="*/ 2147483646 w 1449"/>
                <a:gd name="T97" fmla="*/ 2147483646 h 1024"/>
                <a:gd name="T98" fmla="*/ 2147483646 w 1449"/>
                <a:gd name="T99" fmla="*/ 2147483646 h 1024"/>
                <a:gd name="T100" fmla="*/ 2147483646 w 1449"/>
                <a:gd name="T101" fmla="*/ 2147483646 h 1024"/>
                <a:gd name="T102" fmla="*/ 2147483646 w 1449"/>
                <a:gd name="T103" fmla="*/ 2147483646 h 1024"/>
                <a:gd name="T104" fmla="*/ 2147483646 w 1449"/>
                <a:gd name="T105" fmla="*/ 2147483646 h 1024"/>
                <a:gd name="T106" fmla="*/ 2147483646 w 1449"/>
                <a:gd name="T107" fmla="*/ 2147483646 h 1024"/>
                <a:gd name="T108" fmla="*/ 2147483646 w 1449"/>
                <a:gd name="T109" fmla="*/ 2147483646 h 1024"/>
                <a:gd name="T110" fmla="*/ 2147483646 w 1449"/>
                <a:gd name="T111" fmla="*/ 2147483646 h 1024"/>
                <a:gd name="T112" fmla="*/ 2147483646 w 1449"/>
                <a:gd name="T113" fmla="*/ 2147483646 h 1024"/>
                <a:gd name="T114" fmla="*/ 2147483646 w 1449"/>
                <a:gd name="T115" fmla="*/ 2147483646 h 10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4"/>
                <a:gd name="T176" fmla="*/ 1449 w 1449"/>
                <a:gd name="T177" fmla="*/ 1024 h 10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4">
                  <a:moveTo>
                    <a:pt x="724" y="1023"/>
                  </a:moveTo>
                  <a:lnTo>
                    <a:pt x="732" y="1023"/>
                  </a:lnTo>
                  <a:lnTo>
                    <a:pt x="740" y="1023"/>
                  </a:lnTo>
                  <a:lnTo>
                    <a:pt x="747" y="1023"/>
                  </a:lnTo>
                  <a:lnTo>
                    <a:pt x="755" y="1023"/>
                  </a:lnTo>
                  <a:lnTo>
                    <a:pt x="763" y="1022"/>
                  </a:lnTo>
                  <a:lnTo>
                    <a:pt x="771" y="1022"/>
                  </a:lnTo>
                  <a:lnTo>
                    <a:pt x="778" y="1022"/>
                  </a:lnTo>
                  <a:lnTo>
                    <a:pt x="786" y="1021"/>
                  </a:lnTo>
                  <a:lnTo>
                    <a:pt x="793" y="1021"/>
                  </a:lnTo>
                  <a:lnTo>
                    <a:pt x="801" y="1020"/>
                  </a:lnTo>
                  <a:lnTo>
                    <a:pt x="809" y="1019"/>
                  </a:lnTo>
                  <a:lnTo>
                    <a:pt x="816" y="1019"/>
                  </a:lnTo>
                  <a:lnTo>
                    <a:pt x="824" y="1018"/>
                  </a:lnTo>
                  <a:lnTo>
                    <a:pt x="831" y="1017"/>
                  </a:lnTo>
                  <a:lnTo>
                    <a:pt x="839" y="1016"/>
                  </a:lnTo>
                  <a:lnTo>
                    <a:pt x="846" y="1015"/>
                  </a:lnTo>
                  <a:lnTo>
                    <a:pt x="853" y="1014"/>
                  </a:lnTo>
                  <a:lnTo>
                    <a:pt x="861" y="1013"/>
                  </a:lnTo>
                  <a:lnTo>
                    <a:pt x="868" y="1012"/>
                  </a:lnTo>
                  <a:lnTo>
                    <a:pt x="876" y="1011"/>
                  </a:lnTo>
                  <a:lnTo>
                    <a:pt x="883" y="1010"/>
                  </a:lnTo>
                  <a:lnTo>
                    <a:pt x="890" y="1009"/>
                  </a:lnTo>
                  <a:lnTo>
                    <a:pt x="897" y="1007"/>
                  </a:lnTo>
                  <a:lnTo>
                    <a:pt x="905" y="1006"/>
                  </a:lnTo>
                  <a:lnTo>
                    <a:pt x="912" y="1005"/>
                  </a:lnTo>
                  <a:lnTo>
                    <a:pt x="919" y="1003"/>
                  </a:lnTo>
                  <a:lnTo>
                    <a:pt x="926" y="1001"/>
                  </a:lnTo>
                  <a:lnTo>
                    <a:pt x="933" y="1000"/>
                  </a:lnTo>
                  <a:lnTo>
                    <a:pt x="940" y="998"/>
                  </a:lnTo>
                  <a:lnTo>
                    <a:pt x="947" y="997"/>
                  </a:lnTo>
                  <a:lnTo>
                    <a:pt x="955" y="995"/>
                  </a:lnTo>
                  <a:lnTo>
                    <a:pt x="961" y="993"/>
                  </a:lnTo>
                  <a:lnTo>
                    <a:pt x="968" y="991"/>
                  </a:lnTo>
                  <a:lnTo>
                    <a:pt x="975" y="989"/>
                  </a:lnTo>
                  <a:lnTo>
                    <a:pt x="982" y="987"/>
                  </a:lnTo>
                  <a:lnTo>
                    <a:pt x="989" y="985"/>
                  </a:lnTo>
                  <a:lnTo>
                    <a:pt x="996" y="983"/>
                  </a:lnTo>
                  <a:lnTo>
                    <a:pt x="1003" y="981"/>
                  </a:lnTo>
                  <a:lnTo>
                    <a:pt x="1010" y="979"/>
                  </a:lnTo>
                  <a:lnTo>
                    <a:pt x="1016" y="976"/>
                  </a:lnTo>
                  <a:lnTo>
                    <a:pt x="1023" y="974"/>
                  </a:lnTo>
                  <a:lnTo>
                    <a:pt x="1030" y="972"/>
                  </a:lnTo>
                  <a:lnTo>
                    <a:pt x="1036" y="969"/>
                  </a:lnTo>
                  <a:lnTo>
                    <a:pt x="1043" y="967"/>
                  </a:lnTo>
                  <a:lnTo>
                    <a:pt x="1049" y="964"/>
                  </a:lnTo>
                  <a:lnTo>
                    <a:pt x="1056" y="961"/>
                  </a:lnTo>
                  <a:lnTo>
                    <a:pt x="1062" y="959"/>
                  </a:lnTo>
                  <a:lnTo>
                    <a:pt x="1069" y="956"/>
                  </a:lnTo>
                  <a:lnTo>
                    <a:pt x="1075" y="953"/>
                  </a:lnTo>
                  <a:lnTo>
                    <a:pt x="1081" y="951"/>
                  </a:lnTo>
                  <a:lnTo>
                    <a:pt x="1088" y="948"/>
                  </a:lnTo>
                  <a:lnTo>
                    <a:pt x="1094" y="945"/>
                  </a:lnTo>
                  <a:lnTo>
                    <a:pt x="1100" y="942"/>
                  </a:lnTo>
                  <a:lnTo>
                    <a:pt x="1106" y="939"/>
                  </a:lnTo>
                  <a:lnTo>
                    <a:pt x="1112" y="936"/>
                  </a:lnTo>
                  <a:lnTo>
                    <a:pt x="1119" y="933"/>
                  </a:lnTo>
                  <a:lnTo>
                    <a:pt x="1125" y="929"/>
                  </a:lnTo>
                  <a:lnTo>
                    <a:pt x="1131" y="926"/>
                  </a:lnTo>
                  <a:lnTo>
                    <a:pt x="1137" y="923"/>
                  </a:lnTo>
                  <a:lnTo>
                    <a:pt x="1142" y="920"/>
                  </a:lnTo>
                  <a:lnTo>
                    <a:pt x="1148" y="916"/>
                  </a:lnTo>
                  <a:lnTo>
                    <a:pt x="1154" y="913"/>
                  </a:lnTo>
                  <a:lnTo>
                    <a:pt x="1160" y="909"/>
                  </a:lnTo>
                  <a:lnTo>
                    <a:pt x="1166" y="906"/>
                  </a:lnTo>
                  <a:lnTo>
                    <a:pt x="1171" y="902"/>
                  </a:lnTo>
                  <a:lnTo>
                    <a:pt x="1177" y="898"/>
                  </a:lnTo>
                  <a:lnTo>
                    <a:pt x="1182" y="895"/>
                  </a:lnTo>
                  <a:lnTo>
                    <a:pt x="1188" y="891"/>
                  </a:lnTo>
                  <a:lnTo>
                    <a:pt x="1193" y="887"/>
                  </a:lnTo>
                  <a:lnTo>
                    <a:pt x="1199" y="883"/>
                  </a:lnTo>
                  <a:lnTo>
                    <a:pt x="1204" y="879"/>
                  </a:lnTo>
                  <a:lnTo>
                    <a:pt x="1210" y="875"/>
                  </a:lnTo>
                  <a:lnTo>
                    <a:pt x="1215" y="871"/>
                  </a:lnTo>
                  <a:lnTo>
                    <a:pt x="1220" y="867"/>
                  </a:lnTo>
                  <a:lnTo>
                    <a:pt x="1225" y="863"/>
                  </a:lnTo>
                  <a:lnTo>
                    <a:pt x="1230" y="859"/>
                  </a:lnTo>
                  <a:lnTo>
                    <a:pt x="1235" y="855"/>
                  </a:lnTo>
                  <a:lnTo>
                    <a:pt x="1241" y="850"/>
                  </a:lnTo>
                  <a:lnTo>
                    <a:pt x="1247" y="845"/>
                  </a:lnTo>
                  <a:lnTo>
                    <a:pt x="1252" y="840"/>
                  </a:lnTo>
                  <a:lnTo>
                    <a:pt x="1258" y="836"/>
                  </a:lnTo>
                  <a:lnTo>
                    <a:pt x="1263" y="831"/>
                  </a:lnTo>
                  <a:lnTo>
                    <a:pt x="1268" y="826"/>
                  </a:lnTo>
                  <a:lnTo>
                    <a:pt x="1274" y="821"/>
                  </a:lnTo>
                  <a:lnTo>
                    <a:pt x="1279" y="815"/>
                  </a:lnTo>
                  <a:lnTo>
                    <a:pt x="1284" y="810"/>
                  </a:lnTo>
                  <a:lnTo>
                    <a:pt x="1289" y="805"/>
                  </a:lnTo>
                  <a:lnTo>
                    <a:pt x="1294" y="800"/>
                  </a:lnTo>
                  <a:lnTo>
                    <a:pt x="1299" y="795"/>
                  </a:lnTo>
                  <a:lnTo>
                    <a:pt x="1304" y="789"/>
                  </a:lnTo>
                  <a:lnTo>
                    <a:pt x="1309" y="784"/>
                  </a:lnTo>
                  <a:lnTo>
                    <a:pt x="1313" y="779"/>
                  </a:lnTo>
                  <a:lnTo>
                    <a:pt x="1318" y="773"/>
                  </a:lnTo>
                  <a:lnTo>
                    <a:pt x="1323" y="768"/>
                  </a:lnTo>
                  <a:lnTo>
                    <a:pt x="1327" y="762"/>
                  </a:lnTo>
                  <a:lnTo>
                    <a:pt x="1331" y="756"/>
                  </a:lnTo>
                  <a:lnTo>
                    <a:pt x="1336" y="751"/>
                  </a:lnTo>
                  <a:lnTo>
                    <a:pt x="1340" y="745"/>
                  </a:lnTo>
                  <a:lnTo>
                    <a:pt x="1344" y="739"/>
                  </a:lnTo>
                  <a:lnTo>
                    <a:pt x="1348" y="734"/>
                  </a:lnTo>
                  <a:lnTo>
                    <a:pt x="1352" y="728"/>
                  </a:lnTo>
                  <a:lnTo>
                    <a:pt x="1356" y="722"/>
                  </a:lnTo>
                  <a:lnTo>
                    <a:pt x="1360" y="716"/>
                  </a:lnTo>
                  <a:lnTo>
                    <a:pt x="1364" y="710"/>
                  </a:lnTo>
                  <a:lnTo>
                    <a:pt x="1368" y="704"/>
                  </a:lnTo>
                  <a:lnTo>
                    <a:pt x="1372" y="698"/>
                  </a:lnTo>
                  <a:lnTo>
                    <a:pt x="1375" y="692"/>
                  </a:lnTo>
                  <a:lnTo>
                    <a:pt x="1379" y="686"/>
                  </a:lnTo>
                  <a:lnTo>
                    <a:pt x="1382" y="680"/>
                  </a:lnTo>
                  <a:lnTo>
                    <a:pt x="1385" y="674"/>
                  </a:lnTo>
                  <a:lnTo>
                    <a:pt x="1389" y="668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49"/>
                  </a:lnTo>
                  <a:lnTo>
                    <a:pt x="1401" y="643"/>
                  </a:lnTo>
                  <a:lnTo>
                    <a:pt x="1404" y="637"/>
                  </a:lnTo>
                  <a:lnTo>
                    <a:pt x="1406" y="630"/>
                  </a:lnTo>
                  <a:lnTo>
                    <a:pt x="1409" y="624"/>
                  </a:lnTo>
                  <a:lnTo>
                    <a:pt x="1412" y="618"/>
                  </a:lnTo>
                  <a:lnTo>
                    <a:pt x="1414" y="611"/>
                  </a:lnTo>
                  <a:lnTo>
                    <a:pt x="1417" y="605"/>
                  </a:lnTo>
                  <a:lnTo>
                    <a:pt x="1419" y="598"/>
                  </a:lnTo>
                  <a:lnTo>
                    <a:pt x="1421" y="592"/>
                  </a:lnTo>
                  <a:lnTo>
                    <a:pt x="1423" y="585"/>
                  </a:lnTo>
                  <a:lnTo>
                    <a:pt x="1426" y="579"/>
                  </a:lnTo>
                  <a:lnTo>
                    <a:pt x="1428" y="572"/>
                  </a:lnTo>
                  <a:lnTo>
                    <a:pt x="1429" y="565"/>
                  </a:lnTo>
                  <a:lnTo>
                    <a:pt x="1431" y="559"/>
                  </a:lnTo>
                  <a:lnTo>
                    <a:pt x="1433" y="552"/>
                  </a:lnTo>
                  <a:lnTo>
                    <a:pt x="1435" y="545"/>
                  </a:lnTo>
                  <a:lnTo>
                    <a:pt x="1436" y="539"/>
                  </a:lnTo>
                  <a:lnTo>
                    <a:pt x="1438" y="532"/>
                  </a:lnTo>
                  <a:lnTo>
                    <a:pt x="1439" y="525"/>
                  </a:lnTo>
                  <a:lnTo>
                    <a:pt x="1440" y="518"/>
                  </a:lnTo>
                  <a:lnTo>
                    <a:pt x="1441" y="511"/>
                  </a:lnTo>
                  <a:lnTo>
                    <a:pt x="1443" y="505"/>
                  </a:lnTo>
                  <a:lnTo>
                    <a:pt x="1444" y="498"/>
                  </a:lnTo>
                  <a:lnTo>
                    <a:pt x="1444" y="491"/>
                  </a:lnTo>
                  <a:lnTo>
                    <a:pt x="1445" y="484"/>
                  </a:lnTo>
                  <a:lnTo>
                    <a:pt x="1446" y="477"/>
                  </a:lnTo>
                  <a:lnTo>
                    <a:pt x="1447" y="470"/>
                  </a:lnTo>
                  <a:lnTo>
                    <a:pt x="1447" y="463"/>
                  </a:lnTo>
                  <a:lnTo>
                    <a:pt x="1448" y="456"/>
                  </a:lnTo>
                  <a:lnTo>
                    <a:pt x="1448" y="449"/>
                  </a:lnTo>
                  <a:lnTo>
                    <a:pt x="1448" y="442"/>
                  </a:lnTo>
                  <a:lnTo>
                    <a:pt x="1448" y="435"/>
                  </a:lnTo>
                  <a:lnTo>
                    <a:pt x="1448" y="428"/>
                  </a:lnTo>
                  <a:lnTo>
                    <a:pt x="1448" y="421"/>
                  </a:lnTo>
                  <a:lnTo>
                    <a:pt x="1448" y="414"/>
                  </a:lnTo>
                  <a:lnTo>
                    <a:pt x="1448" y="406"/>
                  </a:lnTo>
                  <a:lnTo>
                    <a:pt x="1448" y="399"/>
                  </a:lnTo>
                  <a:lnTo>
                    <a:pt x="1447" y="392"/>
                  </a:lnTo>
                  <a:lnTo>
                    <a:pt x="1447" y="385"/>
                  </a:lnTo>
                  <a:lnTo>
                    <a:pt x="1446" y="378"/>
                  </a:lnTo>
                  <a:lnTo>
                    <a:pt x="1445" y="370"/>
                  </a:lnTo>
                  <a:lnTo>
                    <a:pt x="1444" y="363"/>
                  </a:lnTo>
                  <a:lnTo>
                    <a:pt x="1443" y="356"/>
                  </a:lnTo>
                  <a:lnTo>
                    <a:pt x="1442" y="349"/>
                  </a:lnTo>
                  <a:lnTo>
                    <a:pt x="1441" y="342"/>
                  </a:lnTo>
                  <a:lnTo>
                    <a:pt x="1440" y="335"/>
                  </a:lnTo>
                  <a:lnTo>
                    <a:pt x="1438" y="328"/>
                  </a:lnTo>
                  <a:lnTo>
                    <a:pt x="1437" y="321"/>
                  </a:lnTo>
                  <a:lnTo>
                    <a:pt x="1435" y="314"/>
                  </a:lnTo>
                  <a:lnTo>
                    <a:pt x="1434" y="307"/>
                  </a:lnTo>
                  <a:lnTo>
                    <a:pt x="1432" y="301"/>
                  </a:lnTo>
                  <a:lnTo>
                    <a:pt x="1430" y="294"/>
                  </a:lnTo>
                  <a:lnTo>
                    <a:pt x="1428" y="287"/>
                  </a:lnTo>
                  <a:lnTo>
                    <a:pt x="1426" y="280"/>
                  </a:lnTo>
                  <a:lnTo>
                    <a:pt x="1424" y="274"/>
                  </a:lnTo>
                  <a:lnTo>
                    <a:pt x="1422" y="267"/>
                  </a:lnTo>
                  <a:lnTo>
                    <a:pt x="1420" y="261"/>
                  </a:lnTo>
                  <a:lnTo>
                    <a:pt x="1417" y="254"/>
                  </a:lnTo>
                  <a:lnTo>
                    <a:pt x="1415" y="248"/>
                  </a:lnTo>
                  <a:lnTo>
                    <a:pt x="1412" y="241"/>
                  </a:lnTo>
                  <a:lnTo>
                    <a:pt x="1410" y="235"/>
                  </a:lnTo>
                  <a:lnTo>
                    <a:pt x="1407" y="229"/>
                  </a:lnTo>
                  <a:lnTo>
                    <a:pt x="1404" y="222"/>
                  </a:lnTo>
                  <a:lnTo>
                    <a:pt x="1401" y="216"/>
                  </a:lnTo>
                  <a:lnTo>
                    <a:pt x="1398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8" y="192"/>
                  </a:lnTo>
                  <a:lnTo>
                    <a:pt x="1385" y="186"/>
                  </a:lnTo>
                  <a:lnTo>
                    <a:pt x="1381" y="180"/>
                  </a:lnTo>
                  <a:lnTo>
                    <a:pt x="1378" y="175"/>
                  </a:lnTo>
                  <a:lnTo>
                    <a:pt x="1374" y="169"/>
                  </a:lnTo>
                  <a:lnTo>
                    <a:pt x="1370" y="163"/>
                  </a:lnTo>
                  <a:lnTo>
                    <a:pt x="1366" y="158"/>
                  </a:lnTo>
                  <a:lnTo>
                    <a:pt x="1363" y="152"/>
                  </a:lnTo>
                  <a:lnTo>
                    <a:pt x="1359" y="147"/>
                  </a:lnTo>
                  <a:lnTo>
                    <a:pt x="1354" y="142"/>
                  </a:lnTo>
                  <a:lnTo>
                    <a:pt x="1350" y="137"/>
                  </a:lnTo>
                  <a:lnTo>
                    <a:pt x="1346" y="131"/>
                  </a:lnTo>
                  <a:lnTo>
                    <a:pt x="1342" y="126"/>
                  </a:lnTo>
                  <a:lnTo>
                    <a:pt x="1337" y="121"/>
                  </a:lnTo>
                  <a:lnTo>
                    <a:pt x="1333" y="116"/>
                  </a:lnTo>
                  <a:lnTo>
                    <a:pt x="1328" y="112"/>
                  </a:lnTo>
                  <a:lnTo>
                    <a:pt x="1323" y="107"/>
                  </a:lnTo>
                  <a:lnTo>
                    <a:pt x="1318" y="102"/>
                  </a:lnTo>
                  <a:lnTo>
                    <a:pt x="1314" y="98"/>
                  </a:lnTo>
                  <a:lnTo>
                    <a:pt x="1309" y="93"/>
                  </a:lnTo>
                  <a:lnTo>
                    <a:pt x="1304" y="89"/>
                  </a:lnTo>
                  <a:lnTo>
                    <a:pt x="1298" y="85"/>
                  </a:lnTo>
                  <a:lnTo>
                    <a:pt x="1293" y="80"/>
                  </a:lnTo>
                  <a:lnTo>
                    <a:pt x="1288" y="76"/>
                  </a:lnTo>
                  <a:lnTo>
                    <a:pt x="1283" y="72"/>
                  </a:lnTo>
                  <a:lnTo>
                    <a:pt x="1277" y="68"/>
                  </a:lnTo>
                  <a:lnTo>
                    <a:pt x="1272" y="65"/>
                  </a:lnTo>
                  <a:lnTo>
                    <a:pt x="1266" y="61"/>
                  </a:lnTo>
                  <a:lnTo>
                    <a:pt x="1260" y="57"/>
                  </a:lnTo>
                  <a:lnTo>
                    <a:pt x="1255" y="54"/>
                  </a:lnTo>
                  <a:lnTo>
                    <a:pt x="1249" y="50"/>
                  </a:lnTo>
                  <a:lnTo>
                    <a:pt x="1243" y="47"/>
                  </a:lnTo>
                  <a:lnTo>
                    <a:pt x="1237" y="44"/>
                  </a:lnTo>
                  <a:lnTo>
                    <a:pt x="1232" y="41"/>
                  </a:lnTo>
                  <a:lnTo>
                    <a:pt x="1226" y="39"/>
                  </a:lnTo>
                  <a:lnTo>
                    <a:pt x="1221" y="36"/>
                  </a:lnTo>
                  <a:lnTo>
                    <a:pt x="1215" y="34"/>
                  </a:lnTo>
                  <a:lnTo>
                    <a:pt x="1210" y="32"/>
                  </a:lnTo>
                  <a:lnTo>
                    <a:pt x="1204" y="29"/>
                  </a:lnTo>
                  <a:lnTo>
                    <a:pt x="1199" y="27"/>
                  </a:lnTo>
                  <a:lnTo>
                    <a:pt x="1193" y="25"/>
                  </a:lnTo>
                  <a:lnTo>
                    <a:pt x="1187" y="23"/>
                  </a:lnTo>
                  <a:lnTo>
                    <a:pt x="1181" y="21"/>
                  </a:lnTo>
                  <a:lnTo>
                    <a:pt x="1176" y="20"/>
                  </a:lnTo>
                  <a:lnTo>
                    <a:pt x="1170" y="18"/>
                  </a:lnTo>
                  <a:lnTo>
                    <a:pt x="1164" y="16"/>
                  </a:lnTo>
                  <a:lnTo>
                    <a:pt x="1158" y="15"/>
                  </a:lnTo>
                  <a:lnTo>
                    <a:pt x="1152" y="13"/>
                  </a:lnTo>
                  <a:lnTo>
                    <a:pt x="1145" y="12"/>
                  </a:lnTo>
                  <a:lnTo>
                    <a:pt x="1139" y="11"/>
                  </a:lnTo>
                  <a:lnTo>
                    <a:pt x="1133" y="9"/>
                  </a:lnTo>
                  <a:lnTo>
                    <a:pt x="1127" y="8"/>
                  </a:lnTo>
                  <a:lnTo>
                    <a:pt x="1120" y="7"/>
                  </a:lnTo>
                  <a:lnTo>
                    <a:pt x="1114" y="6"/>
                  </a:lnTo>
                  <a:lnTo>
                    <a:pt x="1107" y="5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8" y="3"/>
                  </a:lnTo>
                  <a:lnTo>
                    <a:pt x="1081" y="2"/>
                  </a:lnTo>
                  <a:lnTo>
                    <a:pt x="1074" y="2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4" y="1"/>
                  </a:lnTo>
                  <a:lnTo>
                    <a:pt x="1047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26" y="0"/>
                  </a:lnTo>
                  <a:lnTo>
                    <a:pt x="1019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0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1"/>
                  </a:lnTo>
                  <a:lnTo>
                    <a:pt x="968" y="1"/>
                  </a:lnTo>
                  <a:lnTo>
                    <a:pt x="960" y="1"/>
                  </a:lnTo>
                  <a:lnTo>
                    <a:pt x="953" y="2"/>
                  </a:lnTo>
                  <a:lnTo>
                    <a:pt x="945" y="2"/>
                  </a:lnTo>
                  <a:lnTo>
                    <a:pt x="938" y="3"/>
                  </a:lnTo>
                  <a:lnTo>
                    <a:pt x="930" y="4"/>
                  </a:lnTo>
                  <a:lnTo>
                    <a:pt x="923" y="4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900" y="6"/>
                  </a:lnTo>
                  <a:lnTo>
                    <a:pt x="892" y="7"/>
                  </a:lnTo>
                  <a:lnTo>
                    <a:pt x="884" y="8"/>
                  </a:lnTo>
                  <a:lnTo>
                    <a:pt x="876" y="9"/>
                  </a:lnTo>
                  <a:lnTo>
                    <a:pt x="868" y="10"/>
                  </a:lnTo>
                  <a:lnTo>
                    <a:pt x="861" y="11"/>
                  </a:lnTo>
                  <a:lnTo>
                    <a:pt x="853" y="12"/>
                  </a:lnTo>
                  <a:lnTo>
                    <a:pt x="845" y="13"/>
                  </a:lnTo>
                  <a:lnTo>
                    <a:pt x="837" y="14"/>
                  </a:lnTo>
                  <a:lnTo>
                    <a:pt x="829" y="15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19"/>
                  </a:lnTo>
                  <a:lnTo>
                    <a:pt x="797" y="20"/>
                  </a:lnTo>
                  <a:lnTo>
                    <a:pt x="789" y="22"/>
                  </a:lnTo>
                  <a:lnTo>
                    <a:pt x="781" y="23"/>
                  </a:lnTo>
                  <a:lnTo>
                    <a:pt x="773" y="24"/>
                  </a:lnTo>
                  <a:lnTo>
                    <a:pt x="764" y="26"/>
                  </a:lnTo>
                  <a:lnTo>
                    <a:pt x="756" y="27"/>
                  </a:lnTo>
                  <a:lnTo>
                    <a:pt x="748" y="29"/>
                  </a:lnTo>
                  <a:lnTo>
                    <a:pt x="740" y="30"/>
                  </a:lnTo>
                  <a:lnTo>
                    <a:pt x="732" y="31"/>
                  </a:lnTo>
                  <a:lnTo>
                    <a:pt x="723" y="30"/>
                  </a:lnTo>
                  <a:lnTo>
                    <a:pt x="715" y="29"/>
                  </a:lnTo>
                  <a:lnTo>
                    <a:pt x="707" y="27"/>
                  </a:lnTo>
                  <a:lnTo>
                    <a:pt x="699" y="26"/>
                  </a:lnTo>
                  <a:lnTo>
                    <a:pt x="691" y="24"/>
                  </a:lnTo>
                  <a:lnTo>
                    <a:pt x="683" y="23"/>
                  </a:lnTo>
                  <a:lnTo>
                    <a:pt x="675" y="22"/>
                  </a:lnTo>
                  <a:lnTo>
                    <a:pt x="667" y="21"/>
                  </a:lnTo>
                  <a:lnTo>
                    <a:pt x="659" y="19"/>
                  </a:lnTo>
                  <a:lnTo>
                    <a:pt x="651" y="18"/>
                  </a:lnTo>
                  <a:lnTo>
                    <a:pt x="643" y="17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3"/>
                  </a:lnTo>
                  <a:lnTo>
                    <a:pt x="612" y="12"/>
                  </a:lnTo>
                  <a:lnTo>
                    <a:pt x="604" y="11"/>
                  </a:lnTo>
                  <a:lnTo>
                    <a:pt x="596" y="10"/>
                  </a:lnTo>
                  <a:lnTo>
                    <a:pt x="588" y="9"/>
                  </a:lnTo>
                  <a:lnTo>
                    <a:pt x="580" y="9"/>
                  </a:lnTo>
                  <a:lnTo>
                    <a:pt x="573" y="8"/>
                  </a:lnTo>
                  <a:lnTo>
                    <a:pt x="565" y="7"/>
                  </a:lnTo>
                  <a:lnTo>
                    <a:pt x="557" y="6"/>
                  </a:lnTo>
                  <a:lnTo>
                    <a:pt x="549" y="5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3"/>
                  </a:lnTo>
                  <a:lnTo>
                    <a:pt x="519" y="3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7" y="1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5" y="0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  <a:lnTo>
                    <a:pt x="439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6" y="1"/>
                  </a:lnTo>
                  <a:lnTo>
                    <a:pt x="390" y="1"/>
                  </a:lnTo>
                  <a:lnTo>
                    <a:pt x="383" y="2"/>
                  </a:lnTo>
                  <a:lnTo>
                    <a:pt x="376" y="2"/>
                  </a:lnTo>
                  <a:lnTo>
                    <a:pt x="369" y="3"/>
                  </a:lnTo>
                  <a:lnTo>
                    <a:pt x="363" y="3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7" y="7"/>
                  </a:lnTo>
                  <a:lnTo>
                    <a:pt x="330" y="8"/>
                  </a:lnTo>
                  <a:lnTo>
                    <a:pt x="324" y="9"/>
                  </a:lnTo>
                  <a:lnTo>
                    <a:pt x="317" y="10"/>
                  </a:lnTo>
                  <a:lnTo>
                    <a:pt x="311" y="11"/>
                  </a:lnTo>
                  <a:lnTo>
                    <a:pt x="305" y="12"/>
                  </a:lnTo>
                  <a:lnTo>
                    <a:pt x="299" y="14"/>
                  </a:lnTo>
                  <a:lnTo>
                    <a:pt x="293" y="15"/>
                  </a:lnTo>
                  <a:lnTo>
                    <a:pt x="287" y="17"/>
                  </a:lnTo>
                  <a:lnTo>
                    <a:pt x="281" y="18"/>
                  </a:lnTo>
                  <a:lnTo>
                    <a:pt x="275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5"/>
                  </a:lnTo>
                  <a:lnTo>
                    <a:pt x="252" y="27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4"/>
                  </a:lnTo>
                  <a:lnTo>
                    <a:pt x="229" y="36"/>
                  </a:lnTo>
                  <a:lnTo>
                    <a:pt x="224" y="39"/>
                  </a:lnTo>
                  <a:lnTo>
                    <a:pt x="219" y="41"/>
                  </a:lnTo>
                  <a:lnTo>
                    <a:pt x="213" y="44"/>
                  </a:lnTo>
                  <a:lnTo>
                    <a:pt x="207" y="47"/>
                  </a:lnTo>
                  <a:lnTo>
                    <a:pt x="201" y="50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4" y="61"/>
                  </a:lnTo>
                  <a:lnTo>
                    <a:pt x="178" y="65"/>
                  </a:lnTo>
                  <a:lnTo>
                    <a:pt x="172" y="68"/>
                  </a:lnTo>
                  <a:lnTo>
                    <a:pt x="167" y="72"/>
                  </a:lnTo>
                  <a:lnTo>
                    <a:pt x="161" y="76"/>
                  </a:lnTo>
                  <a:lnTo>
                    <a:pt x="156" y="80"/>
                  </a:lnTo>
                  <a:lnTo>
                    <a:pt x="151" y="85"/>
                  </a:lnTo>
                  <a:lnTo>
                    <a:pt x="146" y="89"/>
                  </a:lnTo>
                  <a:lnTo>
                    <a:pt x="141" y="93"/>
                  </a:lnTo>
                  <a:lnTo>
                    <a:pt x="135" y="98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1" y="112"/>
                  </a:lnTo>
                  <a:lnTo>
                    <a:pt x="116" y="116"/>
                  </a:lnTo>
                  <a:lnTo>
                    <a:pt x="112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8" y="137"/>
                  </a:lnTo>
                  <a:lnTo>
                    <a:pt x="94" y="142"/>
                  </a:lnTo>
                  <a:lnTo>
                    <a:pt x="90" y="147"/>
                  </a:lnTo>
                  <a:lnTo>
                    <a:pt x="86" y="152"/>
                  </a:lnTo>
                  <a:lnTo>
                    <a:pt x="82" y="158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71" y="175"/>
                  </a:lnTo>
                  <a:lnTo>
                    <a:pt x="67" y="180"/>
                  </a:lnTo>
                  <a:lnTo>
                    <a:pt x="63" y="186"/>
                  </a:lnTo>
                  <a:lnTo>
                    <a:pt x="60" y="192"/>
                  </a:lnTo>
                  <a:lnTo>
                    <a:pt x="57" y="198"/>
                  </a:lnTo>
                  <a:lnTo>
                    <a:pt x="53" y="204"/>
                  </a:lnTo>
                  <a:lnTo>
                    <a:pt x="50" y="210"/>
                  </a:lnTo>
                  <a:lnTo>
                    <a:pt x="47" y="216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9" y="235"/>
                  </a:lnTo>
                  <a:lnTo>
                    <a:pt x="36" y="241"/>
                  </a:lnTo>
                  <a:lnTo>
                    <a:pt x="33" y="248"/>
                  </a:lnTo>
                  <a:lnTo>
                    <a:pt x="31" y="254"/>
                  </a:lnTo>
                  <a:lnTo>
                    <a:pt x="28" y="261"/>
                  </a:lnTo>
                  <a:lnTo>
                    <a:pt x="26" y="267"/>
                  </a:lnTo>
                  <a:lnTo>
                    <a:pt x="24" y="274"/>
                  </a:lnTo>
                  <a:lnTo>
                    <a:pt x="22" y="280"/>
                  </a:lnTo>
                  <a:lnTo>
                    <a:pt x="20" y="287"/>
                  </a:lnTo>
                  <a:lnTo>
                    <a:pt x="18" y="294"/>
                  </a:lnTo>
                  <a:lnTo>
                    <a:pt x="16" y="301"/>
                  </a:lnTo>
                  <a:lnTo>
                    <a:pt x="14" y="307"/>
                  </a:lnTo>
                  <a:lnTo>
                    <a:pt x="12" y="314"/>
                  </a:lnTo>
                  <a:lnTo>
                    <a:pt x="11" y="321"/>
                  </a:lnTo>
                  <a:lnTo>
                    <a:pt x="9" y="328"/>
                  </a:lnTo>
                  <a:lnTo>
                    <a:pt x="8" y="335"/>
                  </a:lnTo>
                  <a:lnTo>
                    <a:pt x="7" y="342"/>
                  </a:lnTo>
                  <a:lnTo>
                    <a:pt x="6" y="349"/>
                  </a:lnTo>
                  <a:lnTo>
                    <a:pt x="5" y="356"/>
                  </a:lnTo>
                  <a:lnTo>
                    <a:pt x="4" y="363"/>
                  </a:lnTo>
                  <a:lnTo>
                    <a:pt x="3" y="370"/>
                  </a:lnTo>
                  <a:lnTo>
                    <a:pt x="2" y="378"/>
                  </a:lnTo>
                  <a:lnTo>
                    <a:pt x="1" y="385"/>
                  </a:lnTo>
                  <a:lnTo>
                    <a:pt x="1" y="392"/>
                  </a:lnTo>
                  <a:lnTo>
                    <a:pt x="0" y="399"/>
                  </a:lnTo>
                  <a:lnTo>
                    <a:pt x="0" y="406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2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1" y="463"/>
                  </a:lnTo>
                  <a:lnTo>
                    <a:pt x="1" y="470"/>
                  </a:lnTo>
                  <a:lnTo>
                    <a:pt x="2" y="477"/>
                  </a:lnTo>
                  <a:lnTo>
                    <a:pt x="3" y="484"/>
                  </a:lnTo>
                  <a:lnTo>
                    <a:pt x="3" y="491"/>
                  </a:lnTo>
                  <a:lnTo>
                    <a:pt x="4" y="498"/>
                  </a:lnTo>
                  <a:lnTo>
                    <a:pt x="5" y="505"/>
                  </a:lnTo>
                  <a:lnTo>
                    <a:pt x="6" y="511"/>
                  </a:lnTo>
                  <a:lnTo>
                    <a:pt x="8" y="518"/>
                  </a:lnTo>
                  <a:lnTo>
                    <a:pt x="9" y="525"/>
                  </a:lnTo>
                  <a:lnTo>
                    <a:pt x="10" y="532"/>
                  </a:lnTo>
                  <a:lnTo>
                    <a:pt x="12" y="539"/>
                  </a:lnTo>
                  <a:lnTo>
                    <a:pt x="13" y="545"/>
                  </a:lnTo>
                  <a:lnTo>
                    <a:pt x="15" y="552"/>
                  </a:lnTo>
                  <a:lnTo>
                    <a:pt x="17" y="559"/>
                  </a:lnTo>
                  <a:lnTo>
                    <a:pt x="19" y="565"/>
                  </a:lnTo>
                  <a:lnTo>
                    <a:pt x="20" y="572"/>
                  </a:lnTo>
                  <a:lnTo>
                    <a:pt x="22" y="579"/>
                  </a:lnTo>
                  <a:lnTo>
                    <a:pt x="24" y="585"/>
                  </a:lnTo>
                  <a:lnTo>
                    <a:pt x="27" y="592"/>
                  </a:lnTo>
                  <a:lnTo>
                    <a:pt x="29" y="598"/>
                  </a:lnTo>
                  <a:lnTo>
                    <a:pt x="31" y="605"/>
                  </a:lnTo>
                  <a:lnTo>
                    <a:pt x="34" y="611"/>
                  </a:lnTo>
                  <a:lnTo>
                    <a:pt x="36" y="618"/>
                  </a:lnTo>
                  <a:lnTo>
                    <a:pt x="39" y="624"/>
                  </a:lnTo>
                  <a:lnTo>
                    <a:pt x="41" y="630"/>
                  </a:lnTo>
                  <a:lnTo>
                    <a:pt x="44" y="637"/>
                  </a:lnTo>
                  <a:lnTo>
                    <a:pt x="47" y="643"/>
                  </a:lnTo>
                  <a:lnTo>
                    <a:pt x="50" y="649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59" y="668"/>
                  </a:lnTo>
                  <a:lnTo>
                    <a:pt x="63" y="674"/>
                  </a:lnTo>
                  <a:lnTo>
                    <a:pt x="66" y="680"/>
                  </a:lnTo>
                  <a:lnTo>
                    <a:pt x="69" y="686"/>
                  </a:lnTo>
                  <a:lnTo>
                    <a:pt x="73" y="692"/>
                  </a:lnTo>
                  <a:lnTo>
                    <a:pt x="76" y="698"/>
                  </a:lnTo>
                  <a:lnTo>
                    <a:pt x="80" y="704"/>
                  </a:lnTo>
                  <a:lnTo>
                    <a:pt x="84" y="710"/>
                  </a:lnTo>
                  <a:lnTo>
                    <a:pt x="88" y="716"/>
                  </a:lnTo>
                  <a:lnTo>
                    <a:pt x="91" y="722"/>
                  </a:lnTo>
                  <a:lnTo>
                    <a:pt x="95" y="728"/>
                  </a:lnTo>
                  <a:lnTo>
                    <a:pt x="99" y="734"/>
                  </a:lnTo>
                  <a:lnTo>
                    <a:pt x="103" y="739"/>
                  </a:lnTo>
                  <a:lnTo>
                    <a:pt x="108" y="745"/>
                  </a:lnTo>
                  <a:lnTo>
                    <a:pt x="112" y="751"/>
                  </a:lnTo>
                  <a:lnTo>
                    <a:pt x="116" y="756"/>
                  </a:lnTo>
                  <a:lnTo>
                    <a:pt x="121" y="762"/>
                  </a:lnTo>
                  <a:lnTo>
                    <a:pt x="125" y="768"/>
                  </a:lnTo>
                  <a:lnTo>
                    <a:pt x="130" y="773"/>
                  </a:lnTo>
                  <a:lnTo>
                    <a:pt x="134" y="779"/>
                  </a:lnTo>
                  <a:lnTo>
                    <a:pt x="139" y="784"/>
                  </a:lnTo>
                  <a:lnTo>
                    <a:pt x="144" y="789"/>
                  </a:lnTo>
                  <a:lnTo>
                    <a:pt x="149" y="795"/>
                  </a:lnTo>
                  <a:lnTo>
                    <a:pt x="154" y="800"/>
                  </a:lnTo>
                  <a:lnTo>
                    <a:pt x="159" y="805"/>
                  </a:lnTo>
                  <a:lnTo>
                    <a:pt x="164" y="810"/>
                  </a:lnTo>
                  <a:lnTo>
                    <a:pt x="169" y="815"/>
                  </a:lnTo>
                  <a:lnTo>
                    <a:pt x="174" y="821"/>
                  </a:lnTo>
                  <a:lnTo>
                    <a:pt x="179" y="826"/>
                  </a:lnTo>
                  <a:lnTo>
                    <a:pt x="184" y="831"/>
                  </a:lnTo>
                  <a:lnTo>
                    <a:pt x="190" y="836"/>
                  </a:lnTo>
                  <a:lnTo>
                    <a:pt x="195" y="840"/>
                  </a:lnTo>
                  <a:lnTo>
                    <a:pt x="201" y="845"/>
                  </a:lnTo>
                  <a:lnTo>
                    <a:pt x="206" y="850"/>
                  </a:lnTo>
                  <a:lnTo>
                    <a:pt x="212" y="855"/>
                  </a:lnTo>
                  <a:lnTo>
                    <a:pt x="217" y="859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1"/>
                  </a:lnTo>
                  <a:lnTo>
                    <a:pt x="238" y="875"/>
                  </a:lnTo>
                  <a:lnTo>
                    <a:pt x="243" y="879"/>
                  </a:lnTo>
                  <a:lnTo>
                    <a:pt x="249" y="883"/>
                  </a:lnTo>
                  <a:lnTo>
                    <a:pt x="254" y="887"/>
                  </a:lnTo>
                  <a:lnTo>
                    <a:pt x="260" y="891"/>
                  </a:lnTo>
                  <a:lnTo>
                    <a:pt x="265" y="895"/>
                  </a:lnTo>
                  <a:lnTo>
                    <a:pt x="271" y="898"/>
                  </a:lnTo>
                  <a:lnTo>
                    <a:pt x="277" y="902"/>
                  </a:lnTo>
                  <a:lnTo>
                    <a:pt x="282" y="906"/>
                  </a:lnTo>
                  <a:lnTo>
                    <a:pt x="288" y="909"/>
                  </a:lnTo>
                  <a:lnTo>
                    <a:pt x="294" y="913"/>
                  </a:lnTo>
                  <a:lnTo>
                    <a:pt x="300" y="916"/>
                  </a:lnTo>
                  <a:lnTo>
                    <a:pt x="306" y="920"/>
                  </a:lnTo>
                  <a:lnTo>
                    <a:pt x="311" y="923"/>
                  </a:lnTo>
                  <a:lnTo>
                    <a:pt x="317" y="926"/>
                  </a:lnTo>
                  <a:lnTo>
                    <a:pt x="323" y="929"/>
                  </a:lnTo>
                  <a:lnTo>
                    <a:pt x="330" y="933"/>
                  </a:lnTo>
                  <a:lnTo>
                    <a:pt x="336" y="936"/>
                  </a:lnTo>
                  <a:lnTo>
                    <a:pt x="342" y="939"/>
                  </a:lnTo>
                  <a:lnTo>
                    <a:pt x="348" y="942"/>
                  </a:lnTo>
                  <a:lnTo>
                    <a:pt x="354" y="945"/>
                  </a:lnTo>
                  <a:lnTo>
                    <a:pt x="360" y="948"/>
                  </a:lnTo>
                  <a:lnTo>
                    <a:pt x="367" y="951"/>
                  </a:lnTo>
                  <a:lnTo>
                    <a:pt x="373" y="953"/>
                  </a:lnTo>
                  <a:lnTo>
                    <a:pt x="380" y="956"/>
                  </a:lnTo>
                  <a:lnTo>
                    <a:pt x="386" y="959"/>
                  </a:lnTo>
                  <a:lnTo>
                    <a:pt x="392" y="961"/>
                  </a:lnTo>
                  <a:lnTo>
                    <a:pt x="399" y="964"/>
                  </a:lnTo>
                  <a:lnTo>
                    <a:pt x="405" y="967"/>
                  </a:lnTo>
                  <a:lnTo>
                    <a:pt x="412" y="969"/>
                  </a:lnTo>
                  <a:lnTo>
                    <a:pt x="419" y="972"/>
                  </a:lnTo>
                  <a:lnTo>
                    <a:pt x="425" y="974"/>
                  </a:lnTo>
                  <a:lnTo>
                    <a:pt x="432" y="976"/>
                  </a:lnTo>
                  <a:lnTo>
                    <a:pt x="439" y="979"/>
                  </a:lnTo>
                  <a:lnTo>
                    <a:pt x="446" y="981"/>
                  </a:lnTo>
                  <a:lnTo>
                    <a:pt x="452" y="983"/>
                  </a:lnTo>
                  <a:lnTo>
                    <a:pt x="459" y="985"/>
                  </a:lnTo>
                  <a:lnTo>
                    <a:pt x="466" y="987"/>
                  </a:lnTo>
                  <a:lnTo>
                    <a:pt x="473" y="989"/>
                  </a:lnTo>
                  <a:lnTo>
                    <a:pt x="480" y="991"/>
                  </a:lnTo>
                  <a:lnTo>
                    <a:pt x="487" y="993"/>
                  </a:lnTo>
                  <a:lnTo>
                    <a:pt x="494" y="995"/>
                  </a:lnTo>
                  <a:lnTo>
                    <a:pt x="501" y="997"/>
                  </a:lnTo>
                  <a:lnTo>
                    <a:pt x="508" y="998"/>
                  </a:lnTo>
                  <a:lnTo>
                    <a:pt x="515" y="1000"/>
                  </a:lnTo>
                  <a:lnTo>
                    <a:pt x="522" y="1001"/>
                  </a:lnTo>
                  <a:lnTo>
                    <a:pt x="529" y="1003"/>
                  </a:lnTo>
                  <a:lnTo>
                    <a:pt x="536" y="1005"/>
                  </a:lnTo>
                  <a:lnTo>
                    <a:pt x="544" y="1006"/>
                  </a:lnTo>
                  <a:lnTo>
                    <a:pt x="551" y="1007"/>
                  </a:lnTo>
                  <a:lnTo>
                    <a:pt x="558" y="1009"/>
                  </a:lnTo>
                  <a:lnTo>
                    <a:pt x="565" y="1010"/>
                  </a:lnTo>
                  <a:lnTo>
                    <a:pt x="573" y="1011"/>
                  </a:lnTo>
                  <a:lnTo>
                    <a:pt x="580" y="1012"/>
                  </a:lnTo>
                  <a:lnTo>
                    <a:pt x="588" y="1013"/>
                  </a:lnTo>
                  <a:lnTo>
                    <a:pt x="595" y="1014"/>
                  </a:lnTo>
                  <a:lnTo>
                    <a:pt x="602" y="1015"/>
                  </a:lnTo>
                  <a:lnTo>
                    <a:pt x="610" y="1016"/>
                  </a:lnTo>
                  <a:lnTo>
                    <a:pt x="617" y="1017"/>
                  </a:lnTo>
                  <a:lnTo>
                    <a:pt x="625" y="1018"/>
                  </a:lnTo>
                  <a:lnTo>
                    <a:pt x="632" y="1019"/>
                  </a:lnTo>
                  <a:lnTo>
                    <a:pt x="640" y="1019"/>
                  </a:lnTo>
                  <a:lnTo>
                    <a:pt x="647" y="1020"/>
                  </a:lnTo>
                  <a:lnTo>
                    <a:pt x="655" y="1021"/>
                  </a:lnTo>
                  <a:lnTo>
                    <a:pt x="663" y="1021"/>
                  </a:lnTo>
                  <a:lnTo>
                    <a:pt x="670" y="1022"/>
                  </a:lnTo>
                  <a:lnTo>
                    <a:pt x="678" y="1022"/>
                  </a:lnTo>
                  <a:lnTo>
                    <a:pt x="686" y="1022"/>
                  </a:lnTo>
                  <a:lnTo>
                    <a:pt x="693" y="1023"/>
                  </a:lnTo>
                  <a:lnTo>
                    <a:pt x="701" y="1023"/>
                  </a:lnTo>
                  <a:lnTo>
                    <a:pt x="709" y="1023"/>
                  </a:lnTo>
                  <a:lnTo>
                    <a:pt x="716" y="1023"/>
                  </a:lnTo>
                  <a:lnTo>
                    <a:pt x="724" y="1023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73" name="Freeform 13">
              <a:extLst>
                <a:ext uri="{FF2B5EF4-FFF2-40B4-BE49-F238E27FC236}">
                  <a16:creationId xmlns:a16="http://schemas.microsoft.com/office/drawing/2014/main" id="{2B3077FB-AA8C-4A4F-8C5C-963376DE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050" y="3251495"/>
              <a:ext cx="1149554" cy="839342"/>
            </a:xfrm>
            <a:custGeom>
              <a:avLst/>
              <a:gdLst>
                <a:gd name="T0" fmla="*/ 2147483646 w 1449"/>
                <a:gd name="T1" fmla="*/ 2147483646 h 1024"/>
                <a:gd name="T2" fmla="*/ 2147483646 w 1449"/>
                <a:gd name="T3" fmla="*/ 2147483646 h 1024"/>
                <a:gd name="T4" fmla="*/ 2147483646 w 1449"/>
                <a:gd name="T5" fmla="*/ 2147483646 h 1024"/>
                <a:gd name="T6" fmla="*/ 2147483646 w 1449"/>
                <a:gd name="T7" fmla="*/ 2147483646 h 1024"/>
                <a:gd name="T8" fmla="*/ 2147483646 w 1449"/>
                <a:gd name="T9" fmla="*/ 2147483646 h 1024"/>
                <a:gd name="T10" fmla="*/ 2147483646 w 1449"/>
                <a:gd name="T11" fmla="*/ 2147483646 h 1024"/>
                <a:gd name="T12" fmla="*/ 2147483646 w 1449"/>
                <a:gd name="T13" fmla="*/ 2147483646 h 1024"/>
                <a:gd name="T14" fmla="*/ 2147483646 w 1449"/>
                <a:gd name="T15" fmla="*/ 2147483646 h 1024"/>
                <a:gd name="T16" fmla="*/ 2147483646 w 1449"/>
                <a:gd name="T17" fmla="*/ 2147483646 h 1024"/>
                <a:gd name="T18" fmla="*/ 2147483646 w 1449"/>
                <a:gd name="T19" fmla="*/ 2147483646 h 1024"/>
                <a:gd name="T20" fmla="*/ 2147483646 w 1449"/>
                <a:gd name="T21" fmla="*/ 2147483646 h 1024"/>
                <a:gd name="T22" fmla="*/ 2147483646 w 1449"/>
                <a:gd name="T23" fmla="*/ 2147483646 h 1024"/>
                <a:gd name="T24" fmla="*/ 2147483646 w 1449"/>
                <a:gd name="T25" fmla="*/ 2147483646 h 1024"/>
                <a:gd name="T26" fmla="*/ 2147483646 w 1449"/>
                <a:gd name="T27" fmla="*/ 2147483646 h 1024"/>
                <a:gd name="T28" fmla="*/ 2147483646 w 1449"/>
                <a:gd name="T29" fmla="*/ 2147483646 h 1024"/>
                <a:gd name="T30" fmla="*/ 2147483646 w 1449"/>
                <a:gd name="T31" fmla="*/ 2147483646 h 1024"/>
                <a:gd name="T32" fmla="*/ 2147483646 w 1449"/>
                <a:gd name="T33" fmla="*/ 2147483646 h 1024"/>
                <a:gd name="T34" fmla="*/ 2147483646 w 1449"/>
                <a:gd name="T35" fmla="*/ 2147483646 h 1024"/>
                <a:gd name="T36" fmla="*/ 2147483646 w 1449"/>
                <a:gd name="T37" fmla="*/ 2147483646 h 1024"/>
                <a:gd name="T38" fmla="*/ 2147483646 w 1449"/>
                <a:gd name="T39" fmla="*/ 2147483646 h 1024"/>
                <a:gd name="T40" fmla="*/ 2147483646 w 1449"/>
                <a:gd name="T41" fmla="*/ 2147483646 h 1024"/>
                <a:gd name="T42" fmla="*/ 2147483646 w 1449"/>
                <a:gd name="T43" fmla="*/ 2147483646 h 1024"/>
                <a:gd name="T44" fmla="*/ 2147483646 w 1449"/>
                <a:gd name="T45" fmla="*/ 2147483646 h 1024"/>
                <a:gd name="T46" fmla="*/ 2147483646 w 1449"/>
                <a:gd name="T47" fmla="*/ 2147483646 h 1024"/>
                <a:gd name="T48" fmla="*/ 2147483646 w 1449"/>
                <a:gd name="T49" fmla="*/ 0 h 1024"/>
                <a:gd name="T50" fmla="*/ 2147483646 w 1449"/>
                <a:gd name="T51" fmla="*/ 2147483646 h 1024"/>
                <a:gd name="T52" fmla="*/ 2147483646 w 1449"/>
                <a:gd name="T53" fmla="*/ 2147483646 h 1024"/>
                <a:gd name="T54" fmla="*/ 2147483646 w 1449"/>
                <a:gd name="T55" fmla="*/ 2147483646 h 1024"/>
                <a:gd name="T56" fmla="*/ 2147483646 w 1449"/>
                <a:gd name="T57" fmla="*/ 2147483646 h 1024"/>
                <a:gd name="T58" fmla="*/ 2147483646 w 1449"/>
                <a:gd name="T59" fmla="*/ 2147483646 h 1024"/>
                <a:gd name="T60" fmla="*/ 2147483646 w 1449"/>
                <a:gd name="T61" fmla="*/ 2147483646 h 1024"/>
                <a:gd name="T62" fmla="*/ 2147483646 w 1449"/>
                <a:gd name="T63" fmla="*/ 2147483646 h 1024"/>
                <a:gd name="T64" fmla="*/ 2147483646 w 1449"/>
                <a:gd name="T65" fmla="*/ 0 h 1024"/>
                <a:gd name="T66" fmla="*/ 2147483646 w 1449"/>
                <a:gd name="T67" fmla="*/ 2147483646 h 1024"/>
                <a:gd name="T68" fmla="*/ 2147483646 w 1449"/>
                <a:gd name="T69" fmla="*/ 2147483646 h 1024"/>
                <a:gd name="T70" fmla="*/ 2147483646 w 1449"/>
                <a:gd name="T71" fmla="*/ 2147483646 h 1024"/>
                <a:gd name="T72" fmla="*/ 2147483646 w 1449"/>
                <a:gd name="T73" fmla="*/ 2147483646 h 1024"/>
                <a:gd name="T74" fmla="*/ 2147483646 w 1449"/>
                <a:gd name="T75" fmla="*/ 2147483646 h 1024"/>
                <a:gd name="T76" fmla="*/ 2147483646 w 1449"/>
                <a:gd name="T77" fmla="*/ 2147483646 h 1024"/>
                <a:gd name="T78" fmla="*/ 2147483646 w 1449"/>
                <a:gd name="T79" fmla="*/ 2147483646 h 1024"/>
                <a:gd name="T80" fmla="*/ 2147483646 w 1449"/>
                <a:gd name="T81" fmla="*/ 2147483646 h 1024"/>
                <a:gd name="T82" fmla="*/ 2147483646 w 1449"/>
                <a:gd name="T83" fmla="*/ 2147483646 h 1024"/>
                <a:gd name="T84" fmla="*/ 0 w 1449"/>
                <a:gd name="T85" fmla="*/ 2147483646 h 1024"/>
                <a:gd name="T86" fmla="*/ 2147483646 w 1449"/>
                <a:gd name="T87" fmla="*/ 2147483646 h 1024"/>
                <a:gd name="T88" fmla="*/ 2147483646 w 1449"/>
                <a:gd name="T89" fmla="*/ 2147483646 h 1024"/>
                <a:gd name="T90" fmla="*/ 2147483646 w 1449"/>
                <a:gd name="T91" fmla="*/ 2147483646 h 1024"/>
                <a:gd name="T92" fmla="*/ 2147483646 w 1449"/>
                <a:gd name="T93" fmla="*/ 2147483646 h 1024"/>
                <a:gd name="T94" fmla="*/ 2147483646 w 1449"/>
                <a:gd name="T95" fmla="*/ 2147483646 h 1024"/>
                <a:gd name="T96" fmla="*/ 2147483646 w 1449"/>
                <a:gd name="T97" fmla="*/ 2147483646 h 1024"/>
                <a:gd name="T98" fmla="*/ 2147483646 w 1449"/>
                <a:gd name="T99" fmla="*/ 2147483646 h 1024"/>
                <a:gd name="T100" fmla="*/ 2147483646 w 1449"/>
                <a:gd name="T101" fmla="*/ 2147483646 h 1024"/>
                <a:gd name="T102" fmla="*/ 2147483646 w 1449"/>
                <a:gd name="T103" fmla="*/ 2147483646 h 1024"/>
                <a:gd name="T104" fmla="*/ 2147483646 w 1449"/>
                <a:gd name="T105" fmla="*/ 2147483646 h 1024"/>
                <a:gd name="T106" fmla="*/ 2147483646 w 1449"/>
                <a:gd name="T107" fmla="*/ 2147483646 h 1024"/>
                <a:gd name="T108" fmla="*/ 2147483646 w 1449"/>
                <a:gd name="T109" fmla="*/ 2147483646 h 1024"/>
                <a:gd name="T110" fmla="*/ 2147483646 w 1449"/>
                <a:gd name="T111" fmla="*/ 2147483646 h 1024"/>
                <a:gd name="T112" fmla="*/ 2147483646 w 1449"/>
                <a:gd name="T113" fmla="*/ 2147483646 h 1024"/>
                <a:gd name="T114" fmla="*/ 2147483646 w 1449"/>
                <a:gd name="T115" fmla="*/ 2147483646 h 10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4"/>
                <a:gd name="T176" fmla="*/ 1449 w 1449"/>
                <a:gd name="T177" fmla="*/ 1024 h 10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4">
                  <a:moveTo>
                    <a:pt x="724" y="1023"/>
                  </a:moveTo>
                  <a:lnTo>
                    <a:pt x="732" y="1023"/>
                  </a:lnTo>
                  <a:lnTo>
                    <a:pt x="740" y="1023"/>
                  </a:lnTo>
                  <a:lnTo>
                    <a:pt x="747" y="1023"/>
                  </a:lnTo>
                  <a:lnTo>
                    <a:pt x="755" y="1023"/>
                  </a:lnTo>
                  <a:lnTo>
                    <a:pt x="763" y="1022"/>
                  </a:lnTo>
                  <a:lnTo>
                    <a:pt x="771" y="1022"/>
                  </a:lnTo>
                  <a:lnTo>
                    <a:pt x="778" y="1022"/>
                  </a:lnTo>
                  <a:lnTo>
                    <a:pt x="786" y="1021"/>
                  </a:lnTo>
                  <a:lnTo>
                    <a:pt x="793" y="1021"/>
                  </a:lnTo>
                  <a:lnTo>
                    <a:pt x="801" y="1020"/>
                  </a:lnTo>
                  <a:lnTo>
                    <a:pt x="809" y="1019"/>
                  </a:lnTo>
                  <a:lnTo>
                    <a:pt x="816" y="1019"/>
                  </a:lnTo>
                  <a:lnTo>
                    <a:pt x="824" y="1018"/>
                  </a:lnTo>
                  <a:lnTo>
                    <a:pt x="831" y="1017"/>
                  </a:lnTo>
                  <a:lnTo>
                    <a:pt x="839" y="1016"/>
                  </a:lnTo>
                  <a:lnTo>
                    <a:pt x="846" y="1015"/>
                  </a:lnTo>
                  <a:lnTo>
                    <a:pt x="853" y="1014"/>
                  </a:lnTo>
                  <a:lnTo>
                    <a:pt x="861" y="1013"/>
                  </a:lnTo>
                  <a:lnTo>
                    <a:pt x="868" y="1012"/>
                  </a:lnTo>
                  <a:lnTo>
                    <a:pt x="876" y="1011"/>
                  </a:lnTo>
                  <a:lnTo>
                    <a:pt x="883" y="1010"/>
                  </a:lnTo>
                  <a:lnTo>
                    <a:pt x="890" y="1009"/>
                  </a:lnTo>
                  <a:lnTo>
                    <a:pt x="897" y="1007"/>
                  </a:lnTo>
                  <a:lnTo>
                    <a:pt x="905" y="1006"/>
                  </a:lnTo>
                  <a:lnTo>
                    <a:pt x="912" y="1005"/>
                  </a:lnTo>
                  <a:lnTo>
                    <a:pt x="919" y="1003"/>
                  </a:lnTo>
                  <a:lnTo>
                    <a:pt x="926" y="1001"/>
                  </a:lnTo>
                  <a:lnTo>
                    <a:pt x="933" y="1000"/>
                  </a:lnTo>
                  <a:lnTo>
                    <a:pt x="940" y="998"/>
                  </a:lnTo>
                  <a:lnTo>
                    <a:pt x="947" y="997"/>
                  </a:lnTo>
                  <a:lnTo>
                    <a:pt x="955" y="995"/>
                  </a:lnTo>
                  <a:lnTo>
                    <a:pt x="961" y="993"/>
                  </a:lnTo>
                  <a:lnTo>
                    <a:pt x="968" y="991"/>
                  </a:lnTo>
                  <a:lnTo>
                    <a:pt x="975" y="989"/>
                  </a:lnTo>
                  <a:lnTo>
                    <a:pt x="982" y="987"/>
                  </a:lnTo>
                  <a:lnTo>
                    <a:pt x="989" y="985"/>
                  </a:lnTo>
                  <a:lnTo>
                    <a:pt x="996" y="983"/>
                  </a:lnTo>
                  <a:lnTo>
                    <a:pt x="1003" y="981"/>
                  </a:lnTo>
                  <a:lnTo>
                    <a:pt x="1010" y="979"/>
                  </a:lnTo>
                  <a:lnTo>
                    <a:pt x="1016" y="976"/>
                  </a:lnTo>
                  <a:lnTo>
                    <a:pt x="1023" y="974"/>
                  </a:lnTo>
                  <a:lnTo>
                    <a:pt x="1030" y="972"/>
                  </a:lnTo>
                  <a:lnTo>
                    <a:pt x="1036" y="969"/>
                  </a:lnTo>
                  <a:lnTo>
                    <a:pt x="1043" y="967"/>
                  </a:lnTo>
                  <a:lnTo>
                    <a:pt x="1049" y="964"/>
                  </a:lnTo>
                  <a:lnTo>
                    <a:pt x="1056" y="961"/>
                  </a:lnTo>
                  <a:lnTo>
                    <a:pt x="1062" y="959"/>
                  </a:lnTo>
                  <a:lnTo>
                    <a:pt x="1069" y="956"/>
                  </a:lnTo>
                  <a:lnTo>
                    <a:pt x="1075" y="953"/>
                  </a:lnTo>
                  <a:lnTo>
                    <a:pt x="1081" y="951"/>
                  </a:lnTo>
                  <a:lnTo>
                    <a:pt x="1088" y="948"/>
                  </a:lnTo>
                  <a:lnTo>
                    <a:pt x="1094" y="945"/>
                  </a:lnTo>
                  <a:lnTo>
                    <a:pt x="1100" y="942"/>
                  </a:lnTo>
                  <a:lnTo>
                    <a:pt x="1106" y="939"/>
                  </a:lnTo>
                  <a:lnTo>
                    <a:pt x="1112" y="936"/>
                  </a:lnTo>
                  <a:lnTo>
                    <a:pt x="1119" y="933"/>
                  </a:lnTo>
                  <a:lnTo>
                    <a:pt x="1125" y="929"/>
                  </a:lnTo>
                  <a:lnTo>
                    <a:pt x="1131" y="926"/>
                  </a:lnTo>
                  <a:lnTo>
                    <a:pt x="1137" y="923"/>
                  </a:lnTo>
                  <a:lnTo>
                    <a:pt x="1142" y="920"/>
                  </a:lnTo>
                  <a:lnTo>
                    <a:pt x="1148" y="916"/>
                  </a:lnTo>
                  <a:lnTo>
                    <a:pt x="1154" y="913"/>
                  </a:lnTo>
                  <a:lnTo>
                    <a:pt x="1160" y="909"/>
                  </a:lnTo>
                  <a:lnTo>
                    <a:pt x="1166" y="906"/>
                  </a:lnTo>
                  <a:lnTo>
                    <a:pt x="1171" y="902"/>
                  </a:lnTo>
                  <a:lnTo>
                    <a:pt x="1177" y="898"/>
                  </a:lnTo>
                  <a:lnTo>
                    <a:pt x="1182" y="895"/>
                  </a:lnTo>
                  <a:lnTo>
                    <a:pt x="1188" y="891"/>
                  </a:lnTo>
                  <a:lnTo>
                    <a:pt x="1193" y="887"/>
                  </a:lnTo>
                  <a:lnTo>
                    <a:pt x="1199" y="883"/>
                  </a:lnTo>
                  <a:lnTo>
                    <a:pt x="1204" y="879"/>
                  </a:lnTo>
                  <a:lnTo>
                    <a:pt x="1210" y="875"/>
                  </a:lnTo>
                  <a:lnTo>
                    <a:pt x="1215" y="871"/>
                  </a:lnTo>
                  <a:lnTo>
                    <a:pt x="1220" y="867"/>
                  </a:lnTo>
                  <a:lnTo>
                    <a:pt x="1225" y="863"/>
                  </a:lnTo>
                  <a:lnTo>
                    <a:pt x="1230" y="859"/>
                  </a:lnTo>
                  <a:lnTo>
                    <a:pt x="1235" y="855"/>
                  </a:lnTo>
                  <a:lnTo>
                    <a:pt x="1241" y="850"/>
                  </a:lnTo>
                  <a:lnTo>
                    <a:pt x="1247" y="845"/>
                  </a:lnTo>
                  <a:lnTo>
                    <a:pt x="1252" y="840"/>
                  </a:lnTo>
                  <a:lnTo>
                    <a:pt x="1258" y="836"/>
                  </a:lnTo>
                  <a:lnTo>
                    <a:pt x="1263" y="831"/>
                  </a:lnTo>
                  <a:lnTo>
                    <a:pt x="1268" y="826"/>
                  </a:lnTo>
                  <a:lnTo>
                    <a:pt x="1274" y="821"/>
                  </a:lnTo>
                  <a:lnTo>
                    <a:pt x="1279" y="815"/>
                  </a:lnTo>
                  <a:lnTo>
                    <a:pt x="1284" y="810"/>
                  </a:lnTo>
                  <a:lnTo>
                    <a:pt x="1289" y="805"/>
                  </a:lnTo>
                  <a:lnTo>
                    <a:pt x="1294" y="800"/>
                  </a:lnTo>
                  <a:lnTo>
                    <a:pt x="1299" y="795"/>
                  </a:lnTo>
                  <a:lnTo>
                    <a:pt x="1304" y="789"/>
                  </a:lnTo>
                  <a:lnTo>
                    <a:pt x="1309" y="784"/>
                  </a:lnTo>
                  <a:lnTo>
                    <a:pt x="1313" y="779"/>
                  </a:lnTo>
                  <a:lnTo>
                    <a:pt x="1318" y="773"/>
                  </a:lnTo>
                  <a:lnTo>
                    <a:pt x="1323" y="768"/>
                  </a:lnTo>
                  <a:lnTo>
                    <a:pt x="1327" y="762"/>
                  </a:lnTo>
                  <a:lnTo>
                    <a:pt x="1331" y="756"/>
                  </a:lnTo>
                  <a:lnTo>
                    <a:pt x="1336" y="751"/>
                  </a:lnTo>
                  <a:lnTo>
                    <a:pt x="1340" y="745"/>
                  </a:lnTo>
                  <a:lnTo>
                    <a:pt x="1344" y="739"/>
                  </a:lnTo>
                  <a:lnTo>
                    <a:pt x="1348" y="734"/>
                  </a:lnTo>
                  <a:lnTo>
                    <a:pt x="1352" y="728"/>
                  </a:lnTo>
                  <a:lnTo>
                    <a:pt x="1356" y="722"/>
                  </a:lnTo>
                  <a:lnTo>
                    <a:pt x="1360" y="716"/>
                  </a:lnTo>
                  <a:lnTo>
                    <a:pt x="1364" y="710"/>
                  </a:lnTo>
                  <a:lnTo>
                    <a:pt x="1368" y="704"/>
                  </a:lnTo>
                  <a:lnTo>
                    <a:pt x="1372" y="698"/>
                  </a:lnTo>
                  <a:lnTo>
                    <a:pt x="1375" y="692"/>
                  </a:lnTo>
                  <a:lnTo>
                    <a:pt x="1379" y="686"/>
                  </a:lnTo>
                  <a:lnTo>
                    <a:pt x="1382" y="680"/>
                  </a:lnTo>
                  <a:lnTo>
                    <a:pt x="1385" y="674"/>
                  </a:lnTo>
                  <a:lnTo>
                    <a:pt x="1389" y="668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49"/>
                  </a:lnTo>
                  <a:lnTo>
                    <a:pt x="1401" y="643"/>
                  </a:lnTo>
                  <a:lnTo>
                    <a:pt x="1404" y="637"/>
                  </a:lnTo>
                  <a:lnTo>
                    <a:pt x="1406" y="630"/>
                  </a:lnTo>
                  <a:lnTo>
                    <a:pt x="1409" y="624"/>
                  </a:lnTo>
                  <a:lnTo>
                    <a:pt x="1412" y="618"/>
                  </a:lnTo>
                  <a:lnTo>
                    <a:pt x="1414" y="611"/>
                  </a:lnTo>
                  <a:lnTo>
                    <a:pt x="1417" y="605"/>
                  </a:lnTo>
                  <a:lnTo>
                    <a:pt x="1419" y="598"/>
                  </a:lnTo>
                  <a:lnTo>
                    <a:pt x="1421" y="592"/>
                  </a:lnTo>
                  <a:lnTo>
                    <a:pt x="1423" y="585"/>
                  </a:lnTo>
                  <a:lnTo>
                    <a:pt x="1426" y="579"/>
                  </a:lnTo>
                  <a:lnTo>
                    <a:pt x="1428" y="572"/>
                  </a:lnTo>
                  <a:lnTo>
                    <a:pt x="1429" y="565"/>
                  </a:lnTo>
                  <a:lnTo>
                    <a:pt x="1431" y="559"/>
                  </a:lnTo>
                  <a:lnTo>
                    <a:pt x="1433" y="552"/>
                  </a:lnTo>
                  <a:lnTo>
                    <a:pt x="1435" y="545"/>
                  </a:lnTo>
                  <a:lnTo>
                    <a:pt x="1436" y="539"/>
                  </a:lnTo>
                  <a:lnTo>
                    <a:pt x="1438" y="532"/>
                  </a:lnTo>
                  <a:lnTo>
                    <a:pt x="1439" y="525"/>
                  </a:lnTo>
                  <a:lnTo>
                    <a:pt x="1440" y="518"/>
                  </a:lnTo>
                  <a:lnTo>
                    <a:pt x="1441" y="511"/>
                  </a:lnTo>
                  <a:lnTo>
                    <a:pt x="1443" y="505"/>
                  </a:lnTo>
                  <a:lnTo>
                    <a:pt x="1444" y="498"/>
                  </a:lnTo>
                  <a:lnTo>
                    <a:pt x="1444" y="491"/>
                  </a:lnTo>
                  <a:lnTo>
                    <a:pt x="1445" y="484"/>
                  </a:lnTo>
                  <a:lnTo>
                    <a:pt x="1446" y="477"/>
                  </a:lnTo>
                  <a:lnTo>
                    <a:pt x="1447" y="470"/>
                  </a:lnTo>
                  <a:lnTo>
                    <a:pt x="1447" y="463"/>
                  </a:lnTo>
                  <a:lnTo>
                    <a:pt x="1448" y="456"/>
                  </a:lnTo>
                  <a:lnTo>
                    <a:pt x="1448" y="449"/>
                  </a:lnTo>
                  <a:lnTo>
                    <a:pt x="1448" y="442"/>
                  </a:lnTo>
                  <a:lnTo>
                    <a:pt x="1448" y="435"/>
                  </a:lnTo>
                  <a:lnTo>
                    <a:pt x="1448" y="428"/>
                  </a:lnTo>
                  <a:lnTo>
                    <a:pt x="1448" y="421"/>
                  </a:lnTo>
                  <a:lnTo>
                    <a:pt x="1448" y="414"/>
                  </a:lnTo>
                  <a:lnTo>
                    <a:pt x="1448" y="406"/>
                  </a:lnTo>
                  <a:lnTo>
                    <a:pt x="1448" y="399"/>
                  </a:lnTo>
                  <a:lnTo>
                    <a:pt x="1447" y="392"/>
                  </a:lnTo>
                  <a:lnTo>
                    <a:pt x="1447" y="385"/>
                  </a:lnTo>
                  <a:lnTo>
                    <a:pt x="1446" y="378"/>
                  </a:lnTo>
                  <a:lnTo>
                    <a:pt x="1445" y="370"/>
                  </a:lnTo>
                  <a:lnTo>
                    <a:pt x="1444" y="363"/>
                  </a:lnTo>
                  <a:lnTo>
                    <a:pt x="1443" y="356"/>
                  </a:lnTo>
                  <a:lnTo>
                    <a:pt x="1442" y="349"/>
                  </a:lnTo>
                  <a:lnTo>
                    <a:pt x="1441" y="342"/>
                  </a:lnTo>
                  <a:lnTo>
                    <a:pt x="1440" y="335"/>
                  </a:lnTo>
                  <a:lnTo>
                    <a:pt x="1438" y="328"/>
                  </a:lnTo>
                  <a:lnTo>
                    <a:pt x="1437" y="321"/>
                  </a:lnTo>
                  <a:lnTo>
                    <a:pt x="1435" y="314"/>
                  </a:lnTo>
                  <a:lnTo>
                    <a:pt x="1434" y="307"/>
                  </a:lnTo>
                  <a:lnTo>
                    <a:pt x="1432" y="301"/>
                  </a:lnTo>
                  <a:lnTo>
                    <a:pt x="1430" y="294"/>
                  </a:lnTo>
                  <a:lnTo>
                    <a:pt x="1428" y="287"/>
                  </a:lnTo>
                  <a:lnTo>
                    <a:pt x="1426" y="280"/>
                  </a:lnTo>
                  <a:lnTo>
                    <a:pt x="1424" y="274"/>
                  </a:lnTo>
                  <a:lnTo>
                    <a:pt x="1422" y="267"/>
                  </a:lnTo>
                  <a:lnTo>
                    <a:pt x="1420" y="261"/>
                  </a:lnTo>
                  <a:lnTo>
                    <a:pt x="1417" y="254"/>
                  </a:lnTo>
                  <a:lnTo>
                    <a:pt x="1415" y="248"/>
                  </a:lnTo>
                  <a:lnTo>
                    <a:pt x="1412" y="241"/>
                  </a:lnTo>
                  <a:lnTo>
                    <a:pt x="1410" y="235"/>
                  </a:lnTo>
                  <a:lnTo>
                    <a:pt x="1407" y="229"/>
                  </a:lnTo>
                  <a:lnTo>
                    <a:pt x="1404" y="222"/>
                  </a:lnTo>
                  <a:lnTo>
                    <a:pt x="1401" y="216"/>
                  </a:lnTo>
                  <a:lnTo>
                    <a:pt x="1398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8" y="192"/>
                  </a:lnTo>
                  <a:lnTo>
                    <a:pt x="1385" y="186"/>
                  </a:lnTo>
                  <a:lnTo>
                    <a:pt x="1381" y="180"/>
                  </a:lnTo>
                  <a:lnTo>
                    <a:pt x="1378" y="175"/>
                  </a:lnTo>
                  <a:lnTo>
                    <a:pt x="1374" y="169"/>
                  </a:lnTo>
                  <a:lnTo>
                    <a:pt x="1370" y="163"/>
                  </a:lnTo>
                  <a:lnTo>
                    <a:pt x="1366" y="158"/>
                  </a:lnTo>
                  <a:lnTo>
                    <a:pt x="1363" y="152"/>
                  </a:lnTo>
                  <a:lnTo>
                    <a:pt x="1359" y="147"/>
                  </a:lnTo>
                  <a:lnTo>
                    <a:pt x="1354" y="142"/>
                  </a:lnTo>
                  <a:lnTo>
                    <a:pt x="1350" y="137"/>
                  </a:lnTo>
                  <a:lnTo>
                    <a:pt x="1346" y="131"/>
                  </a:lnTo>
                  <a:lnTo>
                    <a:pt x="1342" y="126"/>
                  </a:lnTo>
                  <a:lnTo>
                    <a:pt x="1337" y="121"/>
                  </a:lnTo>
                  <a:lnTo>
                    <a:pt x="1333" y="116"/>
                  </a:lnTo>
                  <a:lnTo>
                    <a:pt x="1328" y="112"/>
                  </a:lnTo>
                  <a:lnTo>
                    <a:pt x="1323" y="107"/>
                  </a:lnTo>
                  <a:lnTo>
                    <a:pt x="1318" y="102"/>
                  </a:lnTo>
                  <a:lnTo>
                    <a:pt x="1314" y="98"/>
                  </a:lnTo>
                  <a:lnTo>
                    <a:pt x="1309" y="93"/>
                  </a:lnTo>
                  <a:lnTo>
                    <a:pt x="1304" y="89"/>
                  </a:lnTo>
                  <a:lnTo>
                    <a:pt x="1298" y="85"/>
                  </a:lnTo>
                  <a:lnTo>
                    <a:pt x="1293" y="80"/>
                  </a:lnTo>
                  <a:lnTo>
                    <a:pt x="1288" y="76"/>
                  </a:lnTo>
                  <a:lnTo>
                    <a:pt x="1283" y="72"/>
                  </a:lnTo>
                  <a:lnTo>
                    <a:pt x="1277" y="68"/>
                  </a:lnTo>
                  <a:lnTo>
                    <a:pt x="1272" y="65"/>
                  </a:lnTo>
                  <a:lnTo>
                    <a:pt x="1266" y="61"/>
                  </a:lnTo>
                  <a:lnTo>
                    <a:pt x="1260" y="57"/>
                  </a:lnTo>
                  <a:lnTo>
                    <a:pt x="1255" y="54"/>
                  </a:lnTo>
                  <a:lnTo>
                    <a:pt x="1249" y="50"/>
                  </a:lnTo>
                  <a:lnTo>
                    <a:pt x="1243" y="47"/>
                  </a:lnTo>
                  <a:lnTo>
                    <a:pt x="1237" y="44"/>
                  </a:lnTo>
                  <a:lnTo>
                    <a:pt x="1232" y="41"/>
                  </a:lnTo>
                  <a:lnTo>
                    <a:pt x="1226" y="39"/>
                  </a:lnTo>
                  <a:lnTo>
                    <a:pt x="1221" y="36"/>
                  </a:lnTo>
                  <a:lnTo>
                    <a:pt x="1215" y="34"/>
                  </a:lnTo>
                  <a:lnTo>
                    <a:pt x="1210" y="32"/>
                  </a:lnTo>
                  <a:lnTo>
                    <a:pt x="1204" y="29"/>
                  </a:lnTo>
                  <a:lnTo>
                    <a:pt x="1199" y="27"/>
                  </a:lnTo>
                  <a:lnTo>
                    <a:pt x="1193" y="25"/>
                  </a:lnTo>
                  <a:lnTo>
                    <a:pt x="1187" y="23"/>
                  </a:lnTo>
                  <a:lnTo>
                    <a:pt x="1181" y="21"/>
                  </a:lnTo>
                  <a:lnTo>
                    <a:pt x="1176" y="20"/>
                  </a:lnTo>
                  <a:lnTo>
                    <a:pt x="1170" y="18"/>
                  </a:lnTo>
                  <a:lnTo>
                    <a:pt x="1164" y="16"/>
                  </a:lnTo>
                  <a:lnTo>
                    <a:pt x="1158" y="15"/>
                  </a:lnTo>
                  <a:lnTo>
                    <a:pt x="1152" y="13"/>
                  </a:lnTo>
                  <a:lnTo>
                    <a:pt x="1145" y="12"/>
                  </a:lnTo>
                  <a:lnTo>
                    <a:pt x="1139" y="11"/>
                  </a:lnTo>
                  <a:lnTo>
                    <a:pt x="1133" y="9"/>
                  </a:lnTo>
                  <a:lnTo>
                    <a:pt x="1127" y="8"/>
                  </a:lnTo>
                  <a:lnTo>
                    <a:pt x="1120" y="7"/>
                  </a:lnTo>
                  <a:lnTo>
                    <a:pt x="1114" y="6"/>
                  </a:lnTo>
                  <a:lnTo>
                    <a:pt x="1107" y="5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8" y="3"/>
                  </a:lnTo>
                  <a:lnTo>
                    <a:pt x="1081" y="2"/>
                  </a:lnTo>
                  <a:lnTo>
                    <a:pt x="1074" y="2"/>
                  </a:lnTo>
                  <a:lnTo>
                    <a:pt x="1067" y="1"/>
                  </a:lnTo>
                  <a:lnTo>
                    <a:pt x="1060" y="1"/>
                  </a:lnTo>
                  <a:lnTo>
                    <a:pt x="1054" y="1"/>
                  </a:lnTo>
                  <a:lnTo>
                    <a:pt x="1047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26" y="0"/>
                  </a:lnTo>
                  <a:lnTo>
                    <a:pt x="1019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0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1"/>
                  </a:lnTo>
                  <a:lnTo>
                    <a:pt x="968" y="1"/>
                  </a:lnTo>
                  <a:lnTo>
                    <a:pt x="960" y="1"/>
                  </a:lnTo>
                  <a:lnTo>
                    <a:pt x="953" y="2"/>
                  </a:lnTo>
                  <a:lnTo>
                    <a:pt x="945" y="2"/>
                  </a:lnTo>
                  <a:lnTo>
                    <a:pt x="938" y="3"/>
                  </a:lnTo>
                  <a:lnTo>
                    <a:pt x="930" y="4"/>
                  </a:lnTo>
                  <a:lnTo>
                    <a:pt x="923" y="4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900" y="6"/>
                  </a:lnTo>
                  <a:lnTo>
                    <a:pt x="892" y="7"/>
                  </a:lnTo>
                  <a:lnTo>
                    <a:pt x="884" y="8"/>
                  </a:lnTo>
                  <a:lnTo>
                    <a:pt x="876" y="9"/>
                  </a:lnTo>
                  <a:lnTo>
                    <a:pt x="868" y="10"/>
                  </a:lnTo>
                  <a:lnTo>
                    <a:pt x="861" y="11"/>
                  </a:lnTo>
                  <a:lnTo>
                    <a:pt x="853" y="12"/>
                  </a:lnTo>
                  <a:lnTo>
                    <a:pt x="845" y="13"/>
                  </a:lnTo>
                  <a:lnTo>
                    <a:pt x="837" y="14"/>
                  </a:lnTo>
                  <a:lnTo>
                    <a:pt x="829" y="15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19"/>
                  </a:lnTo>
                  <a:lnTo>
                    <a:pt x="797" y="20"/>
                  </a:lnTo>
                  <a:lnTo>
                    <a:pt x="789" y="22"/>
                  </a:lnTo>
                  <a:lnTo>
                    <a:pt x="781" y="23"/>
                  </a:lnTo>
                  <a:lnTo>
                    <a:pt x="773" y="24"/>
                  </a:lnTo>
                  <a:lnTo>
                    <a:pt x="764" y="26"/>
                  </a:lnTo>
                  <a:lnTo>
                    <a:pt x="756" y="27"/>
                  </a:lnTo>
                  <a:lnTo>
                    <a:pt x="748" y="29"/>
                  </a:lnTo>
                  <a:lnTo>
                    <a:pt x="740" y="30"/>
                  </a:lnTo>
                  <a:lnTo>
                    <a:pt x="732" y="31"/>
                  </a:lnTo>
                  <a:lnTo>
                    <a:pt x="723" y="30"/>
                  </a:lnTo>
                  <a:lnTo>
                    <a:pt x="715" y="29"/>
                  </a:lnTo>
                  <a:lnTo>
                    <a:pt x="707" y="27"/>
                  </a:lnTo>
                  <a:lnTo>
                    <a:pt x="699" y="26"/>
                  </a:lnTo>
                  <a:lnTo>
                    <a:pt x="691" y="24"/>
                  </a:lnTo>
                  <a:lnTo>
                    <a:pt x="683" y="23"/>
                  </a:lnTo>
                  <a:lnTo>
                    <a:pt x="675" y="22"/>
                  </a:lnTo>
                  <a:lnTo>
                    <a:pt x="667" y="21"/>
                  </a:lnTo>
                  <a:lnTo>
                    <a:pt x="659" y="19"/>
                  </a:lnTo>
                  <a:lnTo>
                    <a:pt x="651" y="18"/>
                  </a:lnTo>
                  <a:lnTo>
                    <a:pt x="643" y="17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3"/>
                  </a:lnTo>
                  <a:lnTo>
                    <a:pt x="612" y="12"/>
                  </a:lnTo>
                  <a:lnTo>
                    <a:pt x="604" y="11"/>
                  </a:lnTo>
                  <a:lnTo>
                    <a:pt x="596" y="10"/>
                  </a:lnTo>
                  <a:lnTo>
                    <a:pt x="588" y="9"/>
                  </a:lnTo>
                  <a:lnTo>
                    <a:pt x="580" y="9"/>
                  </a:lnTo>
                  <a:lnTo>
                    <a:pt x="573" y="8"/>
                  </a:lnTo>
                  <a:lnTo>
                    <a:pt x="565" y="7"/>
                  </a:lnTo>
                  <a:lnTo>
                    <a:pt x="557" y="6"/>
                  </a:lnTo>
                  <a:lnTo>
                    <a:pt x="549" y="5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3"/>
                  </a:lnTo>
                  <a:lnTo>
                    <a:pt x="519" y="3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7" y="1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5" y="0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  <a:lnTo>
                    <a:pt x="439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6" y="1"/>
                  </a:lnTo>
                  <a:lnTo>
                    <a:pt x="390" y="1"/>
                  </a:lnTo>
                  <a:lnTo>
                    <a:pt x="383" y="2"/>
                  </a:lnTo>
                  <a:lnTo>
                    <a:pt x="376" y="2"/>
                  </a:lnTo>
                  <a:lnTo>
                    <a:pt x="369" y="3"/>
                  </a:lnTo>
                  <a:lnTo>
                    <a:pt x="363" y="3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7" y="7"/>
                  </a:lnTo>
                  <a:lnTo>
                    <a:pt x="330" y="8"/>
                  </a:lnTo>
                  <a:lnTo>
                    <a:pt x="324" y="9"/>
                  </a:lnTo>
                  <a:lnTo>
                    <a:pt x="317" y="10"/>
                  </a:lnTo>
                  <a:lnTo>
                    <a:pt x="311" y="11"/>
                  </a:lnTo>
                  <a:lnTo>
                    <a:pt x="305" y="12"/>
                  </a:lnTo>
                  <a:lnTo>
                    <a:pt x="299" y="14"/>
                  </a:lnTo>
                  <a:lnTo>
                    <a:pt x="293" y="15"/>
                  </a:lnTo>
                  <a:lnTo>
                    <a:pt x="287" y="17"/>
                  </a:lnTo>
                  <a:lnTo>
                    <a:pt x="281" y="18"/>
                  </a:lnTo>
                  <a:lnTo>
                    <a:pt x="275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5"/>
                  </a:lnTo>
                  <a:lnTo>
                    <a:pt x="252" y="27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4"/>
                  </a:lnTo>
                  <a:lnTo>
                    <a:pt x="229" y="36"/>
                  </a:lnTo>
                  <a:lnTo>
                    <a:pt x="224" y="39"/>
                  </a:lnTo>
                  <a:lnTo>
                    <a:pt x="219" y="41"/>
                  </a:lnTo>
                  <a:lnTo>
                    <a:pt x="213" y="44"/>
                  </a:lnTo>
                  <a:lnTo>
                    <a:pt x="207" y="47"/>
                  </a:lnTo>
                  <a:lnTo>
                    <a:pt x="201" y="50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4" y="61"/>
                  </a:lnTo>
                  <a:lnTo>
                    <a:pt x="178" y="65"/>
                  </a:lnTo>
                  <a:lnTo>
                    <a:pt x="172" y="68"/>
                  </a:lnTo>
                  <a:lnTo>
                    <a:pt x="167" y="72"/>
                  </a:lnTo>
                  <a:lnTo>
                    <a:pt x="161" y="76"/>
                  </a:lnTo>
                  <a:lnTo>
                    <a:pt x="156" y="80"/>
                  </a:lnTo>
                  <a:lnTo>
                    <a:pt x="151" y="85"/>
                  </a:lnTo>
                  <a:lnTo>
                    <a:pt x="146" y="89"/>
                  </a:lnTo>
                  <a:lnTo>
                    <a:pt x="141" y="93"/>
                  </a:lnTo>
                  <a:lnTo>
                    <a:pt x="135" y="98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1" y="112"/>
                  </a:lnTo>
                  <a:lnTo>
                    <a:pt x="116" y="116"/>
                  </a:lnTo>
                  <a:lnTo>
                    <a:pt x="112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8" y="137"/>
                  </a:lnTo>
                  <a:lnTo>
                    <a:pt x="94" y="142"/>
                  </a:lnTo>
                  <a:lnTo>
                    <a:pt x="90" y="147"/>
                  </a:lnTo>
                  <a:lnTo>
                    <a:pt x="86" y="152"/>
                  </a:lnTo>
                  <a:lnTo>
                    <a:pt x="82" y="158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71" y="175"/>
                  </a:lnTo>
                  <a:lnTo>
                    <a:pt x="67" y="180"/>
                  </a:lnTo>
                  <a:lnTo>
                    <a:pt x="63" y="186"/>
                  </a:lnTo>
                  <a:lnTo>
                    <a:pt x="60" y="192"/>
                  </a:lnTo>
                  <a:lnTo>
                    <a:pt x="57" y="198"/>
                  </a:lnTo>
                  <a:lnTo>
                    <a:pt x="53" y="204"/>
                  </a:lnTo>
                  <a:lnTo>
                    <a:pt x="50" y="210"/>
                  </a:lnTo>
                  <a:lnTo>
                    <a:pt x="47" y="216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9" y="235"/>
                  </a:lnTo>
                  <a:lnTo>
                    <a:pt x="36" y="241"/>
                  </a:lnTo>
                  <a:lnTo>
                    <a:pt x="33" y="248"/>
                  </a:lnTo>
                  <a:lnTo>
                    <a:pt x="31" y="254"/>
                  </a:lnTo>
                  <a:lnTo>
                    <a:pt x="28" y="261"/>
                  </a:lnTo>
                  <a:lnTo>
                    <a:pt x="26" y="267"/>
                  </a:lnTo>
                  <a:lnTo>
                    <a:pt x="24" y="274"/>
                  </a:lnTo>
                  <a:lnTo>
                    <a:pt x="22" y="280"/>
                  </a:lnTo>
                  <a:lnTo>
                    <a:pt x="20" y="287"/>
                  </a:lnTo>
                  <a:lnTo>
                    <a:pt x="18" y="294"/>
                  </a:lnTo>
                  <a:lnTo>
                    <a:pt x="16" y="301"/>
                  </a:lnTo>
                  <a:lnTo>
                    <a:pt x="14" y="307"/>
                  </a:lnTo>
                  <a:lnTo>
                    <a:pt x="12" y="314"/>
                  </a:lnTo>
                  <a:lnTo>
                    <a:pt x="11" y="321"/>
                  </a:lnTo>
                  <a:lnTo>
                    <a:pt x="9" y="328"/>
                  </a:lnTo>
                  <a:lnTo>
                    <a:pt x="8" y="335"/>
                  </a:lnTo>
                  <a:lnTo>
                    <a:pt x="7" y="342"/>
                  </a:lnTo>
                  <a:lnTo>
                    <a:pt x="6" y="349"/>
                  </a:lnTo>
                  <a:lnTo>
                    <a:pt x="5" y="356"/>
                  </a:lnTo>
                  <a:lnTo>
                    <a:pt x="4" y="363"/>
                  </a:lnTo>
                  <a:lnTo>
                    <a:pt x="3" y="370"/>
                  </a:lnTo>
                  <a:lnTo>
                    <a:pt x="2" y="378"/>
                  </a:lnTo>
                  <a:lnTo>
                    <a:pt x="1" y="385"/>
                  </a:lnTo>
                  <a:lnTo>
                    <a:pt x="1" y="392"/>
                  </a:lnTo>
                  <a:lnTo>
                    <a:pt x="0" y="399"/>
                  </a:lnTo>
                  <a:lnTo>
                    <a:pt x="0" y="406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2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1" y="463"/>
                  </a:lnTo>
                  <a:lnTo>
                    <a:pt x="1" y="470"/>
                  </a:lnTo>
                  <a:lnTo>
                    <a:pt x="2" y="477"/>
                  </a:lnTo>
                  <a:lnTo>
                    <a:pt x="3" y="484"/>
                  </a:lnTo>
                  <a:lnTo>
                    <a:pt x="3" y="491"/>
                  </a:lnTo>
                  <a:lnTo>
                    <a:pt x="4" y="498"/>
                  </a:lnTo>
                  <a:lnTo>
                    <a:pt x="5" y="505"/>
                  </a:lnTo>
                  <a:lnTo>
                    <a:pt x="6" y="511"/>
                  </a:lnTo>
                  <a:lnTo>
                    <a:pt x="8" y="518"/>
                  </a:lnTo>
                  <a:lnTo>
                    <a:pt x="9" y="525"/>
                  </a:lnTo>
                  <a:lnTo>
                    <a:pt x="10" y="532"/>
                  </a:lnTo>
                  <a:lnTo>
                    <a:pt x="12" y="539"/>
                  </a:lnTo>
                  <a:lnTo>
                    <a:pt x="13" y="545"/>
                  </a:lnTo>
                  <a:lnTo>
                    <a:pt x="15" y="552"/>
                  </a:lnTo>
                  <a:lnTo>
                    <a:pt x="17" y="559"/>
                  </a:lnTo>
                  <a:lnTo>
                    <a:pt x="19" y="565"/>
                  </a:lnTo>
                  <a:lnTo>
                    <a:pt x="20" y="572"/>
                  </a:lnTo>
                  <a:lnTo>
                    <a:pt x="22" y="579"/>
                  </a:lnTo>
                  <a:lnTo>
                    <a:pt x="24" y="585"/>
                  </a:lnTo>
                  <a:lnTo>
                    <a:pt x="27" y="592"/>
                  </a:lnTo>
                  <a:lnTo>
                    <a:pt x="29" y="598"/>
                  </a:lnTo>
                  <a:lnTo>
                    <a:pt x="31" y="605"/>
                  </a:lnTo>
                  <a:lnTo>
                    <a:pt x="34" y="611"/>
                  </a:lnTo>
                  <a:lnTo>
                    <a:pt x="36" y="618"/>
                  </a:lnTo>
                  <a:lnTo>
                    <a:pt x="39" y="624"/>
                  </a:lnTo>
                  <a:lnTo>
                    <a:pt x="41" y="630"/>
                  </a:lnTo>
                  <a:lnTo>
                    <a:pt x="44" y="637"/>
                  </a:lnTo>
                  <a:lnTo>
                    <a:pt x="47" y="643"/>
                  </a:lnTo>
                  <a:lnTo>
                    <a:pt x="50" y="649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59" y="668"/>
                  </a:lnTo>
                  <a:lnTo>
                    <a:pt x="63" y="674"/>
                  </a:lnTo>
                  <a:lnTo>
                    <a:pt x="66" y="680"/>
                  </a:lnTo>
                  <a:lnTo>
                    <a:pt x="69" y="686"/>
                  </a:lnTo>
                  <a:lnTo>
                    <a:pt x="73" y="692"/>
                  </a:lnTo>
                  <a:lnTo>
                    <a:pt x="76" y="698"/>
                  </a:lnTo>
                  <a:lnTo>
                    <a:pt x="80" y="704"/>
                  </a:lnTo>
                  <a:lnTo>
                    <a:pt x="84" y="710"/>
                  </a:lnTo>
                  <a:lnTo>
                    <a:pt x="88" y="716"/>
                  </a:lnTo>
                  <a:lnTo>
                    <a:pt x="91" y="722"/>
                  </a:lnTo>
                  <a:lnTo>
                    <a:pt x="95" y="728"/>
                  </a:lnTo>
                  <a:lnTo>
                    <a:pt x="99" y="734"/>
                  </a:lnTo>
                  <a:lnTo>
                    <a:pt x="103" y="739"/>
                  </a:lnTo>
                  <a:lnTo>
                    <a:pt x="108" y="745"/>
                  </a:lnTo>
                  <a:lnTo>
                    <a:pt x="112" y="751"/>
                  </a:lnTo>
                  <a:lnTo>
                    <a:pt x="116" y="756"/>
                  </a:lnTo>
                  <a:lnTo>
                    <a:pt x="121" y="762"/>
                  </a:lnTo>
                  <a:lnTo>
                    <a:pt x="125" y="768"/>
                  </a:lnTo>
                  <a:lnTo>
                    <a:pt x="130" y="773"/>
                  </a:lnTo>
                  <a:lnTo>
                    <a:pt x="134" y="779"/>
                  </a:lnTo>
                  <a:lnTo>
                    <a:pt x="139" y="784"/>
                  </a:lnTo>
                  <a:lnTo>
                    <a:pt x="144" y="789"/>
                  </a:lnTo>
                  <a:lnTo>
                    <a:pt x="149" y="795"/>
                  </a:lnTo>
                  <a:lnTo>
                    <a:pt x="154" y="800"/>
                  </a:lnTo>
                  <a:lnTo>
                    <a:pt x="159" y="805"/>
                  </a:lnTo>
                  <a:lnTo>
                    <a:pt x="164" y="810"/>
                  </a:lnTo>
                  <a:lnTo>
                    <a:pt x="169" y="815"/>
                  </a:lnTo>
                  <a:lnTo>
                    <a:pt x="174" y="821"/>
                  </a:lnTo>
                  <a:lnTo>
                    <a:pt x="179" y="826"/>
                  </a:lnTo>
                  <a:lnTo>
                    <a:pt x="184" y="831"/>
                  </a:lnTo>
                  <a:lnTo>
                    <a:pt x="190" y="836"/>
                  </a:lnTo>
                  <a:lnTo>
                    <a:pt x="195" y="840"/>
                  </a:lnTo>
                  <a:lnTo>
                    <a:pt x="201" y="845"/>
                  </a:lnTo>
                  <a:lnTo>
                    <a:pt x="206" y="850"/>
                  </a:lnTo>
                  <a:lnTo>
                    <a:pt x="212" y="855"/>
                  </a:lnTo>
                  <a:lnTo>
                    <a:pt x="217" y="859"/>
                  </a:lnTo>
                  <a:lnTo>
                    <a:pt x="222" y="863"/>
                  </a:lnTo>
                  <a:lnTo>
                    <a:pt x="227" y="867"/>
                  </a:lnTo>
                  <a:lnTo>
                    <a:pt x="233" y="871"/>
                  </a:lnTo>
                  <a:lnTo>
                    <a:pt x="238" y="875"/>
                  </a:lnTo>
                  <a:lnTo>
                    <a:pt x="243" y="879"/>
                  </a:lnTo>
                  <a:lnTo>
                    <a:pt x="249" y="883"/>
                  </a:lnTo>
                  <a:lnTo>
                    <a:pt x="254" y="887"/>
                  </a:lnTo>
                  <a:lnTo>
                    <a:pt x="260" y="891"/>
                  </a:lnTo>
                  <a:lnTo>
                    <a:pt x="265" y="895"/>
                  </a:lnTo>
                  <a:lnTo>
                    <a:pt x="271" y="898"/>
                  </a:lnTo>
                  <a:lnTo>
                    <a:pt x="277" y="902"/>
                  </a:lnTo>
                  <a:lnTo>
                    <a:pt x="282" y="906"/>
                  </a:lnTo>
                  <a:lnTo>
                    <a:pt x="288" y="909"/>
                  </a:lnTo>
                  <a:lnTo>
                    <a:pt x="294" y="913"/>
                  </a:lnTo>
                  <a:lnTo>
                    <a:pt x="300" y="916"/>
                  </a:lnTo>
                  <a:lnTo>
                    <a:pt x="306" y="920"/>
                  </a:lnTo>
                  <a:lnTo>
                    <a:pt x="311" y="923"/>
                  </a:lnTo>
                  <a:lnTo>
                    <a:pt x="317" y="926"/>
                  </a:lnTo>
                  <a:lnTo>
                    <a:pt x="323" y="929"/>
                  </a:lnTo>
                  <a:lnTo>
                    <a:pt x="330" y="933"/>
                  </a:lnTo>
                  <a:lnTo>
                    <a:pt x="336" y="936"/>
                  </a:lnTo>
                  <a:lnTo>
                    <a:pt x="342" y="939"/>
                  </a:lnTo>
                  <a:lnTo>
                    <a:pt x="348" y="942"/>
                  </a:lnTo>
                  <a:lnTo>
                    <a:pt x="354" y="945"/>
                  </a:lnTo>
                  <a:lnTo>
                    <a:pt x="360" y="948"/>
                  </a:lnTo>
                  <a:lnTo>
                    <a:pt x="367" y="951"/>
                  </a:lnTo>
                  <a:lnTo>
                    <a:pt x="373" y="953"/>
                  </a:lnTo>
                  <a:lnTo>
                    <a:pt x="380" y="956"/>
                  </a:lnTo>
                  <a:lnTo>
                    <a:pt x="386" y="959"/>
                  </a:lnTo>
                  <a:lnTo>
                    <a:pt x="392" y="961"/>
                  </a:lnTo>
                  <a:lnTo>
                    <a:pt x="399" y="964"/>
                  </a:lnTo>
                  <a:lnTo>
                    <a:pt x="405" y="967"/>
                  </a:lnTo>
                  <a:lnTo>
                    <a:pt x="412" y="969"/>
                  </a:lnTo>
                  <a:lnTo>
                    <a:pt x="419" y="972"/>
                  </a:lnTo>
                  <a:lnTo>
                    <a:pt x="425" y="974"/>
                  </a:lnTo>
                  <a:lnTo>
                    <a:pt x="432" y="976"/>
                  </a:lnTo>
                  <a:lnTo>
                    <a:pt x="439" y="979"/>
                  </a:lnTo>
                  <a:lnTo>
                    <a:pt x="446" y="981"/>
                  </a:lnTo>
                  <a:lnTo>
                    <a:pt x="452" y="983"/>
                  </a:lnTo>
                  <a:lnTo>
                    <a:pt x="459" y="985"/>
                  </a:lnTo>
                  <a:lnTo>
                    <a:pt x="466" y="987"/>
                  </a:lnTo>
                  <a:lnTo>
                    <a:pt x="473" y="989"/>
                  </a:lnTo>
                  <a:lnTo>
                    <a:pt x="480" y="991"/>
                  </a:lnTo>
                  <a:lnTo>
                    <a:pt x="487" y="993"/>
                  </a:lnTo>
                  <a:lnTo>
                    <a:pt x="494" y="995"/>
                  </a:lnTo>
                  <a:lnTo>
                    <a:pt x="501" y="997"/>
                  </a:lnTo>
                  <a:lnTo>
                    <a:pt x="508" y="998"/>
                  </a:lnTo>
                  <a:lnTo>
                    <a:pt x="515" y="1000"/>
                  </a:lnTo>
                  <a:lnTo>
                    <a:pt x="522" y="1001"/>
                  </a:lnTo>
                  <a:lnTo>
                    <a:pt x="529" y="1003"/>
                  </a:lnTo>
                  <a:lnTo>
                    <a:pt x="536" y="1005"/>
                  </a:lnTo>
                  <a:lnTo>
                    <a:pt x="544" y="1006"/>
                  </a:lnTo>
                  <a:lnTo>
                    <a:pt x="551" y="1007"/>
                  </a:lnTo>
                  <a:lnTo>
                    <a:pt x="558" y="1009"/>
                  </a:lnTo>
                  <a:lnTo>
                    <a:pt x="565" y="1010"/>
                  </a:lnTo>
                  <a:lnTo>
                    <a:pt x="573" y="1011"/>
                  </a:lnTo>
                  <a:lnTo>
                    <a:pt x="580" y="1012"/>
                  </a:lnTo>
                  <a:lnTo>
                    <a:pt x="588" y="1013"/>
                  </a:lnTo>
                  <a:lnTo>
                    <a:pt x="595" y="1014"/>
                  </a:lnTo>
                  <a:lnTo>
                    <a:pt x="602" y="1015"/>
                  </a:lnTo>
                  <a:lnTo>
                    <a:pt x="610" y="1016"/>
                  </a:lnTo>
                  <a:lnTo>
                    <a:pt x="617" y="1017"/>
                  </a:lnTo>
                  <a:lnTo>
                    <a:pt x="625" y="1018"/>
                  </a:lnTo>
                  <a:lnTo>
                    <a:pt x="632" y="1019"/>
                  </a:lnTo>
                  <a:lnTo>
                    <a:pt x="640" y="1019"/>
                  </a:lnTo>
                  <a:lnTo>
                    <a:pt x="647" y="1020"/>
                  </a:lnTo>
                  <a:lnTo>
                    <a:pt x="655" y="1021"/>
                  </a:lnTo>
                  <a:lnTo>
                    <a:pt x="663" y="1021"/>
                  </a:lnTo>
                  <a:lnTo>
                    <a:pt x="670" y="1022"/>
                  </a:lnTo>
                  <a:lnTo>
                    <a:pt x="678" y="1022"/>
                  </a:lnTo>
                  <a:lnTo>
                    <a:pt x="686" y="1022"/>
                  </a:lnTo>
                  <a:lnTo>
                    <a:pt x="693" y="1023"/>
                  </a:lnTo>
                  <a:lnTo>
                    <a:pt x="701" y="1023"/>
                  </a:lnTo>
                  <a:lnTo>
                    <a:pt x="709" y="1023"/>
                  </a:lnTo>
                  <a:lnTo>
                    <a:pt x="716" y="1023"/>
                  </a:lnTo>
                  <a:lnTo>
                    <a:pt x="724" y="1023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74" name="Freeform 14">
              <a:extLst>
                <a:ext uri="{FF2B5EF4-FFF2-40B4-BE49-F238E27FC236}">
                  <a16:creationId xmlns:a16="http://schemas.microsoft.com/office/drawing/2014/main" id="{F38BC03F-CD56-4FCD-8658-B602638A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203" y="3287560"/>
              <a:ext cx="1041659" cy="759833"/>
            </a:xfrm>
            <a:custGeom>
              <a:avLst/>
              <a:gdLst>
                <a:gd name="T0" fmla="*/ 2147483646 w 1313"/>
                <a:gd name="T1" fmla="*/ 2147483646 h 927"/>
                <a:gd name="T2" fmla="*/ 2147483646 w 1313"/>
                <a:gd name="T3" fmla="*/ 2147483646 h 927"/>
                <a:gd name="T4" fmla="*/ 2147483646 w 1313"/>
                <a:gd name="T5" fmla="*/ 2147483646 h 927"/>
                <a:gd name="T6" fmla="*/ 2147483646 w 1313"/>
                <a:gd name="T7" fmla="*/ 2147483646 h 927"/>
                <a:gd name="T8" fmla="*/ 2147483646 w 1313"/>
                <a:gd name="T9" fmla="*/ 2147483646 h 927"/>
                <a:gd name="T10" fmla="*/ 2147483646 w 1313"/>
                <a:gd name="T11" fmla="*/ 2147483646 h 927"/>
                <a:gd name="T12" fmla="*/ 2147483646 w 1313"/>
                <a:gd name="T13" fmla="*/ 2147483646 h 927"/>
                <a:gd name="T14" fmla="*/ 2147483646 w 1313"/>
                <a:gd name="T15" fmla="*/ 2147483646 h 927"/>
                <a:gd name="T16" fmla="*/ 2147483646 w 1313"/>
                <a:gd name="T17" fmla="*/ 2147483646 h 927"/>
                <a:gd name="T18" fmla="*/ 2147483646 w 1313"/>
                <a:gd name="T19" fmla="*/ 2147483646 h 927"/>
                <a:gd name="T20" fmla="*/ 2147483646 w 1313"/>
                <a:gd name="T21" fmla="*/ 2147483646 h 927"/>
                <a:gd name="T22" fmla="*/ 2147483646 w 1313"/>
                <a:gd name="T23" fmla="*/ 2147483646 h 927"/>
                <a:gd name="T24" fmla="*/ 2147483646 w 1313"/>
                <a:gd name="T25" fmla="*/ 2147483646 h 927"/>
                <a:gd name="T26" fmla="*/ 2147483646 w 1313"/>
                <a:gd name="T27" fmla="*/ 2147483646 h 927"/>
                <a:gd name="T28" fmla="*/ 2147483646 w 1313"/>
                <a:gd name="T29" fmla="*/ 2147483646 h 927"/>
                <a:gd name="T30" fmla="*/ 2147483646 w 1313"/>
                <a:gd name="T31" fmla="*/ 2147483646 h 927"/>
                <a:gd name="T32" fmla="*/ 2147483646 w 1313"/>
                <a:gd name="T33" fmla="*/ 2147483646 h 927"/>
                <a:gd name="T34" fmla="*/ 2147483646 w 1313"/>
                <a:gd name="T35" fmla="*/ 2147483646 h 927"/>
                <a:gd name="T36" fmla="*/ 2147483646 w 1313"/>
                <a:gd name="T37" fmla="*/ 2147483646 h 927"/>
                <a:gd name="T38" fmla="*/ 2147483646 w 1313"/>
                <a:gd name="T39" fmla="*/ 2147483646 h 927"/>
                <a:gd name="T40" fmla="*/ 2147483646 w 1313"/>
                <a:gd name="T41" fmla="*/ 2147483646 h 927"/>
                <a:gd name="T42" fmla="*/ 2147483646 w 1313"/>
                <a:gd name="T43" fmla="*/ 2147483646 h 927"/>
                <a:gd name="T44" fmla="*/ 2147483646 w 1313"/>
                <a:gd name="T45" fmla="*/ 2147483646 h 927"/>
                <a:gd name="T46" fmla="*/ 2147483646 w 1313"/>
                <a:gd name="T47" fmla="*/ 2147483646 h 927"/>
                <a:gd name="T48" fmla="*/ 2147483646 w 1313"/>
                <a:gd name="T49" fmla="*/ 0 h 927"/>
                <a:gd name="T50" fmla="*/ 2147483646 w 1313"/>
                <a:gd name="T51" fmla="*/ 2147483646 h 927"/>
                <a:gd name="T52" fmla="*/ 2147483646 w 1313"/>
                <a:gd name="T53" fmla="*/ 2147483646 h 927"/>
                <a:gd name="T54" fmla="*/ 2147483646 w 1313"/>
                <a:gd name="T55" fmla="*/ 2147483646 h 927"/>
                <a:gd name="T56" fmla="*/ 2147483646 w 1313"/>
                <a:gd name="T57" fmla="*/ 2147483646 h 927"/>
                <a:gd name="T58" fmla="*/ 2147483646 w 1313"/>
                <a:gd name="T59" fmla="*/ 2147483646 h 927"/>
                <a:gd name="T60" fmla="*/ 2147483646 w 1313"/>
                <a:gd name="T61" fmla="*/ 2147483646 h 927"/>
                <a:gd name="T62" fmla="*/ 2147483646 w 1313"/>
                <a:gd name="T63" fmla="*/ 2147483646 h 927"/>
                <a:gd name="T64" fmla="*/ 2147483646 w 1313"/>
                <a:gd name="T65" fmla="*/ 0 h 927"/>
                <a:gd name="T66" fmla="*/ 2147483646 w 1313"/>
                <a:gd name="T67" fmla="*/ 2147483646 h 927"/>
                <a:gd name="T68" fmla="*/ 2147483646 w 1313"/>
                <a:gd name="T69" fmla="*/ 2147483646 h 927"/>
                <a:gd name="T70" fmla="*/ 2147483646 w 1313"/>
                <a:gd name="T71" fmla="*/ 2147483646 h 927"/>
                <a:gd name="T72" fmla="*/ 2147483646 w 1313"/>
                <a:gd name="T73" fmla="*/ 2147483646 h 927"/>
                <a:gd name="T74" fmla="*/ 2147483646 w 1313"/>
                <a:gd name="T75" fmla="*/ 2147483646 h 927"/>
                <a:gd name="T76" fmla="*/ 2147483646 w 1313"/>
                <a:gd name="T77" fmla="*/ 2147483646 h 927"/>
                <a:gd name="T78" fmla="*/ 2147483646 w 1313"/>
                <a:gd name="T79" fmla="*/ 2147483646 h 927"/>
                <a:gd name="T80" fmla="*/ 2147483646 w 1313"/>
                <a:gd name="T81" fmla="*/ 2147483646 h 927"/>
                <a:gd name="T82" fmla="*/ 2147483646 w 1313"/>
                <a:gd name="T83" fmla="*/ 2147483646 h 927"/>
                <a:gd name="T84" fmla="*/ 2147483646 w 1313"/>
                <a:gd name="T85" fmla="*/ 2147483646 h 927"/>
                <a:gd name="T86" fmla="*/ 0 w 1313"/>
                <a:gd name="T87" fmla="*/ 2147483646 h 927"/>
                <a:gd name="T88" fmla="*/ 2147483646 w 1313"/>
                <a:gd name="T89" fmla="*/ 2147483646 h 927"/>
                <a:gd name="T90" fmla="*/ 2147483646 w 1313"/>
                <a:gd name="T91" fmla="*/ 2147483646 h 927"/>
                <a:gd name="T92" fmla="*/ 2147483646 w 1313"/>
                <a:gd name="T93" fmla="*/ 2147483646 h 927"/>
                <a:gd name="T94" fmla="*/ 2147483646 w 1313"/>
                <a:gd name="T95" fmla="*/ 2147483646 h 927"/>
                <a:gd name="T96" fmla="*/ 2147483646 w 1313"/>
                <a:gd name="T97" fmla="*/ 2147483646 h 927"/>
                <a:gd name="T98" fmla="*/ 2147483646 w 1313"/>
                <a:gd name="T99" fmla="*/ 2147483646 h 927"/>
                <a:gd name="T100" fmla="*/ 2147483646 w 1313"/>
                <a:gd name="T101" fmla="*/ 2147483646 h 927"/>
                <a:gd name="T102" fmla="*/ 2147483646 w 1313"/>
                <a:gd name="T103" fmla="*/ 2147483646 h 927"/>
                <a:gd name="T104" fmla="*/ 2147483646 w 1313"/>
                <a:gd name="T105" fmla="*/ 2147483646 h 927"/>
                <a:gd name="T106" fmla="*/ 2147483646 w 1313"/>
                <a:gd name="T107" fmla="*/ 2147483646 h 927"/>
                <a:gd name="T108" fmla="*/ 2147483646 w 1313"/>
                <a:gd name="T109" fmla="*/ 2147483646 h 927"/>
                <a:gd name="T110" fmla="*/ 2147483646 w 1313"/>
                <a:gd name="T111" fmla="*/ 2147483646 h 927"/>
                <a:gd name="T112" fmla="*/ 2147483646 w 1313"/>
                <a:gd name="T113" fmla="*/ 2147483646 h 927"/>
                <a:gd name="T114" fmla="*/ 2147483646 w 1313"/>
                <a:gd name="T115" fmla="*/ 2147483646 h 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3"/>
                <a:gd name="T175" fmla="*/ 0 h 927"/>
                <a:gd name="T176" fmla="*/ 1313 w 1313"/>
                <a:gd name="T177" fmla="*/ 927 h 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3" h="927">
                  <a:moveTo>
                    <a:pt x="656" y="926"/>
                  </a:moveTo>
                  <a:lnTo>
                    <a:pt x="664" y="926"/>
                  </a:lnTo>
                  <a:lnTo>
                    <a:pt x="672" y="926"/>
                  </a:lnTo>
                  <a:lnTo>
                    <a:pt x="679" y="926"/>
                  </a:lnTo>
                  <a:lnTo>
                    <a:pt x="687" y="926"/>
                  </a:lnTo>
                  <a:lnTo>
                    <a:pt x="695" y="926"/>
                  </a:lnTo>
                  <a:lnTo>
                    <a:pt x="702" y="925"/>
                  </a:lnTo>
                  <a:lnTo>
                    <a:pt x="710" y="925"/>
                  </a:lnTo>
                  <a:lnTo>
                    <a:pt x="717" y="924"/>
                  </a:lnTo>
                  <a:lnTo>
                    <a:pt x="725" y="924"/>
                  </a:lnTo>
                  <a:lnTo>
                    <a:pt x="732" y="923"/>
                  </a:lnTo>
                  <a:lnTo>
                    <a:pt x="740" y="922"/>
                  </a:lnTo>
                  <a:lnTo>
                    <a:pt x="747" y="922"/>
                  </a:lnTo>
                  <a:lnTo>
                    <a:pt x="755" y="921"/>
                  </a:lnTo>
                  <a:lnTo>
                    <a:pt x="762" y="920"/>
                  </a:lnTo>
                  <a:lnTo>
                    <a:pt x="770" y="919"/>
                  </a:lnTo>
                  <a:lnTo>
                    <a:pt x="777" y="918"/>
                  </a:lnTo>
                  <a:lnTo>
                    <a:pt x="784" y="917"/>
                  </a:lnTo>
                  <a:lnTo>
                    <a:pt x="792" y="916"/>
                  </a:lnTo>
                  <a:lnTo>
                    <a:pt x="799" y="915"/>
                  </a:lnTo>
                  <a:lnTo>
                    <a:pt x="806" y="913"/>
                  </a:lnTo>
                  <a:lnTo>
                    <a:pt x="813" y="912"/>
                  </a:lnTo>
                  <a:lnTo>
                    <a:pt x="821" y="911"/>
                  </a:lnTo>
                  <a:lnTo>
                    <a:pt x="828" y="909"/>
                  </a:lnTo>
                  <a:lnTo>
                    <a:pt x="835" y="908"/>
                  </a:lnTo>
                  <a:lnTo>
                    <a:pt x="842" y="906"/>
                  </a:lnTo>
                  <a:lnTo>
                    <a:pt x="849" y="905"/>
                  </a:lnTo>
                  <a:lnTo>
                    <a:pt x="856" y="903"/>
                  </a:lnTo>
                  <a:lnTo>
                    <a:pt x="863" y="901"/>
                  </a:lnTo>
                  <a:lnTo>
                    <a:pt x="870" y="899"/>
                  </a:lnTo>
                  <a:lnTo>
                    <a:pt x="877" y="897"/>
                  </a:lnTo>
                  <a:lnTo>
                    <a:pt x="884" y="895"/>
                  </a:lnTo>
                  <a:lnTo>
                    <a:pt x="891" y="893"/>
                  </a:lnTo>
                  <a:lnTo>
                    <a:pt x="898" y="891"/>
                  </a:lnTo>
                  <a:lnTo>
                    <a:pt x="904" y="889"/>
                  </a:lnTo>
                  <a:lnTo>
                    <a:pt x="911" y="887"/>
                  </a:lnTo>
                  <a:lnTo>
                    <a:pt x="918" y="885"/>
                  </a:lnTo>
                  <a:lnTo>
                    <a:pt x="925" y="883"/>
                  </a:lnTo>
                  <a:lnTo>
                    <a:pt x="931" y="880"/>
                  </a:lnTo>
                  <a:lnTo>
                    <a:pt x="938" y="878"/>
                  </a:lnTo>
                  <a:lnTo>
                    <a:pt x="944" y="875"/>
                  </a:lnTo>
                  <a:lnTo>
                    <a:pt x="951" y="873"/>
                  </a:lnTo>
                  <a:lnTo>
                    <a:pt x="957" y="870"/>
                  </a:lnTo>
                  <a:lnTo>
                    <a:pt x="964" y="868"/>
                  </a:lnTo>
                  <a:lnTo>
                    <a:pt x="970" y="865"/>
                  </a:lnTo>
                  <a:lnTo>
                    <a:pt x="976" y="862"/>
                  </a:lnTo>
                  <a:lnTo>
                    <a:pt x="983" y="859"/>
                  </a:lnTo>
                  <a:lnTo>
                    <a:pt x="989" y="856"/>
                  </a:lnTo>
                  <a:lnTo>
                    <a:pt x="995" y="853"/>
                  </a:lnTo>
                  <a:lnTo>
                    <a:pt x="1001" y="850"/>
                  </a:lnTo>
                  <a:lnTo>
                    <a:pt x="1007" y="847"/>
                  </a:lnTo>
                  <a:lnTo>
                    <a:pt x="1014" y="844"/>
                  </a:lnTo>
                  <a:lnTo>
                    <a:pt x="1020" y="841"/>
                  </a:lnTo>
                  <a:lnTo>
                    <a:pt x="1026" y="838"/>
                  </a:lnTo>
                  <a:lnTo>
                    <a:pt x="1031" y="835"/>
                  </a:lnTo>
                  <a:lnTo>
                    <a:pt x="1037" y="831"/>
                  </a:lnTo>
                  <a:lnTo>
                    <a:pt x="1043" y="828"/>
                  </a:lnTo>
                  <a:lnTo>
                    <a:pt x="1049" y="824"/>
                  </a:lnTo>
                  <a:lnTo>
                    <a:pt x="1055" y="821"/>
                  </a:lnTo>
                  <a:lnTo>
                    <a:pt x="1060" y="817"/>
                  </a:lnTo>
                  <a:lnTo>
                    <a:pt x="1066" y="814"/>
                  </a:lnTo>
                  <a:lnTo>
                    <a:pt x="1071" y="810"/>
                  </a:lnTo>
                  <a:lnTo>
                    <a:pt x="1077" y="806"/>
                  </a:lnTo>
                  <a:lnTo>
                    <a:pt x="1082" y="802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8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4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5"/>
                  </a:lnTo>
                  <a:lnTo>
                    <a:pt x="1147" y="750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29"/>
                  </a:lnTo>
                  <a:lnTo>
                    <a:pt x="1173" y="724"/>
                  </a:lnTo>
                  <a:lnTo>
                    <a:pt x="1178" y="719"/>
                  </a:lnTo>
                  <a:lnTo>
                    <a:pt x="1182" y="713"/>
                  </a:lnTo>
                  <a:lnTo>
                    <a:pt x="1187" y="708"/>
                  </a:lnTo>
                  <a:lnTo>
                    <a:pt x="1192" y="702"/>
                  </a:lnTo>
                  <a:lnTo>
                    <a:pt x="1197" y="697"/>
                  </a:lnTo>
                  <a:lnTo>
                    <a:pt x="1201" y="691"/>
                  </a:lnTo>
                  <a:lnTo>
                    <a:pt x="1206" y="686"/>
                  </a:lnTo>
                  <a:lnTo>
                    <a:pt x="1210" y="680"/>
                  </a:lnTo>
                  <a:lnTo>
                    <a:pt x="1214" y="674"/>
                  </a:lnTo>
                  <a:lnTo>
                    <a:pt x="1218" y="669"/>
                  </a:lnTo>
                  <a:lnTo>
                    <a:pt x="1223" y="663"/>
                  </a:lnTo>
                  <a:lnTo>
                    <a:pt x="1227" y="657"/>
                  </a:lnTo>
                  <a:lnTo>
                    <a:pt x="1231" y="651"/>
                  </a:lnTo>
                  <a:lnTo>
                    <a:pt x="1234" y="645"/>
                  </a:lnTo>
                  <a:lnTo>
                    <a:pt x="1238" y="639"/>
                  </a:lnTo>
                  <a:lnTo>
                    <a:pt x="1242" y="633"/>
                  </a:lnTo>
                  <a:lnTo>
                    <a:pt x="1245" y="627"/>
                  </a:lnTo>
                  <a:lnTo>
                    <a:pt x="1249" y="621"/>
                  </a:lnTo>
                  <a:lnTo>
                    <a:pt x="1252" y="615"/>
                  </a:lnTo>
                  <a:lnTo>
                    <a:pt x="1256" y="609"/>
                  </a:lnTo>
                  <a:lnTo>
                    <a:pt x="1259" y="603"/>
                  </a:lnTo>
                  <a:lnTo>
                    <a:pt x="1262" y="596"/>
                  </a:lnTo>
                  <a:lnTo>
                    <a:pt x="1265" y="590"/>
                  </a:lnTo>
                  <a:lnTo>
                    <a:pt x="1268" y="584"/>
                  </a:lnTo>
                  <a:lnTo>
                    <a:pt x="1271" y="577"/>
                  </a:lnTo>
                  <a:lnTo>
                    <a:pt x="1274" y="571"/>
                  </a:lnTo>
                  <a:lnTo>
                    <a:pt x="1276" y="565"/>
                  </a:lnTo>
                  <a:lnTo>
                    <a:pt x="1279" y="558"/>
                  </a:lnTo>
                  <a:lnTo>
                    <a:pt x="1282" y="552"/>
                  </a:lnTo>
                  <a:lnTo>
                    <a:pt x="1284" y="545"/>
                  </a:lnTo>
                  <a:lnTo>
                    <a:pt x="1286" y="539"/>
                  </a:lnTo>
                  <a:lnTo>
                    <a:pt x="1288" y="532"/>
                  </a:lnTo>
                  <a:lnTo>
                    <a:pt x="1291" y="525"/>
                  </a:lnTo>
                  <a:lnTo>
                    <a:pt x="1293" y="519"/>
                  </a:lnTo>
                  <a:lnTo>
                    <a:pt x="1295" y="512"/>
                  </a:lnTo>
                  <a:lnTo>
                    <a:pt x="1296" y="505"/>
                  </a:lnTo>
                  <a:lnTo>
                    <a:pt x="1298" y="499"/>
                  </a:lnTo>
                  <a:lnTo>
                    <a:pt x="1300" y="492"/>
                  </a:lnTo>
                  <a:lnTo>
                    <a:pt x="1301" y="485"/>
                  </a:lnTo>
                  <a:lnTo>
                    <a:pt x="1303" y="478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8"/>
                  </a:lnTo>
                  <a:lnTo>
                    <a:pt x="1307" y="451"/>
                  </a:lnTo>
                  <a:lnTo>
                    <a:pt x="1308" y="444"/>
                  </a:lnTo>
                  <a:lnTo>
                    <a:pt x="1309" y="437"/>
                  </a:lnTo>
                  <a:lnTo>
                    <a:pt x="1310" y="430"/>
                  </a:lnTo>
                  <a:lnTo>
                    <a:pt x="1310" y="423"/>
                  </a:lnTo>
                  <a:lnTo>
                    <a:pt x="1311" y="416"/>
                  </a:lnTo>
                  <a:lnTo>
                    <a:pt x="1311" y="409"/>
                  </a:lnTo>
                  <a:lnTo>
                    <a:pt x="1311" y="402"/>
                  </a:lnTo>
                  <a:lnTo>
                    <a:pt x="1312" y="395"/>
                  </a:lnTo>
                  <a:lnTo>
                    <a:pt x="1312" y="388"/>
                  </a:lnTo>
                  <a:lnTo>
                    <a:pt x="1312" y="381"/>
                  </a:lnTo>
                  <a:lnTo>
                    <a:pt x="1311" y="374"/>
                  </a:lnTo>
                  <a:lnTo>
                    <a:pt x="1311" y="366"/>
                  </a:lnTo>
                  <a:lnTo>
                    <a:pt x="1311" y="359"/>
                  </a:lnTo>
                  <a:lnTo>
                    <a:pt x="1310" y="352"/>
                  </a:lnTo>
                  <a:lnTo>
                    <a:pt x="1310" y="344"/>
                  </a:lnTo>
                  <a:lnTo>
                    <a:pt x="1309" y="337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5"/>
                  </a:lnTo>
                  <a:lnTo>
                    <a:pt x="1305" y="308"/>
                  </a:lnTo>
                  <a:lnTo>
                    <a:pt x="1303" y="301"/>
                  </a:lnTo>
                  <a:lnTo>
                    <a:pt x="1302" y="294"/>
                  </a:lnTo>
                  <a:lnTo>
                    <a:pt x="1300" y="287"/>
                  </a:lnTo>
                  <a:lnTo>
                    <a:pt x="1299" y="280"/>
                  </a:lnTo>
                  <a:lnTo>
                    <a:pt x="1297" y="273"/>
                  </a:lnTo>
                  <a:lnTo>
                    <a:pt x="1295" y="266"/>
                  </a:lnTo>
                  <a:lnTo>
                    <a:pt x="1293" y="260"/>
                  </a:lnTo>
                  <a:lnTo>
                    <a:pt x="1291" y="253"/>
                  </a:lnTo>
                  <a:lnTo>
                    <a:pt x="1289" y="246"/>
                  </a:lnTo>
                  <a:lnTo>
                    <a:pt x="1287" y="240"/>
                  </a:lnTo>
                  <a:lnTo>
                    <a:pt x="1284" y="233"/>
                  </a:lnTo>
                  <a:lnTo>
                    <a:pt x="1282" y="226"/>
                  </a:lnTo>
                  <a:lnTo>
                    <a:pt x="1279" y="220"/>
                  </a:lnTo>
                  <a:lnTo>
                    <a:pt x="1277" y="213"/>
                  </a:lnTo>
                  <a:lnTo>
                    <a:pt x="1274" y="207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8"/>
                  </a:lnTo>
                  <a:lnTo>
                    <a:pt x="1262" y="182"/>
                  </a:lnTo>
                  <a:lnTo>
                    <a:pt x="1258" y="176"/>
                  </a:lnTo>
                  <a:lnTo>
                    <a:pt x="1255" y="170"/>
                  </a:lnTo>
                  <a:lnTo>
                    <a:pt x="1251" y="164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7"/>
                  </a:lnTo>
                  <a:lnTo>
                    <a:pt x="1236" y="142"/>
                  </a:lnTo>
                  <a:lnTo>
                    <a:pt x="1232" y="136"/>
                  </a:lnTo>
                  <a:lnTo>
                    <a:pt x="1228" y="131"/>
                  </a:lnTo>
                  <a:lnTo>
                    <a:pt x="1224" y="125"/>
                  </a:lnTo>
                  <a:lnTo>
                    <a:pt x="1220" y="120"/>
                  </a:lnTo>
                  <a:lnTo>
                    <a:pt x="1215" y="115"/>
                  </a:lnTo>
                  <a:lnTo>
                    <a:pt x="1211" y="110"/>
                  </a:lnTo>
                  <a:lnTo>
                    <a:pt x="1206" y="105"/>
                  </a:lnTo>
                  <a:lnTo>
                    <a:pt x="1201" y="100"/>
                  </a:lnTo>
                  <a:lnTo>
                    <a:pt x="1197" y="95"/>
                  </a:lnTo>
                  <a:lnTo>
                    <a:pt x="1192" y="91"/>
                  </a:lnTo>
                  <a:lnTo>
                    <a:pt x="1187" y="86"/>
                  </a:lnTo>
                  <a:lnTo>
                    <a:pt x="1182" y="82"/>
                  </a:lnTo>
                  <a:lnTo>
                    <a:pt x="1176" y="77"/>
                  </a:lnTo>
                  <a:lnTo>
                    <a:pt x="1171" y="73"/>
                  </a:lnTo>
                  <a:lnTo>
                    <a:pt x="1166" y="69"/>
                  </a:lnTo>
                  <a:lnTo>
                    <a:pt x="1160" y="65"/>
                  </a:lnTo>
                  <a:lnTo>
                    <a:pt x="1155" y="61"/>
                  </a:lnTo>
                  <a:lnTo>
                    <a:pt x="1149" y="57"/>
                  </a:lnTo>
                  <a:lnTo>
                    <a:pt x="1144" y="53"/>
                  </a:lnTo>
                  <a:lnTo>
                    <a:pt x="1138" y="50"/>
                  </a:lnTo>
                  <a:lnTo>
                    <a:pt x="1132" y="46"/>
                  </a:lnTo>
                  <a:lnTo>
                    <a:pt x="1126" y="43"/>
                  </a:lnTo>
                  <a:lnTo>
                    <a:pt x="1120" y="40"/>
                  </a:lnTo>
                  <a:lnTo>
                    <a:pt x="1115" y="37"/>
                  </a:lnTo>
                  <a:lnTo>
                    <a:pt x="1109" y="34"/>
                  </a:lnTo>
                  <a:lnTo>
                    <a:pt x="1104" y="32"/>
                  </a:lnTo>
                  <a:lnTo>
                    <a:pt x="1098" y="30"/>
                  </a:lnTo>
                  <a:lnTo>
                    <a:pt x="1093" y="27"/>
                  </a:lnTo>
                  <a:lnTo>
                    <a:pt x="1087" y="25"/>
                  </a:lnTo>
                  <a:lnTo>
                    <a:pt x="1082" y="23"/>
                  </a:lnTo>
                  <a:lnTo>
                    <a:pt x="1076" y="21"/>
                  </a:lnTo>
                  <a:lnTo>
                    <a:pt x="1070" y="19"/>
                  </a:lnTo>
                  <a:lnTo>
                    <a:pt x="1064" y="18"/>
                  </a:lnTo>
                  <a:lnTo>
                    <a:pt x="1058" y="16"/>
                  </a:lnTo>
                  <a:lnTo>
                    <a:pt x="1052" y="14"/>
                  </a:lnTo>
                  <a:lnTo>
                    <a:pt x="1046" y="13"/>
                  </a:lnTo>
                  <a:lnTo>
                    <a:pt x="1040" y="11"/>
                  </a:lnTo>
                  <a:lnTo>
                    <a:pt x="1034" y="10"/>
                  </a:lnTo>
                  <a:lnTo>
                    <a:pt x="1028" y="9"/>
                  </a:lnTo>
                  <a:lnTo>
                    <a:pt x="1021" y="8"/>
                  </a:lnTo>
                  <a:lnTo>
                    <a:pt x="1015" y="7"/>
                  </a:lnTo>
                  <a:lnTo>
                    <a:pt x="1008" y="6"/>
                  </a:lnTo>
                  <a:lnTo>
                    <a:pt x="1002" y="5"/>
                  </a:lnTo>
                  <a:lnTo>
                    <a:pt x="995" y="4"/>
                  </a:lnTo>
                  <a:lnTo>
                    <a:pt x="989" y="3"/>
                  </a:lnTo>
                  <a:lnTo>
                    <a:pt x="982" y="2"/>
                  </a:lnTo>
                  <a:lnTo>
                    <a:pt x="975" y="2"/>
                  </a:lnTo>
                  <a:lnTo>
                    <a:pt x="969" y="1"/>
                  </a:lnTo>
                  <a:lnTo>
                    <a:pt x="962" y="1"/>
                  </a:lnTo>
                  <a:lnTo>
                    <a:pt x="955" y="1"/>
                  </a:lnTo>
                  <a:lnTo>
                    <a:pt x="948" y="0"/>
                  </a:lnTo>
                  <a:lnTo>
                    <a:pt x="941" y="0"/>
                  </a:lnTo>
                  <a:lnTo>
                    <a:pt x="934" y="0"/>
                  </a:lnTo>
                  <a:lnTo>
                    <a:pt x="927" y="0"/>
                  </a:lnTo>
                  <a:lnTo>
                    <a:pt x="920" y="0"/>
                  </a:lnTo>
                  <a:lnTo>
                    <a:pt x="913" y="0"/>
                  </a:lnTo>
                  <a:lnTo>
                    <a:pt x="905" y="0"/>
                  </a:lnTo>
                  <a:lnTo>
                    <a:pt x="898" y="0"/>
                  </a:lnTo>
                  <a:lnTo>
                    <a:pt x="891" y="0"/>
                  </a:lnTo>
                  <a:lnTo>
                    <a:pt x="883" y="1"/>
                  </a:lnTo>
                  <a:lnTo>
                    <a:pt x="876" y="1"/>
                  </a:lnTo>
                  <a:lnTo>
                    <a:pt x="869" y="1"/>
                  </a:lnTo>
                  <a:lnTo>
                    <a:pt x="861" y="2"/>
                  </a:lnTo>
                  <a:lnTo>
                    <a:pt x="853" y="2"/>
                  </a:lnTo>
                  <a:lnTo>
                    <a:pt x="846" y="3"/>
                  </a:lnTo>
                  <a:lnTo>
                    <a:pt x="838" y="4"/>
                  </a:lnTo>
                  <a:lnTo>
                    <a:pt x="831" y="4"/>
                  </a:lnTo>
                  <a:lnTo>
                    <a:pt x="823" y="5"/>
                  </a:lnTo>
                  <a:lnTo>
                    <a:pt x="815" y="6"/>
                  </a:lnTo>
                  <a:lnTo>
                    <a:pt x="808" y="7"/>
                  </a:lnTo>
                  <a:lnTo>
                    <a:pt x="800" y="8"/>
                  </a:lnTo>
                  <a:lnTo>
                    <a:pt x="792" y="9"/>
                  </a:lnTo>
                  <a:lnTo>
                    <a:pt x="784" y="10"/>
                  </a:lnTo>
                  <a:lnTo>
                    <a:pt x="776" y="11"/>
                  </a:lnTo>
                  <a:lnTo>
                    <a:pt x="768" y="12"/>
                  </a:lnTo>
                  <a:lnTo>
                    <a:pt x="760" y="13"/>
                  </a:lnTo>
                  <a:lnTo>
                    <a:pt x="752" y="14"/>
                  </a:lnTo>
                  <a:lnTo>
                    <a:pt x="744" y="15"/>
                  </a:lnTo>
                  <a:lnTo>
                    <a:pt x="736" y="17"/>
                  </a:lnTo>
                  <a:lnTo>
                    <a:pt x="728" y="18"/>
                  </a:lnTo>
                  <a:lnTo>
                    <a:pt x="720" y="19"/>
                  </a:lnTo>
                  <a:lnTo>
                    <a:pt x="712" y="21"/>
                  </a:lnTo>
                  <a:lnTo>
                    <a:pt x="704" y="22"/>
                  </a:lnTo>
                  <a:lnTo>
                    <a:pt x="696" y="23"/>
                  </a:lnTo>
                  <a:lnTo>
                    <a:pt x="687" y="25"/>
                  </a:lnTo>
                  <a:lnTo>
                    <a:pt x="679" y="26"/>
                  </a:lnTo>
                  <a:lnTo>
                    <a:pt x="671" y="28"/>
                  </a:lnTo>
                  <a:lnTo>
                    <a:pt x="663" y="29"/>
                  </a:lnTo>
                  <a:lnTo>
                    <a:pt x="655" y="28"/>
                  </a:lnTo>
                  <a:lnTo>
                    <a:pt x="646" y="26"/>
                  </a:lnTo>
                  <a:lnTo>
                    <a:pt x="638" y="25"/>
                  </a:lnTo>
                  <a:lnTo>
                    <a:pt x="630" y="24"/>
                  </a:lnTo>
                  <a:lnTo>
                    <a:pt x="622" y="22"/>
                  </a:lnTo>
                  <a:lnTo>
                    <a:pt x="614" y="21"/>
                  </a:lnTo>
                  <a:lnTo>
                    <a:pt x="606" y="19"/>
                  </a:lnTo>
                  <a:lnTo>
                    <a:pt x="598" y="18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4"/>
                  </a:lnTo>
                  <a:lnTo>
                    <a:pt x="566" y="13"/>
                  </a:lnTo>
                  <a:lnTo>
                    <a:pt x="558" y="12"/>
                  </a:lnTo>
                  <a:lnTo>
                    <a:pt x="550" y="11"/>
                  </a:lnTo>
                  <a:lnTo>
                    <a:pt x="542" y="10"/>
                  </a:lnTo>
                  <a:lnTo>
                    <a:pt x="535" y="9"/>
                  </a:lnTo>
                  <a:lnTo>
                    <a:pt x="527" y="8"/>
                  </a:lnTo>
                  <a:lnTo>
                    <a:pt x="519" y="7"/>
                  </a:lnTo>
                  <a:lnTo>
                    <a:pt x="511" y="6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8" y="4"/>
                  </a:lnTo>
                  <a:lnTo>
                    <a:pt x="481" y="3"/>
                  </a:lnTo>
                  <a:lnTo>
                    <a:pt x="473" y="3"/>
                  </a:lnTo>
                  <a:lnTo>
                    <a:pt x="466" y="2"/>
                  </a:lnTo>
                  <a:lnTo>
                    <a:pt x="458" y="2"/>
                  </a:lnTo>
                  <a:lnTo>
                    <a:pt x="451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58" y="1"/>
                  </a:lnTo>
                  <a:lnTo>
                    <a:pt x="351" y="1"/>
                  </a:lnTo>
                  <a:lnTo>
                    <a:pt x="344" y="2"/>
                  </a:lnTo>
                  <a:lnTo>
                    <a:pt x="337" y="2"/>
                  </a:lnTo>
                  <a:lnTo>
                    <a:pt x="331" y="3"/>
                  </a:lnTo>
                  <a:lnTo>
                    <a:pt x="324" y="3"/>
                  </a:lnTo>
                  <a:lnTo>
                    <a:pt x="317" y="4"/>
                  </a:lnTo>
                  <a:lnTo>
                    <a:pt x="311" y="5"/>
                  </a:lnTo>
                  <a:lnTo>
                    <a:pt x="304" y="6"/>
                  </a:lnTo>
                  <a:lnTo>
                    <a:pt x="298" y="7"/>
                  </a:lnTo>
                  <a:lnTo>
                    <a:pt x="292" y="8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3" y="12"/>
                  </a:lnTo>
                  <a:lnTo>
                    <a:pt x="267" y="13"/>
                  </a:lnTo>
                  <a:lnTo>
                    <a:pt x="261" y="15"/>
                  </a:lnTo>
                  <a:lnTo>
                    <a:pt x="255" y="16"/>
                  </a:lnTo>
                  <a:lnTo>
                    <a:pt x="249" y="18"/>
                  </a:lnTo>
                  <a:lnTo>
                    <a:pt x="243" y="20"/>
                  </a:lnTo>
                  <a:lnTo>
                    <a:pt x="237" y="22"/>
                  </a:lnTo>
                  <a:lnTo>
                    <a:pt x="231" y="23"/>
                  </a:lnTo>
                  <a:lnTo>
                    <a:pt x="226" y="26"/>
                  </a:lnTo>
                  <a:lnTo>
                    <a:pt x="220" y="28"/>
                  </a:lnTo>
                  <a:lnTo>
                    <a:pt x="215" y="30"/>
                  </a:lnTo>
                  <a:lnTo>
                    <a:pt x="209" y="32"/>
                  </a:lnTo>
                  <a:lnTo>
                    <a:pt x="204" y="35"/>
                  </a:lnTo>
                  <a:lnTo>
                    <a:pt x="198" y="37"/>
                  </a:lnTo>
                  <a:lnTo>
                    <a:pt x="193" y="40"/>
                  </a:lnTo>
                  <a:lnTo>
                    <a:pt x="187" y="43"/>
                  </a:lnTo>
                  <a:lnTo>
                    <a:pt x="181" y="46"/>
                  </a:lnTo>
                  <a:lnTo>
                    <a:pt x="175" y="49"/>
                  </a:lnTo>
                  <a:lnTo>
                    <a:pt x="169" y="53"/>
                  </a:lnTo>
                  <a:lnTo>
                    <a:pt x="164" y="57"/>
                  </a:lnTo>
                  <a:lnTo>
                    <a:pt x="158" y="60"/>
                  </a:lnTo>
                  <a:lnTo>
                    <a:pt x="153" y="64"/>
                  </a:lnTo>
                  <a:lnTo>
                    <a:pt x="147" y="68"/>
                  </a:lnTo>
                  <a:lnTo>
                    <a:pt x="142" y="72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26" y="85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12" y="99"/>
                  </a:lnTo>
                  <a:lnTo>
                    <a:pt x="107" y="103"/>
                  </a:lnTo>
                  <a:lnTo>
                    <a:pt x="103" y="108"/>
                  </a:lnTo>
                  <a:lnTo>
                    <a:pt x="98" y="113"/>
                  </a:lnTo>
                  <a:lnTo>
                    <a:pt x="94" y="118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1" y="134"/>
                  </a:lnTo>
                  <a:lnTo>
                    <a:pt x="77" y="139"/>
                  </a:lnTo>
                  <a:lnTo>
                    <a:pt x="73" y="145"/>
                  </a:lnTo>
                  <a:lnTo>
                    <a:pt x="69" y="150"/>
                  </a:lnTo>
                  <a:lnTo>
                    <a:pt x="66" y="156"/>
                  </a:lnTo>
                  <a:lnTo>
                    <a:pt x="62" y="161"/>
                  </a:lnTo>
                  <a:lnTo>
                    <a:pt x="58" y="167"/>
                  </a:lnTo>
                  <a:lnTo>
                    <a:pt x="55" y="173"/>
                  </a:lnTo>
                  <a:lnTo>
                    <a:pt x="52" y="179"/>
                  </a:lnTo>
                  <a:lnTo>
                    <a:pt x="49" y="185"/>
                  </a:lnTo>
                  <a:lnTo>
                    <a:pt x="45" y="191"/>
                  </a:lnTo>
                  <a:lnTo>
                    <a:pt x="42" y="197"/>
                  </a:lnTo>
                  <a:lnTo>
                    <a:pt x="39" y="203"/>
                  </a:lnTo>
                  <a:lnTo>
                    <a:pt x="37" y="210"/>
                  </a:lnTo>
                  <a:lnTo>
                    <a:pt x="34" y="216"/>
                  </a:lnTo>
                  <a:lnTo>
                    <a:pt x="31" y="222"/>
                  </a:lnTo>
                  <a:lnTo>
                    <a:pt x="29" y="229"/>
                  </a:lnTo>
                  <a:lnTo>
                    <a:pt x="26" y="235"/>
                  </a:lnTo>
                  <a:lnTo>
                    <a:pt x="24" y="242"/>
                  </a:lnTo>
                  <a:lnTo>
                    <a:pt x="22" y="248"/>
                  </a:lnTo>
                  <a:lnTo>
                    <a:pt x="20" y="255"/>
                  </a:lnTo>
                  <a:lnTo>
                    <a:pt x="18" y="262"/>
                  </a:lnTo>
                  <a:lnTo>
                    <a:pt x="16" y="268"/>
                  </a:lnTo>
                  <a:lnTo>
                    <a:pt x="14" y="275"/>
                  </a:lnTo>
                  <a:lnTo>
                    <a:pt x="12" y="282"/>
                  </a:lnTo>
                  <a:lnTo>
                    <a:pt x="11" y="289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7" y="310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4" y="331"/>
                  </a:lnTo>
                  <a:lnTo>
                    <a:pt x="3" y="338"/>
                  </a:lnTo>
                  <a:lnTo>
                    <a:pt x="2" y="345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0" y="374"/>
                  </a:lnTo>
                  <a:lnTo>
                    <a:pt x="0" y="381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2"/>
                  </a:lnTo>
                  <a:lnTo>
                    <a:pt x="0" y="409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3" y="437"/>
                  </a:lnTo>
                  <a:lnTo>
                    <a:pt x="3" y="444"/>
                  </a:lnTo>
                  <a:lnTo>
                    <a:pt x="4" y="451"/>
                  </a:lnTo>
                  <a:lnTo>
                    <a:pt x="5" y="458"/>
                  </a:lnTo>
                  <a:lnTo>
                    <a:pt x="7" y="465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5"/>
                  </a:lnTo>
                  <a:lnTo>
                    <a:pt x="12" y="492"/>
                  </a:lnTo>
                  <a:lnTo>
                    <a:pt x="14" y="499"/>
                  </a:lnTo>
                  <a:lnTo>
                    <a:pt x="15" y="505"/>
                  </a:lnTo>
                  <a:lnTo>
                    <a:pt x="17" y="512"/>
                  </a:lnTo>
                  <a:lnTo>
                    <a:pt x="19" y="519"/>
                  </a:lnTo>
                  <a:lnTo>
                    <a:pt x="21" y="525"/>
                  </a:lnTo>
                  <a:lnTo>
                    <a:pt x="23" y="532"/>
                  </a:lnTo>
                  <a:lnTo>
                    <a:pt x="25" y="538"/>
                  </a:lnTo>
                  <a:lnTo>
                    <a:pt x="28" y="545"/>
                  </a:lnTo>
                  <a:lnTo>
                    <a:pt x="30" y="551"/>
                  </a:lnTo>
                  <a:lnTo>
                    <a:pt x="33" y="558"/>
                  </a:lnTo>
                  <a:lnTo>
                    <a:pt x="35" y="564"/>
                  </a:lnTo>
                  <a:lnTo>
                    <a:pt x="38" y="571"/>
                  </a:lnTo>
                  <a:lnTo>
                    <a:pt x="41" y="577"/>
                  </a:lnTo>
                  <a:lnTo>
                    <a:pt x="44" y="584"/>
                  </a:lnTo>
                  <a:lnTo>
                    <a:pt x="47" y="590"/>
                  </a:lnTo>
                  <a:lnTo>
                    <a:pt x="50" y="596"/>
                  </a:lnTo>
                  <a:lnTo>
                    <a:pt x="53" y="602"/>
                  </a:lnTo>
                  <a:lnTo>
                    <a:pt x="56" y="609"/>
                  </a:lnTo>
                  <a:lnTo>
                    <a:pt x="59" y="615"/>
                  </a:lnTo>
                  <a:lnTo>
                    <a:pt x="63" y="621"/>
                  </a:lnTo>
                  <a:lnTo>
                    <a:pt x="66" y="627"/>
                  </a:lnTo>
                  <a:lnTo>
                    <a:pt x="70" y="633"/>
                  </a:lnTo>
                  <a:lnTo>
                    <a:pt x="74" y="639"/>
                  </a:lnTo>
                  <a:lnTo>
                    <a:pt x="77" y="645"/>
                  </a:lnTo>
                  <a:lnTo>
                    <a:pt x="81" y="651"/>
                  </a:lnTo>
                  <a:lnTo>
                    <a:pt x="85" y="657"/>
                  </a:lnTo>
                  <a:lnTo>
                    <a:pt x="89" y="663"/>
                  </a:lnTo>
                  <a:lnTo>
                    <a:pt x="93" y="668"/>
                  </a:lnTo>
                  <a:lnTo>
                    <a:pt x="97" y="674"/>
                  </a:lnTo>
                  <a:lnTo>
                    <a:pt x="102" y="680"/>
                  </a:lnTo>
                  <a:lnTo>
                    <a:pt x="106" y="686"/>
                  </a:lnTo>
                  <a:lnTo>
                    <a:pt x="111" y="691"/>
                  </a:lnTo>
                  <a:lnTo>
                    <a:pt x="115" y="697"/>
                  </a:lnTo>
                  <a:lnTo>
                    <a:pt x="120" y="702"/>
                  </a:lnTo>
                  <a:lnTo>
                    <a:pt x="124" y="708"/>
                  </a:lnTo>
                  <a:lnTo>
                    <a:pt x="129" y="713"/>
                  </a:lnTo>
                  <a:lnTo>
                    <a:pt x="134" y="719"/>
                  </a:lnTo>
                  <a:lnTo>
                    <a:pt x="139" y="724"/>
                  </a:lnTo>
                  <a:lnTo>
                    <a:pt x="144" y="729"/>
                  </a:lnTo>
                  <a:lnTo>
                    <a:pt x="149" y="734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0"/>
                  </a:lnTo>
                  <a:lnTo>
                    <a:pt x="170" y="755"/>
                  </a:lnTo>
                  <a:lnTo>
                    <a:pt x="175" y="760"/>
                  </a:lnTo>
                  <a:lnTo>
                    <a:pt x="181" y="765"/>
                  </a:lnTo>
                  <a:lnTo>
                    <a:pt x="186" y="770"/>
                  </a:lnTo>
                  <a:lnTo>
                    <a:pt x="192" y="774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3" y="799"/>
                  </a:lnTo>
                  <a:lnTo>
                    <a:pt x="229" y="802"/>
                  </a:lnTo>
                  <a:lnTo>
                    <a:pt x="234" y="806"/>
                  </a:lnTo>
                  <a:lnTo>
                    <a:pt x="240" y="810"/>
                  </a:lnTo>
                  <a:lnTo>
                    <a:pt x="245" y="814"/>
                  </a:lnTo>
                  <a:lnTo>
                    <a:pt x="251" y="817"/>
                  </a:lnTo>
                  <a:lnTo>
                    <a:pt x="257" y="821"/>
                  </a:lnTo>
                  <a:lnTo>
                    <a:pt x="262" y="824"/>
                  </a:lnTo>
                  <a:lnTo>
                    <a:pt x="268" y="828"/>
                  </a:lnTo>
                  <a:lnTo>
                    <a:pt x="274" y="831"/>
                  </a:lnTo>
                  <a:lnTo>
                    <a:pt x="280" y="835"/>
                  </a:lnTo>
                  <a:lnTo>
                    <a:pt x="286" y="838"/>
                  </a:lnTo>
                  <a:lnTo>
                    <a:pt x="292" y="841"/>
                  </a:lnTo>
                  <a:lnTo>
                    <a:pt x="298" y="844"/>
                  </a:lnTo>
                  <a:lnTo>
                    <a:pt x="304" y="847"/>
                  </a:lnTo>
                  <a:lnTo>
                    <a:pt x="310" y="850"/>
                  </a:lnTo>
                  <a:lnTo>
                    <a:pt x="316" y="853"/>
                  </a:lnTo>
                  <a:lnTo>
                    <a:pt x="322" y="856"/>
                  </a:lnTo>
                  <a:lnTo>
                    <a:pt x="329" y="859"/>
                  </a:lnTo>
                  <a:lnTo>
                    <a:pt x="335" y="862"/>
                  </a:lnTo>
                  <a:lnTo>
                    <a:pt x="341" y="865"/>
                  </a:lnTo>
                  <a:lnTo>
                    <a:pt x="348" y="868"/>
                  </a:lnTo>
                  <a:lnTo>
                    <a:pt x="354" y="870"/>
                  </a:lnTo>
                  <a:lnTo>
                    <a:pt x="361" y="873"/>
                  </a:lnTo>
                  <a:lnTo>
                    <a:pt x="367" y="875"/>
                  </a:lnTo>
                  <a:lnTo>
                    <a:pt x="374" y="878"/>
                  </a:lnTo>
                  <a:lnTo>
                    <a:pt x="380" y="880"/>
                  </a:lnTo>
                  <a:lnTo>
                    <a:pt x="387" y="883"/>
                  </a:lnTo>
                  <a:lnTo>
                    <a:pt x="394" y="885"/>
                  </a:lnTo>
                  <a:lnTo>
                    <a:pt x="400" y="887"/>
                  </a:lnTo>
                  <a:lnTo>
                    <a:pt x="407" y="889"/>
                  </a:lnTo>
                  <a:lnTo>
                    <a:pt x="414" y="891"/>
                  </a:lnTo>
                  <a:lnTo>
                    <a:pt x="421" y="893"/>
                  </a:lnTo>
                  <a:lnTo>
                    <a:pt x="428" y="895"/>
                  </a:lnTo>
                  <a:lnTo>
                    <a:pt x="435" y="897"/>
                  </a:lnTo>
                  <a:lnTo>
                    <a:pt x="442" y="899"/>
                  </a:lnTo>
                  <a:lnTo>
                    <a:pt x="449" y="901"/>
                  </a:lnTo>
                  <a:lnTo>
                    <a:pt x="456" y="903"/>
                  </a:lnTo>
                  <a:lnTo>
                    <a:pt x="463" y="905"/>
                  </a:lnTo>
                  <a:lnTo>
                    <a:pt x="470" y="906"/>
                  </a:lnTo>
                  <a:lnTo>
                    <a:pt x="477" y="908"/>
                  </a:lnTo>
                  <a:lnTo>
                    <a:pt x="484" y="909"/>
                  </a:lnTo>
                  <a:lnTo>
                    <a:pt x="491" y="911"/>
                  </a:lnTo>
                  <a:lnTo>
                    <a:pt x="498" y="912"/>
                  </a:lnTo>
                  <a:lnTo>
                    <a:pt x="506" y="913"/>
                  </a:lnTo>
                  <a:lnTo>
                    <a:pt x="513" y="915"/>
                  </a:lnTo>
                  <a:lnTo>
                    <a:pt x="520" y="916"/>
                  </a:lnTo>
                  <a:lnTo>
                    <a:pt x="528" y="917"/>
                  </a:lnTo>
                  <a:lnTo>
                    <a:pt x="535" y="918"/>
                  </a:lnTo>
                  <a:lnTo>
                    <a:pt x="542" y="919"/>
                  </a:lnTo>
                  <a:lnTo>
                    <a:pt x="550" y="920"/>
                  </a:lnTo>
                  <a:lnTo>
                    <a:pt x="557" y="921"/>
                  </a:lnTo>
                  <a:lnTo>
                    <a:pt x="565" y="922"/>
                  </a:lnTo>
                  <a:lnTo>
                    <a:pt x="572" y="922"/>
                  </a:lnTo>
                  <a:lnTo>
                    <a:pt x="580" y="923"/>
                  </a:lnTo>
                  <a:lnTo>
                    <a:pt x="587" y="924"/>
                  </a:lnTo>
                  <a:lnTo>
                    <a:pt x="595" y="924"/>
                  </a:lnTo>
                  <a:lnTo>
                    <a:pt x="602" y="925"/>
                  </a:lnTo>
                  <a:lnTo>
                    <a:pt x="610" y="925"/>
                  </a:lnTo>
                  <a:lnTo>
                    <a:pt x="618" y="926"/>
                  </a:lnTo>
                  <a:lnTo>
                    <a:pt x="625" y="926"/>
                  </a:lnTo>
                  <a:lnTo>
                    <a:pt x="633" y="926"/>
                  </a:lnTo>
                  <a:lnTo>
                    <a:pt x="641" y="926"/>
                  </a:lnTo>
                  <a:lnTo>
                    <a:pt x="649" y="926"/>
                  </a:lnTo>
                  <a:lnTo>
                    <a:pt x="656" y="926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75" name="Freeform 15">
              <a:extLst>
                <a:ext uri="{FF2B5EF4-FFF2-40B4-BE49-F238E27FC236}">
                  <a16:creationId xmlns:a16="http://schemas.microsoft.com/office/drawing/2014/main" id="{20D7B141-51C1-4D12-80F9-E08337CB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203" y="3287560"/>
              <a:ext cx="1041659" cy="759833"/>
            </a:xfrm>
            <a:custGeom>
              <a:avLst/>
              <a:gdLst>
                <a:gd name="T0" fmla="*/ 2147483646 w 1313"/>
                <a:gd name="T1" fmla="*/ 2147483646 h 927"/>
                <a:gd name="T2" fmla="*/ 2147483646 w 1313"/>
                <a:gd name="T3" fmla="*/ 2147483646 h 927"/>
                <a:gd name="T4" fmla="*/ 2147483646 w 1313"/>
                <a:gd name="T5" fmla="*/ 2147483646 h 927"/>
                <a:gd name="T6" fmla="*/ 2147483646 w 1313"/>
                <a:gd name="T7" fmla="*/ 2147483646 h 927"/>
                <a:gd name="T8" fmla="*/ 2147483646 w 1313"/>
                <a:gd name="T9" fmla="*/ 2147483646 h 927"/>
                <a:gd name="T10" fmla="*/ 2147483646 w 1313"/>
                <a:gd name="T11" fmla="*/ 2147483646 h 927"/>
                <a:gd name="T12" fmla="*/ 2147483646 w 1313"/>
                <a:gd name="T13" fmla="*/ 2147483646 h 927"/>
                <a:gd name="T14" fmla="*/ 2147483646 w 1313"/>
                <a:gd name="T15" fmla="*/ 2147483646 h 927"/>
                <a:gd name="T16" fmla="*/ 2147483646 w 1313"/>
                <a:gd name="T17" fmla="*/ 2147483646 h 927"/>
                <a:gd name="T18" fmla="*/ 2147483646 w 1313"/>
                <a:gd name="T19" fmla="*/ 2147483646 h 927"/>
                <a:gd name="T20" fmla="*/ 2147483646 w 1313"/>
                <a:gd name="T21" fmla="*/ 2147483646 h 927"/>
                <a:gd name="T22" fmla="*/ 2147483646 w 1313"/>
                <a:gd name="T23" fmla="*/ 2147483646 h 927"/>
                <a:gd name="T24" fmla="*/ 2147483646 w 1313"/>
                <a:gd name="T25" fmla="*/ 2147483646 h 927"/>
                <a:gd name="T26" fmla="*/ 2147483646 w 1313"/>
                <a:gd name="T27" fmla="*/ 2147483646 h 927"/>
                <a:gd name="T28" fmla="*/ 2147483646 w 1313"/>
                <a:gd name="T29" fmla="*/ 2147483646 h 927"/>
                <a:gd name="T30" fmla="*/ 2147483646 w 1313"/>
                <a:gd name="T31" fmla="*/ 2147483646 h 927"/>
                <a:gd name="T32" fmla="*/ 2147483646 w 1313"/>
                <a:gd name="T33" fmla="*/ 2147483646 h 927"/>
                <a:gd name="T34" fmla="*/ 2147483646 w 1313"/>
                <a:gd name="T35" fmla="*/ 2147483646 h 927"/>
                <a:gd name="T36" fmla="*/ 2147483646 w 1313"/>
                <a:gd name="T37" fmla="*/ 2147483646 h 927"/>
                <a:gd name="T38" fmla="*/ 2147483646 w 1313"/>
                <a:gd name="T39" fmla="*/ 2147483646 h 927"/>
                <a:gd name="T40" fmla="*/ 2147483646 w 1313"/>
                <a:gd name="T41" fmla="*/ 2147483646 h 927"/>
                <a:gd name="T42" fmla="*/ 2147483646 w 1313"/>
                <a:gd name="T43" fmla="*/ 2147483646 h 927"/>
                <a:gd name="T44" fmla="*/ 2147483646 w 1313"/>
                <a:gd name="T45" fmla="*/ 2147483646 h 927"/>
                <a:gd name="T46" fmla="*/ 2147483646 w 1313"/>
                <a:gd name="T47" fmla="*/ 2147483646 h 927"/>
                <a:gd name="T48" fmla="*/ 2147483646 w 1313"/>
                <a:gd name="T49" fmla="*/ 0 h 927"/>
                <a:gd name="T50" fmla="*/ 2147483646 w 1313"/>
                <a:gd name="T51" fmla="*/ 2147483646 h 927"/>
                <a:gd name="T52" fmla="*/ 2147483646 w 1313"/>
                <a:gd name="T53" fmla="*/ 2147483646 h 927"/>
                <a:gd name="T54" fmla="*/ 2147483646 w 1313"/>
                <a:gd name="T55" fmla="*/ 2147483646 h 927"/>
                <a:gd name="T56" fmla="*/ 2147483646 w 1313"/>
                <a:gd name="T57" fmla="*/ 2147483646 h 927"/>
                <a:gd name="T58" fmla="*/ 2147483646 w 1313"/>
                <a:gd name="T59" fmla="*/ 2147483646 h 927"/>
                <a:gd name="T60" fmla="*/ 2147483646 w 1313"/>
                <a:gd name="T61" fmla="*/ 2147483646 h 927"/>
                <a:gd name="T62" fmla="*/ 2147483646 w 1313"/>
                <a:gd name="T63" fmla="*/ 2147483646 h 927"/>
                <a:gd name="T64" fmla="*/ 2147483646 w 1313"/>
                <a:gd name="T65" fmla="*/ 0 h 927"/>
                <a:gd name="T66" fmla="*/ 2147483646 w 1313"/>
                <a:gd name="T67" fmla="*/ 2147483646 h 927"/>
                <a:gd name="T68" fmla="*/ 2147483646 w 1313"/>
                <a:gd name="T69" fmla="*/ 2147483646 h 927"/>
                <a:gd name="T70" fmla="*/ 2147483646 w 1313"/>
                <a:gd name="T71" fmla="*/ 2147483646 h 927"/>
                <a:gd name="T72" fmla="*/ 2147483646 w 1313"/>
                <a:gd name="T73" fmla="*/ 2147483646 h 927"/>
                <a:gd name="T74" fmla="*/ 2147483646 w 1313"/>
                <a:gd name="T75" fmla="*/ 2147483646 h 927"/>
                <a:gd name="T76" fmla="*/ 2147483646 w 1313"/>
                <a:gd name="T77" fmla="*/ 2147483646 h 927"/>
                <a:gd name="T78" fmla="*/ 2147483646 w 1313"/>
                <a:gd name="T79" fmla="*/ 2147483646 h 927"/>
                <a:gd name="T80" fmla="*/ 2147483646 w 1313"/>
                <a:gd name="T81" fmla="*/ 2147483646 h 927"/>
                <a:gd name="T82" fmla="*/ 2147483646 w 1313"/>
                <a:gd name="T83" fmla="*/ 2147483646 h 927"/>
                <a:gd name="T84" fmla="*/ 2147483646 w 1313"/>
                <a:gd name="T85" fmla="*/ 2147483646 h 927"/>
                <a:gd name="T86" fmla="*/ 0 w 1313"/>
                <a:gd name="T87" fmla="*/ 2147483646 h 927"/>
                <a:gd name="T88" fmla="*/ 2147483646 w 1313"/>
                <a:gd name="T89" fmla="*/ 2147483646 h 927"/>
                <a:gd name="T90" fmla="*/ 2147483646 w 1313"/>
                <a:gd name="T91" fmla="*/ 2147483646 h 927"/>
                <a:gd name="T92" fmla="*/ 2147483646 w 1313"/>
                <a:gd name="T93" fmla="*/ 2147483646 h 927"/>
                <a:gd name="T94" fmla="*/ 2147483646 w 1313"/>
                <a:gd name="T95" fmla="*/ 2147483646 h 927"/>
                <a:gd name="T96" fmla="*/ 2147483646 w 1313"/>
                <a:gd name="T97" fmla="*/ 2147483646 h 927"/>
                <a:gd name="T98" fmla="*/ 2147483646 w 1313"/>
                <a:gd name="T99" fmla="*/ 2147483646 h 927"/>
                <a:gd name="T100" fmla="*/ 2147483646 w 1313"/>
                <a:gd name="T101" fmla="*/ 2147483646 h 927"/>
                <a:gd name="T102" fmla="*/ 2147483646 w 1313"/>
                <a:gd name="T103" fmla="*/ 2147483646 h 927"/>
                <a:gd name="T104" fmla="*/ 2147483646 w 1313"/>
                <a:gd name="T105" fmla="*/ 2147483646 h 927"/>
                <a:gd name="T106" fmla="*/ 2147483646 w 1313"/>
                <a:gd name="T107" fmla="*/ 2147483646 h 927"/>
                <a:gd name="T108" fmla="*/ 2147483646 w 1313"/>
                <a:gd name="T109" fmla="*/ 2147483646 h 927"/>
                <a:gd name="T110" fmla="*/ 2147483646 w 1313"/>
                <a:gd name="T111" fmla="*/ 2147483646 h 927"/>
                <a:gd name="T112" fmla="*/ 2147483646 w 1313"/>
                <a:gd name="T113" fmla="*/ 2147483646 h 927"/>
                <a:gd name="T114" fmla="*/ 2147483646 w 1313"/>
                <a:gd name="T115" fmla="*/ 2147483646 h 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3"/>
                <a:gd name="T175" fmla="*/ 0 h 927"/>
                <a:gd name="T176" fmla="*/ 1313 w 1313"/>
                <a:gd name="T177" fmla="*/ 927 h 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3" h="927">
                  <a:moveTo>
                    <a:pt x="656" y="926"/>
                  </a:moveTo>
                  <a:lnTo>
                    <a:pt x="664" y="926"/>
                  </a:lnTo>
                  <a:lnTo>
                    <a:pt x="672" y="926"/>
                  </a:lnTo>
                  <a:lnTo>
                    <a:pt x="679" y="926"/>
                  </a:lnTo>
                  <a:lnTo>
                    <a:pt x="687" y="926"/>
                  </a:lnTo>
                  <a:lnTo>
                    <a:pt x="695" y="926"/>
                  </a:lnTo>
                  <a:lnTo>
                    <a:pt x="702" y="925"/>
                  </a:lnTo>
                  <a:lnTo>
                    <a:pt x="710" y="925"/>
                  </a:lnTo>
                  <a:lnTo>
                    <a:pt x="717" y="924"/>
                  </a:lnTo>
                  <a:lnTo>
                    <a:pt x="725" y="924"/>
                  </a:lnTo>
                  <a:lnTo>
                    <a:pt x="732" y="923"/>
                  </a:lnTo>
                  <a:lnTo>
                    <a:pt x="740" y="922"/>
                  </a:lnTo>
                  <a:lnTo>
                    <a:pt x="747" y="922"/>
                  </a:lnTo>
                  <a:lnTo>
                    <a:pt x="755" y="921"/>
                  </a:lnTo>
                  <a:lnTo>
                    <a:pt x="762" y="920"/>
                  </a:lnTo>
                  <a:lnTo>
                    <a:pt x="770" y="919"/>
                  </a:lnTo>
                  <a:lnTo>
                    <a:pt x="777" y="918"/>
                  </a:lnTo>
                  <a:lnTo>
                    <a:pt x="784" y="917"/>
                  </a:lnTo>
                  <a:lnTo>
                    <a:pt x="792" y="916"/>
                  </a:lnTo>
                  <a:lnTo>
                    <a:pt x="799" y="915"/>
                  </a:lnTo>
                  <a:lnTo>
                    <a:pt x="806" y="913"/>
                  </a:lnTo>
                  <a:lnTo>
                    <a:pt x="813" y="912"/>
                  </a:lnTo>
                  <a:lnTo>
                    <a:pt x="821" y="911"/>
                  </a:lnTo>
                  <a:lnTo>
                    <a:pt x="828" y="909"/>
                  </a:lnTo>
                  <a:lnTo>
                    <a:pt x="835" y="908"/>
                  </a:lnTo>
                  <a:lnTo>
                    <a:pt x="842" y="906"/>
                  </a:lnTo>
                  <a:lnTo>
                    <a:pt x="849" y="905"/>
                  </a:lnTo>
                  <a:lnTo>
                    <a:pt x="856" y="903"/>
                  </a:lnTo>
                  <a:lnTo>
                    <a:pt x="863" y="901"/>
                  </a:lnTo>
                  <a:lnTo>
                    <a:pt x="870" y="899"/>
                  </a:lnTo>
                  <a:lnTo>
                    <a:pt x="877" y="897"/>
                  </a:lnTo>
                  <a:lnTo>
                    <a:pt x="884" y="895"/>
                  </a:lnTo>
                  <a:lnTo>
                    <a:pt x="891" y="893"/>
                  </a:lnTo>
                  <a:lnTo>
                    <a:pt x="898" y="891"/>
                  </a:lnTo>
                  <a:lnTo>
                    <a:pt x="904" y="889"/>
                  </a:lnTo>
                  <a:lnTo>
                    <a:pt x="911" y="887"/>
                  </a:lnTo>
                  <a:lnTo>
                    <a:pt x="918" y="885"/>
                  </a:lnTo>
                  <a:lnTo>
                    <a:pt x="925" y="883"/>
                  </a:lnTo>
                  <a:lnTo>
                    <a:pt x="931" y="880"/>
                  </a:lnTo>
                  <a:lnTo>
                    <a:pt x="938" y="878"/>
                  </a:lnTo>
                  <a:lnTo>
                    <a:pt x="944" y="875"/>
                  </a:lnTo>
                  <a:lnTo>
                    <a:pt x="951" y="873"/>
                  </a:lnTo>
                  <a:lnTo>
                    <a:pt x="957" y="870"/>
                  </a:lnTo>
                  <a:lnTo>
                    <a:pt x="964" y="868"/>
                  </a:lnTo>
                  <a:lnTo>
                    <a:pt x="970" y="865"/>
                  </a:lnTo>
                  <a:lnTo>
                    <a:pt x="976" y="862"/>
                  </a:lnTo>
                  <a:lnTo>
                    <a:pt x="983" y="859"/>
                  </a:lnTo>
                  <a:lnTo>
                    <a:pt x="989" y="856"/>
                  </a:lnTo>
                  <a:lnTo>
                    <a:pt x="995" y="853"/>
                  </a:lnTo>
                  <a:lnTo>
                    <a:pt x="1001" y="850"/>
                  </a:lnTo>
                  <a:lnTo>
                    <a:pt x="1007" y="847"/>
                  </a:lnTo>
                  <a:lnTo>
                    <a:pt x="1014" y="844"/>
                  </a:lnTo>
                  <a:lnTo>
                    <a:pt x="1020" y="841"/>
                  </a:lnTo>
                  <a:lnTo>
                    <a:pt x="1026" y="838"/>
                  </a:lnTo>
                  <a:lnTo>
                    <a:pt x="1031" y="835"/>
                  </a:lnTo>
                  <a:lnTo>
                    <a:pt x="1037" y="831"/>
                  </a:lnTo>
                  <a:lnTo>
                    <a:pt x="1043" y="828"/>
                  </a:lnTo>
                  <a:lnTo>
                    <a:pt x="1049" y="824"/>
                  </a:lnTo>
                  <a:lnTo>
                    <a:pt x="1055" y="821"/>
                  </a:lnTo>
                  <a:lnTo>
                    <a:pt x="1060" y="817"/>
                  </a:lnTo>
                  <a:lnTo>
                    <a:pt x="1066" y="814"/>
                  </a:lnTo>
                  <a:lnTo>
                    <a:pt x="1071" y="810"/>
                  </a:lnTo>
                  <a:lnTo>
                    <a:pt x="1077" y="806"/>
                  </a:lnTo>
                  <a:lnTo>
                    <a:pt x="1082" y="802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8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4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5"/>
                  </a:lnTo>
                  <a:lnTo>
                    <a:pt x="1147" y="750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29"/>
                  </a:lnTo>
                  <a:lnTo>
                    <a:pt x="1173" y="724"/>
                  </a:lnTo>
                  <a:lnTo>
                    <a:pt x="1178" y="719"/>
                  </a:lnTo>
                  <a:lnTo>
                    <a:pt x="1182" y="713"/>
                  </a:lnTo>
                  <a:lnTo>
                    <a:pt x="1187" y="708"/>
                  </a:lnTo>
                  <a:lnTo>
                    <a:pt x="1192" y="702"/>
                  </a:lnTo>
                  <a:lnTo>
                    <a:pt x="1197" y="697"/>
                  </a:lnTo>
                  <a:lnTo>
                    <a:pt x="1201" y="691"/>
                  </a:lnTo>
                  <a:lnTo>
                    <a:pt x="1206" y="686"/>
                  </a:lnTo>
                  <a:lnTo>
                    <a:pt x="1210" y="680"/>
                  </a:lnTo>
                  <a:lnTo>
                    <a:pt x="1214" y="674"/>
                  </a:lnTo>
                  <a:lnTo>
                    <a:pt x="1218" y="669"/>
                  </a:lnTo>
                  <a:lnTo>
                    <a:pt x="1223" y="663"/>
                  </a:lnTo>
                  <a:lnTo>
                    <a:pt x="1227" y="657"/>
                  </a:lnTo>
                  <a:lnTo>
                    <a:pt x="1231" y="651"/>
                  </a:lnTo>
                  <a:lnTo>
                    <a:pt x="1234" y="645"/>
                  </a:lnTo>
                  <a:lnTo>
                    <a:pt x="1238" y="639"/>
                  </a:lnTo>
                  <a:lnTo>
                    <a:pt x="1242" y="633"/>
                  </a:lnTo>
                  <a:lnTo>
                    <a:pt x="1245" y="627"/>
                  </a:lnTo>
                  <a:lnTo>
                    <a:pt x="1249" y="621"/>
                  </a:lnTo>
                  <a:lnTo>
                    <a:pt x="1252" y="615"/>
                  </a:lnTo>
                  <a:lnTo>
                    <a:pt x="1256" y="609"/>
                  </a:lnTo>
                  <a:lnTo>
                    <a:pt x="1259" y="603"/>
                  </a:lnTo>
                  <a:lnTo>
                    <a:pt x="1262" y="596"/>
                  </a:lnTo>
                  <a:lnTo>
                    <a:pt x="1265" y="590"/>
                  </a:lnTo>
                  <a:lnTo>
                    <a:pt x="1268" y="584"/>
                  </a:lnTo>
                  <a:lnTo>
                    <a:pt x="1271" y="577"/>
                  </a:lnTo>
                  <a:lnTo>
                    <a:pt x="1274" y="571"/>
                  </a:lnTo>
                  <a:lnTo>
                    <a:pt x="1276" y="565"/>
                  </a:lnTo>
                  <a:lnTo>
                    <a:pt x="1279" y="558"/>
                  </a:lnTo>
                  <a:lnTo>
                    <a:pt x="1282" y="552"/>
                  </a:lnTo>
                  <a:lnTo>
                    <a:pt x="1284" y="545"/>
                  </a:lnTo>
                  <a:lnTo>
                    <a:pt x="1286" y="539"/>
                  </a:lnTo>
                  <a:lnTo>
                    <a:pt x="1288" y="532"/>
                  </a:lnTo>
                  <a:lnTo>
                    <a:pt x="1291" y="525"/>
                  </a:lnTo>
                  <a:lnTo>
                    <a:pt x="1293" y="519"/>
                  </a:lnTo>
                  <a:lnTo>
                    <a:pt x="1295" y="512"/>
                  </a:lnTo>
                  <a:lnTo>
                    <a:pt x="1296" y="505"/>
                  </a:lnTo>
                  <a:lnTo>
                    <a:pt x="1298" y="499"/>
                  </a:lnTo>
                  <a:lnTo>
                    <a:pt x="1300" y="492"/>
                  </a:lnTo>
                  <a:lnTo>
                    <a:pt x="1301" y="485"/>
                  </a:lnTo>
                  <a:lnTo>
                    <a:pt x="1303" y="478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8"/>
                  </a:lnTo>
                  <a:lnTo>
                    <a:pt x="1307" y="451"/>
                  </a:lnTo>
                  <a:lnTo>
                    <a:pt x="1308" y="444"/>
                  </a:lnTo>
                  <a:lnTo>
                    <a:pt x="1309" y="437"/>
                  </a:lnTo>
                  <a:lnTo>
                    <a:pt x="1310" y="430"/>
                  </a:lnTo>
                  <a:lnTo>
                    <a:pt x="1310" y="423"/>
                  </a:lnTo>
                  <a:lnTo>
                    <a:pt x="1311" y="416"/>
                  </a:lnTo>
                  <a:lnTo>
                    <a:pt x="1311" y="409"/>
                  </a:lnTo>
                  <a:lnTo>
                    <a:pt x="1311" y="402"/>
                  </a:lnTo>
                  <a:lnTo>
                    <a:pt x="1312" y="395"/>
                  </a:lnTo>
                  <a:lnTo>
                    <a:pt x="1312" y="388"/>
                  </a:lnTo>
                  <a:lnTo>
                    <a:pt x="1312" y="381"/>
                  </a:lnTo>
                  <a:lnTo>
                    <a:pt x="1311" y="374"/>
                  </a:lnTo>
                  <a:lnTo>
                    <a:pt x="1311" y="366"/>
                  </a:lnTo>
                  <a:lnTo>
                    <a:pt x="1311" y="359"/>
                  </a:lnTo>
                  <a:lnTo>
                    <a:pt x="1310" y="352"/>
                  </a:lnTo>
                  <a:lnTo>
                    <a:pt x="1310" y="344"/>
                  </a:lnTo>
                  <a:lnTo>
                    <a:pt x="1309" y="337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5"/>
                  </a:lnTo>
                  <a:lnTo>
                    <a:pt x="1305" y="308"/>
                  </a:lnTo>
                  <a:lnTo>
                    <a:pt x="1303" y="301"/>
                  </a:lnTo>
                  <a:lnTo>
                    <a:pt x="1302" y="294"/>
                  </a:lnTo>
                  <a:lnTo>
                    <a:pt x="1300" y="287"/>
                  </a:lnTo>
                  <a:lnTo>
                    <a:pt x="1299" y="280"/>
                  </a:lnTo>
                  <a:lnTo>
                    <a:pt x="1297" y="273"/>
                  </a:lnTo>
                  <a:lnTo>
                    <a:pt x="1295" y="266"/>
                  </a:lnTo>
                  <a:lnTo>
                    <a:pt x="1293" y="260"/>
                  </a:lnTo>
                  <a:lnTo>
                    <a:pt x="1291" y="253"/>
                  </a:lnTo>
                  <a:lnTo>
                    <a:pt x="1289" y="246"/>
                  </a:lnTo>
                  <a:lnTo>
                    <a:pt x="1287" y="240"/>
                  </a:lnTo>
                  <a:lnTo>
                    <a:pt x="1284" y="233"/>
                  </a:lnTo>
                  <a:lnTo>
                    <a:pt x="1282" y="226"/>
                  </a:lnTo>
                  <a:lnTo>
                    <a:pt x="1279" y="220"/>
                  </a:lnTo>
                  <a:lnTo>
                    <a:pt x="1277" y="213"/>
                  </a:lnTo>
                  <a:lnTo>
                    <a:pt x="1274" y="207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8"/>
                  </a:lnTo>
                  <a:lnTo>
                    <a:pt x="1262" y="182"/>
                  </a:lnTo>
                  <a:lnTo>
                    <a:pt x="1258" y="176"/>
                  </a:lnTo>
                  <a:lnTo>
                    <a:pt x="1255" y="170"/>
                  </a:lnTo>
                  <a:lnTo>
                    <a:pt x="1251" y="164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7"/>
                  </a:lnTo>
                  <a:lnTo>
                    <a:pt x="1236" y="142"/>
                  </a:lnTo>
                  <a:lnTo>
                    <a:pt x="1232" y="136"/>
                  </a:lnTo>
                  <a:lnTo>
                    <a:pt x="1228" y="131"/>
                  </a:lnTo>
                  <a:lnTo>
                    <a:pt x="1224" y="125"/>
                  </a:lnTo>
                  <a:lnTo>
                    <a:pt x="1220" y="120"/>
                  </a:lnTo>
                  <a:lnTo>
                    <a:pt x="1215" y="115"/>
                  </a:lnTo>
                  <a:lnTo>
                    <a:pt x="1211" y="110"/>
                  </a:lnTo>
                  <a:lnTo>
                    <a:pt x="1206" y="105"/>
                  </a:lnTo>
                  <a:lnTo>
                    <a:pt x="1201" y="100"/>
                  </a:lnTo>
                  <a:lnTo>
                    <a:pt x="1197" y="95"/>
                  </a:lnTo>
                  <a:lnTo>
                    <a:pt x="1192" y="91"/>
                  </a:lnTo>
                  <a:lnTo>
                    <a:pt x="1187" y="86"/>
                  </a:lnTo>
                  <a:lnTo>
                    <a:pt x="1182" y="82"/>
                  </a:lnTo>
                  <a:lnTo>
                    <a:pt x="1176" y="77"/>
                  </a:lnTo>
                  <a:lnTo>
                    <a:pt x="1171" y="73"/>
                  </a:lnTo>
                  <a:lnTo>
                    <a:pt x="1166" y="69"/>
                  </a:lnTo>
                  <a:lnTo>
                    <a:pt x="1160" y="65"/>
                  </a:lnTo>
                  <a:lnTo>
                    <a:pt x="1155" y="61"/>
                  </a:lnTo>
                  <a:lnTo>
                    <a:pt x="1149" y="57"/>
                  </a:lnTo>
                  <a:lnTo>
                    <a:pt x="1144" y="53"/>
                  </a:lnTo>
                  <a:lnTo>
                    <a:pt x="1138" y="50"/>
                  </a:lnTo>
                  <a:lnTo>
                    <a:pt x="1132" y="46"/>
                  </a:lnTo>
                  <a:lnTo>
                    <a:pt x="1126" y="43"/>
                  </a:lnTo>
                  <a:lnTo>
                    <a:pt x="1120" y="40"/>
                  </a:lnTo>
                  <a:lnTo>
                    <a:pt x="1115" y="37"/>
                  </a:lnTo>
                  <a:lnTo>
                    <a:pt x="1109" y="34"/>
                  </a:lnTo>
                  <a:lnTo>
                    <a:pt x="1104" y="32"/>
                  </a:lnTo>
                  <a:lnTo>
                    <a:pt x="1098" y="30"/>
                  </a:lnTo>
                  <a:lnTo>
                    <a:pt x="1093" y="27"/>
                  </a:lnTo>
                  <a:lnTo>
                    <a:pt x="1087" y="25"/>
                  </a:lnTo>
                  <a:lnTo>
                    <a:pt x="1082" y="23"/>
                  </a:lnTo>
                  <a:lnTo>
                    <a:pt x="1076" y="21"/>
                  </a:lnTo>
                  <a:lnTo>
                    <a:pt x="1070" y="19"/>
                  </a:lnTo>
                  <a:lnTo>
                    <a:pt x="1064" y="18"/>
                  </a:lnTo>
                  <a:lnTo>
                    <a:pt x="1058" y="16"/>
                  </a:lnTo>
                  <a:lnTo>
                    <a:pt x="1052" y="14"/>
                  </a:lnTo>
                  <a:lnTo>
                    <a:pt x="1046" y="13"/>
                  </a:lnTo>
                  <a:lnTo>
                    <a:pt x="1040" y="11"/>
                  </a:lnTo>
                  <a:lnTo>
                    <a:pt x="1034" y="10"/>
                  </a:lnTo>
                  <a:lnTo>
                    <a:pt x="1028" y="9"/>
                  </a:lnTo>
                  <a:lnTo>
                    <a:pt x="1021" y="8"/>
                  </a:lnTo>
                  <a:lnTo>
                    <a:pt x="1015" y="7"/>
                  </a:lnTo>
                  <a:lnTo>
                    <a:pt x="1008" y="6"/>
                  </a:lnTo>
                  <a:lnTo>
                    <a:pt x="1002" y="5"/>
                  </a:lnTo>
                  <a:lnTo>
                    <a:pt x="995" y="4"/>
                  </a:lnTo>
                  <a:lnTo>
                    <a:pt x="989" y="3"/>
                  </a:lnTo>
                  <a:lnTo>
                    <a:pt x="982" y="2"/>
                  </a:lnTo>
                  <a:lnTo>
                    <a:pt x="975" y="2"/>
                  </a:lnTo>
                  <a:lnTo>
                    <a:pt x="969" y="1"/>
                  </a:lnTo>
                  <a:lnTo>
                    <a:pt x="962" y="1"/>
                  </a:lnTo>
                  <a:lnTo>
                    <a:pt x="955" y="1"/>
                  </a:lnTo>
                  <a:lnTo>
                    <a:pt x="948" y="0"/>
                  </a:lnTo>
                  <a:lnTo>
                    <a:pt x="941" y="0"/>
                  </a:lnTo>
                  <a:lnTo>
                    <a:pt x="934" y="0"/>
                  </a:lnTo>
                  <a:lnTo>
                    <a:pt x="927" y="0"/>
                  </a:lnTo>
                  <a:lnTo>
                    <a:pt x="920" y="0"/>
                  </a:lnTo>
                  <a:lnTo>
                    <a:pt x="913" y="0"/>
                  </a:lnTo>
                  <a:lnTo>
                    <a:pt x="905" y="0"/>
                  </a:lnTo>
                  <a:lnTo>
                    <a:pt x="898" y="0"/>
                  </a:lnTo>
                  <a:lnTo>
                    <a:pt x="891" y="0"/>
                  </a:lnTo>
                  <a:lnTo>
                    <a:pt x="883" y="1"/>
                  </a:lnTo>
                  <a:lnTo>
                    <a:pt x="876" y="1"/>
                  </a:lnTo>
                  <a:lnTo>
                    <a:pt x="869" y="1"/>
                  </a:lnTo>
                  <a:lnTo>
                    <a:pt x="861" y="2"/>
                  </a:lnTo>
                  <a:lnTo>
                    <a:pt x="853" y="2"/>
                  </a:lnTo>
                  <a:lnTo>
                    <a:pt x="846" y="3"/>
                  </a:lnTo>
                  <a:lnTo>
                    <a:pt x="838" y="4"/>
                  </a:lnTo>
                  <a:lnTo>
                    <a:pt x="831" y="4"/>
                  </a:lnTo>
                  <a:lnTo>
                    <a:pt x="823" y="5"/>
                  </a:lnTo>
                  <a:lnTo>
                    <a:pt x="815" y="6"/>
                  </a:lnTo>
                  <a:lnTo>
                    <a:pt x="808" y="7"/>
                  </a:lnTo>
                  <a:lnTo>
                    <a:pt x="800" y="8"/>
                  </a:lnTo>
                  <a:lnTo>
                    <a:pt x="792" y="9"/>
                  </a:lnTo>
                  <a:lnTo>
                    <a:pt x="784" y="10"/>
                  </a:lnTo>
                  <a:lnTo>
                    <a:pt x="776" y="11"/>
                  </a:lnTo>
                  <a:lnTo>
                    <a:pt x="768" y="12"/>
                  </a:lnTo>
                  <a:lnTo>
                    <a:pt x="760" y="13"/>
                  </a:lnTo>
                  <a:lnTo>
                    <a:pt x="752" y="14"/>
                  </a:lnTo>
                  <a:lnTo>
                    <a:pt x="744" y="15"/>
                  </a:lnTo>
                  <a:lnTo>
                    <a:pt x="736" y="17"/>
                  </a:lnTo>
                  <a:lnTo>
                    <a:pt x="728" y="18"/>
                  </a:lnTo>
                  <a:lnTo>
                    <a:pt x="720" y="19"/>
                  </a:lnTo>
                  <a:lnTo>
                    <a:pt x="712" y="21"/>
                  </a:lnTo>
                  <a:lnTo>
                    <a:pt x="704" y="22"/>
                  </a:lnTo>
                  <a:lnTo>
                    <a:pt x="696" y="23"/>
                  </a:lnTo>
                  <a:lnTo>
                    <a:pt x="687" y="25"/>
                  </a:lnTo>
                  <a:lnTo>
                    <a:pt x="679" y="26"/>
                  </a:lnTo>
                  <a:lnTo>
                    <a:pt x="671" y="28"/>
                  </a:lnTo>
                  <a:lnTo>
                    <a:pt x="663" y="29"/>
                  </a:lnTo>
                  <a:lnTo>
                    <a:pt x="655" y="28"/>
                  </a:lnTo>
                  <a:lnTo>
                    <a:pt x="646" y="26"/>
                  </a:lnTo>
                  <a:lnTo>
                    <a:pt x="638" y="25"/>
                  </a:lnTo>
                  <a:lnTo>
                    <a:pt x="630" y="24"/>
                  </a:lnTo>
                  <a:lnTo>
                    <a:pt x="622" y="22"/>
                  </a:lnTo>
                  <a:lnTo>
                    <a:pt x="614" y="21"/>
                  </a:lnTo>
                  <a:lnTo>
                    <a:pt x="606" y="19"/>
                  </a:lnTo>
                  <a:lnTo>
                    <a:pt x="598" y="18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4"/>
                  </a:lnTo>
                  <a:lnTo>
                    <a:pt x="566" y="13"/>
                  </a:lnTo>
                  <a:lnTo>
                    <a:pt x="558" y="12"/>
                  </a:lnTo>
                  <a:lnTo>
                    <a:pt x="550" y="11"/>
                  </a:lnTo>
                  <a:lnTo>
                    <a:pt x="542" y="10"/>
                  </a:lnTo>
                  <a:lnTo>
                    <a:pt x="535" y="9"/>
                  </a:lnTo>
                  <a:lnTo>
                    <a:pt x="527" y="8"/>
                  </a:lnTo>
                  <a:lnTo>
                    <a:pt x="519" y="7"/>
                  </a:lnTo>
                  <a:lnTo>
                    <a:pt x="511" y="6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8" y="4"/>
                  </a:lnTo>
                  <a:lnTo>
                    <a:pt x="481" y="3"/>
                  </a:lnTo>
                  <a:lnTo>
                    <a:pt x="473" y="3"/>
                  </a:lnTo>
                  <a:lnTo>
                    <a:pt x="466" y="2"/>
                  </a:lnTo>
                  <a:lnTo>
                    <a:pt x="458" y="2"/>
                  </a:lnTo>
                  <a:lnTo>
                    <a:pt x="451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29" y="0"/>
                  </a:lnTo>
                  <a:lnTo>
                    <a:pt x="421" y="0"/>
                  </a:lnTo>
                  <a:lnTo>
                    <a:pt x="414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58" y="1"/>
                  </a:lnTo>
                  <a:lnTo>
                    <a:pt x="351" y="1"/>
                  </a:lnTo>
                  <a:lnTo>
                    <a:pt x="344" y="2"/>
                  </a:lnTo>
                  <a:lnTo>
                    <a:pt x="337" y="2"/>
                  </a:lnTo>
                  <a:lnTo>
                    <a:pt x="331" y="3"/>
                  </a:lnTo>
                  <a:lnTo>
                    <a:pt x="324" y="3"/>
                  </a:lnTo>
                  <a:lnTo>
                    <a:pt x="317" y="4"/>
                  </a:lnTo>
                  <a:lnTo>
                    <a:pt x="311" y="5"/>
                  </a:lnTo>
                  <a:lnTo>
                    <a:pt x="304" y="6"/>
                  </a:lnTo>
                  <a:lnTo>
                    <a:pt x="298" y="7"/>
                  </a:lnTo>
                  <a:lnTo>
                    <a:pt x="292" y="8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3" y="12"/>
                  </a:lnTo>
                  <a:lnTo>
                    <a:pt x="267" y="13"/>
                  </a:lnTo>
                  <a:lnTo>
                    <a:pt x="261" y="15"/>
                  </a:lnTo>
                  <a:lnTo>
                    <a:pt x="255" y="16"/>
                  </a:lnTo>
                  <a:lnTo>
                    <a:pt x="249" y="18"/>
                  </a:lnTo>
                  <a:lnTo>
                    <a:pt x="243" y="20"/>
                  </a:lnTo>
                  <a:lnTo>
                    <a:pt x="237" y="22"/>
                  </a:lnTo>
                  <a:lnTo>
                    <a:pt x="231" y="23"/>
                  </a:lnTo>
                  <a:lnTo>
                    <a:pt x="226" y="26"/>
                  </a:lnTo>
                  <a:lnTo>
                    <a:pt x="220" y="28"/>
                  </a:lnTo>
                  <a:lnTo>
                    <a:pt x="215" y="30"/>
                  </a:lnTo>
                  <a:lnTo>
                    <a:pt x="209" y="32"/>
                  </a:lnTo>
                  <a:lnTo>
                    <a:pt x="204" y="35"/>
                  </a:lnTo>
                  <a:lnTo>
                    <a:pt x="198" y="37"/>
                  </a:lnTo>
                  <a:lnTo>
                    <a:pt x="193" y="40"/>
                  </a:lnTo>
                  <a:lnTo>
                    <a:pt x="187" y="43"/>
                  </a:lnTo>
                  <a:lnTo>
                    <a:pt x="181" y="46"/>
                  </a:lnTo>
                  <a:lnTo>
                    <a:pt x="175" y="49"/>
                  </a:lnTo>
                  <a:lnTo>
                    <a:pt x="169" y="53"/>
                  </a:lnTo>
                  <a:lnTo>
                    <a:pt x="164" y="57"/>
                  </a:lnTo>
                  <a:lnTo>
                    <a:pt x="158" y="60"/>
                  </a:lnTo>
                  <a:lnTo>
                    <a:pt x="153" y="64"/>
                  </a:lnTo>
                  <a:lnTo>
                    <a:pt x="147" y="68"/>
                  </a:lnTo>
                  <a:lnTo>
                    <a:pt x="142" y="72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26" y="85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12" y="99"/>
                  </a:lnTo>
                  <a:lnTo>
                    <a:pt x="107" y="103"/>
                  </a:lnTo>
                  <a:lnTo>
                    <a:pt x="103" y="108"/>
                  </a:lnTo>
                  <a:lnTo>
                    <a:pt x="98" y="113"/>
                  </a:lnTo>
                  <a:lnTo>
                    <a:pt x="94" y="118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1" y="134"/>
                  </a:lnTo>
                  <a:lnTo>
                    <a:pt x="77" y="139"/>
                  </a:lnTo>
                  <a:lnTo>
                    <a:pt x="73" y="145"/>
                  </a:lnTo>
                  <a:lnTo>
                    <a:pt x="69" y="150"/>
                  </a:lnTo>
                  <a:lnTo>
                    <a:pt x="66" y="156"/>
                  </a:lnTo>
                  <a:lnTo>
                    <a:pt x="62" y="161"/>
                  </a:lnTo>
                  <a:lnTo>
                    <a:pt x="58" y="167"/>
                  </a:lnTo>
                  <a:lnTo>
                    <a:pt x="55" y="173"/>
                  </a:lnTo>
                  <a:lnTo>
                    <a:pt x="52" y="179"/>
                  </a:lnTo>
                  <a:lnTo>
                    <a:pt x="49" y="185"/>
                  </a:lnTo>
                  <a:lnTo>
                    <a:pt x="45" y="191"/>
                  </a:lnTo>
                  <a:lnTo>
                    <a:pt x="42" y="197"/>
                  </a:lnTo>
                  <a:lnTo>
                    <a:pt x="39" y="203"/>
                  </a:lnTo>
                  <a:lnTo>
                    <a:pt x="37" y="210"/>
                  </a:lnTo>
                  <a:lnTo>
                    <a:pt x="34" y="216"/>
                  </a:lnTo>
                  <a:lnTo>
                    <a:pt x="31" y="222"/>
                  </a:lnTo>
                  <a:lnTo>
                    <a:pt x="29" y="229"/>
                  </a:lnTo>
                  <a:lnTo>
                    <a:pt x="26" y="235"/>
                  </a:lnTo>
                  <a:lnTo>
                    <a:pt x="24" y="242"/>
                  </a:lnTo>
                  <a:lnTo>
                    <a:pt x="22" y="248"/>
                  </a:lnTo>
                  <a:lnTo>
                    <a:pt x="20" y="255"/>
                  </a:lnTo>
                  <a:lnTo>
                    <a:pt x="18" y="262"/>
                  </a:lnTo>
                  <a:lnTo>
                    <a:pt x="16" y="268"/>
                  </a:lnTo>
                  <a:lnTo>
                    <a:pt x="14" y="275"/>
                  </a:lnTo>
                  <a:lnTo>
                    <a:pt x="12" y="282"/>
                  </a:lnTo>
                  <a:lnTo>
                    <a:pt x="11" y="289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7" y="310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4" y="331"/>
                  </a:lnTo>
                  <a:lnTo>
                    <a:pt x="3" y="338"/>
                  </a:lnTo>
                  <a:lnTo>
                    <a:pt x="2" y="345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0" y="374"/>
                  </a:lnTo>
                  <a:lnTo>
                    <a:pt x="0" y="381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2"/>
                  </a:lnTo>
                  <a:lnTo>
                    <a:pt x="0" y="409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3" y="437"/>
                  </a:lnTo>
                  <a:lnTo>
                    <a:pt x="3" y="444"/>
                  </a:lnTo>
                  <a:lnTo>
                    <a:pt x="4" y="451"/>
                  </a:lnTo>
                  <a:lnTo>
                    <a:pt x="5" y="458"/>
                  </a:lnTo>
                  <a:lnTo>
                    <a:pt x="7" y="465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5"/>
                  </a:lnTo>
                  <a:lnTo>
                    <a:pt x="12" y="492"/>
                  </a:lnTo>
                  <a:lnTo>
                    <a:pt x="14" y="499"/>
                  </a:lnTo>
                  <a:lnTo>
                    <a:pt x="15" y="505"/>
                  </a:lnTo>
                  <a:lnTo>
                    <a:pt x="17" y="512"/>
                  </a:lnTo>
                  <a:lnTo>
                    <a:pt x="19" y="519"/>
                  </a:lnTo>
                  <a:lnTo>
                    <a:pt x="21" y="525"/>
                  </a:lnTo>
                  <a:lnTo>
                    <a:pt x="23" y="532"/>
                  </a:lnTo>
                  <a:lnTo>
                    <a:pt x="25" y="538"/>
                  </a:lnTo>
                  <a:lnTo>
                    <a:pt x="28" y="545"/>
                  </a:lnTo>
                  <a:lnTo>
                    <a:pt x="30" y="551"/>
                  </a:lnTo>
                  <a:lnTo>
                    <a:pt x="33" y="558"/>
                  </a:lnTo>
                  <a:lnTo>
                    <a:pt x="35" y="564"/>
                  </a:lnTo>
                  <a:lnTo>
                    <a:pt x="38" y="571"/>
                  </a:lnTo>
                  <a:lnTo>
                    <a:pt x="41" y="577"/>
                  </a:lnTo>
                  <a:lnTo>
                    <a:pt x="44" y="584"/>
                  </a:lnTo>
                  <a:lnTo>
                    <a:pt x="47" y="590"/>
                  </a:lnTo>
                  <a:lnTo>
                    <a:pt x="50" y="596"/>
                  </a:lnTo>
                  <a:lnTo>
                    <a:pt x="53" y="602"/>
                  </a:lnTo>
                  <a:lnTo>
                    <a:pt x="56" y="609"/>
                  </a:lnTo>
                  <a:lnTo>
                    <a:pt x="59" y="615"/>
                  </a:lnTo>
                  <a:lnTo>
                    <a:pt x="63" y="621"/>
                  </a:lnTo>
                  <a:lnTo>
                    <a:pt x="66" y="627"/>
                  </a:lnTo>
                  <a:lnTo>
                    <a:pt x="70" y="633"/>
                  </a:lnTo>
                  <a:lnTo>
                    <a:pt x="74" y="639"/>
                  </a:lnTo>
                  <a:lnTo>
                    <a:pt x="77" y="645"/>
                  </a:lnTo>
                  <a:lnTo>
                    <a:pt x="81" y="651"/>
                  </a:lnTo>
                  <a:lnTo>
                    <a:pt x="85" y="657"/>
                  </a:lnTo>
                  <a:lnTo>
                    <a:pt x="89" y="663"/>
                  </a:lnTo>
                  <a:lnTo>
                    <a:pt x="93" y="668"/>
                  </a:lnTo>
                  <a:lnTo>
                    <a:pt x="97" y="674"/>
                  </a:lnTo>
                  <a:lnTo>
                    <a:pt x="102" y="680"/>
                  </a:lnTo>
                  <a:lnTo>
                    <a:pt x="106" y="686"/>
                  </a:lnTo>
                  <a:lnTo>
                    <a:pt x="111" y="691"/>
                  </a:lnTo>
                  <a:lnTo>
                    <a:pt x="115" y="697"/>
                  </a:lnTo>
                  <a:lnTo>
                    <a:pt x="120" y="702"/>
                  </a:lnTo>
                  <a:lnTo>
                    <a:pt x="124" y="708"/>
                  </a:lnTo>
                  <a:lnTo>
                    <a:pt x="129" y="713"/>
                  </a:lnTo>
                  <a:lnTo>
                    <a:pt x="134" y="719"/>
                  </a:lnTo>
                  <a:lnTo>
                    <a:pt x="139" y="724"/>
                  </a:lnTo>
                  <a:lnTo>
                    <a:pt x="144" y="729"/>
                  </a:lnTo>
                  <a:lnTo>
                    <a:pt x="149" y="734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0"/>
                  </a:lnTo>
                  <a:lnTo>
                    <a:pt x="170" y="755"/>
                  </a:lnTo>
                  <a:lnTo>
                    <a:pt x="175" y="760"/>
                  </a:lnTo>
                  <a:lnTo>
                    <a:pt x="181" y="765"/>
                  </a:lnTo>
                  <a:lnTo>
                    <a:pt x="186" y="770"/>
                  </a:lnTo>
                  <a:lnTo>
                    <a:pt x="192" y="774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3" y="799"/>
                  </a:lnTo>
                  <a:lnTo>
                    <a:pt x="229" y="802"/>
                  </a:lnTo>
                  <a:lnTo>
                    <a:pt x="234" y="806"/>
                  </a:lnTo>
                  <a:lnTo>
                    <a:pt x="240" y="810"/>
                  </a:lnTo>
                  <a:lnTo>
                    <a:pt x="245" y="814"/>
                  </a:lnTo>
                  <a:lnTo>
                    <a:pt x="251" y="817"/>
                  </a:lnTo>
                  <a:lnTo>
                    <a:pt x="257" y="821"/>
                  </a:lnTo>
                  <a:lnTo>
                    <a:pt x="262" y="824"/>
                  </a:lnTo>
                  <a:lnTo>
                    <a:pt x="268" y="828"/>
                  </a:lnTo>
                  <a:lnTo>
                    <a:pt x="274" y="831"/>
                  </a:lnTo>
                  <a:lnTo>
                    <a:pt x="280" y="835"/>
                  </a:lnTo>
                  <a:lnTo>
                    <a:pt x="286" y="838"/>
                  </a:lnTo>
                  <a:lnTo>
                    <a:pt x="292" y="841"/>
                  </a:lnTo>
                  <a:lnTo>
                    <a:pt x="298" y="844"/>
                  </a:lnTo>
                  <a:lnTo>
                    <a:pt x="304" y="847"/>
                  </a:lnTo>
                  <a:lnTo>
                    <a:pt x="310" y="850"/>
                  </a:lnTo>
                  <a:lnTo>
                    <a:pt x="316" y="853"/>
                  </a:lnTo>
                  <a:lnTo>
                    <a:pt x="322" y="856"/>
                  </a:lnTo>
                  <a:lnTo>
                    <a:pt x="329" y="859"/>
                  </a:lnTo>
                  <a:lnTo>
                    <a:pt x="335" y="862"/>
                  </a:lnTo>
                  <a:lnTo>
                    <a:pt x="341" y="865"/>
                  </a:lnTo>
                  <a:lnTo>
                    <a:pt x="348" y="868"/>
                  </a:lnTo>
                  <a:lnTo>
                    <a:pt x="354" y="870"/>
                  </a:lnTo>
                  <a:lnTo>
                    <a:pt x="361" y="873"/>
                  </a:lnTo>
                  <a:lnTo>
                    <a:pt x="367" y="875"/>
                  </a:lnTo>
                  <a:lnTo>
                    <a:pt x="374" y="878"/>
                  </a:lnTo>
                  <a:lnTo>
                    <a:pt x="380" y="880"/>
                  </a:lnTo>
                  <a:lnTo>
                    <a:pt x="387" y="883"/>
                  </a:lnTo>
                  <a:lnTo>
                    <a:pt x="394" y="885"/>
                  </a:lnTo>
                  <a:lnTo>
                    <a:pt x="400" y="887"/>
                  </a:lnTo>
                  <a:lnTo>
                    <a:pt x="407" y="889"/>
                  </a:lnTo>
                  <a:lnTo>
                    <a:pt x="414" y="891"/>
                  </a:lnTo>
                  <a:lnTo>
                    <a:pt x="421" y="893"/>
                  </a:lnTo>
                  <a:lnTo>
                    <a:pt x="428" y="895"/>
                  </a:lnTo>
                  <a:lnTo>
                    <a:pt x="435" y="897"/>
                  </a:lnTo>
                  <a:lnTo>
                    <a:pt x="442" y="899"/>
                  </a:lnTo>
                  <a:lnTo>
                    <a:pt x="449" y="901"/>
                  </a:lnTo>
                  <a:lnTo>
                    <a:pt x="456" y="903"/>
                  </a:lnTo>
                  <a:lnTo>
                    <a:pt x="463" y="905"/>
                  </a:lnTo>
                  <a:lnTo>
                    <a:pt x="470" y="906"/>
                  </a:lnTo>
                  <a:lnTo>
                    <a:pt x="477" y="908"/>
                  </a:lnTo>
                  <a:lnTo>
                    <a:pt x="484" y="909"/>
                  </a:lnTo>
                  <a:lnTo>
                    <a:pt x="491" y="911"/>
                  </a:lnTo>
                  <a:lnTo>
                    <a:pt x="498" y="912"/>
                  </a:lnTo>
                  <a:lnTo>
                    <a:pt x="506" y="913"/>
                  </a:lnTo>
                  <a:lnTo>
                    <a:pt x="513" y="915"/>
                  </a:lnTo>
                  <a:lnTo>
                    <a:pt x="520" y="916"/>
                  </a:lnTo>
                  <a:lnTo>
                    <a:pt x="528" y="917"/>
                  </a:lnTo>
                  <a:lnTo>
                    <a:pt x="535" y="918"/>
                  </a:lnTo>
                  <a:lnTo>
                    <a:pt x="542" y="919"/>
                  </a:lnTo>
                  <a:lnTo>
                    <a:pt x="550" y="920"/>
                  </a:lnTo>
                  <a:lnTo>
                    <a:pt x="557" y="921"/>
                  </a:lnTo>
                  <a:lnTo>
                    <a:pt x="565" y="922"/>
                  </a:lnTo>
                  <a:lnTo>
                    <a:pt x="572" y="922"/>
                  </a:lnTo>
                  <a:lnTo>
                    <a:pt x="580" y="923"/>
                  </a:lnTo>
                  <a:lnTo>
                    <a:pt x="587" y="924"/>
                  </a:lnTo>
                  <a:lnTo>
                    <a:pt x="595" y="924"/>
                  </a:lnTo>
                  <a:lnTo>
                    <a:pt x="602" y="925"/>
                  </a:lnTo>
                  <a:lnTo>
                    <a:pt x="610" y="925"/>
                  </a:lnTo>
                  <a:lnTo>
                    <a:pt x="618" y="926"/>
                  </a:lnTo>
                  <a:lnTo>
                    <a:pt x="625" y="926"/>
                  </a:lnTo>
                  <a:lnTo>
                    <a:pt x="633" y="926"/>
                  </a:lnTo>
                  <a:lnTo>
                    <a:pt x="641" y="926"/>
                  </a:lnTo>
                  <a:lnTo>
                    <a:pt x="649" y="926"/>
                  </a:lnTo>
                  <a:lnTo>
                    <a:pt x="656" y="926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76" name="Freeform 16">
              <a:extLst>
                <a:ext uri="{FF2B5EF4-FFF2-40B4-BE49-F238E27FC236}">
                  <a16:creationId xmlns:a16="http://schemas.microsoft.com/office/drawing/2014/main" id="{C8EB4A87-54A0-4EFC-B78F-A041F0F81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150" y="3323625"/>
              <a:ext cx="932178" cy="681146"/>
            </a:xfrm>
            <a:custGeom>
              <a:avLst/>
              <a:gdLst>
                <a:gd name="T0" fmla="*/ 2147483646 w 1175"/>
                <a:gd name="T1" fmla="*/ 2147483646 h 831"/>
                <a:gd name="T2" fmla="*/ 2147483646 w 1175"/>
                <a:gd name="T3" fmla="*/ 2147483646 h 831"/>
                <a:gd name="T4" fmla="*/ 2147483646 w 1175"/>
                <a:gd name="T5" fmla="*/ 2147483646 h 831"/>
                <a:gd name="T6" fmla="*/ 2147483646 w 1175"/>
                <a:gd name="T7" fmla="*/ 2147483646 h 831"/>
                <a:gd name="T8" fmla="*/ 2147483646 w 1175"/>
                <a:gd name="T9" fmla="*/ 2147483646 h 831"/>
                <a:gd name="T10" fmla="*/ 2147483646 w 1175"/>
                <a:gd name="T11" fmla="*/ 2147483646 h 831"/>
                <a:gd name="T12" fmla="*/ 2147483646 w 1175"/>
                <a:gd name="T13" fmla="*/ 2147483646 h 831"/>
                <a:gd name="T14" fmla="*/ 2147483646 w 1175"/>
                <a:gd name="T15" fmla="*/ 2147483646 h 831"/>
                <a:gd name="T16" fmla="*/ 2147483646 w 1175"/>
                <a:gd name="T17" fmla="*/ 2147483646 h 831"/>
                <a:gd name="T18" fmla="*/ 2147483646 w 1175"/>
                <a:gd name="T19" fmla="*/ 2147483646 h 831"/>
                <a:gd name="T20" fmla="*/ 2147483646 w 1175"/>
                <a:gd name="T21" fmla="*/ 2147483646 h 831"/>
                <a:gd name="T22" fmla="*/ 2147483646 w 1175"/>
                <a:gd name="T23" fmla="*/ 2147483646 h 831"/>
                <a:gd name="T24" fmla="*/ 2147483646 w 1175"/>
                <a:gd name="T25" fmla="*/ 2147483646 h 831"/>
                <a:gd name="T26" fmla="*/ 2147483646 w 1175"/>
                <a:gd name="T27" fmla="*/ 2147483646 h 831"/>
                <a:gd name="T28" fmla="*/ 2147483646 w 1175"/>
                <a:gd name="T29" fmla="*/ 2147483646 h 831"/>
                <a:gd name="T30" fmla="*/ 2147483646 w 1175"/>
                <a:gd name="T31" fmla="*/ 2147483646 h 831"/>
                <a:gd name="T32" fmla="*/ 2147483646 w 1175"/>
                <a:gd name="T33" fmla="*/ 2147483646 h 831"/>
                <a:gd name="T34" fmla="*/ 2147483646 w 1175"/>
                <a:gd name="T35" fmla="*/ 2147483646 h 831"/>
                <a:gd name="T36" fmla="*/ 2147483646 w 1175"/>
                <a:gd name="T37" fmla="*/ 2147483646 h 831"/>
                <a:gd name="T38" fmla="*/ 2147483646 w 1175"/>
                <a:gd name="T39" fmla="*/ 2147483646 h 831"/>
                <a:gd name="T40" fmla="*/ 2147483646 w 1175"/>
                <a:gd name="T41" fmla="*/ 2147483646 h 831"/>
                <a:gd name="T42" fmla="*/ 2147483646 w 1175"/>
                <a:gd name="T43" fmla="*/ 2147483646 h 831"/>
                <a:gd name="T44" fmla="*/ 2147483646 w 1175"/>
                <a:gd name="T45" fmla="*/ 2147483646 h 831"/>
                <a:gd name="T46" fmla="*/ 2147483646 w 1175"/>
                <a:gd name="T47" fmla="*/ 2147483646 h 831"/>
                <a:gd name="T48" fmla="*/ 2147483646 w 1175"/>
                <a:gd name="T49" fmla="*/ 2147483646 h 831"/>
                <a:gd name="T50" fmla="*/ 2147483646 w 1175"/>
                <a:gd name="T51" fmla="*/ 0 h 831"/>
                <a:gd name="T52" fmla="*/ 2147483646 w 1175"/>
                <a:gd name="T53" fmla="*/ 2147483646 h 831"/>
                <a:gd name="T54" fmla="*/ 2147483646 w 1175"/>
                <a:gd name="T55" fmla="*/ 2147483646 h 831"/>
                <a:gd name="T56" fmla="*/ 2147483646 w 1175"/>
                <a:gd name="T57" fmla="*/ 2147483646 h 831"/>
                <a:gd name="T58" fmla="*/ 2147483646 w 1175"/>
                <a:gd name="T59" fmla="*/ 2147483646 h 831"/>
                <a:gd name="T60" fmla="*/ 2147483646 w 1175"/>
                <a:gd name="T61" fmla="*/ 2147483646 h 831"/>
                <a:gd name="T62" fmla="*/ 2147483646 w 1175"/>
                <a:gd name="T63" fmla="*/ 2147483646 h 831"/>
                <a:gd name="T64" fmla="*/ 2147483646 w 1175"/>
                <a:gd name="T65" fmla="*/ 0 h 831"/>
                <a:gd name="T66" fmla="*/ 2147483646 w 1175"/>
                <a:gd name="T67" fmla="*/ 0 h 831"/>
                <a:gd name="T68" fmla="*/ 2147483646 w 1175"/>
                <a:gd name="T69" fmla="*/ 2147483646 h 831"/>
                <a:gd name="T70" fmla="*/ 2147483646 w 1175"/>
                <a:gd name="T71" fmla="*/ 2147483646 h 831"/>
                <a:gd name="T72" fmla="*/ 2147483646 w 1175"/>
                <a:gd name="T73" fmla="*/ 2147483646 h 831"/>
                <a:gd name="T74" fmla="*/ 2147483646 w 1175"/>
                <a:gd name="T75" fmla="*/ 2147483646 h 831"/>
                <a:gd name="T76" fmla="*/ 2147483646 w 1175"/>
                <a:gd name="T77" fmla="*/ 2147483646 h 831"/>
                <a:gd name="T78" fmla="*/ 2147483646 w 1175"/>
                <a:gd name="T79" fmla="*/ 2147483646 h 831"/>
                <a:gd name="T80" fmla="*/ 2147483646 w 1175"/>
                <a:gd name="T81" fmla="*/ 2147483646 h 831"/>
                <a:gd name="T82" fmla="*/ 2147483646 w 1175"/>
                <a:gd name="T83" fmla="*/ 2147483646 h 831"/>
                <a:gd name="T84" fmla="*/ 2147483646 w 1175"/>
                <a:gd name="T85" fmla="*/ 2147483646 h 831"/>
                <a:gd name="T86" fmla="*/ 0 w 1175"/>
                <a:gd name="T87" fmla="*/ 2147483646 h 831"/>
                <a:gd name="T88" fmla="*/ 2147483646 w 1175"/>
                <a:gd name="T89" fmla="*/ 2147483646 h 831"/>
                <a:gd name="T90" fmla="*/ 2147483646 w 1175"/>
                <a:gd name="T91" fmla="*/ 2147483646 h 831"/>
                <a:gd name="T92" fmla="*/ 2147483646 w 1175"/>
                <a:gd name="T93" fmla="*/ 2147483646 h 831"/>
                <a:gd name="T94" fmla="*/ 2147483646 w 1175"/>
                <a:gd name="T95" fmla="*/ 2147483646 h 831"/>
                <a:gd name="T96" fmla="*/ 2147483646 w 1175"/>
                <a:gd name="T97" fmla="*/ 2147483646 h 831"/>
                <a:gd name="T98" fmla="*/ 2147483646 w 1175"/>
                <a:gd name="T99" fmla="*/ 2147483646 h 831"/>
                <a:gd name="T100" fmla="*/ 2147483646 w 1175"/>
                <a:gd name="T101" fmla="*/ 2147483646 h 831"/>
                <a:gd name="T102" fmla="*/ 2147483646 w 1175"/>
                <a:gd name="T103" fmla="*/ 2147483646 h 831"/>
                <a:gd name="T104" fmla="*/ 2147483646 w 1175"/>
                <a:gd name="T105" fmla="*/ 2147483646 h 831"/>
                <a:gd name="T106" fmla="*/ 2147483646 w 1175"/>
                <a:gd name="T107" fmla="*/ 2147483646 h 831"/>
                <a:gd name="T108" fmla="*/ 2147483646 w 1175"/>
                <a:gd name="T109" fmla="*/ 2147483646 h 831"/>
                <a:gd name="T110" fmla="*/ 2147483646 w 1175"/>
                <a:gd name="T111" fmla="*/ 2147483646 h 831"/>
                <a:gd name="T112" fmla="*/ 2147483646 w 1175"/>
                <a:gd name="T113" fmla="*/ 2147483646 h 831"/>
                <a:gd name="T114" fmla="*/ 2147483646 w 1175"/>
                <a:gd name="T115" fmla="*/ 2147483646 h 831"/>
                <a:gd name="T116" fmla="*/ 2147483646 w 1175"/>
                <a:gd name="T117" fmla="*/ 2147483646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5"/>
                <a:gd name="T178" fmla="*/ 0 h 831"/>
                <a:gd name="T179" fmla="*/ 1175 w 1175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5" h="831">
                  <a:moveTo>
                    <a:pt x="586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09" y="830"/>
                  </a:lnTo>
                  <a:lnTo>
                    <a:pt x="617" y="830"/>
                  </a:lnTo>
                  <a:lnTo>
                    <a:pt x="625" y="829"/>
                  </a:lnTo>
                  <a:lnTo>
                    <a:pt x="632" y="829"/>
                  </a:lnTo>
                  <a:lnTo>
                    <a:pt x="640" y="828"/>
                  </a:lnTo>
                  <a:lnTo>
                    <a:pt x="647" y="828"/>
                  </a:lnTo>
                  <a:lnTo>
                    <a:pt x="655" y="827"/>
                  </a:lnTo>
                  <a:lnTo>
                    <a:pt x="662" y="827"/>
                  </a:lnTo>
                  <a:lnTo>
                    <a:pt x="670" y="826"/>
                  </a:lnTo>
                  <a:lnTo>
                    <a:pt x="677" y="825"/>
                  </a:lnTo>
                  <a:lnTo>
                    <a:pt x="685" y="824"/>
                  </a:lnTo>
                  <a:lnTo>
                    <a:pt x="692" y="823"/>
                  </a:lnTo>
                  <a:lnTo>
                    <a:pt x="699" y="822"/>
                  </a:lnTo>
                  <a:lnTo>
                    <a:pt x="707" y="821"/>
                  </a:lnTo>
                  <a:lnTo>
                    <a:pt x="714" y="820"/>
                  </a:lnTo>
                  <a:lnTo>
                    <a:pt x="721" y="818"/>
                  </a:lnTo>
                  <a:lnTo>
                    <a:pt x="728" y="817"/>
                  </a:lnTo>
                  <a:lnTo>
                    <a:pt x="736" y="816"/>
                  </a:lnTo>
                  <a:lnTo>
                    <a:pt x="743" y="814"/>
                  </a:lnTo>
                  <a:lnTo>
                    <a:pt x="750" y="813"/>
                  </a:lnTo>
                  <a:lnTo>
                    <a:pt x="757" y="811"/>
                  </a:lnTo>
                  <a:lnTo>
                    <a:pt x="764" y="810"/>
                  </a:lnTo>
                  <a:lnTo>
                    <a:pt x="771" y="808"/>
                  </a:lnTo>
                  <a:lnTo>
                    <a:pt x="778" y="806"/>
                  </a:lnTo>
                  <a:lnTo>
                    <a:pt x="785" y="804"/>
                  </a:lnTo>
                  <a:lnTo>
                    <a:pt x="792" y="802"/>
                  </a:lnTo>
                  <a:lnTo>
                    <a:pt x="799" y="800"/>
                  </a:lnTo>
                  <a:lnTo>
                    <a:pt x="805" y="798"/>
                  </a:lnTo>
                  <a:lnTo>
                    <a:pt x="812" y="796"/>
                  </a:lnTo>
                  <a:lnTo>
                    <a:pt x="819" y="794"/>
                  </a:lnTo>
                  <a:lnTo>
                    <a:pt x="826" y="791"/>
                  </a:lnTo>
                  <a:lnTo>
                    <a:pt x="832" y="789"/>
                  </a:lnTo>
                  <a:lnTo>
                    <a:pt x="839" y="787"/>
                  </a:lnTo>
                  <a:lnTo>
                    <a:pt x="845" y="784"/>
                  </a:lnTo>
                  <a:lnTo>
                    <a:pt x="852" y="782"/>
                  </a:lnTo>
                  <a:lnTo>
                    <a:pt x="858" y="779"/>
                  </a:lnTo>
                  <a:lnTo>
                    <a:pt x="865" y="776"/>
                  </a:lnTo>
                  <a:lnTo>
                    <a:pt x="871" y="774"/>
                  </a:lnTo>
                  <a:lnTo>
                    <a:pt x="877" y="771"/>
                  </a:lnTo>
                  <a:lnTo>
                    <a:pt x="883" y="768"/>
                  </a:lnTo>
                  <a:lnTo>
                    <a:pt x="890" y="765"/>
                  </a:lnTo>
                  <a:lnTo>
                    <a:pt x="896" y="762"/>
                  </a:lnTo>
                  <a:lnTo>
                    <a:pt x="902" y="759"/>
                  </a:lnTo>
                  <a:lnTo>
                    <a:pt x="908" y="756"/>
                  </a:lnTo>
                  <a:lnTo>
                    <a:pt x="914" y="753"/>
                  </a:lnTo>
                  <a:lnTo>
                    <a:pt x="920" y="749"/>
                  </a:lnTo>
                  <a:lnTo>
                    <a:pt x="926" y="746"/>
                  </a:lnTo>
                  <a:lnTo>
                    <a:pt x="931" y="743"/>
                  </a:lnTo>
                  <a:lnTo>
                    <a:pt x="937" y="739"/>
                  </a:lnTo>
                  <a:lnTo>
                    <a:pt x="943" y="736"/>
                  </a:lnTo>
                  <a:lnTo>
                    <a:pt x="949" y="732"/>
                  </a:lnTo>
                  <a:lnTo>
                    <a:pt x="954" y="729"/>
                  </a:lnTo>
                  <a:lnTo>
                    <a:pt x="960" y="725"/>
                  </a:lnTo>
                  <a:lnTo>
                    <a:pt x="965" y="721"/>
                  </a:lnTo>
                  <a:lnTo>
                    <a:pt x="971" y="717"/>
                  </a:lnTo>
                  <a:lnTo>
                    <a:pt x="976" y="713"/>
                  </a:lnTo>
                  <a:lnTo>
                    <a:pt x="981" y="709"/>
                  </a:lnTo>
                  <a:lnTo>
                    <a:pt x="986" y="705"/>
                  </a:lnTo>
                  <a:lnTo>
                    <a:pt x="991" y="701"/>
                  </a:lnTo>
                  <a:lnTo>
                    <a:pt x="997" y="697"/>
                  </a:lnTo>
                  <a:lnTo>
                    <a:pt x="1002" y="693"/>
                  </a:lnTo>
                  <a:lnTo>
                    <a:pt x="1007" y="688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4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8" y="627"/>
                  </a:lnTo>
                  <a:lnTo>
                    <a:pt x="1073" y="622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8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4"/>
                  </a:lnTo>
                  <a:lnTo>
                    <a:pt x="1133" y="528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1" y="509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90"/>
                  </a:lnTo>
                  <a:lnTo>
                    <a:pt x="1151" y="483"/>
                  </a:lnTo>
                  <a:lnTo>
                    <a:pt x="1153" y="477"/>
                  </a:lnTo>
                  <a:lnTo>
                    <a:pt x="1156" y="470"/>
                  </a:lnTo>
                  <a:lnTo>
                    <a:pt x="1158" y="464"/>
                  </a:lnTo>
                  <a:lnTo>
                    <a:pt x="1159" y="457"/>
                  </a:lnTo>
                  <a:lnTo>
                    <a:pt x="1161" y="450"/>
                  </a:lnTo>
                  <a:lnTo>
                    <a:pt x="1163" y="444"/>
                  </a:lnTo>
                  <a:lnTo>
                    <a:pt x="1164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8" y="417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1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3" y="375"/>
                  </a:lnTo>
                  <a:lnTo>
                    <a:pt x="1174" y="369"/>
                  </a:lnTo>
                  <a:lnTo>
                    <a:pt x="1174" y="362"/>
                  </a:lnTo>
                  <a:lnTo>
                    <a:pt x="1174" y="355"/>
                  </a:lnTo>
                  <a:lnTo>
                    <a:pt x="1174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90"/>
                  </a:lnTo>
                  <a:lnTo>
                    <a:pt x="1169" y="283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5"/>
                  </a:lnTo>
                  <a:lnTo>
                    <a:pt x="1162" y="248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1"/>
                  </a:lnTo>
                  <a:lnTo>
                    <a:pt x="1152" y="214"/>
                  </a:lnTo>
                  <a:lnTo>
                    <a:pt x="1149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3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2"/>
                  </a:lnTo>
                  <a:lnTo>
                    <a:pt x="1063" y="78"/>
                  </a:lnTo>
                  <a:lnTo>
                    <a:pt x="1058" y="73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5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5"/>
                  </a:lnTo>
                  <a:lnTo>
                    <a:pt x="997" y="33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1" y="25"/>
                  </a:lnTo>
                  <a:lnTo>
                    <a:pt x="975" y="23"/>
                  </a:lnTo>
                  <a:lnTo>
                    <a:pt x="970" y="21"/>
                  </a:lnTo>
                  <a:lnTo>
                    <a:pt x="964" y="19"/>
                  </a:lnTo>
                  <a:lnTo>
                    <a:pt x="958" y="17"/>
                  </a:lnTo>
                  <a:lnTo>
                    <a:pt x="952" y="15"/>
                  </a:lnTo>
                  <a:lnTo>
                    <a:pt x="946" y="14"/>
                  </a:lnTo>
                  <a:lnTo>
                    <a:pt x="940" y="12"/>
                  </a:lnTo>
                  <a:lnTo>
                    <a:pt x="934" y="11"/>
                  </a:lnTo>
                  <a:lnTo>
                    <a:pt x="928" y="9"/>
                  </a:lnTo>
                  <a:lnTo>
                    <a:pt x="922" y="8"/>
                  </a:lnTo>
                  <a:lnTo>
                    <a:pt x="915" y="7"/>
                  </a:lnTo>
                  <a:lnTo>
                    <a:pt x="909" y="6"/>
                  </a:lnTo>
                  <a:lnTo>
                    <a:pt x="902" y="5"/>
                  </a:lnTo>
                  <a:lnTo>
                    <a:pt x="896" y="4"/>
                  </a:lnTo>
                  <a:lnTo>
                    <a:pt x="889" y="3"/>
                  </a:lnTo>
                  <a:lnTo>
                    <a:pt x="883" y="2"/>
                  </a:lnTo>
                  <a:lnTo>
                    <a:pt x="876" y="2"/>
                  </a:lnTo>
                  <a:lnTo>
                    <a:pt x="869" y="1"/>
                  </a:lnTo>
                  <a:lnTo>
                    <a:pt x="862" y="1"/>
                  </a:lnTo>
                  <a:lnTo>
                    <a:pt x="855" y="0"/>
                  </a:lnTo>
                  <a:lnTo>
                    <a:pt x="848" y="0"/>
                  </a:lnTo>
                  <a:lnTo>
                    <a:pt x="841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0" y="0"/>
                  </a:lnTo>
                  <a:lnTo>
                    <a:pt x="813" y="0"/>
                  </a:lnTo>
                  <a:lnTo>
                    <a:pt x="806" y="0"/>
                  </a:lnTo>
                  <a:lnTo>
                    <a:pt x="798" y="0"/>
                  </a:lnTo>
                  <a:lnTo>
                    <a:pt x="791" y="0"/>
                  </a:lnTo>
                  <a:lnTo>
                    <a:pt x="783" y="1"/>
                  </a:lnTo>
                  <a:lnTo>
                    <a:pt x="776" y="1"/>
                  </a:lnTo>
                  <a:lnTo>
                    <a:pt x="768" y="2"/>
                  </a:lnTo>
                  <a:lnTo>
                    <a:pt x="761" y="2"/>
                  </a:lnTo>
                  <a:lnTo>
                    <a:pt x="753" y="3"/>
                  </a:lnTo>
                  <a:lnTo>
                    <a:pt x="745" y="4"/>
                  </a:lnTo>
                  <a:lnTo>
                    <a:pt x="738" y="4"/>
                  </a:lnTo>
                  <a:lnTo>
                    <a:pt x="730" y="5"/>
                  </a:lnTo>
                  <a:lnTo>
                    <a:pt x="722" y="6"/>
                  </a:lnTo>
                  <a:lnTo>
                    <a:pt x="714" y="7"/>
                  </a:lnTo>
                  <a:lnTo>
                    <a:pt x="707" y="8"/>
                  </a:lnTo>
                  <a:lnTo>
                    <a:pt x="699" y="9"/>
                  </a:lnTo>
                  <a:lnTo>
                    <a:pt x="691" y="10"/>
                  </a:lnTo>
                  <a:lnTo>
                    <a:pt x="683" y="11"/>
                  </a:lnTo>
                  <a:lnTo>
                    <a:pt x="675" y="12"/>
                  </a:lnTo>
                  <a:lnTo>
                    <a:pt x="667" y="13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2" y="17"/>
                  </a:lnTo>
                  <a:lnTo>
                    <a:pt x="634" y="19"/>
                  </a:lnTo>
                  <a:lnTo>
                    <a:pt x="626" y="20"/>
                  </a:lnTo>
                  <a:lnTo>
                    <a:pt x="618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5" y="25"/>
                  </a:lnTo>
                  <a:lnTo>
                    <a:pt x="577" y="23"/>
                  </a:lnTo>
                  <a:lnTo>
                    <a:pt x="569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8" y="2"/>
                  </a:lnTo>
                  <a:lnTo>
                    <a:pt x="292" y="3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2" y="5"/>
                  </a:lnTo>
                  <a:lnTo>
                    <a:pt x="266" y="6"/>
                  </a:lnTo>
                  <a:lnTo>
                    <a:pt x="259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5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7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9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9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5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2"/>
                  </a:lnTo>
                  <a:lnTo>
                    <a:pt x="33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5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1"/>
                  </a:lnTo>
                  <a:lnTo>
                    <a:pt x="12" y="248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90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1" y="383"/>
                  </a:lnTo>
                  <a:lnTo>
                    <a:pt x="2" y="390"/>
                  </a:lnTo>
                  <a:lnTo>
                    <a:pt x="3" y="397"/>
                  </a:lnTo>
                  <a:lnTo>
                    <a:pt x="4" y="404"/>
                  </a:lnTo>
                  <a:lnTo>
                    <a:pt x="5" y="411"/>
                  </a:lnTo>
                  <a:lnTo>
                    <a:pt x="6" y="418"/>
                  </a:lnTo>
                  <a:lnTo>
                    <a:pt x="7" y="425"/>
                  </a:lnTo>
                  <a:lnTo>
                    <a:pt x="9" y="432"/>
                  </a:lnTo>
                  <a:lnTo>
                    <a:pt x="10" y="439"/>
                  </a:lnTo>
                  <a:lnTo>
                    <a:pt x="12" y="445"/>
                  </a:lnTo>
                  <a:lnTo>
                    <a:pt x="13" y="452"/>
                  </a:lnTo>
                  <a:lnTo>
                    <a:pt x="15" y="459"/>
                  </a:lnTo>
                  <a:lnTo>
                    <a:pt x="17" y="466"/>
                  </a:lnTo>
                  <a:lnTo>
                    <a:pt x="19" y="472"/>
                  </a:lnTo>
                  <a:lnTo>
                    <a:pt x="21" y="479"/>
                  </a:lnTo>
                  <a:lnTo>
                    <a:pt x="24" y="485"/>
                  </a:lnTo>
                  <a:lnTo>
                    <a:pt x="26" y="492"/>
                  </a:lnTo>
                  <a:lnTo>
                    <a:pt x="28" y="499"/>
                  </a:lnTo>
                  <a:lnTo>
                    <a:pt x="31" y="505"/>
                  </a:lnTo>
                  <a:lnTo>
                    <a:pt x="34" y="511"/>
                  </a:lnTo>
                  <a:lnTo>
                    <a:pt x="36" y="518"/>
                  </a:lnTo>
                  <a:lnTo>
                    <a:pt x="39" y="524"/>
                  </a:lnTo>
                  <a:lnTo>
                    <a:pt x="42" y="531"/>
                  </a:lnTo>
                  <a:lnTo>
                    <a:pt x="45" y="537"/>
                  </a:lnTo>
                  <a:lnTo>
                    <a:pt x="49" y="543"/>
                  </a:lnTo>
                  <a:lnTo>
                    <a:pt x="52" y="549"/>
                  </a:lnTo>
                  <a:lnTo>
                    <a:pt x="55" y="556"/>
                  </a:lnTo>
                  <a:lnTo>
                    <a:pt x="59" y="562"/>
                  </a:lnTo>
                  <a:lnTo>
                    <a:pt x="63" y="568"/>
                  </a:lnTo>
                  <a:lnTo>
                    <a:pt x="66" y="574"/>
                  </a:lnTo>
                  <a:lnTo>
                    <a:pt x="70" y="580"/>
                  </a:lnTo>
                  <a:lnTo>
                    <a:pt x="74" y="586"/>
                  </a:lnTo>
                  <a:lnTo>
                    <a:pt x="78" y="592"/>
                  </a:lnTo>
                  <a:lnTo>
                    <a:pt x="82" y="597"/>
                  </a:lnTo>
                  <a:lnTo>
                    <a:pt x="86" y="603"/>
                  </a:lnTo>
                  <a:lnTo>
                    <a:pt x="91" y="609"/>
                  </a:lnTo>
                  <a:lnTo>
                    <a:pt x="95" y="615"/>
                  </a:lnTo>
                  <a:lnTo>
                    <a:pt x="99" y="620"/>
                  </a:lnTo>
                  <a:lnTo>
                    <a:pt x="104" y="626"/>
                  </a:lnTo>
                  <a:lnTo>
                    <a:pt x="109" y="631"/>
                  </a:lnTo>
                  <a:lnTo>
                    <a:pt x="113" y="637"/>
                  </a:lnTo>
                  <a:lnTo>
                    <a:pt x="118" y="642"/>
                  </a:lnTo>
                  <a:lnTo>
                    <a:pt x="123" y="648"/>
                  </a:lnTo>
                  <a:lnTo>
                    <a:pt x="128" y="653"/>
                  </a:lnTo>
                  <a:lnTo>
                    <a:pt x="133" y="658"/>
                  </a:lnTo>
                  <a:lnTo>
                    <a:pt x="139" y="663"/>
                  </a:lnTo>
                  <a:lnTo>
                    <a:pt x="144" y="668"/>
                  </a:lnTo>
                  <a:lnTo>
                    <a:pt x="149" y="673"/>
                  </a:lnTo>
                  <a:lnTo>
                    <a:pt x="155" y="678"/>
                  </a:lnTo>
                  <a:lnTo>
                    <a:pt x="160" y="683"/>
                  </a:lnTo>
                  <a:lnTo>
                    <a:pt x="166" y="688"/>
                  </a:lnTo>
                  <a:lnTo>
                    <a:pt x="172" y="693"/>
                  </a:lnTo>
                  <a:lnTo>
                    <a:pt x="177" y="697"/>
                  </a:lnTo>
                  <a:lnTo>
                    <a:pt x="182" y="701"/>
                  </a:lnTo>
                  <a:lnTo>
                    <a:pt x="187" y="705"/>
                  </a:lnTo>
                  <a:lnTo>
                    <a:pt x="192" y="709"/>
                  </a:lnTo>
                  <a:lnTo>
                    <a:pt x="197" y="713"/>
                  </a:lnTo>
                  <a:lnTo>
                    <a:pt x="203" y="717"/>
                  </a:lnTo>
                  <a:lnTo>
                    <a:pt x="208" y="721"/>
                  </a:lnTo>
                  <a:lnTo>
                    <a:pt x="214" y="725"/>
                  </a:lnTo>
                  <a:lnTo>
                    <a:pt x="219" y="729"/>
                  </a:lnTo>
                  <a:lnTo>
                    <a:pt x="225" y="732"/>
                  </a:lnTo>
                  <a:lnTo>
                    <a:pt x="230" y="736"/>
                  </a:lnTo>
                  <a:lnTo>
                    <a:pt x="236" y="739"/>
                  </a:lnTo>
                  <a:lnTo>
                    <a:pt x="242" y="743"/>
                  </a:lnTo>
                  <a:lnTo>
                    <a:pt x="248" y="746"/>
                  </a:lnTo>
                  <a:lnTo>
                    <a:pt x="254" y="749"/>
                  </a:lnTo>
                  <a:lnTo>
                    <a:pt x="259" y="753"/>
                  </a:lnTo>
                  <a:lnTo>
                    <a:pt x="265" y="756"/>
                  </a:lnTo>
                  <a:lnTo>
                    <a:pt x="271" y="759"/>
                  </a:lnTo>
                  <a:lnTo>
                    <a:pt x="278" y="762"/>
                  </a:lnTo>
                  <a:lnTo>
                    <a:pt x="284" y="765"/>
                  </a:lnTo>
                  <a:lnTo>
                    <a:pt x="290" y="768"/>
                  </a:lnTo>
                  <a:lnTo>
                    <a:pt x="296" y="771"/>
                  </a:lnTo>
                  <a:lnTo>
                    <a:pt x="302" y="774"/>
                  </a:lnTo>
                  <a:lnTo>
                    <a:pt x="309" y="776"/>
                  </a:lnTo>
                  <a:lnTo>
                    <a:pt x="315" y="779"/>
                  </a:lnTo>
                  <a:lnTo>
                    <a:pt x="322" y="782"/>
                  </a:lnTo>
                  <a:lnTo>
                    <a:pt x="328" y="784"/>
                  </a:lnTo>
                  <a:lnTo>
                    <a:pt x="335" y="787"/>
                  </a:lnTo>
                  <a:lnTo>
                    <a:pt x="341" y="789"/>
                  </a:lnTo>
                  <a:lnTo>
                    <a:pt x="348" y="791"/>
                  </a:lnTo>
                  <a:lnTo>
                    <a:pt x="354" y="794"/>
                  </a:lnTo>
                  <a:lnTo>
                    <a:pt x="361" y="796"/>
                  </a:lnTo>
                  <a:lnTo>
                    <a:pt x="368" y="798"/>
                  </a:lnTo>
                  <a:lnTo>
                    <a:pt x="375" y="800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5" y="806"/>
                  </a:lnTo>
                  <a:lnTo>
                    <a:pt x="402" y="808"/>
                  </a:lnTo>
                  <a:lnTo>
                    <a:pt x="409" y="810"/>
                  </a:lnTo>
                  <a:lnTo>
                    <a:pt x="416" y="811"/>
                  </a:lnTo>
                  <a:lnTo>
                    <a:pt x="423" y="813"/>
                  </a:lnTo>
                  <a:lnTo>
                    <a:pt x="430" y="814"/>
                  </a:lnTo>
                  <a:lnTo>
                    <a:pt x="437" y="816"/>
                  </a:lnTo>
                  <a:lnTo>
                    <a:pt x="445" y="817"/>
                  </a:lnTo>
                  <a:lnTo>
                    <a:pt x="452" y="818"/>
                  </a:lnTo>
                  <a:lnTo>
                    <a:pt x="459" y="820"/>
                  </a:lnTo>
                  <a:lnTo>
                    <a:pt x="466" y="821"/>
                  </a:lnTo>
                  <a:lnTo>
                    <a:pt x="474" y="822"/>
                  </a:lnTo>
                  <a:lnTo>
                    <a:pt x="481" y="823"/>
                  </a:lnTo>
                  <a:lnTo>
                    <a:pt x="488" y="824"/>
                  </a:lnTo>
                  <a:lnTo>
                    <a:pt x="496" y="825"/>
                  </a:lnTo>
                  <a:lnTo>
                    <a:pt x="503" y="826"/>
                  </a:lnTo>
                  <a:lnTo>
                    <a:pt x="511" y="827"/>
                  </a:lnTo>
                  <a:lnTo>
                    <a:pt x="518" y="827"/>
                  </a:lnTo>
                  <a:lnTo>
                    <a:pt x="526" y="828"/>
                  </a:lnTo>
                  <a:lnTo>
                    <a:pt x="533" y="828"/>
                  </a:lnTo>
                  <a:lnTo>
                    <a:pt x="541" y="829"/>
                  </a:lnTo>
                  <a:lnTo>
                    <a:pt x="548" y="829"/>
                  </a:lnTo>
                  <a:lnTo>
                    <a:pt x="556" y="830"/>
                  </a:lnTo>
                  <a:lnTo>
                    <a:pt x="563" y="830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6" y="83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77" name="Freeform 17">
              <a:extLst>
                <a:ext uri="{FF2B5EF4-FFF2-40B4-BE49-F238E27FC236}">
                  <a16:creationId xmlns:a16="http://schemas.microsoft.com/office/drawing/2014/main" id="{98FF71AF-A44D-4288-8CC9-885E07CB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150" y="3323625"/>
              <a:ext cx="932178" cy="681146"/>
            </a:xfrm>
            <a:custGeom>
              <a:avLst/>
              <a:gdLst>
                <a:gd name="T0" fmla="*/ 2147483646 w 1175"/>
                <a:gd name="T1" fmla="*/ 2147483646 h 831"/>
                <a:gd name="T2" fmla="*/ 2147483646 w 1175"/>
                <a:gd name="T3" fmla="*/ 2147483646 h 831"/>
                <a:gd name="T4" fmla="*/ 2147483646 w 1175"/>
                <a:gd name="T5" fmla="*/ 2147483646 h 831"/>
                <a:gd name="T6" fmla="*/ 2147483646 w 1175"/>
                <a:gd name="T7" fmla="*/ 2147483646 h 831"/>
                <a:gd name="T8" fmla="*/ 2147483646 w 1175"/>
                <a:gd name="T9" fmla="*/ 2147483646 h 831"/>
                <a:gd name="T10" fmla="*/ 2147483646 w 1175"/>
                <a:gd name="T11" fmla="*/ 2147483646 h 831"/>
                <a:gd name="T12" fmla="*/ 2147483646 w 1175"/>
                <a:gd name="T13" fmla="*/ 2147483646 h 831"/>
                <a:gd name="T14" fmla="*/ 2147483646 w 1175"/>
                <a:gd name="T15" fmla="*/ 2147483646 h 831"/>
                <a:gd name="T16" fmla="*/ 2147483646 w 1175"/>
                <a:gd name="T17" fmla="*/ 2147483646 h 831"/>
                <a:gd name="T18" fmla="*/ 2147483646 w 1175"/>
                <a:gd name="T19" fmla="*/ 2147483646 h 831"/>
                <a:gd name="T20" fmla="*/ 2147483646 w 1175"/>
                <a:gd name="T21" fmla="*/ 2147483646 h 831"/>
                <a:gd name="T22" fmla="*/ 2147483646 w 1175"/>
                <a:gd name="T23" fmla="*/ 2147483646 h 831"/>
                <a:gd name="T24" fmla="*/ 2147483646 w 1175"/>
                <a:gd name="T25" fmla="*/ 2147483646 h 831"/>
                <a:gd name="T26" fmla="*/ 2147483646 w 1175"/>
                <a:gd name="T27" fmla="*/ 2147483646 h 831"/>
                <a:gd name="T28" fmla="*/ 2147483646 w 1175"/>
                <a:gd name="T29" fmla="*/ 2147483646 h 831"/>
                <a:gd name="T30" fmla="*/ 2147483646 w 1175"/>
                <a:gd name="T31" fmla="*/ 2147483646 h 831"/>
                <a:gd name="T32" fmla="*/ 2147483646 w 1175"/>
                <a:gd name="T33" fmla="*/ 2147483646 h 831"/>
                <a:gd name="T34" fmla="*/ 2147483646 w 1175"/>
                <a:gd name="T35" fmla="*/ 2147483646 h 831"/>
                <a:gd name="T36" fmla="*/ 2147483646 w 1175"/>
                <a:gd name="T37" fmla="*/ 2147483646 h 831"/>
                <a:gd name="T38" fmla="*/ 2147483646 w 1175"/>
                <a:gd name="T39" fmla="*/ 2147483646 h 831"/>
                <a:gd name="T40" fmla="*/ 2147483646 w 1175"/>
                <a:gd name="T41" fmla="*/ 2147483646 h 831"/>
                <a:gd name="T42" fmla="*/ 2147483646 w 1175"/>
                <a:gd name="T43" fmla="*/ 2147483646 h 831"/>
                <a:gd name="T44" fmla="*/ 2147483646 w 1175"/>
                <a:gd name="T45" fmla="*/ 2147483646 h 831"/>
                <a:gd name="T46" fmla="*/ 2147483646 w 1175"/>
                <a:gd name="T47" fmla="*/ 2147483646 h 831"/>
                <a:gd name="T48" fmla="*/ 2147483646 w 1175"/>
                <a:gd name="T49" fmla="*/ 2147483646 h 831"/>
                <a:gd name="T50" fmla="*/ 2147483646 w 1175"/>
                <a:gd name="T51" fmla="*/ 0 h 831"/>
                <a:gd name="T52" fmla="*/ 2147483646 w 1175"/>
                <a:gd name="T53" fmla="*/ 2147483646 h 831"/>
                <a:gd name="T54" fmla="*/ 2147483646 w 1175"/>
                <a:gd name="T55" fmla="*/ 2147483646 h 831"/>
                <a:gd name="T56" fmla="*/ 2147483646 w 1175"/>
                <a:gd name="T57" fmla="*/ 2147483646 h 831"/>
                <a:gd name="T58" fmla="*/ 2147483646 w 1175"/>
                <a:gd name="T59" fmla="*/ 2147483646 h 831"/>
                <a:gd name="T60" fmla="*/ 2147483646 w 1175"/>
                <a:gd name="T61" fmla="*/ 2147483646 h 831"/>
                <a:gd name="T62" fmla="*/ 2147483646 w 1175"/>
                <a:gd name="T63" fmla="*/ 2147483646 h 831"/>
                <a:gd name="T64" fmla="*/ 2147483646 w 1175"/>
                <a:gd name="T65" fmla="*/ 0 h 831"/>
                <a:gd name="T66" fmla="*/ 2147483646 w 1175"/>
                <a:gd name="T67" fmla="*/ 0 h 831"/>
                <a:gd name="T68" fmla="*/ 2147483646 w 1175"/>
                <a:gd name="T69" fmla="*/ 2147483646 h 831"/>
                <a:gd name="T70" fmla="*/ 2147483646 w 1175"/>
                <a:gd name="T71" fmla="*/ 2147483646 h 831"/>
                <a:gd name="T72" fmla="*/ 2147483646 w 1175"/>
                <a:gd name="T73" fmla="*/ 2147483646 h 831"/>
                <a:gd name="T74" fmla="*/ 2147483646 w 1175"/>
                <a:gd name="T75" fmla="*/ 2147483646 h 831"/>
                <a:gd name="T76" fmla="*/ 2147483646 w 1175"/>
                <a:gd name="T77" fmla="*/ 2147483646 h 831"/>
                <a:gd name="T78" fmla="*/ 2147483646 w 1175"/>
                <a:gd name="T79" fmla="*/ 2147483646 h 831"/>
                <a:gd name="T80" fmla="*/ 2147483646 w 1175"/>
                <a:gd name="T81" fmla="*/ 2147483646 h 831"/>
                <a:gd name="T82" fmla="*/ 2147483646 w 1175"/>
                <a:gd name="T83" fmla="*/ 2147483646 h 831"/>
                <a:gd name="T84" fmla="*/ 2147483646 w 1175"/>
                <a:gd name="T85" fmla="*/ 2147483646 h 831"/>
                <a:gd name="T86" fmla="*/ 0 w 1175"/>
                <a:gd name="T87" fmla="*/ 2147483646 h 831"/>
                <a:gd name="T88" fmla="*/ 2147483646 w 1175"/>
                <a:gd name="T89" fmla="*/ 2147483646 h 831"/>
                <a:gd name="T90" fmla="*/ 2147483646 w 1175"/>
                <a:gd name="T91" fmla="*/ 2147483646 h 831"/>
                <a:gd name="T92" fmla="*/ 2147483646 w 1175"/>
                <a:gd name="T93" fmla="*/ 2147483646 h 831"/>
                <a:gd name="T94" fmla="*/ 2147483646 w 1175"/>
                <a:gd name="T95" fmla="*/ 2147483646 h 831"/>
                <a:gd name="T96" fmla="*/ 2147483646 w 1175"/>
                <a:gd name="T97" fmla="*/ 2147483646 h 831"/>
                <a:gd name="T98" fmla="*/ 2147483646 w 1175"/>
                <a:gd name="T99" fmla="*/ 2147483646 h 831"/>
                <a:gd name="T100" fmla="*/ 2147483646 w 1175"/>
                <a:gd name="T101" fmla="*/ 2147483646 h 831"/>
                <a:gd name="T102" fmla="*/ 2147483646 w 1175"/>
                <a:gd name="T103" fmla="*/ 2147483646 h 831"/>
                <a:gd name="T104" fmla="*/ 2147483646 w 1175"/>
                <a:gd name="T105" fmla="*/ 2147483646 h 831"/>
                <a:gd name="T106" fmla="*/ 2147483646 w 1175"/>
                <a:gd name="T107" fmla="*/ 2147483646 h 831"/>
                <a:gd name="T108" fmla="*/ 2147483646 w 1175"/>
                <a:gd name="T109" fmla="*/ 2147483646 h 831"/>
                <a:gd name="T110" fmla="*/ 2147483646 w 1175"/>
                <a:gd name="T111" fmla="*/ 2147483646 h 831"/>
                <a:gd name="T112" fmla="*/ 2147483646 w 1175"/>
                <a:gd name="T113" fmla="*/ 2147483646 h 831"/>
                <a:gd name="T114" fmla="*/ 2147483646 w 1175"/>
                <a:gd name="T115" fmla="*/ 2147483646 h 831"/>
                <a:gd name="T116" fmla="*/ 2147483646 w 1175"/>
                <a:gd name="T117" fmla="*/ 2147483646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5"/>
                <a:gd name="T178" fmla="*/ 0 h 831"/>
                <a:gd name="T179" fmla="*/ 1175 w 1175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5" h="831">
                  <a:moveTo>
                    <a:pt x="586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09" y="830"/>
                  </a:lnTo>
                  <a:lnTo>
                    <a:pt x="617" y="830"/>
                  </a:lnTo>
                  <a:lnTo>
                    <a:pt x="625" y="829"/>
                  </a:lnTo>
                  <a:lnTo>
                    <a:pt x="632" y="829"/>
                  </a:lnTo>
                  <a:lnTo>
                    <a:pt x="640" y="828"/>
                  </a:lnTo>
                  <a:lnTo>
                    <a:pt x="647" y="828"/>
                  </a:lnTo>
                  <a:lnTo>
                    <a:pt x="655" y="827"/>
                  </a:lnTo>
                  <a:lnTo>
                    <a:pt x="662" y="827"/>
                  </a:lnTo>
                  <a:lnTo>
                    <a:pt x="670" y="826"/>
                  </a:lnTo>
                  <a:lnTo>
                    <a:pt x="677" y="825"/>
                  </a:lnTo>
                  <a:lnTo>
                    <a:pt x="685" y="824"/>
                  </a:lnTo>
                  <a:lnTo>
                    <a:pt x="692" y="823"/>
                  </a:lnTo>
                  <a:lnTo>
                    <a:pt x="699" y="822"/>
                  </a:lnTo>
                  <a:lnTo>
                    <a:pt x="707" y="821"/>
                  </a:lnTo>
                  <a:lnTo>
                    <a:pt x="714" y="820"/>
                  </a:lnTo>
                  <a:lnTo>
                    <a:pt x="721" y="818"/>
                  </a:lnTo>
                  <a:lnTo>
                    <a:pt x="728" y="817"/>
                  </a:lnTo>
                  <a:lnTo>
                    <a:pt x="736" y="816"/>
                  </a:lnTo>
                  <a:lnTo>
                    <a:pt x="743" y="814"/>
                  </a:lnTo>
                  <a:lnTo>
                    <a:pt x="750" y="813"/>
                  </a:lnTo>
                  <a:lnTo>
                    <a:pt x="757" y="811"/>
                  </a:lnTo>
                  <a:lnTo>
                    <a:pt x="764" y="810"/>
                  </a:lnTo>
                  <a:lnTo>
                    <a:pt x="771" y="808"/>
                  </a:lnTo>
                  <a:lnTo>
                    <a:pt x="778" y="806"/>
                  </a:lnTo>
                  <a:lnTo>
                    <a:pt x="785" y="804"/>
                  </a:lnTo>
                  <a:lnTo>
                    <a:pt x="792" y="802"/>
                  </a:lnTo>
                  <a:lnTo>
                    <a:pt x="799" y="800"/>
                  </a:lnTo>
                  <a:lnTo>
                    <a:pt x="805" y="798"/>
                  </a:lnTo>
                  <a:lnTo>
                    <a:pt x="812" y="796"/>
                  </a:lnTo>
                  <a:lnTo>
                    <a:pt x="819" y="794"/>
                  </a:lnTo>
                  <a:lnTo>
                    <a:pt x="826" y="791"/>
                  </a:lnTo>
                  <a:lnTo>
                    <a:pt x="832" y="789"/>
                  </a:lnTo>
                  <a:lnTo>
                    <a:pt x="839" y="787"/>
                  </a:lnTo>
                  <a:lnTo>
                    <a:pt x="845" y="784"/>
                  </a:lnTo>
                  <a:lnTo>
                    <a:pt x="852" y="782"/>
                  </a:lnTo>
                  <a:lnTo>
                    <a:pt x="858" y="779"/>
                  </a:lnTo>
                  <a:lnTo>
                    <a:pt x="865" y="776"/>
                  </a:lnTo>
                  <a:lnTo>
                    <a:pt x="871" y="774"/>
                  </a:lnTo>
                  <a:lnTo>
                    <a:pt x="877" y="771"/>
                  </a:lnTo>
                  <a:lnTo>
                    <a:pt x="883" y="768"/>
                  </a:lnTo>
                  <a:lnTo>
                    <a:pt x="890" y="765"/>
                  </a:lnTo>
                  <a:lnTo>
                    <a:pt x="896" y="762"/>
                  </a:lnTo>
                  <a:lnTo>
                    <a:pt x="902" y="759"/>
                  </a:lnTo>
                  <a:lnTo>
                    <a:pt x="908" y="756"/>
                  </a:lnTo>
                  <a:lnTo>
                    <a:pt x="914" y="753"/>
                  </a:lnTo>
                  <a:lnTo>
                    <a:pt x="920" y="749"/>
                  </a:lnTo>
                  <a:lnTo>
                    <a:pt x="926" y="746"/>
                  </a:lnTo>
                  <a:lnTo>
                    <a:pt x="931" y="743"/>
                  </a:lnTo>
                  <a:lnTo>
                    <a:pt x="937" y="739"/>
                  </a:lnTo>
                  <a:lnTo>
                    <a:pt x="943" y="736"/>
                  </a:lnTo>
                  <a:lnTo>
                    <a:pt x="949" y="732"/>
                  </a:lnTo>
                  <a:lnTo>
                    <a:pt x="954" y="729"/>
                  </a:lnTo>
                  <a:lnTo>
                    <a:pt x="960" y="725"/>
                  </a:lnTo>
                  <a:lnTo>
                    <a:pt x="965" y="721"/>
                  </a:lnTo>
                  <a:lnTo>
                    <a:pt x="971" y="717"/>
                  </a:lnTo>
                  <a:lnTo>
                    <a:pt x="976" y="713"/>
                  </a:lnTo>
                  <a:lnTo>
                    <a:pt x="981" y="709"/>
                  </a:lnTo>
                  <a:lnTo>
                    <a:pt x="986" y="705"/>
                  </a:lnTo>
                  <a:lnTo>
                    <a:pt x="991" y="701"/>
                  </a:lnTo>
                  <a:lnTo>
                    <a:pt x="997" y="697"/>
                  </a:lnTo>
                  <a:lnTo>
                    <a:pt x="1002" y="693"/>
                  </a:lnTo>
                  <a:lnTo>
                    <a:pt x="1007" y="688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4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8" y="627"/>
                  </a:lnTo>
                  <a:lnTo>
                    <a:pt x="1073" y="622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8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4"/>
                  </a:lnTo>
                  <a:lnTo>
                    <a:pt x="1133" y="528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1" y="509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90"/>
                  </a:lnTo>
                  <a:lnTo>
                    <a:pt x="1151" y="483"/>
                  </a:lnTo>
                  <a:lnTo>
                    <a:pt x="1153" y="477"/>
                  </a:lnTo>
                  <a:lnTo>
                    <a:pt x="1156" y="470"/>
                  </a:lnTo>
                  <a:lnTo>
                    <a:pt x="1158" y="464"/>
                  </a:lnTo>
                  <a:lnTo>
                    <a:pt x="1159" y="457"/>
                  </a:lnTo>
                  <a:lnTo>
                    <a:pt x="1161" y="450"/>
                  </a:lnTo>
                  <a:lnTo>
                    <a:pt x="1163" y="444"/>
                  </a:lnTo>
                  <a:lnTo>
                    <a:pt x="1164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8" y="417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1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3" y="375"/>
                  </a:lnTo>
                  <a:lnTo>
                    <a:pt x="1174" y="369"/>
                  </a:lnTo>
                  <a:lnTo>
                    <a:pt x="1174" y="362"/>
                  </a:lnTo>
                  <a:lnTo>
                    <a:pt x="1174" y="355"/>
                  </a:lnTo>
                  <a:lnTo>
                    <a:pt x="1174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90"/>
                  </a:lnTo>
                  <a:lnTo>
                    <a:pt x="1169" y="283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5"/>
                  </a:lnTo>
                  <a:lnTo>
                    <a:pt x="1162" y="248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1"/>
                  </a:lnTo>
                  <a:lnTo>
                    <a:pt x="1152" y="214"/>
                  </a:lnTo>
                  <a:lnTo>
                    <a:pt x="1149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3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2"/>
                  </a:lnTo>
                  <a:lnTo>
                    <a:pt x="1063" y="78"/>
                  </a:lnTo>
                  <a:lnTo>
                    <a:pt x="1058" y="73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5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5"/>
                  </a:lnTo>
                  <a:lnTo>
                    <a:pt x="997" y="33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1" y="25"/>
                  </a:lnTo>
                  <a:lnTo>
                    <a:pt x="975" y="23"/>
                  </a:lnTo>
                  <a:lnTo>
                    <a:pt x="970" y="21"/>
                  </a:lnTo>
                  <a:lnTo>
                    <a:pt x="964" y="19"/>
                  </a:lnTo>
                  <a:lnTo>
                    <a:pt x="958" y="17"/>
                  </a:lnTo>
                  <a:lnTo>
                    <a:pt x="952" y="15"/>
                  </a:lnTo>
                  <a:lnTo>
                    <a:pt x="946" y="14"/>
                  </a:lnTo>
                  <a:lnTo>
                    <a:pt x="940" y="12"/>
                  </a:lnTo>
                  <a:lnTo>
                    <a:pt x="934" y="11"/>
                  </a:lnTo>
                  <a:lnTo>
                    <a:pt x="928" y="9"/>
                  </a:lnTo>
                  <a:lnTo>
                    <a:pt x="922" y="8"/>
                  </a:lnTo>
                  <a:lnTo>
                    <a:pt x="915" y="7"/>
                  </a:lnTo>
                  <a:lnTo>
                    <a:pt x="909" y="6"/>
                  </a:lnTo>
                  <a:lnTo>
                    <a:pt x="902" y="5"/>
                  </a:lnTo>
                  <a:lnTo>
                    <a:pt x="896" y="4"/>
                  </a:lnTo>
                  <a:lnTo>
                    <a:pt x="889" y="3"/>
                  </a:lnTo>
                  <a:lnTo>
                    <a:pt x="883" y="2"/>
                  </a:lnTo>
                  <a:lnTo>
                    <a:pt x="876" y="2"/>
                  </a:lnTo>
                  <a:lnTo>
                    <a:pt x="869" y="1"/>
                  </a:lnTo>
                  <a:lnTo>
                    <a:pt x="862" y="1"/>
                  </a:lnTo>
                  <a:lnTo>
                    <a:pt x="855" y="0"/>
                  </a:lnTo>
                  <a:lnTo>
                    <a:pt x="848" y="0"/>
                  </a:lnTo>
                  <a:lnTo>
                    <a:pt x="841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0" y="0"/>
                  </a:lnTo>
                  <a:lnTo>
                    <a:pt x="813" y="0"/>
                  </a:lnTo>
                  <a:lnTo>
                    <a:pt x="806" y="0"/>
                  </a:lnTo>
                  <a:lnTo>
                    <a:pt x="798" y="0"/>
                  </a:lnTo>
                  <a:lnTo>
                    <a:pt x="791" y="0"/>
                  </a:lnTo>
                  <a:lnTo>
                    <a:pt x="783" y="1"/>
                  </a:lnTo>
                  <a:lnTo>
                    <a:pt x="776" y="1"/>
                  </a:lnTo>
                  <a:lnTo>
                    <a:pt x="768" y="2"/>
                  </a:lnTo>
                  <a:lnTo>
                    <a:pt x="761" y="2"/>
                  </a:lnTo>
                  <a:lnTo>
                    <a:pt x="753" y="3"/>
                  </a:lnTo>
                  <a:lnTo>
                    <a:pt x="745" y="4"/>
                  </a:lnTo>
                  <a:lnTo>
                    <a:pt x="738" y="4"/>
                  </a:lnTo>
                  <a:lnTo>
                    <a:pt x="730" y="5"/>
                  </a:lnTo>
                  <a:lnTo>
                    <a:pt x="722" y="6"/>
                  </a:lnTo>
                  <a:lnTo>
                    <a:pt x="714" y="7"/>
                  </a:lnTo>
                  <a:lnTo>
                    <a:pt x="707" y="8"/>
                  </a:lnTo>
                  <a:lnTo>
                    <a:pt x="699" y="9"/>
                  </a:lnTo>
                  <a:lnTo>
                    <a:pt x="691" y="10"/>
                  </a:lnTo>
                  <a:lnTo>
                    <a:pt x="683" y="11"/>
                  </a:lnTo>
                  <a:lnTo>
                    <a:pt x="675" y="12"/>
                  </a:lnTo>
                  <a:lnTo>
                    <a:pt x="667" y="13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2" y="17"/>
                  </a:lnTo>
                  <a:lnTo>
                    <a:pt x="634" y="19"/>
                  </a:lnTo>
                  <a:lnTo>
                    <a:pt x="626" y="20"/>
                  </a:lnTo>
                  <a:lnTo>
                    <a:pt x="618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5" y="25"/>
                  </a:lnTo>
                  <a:lnTo>
                    <a:pt x="577" y="23"/>
                  </a:lnTo>
                  <a:lnTo>
                    <a:pt x="569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2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8" y="2"/>
                  </a:lnTo>
                  <a:lnTo>
                    <a:pt x="292" y="3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2" y="5"/>
                  </a:lnTo>
                  <a:lnTo>
                    <a:pt x="266" y="6"/>
                  </a:lnTo>
                  <a:lnTo>
                    <a:pt x="259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5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7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9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9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5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2"/>
                  </a:lnTo>
                  <a:lnTo>
                    <a:pt x="33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5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1"/>
                  </a:lnTo>
                  <a:lnTo>
                    <a:pt x="12" y="248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90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1" y="376"/>
                  </a:lnTo>
                  <a:lnTo>
                    <a:pt x="1" y="383"/>
                  </a:lnTo>
                  <a:lnTo>
                    <a:pt x="2" y="390"/>
                  </a:lnTo>
                  <a:lnTo>
                    <a:pt x="3" y="397"/>
                  </a:lnTo>
                  <a:lnTo>
                    <a:pt x="4" y="404"/>
                  </a:lnTo>
                  <a:lnTo>
                    <a:pt x="5" y="411"/>
                  </a:lnTo>
                  <a:lnTo>
                    <a:pt x="6" y="418"/>
                  </a:lnTo>
                  <a:lnTo>
                    <a:pt x="7" y="425"/>
                  </a:lnTo>
                  <a:lnTo>
                    <a:pt x="9" y="432"/>
                  </a:lnTo>
                  <a:lnTo>
                    <a:pt x="10" y="439"/>
                  </a:lnTo>
                  <a:lnTo>
                    <a:pt x="12" y="445"/>
                  </a:lnTo>
                  <a:lnTo>
                    <a:pt x="13" y="452"/>
                  </a:lnTo>
                  <a:lnTo>
                    <a:pt x="15" y="459"/>
                  </a:lnTo>
                  <a:lnTo>
                    <a:pt x="17" y="466"/>
                  </a:lnTo>
                  <a:lnTo>
                    <a:pt x="19" y="472"/>
                  </a:lnTo>
                  <a:lnTo>
                    <a:pt x="21" y="479"/>
                  </a:lnTo>
                  <a:lnTo>
                    <a:pt x="24" y="485"/>
                  </a:lnTo>
                  <a:lnTo>
                    <a:pt x="26" y="492"/>
                  </a:lnTo>
                  <a:lnTo>
                    <a:pt x="28" y="499"/>
                  </a:lnTo>
                  <a:lnTo>
                    <a:pt x="31" y="505"/>
                  </a:lnTo>
                  <a:lnTo>
                    <a:pt x="34" y="511"/>
                  </a:lnTo>
                  <a:lnTo>
                    <a:pt x="36" y="518"/>
                  </a:lnTo>
                  <a:lnTo>
                    <a:pt x="39" y="524"/>
                  </a:lnTo>
                  <a:lnTo>
                    <a:pt x="42" y="531"/>
                  </a:lnTo>
                  <a:lnTo>
                    <a:pt x="45" y="537"/>
                  </a:lnTo>
                  <a:lnTo>
                    <a:pt x="49" y="543"/>
                  </a:lnTo>
                  <a:lnTo>
                    <a:pt x="52" y="549"/>
                  </a:lnTo>
                  <a:lnTo>
                    <a:pt x="55" y="556"/>
                  </a:lnTo>
                  <a:lnTo>
                    <a:pt x="59" y="562"/>
                  </a:lnTo>
                  <a:lnTo>
                    <a:pt x="63" y="568"/>
                  </a:lnTo>
                  <a:lnTo>
                    <a:pt x="66" y="574"/>
                  </a:lnTo>
                  <a:lnTo>
                    <a:pt x="70" y="580"/>
                  </a:lnTo>
                  <a:lnTo>
                    <a:pt x="74" y="586"/>
                  </a:lnTo>
                  <a:lnTo>
                    <a:pt x="78" y="592"/>
                  </a:lnTo>
                  <a:lnTo>
                    <a:pt x="82" y="597"/>
                  </a:lnTo>
                  <a:lnTo>
                    <a:pt x="86" y="603"/>
                  </a:lnTo>
                  <a:lnTo>
                    <a:pt x="91" y="609"/>
                  </a:lnTo>
                  <a:lnTo>
                    <a:pt x="95" y="615"/>
                  </a:lnTo>
                  <a:lnTo>
                    <a:pt x="99" y="620"/>
                  </a:lnTo>
                  <a:lnTo>
                    <a:pt x="104" y="626"/>
                  </a:lnTo>
                  <a:lnTo>
                    <a:pt x="109" y="631"/>
                  </a:lnTo>
                  <a:lnTo>
                    <a:pt x="113" y="637"/>
                  </a:lnTo>
                  <a:lnTo>
                    <a:pt x="118" y="642"/>
                  </a:lnTo>
                  <a:lnTo>
                    <a:pt x="123" y="648"/>
                  </a:lnTo>
                  <a:lnTo>
                    <a:pt x="128" y="653"/>
                  </a:lnTo>
                  <a:lnTo>
                    <a:pt x="133" y="658"/>
                  </a:lnTo>
                  <a:lnTo>
                    <a:pt x="139" y="663"/>
                  </a:lnTo>
                  <a:lnTo>
                    <a:pt x="144" y="668"/>
                  </a:lnTo>
                  <a:lnTo>
                    <a:pt x="149" y="673"/>
                  </a:lnTo>
                  <a:lnTo>
                    <a:pt x="155" y="678"/>
                  </a:lnTo>
                  <a:lnTo>
                    <a:pt x="160" y="683"/>
                  </a:lnTo>
                  <a:lnTo>
                    <a:pt x="166" y="688"/>
                  </a:lnTo>
                  <a:lnTo>
                    <a:pt x="172" y="693"/>
                  </a:lnTo>
                  <a:lnTo>
                    <a:pt x="177" y="697"/>
                  </a:lnTo>
                  <a:lnTo>
                    <a:pt x="182" y="701"/>
                  </a:lnTo>
                  <a:lnTo>
                    <a:pt x="187" y="705"/>
                  </a:lnTo>
                  <a:lnTo>
                    <a:pt x="192" y="709"/>
                  </a:lnTo>
                  <a:lnTo>
                    <a:pt x="197" y="713"/>
                  </a:lnTo>
                  <a:lnTo>
                    <a:pt x="203" y="717"/>
                  </a:lnTo>
                  <a:lnTo>
                    <a:pt x="208" y="721"/>
                  </a:lnTo>
                  <a:lnTo>
                    <a:pt x="214" y="725"/>
                  </a:lnTo>
                  <a:lnTo>
                    <a:pt x="219" y="729"/>
                  </a:lnTo>
                  <a:lnTo>
                    <a:pt x="225" y="732"/>
                  </a:lnTo>
                  <a:lnTo>
                    <a:pt x="230" y="736"/>
                  </a:lnTo>
                  <a:lnTo>
                    <a:pt x="236" y="739"/>
                  </a:lnTo>
                  <a:lnTo>
                    <a:pt x="242" y="743"/>
                  </a:lnTo>
                  <a:lnTo>
                    <a:pt x="248" y="746"/>
                  </a:lnTo>
                  <a:lnTo>
                    <a:pt x="254" y="749"/>
                  </a:lnTo>
                  <a:lnTo>
                    <a:pt x="259" y="753"/>
                  </a:lnTo>
                  <a:lnTo>
                    <a:pt x="265" y="756"/>
                  </a:lnTo>
                  <a:lnTo>
                    <a:pt x="271" y="759"/>
                  </a:lnTo>
                  <a:lnTo>
                    <a:pt x="278" y="762"/>
                  </a:lnTo>
                  <a:lnTo>
                    <a:pt x="284" y="765"/>
                  </a:lnTo>
                  <a:lnTo>
                    <a:pt x="290" y="768"/>
                  </a:lnTo>
                  <a:lnTo>
                    <a:pt x="296" y="771"/>
                  </a:lnTo>
                  <a:lnTo>
                    <a:pt x="302" y="774"/>
                  </a:lnTo>
                  <a:lnTo>
                    <a:pt x="309" y="776"/>
                  </a:lnTo>
                  <a:lnTo>
                    <a:pt x="315" y="779"/>
                  </a:lnTo>
                  <a:lnTo>
                    <a:pt x="322" y="782"/>
                  </a:lnTo>
                  <a:lnTo>
                    <a:pt x="328" y="784"/>
                  </a:lnTo>
                  <a:lnTo>
                    <a:pt x="335" y="787"/>
                  </a:lnTo>
                  <a:lnTo>
                    <a:pt x="341" y="789"/>
                  </a:lnTo>
                  <a:lnTo>
                    <a:pt x="348" y="791"/>
                  </a:lnTo>
                  <a:lnTo>
                    <a:pt x="354" y="794"/>
                  </a:lnTo>
                  <a:lnTo>
                    <a:pt x="361" y="796"/>
                  </a:lnTo>
                  <a:lnTo>
                    <a:pt x="368" y="798"/>
                  </a:lnTo>
                  <a:lnTo>
                    <a:pt x="375" y="800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5" y="806"/>
                  </a:lnTo>
                  <a:lnTo>
                    <a:pt x="402" y="808"/>
                  </a:lnTo>
                  <a:lnTo>
                    <a:pt x="409" y="810"/>
                  </a:lnTo>
                  <a:lnTo>
                    <a:pt x="416" y="811"/>
                  </a:lnTo>
                  <a:lnTo>
                    <a:pt x="423" y="813"/>
                  </a:lnTo>
                  <a:lnTo>
                    <a:pt x="430" y="814"/>
                  </a:lnTo>
                  <a:lnTo>
                    <a:pt x="437" y="816"/>
                  </a:lnTo>
                  <a:lnTo>
                    <a:pt x="445" y="817"/>
                  </a:lnTo>
                  <a:lnTo>
                    <a:pt x="452" y="818"/>
                  </a:lnTo>
                  <a:lnTo>
                    <a:pt x="459" y="820"/>
                  </a:lnTo>
                  <a:lnTo>
                    <a:pt x="466" y="821"/>
                  </a:lnTo>
                  <a:lnTo>
                    <a:pt x="474" y="822"/>
                  </a:lnTo>
                  <a:lnTo>
                    <a:pt x="481" y="823"/>
                  </a:lnTo>
                  <a:lnTo>
                    <a:pt x="488" y="824"/>
                  </a:lnTo>
                  <a:lnTo>
                    <a:pt x="496" y="825"/>
                  </a:lnTo>
                  <a:lnTo>
                    <a:pt x="503" y="826"/>
                  </a:lnTo>
                  <a:lnTo>
                    <a:pt x="511" y="827"/>
                  </a:lnTo>
                  <a:lnTo>
                    <a:pt x="518" y="827"/>
                  </a:lnTo>
                  <a:lnTo>
                    <a:pt x="526" y="828"/>
                  </a:lnTo>
                  <a:lnTo>
                    <a:pt x="533" y="828"/>
                  </a:lnTo>
                  <a:lnTo>
                    <a:pt x="541" y="829"/>
                  </a:lnTo>
                  <a:lnTo>
                    <a:pt x="548" y="829"/>
                  </a:lnTo>
                  <a:lnTo>
                    <a:pt x="556" y="830"/>
                  </a:lnTo>
                  <a:lnTo>
                    <a:pt x="563" y="830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6" y="83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78" name="Freeform 18">
              <a:extLst>
                <a:ext uri="{FF2B5EF4-FFF2-40B4-BE49-F238E27FC236}">
                  <a16:creationId xmlns:a16="http://schemas.microsoft.com/office/drawing/2014/main" id="{01E87979-7A26-467C-A54F-0A190919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511" y="3359690"/>
              <a:ext cx="824283" cy="602457"/>
            </a:xfrm>
            <a:custGeom>
              <a:avLst/>
              <a:gdLst>
                <a:gd name="T0" fmla="*/ 2147483646 w 1039"/>
                <a:gd name="T1" fmla="*/ 2147483646 h 735"/>
                <a:gd name="T2" fmla="*/ 2147483646 w 1039"/>
                <a:gd name="T3" fmla="*/ 2147483646 h 735"/>
                <a:gd name="T4" fmla="*/ 2147483646 w 1039"/>
                <a:gd name="T5" fmla="*/ 2147483646 h 735"/>
                <a:gd name="T6" fmla="*/ 2147483646 w 1039"/>
                <a:gd name="T7" fmla="*/ 2147483646 h 735"/>
                <a:gd name="T8" fmla="*/ 2147483646 w 1039"/>
                <a:gd name="T9" fmla="*/ 2147483646 h 735"/>
                <a:gd name="T10" fmla="*/ 2147483646 w 1039"/>
                <a:gd name="T11" fmla="*/ 2147483646 h 735"/>
                <a:gd name="T12" fmla="*/ 2147483646 w 1039"/>
                <a:gd name="T13" fmla="*/ 2147483646 h 735"/>
                <a:gd name="T14" fmla="*/ 2147483646 w 1039"/>
                <a:gd name="T15" fmla="*/ 2147483646 h 735"/>
                <a:gd name="T16" fmla="*/ 2147483646 w 1039"/>
                <a:gd name="T17" fmla="*/ 2147483646 h 735"/>
                <a:gd name="T18" fmla="*/ 2147483646 w 1039"/>
                <a:gd name="T19" fmla="*/ 2147483646 h 735"/>
                <a:gd name="T20" fmla="*/ 2147483646 w 1039"/>
                <a:gd name="T21" fmla="*/ 2147483646 h 735"/>
                <a:gd name="T22" fmla="*/ 2147483646 w 1039"/>
                <a:gd name="T23" fmla="*/ 2147483646 h 735"/>
                <a:gd name="T24" fmla="*/ 2147483646 w 1039"/>
                <a:gd name="T25" fmla="*/ 2147483646 h 735"/>
                <a:gd name="T26" fmla="*/ 2147483646 w 1039"/>
                <a:gd name="T27" fmla="*/ 2147483646 h 735"/>
                <a:gd name="T28" fmla="*/ 2147483646 w 1039"/>
                <a:gd name="T29" fmla="*/ 2147483646 h 735"/>
                <a:gd name="T30" fmla="*/ 2147483646 w 1039"/>
                <a:gd name="T31" fmla="*/ 2147483646 h 735"/>
                <a:gd name="T32" fmla="*/ 2147483646 w 1039"/>
                <a:gd name="T33" fmla="*/ 2147483646 h 735"/>
                <a:gd name="T34" fmla="*/ 2147483646 w 1039"/>
                <a:gd name="T35" fmla="*/ 2147483646 h 735"/>
                <a:gd name="T36" fmla="*/ 2147483646 w 1039"/>
                <a:gd name="T37" fmla="*/ 2147483646 h 735"/>
                <a:gd name="T38" fmla="*/ 2147483646 w 1039"/>
                <a:gd name="T39" fmla="*/ 2147483646 h 735"/>
                <a:gd name="T40" fmla="*/ 2147483646 w 1039"/>
                <a:gd name="T41" fmla="*/ 2147483646 h 735"/>
                <a:gd name="T42" fmla="*/ 2147483646 w 1039"/>
                <a:gd name="T43" fmla="*/ 2147483646 h 735"/>
                <a:gd name="T44" fmla="*/ 2147483646 w 1039"/>
                <a:gd name="T45" fmla="*/ 2147483646 h 735"/>
                <a:gd name="T46" fmla="*/ 2147483646 w 1039"/>
                <a:gd name="T47" fmla="*/ 2147483646 h 735"/>
                <a:gd name="T48" fmla="*/ 2147483646 w 1039"/>
                <a:gd name="T49" fmla="*/ 2147483646 h 735"/>
                <a:gd name="T50" fmla="*/ 2147483646 w 1039"/>
                <a:gd name="T51" fmla="*/ 0 h 735"/>
                <a:gd name="T52" fmla="*/ 2147483646 w 1039"/>
                <a:gd name="T53" fmla="*/ 2147483646 h 735"/>
                <a:gd name="T54" fmla="*/ 2147483646 w 1039"/>
                <a:gd name="T55" fmla="*/ 2147483646 h 735"/>
                <a:gd name="T56" fmla="*/ 2147483646 w 1039"/>
                <a:gd name="T57" fmla="*/ 2147483646 h 735"/>
                <a:gd name="T58" fmla="*/ 2147483646 w 1039"/>
                <a:gd name="T59" fmla="*/ 2147483646 h 735"/>
                <a:gd name="T60" fmla="*/ 2147483646 w 1039"/>
                <a:gd name="T61" fmla="*/ 2147483646 h 735"/>
                <a:gd name="T62" fmla="*/ 2147483646 w 1039"/>
                <a:gd name="T63" fmla="*/ 2147483646 h 735"/>
                <a:gd name="T64" fmla="*/ 2147483646 w 1039"/>
                <a:gd name="T65" fmla="*/ 2147483646 h 735"/>
                <a:gd name="T66" fmla="*/ 2147483646 w 1039"/>
                <a:gd name="T67" fmla="*/ 0 h 735"/>
                <a:gd name="T68" fmla="*/ 2147483646 w 1039"/>
                <a:gd name="T69" fmla="*/ 2147483646 h 735"/>
                <a:gd name="T70" fmla="*/ 2147483646 w 1039"/>
                <a:gd name="T71" fmla="*/ 2147483646 h 735"/>
                <a:gd name="T72" fmla="*/ 2147483646 w 1039"/>
                <a:gd name="T73" fmla="*/ 2147483646 h 735"/>
                <a:gd name="T74" fmla="*/ 2147483646 w 1039"/>
                <a:gd name="T75" fmla="*/ 2147483646 h 735"/>
                <a:gd name="T76" fmla="*/ 2147483646 w 1039"/>
                <a:gd name="T77" fmla="*/ 2147483646 h 735"/>
                <a:gd name="T78" fmla="*/ 2147483646 w 1039"/>
                <a:gd name="T79" fmla="*/ 2147483646 h 735"/>
                <a:gd name="T80" fmla="*/ 2147483646 w 1039"/>
                <a:gd name="T81" fmla="*/ 2147483646 h 735"/>
                <a:gd name="T82" fmla="*/ 2147483646 w 1039"/>
                <a:gd name="T83" fmla="*/ 2147483646 h 735"/>
                <a:gd name="T84" fmla="*/ 2147483646 w 1039"/>
                <a:gd name="T85" fmla="*/ 2147483646 h 735"/>
                <a:gd name="T86" fmla="*/ 2147483646 w 1039"/>
                <a:gd name="T87" fmla="*/ 2147483646 h 735"/>
                <a:gd name="T88" fmla="*/ 2147483646 w 1039"/>
                <a:gd name="T89" fmla="*/ 2147483646 h 735"/>
                <a:gd name="T90" fmla="*/ 2147483646 w 1039"/>
                <a:gd name="T91" fmla="*/ 2147483646 h 735"/>
                <a:gd name="T92" fmla="*/ 2147483646 w 1039"/>
                <a:gd name="T93" fmla="*/ 2147483646 h 735"/>
                <a:gd name="T94" fmla="*/ 2147483646 w 1039"/>
                <a:gd name="T95" fmla="*/ 2147483646 h 735"/>
                <a:gd name="T96" fmla="*/ 2147483646 w 1039"/>
                <a:gd name="T97" fmla="*/ 2147483646 h 735"/>
                <a:gd name="T98" fmla="*/ 2147483646 w 1039"/>
                <a:gd name="T99" fmla="*/ 2147483646 h 735"/>
                <a:gd name="T100" fmla="*/ 2147483646 w 1039"/>
                <a:gd name="T101" fmla="*/ 2147483646 h 735"/>
                <a:gd name="T102" fmla="*/ 2147483646 w 1039"/>
                <a:gd name="T103" fmla="*/ 2147483646 h 735"/>
                <a:gd name="T104" fmla="*/ 2147483646 w 1039"/>
                <a:gd name="T105" fmla="*/ 2147483646 h 735"/>
                <a:gd name="T106" fmla="*/ 2147483646 w 1039"/>
                <a:gd name="T107" fmla="*/ 2147483646 h 735"/>
                <a:gd name="T108" fmla="*/ 2147483646 w 1039"/>
                <a:gd name="T109" fmla="*/ 2147483646 h 735"/>
                <a:gd name="T110" fmla="*/ 2147483646 w 1039"/>
                <a:gd name="T111" fmla="*/ 2147483646 h 735"/>
                <a:gd name="T112" fmla="*/ 2147483646 w 1039"/>
                <a:gd name="T113" fmla="*/ 2147483646 h 735"/>
                <a:gd name="T114" fmla="*/ 2147483646 w 1039"/>
                <a:gd name="T115" fmla="*/ 2147483646 h 735"/>
                <a:gd name="T116" fmla="*/ 2147483646 w 1039"/>
                <a:gd name="T117" fmla="*/ 2147483646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9"/>
                <a:gd name="T178" fmla="*/ 0 h 735"/>
                <a:gd name="T179" fmla="*/ 1039 w 1039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9" h="735">
                  <a:moveTo>
                    <a:pt x="519" y="734"/>
                  </a:moveTo>
                  <a:lnTo>
                    <a:pt x="527" y="733"/>
                  </a:lnTo>
                  <a:lnTo>
                    <a:pt x="535" y="733"/>
                  </a:lnTo>
                  <a:lnTo>
                    <a:pt x="543" y="733"/>
                  </a:lnTo>
                  <a:lnTo>
                    <a:pt x="551" y="733"/>
                  </a:lnTo>
                  <a:lnTo>
                    <a:pt x="558" y="732"/>
                  </a:lnTo>
                  <a:lnTo>
                    <a:pt x="566" y="732"/>
                  </a:lnTo>
                  <a:lnTo>
                    <a:pt x="574" y="731"/>
                  </a:lnTo>
                  <a:lnTo>
                    <a:pt x="581" y="731"/>
                  </a:lnTo>
                  <a:lnTo>
                    <a:pt x="589" y="730"/>
                  </a:lnTo>
                  <a:lnTo>
                    <a:pt x="596" y="729"/>
                  </a:lnTo>
                  <a:lnTo>
                    <a:pt x="604" y="728"/>
                  </a:lnTo>
                  <a:lnTo>
                    <a:pt x="611" y="727"/>
                  </a:lnTo>
                  <a:lnTo>
                    <a:pt x="619" y="726"/>
                  </a:lnTo>
                  <a:lnTo>
                    <a:pt x="626" y="725"/>
                  </a:lnTo>
                  <a:lnTo>
                    <a:pt x="633" y="724"/>
                  </a:lnTo>
                  <a:lnTo>
                    <a:pt x="641" y="723"/>
                  </a:lnTo>
                  <a:lnTo>
                    <a:pt x="648" y="721"/>
                  </a:lnTo>
                  <a:lnTo>
                    <a:pt x="655" y="720"/>
                  </a:lnTo>
                  <a:lnTo>
                    <a:pt x="662" y="718"/>
                  </a:lnTo>
                  <a:lnTo>
                    <a:pt x="670" y="717"/>
                  </a:lnTo>
                  <a:lnTo>
                    <a:pt x="677" y="715"/>
                  </a:lnTo>
                  <a:lnTo>
                    <a:pt x="684" y="713"/>
                  </a:lnTo>
                  <a:lnTo>
                    <a:pt x="691" y="711"/>
                  </a:lnTo>
                  <a:lnTo>
                    <a:pt x="698" y="710"/>
                  </a:lnTo>
                  <a:lnTo>
                    <a:pt x="705" y="707"/>
                  </a:lnTo>
                  <a:lnTo>
                    <a:pt x="711" y="705"/>
                  </a:lnTo>
                  <a:lnTo>
                    <a:pt x="718" y="703"/>
                  </a:lnTo>
                  <a:lnTo>
                    <a:pt x="725" y="701"/>
                  </a:lnTo>
                  <a:lnTo>
                    <a:pt x="732" y="699"/>
                  </a:lnTo>
                  <a:lnTo>
                    <a:pt x="739" y="696"/>
                  </a:lnTo>
                  <a:lnTo>
                    <a:pt x="745" y="694"/>
                  </a:lnTo>
                  <a:lnTo>
                    <a:pt x="752" y="691"/>
                  </a:lnTo>
                  <a:lnTo>
                    <a:pt x="758" y="689"/>
                  </a:lnTo>
                  <a:lnTo>
                    <a:pt x="765" y="686"/>
                  </a:lnTo>
                  <a:lnTo>
                    <a:pt x="771" y="683"/>
                  </a:lnTo>
                  <a:lnTo>
                    <a:pt x="777" y="680"/>
                  </a:lnTo>
                  <a:lnTo>
                    <a:pt x="784" y="677"/>
                  </a:lnTo>
                  <a:lnTo>
                    <a:pt x="790" y="674"/>
                  </a:lnTo>
                  <a:lnTo>
                    <a:pt x="796" y="671"/>
                  </a:lnTo>
                  <a:lnTo>
                    <a:pt x="802" y="668"/>
                  </a:lnTo>
                  <a:lnTo>
                    <a:pt x="808" y="665"/>
                  </a:lnTo>
                  <a:lnTo>
                    <a:pt x="814" y="662"/>
                  </a:lnTo>
                  <a:lnTo>
                    <a:pt x="820" y="658"/>
                  </a:lnTo>
                  <a:lnTo>
                    <a:pt x="826" y="655"/>
                  </a:lnTo>
                  <a:lnTo>
                    <a:pt x="832" y="651"/>
                  </a:lnTo>
                  <a:lnTo>
                    <a:pt x="838" y="648"/>
                  </a:lnTo>
                  <a:lnTo>
                    <a:pt x="843" y="644"/>
                  </a:lnTo>
                  <a:lnTo>
                    <a:pt x="849" y="640"/>
                  </a:lnTo>
                  <a:lnTo>
                    <a:pt x="854" y="637"/>
                  </a:lnTo>
                  <a:lnTo>
                    <a:pt x="860" y="633"/>
                  </a:lnTo>
                  <a:lnTo>
                    <a:pt x="865" y="629"/>
                  </a:lnTo>
                  <a:lnTo>
                    <a:pt x="871" y="625"/>
                  </a:lnTo>
                  <a:lnTo>
                    <a:pt x="876" y="621"/>
                  </a:lnTo>
                  <a:lnTo>
                    <a:pt x="881" y="617"/>
                  </a:lnTo>
                  <a:lnTo>
                    <a:pt x="886" y="613"/>
                  </a:lnTo>
                  <a:lnTo>
                    <a:pt x="892" y="608"/>
                  </a:lnTo>
                  <a:lnTo>
                    <a:pt x="897" y="603"/>
                  </a:lnTo>
                  <a:lnTo>
                    <a:pt x="903" y="598"/>
                  </a:lnTo>
                  <a:lnTo>
                    <a:pt x="908" y="593"/>
                  </a:lnTo>
                  <a:lnTo>
                    <a:pt x="914" y="588"/>
                  </a:lnTo>
                  <a:lnTo>
                    <a:pt x="919" y="583"/>
                  </a:lnTo>
                  <a:lnTo>
                    <a:pt x="924" y="578"/>
                  </a:lnTo>
                  <a:lnTo>
                    <a:pt x="929" y="573"/>
                  </a:lnTo>
                  <a:lnTo>
                    <a:pt x="934" y="567"/>
                  </a:lnTo>
                  <a:lnTo>
                    <a:pt x="939" y="562"/>
                  </a:lnTo>
                  <a:lnTo>
                    <a:pt x="943" y="557"/>
                  </a:lnTo>
                  <a:lnTo>
                    <a:pt x="948" y="551"/>
                  </a:lnTo>
                  <a:lnTo>
                    <a:pt x="952" y="545"/>
                  </a:lnTo>
                  <a:lnTo>
                    <a:pt x="957" y="540"/>
                  </a:lnTo>
                  <a:lnTo>
                    <a:pt x="961" y="534"/>
                  </a:lnTo>
                  <a:lnTo>
                    <a:pt x="965" y="529"/>
                  </a:lnTo>
                  <a:lnTo>
                    <a:pt x="969" y="523"/>
                  </a:lnTo>
                  <a:lnTo>
                    <a:pt x="973" y="517"/>
                  </a:lnTo>
                  <a:lnTo>
                    <a:pt x="977" y="511"/>
                  </a:lnTo>
                  <a:lnTo>
                    <a:pt x="981" y="505"/>
                  </a:lnTo>
                  <a:lnTo>
                    <a:pt x="984" y="499"/>
                  </a:lnTo>
                  <a:lnTo>
                    <a:pt x="988" y="493"/>
                  </a:lnTo>
                  <a:lnTo>
                    <a:pt x="991" y="487"/>
                  </a:lnTo>
                  <a:lnTo>
                    <a:pt x="995" y="481"/>
                  </a:lnTo>
                  <a:lnTo>
                    <a:pt x="998" y="475"/>
                  </a:lnTo>
                  <a:lnTo>
                    <a:pt x="1001" y="468"/>
                  </a:lnTo>
                  <a:lnTo>
                    <a:pt x="1004" y="462"/>
                  </a:lnTo>
                  <a:lnTo>
                    <a:pt x="1007" y="456"/>
                  </a:lnTo>
                  <a:lnTo>
                    <a:pt x="1009" y="449"/>
                  </a:lnTo>
                  <a:lnTo>
                    <a:pt x="1012" y="443"/>
                  </a:lnTo>
                  <a:lnTo>
                    <a:pt x="1015" y="437"/>
                  </a:lnTo>
                  <a:lnTo>
                    <a:pt x="1017" y="430"/>
                  </a:lnTo>
                  <a:lnTo>
                    <a:pt x="1019" y="423"/>
                  </a:lnTo>
                  <a:lnTo>
                    <a:pt x="1021" y="417"/>
                  </a:lnTo>
                  <a:lnTo>
                    <a:pt x="1023" y="410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9" y="390"/>
                  </a:lnTo>
                  <a:lnTo>
                    <a:pt x="1030" y="383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3"/>
                  </a:lnTo>
                  <a:lnTo>
                    <a:pt x="1035" y="356"/>
                  </a:lnTo>
                  <a:lnTo>
                    <a:pt x="1036" y="349"/>
                  </a:lnTo>
                  <a:lnTo>
                    <a:pt x="1036" y="342"/>
                  </a:lnTo>
                  <a:lnTo>
                    <a:pt x="1037" y="335"/>
                  </a:lnTo>
                  <a:lnTo>
                    <a:pt x="1038" y="328"/>
                  </a:lnTo>
                  <a:lnTo>
                    <a:pt x="1038" y="321"/>
                  </a:lnTo>
                  <a:lnTo>
                    <a:pt x="1038" y="314"/>
                  </a:lnTo>
                  <a:lnTo>
                    <a:pt x="1038" y="307"/>
                  </a:lnTo>
                  <a:lnTo>
                    <a:pt x="1038" y="300"/>
                  </a:lnTo>
                  <a:lnTo>
                    <a:pt x="1038" y="292"/>
                  </a:lnTo>
                  <a:lnTo>
                    <a:pt x="1037" y="285"/>
                  </a:lnTo>
                  <a:lnTo>
                    <a:pt x="1037" y="278"/>
                  </a:lnTo>
                  <a:lnTo>
                    <a:pt x="1036" y="270"/>
                  </a:lnTo>
                  <a:lnTo>
                    <a:pt x="1035" y="263"/>
                  </a:lnTo>
                  <a:lnTo>
                    <a:pt x="1035" y="256"/>
                  </a:lnTo>
                  <a:lnTo>
                    <a:pt x="1033" y="248"/>
                  </a:lnTo>
                  <a:lnTo>
                    <a:pt x="1032" y="241"/>
                  </a:lnTo>
                  <a:lnTo>
                    <a:pt x="1031" y="234"/>
                  </a:lnTo>
                  <a:lnTo>
                    <a:pt x="1029" y="227"/>
                  </a:lnTo>
                  <a:lnTo>
                    <a:pt x="1028" y="220"/>
                  </a:lnTo>
                  <a:lnTo>
                    <a:pt x="1026" y="213"/>
                  </a:lnTo>
                  <a:lnTo>
                    <a:pt x="1024" y="206"/>
                  </a:lnTo>
                  <a:lnTo>
                    <a:pt x="1022" y="199"/>
                  </a:lnTo>
                  <a:lnTo>
                    <a:pt x="1020" y="192"/>
                  </a:lnTo>
                  <a:lnTo>
                    <a:pt x="1017" y="186"/>
                  </a:lnTo>
                  <a:lnTo>
                    <a:pt x="1015" y="179"/>
                  </a:lnTo>
                  <a:lnTo>
                    <a:pt x="1012" y="173"/>
                  </a:lnTo>
                  <a:lnTo>
                    <a:pt x="1009" y="166"/>
                  </a:lnTo>
                  <a:lnTo>
                    <a:pt x="1006" y="160"/>
                  </a:lnTo>
                  <a:lnTo>
                    <a:pt x="1003" y="153"/>
                  </a:lnTo>
                  <a:lnTo>
                    <a:pt x="1000" y="147"/>
                  </a:lnTo>
                  <a:lnTo>
                    <a:pt x="997" y="141"/>
                  </a:lnTo>
                  <a:lnTo>
                    <a:pt x="994" y="135"/>
                  </a:lnTo>
                  <a:lnTo>
                    <a:pt x="990" y="129"/>
                  </a:lnTo>
                  <a:lnTo>
                    <a:pt x="986" y="123"/>
                  </a:lnTo>
                  <a:lnTo>
                    <a:pt x="983" y="118"/>
                  </a:lnTo>
                  <a:lnTo>
                    <a:pt x="979" y="112"/>
                  </a:lnTo>
                  <a:lnTo>
                    <a:pt x="975" y="106"/>
                  </a:lnTo>
                  <a:lnTo>
                    <a:pt x="970" y="101"/>
                  </a:lnTo>
                  <a:lnTo>
                    <a:pt x="966" y="96"/>
                  </a:lnTo>
                  <a:lnTo>
                    <a:pt x="962" y="91"/>
                  </a:lnTo>
                  <a:lnTo>
                    <a:pt x="957" y="86"/>
                  </a:lnTo>
                  <a:lnTo>
                    <a:pt x="952" y="81"/>
                  </a:lnTo>
                  <a:lnTo>
                    <a:pt x="948" y="76"/>
                  </a:lnTo>
                  <a:lnTo>
                    <a:pt x="943" y="71"/>
                  </a:lnTo>
                  <a:lnTo>
                    <a:pt x="938" y="67"/>
                  </a:lnTo>
                  <a:lnTo>
                    <a:pt x="933" y="62"/>
                  </a:lnTo>
                  <a:lnTo>
                    <a:pt x="927" y="58"/>
                  </a:lnTo>
                  <a:lnTo>
                    <a:pt x="922" y="54"/>
                  </a:lnTo>
                  <a:lnTo>
                    <a:pt x="916" y="50"/>
                  </a:lnTo>
                  <a:lnTo>
                    <a:pt x="911" y="46"/>
                  </a:lnTo>
                  <a:lnTo>
                    <a:pt x="905" y="42"/>
                  </a:lnTo>
                  <a:lnTo>
                    <a:pt x="899" y="39"/>
                  </a:lnTo>
                  <a:lnTo>
                    <a:pt x="893" y="35"/>
                  </a:lnTo>
                  <a:lnTo>
                    <a:pt x="887" y="32"/>
                  </a:lnTo>
                  <a:lnTo>
                    <a:pt x="882" y="29"/>
                  </a:lnTo>
                  <a:lnTo>
                    <a:pt x="876" y="27"/>
                  </a:lnTo>
                  <a:lnTo>
                    <a:pt x="871" y="24"/>
                  </a:lnTo>
                  <a:lnTo>
                    <a:pt x="865" y="22"/>
                  </a:lnTo>
                  <a:lnTo>
                    <a:pt x="860" y="20"/>
                  </a:lnTo>
                  <a:lnTo>
                    <a:pt x="854" y="18"/>
                  </a:lnTo>
                  <a:lnTo>
                    <a:pt x="848" y="16"/>
                  </a:lnTo>
                  <a:lnTo>
                    <a:pt x="842" y="14"/>
                  </a:lnTo>
                  <a:lnTo>
                    <a:pt x="836" y="13"/>
                  </a:lnTo>
                  <a:lnTo>
                    <a:pt x="830" y="11"/>
                  </a:lnTo>
                  <a:lnTo>
                    <a:pt x="824" y="10"/>
                  </a:lnTo>
                  <a:lnTo>
                    <a:pt x="817" y="8"/>
                  </a:lnTo>
                  <a:lnTo>
                    <a:pt x="811" y="7"/>
                  </a:lnTo>
                  <a:lnTo>
                    <a:pt x="804" y="6"/>
                  </a:lnTo>
                  <a:lnTo>
                    <a:pt x="798" y="5"/>
                  </a:lnTo>
                  <a:lnTo>
                    <a:pt x="791" y="4"/>
                  </a:lnTo>
                  <a:lnTo>
                    <a:pt x="785" y="3"/>
                  </a:lnTo>
                  <a:lnTo>
                    <a:pt x="778" y="2"/>
                  </a:lnTo>
                  <a:lnTo>
                    <a:pt x="771" y="2"/>
                  </a:lnTo>
                  <a:lnTo>
                    <a:pt x="764" y="1"/>
                  </a:lnTo>
                  <a:lnTo>
                    <a:pt x="757" y="1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5" y="0"/>
                  </a:lnTo>
                  <a:lnTo>
                    <a:pt x="707" y="1"/>
                  </a:lnTo>
                  <a:lnTo>
                    <a:pt x="700" y="1"/>
                  </a:lnTo>
                  <a:lnTo>
                    <a:pt x="692" y="1"/>
                  </a:lnTo>
                  <a:lnTo>
                    <a:pt x="685" y="2"/>
                  </a:lnTo>
                  <a:lnTo>
                    <a:pt x="677" y="2"/>
                  </a:lnTo>
                  <a:lnTo>
                    <a:pt x="670" y="3"/>
                  </a:lnTo>
                  <a:lnTo>
                    <a:pt x="662" y="3"/>
                  </a:lnTo>
                  <a:lnTo>
                    <a:pt x="654" y="4"/>
                  </a:lnTo>
                  <a:lnTo>
                    <a:pt x="646" y="5"/>
                  </a:lnTo>
                  <a:lnTo>
                    <a:pt x="639" y="6"/>
                  </a:lnTo>
                  <a:lnTo>
                    <a:pt x="631" y="7"/>
                  </a:lnTo>
                  <a:lnTo>
                    <a:pt x="623" y="8"/>
                  </a:lnTo>
                  <a:lnTo>
                    <a:pt x="615" y="9"/>
                  </a:lnTo>
                  <a:lnTo>
                    <a:pt x="607" y="10"/>
                  </a:lnTo>
                  <a:lnTo>
                    <a:pt x="599" y="11"/>
                  </a:lnTo>
                  <a:lnTo>
                    <a:pt x="591" y="12"/>
                  </a:lnTo>
                  <a:lnTo>
                    <a:pt x="583" y="13"/>
                  </a:lnTo>
                  <a:lnTo>
                    <a:pt x="575" y="15"/>
                  </a:lnTo>
                  <a:lnTo>
                    <a:pt x="566" y="16"/>
                  </a:lnTo>
                  <a:lnTo>
                    <a:pt x="558" y="17"/>
                  </a:lnTo>
                  <a:lnTo>
                    <a:pt x="550" y="19"/>
                  </a:lnTo>
                  <a:lnTo>
                    <a:pt x="542" y="20"/>
                  </a:lnTo>
                  <a:lnTo>
                    <a:pt x="533" y="22"/>
                  </a:lnTo>
                  <a:lnTo>
                    <a:pt x="525" y="23"/>
                  </a:lnTo>
                  <a:lnTo>
                    <a:pt x="517" y="22"/>
                  </a:lnTo>
                  <a:lnTo>
                    <a:pt x="509" y="20"/>
                  </a:lnTo>
                  <a:lnTo>
                    <a:pt x="501" y="19"/>
                  </a:lnTo>
                  <a:lnTo>
                    <a:pt x="493" y="18"/>
                  </a:lnTo>
                  <a:lnTo>
                    <a:pt x="485" y="16"/>
                  </a:lnTo>
                  <a:lnTo>
                    <a:pt x="477" y="15"/>
                  </a:lnTo>
                  <a:lnTo>
                    <a:pt x="469" y="14"/>
                  </a:lnTo>
                  <a:lnTo>
                    <a:pt x="461" y="12"/>
                  </a:lnTo>
                  <a:lnTo>
                    <a:pt x="453" y="11"/>
                  </a:lnTo>
                  <a:lnTo>
                    <a:pt x="445" y="10"/>
                  </a:lnTo>
                  <a:lnTo>
                    <a:pt x="437" y="9"/>
                  </a:lnTo>
                  <a:lnTo>
                    <a:pt x="429" y="8"/>
                  </a:lnTo>
                  <a:lnTo>
                    <a:pt x="421" y="7"/>
                  </a:lnTo>
                  <a:lnTo>
                    <a:pt x="413" y="6"/>
                  </a:lnTo>
                  <a:lnTo>
                    <a:pt x="406" y="5"/>
                  </a:lnTo>
                  <a:lnTo>
                    <a:pt x="398" y="5"/>
                  </a:lnTo>
                  <a:lnTo>
                    <a:pt x="390" y="4"/>
                  </a:lnTo>
                  <a:lnTo>
                    <a:pt x="383" y="3"/>
                  </a:lnTo>
                  <a:lnTo>
                    <a:pt x="375" y="3"/>
                  </a:lnTo>
                  <a:lnTo>
                    <a:pt x="368" y="2"/>
                  </a:lnTo>
                  <a:lnTo>
                    <a:pt x="360" y="1"/>
                  </a:lnTo>
                  <a:lnTo>
                    <a:pt x="353" y="1"/>
                  </a:lnTo>
                  <a:lnTo>
                    <a:pt x="345" y="1"/>
                  </a:lnTo>
                  <a:lnTo>
                    <a:pt x="338" y="0"/>
                  </a:lnTo>
                  <a:lnTo>
                    <a:pt x="331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8" y="1"/>
                  </a:lnTo>
                  <a:lnTo>
                    <a:pt x="281" y="1"/>
                  </a:lnTo>
                  <a:lnTo>
                    <a:pt x="275" y="2"/>
                  </a:lnTo>
                  <a:lnTo>
                    <a:pt x="268" y="2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48" y="4"/>
                  </a:lnTo>
                  <a:lnTo>
                    <a:pt x="242" y="5"/>
                  </a:lnTo>
                  <a:lnTo>
                    <a:pt x="235" y="6"/>
                  </a:lnTo>
                  <a:lnTo>
                    <a:pt x="229" y="7"/>
                  </a:lnTo>
                  <a:lnTo>
                    <a:pt x="223" y="9"/>
                  </a:lnTo>
                  <a:lnTo>
                    <a:pt x="216" y="10"/>
                  </a:lnTo>
                  <a:lnTo>
                    <a:pt x="210" y="11"/>
                  </a:lnTo>
                  <a:lnTo>
                    <a:pt x="204" y="13"/>
                  </a:lnTo>
                  <a:lnTo>
                    <a:pt x="198" y="15"/>
                  </a:lnTo>
                  <a:lnTo>
                    <a:pt x="192" y="16"/>
                  </a:lnTo>
                  <a:lnTo>
                    <a:pt x="187" y="18"/>
                  </a:lnTo>
                  <a:lnTo>
                    <a:pt x="181" y="20"/>
                  </a:lnTo>
                  <a:lnTo>
                    <a:pt x="175" y="22"/>
                  </a:lnTo>
                  <a:lnTo>
                    <a:pt x="170" y="25"/>
                  </a:lnTo>
                  <a:lnTo>
                    <a:pt x="164" y="27"/>
                  </a:lnTo>
                  <a:lnTo>
                    <a:pt x="159" y="29"/>
                  </a:lnTo>
                  <a:lnTo>
                    <a:pt x="154" y="32"/>
                  </a:lnTo>
                  <a:lnTo>
                    <a:pt x="148" y="35"/>
                  </a:lnTo>
                  <a:lnTo>
                    <a:pt x="142" y="38"/>
                  </a:lnTo>
                  <a:lnTo>
                    <a:pt x="136" y="42"/>
                  </a:lnTo>
                  <a:lnTo>
                    <a:pt x="130" y="46"/>
                  </a:lnTo>
                  <a:lnTo>
                    <a:pt x="125" y="49"/>
                  </a:lnTo>
                  <a:lnTo>
                    <a:pt x="119" y="53"/>
                  </a:lnTo>
                  <a:lnTo>
                    <a:pt x="114" y="57"/>
                  </a:lnTo>
                  <a:lnTo>
                    <a:pt x="108" y="61"/>
                  </a:lnTo>
                  <a:lnTo>
                    <a:pt x="103" y="66"/>
                  </a:lnTo>
                  <a:lnTo>
                    <a:pt x="98" y="70"/>
                  </a:lnTo>
                  <a:lnTo>
                    <a:pt x="93" y="75"/>
                  </a:lnTo>
                  <a:lnTo>
                    <a:pt x="88" y="79"/>
                  </a:lnTo>
                  <a:lnTo>
                    <a:pt x="84" y="84"/>
                  </a:lnTo>
                  <a:lnTo>
                    <a:pt x="79" y="89"/>
                  </a:lnTo>
                  <a:lnTo>
                    <a:pt x="75" y="94"/>
                  </a:lnTo>
                  <a:lnTo>
                    <a:pt x="70" y="99"/>
                  </a:lnTo>
                  <a:lnTo>
                    <a:pt x="66" y="105"/>
                  </a:lnTo>
                  <a:lnTo>
                    <a:pt x="62" y="110"/>
                  </a:lnTo>
                  <a:lnTo>
                    <a:pt x="58" y="115"/>
                  </a:lnTo>
                  <a:lnTo>
                    <a:pt x="54" y="121"/>
                  </a:lnTo>
                  <a:lnTo>
                    <a:pt x="51" y="127"/>
                  </a:lnTo>
                  <a:lnTo>
                    <a:pt x="47" y="132"/>
                  </a:lnTo>
                  <a:lnTo>
                    <a:pt x="44" y="138"/>
                  </a:lnTo>
                  <a:lnTo>
                    <a:pt x="40" y="144"/>
                  </a:lnTo>
                  <a:lnTo>
                    <a:pt x="37" y="150"/>
                  </a:lnTo>
                  <a:lnTo>
                    <a:pt x="34" y="156"/>
                  </a:lnTo>
                  <a:lnTo>
                    <a:pt x="31" y="163"/>
                  </a:lnTo>
                  <a:lnTo>
                    <a:pt x="28" y="169"/>
                  </a:lnTo>
                  <a:lnTo>
                    <a:pt x="26" y="175"/>
                  </a:lnTo>
                  <a:lnTo>
                    <a:pt x="23" y="182"/>
                  </a:lnTo>
                  <a:lnTo>
                    <a:pt x="21" y="188"/>
                  </a:lnTo>
                  <a:lnTo>
                    <a:pt x="18" y="195"/>
                  </a:lnTo>
                  <a:lnTo>
                    <a:pt x="16" y="201"/>
                  </a:lnTo>
                  <a:lnTo>
                    <a:pt x="14" y="208"/>
                  </a:lnTo>
                  <a:lnTo>
                    <a:pt x="12" y="215"/>
                  </a:lnTo>
                  <a:lnTo>
                    <a:pt x="11" y="222"/>
                  </a:lnTo>
                  <a:lnTo>
                    <a:pt x="9" y="229"/>
                  </a:lnTo>
                  <a:lnTo>
                    <a:pt x="7" y="236"/>
                  </a:lnTo>
                  <a:lnTo>
                    <a:pt x="6" y="243"/>
                  </a:lnTo>
                  <a:lnTo>
                    <a:pt x="5" y="250"/>
                  </a:lnTo>
                  <a:lnTo>
                    <a:pt x="4" y="257"/>
                  </a:lnTo>
                  <a:lnTo>
                    <a:pt x="3" y="264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0" y="300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1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6"/>
                  </a:lnTo>
                  <a:lnTo>
                    <a:pt x="5" y="363"/>
                  </a:lnTo>
                  <a:lnTo>
                    <a:pt x="6" y="370"/>
                  </a:lnTo>
                  <a:lnTo>
                    <a:pt x="7" y="377"/>
                  </a:lnTo>
                  <a:lnTo>
                    <a:pt x="9" y="383"/>
                  </a:lnTo>
                  <a:lnTo>
                    <a:pt x="10" y="390"/>
                  </a:lnTo>
                  <a:lnTo>
                    <a:pt x="12" y="397"/>
                  </a:lnTo>
                  <a:lnTo>
                    <a:pt x="14" y="404"/>
                  </a:lnTo>
                  <a:lnTo>
                    <a:pt x="15" y="410"/>
                  </a:lnTo>
                  <a:lnTo>
                    <a:pt x="17" y="417"/>
                  </a:lnTo>
                  <a:lnTo>
                    <a:pt x="20" y="423"/>
                  </a:lnTo>
                  <a:lnTo>
                    <a:pt x="22" y="430"/>
                  </a:lnTo>
                  <a:lnTo>
                    <a:pt x="24" y="437"/>
                  </a:lnTo>
                  <a:lnTo>
                    <a:pt x="27" y="443"/>
                  </a:lnTo>
                  <a:lnTo>
                    <a:pt x="29" y="449"/>
                  </a:lnTo>
                  <a:lnTo>
                    <a:pt x="32" y="456"/>
                  </a:lnTo>
                  <a:lnTo>
                    <a:pt x="35" y="462"/>
                  </a:lnTo>
                  <a:lnTo>
                    <a:pt x="38" y="468"/>
                  </a:lnTo>
                  <a:lnTo>
                    <a:pt x="41" y="475"/>
                  </a:lnTo>
                  <a:lnTo>
                    <a:pt x="44" y="481"/>
                  </a:lnTo>
                  <a:lnTo>
                    <a:pt x="48" y="487"/>
                  </a:lnTo>
                  <a:lnTo>
                    <a:pt x="51" y="493"/>
                  </a:lnTo>
                  <a:lnTo>
                    <a:pt x="55" y="499"/>
                  </a:lnTo>
                  <a:lnTo>
                    <a:pt x="58" y="505"/>
                  </a:lnTo>
                  <a:lnTo>
                    <a:pt x="62" y="511"/>
                  </a:lnTo>
                  <a:lnTo>
                    <a:pt x="66" y="517"/>
                  </a:lnTo>
                  <a:lnTo>
                    <a:pt x="70" y="523"/>
                  </a:lnTo>
                  <a:lnTo>
                    <a:pt x="74" y="529"/>
                  </a:lnTo>
                  <a:lnTo>
                    <a:pt x="78" y="534"/>
                  </a:lnTo>
                  <a:lnTo>
                    <a:pt x="83" y="540"/>
                  </a:lnTo>
                  <a:lnTo>
                    <a:pt x="87" y="545"/>
                  </a:lnTo>
                  <a:lnTo>
                    <a:pt x="92" y="551"/>
                  </a:lnTo>
                  <a:lnTo>
                    <a:pt x="96" y="557"/>
                  </a:lnTo>
                  <a:lnTo>
                    <a:pt x="101" y="562"/>
                  </a:lnTo>
                  <a:lnTo>
                    <a:pt x="106" y="567"/>
                  </a:lnTo>
                  <a:lnTo>
                    <a:pt x="111" y="573"/>
                  </a:lnTo>
                  <a:lnTo>
                    <a:pt x="116" y="578"/>
                  </a:lnTo>
                  <a:lnTo>
                    <a:pt x="121" y="583"/>
                  </a:lnTo>
                  <a:lnTo>
                    <a:pt x="126" y="588"/>
                  </a:lnTo>
                  <a:lnTo>
                    <a:pt x="131" y="593"/>
                  </a:lnTo>
                  <a:lnTo>
                    <a:pt x="137" y="598"/>
                  </a:lnTo>
                  <a:lnTo>
                    <a:pt x="142" y="603"/>
                  </a:lnTo>
                  <a:lnTo>
                    <a:pt x="148" y="608"/>
                  </a:lnTo>
                  <a:lnTo>
                    <a:pt x="153" y="613"/>
                  </a:lnTo>
                  <a:lnTo>
                    <a:pt x="158" y="617"/>
                  </a:lnTo>
                  <a:lnTo>
                    <a:pt x="164" y="621"/>
                  </a:lnTo>
                  <a:lnTo>
                    <a:pt x="169" y="625"/>
                  </a:lnTo>
                  <a:lnTo>
                    <a:pt x="174" y="629"/>
                  </a:lnTo>
                  <a:lnTo>
                    <a:pt x="180" y="633"/>
                  </a:lnTo>
                  <a:lnTo>
                    <a:pt x="185" y="637"/>
                  </a:lnTo>
                  <a:lnTo>
                    <a:pt x="190" y="640"/>
                  </a:lnTo>
                  <a:lnTo>
                    <a:pt x="196" y="644"/>
                  </a:lnTo>
                  <a:lnTo>
                    <a:pt x="202" y="648"/>
                  </a:lnTo>
                  <a:lnTo>
                    <a:pt x="207" y="651"/>
                  </a:lnTo>
                  <a:lnTo>
                    <a:pt x="213" y="655"/>
                  </a:lnTo>
                  <a:lnTo>
                    <a:pt x="219" y="658"/>
                  </a:lnTo>
                  <a:lnTo>
                    <a:pt x="225" y="662"/>
                  </a:lnTo>
                  <a:lnTo>
                    <a:pt x="231" y="665"/>
                  </a:lnTo>
                  <a:lnTo>
                    <a:pt x="237" y="668"/>
                  </a:lnTo>
                  <a:lnTo>
                    <a:pt x="243" y="671"/>
                  </a:lnTo>
                  <a:lnTo>
                    <a:pt x="249" y="674"/>
                  </a:lnTo>
                  <a:lnTo>
                    <a:pt x="256" y="677"/>
                  </a:lnTo>
                  <a:lnTo>
                    <a:pt x="262" y="680"/>
                  </a:lnTo>
                  <a:lnTo>
                    <a:pt x="268" y="683"/>
                  </a:lnTo>
                  <a:lnTo>
                    <a:pt x="275" y="686"/>
                  </a:lnTo>
                  <a:lnTo>
                    <a:pt x="281" y="689"/>
                  </a:lnTo>
                  <a:lnTo>
                    <a:pt x="288" y="691"/>
                  </a:lnTo>
                  <a:lnTo>
                    <a:pt x="294" y="694"/>
                  </a:lnTo>
                  <a:lnTo>
                    <a:pt x="301" y="696"/>
                  </a:lnTo>
                  <a:lnTo>
                    <a:pt x="308" y="699"/>
                  </a:lnTo>
                  <a:lnTo>
                    <a:pt x="314" y="701"/>
                  </a:lnTo>
                  <a:lnTo>
                    <a:pt x="321" y="703"/>
                  </a:lnTo>
                  <a:lnTo>
                    <a:pt x="328" y="705"/>
                  </a:lnTo>
                  <a:lnTo>
                    <a:pt x="335" y="707"/>
                  </a:lnTo>
                  <a:lnTo>
                    <a:pt x="342" y="710"/>
                  </a:lnTo>
                  <a:lnTo>
                    <a:pt x="349" y="711"/>
                  </a:lnTo>
                  <a:lnTo>
                    <a:pt x="356" y="713"/>
                  </a:lnTo>
                  <a:lnTo>
                    <a:pt x="363" y="715"/>
                  </a:lnTo>
                  <a:lnTo>
                    <a:pt x="370" y="717"/>
                  </a:lnTo>
                  <a:lnTo>
                    <a:pt x="377" y="718"/>
                  </a:lnTo>
                  <a:lnTo>
                    <a:pt x="384" y="720"/>
                  </a:lnTo>
                  <a:lnTo>
                    <a:pt x="391" y="721"/>
                  </a:lnTo>
                  <a:lnTo>
                    <a:pt x="399" y="723"/>
                  </a:lnTo>
                  <a:lnTo>
                    <a:pt x="406" y="724"/>
                  </a:lnTo>
                  <a:lnTo>
                    <a:pt x="413" y="725"/>
                  </a:lnTo>
                  <a:lnTo>
                    <a:pt x="421" y="726"/>
                  </a:lnTo>
                  <a:lnTo>
                    <a:pt x="428" y="727"/>
                  </a:lnTo>
                  <a:lnTo>
                    <a:pt x="436" y="728"/>
                  </a:lnTo>
                  <a:lnTo>
                    <a:pt x="443" y="729"/>
                  </a:lnTo>
                  <a:lnTo>
                    <a:pt x="451" y="730"/>
                  </a:lnTo>
                  <a:lnTo>
                    <a:pt x="458" y="731"/>
                  </a:lnTo>
                  <a:lnTo>
                    <a:pt x="466" y="731"/>
                  </a:lnTo>
                  <a:lnTo>
                    <a:pt x="473" y="732"/>
                  </a:lnTo>
                  <a:lnTo>
                    <a:pt x="481" y="732"/>
                  </a:lnTo>
                  <a:lnTo>
                    <a:pt x="489" y="733"/>
                  </a:lnTo>
                  <a:lnTo>
                    <a:pt x="496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19" y="734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79" name="Freeform 19">
              <a:extLst>
                <a:ext uri="{FF2B5EF4-FFF2-40B4-BE49-F238E27FC236}">
                  <a16:creationId xmlns:a16="http://schemas.microsoft.com/office/drawing/2014/main" id="{8EF90B1B-32C8-492D-8E1D-ABE0F9E5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511" y="3359690"/>
              <a:ext cx="824283" cy="602457"/>
            </a:xfrm>
            <a:custGeom>
              <a:avLst/>
              <a:gdLst>
                <a:gd name="T0" fmla="*/ 2147483646 w 1039"/>
                <a:gd name="T1" fmla="*/ 2147483646 h 735"/>
                <a:gd name="T2" fmla="*/ 2147483646 w 1039"/>
                <a:gd name="T3" fmla="*/ 2147483646 h 735"/>
                <a:gd name="T4" fmla="*/ 2147483646 w 1039"/>
                <a:gd name="T5" fmla="*/ 2147483646 h 735"/>
                <a:gd name="T6" fmla="*/ 2147483646 w 1039"/>
                <a:gd name="T7" fmla="*/ 2147483646 h 735"/>
                <a:gd name="T8" fmla="*/ 2147483646 w 1039"/>
                <a:gd name="T9" fmla="*/ 2147483646 h 735"/>
                <a:gd name="T10" fmla="*/ 2147483646 w 1039"/>
                <a:gd name="T11" fmla="*/ 2147483646 h 735"/>
                <a:gd name="T12" fmla="*/ 2147483646 w 1039"/>
                <a:gd name="T13" fmla="*/ 2147483646 h 735"/>
                <a:gd name="T14" fmla="*/ 2147483646 w 1039"/>
                <a:gd name="T15" fmla="*/ 2147483646 h 735"/>
                <a:gd name="T16" fmla="*/ 2147483646 w 1039"/>
                <a:gd name="T17" fmla="*/ 2147483646 h 735"/>
                <a:gd name="T18" fmla="*/ 2147483646 w 1039"/>
                <a:gd name="T19" fmla="*/ 2147483646 h 735"/>
                <a:gd name="T20" fmla="*/ 2147483646 w 1039"/>
                <a:gd name="T21" fmla="*/ 2147483646 h 735"/>
                <a:gd name="T22" fmla="*/ 2147483646 w 1039"/>
                <a:gd name="T23" fmla="*/ 2147483646 h 735"/>
                <a:gd name="T24" fmla="*/ 2147483646 w 1039"/>
                <a:gd name="T25" fmla="*/ 2147483646 h 735"/>
                <a:gd name="T26" fmla="*/ 2147483646 w 1039"/>
                <a:gd name="T27" fmla="*/ 2147483646 h 735"/>
                <a:gd name="T28" fmla="*/ 2147483646 w 1039"/>
                <a:gd name="T29" fmla="*/ 2147483646 h 735"/>
                <a:gd name="T30" fmla="*/ 2147483646 w 1039"/>
                <a:gd name="T31" fmla="*/ 2147483646 h 735"/>
                <a:gd name="T32" fmla="*/ 2147483646 w 1039"/>
                <a:gd name="T33" fmla="*/ 2147483646 h 735"/>
                <a:gd name="T34" fmla="*/ 2147483646 w 1039"/>
                <a:gd name="T35" fmla="*/ 2147483646 h 735"/>
                <a:gd name="T36" fmla="*/ 2147483646 w 1039"/>
                <a:gd name="T37" fmla="*/ 2147483646 h 735"/>
                <a:gd name="T38" fmla="*/ 2147483646 w 1039"/>
                <a:gd name="T39" fmla="*/ 2147483646 h 735"/>
                <a:gd name="T40" fmla="*/ 2147483646 w 1039"/>
                <a:gd name="T41" fmla="*/ 2147483646 h 735"/>
                <a:gd name="T42" fmla="*/ 2147483646 w 1039"/>
                <a:gd name="T43" fmla="*/ 2147483646 h 735"/>
                <a:gd name="T44" fmla="*/ 2147483646 w 1039"/>
                <a:gd name="T45" fmla="*/ 2147483646 h 735"/>
                <a:gd name="T46" fmla="*/ 2147483646 w 1039"/>
                <a:gd name="T47" fmla="*/ 2147483646 h 735"/>
                <a:gd name="T48" fmla="*/ 2147483646 w 1039"/>
                <a:gd name="T49" fmla="*/ 2147483646 h 735"/>
                <a:gd name="T50" fmla="*/ 2147483646 w 1039"/>
                <a:gd name="T51" fmla="*/ 0 h 735"/>
                <a:gd name="T52" fmla="*/ 2147483646 w 1039"/>
                <a:gd name="T53" fmla="*/ 2147483646 h 735"/>
                <a:gd name="T54" fmla="*/ 2147483646 w 1039"/>
                <a:gd name="T55" fmla="*/ 2147483646 h 735"/>
                <a:gd name="T56" fmla="*/ 2147483646 w 1039"/>
                <a:gd name="T57" fmla="*/ 2147483646 h 735"/>
                <a:gd name="T58" fmla="*/ 2147483646 w 1039"/>
                <a:gd name="T59" fmla="*/ 2147483646 h 735"/>
                <a:gd name="T60" fmla="*/ 2147483646 w 1039"/>
                <a:gd name="T61" fmla="*/ 2147483646 h 735"/>
                <a:gd name="T62" fmla="*/ 2147483646 w 1039"/>
                <a:gd name="T63" fmla="*/ 2147483646 h 735"/>
                <a:gd name="T64" fmla="*/ 2147483646 w 1039"/>
                <a:gd name="T65" fmla="*/ 2147483646 h 735"/>
                <a:gd name="T66" fmla="*/ 2147483646 w 1039"/>
                <a:gd name="T67" fmla="*/ 0 h 735"/>
                <a:gd name="T68" fmla="*/ 2147483646 w 1039"/>
                <a:gd name="T69" fmla="*/ 2147483646 h 735"/>
                <a:gd name="T70" fmla="*/ 2147483646 w 1039"/>
                <a:gd name="T71" fmla="*/ 2147483646 h 735"/>
                <a:gd name="T72" fmla="*/ 2147483646 w 1039"/>
                <a:gd name="T73" fmla="*/ 2147483646 h 735"/>
                <a:gd name="T74" fmla="*/ 2147483646 w 1039"/>
                <a:gd name="T75" fmla="*/ 2147483646 h 735"/>
                <a:gd name="T76" fmla="*/ 2147483646 w 1039"/>
                <a:gd name="T77" fmla="*/ 2147483646 h 735"/>
                <a:gd name="T78" fmla="*/ 2147483646 w 1039"/>
                <a:gd name="T79" fmla="*/ 2147483646 h 735"/>
                <a:gd name="T80" fmla="*/ 2147483646 w 1039"/>
                <a:gd name="T81" fmla="*/ 2147483646 h 735"/>
                <a:gd name="T82" fmla="*/ 2147483646 w 1039"/>
                <a:gd name="T83" fmla="*/ 2147483646 h 735"/>
                <a:gd name="T84" fmla="*/ 2147483646 w 1039"/>
                <a:gd name="T85" fmla="*/ 2147483646 h 735"/>
                <a:gd name="T86" fmla="*/ 2147483646 w 1039"/>
                <a:gd name="T87" fmla="*/ 2147483646 h 735"/>
                <a:gd name="T88" fmla="*/ 2147483646 w 1039"/>
                <a:gd name="T89" fmla="*/ 2147483646 h 735"/>
                <a:gd name="T90" fmla="*/ 2147483646 w 1039"/>
                <a:gd name="T91" fmla="*/ 2147483646 h 735"/>
                <a:gd name="T92" fmla="*/ 2147483646 w 1039"/>
                <a:gd name="T93" fmla="*/ 2147483646 h 735"/>
                <a:gd name="T94" fmla="*/ 2147483646 w 1039"/>
                <a:gd name="T95" fmla="*/ 2147483646 h 735"/>
                <a:gd name="T96" fmla="*/ 2147483646 w 1039"/>
                <a:gd name="T97" fmla="*/ 2147483646 h 735"/>
                <a:gd name="T98" fmla="*/ 2147483646 w 1039"/>
                <a:gd name="T99" fmla="*/ 2147483646 h 735"/>
                <a:gd name="T100" fmla="*/ 2147483646 w 1039"/>
                <a:gd name="T101" fmla="*/ 2147483646 h 735"/>
                <a:gd name="T102" fmla="*/ 2147483646 w 1039"/>
                <a:gd name="T103" fmla="*/ 2147483646 h 735"/>
                <a:gd name="T104" fmla="*/ 2147483646 w 1039"/>
                <a:gd name="T105" fmla="*/ 2147483646 h 735"/>
                <a:gd name="T106" fmla="*/ 2147483646 w 1039"/>
                <a:gd name="T107" fmla="*/ 2147483646 h 735"/>
                <a:gd name="T108" fmla="*/ 2147483646 w 1039"/>
                <a:gd name="T109" fmla="*/ 2147483646 h 735"/>
                <a:gd name="T110" fmla="*/ 2147483646 w 1039"/>
                <a:gd name="T111" fmla="*/ 2147483646 h 735"/>
                <a:gd name="T112" fmla="*/ 2147483646 w 1039"/>
                <a:gd name="T113" fmla="*/ 2147483646 h 735"/>
                <a:gd name="T114" fmla="*/ 2147483646 w 1039"/>
                <a:gd name="T115" fmla="*/ 2147483646 h 735"/>
                <a:gd name="T116" fmla="*/ 2147483646 w 1039"/>
                <a:gd name="T117" fmla="*/ 2147483646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9"/>
                <a:gd name="T178" fmla="*/ 0 h 735"/>
                <a:gd name="T179" fmla="*/ 1039 w 1039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9" h="735">
                  <a:moveTo>
                    <a:pt x="519" y="734"/>
                  </a:moveTo>
                  <a:lnTo>
                    <a:pt x="527" y="733"/>
                  </a:lnTo>
                  <a:lnTo>
                    <a:pt x="535" y="733"/>
                  </a:lnTo>
                  <a:lnTo>
                    <a:pt x="543" y="733"/>
                  </a:lnTo>
                  <a:lnTo>
                    <a:pt x="551" y="733"/>
                  </a:lnTo>
                  <a:lnTo>
                    <a:pt x="558" y="732"/>
                  </a:lnTo>
                  <a:lnTo>
                    <a:pt x="566" y="732"/>
                  </a:lnTo>
                  <a:lnTo>
                    <a:pt x="574" y="731"/>
                  </a:lnTo>
                  <a:lnTo>
                    <a:pt x="581" y="731"/>
                  </a:lnTo>
                  <a:lnTo>
                    <a:pt x="589" y="730"/>
                  </a:lnTo>
                  <a:lnTo>
                    <a:pt x="596" y="729"/>
                  </a:lnTo>
                  <a:lnTo>
                    <a:pt x="604" y="728"/>
                  </a:lnTo>
                  <a:lnTo>
                    <a:pt x="611" y="727"/>
                  </a:lnTo>
                  <a:lnTo>
                    <a:pt x="619" y="726"/>
                  </a:lnTo>
                  <a:lnTo>
                    <a:pt x="626" y="725"/>
                  </a:lnTo>
                  <a:lnTo>
                    <a:pt x="633" y="724"/>
                  </a:lnTo>
                  <a:lnTo>
                    <a:pt x="641" y="723"/>
                  </a:lnTo>
                  <a:lnTo>
                    <a:pt x="648" y="721"/>
                  </a:lnTo>
                  <a:lnTo>
                    <a:pt x="655" y="720"/>
                  </a:lnTo>
                  <a:lnTo>
                    <a:pt x="662" y="718"/>
                  </a:lnTo>
                  <a:lnTo>
                    <a:pt x="670" y="717"/>
                  </a:lnTo>
                  <a:lnTo>
                    <a:pt x="677" y="715"/>
                  </a:lnTo>
                  <a:lnTo>
                    <a:pt x="684" y="713"/>
                  </a:lnTo>
                  <a:lnTo>
                    <a:pt x="691" y="711"/>
                  </a:lnTo>
                  <a:lnTo>
                    <a:pt x="698" y="710"/>
                  </a:lnTo>
                  <a:lnTo>
                    <a:pt x="705" y="707"/>
                  </a:lnTo>
                  <a:lnTo>
                    <a:pt x="711" y="705"/>
                  </a:lnTo>
                  <a:lnTo>
                    <a:pt x="718" y="703"/>
                  </a:lnTo>
                  <a:lnTo>
                    <a:pt x="725" y="701"/>
                  </a:lnTo>
                  <a:lnTo>
                    <a:pt x="732" y="699"/>
                  </a:lnTo>
                  <a:lnTo>
                    <a:pt x="739" y="696"/>
                  </a:lnTo>
                  <a:lnTo>
                    <a:pt x="745" y="694"/>
                  </a:lnTo>
                  <a:lnTo>
                    <a:pt x="752" y="691"/>
                  </a:lnTo>
                  <a:lnTo>
                    <a:pt x="758" y="689"/>
                  </a:lnTo>
                  <a:lnTo>
                    <a:pt x="765" y="686"/>
                  </a:lnTo>
                  <a:lnTo>
                    <a:pt x="771" y="683"/>
                  </a:lnTo>
                  <a:lnTo>
                    <a:pt x="777" y="680"/>
                  </a:lnTo>
                  <a:lnTo>
                    <a:pt x="784" y="677"/>
                  </a:lnTo>
                  <a:lnTo>
                    <a:pt x="790" y="674"/>
                  </a:lnTo>
                  <a:lnTo>
                    <a:pt x="796" y="671"/>
                  </a:lnTo>
                  <a:lnTo>
                    <a:pt x="802" y="668"/>
                  </a:lnTo>
                  <a:lnTo>
                    <a:pt x="808" y="665"/>
                  </a:lnTo>
                  <a:lnTo>
                    <a:pt x="814" y="662"/>
                  </a:lnTo>
                  <a:lnTo>
                    <a:pt x="820" y="658"/>
                  </a:lnTo>
                  <a:lnTo>
                    <a:pt x="826" y="655"/>
                  </a:lnTo>
                  <a:lnTo>
                    <a:pt x="832" y="651"/>
                  </a:lnTo>
                  <a:lnTo>
                    <a:pt x="838" y="648"/>
                  </a:lnTo>
                  <a:lnTo>
                    <a:pt x="843" y="644"/>
                  </a:lnTo>
                  <a:lnTo>
                    <a:pt x="849" y="640"/>
                  </a:lnTo>
                  <a:lnTo>
                    <a:pt x="854" y="637"/>
                  </a:lnTo>
                  <a:lnTo>
                    <a:pt x="860" y="633"/>
                  </a:lnTo>
                  <a:lnTo>
                    <a:pt x="865" y="629"/>
                  </a:lnTo>
                  <a:lnTo>
                    <a:pt x="871" y="625"/>
                  </a:lnTo>
                  <a:lnTo>
                    <a:pt x="876" y="621"/>
                  </a:lnTo>
                  <a:lnTo>
                    <a:pt x="881" y="617"/>
                  </a:lnTo>
                  <a:lnTo>
                    <a:pt x="886" y="613"/>
                  </a:lnTo>
                  <a:lnTo>
                    <a:pt x="892" y="608"/>
                  </a:lnTo>
                  <a:lnTo>
                    <a:pt x="897" y="603"/>
                  </a:lnTo>
                  <a:lnTo>
                    <a:pt x="903" y="598"/>
                  </a:lnTo>
                  <a:lnTo>
                    <a:pt x="908" y="593"/>
                  </a:lnTo>
                  <a:lnTo>
                    <a:pt x="914" y="588"/>
                  </a:lnTo>
                  <a:lnTo>
                    <a:pt x="919" y="583"/>
                  </a:lnTo>
                  <a:lnTo>
                    <a:pt x="924" y="578"/>
                  </a:lnTo>
                  <a:lnTo>
                    <a:pt x="929" y="573"/>
                  </a:lnTo>
                  <a:lnTo>
                    <a:pt x="934" y="567"/>
                  </a:lnTo>
                  <a:lnTo>
                    <a:pt x="939" y="562"/>
                  </a:lnTo>
                  <a:lnTo>
                    <a:pt x="943" y="557"/>
                  </a:lnTo>
                  <a:lnTo>
                    <a:pt x="948" y="551"/>
                  </a:lnTo>
                  <a:lnTo>
                    <a:pt x="952" y="545"/>
                  </a:lnTo>
                  <a:lnTo>
                    <a:pt x="957" y="540"/>
                  </a:lnTo>
                  <a:lnTo>
                    <a:pt x="961" y="534"/>
                  </a:lnTo>
                  <a:lnTo>
                    <a:pt x="965" y="529"/>
                  </a:lnTo>
                  <a:lnTo>
                    <a:pt x="969" y="523"/>
                  </a:lnTo>
                  <a:lnTo>
                    <a:pt x="973" y="517"/>
                  </a:lnTo>
                  <a:lnTo>
                    <a:pt x="977" y="511"/>
                  </a:lnTo>
                  <a:lnTo>
                    <a:pt x="981" y="505"/>
                  </a:lnTo>
                  <a:lnTo>
                    <a:pt x="984" y="499"/>
                  </a:lnTo>
                  <a:lnTo>
                    <a:pt x="988" y="493"/>
                  </a:lnTo>
                  <a:lnTo>
                    <a:pt x="991" y="487"/>
                  </a:lnTo>
                  <a:lnTo>
                    <a:pt x="995" y="481"/>
                  </a:lnTo>
                  <a:lnTo>
                    <a:pt x="998" y="475"/>
                  </a:lnTo>
                  <a:lnTo>
                    <a:pt x="1001" y="468"/>
                  </a:lnTo>
                  <a:lnTo>
                    <a:pt x="1004" y="462"/>
                  </a:lnTo>
                  <a:lnTo>
                    <a:pt x="1007" y="456"/>
                  </a:lnTo>
                  <a:lnTo>
                    <a:pt x="1009" y="449"/>
                  </a:lnTo>
                  <a:lnTo>
                    <a:pt x="1012" y="443"/>
                  </a:lnTo>
                  <a:lnTo>
                    <a:pt x="1015" y="437"/>
                  </a:lnTo>
                  <a:lnTo>
                    <a:pt x="1017" y="430"/>
                  </a:lnTo>
                  <a:lnTo>
                    <a:pt x="1019" y="423"/>
                  </a:lnTo>
                  <a:lnTo>
                    <a:pt x="1021" y="417"/>
                  </a:lnTo>
                  <a:lnTo>
                    <a:pt x="1023" y="410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9" y="390"/>
                  </a:lnTo>
                  <a:lnTo>
                    <a:pt x="1030" y="383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3"/>
                  </a:lnTo>
                  <a:lnTo>
                    <a:pt x="1035" y="356"/>
                  </a:lnTo>
                  <a:lnTo>
                    <a:pt x="1036" y="349"/>
                  </a:lnTo>
                  <a:lnTo>
                    <a:pt x="1036" y="342"/>
                  </a:lnTo>
                  <a:lnTo>
                    <a:pt x="1037" y="335"/>
                  </a:lnTo>
                  <a:lnTo>
                    <a:pt x="1038" y="328"/>
                  </a:lnTo>
                  <a:lnTo>
                    <a:pt x="1038" y="321"/>
                  </a:lnTo>
                  <a:lnTo>
                    <a:pt x="1038" y="314"/>
                  </a:lnTo>
                  <a:lnTo>
                    <a:pt x="1038" y="307"/>
                  </a:lnTo>
                  <a:lnTo>
                    <a:pt x="1038" y="300"/>
                  </a:lnTo>
                  <a:lnTo>
                    <a:pt x="1038" y="292"/>
                  </a:lnTo>
                  <a:lnTo>
                    <a:pt x="1037" y="285"/>
                  </a:lnTo>
                  <a:lnTo>
                    <a:pt x="1037" y="278"/>
                  </a:lnTo>
                  <a:lnTo>
                    <a:pt x="1036" y="270"/>
                  </a:lnTo>
                  <a:lnTo>
                    <a:pt x="1035" y="263"/>
                  </a:lnTo>
                  <a:lnTo>
                    <a:pt x="1035" y="256"/>
                  </a:lnTo>
                  <a:lnTo>
                    <a:pt x="1033" y="248"/>
                  </a:lnTo>
                  <a:lnTo>
                    <a:pt x="1032" y="241"/>
                  </a:lnTo>
                  <a:lnTo>
                    <a:pt x="1031" y="234"/>
                  </a:lnTo>
                  <a:lnTo>
                    <a:pt x="1029" y="227"/>
                  </a:lnTo>
                  <a:lnTo>
                    <a:pt x="1028" y="220"/>
                  </a:lnTo>
                  <a:lnTo>
                    <a:pt x="1026" y="213"/>
                  </a:lnTo>
                  <a:lnTo>
                    <a:pt x="1024" y="206"/>
                  </a:lnTo>
                  <a:lnTo>
                    <a:pt x="1022" y="199"/>
                  </a:lnTo>
                  <a:lnTo>
                    <a:pt x="1020" y="192"/>
                  </a:lnTo>
                  <a:lnTo>
                    <a:pt x="1017" y="186"/>
                  </a:lnTo>
                  <a:lnTo>
                    <a:pt x="1015" y="179"/>
                  </a:lnTo>
                  <a:lnTo>
                    <a:pt x="1012" y="173"/>
                  </a:lnTo>
                  <a:lnTo>
                    <a:pt x="1009" y="166"/>
                  </a:lnTo>
                  <a:lnTo>
                    <a:pt x="1006" y="160"/>
                  </a:lnTo>
                  <a:lnTo>
                    <a:pt x="1003" y="153"/>
                  </a:lnTo>
                  <a:lnTo>
                    <a:pt x="1000" y="147"/>
                  </a:lnTo>
                  <a:lnTo>
                    <a:pt x="997" y="141"/>
                  </a:lnTo>
                  <a:lnTo>
                    <a:pt x="994" y="135"/>
                  </a:lnTo>
                  <a:lnTo>
                    <a:pt x="990" y="129"/>
                  </a:lnTo>
                  <a:lnTo>
                    <a:pt x="986" y="123"/>
                  </a:lnTo>
                  <a:lnTo>
                    <a:pt x="983" y="118"/>
                  </a:lnTo>
                  <a:lnTo>
                    <a:pt x="979" y="112"/>
                  </a:lnTo>
                  <a:lnTo>
                    <a:pt x="975" y="106"/>
                  </a:lnTo>
                  <a:lnTo>
                    <a:pt x="970" y="101"/>
                  </a:lnTo>
                  <a:lnTo>
                    <a:pt x="966" y="96"/>
                  </a:lnTo>
                  <a:lnTo>
                    <a:pt x="962" y="91"/>
                  </a:lnTo>
                  <a:lnTo>
                    <a:pt x="957" y="86"/>
                  </a:lnTo>
                  <a:lnTo>
                    <a:pt x="952" y="81"/>
                  </a:lnTo>
                  <a:lnTo>
                    <a:pt x="948" y="76"/>
                  </a:lnTo>
                  <a:lnTo>
                    <a:pt x="943" y="71"/>
                  </a:lnTo>
                  <a:lnTo>
                    <a:pt x="938" y="67"/>
                  </a:lnTo>
                  <a:lnTo>
                    <a:pt x="933" y="62"/>
                  </a:lnTo>
                  <a:lnTo>
                    <a:pt x="927" y="58"/>
                  </a:lnTo>
                  <a:lnTo>
                    <a:pt x="922" y="54"/>
                  </a:lnTo>
                  <a:lnTo>
                    <a:pt x="916" y="50"/>
                  </a:lnTo>
                  <a:lnTo>
                    <a:pt x="911" y="46"/>
                  </a:lnTo>
                  <a:lnTo>
                    <a:pt x="905" y="42"/>
                  </a:lnTo>
                  <a:lnTo>
                    <a:pt x="899" y="39"/>
                  </a:lnTo>
                  <a:lnTo>
                    <a:pt x="893" y="35"/>
                  </a:lnTo>
                  <a:lnTo>
                    <a:pt x="887" y="32"/>
                  </a:lnTo>
                  <a:lnTo>
                    <a:pt x="882" y="29"/>
                  </a:lnTo>
                  <a:lnTo>
                    <a:pt x="876" y="27"/>
                  </a:lnTo>
                  <a:lnTo>
                    <a:pt x="871" y="24"/>
                  </a:lnTo>
                  <a:lnTo>
                    <a:pt x="865" y="22"/>
                  </a:lnTo>
                  <a:lnTo>
                    <a:pt x="860" y="20"/>
                  </a:lnTo>
                  <a:lnTo>
                    <a:pt x="854" y="18"/>
                  </a:lnTo>
                  <a:lnTo>
                    <a:pt x="848" y="16"/>
                  </a:lnTo>
                  <a:lnTo>
                    <a:pt x="842" y="14"/>
                  </a:lnTo>
                  <a:lnTo>
                    <a:pt x="836" y="13"/>
                  </a:lnTo>
                  <a:lnTo>
                    <a:pt x="830" y="11"/>
                  </a:lnTo>
                  <a:lnTo>
                    <a:pt x="824" y="10"/>
                  </a:lnTo>
                  <a:lnTo>
                    <a:pt x="817" y="8"/>
                  </a:lnTo>
                  <a:lnTo>
                    <a:pt x="811" y="7"/>
                  </a:lnTo>
                  <a:lnTo>
                    <a:pt x="804" y="6"/>
                  </a:lnTo>
                  <a:lnTo>
                    <a:pt x="798" y="5"/>
                  </a:lnTo>
                  <a:lnTo>
                    <a:pt x="791" y="4"/>
                  </a:lnTo>
                  <a:lnTo>
                    <a:pt x="785" y="3"/>
                  </a:lnTo>
                  <a:lnTo>
                    <a:pt x="778" y="2"/>
                  </a:lnTo>
                  <a:lnTo>
                    <a:pt x="771" y="2"/>
                  </a:lnTo>
                  <a:lnTo>
                    <a:pt x="764" y="1"/>
                  </a:lnTo>
                  <a:lnTo>
                    <a:pt x="757" y="1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5" y="0"/>
                  </a:lnTo>
                  <a:lnTo>
                    <a:pt x="707" y="1"/>
                  </a:lnTo>
                  <a:lnTo>
                    <a:pt x="700" y="1"/>
                  </a:lnTo>
                  <a:lnTo>
                    <a:pt x="692" y="1"/>
                  </a:lnTo>
                  <a:lnTo>
                    <a:pt x="685" y="2"/>
                  </a:lnTo>
                  <a:lnTo>
                    <a:pt x="677" y="2"/>
                  </a:lnTo>
                  <a:lnTo>
                    <a:pt x="670" y="3"/>
                  </a:lnTo>
                  <a:lnTo>
                    <a:pt x="662" y="3"/>
                  </a:lnTo>
                  <a:lnTo>
                    <a:pt x="654" y="4"/>
                  </a:lnTo>
                  <a:lnTo>
                    <a:pt x="646" y="5"/>
                  </a:lnTo>
                  <a:lnTo>
                    <a:pt x="639" y="6"/>
                  </a:lnTo>
                  <a:lnTo>
                    <a:pt x="631" y="7"/>
                  </a:lnTo>
                  <a:lnTo>
                    <a:pt x="623" y="8"/>
                  </a:lnTo>
                  <a:lnTo>
                    <a:pt x="615" y="9"/>
                  </a:lnTo>
                  <a:lnTo>
                    <a:pt x="607" y="10"/>
                  </a:lnTo>
                  <a:lnTo>
                    <a:pt x="599" y="11"/>
                  </a:lnTo>
                  <a:lnTo>
                    <a:pt x="591" y="12"/>
                  </a:lnTo>
                  <a:lnTo>
                    <a:pt x="583" y="13"/>
                  </a:lnTo>
                  <a:lnTo>
                    <a:pt x="575" y="15"/>
                  </a:lnTo>
                  <a:lnTo>
                    <a:pt x="566" y="16"/>
                  </a:lnTo>
                  <a:lnTo>
                    <a:pt x="558" y="17"/>
                  </a:lnTo>
                  <a:lnTo>
                    <a:pt x="550" y="19"/>
                  </a:lnTo>
                  <a:lnTo>
                    <a:pt x="542" y="20"/>
                  </a:lnTo>
                  <a:lnTo>
                    <a:pt x="533" y="22"/>
                  </a:lnTo>
                  <a:lnTo>
                    <a:pt x="525" y="23"/>
                  </a:lnTo>
                  <a:lnTo>
                    <a:pt x="517" y="22"/>
                  </a:lnTo>
                  <a:lnTo>
                    <a:pt x="509" y="20"/>
                  </a:lnTo>
                  <a:lnTo>
                    <a:pt x="501" y="19"/>
                  </a:lnTo>
                  <a:lnTo>
                    <a:pt x="493" y="18"/>
                  </a:lnTo>
                  <a:lnTo>
                    <a:pt x="485" y="16"/>
                  </a:lnTo>
                  <a:lnTo>
                    <a:pt x="477" y="15"/>
                  </a:lnTo>
                  <a:lnTo>
                    <a:pt x="469" y="14"/>
                  </a:lnTo>
                  <a:lnTo>
                    <a:pt x="461" y="12"/>
                  </a:lnTo>
                  <a:lnTo>
                    <a:pt x="453" y="11"/>
                  </a:lnTo>
                  <a:lnTo>
                    <a:pt x="445" y="10"/>
                  </a:lnTo>
                  <a:lnTo>
                    <a:pt x="437" y="9"/>
                  </a:lnTo>
                  <a:lnTo>
                    <a:pt x="429" y="8"/>
                  </a:lnTo>
                  <a:lnTo>
                    <a:pt x="421" y="7"/>
                  </a:lnTo>
                  <a:lnTo>
                    <a:pt x="413" y="6"/>
                  </a:lnTo>
                  <a:lnTo>
                    <a:pt x="406" y="5"/>
                  </a:lnTo>
                  <a:lnTo>
                    <a:pt x="398" y="5"/>
                  </a:lnTo>
                  <a:lnTo>
                    <a:pt x="390" y="4"/>
                  </a:lnTo>
                  <a:lnTo>
                    <a:pt x="383" y="3"/>
                  </a:lnTo>
                  <a:lnTo>
                    <a:pt x="375" y="3"/>
                  </a:lnTo>
                  <a:lnTo>
                    <a:pt x="368" y="2"/>
                  </a:lnTo>
                  <a:lnTo>
                    <a:pt x="360" y="1"/>
                  </a:lnTo>
                  <a:lnTo>
                    <a:pt x="353" y="1"/>
                  </a:lnTo>
                  <a:lnTo>
                    <a:pt x="345" y="1"/>
                  </a:lnTo>
                  <a:lnTo>
                    <a:pt x="338" y="0"/>
                  </a:lnTo>
                  <a:lnTo>
                    <a:pt x="331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8" y="1"/>
                  </a:lnTo>
                  <a:lnTo>
                    <a:pt x="281" y="1"/>
                  </a:lnTo>
                  <a:lnTo>
                    <a:pt x="275" y="2"/>
                  </a:lnTo>
                  <a:lnTo>
                    <a:pt x="268" y="2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48" y="4"/>
                  </a:lnTo>
                  <a:lnTo>
                    <a:pt x="242" y="5"/>
                  </a:lnTo>
                  <a:lnTo>
                    <a:pt x="235" y="6"/>
                  </a:lnTo>
                  <a:lnTo>
                    <a:pt x="229" y="7"/>
                  </a:lnTo>
                  <a:lnTo>
                    <a:pt x="223" y="9"/>
                  </a:lnTo>
                  <a:lnTo>
                    <a:pt x="216" y="10"/>
                  </a:lnTo>
                  <a:lnTo>
                    <a:pt x="210" y="11"/>
                  </a:lnTo>
                  <a:lnTo>
                    <a:pt x="204" y="13"/>
                  </a:lnTo>
                  <a:lnTo>
                    <a:pt x="198" y="15"/>
                  </a:lnTo>
                  <a:lnTo>
                    <a:pt x="192" y="16"/>
                  </a:lnTo>
                  <a:lnTo>
                    <a:pt x="187" y="18"/>
                  </a:lnTo>
                  <a:lnTo>
                    <a:pt x="181" y="20"/>
                  </a:lnTo>
                  <a:lnTo>
                    <a:pt x="175" y="22"/>
                  </a:lnTo>
                  <a:lnTo>
                    <a:pt x="170" y="25"/>
                  </a:lnTo>
                  <a:lnTo>
                    <a:pt x="164" y="27"/>
                  </a:lnTo>
                  <a:lnTo>
                    <a:pt x="159" y="29"/>
                  </a:lnTo>
                  <a:lnTo>
                    <a:pt x="154" y="32"/>
                  </a:lnTo>
                  <a:lnTo>
                    <a:pt x="148" y="35"/>
                  </a:lnTo>
                  <a:lnTo>
                    <a:pt x="142" y="38"/>
                  </a:lnTo>
                  <a:lnTo>
                    <a:pt x="136" y="42"/>
                  </a:lnTo>
                  <a:lnTo>
                    <a:pt x="130" y="46"/>
                  </a:lnTo>
                  <a:lnTo>
                    <a:pt x="125" y="49"/>
                  </a:lnTo>
                  <a:lnTo>
                    <a:pt x="119" y="53"/>
                  </a:lnTo>
                  <a:lnTo>
                    <a:pt x="114" y="57"/>
                  </a:lnTo>
                  <a:lnTo>
                    <a:pt x="108" y="61"/>
                  </a:lnTo>
                  <a:lnTo>
                    <a:pt x="103" y="66"/>
                  </a:lnTo>
                  <a:lnTo>
                    <a:pt x="98" y="70"/>
                  </a:lnTo>
                  <a:lnTo>
                    <a:pt x="93" y="75"/>
                  </a:lnTo>
                  <a:lnTo>
                    <a:pt x="88" y="79"/>
                  </a:lnTo>
                  <a:lnTo>
                    <a:pt x="84" y="84"/>
                  </a:lnTo>
                  <a:lnTo>
                    <a:pt x="79" y="89"/>
                  </a:lnTo>
                  <a:lnTo>
                    <a:pt x="75" y="94"/>
                  </a:lnTo>
                  <a:lnTo>
                    <a:pt x="70" y="99"/>
                  </a:lnTo>
                  <a:lnTo>
                    <a:pt x="66" y="105"/>
                  </a:lnTo>
                  <a:lnTo>
                    <a:pt x="62" y="110"/>
                  </a:lnTo>
                  <a:lnTo>
                    <a:pt x="58" y="115"/>
                  </a:lnTo>
                  <a:lnTo>
                    <a:pt x="54" y="121"/>
                  </a:lnTo>
                  <a:lnTo>
                    <a:pt x="51" y="127"/>
                  </a:lnTo>
                  <a:lnTo>
                    <a:pt x="47" y="132"/>
                  </a:lnTo>
                  <a:lnTo>
                    <a:pt x="44" y="138"/>
                  </a:lnTo>
                  <a:lnTo>
                    <a:pt x="40" y="144"/>
                  </a:lnTo>
                  <a:lnTo>
                    <a:pt x="37" y="150"/>
                  </a:lnTo>
                  <a:lnTo>
                    <a:pt x="34" y="156"/>
                  </a:lnTo>
                  <a:lnTo>
                    <a:pt x="31" y="163"/>
                  </a:lnTo>
                  <a:lnTo>
                    <a:pt x="28" y="169"/>
                  </a:lnTo>
                  <a:lnTo>
                    <a:pt x="26" y="175"/>
                  </a:lnTo>
                  <a:lnTo>
                    <a:pt x="23" y="182"/>
                  </a:lnTo>
                  <a:lnTo>
                    <a:pt x="21" y="188"/>
                  </a:lnTo>
                  <a:lnTo>
                    <a:pt x="18" y="195"/>
                  </a:lnTo>
                  <a:lnTo>
                    <a:pt x="16" y="201"/>
                  </a:lnTo>
                  <a:lnTo>
                    <a:pt x="14" y="208"/>
                  </a:lnTo>
                  <a:lnTo>
                    <a:pt x="12" y="215"/>
                  </a:lnTo>
                  <a:lnTo>
                    <a:pt x="11" y="222"/>
                  </a:lnTo>
                  <a:lnTo>
                    <a:pt x="9" y="229"/>
                  </a:lnTo>
                  <a:lnTo>
                    <a:pt x="7" y="236"/>
                  </a:lnTo>
                  <a:lnTo>
                    <a:pt x="6" y="243"/>
                  </a:lnTo>
                  <a:lnTo>
                    <a:pt x="5" y="250"/>
                  </a:lnTo>
                  <a:lnTo>
                    <a:pt x="4" y="257"/>
                  </a:lnTo>
                  <a:lnTo>
                    <a:pt x="3" y="264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1" y="285"/>
                  </a:lnTo>
                  <a:lnTo>
                    <a:pt x="1" y="293"/>
                  </a:lnTo>
                  <a:lnTo>
                    <a:pt x="0" y="300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1" y="321"/>
                  </a:lnTo>
                  <a:lnTo>
                    <a:pt x="1" y="328"/>
                  </a:lnTo>
                  <a:lnTo>
                    <a:pt x="1" y="335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6"/>
                  </a:lnTo>
                  <a:lnTo>
                    <a:pt x="5" y="363"/>
                  </a:lnTo>
                  <a:lnTo>
                    <a:pt x="6" y="370"/>
                  </a:lnTo>
                  <a:lnTo>
                    <a:pt x="7" y="377"/>
                  </a:lnTo>
                  <a:lnTo>
                    <a:pt x="9" y="383"/>
                  </a:lnTo>
                  <a:lnTo>
                    <a:pt x="10" y="390"/>
                  </a:lnTo>
                  <a:lnTo>
                    <a:pt x="12" y="397"/>
                  </a:lnTo>
                  <a:lnTo>
                    <a:pt x="14" y="404"/>
                  </a:lnTo>
                  <a:lnTo>
                    <a:pt x="15" y="410"/>
                  </a:lnTo>
                  <a:lnTo>
                    <a:pt x="17" y="417"/>
                  </a:lnTo>
                  <a:lnTo>
                    <a:pt x="20" y="423"/>
                  </a:lnTo>
                  <a:lnTo>
                    <a:pt x="22" y="430"/>
                  </a:lnTo>
                  <a:lnTo>
                    <a:pt x="24" y="437"/>
                  </a:lnTo>
                  <a:lnTo>
                    <a:pt x="27" y="443"/>
                  </a:lnTo>
                  <a:lnTo>
                    <a:pt x="29" y="449"/>
                  </a:lnTo>
                  <a:lnTo>
                    <a:pt x="32" y="456"/>
                  </a:lnTo>
                  <a:lnTo>
                    <a:pt x="35" y="462"/>
                  </a:lnTo>
                  <a:lnTo>
                    <a:pt x="38" y="468"/>
                  </a:lnTo>
                  <a:lnTo>
                    <a:pt x="41" y="475"/>
                  </a:lnTo>
                  <a:lnTo>
                    <a:pt x="44" y="481"/>
                  </a:lnTo>
                  <a:lnTo>
                    <a:pt x="48" y="487"/>
                  </a:lnTo>
                  <a:lnTo>
                    <a:pt x="51" y="493"/>
                  </a:lnTo>
                  <a:lnTo>
                    <a:pt x="55" y="499"/>
                  </a:lnTo>
                  <a:lnTo>
                    <a:pt x="58" y="505"/>
                  </a:lnTo>
                  <a:lnTo>
                    <a:pt x="62" y="511"/>
                  </a:lnTo>
                  <a:lnTo>
                    <a:pt x="66" y="517"/>
                  </a:lnTo>
                  <a:lnTo>
                    <a:pt x="70" y="523"/>
                  </a:lnTo>
                  <a:lnTo>
                    <a:pt x="74" y="529"/>
                  </a:lnTo>
                  <a:lnTo>
                    <a:pt x="78" y="534"/>
                  </a:lnTo>
                  <a:lnTo>
                    <a:pt x="83" y="540"/>
                  </a:lnTo>
                  <a:lnTo>
                    <a:pt x="87" y="545"/>
                  </a:lnTo>
                  <a:lnTo>
                    <a:pt x="92" y="551"/>
                  </a:lnTo>
                  <a:lnTo>
                    <a:pt x="96" y="557"/>
                  </a:lnTo>
                  <a:lnTo>
                    <a:pt x="101" y="562"/>
                  </a:lnTo>
                  <a:lnTo>
                    <a:pt x="106" y="567"/>
                  </a:lnTo>
                  <a:lnTo>
                    <a:pt x="111" y="573"/>
                  </a:lnTo>
                  <a:lnTo>
                    <a:pt x="116" y="578"/>
                  </a:lnTo>
                  <a:lnTo>
                    <a:pt x="121" y="583"/>
                  </a:lnTo>
                  <a:lnTo>
                    <a:pt x="126" y="588"/>
                  </a:lnTo>
                  <a:lnTo>
                    <a:pt x="131" y="593"/>
                  </a:lnTo>
                  <a:lnTo>
                    <a:pt x="137" y="598"/>
                  </a:lnTo>
                  <a:lnTo>
                    <a:pt x="142" y="603"/>
                  </a:lnTo>
                  <a:lnTo>
                    <a:pt x="148" y="608"/>
                  </a:lnTo>
                  <a:lnTo>
                    <a:pt x="153" y="613"/>
                  </a:lnTo>
                  <a:lnTo>
                    <a:pt x="158" y="617"/>
                  </a:lnTo>
                  <a:lnTo>
                    <a:pt x="164" y="621"/>
                  </a:lnTo>
                  <a:lnTo>
                    <a:pt x="169" y="625"/>
                  </a:lnTo>
                  <a:lnTo>
                    <a:pt x="174" y="629"/>
                  </a:lnTo>
                  <a:lnTo>
                    <a:pt x="180" y="633"/>
                  </a:lnTo>
                  <a:lnTo>
                    <a:pt x="185" y="637"/>
                  </a:lnTo>
                  <a:lnTo>
                    <a:pt x="190" y="640"/>
                  </a:lnTo>
                  <a:lnTo>
                    <a:pt x="196" y="644"/>
                  </a:lnTo>
                  <a:lnTo>
                    <a:pt x="202" y="648"/>
                  </a:lnTo>
                  <a:lnTo>
                    <a:pt x="207" y="651"/>
                  </a:lnTo>
                  <a:lnTo>
                    <a:pt x="213" y="655"/>
                  </a:lnTo>
                  <a:lnTo>
                    <a:pt x="219" y="658"/>
                  </a:lnTo>
                  <a:lnTo>
                    <a:pt x="225" y="662"/>
                  </a:lnTo>
                  <a:lnTo>
                    <a:pt x="231" y="665"/>
                  </a:lnTo>
                  <a:lnTo>
                    <a:pt x="237" y="668"/>
                  </a:lnTo>
                  <a:lnTo>
                    <a:pt x="243" y="671"/>
                  </a:lnTo>
                  <a:lnTo>
                    <a:pt x="249" y="674"/>
                  </a:lnTo>
                  <a:lnTo>
                    <a:pt x="256" y="677"/>
                  </a:lnTo>
                  <a:lnTo>
                    <a:pt x="262" y="680"/>
                  </a:lnTo>
                  <a:lnTo>
                    <a:pt x="268" y="683"/>
                  </a:lnTo>
                  <a:lnTo>
                    <a:pt x="275" y="686"/>
                  </a:lnTo>
                  <a:lnTo>
                    <a:pt x="281" y="689"/>
                  </a:lnTo>
                  <a:lnTo>
                    <a:pt x="288" y="691"/>
                  </a:lnTo>
                  <a:lnTo>
                    <a:pt x="294" y="694"/>
                  </a:lnTo>
                  <a:lnTo>
                    <a:pt x="301" y="696"/>
                  </a:lnTo>
                  <a:lnTo>
                    <a:pt x="308" y="699"/>
                  </a:lnTo>
                  <a:lnTo>
                    <a:pt x="314" y="701"/>
                  </a:lnTo>
                  <a:lnTo>
                    <a:pt x="321" y="703"/>
                  </a:lnTo>
                  <a:lnTo>
                    <a:pt x="328" y="705"/>
                  </a:lnTo>
                  <a:lnTo>
                    <a:pt x="335" y="707"/>
                  </a:lnTo>
                  <a:lnTo>
                    <a:pt x="342" y="710"/>
                  </a:lnTo>
                  <a:lnTo>
                    <a:pt x="349" y="711"/>
                  </a:lnTo>
                  <a:lnTo>
                    <a:pt x="356" y="713"/>
                  </a:lnTo>
                  <a:lnTo>
                    <a:pt x="363" y="715"/>
                  </a:lnTo>
                  <a:lnTo>
                    <a:pt x="370" y="717"/>
                  </a:lnTo>
                  <a:lnTo>
                    <a:pt x="377" y="718"/>
                  </a:lnTo>
                  <a:lnTo>
                    <a:pt x="384" y="720"/>
                  </a:lnTo>
                  <a:lnTo>
                    <a:pt x="391" y="721"/>
                  </a:lnTo>
                  <a:lnTo>
                    <a:pt x="399" y="723"/>
                  </a:lnTo>
                  <a:lnTo>
                    <a:pt x="406" y="724"/>
                  </a:lnTo>
                  <a:lnTo>
                    <a:pt x="413" y="725"/>
                  </a:lnTo>
                  <a:lnTo>
                    <a:pt x="421" y="726"/>
                  </a:lnTo>
                  <a:lnTo>
                    <a:pt x="428" y="727"/>
                  </a:lnTo>
                  <a:lnTo>
                    <a:pt x="436" y="728"/>
                  </a:lnTo>
                  <a:lnTo>
                    <a:pt x="443" y="729"/>
                  </a:lnTo>
                  <a:lnTo>
                    <a:pt x="451" y="730"/>
                  </a:lnTo>
                  <a:lnTo>
                    <a:pt x="458" y="731"/>
                  </a:lnTo>
                  <a:lnTo>
                    <a:pt x="466" y="731"/>
                  </a:lnTo>
                  <a:lnTo>
                    <a:pt x="473" y="732"/>
                  </a:lnTo>
                  <a:lnTo>
                    <a:pt x="481" y="732"/>
                  </a:lnTo>
                  <a:lnTo>
                    <a:pt x="489" y="733"/>
                  </a:lnTo>
                  <a:lnTo>
                    <a:pt x="496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19" y="73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0" name="Freeform 20">
              <a:extLst>
                <a:ext uri="{FF2B5EF4-FFF2-40B4-BE49-F238E27FC236}">
                  <a16:creationId xmlns:a16="http://schemas.microsoft.com/office/drawing/2014/main" id="{BC30A459-A28B-4D0F-AD60-F34342F3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458" y="3395756"/>
              <a:ext cx="715594" cy="522949"/>
            </a:xfrm>
            <a:custGeom>
              <a:avLst/>
              <a:gdLst>
                <a:gd name="T0" fmla="*/ 2147483646 w 902"/>
                <a:gd name="T1" fmla="*/ 2147483646 h 638"/>
                <a:gd name="T2" fmla="*/ 2147483646 w 902"/>
                <a:gd name="T3" fmla="*/ 2147483646 h 638"/>
                <a:gd name="T4" fmla="*/ 2147483646 w 902"/>
                <a:gd name="T5" fmla="*/ 2147483646 h 638"/>
                <a:gd name="T6" fmla="*/ 2147483646 w 902"/>
                <a:gd name="T7" fmla="*/ 2147483646 h 638"/>
                <a:gd name="T8" fmla="*/ 2147483646 w 902"/>
                <a:gd name="T9" fmla="*/ 2147483646 h 638"/>
                <a:gd name="T10" fmla="*/ 2147483646 w 902"/>
                <a:gd name="T11" fmla="*/ 2147483646 h 638"/>
                <a:gd name="T12" fmla="*/ 2147483646 w 902"/>
                <a:gd name="T13" fmla="*/ 2147483646 h 638"/>
                <a:gd name="T14" fmla="*/ 2147483646 w 902"/>
                <a:gd name="T15" fmla="*/ 2147483646 h 638"/>
                <a:gd name="T16" fmla="*/ 2147483646 w 902"/>
                <a:gd name="T17" fmla="*/ 2147483646 h 638"/>
                <a:gd name="T18" fmla="*/ 2147483646 w 902"/>
                <a:gd name="T19" fmla="*/ 2147483646 h 638"/>
                <a:gd name="T20" fmla="*/ 2147483646 w 902"/>
                <a:gd name="T21" fmla="*/ 2147483646 h 638"/>
                <a:gd name="T22" fmla="*/ 2147483646 w 902"/>
                <a:gd name="T23" fmla="*/ 2147483646 h 638"/>
                <a:gd name="T24" fmla="*/ 2147483646 w 902"/>
                <a:gd name="T25" fmla="*/ 2147483646 h 638"/>
                <a:gd name="T26" fmla="*/ 2147483646 w 902"/>
                <a:gd name="T27" fmla="*/ 2147483646 h 638"/>
                <a:gd name="T28" fmla="*/ 2147483646 w 902"/>
                <a:gd name="T29" fmla="*/ 2147483646 h 638"/>
                <a:gd name="T30" fmla="*/ 2147483646 w 902"/>
                <a:gd name="T31" fmla="*/ 2147483646 h 638"/>
                <a:gd name="T32" fmla="*/ 2147483646 w 902"/>
                <a:gd name="T33" fmla="*/ 2147483646 h 638"/>
                <a:gd name="T34" fmla="*/ 2147483646 w 902"/>
                <a:gd name="T35" fmla="*/ 2147483646 h 638"/>
                <a:gd name="T36" fmla="*/ 2147483646 w 902"/>
                <a:gd name="T37" fmla="*/ 2147483646 h 638"/>
                <a:gd name="T38" fmla="*/ 2147483646 w 902"/>
                <a:gd name="T39" fmla="*/ 2147483646 h 638"/>
                <a:gd name="T40" fmla="*/ 2147483646 w 902"/>
                <a:gd name="T41" fmla="*/ 2147483646 h 638"/>
                <a:gd name="T42" fmla="*/ 2147483646 w 902"/>
                <a:gd name="T43" fmla="*/ 2147483646 h 638"/>
                <a:gd name="T44" fmla="*/ 2147483646 w 902"/>
                <a:gd name="T45" fmla="*/ 2147483646 h 638"/>
                <a:gd name="T46" fmla="*/ 2147483646 w 902"/>
                <a:gd name="T47" fmla="*/ 2147483646 h 638"/>
                <a:gd name="T48" fmla="*/ 2147483646 w 902"/>
                <a:gd name="T49" fmla="*/ 2147483646 h 638"/>
                <a:gd name="T50" fmla="*/ 2147483646 w 902"/>
                <a:gd name="T51" fmla="*/ 0 h 638"/>
                <a:gd name="T52" fmla="*/ 2147483646 w 902"/>
                <a:gd name="T53" fmla="*/ 2147483646 h 638"/>
                <a:gd name="T54" fmla="*/ 2147483646 w 902"/>
                <a:gd name="T55" fmla="*/ 2147483646 h 638"/>
                <a:gd name="T56" fmla="*/ 2147483646 w 902"/>
                <a:gd name="T57" fmla="*/ 2147483646 h 638"/>
                <a:gd name="T58" fmla="*/ 2147483646 w 902"/>
                <a:gd name="T59" fmla="*/ 2147483646 h 638"/>
                <a:gd name="T60" fmla="*/ 2147483646 w 902"/>
                <a:gd name="T61" fmla="*/ 2147483646 h 638"/>
                <a:gd name="T62" fmla="*/ 2147483646 w 902"/>
                <a:gd name="T63" fmla="*/ 2147483646 h 638"/>
                <a:gd name="T64" fmla="*/ 2147483646 w 902"/>
                <a:gd name="T65" fmla="*/ 2147483646 h 638"/>
                <a:gd name="T66" fmla="*/ 2147483646 w 902"/>
                <a:gd name="T67" fmla="*/ 0 h 638"/>
                <a:gd name="T68" fmla="*/ 2147483646 w 902"/>
                <a:gd name="T69" fmla="*/ 2147483646 h 638"/>
                <a:gd name="T70" fmla="*/ 2147483646 w 902"/>
                <a:gd name="T71" fmla="*/ 2147483646 h 638"/>
                <a:gd name="T72" fmla="*/ 2147483646 w 902"/>
                <a:gd name="T73" fmla="*/ 2147483646 h 638"/>
                <a:gd name="T74" fmla="*/ 2147483646 w 902"/>
                <a:gd name="T75" fmla="*/ 2147483646 h 638"/>
                <a:gd name="T76" fmla="*/ 2147483646 w 902"/>
                <a:gd name="T77" fmla="*/ 2147483646 h 638"/>
                <a:gd name="T78" fmla="*/ 2147483646 w 902"/>
                <a:gd name="T79" fmla="*/ 2147483646 h 638"/>
                <a:gd name="T80" fmla="*/ 2147483646 w 902"/>
                <a:gd name="T81" fmla="*/ 2147483646 h 638"/>
                <a:gd name="T82" fmla="*/ 2147483646 w 902"/>
                <a:gd name="T83" fmla="*/ 2147483646 h 638"/>
                <a:gd name="T84" fmla="*/ 2147483646 w 902"/>
                <a:gd name="T85" fmla="*/ 2147483646 h 638"/>
                <a:gd name="T86" fmla="*/ 2147483646 w 902"/>
                <a:gd name="T87" fmla="*/ 2147483646 h 638"/>
                <a:gd name="T88" fmla="*/ 0 w 902"/>
                <a:gd name="T89" fmla="*/ 2147483646 h 638"/>
                <a:gd name="T90" fmla="*/ 2147483646 w 902"/>
                <a:gd name="T91" fmla="*/ 2147483646 h 638"/>
                <a:gd name="T92" fmla="*/ 2147483646 w 902"/>
                <a:gd name="T93" fmla="*/ 2147483646 h 638"/>
                <a:gd name="T94" fmla="*/ 2147483646 w 902"/>
                <a:gd name="T95" fmla="*/ 2147483646 h 638"/>
                <a:gd name="T96" fmla="*/ 2147483646 w 902"/>
                <a:gd name="T97" fmla="*/ 2147483646 h 638"/>
                <a:gd name="T98" fmla="*/ 2147483646 w 902"/>
                <a:gd name="T99" fmla="*/ 2147483646 h 638"/>
                <a:gd name="T100" fmla="*/ 2147483646 w 902"/>
                <a:gd name="T101" fmla="*/ 2147483646 h 638"/>
                <a:gd name="T102" fmla="*/ 2147483646 w 902"/>
                <a:gd name="T103" fmla="*/ 2147483646 h 638"/>
                <a:gd name="T104" fmla="*/ 2147483646 w 902"/>
                <a:gd name="T105" fmla="*/ 2147483646 h 638"/>
                <a:gd name="T106" fmla="*/ 2147483646 w 902"/>
                <a:gd name="T107" fmla="*/ 2147483646 h 638"/>
                <a:gd name="T108" fmla="*/ 2147483646 w 902"/>
                <a:gd name="T109" fmla="*/ 2147483646 h 638"/>
                <a:gd name="T110" fmla="*/ 2147483646 w 902"/>
                <a:gd name="T111" fmla="*/ 2147483646 h 638"/>
                <a:gd name="T112" fmla="*/ 2147483646 w 902"/>
                <a:gd name="T113" fmla="*/ 2147483646 h 638"/>
                <a:gd name="T114" fmla="*/ 2147483646 w 902"/>
                <a:gd name="T115" fmla="*/ 2147483646 h 638"/>
                <a:gd name="T116" fmla="*/ 2147483646 w 902"/>
                <a:gd name="T117" fmla="*/ 2147483646 h 638"/>
                <a:gd name="T118" fmla="*/ 2147483646 w 902"/>
                <a:gd name="T119" fmla="*/ 2147483646 h 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8"/>
                <a:gd name="T182" fmla="*/ 902 w 902"/>
                <a:gd name="T183" fmla="*/ 638 h 6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8">
                  <a:moveTo>
                    <a:pt x="450" y="637"/>
                  </a:moveTo>
                  <a:lnTo>
                    <a:pt x="458" y="637"/>
                  </a:lnTo>
                  <a:lnTo>
                    <a:pt x="466" y="637"/>
                  </a:lnTo>
                  <a:lnTo>
                    <a:pt x="473" y="636"/>
                  </a:lnTo>
                  <a:lnTo>
                    <a:pt x="481" y="636"/>
                  </a:lnTo>
                  <a:lnTo>
                    <a:pt x="489" y="636"/>
                  </a:lnTo>
                  <a:lnTo>
                    <a:pt x="496" y="635"/>
                  </a:lnTo>
                  <a:lnTo>
                    <a:pt x="504" y="634"/>
                  </a:lnTo>
                  <a:lnTo>
                    <a:pt x="512" y="634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1" y="630"/>
                  </a:lnTo>
                  <a:lnTo>
                    <a:pt x="549" y="629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5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20"/>
                  </a:lnTo>
                  <a:lnTo>
                    <a:pt x="599" y="618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2"/>
                  </a:lnTo>
                  <a:lnTo>
                    <a:pt x="626" y="610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3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5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7"/>
                  </a:lnTo>
                  <a:lnTo>
                    <a:pt x="708" y="574"/>
                  </a:lnTo>
                  <a:lnTo>
                    <a:pt x="714" y="570"/>
                  </a:lnTo>
                  <a:lnTo>
                    <a:pt x="720" y="567"/>
                  </a:lnTo>
                  <a:lnTo>
                    <a:pt x="726" y="563"/>
                  </a:lnTo>
                  <a:lnTo>
                    <a:pt x="731" y="560"/>
                  </a:lnTo>
                  <a:lnTo>
                    <a:pt x="737" y="556"/>
                  </a:lnTo>
                  <a:lnTo>
                    <a:pt x="743" y="552"/>
                  </a:lnTo>
                  <a:lnTo>
                    <a:pt x="748" y="549"/>
                  </a:lnTo>
                  <a:lnTo>
                    <a:pt x="753" y="545"/>
                  </a:lnTo>
                  <a:lnTo>
                    <a:pt x="759" y="541"/>
                  </a:lnTo>
                  <a:lnTo>
                    <a:pt x="764" y="537"/>
                  </a:lnTo>
                  <a:lnTo>
                    <a:pt x="769" y="533"/>
                  </a:lnTo>
                  <a:lnTo>
                    <a:pt x="774" y="528"/>
                  </a:lnTo>
                  <a:lnTo>
                    <a:pt x="780" y="523"/>
                  </a:lnTo>
                  <a:lnTo>
                    <a:pt x="786" y="518"/>
                  </a:lnTo>
                  <a:lnTo>
                    <a:pt x="791" y="513"/>
                  </a:lnTo>
                  <a:lnTo>
                    <a:pt x="796" y="507"/>
                  </a:lnTo>
                  <a:lnTo>
                    <a:pt x="801" y="502"/>
                  </a:lnTo>
                  <a:lnTo>
                    <a:pt x="806" y="497"/>
                  </a:lnTo>
                  <a:lnTo>
                    <a:pt x="811" y="491"/>
                  </a:lnTo>
                  <a:lnTo>
                    <a:pt x="816" y="486"/>
                  </a:lnTo>
                  <a:lnTo>
                    <a:pt x="821" y="480"/>
                  </a:lnTo>
                  <a:lnTo>
                    <a:pt x="825" y="475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2"/>
                  </a:lnTo>
                  <a:lnTo>
                    <a:pt x="846" y="446"/>
                  </a:lnTo>
                  <a:lnTo>
                    <a:pt x="850" y="440"/>
                  </a:lnTo>
                  <a:lnTo>
                    <a:pt x="854" y="434"/>
                  </a:lnTo>
                  <a:lnTo>
                    <a:pt x="857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7" y="409"/>
                  </a:lnTo>
                  <a:lnTo>
                    <a:pt x="870" y="402"/>
                  </a:lnTo>
                  <a:lnTo>
                    <a:pt x="873" y="396"/>
                  </a:lnTo>
                  <a:lnTo>
                    <a:pt x="876" y="390"/>
                  </a:lnTo>
                  <a:lnTo>
                    <a:pt x="879" y="383"/>
                  </a:lnTo>
                  <a:lnTo>
                    <a:pt x="881" y="377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1" y="343"/>
                  </a:lnTo>
                  <a:lnTo>
                    <a:pt x="893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7" y="316"/>
                  </a:lnTo>
                  <a:lnTo>
                    <a:pt x="898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0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7"/>
                  </a:lnTo>
                  <a:lnTo>
                    <a:pt x="901" y="260"/>
                  </a:lnTo>
                  <a:lnTo>
                    <a:pt x="901" y="252"/>
                  </a:lnTo>
                  <a:lnTo>
                    <a:pt x="900" y="245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3"/>
                  </a:lnTo>
                  <a:lnTo>
                    <a:pt x="897" y="216"/>
                  </a:lnTo>
                  <a:lnTo>
                    <a:pt x="895" y="208"/>
                  </a:lnTo>
                  <a:lnTo>
                    <a:pt x="894" y="201"/>
                  </a:lnTo>
                  <a:lnTo>
                    <a:pt x="892" y="194"/>
                  </a:lnTo>
                  <a:lnTo>
                    <a:pt x="891" y="187"/>
                  </a:lnTo>
                  <a:lnTo>
                    <a:pt x="889" y="181"/>
                  </a:lnTo>
                  <a:lnTo>
                    <a:pt x="887" y="174"/>
                  </a:lnTo>
                  <a:lnTo>
                    <a:pt x="885" y="167"/>
                  </a:lnTo>
                  <a:lnTo>
                    <a:pt x="882" y="160"/>
                  </a:lnTo>
                  <a:lnTo>
                    <a:pt x="880" y="154"/>
                  </a:lnTo>
                  <a:lnTo>
                    <a:pt x="877" y="147"/>
                  </a:lnTo>
                  <a:lnTo>
                    <a:pt x="874" y="141"/>
                  </a:lnTo>
                  <a:lnTo>
                    <a:pt x="871" y="135"/>
                  </a:lnTo>
                  <a:lnTo>
                    <a:pt x="868" y="128"/>
                  </a:lnTo>
                  <a:lnTo>
                    <a:pt x="865" y="122"/>
                  </a:lnTo>
                  <a:lnTo>
                    <a:pt x="861" y="116"/>
                  </a:lnTo>
                  <a:lnTo>
                    <a:pt x="858" y="110"/>
                  </a:lnTo>
                  <a:lnTo>
                    <a:pt x="854" y="105"/>
                  </a:lnTo>
                  <a:lnTo>
                    <a:pt x="850" y="99"/>
                  </a:lnTo>
                  <a:lnTo>
                    <a:pt x="846" y="94"/>
                  </a:lnTo>
                  <a:lnTo>
                    <a:pt x="842" y="88"/>
                  </a:lnTo>
                  <a:lnTo>
                    <a:pt x="838" y="83"/>
                  </a:lnTo>
                  <a:lnTo>
                    <a:pt x="833" y="78"/>
                  </a:lnTo>
                  <a:lnTo>
                    <a:pt x="829" y="73"/>
                  </a:lnTo>
                  <a:lnTo>
                    <a:pt x="824" y="68"/>
                  </a:lnTo>
                  <a:lnTo>
                    <a:pt x="819" y="63"/>
                  </a:lnTo>
                  <a:lnTo>
                    <a:pt x="814" y="59"/>
                  </a:lnTo>
                  <a:lnTo>
                    <a:pt x="809" y="54"/>
                  </a:lnTo>
                  <a:lnTo>
                    <a:pt x="804" y="50"/>
                  </a:lnTo>
                  <a:lnTo>
                    <a:pt x="798" y="46"/>
                  </a:lnTo>
                  <a:lnTo>
                    <a:pt x="793" y="42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8"/>
                  </a:lnTo>
                  <a:lnTo>
                    <a:pt x="764" y="25"/>
                  </a:lnTo>
                  <a:lnTo>
                    <a:pt x="758" y="23"/>
                  </a:lnTo>
                  <a:lnTo>
                    <a:pt x="753" y="20"/>
                  </a:lnTo>
                  <a:lnTo>
                    <a:pt x="747" y="18"/>
                  </a:lnTo>
                  <a:lnTo>
                    <a:pt x="741" y="16"/>
                  </a:lnTo>
                  <a:lnTo>
                    <a:pt x="735" y="14"/>
                  </a:lnTo>
                  <a:lnTo>
                    <a:pt x="729" y="12"/>
                  </a:lnTo>
                  <a:lnTo>
                    <a:pt x="723" y="11"/>
                  </a:lnTo>
                  <a:lnTo>
                    <a:pt x="717" y="9"/>
                  </a:lnTo>
                  <a:lnTo>
                    <a:pt x="711" y="8"/>
                  </a:lnTo>
                  <a:lnTo>
                    <a:pt x="705" y="6"/>
                  </a:lnTo>
                  <a:lnTo>
                    <a:pt x="698" y="5"/>
                  </a:lnTo>
                  <a:lnTo>
                    <a:pt x="692" y="4"/>
                  </a:lnTo>
                  <a:lnTo>
                    <a:pt x="685" y="3"/>
                  </a:lnTo>
                  <a:lnTo>
                    <a:pt x="678" y="3"/>
                  </a:lnTo>
                  <a:lnTo>
                    <a:pt x="671" y="2"/>
                  </a:lnTo>
                  <a:lnTo>
                    <a:pt x="665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3" y="0"/>
                  </a:lnTo>
                  <a:lnTo>
                    <a:pt x="636" y="0"/>
                  </a:lnTo>
                  <a:lnTo>
                    <a:pt x="629" y="0"/>
                  </a:lnTo>
                  <a:lnTo>
                    <a:pt x="622" y="0"/>
                  </a:lnTo>
                  <a:lnTo>
                    <a:pt x="614" y="0"/>
                  </a:lnTo>
                  <a:lnTo>
                    <a:pt x="607" y="1"/>
                  </a:lnTo>
                  <a:lnTo>
                    <a:pt x="599" y="1"/>
                  </a:lnTo>
                  <a:lnTo>
                    <a:pt x="592" y="2"/>
                  </a:lnTo>
                  <a:lnTo>
                    <a:pt x="584" y="2"/>
                  </a:lnTo>
                  <a:lnTo>
                    <a:pt x="576" y="3"/>
                  </a:lnTo>
                  <a:lnTo>
                    <a:pt x="569" y="3"/>
                  </a:lnTo>
                  <a:lnTo>
                    <a:pt x="561" y="4"/>
                  </a:lnTo>
                  <a:lnTo>
                    <a:pt x="553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1"/>
                  </a:lnTo>
                  <a:lnTo>
                    <a:pt x="497" y="13"/>
                  </a:lnTo>
                  <a:lnTo>
                    <a:pt x="488" y="14"/>
                  </a:lnTo>
                  <a:lnTo>
                    <a:pt x="480" y="15"/>
                  </a:lnTo>
                  <a:lnTo>
                    <a:pt x="472" y="17"/>
                  </a:lnTo>
                  <a:lnTo>
                    <a:pt x="464" y="18"/>
                  </a:lnTo>
                  <a:lnTo>
                    <a:pt x="455" y="20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6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2"/>
                  </a:lnTo>
                  <a:lnTo>
                    <a:pt x="399" y="11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59" y="5"/>
                  </a:lnTo>
                  <a:lnTo>
                    <a:pt x="352" y="4"/>
                  </a:lnTo>
                  <a:lnTo>
                    <a:pt x="344" y="4"/>
                  </a:lnTo>
                  <a:lnTo>
                    <a:pt x="336" y="3"/>
                  </a:lnTo>
                  <a:lnTo>
                    <a:pt x="329" y="2"/>
                  </a:lnTo>
                  <a:lnTo>
                    <a:pt x="321" y="2"/>
                  </a:lnTo>
                  <a:lnTo>
                    <a:pt x="314" y="1"/>
                  </a:lnTo>
                  <a:lnTo>
                    <a:pt x="306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5" y="3"/>
                  </a:lnTo>
                  <a:lnTo>
                    <a:pt x="209" y="4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3" y="23"/>
                  </a:lnTo>
                  <a:lnTo>
                    <a:pt x="138" y="25"/>
                  </a:lnTo>
                  <a:lnTo>
                    <a:pt x="133" y="28"/>
                  </a:lnTo>
                  <a:lnTo>
                    <a:pt x="127" y="31"/>
                  </a:lnTo>
                  <a:lnTo>
                    <a:pt x="121" y="34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3" y="46"/>
                  </a:lnTo>
                  <a:lnTo>
                    <a:pt x="98" y="50"/>
                  </a:lnTo>
                  <a:lnTo>
                    <a:pt x="93" y="54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7" y="68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5" y="94"/>
                  </a:lnTo>
                  <a:lnTo>
                    <a:pt x="51" y="99"/>
                  </a:lnTo>
                  <a:lnTo>
                    <a:pt x="47" y="105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5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7"/>
                  </a:lnTo>
                  <a:lnTo>
                    <a:pt x="22" y="383"/>
                  </a:lnTo>
                  <a:lnTo>
                    <a:pt x="25" y="390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4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6" y="475"/>
                  </a:lnTo>
                  <a:lnTo>
                    <a:pt x="80" y="480"/>
                  </a:lnTo>
                  <a:lnTo>
                    <a:pt x="85" y="486"/>
                  </a:lnTo>
                  <a:lnTo>
                    <a:pt x="90" y="491"/>
                  </a:lnTo>
                  <a:lnTo>
                    <a:pt x="95" y="497"/>
                  </a:lnTo>
                  <a:lnTo>
                    <a:pt x="100" y="502"/>
                  </a:lnTo>
                  <a:lnTo>
                    <a:pt x="105" y="507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8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4" y="549"/>
                  </a:lnTo>
                  <a:lnTo>
                    <a:pt x="159" y="553"/>
                  </a:lnTo>
                  <a:lnTo>
                    <a:pt x="165" y="557"/>
                  </a:lnTo>
                  <a:lnTo>
                    <a:pt x="170" y="560"/>
                  </a:lnTo>
                  <a:lnTo>
                    <a:pt x="176" y="564"/>
                  </a:lnTo>
                  <a:lnTo>
                    <a:pt x="182" y="567"/>
                  </a:lnTo>
                  <a:lnTo>
                    <a:pt x="188" y="571"/>
                  </a:lnTo>
                  <a:lnTo>
                    <a:pt x="194" y="574"/>
                  </a:lnTo>
                  <a:lnTo>
                    <a:pt x="200" y="578"/>
                  </a:lnTo>
                  <a:lnTo>
                    <a:pt x="206" y="581"/>
                  </a:lnTo>
                  <a:lnTo>
                    <a:pt x="212" y="584"/>
                  </a:lnTo>
                  <a:lnTo>
                    <a:pt x="219" y="587"/>
                  </a:lnTo>
                  <a:lnTo>
                    <a:pt x="225" y="590"/>
                  </a:lnTo>
                  <a:lnTo>
                    <a:pt x="231" y="593"/>
                  </a:lnTo>
                  <a:lnTo>
                    <a:pt x="238" y="596"/>
                  </a:lnTo>
                  <a:lnTo>
                    <a:pt x="244" y="599"/>
                  </a:lnTo>
                  <a:lnTo>
                    <a:pt x="251" y="601"/>
                  </a:lnTo>
                  <a:lnTo>
                    <a:pt x="258" y="604"/>
                  </a:lnTo>
                  <a:lnTo>
                    <a:pt x="265" y="606"/>
                  </a:lnTo>
                  <a:lnTo>
                    <a:pt x="271" y="608"/>
                  </a:lnTo>
                  <a:lnTo>
                    <a:pt x="278" y="611"/>
                  </a:lnTo>
                  <a:lnTo>
                    <a:pt x="285" y="613"/>
                  </a:lnTo>
                  <a:lnTo>
                    <a:pt x="292" y="615"/>
                  </a:lnTo>
                  <a:lnTo>
                    <a:pt x="299" y="617"/>
                  </a:lnTo>
                  <a:lnTo>
                    <a:pt x="306" y="619"/>
                  </a:lnTo>
                  <a:lnTo>
                    <a:pt x="313" y="621"/>
                  </a:lnTo>
                  <a:lnTo>
                    <a:pt x="321" y="622"/>
                  </a:lnTo>
                  <a:lnTo>
                    <a:pt x="328" y="624"/>
                  </a:lnTo>
                  <a:lnTo>
                    <a:pt x="335" y="626"/>
                  </a:lnTo>
                  <a:lnTo>
                    <a:pt x="343" y="627"/>
                  </a:lnTo>
                  <a:lnTo>
                    <a:pt x="350" y="628"/>
                  </a:lnTo>
                  <a:lnTo>
                    <a:pt x="357" y="630"/>
                  </a:lnTo>
                  <a:lnTo>
                    <a:pt x="365" y="631"/>
                  </a:lnTo>
                  <a:lnTo>
                    <a:pt x="373" y="632"/>
                  </a:lnTo>
                  <a:lnTo>
                    <a:pt x="380" y="633"/>
                  </a:lnTo>
                  <a:lnTo>
                    <a:pt x="388" y="634"/>
                  </a:lnTo>
                  <a:lnTo>
                    <a:pt x="395" y="634"/>
                  </a:lnTo>
                  <a:lnTo>
                    <a:pt x="403" y="635"/>
                  </a:lnTo>
                  <a:lnTo>
                    <a:pt x="411" y="636"/>
                  </a:lnTo>
                  <a:lnTo>
                    <a:pt x="419" y="636"/>
                  </a:lnTo>
                  <a:lnTo>
                    <a:pt x="426" y="636"/>
                  </a:lnTo>
                  <a:lnTo>
                    <a:pt x="434" y="637"/>
                  </a:lnTo>
                  <a:lnTo>
                    <a:pt x="442" y="637"/>
                  </a:lnTo>
                  <a:lnTo>
                    <a:pt x="450" y="637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81" name="Freeform 21">
              <a:extLst>
                <a:ext uri="{FF2B5EF4-FFF2-40B4-BE49-F238E27FC236}">
                  <a16:creationId xmlns:a16="http://schemas.microsoft.com/office/drawing/2014/main" id="{098EFEF5-6F70-4D2A-8C43-74FE7586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458" y="3395756"/>
              <a:ext cx="715594" cy="522949"/>
            </a:xfrm>
            <a:custGeom>
              <a:avLst/>
              <a:gdLst>
                <a:gd name="T0" fmla="*/ 2147483646 w 902"/>
                <a:gd name="T1" fmla="*/ 2147483646 h 638"/>
                <a:gd name="T2" fmla="*/ 2147483646 w 902"/>
                <a:gd name="T3" fmla="*/ 2147483646 h 638"/>
                <a:gd name="T4" fmla="*/ 2147483646 w 902"/>
                <a:gd name="T5" fmla="*/ 2147483646 h 638"/>
                <a:gd name="T6" fmla="*/ 2147483646 w 902"/>
                <a:gd name="T7" fmla="*/ 2147483646 h 638"/>
                <a:gd name="T8" fmla="*/ 2147483646 w 902"/>
                <a:gd name="T9" fmla="*/ 2147483646 h 638"/>
                <a:gd name="T10" fmla="*/ 2147483646 w 902"/>
                <a:gd name="T11" fmla="*/ 2147483646 h 638"/>
                <a:gd name="T12" fmla="*/ 2147483646 w 902"/>
                <a:gd name="T13" fmla="*/ 2147483646 h 638"/>
                <a:gd name="T14" fmla="*/ 2147483646 w 902"/>
                <a:gd name="T15" fmla="*/ 2147483646 h 638"/>
                <a:gd name="T16" fmla="*/ 2147483646 w 902"/>
                <a:gd name="T17" fmla="*/ 2147483646 h 638"/>
                <a:gd name="T18" fmla="*/ 2147483646 w 902"/>
                <a:gd name="T19" fmla="*/ 2147483646 h 638"/>
                <a:gd name="T20" fmla="*/ 2147483646 w 902"/>
                <a:gd name="T21" fmla="*/ 2147483646 h 638"/>
                <a:gd name="T22" fmla="*/ 2147483646 w 902"/>
                <a:gd name="T23" fmla="*/ 2147483646 h 638"/>
                <a:gd name="T24" fmla="*/ 2147483646 w 902"/>
                <a:gd name="T25" fmla="*/ 2147483646 h 638"/>
                <a:gd name="T26" fmla="*/ 2147483646 w 902"/>
                <a:gd name="T27" fmla="*/ 2147483646 h 638"/>
                <a:gd name="T28" fmla="*/ 2147483646 w 902"/>
                <a:gd name="T29" fmla="*/ 2147483646 h 638"/>
                <a:gd name="T30" fmla="*/ 2147483646 w 902"/>
                <a:gd name="T31" fmla="*/ 2147483646 h 638"/>
                <a:gd name="T32" fmla="*/ 2147483646 w 902"/>
                <a:gd name="T33" fmla="*/ 2147483646 h 638"/>
                <a:gd name="T34" fmla="*/ 2147483646 w 902"/>
                <a:gd name="T35" fmla="*/ 2147483646 h 638"/>
                <a:gd name="T36" fmla="*/ 2147483646 w 902"/>
                <a:gd name="T37" fmla="*/ 2147483646 h 638"/>
                <a:gd name="T38" fmla="*/ 2147483646 w 902"/>
                <a:gd name="T39" fmla="*/ 2147483646 h 638"/>
                <a:gd name="T40" fmla="*/ 2147483646 w 902"/>
                <a:gd name="T41" fmla="*/ 2147483646 h 638"/>
                <a:gd name="T42" fmla="*/ 2147483646 w 902"/>
                <a:gd name="T43" fmla="*/ 2147483646 h 638"/>
                <a:gd name="T44" fmla="*/ 2147483646 w 902"/>
                <a:gd name="T45" fmla="*/ 2147483646 h 638"/>
                <a:gd name="T46" fmla="*/ 2147483646 w 902"/>
                <a:gd name="T47" fmla="*/ 2147483646 h 638"/>
                <a:gd name="T48" fmla="*/ 2147483646 w 902"/>
                <a:gd name="T49" fmla="*/ 2147483646 h 638"/>
                <a:gd name="T50" fmla="*/ 2147483646 w 902"/>
                <a:gd name="T51" fmla="*/ 0 h 638"/>
                <a:gd name="T52" fmla="*/ 2147483646 w 902"/>
                <a:gd name="T53" fmla="*/ 2147483646 h 638"/>
                <a:gd name="T54" fmla="*/ 2147483646 w 902"/>
                <a:gd name="T55" fmla="*/ 2147483646 h 638"/>
                <a:gd name="T56" fmla="*/ 2147483646 w 902"/>
                <a:gd name="T57" fmla="*/ 2147483646 h 638"/>
                <a:gd name="T58" fmla="*/ 2147483646 w 902"/>
                <a:gd name="T59" fmla="*/ 2147483646 h 638"/>
                <a:gd name="T60" fmla="*/ 2147483646 w 902"/>
                <a:gd name="T61" fmla="*/ 2147483646 h 638"/>
                <a:gd name="T62" fmla="*/ 2147483646 w 902"/>
                <a:gd name="T63" fmla="*/ 2147483646 h 638"/>
                <a:gd name="T64" fmla="*/ 2147483646 w 902"/>
                <a:gd name="T65" fmla="*/ 2147483646 h 638"/>
                <a:gd name="T66" fmla="*/ 2147483646 w 902"/>
                <a:gd name="T67" fmla="*/ 0 h 638"/>
                <a:gd name="T68" fmla="*/ 2147483646 w 902"/>
                <a:gd name="T69" fmla="*/ 2147483646 h 638"/>
                <a:gd name="T70" fmla="*/ 2147483646 w 902"/>
                <a:gd name="T71" fmla="*/ 2147483646 h 638"/>
                <a:gd name="T72" fmla="*/ 2147483646 w 902"/>
                <a:gd name="T73" fmla="*/ 2147483646 h 638"/>
                <a:gd name="T74" fmla="*/ 2147483646 w 902"/>
                <a:gd name="T75" fmla="*/ 2147483646 h 638"/>
                <a:gd name="T76" fmla="*/ 2147483646 w 902"/>
                <a:gd name="T77" fmla="*/ 2147483646 h 638"/>
                <a:gd name="T78" fmla="*/ 2147483646 w 902"/>
                <a:gd name="T79" fmla="*/ 2147483646 h 638"/>
                <a:gd name="T80" fmla="*/ 2147483646 w 902"/>
                <a:gd name="T81" fmla="*/ 2147483646 h 638"/>
                <a:gd name="T82" fmla="*/ 2147483646 w 902"/>
                <a:gd name="T83" fmla="*/ 2147483646 h 638"/>
                <a:gd name="T84" fmla="*/ 2147483646 w 902"/>
                <a:gd name="T85" fmla="*/ 2147483646 h 638"/>
                <a:gd name="T86" fmla="*/ 2147483646 w 902"/>
                <a:gd name="T87" fmla="*/ 2147483646 h 638"/>
                <a:gd name="T88" fmla="*/ 0 w 902"/>
                <a:gd name="T89" fmla="*/ 2147483646 h 638"/>
                <a:gd name="T90" fmla="*/ 2147483646 w 902"/>
                <a:gd name="T91" fmla="*/ 2147483646 h 638"/>
                <a:gd name="T92" fmla="*/ 2147483646 w 902"/>
                <a:gd name="T93" fmla="*/ 2147483646 h 638"/>
                <a:gd name="T94" fmla="*/ 2147483646 w 902"/>
                <a:gd name="T95" fmla="*/ 2147483646 h 638"/>
                <a:gd name="T96" fmla="*/ 2147483646 w 902"/>
                <a:gd name="T97" fmla="*/ 2147483646 h 638"/>
                <a:gd name="T98" fmla="*/ 2147483646 w 902"/>
                <a:gd name="T99" fmla="*/ 2147483646 h 638"/>
                <a:gd name="T100" fmla="*/ 2147483646 w 902"/>
                <a:gd name="T101" fmla="*/ 2147483646 h 638"/>
                <a:gd name="T102" fmla="*/ 2147483646 w 902"/>
                <a:gd name="T103" fmla="*/ 2147483646 h 638"/>
                <a:gd name="T104" fmla="*/ 2147483646 w 902"/>
                <a:gd name="T105" fmla="*/ 2147483646 h 638"/>
                <a:gd name="T106" fmla="*/ 2147483646 w 902"/>
                <a:gd name="T107" fmla="*/ 2147483646 h 638"/>
                <a:gd name="T108" fmla="*/ 2147483646 w 902"/>
                <a:gd name="T109" fmla="*/ 2147483646 h 638"/>
                <a:gd name="T110" fmla="*/ 2147483646 w 902"/>
                <a:gd name="T111" fmla="*/ 2147483646 h 638"/>
                <a:gd name="T112" fmla="*/ 2147483646 w 902"/>
                <a:gd name="T113" fmla="*/ 2147483646 h 638"/>
                <a:gd name="T114" fmla="*/ 2147483646 w 902"/>
                <a:gd name="T115" fmla="*/ 2147483646 h 638"/>
                <a:gd name="T116" fmla="*/ 2147483646 w 902"/>
                <a:gd name="T117" fmla="*/ 2147483646 h 638"/>
                <a:gd name="T118" fmla="*/ 2147483646 w 902"/>
                <a:gd name="T119" fmla="*/ 2147483646 h 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8"/>
                <a:gd name="T182" fmla="*/ 902 w 902"/>
                <a:gd name="T183" fmla="*/ 638 h 6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8">
                  <a:moveTo>
                    <a:pt x="450" y="637"/>
                  </a:moveTo>
                  <a:lnTo>
                    <a:pt x="458" y="637"/>
                  </a:lnTo>
                  <a:lnTo>
                    <a:pt x="466" y="637"/>
                  </a:lnTo>
                  <a:lnTo>
                    <a:pt x="473" y="636"/>
                  </a:lnTo>
                  <a:lnTo>
                    <a:pt x="481" y="636"/>
                  </a:lnTo>
                  <a:lnTo>
                    <a:pt x="489" y="636"/>
                  </a:lnTo>
                  <a:lnTo>
                    <a:pt x="496" y="635"/>
                  </a:lnTo>
                  <a:lnTo>
                    <a:pt x="504" y="634"/>
                  </a:lnTo>
                  <a:lnTo>
                    <a:pt x="512" y="634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1" y="630"/>
                  </a:lnTo>
                  <a:lnTo>
                    <a:pt x="549" y="629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5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20"/>
                  </a:lnTo>
                  <a:lnTo>
                    <a:pt x="599" y="618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2"/>
                  </a:lnTo>
                  <a:lnTo>
                    <a:pt x="626" y="610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3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5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7"/>
                  </a:lnTo>
                  <a:lnTo>
                    <a:pt x="708" y="574"/>
                  </a:lnTo>
                  <a:lnTo>
                    <a:pt x="714" y="570"/>
                  </a:lnTo>
                  <a:lnTo>
                    <a:pt x="720" y="567"/>
                  </a:lnTo>
                  <a:lnTo>
                    <a:pt x="726" y="563"/>
                  </a:lnTo>
                  <a:lnTo>
                    <a:pt x="731" y="560"/>
                  </a:lnTo>
                  <a:lnTo>
                    <a:pt x="737" y="556"/>
                  </a:lnTo>
                  <a:lnTo>
                    <a:pt x="743" y="552"/>
                  </a:lnTo>
                  <a:lnTo>
                    <a:pt x="748" y="549"/>
                  </a:lnTo>
                  <a:lnTo>
                    <a:pt x="753" y="545"/>
                  </a:lnTo>
                  <a:lnTo>
                    <a:pt x="759" y="541"/>
                  </a:lnTo>
                  <a:lnTo>
                    <a:pt x="764" y="537"/>
                  </a:lnTo>
                  <a:lnTo>
                    <a:pt x="769" y="533"/>
                  </a:lnTo>
                  <a:lnTo>
                    <a:pt x="774" y="528"/>
                  </a:lnTo>
                  <a:lnTo>
                    <a:pt x="780" y="523"/>
                  </a:lnTo>
                  <a:lnTo>
                    <a:pt x="786" y="518"/>
                  </a:lnTo>
                  <a:lnTo>
                    <a:pt x="791" y="513"/>
                  </a:lnTo>
                  <a:lnTo>
                    <a:pt x="796" y="507"/>
                  </a:lnTo>
                  <a:lnTo>
                    <a:pt x="801" y="502"/>
                  </a:lnTo>
                  <a:lnTo>
                    <a:pt x="806" y="497"/>
                  </a:lnTo>
                  <a:lnTo>
                    <a:pt x="811" y="491"/>
                  </a:lnTo>
                  <a:lnTo>
                    <a:pt x="816" y="486"/>
                  </a:lnTo>
                  <a:lnTo>
                    <a:pt x="821" y="480"/>
                  </a:lnTo>
                  <a:lnTo>
                    <a:pt x="825" y="475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2"/>
                  </a:lnTo>
                  <a:lnTo>
                    <a:pt x="846" y="446"/>
                  </a:lnTo>
                  <a:lnTo>
                    <a:pt x="850" y="440"/>
                  </a:lnTo>
                  <a:lnTo>
                    <a:pt x="854" y="434"/>
                  </a:lnTo>
                  <a:lnTo>
                    <a:pt x="857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7" y="409"/>
                  </a:lnTo>
                  <a:lnTo>
                    <a:pt x="870" y="402"/>
                  </a:lnTo>
                  <a:lnTo>
                    <a:pt x="873" y="396"/>
                  </a:lnTo>
                  <a:lnTo>
                    <a:pt x="876" y="390"/>
                  </a:lnTo>
                  <a:lnTo>
                    <a:pt x="879" y="383"/>
                  </a:lnTo>
                  <a:lnTo>
                    <a:pt x="881" y="377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1" y="343"/>
                  </a:lnTo>
                  <a:lnTo>
                    <a:pt x="893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7" y="316"/>
                  </a:lnTo>
                  <a:lnTo>
                    <a:pt x="898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0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7"/>
                  </a:lnTo>
                  <a:lnTo>
                    <a:pt x="901" y="260"/>
                  </a:lnTo>
                  <a:lnTo>
                    <a:pt x="901" y="252"/>
                  </a:lnTo>
                  <a:lnTo>
                    <a:pt x="900" y="245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3"/>
                  </a:lnTo>
                  <a:lnTo>
                    <a:pt x="897" y="216"/>
                  </a:lnTo>
                  <a:lnTo>
                    <a:pt x="895" y="208"/>
                  </a:lnTo>
                  <a:lnTo>
                    <a:pt x="894" y="201"/>
                  </a:lnTo>
                  <a:lnTo>
                    <a:pt x="892" y="194"/>
                  </a:lnTo>
                  <a:lnTo>
                    <a:pt x="891" y="187"/>
                  </a:lnTo>
                  <a:lnTo>
                    <a:pt x="889" y="181"/>
                  </a:lnTo>
                  <a:lnTo>
                    <a:pt x="887" y="174"/>
                  </a:lnTo>
                  <a:lnTo>
                    <a:pt x="885" y="167"/>
                  </a:lnTo>
                  <a:lnTo>
                    <a:pt x="882" y="160"/>
                  </a:lnTo>
                  <a:lnTo>
                    <a:pt x="880" y="154"/>
                  </a:lnTo>
                  <a:lnTo>
                    <a:pt x="877" y="147"/>
                  </a:lnTo>
                  <a:lnTo>
                    <a:pt x="874" y="141"/>
                  </a:lnTo>
                  <a:lnTo>
                    <a:pt x="871" y="135"/>
                  </a:lnTo>
                  <a:lnTo>
                    <a:pt x="868" y="128"/>
                  </a:lnTo>
                  <a:lnTo>
                    <a:pt x="865" y="122"/>
                  </a:lnTo>
                  <a:lnTo>
                    <a:pt x="861" y="116"/>
                  </a:lnTo>
                  <a:lnTo>
                    <a:pt x="858" y="110"/>
                  </a:lnTo>
                  <a:lnTo>
                    <a:pt x="854" y="105"/>
                  </a:lnTo>
                  <a:lnTo>
                    <a:pt x="850" y="99"/>
                  </a:lnTo>
                  <a:lnTo>
                    <a:pt x="846" y="94"/>
                  </a:lnTo>
                  <a:lnTo>
                    <a:pt x="842" y="88"/>
                  </a:lnTo>
                  <a:lnTo>
                    <a:pt x="838" y="83"/>
                  </a:lnTo>
                  <a:lnTo>
                    <a:pt x="833" y="78"/>
                  </a:lnTo>
                  <a:lnTo>
                    <a:pt x="829" y="73"/>
                  </a:lnTo>
                  <a:lnTo>
                    <a:pt x="824" y="68"/>
                  </a:lnTo>
                  <a:lnTo>
                    <a:pt x="819" y="63"/>
                  </a:lnTo>
                  <a:lnTo>
                    <a:pt x="814" y="59"/>
                  </a:lnTo>
                  <a:lnTo>
                    <a:pt x="809" y="54"/>
                  </a:lnTo>
                  <a:lnTo>
                    <a:pt x="804" y="50"/>
                  </a:lnTo>
                  <a:lnTo>
                    <a:pt x="798" y="46"/>
                  </a:lnTo>
                  <a:lnTo>
                    <a:pt x="793" y="42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8"/>
                  </a:lnTo>
                  <a:lnTo>
                    <a:pt x="764" y="25"/>
                  </a:lnTo>
                  <a:lnTo>
                    <a:pt x="758" y="23"/>
                  </a:lnTo>
                  <a:lnTo>
                    <a:pt x="753" y="20"/>
                  </a:lnTo>
                  <a:lnTo>
                    <a:pt x="747" y="18"/>
                  </a:lnTo>
                  <a:lnTo>
                    <a:pt x="741" y="16"/>
                  </a:lnTo>
                  <a:lnTo>
                    <a:pt x="735" y="14"/>
                  </a:lnTo>
                  <a:lnTo>
                    <a:pt x="729" y="12"/>
                  </a:lnTo>
                  <a:lnTo>
                    <a:pt x="723" y="11"/>
                  </a:lnTo>
                  <a:lnTo>
                    <a:pt x="717" y="9"/>
                  </a:lnTo>
                  <a:lnTo>
                    <a:pt x="711" y="8"/>
                  </a:lnTo>
                  <a:lnTo>
                    <a:pt x="705" y="6"/>
                  </a:lnTo>
                  <a:lnTo>
                    <a:pt x="698" y="5"/>
                  </a:lnTo>
                  <a:lnTo>
                    <a:pt x="692" y="4"/>
                  </a:lnTo>
                  <a:lnTo>
                    <a:pt x="685" y="3"/>
                  </a:lnTo>
                  <a:lnTo>
                    <a:pt x="678" y="3"/>
                  </a:lnTo>
                  <a:lnTo>
                    <a:pt x="671" y="2"/>
                  </a:lnTo>
                  <a:lnTo>
                    <a:pt x="665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3" y="0"/>
                  </a:lnTo>
                  <a:lnTo>
                    <a:pt x="636" y="0"/>
                  </a:lnTo>
                  <a:lnTo>
                    <a:pt x="629" y="0"/>
                  </a:lnTo>
                  <a:lnTo>
                    <a:pt x="622" y="0"/>
                  </a:lnTo>
                  <a:lnTo>
                    <a:pt x="614" y="0"/>
                  </a:lnTo>
                  <a:lnTo>
                    <a:pt x="607" y="1"/>
                  </a:lnTo>
                  <a:lnTo>
                    <a:pt x="599" y="1"/>
                  </a:lnTo>
                  <a:lnTo>
                    <a:pt x="592" y="2"/>
                  </a:lnTo>
                  <a:lnTo>
                    <a:pt x="584" y="2"/>
                  </a:lnTo>
                  <a:lnTo>
                    <a:pt x="576" y="3"/>
                  </a:lnTo>
                  <a:lnTo>
                    <a:pt x="569" y="3"/>
                  </a:lnTo>
                  <a:lnTo>
                    <a:pt x="561" y="4"/>
                  </a:lnTo>
                  <a:lnTo>
                    <a:pt x="553" y="5"/>
                  </a:lnTo>
                  <a:lnTo>
                    <a:pt x="545" y="6"/>
                  </a:lnTo>
                  <a:lnTo>
                    <a:pt x="537" y="7"/>
                  </a:lnTo>
                  <a:lnTo>
                    <a:pt x="529" y="8"/>
                  </a:lnTo>
                  <a:lnTo>
                    <a:pt x="521" y="9"/>
                  </a:lnTo>
                  <a:lnTo>
                    <a:pt x="513" y="10"/>
                  </a:lnTo>
                  <a:lnTo>
                    <a:pt x="505" y="11"/>
                  </a:lnTo>
                  <a:lnTo>
                    <a:pt x="497" y="13"/>
                  </a:lnTo>
                  <a:lnTo>
                    <a:pt x="488" y="14"/>
                  </a:lnTo>
                  <a:lnTo>
                    <a:pt x="480" y="15"/>
                  </a:lnTo>
                  <a:lnTo>
                    <a:pt x="472" y="17"/>
                  </a:lnTo>
                  <a:lnTo>
                    <a:pt x="464" y="18"/>
                  </a:lnTo>
                  <a:lnTo>
                    <a:pt x="455" y="20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6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2"/>
                  </a:lnTo>
                  <a:lnTo>
                    <a:pt x="399" y="11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59" y="5"/>
                  </a:lnTo>
                  <a:lnTo>
                    <a:pt x="352" y="4"/>
                  </a:lnTo>
                  <a:lnTo>
                    <a:pt x="344" y="4"/>
                  </a:lnTo>
                  <a:lnTo>
                    <a:pt x="336" y="3"/>
                  </a:lnTo>
                  <a:lnTo>
                    <a:pt x="329" y="2"/>
                  </a:lnTo>
                  <a:lnTo>
                    <a:pt x="321" y="2"/>
                  </a:lnTo>
                  <a:lnTo>
                    <a:pt x="314" y="1"/>
                  </a:lnTo>
                  <a:lnTo>
                    <a:pt x="306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5" y="3"/>
                  </a:lnTo>
                  <a:lnTo>
                    <a:pt x="209" y="4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5" y="18"/>
                  </a:lnTo>
                  <a:lnTo>
                    <a:pt x="149" y="20"/>
                  </a:lnTo>
                  <a:lnTo>
                    <a:pt x="143" y="23"/>
                  </a:lnTo>
                  <a:lnTo>
                    <a:pt x="138" y="25"/>
                  </a:lnTo>
                  <a:lnTo>
                    <a:pt x="133" y="28"/>
                  </a:lnTo>
                  <a:lnTo>
                    <a:pt x="127" y="31"/>
                  </a:lnTo>
                  <a:lnTo>
                    <a:pt x="121" y="34"/>
                  </a:lnTo>
                  <a:lnTo>
                    <a:pt x="115" y="38"/>
                  </a:lnTo>
                  <a:lnTo>
                    <a:pt x="109" y="42"/>
                  </a:lnTo>
                  <a:lnTo>
                    <a:pt x="103" y="46"/>
                  </a:lnTo>
                  <a:lnTo>
                    <a:pt x="98" y="50"/>
                  </a:lnTo>
                  <a:lnTo>
                    <a:pt x="93" y="54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7" y="68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5" y="94"/>
                  </a:lnTo>
                  <a:lnTo>
                    <a:pt x="51" y="99"/>
                  </a:lnTo>
                  <a:lnTo>
                    <a:pt x="47" y="105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5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4"/>
                  </a:lnTo>
                  <a:lnTo>
                    <a:pt x="12" y="181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6"/>
                  </a:lnTo>
                  <a:lnTo>
                    <a:pt x="3" y="223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5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7"/>
                  </a:lnTo>
                  <a:lnTo>
                    <a:pt x="22" y="383"/>
                  </a:lnTo>
                  <a:lnTo>
                    <a:pt x="25" y="390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4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4"/>
                  </a:lnTo>
                  <a:lnTo>
                    <a:pt x="51" y="440"/>
                  </a:lnTo>
                  <a:lnTo>
                    <a:pt x="55" y="446"/>
                  </a:lnTo>
                  <a:lnTo>
                    <a:pt x="59" y="452"/>
                  </a:lnTo>
                  <a:lnTo>
                    <a:pt x="63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6" y="475"/>
                  </a:lnTo>
                  <a:lnTo>
                    <a:pt x="80" y="480"/>
                  </a:lnTo>
                  <a:lnTo>
                    <a:pt x="85" y="486"/>
                  </a:lnTo>
                  <a:lnTo>
                    <a:pt x="90" y="491"/>
                  </a:lnTo>
                  <a:lnTo>
                    <a:pt x="95" y="497"/>
                  </a:lnTo>
                  <a:lnTo>
                    <a:pt x="100" y="502"/>
                  </a:lnTo>
                  <a:lnTo>
                    <a:pt x="105" y="507"/>
                  </a:lnTo>
                  <a:lnTo>
                    <a:pt x="110" y="513"/>
                  </a:lnTo>
                  <a:lnTo>
                    <a:pt x="116" y="518"/>
                  </a:lnTo>
                  <a:lnTo>
                    <a:pt x="121" y="523"/>
                  </a:lnTo>
                  <a:lnTo>
                    <a:pt x="127" y="528"/>
                  </a:lnTo>
                  <a:lnTo>
                    <a:pt x="132" y="533"/>
                  </a:lnTo>
                  <a:lnTo>
                    <a:pt x="138" y="537"/>
                  </a:lnTo>
                  <a:lnTo>
                    <a:pt x="143" y="541"/>
                  </a:lnTo>
                  <a:lnTo>
                    <a:pt x="148" y="545"/>
                  </a:lnTo>
                  <a:lnTo>
                    <a:pt x="154" y="549"/>
                  </a:lnTo>
                  <a:lnTo>
                    <a:pt x="159" y="553"/>
                  </a:lnTo>
                  <a:lnTo>
                    <a:pt x="165" y="557"/>
                  </a:lnTo>
                  <a:lnTo>
                    <a:pt x="170" y="560"/>
                  </a:lnTo>
                  <a:lnTo>
                    <a:pt x="176" y="564"/>
                  </a:lnTo>
                  <a:lnTo>
                    <a:pt x="182" y="567"/>
                  </a:lnTo>
                  <a:lnTo>
                    <a:pt x="188" y="571"/>
                  </a:lnTo>
                  <a:lnTo>
                    <a:pt x="194" y="574"/>
                  </a:lnTo>
                  <a:lnTo>
                    <a:pt x="200" y="578"/>
                  </a:lnTo>
                  <a:lnTo>
                    <a:pt x="206" y="581"/>
                  </a:lnTo>
                  <a:lnTo>
                    <a:pt x="212" y="584"/>
                  </a:lnTo>
                  <a:lnTo>
                    <a:pt x="219" y="587"/>
                  </a:lnTo>
                  <a:lnTo>
                    <a:pt x="225" y="590"/>
                  </a:lnTo>
                  <a:lnTo>
                    <a:pt x="231" y="593"/>
                  </a:lnTo>
                  <a:lnTo>
                    <a:pt x="238" y="596"/>
                  </a:lnTo>
                  <a:lnTo>
                    <a:pt x="244" y="599"/>
                  </a:lnTo>
                  <a:lnTo>
                    <a:pt x="251" y="601"/>
                  </a:lnTo>
                  <a:lnTo>
                    <a:pt x="258" y="604"/>
                  </a:lnTo>
                  <a:lnTo>
                    <a:pt x="265" y="606"/>
                  </a:lnTo>
                  <a:lnTo>
                    <a:pt x="271" y="608"/>
                  </a:lnTo>
                  <a:lnTo>
                    <a:pt x="278" y="611"/>
                  </a:lnTo>
                  <a:lnTo>
                    <a:pt x="285" y="613"/>
                  </a:lnTo>
                  <a:lnTo>
                    <a:pt x="292" y="615"/>
                  </a:lnTo>
                  <a:lnTo>
                    <a:pt x="299" y="617"/>
                  </a:lnTo>
                  <a:lnTo>
                    <a:pt x="306" y="619"/>
                  </a:lnTo>
                  <a:lnTo>
                    <a:pt x="313" y="621"/>
                  </a:lnTo>
                  <a:lnTo>
                    <a:pt x="321" y="622"/>
                  </a:lnTo>
                  <a:lnTo>
                    <a:pt x="328" y="624"/>
                  </a:lnTo>
                  <a:lnTo>
                    <a:pt x="335" y="626"/>
                  </a:lnTo>
                  <a:lnTo>
                    <a:pt x="343" y="627"/>
                  </a:lnTo>
                  <a:lnTo>
                    <a:pt x="350" y="628"/>
                  </a:lnTo>
                  <a:lnTo>
                    <a:pt x="357" y="630"/>
                  </a:lnTo>
                  <a:lnTo>
                    <a:pt x="365" y="631"/>
                  </a:lnTo>
                  <a:lnTo>
                    <a:pt x="373" y="632"/>
                  </a:lnTo>
                  <a:lnTo>
                    <a:pt x="380" y="633"/>
                  </a:lnTo>
                  <a:lnTo>
                    <a:pt x="388" y="634"/>
                  </a:lnTo>
                  <a:lnTo>
                    <a:pt x="395" y="634"/>
                  </a:lnTo>
                  <a:lnTo>
                    <a:pt x="403" y="635"/>
                  </a:lnTo>
                  <a:lnTo>
                    <a:pt x="411" y="636"/>
                  </a:lnTo>
                  <a:lnTo>
                    <a:pt x="419" y="636"/>
                  </a:lnTo>
                  <a:lnTo>
                    <a:pt x="426" y="636"/>
                  </a:lnTo>
                  <a:lnTo>
                    <a:pt x="434" y="637"/>
                  </a:lnTo>
                  <a:lnTo>
                    <a:pt x="442" y="637"/>
                  </a:lnTo>
                  <a:lnTo>
                    <a:pt x="450" y="637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2" name="Freeform 22">
              <a:extLst>
                <a:ext uri="{FF2B5EF4-FFF2-40B4-BE49-F238E27FC236}">
                  <a16:creationId xmlns:a16="http://schemas.microsoft.com/office/drawing/2014/main" id="{2BA657B1-A35D-46BB-8ED0-D492605B1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611" y="3431822"/>
              <a:ext cx="606907" cy="443441"/>
            </a:xfrm>
            <a:custGeom>
              <a:avLst/>
              <a:gdLst>
                <a:gd name="T0" fmla="*/ 2147483646 w 765"/>
                <a:gd name="T1" fmla="*/ 2147483646 h 541"/>
                <a:gd name="T2" fmla="*/ 2147483646 w 765"/>
                <a:gd name="T3" fmla="*/ 2147483646 h 541"/>
                <a:gd name="T4" fmla="*/ 2147483646 w 765"/>
                <a:gd name="T5" fmla="*/ 2147483646 h 541"/>
                <a:gd name="T6" fmla="*/ 2147483646 w 765"/>
                <a:gd name="T7" fmla="*/ 2147483646 h 541"/>
                <a:gd name="T8" fmla="*/ 2147483646 w 765"/>
                <a:gd name="T9" fmla="*/ 2147483646 h 541"/>
                <a:gd name="T10" fmla="*/ 2147483646 w 765"/>
                <a:gd name="T11" fmla="*/ 2147483646 h 541"/>
                <a:gd name="T12" fmla="*/ 2147483646 w 765"/>
                <a:gd name="T13" fmla="*/ 2147483646 h 541"/>
                <a:gd name="T14" fmla="*/ 2147483646 w 765"/>
                <a:gd name="T15" fmla="*/ 2147483646 h 541"/>
                <a:gd name="T16" fmla="*/ 2147483646 w 765"/>
                <a:gd name="T17" fmla="*/ 2147483646 h 541"/>
                <a:gd name="T18" fmla="*/ 2147483646 w 765"/>
                <a:gd name="T19" fmla="*/ 2147483646 h 541"/>
                <a:gd name="T20" fmla="*/ 2147483646 w 765"/>
                <a:gd name="T21" fmla="*/ 2147483646 h 541"/>
                <a:gd name="T22" fmla="*/ 2147483646 w 765"/>
                <a:gd name="T23" fmla="*/ 2147483646 h 541"/>
                <a:gd name="T24" fmla="*/ 2147483646 w 765"/>
                <a:gd name="T25" fmla="*/ 2147483646 h 541"/>
                <a:gd name="T26" fmla="*/ 2147483646 w 765"/>
                <a:gd name="T27" fmla="*/ 2147483646 h 541"/>
                <a:gd name="T28" fmla="*/ 2147483646 w 765"/>
                <a:gd name="T29" fmla="*/ 2147483646 h 541"/>
                <a:gd name="T30" fmla="*/ 2147483646 w 765"/>
                <a:gd name="T31" fmla="*/ 2147483646 h 541"/>
                <a:gd name="T32" fmla="*/ 2147483646 w 765"/>
                <a:gd name="T33" fmla="*/ 2147483646 h 541"/>
                <a:gd name="T34" fmla="*/ 2147483646 w 765"/>
                <a:gd name="T35" fmla="*/ 2147483646 h 541"/>
                <a:gd name="T36" fmla="*/ 2147483646 w 765"/>
                <a:gd name="T37" fmla="*/ 2147483646 h 541"/>
                <a:gd name="T38" fmla="*/ 2147483646 w 765"/>
                <a:gd name="T39" fmla="*/ 2147483646 h 541"/>
                <a:gd name="T40" fmla="*/ 2147483646 w 765"/>
                <a:gd name="T41" fmla="*/ 2147483646 h 541"/>
                <a:gd name="T42" fmla="*/ 2147483646 w 765"/>
                <a:gd name="T43" fmla="*/ 2147483646 h 541"/>
                <a:gd name="T44" fmla="*/ 2147483646 w 765"/>
                <a:gd name="T45" fmla="*/ 2147483646 h 541"/>
                <a:gd name="T46" fmla="*/ 2147483646 w 765"/>
                <a:gd name="T47" fmla="*/ 2147483646 h 541"/>
                <a:gd name="T48" fmla="*/ 2147483646 w 765"/>
                <a:gd name="T49" fmla="*/ 2147483646 h 541"/>
                <a:gd name="T50" fmla="*/ 2147483646 w 765"/>
                <a:gd name="T51" fmla="*/ 2147483646 h 541"/>
                <a:gd name="T52" fmla="*/ 2147483646 w 765"/>
                <a:gd name="T53" fmla="*/ 0 h 541"/>
                <a:gd name="T54" fmla="*/ 2147483646 w 765"/>
                <a:gd name="T55" fmla="*/ 2147483646 h 541"/>
                <a:gd name="T56" fmla="*/ 2147483646 w 765"/>
                <a:gd name="T57" fmla="*/ 2147483646 h 541"/>
                <a:gd name="T58" fmla="*/ 2147483646 w 765"/>
                <a:gd name="T59" fmla="*/ 2147483646 h 541"/>
                <a:gd name="T60" fmla="*/ 2147483646 w 765"/>
                <a:gd name="T61" fmla="*/ 2147483646 h 541"/>
                <a:gd name="T62" fmla="*/ 2147483646 w 765"/>
                <a:gd name="T63" fmla="*/ 2147483646 h 541"/>
                <a:gd name="T64" fmla="*/ 2147483646 w 765"/>
                <a:gd name="T65" fmla="*/ 2147483646 h 541"/>
                <a:gd name="T66" fmla="*/ 2147483646 w 765"/>
                <a:gd name="T67" fmla="*/ 2147483646 h 541"/>
                <a:gd name="T68" fmla="*/ 2147483646 w 765"/>
                <a:gd name="T69" fmla="*/ 0 h 541"/>
                <a:gd name="T70" fmla="*/ 2147483646 w 765"/>
                <a:gd name="T71" fmla="*/ 2147483646 h 541"/>
                <a:gd name="T72" fmla="*/ 2147483646 w 765"/>
                <a:gd name="T73" fmla="*/ 2147483646 h 541"/>
                <a:gd name="T74" fmla="*/ 2147483646 w 765"/>
                <a:gd name="T75" fmla="*/ 2147483646 h 541"/>
                <a:gd name="T76" fmla="*/ 2147483646 w 765"/>
                <a:gd name="T77" fmla="*/ 2147483646 h 541"/>
                <a:gd name="T78" fmla="*/ 2147483646 w 765"/>
                <a:gd name="T79" fmla="*/ 2147483646 h 541"/>
                <a:gd name="T80" fmla="*/ 2147483646 w 765"/>
                <a:gd name="T81" fmla="*/ 2147483646 h 541"/>
                <a:gd name="T82" fmla="*/ 2147483646 w 765"/>
                <a:gd name="T83" fmla="*/ 2147483646 h 541"/>
                <a:gd name="T84" fmla="*/ 2147483646 w 765"/>
                <a:gd name="T85" fmla="*/ 2147483646 h 541"/>
                <a:gd name="T86" fmla="*/ 2147483646 w 765"/>
                <a:gd name="T87" fmla="*/ 2147483646 h 541"/>
                <a:gd name="T88" fmla="*/ 2147483646 w 765"/>
                <a:gd name="T89" fmla="*/ 2147483646 h 541"/>
                <a:gd name="T90" fmla="*/ 0 w 765"/>
                <a:gd name="T91" fmla="*/ 2147483646 h 541"/>
                <a:gd name="T92" fmla="*/ 2147483646 w 765"/>
                <a:gd name="T93" fmla="*/ 2147483646 h 541"/>
                <a:gd name="T94" fmla="*/ 2147483646 w 765"/>
                <a:gd name="T95" fmla="*/ 2147483646 h 541"/>
                <a:gd name="T96" fmla="*/ 2147483646 w 765"/>
                <a:gd name="T97" fmla="*/ 2147483646 h 541"/>
                <a:gd name="T98" fmla="*/ 2147483646 w 765"/>
                <a:gd name="T99" fmla="*/ 2147483646 h 541"/>
                <a:gd name="T100" fmla="*/ 2147483646 w 765"/>
                <a:gd name="T101" fmla="*/ 2147483646 h 541"/>
                <a:gd name="T102" fmla="*/ 2147483646 w 765"/>
                <a:gd name="T103" fmla="*/ 2147483646 h 541"/>
                <a:gd name="T104" fmla="*/ 2147483646 w 765"/>
                <a:gd name="T105" fmla="*/ 2147483646 h 541"/>
                <a:gd name="T106" fmla="*/ 2147483646 w 765"/>
                <a:gd name="T107" fmla="*/ 2147483646 h 541"/>
                <a:gd name="T108" fmla="*/ 2147483646 w 765"/>
                <a:gd name="T109" fmla="*/ 2147483646 h 541"/>
                <a:gd name="T110" fmla="*/ 2147483646 w 765"/>
                <a:gd name="T111" fmla="*/ 2147483646 h 541"/>
                <a:gd name="T112" fmla="*/ 2147483646 w 765"/>
                <a:gd name="T113" fmla="*/ 2147483646 h 541"/>
                <a:gd name="T114" fmla="*/ 2147483646 w 765"/>
                <a:gd name="T115" fmla="*/ 2147483646 h 541"/>
                <a:gd name="T116" fmla="*/ 2147483646 w 765"/>
                <a:gd name="T117" fmla="*/ 2147483646 h 541"/>
                <a:gd name="T118" fmla="*/ 2147483646 w 765"/>
                <a:gd name="T119" fmla="*/ 2147483646 h 541"/>
                <a:gd name="T120" fmla="*/ 2147483646 w 765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83" name="Freeform 23">
              <a:extLst>
                <a:ext uri="{FF2B5EF4-FFF2-40B4-BE49-F238E27FC236}">
                  <a16:creationId xmlns:a16="http://schemas.microsoft.com/office/drawing/2014/main" id="{901C28CD-3E26-4568-BC8C-2309CA3B7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611" y="3431822"/>
              <a:ext cx="606907" cy="443441"/>
            </a:xfrm>
            <a:custGeom>
              <a:avLst/>
              <a:gdLst>
                <a:gd name="T0" fmla="*/ 2147483646 w 765"/>
                <a:gd name="T1" fmla="*/ 2147483646 h 541"/>
                <a:gd name="T2" fmla="*/ 2147483646 w 765"/>
                <a:gd name="T3" fmla="*/ 2147483646 h 541"/>
                <a:gd name="T4" fmla="*/ 2147483646 w 765"/>
                <a:gd name="T5" fmla="*/ 2147483646 h 541"/>
                <a:gd name="T6" fmla="*/ 2147483646 w 765"/>
                <a:gd name="T7" fmla="*/ 2147483646 h 541"/>
                <a:gd name="T8" fmla="*/ 2147483646 w 765"/>
                <a:gd name="T9" fmla="*/ 2147483646 h 541"/>
                <a:gd name="T10" fmla="*/ 2147483646 w 765"/>
                <a:gd name="T11" fmla="*/ 2147483646 h 541"/>
                <a:gd name="T12" fmla="*/ 2147483646 w 765"/>
                <a:gd name="T13" fmla="*/ 2147483646 h 541"/>
                <a:gd name="T14" fmla="*/ 2147483646 w 765"/>
                <a:gd name="T15" fmla="*/ 2147483646 h 541"/>
                <a:gd name="T16" fmla="*/ 2147483646 w 765"/>
                <a:gd name="T17" fmla="*/ 2147483646 h 541"/>
                <a:gd name="T18" fmla="*/ 2147483646 w 765"/>
                <a:gd name="T19" fmla="*/ 2147483646 h 541"/>
                <a:gd name="T20" fmla="*/ 2147483646 w 765"/>
                <a:gd name="T21" fmla="*/ 2147483646 h 541"/>
                <a:gd name="T22" fmla="*/ 2147483646 w 765"/>
                <a:gd name="T23" fmla="*/ 2147483646 h 541"/>
                <a:gd name="T24" fmla="*/ 2147483646 w 765"/>
                <a:gd name="T25" fmla="*/ 2147483646 h 541"/>
                <a:gd name="T26" fmla="*/ 2147483646 w 765"/>
                <a:gd name="T27" fmla="*/ 2147483646 h 541"/>
                <a:gd name="T28" fmla="*/ 2147483646 w 765"/>
                <a:gd name="T29" fmla="*/ 2147483646 h 541"/>
                <a:gd name="T30" fmla="*/ 2147483646 w 765"/>
                <a:gd name="T31" fmla="*/ 2147483646 h 541"/>
                <a:gd name="T32" fmla="*/ 2147483646 w 765"/>
                <a:gd name="T33" fmla="*/ 2147483646 h 541"/>
                <a:gd name="T34" fmla="*/ 2147483646 w 765"/>
                <a:gd name="T35" fmla="*/ 2147483646 h 541"/>
                <a:gd name="T36" fmla="*/ 2147483646 w 765"/>
                <a:gd name="T37" fmla="*/ 2147483646 h 541"/>
                <a:gd name="T38" fmla="*/ 2147483646 w 765"/>
                <a:gd name="T39" fmla="*/ 2147483646 h 541"/>
                <a:gd name="T40" fmla="*/ 2147483646 w 765"/>
                <a:gd name="T41" fmla="*/ 2147483646 h 541"/>
                <a:gd name="T42" fmla="*/ 2147483646 w 765"/>
                <a:gd name="T43" fmla="*/ 2147483646 h 541"/>
                <a:gd name="T44" fmla="*/ 2147483646 w 765"/>
                <a:gd name="T45" fmla="*/ 2147483646 h 541"/>
                <a:gd name="T46" fmla="*/ 2147483646 w 765"/>
                <a:gd name="T47" fmla="*/ 2147483646 h 541"/>
                <a:gd name="T48" fmla="*/ 2147483646 w 765"/>
                <a:gd name="T49" fmla="*/ 2147483646 h 541"/>
                <a:gd name="T50" fmla="*/ 2147483646 w 765"/>
                <a:gd name="T51" fmla="*/ 2147483646 h 541"/>
                <a:gd name="T52" fmla="*/ 2147483646 w 765"/>
                <a:gd name="T53" fmla="*/ 0 h 541"/>
                <a:gd name="T54" fmla="*/ 2147483646 w 765"/>
                <a:gd name="T55" fmla="*/ 2147483646 h 541"/>
                <a:gd name="T56" fmla="*/ 2147483646 w 765"/>
                <a:gd name="T57" fmla="*/ 2147483646 h 541"/>
                <a:gd name="T58" fmla="*/ 2147483646 w 765"/>
                <a:gd name="T59" fmla="*/ 2147483646 h 541"/>
                <a:gd name="T60" fmla="*/ 2147483646 w 765"/>
                <a:gd name="T61" fmla="*/ 2147483646 h 541"/>
                <a:gd name="T62" fmla="*/ 2147483646 w 765"/>
                <a:gd name="T63" fmla="*/ 2147483646 h 541"/>
                <a:gd name="T64" fmla="*/ 2147483646 w 765"/>
                <a:gd name="T65" fmla="*/ 2147483646 h 541"/>
                <a:gd name="T66" fmla="*/ 2147483646 w 765"/>
                <a:gd name="T67" fmla="*/ 2147483646 h 541"/>
                <a:gd name="T68" fmla="*/ 2147483646 w 765"/>
                <a:gd name="T69" fmla="*/ 0 h 541"/>
                <a:gd name="T70" fmla="*/ 2147483646 w 765"/>
                <a:gd name="T71" fmla="*/ 2147483646 h 541"/>
                <a:gd name="T72" fmla="*/ 2147483646 w 765"/>
                <a:gd name="T73" fmla="*/ 2147483646 h 541"/>
                <a:gd name="T74" fmla="*/ 2147483646 w 765"/>
                <a:gd name="T75" fmla="*/ 2147483646 h 541"/>
                <a:gd name="T76" fmla="*/ 2147483646 w 765"/>
                <a:gd name="T77" fmla="*/ 2147483646 h 541"/>
                <a:gd name="T78" fmla="*/ 2147483646 w 765"/>
                <a:gd name="T79" fmla="*/ 2147483646 h 541"/>
                <a:gd name="T80" fmla="*/ 2147483646 w 765"/>
                <a:gd name="T81" fmla="*/ 2147483646 h 541"/>
                <a:gd name="T82" fmla="*/ 2147483646 w 765"/>
                <a:gd name="T83" fmla="*/ 2147483646 h 541"/>
                <a:gd name="T84" fmla="*/ 2147483646 w 765"/>
                <a:gd name="T85" fmla="*/ 2147483646 h 541"/>
                <a:gd name="T86" fmla="*/ 2147483646 w 765"/>
                <a:gd name="T87" fmla="*/ 2147483646 h 541"/>
                <a:gd name="T88" fmla="*/ 2147483646 w 765"/>
                <a:gd name="T89" fmla="*/ 2147483646 h 541"/>
                <a:gd name="T90" fmla="*/ 0 w 765"/>
                <a:gd name="T91" fmla="*/ 2147483646 h 541"/>
                <a:gd name="T92" fmla="*/ 2147483646 w 765"/>
                <a:gd name="T93" fmla="*/ 2147483646 h 541"/>
                <a:gd name="T94" fmla="*/ 2147483646 w 765"/>
                <a:gd name="T95" fmla="*/ 2147483646 h 541"/>
                <a:gd name="T96" fmla="*/ 2147483646 w 765"/>
                <a:gd name="T97" fmla="*/ 2147483646 h 541"/>
                <a:gd name="T98" fmla="*/ 2147483646 w 765"/>
                <a:gd name="T99" fmla="*/ 2147483646 h 541"/>
                <a:gd name="T100" fmla="*/ 2147483646 w 765"/>
                <a:gd name="T101" fmla="*/ 2147483646 h 541"/>
                <a:gd name="T102" fmla="*/ 2147483646 w 765"/>
                <a:gd name="T103" fmla="*/ 2147483646 h 541"/>
                <a:gd name="T104" fmla="*/ 2147483646 w 765"/>
                <a:gd name="T105" fmla="*/ 2147483646 h 541"/>
                <a:gd name="T106" fmla="*/ 2147483646 w 765"/>
                <a:gd name="T107" fmla="*/ 2147483646 h 541"/>
                <a:gd name="T108" fmla="*/ 2147483646 w 765"/>
                <a:gd name="T109" fmla="*/ 2147483646 h 541"/>
                <a:gd name="T110" fmla="*/ 2147483646 w 765"/>
                <a:gd name="T111" fmla="*/ 2147483646 h 541"/>
                <a:gd name="T112" fmla="*/ 2147483646 w 765"/>
                <a:gd name="T113" fmla="*/ 2147483646 h 541"/>
                <a:gd name="T114" fmla="*/ 2147483646 w 765"/>
                <a:gd name="T115" fmla="*/ 2147483646 h 541"/>
                <a:gd name="T116" fmla="*/ 2147483646 w 765"/>
                <a:gd name="T117" fmla="*/ 2147483646 h 541"/>
                <a:gd name="T118" fmla="*/ 2147483646 w 765"/>
                <a:gd name="T119" fmla="*/ 2147483646 h 541"/>
                <a:gd name="T120" fmla="*/ 2147483646 w 765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5"/>
                <a:gd name="T184" fmla="*/ 0 h 541"/>
                <a:gd name="T185" fmla="*/ 765 w 765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5" h="541">
                  <a:moveTo>
                    <a:pt x="383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40"/>
                  </a:lnTo>
                  <a:lnTo>
                    <a:pt x="414" y="539"/>
                  </a:lnTo>
                  <a:lnTo>
                    <a:pt x="422" y="539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2"/>
                  </a:lnTo>
                  <a:lnTo>
                    <a:pt x="482" y="530"/>
                  </a:lnTo>
                  <a:lnTo>
                    <a:pt x="489" y="529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2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5" y="505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7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7"/>
                  </a:lnTo>
                  <a:lnTo>
                    <a:pt x="675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10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3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7"/>
                  </a:lnTo>
                  <a:lnTo>
                    <a:pt x="743" y="330"/>
                  </a:lnTo>
                  <a:lnTo>
                    <a:pt x="746" y="324"/>
                  </a:lnTo>
                  <a:lnTo>
                    <a:pt x="748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7"/>
                  </a:lnTo>
                  <a:lnTo>
                    <a:pt x="757" y="290"/>
                  </a:lnTo>
                  <a:lnTo>
                    <a:pt x="758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3" y="248"/>
                  </a:lnTo>
                  <a:lnTo>
                    <a:pt x="764" y="241"/>
                  </a:lnTo>
                  <a:lnTo>
                    <a:pt x="764" y="234"/>
                  </a:lnTo>
                  <a:lnTo>
                    <a:pt x="764" y="227"/>
                  </a:lnTo>
                  <a:lnTo>
                    <a:pt x="764" y="219"/>
                  </a:lnTo>
                  <a:lnTo>
                    <a:pt x="764" y="212"/>
                  </a:lnTo>
                  <a:lnTo>
                    <a:pt x="763" y="205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59" y="176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4" y="155"/>
                  </a:lnTo>
                  <a:lnTo>
                    <a:pt x="752" y="148"/>
                  </a:lnTo>
                  <a:lnTo>
                    <a:pt x="750" y="142"/>
                  </a:lnTo>
                  <a:lnTo>
                    <a:pt x="748" y="135"/>
                  </a:lnTo>
                  <a:lnTo>
                    <a:pt x="745" y="128"/>
                  </a:lnTo>
                  <a:lnTo>
                    <a:pt x="743" y="122"/>
                  </a:lnTo>
                  <a:lnTo>
                    <a:pt x="740" y="116"/>
                  </a:lnTo>
                  <a:lnTo>
                    <a:pt x="737" y="110"/>
                  </a:lnTo>
                  <a:lnTo>
                    <a:pt x="733" y="103"/>
                  </a:lnTo>
                  <a:lnTo>
                    <a:pt x="730" y="98"/>
                  </a:lnTo>
                  <a:lnTo>
                    <a:pt x="726" y="92"/>
                  </a:lnTo>
                  <a:lnTo>
                    <a:pt x="723" y="86"/>
                  </a:lnTo>
                  <a:lnTo>
                    <a:pt x="719" y="81"/>
                  </a:lnTo>
                  <a:lnTo>
                    <a:pt x="714" y="75"/>
                  </a:lnTo>
                  <a:lnTo>
                    <a:pt x="710" y="70"/>
                  </a:lnTo>
                  <a:lnTo>
                    <a:pt x="706" y="65"/>
                  </a:lnTo>
                  <a:lnTo>
                    <a:pt x="701" y="60"/>
                  </a:lnTo>
                  <a:lnTo>
                    <a:pt x="696" y="55"/>
                  </a:lnTo>
                  <a:lnTo>
                    <a:pt x="692" y="50"/>
                  </a:lnTo>
                  <a:lnTo>
                    <a:pt x="686" y="46"/>
                  </a:lnTo>
                  <a:lnTo>
                    <a:pt x="681" y="42"/>
                  </a:lnTo>
                  <a:lnTo>
                    <a:pt x="676" y="38"/>
                  </a:lnTo>
                  <a:lnTo>
                    <a:pt x="670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19" y="10"/>
                  </a:lnTo>
                  <a:lnTo>
                    <a:pt x="613" y="9"/>
                  </a:lnTo>
                  <a:lnTo>
                    <a:pt x="607" y="7"/>
                  </a:lnTo>
                  <a:lnTo>
                    <a:pt x="601" y="6"/>
                  </a:lnTo>
                  <a:lnTo>
                    <a:pt x="595" y="5"/>
                  </a:lnTo>
                  <a:lnTo>
                    <a:pt x="588" y="4"/>
                  </a:lnTo>
                  <a:lnTo>
                    <a:pt x="582" y="3"/>
                  </a:lnTo>
                  <a:lnTo>
                    <a:pt x="575" y="2"/>
                  </a:lnTo>
                  <a:lnTo>
                    <a:pt x="569" y="1"/>
                  </a:lnTo>
                  <a:lnTo>
                    <a:pt x="562" y="1"/>
                  </a:lnTo>
                  <a:lnTo>
                    <a:pt x="555" y="1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19" y="0"/>
                  </a:lnTo>
                  <a:lnTo>
                    <a:pt x="512" y="1"/>
                  </a:lnTo>
                  <a:lnTo>
                    <a:pt x="505" y="1"/>
                  </a:lnTo>
                  <a:lnTo>
                    <a:pt x="497" y="2"/>
                  </a:lnTo>
                  <a:lnTo>
                    <a:pt x="489" y="2"/>
                  </a:lnTo>
                  <a:lnTo>
                    <a:pt x="482" y="3"/>
                  </a:lnTo>
                  <a:lnTo>
                    <a:pt x="474" y="4"/>
                  </a:lnTo>
                  <a:lnTo>
                    <a:pt x="466" y="5"/>
                  </a:lnTo>
                  <a:lnTo>
                    <a:pt x="459" y="6"/>
                  </a:lnTo>
                  <a:lnTo>
                    <a:pt x="451" y="7"/>
                  </a:lnTo>
                  <a:lnTo>
                    <a:pt x="443" y="8"/>
                  </a:lnTo>
                  <a:lnTo>
                    <a:pt x="435" y="9"/>
                  </a:lnTo>
                  <a:lnTo>
                    <a:pt x="427" y="10"/>
                  </a:lnTo>
                  <a:lnTo>
                    <a:pt x="419" y="12"/>
                  </a:lnTo>
                  <a:lnTo>
                    <a:pt x="411" y="13"/>
                  </a:lnTo>
                  <a:lnTo>
                    <a:pt x="403" y="14"/>
                  </a:lnTo>
                  <a:lnTo>
                    <a:pt x="395" y="16"/>
                  </a:lnTo>
                  <a:lnTo>
                    <a:pt x="386" y="17"/>
                  </a:lnTo>
                  <a:lnTo>
                    <a:pt x="378" y="16"/>
                  </a:lnTo>
                  <a:lnTo>
                    <a:pt x="370" y="14"/>
                  </a:lnTo>
                  <a:lnTo>
                    <a:pt x="361" y="13"/>
                  </a:lnTo>
                  <a:lnTo>
                    <a:pt x="353" y="12"/>
                  </a:lnTo>
                  <a:lnTo>
                    <a:pt x="345" y="10"/>
                  </a:lnTo>
                  <a:lnTo>
                    <a:pt x="337" y="9"/>
                  </a:lnTo>
                  <a:lnTo>
                    <a:pt x="329" y="8"/>
                  </a:lnTo>
                  <a:lnTo>
                    <a:pt x="320" y="7"/>
                  </a:lnTo>
                  <a:lnTo>
                    <a:pt x="312" y="6"/>
                  </a:lnTo>
                  <a:lnTo>
                    <a:pt x="304" y="5"/>
                  </a:lnTo>
                  <a:lnTo>
                    <a:pt x="296" y="4"/>
                  </a:lnTo>
                  <a:lnTo>
                    <a:pt x="289" y="3"/>
                  </a:lnTo>
                  <a:lnTo>
                    <a:pt x="281" y="2"/>
                  </a:lnTo>
                  <a:lnTo>
                    <a:pt x="273" y="2"/>
                  </a:lnTo>
                  <a:lnTo>
                    <a:pt x="265" y="1"/>
                  </a:lnTo>
                  <a:lnTo>
                    <a:pt x="258" y="1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7" y="1"/>
                  </a:lnTo>
                  <a:lnTo>
                    <a:pt x="200" y="1"/>
                  </a:lnTo>
                  <a:lnTo>
                    <a:pt x="193" y="2"/>
                  </a:lnTo>
                  <a:lnTo>
                    <a:pt x="186" y="3"/>
                  </a:lnTo>
                  <a:lnTo>
                    <a:pt x="179" y="4"/>
                  </a:lnTo>
                  <a:lnTo>
                    <a:pt x="173" y="5"/>
                  </a:lnTo>
                  <a:lnTo>
                    <a:pt x="166" y="6"/>
                  </a:lnTo>
                  <a:lnTo>
                    <a:pt x="160" y="7"/>
                  </a:lnTo>
                  <a:lnTo>
                    <a:pt x="154" y="9"/>
                  </a:lnTo>
                  <a:lnTo>
                    <a:pt x="147" y="10"/>
                  </a:lnTo>
                  <a:lnTo>
                    <a:pt x="141" y="12"/>
                  </a:lnTo>
                  <a:lnTo>
                    <a:pt x="135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8" y="21"/>
                  </a:lnTo>
                  <a:lnTo>
                    <a:pt x="113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7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59"/>
                  </a:lnTo>
                  <a:lnTo>
                    <a:pt x="59" y="64"/>
                  </a:lnTo>
                  <a:lnTo>
                    <a:pt x="55" y="69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2"/>
                  </a:lnTo>
                  <a:lnTo>
                    <a:pt x="7" y="169"/>
                  </a:lnTo>
                  <a:lnTo>
                    <a:pt x="5" y="176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5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6" y="283"/>
                  </a:lnTo>
                  <a:lnTo>
                    <a:pt x="8" y="290"/>
                  </a:lnTo>
                  <a:lnTo>
                    <a:pt x="10" y="297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8" y="324"/>
                  </a:lnTo>
                  <a:lnTo>
                    <a:pt x="21" y="330"/>
                  </a:lnTo>
                  <a:lnTo>
                    <a:pt x="24" y="337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3" y="356"/>
                  </a:lnTo>
                  <a:lnTo>
                    <a:pt x="37" y="362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1" y="398"/>
                  </a:lnTo>
                  <a:lnTo>
                    <a:pt x="65" y="404"/>
                  </a:lnTo>
                  <a:lnTo>
                    <a:pt x="70" y="410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5" y="437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2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39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5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0" y="519"/>
                  </a:lnTo>
                  <a:lnTo>
                    <a:pt x="247" y="522"/>
                  </a:lnTo>
                  <a:lnTo>
                    <a:pt x="254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9"/>
                  </a:lnTo>
                  <a:lnTo>
                    <a:pt x="283" y="530"/>
                  </a:lnTo>
                  <a:lnTo>
                    <a:pt x="291" y="532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1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9"/>
                  </a:lnTo>
                  <a:lnTo>
                    <a:pt x="351" y="539"/>
                  </a:lnTo>
                  <a:lnTo>
                    <a:pt x="359" y="540"/>
                  </a:lnTo>
                  <a:lnTo>
                    <a:pt x="367" y="540"/>
                  </a:lnTo>
                  <a:lnTo>
                    <a:pt x="375" y="540"/>
                  </a:lnTo>
                  <a:lnTo>
                    <a:pt x="383" y="54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4" name="Freeform 24">
              <a:extLst>
                <a:ext uri="{FF2B5EF4-FFF2-40B4-BE49-F238E27FC236}">
                  <a16:creationId xmlns:a16="http://schemas.microsoft.com/office/drawing/2014/main" id="{ABD7B4D7-17E6-488D-B625-42CD0578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026" y="3434280"/>
              <a:ext cx="608494" cy="442622"/>
            </a:xfrm>
            <a:custGeom>
              <a:avLst/>
              <a:gdLst>
                <a:gd name="T0" fmla="*/ 2147483646 w 767"/>
                <a:gd name="T1" fmla="*/ 2147483646 h 540"/>
                <a:gd name="T2" fmla="*/ 2147483646 w 767"/>
                <a:gd name="T3" fmla="*/ 2147483646 h 540"/>
                <a:gd name="T4" fmla="*/ 2147483646 w 767"/>
                <a:gd name="T5" fmla="*/ 2147483646 h 540"/>
                <a:gd name="T6" fmla="*/ 2147483646 w 767"/>
                <a:gd name="T7" fmla="*/ 2147483646 h 540"/>
                <a:gd name="T8" fmla="*/ 2147483646 w 767"/>
                <a:gd name="T9" fmla="*/ 2147483646 h 540"/>
                <a:gd name="T10" fmla="*/ 2147483646 w 767"/>
                <a:gd name="T11" fmla="*/ 2147483646 h 540"/>
                <a:gd name="T12" fmla="*/ 2147483646 w 767"/>
                <a:gd name="T13" fmla="*/ 2147483646 h 540"/>
                <a:gd name="T14" fmla="*/ 2147483646 w 767"/>
                <a:gd name="T15" fmla="*/ 2147483646 h 540"/>
                <a:gd name="T16" fmla="*/ 2147483646 w 767"/>
                <a:gd name="T17" fmla="*/ 2147483646 h 540"/>
                <a:gd name="T18" fmla="*/ 2147483646 w 767"/>
                <a:gd name="T19" fmla="*/ 2147483646 h 540"/>
                <a:gd name="T20" fmla="*/ 2147483646 w 767"/>
                <a:gd name="T21" fmla="*/ 2147483646 h 540"/>
                <a:gd name="T22" fmla="*/ 2147483646 w 767"/>
                <a:gd name="T23" fmla="*/ 2147483646 h 540"/>
                <a:gd name="T24" fmla="*/ 2147483646 w 767"/>
                <a:gd name="T25" fmla="*/ 2147483646 h 540"/>
                <a:gd name="T26" fmla="*/ 2147483646 w 767"/>
                <a:gd name="T27" fmla="*/ 2147483646 h 540"/>
                <a:gd name="T28" fmla="*/ 2147483646 w 767"/>
                <a:gd name="T29" fmla="*/ 2147483646 h 540"/>
                <a:gd name="T30" fmla="*/ 2147483646 w 767"/>
                <a:gd name="T31" fmla="*/ 2147483646 h 540"/>
                <a:gd name="T32" fmla="*/ 2147483646 w 767"/>
                <a:gd name="T33" fmla="*/ 2147483646 h 540"/>
                <a:gd name="T34" fmla="*/ 2147483646 w 767"/>
                <a:gd name="T35" fmla="*/ 2147483646 h 540"/>
                <a:gd name="T36" fmla="*/ 2147483646 w 767"/>
                <a:gd name="T37" fmla="*/ 2147483646 h 540"/>
                <a:gd name="T38" fmla="*/ 2147483646 w 767"/>
                <a:gd name="T39" fmla="*/ 2147483646 h 540"/>
                <a:gd name="T40" fmla="*/ 2147483646 w 767"/>
                <a:gd name="T41" fmla="*/ 2147483646 h 540"/>
                <a:gd name="T42" fmla="*/ 2147483646 w 767"/>
                <a:gd name="T43" fmla="*/ 2147483646 h 540"/>
                <a:gd name="T44" fmla="*/ 2147483646 w 767"/>
                <a:gd name="T45" fmla="*/ 2147483646 h 540"/>
                <a:gd name="T46" fmla="*/ 2147483646 w 767"/>
                <a:gd name="T47" fmla="*/ 2147483646 h 540"/>
                <a:gd name="T48" fmla="*/ 2147483646 w 767"/>
                <a:gd name="T49" fmla="*/ 2147483646 h 540"/>
                <a:gd name="T50" fmla="*/ 2147483646 w 767"/>
                <a:gd name="T51" fmla="*/ 2147483646 h 540"/>
                <a:gd name="T52" fmla="*/ 2147483646 w 767"/>
                <a:gd name="T53" fmla="*/ 2147483646 h 540"/>
                <a:gd name="T54" fmla="*/ 2147483646 w 767"/>
                <a:gd name="T55" fmla="*/ 2147483646 h 540"/>
                <a:gd name="T56" fmla="*/ 2147483646 w 767"/>
                <a:gd name="T57" fmla="*/ 2147483646 h 540"/>
                <a:gd name="T58" fmla="*/ 2147483646 w 767"/>
                <a:gd name="T59" fmla="*/ 2147483646 h 540"/>
                <a:gd name="T60" fmla="*/ 2147483646 w 767"/>
                <a:gd name="T61" fmla="*/ 2147483646 h 540"/>
                <a:gd name="T62" fmla="*/ 2147483646 w 767"/>
                <a:gd name="T63" fmla="*/ 2147483646 h 540"/>
                <a:gd name="T64" fmla="*/ 2147483646 w 767"/>
                <a:gd name="T65" fmla="*/ 2147483646 h 540"/>
                <a:gd name="T66" fmla="*/ 2147483646 w 767"/>
                <a:gd name="T67" fmla="*/ 0 h 540"/>
                <a:gd name="T68" fmla="*/ 2147483646 w 767"/>
                <a:gd name="T69" fmla="*/ 2147483646 h 540"/>
                <a:gd name="T70" fmla="*/ 2147483646 w 767"/>
                <a:gd name="T71" fmla="*/ 2147483646 h 540"/>
                <a:gd name="T72" fmla="*/ 2147483646 w 767"/>
                <a:gd name="T73" fmla="*/ 2147483646 h 540"/>
                <a:gd name="T74" fmla="*/ 2147483646 w 767"/>
                <a:gd name="T75" fmla="*/ 2147483646 h 540"/>
                <a:gd name="T76" fmla="*/ 2147483646 w 767"/>
                <a:gd name="T77" fmla="*/ 2147483646 h 540"/>
                <a:gd name="T78" fmla="*/ 2147483646 w 767"/>
                <a:gd name="T79" fmla="*/ 2147483646 h 540"/>
                <a:gd name="T80" fmla="*/ 2147483646 w 767"/>
                <a:gd name="T81" fmla="*/ 2147483646 h 540"/>
                <a:gd name="T82" fmla="*/ 2147483646 w 767"/>
                <a:gd name="T83" fmla="*/ 2147483646 h 540"/>
                <a:gd name="T84" fmla="*/ 2147483646 w 767"/>
                <a:gd name="T85" fmla="*/ 2147483646 h 540"/>
                <a:gd name="T86" fmla="*/ 2147483646 w 767"/>
                <a:gd name="T87" fmla="*/ 2147483646 h 540"/>
                <a:gd name="T88" fmla="*/ 0 w 767"/>
                <a:gd name="T89" fmla="*/ 2147483646 h 540"/>
                <a:gd name="T90" fmla="*/ 2147483646 w 767"/>
                <a:gd name="T91" fmla="*/ 2147483646 h 540"/>
                <a:gd name="T92" fmla="*/ 2147483646 w 767"/>
                <a:gd name="T93" fmla="*/ 2147483646 h 540"/>
                <a:gd name="T94" fmla="*/ 2147483646 w 767"/>
                <a:gd name="T95" fmla="*/ 2147483646 h 540"/>
                <a:gd name="T96" fmla="*/ 2147483646 w 767"/>
                <a:gd name="T97" fmla="*/ 2147483646 h 540"/>
                <a:gd name="T98" fmla="*/ 2147483646 w 767"/>
                <a:gd name="T99" fmla="*/ 2147483646 h 540"/>
                <a:gd name="T100" fmla="*/ 2147483646 w 767"/>
                <a:gd name="T101" fmla="*/ 2147483646 h 540"/>
                <a:gd name="T102" fmla="*/ 2147483646 w 767"/>
                <a:gd name="T103" fmla="*/ 2147483646 h 540"/>
                <a:gd name="T104" fmla="*/ 2147483646 w 767"/>
                <a:gd name="T105" fmla="*/ 2147483646 h 540"/>
                <a:gd name="T106" fmla="*/ 2147483646 w 767"/>
                <a:gd name="T107" fmla="*/ 2147483646 h 540"/>
                <a:gd name="T108" fmla="*/ 2147483646 w 767"/>
                <a:gd name="T109" fmla="*/ 2147483646 h 540"/>
                <a:gd name="T110" fmla="*/ 2147483646 w 767"/>
                <a:gd name="T111" fmla="*/ 2147483646 h 540"/>
                <a:gd name="T112" fmla="*/ 2147483646 w 767"/>
                <a:gd name="T113" fmla="*/ 2147483646 h 540"/>
                <a:gd name="T114" fmla="*/ 2147483646 w 767"/>
                <a:gd name="T115" fmla="*/ 2147483646 h 540"/>
                <a:gd name="T116" fmla="*/ 2147483646 w 767"/>
                <a:gd name="T117" fmla="*/ 2147483646 h 540"/>
                <a:gd name="T118" fmla="*/ 2147483646 w 767"/>
                <a:gd name="T119" fmla="*/ 2147483646 h 540"/>
                <a:gd name="T120" fmla="*/ 2147483646 w 767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1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2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3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6" y="478"/>
                  </a:lnTo>
                  <a:lnTo>
                    <a:pt x="621" y="474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0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5"/>
                  </a:lnTo>
                  <a:lnTo>
                    <a:pt x="677" y="430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7" y="409"/>
                  </a:lnTo>
                  <a:lnTo>
                    <a:pt x="701" y="403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6"/>
                  </a:lnTo>
                  <a:lnTo>
                    <a:pt x="719" y="380"/>
                  </a:lnTo>
                  <a:lnTo>
                    <a:pt x="723" y="374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7" y="349"/>
                  </a:lnTo>
                  <a:lnTo>
                    <a:pt x="740" y="342"/>
                  </a:lnTo>
                  <a:lnTo>
                    <a:pt x="743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09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9" y="289"/>
                  </a:lnTo>
                  <a:lnTo>
                    <a:pt x="760" y="282"/>
                  </a:lnTo>
                  <a:lnTo>
                    <a:pt x="762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5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4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60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99"/>
                  </a:lnTo>
                  <a:lnTo>
                    <a:pt x="730" y="93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7" y="31"/>
                  </a:lnTo>
                  <a:lnTo>
                    <a:pt x="661" y="27"/>
                  </a:lnTo>
                  <a:lnTo>
                    <a:pt x="654" y="24"/>
                  </a:lnTo>
                  <a:lnTo>
                    <a:pt x="649" y="22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6"/>
                  </a:lnTo>
                  <a:lnTo>
                    <a:pt x="589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9" y="3"/>
                  </a:lnTo>
                  <a:lnTo>
                    <a:pt x="562" y="2"/>
                  </a:lnTo>
                  <a:lnTo>
                    <a:pt x="555" y="2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9" y="2"/>
                  </a:lnTo>
                  <a:lnTo>
                    <a:pt x="511" y="2"/>
                  </a:lnTo>
                  <a:lnTo>
                    <a:pt x="504" y="2"/>
                  </a:lnTo>
                  <a:lnTo>
                    <a:pt x="496" y="3"/>
                  </a:lnTo>
                  <a:lnTo>
                    <a:pt x="489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6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4"/>
                  </a:lnTo>
                  <a:lnTo>
                    <a:pt x="368" y="13"/>
                  </a:lnTo>
                  <a:lnTo>
                    <a:pt x="359" y="11"/>
                  </a:lnTo>
                  <a:lnTo>
                    <a:pt x="351" y="10"/>
                  </a:lnTo>
                  <a:lnTo>
                    <a:pt x="343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2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19"/>
                  </a:lnTo>
                  <a:lnTo>
                    <a:pt x="123" y="22"/>
                  </a:lnTo>
                  <a:lnTo>
                    <a:pt x="117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7" y="134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4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1" y="254"/>
                  </a:lnTo>
                  <a:lnTo>
                    <a:pt x="2" y="262"/>
                  </a:lnTo>
                  <a:lnTo>
                    <a:pt x="3" y="269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9" y="296"/>
                  </a:lnTo>
                  <a:lnTo>
                    <a:pt x="11" y="303"/>
                  </a:lnTo>
                  <a:lnTo>
                    <a:pt x="14" y="310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0" y="408"/>
                  </a:lnTo>
                  <a:lnTo>
                    <a:pt x="75" y="414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6" y="445"/>
                  </a:lnTo>
                  <a:lnTo>
                    <a:pt x="112" y="449"/>
                  </a:lnTo>
                  <a:lnTo>
                    <a:pt x="117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1" y="503"/>
                  </a:lnTo>
                  <a:lnTo>
                    <a:pt x="207" y="506"/>
                  </a:lnTo>
                  <a:lnTo>
                    <a:pt x="214" y="508"/>
                  </a:lnTo>
                  <a:lnTo>
                    <a:pt x="221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2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7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5" y="539"/>
                  </a:lnTo>
                  <a:lnTo>
                    <a:pt x="383" y="539"/>
                  </a:lnTo>
                </a:path>
              </a:pathLst>
            </a:custGeom>
            <a:solidFill>
              <a:srgbClr val="FF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85" name="Freeform 25">
              <a:extLst>
                <a:ext uri="{FF2B5EF4-FFF2-40B4-BE49-F238E27FC236}">
                  <a16:creationId xmlns:a16="http://schemas.microsoft.com/office/drawing/2014/main" id="{722EB9F1-4B95-45F1-A16A-D0CB75222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026" y="3434280"/>
              <a:ext cx="608494" cy="442622"/>
            </a:xfrm>
            <a:custGeom>
              <a:avLst/>
              <a:gdLst>
                <a:gd name="T0" fmla="*/ 2147483646 w 767"/>
                <a:gd name="T1" fmla="*/ 2147483646 h 540"/>
                <a:gd name="T2" fmla="*/ 2147483646 w 767"/>
                <a:gd name="T3" fmla="*/ 2147483646 h 540"/>
                <a:gd name="T4" fmla="*/ 2147483646 w 767"/>
                <a:gd name="T5" fmla="*/ 2147483646 h 540"/>
                <a:gd name="T6" fmla="*/ 2147483646 w 767"/>
                <a:gd name="T7" fmla="*/ 2147483646 h 540"/>
                <a:gd name="T8" fmla="*/ 2147483646 w 767"/>
                <a:gd name="T9" fmla="*/ 2147483646 h 540"/>
                <a:gd name="T10" fmla="*/ 2147483646 w 767"/>
                <a:gd name="T11" fmla="*/ 2147483646 h 540"/>
                <a:gd name="T12" fmla="*/ 2147483646 w 767"/>
                <a:gd name="T13" fmla="*/ 2147483646 h 540"/>
                <a:gd name="T14" fmla="*/ 2147483646 w 767"/>
                <a:gd name="T15" fmla="*/ 2147483646 h 540"/>
                <a:gd name="T16" fmla="*/ 2147483646 w 767"/>
                <a:gd name="T17" fmla="*/ 2147483646 h 540"/>
                <a:gd name="T18" fmla="*/ 2147483646 w 767"/>
                <a:gd name="T19" fmla="*/ 2147483646 h 540"/>
                <a:gd name="T20" fmla="*/ 2147483646 w 767"/>
                <a:gd name="T21" fmla="*/ 2147483646 h 540"/>
                <a:gd name="T22" fmla="*/ 2147483646 w 767"/>
                <a:gd name="T23" fmla="*/ 2147483646 h 540"/>
                <a:gd name="T24" fmla="*/ 2147483646 w 767"/>
                <a:gd name="T25" fmla="*/ 2147483646 h 540"/>
                <a:gd name="T26" fmla="*/ 2147483646 w 767"/>
                <a:gd name="T27" fmla="*/ 2147483646 h 540"/>
                <a:gd name="T28" fmla="*/ 2147483646 w 767"/>
                <a:gd name="T29" fmla="*/ 2147483646 h 540"/>
                <a:gd name="T30" fmla="*/ 2147483646 w 767"/>
                <a:gd name="T31" fmla="*/ 2147483646 h 540"/>
                <a:gd name="T32" fmla="*/ 2147483646 w 767"/>
                <a:gd name="T33" fmla="*/ 2147483646 h 540"/>
                <a:gd name="T34" fmla="*/ 2147483646 w 767"/>
                <a:gd name="T35" fmla="*/ 2147483646 h 540"/>
                <a:gd name="T36" fmla="*/ 2147483646 w 767"/>
                <a:gd name="T37" fmla="*/ 2147483646 h 540"/>
                <a:gd name="T38" fmla="*/ 2147483646 w 767"/>
                <a:gd name="T39" fmla="*/ 2147483646 h 540"/>
                <a:gd name="T40" fmla="*/ 2147483646 w 767"/>
                <a:gd name="T41" fmla="*/ 2147483646 h 540"/>
                <a:gd name="T42" fmla="*/ 2147483646 w 767"/>
                <a:gd name="T43" fmla="*/ 2147483646 h 540"/>
                <a:gd name="T44" fmla="*/ 2147483646 w 767"/>
                <a:gd name="T45" fmla="*/ 2147483646 h 540"/>
                <a:gd name="T46" fmla="*/ 2147483646 w 767"/>
                <a:gd name="T47" fmla="*/ 2147483646 h 540"/>
                <a:gd name="T48" fmla="*/ 2147483646 w 767"/>
                <a:gd name="T49" fmla="*/ 2147483646 h 540"/>
                <a:gd name="T50" fmla="*/ 2147483646 w 767"/>
                <a:gd name="T51" fmla="*/ 2147483646 h 540"/>
                <a:gd name="T52" fmla="*/ 2147483646 w 767"/>
                <a:gd name="T53" fmla="*/ 2147483646 h 540"/>
                <a:gd name="T54" fmla="*/ 2147483646 w 767"/>
                <a:gd name="T55" fmla="*/ 2147483646 h 540"/>
                <a:gd name="T56" fmla="*/ 2147483646 w 767"/>
                <a:gd name="T57" fmla="*/ 2147483646 h 540"/>
                <a:gd name="T58" fmla="*/ 2147483646 w 767"/>
                <a:gd name="T59" fmla="*/ 2147483646 h 540"/>
                <a:gd name="T60" fmla="*/ 2147483646 w 767"/>
                <a:gd name="T61" fmla="*/ 2147483646 h 540"/>
                <a:gd name="T62" fmla="*/ 2147483646 w 767"/>
                <a:gd name="T63" fmla="*/ 2147483646 h 540"/>
                <a:gd name="T64" fmla="*/ 2147483646 w 767"/>
                <a:gd name="T65" fmla="*/ 2147483646 h 540"/>
                <a:gd name="T66" fmla="*/ 2147483646 w 767"/>
                <a:gd name="T67" fmla="*/ 0 h 540"/>
                <a:gd name="T68" fmla="*/ 2147483646 w 767"/>
                <a:gd name="T69" fmla="*/ 2147483646 h 540"/>
                <a:gd name="T70" fmla="*/ 2147483646 w 767"/>
                <a:gd name="T71" fmla="*/ 2147483646 h 540"/>
                <a:gd name="T72" fmla="*/ 2147483646 w 767"/>
                <a:gd name="T73" fmla="*/ 2147483646 h 540"/>
                <a:gd name="T74" fmla="*/ 2147483646 w 767"/>
                <a:gd name="T75" fmla="*/ 2147483646 h 540"/>
                <a:gd name="T76" fmla="*/ 2147483646 w 767"/>
                <a:gd name="T77" fmla="*/ 2147483646 h 540"/>
                <a:gd name="T78" fmla="*/ 2147483646 w 767"/>
                <a:gd name="T79" fmla="*/ 2147483646 h 540"/>
                <a:gd name="T80" fmla="*/ 2147483646 w 767"/>
                <a:gd name="T81" fmla="*/ 2147483646 h 540"/>
                <a:gd name="T82" fmla="*/ 2147483646 w 767"/>
                <a:gd name="T83" fmla="*/ 2147483646 h 540"/>
                <a:gd name="T84" fmla="*/ 2147483646 w 767"/>
                <a:gd name="T85" fmla="*/ 2147483646 h 540"/>
                <a:gd name="T86" fmla="*/ 2147483646 w 767"/>
                <a:gd name="T87" fmla="*/ 2147483646 h 540"/>
                <a:gd name="T88" fmla="*/ 0 w 767"/>
                <a:gd name="T89" fmla="*/ 2147483646 h 540"/>
                <a:gd name="T90" fmla="*/ 2147483646 w 767"/>
                <a:gd name="T91" fmla="*/ 2147483646 h 540"/>
                <a:gd name="T92" fmla="*/ 2147483646 w 767"/>
                <a:gd name="T93" fmla="*/ 2147483646 h 540"/>
                <a:gd name="T94" fmla="*/ 2147483646 w 767"/>
                <a:gd name="T95" fmla="*/ 2147483646 h 540"/>
                <a:gd name="T96" fmla="*/ 2147483646 w 767"/>
                <a:gd name="T97" fmla="*/ 2147483646 h 540"/>
                <a:gd name="T98" fmla="*/ 2147483646 w 767"/>
                <a:gd name="T99" fmla="*/ 2147483646 h 540"/>
                <a:gd name="T100" fmla="*/ 2147483646 w 767"/>
                <a:gd name="T101" fmla="*/ 2147483646 h 540"/>
                <a:gd name="T102" fmla="*/ 2147483646 w 767"/>
                <a:gd name="T103" fmla="*/ 2147483646 h 540"/>
                <a:gd name="T104" fmla="*/ 2147483646 w 767"/>
                <a:gd name="T105" fmla="*/ 2147483646 h 540"/>
                <a:gd name="T106" fmla="*/ 2147483646 w 767"/>
                <a:gd name="T107" fmla="*/ 2147483646 h 540"/>
                <a:gd name="T108" fmla="*/ 2147483646 w 767"/>
                <a:gd name="T109" fmla="*/ 2147483646 h 540"/>
                <a:gd name="T110" fmla="*/ 2147483646 w 767"/>
                <a:gd name="T111" fmla="*/ 2147483646 h 540"/>
                <a:gd name="T112" fmla="*/ 2147483646 w 767"/>
                <a:gd name="T113" fmla="*/ 2147483646 h 540"/>
                <a:gd name="T114" fmla="*/ 2147483646 w 767"/>
                <a:gd name="T115" fmla="*/ 2147483646 h 540"/>
                <a:gd name="T116" fmla="*/ 2147483646 w 767"/>
                <a:gd name="T117" fmla="*/ 2147483646 h 540"/>
                <a:gd name="T118" fmla="*/ 2147483646 w 767"/>
                <a:gd name="T119" fmla="*/ 2147483646 h 540"/>
                <a:gd name="T120" fmla="*/ 2147483646 w 767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1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2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3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6" y="478"/>
                  </a:lnTo>
                  <a:lnTo>
                    <a:pt x="621" y="474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0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5"/>
                  </a:lnTo>
                  <a:lnTo>
                    <a:pt x="677" y="430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7" y="409"/>
                  </a:lnTo>
                  <a:lnTo>
                    <a:pt x="701" y="403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6"/>
                  </a:lnTo>
                  <a:lnTo>
                    <a:pt x="719" y="380"/>
                  </a:lnTo>
                  <a:lnTo>
                    <a:pt x="723" y="374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7" y="349"/>
                  </a:lnTo>
                  <a:lnTo>
                    <a:pt x="740" y="342"/>
                  </a:lnTo>
                  <a:lnTo>
                    <a:pt x="743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09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9" y="289"/>
                  </a:lnTo>
                  <a:lnTo>
                    <a:pt x="760" y="282"/>
                  </a:lnTo>
                  <a:lnTo>
                    <a:pt x="762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5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4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60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99"/>
                  </a:lnTo>
                  <a:lnTo>
                    <a:pt x="730" y="93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7" y="31"/>
                  </a:lnTo>
                  <a:lnTo>
                    <a:pt x="661" y="27"/>
                  </a:lnTo>
                  <a:lnTo>
                    <a:pt x="654" y="24"/>
                  </a:lnTo>
                  <a:lnTo>
                    <a:pt x="649" y="22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6"/>
                  </a:lnTo>
                  <a:lnTo>
                    <a:pt x="589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9" y="3"/>
                  </a:lnTo>
                  <a:lnTo>
                    <a:pt x="562" y="2"/>
                  </a:lnTo>
                  <a:lnTo>
                    <a:pt x="555" y="2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9" y="2"/>
                  </a:lnTo>
                  <a:lnTo>
                    <a:pt x="511" y="2"/>
                  </a:lnTo>
                  <a:lnTo>
                    <a:pt x="504" y="2"/>
                  </a:lnTo>
                  <a:lnTo>
                    <a:pt x="496" y="3"/>
                  </a:lnTo>
                  <a:lnTo>
                    <a:pt x="489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6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4"/>
                  </a:lnTo>
                  <a:lnTo>
                    <a:pt x="368" y="13"/>
                  </a:lnTo>
                  <a:lnTo>
                    <a:pt x="359" y="11"/>
                  </a:lnTo>
                  <a:lnTo>
                    <a:pt x="351" y="10"/>
                  </a:lnTo>
                  <a:lnTo>
                    <a:pt x="343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2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19"/>
                  </a:lnTo>
                  <a:lnTo>
                    <a:pt x="123" y="22"/>
                  </a:lnTo>
                  <a:lnTo>
                    <a:pt x="117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7" y="134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4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1" y="254"/>
                  </a:lnTo>
                  <a:lnTo>
                    <a:pt x="2" y="262"/>
                  </a:lnTo>
                  <a:lnTo>
                    <a:pt x="3" y="269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9" y="296"/>
                  </a:lnTo>
                  <a:lnTo>
                    <a:pt x="11" y="303"/>
                  </a:lnTo>
                  <a:lnTo>
                    <a:pt x="14" y="310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0" y="408"/>
                  </a:lnTo>
                  <a:lnTo>
                    <a:pt x="75" y="414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6" y="445"/>
                  </a:lnTo>
                  <a:lnTo>
                    <a:pt x="112" y="449"/>
                  </a:lnTo>
                  <a:lnTo>
                    <a:pt x="117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1" y="503"/>
                  </a:lnTo>
                  <a:lnTo>
                    <a:pt x="207" y="506"/>
                  </a:lnTo>
                  <a:lnTo>
                    <a:pt x="214" y="508"/>
                  </a:lnTo>
                  <a:lnTo>
                    <a:pt x="221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2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7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5" y="539"/>
                  </a:lnTo>
                  <a:lnTo>
                    <a:pt x="383" y="539"/>
                  </a:lnTo>
                </a:path>
              </a:pathLst>
            </a:custGeom>
            <a:noFill/>
            <a:ln w="3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6" name="Freeform 26">
              <a:extLst>
                <a:ext uri="{FF2B5EF4-FFF2-40B4-BE49-F238E27FC236}">
                  <a16:creationId xmlns:a16="http://schemas.microsoft.com/office/drawing/2014/main" id="{352128FC-4D32-403F-876D-0E8A0E2AF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297" y="3104773"/>
              <a:ext cx="379218" cy="438523"/>
            </a:xfrm>
            <a:custGeom>
              <a:avLst/>
              <a:gdLst>
                <a:gd name="T0" fmla="*/ 2147483646 w 478"/>
                <a:gd name="T1" fmla="*/ 2147483646 h 535"/>
                <a:gd name="T2" fmla="*/ 2147483646 w 478"/>
                <a:gd name="T3" fmla="*/ 2147483646 h 535"/>
                <a:gd name="T4" fmla="*/ 2147483646 w 478"/>
                <a:gd name="T5" fmla="*/ 2147483646 h 535"/>
                <a:gd name="T6" fmla="*/ 2147483646 w 478"/>
                <a:gd name="T7" fmla="*/ 2147483646 h 535"/>
                <a:gd name="T8" fmla="*/ 2147483646 w 478"/>
                <a:gd name="T9" fmla="*/ 2147483646 h 535"/>
                <a:gd name="T10" fmla="*/ 2147483646 w 478"/>
                <a:gd name="T11" fmla="*/ 2147483646 h 535"/>
                <a:gd name="T12" fmla="*/ 2147483646 w 478"/>
                <a:gd name="T13" fmla="*/ 2147483646 h 535"/>
                <a:gd name="T14" fmla="*/ 2147483646 w 478"/>
                <a:gd name="T15" fmla="*/ 2147483646 h 535"/>
                <a:gd name="T16" fmla="*/ 2147483646 w 478"/>
                <a:gd name="T17" fmla="*/ 2147483646 h 535"/>
                <a:gd name="T18" fmla="*/ 2147483646 w 478"/>
                <a:gd name="T19" fmla="*/ 2147483646 h 535"/>
                <a:gd name="T20" fmla="*/ 2147483646 w 478"/>
                <a:gd name="T21" fmla="*/ 2147483646 h 535"/>
                <a:gd name="T22" fmla="*/ 2147483646 w 478"/>
                <a:gd name="T23" fmla="*/ 2147483646 h 535"/>
                <a:gd name="T24" fmla="*/ 2147483646 w 478"/>
                <a:gd name="T25" fmla="*/ 2147483646 h 535"/>
                <a:gd name="T26" fmla="*/ 2147483646 w 478"/>
                <a:gd name="T27" fmla="*/ 2147483646 h 535"/>
                <a:gd name="T28" fmla="*/ 2147483646 w 478"/>
                <a:gd name="T29" fmla="*/ 2147483646 h 535"/>
                <a:gd name="T30" fmla="*/ 2147483646 w 478"/>
                <a:gd name="T31" fmla="*/ 2147483646 h 535"/>
                <a:gd name="T32" fmla="*/ 2147483646 w 478"/>
                <a:gd name="T33" fmla="*/ 2147483646 h 535"/>
                <a:gd name="T34" fmla="*/ 2147483646 w 478"/>
                <a:gd name="T35" fmla="*/ 2147483646 h 535"/>
                <a:gd name="T36" fmla="*/ 2147483646 w 478"/>
                <a:gd name="T37" fmla="*/ 2147483646 h 535"/>
                <a:gd name="T38" fmla="*/ 2147483646 w 478"/>
                <a:gd name="T39" fmla="*/ 2147483646 h 535"/>
                <a:gd name="T40" fmla="*/ 2147483646 w 478"/>
                <a:gd name="T41" fmla="*/ 2147483646 h 535"/>
                <a:gd name="T42" fmla="*/ 2147483646 w 478"/>
                <a:gd name="T43" fmla="*/ 2147483646 h 535"/>
                <a:gd name="T44" fmla="*/ 2147483646 w 478"/>
                <a:gd name="T45" fmla="*/ 2147483646 h 535"/>
                <a:gd name="T46" fmla="*/ 2147483646 w 478"/>
                <a:gd name="T47" fmla="*/ 2147483646 h 535"/>
                <a:gd name="T48" fmla="*/ 2147483646 w 478"/>
                <a:gd name="T49" fmla="*/ 2147483646 h 535"/>
                <a:gd name="T50" fmla="*/ 2147483646 w 478"/>
                <a:gd name="T51" fmla="*/ 2147483646 h 535"/>
                <a:gd name="T52" fmla="*/ 2147483646 w 478"/>
                <a:gd name="T53" fmla="*/ 2147483646 h 535"/>
                <a:gd name="T54" fmla="*/ 2147483646 w 478"/>
                <a:gd name="T55" fmla="*/ 2147483646 h 535"/>
                <a:gd name="T56" fmla="*/ 2147483646 w 478"/>
                <a:gd name="T57" fmla="*/ 2147483646 h 535"/>
                <a:gd name="T58" fmla="*/ 2147483646 w 478"/>
                <a:gd name="T59" fmla="*/ 2147483646 h 535"/>
                <a:gd name="T60" fmla="*/ 2147483646 w 478"/>
                <a:gd name="T61" fmla="*/ 2147483646 h 535"/>
                <a:gd name="T62" fmla="*/ 2147483646 w 478"/>
                <a:gd name="T63" fmla="*/ 2147483646 h 535"/>
                <a:gd name="T64" fmla="*/ 2147483646 w 478"/>
                <a:gd name="T65" fmla="*/ 2147483646 h 535"/>
                <a:gd name="T66" fmla="*/ 2147483646 w 478"/>
                <a:gd name="T67" fmla="*/ 2147483646 h 535"/>
                <a:gd name="T68" fmla="*/ 2147483646 w 478"/>
                <a:gd name="T69" fmla="*/ 2147483646 h 535"/>
                <a:gd name="T70" fmla="*/ 2147483646 w 478"/>
                <a:gd name="T71" fmla="*/ 2147483646 h 535"/>
                <a:gd name="T72" fmla="*/ 2147483646 w 478"/>
                <a:gd name="T73" fmla="*/ 2147483646 h 535"/>
                <a:gd name="T74" fmla="*/ 2147483646 w 478"/>
                <a:gd name="T75" fmla="*/ 2147483646 h 535"/>
                <a:gd name="T76" fmla="*/ 2147483646 w 478"/>
                <a:gd name="T77" fmla="*/ 2147483646 h 535"/>
                <a:gd name="T78" fmla="*/ 2147483646 w 478"/>
                <a:gd name="T79" fmla="*/ 2147483646 h 535"/>
                <a:gd name="T80" fmla="*/ 2147483646 w 478"/>
                <a:gd name="T81" fmla="*/ 2147483646 h 535"/>
                <a:gd name="T82" fmla="*/ 2147483646 w 478"/>
                <a:gd name="T83" fmla="*/ 2147483646 h 535"/>
                <a:gd name="T84" fmla="*/ 2147483646 w 478"/>
                <a:gd name="T85" fmla="*/ 2147483646 h 535"/>
                <a:gd name="T86" fmla="*/ 2147483646 w 478"/>
                <a:gd name="T87" fmla="*/ 2147483646 h 535"/>
                <a:gd name="T88" fmla="*/ 2147483646 w 478"/>
                <a:gd name="T89" fmla="*/ 2147483646 h 535"/>
                <a:gd name="T90" fmla="*/ 2147483646 w 478"/>
                <a:gd name="T91" fmla="*/ 2147483646 h 535"/>
                <a:gd name="T92" fmla="*/ 2147483646 w 478"/>
                <a:gd name="T93" fmla="*/ 2147483646 h 535"/>
                <a:gd name="T94" fmla="*/ 2147483646 w 478"/>
                <a:gd name="T95" fmla="*/ 2147483646 h 535"/>
                <a:gd name="T96" fmla="*/ 2147483646 w 478"/>
                <a:gd name="T97" fmla="*/ 2147483646 h 535"/>
                <a:gd name="T98" fmla="*/ 2147483646 w 478"/>
                <a:gd name="T99" fmla="*/ 2147483646 h 535"/>
                <a:gd name="T100" fmla="*/ 2147483646 w 478"/>
                <a:gd name="T101" fmla="*/ 2147483646 h 535"/>
                <a:gd name="T102" fmla="*/ 2147483646 w 478"/>
                <a:gd name="T103" fmla="*/ 2147483646 h 535"/>
                <a:gd name="T104" fmla="*/ 2147483646 w 478"/>
                <a:gd name="T105" fmla="*/ 2147483646 h 535"/>
                <a:gd name="T106" fmla="*/ 2147483646 w 478"/>
                <a:gd name="T107" fmla="*/ 2147483646 h 535"/>
                <a:gd name="T108" fmla="*/ 2147483646 w 478"/>
                <a:gd name="T109" fmla="*/ 2147483646 h 535"/>
                <a:gd name="T110" fmla="*/ 2147483646 w 478"/>
                <a:gd name="T111" fmla="*/ 2147483646 h 535"/>
                <a:gd name="T112" fmla="*/ 2147483646 w 478"/>
                <a:gd name="T113" fmla="*/ 2147483646 h 535"/>
                <a:gd name="T114" fmla="*/ 2147483646 w 478"/>
                <a:gd name="T115" fmla="*/ 2147483646 h 535"/>
                <a:gd name="T116" fmla="*/ 2147483646 w 478"/>
                <a:gd name="T117" fmla="*/ 2147483646 h 535"/>
                <a:gd name="T118" fmla="*/ 2147483646 w 478"/>
                <a:gd name="T119" fmla="*/ 2147483646 h 535"/>
                <a:gd name="T120" fmla="*/ 0 w 478"/>
                <a:gd name="T121" fmla="*/ 2147483646 h 5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535"/>
                <a:gd name="T185" fmla="*/ 478 w 478"/>
                <a:gd name="T186" fmla="*/ 535 h 5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535">
                  <a:moveTo>
                    <a:pt x="0" y="493"/>
                  </a:moveTo>
                  <a:lnTo>
                    <a:pt x="0" y="492"/>
                  </a:lnTo>
                  <a:lnTo>
                    <a:pt x="0" y="491"/>
                  </a:lnTo>
                  <a:lnTo>
                    <a:pt x="1" y="488"/>
                  </a:lnTo>
                  <a:lnTo>
                    <a:pt x="2" y="485"/>
                  </a:lnTo>
                  <a:lnTo>
                    <a:pt x="4" y="480"/>
                  </a:lnTo>
                  <a:lnTo>
                    <a:pt x="5" y="475"/>
                  </a:lnTo>
                  <a:lnTo>
                    <a:pt x="7" y="469"/>
                  </a:lnTo>
                  <a:lnTo>
                    <a:pt x="9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7" y="440"/>
                  </a:lnTo>
                  <a:lnTo>
                    <a:pt x="20" y="431"/>
                  </a:lnTo>
                  <a:lnTo>
                    <a:pt x="23" y="422"/>
                  </a:lnTo>
                  <a:lnTo>
                    <a:pt x="26" y="412"/>
                  </a:lnTo>
                  <a:lnTo>
                    <a:pt x="29" y="402"/>
                  </a:lnTo>
                  <a:lnTo>
                    <a:pt x="32" y="392"/>
                  </a:lnTo>
                  <a:lnTo>
                    <a:pt x="35" y="382"/>
                  </a:lnTo>
                  <a:lnTo>
                    <a:pt x="39" y="371"/>
                  </a:lnTo>
                  <a:lnTo>
                    <a:pt x="42" y="361"/>
                  </a:lnTo>
                  <a:lnTo>
                    <a:pt x="45" y="350"/>
                  </a:lnTo>
                  <a:lnTo>
                    <a:pt x="49" y="340"/>
                  </a:lnTo>
                  <a:lnTo>
                    <a:pt x="52" y="330"/>
                  </a:lnTo>
                  <a:lnTo>
                    <a:pt x="56" y="319"/>
                  </a:lnTo>
                  <a:lnTo>
                    <a:pt x="59" y="309"/>
                  </a:lnTo>
                  <a:lnTo>
                    <a:pt x="62" y="299"/>
                  </a:lnTo>
                  <a:lnTo>
                    <a:pt x="65" y="290"/>
                  </a:lnTo>
                  <a:lnTo>
                    <a:pt x="68" y="281"/>
                  </a:lnTo>
                  <a:lnTo>
                    <a:pt x="71" y="272"/>
                  </a:lnTo>
                  <a:lnTo>
                    <a:pt x="73" y="264"/>
                  </a:lnTo>
                  <a:lnTo>
                    <a:pt x="76" y="256"/>
                  </a:lnTo>
                  <a:lnTo>
                    <a:pt x="78" y="249"/>
                  </a:lnTo>
                  <a:lnTo>
                    <a:pt x="80" y="242"/>
                  </a:lnTo>
                  <a:lnTo>
                    <a:pt x="82" y="236"/>
                  </a:lnTo>
                  <a:lnTo>
                    <a:pt x="84" y="231"/>
                  </a:lnTo>
                  <a:lnTo>
                    <a:pt x="85" y="227"/>
                  </a:lnTo>
                  <a:lnTo>
                    <a:pt x="86" y="223"/>
                  </a:lnTo>
                  <a:lnTo>
                    <a:pt x="87" y="221"/>
                  </a:lnTo>
                  <a:lnTo>
                    <a:pt x="88" y="219"/>
                  </a:lnTo>
                  <a:lnTo>
                    <a:pt x="91" y="212"/>
                  </a:lnTo>
                  <a:lnTo>
                    <a:pt x="94" y="205"/>
                  </a:lnTo>
                  <a:lnTo>
                    <a:pt x="95" y="198"/>
                  </a:lnTo>
                  <a:lnTo>
                    <a:pt x="97" y="192"/>
                  </a:lnTo>
                  <a:lnTo>
                    <a:pt x="98" y="186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97" y="170"/>
                  </a:lnTo>
                  <a:lnTo>
                    <a:pt x="97" y="164"/>
                  </a:lnTo>
                  <a:lnTo>
                    <a:pt x="96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2" y="144"/>
                  </a:lnTo>
                  <a:lnTo>
                    <a:pt x="91" y="139"/>
                  </a:lnTo>
                  <a:lnTo>
                    <a:pt x="90" y="134"/>
                  </a:lnTo>
                  <a:lnTo>
                    <a:pt x="88" y="129"/>
                  </a:lnTo>
                  <a:lnTo>
                    <a:pt x="87" y="124"/>
                  </a:lnTo>
                  <a:lnTo>
                    <a:pt x="86" y="119"/>
                  </a:lnTo>
                  <a:lnTo>
                    <a:pt x="86" y="114"/>
                  </a:lnTo>
                  <a:lnTo>
                    <a:pt x="85" y="109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86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2" y="73"/>
                  </a:lnTo>
                  <a:lnTo>
                    <a:pt x="95" y="66"/>
                  </a:lnTo>
                  <a:lnTo>
                    <a:pt x="98" y="59"/>
                  </a:lnTo>
                  <a:lnTo>
                    <a:pt x="102" y="53"/>
                  </a:lnTo>
                  <a:lnTo>
                    <a:pt x="106" y="46"/>
                  </a:lnTo>
                  <a:lnTo>
                    <a:pt x="110" y="41"/>
                  </a:lnTo>
                  <a:lnTo>
                    <a:pt x="114" y="35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8" y="22"/>
                  </a:lnTo>
                  <a:lnTo>
                    <a:pt x="133" y="18"/>
                  </a:lnTo>
                  <a:lnTo>
                    <a:pt x="137" y="15"/>
                  </a:lnTo>
                  <a:lnTo>
                    <a:pt x="142" y="12"/>
                  </a:lnTo>
                  <a:lnTo>
                    <a:pt x="148" y="10"/>
                  </a:lnTo>
                  <a:lnTo>
                    <a:pt x="153" y="7"/>
                  </a:lnTo>
                  <a:lnTo>
                    <a:pt x="158" y="6"/>
                  </a:lnTo>
                  <a:lnTo>
                    <a:pt x="163" y="4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5" y="2"/>
                  </a:lnTo>
                  <a:lnTo>
                    <a:pt x="221" y="3"/>
                  </a:lnTo>
                  <a:lnTo>
                    <a:pt x="227" y="4"/>
                  </a:lnTo>
                  <a:lnTo>
                    <a:pt x="234" y="5"/>
                  </a:lnTo>
                  <a:lnTo>
                    <a:pt x="240" y="7"/>
                  </a:lnTo>
                  <a:lnTo>
                    <a:pt x="246" y="8"/>
                  </a:lnTo>
                  <a:lnTo>
                    <a:pt x="252" y="10"/>
                  </a:lnTo>
                  <a:lnTo>
                    <a:pt x="258" y="11"/>
                  </a:lnTo>
                  <a:lnTo>
                    <a:pt x="264" y="13"/>
                  </a:lnTo>
                  <a:lnTo>
                    <a:pt x="270" y="15"/>
                  </a:lnTo>
                  <a:lnTo>
                    <a:pt x="277" y="17"/>
                  </a:lnTo>
                  <a:lnTo>
                    <a:pt x="283" y="19"/>
                  </a:lnTo>
                  <a:lnTo>
                    <a:pt x="289" y="22"/>
                  </a:lnTo>
                  <a:lnTo>
                    <a:pt x="295" y="24"/>
                  </a:lnTo>
                  <a:lnTo>
                    <a:pt x="301" y="26"/>
                  </a:lnTo>
                  <a:lnTo>
                    <a:pt x="307" y="28"/>
                  </a:lnTo>
                  <a:lnTo>
                    <a:pt x="313" y="30"/>
                  </a:lnTo>
                  <a:lnTo>
                    <a:pt x="319" y="33"/>
                  </a:lnTo>
                  <a:lnTo>
                    <a:pt x="324" y="35"/>
                  </a:lnTo>
                  <a:lnTo>
                    <a:pt x="330" y="37"/>
                  </a:lnTo>
                  <a:lnTo>
                    <a:pt x="336" y="39"/>
                  </a:lnTo>
                  <a:lnTo>
                    <a:pt x="340" y="42"/>
                  </a:lnTo>
                  <a:lnTo>
                    <a:pt x="344" y="45"/>
                  </a:lnTo>
                  <a:lnTo>
                    <a:pt x="348" y="48"/>
                  </a:lnTo>
                  <a:lnTo>
                    <a:pt x="353" y="51"/>
                  </a:lnTo>
                  <a:lnTo>
                    <a:pt x="357" y="54"/>
                  </a:lnTo>
                  <a:lnTo>
                    <a:pt x="362" y="57"/>
                  </a:lnTo>
                  <a:lnTo>
                    <a:pt x="367" y="61"/>
                  </a:lnTo>
                  <a:lnTo>
                    <a:pt x="372" y="64"/>
                  </a:lnTo>
                  <a:lnTo>
                    <a:pt x="377" y="68"/>
                  </a:lnTo>
                  <a:lnTo>
                    <a:pt x="382" y="71"/>
                  </a:lnTo>
                  <a:lnTo>
                    <a:pt x="387" y="75"/>
                  </a:lnTo>
                  <a:lnTo>
                    <a:pt x="392" y="79"/>
                  </a:lnTo>
                  <a:lnTo>
                    <a:pt x="397" y="82"/>
                  </a:lnTo>
                  <a:lnTo>
                    <a:pt x="402" y="86"/>
                  </a:lnTo>
                  <a:lnTo>
                    <a:pt x="407" y="90"/>
                  </a:lnTo>
                  <a:lnTo>
                    <a:pt x="412" y="94"/>
                  </a:lnTo>
                  <a:lnTo>
                    <a:pt x="417" y="98"/>
                  </a:lnTo>
                  <a:lnTo>
                    <a:pt x="422" y="102"/>
                  </a:lnTo>
                  <a:lnTo>
                    <a:pt x="427" y="107"/>
                  </a:lnTo>
                  <a:lnTo>
                    <a:pt x="432" y="111"/>
                  </a:lnTo>
                  <a:lnTo>
                    <a:pt x="436" y="115"/>
                  </a:lnTo>
                  <a:lnTo>
                    <a:pt x="441" y="119"/>
                  </a:lnTo>
                  <a:lnTo>
                    <a:pt x="445" y="124"/>
                  </a:lnTo>
                  <a:lnTo>
                    <a:pt x="449" y="128"/>
                  </a:lnTo>
                  <a:lnTo>
                    <a:pt x="453" y="132"/>
                  </a:lnTo>
                  <a:lnTo>
                    <a:pt x="457" y="137"/>
                  </a:lnTo>
                  <a:lnTo>
                    <a:pt x="460" y="141"/>
                  </a:lnTo>
                  <a:lnTo>
                    <a:pt x="463" y="146"/>
                  </a:lnTo>
                  <a:lnTo>
                    <a:pt x="466" y="150"/>
                  </a:lnTo>
                  <a:lnTo>
                    <a:pt x="469" y="155"/>
                  </a:lnTo>
                  <a:lnTo>
                    <a:pt x="471" y="159"/>
                  </a:lnTo>
                  <a:lnTo>
                    <a:pt x="473" y="164"/>
                  </a:lnTo>
                  <a:lnTo>
                    <a:pt x="474" y="168"/>
                  </a:lnTo>
                  <a:lnTo>
                    <a:pt x="476" y="173"/>
                  </a:lnTo>
                  <a:lnTo>
                    <a:pt x="477" y="177"/>
                  </a:lnTo>
                  <a:lnTo>
                    <a:pt x="477" y="182"/>
                  </a:lnTo>
                  <a:lnTo>
                    <a:pt x="477" y="186"/>
                  </a:lnTo>
                  <a:lnTo>
                    <a:pt x="477" y="191"/>
                  </a:lnTo>
                  <a:lnTo>
                    <a:pt x="476" y="195"/>
                  </a:lnTo>
                  <a:lnTo>
                    <a:pt x="475" y="200"/>
                  </a:lnTo>
                  <a:lnTo>
                    <a:pt x="473" y="204"/>
                  </a:lnTo>
                  <a:lnTo>
                    <a:pt x="470" y="209"/>
                  </a:lnTo>
                  <a:lnTo>
                    <a:pt x="468" y="213"/>
                  </a:lnTo>
                  <a:lnTo>
                    <a:pt x="464" y="218"/>
                  </a:lnTo>
                  <a:lnTo>
                    <a:pt x="460" y="222"/>
                  </a:lnTo>
                  <a:lnTo>
                    <a:pt x="456" y="226"/>
                  </a:lnTo>
                  <a:lnTo>
                    <a:pt x="451" y="231"/>
                  </a:lnTo>
                  <a:lnTo>
                    <a:pt x="447" y="235"/>
                  </a:lnTo>
                  <a:lnTo>
                    <a:pt x="443" y="238"/>
                  </a:lnTo>
                  <a:lnTo>
                    <a:pt x="438" y="241"/>
                  </a:lnTo>
                  <a:lnTo>
                    <a:pt x="433" y="244"/>
                  </a:lnTo>
                  <a:lnTo>
                    <a:pt x="427" y="247"/>
                  </a:lnTo>
                  <a:lnTo>
                    <a:pt x="422" y="250"/>
                  </a:lnTo>
                  <a:lnTo>
                    <a:pt x="415" y="252"/>
                  </a:lnTo>
                  <a:lnTo>
                    <a:pt x="409" y="255"/>
                  </a:lnTo>
                  <a:lnTo>
                    <a:pt x="402" y="257"/>
                  </a:lnTo>
                  <a:lnTo>
                    <a:pt x="396" y="259"/>
                  </a:lnTo>
                  <a:lnTo>
                    <a:pt x="389" y="261"/>
                  </a:lnTo>
                  <a:lnTo>
                    <a:pt x="382" y="263"/>
                  </a:lnTo>
                  <a:lnTo>
                    <a:pt x="374" y="265"/>
                  </a:lnTo>
                  <a:lnTo>
                    <a:pt x="367" y="267"/>
                  </a:lnTo>
                  <a:lnTo>
                    <a:pt x="360" y="270"/>
                  </a:lnTo>
                  <a:lnTo>
                    <a:pt x="352" y="272"/>
                  </a:lnTo>
                  <a:lnTo>
                    <a:pt x="345" y="274"/>
                  </a:lnTo>
                  <a:lnTo>
                    <a:pt x="338" y="276"/>
                  </a:lnTo>
                  <a:lnTo>
                    <a:pt x="331" y="279"/>
                  </a:lnTo>
                  <a:lnTo>
                    <a:pt x="324" y="281"/>
                  </a:lnTo>
                  <a:lnTo>
                    <a:pt x="317" y="284"/>
                  </a:lnTo>
                  <a:lnTo>
                    <a:pt x="310" y="287"/>
                  </a:lnTo>
                  <a:lnTo>
                    <a:pt x="304" y="290"/>
                  </a:lnTo>
                  <a:lnTo>
                    <a:pt x="298" y="294"/>
                  </a:lnTo>
                  <a:lnTo>
                    <a:pt x="292" y="297"/>
                  </a:lnTo>
                  <a:lnTo>
                    <a:pt x="287" y="301"/>
                  </a:lnTo>
                  <a:lnTo>
                    <a:pt x="281" y="306"/>
                  </a:lnTo>
                  <a:lnTo>
                    <a:pt x="277" y="310"/>
                  </a:lnTo>
                  <a:lnTo>
                    <a:pt x="272" y="315"/>
                  </a:lnTo>
                  <a:lnTo>
                    <a:pt x="272" y="316"/>
                  </a:lnTo>
                  <a:lnTo>
                    <a:pt x="271" y="317"/>
                  </a:lnTo>
                  <a:lnTo>
                    <a:pt x="269" y="319"/>
                  </a:lnTo>
                  <a:lnTo>
                    <a:pt x="267" y="322"/>
                  </a:lnTo>
                  <a:lnTo>
                    <a:pt x="264" y="325"/>
                  </a:lnTo>
                  <a:lnTo>
                    <a:pt x="260" y="329"/>
                  </a:lnTo>
                  <a:lnTo>
                    <a:pt x="256" y="334"/>
                  </a:lnTo>
                  <a:lnTo>
                    <a:pt x="251" y="339"/>
                  </a:lnTo>
                  <a:lnTo>
                    <a:pt x="247" y="345"/>
                  </a:lnTo>
                  <a:lnTo>
                    <a:pt x="241" y="351"/>
                  </a:lnTo>
                  <a:lnTo>
                    <a:pt x="235" y="358"/>
                  </a:lnTo>
                  <a:lnTo>
                    <a:pt x="229" y="365"/>
                  </a:lnTo>
                  <a:lnTo>
                    <a:pt x="223" y="372"/>
                  </a:lnTo>
                  <a:lnTo>
                    <a:pt x="216" y="380"/>
                  </a:lnTo>
                  <a:lnTo>
                    <a:pt x="210" y="388"/>
                  </a:lnTo>
                  <a:lnTo>
                    <a:pt x="203" y="396"/>
                  </a:lnTo>
                  <a:lnTo>
                    <a:pt x="195" y="404"/>
                  </a:lnTo>
                  <a:lnTo>
                    <a:pt x="188" y="412"/>
                  </a:lnTo>
                  <a:lnTo>
                    <a:pt x="181" y="421"/>
                  </a:lnTo>
                  <a:lnTo>
                    <a:pt x="174" y="429"/>
                  </a:lnTo>
                  <a:lnTo>
                    <a:pt x="166" y="437"/>
                  </a:lnTo>
                  <a:lnTo>
                    <a:pt x="159" y="446"/>
                  </a:lnTo>
                  <a:lnTo>
                    <a:pt x="152" y="454"/>
                  </a:lnTo>
                  <a:lnTo>
                    <a:pt x="145" y="462"/>
                  </a:lnTo>
                  <a:lnTo>
                    <a:pt x="138" y="470"/>
                  </a:lnTo>
                  <a:lnTo>
                    <a:pt x="132" y="477"/>
                  </a:lnTo>
                  <a:lnTo>
                    <a:pt x="125" y="485"/>
                  </a:lnTo>
                  <a:lnTo>
                    <a:pt x="119" y="492"/>
                  </a:lnTo>
                  <a:lnTo>
                    <a:pt x="113" y="498"/>
                  </a:lnTo>
                  <a:lnTo>
                    <a:pt x="108" y="505"/>
                  </a:lnTo>
                  <a:lnTo>
                    <a:pt x="103" y="510"/>
                  </a:lnTo>
                  <a:lnTo>
                    <a:pt x="99" y="516"/>
                  </a:lnTo>
                  <a:lnTo>
                    <a:pt x="94" y="520"/>
                  </a:lnTo>
                  <a:lnTo>
                    <a:pt x="91" y="524"/>
                  </a:lnTo>
                  <a:lnTo>
                    <a:pt x="88" y="528"/>
                  </a:lnTo>
                  <a:lnTo>
                    <a:pt x="86" y="531"/>
                  </a:lnTo>
                  <a:lnTo>
                    <a:pt x="84" y="533"/>
                  </a:lnTo>
                  <a:lnTo>
                    <a:pt x="83" y="534"/>
                  </a:lnTo>
                  <a:lnTo>
                    <a:pt x="82" y="534"/>
                  </a:lnTo>
                  <a:lnTo>
                    <a:pt x="81" y="533"/>
                  </a:lnTo>
                  <a:lnTo>
                    <a:pt x="76" y="531"/>
                  </a:lnTo>
                  <a:lnTo>
                    <a:pt x="69" y="528"/>
                  </a:lnTo>
                  <a:lnTo>
                    <a:pt x="61" y="523"/>
                  </a:lnTo>
                  <a:lnTo>
                    <a:pt x="51" y="519"/>
                  </a:lnTo>
                  <a:lnTo>
                    <a:pt x="41" y="513"/>
                  </a:lnTo>
                  <a:lnTo>
                    <a:pt x="31" y="508"/>
                  </a:lnTo>
                  <a:lnTo>
                    <a:pt x="21" y="503"/>
                  </a:lnTo>
                  <a:lnTo>
                    <a:pt x="13" y="499"/>
                  </a:lnTo>
                  <a:lnTo>
                    <a:pt x="6" y="496"/>
                  </a:lnTo>
                  <a:lnTo>
                    <a:pt x="1" y="493"/>
                  </a:lnTo>
                  <a:lnTo>
                    <a:pt x="0" y="493"/>
                  </a:lnTo>
                </a:path>
              </a:pathLst>
            </a:custGeom>
            <a:solidFill>
              <a:srgbClr val="FF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87" name="Freeform 27">
              <a:extLst>
                <a:ext uri="{FF2B5EF4-FFF2-40B4-BE49-F238E27FC236}">
                  <a16:creationId xmlns:a16="http://schemas.microsoft.com/office/drawing/2014/main" id="{79472AFC-F010-4981-BF25-4D04ADCC0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297" y="3104773"/>
              <a:ext cx="379218" cy="438523"/>
            </a:xfrm>
            <a:custGeom>
              <a:avLst/>
              <a:gdLst>
                <a:gd name="T0" fmla="*/ 2147483646 w 478"/>
                <a:gd name="T1" fmla="*/ 2147483646 h 535"/>
                <a:gd name="T2" fmla="*/ 2147483646 w 478"/>
                <a:gd name="T3" fmla="*/ 2147483646 h 535"/>
                <a:gd name="T4" fmla="*/ 2147483646 w 478"/>
                <a:gd name="T5" fmla="*/ 2147483646 h 535"/>
                <a:gd name="T6" fmla="*/ 2147483646 w 478"/>
                <a:gd name="T7" fmla="*/ 2147483646 h 535"/>
                <a:gd name="T8" fmla="*/ 2147483646 w 478"/>
                <a:gd name="T9" fmla="*/ 2147483646 h 535"/>
                <a:gd name="T10" fmla="*/ 2147483646 w 478"/>
                <a:gd name="T11" fmla="*/ 2147483646 h 535"/>
                <a:gd name="T12" fmla="*/ 2147483646 w 478"/>
                <a:gd name="T13" fmla="*/ 2147483646 h 535"/>
                <a:gd name="T14" fmla="*/ 2147483646 w 478"/>
                <a:gd name="T15" fmla="*/ 2147483646 h 535"/>
                <a:gd name="T16" fmla="*/ 2147483646 w 478"/>
                <a:gd name="T17" fmla="*/ 2147483646 h 535"/>
                <a:gd name="T18" fmla="*/ 2147483646 w 478"/>
                <a:gd name="T19" fmla="*/ 2147483646 h 535"/>
                <a:gd name="T20" fmla="*/ 2147483646 w 478"/>
                <a:gd name="T21" fmla="*/ 2147483646 h 535"/>
                <a:gd name="T22" fmla="*/ 2147483646 w 478"/>
                <a:gd name="T23" fmla="*/ 2147483646 h 535"/>
                <a:gd name="T24" fmla="*/ 2147483646 w 478"/>
                <a:gd name="T25" fmla="*/ 2147483646 h 535"/>
                <a:gd name="T26" fmla="*/ 2147483646 w 478"/>
                <a:gd name="T27" fmla="*/ 2147483646 h 535"/>
                <a:gd name="T28" fmla="*/ 2147483646 w 478"/>
                <a:gd name="T29" fmla="*/ 2147483646 h 535"/>
                <a:gd name="T30" fmla="*/ 2147483646 w 478"/>
                <a:gd name="T31" fmla="*/ 2147483646 h 535"/>
                <a:gd name="T32" fmla="*/ 2147483646 w 478"/>
                <a:gd name="T33" fmla="*/ 2147483646 h 535"/>
                <a:gd name="T34" fmla="*/ 2147483646 w 478"/>
                <a:gd name="T35" fmla="*/ 2147483646 h 535"/>
                <a:gd name="T36" fmla="*/ 2147483646 w 478"/>
                <a:gd name="T37" fmla="*/ 2147483646 h 535"/>
                <a:gd name="T38" fmla="*/ 2147483646 w 478"/>
                <a:gd name="T39" fmla="*/ 2147483646 h 535"/>
                <a:gd name="T40" fmla="*/ 2147483646 w 478"/>
                <a:gd name="T41" fmla="*/ 2147483646 h 535"/>
                <a:gd name="T42" fmla="*/ 2147483646 w 478"/>
                <a:gd name="T43" fmla="*/ 2147483646 h 535"/>
                <a:gd name="T44" fmla="*/ 2147483646 w 478"/>
                <a:gd name="T45" fmla="*/ 2147483646 h 535"/>
                <a:gd name="T46" fmla="*/ 2147483646 w 478"/>
                <a:gd name="T47" fmla="*/ 2147483646 h 535"/>
                <a:gd name="T48" fmla="*/ 2147483646 w 478"/>
                <a:gd name="T49" fmla="*/ 2147483646 h 535"/>
                <a:gd name="T50" fmla="*/ 2147483646 w 478"/>
                <a:gd name="T51" fmla="*/ 2147483646 h 535"/>
                <a:gd name="T52" fmla="*/ 2147483646 w 478"/>
                <a:gd name="T53" fmla="*/ 2147483646 h 535"/>
                <a:gd name="T54" fmla="*/ 2147483646 w 478"/>
                <a:gd name="T55" fmla="*/ 2147483646 h 535"/>
                <a:gd name="T56" fmla="*/ 2147483646 w 478"/>
                <a:gd name="T57" fmla="*/ 2147483646 h 535"/>
                <a:gd name="T58" fmla="*/ 2147483646 w 478"/>
                <a:gd name="T59" fmla="*/ 2147483646 h 535"/>
                <a:gd name="T60" fmla="*/ 2147483646 w 478"/>
                <a:gd name="T61" fmla="*/ 2147483646 h 535"/>
                <a:gd name="T62" fmla="*/ 2147483646 w 478"/>
                <a:gd name="T63" fmla="*/ 2147483646 h 535"/>
                <a:gd name="T64" fmla="*/ 2147483646 w 478"/>
                <a:gd name="T65" fmla="*/ 2147483646 h 535"/>
                <a:gd name="T66" fmla="*/ 2147483646 w 478"/>
                <a:gd name="T67" fmla="*/ 2147483646 h 535"/>
                <a:gd name="T68" fmla="*/ 2147483646 w 478"/>
                <a:gd name="T69" fmla="*/ 2147483646 h 535"/>
                <a:gd name="T70" fmla="*/ 2147483646 w 478"/>
                <a:gd name="T71" fmla="*/ 2147483646 h 535"/>
                <a:gd name="T72" fmla="*/ 2147483646 w 478"/>
                <a:gd name="T73" fmla="*/ 2147483646 h 535"/>
                <a:gd name="T74" fmla="*/ 2147483646 w 478"/>
                <a:gd name="T75" fmla="*/ 2147483646 h 535"/>
                <a:gd name="T76" fmla="*/ 2147483646 w 478"/>
                <a:gd name="T77" fmla="*/ 2147483646 h 535"/>
                <a:gd name="T78" fmla="*/ 2147483646 w 478"/>
                <a:gd name="T79" fmla="*/ 2147483646 h 535"/>
                <a:gd name="T80" fmla="*/ 2147483646 w 478"/>
                <a:gd name="T81" fmla="*/ 2147483646 h 535"/>
                <a:gd name="T82" fmla="*/ 2147483646 w 478"/>
                <a:gd name="T83" fmla="*/ 2147483646 h 535"/>
                <a:gd name="T84" fmla="*/ 2147483646 w 478"/>
                <a:gd name="T85" fmla="*/ 2147483646 h 535"/>
                <a:gd name="T86" fmla="*/ 2147483646 w 478"/>
                <a:gd name="T87" fmla="*/ 2147483646 h 535"/>
                <a:gd name="T88" fmla="*/ 2147483646 w 478"/>
                <a:gd name="T89" fmla="*/ 2147483646 h 535"/>
                <a:gd name="T90" fmla="*/ 2147483646 w 478"/>
                <a:gd name="T91" fmla="*/ 2147483646 h 535"/>
                <a:gd name="T92" fmla="*/ 2147483646 w 478"/>
                <a:gd name="T93" fmla="*/ 2147483646 h 535"/>
                <a:gd name="T94" fmla="*/ 2147483646 w 478"/>
                <a:gd name="T95" fmla="*/ 2147483646 h 535"/>
                <a:gd name="T96" fmla="*/ 2147483646 w 478"/>
                <a:gd name="T97" fmla="*/ 2147483646 h 535"/>
                <a:gd name="T98" fmla="*/ 2147483646 w 478"/>
                <a:gd name="T99" fmla="*/ 2147483646 h 535"/>
                <a:gd name="T100" fmla="*/ 2147483646 w 478"/>
                <a:gd name="T101" fmla="*/ 2147483646 h 535"/>
                <a:gd name="T102" fmla="*/ 2147483646 w 478"/>
                <a:gd name="T103" fmla="*/ 2147483646 h 535"/>
                <a:gd name="T104" fmla="*/ 2147483646 w 478"/>
                <a:gd name="T105" fmla="*/ 2147483646 h 535"/>
                <a:gd name="T106" fmla="*/ 2147483646 w 478"/>
                <a:gd name="T107" fmla="*/ 2147483646 h 535"/>
                <a:gd name="T108" fmla="*/ 2147483646 w 478"/>
                <a:gd name="T109" fmla="*/ 2147483646 h 535"/>
                <a:gd name="T110" fmla="*/ 2147483646 w 478"/>
                <a:gd name="T111" fmla="*/ 2147483646 h 535"/>
                <a:gd name="T112" fmla="*/ 2147483646 w 478"/>
                <a:gd name="T113" fmla="*/ 2147483646 h 535"/>
                <a:gd name="T114" fmla="*/ 2147483646 w 478"/>
                <a:gd name="T115" fmla="*/ 2147483646 h 535"/>
                <a:gd name="T116" fmla="*/ 2147483646 w 478"/>
                <a:gd name="T117" fmla="*/ 2147483646 h 535"/>
                <a:gd name="T118" fmla="*/ 2147483646 w 478"/>
                <a:gd name="T119" fmla="*/ 2147483646 h 535"/>
                <a:gd name="T120" fmla="*/ 0 w 478"/>
                <a:gd name="T121" fmla="*/ 2147483646 h 5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535"/>
                <a:gd name="T185" fmla="*/ 478 w 478"/>
                <a:gd name="T186" fmla="*/ 535 h 5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535">
                  <a:moveTo>
                    <a:pt x="0" y="493"/>
                  </a:moveTo>
                  <a:lnTo>
                    <a:pt x="0" y="492"/>
                  </a:lnTo>
                  <a:lnTo>
                    <a:pt x="0" y="491"/>
                  </a:lnTo>
                  <a:lnTo>
                    <a:pt x="1" y="488"/>
                  </a:lnTo>
                  <a:lnTo>
                    <a:pt x="2" y="485"/>
                  </a:lnTo>
                  <a:lnTo>
                    <a:pt x="4" y="480"/>
                  </a:lnTo>
                  <a:lnTo>
                    <a:pt x="5" y="475"/>
                  </a:lnTo>
                  <a:lnTo>
                    <a:pt x="7" y="469"/>
                  </a:lnTo>
                  <a:lnTo>
                    <a:pt x="9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7" y="440"/>
                  </a:lnTo>
                  <a:lnTo>
                    <a:pt x="20" y="431"/>
                  </a:lnTo>
                  <a:lnTo>
                    <a:pt x="23" y="422"/>
                  </a:lnTo>
                  <a:lnTo>
                    <a:pt x="26" y="412"/>
                  </a:lnTo>
                  <a:lnTo>
                    <a:pt x="29" y="402"/>
                  </a:lnTo>
                  <a:lnTo>
                    <a:pt x="32" y="392"/>
                  </a:lnTo>
                  <a:lnTo>
                    <a:pt x="35" y="382"/>
                  </a:lnTo>
                  <a:lnTo>
                    <a:pt x="39" y="371"/>
                  </a:lnTo>
                  <a:lnTo>
                    <a:pt x="42" y="361"/>
                  </a:lnTo>
                  <a:lnTo>
                    <a:pt x="45" y="350"/>
                  </a:lnTo>
                  <a:lnTo>
                    <a:pt x="49" y="340"/>
                  </a:lnTo>
                  <a:lnTo>
                    <a:pt x="52" y="330"/>
                  </a:lnTo>
                  <a:lnTo>
                    <a:pt x="56" y="319"/>
                  </a:lnTo>
                  <a:lnTo>
                    <a:pt x="59" y="309"/>
                  </a:lnTo>
                  <a:lnTo>
                    <a:pt x="62" y="299"/>
                  </a:lnTo>
                  <a:lnTo>
                    <a:pt x="65" y="290"/>
                  </a:lnTo>
                  <a:lnTo>
                    <a:pt x="68" y="281"/>
                  </a:lnTo>
                  <a:lnTo>
                    <a:pt x="71" y="272"/>
                  </a:lnTo>
                  <a:lnTo>
                    <a:pt x="73" y="264"/>
                  </a:lnTo>
                  <a:lnTo>
                    <a:pt x="76" y="256"/>
                  </a:lnTo>
                  <a:lnTo>
                    <a:pt x="78" y="249"/>
                  </a:lnTo>
                  <a:lnTo>
                    <a:pt x="80" y="242"/>
                  </a:lnTo>
                  <a:lnTo>
                    <a:pt x="82" y="236"/>
                  </a:lnTo>
                  <a:lnTo>
                    <a:pt x="84" y="231"/>
                  </a:lnTo>
                  <a:lnTo>
                    <a:pt x="85" y="227"/>
                  </a:lnTo>
                  <a:lnTo>
                    <a:pt x="86" y="223"/>
                  </a:lnTo>
                  <a:lnTo>
                    <a:pt x="87" y="221"/>
                  </a:lnTo>
                  <a:lnTo>
                    <a:pt x="88" y="219"/>
                  </a:lnTo>
                  <a:lnTo>
                    <a:pt x="91" y="212"/>
                  </a:lnTo>
                  <a:lnTo>
                    <a:pt x="94" y="205"/>
                  </a:lnTo>
                  <a:lnTo>
                    <a:pt x="95" y="198"/>
                  </a:lnTo>
                  <a:lnTo>
                    <a:pt x="97" y="192"/>
                  </a:lnTo>
                  <a:lnTo>
                    <a:pt x="98" y="186"/>
                  </a:lnTo>
                  <a:lnTo>
                    <a:pt x="98" y="181"/>
                  </a:lnTo>
                  <a:lnTo>
                    <a:pt x="98" y="175"/>
                  </a:lnTo>
                  <a:lnTo>
                    <a:pt x="97" y="170"/>
                  </a:lnTo>
                  <a:lnTo>
                    <a:pt x="97" y="164"/>
                  </a:lnTo>
                  <a:lnTo>
                    <a:pt x="96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2" y="144"/>
                  </a:lnTo>
                  <a:lnTo>
                    <a:pt x="91" y="139"/>
                  </a:lnTo>
                  <a:lnTo>
                    <a:pt x="90" y="134"/>
                  </a:lnTo>
                  <a:lnTo>
                    <a:pt x="88" y="129"/>
                  </a:lnTo>
                  <a:lnTo>
                    <a:pt x="87" y="124"/>
                  </a:lnTo>
                  <a:lnTo>
                    <a:pt x="86" y="119"/>
                  </a:lnTo>
                  <a:lnTo>
                    <a:pt x="86" y="114"/>
                  </a:lnTo>
                  <a:lnTo>
                    <a:pt x="85" y="109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86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2" y="73"/>
                  </a:lnTo>
                  <a:lnTo>
                    <a:pt x="95" y="66"/>
                  </a:lnTo>
                  <a:lnTo>
                    <a:pt x="98" y="59"/>
                  </a:lnTo>
                  <a:lnTo>
                    <a:pt x="102" y="53"/>
                  </a:lnTo>
                  <a:lnTo>
                    <a:pt x="106" y="46"/>
                  </a:lnTo>
                  <a:lnTo>
                    <a:pt x="110" y="41"/>
                  </a:lnTo>
                  <a:lnTo>
                    <a:pt x="114" y="35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8" y="22"/>
                  </a:lnTo>
                  <a:lnTo>
                    <a:pt x="133" y="18"/>
                  </a:lnTo>
                  <a:lnTo>
                    <a:pt x="137" y="15"/>
                  </a:lnTo>
                  <a:lnTo>
                    <a:pt x="142" y="12"/>
                  </a:lnTo>
                  <a:lnTo>
                    <a:pt x="148" y="10"/>
                  </a:lnTo>
                  <a:lnTo>
                    <a:pt x="153" y="7"/>
                  </a:lnTo>
                  <a:lnTo>
                    <a:pt x="158" y="6"/>
                  </a:lnTo>
                  <a:lnTo>
                    <a:pt x="163" y="4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5" y="2"/>
                  </a:lnTo>
                  <a:lnTo>
                    <a:pt x="221" y="3"/>
                  </a:lnTo>
                  <a:lnTo>
                    <a:pt x="227" y="4"/>
                  </a:lnTo>
                  <a:lnTo>
                    <a:pt x="234" y="5"/>
                  </a:lnTo>
                  <a:lnTo>
                    <a:pt x="240" y="7"/>
                  </a:lnTo>
                  <a:lnTo>
                    <a:pt x="246" y="8"/>
                  </a:lnTo>
                  <a:lnTo>
                    <a:pt x="252" y="10"/>
                  </a:lnTo>
                  <a:lnTo>
                    <a:pt x="258" y="11"/>
                  </a:lnTo>
                  <a:lnTo>
                    <a:pt x="264" y="13"/>
                  </a:lnTo>
                  <a:lnTo>
                    <a:pt x="270" y="15"/>
                  </a:lnTo>
                  <a:lnTo>
                    <a:pt x="277" y="17"/>
                  </a:lnTo>
                  <a:lnTo>
                    <a:pt x="283" y="19"/>
                  </a:lnTo>
                  <a:lnTo>
                    <a:pt x="289" y="22"/>
                  </a:lnTo>
                  <a:lnTo>
                    <a:pt x="295" y="24"/>
                  </a:lnTo>
                  <a:lnTo>
                    <a:pt x="301" y="26"/>
                  </a:lnTo>
                  <a:lnTo>
                    <a:pt x="307" y="28"/>
                  </a:lnTo>
                  <a:lnTo>
                    <a:pt x="313" y="30"/>
                  </a:lnTo>
                  <a:lnTo>
                    <a:pt x="319" y="33"/>
                  </a:lnTo>
                  <a:lnTo>
                    <a:pt x="324" y="35"/>
                  </a:lnTo>
                  <a:lnTo>
                    <a:pt x="330" y="37"/>
                  </a:lnTo>
                  <a:lnTo>
                    <a:pt x="336" y="39"/>
                  </a:lnTo>
                  <a:lnTo>
                    <a:pt x="340" y="42"/>
                  </a:lnTo>
                  <a:lnTo>
                    <a:pt x="344" y="45"/>
                  </a:lnTo>
                  <a:lnTo>
                    <a:pt x="348" y="48"/>
                  </a:lnTo>
                  <a:lnTo>
                    <a:pt x="353" y="51"/>
                  </a:lnTo>
                  <a:lnTo>
                    <a:pt x="357" y="54"/>
                  </a:lnTo>
                  <a:lnTo>
                    <a:pt x="362" y="57"/>
                  </a:lnTo>
                  <a:lnTo>
                    <a:pt x="367" y="61"/>
                  </a:lnTo>
                  <a:lnTo>
                    <a:pt x="372" y="64"/>
                  </a:lnTo>
                  <a:lnTo>
                    <a:pt x="377" y="68"/>
                  </a:lnTo>
                  <a:lnTo>
                    <a:pt x="382" y="71"/>
                  </a:lnTo>
                  <a:lnTo>
                    <a:pt x="387" y="75"/>
                  </a:lnTo>
                  <a:lnTo>
                    <a:pt x="392" y="79"/>
                  </a:lnTo>
                  <a:lnTo>
                    <a:pt x="397" y="82"/>
                  </a:lnTo>
                  <a:lnTo>
                    <a:pt x="402" y="86"/>
                  </a:lnTo>
                  <a:lnTo>
                    <a:pt x="407" y="90"/>
                  </a:lnTo>
                  <a:lnTo>
                    <a:pt x="412" y="94"/>
                  </a:lnTo>
                  <a:lnTo>
                    <a:pt x="417" y="98"/>
                  </a:lnTo>
                  <a:lnTo>
                    <a:pt x="422" y="102"/>
                  </a:lnTo>
                  <a:lnTo>
                    <a:pt x="427" y="107"/>
                  </a:lnTo>
                  <a:lnTo>
                    <a:pt x="432" y="111"/>
                  </a:lnTo>
                  <a:lnTo>
                    <a:pt x="436" y="115"/>
                  </a:lnTo>
                  <a:lnTo>
                    <a:pt x="441" y="119"/>
                  </a:lnTo>
                  <a:lnTo>
                    <a:pt x="445" y="124"/>
                  </a:lnTo>
                  <a:lnTo>
                    <a:pt x="449" y="128"/>
                  </a:lnTo>
                  <a:lnTo>
                    <a:pt x="453" y="132"/>
                  </a:lnTo>
                  <a:lnTo>
                    <a:pt x="457" y="137"/>
                  </a:lnTo>
                  <a:lnTo>
                    <a:pt x="460" y="141"/>
                  </a:lnTo>
                  <a:lnTo>
                    <a:pt x="463" y="146"/>
                  </a:lnTo>
                  <a:lnTo>
                    <a:pt x="466" y="150"/>
                  </a:lnTo>
                  <a:lnTo>
                    <a:pt x="469" y="155"/>
                  </a:lnTo>
                  <a:lnTo>
                    <a:pt x="471" y="159"/>
                  </a:lnTo>
                  <a:lnTo>
                    <a:pt x="473" y="164"/>
                  </a:lnTo>
                  <a:lnTo>
                    <a:pt x="474" y="168"/>
                  </a:lnTo>
                  <a:lnTo>
                    <a:pt x="476" y="173"/>
                  </a:lnTo>
                  <a:lnTo>
                    <a:pt x="477" y="177"/>
                  </a:lnTo>
                  <a:lnTo>
                    <a:pt x="477" y="182"/>
                  </a:lnTo>
                  <a:lnTo>
                    <a:pt x="477" y="186"/>
                  </a:lnTo>
                  <a:lnTo>
                    <a:pt x="477" y="191"/>
                  </a:lnTo>
                  <a:lnTo>
                    <a:pt x="476" y="195"/>
                  </a:lnTo>
                  <a:lnTo>
                    <a:pt x="475" y="200"/>
                  </a:lnTo>
                  <a:lnTo>
                    <a:pt x="473" y="204"/>
                  </a:lnTo>
                  <a:lnTo>
                    <a:pt x="470" y="209"/>
                  </a:lnTo>
                  <a:lnTo>
                    <a:pt x="468" y="213"/>
                  </a:lnTo>
                  <a:lnTo>
                    <a:pt x="464" y="218"/>
                  </a:lnTo>
                  <a:lnTo>
                    <a:pt x="460" y="222"/>
                  </a:lnTo>
                  <a:lnTo>
                    <a:pt x="456" y="226"/>
                  </a:lnTo>
                  <a:lnTo>
                    <a:pt x="451" y="231"/>
                  </a:lnTo>
                  <a:lnTo>
                    <a:pt x="447" y="235"/>
                  </a:lnTo>
                  <a:lnTo>
                    <a:pt x="443" y="238"/>
                  </a:lnTo>
                  <a:lnTo>
                    <a:pt x="438" y="241"/>
                  </a:lnTo>
                  <a:lnTo>
                    <a:pt x="433" y="244"/>
                  </a:lnTo>
                  <a:lnTo>
                    <a:pt x="427" y="247"/>
                  </a:lnTo>
                  <a:lnTo>
                    <a:pt x="422" y="250"/>
                  </a:lnTo>
                  <a:lnTo>
                    <a:pt x="415" y="252"/>
                  </a:lnTo>
                  <a:lnTo>
                    <a:pt x="409" y="255"/>
                  </a:lnTo>
                  <a:lnTo>
                    <a:pt x="402" y="257"/>
                  </a:lnTo>
                  <a:lnTo>
                    <a:pt x="396" y="259"/>
                  </a:lnTo>
                  <a:lnTo>
                    <a:pt x="389" y="261"/>
                  </a:lnTo>
                  <a:lnTo>
                    <a:pt x="382" y="263"/>
                  </a:lnTo>
                  <a:lnTo>
                    <a:pt x="374" y="265"/>
                  </a:lnTo>
                  <a:lnTo>
                    <a:pt x="367" y="267"/>
                  </a:lnTo>
                  <a:lnTo>
                    <a:pt x="360" y="270"/>
                  </a:lnTo>
                  <a:lnTo>
                    <a:pt x="352" y="272"/>
                  </a:lnTo>
                  <a:lnTo>
                    <a:pt x="345" y="274"/>
                  </a:lnTo>
                  <a:lnTo>
                    <a:pt x="338" y="276"/>
                  </a:lnTo>
                  <a:lnTo>
                    <a:pt x="331" y="279"/>
                  </a:lnTo>
                  <a:lnTo>
                    <a:pt x="324" y="281"/>
                  </a:lnTo>
                  <a:lnTo>
                    <a:pt x="317" y="284"/>
                  </a:lnTo>
                  <a:lnTo>
                    <a:pt x="310" y="287"/>
                  </a:lnTo>
                  <a:lnTo>
                    <a:pt x="304" y="290"/>
                  </a:lnTo>
                  <a:lnTo>
                    <a:pt x="298" y="294"/>
                  </a:lnTo>
                  <a:lnTo>
                    <a:pt x="292" y="297"/>
                  </a:lnTo>
                  <a:lnTo>
                    <a:pt x="287" y="301"/>
                  </a:lnTo>
                  <a:lnTo>
                    <a:pt x="281" y="306"/>
                  </a:lnTo>
                  <a:lnTo>
                    <a:pt x="277" y="310"/>
                  </a:lnTo>
                  <a:lnTo>
                    <a:pt x="272" y="315"/>
                  </a:lnTo>
                  <a:lnTo>
                    <a:pt x="272" y="316"/>
                  </a:lnTo>
                  <a:lnTo>
                    <a:pt x="271" y="317"/>
                  </a:lnTo>
                  <a:lnTo>
                    <a:pt x="269" y="319"/>
                  </a:lnTo>
                  <a:lnTo>
                    <a:pt x="267" y="322"/>
                  </a:lnTo>
                  <a:lnTo>
                    <a:pt x="264" y="325"/>
                  </a:lnTo>
                  <a:lnTo>
                    <a:pt x="260" y="329"/>
                  </a:lnTo>
                  <a:lnTo>
                    <a:pt x="256" y="334"/>
                  </a:lnTo>
                  <a:lnTo>
                    <a:pt x="251" y="339"/>
                  </a:lnTo>
                  <a:lnTo>
                    <a:pt x="247" y="345"/>
                  </a:lnTo>
                  <a:lnTo>
                    <a:pt x="241" y="351"/>
                  </a:lnTo>
                  <a:lnTo>
                    <a:pt x="235" y="358"/>
                  </a:lnTo>
                  <a:lnTo>
                    <a:pt x="229" y="365"/>
                  </a:lnTo>
                  <a:lnTo>
                    <a:pt x="223" y="372"/>
                  </a:lnTo>
                  <a:lnTo>
                    <a:pt x="216" y="380"/>
                  </a:lnTo>
                  <a:lnTo>
                    <a:pt x="210" y="388"/>
                  </a:lnTo>
                  <a:lnTo>
                    <a:pt x="203" y="396"/>
                  </a:lnTo>
                  <a:lnTo>
                    <a:pt x="195" y="404"/>
                  </a:lnTo>
                  <a:lnTo>
                    <a:pt x="188" y="412"/>
                  </a:lnTo>
                  <a:lnTo>
                    <a:pt x="181" y="421"/>
                  </a:lnTo>
                  <a:lnTo>
                    <a:pt x="174" y="429"/>
                  </a:lnTo>
                  <a:lnTo>
                    <a:pt x="166" y="437"/>
                  </a:lnTo>
                  <a:lnTo>
                    <a:pt x="159" y="446"/>
                  </a:lnTo>
                  <a:lnTo>
                    <a:pt x="152" y="454"/>
                  </a:lnTo>
                  <a:lnTo>
                    <a:pt x="145" y="462"/>
                  </a:lnTo>
                  <a:lnTo>
                    <a:pt x="138" y="470"/>
                  </a:lnTo>
                  <a:lnTo>
                    <a:pt x="132" y="477"/>
                  </a:lnTo>
                  <a:lnTo>
                    <a:pt x="125" y="485"/>
                  </a:lnTo>
                  <a:lnTo>
                    <a:pt x="119" y="492"/>
                  </a:lnTo>
                  <a:lnTo>
                    <a:pt x="113" y="498"/>
                  </a:lnTo>
                  <a:lnTo>
                    <a:pt x="108" y="505"/>
                  </a:lnTo>
                  <a:lnTo>
                    <a:pt x="103" y="510"/>
                  </a:lnTo>
                  <a:lnTo>
                    <a:pt x="99" y="516"/>
                  </a:lnTo>
                  <a:lnTo>
                    <a:pt x="94" y="520"/>
                  </a:lnTo>
                  <a:lnTo>
                    <a:pt x="91" y="524"/>
                  </a:lnTo>
                  <a:lnTo>
                    <a:pt x="88" y="528"/>
                  </a:lnTo>
                  <a:lnTo>
                    <a:pt x="86" y="531"/>
                  </a:lnTo>
                  <a:lnTo>
                    <a:pt x="84" y="533"/>
                  </a:lnTo>
                  <a:lnTo>
                    <a:pt x="83" y="534"/>
                  </a:lnTo>
                  <a:lnTo>
                    <a:pt x="82" y="534"/>
                  </a:lnTo>
                  <a:lnTo>
                    <a:pt x="81" y="533"/>
                  </a:lnTo>
                  <a:lnTo>
                    <a:pt x="76" y="531"/>
                  </a:lnTo>
                  <a:lnTo>
                    <a:pt x="69" y="528"/>
                  </a:lnTo>
                  <a:lnTo>
                    <a:pt x="61" y="523"/>
                  </a:lnTo>
                  <a:lnTo>
                    <a:pt x="51" y="519"/>
                  </a:lnTo>
                  <a:lnTo>
                    <a:pt x="41" y="513"/>
                  </a:lnTo>
                  <a:lnTo>
                    <a:pt x="31" y="508"/>
                  </a:lnTo>
                  <a:lnTo>
                    <a:pt x="21" y="503"/>
                  </a:lnTo>
                  <a:lnTo>
                    <a:pt x="13" y="499"/>
                  </a:lnTo>
                  <a:lnTo>
                    <a:pt x="6" y="496"/>
                  </a:lnTo>
                  <a:lnTo>
                    <a:pt x="1" y="493"/>
                  </a:lnTo>
                  <a:lnTo>
                    <a:pt x="0" y="493"/>
                  </a:lnTo>
                </a:path>
              </a:pathLst>
            </a:custGeom>
            <a:noFill/>
            <a:ln w="3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8" name="Freeform 28">
              <a:extLst>
                <a:ext uri="{FF2B5EF4-FFF2-40B4-BE49-F238E27FC236}">
                  <a16:creationId xmlns:a16="http://schemas.microsoft.com/office/drawing/2014/main" id="{1F81233D-9FA7-439D-A295-EBFB5EF4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472" y="2708873"/>
              <a:ext cx="65847" cy="318852"/>
            </a:xfrm>
            <a:custGeom>
              <a:avLst/>
              <a:gdLst>
                <a:gd name="T0" fmla="*/ 2147483646 w 83"/>
                <a:gd name="T1" fmla="*/ 0 h 389"/>
                <a:gd name="T2" fmla="*/ 2147483646 w 83"/>
                <a:gd name="T3" fmla="*/ 2147483646 h 389"/>
                <a:gd name="T4" fmla="*/ 2147483646 w 83"/>
                <a:gd name="T5" fmla="*/ 2147483646 h 389"/>
                <a:gd name="T6" fmla="*/ 2147483646 w 83"/>
                <a:gd name="T7" fmla="*/ 2147483646 h 389"/>
                <a:gd name="T8" fmla="*/ 2147483646 w 83"/>
                <a:gd name="T9" fmla="*/ 2147483646 h 389"/>
                <a:gd name="T10" fmla="*/ 2147483646 w 83"/>
                <a:gd name="T11" fmla="*/ 2147483646 h 389"/>
                <a:gd name="T12" fmla="*/ 2147483646 w 83"/>
                <a:gd name="T13" fmla="*/ 2147483646 h 389"/>
                <a:gd name="T14" fmla="*/ 2147483646 w 83"/>
                <a:gd name="T15" fmla="*/ 2147483646 h 389"/>
                <a:gd name="T16" fmla="*/ 2147483646 w 83"/>
                <a:gd name="T17" fmla="*/ 2147483646 h 389"/>
                <a:gd name="T18" fmla="*/ 2147483646 w 83"/>
                <a:gd name="T19" fmla="*/ 2147483646 h 389"/>
                <a:gd name="T20" fmla="*/ 2147483646 w 83"/>
                <a:gd name="T21" fmla="*/ 2147483646 h 389"/>
                <a:gd name="T22" fmla="*/ 2147483646 w 83"/>
                <a:gd name="T23" fmla="*/ 2147483646 h 389"/>
                <a:gd name="T24" fmla="*/ 2147483646 w 83"/>
                <a:gd name="T25" fmla="*/ 2147483646 h 389"/>
                <a:gd name="T26" fmla="*/ 2147483646 w 83"/>
                <a:gd name="T27" fmla="*/ 2147483646 h 389"/>
                <a:gd name="T28" fmla="*/ 0 w 83"/>
                <a:gd name="T29" fmla="*/ 2147483646 h 389"/>
                <a:gd name="T30" fmla="*/ 0 w 83"/>
                <a:gd name="T31" fmla="*/ 2147483646 h 389"/>
                <a:gd name="T32" fmla="*/ 0 w 83"/>
                <a:gd name="T33" fmla="*/ 2147483646 h 389"/>
                <a:gd name="T34" fmla="*/ 0 w 83"/>
                <a:gd name="T35" fmla="*/ 2147483646 h 389"/>
                <a:gd name="T36" fmla="*/ 0 w 83"/>
                <a:gd name="T37" fmla="*/ 2147483646 h 389"/>
                <a:gd name="T38" fmla="*/ 0 w 83"/>
                <a:gd name="T39" fmla="*/ 2147483646 h 389"/>
                <a:gd name="T40" fmla="*/ 0 w 83"/>
                <a:gd name="T41" fmla="*/ 2147483646 h 389"/>
                <a:gd name="T42" fmla="*/ 2147483646 w 83"/>
                <a:gd name="T43" fmla="*/ 2147483646 h 389"/>
                <a:gd name="T44" fmla="*/ 2147483646 w 83"/>
                <a:gd name="T45" fmla="*/ 2147483646 h 389"/>
                <a:gd name="T46" fmla="*/ 2147483646 w 83"/>
                <a:gd name="T47" fmla="*/ 2147483646 h 389"/>
                <a:gd name="T48" fmla="*/ 2147483646 w 83"/>
                <a:gd name="T49" fmla="*/ 2147483646 h 389"/>
                <a:gd name="T50" fmla="*/ 2147483646 w 83"/>
                <a:gd name="T51" fmla="*/ 2147483646 h 389"/>
                <a:gd name="T52" fmla="*/ 2147483646 w 83"/>
                <a:gd name="T53" fmla="*/ 2147483646 h 389"/>
                <a:gd name="T54" fmla="*/ 2147483646 w 83"/>
                <a:gd name="T55" fmla="*/ 2147483646 h 389"/>
                <a:gd name="T56" fmla="*/ 2147483646 w 83"/>
                <a:gd name="T57" fmla="*/ 2147483646 h 389"/>
                <a:gd name="T58" fmla="*/ 2147483646 w 83"/>
                <a:gd name="T59" fmla="*/ 2147483646 h 389"/>
                <a:gd name="T60" fmla="*/ 2147483646 w 83"/>
                <a:gd name="T61" fmla="*/ 2147483646 h 389"/>
                <a:gd name="T62" fmla="*/ 2147483646 w 83"/>
                <a:gd name="T63" fmla="*/ 2147483646 h 389"/>
                <a:gd name="T64" fmla="*/ 2147483646 w 83"/>
                <a:gd name="T65" fmla="*/ 2147483646 h 389"/>
                <a:gd name="T66" fmla="*/ 2147483646 w 83"/>
                <a:gd name="T67" fmla="*/ 2147483646 h 389"/>
                <a:gd name="T68" fmla="*/ 2147483646 w 83"/>
                <a:gd name="T69" fmla="*/ 2147483646 h 389"/>
                <a:gd name="T70" fmla="*/ 2147483646 w 83"/>
                <a:gd name="T71" fmla="*/ 2147483646 h 389"/>
                <a:gd name="T72" fmla="*/ 2147483646 w 83"/>
                <a:gd name="T73" fmla="*/ 2147483646 h 389"/>
                <a:gd name="T74" fmla="*/ 2147483646 w 83"/>
                <a:gd name="T75" fmla="*/ 2147483646 h 389"/>
                <a:gd name="T76" fmla="*/ 2147483646 w 83"/>
                <a:gd name="T77" fmla="*/ 2147483646 h 389"/>
                <a:gd name="T78" fmla="*/ 2147483646 w 83"/>
                <a:gd name="T79" fmla="*/ 2147483646 h 389"/>
                <a:gd name="T80" fmla="*/ 2147483646 w 83"/>
                <a:gd name="T81" fmla="*/ 2147483646 h 389"/>
                <a:gd name="T82" fmla="*/ 2147483646 w 83"/>
                <a:gd name="T83" fmla="*/ 2147483646 h 389"/>
                <a:gd name="T84" fmla="*/ 2147483646 w 83"/>
                <a:gd name="T85" fmla="*/ 2147483646 h 389"/>
                <a:gd name="T86" fmla="*/ 2147483646 w 83"/>
                <a:gd name="T87" fmla="*/ 2147483646 h 389"/>
                <a:gd name="T88" fmla="*/ 2147483646 w 83"/>
                <a:gd name="T89" fmla="*/ 2147483646 h 389"/>
                <a:gd name="T90" fmla="*/ 2147483646 w 83"/>
                <a:gd name="T91" fmla="*/ 2147483646 h 389"/>
                <a:gd name="T92" fmla="*/ 2147483646 w 83"/>
                <a:gd name="T93" fmla="*/ 2147483646 h 389"/>
                <a:gd name="T94" fmla="*/ 2147483646 w 83"/>
                <a:gd name="T95" fmla="*/ 2147483646 h 389"/>
                <a:gd name="T96" fmla="*/ 2147483646 w 83"/>
                <a:gd name="T97" fmla="*/ 2147483646 h 389"/>
                <a:gd name="T98" fmla="*/ 2147483646 w 83"/>
                <a:gd name="T99" fmla="*/ 2147483646 h 389"/>
                <a:gd name="T100" fmla="*/ 2147483646 w 83"/>
                <a:gd name="T101" fmla="*/ 2147483646 h 389"/>
                <a:gd name="T102" fmla="*/ 2147483646 w 83"/>
                <a:gd name="T103" fmla="*/ 2147483646 h 389"/>
                <a:gd name="T104" fmla="*/ 2147483646 w 83"/>
                <a:gd name="T105" fmla="*/ 2147483646 h 389"/>
                <a:gd name="T106" fmla="*/ 2147483646 w 83"/>
                <a:gd name="T107" fmla="*/ 2147483646 h 389"/>
                <a:gd name="T108" fmla="*/ 2147483646 w 83"/>
                <a:gd name="T109" fmla="*/ 2147483646 h 389"/>
                <a:gd name="T110" fmla="*/ 2147483646 w 83"/>
                <a:gd name="T111" fmla="*/ 2147483646 h 389"/>
                <a:gd name="T112" fmla="*/ 2147483646 w 83"/>
                <a:gd name="T113" fmla="*/ 2147483646 h 389"/>
                <a:gd name="T114" fmla="*/ 2147483646 w 83"/>
                <a:gd name="T115" fmla="*/ 2147483646 h 389"/>
                <a:gd name="T116" fmla="*/ 2147483646 w 83"/>
                <a:gd name="T117" fmla="*/ 2147483646 h 389"/>
                <a:gd name="T118" fmla="*/ 2147483646 w 83"/>
                <a:gd name="T119" fmla="*/ 2147483646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389"/>
                <a:gd name="T182" fmla="*/ 83 w 83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389">
                  <a:moveTo>
                    <a:pt x="4" y="0"/>
                  </a:moveTo>
                  <a:lnTo>
                    <a:pt x="4" y="8"/>
                  </a:lnTo>
                  <a:lnTo>
                    <a:pt x="4" y="16"/>
                  </a:lnTo>
                  <a:lnTo>
                    <a:pt x="3" y="25"/>
                  </a:lnTo>
                  <a:lnTo>
                    <a:pt x="3" y="33"/>
                  </a:lnTo>
                  <a:lnTo>
                    <a:pt x="3" y="41"/>
                  </a:lnTo>
                  <a:lnTo>
                    <a:pt x="2" y="49"/>
                  </a:lnTo>
                  <a:lnTo>
                    <a:pt x="2" y="57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1" y="80"/>
                  </a:lnTo>
                  <a:lnTo>
                    <a:pt x="1" y="88"/>
                  </a:lnTo>
                  <a:lnTo>
                    <a:pt x="1" y="95"/>
                  </a:lnTo>
                  <a:lnTo>
                    <a:pt x="1" y="103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1" y="160"/>
                  </a:lnTo>
                  <a:lnTo>
                    <a:pt x="1" y="167"/>
                  </a:lnTo>
                  <a:lnTo>
                    <a:pt x="1" y="174"/>
                  </a:lnTo>
                  <a:lnTo>
                    <a:pt x="1" y="181"/>
                  </a:lnTo>
                  <a:lnTo>
                    <a:pt x="2" y="188"/>
                  </a:lnTo>
                  <a:lnTo>
                    <a:pt x="2" y="195"/>
                  </a:lnTo>
                  <a:lnTo>
                    <a:pt x="3" y="201"/>
                  </a:lnTo>
                  <a:lnTo>
                    <a:pt x="4" y="208"/>
                  </a:lnTo>
                  <a:lnTo>
                    <a:pt x="4" y="214"/>
                  </a:lnTo>
                  <a:lnTo>
                    <a:pt x="5" y="221"/>
                  </a:lnTo>
                  <a:lnTo>
                    <a:pt x="6" y="227"/>
                  </a:lnTo>
                  <a:lnTo>
                    <a:pt x="7" y="234"/>
                  </a:lnTo>
                  <a:lnTo>
                    <a:pt x="8" y="240"/>
                  </a:lnTo>
                  <a:lnTo>
                    <a:pt x="9" y="246"/>
                  </a:lnTo>
                  <a:lnTo>
                    <a:pt x="11" y="253"/>
                  </a:lnTo>
                  <a:lnTo>
                    <a:pt x="12" y="259"/>
                  </a:lnTo>
                  <a:lnTo>
                    <a:pt x="14" y="265"/>
                  </a:lnTo>
                  <a:lnTo>
                    <a:pt x="15" y="271"/>
                  </a:lnTo>
                  <a:lnTo>
                    <a:pt x="17" y="277"/>
                  </a:lnTo>
                  <a:lnTo>
                    <a:pt x="19" y="283"/>
                  </a:lnTo>
                  <a:lnTo>
                    <a:pt x="21" y="289"/>
                  </a:lnTo>
                  <a:lnTo>
                    <a:pt x="23" y="295"/>
                  </a:lnTo>
                  <a:lnTo>
                    <a:pt x="25" y="301"/>
                  </a:lnTo>
                  <a:lnTo>
                    <a:pt x="28" y="306"/>
                  </a:lnTo>
                  <a:lnTo>
                    <a:pt x="30" y="312"/>
                  </a:lnTo>
                  <a:lnTo>
                    <a:pt x="33" y="318"/>
                  </a:lnTo>
                  <a:lnTo>
                    <a:pt x="36" y="323"/>
                  </a:lnTo>
                  <a:lnTo>
                    <a:pt x="39" y="329"/>
                  </a:lnTo>
                  <a:lnTo>
                    <a:pt x="42" y="335"/>
                  </a:lnTo>
                  <a:lnTo>
                    <a:pt x="45" y="340"/>
                  </a:lnTo>
                  <a:lnTo>
                    <a:pt x="48" y="345"/>
                  </a:lnTo>
                  <a:lnTo>
                    <a:pt x="52" y="351"/>
                  </a:lnTo>
                  <a:lnTo>
                    <a:pt x="56" y="356"/>
                  </a:lnTo>
                  <a:lnTo>
                    <a:pt x="60" y="362"/>
                  </a:lnTo>
                  <a:lnTo>
                    <a:pt x="64" y="367"/>
                  </a:lnTo>
                  <a:lnTo>
                    <a:pt x="68" y="372"/>
                  </a:lnTo>
                  <a:lnTo>
                    <a:pt x="72" y="377"/>
                  </a:lnTo>
                  <a:lnTo>
                    <a:pt x="77" y="383"/>
                  </a:lnTo>
                  <a:lnTo>
                    <a:pt x="82" y="388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89" name="Freeform 29">
              <a:extLst>
                <a:ext uri="{FF2B5EF4-FFF2-40B4-BE49-F238E27FC236}">
                  <a16:creationId xmlns:a16="http://schemas.microsoft.com/office/drawing/2014/main" id="{3E8CC8AB-AB4C-4348-B1E3-53154A14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526" y="3026905"/>
              <a:ext cx="312578" cy="153279"/>
            </a:xfrm>
            <a:custGeom>
              <a:avLst/>
              <a:gdLst>
                <a:gd name="T0" fmla="*/ 2147483646 w 394"/>
                <a:gd name="T1" fmla="*/ 2147483646 h 187"/>
                <a:gd name="T2" fmla="*/ 2147483646 w 394"/>
                <a:gd name="T3" fmla="*/ 2147483646 h 187"/>
                <a:gd name="T4" fmla="*/ 2147483646 w 394"/>
                <a:gd name="T5" fmla="*/ 2147483646 h 187"/>
                <a:gd name="T6" fmla="*/ 2147483646 w 394"/>
                <a:gd name="T7" fmla="*/ 2147483646 h 187"/>
                <a:gd name="T8" fmla="*/ 2147483646 w 394"/>
                <a:gd name="T9" fmla="*/ 2147483646 h 187"/>
                <a:gd name="T10" fmla="*/ 2147483646 w 394"/>
                <a:gd name="T11" fmla="*/ 2147483646 h 187"/>
                <a:gd name="T12" fmla="*/ 2147483646 w 394"/>
                <a:gd name="T13" fmla="*/ 2147483646 h 187"/>
                <a:gd name="T14" fmla="*/ 2147483646 w 394"/>
                <a:gd name="T15" fmla="*/ 2147483646 h 187"/>
                <a:gd name="T16" fmla="*/ 2147483646 w 394"/>
                <a:gd name="T17" fmla="*/ 2147483646 h 187"/>
                <a:gd name="T18" fmla="*/ 2147483646 w 394"/>
                <a:gd name="T19" fmla="*/ 2147483646 h 187"/>
                <a:gd name="T20" fmla="*/ 2147483646 w 394"/>
                <a:gd name="T21" fmla="*/ 2147483646 h 187"/>
                <a:gd name="T22" fmla="*/ 2147483646 w 394"/>
                <a:gd name="T23" fmla="*/ 2147483646 h 187"/>
                <a:gd name="T24" fmla="*/ 2147483646 w 394"/>
                <a:gd name="T25" fmla="*/ 2147483646 h 187"/>
                <a:gd name="T26" fmla="*/ 2147483646 w 394"/>
                <a:gd name="T27" fmla="*/ 2147483646 h 187"/>
                <a:gd name="T28" fmla="*/ 2147483646 w 394"/>
                <a:gd name="T29" fmla="*/ 2147483646 h 187"/>
                <a:gd name="T30" fmla="*/ 2147483646 w 394"/>
                <a:gd name="T31" fmla="*/ 2147483646 h 187"/>
                <a:gd name="T32" fmla="*/ 2147483646 w 394"/>
                <a:gd name="T33" fmla="*/ 2147483646 h 187"/>
                <a:gd name="T34" fmla="*/ 2147483646 w 394"/>
                <a:gd name="T35" fmla="*/ 2147483646 h 187"/>
                <a:gd name="T36" fmla="*/ 2147483646 w 394"/>
                <a:gd name="T37" fmla="*/ 2147483646 h 187"/>
                <a:gd name="T38" fmla="*/ 2147483646 w 394"/>
                <a:gd name="T39" fmla="*/ 2147483646 h 187"/>
                <a:gd name="T40" fmla="*/ 2147483646 w 394"/>
                <a:gd name="T41" fmla="*/ 2147483646 h 187"/>
                <a:gd name="T42" fmla="*/ 2147483646 w 394"/>
                <a:gd name="T43" fmla="*/ 2147483646 h 187"/>
                <a:gd name="T44" fmla="*/ 2147483646 w 394"/>
                <a:gd name="T45" fmla="*/ 2147483646 h 187"/>
                <a:gd name="T46" fmla="*/ 2147483646 w 394"/>
                <a:gd name="T47" fmla="*/ 2147483646 h 187"/>
                <a:gd name="T48" fmla="*/ 2147483646 w 394"/>
                <a:gd name="T49" fmla="*/ 2147483646 h 187"/>
                <a:gd name="T50" fmla="*/ 2147483646 w 394"/>
                <a:gd name="T51" fmla="*/ 2147483646 h 187"/>
                <a:gd name="T52" fmla="*/ 2147483646 w 394"/>
                <a:gd name="T53" fmla="*/ 2147483646 h 187"/>
                <a:gd name="T54" fmla="*/ 2147483646 w 394"/>
                <a:gd name="T55" fmla="*/ 2147483646 h 187"/>
                <a:gd name="T56" fmla="*/ 2147483646 w 394"/>
                <a:gd name="T57" fmla="*/ 2147483646 h 187"/>
                <a:gd name="T58" fmla="*/ 2147483646 w 394"/>
                <a:gd name="T59" fmla="*/ 2147483646 h 187"/>
                <a:gd name="T60" fmla="*/ 2147483646 w 394"/>
                <a:gd name="T61" fmla="*/ 2147483646 h 187"/>
                <a:gd name="T62" fmla="*/ 2147483646 w 394"/>
                <a:gd name="T63" fmla="*/ 2147483646 h 187"/>
                <a:gd name="T64" fmla="*/ 2147483646 w 394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4"/>
                <a:gd name="T100" fmla="*/ 0 h 187"/>
                <a:gd name="T101" fmla="*/ 394 w 394"/>
                <a:gd name="T102" fmla="*/ 187 h 1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4" h="187">
                  <a:moveTo>
                    <a:pt x="0" y="0"/>
                  </a:moveTo>
                  <a:lnTo>
                    <a:pt x="5" y="3"/>
                  </a:lnTo>
                  <a:lnTo>
                    <a:pt x="10" y="7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5" y="18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40" y="30"/>
                  </a:lnTo>
                  <a:lnTo>
                    <a:pt x="44" y="33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9" y="45"/>
                  </a:lnTo>
                  <a:lnTo>
                    <a:pt x="63" y="49"/>
                  </a:lnTo>
                  <a:lnTo>
                    <a:pt x="68" y="52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2" y="64"/>
                  </a:lnTo>
                  <a:lnTo>
                    <a:pt x="86" y="67"/>
                  </a:lnTo>
                  <a:lnTo>
                    <a:pt x="91" y="71"/>
                  </a:lnTo>
                  <a:lnTo>
                    <a:pt x="96" y="75"/>
                  </a:lnTo>
                  <a:lnTo>
                    <a:pt x="100" y="78"/>
                  </a:lnTo>
                  <a:lnTo>
                    <a:pt x="105" y="82"/>
                  </a:lnTo>
                  <a:lnTo>
                    <a:pt x="110" y="86"/>
                  </a:lnTo>
                  <a:lnTo>
                    <a:pt x="114" y="89"/>
                  </a:lnTo>
                  <a:lnTo>
                    <a:pt x="119" y="93"/>
                  </a:lnTo>
                  <a:lnTo>
                    <a:pt x="124" y="96"/>
                  </a:lnTo>
                  <a:lnTo>
                    <a:pt x="129" y="100"/>
                  </a:lnTo>
                  <a:lnTo>
                    <a:pt x="134" y="103"/>
                  </a:lnTo>
                  <a:lnTo>
                    <a:pt x="139" y="106"/>
                  </a:lnTo>
                  <a:lnTo>
                    <a:pt x="144" y="110"/>
                  </a:lnTo>
                  <a:lnTo>
                    <a:pt x="149" y="113"/>
                  </a:lnTo>
                  <a:lnTo>
                    <a:pt x="154" y="116"/>
                  </a:lnTo>
                  <a:lnTo>
                    <a:pt x="159" y="120"/>
                  </a:lnTo>
                  <a:lnTo>
                    <a:pt x="165" y="123"/>
                  </a:lnTo>
                  <a:lnTo>
                    <a:pt x="170" y="126"/>
                  </a:lnTo>
                  <a:lnTo>
                    <a:pt x="176" y="129"/>
                  </a:lnTo>
                  <a:lnTo>
                    <a:pt x="181" y="132"/>
                  </a:lnTo>
                  <a:lnTo>
                    <a:pt x="187" y="135"/>
                  </a:lnTo>
                  <a:lnTo>
                    <a:pt x="193" y="138"/>
                  </a:lnTo>
                  <a:lnTo>
                    <a:pt x="198" y="141"/>
                  </a:lnTo>
                  <a:lnTo>
                    <a:pt x="204" y="144"/>
                  </a:lnTo>
                  <a:lnTo>
                    <a:pt x="210" y="146"/>
                  </a:lnTo>
                  <a:lnTo>
                    <a:pt x="217" y="149"/>
                  </a:lnTo>
                  <a:lnTo>
                    <a:pt x="223" y="152"/>
                  </a:lnTo>
                  <a:lnTo>
                    <a:pt x="229" y="154"/>
                  </a:lnTo>
                  <a:lnTo>
                    <a:pt x="236" y="156"/>
                  </a:lnTo>
                  <a:lnTo>
                    <a:pt x="243" y="159"/>
                  </a:lnTo>
                  <a:lnTo>
                    <a:pt x="250" y="161"/>
                  </a:lnTo>
                  <a:lnTo>
                    <a:pt x="257" y="163"/>
                  </a:lnTo>
                  <a:lnTo>
                    <a:pt x="264" y="165"/>
                  </a:lnTo>
                  <a:lnTo>
                    <a:pt x="271" y="167"/>
                  </a:lnTo>
                  <a:lnTo>
                    <a:pt x="279" y="169"/>
                  </a:lnTo>
                  <a:lnTo>
                    <a:pt x="286" y="171"/>
                  </a:lnTo>
                  <a:lnTo>
                    <a:pt x="294" y="173"/>
                  </a:lnTo>
                  <a:lnTo>
                    <a:pt x="302" y="175"/>
                  </a:lnTo>
                  <a:lnTo>
                    <a:pt x="310" y="176"/>
                  </a:lnTo>
                  <a:lnTo>
                    <a:pt x="319" y="178"/>
                  </a:lnTo>
                  <a:lnTo>
                    <a:pt x="327" y="179"/>
                  </a:lnTo>
                  <a:lnTo>
                    <a:pt x="336" y="180"/>
                  </a:lnTo>
                  <a:lnTo>
                    <a:pt x="345" y="182"/>
                  </a:lnTo>
                  <a:lnTo>
                    <a:pt x="354" y="183"/>
                  </a:lnTo>
                  <a:lnTo>
                    <a:pt x="363" y="184"/>
                  </a:lnTo>
                  <a:lnTo>
                    <a:pt x="373" y="184"/>
                  </a:lnTo>
                  <a:lnTo>
                    <a:pt x="383" y="185"/>
                  </a:lnTo>
                  <a:lnTo>
                    <a:pt x="393" y="186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0" name="Freeform 30">
              <a:extLst>
                <a:ext uri="{FF2B5EF4-FFF2-40B4-BE49-F238E27FC236}">
                  <a16:creationId xmlns:a16="http://schemas.microsoft.com/office/drawing/2014/main" id="{2617E35E-378E-4E94-96CD-5E62D05A0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309" y="3047396"/>
              <a:ext cx="203889" cy="132786"/>
            </a:xfrm>
            <a:custGeom>
              <a:avLst/>
              <a:gdLst>
                <a:gd name="T0" fmla="*/ 0 w 257"/>
                <a:gd name="T1" fmla="*/ 2147483646 h 162"/>
                <a:gd name="T2" fmla="*/ 2147483646 w 257"/>
                <a:gd name="T3" fmla="*/ 2147483646 h 162"/>
                <a:gd name="T4" fmla="*/ 2147483646 w 257"/>
                <a:gd name="T5" fmla="*/ 2147483646 h 162"/>
                <a:gd name="T6" fmla="*/ 2147483646 w 257"/>
                <a:gd name="T7" fmla="*/ 2147483646 h 162"/>
                <a:gd name="T8" fmla="*/ 2147483646 w 257"/>
                <a:gd name="T9" fmla="*/ 2147483646 h 162"/>
                <a:gd name="T10" fmla="*/ 2147483646 w 257"/>
                <a:gd name="T11" fmla="*/ 2147483646 h 162"/>
                <a:gd name="T12" fmla="*/ 2147483646 w 257"/>
                <a:gd name="T13" fmla="*/ 2147483646 h 162"/>
                <a:gd name="T14" fmla="*/ 2147483646 w 257"/>
                <a:gd name="T15" fmla="*/ 2147483646 h 162"/>
                <a:gd name="T16" fmla="*/ 2147483646 w 257"/>
                <a:gd name="T17" fmla="*/ 2147483646 h 162"/>
                <a:gd name="T18" fmla="*/ 2147483646 w 257"/>
                <a:gd name="T19" fmla="*/ 2147483646 h 162"/>
                <a:gd name="T20" fmla="*/ 2147483646 w 257"/>
                <a:gd name="T21" fmla="*/ 2147483646 h 162"/>
                <a:gd name="T22" fmla="*/ 2147483646 w 257"/>
                <a:gd name="T23" fmla="*/ 2147483646 h 162"/>
                <a:gd name="T24" fmla="*/ 2147483646 w 257"/>
                <a:gd name="T25" fmla="*/ 2147483646 h 162"/>
                <a:gd name="T26" fmla="*/ 2147483646 w 257"/>
                <a:gd name="T27" fmla="*/ 2147483646 h 162"/>
                <a:gd name="T28" fmla="*/ 2147483646 w 257"/>
                <a:gd name="T29" fmla="*/ 2147483646 h 162"/>
                <a:gd name="T30" fmla="*/ 2147483646 w 257"/>
                <a:gd name="T31" fmla="*/ 2147483646 h 162"/>
                <a:gd name="T32" fmla="*/ 2147483646 w 257"/>
                <a:gd name="T33" fmla="*/ 2147483646 h 162"/>
                <a:gd name="T34" fmla="*/ 2147483646 w 257"/>
                <a:gd name="T35" fmla="*/ 2147483646 h 162"/>
                <a:gd name="T36" fmla="*/ 2147483646 w 257"/>
                <a:gd name="T37" fmla="*/ 2147483646 h 162"/>
                <a:gd name="T38" fmla="*/ 2147483646 w 257"/>
                <a:gd name="T39" fmla="*/ 2147483646 h 162"/>
                <a:gd name="T40" fmla="*/ 2147483646 w 257"/>
                <a:gd name="T41" fmla="*/ 2147483646 h 162"/>
                <a:gd name="T42" fmla="*/ 2147483646 w 257"/>
                <a:gd name="T43" fmla="*/ 2147483646 h 162"/>
                <a:gd name="T44" fmla="*/ 2147483646 w 257"/>
                <a:gd name="T45" fmla="*/ 2147483646 h 162"/>
                <a:gd name="T46" fmla="*/ 2147483646 w 257"/>
                <a:gd name="T47" fmla="*/ 2147483646 h 162"/>
                <a:gd name="T48" fmla="*/ 2147483646 w 257"/>
                <a:gd name="T49" fmla="*/ 2147483646 h 162"/>
                <a:gd name="T50" fmla="*/ 2147483646 w 257"/>
                <a:gd name="T51" fmla="*/ 2147483646 h 162"/>
                <a:gd name="T52" fmla="*/ 2147483646 w 257"/>
                <a:gd name="T53" fmla="*/ 2147483646 h 162"/>
                <a:gd name="T54" fmla="*/ 2147483646 w 257"/>
                <a:gd name="T55" fmla="*/ 2147483646 h 162"/>
                <a:gd name="T56" fmla="*/ 2147483646 w 257"/>
                <a:gd name="T57" fmla="*/ 2147483646 h 162"/>
                <a:gd name="T58" fmla="*/ 2147483646 w 257"/>
                <a:gd name="T59" fmla="*/ 2147483646 h 162"/>
                <a:gd name="T60" fmla="*/ 2147483646 w 257"/>
                <a:gd name="T61" fmla="*/ 2147483646 h 162"/>
                <a:gd name="T62" fmla="*/ 2147483646 w 257"/>
                <a:gd name="T63" fmla="*/ 2147483646 h 162"/>
                <a:gd name="T64" fmla="*/ 2147483646 w 257"/>
                <a:gd name="T65" fmla="*/ 2147483646 h 162"/>
                <a:gd name="T66" fmla="*/ 2147483646 w 257"/>
                <a:gd name="T67" fmla="*/ 2147483646 h 162"/>
                <a:gd name="T68" fmla="*/ 2147483646 w 257"/>
                <a:gd name="T69" fmla="*/ 2147483646 h 162"/>
                <a:gd name="T70" fmla="*/ 2147483646 w 257"/>
                <a:gd name="T71" fmla="*/ 2147483646 h 162"/>
                <a:gd name="T72" fmla="*/ 2147483646 w 257"/>
                <a:gd name="T73" fmla="*/ 2147483646 h 162"/>
                <a:gd name="T74" fmla="*/ 2147483646 w 257"/>
                <a:gd name="T75" fmla="*/ 2147483646 h 162"/>
                <a:gd name="T76" fmla="*/ 2147483646 w 257"/>
                <a:gd name="T77" fmla="*/ 2147483646 h 162"/>
                <a:gd name="T78" fmla="*/ 2147483646 w 257"/>
                <a:gd name="T79" fmla="*/ 2147483646 h 162"/>
                <a:gd name="T80" fmla="*/ 2147483646 w 257"/>
                <a:gd name="T81" fmla="*/ 2147483646 h 162"/>
                <a:gd name="T82" fmla="*/ 2147483646 w 257"/>
                <a:gd name="T83" fmla="*/ 2147483646 h 162"/>
                <a:gd name="T84" fmla="*/ 2147483646 w 257"/>
                <a:gd name="T85" fmla="*/ 2147483646 h 162"/>
                <a:gd name="T86" fmla="*/ 2147483646 w 257"/>
                <a:gd name="T87" fmla="*/ 0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62"/>
                <a:gd name="T134" fmla="*/ 257 w 257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62">
                  <a:moveTo>
                    <a:pt x="0" y="161"/>
                  </a:moveTo>
                  <a:lnTo>
                    <a:pt x="6" y="160"/>
                  </a:lnTo>
                  <a:lnTo>
                    <a:pt x="12" y="159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30" y="154"/>
                  </a:lnTo>
                  <a:lnTo>
                    <a:pt x="36" y="152"/>
                  </a:lnTo>
                  <a:lnTo>
                    <a:pt x="43" y="151"/>
                  </a:lnTo>
                  <a:lnTo>
                    <a:pt x="49" y="149"/>
                  </a:lnTo>
                  <a:lnTo>
                    <a:pt x="55" y="147"/>
                  </a:lnTo>
                  <a:lnTo>
                    <a:pt x="62" y="144"/>
                  </a:lnTo>
                  <a:lnTo>
                    <a:pt x="68" y="142"/>
                  </a:lnTo>
                  <a:lnTo>
                    <a:pt x="74" y="139"/>
                  </a:lnTo>
                  <a:lnTo>
                    <a:pt x="81" y="137"/>
                  </a:lnTo>
                  <a:lnTo>
                    <a:pt x="87" y="134"/>
                  </a:lnTo>
                  <a:lnTo>
                    <a:pt x="93" y="131"/>
                  </a:lnTo>
                  <a:lnTo>
                    <a:pt x="100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9" y="118"/>
                  </a:lnTo>
                  <a:lnTo>
                    <a:pt x="125" y="115"/>
                  </a:lnTo>
                  <a:lnTo>
                    <a:pt x="131" y="111"/>
                  </a:lnTo>
                  <a:lnTo>
                    <a:pt x="138" y="107"/>
                  </a:lnTo>
                  <a:lnTo>
                    <a:pt x="144" y="104"/>
                  </a:lnTo>
                  <a:lnTo>
                    <a:pt x="150" y="100"/>
                  </a:lnTo>
                  <a:lnTo>
                    <a:pt x="156" y="95"/>
                  </a:lnTo>
                  <a:lnTo>
                    <a:pt x="162" y="91"/>
                  </a:lnTo>
                  <a:lnTo>
                    <a:pt x="168" y="87"/>
                  </a:lnTo>
                  <a:lnTo>
                    <a:pt x="175" y="82"/>
                  </a:lnTo>
                  <a:lnTo>
                    <a:pt x="181" y="78"/>
                  </a:lnTo>
                  <a:lnTo>
                    <a:pt x="186" y="73"/>
                  </a:lnTo>
                  <a:lnTo>
                    <a:pt x="192" y="68"/>
                  </a:lnTo>
                  <a:lnTo>
                    <a:pt x="198" y="63"/>
                  </a:lnTo>
                  <a:lnTo>
                    <a:pt x="204" y="58"/>
                  </a:lnTo>
                  <a:lnTo>
                    <a:pt x="209" y="52"/>
                  </a:lnTo>
                  <a:lnTo>
                    <a:pt x="215" y="47"/>
                  </a:lnTo>
                  <a:lnTo>
                    <a:pt x="221" y="42"/>
                  </a:lnTo>
                  <a:lnTo>
                    <a:pt x="226" y="36"/>
                  </a:lnTo>
                  <a:lnTo>
                    <a:pt x="231" y="30"/>
                  </a:lnTo>
                  <a:lnTo>
                    <a:pt x="237" y="24"/>
                  </a:lnTo>
                  <a:lnTo>
                    <a:pt x="242" y="18"/>
                  </a:lnTo>
                  <a:lnTo>
                    <a:pt x="247" y="12"/>
                  </a:lnTo>
                  <a:lnTo>
                    <a:pt x="252" y="6"/>
                  </a:lnTo>
                  <a:lnTo>
                    <a:pt x="256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1" name="Freeform 31">
              <a:extLst>
                <a:ext uri="{FF2B5EF4-FFF2-40B4-BE49-F238E27FC236}">
                  <a16:creationId xmlns:a16="http://schemas.microsoft.com/office/drawing/2014/main" id="{B8FF6F45-8F8E-4A09-898B-503B4D48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196" y="2865429"/>
              <a:ext cx="806830" cy="558196"/>
            </a:xfrm>
            <a:custGeom>
              <a:avLst/>
              <a:gdLst>
                <a:gd name="T0" fmla="*/ 2147483646 w 1017"/>
                <a:gd name="T1" fmla="*/ 2147483646 h 681"/>
                <a:gd name="T2" fmla="*/ 2147483646 w 1017"/>
                <a:gd name="T3" fmla="*/ 2147483646 h 681"/>
                <a:gd name="T4" fmla="*/ 2147483646 w 1017"/>
                <a:gd name="T5" fmla="*/ 2147483646 h 681"/>
                <a:gd name="T6" fmla="*/ 2147483646 w 1017"/>
                <a:gd name="T7" fmla="*/ 2147483646 h 681"/>
                <a:gd name="T8" fmla="*/ 2147483646 w 1017"/>
                <a:gd name="T9" fmla="*/ 2147483646 h 681"/>
                <a:gd name="T10" fmla="*/ 2147483646 w 1017"/>
                <a:gd name="T11" fmla="*/ 2147483646 h 681"/>
                <a:gd name="T12" fmla="*/ 2147483646 w 1017"/>
                <a:gd name="T13" fmla="*/ 2147483646 h 681"/>
                <a:gd name="T14" fmla="*/ 2147483646 w 1017"/>
                <a:gd name="T15" fmla="*/ 2147483646 h 681"/>
                <a:gd name="T16" fmla="*/ 2147483646 w 1017"/>
                <a:gd name="T17" fmla="*/ 2147483646 h 681"/>
                <a:gd name="T18" fmla="*/ 2147483646 w 1017"/>
                <a:gd name="T19" fmla="*/ 2147483646 h 681"/>
                <a:gd name="T20" fmla="*/ 2147483646 w 1017"/>
                <a:gd name="T21" fmla="*/ 2147483646 h 681"/>
                <a:gd name="T22" fmla="*/ 2147483646 w 1017"/>
                <a:gd name="T23" fmla="*/ 2147483646 h 681"/>
                <a:gd name="T24" fmla="*/ 2147483646 w 1017"/>
                <a:gd name="T25" fmla="*/ 2147483646 h 681"/>
                <a:gd name="T26" fmla="*/ 2147483646 w 1017"/>
                <a:gd name="T27" fmla="*/ 2147483646 h 681"/>
                <a:gd name="T28" fmla="*/ 2147483646 w 1017"/>
                <a:gd name="T29" fmla="*/ 2147483646 h 681"/>
                <a:gd name="T30" fmla="*/ 2147483646 w 1017"/>
                <a:gd name="T31" fmla="*/ 2147483646 h 681"/>
                <a:gd name="T32" fmla="*/ 2147483646 w 1017"/>
                <a:gd name="T33" fmla="*/ 2147483646 h 681"/>
                <a:gd name="T34" fmla="*/ 2147483646 w 1017"/>
                <a:gd name="T35" fmla="*/ 2147483646 h 681"/>
                <a:gd name="T36" fmla="*/ 2147483646 w 1017"/>
                <a:gd name="T37" fmla="*/ 2147483646 h 681"/>
                <a:gd name="T38" fmla="*/ 2147483646 w 1017"/>
                <a:gd name="T39" fmla="*/ 2147483646 h 681"/>
                <a:gd name="T40" fmla="*/ 2147483646 w 1017"/>
                <a:gd name="T41" fmla="*/ 2147483646 h 681"/>
                <a:gd name="T42" fmla="*/ 2147483646 w 1017"/>
                <a:gd name="T43" fmla="*/ 2147483646 h 681"/>
                <a:gd name="T44" fmla="*/ 2147483646 w 1017"/>
                <a:gd name="T45" fmla="*/ 2147483646 h 681"/>
                <a:gd name="T46" fmla="*/ 2147483646 w 1017"/>
                <a:gd name="T47" fmla="*/ 2147483646 h 681"/>
                <a:gd name="T48" fmla="*/ 2147483646 w 1017"/>
                <a:gd name="T49" fmla="*/ 2147483646 h 681"/>
                <a:gd name="T50" fmla="*/ 2147483646 w 1017"/>
                <a:gd name="T51" fmla="*/ 2147483646 h 681"/>
                <a:gd name="T52" fmla="*/ 2147483646 w 1017"/>
                <a:gd name="T53" fmla="*/ 2147483646 h 681"/>
                <a:gd name="T54" fmla="*/ 2147483646 w 1017"/>
                <a:gd name="T55" fmla="*/ 2147483646 h 681"/>
                <a:gd name="T56" fmla="*/ 2147483646 w 1017"/>
                <a:gd name="T57" fmla="*/ 2147483646 h 681"/>
                <a:gd name="T58" fmla="*/ 2147483646 w 1017"/>
                <a:gd name="T59" fmla="*/ 2147483646 h 681"/>
                <a:gd name="T60" fmla="*/ 2147483646 w 1017"/>
                <a:gd name="T61" fmla="*/ 2147483646 h 681"/>
                <a:gd name="T62" fmla="*/ 2147483646 w 1017"/>
                <a:gd name="T63" fmla="*/ 2147483646 h 681"/>
                <a:gd name="T64" fmla="*/ 2147483646 w 1017"/>
                <a:gd name="T65" fmla="*/ 2147483646 h 681"/>
                <a:gd name="T66" fmla="*/ 2147483646 w 1017"/>
                <a:gd name="T67" fmla="*/ 2147483646 h 681"/>
                <a:gd name="T68" fmla="*/ 2147483646 w 1017"/>
                <a:gd name="T69" fmla="*/ 2147483646 h 681"/>
                <a:gd name="T70" fmla="*/ 2147483646 w 1017"/>
                <a:gd name="T71" fmla="*/ 2147483646 h 681"/>
                <a:gd name="T72" fmla="*/ 2147483646 w 1017"/>
                <a:gd name="T73" fmla="*/ 2147483646 h 681"/>
                <a:gd name="T74" fmla="*/ 2147483646 w 1017"/>
                <a:gd name="T75" fmla="*/ 2147483646 h 681"/>
                <a:gd name="T76" fmla="*/ 2147483646 w 1017"/>
                <a:gd name="T77" fmla="*/ 2147483646 h 681"/>
                <a:gd name="T78" fmla="*/ 2147483646 w 1017"/>
                <a:gd name="T79" fmla="*/ 2147483646 h 681"/>
                <a:gd name="T80" fmla="*/ 2147483646 w 1017"/>
                <a:gd name="T81" fmla="*/ 2147483646 h 681"/>
                <a:gd name="T82" fmla="*/ 2147483646 w 1017"/>
                <a:gd name="T83" fmla="*/ 2147483646 h 681"/>
                <a:gd name="T84" fmla="*/ 2147483646 w 1017"/>
                <a:gd name="T85" fmla="*/ 2147483646 h 681"/>
                <a:gd name="T86" fmla="*/ 2147483646 w 1017"/>
                <a:gd name="T87" fmla="*/ 2147483646 h 681"/>
                <a:gd name="T88" fmla="*/ 2147483646 w 1017"/>
                <a:gd name="T89" fmla="*/ 2147483646 h 681"/>
                <a:gd name="T90" fmla="*/ 2147483646 w 1017"/>
                <a:gd name="T91" fmla="*/ 2147483646 h 681"/>
                <a:gd name="T92" fmla="*/ 2147483646 w 1017"/>
                <a:gd name="T93" fmla="*/ 2147483646 h 681"/>
                <a:gd name="T94" fmla="*/ 2147483646 w 1017"/>
                <a:gd name="T95" fmla="*/ 2147483646 h 681"/>
                <a:gd name="T96" fmla="*/ 2147483646 w 1017"/>
                <a:gd name="T97" fmla="*/ 2147483646 h 681"/>
                <a:gd name="T98" fmla="*/ 2147483646 w 1017"/>
                <a:gd name="T99" fmla="*/ 2147483646 h 681"/>
                <a:gd name="T100" fmla="*/ 2147483646 w 1017"/>
                <a:gd name="T101" fmla="*/ 2147483646 h 681"/>
                <a:gd name="T102" fmla="*/ 2147483646 w 1017"/>
                <a:gd name="T103" fmla="*/ 2147483646 h 681"/>
                <a:gd name="T104" fmla="*/ 2147483646 w 1017"/>
                <a:gd name="T105" fmla="*/ 2147483646 h 681"/>
                <a:gd name="T106" fmla="*/ 2147483646 w 1017"/>
                <a:gd name="T107" fmla="*/ 2147483646 h 681"/>
                <a:gd name="T108" fmla="*/ 2147483646 w 1017"/>
                <a:gd name="T109" fmla="*/ 2147483646 h 681"/>
                <a:gd name="T110" fmla="*/ 2147483646 w 1017"/>
                <a:gd name="T111" fmla="*/ 2147483646 h 681"/>
                <a:gd name="T112" fmla="*/ 2147483646 w 1017"/>
                <a:gd name="T113" fmla="*/ 2147483646 h 681"/>
                <a:gd name="T114" fmla="*/ 2147483646 w 1017"/>
                <a:gd name="T115" fmla="*/ 2147483646 h 681"/>
                <a:gd name="T116" fmla="*/ 2147483646 w 1017"/>
                <a:gd name="T117" fmla="*/ 2147483646 h 6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7"/>
                <a:gd name="T178" fmla="*/ 0 h 681"/>
                <a:gd name="T179" fmla="*/ 1017 w 1017"/>
                <a:gd name="T180" fmla="*/ 681 h 6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7" h="681">
                  <a:moveTo>
                    <a:pt x="72" y="0"/>
                  </a:moveTo>
                  <a:lnTo>
                    <a:pt x="72" y="0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101" y="19"/>
                  </a:lnTo>
                  <a:lnTo>
                    <a:pt x="107" y="23"/>
                  </a:lnTo>
                  <a:lnTo>
                    <a:pt x="114" y="28"/>
                  </a:lnTo>
                  <a:lnTo>
                    <a:pt x="121" y="32"/>
                  </a:lnTo>
                  <a:lnTo>
                    <a:pt x="129" y="37"/>
                  </a:lnTo>
                  <a:lnTo>
                    <a:pt x="137" y="43"/>
                  </a:lnTo>
                  <a:lnTo>
                    <a:pt x="145" y="48"/>
                  </a:lnTo>
                  <a:lnTo>
                    <a:pt x="153" y="54"/>
                  </a:lnTo>
                  <a:lnTo>
                    <a:pt x="162" y="59"/>
                  </a:lnTo>
                  <a:lnTo>
                    <a:pt x="171" y="65"/>
                  </a:lnTo>
                  <a:lnTo>
                    <a:pt x="180" y="71"/>
                  </a:lnTo>
                  <a:lnTo>
                    <a:pt x="189" y="77"/>
                  </a:lnTo>
                  <a:lnTo>
                    <a:pt x="198" y="83"/>
                  </a:lnTo>
                  <a:lnTo>
                    <a:pt x="207" y="89"/>
                  </a:lnTo>
                  <a:lnTo>
                    <a:pt x="216" y="95"/>
                  </a:lnTo>
                  <a:lnTo>
                    <a:pt x="225" y="102"/>
                  </a:lnTo>
                  <a:lnTo>
                    <a:pt x="234" y="108"/>
                  </a:lnTo>
                  <a:lnTo>
                    <a:pt x="243" y="114"/>
                  </a:lnTo>
                  <a:lnTo>
                    <a:pt x="252" y="119"/>
                  </a:lnTo>
                  <a:lnTo>
                    <a:pt x="261" y="125"/>
                  </a:lnTo>
                  <a:lnTo>
                    <a:pt x="269" y="131"/>
                  </a:lnTo>
                  <a:lnTo>
                    <a:pt x="277" y="136"/>
                  </a:lnTo>
                  <a:lnTo>
                    <a:pt x="285" y="141"/>
                  </a:lnTo>
                  <a:lnTo>
                    <a:pt x="293" y="146"/>
                  </a:lnTo>
                  <a:lnTo>
                    <a:pt x="300" y="151"/>
                  </a:lnTo>
                  <a:lnTo>
                    <a:pt x="307" y="156"/>
                  </a:lnTo>
                  <a:lnTo>
                    <a:pt x="313" y="160"/>
                  </a:lnTo>
                  <a:lnTo>
                    <a:pt x="319" y="164"/>
                  </a:lnTo>
                  <a:lnTo>
                    <a:pt x="324" y="167"/>
                  </a:lnTo>
                  <a:lnTo>
                    <a:pt x="328" y="170"/>
                  </a:lnTo>
                  <a:lnTo>
                    <a:pt x="332" y="173"/>
                  </a:lnTo>
                  <a:lnTo>
                    <a:pt x="336" y="175"/>
                  </a:lnTo>
                  <a:lnTo>
                    <a:pt x="338" y="177"/>
                  </a:lnTo>
                  <a:lnTo>
                    <a:pt x="340" y="178"/>
                  </a:lnTo>
                  <a:lnTo>
                    <a:pt x="342" y="179"/>
                  </a:lnTo>
                  <a:lnTo>
                    <a:pt x="345" y="182"/>
                  </a:lnTo>
                  <a:lnTo>
                    <a:pt x="349" y="185"/>
                  </a:lnTo>
                  <a:lnTo>
                    <a:pt x="353" y="189"/>
                  </a:lnTo>
                  <a:lnTo>
                    <a:pt x="357" y="192"/>
                  </a:lnTo>
                  <a:lnTo>
                    <a:pt x="360" y="196"/>
                  </a:lnTo>
                  <a:lnTo>
                    <a:pt x="365" y="199"/>
                  </a:lnTo>
                  <a:lnTo>
                    <a:pt x="369" y="203"/>
                  </a:lnTo>
                  <a:lnTo>
                    <a:pt x="373" y="207"/>
                  </a:lnTo>
                  <a:lnTo>
                    <a:pt x="377" y="210"/>
                  </a:lnTo>
                  <a:lnTo>
                    <a:pt x="382" y="214"/>
                  </a:lnTo>
                  <a:lnTo>
                    <a:pt x="387" y="218"/>
                  </a:lnTo>
                  <a:lnTo>
                    <a:pt x="391" y="222"/>
                  </a:lnTo>
                  <a:lnTo>
                    <a:pt x="396" y="226"/>
                  </a:lnTo>
                  <a:lnTo>
                    <a:pt x="401" y="230"/>
                  </a:lnTo>
                  <a:lnTo>
                    <a:pt x="406" y="234"/>
                  </a:lnTo>
                  <a:lnTo>
                    <a:pt x="411" y="238"/>
                  </a:lnTo>
                  <a:lnTo>
                    <a:pt x="417" y="243"/>
                  </a:lnTo>
                  <a:lnTo>
                    <a:pt x="422" y="247"/>
                  </a:lnTo>
                  <a:lnTo>
                    <a:pt x="428" y="251"/>
                  </a:lnTo>
                  <a:lnTo>
                    <a:pt x="433" y="255"/>
                  </a:lnTo>
                  <a:lnTo>
                    <a:pt x="439" y="260"/>
                  </a:lnTo>
                  <a:lnTo>
                    <a:pt x="444" y="264"/>
                  </a:lnTo>
                  <a:lnTo>
                    <a:pt x="450" y="268"/>
                  </a:lnTo>
                  <a:lnTo>
                    <a:pt x="456" y="272"/>
                  </a:lnTo>
                  <a:lnTo>
                    <a:pt x="462" y="277"/>
                  </a:lnTo>
                  <a:lnTo>
                    <a:pt x="468" y="281"/>
                  </a:lnTo>
                  <a:lnTo>
                    <a:pt x="474" y="285"/>
                  </a:lnTo>
                  <a:lnTo>
                    <a:pt x="480" y="289"/>
                  </a:lnTo>
                  <a:lnTo>
                    <a:pt x="487" y="294"/>
                  </a:lnTo>
                  <a:lnTo>
                    <a:pt x="493" y="298"/>
                  </a:lnTo>
                  <a:lnTo>
                    <a:pt x="499" y="302"/>
                  </a:lnTo>
                  <a:lnTo>
                    <a:pt x="506" y="306"/>
                  </a:lnTo>
                  <a:lnTo>
                    <a:pt x="512" y="310"/>
                  </a:lnTo>
                  <a:lnTo>
                    <a:pt x="519" y="314"/>
                  </a:lnTo>
                  <a:lnTo>
                    <a:pt x="525" y="318"/>
                  </a:lnTo>
                  <a:lnTo>
                    <a:pt x="532" y="322"/>
                  </a:lnTo>
                  <a:lnTo>
                    <a:pt x="539" y="326"/>
                  </a:lnTo>
                  <a:lnTo>
                    <a:pt x="545" y="330"/>
                  </a:lnTo>
                  <a:lnTo>
                    <a:pt x="552" y="333"/>
                  </a:lnTo>
                  <a:lnTo>
                    <a:pt x="559" y="337"/>
                  </a:lnTo>
                  <a:lnTo>
                    <a:pt x="566" y="341"/>
                  </a:lnTo>
                  <a:lnTo>
                    <a:pt x="573" y="344"/>
                  </a:lnTo>
                  <a:lnTo>
                    <a:pt x="580" y="347"/>
                  </a:lnTo>
                  <a:lnTo>
                    <a:pt x="587" y="351"/>
                  </a:lnTo>
                  <a:lnTo>
                    <a:pt x="593" y="354"/>
                  </a:lnTo>
                  <a:lnTo>
                    <a:pt x="601" y="357"/>
                  </a:lnTo>
                  <a:lnTo>
                    <a:pt x="608" y="360"/>
                  </a:lnTo>
                  <a:lnTo>
                    <a:pt x="615" y="363"/>
                  </a:lnTo>
                  <a:lnTo>
                    <a:pt x="622" y="366"/>
                  </a:lnTo>
                  <a:lnTo>
                    <a:pt x="629" y="368"/>
                  </a:lnTo>
                  <a:lnTo>
                    <a:pt x="636" y="371"/>
                  </a:lnTo>
                  <a:lnTo>
                    <a:pt x="643" y="373"/>
                  </a:lnTo>
                  <a:lnTo>
                    <a:pt x="650" y="376"/>
                  </a:lnTo>
                  <a:lnTo>
                    <a:pt x="657" y="378"/>
                  </a:lnTo>
                  <a:lnTo>
                    <a:pt x="664" y="380"/>
                  </a:lnTo>
                  <a:lnTo>
                    <a:pt x="672" y="382"/>
                  </a:lnTo>
                  <a:lnTo>
                    <a:pt x="679" y="383"/>
                  </a:lnTo>
                  <a:lnTo>
                    <a:pt x="686" y="385"/>
                  </a:lnTo>
                  <a:lnTo>
                    <a:pt x="693" y="386"/>
                  </a:lnTo>
                  <a:lnTo>
                    <a:pt x="700" y="387"/>
                  </a:lnTo>
                  <a:lnTo>
                    <a:pt x="707" y="388"/>
                  </a:lnTo>
                  <a:lnTo>
                    <a:pt x="714" y="389"/>
                  </a:lnTo>
                  <a:lnTo>
                    <a:pt x="721" y="390"/>
                  </a:lnTo>
                  <a:lnTo>
                    <a:pt x="728" y="390"/>
                  </a:lnTo>
                  <a:lnTo>
                    <a:pt x="735" y="391"/>
                  </a:lnTo>
                  <a:lnTo>
                    <a:pt x="742" y="391"/>
                  </a:lnTo>
                  <a:lnTo>
                    <a:pt x="743" y="391"/>
                  </a:lnTo>
                  <a:lnTo>
                    <a:pt x="744" y="392"/>
                  </a:lnTo>
                  <a:lnTo>
                    <a:pt x="746" y="393"/>
                  </a:lnTo>
                  <a:lnTo>
                    <a:pt x="749" y="395"/>
                  </a:lnTo>
                  <a:lnTo>
                    <a:pt x="752" y="397"/>
                  </a:lnTo>
                  <a:lnTo>
                    <a:pt x="756" y="400"/>
                  </a:lnTo>
                  <a:lnTo>
                    <a:pt x="760" y="403"/>
                  </a:lnTo>
                  <a:lnTo>
                    <a:pt x="765" y="406"/>
                  </a:lnTo>
                  <a:lnTo>
                    <a:pt x="771" y="410"/>
                  </a:lnTo>
                  <a:lnTo>
                    <a:pt x="777" y="414"/>
                  </a:lnTo>
                  <a:lnTo>
                    <a:pt x="784" y="419"/>
                  </a:lnTo>
                  <a:lnTo>
                    <a:pt x="791" y="423"/>
                  </a:lnTo>
                  <a:lnTo>
                    <a:pt x="798" y="428"/>
                  </a:lnTo>
                  <a:lnTo>
                    <a:pt x="805" y="434"/>
                  </a:lnTo>
                  <a:lnTo>
                    <a:pt x="813" y="439"/>
                  </a:lnTo>
                  <a:lnTo>
                    <a:pt x="822" y="445"/>
                  </a:lnTo>
                  <a:lnTo>
                    <a:pt x="830" y="450"/>
                  </a:lnTo>
                  <a:lnTo>
                    <a:pt x="839" y="456"/>
                  </a:lnTo>
                  <a:lnTo>
                    <a:pt x="848" y="462"/>
                  </a:lnTo>
                  <a:lnTo>
                    <a:pt x="857" y="469"/>
                  </a:lnTo>
                  <a:lnTo>
                    <a:pt x="866" y="475"/>
                  </a:lnTo>
                  <a:lnTo>
                    <a:pt x="875" y="481"/>
                  </a:lnTo>
                  <a:lnTo>
                    <a:pt x="884" y="487"/>
                  </a:lnTo>
                  <a:lnTo>
                    <a:pt x="893" y="493"/>
                  </a:lnTo>
                  <a:lnTo>
                    <a:pt x="902" y="499"/>
                  </a:lnTo>
                  <a:lnTo>
                    <a:pt x="911" y="506"/>
                  </a:lnTo>
                  <a:lnTo>
                    <a:pt x="920" y="512"/>
                  </a:lnTo>
                  <a:lnTo>
                    <a:pt x="929" y="518"/>
                  </a:lnTo>
                  <a:lnTo>
                    <a:pt x="937" y="523"/>
                  </a:lnTo>
                  <a:lnTo>
                    <a:pt x="945" y="529"/>
                  </a:lnTo>
                  <a:lnTo>
                    <a:pt x="953" y="534"/>
                  </a:lnTo>
                  <a:lnTo>
                    <a:pt x="961" y="540"/>
                  </a:lnTo>
                  <a:lnTo>
                    <a:pt x="968" y="545"/>
                  </a:lnTo>
                  <a:lnTo>
                    <a:pt x="975" y="549"/>
                  </a:lnTo>
                  <a:lnTo>
                    <a:pt x="982" y="554"/>
                  </a:lnTo>
                  <a:lnTo>
                    <a:pt x="988" y="558"/>
                  </a:lnTo>
                  <a:lnTo>
                    <a:pt x="993" y="562"/>
                  </a:lnTo>
                  <a:lnTo>
                    <a:pt x="999" y="565"/>
                  </a:lnTo>
                  <a:lnTo>
                    <a:pt x="1003" y="568"/>
                  </a:lnTo>
                  <a:lnTo>
                    <a:pt x="1007" y="571"/>
                  </a:lnTo>
                  <a:lnTo>
                    <a:pt x="1010" y="573"/>
                  </a:lnTo>
                  <a:lnTo>
                    <a:pt x="1013" y="575"/>
                  </a:lnTo>
                  <a:lnTo>
                    <a:pt x="1015" y="576"/>
                  </a:lnTo>
                  <a:lnTo>
                    <a:pt x="1016" y="577"/>
                  </a:lnTo>
                  <a:lnTo>
                    <a:pt x="1015" y="586"/>
                  </a:lnTo>
                  <a:lnTo>
                    <a:pt x="1013" y="594"/>
                  </a:lnTo>
                  <a:lnTo>
                    <a:pt x="1011" y="602"/>
                  </a:lnTo>
                  <a:lnTo>
                    <a:pt x="1009" y="609"/>
                  </a:lnTo>
                  <a:lnTo>
                    <a:pt x="1006" y="616"/>
                  </a:lnTo>
                  <a:lnTo>
                    <a:pt x="1003" y="623"/>
                  </a:lnTo>
                  <a:lnTo>
                    <a:pt x="1000" y="630"/>
                  </a:lnTo>
                  <a:lnTo>
                    <a:pt x="997" y="636"/>
                  </a:lnTo>
                  <a:lnTo>
                    <a:pt x="993" y="642"/>
                  </a:lnTo>
                  <a:lnTo>
                    <a:pt x="989" y="648"/>
                  </a:lnTo>
                  <a:lnTo>
                    <a:pt x="985" y="653"/>
                  </a:lnTo>
                  <a:lnTo>
                    <a:pt x="980" y="659"/>
                  </a:lnTo>
                  <a:lnTo>
                    <a:pt x="975" y="663"/>
                  </a:lnTo>
                  <a:lnTo>
                    <a:pt x="969" y="668"/>
                  </a:lnTo>
                  <a:lnTo>
                    <a:pt x="963" y="672"/>
                  </a:lnTo>
                  <a:lnTo>
                    <a:pt x="957" y="676"/>
                  </a:lnTo>
                  <a:lnTo>
                    <a:pt x="950" y="680"/>
                  </a:lnTo>
                  <a:lnTo>
                    <a:pt x="949" y="680"/>
                  </a:lnTo>
                  <a:lnTo>
                    <a:pt x="948" y="679"/>
                  </a:lnTo>
                  <a:lnTo>
                    <a:pt x="947" y="678"/>
                  </a:lnTo>
                  <a:lnTo>
                    <a:pt x="944" y="676"/>
                  </a:lnTo>
                  <a:lnTo>
                    <a:pt x="942" y="674"/>
                  </a:lnTo>
                  <a:lnTo>
                    <a:pt x="938" y="672"/>
                  </a:lnTo>
                  <a:lnTo>
                    <a:pt x="934" y="670"/>
                  </a:lnTo>
                  <a:lnTo>
                    <a:pt x="929" y="667"/>
                  </a:lnTo>
                  <a:lnTo>
                    <a:pt x="924" y="663"/>
                  </a:lnTo>
                  <a:lnTo>
                    <a:pt x="919" y="660"/>
                  </a:lnTo>
                  <a:lnTo>
                    <a:pt x="913" y="656"/>
                  </a:lnTo>
                  <a:lnTo>
                    <a:pt x="907" y="652"/>
                  </a:lnTo>
                  <a:lnTo>
                    <a:pt x="900" y="647"/>
                  </a:lnTo>
                  <a:lnTo>
                    <a:pt x="893" y="643"/>
                  </a:lnTo>
                  <a:lnTo>
                    <a:pt x="885" y="638"/>
                  </a:lnTo>
                  <a:lnTo>
                    <a:pt x="878" y="633"/>
                  </a:lnTo>
                  <a:lnTo>
                    <a:pt x="870" y="628"/>
                  </a:lnTo>
                  <a:lnTo>
                    <a:pt x="861" y="622"/>
                  </a:lnTo>
                  <a:lnTo>
                    <a:pt x="853" y="617"/>
                  </a:lnTo>
                  <a:lnTo>
                    <a:pt x="844" y="611"/>
                  </a:lnTo>
                  <a:lnTo>
                    <a:pt x="835" y="605"/>
                  </a:lnTo>
                  <a:lnTo>
                    <a:pt x="826" y="600"/>
                  </a:lnTo>
                  <a:lnTo>
                    <a:pt x="817" y="594"/>
                  </a:lnTo>
                  <a:lnTo>
                    <a:pt x="808" y="588"/>
                  </a:lnTo>
                  <a:lnTo>
                    <a:pt x="799" y="582"/>
                  </a:lnTo>
                  <a:lnTo>
                    <a:pt x="790" y="576"/>
                  </a:lnTo>
                  <a:lnTo>
                    <a:pt x="781" y="570"/>
                  </a:lnTo>
                  <a:lnTo>
                    <a:pt x="771" y="564"/>
                  </a:lnTo>
                  <a:lnTo>
                    <a:pt x="762" y="558"/>
                  </a:lnTo>
                  <a:lnTo>
                    <a:pt x="753" y="552"/>
                  </a:lnTo>
                  <a:lnTo>
                    <a:pt x="744" y="546"/>
                  </a:lnTo>
                  <a:lnTo>
                    <a:pt x="735" y="541"/>
                  </a:lnTo>
                  <a:lnTo>
                    <a:pt x="727" y="535"/>
                  </a:lnTo>
                  <a:lnTo>
                    <a:pt x="718" y="529"/>
                  </a:lnTo>
                  <a:lnTo>
                    <a:pt x="710" y="524"/>
                  </a:lnTo>
                  <a:lnTo>
                    <a:pt x="702" y="519"/>
                  </a:lnTo>
                  <a:lnTo>
                    <a:pt x="694" y="514"/>
                  </a:lnTo>
                  <a:lnTo>
                    <a:pt x="687" y="509"/>
                  </a:lnTo>
                  <a:lnTo>
                    <a:pt x="680" y="504"/>
                  </a:lnTo>
                  <a:lnTo>
                    <a:pt x="673" y="500"/>
                  </a:lnTo>
                  <a:lnTo>
                    <a:pt x="667" y="496"/>
                  </a:lnTo>
                  <a:lnTo>
                    <a:pt x="661" y="492"/>
                  </a:lnTo>
                  <a:lnTo>
                    <a:pt x="655" y="488"/>
                  </a:lnTo>
                  <a:lnTo>
                    <a:pt x="650" y="485"/>
                  </a:lnTo>
                  <a:lnTo>
                    <a:pt x="646" y="482"/>
                  </a:lnTo>
                  <a:lnTo>
                    <a:pt x="642" y="480"/>
                  </a:lnTo>
                  <a:lnTo>
                    <a:pt x="638" y="477"/>
                  </a:lnTo>
                  <a:lnTo>
                    <a:pt x="635" y="475"/>
                  </a:lnTo>
                  <a:lnTo>
                    <a:pt x="633" y="474"/>
                  </a:lnTo>
                  <a:lnTo>
                    <a:pt x="631" y="473"/>
                  </a:lnTo>
                  <a:lnTo>
                    <a:pt x="630" y="472"/>
                  </a:lnTo>
                  <a:lnTo>
                    <a:pt x="627" y="467"/>
                  </a:lnTo>
                  <a:lnTo>
                    <a:pt x="623" y="461"/>
                  </a:lnTo>
                  <a:lnTo>
                    <a:pt x="620" y="456"/>
                  </a:lnTo>
                  <a:lnTo>
                    <a:pt x="616" y="450"/>
                  </a:lnTo>
                  <a:lnTo>
                    <a:pt x="613" y="445"/>
                  </a:lnTo>
                  <a:lnTo>
                    <a:pt x="609" y="440"/>
                  </a:lnTo>
                  <a:lnTo>
                    <a:pt x="605" y="434"/>
                  </a:lnTo>
                  <a:lnTo>
                    <a:pt x="600" y="429"/>
                  </a:lnTo>
                  <a:lnTo>
                    <a:pt x="596" y="424"/>
                  </a:lnTo>
                  <a:lnTo>
                    <a:pt x="591" y="419"/>
                  </a:lnTo>
                  <a:lnTo>
                    <a:pt x="587" y="414"/>
                  </a:lnTo>
                  <a:lnTo>
                    <a:pt x="582" y="409"/>
                  </a:lnTo>
                  <a:lnTo>
                    <a:pt x="577" y="404"/>
                  </a:lnTo>
                  <a:lnTo>
                    <a:pt x="572" y="399"/>
                  </a:lnTo>
                  <a:lnTo>
                    <a:pt x="567" y="395"/>
                  </a:lnTo>
                  <a:lnTo>
                    <a:pt x="561" y="390"/>
                  </a:lnTo>
                  <a:lnTo>
                    <a:pt x="556" y="385"/>
                  </a:lnTo>
                  <a:lnTo>
                    <a:pt x="550" y="381"/>
                  </a:lnTo>
                  <a:lnTo>
                    <a:pt x="545" y="376"/>
                  </a:lnTo>
                  <a:lnTo>
                    <a:pt x="539" y="372"/>
                  </a:lnTo>
                  <a:lnTo>
                    <a:pt x="533" y="368"/>
                  </a:lnTo>
                  <a:lnTo>
                    <a:pt x="527" y="363"/>
                  </a:lnTo>
                  <a:lnTo>
                    <a:pt x="521" y="359"/>
                  </a:lnTo>
                  <a:lnTo>
                    <a:pt x="515" y="355"/>
                  </a:lnTo>
                  <a:lnTo>
                    <a:pt x="509" y="351"/>
                  </a:lnTo>
                  <a:lnTo>
                    <a:pt x="503" y="348"/>
                  </a:lnTo>
                  <a:lnTo>
                    <a:pt x="496" y="344"/>
                  </a:lnTo>
                  <a:lnTo>
                    <a:pt x="490" y="340"/>
                  </a:lnTo>
                  <a:lnTo>
                    <a:pt x="483" y="337"/>
                  </a:lnTo>
                  <a:lnTo>
                    <a:pt x="477" y="333"/>
                  </a:lnTo>
                  <a:lnTo>
                    <a:pt x="470" y="330"/>
                  </a:lnTo>
                  <a:lnTo>
                    <a:pt x="464" y="327"/>
                  </a:lnTo>
                  <a:lnTo>
                    <a:pt x="457" y="324"/>
                  </a:lnTo>
                  <a:lnTo>
                    <a:pt x="450" y="321"/>
                  </a:lnTo>
                  <a:lnTo>
                    <a:pt x="444" y="318"/>
                  </a:lnTo>
                  <a:lnTo>
                    <a:pt x="437" y="316"/>
                  </a:lnTo>
                  <a:lnTo>
                    <a:pt x="430" y="313"/>
                  </a:lnTo>
                  <a:lnTo>
                    <a:pt x="423" y="311"/>
                  </a:lnTo>
                  <a:lnTo>
                    <a:pt x="416" y="308"/>
                  </a:lnTo>
                  <a:lnTo>
                    <a:pt x="410" y="306"/>
                  </a:lnTo>
                  <a:lnTo>
                    <a:pt x="403" y="304"/>
                  </a:lnTo>
                  <a:lnTo>
                    <a:pt x="396" y="302"/>
                  </a:lnTo>
                  <a:lnTo>
                    <a:pt x="389" y="301"/>
                  </a:lnTo>
                  <a:lnTo>
                    <a:pt x="382" y="299"/>
                  </a:lnTo>
                  <a:lnTo>
                    <a:pt x="375" y="298"/>
                  </a:lnTo>
                  <a:lnTo>
                    <a:pt x="369" y="296"/>
                  </a:lnTo>
                  <a:lnTo>
                    <a:pt x="362" y="295"/>
                  </a:lnTo>
                  <a:lnTo>
                    <a:pt x="355" y="294"/>
                  </a:lnTo>
                  <a:lnTo>
                    <a:pt x="348" y="294"/>
                  </a:lnTo>
                  <a:lnTo>
                    <a:pt x="342" y="293"/>
                  </a:lnTo>
                  <a:lnTo>
                    <a:pt x="335" y="293"/>
                  </a:lnTo>
                  <a:lnTo>
                    <a:pt x="328" y="292"/>
                  </a:lnTo>
                  <a:lnTo>
                    <a:pt x="322" y="292"/>
                  </a:lnTo>
                  <a:lnTo>
                    <a:pt x="315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10" y="289"/>
                  </a:lnTo>
                  <a:lnTo>
                    <a:pt x="306" y="287"/>
                  </a:lnTo>
                  <a:lnTo>
                    <a:pt x="303" y="285"/>
                  </a:lnTo>
                  <a:lnTo>
                    <a:pt x="299" y="282"/>
                  </a:lnTo>
                  <a:lnTo>
                    <a:pt x="294" y="279"/>
                  </a:lnTo>
                  <a:lnTo>
                    <a:pt x="288" y="276"/>
                  </a:lnTo>
                  <a:lnTo>
                    <a:pt x="283" y="273"/>
                  </a:lnTo>
                  <a:lnTo>
                    <a:pt x="276" y="269"/>
                  </a:lnTo>
                  <a:lnTo>
                    <a:pt x="270" y="265"/>
                  </a:lnTo>
                  <a:lnTo>
                    <a:pt x="263" y="260"/>
                  </a:lnTo>
                  <a:lnTo>
                    <a:pt x="255" y="256"/>
                  </a:lnTo>
                  <a:lnTo>
                    <a:pt x="248" y="251"/>
                  </a:lnTo>
                  <a:lnTo>
                    <a:pt x="239" y="246"/>
                  </a:lnTo>
                  <a:lnTo>
                    <a:pt x="231" y="241"/>
                  </a:lnTo>
                  <a:lnTo>
                    <a:pt x="223" y="236"/>
                  </a:lnTo>
                  <a:lnTo>
                    <a:pt x="214" y="231"/>
                  </a:lnTo>
                  <a:lnTo>
                    <a:pt x="205" y="225"/>
                  </a:lnTo>
                  <a:lnTo>
                    <a:pt x="196" y="220"/>
                  </a:lnTo>
                  <a:lnTo>
                    <a:pt x="187" y="214"/>
                  </a:lnTo>
                  <a:lnTo>
                    <a:pt x="177" y="209"/>
                  </a:lnTo>
                  <a:lnTo>
                    <a:pt x="168" y="203"/>
                  </a:lnTo>
                  <a:lnTo>
                    <a:pt x="158" y="197"/>
                  </a:lnTo>
                  <a:lnTo>
                    <a:pt x="149" y="191"/>
                  </a:lnTo>
                  <a:lnTo>
                    <a:pt x="140" y="186"/>
                  </a:lnTo>
                  <a:lnTo>
                    <a:pt x="130" y="180"/>
                  </a:lnTo>
                  <a:lnTo>
                    <a:pt x="121" y="175"/>
                  </a:lnTo>
                  <a:lnTo>
                    <a:pt x="112" y="169"/>
                  </a:lnTo>
                  <a:lnTo>
                    <a:pt x="103" y="164"/>
                  </a:lnTo>
                  <a:lnTo>
                    <a:pt x="94" y="158"/>
                  </a:lnTo>
                  <a:lnTo>
                    <a:pt x="86" y="153"/>
                  </a:lnTo>
                  <a:lnTo>
                    <a:pt x="77" y="148"/>
                  </a:lnTo>
                  <a:lnTo>
                    <a:pt x="69" y="143"/>
                  </a:lnTo>
                  <a:lnTo>
                    <a:pt x="62" y="138"/>
                  </a:lnTo>
                  <a:lnTo>
                    <a:pt x="54" y="134"/>
                  </a:lnTo>
                  <a:lnTo>
                    <a:pt x="47" y="130"/>
                  </a:lnTo>
                  <a:lnTo>
                    <a:pt x="41" y="126"/>
                  </a:lnTo>
                  <a:lnTo>
                    <a:pt x="34" y="122"/>
                  </a:lnTo>
                  <a:lnTo>
                    <a:pt x="29" y="118"/>
                  </a:lnTo>
                  <a:lnTo>
                    <a:pt x="23" y="115"/>
                  </a:lnTo>
                  <a:lnTo>
                    <a:pt x="18" y="112"/>
                  </a:lnTo>
                  <a:lnTo>
                    <a:pt x="14" y="110"/>
                  </a:lnTo>
                  <a:lnTo>
                    <a:pt x="10" y="107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78"/>
                  </a:lnTo>
                  <a:lnTo>
                    <a:pt x="5" y="72"/>
                  </a:lnTo>
                  <a:lnTo>
                    <a:pt x="8" y="65"/>
                  </a:lnTo>
                  <a:lnTo>
                    <a:pt x="11" y="58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24" y="36"/>
                  </a:lnTo>
                  <a:lnTo>
                    <a:pt x="29" y="30"/>
                  </a:lnTo>
                  <a:lnTo>
                    <a:pt x="34" y="23"/>
                  </a:lnTo>
                  <a:lnTo>
                    <a:pt x="39" y="17"/>
                  </a:lnTo>
                  <a:lnTo>
                    <a:pt x="44" y="12"/>
                  </a:lnTo>
                  <a:lnTo>
                    <a:pt x="50" y="8"/>
                  </a:lnTo>
                  <a:lnTo>
                    <a:pt x="56" y="4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2" y="0"/>
                  </a:lnTo>
                </a:path>
              </a:pathLst>
            </a:custGeom>
            <a:solidFill>
              <a:srgbClr val="009933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92" name="Freeform 32">
              <a:extLst>
                <a:ext uri="{FF2B5EF4-FFF2-40B4-BE49-F238E27FC236}">
                  <a16:creationId xmlns:a16="http://schemas.microsoft.com/office/drawing/2014/main" id="{84DABA7F-2B8C-48BB-9A21-FEDEBA46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196" y="2865429"/>
              <a:ext cx="806830" cy="558196"/>
            </a:xfrm>
            <a:custGeom>
              <a:avLst/>
              <a:gdLst>
                <a:gd name="T0" fmla="*/ 2147483646 w 1017"/>
                <a:gd name="T1" fmla="*/ 2147483646 h 681"/>
                <a:gd name="T2" fmla="*/ 2147483646 w 1017"/>
                <a:gd name="T3" fmla="*/ 2147483646 h 681"/>
                <a:gd name="T4" fmla="*/ 2147483646 w 1017"/>
                <a:gd name="T5" fmla="*/ 2147483646 h 681"/>
                <a:gd name="T6" fmla="*/ 2147483646 w 1017"/>
                <a:gd name="T7" fmla="*/ 2147483646 h 681"/>
                <a:gd name="T8" fmla="*/ 2147483646 w 1017"/>
                <a:gd name="T9" fmla="*/ 2147483646 h 681"/>
                <a:gd name="T10" fmla="*/ 2147483646 w 1017"/>
                <a:gd name="T11" fmla="*/ 2147483646 h 681"/>
                <a:gd name="T12" fmla="*/ 2147483646 w 1017"/>
                <a:gd name="T13" fmla="*/ 2147483646 h 681"/>
                <a:gd name="T14" fmla="*/ 2147483646 w 1017"/>
                <a:gd name="T15" fmla="*/ 2147483646 h 681"/>
                <a:gd name="T16" fmla="*/ 2147483646 w 1017"/>
                <a:gd name="T17" fmla="*/ 2147483646 h 681"/>
                <a:gd name="T18" fmla="*/ 2147483646 w 1017"/>
                <a:gd name="T19" fmla="*/ 2147483646 h 681"/>
                <a:gd name="T20" fmla="*/ 2147483646 w 1017"/>
                <a:gd name="T21" fmla="*/ 2147483646 h 681"/>
                <a:gd name="T22" fmla="*/ 2147483646 w 1017"/>
                <a:gd name="T23" fmla="*/ 2147483646 h 681"/>
                <a:gd name="T24" fmla="*/ 2147483646 w 1017"/>
                <a:gd name="T25" fmla="*/ 2147483646 h 681"/>
                <a:gd name="T26" fmla="*/ 2147483646 w 1017"/>
                <a:gd name="T27" fmla="*/ 2147483646 h 681"/>
                <a:gd name="T28" fmla="*/ 2147483646 w 1017"/>
                <a:gd name="T29" fmla="*/ 2147483646 h 681"/>
                <a:gd name="T30" fmla="*/ 2147483646 w 1017"/>
                <a:gd name="T31" fmla="*/ 2147483646 h 681"/>
                <a:gd name="T32" fmla="*/ 2147483646 w 1017"/>
                <a:gd name="T33" fmla="*/ 2147483646 h 681"/>
                <a:gd name="T34" fmla="*/ 2147483646 w 1017"/>
                <a:gd name="T35" fmla="*/ 2147483646 h 681"/>
                <a:gd name="T36" fmla="*/ 2147483646 w 1017"/>
                <a:gd name="T37" fmla="*/ 2147483646 h 681"/>
                <a:gd name="T38" fmla="*/ 2147483646 w 1017"/>
                <a:gd name="T39" fmla="*/ 2147483646 h 681"/>
                <a:gd name="T40" fmla="*/ 2147483646 w 1017"/>
                <a:gd name="T41" fmla="*/ 2147483646 h 681"/>
                <a:gd name="T42" fmla="*/ 2147483646 w 1017"/>
                <a:gd name="T43" fmla="*/ 2147483646 h 681"/>
                <a:gd name="T44" fmla="*/ 2147483646 w 1017"/>
                <a:gd name="T45" fmla="*/ 2147483646 h 681"/>
                <a:gd name="T46" fmla="*/ 2147483646 w 1017"/>
                <a:gd name="T47" fmla="*/ 2147483646 h 681"/>
                <a:gd name="T48" fmla="*/ 2147483646 w 1017"/>
                <a:gd name="T49" fmla="*/ 2147483646 h 681"/>
                <a:gd name="T50" fmla="*/ 2147483646 w 1017"/>
                <a:gd name="T51" fmla="*/ 2147483646 h 681"/>
                <a:gd name="T52" fmla="*/ 2147483646 w 1017"/>
                <a:gd name="T53" fmla="*/ 2147483646 h 681"/>
                <a:gd name="T54" fmla="*/ 2147483646 w 1017"/>
                <a:gd name="T55" fmla="*/ 2147483646 h 681"/>
                <a:gd name="T56" fmla="*/ 2147483646 w 1017"/>
                <a:gd name="T57" fmla="*/ 2147483646 h 681"/>
                <a:gd name="T58" fmla="*/ 2147483646 w 1017"/>
                <a:gd name="T59" fmla="*/ 2147483646 h 681"/>
                <a:gd name="T60" fmla="*/ 2147483646 w 1017"/>
                <a:gd name="T61" fmla="*/ 2147483646 h 681"/>
                <a:gd name="T62" fmla="*/ 2147483646 w 1017"/>
                <a:gd name="T63" fmla="*/ 2147483646 h 681"/>
                <a:gd name="T64" fmla="*/ 2147483646 w 1017"/>
                <a:gd name="T65" fmla="*/ 2147483646 h 681"/>
                <a:gd name="T66" fmla="*/ 2147483646 w 1017"/>
                <a:gd name="T67" fmla="*/ 2147483646 h 681"/>
                <a:gd name="T68" fmla="*/ 2147483646 w 1017"/>
                <a:gd name="T69" fmla="*/ 2147483646 h 681"/>
                <a:gd name="T70" fmla="*/ 2147483646 w 1017"/>
                <a:gd name="T71" fmla="*/ 2147483646 h 681"/>
                <a:gd name="T72" fmla="*/ 2147483646 w 1017"/>
                <a:gd name="T73" fmla="*/ 2147483646 h 681"/>
                <a:gd name="T74" fmla="*/ 2147483646 w 1017"/>
                <a:gd name="T75" fmla="*/ 2147483646 h 681"/>
                <a:gd name="T76" fmla="*/ 2147483646 w 1017"/>
                <a:gd name="T77" fmla="*/ 2147483646 h 681"/>
                <a:gd name="T78" fmla="*/ 2147483646 w 1017"/>
                <a:gd name="T79" fmla="*/ 2147483646 h 681"/>
                <a:gd name="T80" fmla="*/ 2147483646 w 1017"/>
                <a:gd name="T81" fmla="*/ 2147483646 h 681"/>
                <a:gd name="T82" fmla="*/ 2147483646 w 1017"/>
                <a:gd name="T83" fmla="*/ 2147483646 h 681"/>
                <a:gd name="T84" fmla="*/ 2147483646 w 1017"/>
                <a:gd name="T85" fmla="*/ 2147483646 h 681"/>
                <a:gd name="T86" fmla="*/ 2147483646 w 1017"/>
                <a:gd name="T87" fmla="*/ 2147483646 h 681"/>
                <a:gd name="T88" fmla="*/ 2147483646 w 1017"/>
                <a:gd name="T89" fmla="*/ 2147483646 h 681"/>
                <a:gd name="T90" fmla="*/ 2147483646 w 1017"/>
                <a:gd name="T91" fmla="*/ 2147483646 h 681"/>
                <a:gd name="T92" fmla="*/ 2147483646 w 1017"/>
                <a:gd name="T93" fmla="*/ 2147483646 h 681"/>
                <a:gd name="T94" fmla="*/ 2147483646 w 1017"/>
                <a:gd name="T95" fmla="*/ 2147483646 h 681"/>
                <a:gd name="T96" fmla="*/ 2147483646 w 1017"/>
                <a:gd name="T97" fmla="*/ 2147483646 h 681"/>
                <a:gd name="T98" fmla="*/ 2147483646 w 1017"/>
                <a:gd name="T99" fmla="*/ 2147483646 h 681"/>
                <a:gd name="T100" fmla="*/ 2147483646 w 1017"/>
                <a:gd name="T101" fmla="*/ 2147483646 h 681"/>
                <a:gd name="T102" fmla="*/ 2147483646 w 1017"/>
                <a:gd name="T103" fmla="*/ 2147483646 h 681"/>
                <a:gd name="T104" fmla="*/ 2147483646 w 1017"/>
                <a:gd name="T105" fmla="*/ 2147483646 h 681"/>
                <a:gd name="T106" fmla="*/ 2147483646 w 1017"/>
                <a:gd name="T107" fmla="*/ 2147483646 h 681"/>
                <a:gd name="T108" fmla="*/ 2147483646 w 1017"/>
                <a:gd name="T109" fmla="*/ 2147483646 h 681"/>
                <a:gd name="T110" fmla="*/ 2147483646 w 1017"/>
                <a:gd name="T111" fmla="*/ 2147483646 h 681"/>
                <a:gd name="T112" fmla="*/ 2147483646 w 1017"/>
                <a:gd name="T113" fmla="*/ 2147483646 h 681"/>
                <a:gd name="T114" fmla="*/ 2147483646 w 1017"/>
                <a:gd name="T115" fmla="*/ 2147483646 h 681"/>
                <a:gd name="T116" fmla="*/ 2147483646 w 1017"/>
                <a:gd name="T117" fmla="*/ 2147483646 h 6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7"/>
                <a:gd name="T178" fmla="*/ 0 h 681"/>
                <a:gd name="T179" fmla="*/ 1017 w 1017"/>
                <a:gd name="T180" fmla="*/ 681 h 6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7" h="681">
                  <a:moveTo>
                    <a:pt x="72" y="0"/>
                  </a:moveTo>
                  <a:lnTo>
                    <a:pt x="72" y="0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101" y="19"/>
                  </a:lnTo>
                  <a:lnTo>
                    <a:pt x="107" y="23"/>
                  </a:lnTo>
                  <a:lnTo>
                    <a:pt x="114" y="28"/>
                  </a:lnTo>
                  <a:lnTo>
                    <a:pt x="121" y="32"/>
                  </a:lnTo>
                  <a:lnTo>
                    <a:pt x="129" y="37"/>
                  </a:lnTo>
                  <a:lnTo>
                    <a:pt x="137" y="43"/>
                  </a:lnTo>
                  <a:lnTo>
                    <a:pt x="145" y="48"/>
                  </a:lnTo>
                  <a:lnTo>
                    <a:pt x="153" y="54"/>
                  </a:lnTo>
                  <a:lnTo>
                    <a:pt x="162" y="59"/>
                  </a:lnTo>
                  <a:lnTo>
                    <a:pt x="171" y="65"/>
                  </a:lnTo>
                  <a:lnTo>
                    <a:pt x="180" y="71"/>
                  </a:lnTo>
                  <a:lnTo>
                    <a:pt x="189" y="77"/>
                  </a:lnTo>
                  <a:lnTo>
                    <a:pt x="198" y="83"/>
                  </a:lnTo>
                  <a:lnTo>
                    <a:pt x="207" y="89"/>
                  </a:lnTo>
                  <a:lnTo>
                    <a:pt x="216" y="95"/>
                  </a:lnTo>
                  <a:lnTo>
                    <a:pt x="225" y="102"/>
                  </a:lnTo>
                  <a:lnTo>
                    <a:pt x="234" y="108"/>
                  </a:lnTo>
                  <a:lnTo>
                    <a:pt x="243" y="114"/>
                  </a:lnTo>
                  <a:lnTo>
                    <a:pt x="252" y="119"/>
                  </a:lnTo>
                  <a:lnTo>
                    <a:pt x="261" y="125"/>
                  </a:lnTo>
                  <a:lnTo>
                    <a:pt x="269" y="131"/>
                  </a:lnTo>
                  <a:lnTo>
                    <a:pt x="277" y="136"/>
                  </a:lnTo>
                  <a:lnTo>
                    <a:pt x="285" y="141"/>
                  </a:lnTo>
                  <a:lnTo>
                    <a:pt x="293" y="146"/>
                  </a:lnTo>
                  <a:lnTo>
                    <a:pt x="300" y="151"/>
                  </a:lnTo>
                  <a:lnTo>
                    <a:pt x="307" y="156"/>
                  </a:lnTo>
                  <a:lnTo>
                    <a:pt x="313" y="160"/>
                  </a:lnTo>
                  <a:lnTo>
                    <a:pt x="319" y="164"/>
                  </a:lnTo>
                  <a:lnTo>
                    <a:pt x="324" y="167"/>
                  </a:lnTo>
                  <a:lnTo>
                    <a:pt x="328" y="170"/>
                  </a:lnTo>
                  <a:lnTo>
                    <a:pt x="332" y="173"/>
                  </a:lnTo>
                  <a:lnTo>
                    <a:pt x="336" y="175"/>
                  </a:lnTo>
                  <a:lnTo>
                    <a:pt x="338" y="177"/>
                  </a:lnTo>
                  <a:lnTo>
                    <a:pt x="340" y="178"/>
                  </a:lnTo>
                  <a:lnTo>
                    <a:pt x="342" y="179"/>
                  </a:lnTo>
                  <a:lnTo>
                    <a:pt x="345" y="182"/>
                  </a:lnTo>
                  <a:lnTo>
                    <a:pt x="349" y="185"/>
                  </a:lnTo>
                  <a:lnTo>
                    <a:pt x="353" y="189"/>
                  </a:lnTo>
                  <a:lnTo>
                    <a:pt x="357" y="192"/>
                  </a:lnTo>
                  <a:lnTo>
                    <a:pt x="360" y="196"/>
                  </a:lnTo>
                  <a:lnTo>
                    <a:pt x="365" y="199"/>
                  </a:lnTo>
                  <a:lnTo>
                    <a:pt x="369" y="203"/>
                  </a:lnTo>
                  <a:lnTo>
                    <a:pt x="373" y="207"/>
                  </a:lnTo>
                  <a:lnTo>
                    <a:pt x="377" y="210"/>
                  </a:lnTo>
                  <a:lnTo>
                    <a:pt x="382" y="214"/>
                  </a:lnTo>
                  <a:lnTo>
                    <a:pt x="387" y="218"/>
                  </a:lnTo>
                  <a:lnTo>
                    <a:pt x="391" y="222"/>
                  </a:lnTo>
                  <a:lnTo>
                    <a:pt x="396" y="226"/>
                  </a:lnTo>
                  <a:lnTo>
                    <a:pt x="401" y="230"/>
                  </a:lnTo>
                  <a:lnTo>
                    <a:pt x="406" y="234"/>
                  </a:lnTo>
                  <a:lnTo>
                    <a:pt x="411" y="238"/>
                  </a:lnTo>
                  <a:lnTo>
                    <a:pt x="417" y="243"/>
                  </a:lnTo>
                  <a:lnTo>
                    <a:pt x="422" y="247"/>
                  </a:lnTo>
                  <a:lnTo>
                    <a:pt x="428" y="251"/>
                  </a:lnTo>
                  <a:lnTo>
                    <a:pt x="433" y="255"/>
                  </a:lnTo>
                  <a:lnTo>
                    <a:pt x="439" y="260"/>
                  </a:lnTo>
                  <a:lnTo>
                    <a:pt x="444" y="264"/>
                  </a:lnTo>
                  <a:lnTo>
                    <a:pt x="450" y="268"/>
                  </a:lnTo>
                  <a:lnTo>
                    <a:pt x="456" y="272"/>
                  </a:lnTo>
                  <a:lnTo>
                    <a:pt x="462" y="277"/>
                  </a:lnTo>
                  <a:lnTo>
                    <a:pt x="468" y="281"/>
                  </a:lnTo>
                  <a:lnTo>
                    <a:pt x="474" y="285"/>
                  </a:lnTo>
                  <a:lnTo>
                    <a:pt x="480" y="289"/>
                  </a:lnTo>
                  <a:lnTo>
                    <a:pt x="487" y="294"/>
                  </a:lnTo>
                  <a:lnTo>
                    <a:pt x="493" y="298"/>
                  </a:lnTo>
                  <a:lnTo>
                    <a:pt x="499" y="302"/>
                  </a:lnTo>
                  <a:lnTo>
                    <a:pt x="506" y="306"/>
                  </a:lnTo>
                  <a:lnTo>
                    <a:pt x="512" y="310"/>
                  </a:lnTo>
                  <a:lnTo>
                    <a:pt x="519" y="314"/>
                  </a:lnTo>
                  <a:lnTo>
                    <a:pt x="525" y="318"/>
                  </a:lnTo>
                  <a:lnTo>
                    <a:pt x="532" y="322"/>
                  </a:lnTo>
                  <a:lnTo>
                    <a:pt x="539" y="326"/>
                  </a:lnTo>
                  <a:lnTo>
                    <a:pt x="545" y="330"/>
                  </a:lnTo>
                  <a:lnTo>
                    <a:pt x="552" y="333"/>
                  </a:lnTo>
                  <a:lnTo>
                    <a:pt x="559" y="337"/>
                  </a:lnTo>
                  <a:lnTo>
                    <a:pt x="566" y="341"/>
                  </a:lnTo>
                  <a:lnTo>
                    <a:pt x="573" y="344"/>
                  </a:lnTo>
                  <a:lnTo>
                    <a:pt x="580" y="347"/>
                  </a:lnTo>
                  <a:lnTo>
                    <a:pt x="587" y="351"/>
                  </a:lnTo>
                  <a:lnTo>
                    <a:pt x="593" y="354"/>
                  </a:lnTo>
                  <a:lnTo>
                    <a:pt x="601" y="357"/>
                  </a:lnTo>
                  <a:lnTo>
                    <a:pt x="608" y="360"/>
                  </a:lnTo>
                  <a:lnTo>
                    <a:pt x="615" y="363"/>
                  </a:lnTo>
                  <a:lnTo>
                    <a:pt x="622" y="366"/>
                  </a:lnTo>
                  <a:lnTo>
                    <a:pt x="629" y="368"/>
                  </a:lnTo>
                  <a:lnTo>
                    <a:pt x="636" y="371"/>
                  </a:lnTo>
                  <a:lnTo>
                    <a:pt x="643" y="373"/>
                  </a:lnTo>
                  <a:lnTo>
                    <a:pt x="650" y="376"/>
                  </a:lnTo>
                  <a:lnTo>
                    <a:pt x="657" y="378"/>
                  </a:lnTo>
                  <a:lnTo>
                    <a:pt x="664" y="380"/>
                  </a:lnTo>
                  <a:lnTo>
                    <a:pt x="672" y="382"/>
                  </a:lnTo>
                  <a:lnTo>
                    <a:pt x="679" y="383"/>
                  </a:lnTo>
                  <a:lnTo>
                    <a:pt x="686" y="385"/>
                  </a:lnTo>
                  <a:lnTo>
                    <a:pt x="693" y="386"/>
                  </a:lnTo>
                  <a:lnTo>
                    <a:pt x="700" y="387"/>
                  </a:lnTo>
                  <a:lnTo>
                    <a:pt x="707" y="388"/>
                  </a:lnTo>
                  <a:lnTo>
                    <a:pt x="714" y="389"/>
                  </a:lnTo>
                  <a:lnTo>
                    <a:pt x="721" y="390"/>
                  </a:lnTo>
                  <a:lnTo>
                    <a:pt x="728" y="390"/>
                  </a:lnTo>
                  <a:lnTo>
                    <a:pt x="735" y="391"/>
                  </a:lnTo>
                  <a:lnTo>
                    <a:pt x="742" y="391"/>
                  </a:lnTo>
                  <a:lnTo>
                    <a:pt x="743" y="391"/>
                  </a:lnTo>
                  <a:lnTo>
                    <a:pt x="744" y="392"/>
                  </a:lnTo>
                  <a:lnTo>
                    <a:pt x="746" y="393"/>
                  </a:lnTo>
                  <a:lnTo>
                    <a:pt x="749" y="395"/>
                  </a:lnTo>
                  <a:lnTo>
                    <a:pt x="752" y="397"/>
                  </a:lnTo>
                  <a:lnTo>
                    <a:pt x="756" y="400"/>
                  </a:lnTo>
                  <a:lnTo>
                    <a:pt x="760" y="403"/>
                  </a:lnTo>
                  <a:lnTo>
                    <a:pt x="765" y="406"/>
                  </a:lnTo>
                  <a:lnTo>
                    <a:pt x="771" y="410"/>
                  </a:lnTo>
                  <a:lnTo>
                    <a:pt x="777" y="414"/>
                  </a:lnTo>
                  <a:lnTo>
                    <a:pt x="784" y="419"/>
                  </a:lnTo>
                  <a:lnTo>
                    <a:pt x="791" y="423"/>
                  </a:lnTo>
                  <a:lnTo>
                    <a:pt x="798" y="428"/>
                  </a:lnTo>
                  <a:lnTo>
                    <a:pt x="805" y="434"/>
                  </a:lnTo>
                  <a:lnTo>
                    <a:pt x="813" y="439"/>
                  </a:lnTo>
                  <a:lnTo>
                    <a:pt x="822" y="445"/>
                  </a:lnTo>
                  <a:lnTo>
                    <a:pt x="830" y="450"/>
                  </a:lnTo>
                  <a:lnTo>
                    <a:pt x="839" y="456"/>
                  </a:lnTo>
                  <a:lnTo>
                    <a:pt x="848" y="462"/>
                  </a:lnTo>
                  <a:lnTo>
                    <a:pt x="857" y="469"/>
                  </a:lnTo>
                  <a:lnTo>
                    <a:pt x="866" y="475"/>
                  </a:lnTo>
                  <a:lnTo>
                    <a:pt x="875" y="481"/>
                  </a:lnTo>
                  <a:lnTo>
                    <a:pt x="884" y="487"/>
                  </a:lnTo>
                  <a:lnTo>
                    <a:pt x="893" y="493"/>
                  </a:lnTo>
                  <a:lnTo>
                    <a:pt x="902" y="499"/>
                  </a:lnTo>
                  <a:lnTo>
                    <a:pt x="911" y="506"/>
                  </a:lnTo>
                  <a:lnTo>
                    <a:pt x="920" y="512"/>
                  </a:lnTo>
                  <a:lnTo>
                    <a:pt x="929" y="518"/>
                  </a:lnTo>
                  <a:lnTo>
                    <a:pt x="937" y="523"/>
                  </a:lnTo>
                  <a:lnTo>
                    <a:pt x="945" y="529"/>
                  </a:lnTo>
                  <a:lnTo>
                    <a:pt x="953" y="534"/>
                  </a:lnTo>
                  <a:lnTo>
                    <a:pt x="961" y="540"/>
                  </a:lnTo>
                  <a:lnTo>
                    <a:pt x="968" y="545"/>
                  </a:lnTo>
                  <a:lnTo>
                    <a:pt x="975" y="549"/>
                  </a:lnTo>
                  <a:lnTo>
                    <a:pt x="982" y="554"/>
                  </a:lnTo>
                  <a:lnTo>
                    <a:pt x="988" y="558"/>
                  </a:lnTo>
                  <a:lnTo>
                    <a:pt x="993" y="562"/>
                  </a:lnTo>
                  <a:lnTo>
                    <a:pt x="999" y="565"/>
                  </a:lnTo>
                  <a:lnTo>
                    <a:pt x="1003" y="568"/>
                  </a:lnTo>
                  <a:lnTo>
                    <a:pt x="1007" y="571"/>
                  </a:lnTo>
                  <a:lnTo>
                    <a:pt x="1010" y="573"/>
                  </a:lnTo>
                  <a:lnTo>
                    <a:pt x="1013" y="575"/>
                  </a:lnTo>
                  <a:lnTo>
                    <a:pt x="1015" y="576"/>
                  </a:lnTo>
                  <a:lnTo>
                    <a:pt x="1016" y="577"/>
                  </a:lnTo>
                  <a:lnTo>
                    <a:pt x="1015" y="586"/>
                  </a:lnTo>
                  <a:lnTo>
                    <a:pt x="1013" y="594"/>
                  </a:lnTo>
                  <a:lnTo>
                    <a:pt x="1011" y="602"/>
                  </a:lnTo>
                  <a:lnTo>
                    <a:pt x="1009" y="609"/>
                  </a:lnTo>
                  <a:lnTo>
                    <a:pt x="1006" y="616"/>
                  </a:lnTo>
                  <a:lnTo>
                    <a:pt x="1003" y="623"/>
                  </a:lnTo>
                  <a:lnTo>
                    <a:pt x="1000" y="630"/>
                  </a:lnTo>
                  <a:lnTo>
                    <a:pt x="997" y="636"/>
                  </a:lnTo>
                  <a:lnTo>
                    <a:pt x="993" y="642"/>
                  </a:lnTo>
                  <a:lnTo>
                    <a:pt x="989" y="648"/>
                  </a:lnTo>
                  <a:lnTo>
                    <a:pt x="985" y="653"/>
                  </a:lnTo>
                  <a:lnTo>
                    <a:pt x="980" y="659"/>
                  </a:lnTo>
                  <a:lnTo>
                    <a:pt x="975" y="663"/>
                  </a:lnTo>
                  <a:lnTo>
                    <a:pt x="969" y="668"/>
                  </a:lnTo>
                  <a:lnTo>
                    <a:pt x="963" y="672"/>
                  </a:lnTo>
                  <a:lnTo>
                    <a:pt x="957" y="676"/>
                  </a:lnTo>
                  <a:lnTo>
                    <a:pt x="950" y="680"/>
                  </a:lnTo>
                  <a:lnTo>
                    <a:pt x="949" y="680"/>
                  </a:lnTo>
                  <a:lnTo>
                    <a:pt x="948" y="679"/>
                  </a:lnTo>
                  <a:lnTo>
                    <a:pt x="947" y="678"/>
                  </a:lnTo>
                  <a:lnTo>
                    <a:pt x="944" y="676"/>
                  </a:lnTo>
                  <a:lnTo>
                    <a:pt x="942" y="674"/>
                  </a:lnTo>
                  <a:lnTo>
                    <a:pt x="938" y="672"/>
                  </a:lnTo>
                  <a:lnTo>
                    <a:pt x="934" y="670"/>
                  </a:lnTo>
                  <a:lnTo>
                    <a:pt x="929" y="667"/>
                  </a:lnTo>
                  <a:lnTo>
                    <a:pt x="924" y="663"/>
                  </a:lnTo>
                  <a:lnTo>
                    <a:pt x="919" y="660"/>
                  </a:lnTo>
                  <a:lnTo>
                    <a:pt x="913" y="656"/>
                  </a:lnTo>
                  <a:lnTo>
                    <a:pt x="907" y="652"/>
                  </a:lnTo>
                  <a:lnTo>
                    <a:pt x="900" y="647"/>
                  </a:lnTo>
                  <a:lnTo>
                    <a:pt x="893" y="643"/>
                  </a:lnTo>
                  <a:lnTo>
                    <a:pt x="885" y="638"/>
                  </a:lnTo>
                  <a:lnTo>
                    <a:pt x="878" y="633"/>
                  </a:lnTo>
                  <a:lnTo>
                    <a:pt x="870" y="628"/>
                  </a:lnTo>
                  <a:lnTo>
                    <a:pt x="861" y="622"/>
                  </a:lnTo>
                  <a:lnTo>
                    <a:pt x="853" y="617"/>
                  </a:lnTo>
                  <a:lnTo>
                    <a:pt x="844" y="611"/>
                  </a:lnTo>
                  <a:lnTo>
                    <a:pt x="835" y="605"/>
                  </a:lnTo>
                  <a:lnTo>
                    <a:pt x="826" y="600"/>
                  </a:lnTo>
                  <a:lnTo>
                    <a:pt x="817" y="594"/>
                  </a:lnTo>
                  <a:lnTo>
                    <a:pt x="808" y="588"/>
                  </a:lnTo>
                  <a:lnTo>
                    <a:pt x="799" y="582"/>
                  </a:lnTo>
                  <a:lnTo>
                    <a:pt x="790" y="576"/>
                  </a:lnTo>
                  <a:lnTo>
                    <a:pt x="781" y="570"/>
                  </a:lnTo>
                  <a:lnTo>
                    <a:pt x="771" y="564"/>
                  </a:lnTo>
                  <a:lnTo>
                    <a:pt x="762" y="558"/>
                  </a:lnTo>
                  <a:lnTo>
                    <a:pt x="753" y="552"/>
                  </a:lnTo>
                  <a:lnTo>
                    <a:pt x="744" y="546"/>
                  </a:lnTo>
                  <a:lnTo>
                    <a:pt x="735" y="541"/>
                  </a:lnTo>
                  <a:lnTo>
                    <a:pt x="727" y="535"/>
                  </a:lnTo>
                  <a:lnTo>
                    <a:pt x="718" y="529"/>
                  </a:lnTo>
                  <a:lnTo>
                    <a:pt x="710" y="524"/>
                  </a:lnTo>
                  <a:lnTo>
                    <a:pt x="702" y="519"/>
                  </a:lnTo>
                  <a:lnTo>
                    <a:pt x="694" y="514"/>
                  </a:lnTo>
                  <a:lnTo>
                    <a:pt x="687" y="509"/>
                  </a:lnTo>
                  <a:lnTo>
                    <a:pt x="680" y="504"/>
                  </a:lnTo>
                  <a:lnTo>
                    <a:pt x="673" y="500"/>
                  </a:lnTo>
                  <a:lnTo>
                    <a:pt x="667" y="496"/>
                  </a:lnTo>
                  <a:lnTo>
                    <a:pt x="661" y="492"/>
                  </a:lnTo>
                  <a:lnTo>
                    <a:pt x="655" y="488"/>
                  </a:lnTo>
                  <a:lnTo>
                    <a:pt x="650" y="485"/>
                  </a:lnTo>
                  <a:lnTo>
                    <a:pt x="646" y="482"/>
                  </a:lnTo>
                  <a:lnTo>
                    <a:pt x="642" y="480"/>
                  </a:lnTo>
                  <a:lnTo>
                    <a:pt x="638" y="477"/>
                  </a:lnTo>
                  <a:lnTo>
                    <a:pt x="635" y="475"/>
                  </a:lnTo>
                  <a:lnTo>
                    <a:pt x="633" y="474"/>
                  </a:lnTo>
                  <a:lnTo>
                    <a:pt x="631" y="473"/>
                  </a:lnTo>
                  <a:lnTo>
                    <a:pt x="630" y="472"/>
                  </a:lnTo>
                  <a:lnTo>
                    <a:pt x="627" y="467"/>
                  </a:lnTo>
                  <a:lnTo>
                    <a:pt x="623" y="461"/>
                  </a:lnTo>
                  <a:lnTo>
                    <a:pt x="620" y="456"/>
                  </a:lnTo>
                  <a:lnTo>
                    <a:pt x="616" y="450"/>
                  </a:lnTo>
                  <a:lnTo>
                    <a:pt x="613" y="445"/>
                  </a:lnTo>
                  <a:lnTo>
                    <a:pt x="609" y="440"/>
                  </a:lnTo>
                  <a:lnTo>
                    <a:pt x="605" y="434"/>
                  </a:lnTo>
                  <a:lnTo>
                    <a:pt x="600" y="429"/>
                  </a:lnTo>
                  <a:lnTo>
                    <a:pt x="596" y="424"/>
                  </a:lnTo>
                  <a:lnTo>
                    <a:pt x="591" y="419"/>
                  </a:lnTo>
                  <a:lnTo>
                    <a:pt x="587" y="414"/>
                  </a:lnTo>
                  <a:lnTo>
                    <a:pt x="582" y="409"/>
                  </a:lnTo>
                  <a:lnTo>
                    <a:pt x="577" y="404"/>
                  </a:lnTo>
                  <a:lnTo>
                    <a:pt x="572" y="399"/>
                  </a:lnTo>
                  <a:lnTo>
                    <a:pt x="567" y="395"/>
                  </a:lnTo>
                  <a:lnTo>
                    <a:pt x="561" y="390"/>
                  </a:lnTo>
                  <a:lnTo>
                    <a:pt x="556" y="385"/>
                  </a:lnTo>
                  <a:lnTo>
                    <a:pt x="550" y="381"/>
                  </a:lnTo>
                  <a:lnTo>
                    <a:pt x="545" y="376"/>
                  </a:lnTo>
                  <a:lnTo>
                    <a:pt x="539" y="372"/>
                  </a:lnTo>
                  <a:lnTo>
                    <a:pt x="533" y="368"/>
                  </a:lnTo>
                  <a:lnTo>
                    <a:pt x="527" y="363"/>
                  </a:lnTo>
                  <a:lnTo>
                    <a:pt x="521" y="359"/>
                  </a:lnTo>
                  <a:lnTo>
                    <a:pt x="515" y="355"/>
                  </a:lnTo>
                  <a:lnTo>
                    <a:pt x="509" y="351"/>
                  </a:lnTo>
                  <a:lnTo>
                    <a:pt x="503" y="348"/>
                  </a:lnTo>
                  <a:lnTo>
                    <a:pt x="496" y="344"/>
                  </a:lnTo>
                  <a:lnTo>
                    <a:pt x="490" y="340"/>
                  </a:lnTo>
                  <a:lnTo>
                    <a:pt x="483" y="337"/>
                  </a:lnTo>
                  <a:lnTo>
                    <a:pt x="477" y="333"/>
                  </a:lnTo>
                  <a:lnTo>
                    <a:pt x="470" y="330"/>
                  </a:lnTo>
                  <a:lnTo>
                    <a:pt x="464" y="327"/>
                  </a:lnTo>
                  <a:lnTo>
                    <a:pt x="457" y="324"/>
                  </a:lnTo>
                  <a:lnTo>
                    <a:pt x="450" y="321"/>
                  </a:lnTo>
                  <a:lnTo>
                    <a:pt x="444" y="318"/>
                  </a:lnTo>
                  <a:lnTo>
                    <a:pt x="437" y="316"/>
                  </a:lnTo>
                  <a:lnTo>
                    <a:pt x="430" y="313"/>
                  </a:lnTo>
                  <a:lnTo>
                    <a:pt x="423" y="311"/>
                  </a:lnTo>
                  <a:lnTo>
                    <a:pt x="416" y="308"/>
                  </a:lnTo>
                  <a:lnTo>
                    <a:pt x="410" y="306"/>
                  </a:lnTo>
                  <a:lnTo>
                    <a:pt x="403" y="304"/>
                  </a:lnTo>
                  <a:lnTo>
                    <a:pt x="396" y="302"/>
                  </a:lnTo>
                  <a:lnTo>
                    <a:pt x="389" y="301"/>
                  </a:lnTo>
                  <a:lnTo>
                    <a:pt x="382" y="299"/>
                  </a:lnTo>
                  <a:lnTo>
                    <a:pt x="375" y="298"/>
                  </a:lnTo>
                  <a:lnTo>
                    <a:pt x="369" y="296"/>
                  </a:lnTo>
                  <a:lnTo>
                    <a:pt x="362" y="295"/>
                  </a:lnTo>
                  <a:lnTo>
                    <a:pt x="355" y="294"/>
                  </a:lnTo>
                  <a:lnTo>
                    <a:pt x="348" y="294"/>
                  </a:lnTo>
                  <a:lnTo>
                    <a:pt x="342" y="293"/>
                  </a:lnTo>
                  <a:lnTo>
                    <a:pt x="335" y="293"/>
                  </a:lnTo>
                  <a:lnTo>
                    <a:pt x="328" y="292"/>
                  </a:lnTo>
                  <a:lnTo>
                    <a:pt x="322" y="292"/>
                  </a:lnTo>
                  <a:lnTo>
                    <a:pt x="315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10" y="289"/>
                  </a:lnTo>
                  <a:lnTo>
                    <a:pt x="306" y="287"/>
                  </a:lnTo>
                  <a:lnTo>
                    <a:pt x="303" y="285"/>
                  </a:lnTo>
                  <a:lnTo>
                    <a:pt x="299" y="282"/>
                  </a:lnTo>
                  <a:lnTo>
                    <a:pt x="294" y="279"/>
                  </a:lnTo>
                  <a:lnTo>
                    <a:pt x="288" y="276"/>
                  </a:lnTo>
                  <a:lnTo>
                    <a:pt x="283" y="273"/>
                  </a:lnTo>
                  <a:lnTo>
                    <a:pt x="276" y="269"/>
                  </a:lnTo>
                  <a:lnTo>
                    <a:pt x="270" y="265"/>
                  </a:lnTo>
                  <a:lnTo>
                    <a:pt x="263" y="260"/>
                  </a:lnTo>
                  <a:lnTo>
                    <a:pt x="255" y="256"/>
                  </a:lnTo>
                  <a:lnTo>
                    <a:pt x="248" y="251"/>
                  </a:lnTo>
                  <a:lnTo>
                    <a:pt x="239" y="246"/>
                  </a:lnTo>
                  <a:lnTo>
                    <a:pt x="231" y="241"/>
                  </a:lnTo>
                  <a:lnTo>
                    <a:pt x="223" y="236"/>
                  </a:lnTo>
                  <a:lnTo>
                    <a:pt x="214" y="231"/>
                  </a:lnTo>
                  <a:lnTo>
                    <a:pt x="205" y="225"/>
                  </a:lnTo>
                  <a:lnTo>
                    <a:pt x="196" y="220"/>
                  </a:lnTo>
                  <a:lnTo>
                    <a:pt x="187" y="214"/>
                  </a:lnTo>
                  <a:lnTo>
                    <a:pt x="177" y="209"/>
                  </a:lnTo>
                  <a:lnTo>
                    <a:pt x="168" y="203"/>
                  </a:lnTo>
                  <a:lnTo>
                    <a:pt x="158" y="197"/>
                  </a:lnTo>
                  <a:lnTo>
                    <a:pt x="149" y="191"/>
                  </a:lnTo>
                  <a:lnTo>
                    <a:pt x="140" y="186"/>
                  </a:lnTo>
                  <a:lnTo>
                    <a:pt x="130" y="180"/>
                  </a:lnTo>
                  <a:lnTo>
                    <a:pt x="121" y="175"/>
                  </a:lnTo>
                  <a:lnTo>
                    <a:pt x="112" y="169"/>
                  </a:lnTo>
                  <a:lnTo>
                    <a:pt x="103" y="164"/>
                  </a:lnTo>
                  <a:lnTo>
                    <a:pt x="94" y="158"/>
                  </a:lnTo>
                  <a:lnTo>
                    <a:pt x="86" y="153"/>
                  </a:lnTo>
                  <a:lnTo>
                    <a:pt x="77" y="148"/>
                  </a:lnTo>
                  <a:lnTo>
                    <a:pt x="69" y="143"/>
                  </a:lnTo>
                  <a:lnTo>
                    <a:pt x="62" y="138"/>
                  </a:lnTo>
                  <a:lnTo>
                    <a:pt x="54" y="134"/>
                  </a:lnTo>
                  <a:lnTo>
                    <a:pt x="47" y="130"/>
                  </a:lnTo>
                  <a:lnTo>
                    <a:pt x="41" y="126"/>
                  </a:lnTo>
                  <a:lnTo>
                    <a:pt x="34" y="122"/>
                  </a:lnTo>
                  <a:lnTo>
                    <a:pt x="29" y="118"/>
                  </a:lnTo>
                  <a:lnTo>
                    <a:pt x="23" y="115"/>
                  </a:lnTo>
                  <a:lnTo>
                    <a:pt x="18" y="112"/>
                  </a:lnTo>
                  <a:lnTo>
                    <a:pt x="14" y="110"/>
                  </a:lnTo>
                  <a:lnTo>
                    <a:pt x="10" y="107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78"/>
                  </a:lnTo>
                  <a:lnTo>
                    <a:pt x="5" y="72"/>
                  </a:lnTo>
                  <a:lnTo>
                    <a:pt x="8" y="65"/>
                  </a:lnTo>
                  <a:lnTo>
                    <a:pt x="11" y="58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24" y="36"/>
                  </a:lnTo>
                  <a:lnTo>
                    <a:pt x="29" y="30"/>
                  </a:lnTo>
                  <a:lnTo>
                    <a:pt x="34" y="23"/>
                  </a:lnTo>
                  <a:lnTo>
                    <a:pt x="39" y="17"/>
                  </a:lnTo>
                  <a:lnTo>
                    <a:pt x="44" y="12"/>
                  </a:lnTo>
                  <a:lnTo>
                    <a:pt x="50" y="8"/>
                  </a:lnTo>
                  <a:lnTo>
                    <a:pt x="56" y="4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2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3" name="Freeform 33">
              <a:extLst>
                <a:ext uri="{FF2B5EF4-FFF2-40B4-BE49-F238E27FC236}">
                  <a16:creationId xmlns:a16="http://schemas.microsoft.com/office/drawing/2014/main" id="{C7396522-1F34-4AED-8C2D-97603B4D9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857" y="2864610"/>
              <a:ext cx="40460" cy="35245"/>
            </a:xfrm>
            <a:custGeom>
              <a:avLst/>
              <a:gdLst>
                <a:gd name="T0" fmla="*/ 2147483646 w 51"/>
                <a:gd name="T1" fmla="*/ 2147483646 h 43"/>
                <a:gd name="T2" fmla="*/ 2147483646 w 51"/>
                <a:gd name="T3" fmla="*/ 0 h 43"/>
                <a:gd name="T4" fmla="*/ 2147483646 w 51"/>
                <a:gd name="T5" fmla="*/ 0 h 43"/>
                <a:gd name="T6" fmla="*/ 2147483646 w 51"/>
                <a:gd name="T7" fmla="*/ 2147483646 h 43"/>
                <a:gd name="T8" fmla="*/ 2147483646 w 51"/>
                <a:gd name="T9" fmla="*/ 2147483646 h 43"/>
                <a:gd name="T10" fmla="*/ 2147483646 w 51"/>
                <a:gd name="T11" fmla="*/ 2147483646 h 43"/>
                <a:gd name="T12" fmla="*/ 2147483646 w 51"/>
                <a:gd name="T13" fmla="*/ 2147483646 h 43"/>
                <a:gd name="T14" fmla="*/ 2147483646 w 51"/>
                <a:gd name="T15" fmla="*/ 2147483646 h 43"/>
                <a:gd name="T16" fmla="*/ 2147483646 w 51"/>
                <a:gd name="T17" fmla="*/ 2147483646 h 43"/>
                <a:gd name="T18" fmla="*/ 0 w 51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3"/>
                <a:gd name="T32" fmla="*/ 51 w 5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3">
                  <a:moveTo>
                    <a:pt x="50" y="1"/>
                  </a:moveTo>
                  <a:lnTo>
                    <a:pt x="46" y="0"/>
                  </a:lnTo>
                  <a:lnTo>
                    <a:pt x="42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9" y="17"/>
                  </a:lnTo>
                  <a:lnTo>
                    <a:pt x="13" y="25"/>
                  </a:lnTo>
                  <a:lnTo>
                    <a:pt x="6" y="33"/>
                  </a:lnTo>
                  <a:lnTo>
                    <a:pt x="0" y="42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4" name="Freeform 34">
              <a:extLst>
                <a:ext uri="{FF2B5EF4-FFF2-40B4-BE49-F238E27FC236}">
                  <a16:creationId xmlns:a16="http://schemas.microsoft.com/office/drawing/2014/main" id="{18737717-BCD8-4929-9F06-8345251F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196" y="2899037"/>
              <a:ext cx="17453" cy="52459"/>
            </a:xfrm>
            <a:custGeom>
              <a:avLst/>
              <a:gdLst>
                <a:gd name="T0" fmla="*/ 2147483646 w 22"/>
                <a:gd name="T1" fmla="*/ 0 h 64"/>
                <a:gd name="T2" fmla="*/ 2147483646 w 22"/>
                <a:gd name="T3" fmla="*/ 2147483646 h 64"/>
                <a:gd name="T4" fmla="*/ 2147483646 w 22"/>
                <a:gd name="T5" fmla="*/ 2147483646 h 64"/>
                <a:gd name="T6" fmla="*/ 2147483646 w 22"/>
                <a:gd name="T7" fmla="*/ 2147483646 h 64"/>
                <a:gd name="T8" fmla="*/ 2147483646 w 22"/>
                <a:gd name="T9" fmla="*/ 2147483646 h 64"/>
                <a:gd name="T10" fmla="*/ 2147483646 w 22"/>
                <a:gd name="T11" fmla="*/ 2147483646 h 64"/>
                <a:gd name="T12" fmla="*/ 0 w 22"/>
                <a:gd name="T13" fmla="*/ 2147483646 h 64"/>
                <a:gd name="T14" fmla="*/ 2147483646 w 22"/>
                <a:gd name="T15" fmla="*/ 2147483646 h 64"/>
                <a:gd name="T16" fmla="*/ 2147483646 w 22"/>
                <a:gd name="T17" fmla="*/ 2147483646 h 64"/>
                <a:gd name="T18" fmla="*/ 2147483646 w 22"/>
                <a:gd name="T19" fmla="*/ 2147483646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4"/>
                <a:gd name="T32" fmla="*/ 22 w 2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4">
                  <a:moveTo>
                    <a:pt x="21" y="0"/>
                  </a:moveTo>
                  <a:lnTo>
                    <a:pt x="15" y="9"/>
                  </a:lnTo>
                  <a:lnTo>
                    <a:pt x="10" y="19"/>
                  </a:lnTo>
                  <a:lnTo>
                    <a:pt x="6" y="28"/>
                  </a:lnTo>
                  <a:lnTo>
                    <a:pt x="3" y="36"/>
                  </a:lnTo>
                  <a:lnTo>
                    <a:pt x="1" y="44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2" y="60"/>
                  </a:lnTo>
                  <a:lnTo>
                    <a:pt x="4" y="63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5" name="Freeform 35">
              <a:extLst>
                <a:ext uri="{FF2B5EF4-FFF2-40B4-BE49-F238E27FC236}">
                  <a16:creationId xmlns:a16="http://schemas.microsoft.com/office/drawing/2014/main" id="{10E2A756-4180-4C62-B097-982A7DF41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370" y="2917068"/>
              <a:ext cx="40460" cy="35245"/>
            </a:xfrm>
            <a:custGeom>
              <a:avLst/>
              <a:gdLst>
                <a:gd name="T0" fmla="*/ 0 w 51"/>
                <a:gd name="T1" fmla="*/ 2147483646 h 43"/>
                <a:gd name="T2" fmla="*/ 2147483646 w 51"/>
                <a:gd name="T3" fmla="*/ 2147483646 h 43"/>
                <a:gd name="T4" fmla="*/ 2147483646 w 51"/>
                <a:gd name="T5" fmla="*/ 2147483646 h 43"/>
                <a:gd name="T6" fmla="*/ 2147483646 w 51"/>
                <a:gd name="T7" fmla="*/ 2147483646 h 43"/>
                <a:gd name="T8" fmla="*/ 2147483646 w 51"/>
                <a:gd name="T9" fmla="*/ 2147483646 h 43"/>
                <a:gd name="T10" fmla="*/ 2147483646 w 51"/>
                <a:gd name="T11" fmla="*/ 2147483646 h 43"/>
                <a:gd name="T12" fmla="*/ 2147483646 w 51"/>
                <a:gd name="T13" fmla="*/ 2147483646 h 43"/>
                <a:gd name="T14" fmla="*/ 2147483646 w 51"/>
                <a:gd name="T15" fmla="*/ 2147483646 h 43"/>
                <a:gd name="T16" fmla="*/ 2147483646 w 51"/>
                <a:gd name="T17" fmla="*/ 2147483646 h 43"/>
                <a:gd name="T18" fmla="*/ 2147483646 w 5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3"/>
                <a:gd name="T32" fmla="*/ 51 w 5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3">
                  <a:moveTo>
                    <a:pt x="0" y="41"/>
                  </a:moveTo>
                  <a:lnTo>
                    <a:pt x="4" y="42"/>
                  </a:lnTo>
                  <a:lnTo>
                    <a:pt x="8" y="41"/>
                  </a:lnTo>
                  <a:lnTo>
                    <a:pt x="13" y="39"/>
                  </a:lnTo>
                  <a:lnTo>
                    <a:pt x="19" y="35"/>
                  </a:lnTo>
                  <a:lnTo>
                    <a:pt x="25" y="30"/>
                  </a:lnTo>
                  <a:lnTo>
                    <a:pt x="31" y="24"/>
                  </a:lnTo>
                  <a:lnTo>
                    <a:pt x="38" y="17"/>
                  </a:lnTo>
                  <a:lnTo>
                    <a:pt x="44" y="9"/>
                  </a:lnTo>
                  <a:lnTo>
                    <a:pt x="50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6" name="Freeform 36">
              <a:extLst>
                <a:ext uri="{FF2B5EF4-FFF2-40B4-BE49-F238E27FC236}">
                  <a16:creationId xmlns:a16="http://schemas.microsoft.com/office/drawing/2014/main" id="{E49A8EFA-3773-4AF3-BEC0-2CEACB87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036" y="2865429"/>
              <a:ext cx="17453" cy="52459"/>
            </a:xfrm>
            <a:custGeom>
              <a:avLst/>
              <a:gdLst>
                <a:gd name="T0" fmla="*/ 0 w 22"/>
                <a:gd name="T1" fmla="*/ 2147483646 h 64"/>
                <a:gd name="T2" fmla="*/ 2147483646 w 22"/>
                <a:gd name="T3" fmla="*/ 2147483646 h 64"/>
                <a:gd name="T4" fmla="*/ 2147483646 w 22"/>
                <a:gd name="T5" fmla="*/ 2147483646 h 64"/>
                <a:gd name="T6" fmla="*/ 2147483646 w 22"/>
                <a:gd name="T7" fmla="*/ 2147483646 h 64"/>
                <a:gd name="T8" fmla="*/ 2147483646 w 22"/>
                <a:gd name="T9" fmla="*/ 2147483646 h 64"/>
                <a:gd name="T10" fmla="*/ 2147483646 w 22"/>
                <a:gd name="T11" fmla="*/ 2147483646 h 64"/>
                <a:gd name="T12" fmla="*/ 2147483646 w 22"/>
                <a:gd name="T13" fmla="*/ 2147483646 h 64"/>
                <a:gd name="T14" fmla="*/ 2147483646 w 22"/>
                <a:gd name="T15" fmla="*/ 2147483646 h 64"/>
                <a:gd name="T16" fmla="*/ 2147483646 w 22"/>
                <a:gd name="T17" fmla="*/ 2147483646 h 64"/>
                <a:gd name="T18" fmla="*/ 2147483646 w 2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4"/>
                <a:gd name="T32" fmla="*/ 22 w 2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4">
                  <a:moveTo>
                    <a:pt x="0" y="63"/>
                  </a:moveTo>
                  <a:lnTo>
                    <a:pt x="6" y="53"/>
                  </a:lnTo>
                  <a:lnTo>
                    <a:pt x="11" y="44"/>
                  </a:lnTo>
                  <a:lnTo>
                    <a:pt x="15" y="35"/>
                  </a:lnTo>
                  <a:lnTo>
                    <a:pt x="18" y="27"/>
                  </a:lnTo>
                  <a:lnTo>
                    <a:pt x="20" y="19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7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097" name="Freeform 37">
              <a:extLst>
                <a:ext uri="{FF2B5EF4-FFF2-40B4-BE49-F238E27FC236}">
                  <a16:creationId xmlns:a16="http://schemas.microsoft.com/office/drawing/2014/main" id="{E60B6B82-78D5-4E1E-A85D-0F65EA0D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559" y="3432641"/>
              <a:ext cx="488865" cy="241219"/>
            </a:xfrm>
            <a:custGeom>
              <a:avLst/>
              <a:gdLst>
                <a:gd name="T0" fmla="*/ 2147483646 w 447"/>
                <a:gd name="T1" fmla="*/ 2147483646 h 210"/>
                <a:gd name="T2" fmla="*/ 2147483646 w 447"/>
                <a:gd name="T3" fmla="*/ 2147483646 h 210"/>
                <a:gd name="T4" fmla="*/ 2147483646 w 447"/>
                <a:gd name="T5" fmla="*/ 2147483646 h 210"/>
                <a:gd name="T6" fmla="*/ 2147483646 w 447"/>
                <a:gd name="T7" fmla="*/ 2147483646 h 210"/>
                <a:gd name="T8" fmla="*/ 2147483646 w 447"/>
                <a:gd name="T9" fmla="*/ 2147483646 h 210"/>
                <a:gd name="T10" fmla="*/ 2147483646 w 447"/>
                <a:gd name="T11" fmla="*/ 2147483646 h 210"/>
                <a:gd name="T12" fmla="*/ 2147483646 w 447"/>
                <a:gd name="T13" fmla="*/ 2147483646 h 210"/>
                <a:gd name="T14" fmla="*/ 2147483646 w 447"/>
                <a:gd name="T15" fmla="*/ 2147483646 h 210"/>
                <a:gd name="T16" fmla="*/ 2147483646 w 447"/>
                <a:gd name="T17" fmla="*/ 2147483646 h 210"/>
                <a:gd name="T18" fmla="*/ 2147483646 w 447"/>
                <a:gd name="T19" fmla="*/ 2147483646 h 210"/>
                <a:gd name="T20" fmla="*/ 2147483646 w 447"/>
                <a:gd name="T21" fmla="*/ 2147483646 h 210"/>
                <a:gd name="T22" fmla="*/ 2147483646 w 447"/>
                <a:gd name="T23" fmla="*/ 2147483646 h 210"/>
                <a:gd name="T24" fmla="*/ 2147483646 w 447"/>
                <a:gd name="T25" fmla="*/ 2147483646 h 210"/>
                <a:gd name="T26" fmla="*/ 2147483646 w 447"/>
                <a:gd name="T27" fmla="*/ 2147483646 h 210"/>
                <a:gd name="T28" fmla="*/ 2147483646 w 447"/>
                <a:gd name="T29" fmla="*/ 2147483646 h 210"/>
                <a:gd name="T30" fmla="*/ 2147483646 w 447"/>
                <a:gd name="T31" fmla="*/ 2147483646 h 210"/>
                <a:gd name="T32" fmla="*/ 2147483646 w 447"/>
                <a:gd name="T33" fmla="*/ 2147483646 h 210"/>
                <a:gd name="T34" fmla="*/ 2147483646 w 447"/>
                <a:gd name="T35" fmla="*/ 2147483646 h 210"/>
                <a:gd name="T36" fmla="*/ 2147483646 w 447"/>
                <a:gd name="T37" fmla="*/ 2147483646 h 210"/>
                <a:gd name="T38" fmla="*/ 2147483646 w 447"/>
                <a:gd name="T39" fmla="*/ 2147483646 h 210"/>
                <a:gd name="T40" fmla="*/ 2147483646 w 447"/>
                <a:gd name="T41" fmla="*/ 2147483646 h 210"/>
                <a:gd name="T42" fmla="*/ 2147483646 w 447"/>
                <a:gd name="T43" fmla="*/ 2147483646 h 210"/>
                <a:gd name="T44" fmla="*/ 2147483646 w 447"/>
                <a:gd name="T45" fmla="*/ 2147483646 h 210"/>
                <a:gd name="T46" fmla="*/ 2147483646 w 447"/>
                <a:gd name="T47" fmla="*/ 2147483646 h 210"/>
                <a:gd name="T48" fmla="*/ 2147483646 w 447"/>
                <a:gd name="T49" fmla="*/ 2147483646 h 210"/>
                <a:gd name="T50" fmla="*/ 2147483646 w 447"/>
                <a:gd name="T51" fmla="*/ 2147483646 h 210"/>
                <a:gd name="T52" fmla="*/ 2147483646 w 447"/>
                <a:gd name="T53" fmla="*/ 2147483646 h 210"/>
                <a:gd name="T54" fmla="*/ 2147483646 w 447"/>
                <a:gd name="T55" fmla="*/ 2147483646 h 210"/>
                <a:gd name="T56" fmla="*/ 2147483646 w 447"/>
                <a:gd name="T57" fmla="*/ 2147483646 h 210"/>
                <a:gd name="T58" fmla="*/ 2147483646 w 447"/>
                <a:gd name="T59" fmla="*/ 2147483646 h 210"/>
                <a:gd name="T60" fmla="*/ 2147483646 w 447"/>
                <a:gd name="T61" fmla="*/ 2147483646 h 210"/>
                <a:gd name="T62" fmla="*/ 2147483646 w 447"/>
                <a:gd name="T63" fmla="*/ 2147483646 h 210"/>
                <a:gd name="T64" fmla="*/ 2147483646 w 447"/>
                <a:gd name="T65" fmla="*/ 2147483646 h 210"/>
                <a:gd name="T66" fmla="*/ 2147483646 w 447"/>
                <a:gd name="T67" fmla="*/ 2147483646 h 210"/>
                <a:gd name="T68" fmla="*/ 2147483646 w 447"/>
                <a:gd name="T69" fmla="*/ 2147483646 h 210"/>
                <a:gd name="T70" fmla="*/ 2147483646 w 447"/>
                <a:gd name="T71" fmla="*/ 2147483646 h 210"/>
                <a:gd name="T72" fmla="*/ 2147483646 w 447"/>
                <a:gd name="T73" fmla="*/ 2147483646 h 210"/>
                <a:gd name="T74" fmla="*/ 2147483646 w 447"/>
                <a:gd name="T75" fmla="*/ 2147483646 h 210"/>
                <a:gd name="T76" fmla="*/ 2147483646 w 447"/>
                <a:gd name="T77" fmla="*/ 2147483646 h 210"/>
                <a:gd name="T78" fmla="*/ 2147483646 w 447"/>
                <a:gd name="T79" fmla="*/ 2147483646 h 210"/>
                <a:gd name="T80" fmla="*/ 2147483646 w 447"/>
                <a:gd name="T81" fmla="*/ 2147483646 h 210"/>
                <a:gd name="T82" fmla="*/ 2147483646 w 447"/>
                <a:gd name="T83" fmla="*/ 2147483646 h 210"/>
                <a:gd name="T84" fmla="*/ 2147483646 w 447"/>
                <a:gd name="T85" fmla="*/ 2147483646 h 210"/>
                <a:gd name="T86" fmla="*/ 2147483646 w 447"/>
                <a:gd name="T87" fmla="*/ 2147483646 h 210"/>
                <a:gd name="T88" fmla="*/ 2147483646 w 447"/>
                <a:gd name="T89" fmla="*/ 2147483646 h 210"/>
                <a:gd name="T90" fmla="*/ 2147483646 w 447"/>
                <a:gd name="T91" fmla="*/ 2147483646 h 210"/>
                <a:gd name="T92" fmla="*/ 2147483646 w 447"/>
                <a:gd name="T93" fmla="*/ 2147483646 h 210"/>
                <a:gd name="T94" fmla="*/ 2147483646 w 447"/>
                <a:gd name="T95" fmla="*/ 2147483646 h 210"/>
                <a:gd name="T96" fmla="*/ 2147483646 w 447"/>
                <a:gd name="T97" fmla="*/ 2147483646 h 210"/>
                <a:gd name="T98" fmla="*/ 2147483646 w 447"/>
                <a:gd name="T99" fmla="*/ 2147483646 h 210"/>
                <a:gd name="T100" fmla="*/ 2147483646 w 447"/>
                <a:gd name="T101" fmla="*/ 2147483646 h 210"/>
                <a:gd name="T102" fmla="*/ 2147483646 w 447"/>
                <a:gd name="T103" fmla="*/ 2147483646 h 210"/>
                <a:gd name="T104" fmla="*/ 2147483646 w 447"/>
                <a:gd name="T105" fmla="*/ 2147483646 h 210"/>
                <a:gd name="T106" fmla="*/ 2147483646 w 447"/>
                <a:gd name="T107" fmla="*/ 2147483646 h 210"/>
                <a:gd name="T108" fmla="*/ 2147483646 w 447"/>
                <a:gd name="T109" fmla="*/ 2147483646 h 210"/>
                <a:gd name="T110" fmla="*/ 2147483646 w 447"/>
                <a:gd name="T111" fmla="*/ 2147483646 h 210"/>
                <a:gd name="T112" fmla="*/ 2147483646 w 447"/>
                <a:gd name="T113" fmla="*/ 2147483646 h 210"/>
                <a:gd name="T114" fmla="*/ 2147483646 w 447"/>
                <a:gd name="T115" fmla="*/ 2147483646 h 210"/>
                <a:gd name="T116" fmla="*/ 2147483646 w 447"/>
                <a:gd name="T117" fmla="*/ 2147483646 h 210"/>
                <a:gd name="T118" fmla="*/ 2147483646 w 447"/>
                <a:gd name="T119" fmla="*/ 2147483646 h 210"/>
                <a:gd name="T120" fmla="*/ 0 w 447"/>
                <a:gd name="T121" fmla="*/ 0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"/>
                <a:gd name="T184" fmla="*/ 0 h 210"/>
                <a:gd name="T185" fmla="*/ 447 w 447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" h="210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2" y="7"/>
                  </a:lnTo>
                  <a:lnTo>
                    <a:pt x="62" y="8"/>
                  </a:lnTo>
                  <a:lnTo>
                    <a:pt x="73" y="9"/>
                  </a:lnTo>
                  <a:lnTo>
                    <a:pt x="84" y="11"/>
                  </a:lnTo>
                  <a:lnTo>
                    <a:pt x="95" y="12"/>
                  </a:lnTo>
                  <a:lnTo>
                    <a:pt x="106" y="13"/>
                  </a:lnTo>
                  <a:lnTo>
                    <a:pt x="117" y="15"/>
                  </a:lnTo>
                  <a:lnTo>
                    <a:pt x="128" y="16"/>
                  </a:lnTo>
                  <a:lnTo>
                    <a:pt x="138" y="17"/>
                  </a:lnTo>
                  <a:lnTo>
                    <a:pt x="149" y="19"/>
                  </a:lnTo>
                  <a:lnTo>
                    <a:pt x="158" y="20"/>
                  </a:lnTo>
                  <a:lnTo>
                    <a:pt x="167" y="21"/>
                  </a:lnTo>
                  <a:lnTo>
                    <a:pt x="175" y="22"/>
                  </a:lnTo>
                  <a:lnTo>
                    <a:pt x="182" y="23"/>
                  </a:lnTo>
                  <a:lnTo>
                    <a:pt x="189" y="24"/>
                  </a:lnTo>
                  <a:lnTo>
                    <a:pt x="194" y="24"/>
                  </a:lnTo>
                  <a:lnTo>
                    <a:pt x="197" y="25"/>
                  </a:lnTo>
                  <a:lnTo>
                    <a:pt x="200" y="25"/>
                  </a:lnTo>
                  <a:lnTo>
                    <a:pt x="199" y="28"/>
                  </a:lnTo>
                  <a:lnTo>
                    <a:pt x="196" y="34"/>
                  </a:lnTo>
                  <a:lnTo>
                    <a:pt x="192" y="44"/>
                  </a:lnTo>
                  <a:lnTo>
                    <a:pt x="187" y="55"/>
                  </a:lnTo>
                  <a:lnTo>
                    <a:pt x="182" y="66"/>
                  </a:lnTo>
                  <a:lnTo>
                    <a:pt x="177" y="78"/>
                  </a:lnTo>
                  <a:lnTo>
                    <a:pt x="173" y="87"/>
                  </a:lnTo>
                  <a:lnTo>
                    <a:pt x="170" y="93"/>
                  </a:lnTo>
                  <a:lnTo>
                    <a:pt x="169" y="96"/>
                  </a:lnTo>
                  <a:lnTo>
                    <a:pt x="170" y="96"/>
                  </a:lnTo>
                  <a:lnTo>
                    <a:pt x="172" y="97"/>
                  </a:lnTo>
                  <a:lnTo>
                    <a:pt x="177" y="97"/>
                  </a:lnTo>
                  <a:lnTo>
                    <a:pt x="183" y="98"/>
                  </a:lnTo>
                  <a:lnTo>
                    <a:pt x="190" y="100"/>
                  </a:lnTo>
                  <a:lnTo>
                    <a:pt x="199" y="101"/>
                  </a:lnTo>
                  <a:lnTo>
                    <a:pt x="208" y="103"/>
                  </a:lnTo>
                  <a:lnTo>
                    <a:pt x="218" y="104"/>
                  </a:lnTo>
                  <a:lnTo>
                    <a:pt x="229" y="106"/>
                  </a:lnTo>
                  <a:lnTo>
                    <a:pt x="240" y="108"/>
                  </a:lnTo>
                  <a:lnTo>
                    <a:pt x="251" y="110"/>
                  </a:lnTo>
                  <a:lnTo>
                    <a:pt x="262" y="112"/>
                  </a:lnTo>
                  <a:lnTo>
                    <a:pt x="273" y="113"/>
                  </a:lnTo>
                  <a:lnTo>
                    <a:pt x="284" y="115"/>
                  </a:lnTo>
                  <a:lnTo>
                    <a:pt x="294" y="117"/>
                  </a:lnTo>
                  <a:lnTo>
                    <a:pt x="303" y="119"/>
                  </a:lnTo>
                  <a:lnTo>
                    <a:pt x="312" y="120"/>
                  </a:lnTo>
                  <a:lnTo>
                    <a:pt x="318" y="121"/>
                  </a:lnTo>
                  <a:lnTo>
                    <a:pt x="324" y="122"/>
                  </a:lnTo>
                  <a:lnTo>
                    <a:pt x="329" y="123"/>
                  </a:lnTo>
                  <a:lnTo>
                    <a:pt x="331" y="123"/>
                  </a:lnTo>
                  <a:lnTo>
                    <a:pt x="332" y="124"/>
                  </a:lnTo>
                  <a:lnTo>
                    <a:pt x="331" y="126"/>
                  </a:lnTo>
                  <a:lnTo>
                    <a:pt x="327" y="133"/>
                  </a:lnTo>
                  <a:lnTo>
                    <a:pt x="322" y="143"/>
                  </a:lnTo>
                  <a:lnTo>
                    <a:pt x="316" y="154"/>
                  </a:lnTo>
                  <a:lnTo>
                    <a:pt x="311" y="164"/>
                  </a:lnTo>
                  <a:lnTo>
                    <a:pt x="307" y="171"/>
                  </a:lnTo>
                  <a:lnTo>
                    <a:pt x="306" y="173"/>
                  </a:lnTo>
                  <a:lnTo>
                    <a:pt x="307" y="174"/>
                  </a:lnTo>
                  <a:lnTo>
                    <a:pt x="310" y="174"/>
                  </a:lnTo>
                  <a:lnTo>
                    <a:pt x="314" y="176"/>
                  </a:lnTo>
                  <a:lnTo>
                    <a:pt x="321" y="177"/>
                  </a:lnTo>
                  <a:lnTo>
                    <a:pt x="329" y="179"/>
                  </a:lnTo>
                  <a:lnTo>
                    <a:pt x="338" y="181"/>
                  </a:lnTo>
                  <a:lnTo>
                    <a:pt x="348" y="183"/>
                  </a:lnTo>
                  <a:lnTo>
                    <a:pt x="359" y="185"/>
                  </a:lnTo>
                  <a:lnTo>
                    <a:pt x="370" y="188"/>
                  </a:lnTo>
                  <a:lnTo>
                    <a:pt x="381" y="190"/>
                  </a:lnTo>
                  <a:lnTo>
                    <a:pt x="392" y="193"/>
                  </a:lnTo>
                  <a:lnTo>
                    <a:pt x="402" y="195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29" y="201"/>
                  </a:lnTo>
                  <a:lnTo>
                    <a:pt x="436" y="203"/>
                  </a:lnTo>
                  <a:lnTo>
                    <a:pt x="441" y="204"/>
                  </a:lnTo>
                  <a:lnTo>
                    <a:pt x="444" y="205"/>
                  </a:lnTo>
                  <a:lnTo>
                    <a:pt x="446" y="205"/>
                  </a:lnTo>
                  <a:lnTo>
                    <a:pt x="445" y="205"/>
                  </a:lnTo>
                  <a:lnTo>
                    <a:pt x="443" y="205"/>
                  </a:lnTo>
                  <a:lnTo>
                    <a:pt x="439" y="205"/>
                  </a:lnTo>
                  <a:lnTo>
                    <a:pt x="434" y="205"/>
                  </a:lnTo>
                  <a:lnTo>
                    <a:pt x="428" y="205"/>
                  </a:lnTo>
                  <a:lnTo>
                    <a:pt x="421" y="205"/>
                  </a:lnTo>
                  <a:lnTo>
                    <a:pt x="413" y="205"/>
                  </a:lnTo>
                  <a:lnTo>
                    <a:pt x="404" y="206"/>
                  </a:lnTo>
                  <a:lnTo>
                    <a:pt x="395" y="206"/>
                  </a:lnTo>
                  <a:lnTo>
                    <a:pt x="385" y="206"/>
                  </a:lnTo>
                  <a:lnTo>
                    <a:pt x="375" y="206"/>
                  </a:lnTo>
                  <a:lnTo>
                    <a:pt x="364" y="206"/>
                  </a:lnTo>
                  <a:lnTo>
                    <a:pt x="353" y="207"/>
                  </a:lnTo>
                  <a:lnTo>
                    <a:pt x="342" y="207"/>
                  </a:lnTo>
                  <a:lnTo>
                    <a:pt x="331" y="207"/>
                  </a:lnTo>
                  <a:lnTo>
                    <a:pt x="320" y="207"/>
                  </a:lnTo>
                  <a:lnTo>
                    <a:pt x="310" y="207"/>
                  </a:lnTo>
                  <a:lnTo>
                    <a:pt x="299" y="207"/>
                  </a:lnTo>
                  <a:lnTo>
                    <a:pt x="289" y="208"/>
                  </a:lnTo>
                  <a:lnTo>
                    <a:pt x="280" y="208"/>
                  </a:lnTo>
                  <a:lnTo>
                    <a:pt x="271" y="208"/>
                  </a:lnTo>
                  <a:lnTo>
                    <a:pt x="263" y="208"/>
                  </a:lnTo>
                  <a:lnTo>
                    <a:pt x="256" y="208"/>
                  </a:lnTo>
                  <a:lnTo>
                    <a:pt x="250" y="208"/>
                  </a:lnTo>
                  <a:lnTo>
                    <a:pt x="245" y="208"/>
                  </a:lnTo>
                  <a:lnTo>
                    <a:pt x="242" y="209"/>
                  </a:lnTo>
                  <a:lnTo>
                    <a:pt x="240" y="209"/>
                  </a:lnTo>
                  <a:lnTo>
                    <a:pt x="239" y="209"/>
                  </a:lnTo>
                  <a:lnTo>
                    <a:pt x="241" y="206"/>
                  </a:lnTo>
                  <a:lnTo>
                    <a:pt x="245" y="200"/>
                  </a:lnTo>
                  <a:lnTo>
                    <a:pt x="252" y="192"/>
                  </a:lnTo>
                  <a:lnTo>
                    <a:pt x="260" y="182"/>
                  </a:lnTo>
                  <a:lnTo>
                    <a:pt x="267" y="173"/>
                  </a:lnTo>
                  <a:lnTo>
                    <a:pt x="274" y="164"/>
                  </a:lnTo>
                  <a:lnTo>
                    <a:pt x="279" y="158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77" y="155"/>
                  </a:lnTo>
                  <a:lnTo>
                    <a:pt x="274" y="155"/>
                  </a:lnTo>
                  <a:lnTo>
                    <a:pt x="268" y="154"/>
                  </a:lnTo>
                  <a:lnTo>
                    <a:pt x="262" y="153"/>
                  </a:lnTo>
                  <a:lnTo>
                    <a:pt x="254" y="151"/>
                  </a:lnTo>
                  <a:lnTo>
                    <a:pt x="246" y="150"/>
                  </a:lnTo>
                  <a:lnTo>
                    <a:pt x="237" y="148"/>
                  </a:lnTo>
                  <a:lnTo>
                    <a:pt x="227" y="146"/>
                  </a:lnTo>
                  <a:lnTo>
                    <a:pt x="217" y="145"/>
                  </a:lnTo>
                  <a:lnTo>
                    <a:pt x="206" y="143"/>
                  </a:lnTo>
                  <a:lnTo>
                    <a:pt x="195" y="141"/>
                  </a:lnTo>
                  <a:lnTo>
                    <a:pt x="184" y="139"/>
                  </a:lnTo>
                  <a:lnTo>
                    <a:pt x="174" y="137"/>
                  </a:lnTo>
                  <a:lnTo>
                    <a:pt x="163" y="135"/>
                  </a:lnTo>
                  <a:lnTo>
                    <a:pt x="153" y="133"/>
                  </a:lnTo>
                  <a:lnTo>
                    <a:pt x="143" y="131"/>
                  </a:lnTo>
                  <a:lnTo>
                    <a:pt x="134" y="130"/>
                  </a:lnTo>
                  <a:lnTo>
                    <a:pt x="125" y="128"/>
                  </a:lnTo>
                  <a:lnTo>
                    <a:pt x="118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9" y="124"/>
                  </a:lnTo>
                  <a:lnTo>
                    <a:pt x="100" y="121"/>
                  </a:lnTo>
                  <a:lnTo>
                    <a:pt x="104" y="115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21" y="85"/>
                  </a:lnTo>
                  <a:lnTo>
                    <a:pt x="127" y="74"/>
                  </a:lnTo>
                  <a:lnTo>
                    <a:pt x="132" y="65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6" y="56"/>
                  </a:lnTo>
                  <a:lnTo>
                    <a:pt x="133" y="55"/>
                  </a:lnTo>
                  <a:lnTo>
                    <a:pt x="128" y="53"/>
                  </a:lnTo>
                  <a:lnTo>
                    <a:pt x="122" y="50"/>
                  </a:lnTo>
                  <a:lnTo>
                    <a:pt x="114" y="47"/>
                  </a:lnTo>
                  <a:lnTo>
                    <a:pt x="105" y="43"/>
                  </a:lnTo>
                  <a:lnTo>
                    <a:pt x="95" y="39"/>
                  </a:lnTo>
                  <a:lnTo>
                    <a:pt x="85" y="35"/>
                  </a:lnTo>
                  <a:lnTo>
                    <a:pt x="74" y="31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18"/>
                  </a:lnTo>
                  <a:lnTo>
                    <a:pt x="33" y="14"/>
                  </a:lnTo>
                  <a:lnTo>
                    <a:pt x="24" y="10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FF33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098" name="Freeform 38">
              <a:extLst>
                <a:ext uri="{FF2B5EF4-FFF2-40B4-BE49-F238E27FC236}">
                  <a16:creationId xmlns:a16="http://schemas.microsoft.com/office/drawing/2014/main" id="{87D94593-E2AA-4785-9FBB-1D87FE7AB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558" y="3432641"/>
              <a:ext cx="488866" cy="241219"/>
            </a:xfrm>
            <a:custGeom>
              <a:avLst/>
              <a:gdLst>
                <a:gd name="T0" fmla="*/ 2147483646 w 447"/>
                <a:gd name="T1" fmla="*/ 2147483646 h 210"/>
                <a:gd name="T2" fmla="*/ 2147483646 w 447"/>
                <a:gd name="T3" fmla="*/ 2147483646 h 210"/>
                <a:gd name="T4" fmla="*/ 2147483646 w 447"/>
                <a:gd name="T5" fmla="*/ 2147483646 h 210"/>
                <a:gd name="T6" fmla="*/ 2147483646 w 447"/>
                <a:gd name="T7" fmla="*/ 2147483646 h 210"/>
                <a:gd name="T8" fmla="*/ 2147483646 w 447"/>
                <a:gd name="T9" fmla="*/ 2147483646 h 210"/>
                <a:gd name="T10" fmla="*/ 2147483646 w 447"/>
                <a:gd name="T11" fmla="*/ 2147483646 h 210"/>
                <a:gd name="T12" fmla="*/ 2147483646 w 447"/>
                <a:gd name="T13" fmla="*/ 2147483646 h 210"/>
                <a:gd name="T14" fmla="*/ 2147483646 w 447"/>
                <a:gd name="T15" fmla="*/ 2147483646 h 210"/>
                <a:gd name="T16" fmla="*/ 2147483646 w 447"/>
                <a:gd name="T17" fmla="*/ 2147483646 h 210"/>
                <a:gd name="T18" fmla="*/ 2147483646 w 447"/>
                <a:gd name="T19" fmla="*/ 2147483646 h 210"/>
                <a:gd name="T20" fmla="*/ 2147483646 w 447"/>
                <a:gd name="T21" fmla="*/ 2147483646 h 210"/>
                <a:gd name="T22" fmla="*/ 2147483646 w 447"/>
                <a:gd name="T23" fmla="*/ 2147483646 h 210"/>
                <a:gd name="T24" fmla="*/ 2147483646 w 447"/>
                <a:gd name="T25" fmla="*/ 2147483646 h 210"/>
                <a:gd name="T26" fmla="*/ 2147483646 w 447"/>
                <a:gd name="T27" fmla="*/ 2147483646 h 210"/>
                <a:gd name="T28" fmla="*/ 2147483646 w 447"/>
                <a:gd name="T29" fmla="*/ 2147483646 h 210"/>
                <a:gd name="T30" fmla="*/ 2147483646 w 447"/>
                <a:gd name="T31" fmla="*/ 2147483646 h 210"/>
                <a:gd name="T32" fmla="*/ 2147483646 w 447"/>
                <a:gd name="T33" fmla="*/ 2147483646 h 210"/>
                <a:gd name="T34" fmla="*/ 2147483646 w 447"/>
                <a:gd name="T35" fmla="*/ 2147483646 h 210"/>
                <a:gd name="T36" fmla="*/ 2147483646 w 447"/>
                <a:gd name="T37" fmla="*/ 2147483646 h 210"/>
                <a:gd name="T38" fmla="*/ 2147483646 w 447"/>
                <a:gd name="T39" fmla="*/ 2147483646 h 210"/>
                <a:gd name="T40" fmla="*/ 2147483646 w 447"/>
                <a:gd name="T41" fmla="*/ 2147483646 h 210"/>
                <a:gd name="T42" fmla="*/ 2147483646 w 447"/>
                <a:gd name="T43" fmla="*/ 2147483646 h 210"/>
                <a:gd name="T44" fmla="*/ 2147483646 w 447"/>
                <a:gd name="T45" fmla="*/ 2147483646 h 210"/>
                <a:gd name="T46" fmla="*/ 2147483646 w 447"/>
                <a:gd name="T47" fmla="*/ 2147483646 h 210"/>
                <a:gd name="T48" fmla="*/ 2147483646 w 447"/>
                <a:gd name="T49" fmla="*/ 2147483646 h 210"/>
                <a:gd name="T50" fmla="*/ 2147483646 w 447"/>
                <a:gd name="T51" fmla="*/ 2147483646 h 210"/>
                <a:gd name="T52" fmla="*/ 2147483646 w 447"/>
                <a:gd name="T53" fmla="*/ 2147483646 h 210"/>
                <a:gd name="T54" fmla="*/ 2147483646 w 447"/>
                <a:gd name="T55" fmla="*/ 2147483646 h 210"/>
                <a:gd name="T56" fmla="*/ 2147483646 w 447"/>
                <a:gd name="T57" fmla="*/ 2147483646 h 210"/>
                <a:gd name="T58" fmla="*/ 2147483646 w 447"/>
                <a:gd name="T59" fmla="*/ 2147483646 h 210"/>
                <a:gd name="T60" fmla="*/ 2147483646 w 447"/>
                <a:gd name="T61" fmla="*/ 2147483646 h 210"/>
                <a:gd name="T62" fmla="*/ 2147483646 w 447"/>
                <a:gd name="T63" fmla="*/ 2147483646 h 210"/>
                <a:gd name="T64" fmla="*/ 2147483646 w 447"/>
                <a:gd name="T65" fmla="*/ 2147483646 h 210"/>
                <a:gd name="T66" fmla="*/ 2147483646 w 447"/>
                <a:gd name="T67" fmla="*/ 2147483646 h 210"/>
                <a:gd name="T68" fmla="*/ 2147483646 w 447"/>
                <a:gd name="T69" fmla="*/ 2147483646 h 210"/>
                <a:gd name="T70" fmla="*/ 2147483646 w 447"/>
                <a:gd name="T71" fmla="*/ 2147483646 h 210"/>
                <a:gd name="T72" fmla="*/ 2147483646 w 447"/>
                <a:gd name="T73" fmla="*/ 2147483646 h 210"/>
                <a:gd name="T74" fmla="*/ 2147483646 w 447"/>
                <a:gd name="T75" fmla="*/ 2147483646 h 210"/>
                <a:gd name="T76" fmla="*/ 2147483646 w 447"/>
                <a:gd name="T77" fmla="*/ 2147483646 h 210"/>
                <a:gd name="T78" fmla="*/ 2147483646 w 447"/>
                <a:gd name="T79" fmla="*/ 2147483646 h 210"/>
                <a:gd name="T80" fmla="*/ 2147483646 w 447"/>
                <a:gd name="T81" fmla="*/ 2147483646 h 210"/>
                <a:gd name="T82" fmla="*/ 2147483646 w 447"/>
                <a:gd name="T83" fmla="*/ 2147483646 h 210"/>
                <a:gd name="T84" fmla="*/ 2147483646 w 447"/>
                <a:gd name="T85" fmla="*/ 2147483646 h 210"/>
                <a:gd name="T86" fmla="*/ 2147483646 w 447"/>
                <a:gd name="T87" fmla="*/ 2147483646 h 210"/>
                <a:gd name="T88" fmla="*/ 2147483646 w 447"/>
                <a:gd name="T89" fmla="*/ 2147483646 h 210"/>
                <a:gd name="T90" fmla="*/ 2147483646 w 447"/>
                <a:gd name="T91" fmla="*/ 2147483646 h 210"/>
                <a:gd name="T92" fmla="*/ 2147483646 w 447"/>
                <a:gd name="T93" fmla="*/ 2147483646 h 210"/>
                <a:gd name="T94" fmla="*/ 2147483646 w 447"/>
                <a:gd name="T95" fmla="*/ 2147483646 h 210"/>
                <a:gd name="T96" fmla="*/ 2147483646 w 447"/>
                <a:gd name="T97" fmla="*/ 2147483646 h 210"/>
                <a:gd name="T98" fmla="*/ 2147483646 w 447"/>
                <a:gd name="T99" fmla="*/ 2147483646 h 210"/>
                <a:gd name="T100" fmla="*/ 2147483646 w 447"/>
                <a:gd name="T101" fmla="*/ 2147483646 h 210"/>
                <a:gd name="T102" fmla="*/ 2147483646 w 447"/>
                <a:gd name="T103" fmla="*/ 2147483646 h 210"/>
                <a:gd name="T104" fmla="*/ 2147483646 w 447"/>
                <a:gd name="T105" fmla="*/ 2147483646 h 210"/>
                <a:gd name="T106" fmla="*/ 2147483646 w 447"/>
                <a:gd name="T107" fmla="*/ 2147483646 h 210"/>
                <a:gd name="T108" fmla="*/ 2147483646 w 447"/>
                <a:gd name="T109" fmla="*/ 2147483646 h 210"/>
                <a:gd name="T110" fmla="*/ 2147483646 w 447"/>
                <a:gd name="T111" fmla="*/ 2147483646 h 210"/>
                <a:gd name="T112" fmla="*/ 2147483646 w 447"/>
                <a:gd name="T113" fmla="*/ 2147483646 h 210"/>
                <a:gd name="T114" fmla="*/ 2147483646 w 447"/>
                <a:gd name="T115" fmla="*/ 2147483646 h 210"/>
                <a:gd name="T116" fmla="*/ 2147483646 w 447"/>
                <a:gd name="T117" fmla="*/ 2147483646 h 210"/>
                <a:gd name="T118" fmla="*/ 2147483646 w 447"/>
                <a:gd name="T119" fmla="*/ 2147483646 h 210"/>
                <a:gd name="T120" fmla="*/ 0 w 447"/>
                <a:gd name="T121" fmla="*/ 0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"/>
                <a:gd name="T184" fmla="*/ 0 h 210"/>
                <a:gd name="T185" fmla="*/ 447 w 447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" h="210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2" y="7"/>
                  </a:lnTo>
                  <a:lnTo>
                    <a:pt x="62" y="8"/>
                  </a:lnTo>
                  <a:lnTo>
                    <a:pt x="73" y="9"/>
                  </a:lnTo>
                  <a:lnTo>
                    <a:pt x="84" y="11"/>
                  </a:lnTo>
                  <a:lnTo>
                    <a:pt x="95" y="12"/>
                  </a:lnTo>
                  <a:lnTo>
                    <a:pt x="106" y="13"/>
                  </a:lnTo>
                  <a:lnTo>
                    <a:pt x="117" y="15"/>
                  </a:lnTo>
                  <a:lnTo>
                    <a:pt x="128" y="16"/>
                  </a:lnTo>
                  <a:lnTo>
                    <a:pt x="138" y="17"/>
                  </a:lnTo>
                  <a:lnTo>
                    <a:pt x="149" y="19"/>
                  </a:lnTo>
                  <a:lnTo>
                    <a:pt x="158" y="20"/>
                  </a:lnTo>
                  <a:lnTo>
                    <a:pt x="167" y="21"/>
                  </a:lnTo>
                  <a:lnTo>
                    <a:pt x="175" y="22"/>
                  </a:lnTo>
                  <a:lnTo>
                    <a:pt x="182" y="23"/>
                  </a:lnTo>
                  <a:lnTo>
                    <a:pt x="189" y="24"/>
                  </a:lnTo>
                  <a:lnTo>
                    <a:pt x="194" y="24"/>
                  </a:lnTo>
                  <a:lnTo>
                    <a:pt x="197" y="25"/>
                  </a:lnTo>
                  <a:lnTo>
                    <a:pt x="200" y="25"/>
                  </a:lnTo>
                  <a:lnTo>
                    <a:pt x="199" y="28"/>
                  </a:lnTo>
                  <a:lnTo>
                    <a:pt x="196" y="34"/>
                  </a:lnTo>
                  <a:lnTo>
                    <a:pt x="192" y="44"/>
                  </a:lnTo>
                  <a:lnTo>
                    <a:pt x="187" y="55"/>
                  </a:lnTo>
                  <a:lnTo>
                    <a:pt x="182" y="66"/>
                  </a:lnTo>
                  <a:lnTo>
                    <a:pt x="177" y="78"/>
                  </a:lnTo>
                  <a:lnTo>
                    <a:pt x="173" y="87"/>
                  </a:lnTo>
                  <a:lnTo>
                    <a:pt x="170" y="93"/>
                  </a:lnTo>
                  <a:lnTo>
                    <a:pt x="169" y="96"/>
                  </a:lnTo>
                  <a:lnTo>
                    <a:pt x="170" y="96"/>
                  </a:lnTo>
                  <a:lnTo>
                    <a:pt x="172" y="97"/>
                  </a:lnTo>
                  <a:lnTo>
                    <a:pt x="177" y="97"/>
                  </a:lnTo>
                  <a:lnTo>
                    <a:pt x="183" y="98"/>
                  </a:lnTo>
                  <a:lnTo>
                    <a:pt x="190" y="100"/>
                  </a:lnTo>
                  <a:lnTo>
                    <a:pt x="199" y="101"/>
                  </a:lnTo>
                  <a:lnTo>
                    <a:pt x="208" y="103"/>
                  </a:lnTo>
                  <a:lnTo>
                    <a:pt x="218" y="104"/>
                  </a:lnTo>
                  <a:lnTo>
                    <a:pt x="229" y="106"/>
                  </a:lnTo>
                  <a:lnTo>
                    <a:pt x="240" y="108"/>
                  </a:lnTo>
                  <a:lnTo>
                    <a:pt x="251" y="110"/>
                  </a:lnTo>
                  <a:lnTo>
                    <a:pt x="262" y="112"/>
                  </a:lnTo>
                  <a:lnTo>
                    <a:pt x="273" y="113"/>
                  </a:lnTo>
                  <a:lnTo>
                    <a:pt x="284" y="115"/>
                  </a:lnTo>
                  <a:lnTo>
                    <a:pt x="294" y="117"/>
                  </a:lnTo>
                  <a:lnTo>
                    <a:pt x="303" y="119"/>
                  </a:lnTo>
                  <a:lnTo>
                    <a:pt x="312" y="120"/>
                  </a:lnTo>
                  <a:lnTo>
                    <a:pt x="318" y="121"/>
                  </a:lnTo>
                  <a:lnTo>
                    <a:pt x="324" y="122"/>
                  </a:lnTo>
                  <a:lnTo>
                    <a:pt x="329" y="123"/>
                  </a:lnTo>
                  <a:lnTo>
                    <a:pt x="331" y="123"/>
                  </a:lnTo>
                  <a:lnTo>
                    <a:pt x="332" y="124"/>
                  </a:lnTo>
                  <a:lnTo>
                    <a:pt x="331" y="126"/>
                  </a:lnTo>
                  <a:lnTo>
                    <a:pt x="327" y="133"/>
                  </a:lnTo>
                  <a:lnTo>
                    <a:pt x="322" y="143"/>
                  </a:lnTo>
                  <a:lnTo>
                    <a:pt x="316" y="154"/>
                  </a:lnTo>
                  <a:lnTo>
                    <a:pt x="311" y="164"/>
                  </a:lnTo>
                  <a:lnTo>
                    <a:pt x="307" y="171"/>
                  </a:lnTo>
                  <a:lnTo>
                    <a:pt x="306" y="173"/>
                  </a:lnTo>
                  <a:lnTo>
                    <a:pt x="307" y="174"/>
                  </a:lnTo>
                  <a:lnTo>
                    <a:pt x="310" y="174"/>
                  </a:lnTo>
                  <a:lnTo>
                    <a:pt x="314" y="176"/>
                  </a:lnTo>
                  <a:lnTo>
                    <a:pt x="321" y="177"/>
                  </a:lnTo>
                  <a:lnTo>
                    <a:pt x="329" y="179"/>
                  </a:lnTo>
                  <a:lnTo>
                    <a:pt x="338" y="181"/>
                  </a:lnTo>
                  <a:lnTo>
                    <a:pt x="348" y="183"/>
                  </a:lnTo>
                  <a:lnTo>
                    <a:pt x="359" y="185"/>
                  </a:lnTo>
                  <a:lnTo>
                    <a:pt x="370" y="188"/>
                  </a:lnTo>
                  <a:lnTo>
                    <a:pt x="381" y="190"/>
                  </a:lnTo>
                  <a:lnTo>
                    <a:pt x="392" y="193"/>
                  </a:lnTo>
                  <a:lnTo>
                    <a:pt x="402" y="195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29" y="201"/>
                  </a:lnTo>
                  <a:lnTo>
                    <a:pt x="436" y="203"/>
                  </a:lnTo>
                  <a:lnTo>
                    <a:pt x="441" y="204"/>
                  </a:lnTo>
                  <a:lnTo>
                    <a:pt x="444" y="205"/>
                  </a:lnTo>
                  <a:lnTo>
                    <a:pt x="446" y="205"/>
                  </a:lnTo>
                  <a:lnTo>
                    <a:pt x="445" y="205"/>
                  </a:lnTo>
                  <a:lnTo>
                    <a:pt x="443" y="205"/>
                  </a:lnTo>
                  <a:lnTo>
                    <a:pt x="439" y="205"/>
                  </a:lnTo>
                  <a:lnTo>
                    <a:pt x="434" y="205"/>
                  </a:lnTo>
                  <a:lnTo>
                    <a:pt x="428" y="205"/>
                  </a:lnTo>
                  <a:lnTo>
                    <a:pt x="421" y="205"/>
                  </a:lnTo>
                  <a:lnTo>
                    <a:pt x="413" y="205"/>
                  </a:lnTo>
                  <a:lnTo>
                    <a:pt x="404" y="206"/>
                  </a:lnTo>
                  <a:lnTo>
                    <a:pt x="395" y="206"/>
                  </a:lnTo>
                  <a:lnTo>
                    <a:pt x="385" y="206"/>
                  </a:lnTo>
                  <a:lnTo>
                    <a:pt x="375" y="206"/>
                  </a:lnTo>
                  <a:lnTo>
                    <a:pt x="364" y="206"/>
                  </a:lnTo>
                  <a:lnTo>
                    <a:pt x="353" y="207"/>
                  </a:lnTo>
                  <a:lnTo>
                    <a:pt x="342" y="207"/>
                  </a:lnTo>
                  <a:lnTo>
                    <a:pt x="331" y="207"/>
                  </a:lnTo>
                  <a:lnTo>
                    <a:pt x="320" y="207"/>
                  </a:lnTo>
                  <a:lnTo>
                    <a:pt x="310" y="207"/>
                  </a:lnTo>
                  <a:lnTo>
                    <a:pt x="299" y="207"/>
                  </a:lnTo>
                  <a:lnTo>
                    <a:pt x="289" y="208"/>
                  </a:lnTo>
                  <a:lnTo>
                    <a:pt x="280" y="208"/>
                  </a:lnTo>
                  <a:lnTo>
                    <a:pt x="271" y="208"/>
                  </a:lnTo>
                  <a:lnTo>
                    <a:pt x="263" y="208"/>
                  </a:lnTo>
                  <a:lnTo>
                    <a:pt x="256" y="208"/>
                  </a:lnTo>
                  <a:lnTo>
                    <a:pt x="250" y="208"/>
                  </a:lnTo>
                  <a:lnTo>
                    <a:pt x="245" y="208"/>
                  </a:lnTo>
                  <a:lnTo>
                    <a:pt x="242" y="209"/>
                  </a:lnTo>
                  <a:lnTo>
                    <a:pt x="240" y="209"/>
                  </a:lnTo>
                  <a:lnTo>
                    <a:pt x="239" y="209"/>
                  </a:lnTo>
                  <a:lnTo>
                    <a:pt x="241" y="206"/>
                  </a:lnTo>
                  <a:lnTo>
                    <a:pt x="245" y="200"/>
                  </a:lnTo>
                  <a:lnTo>
                    <a:pt x="252" y="192"/>
                  </a:lnTo>
                  <a:lnTo>
                    <a:pt x="260" y="182"/>
                  </a:lnTo>
                  <a:lnTo>
                    <a:pt x="267" y="173"/>
                  </a:lnTo>
                  <a:lnTo>
                    <a:pt x="274" y="164"/>
                  </a:lnTo>
                  <a:lnTo>
                    <a:pt x="279" y="158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77" y="155"/>
                  </a:lnTo>
                  <a:lnTo>
                    <a:pt x="274" y="155"/>
                  </a:lnTo>
                  <a:lnTo>
                    <a:pt x="268" y="154"/>
                  </a:lnTo>
                  <a:lnTo>
                    <a:pt x="262" y="153"/>
                  </a:lnTo>
                  <a:lnTo>
                    <a:pt x="254" y="151"/>
                  </a:lnTo>
                  <a:lnTo>
                    <a:pt x="246" y="150"/>
                  </a:lnTo>
                  <a:lnTo>
                    <a:pt x="237" y="148"/>
                  </a:lnTo>
                  <a:lnTo>
                    <a:pt x="227" y="146"/>
                  </a:lnTo>
                  <a:lnTo>
                    <a:pt x="217" y="145"/>
                  </a:lnTo>
                  <a:lnTo>
                    <a:pt x="206" y="143"/>
                  </a:lnTo>
                  <a:lnTo>
                    <a:pt x="195" y="141"/>
                  </a:lnTo>
                  <a:lnTo>
                    <a:pt x="184" y="139"/>
                  </a:lnTo>
                  <a:lnTo>
                    <a:pt x="174" y="137"/>
                  </a:lnTo>
                  <a:lnTo>
                    <a:pt x="163" y="135"/>
                  </a:lnTo>
                  <a:lnTo>
                    <a:pt x="153" y="133"/>
                  </a:lnTo>
                  <a:lnTo>
                    <a:pt x="143" y="131"/>
                  </a:lnTo>
                  <a:lnTo>
                    <a:pt x="134" y="130"/>
                  </a:lnTo>
                  <a:lnTo>
                    <a:pt x="125" y="128"/>
                  </a:lnTo>
                  <a:lnTo>
                    <a:pt x="118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9" y="124"/>
                  </a:lnTo>
                  <a:lnTo>
                    <a:pt x="100" y="121"/>
                  </a:lnTo>
                  <a:lnTo>
                    <a:pt x="104" y="115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21" y="85"/>
                  </a:lnTo>
                  <a:lnTo>
                    <a:pt x="127" y="74"/>
                  </a:lnTo>
                  <a:lnTo>
                    <a:pt x="132" y="65"/>
                  </a:lnTo>
                  <a:lnTo>
                    <a:pt x="136" y="59"/>
                  </a:lnTo>
                  <a:lnTo>
                    <a:pt x="137" y="57"/>
                  </a:lnTo>
                  <a:lnTo>
                    <a:pt x="136" y="56"/>
                  </a:lnTo>
                  <a:lnTo>
                    <a:pt x="133" y="55"/>
                  </a:lnTo>
                  <a:lnTo>
                    <a:pt x="128" y="53"/>
                  </a:lnTo>
                  <a:lnTo>
                    <a:pt x="122" y="50"/>
                  </a:lnTo>
                  <a:lnTo>
                    <a:pt x="114" y="47"/>
                  </a:lnTo>
                  <a:lnTo>
                    <a:pt x="105" y="43"/>
                  </a:lnTo>
                  <a:lnTo>
                    <a:pt x="95" y="39"/>
                  </a:lnTo>
                  <a:lnTo>
                    <a:pt x="85" y="35"/>
                  </a:lnTo>
                  <a:lnTo>
                    <a:pt x="74" y="31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18"/>
                  </a:lnTo>
                  <a:lnTo>
                    <a:pt x="33" y="14"/>
                  </a:lnTo>
                  <a:lnTo>
                    <a:pt x="24" y="10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0065" name="Tekstboks 164">
            <a:extLst>
              <a:ext uri="{FF2B5EF4-FFF2-40B4-BE49-F238E27FC236}">
                <a16:creationId xmlns:a16="http://schemas.microsoft.com/office/drawing/2014/main" id="{05FAD56A-BC29-47D8-BAA5-F65083C3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193" y="1700486"/>
            <a:ext cx="1527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klinisk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relevant</a:t>
            </a:r>
          </a:p>
        </p:txBody>
      </p:sp>
      <p:sp>
        <p:nvSpPr>
          <p:cNvPr id="130060" name="Tekstboks 1">
            <a:extLst>
              <a:ext uri="{FF2B5EF4-FFF2-40B4-BE49-F238E27FC236}">
                <a16:creationId xmlns:a16="http://schemas.microsoft.com/office/drawing/2014/main" id="{F9C46208-8A26-4B9D-8428-D48BBC31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0" y="2352154"/>
            <a:ext cx="19573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b="0" dirty="0">
                <a:solidFill>
                  <a:schemeClr val="tx1"/>
                </a:solidFill>
              </a:rPr>
              <a:t>..den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b="0" dirty="0">
                <a:solidFill>
                  <a:schemeClr val="tx1"/>
                </a:solidFill>
              </a:rPr>
              <a:t>voksne befolk-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b="0" dirty="0">
                <a:solidFill>
                  <a:schemeClr val="tx1"/>
                </a:solidFill>
              </a:rPr>
              <a:t>ning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b="0" dirty="0">
                <a:solidFill>
                  <a:schemeClr val="tx1"/>
                </a:solidFill>
              </a:rPr>
              <a:t>- uanset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b="0" dirty="0">
                <a:solidFill>
                  <a:schemeClr val="tx1"/>
                </a:solidFill>
              </a:rPr>
              <a:t>sympt. !</a:t>
            </a:r>
          </a:p>
        </p:txBody>
      </p:sp>
      <p:grpSp>
        <p:nvGrpSpPr>
          <p:cNvPr id="130057" name="Gruppe 113">
            <a:extLst>
              <a:ext uri="{FF2B5EF4-FFF2-40B4-BE49-F238E27FC236}">
                <a16:creationId xmlns:a16="http://schemas.microsoft.com/office/drawing/2014/main" id="{2BE15FDB-849E-471F-A502-EBAC2B8CDBC1}"/>
              </a:ext>
            </a:extLst>
          </p:cNvPr>
          <p:cNvGrpSpPr>
            <a:grpSpLocks/>
          </p:cNvGrpSpPr>
          <p:nvPr/>
        </p:nvGrpSpPr>
        <p:grpSpPr bwMode="auto">
          <a:xfrm>
            <a:off x="5861290" y="2560542"/>
            <a:ext cx="1463322" cy="1499189"/>
            <a:chOff x="5881760" y="3523431"/>
            <a:chExt cx="2651053" cy="2642419"/>
          </a:xfrm>
        </p:grpSpPr>
        <p:sp>
          <p:nvSpPr>
            <p:cNvPr id="130099" name="Freeform 2">
              <a:extLst>
                <a:ext uri="{FF2B5EF4-FFF2-40B4-BE49-F238E27FC236}">
                  <a16:creationId xmlns:a16="http://schemas.microsoft.com/office/drawing/2014/main" id="{FD71D913-A27D-4D9A-B1E0-BFAF021B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760" y="4591912"/>
              <a:ext cx="2277868" cy="1573938"/>
            </a:xfrm>
            <a:custGeom>
              <a:avLst/>
              <a:gdLst>
                <a:gd name="T0" fmla="*/ 2147483646 w 1587"/>
                <a:gd name="T1" fmla="*/ 2147483646 h 1121"/>
                <a:gd name="T2" fmla="*/ 2147483646 w 1587"/>
                <a:gd name="T3" fmla="*/ 2147483646 h 1121"/>
                <a:gd name="T4" fmla="*/ 2147483646 w 1587"/>
                <a:gd name="T5" fmla="*/ 2147483646 h 1121"/>
                <a:gd name="T6" fmla="*/ 2147483646 w 1587"/>
                <a:gd name="T7" fmla="*/ 2147483646 h 1121"/>
                <a:gd name="T8" fmla="*/ 2147483646 w 1587"/>
                <a:gd name="T9" fmla="*/ 2147483646 h 1121"/>
                <a:gd name="T10" fmla="*/ 2147483646 w 1587"/>
                <a:gd name="T11" fmla="*/ 2147483646 h 1121"/>
                <a:gd name="T12" fmla="*/ 2147483646 w 1587"/>
                <a:gd name="T13" fmla="*/ 2147483646 h 1121"/>
                <a:gd name="T14" fmla="*/ 2147483646 w 1587"/>
                <a:gd name="T15" fmla="*/ 2147483646 h 1121"/>
                <a:gd name="T16" fmla="*/ 2147483646 w 1587"/>
                <a:gd name="T17" fmla="*/ 2147483646 h 1121"/>
                <a:gd name="T18" fmla="*/ 2147483646 w 1587"/>
                <a:gd name="T19" fmla="*/ 2147483646 h 1121"/>
                <a:gd name="T20" fmla="*/ 2147483646 w 1587"/>
                <a:gd name="T21" fmla="*/ 2147483646 h 1121"/>
                <a:gd name="T22" fmla="*/ 2147483646 w 1587"/>
                <a:gd name="T23" fmla="*/ 2147483646 h 1121"/>
                <a:gd name="T24" fmla="*/ 2147483646 w 1587"/>
                <a:gd name="T25" fmla="*/ 2147483646 h 1121"/>
                <a:gd name="T26" fmla="*/ 2147483646 w 1587"/>
                <a:gd name="T27" fmla="*/ 2147483646 h 1121"/>
                <a:gd name="T28" fmla="*/ 2147483646 w 1587"/>
                <a:gd name="T29" fmla="*/ 2147483646 h 1121"/>
                <a:gd name="T30" fmla="*/ 2147483646 w 1587"/>
                <a:gd name="T31" fmla="*/ 2147483646 h 1121"/>
                <a:gd name="T32" fmla="*/ 2147483646 w 1587"/>
                <a:gd name="T33" fmla="*/ 2147483646 h 1121"/>
                <a:gd name="T34" fmla="*/ 2147483646 w 1587"/>
                <a:gd name="T35" fmla="*/ 2147483646 h 1121"/>
                <a:gd name="T36" fmla="*/ 2147483646 w 1587"/>
                <a:gd name="T37" fmla="*/ 2147483646 h 1121"/>
                <a:gd name="T38" fmla="*/ 2147483646 w 1587"/>
                <a:gd name="T39" fmla="*/ 2147483646 h 1121"/>
                <a:gd name="T40" fmla="*/ 2147483646 w 1587"/>
                <a:gd name="T41" fmla="*/ 2147483646 h 1121"/>
                <a:gd name="T42" fmla="*/ 2147483646 w 1587"/>
                <a:gd name="T43" fmla="*/ 2147483646 h 1121"/>
                <a:gd name="T44" fmla="*/ 2147483646 w 1587"/>
                <a:gd name="T45" fmla="*/ 2147483646 h 1121"/>
                <a:gd name="T46" fmla="*/ 2147483646 w 1587"/>
                <a:gd name="T47" fmla="*/ 2147483646 h 1121"/>
                <a:gd name="T48" fmla="*/ 2147483646 w 1587"/>
                <a:gd name="T49" fmla="*/ 2147483646 h 1121"/>
                <a:gd name="T50" fmla="*/ 2147483646 w 1587"/>
                <a:gd name="T51" fmla="*/ 2147483646 h 1121"/>
                <a:gd name="T52" fmla="*/ 2147483646 w 1587"/>
                <a:gd name="T53" fmla="*/ 2147483646 h 1121"/>
                <a:gd name="T54" fmla="*/ 2147483646 w 1587"/>
                <a:gd name="T55" fmla="*/ 2147483646 h 1121"/>
                <a:gd name="T56" fmla="*/ 2147483646 w 1587"/>
                <a:gd name="T57" fmla="*/ 2147483646 h 1121"/>
                <a:gd name="T58" fmla="*/ 2147483646 w 1587"/>
                <a:gd name="T59" fmla="*/ 2147483646 h 1121"/>
                <a:gd name="T60" fmla="*/ 2147483646 w 1587"/>
                <a:gd name="T61" fmla="*/ 2147483646 h 1121"/>
                <a:gd name="T62" fmla="*/ 2147483646 w 1587"/>
                <a:gd name="T63" fmla="*/ 2147483646 h 1121"/>
                <a:gd name="T64" fmla="*/ 2147483646 w 1587"/>
                <a:gd name="T65" fmla="*/ 0 h 1121"/>
                <a:gd name="T66" fmla="*/ 2147483646 w 1587"/>
                <a:gd name="T67" fmla="*/ 2147483646 h 1121"/>
                <a:gd name="T68" fmla="*/ 2147483646 w 1587"/>
                <a:gd name="T69" fmla="*/ 2147483646 h 1121"/>
                <a:gd name="T70" fmla="*/ 2147483646 w 1587"/>
                <a:gd name="T71" fmla="*/ 2147483646 h 1121"/>
                <a:gd name="T72" fmla="*/ 2147483646 w 1587"/>
                <a:gd name="T73" fmla="*/ 2147483646 h 1121"/>
                <a:gd name="T74" fmla="*/ 2147483646 w 1587"/>
                <a:gd name="T75" fmla="*/ 2147483646 h 1121"/>
                <a:gd name="T76" fmla="*/ 2147483646 w 1587"/>
                <a:gd name="T77" fmla="*/ 2147483646 h 1121"/>
                <a:gd name="T78" fmla="*/ 2147483646 w 1587"/>
                <a:gd name="T79" fmla="*/ 2147483646 h 1121"/>
                <a:gd name="T80" fmla="*/ 2147483646 w 1587"/>
                <a:gd name="T81" fmla="*/ 2147483646 h 1121"/>
                <a:gd name="T82" fmla="*/ 2147483646 w 1587"/>
                <a:gd name="T83" fmla="*/ 2147483646 h 1121"/>
                <a:gd name="T84" fmla="*/ 0 w 1587"/>
                <a:gd name="T85" fmla="*/ 2147483646 h 1121"/>
                <a:gd name="T86" fmla="*/ 2147483646 w 1587"/>
                <a:gd name="T87" fmla="*/ 2147483646 h 1121"/>
                <a:gd name="T88" fmla="*/ 2147483646 w 1587"/>
                <a:gd name="T89" fmla="*/ 2147483646 h 1121"/>
                <a:gd name="T90" fmla="*/ 2147483646 w 1587"/>
                <a:gd name="T91" fmla="*/ 2147483646 h 1121"/>
                <a:gd name="T92" fmla="*/ 2147483646 w 1587"/>
                <a:gd name="T93" fmla="*/ 2147483646 h 1121"/>
                <a:gd name="T94" fmla="*/ 2147483646 w 1587"/>
                <a:gd name="T95" fmla="*/ 2147483646 h 1121"/>
                <a:gd name="T96" fmla="*/ 2147483646 w 1587"/>
                <a:gd name="T97" fmla="*/ 2147483646 h 1121"/>
                <a:gd name="T98" fmla="*/ 2147483646 w 1587"/>
                <a:gd name="T99" fmla="*/ 2147483646 h 1121"/>
                <a:gd name="T100" fmla="*/ 2147483646 w 1587"/>
                <a:gd name="T101" fmla="*/ 2147483646 h 1121"/>
                <a:gd name="T102" fmla="*/ 2147483646 w 1587"/>
                <a:gd name="T103" fmla="*/ 2147483646 h 1121"/>
                <a:gd name="T104" fmla="*/ 2147483646 w 1587"/>
                <a:gd name="T105" fmla="*/ 2147483646 h 1121"/>
                <a:gd name="T106" fmla="*/ 2147483646 w 1587"/>
                <a:gd name="T107" fmla="*/ 2147483646 h 1121"/>
                <a:gd name="T108" fmla="*/ 2147483646 w 1587"/>
                <a:gd name="T109" fmla="*/ 2147483646 h 1121"/>
                <a:gd name="T110" fmla="*/ 2147483646 w 1587"/>
                <a:gd name="T111" fmla="*/ 2147483646 h 1121"/>
                <a:gd name="T112" fmla="*/ 2147483646 w 1587"/>
                <a:gd name="T113" fmla="*/ 2147483646 h 1121"/>
                <a:gd name="T114" fmla="*/ 2147483646 w 1587"/>
                <a:gd name="T115" fmla="*/ 2147483646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7"/>
                <a:gd name="T175" fmla="*/ 0 h 1121"/>
                <a:gd name="T176" fmla="*/ 1587 w 1587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7" h="1121">
                  <a:moveTo>
                    <a:pt x="793" y="1120"/>
                  </a:moveTo>
                  <a:lnTo>
                    <a:pt x="801" y="1120"/>
                  </a:lnTo>
                  <a:lnTo>
                    <a:pt x="809" y="1120"/>
                  </a:lnTo>
                  <a:lnTo>
                    <a:pt x="816" y="1120"/>
                  </a:lnTo>
                  <a:lnTo>
                    <a:pt x="824" y="1120"/>
                  </a:lnTo>
                  <a:lnTo>
                    <a:pt x="832" y="1120"/>
                  </a:lnTo>
                  <a:lnTo>
                    <a:pt x="839" y="1119"/>
                  </a:lnTo>
                  <a:lnTo>
                    <a:pt x="847" y="1119"/>
                  </a:lnTo>
                  <a:lnTo>
                    <a:pt x="854" y="1118"/>
                  </a:lnTo>
                  <a:lnTo>
                    <a:pt x="862" y="1118"/>
                  </a:lnTo>
                  <a:lnTo>
                    <a:pt x="870" y="1118"/>
                  </a:lnTo>
                  <a:lnTo>
                    <a:pt x="877" y="1117"/>
                  </a:lnTo>
                  <a:lnTo>
                    <a:pt x="885" y="1116"/>
                  </a:lnTo>
                  <a:lnTo>
                    <a:pt x="892" y="1116"/>
                  </a:lnTo>
                  <a:lnTo>
                    <a:pt x="899" y="1115"/>
                  </a:lnTo>
                  <a:lnTo>
                    <a:pt x="907" y="1114"/>
                  </a:lnTo>
                  <a:lnTo>
                    <a:pt x="914" y="1113"/>
                  </a:lnTo>
                  <a:lnTo>
                    <a:pt x="922" y="1112"/>
                  </a:lnTo>
                  <a:lnTo>
                    <a:pt x="929" y="1112"/>
                  </a:lnTo>
                  <a:lnTo>
                    <a:pt x="936" y="1111"/>
                  </a:lnTo>
                  <a:lnTo>
                    <a:pt x="944" y="1110"/>
                  </a:lnTo>
                  <a:lnTo>
                    <a:pt x="951" y="1108"/>
                  </a:lnTo>
                  <a:lnTo>
                    <a:pt x="958" y="1107"/>
                  </a:lnTo>
                  <a:lnTo>
                    <a:pt x="966" y="1106"/>
                  </a:lnTo>
                  <a:lnTo>
                    <a:pt x="973" y="1105"/>
                  </a:lnTo>
                  <a:lnTo>
                    <a:pt x="980" y="1104"/>
                  </a:lnTo>
                  <a:lnTo>
                    <a:pt x="987" y="1102"/>
                  </a:lnTo>
                  <a:lnTo>
                    <a:pt x="994" y="1101"/>
                  </a:lnTo>
                  <a:lnTo>
                    <a:pt x="1002" y="1099"/>
                  </a:lnTo>
                  <a:lnTo>
                    <a:pt x="1009" y="1098"/>
                  </a:lnTo>
                  <a:lnTo>
                    <a:pt x="1016" y="1096"/>
                  </a:lnTo>
                  <a:lnTo>
                    <a:pt x="1023" y="1095"/>
                  </a:lnTo>
                  <a:lnTo>
                    <a:pt x="1030" y="1093"/>
                  </a:lnTo>
                  <a:lnTo>
                    <a:pt x="1037" y="1091"/>
                  </a:lnTo>
                  <a:lnTo>
                    <a:pt x="1044" y="1090"/>
                  </a:lnTo>
                  <a:lnTo>
                    <a:pt x="1051" y="1088"/>
                  </a:lnTo>
                  <a:lnTo>
                    <a:pt x="1058" y="1086"/>
                  </a:lnTo>
                  <a:lnTo>
                    <a:pt x="1064" y="1084"/>
                  </a:lnTo>
                  <a:lnTo>
                    <a:pt x="1071" y="1082"/>
                  </a:lnTo>
                  <a:lnTo>
                    <a:pt x="1078" y="1080"/>
                  </a:lnTo>
                  <a:lnTo>
                    <a:pt x="1085" y="1078"/>
                  </a:lnTo>
                  <a:lnTo>
                    <a:pt x="1092" y="1076"/>
                  </a:lnTo>
                  <a:lnTo>
                    <a:pt x="1098" y="1074"/>
                  </a:lnTo>
                  <a:lnTo>
                    <a:pt x="1105" y="1072"/>
                  </a:lnTo>
                  <a:lnTo>
                    <a:pt x="1112" y="1070"/>
                  </a:lnTo>
                  <a:lnTo>
                    <a:pt x="1118" y="1067"/>
                  </a:lnTo>
                  <a:lnTo>
                    <a:pt x="1125" y="1065"/>
                  </a:lnTo>
                  <a:lnTo>
                    <a:pt x="1132" y="1063"/>
                  </a:lnTo>
                  <a:lnTo>
                    <a:pt x="1138" y="1060"/>
                  </a:lnTo>
                  <a:lnTo>
                    <a:pt x="1145" y="1058"/>
                  </a:lnTo>
                  <a:lnTo>
                    <a:pt x="1151" y="1055"/>
                  </a:lnTo>
                  <a:lnTo>
                    <a:pt x="1157" y="1052"/>
                  </a:lnTo>
                  <a:lnTo>
                    <a:pt x="1164" y="1050"/>
                  </a:lnTo>
                  <a:lnTo>
                    <a:pt x="1170" y="1047"/>
                  </a:lnTo>
                  <a:lnTo>
                    <a:pt x="1177" y="1044"/>
                  </a:lnTo>
                  <a:lnTo>
                    <a:pt x="1183" y="1042"/>
                  </a:lnTo>
                  <a:lnTo>
                    <a:pt x="1189" y="1039"/>
                  </a:lnTo>
                  <a:lnTo>
                    <a:pt x="1195" y="1036"/>
                  </a:lnTo>
                  <a:lnTo>
                    <a:pt x="1201" y="1033"/>
                  </a:lnTo>
                  <a:lnTo>
                    <a:pt x="1208" y="1030"/>
                  </a:lnTo>
                  <a:lnTo>
                    <a:pt x="1214" y="1027"/>
                  </a:lnTo>
                  <a:lnTo>
                    <a:pt x="1220" y="1024"/>
                  </a:lnTo>
                  <a:lnTo>
                    <a:pt x="1226" y="1021"/>
                  </a:lnTo>
                  <a:lnTo>
                    <a:pt x="1232" y="1018"/>
                  </a:lnTo>
                  <a:lnTo>
                    <a:pt x="1238" y="1015"/>
                  </a:lnTo>
                  <a:lnTo>
                    <a:pt x="1244" y="1011"/>
                  </a:lnTo>
                  <a:lnTo>
                    <a:pt x="1250" y="1008"/>
                  </a:lnTo>
                  <a:lnTo>
                    <a:pt x="1255" y="1005"/>
                  </a:lnTo>
                  <a:lnTo>
                    <a:pt x="1261" y="1001"/>
                  </a:lnTo>
                  <a:lnTo>
                    <a:pt x="1267" y="998"/>
                  </a:lnTo>
                  <a:lnTo>
                    <a:pt x="1273" y="994"/>
                  </a:lnTo>
                  <a:lnTo>
                    <a:pt x="1278" y="991"/>
                  </a:lnTo>
                  <a:lnTo>
                    <a:pt x="1284" y="987"/>
                  </a:lnTo>
                  <a:lnTo>
                    <a:pt x="1289" y="984"/>
                  </a:lnTo>
                  <a:lnTo>
                    <a:pt x="1295" y="980"/>
                  </a:lnTo>
                  <a:lnTo>
                    <a:pt x="1301" y="976"/>
                  </a:lnTo>
                  <a:lnTo>
                    <a:pt x="1306" y="973"/>
                  </a:lnTo>
                  <a:lnTo>
                    <a:pt x="1311" y="969"/>
                  </a:lnTo>
                  <a:lnTo>
                    <a:pt x="1317" y="965"/>
                  </a:lnTo>
                  <a:lnTo>
                    <a:pt x="1322" y="961"/>
                  </a:lnTo>
                  <a:lnTo>
                    <a:pt x="1327" y="957"/>
                  </a:lnTo>
                  <a:lnTo>
                    <a:pt x="1333" y="953"/>
                  </a:lnTo>
                  <a:lnTo>
                    <a:pt x="1338" y="949"/>
                  </a:lnTo>
                  <a:lnTo>
                    <a:pt x="1343" y="945"/>
                  </a:lnTo>
                  <a:lnTo>
                    <a:pt x="1348" y="941"/>
                  </a:lnTo>
                  <a:lnTo>
                    <a:pt x="1353" y="937"/>
                  </a:lnTo>
                  <a:lnTo>
                    <a:pt x="1359" y="932"/>
                  </a:lnTo>
                  <a:lnTo>
                    <a:pt x="1364" y="927"/>
                  </a:lnTo>
                  <a:lnTo>
                    <a:pt x="1370" y="923"/>
                  </a:lnTo>
                  <a:lnTo>
                    <a:pt x="1375" y="918"/>
                  </a:lnTo>
                  <a:lnTo>
                    <a:pt x="1381" y="913"/>
                  </a:lnTo>
                  <a:lnTo>
                    <a:pt x="1386" y="908"/>
                  </a:lnTo>
                  <a:lnTo>
                    <a:pt x="1391" y="903"/>
                  </a:lnTo>
                  <a:lnTo>
                    <a:pt x="1396" y="898"/>
                  </a:lnTo>
                  <a:lnTo>
                    <a:pt x="1401" y="893"/>
                  </a:lnTo>
                  <a:lnTo>
                    <a:pt x="1407" y="887"/>
                  </a:lnTo>
                  <a:lnTo>
                    <a:pt x="1412" y="882"/>
                  </a:lnTo>
                  <a:lnTo>
                    <a:pt x="1417" y="877"/>
                  </a:lnTo>
                  <a:lnTo>
                    <a:pt x="1421" y="872"/>
                  </a:lnTo>
                  <a:lnTo>
                    <a:pt x="1426" y="867"/>
                  </a:lnTo>
                  <a:lnTo>
                    <a:pt x="1431" y="861"/>
                  </a:lnTo>
                  <a:lnTo>
                    <a:pt x="1436" y="856"/>
                  </a:lnTo>
                  <a:lnTo>
                    <a:pt x="1440" y="850"/>
                  </a:lnTo>
                  <a:lnTo>
                    <a:pt x="1445" y="845"/>
                  </a:lnTo>
                  <a:lnTo>
                    <a:pt x="1449" y="839"/>
                  </a:lnTo>
                  <a:lnTo>
                    <a:pt x="1454" y="834"/>
                  </a:lnTo>
                  <a:lnTo>
                    <a:pt x="1458" y="828"/>
                  </a:lnTo>
                  <a:lnTo>
                    <a:pt x="1463" y="823"/>
                  </a:lnTo>
                  <a:lnTo>
                    <a:pt x="1467" y="817"/>
                  </a:lnTo>
                  <a:lnTo>
                    <a:pt x="1471" y="811"/>
                  </a:lnTo>
                  <a:lnTo>
                    <a:pt x="1475" y="806"/>
                  </a:lnTo>
                  <a:lnTo>
                    <a:pt x="1479" y="800"/>
                  </a:lnTo>
                  <a:lnTo>
                    <a:pt x="1483" y="794"/>
                  </a:lnTo>
                  <a:lnTo>
                    <a:pt x="1487" y="788"/>
                  </a:lnTo>
                  <a:lnTo>
                    <a:pt x="1491" y="782"/>
                  </a:lnTo>
                  <a:lnTo>
                    <a:pt x="1495" y="777"/>
                  </a:lnTo>
                  <a:lnTo>
                    <a:pt x="1498" y="771"/>
                  </a:lnTo>
                  <a:lnTo>
                    <a:pt x="1502" y="765"/>
                  </a:lnTo>
                  <a:lnTo>
                    <a:pt x="1506" y="759"/>
                  </a:lnTo>
                  <a:lnTo>
                    <a:pt x="1509" y="753"/>
                  </a:lnTo>
                  <a:lnTo>
                    <a:pt x="1512" y="747"/>
                  </a:lnTo>
                  <a:lnTo>
                    <a:pt x="1516" y="741"/>
                  </a:lnTo>
                  <a:lnTo>
                    <a:pt x="1519" y="734"/>
                  </a:lnTo>
                  <a:lnTo>
                    <a:pt x="1522" y="728"/>
                  </a:lnTo>
                  <a:lnTo>
                    <a:pt x="1525" y="722"/>
                  </a:lnTo>
                  <a:lnTo>
                    <a:pt x="1528" y="716"/>
                  </a:lnTo>
                  <a:lnTo>
                    <a:pt x="1531" y="710"/>
                  </a:lnTo>
                  <a:lnTo>
                    <a:pt x="1534" y="703"/>
                  </a:lnTo>
                  <a:lnTo>
                    <a:pt x="1537" y="697"/>
                  </a:lnTo>
                  <a:lnTo>
                    <a:pt x="1540" y="691"/>
                  </a:lnTo>
                  <a:lnTo>
                    <a:pt x="1543" y="684"/>
                  </a:lnTo>
                  <a:lnTo>
                    <a:pt x="1545" y="678"/>
                  </a:lnTo>
                  <a:lnTo>
                    <a:pt x="1548" y="672"/>
                  </a:lnTo>
                  <a:lnTo>
                    <a:pt x="1550" y="665"/>
                  </a:lnTo>
                  <a:lnTo>
                    <a:pt x="1552" y="659"/>
                  </a:lnTo>
                  <a:lnTo>
                    <a:pt x="1555" y="652"/>
                  </a:lnTo>
                  <a:lnTo>
                    <a:pt x="1557" y="646"/>
                  </a:lnTo>
                  <a:lnTo>
                    <a:pt x="1559" y="639"/>
                  </a:lnTo>
                  <a:lnTo>
                    <a:pt x="1561" y="633"/>
                  </a:lnTo>
                  <a:lnTo>
                    <a:pt x="1563" y="626"/>
                  </a:lnTo>
                  <a:lnTo>
                    <a:pt x="1565" y="620"/>
                  </a:lnTo>
                  <a:lnTo>
                    <a:pt x="1567" y="613"/>
                  </a:lnTo>
                  <a:lnTo>
                    <a:pt x="1569" y="606"/>
                  </a:lnTo>
                  <a:lnTo>
                    <a:pt x="1570" y="600"/>
                  </a:lnTo>
                  <a:lnTo>
                    <a:pt x="1572" y="593"/>
                  </a:lnTo>
                  <a:lnTo>
                    <a:pt x="1573" y="586"/>
                  </a:lnTo>
                  <a:lnTo>
                    <a:pt x="1575" y="580"/>
                  </a:lnTo>
                  <a:lnTo>
                    <a:pt x="1576" y="573"/>
                  </a:lnTo>
                  <a:lnTo>
                    <a:pt x="1577" y="566"/>
                  </a:lnTo>
                  <a:lnTo>
                    <a:pt x="1578" y="559"/>
                  </a:lnTo>
                  <a:lnTo>
                    <a:pt x="1580" y="552"/>
                  </a:lnTo>
                  <a:lnTo>
                    <a:pt x="1581" y="546"/>
                  </a:lnTo>
                  <a:lnTo>
                    <a:pt x="1581" y="539"/>
                  </a:lnTo>
                  <a:lnTo>
                    <a:pt x="1582" y="532"/>
                  </a:lnTo>
                  <a:lnTo>
                    <a:pt x="1583" y="525"/>
                  </a:lnTo>
                  <a:lnTo>
                    <a:pt x="1584" y="518"/>
                  </a:lnTo>
                  <a:lnTo>
                    <a:pt x="1584" y="511"/>
                  </a:lnTo>
                  <a:lnTo>
                    <a:pt x="1585" y="504"/>
                  </a:lnTo>
                  <a:lnTo>
                    <a:pt x="1585" y="497"/>
                  </a:lnTo>
                  <a:lnTo>
                    <a:pt x="1585" y="490"/>
                  </a:lnTo>
                  <a:lnTo>
                    <a:pt x="1586" y="483"/>
                  </a:lnTo>
                  <a:lnTo>
                    <a:pt x="1586" y="476"/>
                  </a:lnTo>
                  <a:lnTo>
                    <a:pt x="1586" y="469"/>
                  </a:lnTo>
                  <a:lnTo>
                    <a:pt x="1586" y="462"/>
                  </a:lnTo>
                  <a:lnTo>
                    <a:pt x="1586" y="455"/>
                  </a:lnTo>
                  <a:lnTo>
                    <a:pt x="1585" y="448"/>
                  </a:lnTo>
                  <a:lnTo>
                    <a:pt x="1585" y="440"/>
                  </a:lnTo>
                  <a:lnTo>
                    <a:pt x="1585" y="433"/>
                  </a:lnTo>
                  <a:lnTo>
                    <a:pt x="1584" y="426"/>
                  </a:lnTo>
                  <a:lnTo>
                    <a:pt x="1583" y="419"/>
                  </a:lnTo>
                  <a:lnTo>
                    <a:pt x="1583" y="411"/>
                  </a:lnTo>
                  <a:lnTo>
                    <a:pt x="1582" y="404"/>
                  </a:lnTo>
                  <a:lnTo>
                    <a:pt x="1581" y="397"/>
                  </a:lnTo>
                  <a:lnTo>
                    <a:pt x="1580" y="390"/>
                  </a:lnTo>
                  <a:lnTo>
                    <a:pt x="1579" y="383"/>
                  </a:lnTo>
                  <a:lnTo>
                    <a:pt x="1578" y="376"/>
                  </a:lnTo>
                  <a:lnTo>
                    <a:pt x="1577" y="369"/>
                  </a:lnTo>
                  <a:lnTo>
                    <a:pt x="1575" y="362"/>
                  </a:lnTo>
                  <a:lnTo>
                    <a:pt x="1574" y="355"/>
                  </a:lnTo>
                  <a:lnTo>
                    <a:pt x="1572" y="348"/>
                  </a:lnTo>
                  <a:lnTo>
                    <a:pt x="1571" y="341"/>
                  </a:lnTo>
                  <a:lnTo>
                    <a:pt x="1569" y="334"/>
                  </a:lnTo>
                  <a:lnTo>
                    <a:pt x="1567" y="327"/>
                  </a:lnTo>
                  <a:lnTo>
                    <a:pt x="1565" y="320"/>
                  </a:lnTo>
                  <a:lnTo>
                    <a:pt x="1563" y="314"/>
                  </a:lnTo>
                  <a:lnTo>
                    <a:pt x="1561" y="307"/>
                  </a:lnTo>
                  <a:lnTo>
                    <a:pt x="1559" y="300"/>
                  </a:lnTo>
                  <a:lnTo>
                    <a:pt x="1557" y="294"/>
                  </a:lnTo>
                  <a:lnTo>
                    <a:pt x="1555" y="287"/>
                  </a:lnTo>
                  <a:lnTo>
                    <a:pt x="1552" y="280"/>
                  </a:lnTo>
                  <a:lnTo>
                    <a:pt x="1550" y="274"/>
                  </a:lnTo>
                  <a:lnTo>
                    <a:pt x="1547" y="268"/>
                  </a:lnTo>
                  <a:lnTo>
                    <a:pt x="1545" y="261"/>
                  </a:lnTo>
                  <a:lnTo>
                    <a:pt x="1542" y="255"/>
                  </a:lnTo>
                  <a:lnTo>
                    <a:pt x="1539" y="249"/>
                  </a:lnTo>
                  <a:lnTo>
                    <a:pt x="1536" y="242"/>
                  </a:lnTo>
                  <a:lnTo>
                    <a:pt x="1533" y="236"/>
                  </a:lnTo>
                  <a:lnTo>
                    <a:pt x="1530" y="230"/>
                  </a:lnTo>
                  <a:lnTo>
                    <a:pt x="1527" y="224"/>
                  </a:lnTo>
                  <a:lnTo>
                    <a:pt x="1524" y="218"/>
                  </a:lnTo>
                  <a:lnTo>
                    <a:pt x="1520" y="212"/>
                  </a:lnTo>
                  <a:lnTo>
                    <a:pt x="1517" y="206"/>
                  </a:lnTo>
                  <a:lnTo>
                    <a:pt x="1514" y="200"/>
                  </a:lnTo>
                  <a:lnTo>
                    <a:pt x="1510" y="194"/>
                  </a:lnTo>
                  <a:lnTo>
                    <a:pt x="1506" y="189"/>
                  </a:lnTo>
                  <a:lnTo>
                    <a:pt x="1503" y="183"/>
                  </a:lnTo>
                  <a:lnTo>
                    <a:pt x="1499" y="177"/>
                  </a:lnTo>
                  <a:lnTo>
                    <a:pt x="1495" y="172"/>
                  </a:lnTo>
                  <a:lnTo>
                    <a:pt x="1491" y="166"/>
                  </a:lnTo>
                  <a:lnTo>
                    <a:pt x="1487" y="161"/>
                  </a:lnTo>
                  <a:lnTo>
                    <a:pt x="1483" y="156"/>
                  </a:lnTo>
                  <a:lnTo>
                    <a:pt x="1478" y="150"/>
                  </a:lnTo>
                  <a:lnTo>
                    <a:pt x="1474" y="145"/>
                  </a:lnTo>
                  <a:lnTo>
                    <a:pt x="1470" y="140"/>
                  </a:lnTo>
                  <a:lnTo>
                    <a:pt x="1465" y="135"/>
                  </a:lnTo>
                  <a:lnTo>
                    <a:pt x="1461" y="130"/>
                  </a:lnTo>
                  <a:lnTo>
                    <a:pt x="1456" y="125"/>
                  </a:lnTo>
                  <a:lnTo>
                    <a:pt x="1452" y="121"/>
                  </a:lnTo>
                  <a:lnTo>
                    <a:pt x="1447" y="116"/>
                  </a:lnTo>
                  <a:lnTo>
                    <a:pt x="1442" y="111"/>
                  </a:lnTo>
                  <a:lnTo>
                    <a:pt x="1437" y="107"/>
                  </a:lnTo>
                  <a:lnTo>
                    <a:pt x="1432" y="102"/>
                  </a:lnTo>
                  <a:lnTo>
                    <a:pt x="1427" y="98"/>
                  </a:lnTo>
                  <a:lnTo>
                    <a:pt x="1422" y="93"/>
                  </a:lnTo>
                  <a:lnTo>
                    <a:pt x="1417" y="89"/>
                  </a:lnTo>
                  <a:lnTo>
                    <a:pt x="1411" y="85"/>
                  </a:lnTo>
                  <a:lnTo>
                    <a:pt x="1406" y="81"/>
                  </a:lnTo>
                  <a:lnTo>
                    <a:pt x="1401" y="77"/>
                  </a:lnTo>
                  <a:lnTo>
                    <a:pt x="1395" y="73"/>
                  </a:lnTo>
                  <a:lnTo>
                    <a:pt x="1389" y="69"/>
                  </a:lnTo>
                  <a:lnTo>
                    <a:pt x="1384" y="66"/>
                  </a:lnTo>
                  <a:lnTo>
                    <a:pt x="1378" y="62"/>
                  </a:lnTo>
                  <a:lnTo>
                    <a:pt x="1372" y="59"/>
                  </a:lnTo>
                  <a:lnTo>
                    <a:pt x="1366" y="55"/>
                  </a:lnTo>
                  <a:lnTo>
                    <a:pt x="1360" y="52"/>
                  </a:lnTo>
                  <a:lnTo>
                    <a:pt x="1354" y="49"/>
                  </a:lnTo>
                  <a:lnTo>
                    <a:pt x="1349" y="46"/>
                  </a:lnTo>
                  <a:lnTo>
                    <a:pt x="1344" y="44"/>
                  </a:lnTo>
                  <a:lnTo>
                    <a:pt x="1339" y="41"/>
                  </a:lnTo>
                  <a:lnTo>
                    <a:pt x="1333" y="39"/>
                  </a:lnTo>
                  <a:lnTo>
                    <a:pt x="1328" y="36"/>
                  </a:lnTo>
                  <a:lnTo>
                    <a:pt x="1322" y="34"/>
                  </a:lnTo>
                  <a:lnTo>
                    <a:pt x="1317" y="32"/>
                  </a:lnTo>
                  <a:lnTo>
                    <a:pt x="1311" y="30"/>
                  </a:lnTo>
                  <a:lnTo>
                    <a:pt x="1305" y="28"/>
                  </a:lnTo>
                  <a:lnTo>
                    <a:pt x="1299" y="26"/>
                  </a:lnTo>
                  <a:lnTo>
                    <a:pt x="1294" y="24"/>
                  </a:lnTo>
                  <a:lnTo>
                    <a:pt x="1288" y="22"/>
                  </a:lnTo>
                  <a:lnTo>
                    <a:pt x="1282" y="21"/>
                  </a:lnTo>
                  <a:lnTo>
                    <a:pt x="1276" y="19"/>
                  </a:lnTo>
                  <a:lnTo>
                    <a:pt x="1270" y="17"/>
                  </a:lnTo>
                  <a:lnTo>
                    <a:pt x="1264" y="16"/>
                  </a:lnTo>
                  <a:lnTo>
                    <a:pt x="1258" y="14"/>
                  </a:lnTo>
                  <a:lnTo>
                    <a:pt x="1251" y="13"/>
                  </a:lnTo>
                  <a:lnTo>
                    <a:pt x="1245" y="12"/>
                  </a:lnTo>
                  <a:lnTo>
                    <a:pt x="1239" y="11"/>
                  </a:lnTo>
                  <a:lnTo>
                    <a:pt x="1233" y="10"/>
                  </a:lnTo>
                  <a:lnTo>
                    <a:pt x="1226" y="9"/>
                  </a:lnTo>
                  <a:lnTo>
                    <a:pt x="1220" y="8"/>
                  </a:lnTo>
                  <a:lnTo>
                    <a:pt x="1213" y="7"/>
                  </a:lnTo>
                  <a:lnTo>
                    <a:pt x="1207" y="6"/>
                  </a:lnTo>
                  <a:lnTo>
                    <a:pt x="1200" y="5"/>
                  </a:lnTo>
                  <a:lnTo>
                    <a:pt x="1194" y="4"/>
                  </a:lnTo>
                  <a:lnTo>
                    <a:pt x="1187" y="4"/>
                  </a:lnTo>
                  <a:lnTo>
                    <a:pt x="1180" y="3"/>
                  </a:lnTo>
                  <a:lnTo>
                    <a:pt x="1174" y="2"/>
                  </a:lnTo>
                  <a:lnTo>
                    <a:pt x="1167" y="2"/>
                  </a:lnTo>
                  <a:lnTo>
                    <a:pt x="1160" y="2"/>
                  </a:lnTo>
                  <a:lnTo>
                    <a:pt x="1153" y="1"/>
                  </a:lnTo>
                  <a:lnTo>
                    <a:pt x="1146" y="1"/>
                  </a:lnTo>
                  <a:lnTo>
                    <a:pt x="1139" y="1"/>
                  </a:lnTo>
                  <a:lnTo>
                    <a:pt x="1132" y="1"/>
                  </a:lnTo>
                  <a:lnTo>
                    <a:pt x="1125" y="0"/>
                  </a:lnTo>
                  <a:lnTo>
                    <a:pt x="1118" y="0"/>
                  </a:lnTo>
                  <a:lnTo>
                    <a:pt x="1111" y="0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90" y="1"/>
                  </a:lnTo>
                  <a:lnTo>
                    <a:pt x="1082" y="1"/>
                  </a:lnTo>
                  <a:lnTo>
                    <a:pt x="1075" y="1"/>
                  </a:lnTo>
                  <a:lnTo>
                    <a:pt x="1068" y="1"/>
                  </a:lnTo>
                  <a:lnTo>
                    <a:pt x="1060" y="2"/>
                  </a:lnTo>
                  <a:lnTo>
                    <a:pt x="1053" y="2"/>
                  </a:lnTo>
                  <a:lnTo>
                    <a:pt x="1045" y="3"/>
                  </a:lnTo>
                  <a:lnTo>
                    <a:pt x="1038" y="3"/>
                  </a:lnTo>
                  <a:lnTo>
                    <a:pt x="1031" y="4"/>
                  </a:lnTo>
                  <a:lnTo>
                    <a:pt x="1023" y="4"/>
                  </a:lnTo>
                  <a:lnTo>
                    <a:pt x="1015" y="5"/>
                  </a:lnTo>
                  <a:lnTo>
                    <a:pt x="1008" y="5"/>
                  </a:lnTo>
                  <a:lnTo>
                    <a:pt x="1000" y="6"/>
                  </a:lnTo>
                  <a:lnTo>
                    <a:pt x="993" y="7"/>
                  </a:lnTo>
                  <a:lnTo>
                    <a:pt x="985" y="8"/>
                  </a:lnTo>
                  <a:lnTo>
                    <a:pt x="977" y="8"/>
                  </a:lnTo>
                  <a:lnTo>
                    <a:pt x="969" y="9"/>
                  </a:lnTo>
                  <a:lnTo>
                    <a:pt x="962" y="10"/>
                  </a:lnTo>
                  <a:lnTo>
                    <a:pt x="954" y="11"/>
                  </a:lnTo>
                  <a:lnTo>
                    <a:pt x="946" y="12"/>
                  </a:lnTo>
                  <a:lnTo>
                    <a:pt x="938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8"/>
                  </a:lnTo>
                  <a:lnTo>
                    <a:pt x="899" y="19"/>
                  </a:lnTo>
                  <a:lnTo>
                    <a:pt x="891" y="20"/>
                  </a:lnTo>
                  <a:lnTo>
                    <a:pt x="882" y="21"/>
                  </a:lnTo>
                  <a:lnTo>
                    <a:pt x="874" y="23"/>
                  </a:lnTo>
                  <a:lnTo>
                    <a:pt x="866" y="24"/>
                  </a:lnTo>
                  <a:lnTo>
                    <a:pt x="858" y="25"/>
                  </a:lnTo>
                  <a:lnTo>
                    <a:pt x="850" y="27"/>
                  </a:lnTo>
                  <a:lnTo>
                    <a:pt x="842" y="28"/>
                  </a:lnTo>
                  <a:lnTo>
                    <a:pt x="834" y="29"/>
                  </a:lnTo>
                  <a:lnTo>
                    <a:pt x="826" y="31"/>
                  </a:lnTo>
                  <a:lnTo>
                    <a:pt x="818" y="32"/>
                  </a:lnTo>
                  <a:lnTo>
                    <a:pt x="809" y="34"/>
                  </a:lnTo>
                  <a:lnTo>
                    <a:pt x="801" y="35"/>
                  </a:lnTo>
                  <a:lnTo>
                    <a:pt x="793" y="34"/>
                  </a:lnTo>
                  <a:lnTo>
                    <a:pt x="785" y="32"/>
                  </a:lnTo>
                  <a:lnTo>
                    <a:pt x="777" y="31"/>
                  </a:lnTo>
                  <a:lnTo>
                    <a:pt x="769" y="30"/>
                  </a:lnTo>
                  <a:lnTo>
                    <a:pt x="761" y="28"/>
                  </a:lnTo>
                  <a:lnTo>
                    <a:pt x="753" y="27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3"/>
                  </a:lnTo>
                  <a:lnTo>
                    <a:pt x="720" y="22"/>
                  </a:lnTo>
                  <a:lnTo>
                    <a:pt x="712" y="20"/>
                  </a:lnTo>
                  <a:lnTo>
                    <a:pt x="705" y="19"/>
                  </a:lnTo>
                  <a:lnTo>
                    <a:pt x="697" y="18"/>
                  </a:lnTo>
                  <a:lnTo>
                    <a:pt x="689" y="17"/>
                  </a:lnTo>
                  <a:lnTo>
                    <a:pt x="681" y="16"/>
                  </a:lnTo>
                  <a:lnTo>
                    <a:pt x="673" y="15"/>
                  </a:lnTo>
                  <a:lnTo>
                    <a:pt x="665" y="14"/>
                  </a:lnTo>
                  <a:lnTo>
                    <a:pt x="657" y="13"/>
                  </a:lnTo>
                  <a:lnTo>
                    <a:pt x="649" y="12"/>
                  </a:lnTo>
                  <a:lnTo>
                    <a:pt x="642" y="11"/>
                  </a:lnTo>
                  <a:lnTo>
                    <a:pt x="634" y="10"/>
                  </a:lnTo>
                  <a:lnTo>
                    <a:pt x="626" y="9"/>
                  </a:lnTo>
                  <a:lnTo>
                    <a:pt x="618" y="8"/>
                  </a:lnTo>
                  <a:lnTo>
                    <a:pt x="611" y="7"/>
                  </a:lnTo>
                  <a:lnTo>
                    <a:pt x="603" y="6"/>
                  </a:lnTo>
                  <a:lnTo>
                    <a:pt x="596" y="6"/>
                  </a:lnTo>
                  <a:lnTo>
                    <a:pt x="588" y="5"/>
                  </a:lnTo>
                  <a:lnTo>
                    <a:pt x="580" y="4"/>
                  </a:lnTo>
                  <a:lnTo>
                    <a:pt x="573" y="4"/>
                  </a:lnTo>
                  <a:lnTo>
                    <a:pt x="565" y="3"/>
                  </a:lnTo>
                  <a:lnTo>
                    <a:pt x="558" y="3"/>
                  </a:lnTo>
                  <a:lnTo>
                    <a:pt x="550" y="2"/>
                  </a:lnTo>
                  <a:lnTo>
                    <a:pt x="543" y="2"/>
                  </a:lnTo>
                  <a:lnTo>
                    <a:pt x="536" y="1"/>
                  </a:lnTo>
                  <a:lnTo>
                    <a:pt x="528" y="1"/>
                  </a:lnTo>
                  <a:lnTo>
                    <a:pt x="521" y="1"/>
                  </a:lnTo>
                  <a:lnTo>
                    <a:pt x="514" y="1"/>
                  </a:lnTo>
                  <a:lnTo>
                    <a:pt x="506" y="0"/>
                  </a:lnTo>
                  <a:lnTo>
                    <a:pt x="499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8" y="0"/>
                  </a:lnTo>
                  <a:lnTo>
                    <a:pt x="471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50" y="1"/>
                  </a:lnTo>
                  <a:lnTo>
                    <a:pt x="443" y="1"/>
                  </a:lnTo>
                  <a:lnTo>
                    <a:pt x="436" y="1"/>
                  </a:lnTo>
                  <a:lnTo>
                    <a:pt x="429" y="2"/>
                  </a:lnTo>
                  <a:lnTo>
                    <a:pt x="422" y="2"/>
                  </a:lnTo>
                  <a:lnTo>
                    <a:pt x="415" y="3"/>
                  </a:lnTo>
                  <a:lnTo>
                    <a:pt x="409" y="3"/>
                  </a:lnTo>
                  <a:lnTo>
                    <a:pt x="402" y="4"/>
                  </a:lnTo>
                  <a:lnTo>
                    <a:pt x="395" y="4"/>
                  </a:lnTo>
                  <a:lnTo>
                    <a:pt x="389" y="5"/>
                  </a:lnTo>
                  <a:lnTo>
                    <a:pt x="382" y="6"/>
                  </a:lnTo>
                  <a:lnTo>
                    <a:pt x="376" y="7"/>
                  </a:lnTo>
                  <a:lnTo>
                    <a:pt x="369" y="8"/>
                  </a:lnTo>
                  <a:lnTo>
                    <a:pt x="363" y="9"/>
                  </a:lnTo>
                  <a:lnTo>
                    <a:pt x="356" y="10"/>
                  </a:lnTo>
                  <a:lnTo>
                    <a:pt x="350" y="11"/>
                  </a:lnTo>
                  <a:lnTo>
                    <a:pt x="344" y="12"/>
                  </a:lnTo>
                  <a:lnTo>
                    <a:pt x="337" y="13"/>
                  </a:lnTo>
                  <a:lnTo>
                    <a:pt x="331" y="15"/>
                  </a:lnTo>
                  <a:lnTo>
                    <a:pt x="325" y="16"/>
                  </a:lnTo>
                  <a:lnTo>
                    <a:pt x="319" y="18"/>
                  </a:lnTo>
                  <a:lnTo>
                    <a:pt x="313" y="19"/>
                  </a:lnTo>
                  <a:lnTo>
                    <a:pt x="307" y="21"/>
                  </a:lnTo>
                  <a:lnTo>
                    <a:pt x="301" y="22"/>
                  </a:lnTo>
                  <a:lnTo>
                    <a:pt x="295" y="24"/>
                  </a:lnTo>
                  <a:lnTo>
                    <a:pt x="289" y="26"/>
                  </a:lnTo>
                  <a:lnTo>
                    <a:pt x="284" y="28"/>
                  </a:lnTo>
                  <a:lnTo>
                    <a:pt x="278" y="30"/>
                  </a:lnTo>
                  <a:lnTo>
                    <a:pt x="272" y="32"/>
                  </a:lnTo>
                  <a:lnTo>
                    <a:pt x="267" y="34"/>
                  </a:lnTo>
                  <a:lnTo>
                    <a:pt x="261" y="36"/>
                  </a:lnTo>
                  <a:lnTo>
                    <a:pt x="255" y="38"/>
                  </a:lnTo>
                  <a:lnTo>
                    <a:pt x="250" y="41"/>
                  </a:lnTo>
                  <a:lnTo>
                    <a:pt x="245" y="43"/>
                  </a:lnTo>
                  <a:lnTo>
                    <a:pt x="239" y="46"/>
                  </a:lnTo>
                  <a:lnTo>
                    <a:pt x="234" y="48"/>
                  </a:lnTo>
                  <a:lnTo>
                    <a:pt x="228" y="51"/>
                  </a:lnTo>
                  <a:lnTo>
                    <a:pt x="222" y="55"/>
                  </a:lnTo>
                  <a:lnTo>
                    <a:pt x="216" y="58"/>
                  </a:lnTo>
                  <a:lnTo>
                    <a:pt x="210" y="62"/>
                  </a:lnTo>
                  <a:lnTo>
                    <a:pt x="204" y="65"/>
                  </a:lnTo>
                  <a:lnTo>
                    <a:pt x="199" y="69"/>
                  </a:lnTo>
                  <a:lnTo>
                    <a:pt x="193" y="73"/>
                  </a:lnTo>
                  <a:lnTo>
                    <a:pt x="187" y="77"/>
                  </a:lnTo>
                  <a:lnTo>
                    <a:pt x="182" y="81"/>
                  </a:lnTo>
                  <a:lnTo>
                    <a:pt x="176" y="85"/>
                  </a:lnTo>
                  <a:lnTo>
                    <a:pt x="171" y="89"/>
                  </a:lnTo>
                  <a:lnTo>
                    <a:pt x="166" y="93"/>
                  </a:lnTo>
                  <a:lnTo>
                    <a:pt x="161" y="97"/>
                  </a:lnTo>
                  <a:lnTo>
                    <a:pt x="155" y="102"/>
                  </a:lnTo>
                  <a:lnTo>
                    <a:pt x="150" y="106"/>
                  </a:lnTo>
                  <a:lnTo>
                    <a:pt x="145" y="111"/>
                  </a:lnTo>
                  <a:lnTo>
                    <a:pt x="141" y="115"/>
                  </a:lnTo>
                  <a:lnTo>
                    <a:pt x="136" y="120"/>
                  </a:lnTo>
                  <a:lnTo>
                    <a:pt x="131" y="125"/>
                  </a:lnTo>
                  <a:lnTo>
                    <a:pt x="126" y="130"/>
                  </a:lnTo>
                  <a:lnTo>
                    <a:pt x="122" y="135"/>
                  </a:lnTo>
                  <a:lnTo>
                    <a:pt x="117" y="140"/>
                  </a:lnTo>
                  <a:lnTo>
                    <a:pt x="113" y="145"/>
                  </a:lnTo>
                  <a:lnTo>
                    <a:pt x="109" y="150"/>
                  </a:lnTo>
                  <a:lnTo>
                    <a:pt x="104" y="155"/>
                  </a:lnTo>
                  <a:lnTo>
                    <a:pt x="100" y="161"/>
                  </a:lnTo>
                  <a:lnTo>
                    <a:pt x="96" y="166"/>
                  </a:lnTo>
                  <a:lnTo>
                    <a:pt x="92" y="172"/>
                  </a:lnTo>
                  <a:lnTo>
                    <a:pt x="88" y="177"/>
                  </a:lnTo>
                  <a:lnTo>
                    <a:pt x="84" y="183"/>
                  </a:lnTo>
                  <a:lnTo>
                    <a:pt x="80" y="188"/>
                  </a:lnTo>
                  <a:lnTo>
                    <a:pt x="77" y="194"/>
                  </a:lnTo>
                  <a:lnTo>
                    <a:pt x="73" y="200"/>
                  </a:lnTo>
                  <a:lnTo>
                    <a:pt x="70" y="206"/>
                  </a:lnTo>
                  <a:lnTo>
                    <a:pt x="66" y="212"/>
                  </a:lnTo>
                  <a:lnTo>
                    <a:pt x="63" y="218"/>
                  </a:lnTo>
                  <a:lnTo>
                    <a:pt x="60" y="224"/>
                  </a:lnTo>
                  <a:lnTo>
                    <a:pt x="56" y="230"/>
                  </a:lnTo>
                  <a:lnTo>
                    <a:pt x="53" y="236"/>
                  </a:lnTo>
                  <a:lnTo>
                    <a:pt x="50" y="242"/>
                  </a:lnTo>
                  <a:lnTo>
                    <a:pt x="47" y="248"/>
                  </a:lnTo>
                  <a:lnTo>
                    <a:pt x="45" y="255"/>
                  </a:lnTo>
                  <a:lnTo>
                    <a:pt x="42" y="261"/>
                  </a:lnTo>
                  <a:lnTo>
                    <a:pt x="39" y="267"/>
                  </a:lnTo>
                  <a:lnTo>
                    <a:pt x="36" y="274"/>
                  </a:lnTo>
                  <a:lnTo>
                    <a:pt x="34" y="280"/>
                  </a:lnTo>
                  <a:lnTo>
                    <a:pt x="32" y="287"/>
                  </a:lnTo>
                  <a:lnTo>
                    <a:pt x="29" y="293"/>
                  </a:lnTo>
                  <a:lnTo>
                    <a:pt x="27" y="300"/>
                  </a:lnTo>
                  <a:lnTo>
                    <a:pt x="25" y="307"/>
                  </a:lnTo>
                  <a:lnTo>
                    <a:pt x="23" y="314"/>
                  </a:lnTo>
                  <a:lnTo>
                    <a:pt x="21" y="320"/>
                  </a:lnTo>
                  <a:lnTo>
                    <a:pt x="19" y="327"/>
                  </a:lnTo>
                  <a:lnTo>
                    <a:pt x="17" y="334"/>
                  </a:lnTo>
                  <a:lnTo>
                    <a:pt x="15" y="341"/>
                  </a:lnTo>
                  <a:lnTo>
                    <a:pt x="14" y="348"/>
                  </a:lnTo>
                  <a:lnTo>
                    <a:pt x="12" y="355"/>
                  </a:lnTo>
                  <a:lnTo>
                    <a:pt x="11" y="362"/>
                  </a:lnTo>
                  <a:lnTo>
                    <a:pt x="10" y="369"/>
                  </a:lnTo>
                  <a:lnTo>
                    <a:pt x="8" y="376"/>
                  </a:lnTo>
                  <a:lnTo>
                    <a:pt x="7" y="383"/>
                  </a:lnTo>
                  <a:lnTo>
                    <a:pt x="6" y="390"/>
                  </a:lnTo>
                  <a:lnTo>
                    <a:pt x="5" y="397"/>
                  </a:lnTo>
                  <a:lnTo>
                    <a:pt x="4" y="404"/>
                  </a:lnTo>
                  <a:lnTo>
                    <a:pt x="3" y="411"/>
                  </a:lnTo>
                  <a:lnTo>
                    <a:pt x="3" y="418"/>
                  </a:lnTo>
                  <a:lnTo>
                    <a:pt x="2" y="426"/>
                  </a:lnTo>
                  <a:lnTo>
                    <a:pt x="2" y="433"/>
                  </a:lnTo>
                  <a:lnTo>
                    <a:pt x="1" y="440"/>
                  </a:lnTo>
                  <a:lnTo>
                    <a:pt x="1" y="448"/>
                  </a:lnTo>
                  <a:lnTo>
                    <a:pt x="1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1" y="490"/>
                  </a:lnTo>
                  <a:lnTo>
                    <a:pt x="1" y="497"/>
                  </a:lnTo>
                  <a:lnTo>
                    <a:pt x="1" y="504"/>
                  </a:lnTo>
                  <a:lnTo>
                    <a:pt x="2" y="511"/>
                  </a:lnTo>
                  <a:lnTo>
                    <a:pt x="2" y="518"/>
                  </a:lnTo>
                  <a:lnTo>
                    <a:pt x="3" y="525"/>
                  </a:lnTo>
                  <a:lnTo>
                    <a:pt x="4" y="532"/>
                  </a:lnTo>
                  <a:lnTo>
                    <a:pt x="5" y="539"/>
                  </a:lnTo>
                  <a:lnTo>
                    <a:pt x="6" y="546"/>
                  </a:lnTo>
                  <a:lnTo>
                    <a:pt x="7" y="552"/>
                  </a:lnTo>
                  <a:lnTo>
                    <a:pt x="8" y="559"/>
                  </a:lnTo>
                  <a:lnTo>
                    <a:pt x="9" y="566"/>
                  </a:lnTo>
                  <a:lnTo>
                    <a:pt x="10" y="573"/>
                  </a:lnTo>
                  <a:lnTo>
                    <a:pt x="11" y="580"/>
                  </a:lnTo>
                  <a:lnTo>
                    <a:pt x="13" y="586"/>
                  </a:lnTo>
                  <a:lnTo>
                    <a:pt x="14" y="593"/>
                  </a:lnTo>
                  <a:lnTo>
                    <a:pt x="16" y="600"/>
                  </a:lnTo>
                  <a:lnTo>
                    <a:pt x="17" y="606"/>
                  </a:lnTo>
                  <a:lnTo>
                    <a:pt x="19" y="613"/>
                  </a:lnTo>
                  <a:lnTo>
                    <a:pt x="21" y="620"/>
                  </a:lnTo>
                  <a:lnTo>
                    <a:pt x="23" y="626"/>
                  </a:lnTo>
                  <a:lnTo>
                    <a:pt x="25" y="633"/>
                  </a:lnTo>
                  <a:lnTo>
                    <a:pt x="27" y="639"/>
                  </a:lnTo>
                  <a:lnTo>
                    <a:pt x="29" y="646"/>
                  </a:lnTo>
                  <a:lnTo>
                    <a:pt x="31" y="652"/>
                  </a:lnTo>
                  <a:lnTo>
                    <a:pt x="34" y="659"/>
                  </a:lnTo>
                  <a:lnTo>
                    <a:pt x="36" y="665"/>
                  </a:lnTo>
                  <a:lnTo>
                    <a:pt x="38" y="672"/>
                  </a:lnTo>
                  <a:lnTo>
                    <a:pt x="41" y="678"/>
                  </a:lnTo>
                  <a:lnTo>
                    <a:pt x="43" y="684"/>
                  </a:lnTo>
                  <a:lnTo>
                    <a:pt x="46" y="691"/>
                  </a:lnTo>
                  <a:lnTo>
                    <a:pt x="49" y="697"/>
                  </a:lnTo>
                  <a:lnTo>
                    <a:pt x="52" y="703"/>
                  </a:lnTo>
                  <a:lnTo>
                    <a:pt x="55" y="710"/>
                  </a:lnTo>
                  <a:lnTo>
                    <a:pt x="58" y="716"/>
                  </a:lnTo>
                  <a:lnTo>
                    <a:pt x="61" y="722"/>
                  </a:lnTo>
                  <a:lnTo>
                    <a:pt x="64" y="728"/>
                  </a:lnTo>
                  <a:lnTo>
                    <a:pt x="67" y="734"/>
                  </a:lnTo>
                  <a:lnTo>
                    <a:pt x="70" y="741"/>
                  </a:lnTo>
                  <a:lnTo>
                    <a:pt x="74" y="747"/>
                  </a:lnTo>
                  <a:lnTo>
                    <a:pt x="77" y="753"/>
                  </a:lnTo>
                  <a:lnTo>
                    <a:pt x="80" y="759"/>
                  </a:lnTo>
                  <a:lnTo>
                    <a:pt x="84" y="765"/>
                  </a:lnTo>
                  <a:lnTo>
                    <a:pt x="88" y="771"/>
                  </a:lnTo>
                  <a:lnTo>
                    <a:pt x="91" y="777"/>
                  </a:lnTo>
                  <a:lnTo>
                    <a:pt x="95" y="782"/>
                  </a:lnTo>
                  <a:lnTo>
                    <a:pt x="99" y="788"/>
                  </a:lnTo>
                  <a:lnTo>
                    <a:pt x="103" y="794"/>
                  </a:lnTo>
                  <a:lnTo>
                    <a:pt x="107" y="800"/>
                  </a:lnTo>
                  <a:lnTo>
                    <a:pt x="111" y="806"/>
                  </a:lnTo>
                  <a:lnTo>
                    <a:pt x="115" y="811"/>
                  </a:lnTo>
                  <a:lnTo>
                    <a:pt x="119" y="817"/>
                  </a:lnTo>
                  <a:lnTo>
                    <a:pt x="123" y="823"/>
                  </a:lnTo>
                  <a:lnTo>
                    <a:pt x="128" y="828"/>
                  </a:lnTo>
                  <a:lnTo>
                    <a:pt x="132" y="834"/>
                  </a:lnTo>
                  <a:lnTo>
                    <a:pt x="136" y="839"/>
                  </a:lnTo>
                  <a:lnTo>
                    <a:pt x="141" y="845"/>
                  </a:lnTo>
                  <a:lnTo>
                    <a:pt x="146" y="850"/>
                  </a:lnTo>
                  <a:lnTo>
                    <a:pt x="150" y="856"/>
                  </a:lnTo>
                  <a:lnTo>
                    <a:pt x="155" y="861"/>
                  </a:lnTo>
                  <a:lnTo>
                    <a:pt x="160" y="867"/>
                  </a:lnTo>
                  <a:lnTo>
                    <a:pt x="165" y="872"/>
                  </a:lnTo>
                  <a:lnTo>
                    <a:pt x="169" y="877"/>
                  </a:lnTo>
                  <a:lnTo>
                    <a:pt x="174" y="882"/>
                  </a:lnTo>
                  <a:lnTo>
                    <a:pt x="179" y="887"/>
                  </a:lnTo>
                  <a:lnTo>
                    <a:pt x="185" y="893"/>
                  </a:lnTo>
                  <a:lnTo>
                    <a:pt x="190" y="898"/>
                  </a:lnTo>
                  <a:lnTo>
                    <a:pt x="195" y="903"/>
                  </a:lnTo>
                  <a:lnTo>
                    <a:pt x="200" y="908"/>
                  </a:lnTo>
                  <a:lnTo>
                    <a:pt x="205" y="913"/>
                  </a:lnTo>
                  <a:lnTo>
                    <a:pt x="211" y="918"/>
                  </a:lnTo>
                  <a:lnTo>
                    <a:pt x="216" y="923"/>
                  </a:lnTo>
                  <a:lnTo>
                    <a:pt x="222" y="927"/>
                  </a:lnTo>
                  <a:lnTo>
                    <a:pt x="227" y="932"/>
                  </a:lnTo>
                  <a:lnTo>
                    <a:pt x="233" y="937"/>
                  </a:lnTo>
                  <a:lnTo>
                    <a:pt x="238" y="941"/>
                  </a:lnTo>
                  <a:lnTo>
                    <a:pt x="243" y="945"/>
                  </a:lnTo>
                  <a:lnTo>
                    <a:pt x="248" y="949"/>
                  </a:lnTo>
                  <a:lnTo>
                    <a:pt x="253" y="953"/>
                  </a:lnTo>
                  <a:lnTo>
                    <a:pt x="259" y="957"/>
                  </a:lnTo>
                  <a:lnTo>
                    <a:pt x="264" y="961"/>
                  </a:lnTo>
                  <a:lnTo>
                    <a:pt x="269" y="965"/>
                  </a:lnTo>
                  <a:lnTo>
                    <a:pt x="275" y="969"/>
                  </a:lnTo>
                  <a:lnTo>
                    <a:pt x="280" y="972"/>
                  </a:lnTo>
                  <a:lnTo>
                    <a:pt x="285" y="976"/>
                  </a:lnTo>
                  <a:lnTo>
                    <a:pt x="291" y="980"/>
                  </a:lnTo>
                  <a:lnTo>
                    <a:pt x="296" y="984"/>
                  </a:lnTo>
                  <a:lnTo>
                    <a:pt x="302" y="987"/>
                  </a:lnTo>
                  <a:lnTo>
                    <a:pt x="308" y="991"/>
                  </a:lnTo>
                  <a:lnTo>
                    <a:pt x="313" y="994"/>
                  </a:lnTo>
                  <a:lnTo>
                    <a:pt x="319" y="998"/>
                  </a:lnTo>
                  <a:lnTo>
                    <a:pt x="325" y="1001"/>
                  </a:lnTo>
                  <a:lnTo>
                    <a:pt x="331" y="1005"/>
                  </a:lnTo>
                  <a:lnTo>
                    <a:pt x="336" y="1008"/>
                  </a:lnTo>
                  <a:lnTo>
                    <a:pt x="342" y="1011"/>
                  </a:lnTo>
                  <a:lnTo>
                    <a:pt x="348" y="1014"/>
                  </a:lnTo>
                  <a:lnTo>
                    <a:pt x="354" y="1018"/>
                  </a:lnTo>
                  <a:lnTo>
                    <a:pt x="360" y="1021"/>
                  </a:lnTo>
                  <a:lnTo>
                    <a:pt x="366" y="1024"/>
                  </a:lnTo>
                  <a:lnTo>
                    <a:pt x="372" y="1027"/>
                  </a:lnTo>
                  <a:lnTo>
                    <a:pt x="378" y="1030"/>
                  </a:lnTo>
                  <a:lnTo>
                    <a:pt x="385" y="1033"/>
                  </a:lnTo>
                  <a:lnTo>
                    <a:pt x="391" y="1036"/>
                  </a:lnTo>
                  <a:lnTo>
                    <a:pt x="397" y="1039"/>
                  </a:lnTo>
                  <a:lnTo>
                    <a:pt x="403" y="1041"/>
                  </a:lnTo>
                  <a:lnTo>
                    <a:pt x="410" y="1044"/>
                  </a:lnTo>
                  <a:lnTo>
                    <a:pt x="416" y="1047"/>
                  </a:lnTo>
                  <a:lnTo>
                    <a:pt x="422" y="1050"/>
                  </a:lnTo>
                  <a:lnTo>
                    <a:pt x="429" y="1052"/>
                  </a:lnTo>
                  <a:lnTo>
                    <a:pt x="435" y="1055"/>
                  </a:lnTo>
                  <a:lnTo>
                    <a:pt x="442" y="1057"/>
                  </a:lnTo>
                  <a:lnTo>
                    <a:pt x="448" y="1060"/>
                  </a:lnTo>
                  <a:lnTo>
                    <a:pt x="455" y="1062"/>
                  </a:lnTo>
                  <a:lnTo>
                    <a:pt x="461" y="1065"/>
                  </a:lnTo>
                  <a:lnTo>
                    <a:pt x="468" y="1067"/>
                  </a:lnTo>
                  <a:lnTo>
                    <a:pt x="474" y="1069"/>
                  </a:lnTo>
                  <a:lnTo>
                    <a:pt x="481" y="1072"/>
                  </a:lnTo>
                  <a:lnTo>
                    <a:pt x="488" y="1074"/>
                  </a:lnTo>
                  <a:lnTo>
                    <a:pt x="495" y="1076"/>
                  </a:lnTo>
                  <a:lnTo>
                    <a:pt x="501" y="1078"/>
                  </a:lnTo>
                  <a:lnTo>
                    <a:pt x="508" y="1080"/>
                  </a:lnTo>
                  <a:lnTo>
                    <a:pt x="515" y="1082"/>
                  </a:lnTo>
                  <a:lnTo>
                    <a:pt x="522" y="1084"/>
                  </a:lnTo>
                  <a:lnTo>
                    <a:pt x="529" y="1086"/>
                  </a:lnTo>
                  <a:lnTo>
                    <a:pt x="536" y="1088"/>
                  </a:lnTo>
                  <a:lnTo>
                    <a:pt x="543" y="1090"/>
                  </a:lnTo>
                  <a:lnTo>
                    <a:pt x="550" y="1091"/>
                  </a:lnTo>
                  <a:lnTo>
                    <a:pt x="557" y="1093"/>
                  </a:lnTo>
                  <a:lnTo>
                    <a:pt x="564" y="1095"/>
                  </a:lnTo>
                  <a:lnTo>
                    <a:pt x="571" y="1096"/>
                  </a:lnTo>
                  <a:lnTo>
                    <a:pt x="578" y="1098"/>
                  </a:lnTo>
                  <a:lnTo>
                    <a:pt x="585" y="1099"/>
                  </a:lnTo>
                  <a:lnTo>
                    <a:pt x="592" y="1101"/>
                  </a:lnTo>
                  <a:lnTo>
                    <a:pt x="599" y="1102"/>
                  </a:lnTo>
                  <a:lnTo>
                    <a:pt x="606" y="1104"/>
                  </a:lnTo>
                  <a:lnTo>
                    <a:pt x="614" y="1105"/>
                  </a:lnTo>
                  <a:lnTo>
                    <a:pt x="621" y="1106"/>
                  </a:lnTo>
                  <a:lnTo>
                    <a:pt x="628" y="1107"/>
                  </a:lnTo>
                  <a:lnTo>
                    <a:pt x="635" y="1108"/>
                  </a:lnTo>
                  <a:lnTo>
                    <a:pt x="643" y="1109"/>
                  </a:lnTo>
                  <a:lnTo>
                    <a:pt x="650" y="1111"/>
                  </a:lnTo>
                  <a:lnTo>
                    <a:pt x="657" y="1112"/>
                  </a:lnTo>
                  <a:lnTo>
                    <a:pt x="665" y="1112"/>
                  </a:lnTo>
                  <a:lnTo>
                    <a:pt x="672" y="1113"/>
                  </a:lnTo>
                  <a:lnTo>
                    <a:pt x="680" y="1114"/>
                  </a:lnTo>
                  <a:lnTo>
                    <a:pt x="687" y="1115"/>
                  </a:lnTo>
                  <a:lnTo>
                    <a:pt x="694" y="1116"/>
                  </a:lnTo>
                  <a:lnTo>
                    <a:pt x="702" y="1116"/>
                  </a:lnTo>
                  <a:lnTo>
                    <a:pt x="709" y="1117"/>
                  </a:lnTo>
                  <a:lnTo>
                    <a:pt x="717" y="1118"/>
                  </a:lnTo>
                  <a:lnTo>
                    <a:pt x="725" y="1118"/>
                  </a:lnTo>
                  <a:lnTo>
                    <a:pt x="732" y="1118"/>
                  </a:lnTo>
                  <a:lnTo>
                    <a:pt x="740" y="1119"/>
                  </a:lnTo>
                  <a:lnTo>
                    <a:pt x="747" y="1119"/>
                  </a:lnTo>
                  <a:lnTo>
                    <a:pt x="755" y="1120"/>
                  </a:lnTo>
                  <a:lnTo>
                    <a:pt x="763" y="1120"/>
                  </a:lnTo>
                  <a:lnTo>
                    <a:pt x="770" y="1120"/>
                  </a:lnTo>
                  <a:lnTo>
                    <a:pt x="778" y="1120"/>
                  </a:lnTo>
                  <a:lnTo>
                    <a:pt x="786" y="1120"/>
                  </a:lnTo>
                  <a:lnTo>
                    <a:pt x="793" y="112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00" name="Freeform 3">
              <a:extLst>
                <a:ext uri="{FF2B5EF4-FFF2-40B4-BE49-F238E27FC236}">
                  <a16:creationId xmlns:a16="http://schemas.microsoft.com/office/drawing/2014/main" id="{B366308A-F92C-49E7-9904-7A876EF1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760" y="4591912"/>
              <a:ext cx="2277868" cy="1573938"/>
            </a:xfrm>
            <a:custGeom>
              <a:avLst/>
              <a:gdLst>
                <a:gd name="T0" fmla="*/ 2147483646 w 1587"/>
                <a:gd name="T1" fmla="*/ 2147483646 h 1121"/>
                <a:gd name="T2" fmla="*/ 2147483646 w 1587"/>
                <a:gd name="T3" fmla="*/ 2147483646 h 1121"/>
                <a:gd name="T4" fmla="*/ 2147483646 w 1587"/>
                <a:gd name="T5" fmla="*/ 2147483646 h 1121"/>
                <a:gd name="T6" fmla="*/ 2147483646 w 1587"/>
                <a:gd name="T7" fmla="*/ 2147483646 h 1121"/>
                <a:gd name="T8" fmla="*/ 2147483646 w 1587"/>
                <a:gd name="T9" fmla="*/ 2147483646 h 1121"/>
                <a:gd name="T10" fmla="*/ 2147483646 w 1587"/>
                <a:gd name="T11" fmla="*/ 2147483646 h 1121"/>
                <a:gd name="T12" fmla="*/ 2147483646 w 1587"/>
                <a:gd name="T13" fmla="*/ 2147483646 h 1121"/>
                <a:gd name="T14" fmla="*/ 2147483646 w 1587"/>
                <a:gd name="T15" fmla="*/ 2147483646 h 1121"/>
                <a:gd name="T16" fmla="*/ 2147483646 w 1587"/>
                <a:gd name="T17" fmla="*/ 2147483646 h 1121"/>
                <a:gd name="T18" fmla="*/ 2147483646 w 1587"/>
                <a:gd name="T19" fmla="*/ 2147483646 h 1121"/>
                <a:gd name="T20" fmla="*/ 2147483646 w 1587"/>
                <a:gd name="T21" fmla="*/ 2147483646 h 1121"/>
                <a:gd name="T22" fmla="*/ 2147483646 w 1587"/>
                <a:gd name="T23" fmla="*/ 2147483646 h 1121"/>
                <a:gd name="T24" fmla="*/ 2147483646 w 1587"/>
                <a:gd name="T25" fmla="*/ 2147483646 h 1121"/>
                <a:gd name="T26" fmla="*/ 2147483646 w 1587"/>
                <a:gd name="T27" fmla="*/ 2147483646 h 1121"/>
                <a:gd name="T28" fmla="*/ 2147483646 w 1587"/>
                <a:gd name="T29" fmla="*/ 2147483646 h 1121"/>
                <a:gd name="T30" fmla="*/ 2147483646 w 1587"/>
                <a:gd name="T31" fmla="*/ 2147483646 h 1121"/>
                <a:gd name="T32" fmla="*/ 2147483646 w 1587"/>
                <a:gd name="T33" fmla="*/ 2147483646 h 1121"/>
                <a:gd name="T34" fmla="*/ 2147483646 w 1587"/>
                <a:gd name="T35" fmla="*/ 2147483646 h 1121"/>
                <a:gd name="T36" fmla="*/ 2147483646 w 1587"/>
                <a:gd name="T37" fmla="*/ 2147483646 h 1121"/>
                <a:gd name="T38" fmla="*/ 2147483646 w 1587"/>
                <a:gd name="T39" fmla="*/ 2147483646 h 1121"/>
                <a:gd name="T40" fmla="*/ 2147483646 w 1587"/>
                <a:gd name="T41" fmla="*/ 2147483646 h 1121"/>
                <a:gd name="T42" fmla="*/ 2147483646 w 1587"/>
                <a:gd name="T43" fmla="*/ 2147483646 h 1121"/>
                <a:gd name="T44" fmla="*/ 2147483646 w 1587"/>
                <a:gd name="T45" fmla="*/ 2147483646 h 1121"/>
                <a:gd name="T46" fmla="*/ 2147483646 w 1587"/>
                <a:gd name="T47" fmla="*/ 2147483646 h 1121"/>
                <a:gd name="T48" fmla="*/ 2147483646 w 1587"/>
                <a:gd name="T49" fmla="*/ 2147483646 h 1121"/>
                <a:gd name="T50" fmla="*/ 2147483646 w 1587"/>
                <a:gd name="T51" fmla="*/ 2147483646 h 1121"/>
                <a:gd name="T52" fmla="*/ 2147483646 w 1587"/>
                <a:gd name="T53" fmla="*/ 2147483646 h 1121"/>
                <a:gd name="T54" fmla="*/ 2147483646 w 1587"/>
                <a:gd name="T55" fmla="*/ 2147483646 h 1121"/>
                <a:gd name="T56" fmla="*/ 2147483646 w 1587"/>
                <a:gd name="T57" fmla="*/ 2147483646 h 1121"/>
                <a:gd name="T58" fmla="*/ 2147483646 w 1587"/>
                <a:gd name="T59" fmla="*/ 2147483646 h 1121"/>
                <a:gd name="T60" fmla="*/ 2147483646 w 1587"/>
                <a:gd name="T61" fmla="*/ 2147483646 h 1121"/>
                <a:gd name="T62" fmla="*/ 2147483646 w 1587"/>
                <a:gd name="T63" fmla="*/ 2147483646 h 1121"/>
                <a:gd name="T64" fmla="*/ 2147483646 w 1587"/>
                <a:gd name="T65" fmla="*/ 0 h 1121"/>
                <a:gd name="T66" fmla="*/ 2147483646 w 1587"/>
                <a:gd name="T67" fmla="*/ 2147483646 h 1121"/>
                <a:gd name="T68" fmla="*/ 2147483646 w 1587"/>
                <a:gd name="T69" fmla="*/ 2147483646 h 1121"/>
                <a:gd name="T70" fmla="*/ 2147483646 w 1587"/>
                <a:gd name="T71" fmla="*/ 2147483646 h 1121"/>
                <a:gd name="T72" fmla="*/ 2147483646 w 1587"/>
                <a:gd name="T73" fmla="*/ 2147483646 h 1121"/>
                <a:gd name="T74" fmla="*/ 2147483646 w 1587"/>
                <a:gd name="T75" fmla="*/ 2147483646 h 1121"/>
                <a:gd name="T76" fmla="*/ 2147483646 w 1587"/>
                <a:gd name="T77" fmla="*/ 2147483646 h 1121"/>
                <a:gd name="T78" fmla="*/ 2147483646 w 1587"/>
                <a:gd name="T79" fmla="*/ 2147483646 h 1121"/>
                <a:gd name="T80" fmla="*/ 2147483646 w 1587"/>
                <a:gd name="T81" fmla="*/ 2147483646 h 1121"/>
                <a:gd name="T82" fmla="*/ 2147483646 w 1587"/>
                <a:gd name="T83" fmla="*/ 2147483646 h 1121"/>
                <a:gd name="T84" fmla="*/ 0 w 1587"/>
                <a:gd name="T85" fmla="*/ 2147483646 h 1121"/>
                <a:gd name="T86" fmla="*/ 2147483646 w 1587"/>
                <a:gd name="T87" fmla="*/ 2147483646 h 1121"/>
                <a:gd name="T88" fmla="*/ 2147483646 w 1587"/>
                <a:gd name="T89" fmla="*/ 2147483646 h 1121"/>
                <a:gd name="T90" fmla="*/ 2147483646 w 1587"/>
                <a:gd name="T91" fmla="*/ 2147483646 h 1121"/>
                <a:gd name="T92" fmla="*/ 2147483646 w 1587"/>
                <a:gd name="T93" fmla="*/ 2147483646 h 1121"/>
                <a:gd name="T94" fmla="*/ 2147483646 w 1587"/>
                <a:gd name="T95" fmla="*/ 2147483646 h 1121"/>
                <a:gd name="T96" fmla="*/ 2147483646 w 1587"/>
                <a:gd name="T97" fmla="*/ 2147483646 h 1121"/>
                <a:gd name="T98" fmla="*/ 2147483646 w 1587"/>
                <a:gd name="T99" fmla="*/ 2147483646 h 1121"/>
                <a:gd name="T100" fmla="*/ 2147483646 w 1587"/>
                <a:gd name="T101" fmla="*/ 2147483646 h 1121"/>
                <a:gd name="T102" fmla="*/ 2147483646 w 1587"/>
                <a:gd name="T103" fmla="*/ 2147483646 h 1121"/>
                <a:gd name="T104" fmla="*/ 2147483646 w 1587"/>
                <a:gd name="T105" fmla="*/ 2147483646 h 1121"/>
                <a:gd name="T106" fmla="*/ 2147483646 w 1587"/>
                <a:gd name="T107" fmla="*/ 2147483646 h 1121"/>
                <a:gd name="T108" fmla="*/ 2147483646 w 1587"/>
                <a:gd name="T109" fmla="*/ 2147483646 h 1121"/>
                <a:gd name="T110" fmla="*/ 2147483646 w 1587"/>
                <a:gd name="T111" fmla="*/ 2147483646 h 1121"/>
                <a:gd name="T112" fmla="*/ 2147483646 w 1587"/>
                <a:gd name="T113" fmla="*/ 2147483646 h 1121"/>
                <a:gd name="T114" fmla="*/ 2147483646 w 1587"/>
                <a:gd name="T115" fmla="*/ 2147483646 h 1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87"/>
                <a:gd name="T175" fmla="*/ 0 h 1121"/>
                <a:gd name="T176" fmla="*/ 1587 w 1587"/>
                <a:gd name="T177" fmla="*/ 1121 h 1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87" h="1121">
                  <a:moveTo>
                    <a:pt x="793" y="1120"/>
                  </a:moveTo>
                  <a:lnTo>
                    <a:pt x="801" y="1120"/>
                  </a:lnTo>
                  <a:lnTo>
                    <a:pt x="809" y="1120"/>
                  </a:lnTo>
                  <a:lnTo>
                    <a:pt x="816" y="1120"/>
                  </a:lnTo>
                  <a:lnTo>
                    <a:pt x="824" y="1120"/>
                  </a:lnTo>
                  <a:lnTo>
                    <a:pt x="832" y="1120"/>
                  </a:lnTo>
                  <a:lnTo>
                    <a:pt x="839" y="1119"/>
                  </a:lnTo>
                  <a:lnTo>
                    <a:pt x="847" y="1119"/>
                  </a:lnTo>
                  <a:lnTo>
                    <a:pt x="854" y="1118"/>
                  </a:lnTo>
                  <a:lnTo>
                    <a:pt x="862" y="1118"/>
                  </a:lnTo>
                  <a:lnTo>
                    <a:pt x="870" y="1118"/>
                  </a:lnTo>
                  <a:lnTo>
                    <a:pt x="877" y="1117"/>
                  </a:lnTo>
                  <a:lnTo>
                    <a:pt x="885" y="1116"/>
                  </a:lnTo>
                  <a:lnTo>
                    <a:pt x="892" y="1116"/>
                  </a:lnTo>
                  <a:lnTo>
                    <a:pt x="899" y="1115"/>
                  </a:lnTo>
                  <a:lnTo>
                    <a:pt x="907" y="1114"/>
                  </a:lnTo>
                  <a:lnTo>
                    <a:pt x="914" y="1113"/>
                  </a:lnTo>
                  <a:lnTo>
                    <a:pt x="922" y="1112"/>
                  </a:lnTo>
                  <a:lnTo>
                    <a:pt x="929" y="1112"/>
                  </a:lnTo>
                  <a:lnTo>
                    <a:pt x="936" y="1111"/>
                  </a:lnTo>
                  <a:lnTo>
                    <a:pt x="944" y="1110"/>
                  </a:lnTo>
                  <a:lnTo>
                    <a:pt x="951" y="1108"/>
                  </a:lnTo>
                  <a:lnTo>
                    <a:pt x="958" y="1107"/>
                  </a:lnTo>
                  <a:lnTo>
                    <a:pt x="966" y="1106"/>
                  </a:lnTo>
                  <a:lnTo>
                    <a:pt x="973" y="1105"/>
                  </a:lnTo>
                  <a:lnTo>
                    <a:pt x="980" y="1104"/>
                  </a:lnTo>
                  <a:lnTo>
                    <a:pt x="987" y="1102"/>
                  </a:lnTo>
                  <a:lnTo>
                    <a:pt x="994" y="1101"/>
                  </a:lnTo>
                  <a:lnTo>
                    <a:pt x="1002" y="1099"/>
                  </a:lnTo>
                  <a:lnTo>
                    <a:pt x="1009" y="1098"/>
                  </a:lnTo>
                  <a:lnTo>
                    <a:pt x="1016" y="1096"/>
                  </a:lnTo>
                  <a:lnTo>
                    <a:pt x="1023" y="1095"/>
                  </a:lnTo>
                  <a:lnTo>
                    <a:pt x="1030" y="1093"/>
                  </a:lnTo>
                  <a:lnTo>
                    <a:pt x="1037" y="1091"/>
                  </a:lnTo>
                  <a:lnTo>
                    <a:pt x="1044" y="1090"/>
                  </a:lnTo>
                  <a:lnTo>
                    <a:pt x="1051" y="1088"/>
                  </a:lnTo>
                  <a:lnTo>
                    <a:pt x="1058" y="1086"/>
                  </a:lnTo>
                  <a:lnTo>
                    <a:pt x="1064" y="1084"/>
                  </a:lnTo>
                  <a:lnTo>
                    <a:pt x="1071" y="1082"/>
                  </a:lnTo>
                  <a:lnTo>
                    <a:pt x="1078" y="1080"/>
                  </a:lnTo>
                  <a:lnTo>
                    <a:pt x="1085" y="1078"/>
                  </a:lnTo>
                  <a:lnTo>
                    <a:pt x="1092" y="1076"/>
                  </a:lnTo>
                  <a:lnTo>
                    <a:pt x="1098" y="1074"/>
                  </a:lnTo>
                  <a:lnTo>
                    <a:pt x="1105" y="1072"/>
                  </a:lnTo>
                  <a:lnTo>
                    <a:pt x="1112" y="1070"/>
                  </a:lnTo>
                  <a:lnTo>
                    <a:pt x="1118" y="1067"/>
                  </a:lnTo>
                  <a:lnTo>
                    <a:pt x="1125" y="1065"/>
                  </a:lnTo>
                  <a:lnTo>
                    <a:pt x="1132" y="1063"/>
                  </a:lnTo>
                  <a:lnTo>
                    <a:pt x="1138" y="1060"/>
                  </a:lnTo>
                  <a:lnTo>
                    <a:pt x="1145" y="1058"/>
                  </a:lnTo>
                  <a:lnTo>
                    <a:pt x="1151" y="1055"/>
                  </a:lnTo>
                  <a:lnTo>
                    <a:pt x="1157" y="1052"/>
                  </a:lnTo>
                  <a:lnTo>
                    <a:pt x="1164" y="1050"/>
                  </a:lnTo>
                  <a:lnTo>
                    <a:pt x="1170" y="1047"/>
                  </a:lnTo>
                  <a:lnTo>
                    <a:pt x="1177" y="1044"/>
                  </a:lnTo>
                  <a:lnTo>
                    <a:pt x="1183" y="1042"/>
                  </a:lnTo>
                  <a:lnTo>
                    <a:pt x="1189" y="1039"/>
                  </a:lnTo>
                  <a:lnTo>
                    <a:pt x="1195" y="1036"/>
                  </a:lnTo>
                  <a:lnTo>
                    <a:pt x="1201" y="1033"/>
                  </a:lnTo>
                  <a:lnTo>
                    <a:pt x="1208" y="1030"/>
                  </a:lnTo>
                  <a:lnTo>
                    <a:pt x="1214" y="1027"/>
                  </a:lnTo>
                  <a:lnTo>
                    <a:pt x="1220" y="1024"/>
                  </a:lnTo>
                  <a:lnTo>
                    <a:pt x="1226" y="1021"/>
                  </a:lnTo>
                  <a:lnTo>
                    <a:pt x="1232" y="1018"/>
                  </a:lnTo>
                  <a:lnTo>
                    <a:pt x="1238" y="1015"/>
                  </a:lnTo>
                  <a:lnTo>
                    <a:pt x="1244" y="1011"/>
                  </a:lnTo>
                  <a:lnTo>
                    <a:pt x="1250" y="1008"/>
                  </a:lnTo>
                  <a:lnTo>
                    <a:pt x="1255" y="1005"/>
                  </a:lnTo>
                  <a:lnTo>
                    <a:pt x="1261" y="1001"/>
                  </a:lnTo>
                  <a:lnTo>
                    <a:pt x="1267" y="998"/>
                  </a:lnTo>
                  <a:lnTo>
                    <a:pt x="1273" y="994"/>
                  </a:lnTo>
                  <a:lnTo>
                    <a:pt x="1278" y="991"/>
                  </a:lnTo>
                  <a:lnTo>
                    <a:pt x="1284" y="987"/>
                  </a:lnTo>
                  <a:lnTo>
                    <a:pt x="1289" y="984"/>
                  </a:lnTo>
                  <a:lnTo>
                    <a:pt x="1295" y="980"/>
                  </a:lnTo>
                  <a:lnTo>
                    <a:pt x="1301" y="976"/>
                  </a:lnTo>
                  <a:lnTo>
                    <a:pt x="1306" y="973"/>
                  </a:lnTo>
                  <a:lnTo>
                    <a:pt x="1311" y="969"/>
                  </a:lnTo>
                  <a:lnTo>
                    <a:pt x="1317" y="965"/>
                  </a:lnTo>
                  <a:lnTo>
                    <a:pt x="1322" y="961"/>
                  </a:lnTo>
                  <a:lnTo>
                    <a:pt x="1327" y="957"/>
                  </a:lnTo>
                  <a:lnTo>
                    <a:pt x="1333" y="953"/>
                  </a:lnTo>
                  <a:lnTo>
                    <a:pt x="1338" y="949"/>
                  </a:lnTo>
                  <a:lnTo>
                    <a:pt x="1343" y="945"/>
                  </a:lnTo>
                  <a:lnTo>
                    <a:pt x="1348" y="941"/>
                  </a:lnTo>
                  <a:lnTo>
                    <a:pt x="1353" y="937"/>
                  </a:lnTo>
                  <a:lnTo>
                    <a:pt x="1359" y="932"/>
                  </a:lnTo>
                  <a:lnTo>
                    <a:pt x="1364" y="927"/>
                  </a:lnTo>
                  <a:lnTo>
                    <a:pt x="1370" y="923"/>
                  </a:lnTo>
                  <a:lnTo>
                    <a:pt x="1375" y="918"/>
                  </a:lnTo>
                  <a:lnTo>
                    <a:pt x="1381" y="913"/>
                  </a:lnTo>
                  <a:lnTo>
                    <a:pt x="1386" y="908"/>
                  </a:lnTo>
                  <a:lnTo>
                    <a:pt x="1391" y="903"/>
                  </a:lnTo>
                  <a:lnTo>
                    <a:pt x="1396" y="898"/>
                  </a:lnTo>
                  <a:lnTo>
                    <a:pt x="1401" y="893"/>
                  </a:lnTo>
                  <a:lnTo>
                    <a:pt x="1407" y="887"/>
                  </a:lnTo>
                  <a:lnTo>
                    <a:pt x="1412" y="882"/>
                  </a:lnTo>
                  <a:lnTo>
                    <a:pt x="1417" y="877"/>
                  </a:lnTo>
                  <a:lnTo>
                    <a:pt x="1421" y="872"/>
                  </a:lnTo>
                  <a:lnTo>
                    <a:pt x="1426" y="867"/>
                  </a:lnTo>
                  <a:lnTo>
                    <a:pt x="1431" y="861"/>
                  </a:lnTo>
                  <a:lnTo>
                    <a:pt x="1436" y="856"/>
                  </a:lnTo>
                  <a:lnTo>
                    <a:pt x="1440" y="850"/>
                  </a:lnTo>
                  <a:lnTo>
                    <a:pt x="1445" y="845"/>
                  </a:lnTo>
                  <a:lnTo>
                    <a:pt x="1449" y="839"/>
                  </a:lnTo>
                  <a:lnTo>
                    <a:pt x="1454" y="834"/>
                  </a:lnTo>
                  <a:lnTo>
                    <a:pt x="1458" y="828"/>
                  </a:lnTo>
                  <a:lnTo>
                    <a:pt x="1463" y="823"/>
                  </a:lnTo>
                  <a:lnTo>
                    <a:pt x="1467" y="817"/>
                  </a:lnTo>
                  <a:lnTo>
                    <a:pt x="1471" y="811"/>
                  </a:lnTo>
                  <a:lnTo>
                    <a:pt x="1475" y="806"/>
                  </a:lnTo>
                  <a:lnTo>
                    <a:pt x="1479" y="800"/>
                  </a:lnTo>
                  <a:lnTo>
                    <a:pt x="1483" y="794"/>
                  </a:lnTo>
                  <a:lnTo>
                    <a:pt x="1487" y="788"/>
                  </a:lnTo>
                  <a:lnTo>
                    <a:pt x="1491" y="782"/>
                  </a:lnTo>
                  <a:lnTo>
                    <a:pt x="1495" y="777"/>
                  </a:lnTo>
                  <a:lnTo>
                    <a:pt x="1498" y="771"/>
                  </a:lnTo>
                  <a:lnTo>
                    <a:pt x="1502" y="765"/>
                  </a:lnTo>
                  <a:lnTo>
                    <a:pt x="1506" y="759"/>
                  </a:lnTo>
                  <a:lnTo>
                    <a:pt x="1509" y="753"/>
                  </a:lnTo>
                  <a:lnTo>
                    <a:pt x="1512" y="747"/>
                  </a:lnTo>
                  <a:lnTo>
                    <a:pt x="1516" y="741"/>
                  </a:lnTo>
                  <a:lnTo>
                    <a:pt x="1519" y="734"/>
                  </a:lnTo>
                  <a:lnTo>
                    <a:pt x="1522" y="728"/>
                  </a:lnTo>
                  <a:lnTo>
                    <a:pt x="1525" y="722"/>
                  </a:lnTo>
                  <a:lnTo>
                    <a:pt x="1528" y="716"/>
                  </a:lnTo>
                  <a:lnTo>
                    <a:pt x="1531" y="710"/>
                  </a:lnTo>
                  <a:lnTo>
                    <a:pt x="1534" y="703"/>
                  </a:lnTo>
                  <a:lnTo>
                    <a:pt x="1537" y="697"/>
                  </a:lnTo>
                  <a:lnTo>
                    <a:pt x="1540" y="691"/>
                  </a:lnTo>
                  <a:lnTo>
                    <a:pt x="1543" y="684"/>
                  </a:lnTo>
                  <a:lnTo>
                    <a:pt x="1545" y="678"/>
                  </a:lnTo>
                  <a:lnTo>
                    <a:pt x="1548" y="672"/>
                  </a:lnTo>
                  <a:lnTo>
                    <a:pt x="1550" y="665"/>
                  </a:lnTo>
                  <a:lnTo>
                    <a:pt x="1552" y="659"/>
                  </a:lnTo>
                  <a:lnTo>
                    <a:pt x="1555" y="652"/>
                  </a:lnTo>
                  <a:lnTo>
                    <a:pt x="1557" y="646"/>
                  </a:lnTo>
                  <a:lnTo>
                    <a:pt x="1559" y="639"/>
                  </a:lnTo>
                  <a:lnTo>
                    <a:pt x="1561" y="633"/>
                  </a:lnTo>
                  <a:lnTo>
                    <a:pt x="1563" y="626"/>
                  </a:lnTo>
                  <a:lnTo>
                    <a:pt x="1565" y="620"/>
                  </a:lnTo>
                  <a:lnTo>
                    <a:pt x="1567" y="613"/>
                  </a:lnTo>
                  <a:lnTo>
                    <a:pt x="1569" y="606"/>
                  </a:lnTo>
                  <a:lnTo>
                    <a:pt x="1570" y="600"/>
                  </a:lnTo>
                  <a:lnTo>
                    <a:pt x="1572" y="593"/>
                  </a:lnTo>
                  <a:lnTo>
                    <a:pt x="1573" y="586"/>
                  </a:lnTo>
                  <a:lnTo>
                    <a:pt x="1575" y="580"/>
                  </a:lnTo>
                  <a:lnTo>
                    <a:pt x="1576" y="573"/>
                  </a:lnTo>
                  <a:lnTo>
                    <a:pt x="1577" y="566"/>
                  </a:lnTo>
                  <a:lnTo>
                    <a:pt x="1578" y="559"/>
                  </a:lnTo>
                  <a:lnTo>
                    <a:pt x="1580" y="552"/>
                  </a:lnTo>
                  <a:lnTo>
                    <a:pt x="1581" y="546"/>
                  </a:lnTo>
                  <a:lnTo>
                    <a:pt x="1581" y="539"/>
                  </a:lnTo>
                  <a:lnTo>
                    <a:pt x="1582" y="532"/>
                  </a:lnTo>
                  <a:lnTo>
                    <a:pt x="1583" y="525"/>
                  </a:lnTo>
                  <a:lnTo>
                    <a:pt x="1584" y="518"/>
                  </a:lnTo>
                  <a:lnTo>
                    <a:pt x="1584" y="511"/>
                  </a:lnTo>
                  <a:lnTo>
                    <a:pt x="1585" y="504"/>
                  </a:lnTo>
                  <a:lnTo>
                    <a:pt x="1585" y="497"/>
                  </a:lnTo>
                  <a:lnTo>
                    <a:pt x="1585" y="490"/>
                  </a:lnTo>
                  <a:lnTo>
                    <a:pt x="1586" y="483"/>
                  </a:lnTo>
                  <a:lnTo>
                    <a:pt x="1586" y="476"/>
                  </a:lnTo>
                  <a:lnTo>
                    <a:pt x="1586" y="469"/>
                  </a:lnTo>
                  <a:lnTo>
                    <a:pt x="1586" y="462"/>
                  </a:lnTo>
                  <a:lnTo>
                    <a:pt x="1586" y="455"/>
                  </a:lnTo>
                  <a:lnTo>
                    <a:pt x="1585" y="448"/>
                  </a:lnTo>
                  <a:lnTo>
                    <a:pt x="1585" y="440"/>
                  </a:lnTo>
                  <a:lnTo>
                    <a:pt x="1585" y="433"/>
                  </a:lnTo>
                  <a:lnTo>
                    <a:pt x="1584" y="426"/>
                  </a:lnTo>
                  <a:lnTo>
                    <a:pt x="1583" y="419"/>
                  </a:lnTo>
                  <a:lnTo>
                    <a:pt x="1583" y="411"/>
                  </a:lnTo>
                  <a:lnTo>
                    <a:pt x="1582" y="404"/>
                  </a:lnTo>
                  <a:lnTo>
                    <a:pt x="1581" y="397"/>
                  </a:lnTo>
                  <a:lnTo>
                    <a:pt x="1580" y="390"/>
                  </a:lnTo>
                  <a:lnTo>
                    <a:pt x="1579" y="383"/>
                  </a:lnTo>
                  <a:lnTo>
                    <a:pt x="1578" y="376"/>
                  </a:lnTo>
                  <a:lnTo>
                    <a:pt x="1577" y="369"/>
                  </a:lnTo>
                  <a:lnTo>
                    <a:pt x="1575" y="362"/>
                  </a:lnTo>
                  <a:lnTo>
                    <a:pt x="1574" y="355"/>
                  </a:lnTo>
                  <a:lnTo>
                    <a:pt x="1572" y="348"/>
                  </a:lnTo>
                  <a:lnTo>
                    <a:pt x="1571" y="341"/>
                  </a:lnTo>
                  <a:lnTo>
                    <a:pt x="1569" y="334"/>
                  </a:lnTo>
                  <a:lnTo>
                    <a:pt x="1567" y="327"/>
                  </a:lnTo>
                  <a:lnTo>
                    <a:pt x="1565" y="320"/>
                  </a:lnTo>
                  <a:lnTo>
                    <a:pt x="1563" y="314"/>
                  </a:lnTo>
                  <a:lnTo>
                    <a:pt x="1561" y="307"/>
                  </a:lnTo>
                  <a:lnTo>
                    <a:pt x="1559" y="300"/>
                  </a:lnTo>
                  <a:lnTo>
                    <a:pt x="1557" y="294"/>
                  </a:lnTo>
                  <a:lnTo>
                    <a:pt x="1555" y="287"/>
                  </a:lnTo>
                  <a:lnTo>
                    <a:pt x="1552" y="280"/>
                  </a:lnTo>
                  <a:lnTo>
                    <a:pt x="1550" y="274"/>
                  </a:lnTo>
                  <a:lnTo>
                    <a:pt x="1547" y="268"/>
                  </a:lnTo>
                  <a:lnTo>
                    <a:pt x="1545" y="261"/>
                  </a:lnTo>
                  <a:lnTo>
                    <a:pt x="1542" y="255"/>
                  </a:lnTo>
                  <a:lnTo>
                    <a:pt x="1539" y="249"/>
                  </a:lnTo>
                  <a:lnTo>
                    <a:pt x="1536" y="242"/>
                  </a:lnTo>
                  <a:lnTo>
                    <a:pt x="1533" y="236"/>
                  </a:lnTo>
                  <a:lnTo>
                    <a:pt x="1530" y="230"/>
                  </a:lnTo>
                  <a:lnTo>
                    <a:pt x="1527" y="224"/>
                  </a:lnTo>
                  <a:lnTo>
                    <a:pt x="1524" y="218"/>
                  </a:lnTo>
                  <a:lnTo>
                    <a:pt x="1520" y="212"/>
                  </a:lnTo>
                  <a:lnTo>
                    <a:pt x="1517" y="206"/>
                  </a:lnTo>
                  <a:lnTo>
                    <a:pt x="1514" y="200"/>
                  </a:lnTo>
                  <a:lnTo>
                    <a:pt x="1510" y="194"/>
                  </a:lnTo>
                  <a:lnTo>
                    <a:pt x="1506" y="189"/>
                  </a:lnTo>
                  <a:lnTo>
                    <a:pt x="1503" y="183"/>
                  </a:lnTo>
                  <a:lnTo>
                    <a:pt x="1499" y="177"/>
                  </a:lnTo>
                  <a:lnTo>
                    <a:pt x="1495" y="172"/>
                  </a:lnTo>
                  <a:lnTo>
                    <a:pt x="1491" y="166"/>
                  </a:lnTo>
                  <a:lnTo>
                    <a:pt x="1487" y="161"/>
                  </a:lnTo>
                  <a:lnTo>
                    <a:pt x="1483" y="156"/>
                  </a:lnTo>
                  <a:lnTo>
                    <a:pt x="1478" y="150"/>
                  </a:lnTo>
                  <a:lnTo>
                    <a:pt x="1474" y="145"/>
                  </a:lnTo>
                  <a:lnTo>
                    <a:pt x="1470" y="140"/>
                  </a:lnTo>
                  <a:lnTo>
                    <a:pt x="1465" y="135"/>
                  </a:lnTo>
                  <a:lnTo>
                    <a:pt x="1461" y="130"/>
                  </a:lnTo>
                  <a:lnTo>
                    <a:pt x="1456" y="125"/>
                  </a:lnTo>
                  <a:lnTo>
                    <a:pt x="1452" y="121"/>
                  </a:lnTo>
                  <a:lnTo>
                    <a:pt x="1447" y="116"/>
                  </a:lnTo>
                  <a:lnTo>
                    <a:pt x="1442" y="111"/>
                  </a:lnTo>
                  <a:lnTo>
                    <a:pt x="1437" y="107"/>
                  </a:lnTo>
                  <a:lnTo>
                    <a:pt x="1432" y="102"/>
                  </a:lnTo>
                  <a:lnTo>
                    <a:pt x="1427" y="98"/>
                  </a:lnTo>
                  <a:lnTo>
                    <a:pt x="1422" y="93"/>
                  </a:lnTo>
                  <a:lnTo>
                    <a:pt x="1417" y="89"/>
                  </a:lnTo>
                  <a:lnTo>
                    <a:pt x="1411" y="85"/>
                  </a:lnTo>
                  <a:lnTo>
                    <a:pt x="1406" y="81"/>
                  </a:lnTo>
                  <a:lnTo>
                    <a:pt x="1401" y="77"/>
                  </a:lnTo>
                  <a:lnTo>
                    <a:pt x="1395" y="73"/>
                  </a:lnTo>
                  <a:lnTo>
                    <a:pt x="1389" y="69"/>
                  </a:lnTo>
                  <a:lnTo>
                    <a:pt x="1384" y="66"/>
                  </a:lnTo>
                  <a:lnTo>
                    <a:pt x="1378" y="62"/>
                  </a:lnTo>
                  <a:lnTo>
                    <a:pt x="1372" y="59"/>
                  </a:lnTo>
                  <a:lnTo>
                    <a:pt x="1366" y="55"/>
                  </a:lnTo>
                  <a:lnTo>
                    <a:pt x="1360" y="52"/>
                  </a:lnTo>
                  <a:lnTo>
                    <a:pt x="1354" y="49"/>
                  </a:lnTo>
                  <a:lnTo>
                    <a:pt x="1349" y="46"/>
                  </a:lnTo>
                  <a:lnTo>
                    <a:pt x="1344" y="44"/>
                  </a:lnTo>
                  <a:lnTo>
                    <a:pt x="1339" y="41"/>
                  </a:lnTo>
                  <a:lnTo>
                    <a:pt x="1333" y="39"/>
                  </a:lnTo>
                  <a:lnTo>
                    <a:pt x="1328" y="36"/>
                  </a:lnTo>
                  <a:lnTo>
                    <a:pt x="1322" y="34"/>
                  </a:lnTo>
                  <a:lnTo>
                    <a:pt x="1317" y="32"/>
                  </a:lnTo>
                  <a:lnTo>
                    <a:pt x="1311" y="30"/>
                  </a:lnTo>
                  <a:lnTo>
                    <a:pt x="1305" y="28"/>
                  </a:lnTo>
                  <a:lnTo>
                    <a:pt x="1299" y="26"/>
                  </a:lnTo>
                  <a:lnTo>
                    <a:pt x="1294" y="24"/>
                  </a:lnTo>
                  <a:lnTo>
                    <a:pt x="1288" y="22"/>
                  </a:lnTo>
                  <a:lnTo>
                    <a:pt x="1282" y="21"/>
                  </a:lnTo>
                  <a:lnTo>
                    <a:pt x="1276" y="19"/>
                  </a:lnTo>
                  <a:lnTo>
                    <a:pt x="1270" y="17"/>
                  </a:lnTo>
                  <a:lnTo>
                    <a:pt x="1264" y="16"/>
                  </a:lnTo>
                  <a:lnTo>
                    <a:pt x="1258" y="14"/>
                  </a:lnTo>
                  <a:lnTo>
                    <a:pt x="1251" y="13"/>
                  </a:lnTo>
                  <a:lnTo>
                    <a:pt x="1245" y="12"/>
                  </a:lnTo>
                  <a:lnTo>
                    <a:pt x="1239" y="11"/>
                  </a:lnTo>
                  <a:lnTo>
                    <a:pt x="1233" y="10"/>
                  </a:lnTo>
                  <a:lnTo>
                    <a:pt x="1226" y="9"/>
                  </a:lnTo>
                  <a:lnTo>
                    <a:pt x="1220" y="8"/>
                  </a:lnTo>
                  <a:lnTo>
                    <a:pt x="1213" y="7"/>
                  </a:lnTo>
                  <a:lnTo>
                    <a:pt x="1207" y="6"/>
                  </a:lnTo>
                  <a:lnTo>
                    <a:pt x="1200" y="5"/>
                  </a:lnTo>
                  <a:lnTo>
                    <a:pt x="1194" y="4"/>
                  </a:lnTo>
                  <a:lnTo>
                    <a:pt x="1187" y="4"/>
                  </a:lnTo>
                  <a:lnTo>
                    <a:pt x="1180" y="3"/>
                  </a:lnTo>
                  <a:lnTo>
                    <a:pt x="1174" y="2"/>
                  </a:lnTo>
                  <a:lnTo>
                    <a:pt x="1167" y="2"/>
                  </a:lnTo>
                  <a:lnTo>
                    <a:pt x="1160" y="2"/>
                  </a:lnTo>
                  <a:lnTo>
                    <a:pt x="1153" y="1"/>
                  </a:lnTo>
                  <a:lnTo>
                    <a:pt x="1146" y="1"/>
                  </a:lnTo>
                  <a:lnTo>
                    <a:pt x="1139" y="1"/>
                  </a:lnTo>
                  <a:lnTo>
                    <a:pt x="1132" y="1"/>
                  </a:lnTo>
                  <a:lnTo>
                    <a:pt x="1125" y="0"/>
                  </a:lnTo>
                  <a:lnTo>
                    <a:pt x="1118" y="0"/>
                  </a:lnTo>
                  <a:lnTo>
                    <a:pt x="1111" y="0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90" y="1"/>
                  </a:lnTo>
                  <a:lnTo>
                    <a:pt x="1082" y="1"/>
                  </a:lnTo>
                  <a:lnTo>
                    <a:pt x="1075" y="1"/>
                  </a:lnTo>
                  <a:lnTo>
                    <a:pt x="1068" y="1"/>
                  </a:lnTo>
                  <a:lnTo>
                    <a:pt x="1060" y="2"/>
                  </a:lnTo>
                  <a:lnTo>
                    <a:pt x="1053" y="2"/>
                  </a:lnTo>
                  <a:lnTo>
                    <a:pt x="1045" y="3"/>
                  </a:lnTo>
                  <a:lnTo>
                    <a:pt x="1038" y="3"/>
                  </a:lnTo>
                  <a:lnTo>
                    <a:pt x="1031" y="4"/>
                  </a:lnTo>
                  <a:lnTo>
                    <a:pt x="1023" y="4"/>
                  </a:lnTo>
                  <a:lnTo>
                    <a:pt x="1015" y="5"/>
                  </a:lnTo>
                  <a:lnTo>
                    <a:pt x="1008" y="5"/>
                  </a:lnTo>
                  <a:lnTo>
                    <a:pt x="1000" y="6"/>
                  </a:lnTo>
                  <a:lnTo>
                    <a:pt x="993" y="7"/>
                  </a:lnTo>
                  <a:lnTo>
                    <a:pt x="985" y="8"/>
                  </a:lnTo>
                  <a:lnTo>
                    <a:pt x="977" y="8"/>
                  </a:lnTo>
                  <a:lnTo>
                    <a:pt x="969" y="9"/>
                  </a:lnTo>
                  <a:lnTo>
                    <a:pt x="962" y="10"/>
                  </a:lnTo>
                  <a:lnTo>
                    <a:pt x="954" y="11"/>
                  </a:lnTo>
                  <a:lnTo>
                    <a:pt x="946" y="12"/>
                  </a:lnTo>
                  <a:lnTo>
                    <a:pt x="938" y="13"/>
                  </a:lnTo>
                  <a:lnTo>
                    <a:pt x="930" y="14"/>
                  </a:lnTo>
                  <a:lnTo>
                    <a:pt x="922" y="15"/>
                  </a:lnTo>
                  <a:lnTo>
                    <a:pt x="914" y="16"/>
                  </a:lnTo>
                  <a:lnTo>
                    <a:pt x="906" y="18"/>
                  </a:lnTo>
                  <a:lnTo>
                    <a:pt x="899" y="19"/>
                  </a:lnTo>
                  <a:lnTo>
                    <a:pt x="891" y="20"/>
                  </a:lnTo>
                  <a:lnTo>
                    <a:pt x="882" y="21"/>
                  </a:lnTo>
                  <a:lnTo>
                    <a:pt x="874" y="23"/>
                  </a:lnTo>
                  <a:lnTo>
                    <a:pt x="866" y="24"/>
                  </a:lnTo>
                  <a:lnTo>
                    <a:pt x="858" y="25"/>
                  </a:lnTo>
                  <a:lnTo>
                    <a:pt x="850" y="27"/>
                  </a:lnTo>
                  <a:lnTo>
                    <a:pt x="842" y="28"/>
                  </a:lnTo>
                  <a:lnTo>
                    <a:pt x="834" y="29"/>
                  </a:lnTo>
                  <a:lnTo>
                    <a:pt x="826" y="31"/>
                  </a:lnTo>
                  <a:lnTo>
                    <a:pt x="818" y="32"/>
                  </a:lnTo>
                  <a:lnTo>
                    <a:pt x="809" y="34"/>
                  </a:lnTo>
                  <a:lnTo>
                    <a:pt x="801" y="35"/>
                  </a:lnTo>
                  <a:lnTo>
                    <a:pt x="793" y="34"/>
                  </a:lnTo>
                  <a:lnTo>
                    <a:pt x="785" y="32"/>
                  </a:lnTo>
                  <a:lnTo>
                    <a:pt x="777" y="31"/>
                  </a:lnTo>
                  <a:lnTo>
                    <a:pt x="769" y="30"/>
                  </a:lnTo>
                  <a:lnTo>
                    <a:pt x="761" y="28"/>
                  </a:lnTo>
                  <a:lnTo>
                    <a:pt x="753" y="27"/>
                  </a:lnTo>
                  <a:lnTo>
                    <a:pt x="744" y="25"/>
                  </a:lnTo>
                  <a:lnTo>
                    <a:pt x="736" y="24"/>
                  </a:lnTo>
                  <a:lnTo>
                    <a:pt x="728" y="23"/>
                  </a:lnTo>
                  <a:lnTo>
                    <a:pt x="720" y="22"/>
                  </a:lnTo>
                  <a:lnTo>
                    <a:pt x="712" y="20"/>
                  </a:lnTo>
                  <a:lnTo>
                    <a:pt x="705" y="19"/>
                  </a:lnTo>
                  <a:lnTo>
                    <a:pt x="697" y="18"/>
                  </a:lnTo>
                  <a:lnTo>
                    <a:pt x="689" y="17"/>
                  </a:lnTo>
                  <a:lnTo>
                    <a:pt x="681" y="16"/>
                  </a:lnTo>
                  <a:lnTo>
                    <a:pt x="673" y="15"/>
                  </a:lnTo>
                  <a:lnTo>
                    <a:pt x="665" y="14"/>
                  </a:lnTo>
                  <a:lnTo>
                    <a:pt x="657" y="13"/>
                  </a:lnTo>
                  <a:lnTo>
                    <a:pt x="649" y="12"/>
                  </a:lnTo>
                  <a:lnTo>
                    <a:pt x="642" y="11"/>
                  </a:lnTo>
                  <a:lnTo>
                    <a:pt x="634" y="10"/>
                  </a:lnTo>
                  <a:lnTo>
                    <a:pt x="626" y="9"/>
                  </a:lnTo>
                  <a:lnTo>
                    <a:pt x="618" y="8"/>
                  </a:lnTo>
                  <a:lnTo>
                    <a:pt x="611" y="7"/>
                  </a:lnTo>
                  <a:lnTo>
                    <a:pt x="603" y="6"/>
                  </a:lnTo>
                  <a:lnTo>
                    <a:pt x="596" y="6"/>
                  </a:lnTo>
                  <a:lnTo>
                    <a:pt x="588" y="5"/>
                  </a:lnTo>
                  <a:lnTo>
                    <a:pt x="580" y="4"/>
                  </a:lnTo>
                  <a:lnTo>
                    <a:pt x="573" y="4"/>
                  </a:lnTo>
                  <a:lnTo>
                    <a:pt x="565" y="3"/>
                  </a:lnTo>
                  <a:lnTo>
                    <a:pt x="558" y="3"/>
                  </a:lnTo>
                  <a:lnTo>
                    <a:pt x="550" y="2"/>
                  </a:lnTo>
                  <a:lnTo>
                    <a:pt x="543" y="2"/>
                  </a:lnTo>
                  <a:lnTo>
                    <a:pt x="536" y="1"/>
                  </a:lnTo>
                  <a:lnTo>
                    <a:pt x="528" y="1"/>
                  </a:lnTo>
                  <a:lnTo>
                    <a:pt x="521" y="1"/>
                  </a:lnTo>
                  <a:lnTo>
                    <a:pt x="514" y="1"/>
                  </a:lnTo>
                  <a:lnTo>
                    <a:pt x="506" y="0"/>
                  </a:lnTo>
                  <a:lnTo>
                    <a:pt x="499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8" y="0"/>
                  </a:lnTo>
                  <a:lnTo>
                    <a:pt x="471" y="0"/>
                  </a:lnTo>
                  <a:lnTo>
                    <a:pt x="463" y="0"/>
                  </a:lnTo>
                  <a:lnTo>
                    <a:pt x="456" y="0"/>
                  </a:lnTo>
                  <a:lnTo>
                    <a:pt x="450" y="1"/>
                  </a:lnTo>
                  <a:lnTo>
                    <a:pt x="443" y="1"/>
                  </a:lnTo>
                  <a:lnTo>
                    <a:pt x="436" y="1"/>
                  </a:lnTo>
                  <a:lnTo>
                    <a:pt x="429" y="2"/>
                  </a:lnTo>
                  <a:lnTo>
                    <a:pt x="422" y="2"/>
                  </a:lnTo>
                  <a:lnTo>
                    <a:pt x="415" y="3"/>
                  </a:lnTo>
                  <a:lnTo>
                    <a:pt x="409" y="3"/>
                  </a:lnTo>
                  <a:lnTo>
                    <a:pt x="402" y="4"/>
                  </a:lnTo>
                  <a:lnTo>
                    <a:pt x="395" y="4"/>
                  </a:lnTo>
                  <a:lnTo>
                    <a:pt x="389" y="5"/>
                  </a:lnTo>
                  <a:lnTo>
                    <a:pt x="382" y="6"/>
                  </a:lnTo>
                  <a:lnTo>
                    <a:pt x="376" y="7"/>
                  </a:lnTo>
                  <a:lnTo>
                    <a:pt x="369" y="8"/>
                  </a:lnTo>
                  <a:lnTo>
                    <a:pt x="363" y="9"/>
                  </a:lnTo>
                  <a:lnTo>
                    <a:pt x="356" y="10"/>
                  </a:lnTo>
                  <a:lnTo>
                    <a:pt x="350" y="11"/>
                  </a:lnTo>
                  <a:lnTo>
                    <a:pt x="344" y="12"/>
                  </a:lnTo>
                  <a:lnTo>
                    <a:pt x="337" y="13"/>
                  </a:lnTo>
                  <a:lnTo>
                    <a:pt x="331" y="15"/>
                  </a:lnTo>
                  <a:lnTo>
                    <a:pt x="325" y="16"/>
                  </a:lnTo>
                  <a:lnTo>
                    <a:pt x="319" y="18"/>
                  </a:lnTo>
                  <a:lnTo>
                    <a:pt x="313" y="19"/>
                  </a:lnTo>
                  <a:lnTo>
                    <a:pt x="307" y="21"/>
                  </a:lnTo>
                  <a:lnTo>
                    <a:pt x="301" y="22"/>
                  </a:lnTo>
                  <a:lnTo>
                    <a:pt x="295" y="24"/>
                  </a:lnTo>
                  <a:lnTo>
                    <a:pt x="289" y="26"/>
                  </a:lnTo>
                  <a:lnTo>
                    <a:pt x="284" y="28"/>
                  </a:lnTo>
                  <a:lnTo>
                    <a:pt x="278" y="30"/>
                  </a:lnTo>
                  <a:lnTo>
                    <a:pt x="272" y="32"/>
                  </a:lnTo>
                  <a:lnTo>
                    <a:pt x="267" y="34"/>
                  </a:lnTo>
                  <a:lnTo>
                    <a:pt x="261" y="36"/>
                  </a:lnTo>
                  <a:lnTo>
                    <a:pt x="255" y="38"/>
                  </a:lnTo>
                  <a:lnTo>
                    <a:pt x="250" y="41"/>
                  </a:lnTo>
                  <a:lnTo>
                    <a:pt x="245" y="43"/>
                  </a:lnTo>
                  <a:lnTo>
                    <a:pt x="239" y="46"/>
                  </a:lnTo>
                  <a:lnTo>
                    <a:pt x="234" y="48"/>
                  </a:lnTo>
                  <a:lnTo>
                    <a:pt x="228" y="51"/>
                  </a:lnTo>
                  <a:lnTo>
                    <a:pt x="222" y="55"/>
                  </a:lnTo>
                  <a:lnTo>
                    <a:pt x="216" y="58"/>
                  </a:lnTo>
                  <a:lnTo>
                    <a:pt x="210" y="62"/>
                  </a:lnTo>
                  <a:lnTo>
                    <a:pt x="204" y="65"/>
                  </a:lnTo>
                  <a:lnTo>
                    <a:pt x="199" y="69"/>
                  </a:lnTo>
                  <a:lnTo>
                    <a:pt x="193" y="73"/>
                  </a:lnTo>
                  <a:lnTo>
                    <a:pt x="187" y="77"/>
                  </a:lnTo>
                  <a:lnTo>
                    <a:pt x="182" y="81"/>
                  </a:lnTo>
                  <a:lnTo>
                    <a:pt x="176" y="85"/>
                  </a:lnTo>
                  <a:lnTo>
                    <a:pt x="171" y="89"/>
                  </a:lnTo>
                  <a:lnTo>
                    <a:pt x="166" y="93"/>
                  </a:lnTo>
                  <a:lnTo>
                    <a:pt x="161" y="97"/>
                  </a:lnTo>
                  <a:lnTo>
                    <a:pt x="155" y="102"/>
                  </a:lnTo>
                  <a:lnTo>
                    <a:pt x="150" y="106"/>
                  </a:lnTo>
                  <a:lnTo>
                    <a:pt x="145" y="111"/>
                  </a:lnTo>
                  <a:lnTo>
                    <a:pt x="141" y="115"/>
                  </a:lnTo>
                  <a:lnTo>
                    <a:pt x="136" y="120"/>
                  </a:lnTo>
                  <a:lnTo>
                    <a:pt x="131" y="125"/>
                  </a:lnTo>
                  <a:lnTo>
                    <a:pt x="126" y="130"/>
                  </a:lnTo>
                  <a:lnTo>
                    <a:pt x="122" y="135"/>
                  </a:lnTo>
                  <a:lnTo>
                    <a:pt x="117" y="140"/>
                  </a:lnTo>
                  <a:lnTo>
                    <a:pt x="113" y="145"/>
                  </a:lnTo>
                  <a:lnTo>
                    <a:pt x="109" y="150"/>
                  </a:lnTo>
                  <a:lnTo>
                    <a:pt x="104" y="155"/>
                  </a:lnTo>
                  <a:lnTo>
                    <a:pt x="100" y="161"/>
                  </a:lnTo>
                  <a:lnTo>
                    <a:pt x="96" y="166"/>
                  </a:lnTo>
                  <a:lnTo>
                    <a:pt x="92" y="172"/>
                  </a:lnTo>
                  <a:lnTo>
                    <a:pt x="88" y="177"/>
                  </a:lnTo>
                  <a:lnTo>
                    <a:pt x="84" y="183"/>
                  </a:lnTo>
                  <a:lnTo>
                    <a:pt x="80" y="188"/>
                  </a:lnTo>
                  <a:lnTo>
                    <a:pt x="77" y="194"/>
                  </a:lnTo>
                  <a:lnTo>
                    <a:pt x="73" y="200"/>
                  </a:lnTo>
                  <a:lnTo>
                    <a:pt x="70" y="206"/>
                  </a:lnTo>
                  <a:lnTo>
                    <a:pt x="66" y="212"/>
                  </a:lnTo>
                  <a:lnTo>
                    <a:pt x="63" y="218"/>
                  </a:lnTo>
                  <a:lnTo>
                    <a:pt x="60" y="224"/>
                  </a:lnTo>
                  <a:lnTo>
                    <a:pt x="56" y="230"/>
                  </a:lnTo>
                  <a:lnTo>
                    <a:pt x="53" y="236"/>
                  </a:lnTo>
                  <a:lnTo>
                    <a:pt x="50" y="242"/>
                  </a:lnTo>
                  <a:lnTo>
                    <a:pt x="47" y="248"/>
                  </a:lnTo>
                  <a:lnTo>
                    <a:pt x="45" y="255"/>
                  </a:lnTo>
                  <a:lnTo>
                    <a:pt x="42" y="261"/>
                  </a:lnTo>
                  <a:lnTo>
                    <a:pt x="39" y="267"/>
                  </a:lnTo>
                  <a:lnTo>
                    <a:pt x="36" y="274"/>
                  </a:lnTo>
                  <a:lnTo>
                    <a:pt x="34" y="280"/>
                  </a:lnTo>
                  <a:lnTo>
                    <a:pt x="32" y="287"/>
                  </a:lnTo>
                  <a:lnTo>
                    <a:pt x="29" y="293"/>
                  </a:lnTo>
                  <a:lnTo>
                    <a:pt x="27" y="300"/>
                  </a:lnTo>
                  <a:lnTo>
                    <a:pt x="25" y="307"/>
                  </a:lnTo>
                  <a:lnTo>
                    <a:pt x="23" y="314"/>
                  </a:lnTo>
                  <a:lnTo>
                    <a:pt x="21" y="320"/>
                  </a:lnTo>
                  <a:lnTo>
                    <a:pt x="19" y="327"/>
                  </a:lnTo>
                  <a:lnTo>
                    <a:pt x="17" y="334"/>
                  </a:lnTo>
                  <a:lnTo>
                    <a:pt x="15" y="341"/>
                  </a:lnTo>
                  <a:lnTo>
                    <a:pt x="14" y="348"/>
                  </a:lnTo>
                  <a:lnTo>
                    <a:pt x="12" y="355"/>
                  </a:lnTo>
                  <a:lnTo>
                    <a:pt x="11" y="362"/>
                  </a:lnTo>
                  <a:lnTo>
                    <a:pt x="10" y="369"/>
                  </a:lnTo>
                  <a:lnTo>
                    <a:pt x="8" y="376"/>
                  </a:lnTo>
                  <a:lnTo>
                    <a:pt x="7" y="383"/>
                  </a:lnTo>
                  <a:lnTo>
                    <a:pt x="6" y="390"/>
                  </a:lnTo>
                  <a:lnTo>
                    <a:pt x="5" y="397"/>
                  </a:lnTo>
                  <a:lnTo>
                    <a:pt x="4" y="404"/>
                  </a:lnTo>
                  <a:lnTo>
                    <a:pt x="3" y="411"/>
                  </a:lnTo>
                  <a:lnTo>
                    <a:pt x="3" y="418"/>
                  </a:lnTo>
                  <a:lnTo>
                    <a:pt x="2" y="426"/>
                  </a:lnTo>
                  <a:lnTo>
                    <a:pt x="2" y="433"/>
                  </a:lnTo>
                  <a:lnTo>
                    <a:pt x="1" y="440"/>
                  </a:lnTo>
                  <a:lnTo>
                    <a:pt x="1" y="448"/>
                  </a:lnTo>
                  <a:lnTo>
                    <a:pt x="1" y="455"/>
                  </a:lnTo>
                  <a:lnTo>
                    <a:pt x="0" y="462"/>
                  </a:lnTo>
                  <a:lnTo>
                    <a:pt x="0" y="469"/>
                  </a:lnTo>
                  <a:lnTo>
                    <a:pt x="0" y="476"/>
                  </a:lnTo>
                  <a:lnTo>
                    <a:pt x="0" y="483"/>
                  </a:lnTo>
                  <a:lnTo>
                    <a:pt x="1" y="490"/>
                  </a:lnTo>
                  <a:lnTo>
                    <a:pt x="1" y="497"/>
                  </a:lnTo>
                  <a:lnTo>
                    <a:pt x="1" y="504"/>
                  </a:lnTo>
                  <a:lnTo>
                    <a:pt x="2" y="511"/>
                  </a:lnTo>
                  <a:lnTo>
                    <a:pt x="2" y="518"/>
                  </a:lnTo>
                  <a:lnTo>
                    <a:pt x="3" y="525"/>
                  </a:lnTo>
                  <a:lnTo>
                    <a:pt x="4" y="532"/>
                  </a:lnTo>
                  <a:lnTo>
                    <a:pt x="5" y="539"/>
                  </a:lnTo>
                  <a:lnTo>
                    <a:pt x="6" y="546"/>
                  </a:lnTo>
                  <a:lnTo>
                    <a:pt x="7" y="552"/>
                  </a:lnTo>
                  <a:lnTo>
                    <a:pt x="8" y="559"/>
                  </a:lnTo>
                  <a:lnTo>
                    <a:pt x="9" y="566"/>
                  </a:lnTo>
                  <a:lnTo>
                    <a:pt x="10" y="573"/>
                  </a:lnTo>
                  <a:lnTo>
                    <a:pt x="11" y="580"/>
                  </a:lnTo>
                  <a:lnTo>
                    <a:pt x="13" y="586"/>
                  </a:lnTo>
                  <a:lnTo>
                    <a:pt x="14" y="593"/>
                  </a:lnTo>
                  <a:lnTo>
                    <a:pt x="16" y="600"/>
                  </a:lnTo>
                  <a:lnTo>
                    <a:pt x="17" y="606"/>
                  </a:lnTo>
                  <a:lnTo>
                    <a:pt x="19" y="613"/>
                  </a:lnTo>
                  <a:lnTo>
                    <a:pt x="21" y="620"/>
                  </a:lnTo>
                  <a:lnTo>
                    <a:pt x="23" y="626"/>
                  </a:lnTo>
                  <a:lnTo>
                    <a:pt x="25" y="633"/>
                  </a:lnTo>
                  <a:lnTo>
                    <a:pt x="27" y="639"/>
                  </a:lnTo>
                  <a:lnTo>
                    <a:pt x="29" y="646"/>
                  </a:lnTo>
                  <a:lnTo>
                    <a:pt x="31" y="652"/>
                  </a:lnTo>
                  <a:lnTo>
                    <a:pt x="34" y="659"/>
                  </a:lnTo>
                  <a:lnTo>
                    <a:pt x="36" y="665"/>
                  </a:lnTo>
                  <a:lnTo>
                    <a:pt x="38" y="672"/>
                  </a:lnTo>
                  <a:lnTo>
                    <a:pt x="41" y="678"/>
                  </a:lnTo>
                  <a:lnTo>
                    <a:pt x="43" y="684"/>
                  </a:lnTo>
                  <a:lnTo>
                    <a:pt x="46" y="691"/>
                  </a:lnTo>
                  <a:lnTo>
                    <a:pt x="49" y="697"/>
                  </a:lnTo>
                  <a:lnTo>
                    <a:pt x="52" y="703"/>
                  </a:lnTo>
                  <a:lnTo>
                    <a:pt x="55" y="710"/>
                  </a:lnTo>
                  <a:lnTo>
                    <a:pt x="58" y="716"/>
                  </a:lnTo>
                  <a:lnTo>
                    <a:pt x="61" y="722"/>
                  </a:lnTo>
                  <a:lnTo>
                    <a:pt x="64" y="728"/>
                  </a:lnTo>
                  <a:lnTo>
                    <a:pt x="67" y="734"/>
                  </a:lnTo>
                  <a:lnTo>
                    <a:pt x="70" y="741"/>
                  </a:lnTo>
                  <a:lnTo>
                    <a:pt x="74" y="747"/>
                  </a:lnTo>
                  <a:lnTo>
                    <a:pt x="77" y="753"/>
                  </a:lnTo>
                  <a:lnTo>
                    <a:pt x="80" y="759"/>
                  </a:lnTo>
                  <a:lnTo>
                    <a:pt x="84" y="765"/>
                  </a:lnTo>
                  <a:lnTo>
                    <a:pt x="88" y="771"/>
                  </a:lnTo>
                  <a:lnTo>
                    <a:pt x="91" y="777"/>
                  </a:lnTo>
                  <a:lnTo>
                    <a:pt x="95" y="782"/>
                  </a:lnTo>
                  <a:lnTo>
                    <a:pt x="99" y="788"/>
                  </a:lnTo>
                  <a:lnTo>
                    <a:pt x="103" y="794"/>
                  </a:lnTo>
                  <a:lnTo>
                    <a:pt x="107" y="800"/>
                  </a:lnTo>
                  <a:lnTo>
                    <a:pt x="111" y="806"/>
                  </a:lnTo>
                  <a:lnTo>
                    <a:pt x="115" y="811"/>
                  </a:lnTo>
                  <a:lnTo>
                    <a:pt x="119" y="817"/>
                  </a:lnTo>
                  <a:lnTo>
                    <a:pt x="123" y="823"/>
                  </a:lnTo>
                  <a:lnTo>
                    <a:pt x="128" y="828"/>
                  </a:lnTo>
                  <a:lnTo>
                    <a:pt x="132" y="834"/>
                  </a:lnTo>
                  <a:lnTo>
                    <a:pt x="136" y="839"/>
                  </a:lnTo>
                  <a:lnTo>
                    <a:pt x="141" y="845"/>
                  </a:lnTo>
                  <a:lnTo>
                    <a:pt x="146" y="850"/>
                  </a:lnTo>
                  <a:lnTo>
                    <a:pt x="150" y="856"/>
                  </a:lnTo>
                  <a:lnTo>
                    <a:pt x="155" y="861"/>
                  </a:lnTo>
                  <a:lnTo>
                    <a:pt x="160" y="867"/>
                  </a:lnTo>
                  <a:lnTo>
                    <a:pt x="165" y="872"/>
                  </a:lnTo>
                  <a:lnTo>
                    <a:pt x="169" y="877"/>
                  </a:lnTo>
                  <a:lnTo>
                    <a:pt x="174" y="882"/>
                  </a:lnTo>
                  <a:lnTo>
                    <a:pt x="179" y="887"/>
                  </a:lnTo>
                  <a:lnTo>
                    <a:pt x="185" y="893"/>
                  </a:lnTo>
                  <a:lnTo>
                    <a:pt x="190" y="898"/>
                  </a:lnTo>
                  <a:lnTo>
                    <a:pt x="195" y="903"/>
                  </a:lnTo>
                  <a:lnTo>
                    <a:pt x="200" y="908"/>
                  </a:lnTo>
                  <a:lnTo>
                    <a:pt x="205" y="913"/>
                  </a:lnTo>
                  <a:lnTo>
                    <a:pt x="211" y="918"/>
                  </a:lnTo>
                  <a:lnTo>
                    <a:pt x="216" y="923"/>
                  </a:lnTo>
                  <a:lnTo>
                    <a:pt x="222" y="927"/>
                  </a:lnTo>
                  <a:lnTo>
                    <a:pt x="227" y="932"/>
                  </a:lnTo>
                  <a:lnTo>
                    <a:pt x="233" y="937"/>
                  </a:lnTo>
                  <a:lnTo>
                    <a:pt x="238" y="941"/>
                  </a:lnTo>
                  <a:lnTo>
                    <a:pt x="243" y="945"/>
                  </a:lnTo>
                  <a:lnTo>
                    <a:pt x="248" y="949"/>
                  </a:lnTo>
                  <a:lnTo>
                    <a:pt x="253" y="953"/>
                  </a:lnTo>
                  <a:lnTo>
                    <a:pt x="259" y="957"/>
                  </a:lnTo>
                  <a:lnTo>
                    <a:pt x="264" y="961"/>
                  </a:lnTo>
                  <a:lnTo>
                    <a:pt x="269" y="965"/>
                  </a:lnTo>
                  <a:lnTo>
                    <a:pt x="275" y="969"/>
                  </a:lnTo>
                  <a:lnTo>
                    <a:pt x="280" y="972"/>
                  </a:lnTo>
                  <a:lnTo>
                    <a:pt x="285" y="976"/>
                  </a:lnTo>
                  <a:lnTo>
                    <a:pt x="291" y="980"/>
                  </a:lnTo>
                  <a:lnTo>
                    <a:pt x="296" y="984"/>
                  </a:lnTo>
                  <a:lnTo>
                    <a:pt x="302" y="987"/>
                  </a:lnTo>
                  <a:lnTo>
                    <a:pt x="308" y="991"/>
                  </a:lnTo>
                  <a:lnTo>
                    <a:pt x="313" y="994"/>
                  </a:lnTo>
                  <a:lnTo>
                    <a:pt x="319" y="998"/>
                  </a:lnTo>
                  <a:lnTo>
                    <a:pt x="325" y="1001"/>
                  </a:lnTo>
                  <a:lnTo>
                    <a:pt x="331" y="1005"/>
                  </a:lnTo>
                  <a:lnTo>
                    <a:pt x="336" y="1008"/>
                  </a:lnTo>
                  <a:lnTo>
                    <a:pt x="342" y="1011"/>
                  </a:lnTo>
                  <a:lnTo>
                    <a:pt x="348" y="1014"/>
                  </a:lnTo>
                  <a:lnTo>
                    <a:pt x="354" y="1018"/>
                  </a:lnTo>
                  <a:lnTo>
                    <a:pt x="360" y="1021"/>
                  </a:lnTo>
                  <a:lnTo>
                    <a:pt x="366" y="1024"/>
                  </a:lnTo>
                  <a:lnTo>
                    <a:pt x="372" y="1027"/>
                  </a:lnTo>
                  <a:lnTo>
                    <a:pt x="378" y="1030"/>
                  </a:lnTo>
                  <a:lnTo>
                    <a:pt x="385" y="1033"/>
                  </a:lnTo>
                  <a:lnTo>
                    <a:pt x="391" y="1036"/>
                  </a:lnTo>
                  <a:lnTo>
                    <a:pt x="397" y="1039"/>
                  </a:lnTo>
                  <a:lnTo>
                    <a:pt x="403" y="1041"/>
                  </a:lnTo>
                  <a:lnTo>
                    <a:pt x="410" y="1044"/>
                  </a:lnTo>
                  <a:lnTo>
                    <a:pt x="416" y="1047"/>
                  </a:lnTo>
                  <a:lnTo>
                    <a:pt x="422" y="1050"/>
                  </a:lnTo>
                  <a:lnTo>
                    <a:pt x="429" y="1052"/>
                  </a:lnTo>
                  <a:lnTo>
                    <a:pt x="435" y="1055"/>
                  </a:lnTo>
                  <a:lnTo>
                    <a:pt x="442" y="1057"/>
                  </a:lnTo>
                  <a:lnTo>
                    <a:pt x="448" y="1060"/>
                  </a:lnTo>
                  <a:lnTo>
                    <a:pt x="455" y="1062"/>
                  </a:lnTo>
                  <a:lnTo>
                    <a:pt x="461" y="1065"/>
                  </a:lnTo>
                  <a:lnTo>
                    <a:pt x="468" y="1067"/>
                  </a:lnTo>
                  <a:lnTo>
                    <a:pt x="474" y="1069"/>
                  </a:lnTo>
                  <a:lnTo>
                    <a:pt x="481" y="1072"/>
                  </a:lnTo>
                  <a:lnTo>
                    <a:pt x="488" y="1074"/>
                  </a:lnTo>
                  <a:lnTo>
                    <a:pt x="495" y="1076"/>
                  </a:lnTo>
                  <a:lnTo>
                    <a:pt x="501" y="1078"/>
                  </a:lnTo>
                  <a:lnTo>
                    <a:pt x="508" y="1080"/>
                  </a:lnTo>
                  <a:lnTo>
                    <a:pt x="515" y="1082"/>
                  </a:lnTo>
                  <a:lnTo>
                    <a:pt x="522" y="1084"/>
                  </a:lnTo>
                  <a:lnTo>
                    <a:pt x="529" y="1086"/>
                  </a:lnTo>
                  <a:lnTo>
                    <a:pt x="536" y="1088"/>
                  </a:lnTo>
                  <a:lnTo>
                    <a:pt x="543" y="1090"/>
                  </a:lnTo>
                  <a:lnTo>
                    <a:pt x="550" y="1091"/>
                  </a:lnTo>
                  <a:lnTo>
                    <a:pt x="557" y="1093"/>
                  </a:lnTo>
                  <a:lnTo>
                    <a:pt x="564" y="1095"/>
                  </a:lnTo>
                  <a:lnTo>
                    <a:pt x="571" y="1096"/>
                  </a:lnTo>
                  <a:lnTo>
                    <a:pt x="578" y="1098"/>
                  </a:lnTo>
                  <a:lnTo>
                    <a:pt x="585" y="1099"/>
                  </a:lnTo>
                  <a:lnTo>
                    <a:pt x="592" y="1101"/>
                  </a:lnTo>
                  <a:lnTo>
                    <a:pt x="599" y="1102"/>
                  </a:lnTo>
                  <a:lnTo>
                    <a:pt x="606" y="1104"/>
                  </a:lnTo>
                  <a:lnTo>
                    <a:pt x="614" y="1105"/>
                  </a:lnTo>
                  <a:lnTo>
                    <a:pt x="621" y="1106"/>
                  </a:lnTo>
                  <a:lnTo>
                    <a:pt x="628" y="1107"/>
                  </a:lnTo>
                  <a:lnTo>
                    <a:pt x="635" y="1108"/>
                  </a:lnTo>
                  <a:lnTo>
                    <a:pt x="643" y="1109"/>
                  </a:lnTo>
                  <a:lnTo>
                    <a:pt x="650" y="1111"/>
                  </a:lnTo>
                  <a:lnTo>
                    <a:pt x="657" y="1112"/>
                  </a:lnTo>
                  <a:lnTo>
                    <a:pt x="665" y="1112"/>
                  </a:lnTo>
                  <a:lnTo>
                    <a:pt x="672" y="1113"/>
                  </a:lnTo>
                  <a:lnTo>
                    <a:pt x="680" y="1114"/>
                  </a:lnTo>
                  <a:lnTo>
                    <a:pt x="687" y="1115"/>
                  </a:lnTo>
                  <a:lnTo>
                    <a:pt x="694" y="1116"/>
                  </a:lnTo>
                  <a:lnTo>
                    <a:pt x="702" y="1116"/>
                  </a:lnTo>
                  <a:lnTo>
                    <a:pt x="709" y="1117"/>
                  </a:lnTo>
                  <a:lnTo>
                    <a:pt x="717" y="1118"/>
                  </a:lnTo>
                  <a:lnTo>
                    <a:pt x="725" y="1118"/>
                  </a:lnTo>
                  <a:lnTo>
                    <a:pt x="732" y="1118"/>
                  </a:lnTo>
                  <a:lnTo>
                    <a:pt x="740" y="1119"/>
                  </a:lnTo>
                  <a:lnTo>
                    <a:pt x="747" y="1119"/>
                  </a:lnTo>
                  <a:lnTo>
                    <a:pt x="755" y="1120"/>
                  </a:lnTo>
                  <a:lnTo>
                    <a:pt x="763" y="1120"/>
                  </a:lnTo>
                  <a:lnTo>
                    <a:pt x="770" y="1120"/>
                  </a:lnTo>
                  <a:lnTo>
                    <a:pt x="778" y="1120"/>
                  </a:lnTo>
                  <a:lnTo>
                    <a:pt x="786" y="1120"/>
                  </a:lnTo>
                  <a:lnTo>
                    <a:pt x="793" y="112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1" name="Freeform 4">
              <a:extLst>
                <a:ext uri="{FF2B5EF4-FFF2-40B4-BE49-F238E27FC236}">
                  <a16:creationId xmlns:a16="http://schemas.microsoft.com/office/drawing/2014/main" id="{064A9E54-6CFA-4B85-B63B-8B7CA7FA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648" y="4010636"/>
              <a:ext cx="1461165" cy="950540"/>
            </a:xfrm>
            <a:custGeom>
              <a:avLst/>
              <a:gdLst>
                <a:gd name="T0" fmla="*/ 2147483646 w 1018"/>
                <a:gd name="T1" fmla="*/ 2147483646 h 677"/>
                <a:gd name="T2" fmla="*/ 2147483646 w 1018"/>
                <a:gd name="T3" fmla="*/ 2147483646 h 677"/>
                <a:gd name="T4" fmla="*/ 2147483646 w 1018"/>
                <a:gd name="T5" fmla="*/ 2147483646 h 677"/>
                <a:gd name="T6" fmla="*/ 2147483646 w 1018"/>
                <a:gd name="T7" fmla="*/ 2147483646 h 677"/>
                <a:gd name="T8" fmla="*/ 2147483646 w 1018"/>
                <a:gd name="T9" fmla="*/ 2147483646 h 677"/>
                <a:gd name="T10" fmla="*/ 2147483646 w 1018"/>
                <a:gd name="T11" fmla="*/ 2147483646 h 677"/>
                <a:gd name="T12" fmla="*/ 2147483646 w 1018"/>
                <a:gd name="T13" fmla="*/ 2147483646 h 677"/>
                <a:gd name="T14" fmla="*/ 2147483646 w 1018"/>
                <a:gd name="T15" fmla="*/ 2147483646 h 677"/>
                <a:gd name="T16" fmla="*/ 2147483646 w 1018"/>
                <a:gd name="T17" fmla="*/ 2147483646 h 677"/>
                <a:gd name="T18" fmla="*/ 2147483646 w 1018"/>
                <a:gd name="T19" fmla="*/ 2147483646 h 677"/>
                <a:gd name="T20" fmla="*/ 2147483646 w 1018"/>
                <a:gd name="T21" fmla="*/ 2147483646 h 677"/>
                <a:gd name="T22" fmla="*/ 2147483646 w 1018"/>
                <a:gd name="T23" fmla="*/ 2147483646 h 677"/>
                <a:gd name="T24" fmla="*/ 2147483646 w 1018"/>
                <a:gd name="T25" fmla="*/ 2147483646 h 677"/>
                <a:gd name="T26" fmla="*/ 2147483646 w 1018"/>
                <a:gd name="T27" fmla="*/ 2147483646 h 677"/>
                <a:gd name="T28" fmla="*/ 2147483646 w 1018"/>
                <a:gd name="T29" fmla="*/ 2147483646 h 677"/>
                <a:gd name="T30" fmla="*/ 2147483646 w 1018"/>
                <a:gd name="T31" fmla="*/ 2147483646 h 677"/>
                <a:gd name="T32" fmla="*/ 2147483646 w 1018"/>
                <a:gd name="T33" fmla="*/ 2147483646 h 677"/>
                <a:gd name="T34" fmla="*/ 2147483646 w 1018"/>
                <a:gd name="T35" fmla="*/ 2147483646 h 677"/>
                <a:gd name="T36" fmla="*/ 2147483646 w 1018"/>
                <a:gd name="T37" fmla="*/ 2147483646 h 677"/>
                <a:gd name="T38" fmla="*/ 2147483646 w 1018"/>
                <a:gd name="T39" fmla="*/ 2147483646 h 677"/>
                <a:gd name="T40" fmla="*/ 2147483646 w 1018"/>
                <a:gd name="T41" fmla="*/ 2147483646 h 677"/>
                <a:gd name="T42" fmla="*/ 2147483646 w 1018"/>
                <a:gd name="T43" fmla="*/ 2147483646 h 677"/>
                <a:gd name="T44" fmla="*/ 2147483646 w 1018"/>
                <a:gd name="T45" fmla="*/ 2147483646 h 677"/>
                <a:gd name="T46" fmla="*/ 2147483646 w 1018"/>
                <a:gd name="T47" fmla="*/ 2147483646 h 677"/>
                <a:gd name="T48" fmla="*/ 2147483646 w 1018"/>
                <a:gd name="T49" fmla="*/ 2147483646 h 677"/>
                <a:gd name="T50" fmla="*/ 2147483646 w 1018"/>
                <a:gd name="T51" fmla="*/ 2147483646 h 677"/>
                <a:gd name="T52" fmla="*/ 2147483646 w 1018"/>
                <a:gd name="T53" fmla="*/ 2147483646 h 677"/>
                <a:gd name="T54" fmla="*/ 2147483646 w 1018"/>
                <a:gd name="T55" fmla="*/ 2147483646 h 677"/>
                <a:gd name="T56" fmla="*/ 2147483646 w 1018"/>
                <a:gd name="T57" fmla="*/ 2147483646 h 677"/>
                <a:gd name="T58" fmla="*/ 2147483646 w 1018"/>
                <a:gd name="T59" fmla="*/ 2147483646 h 677"/>
                <a:gd name="T60" fmla="*/ 2147483646 w 1018"/>
                <a:gd name="T61" fmla="*/ 2147483646 h 677"/>
                <a:gd name="T62" fmla="*/ 2147483646 w 1018"/>
                <a:gd name="T63" fmla="*/ 2147483646 h 677"/>
                <a:gd name="T64" fmla="*/ 2147483646 w 1018"/>
                <a:gd name="T65" fmla="*/ 2147483646 h 677"/>
                <a:gd name="T66" fmla="*/ 2147483646 w 1018"/>
                <a:gd name="T67" fmla="*/ 2147483646 h 677"/>
                <a:gd name="T68" fmla="*/ 2147483646 w 1018"/>
                <a:gd name="T69" fmla="*/ 2147483646 h 677"/>
                <a:gd name="T70" fmla="*/ 2147483646 w 1018"/>
                <a:gd name="T71" fmla="*/ 2147483646 h 677"/>
                <a:gd name="T72" fmla="*/ 2147483646 w 1018"/>
                <a:gd name="T73" fmla="*/ 2147483646 h 677"/>
                <a:gd name="T74" fmla="*/ 2147483646 w 1018"/>
                <a:gd name="T75" fmla="*/ 2147483646 h 677"/>
                <a:gd name="T76" fmla="*/ 2147483646 w 1018"/>
                <a:gd name="T77" fmla="*/ 2147483646 h 677"/>
                <a:gd name="T78" fmla="*/ 2147483646 w 1018"/>
                <a:gd name="T79" fmla="*/ 2147483646 h 677"/>
                <a:gd name="T80" fmla="*/ 2147483646 w 1018"/>
                <a:gd name="T81" fmla="*/ 2147483646 h 677"/>
                <a:gd name="T82" fmla="*/ 2147483646 w 1018"/>
                <a:gd name="T83" fmla="*/ 2147483646 h 677"/>
                <a:gd name="T84" fmla="*/ 2147483646 w 1018"/>
                <a:gd name="T85" fmla="*/ 2147483646 h 677"/>
                <a:gd name="T86" fmla="*/ 2147483646 w 1018"/>
                <a:gd name="T87" fmla="*/ 2147483646 h 677"/>
                <a:gd name="T88" fmla="*/ 2147483646 w 1018"/>
                <a:gd name="T89" fmla="*/ 2147483646 h 677"/>
                <a:gd name="T90" fmla="*/ 2147483646 w 1018"/>
                <a:gd name="T91" fmla="*/ 2147483646 h 677"/>
                <a:gd name="T92" fmla="*/ 2147483646 w 1018"/>
                <a:gd name="T93" fmla="*/ 2147483646 h 677"/>
                <a:gd name="T94" fmla="*/ 2147483646 w 1018"/>
                <a:gd name="T95" fmla="*/ 2147483646 h 677"/>
                <a:gd name="T96" fmla="*/ 2147483646 w 1018"/>
                <a:gd name="T97" fmla="*/ 2147483646 h 677"/>
                <a:gd name="T98" fmla="*/ 2147483646 w 1018"/>
                <a:gd name="T99" fmla="*/ 2147483646 h 677"/>
                <a:gd name="T100" fmla="*/ 2147483646 w 1018"/>
                <a:gd name="T101" fmla="*/ 2147483646 h 677"/>
                <a:gd name="T102" fmla="*/ 2147483646 w 1018"/>
                <a:gd name="T103" fmla="*/ 2147483646 h 677"/>
                <a:gd name="T104" fmla="*/ 2147483646 w 1018"/>
                <a:gd name="T105" fmla="*/ 2147483646 h 677"/>
                <a:gd name="T106" fmla="*/ 2147483646 w 1018"/>
                <a:gd name="T107" fmla="*/ 2147483646 h 677"/>
                <a:gd name="T108" fmla="*/ 2147483646 w 1018"/>
                <a:gd name="T109" fmla="*/ 2147483646 h 677"/>
                <a:gd name="T110" fmla="*/ 2147483646 w 1018"/>
                <a:gd name="T111" fmla="*/ 2147483646 h 677"/>
                <a:gd name="T112" fmla="*/ 2147483646 w 1018"/>
                <a:gd name="T113" fmla="*/ 2147483646 h 677"/>
                <a:gd name="T114" fmla="*/ 2147483646 w 1018"/>
                <a:gd name="T115" fmla="*/ 2147483646 h 6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8"/>
                <a:gd name="T175" fmla="*/ 0 h 677"/>
                <a:gd name="T176" fmla="*/ 1018 w 1018"/>
                <a:gd name="T177" fmla="*/ 677 h 6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8" h="677">
                  <a:moveTo>
                    <a:pt x="59" y="0"/>
                  </a:moveTo>
                  <a:lnTo>
                    <a:pt x="60" y="1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1" y="7"/>
                  </a:lnTo>
                  <a:lnTo>
                    <a:pt x="73" y="9"/>
                  </a:lnTo>
                  <a:lnTo>
                    <a:pt x="76" y="10"/>
                  </a:lnTo>
                  <a:lnTo>
                    <a:pt x="78" y="12"/>
                  </a:lnTo>
                  <a:lnTo>
                    <a:pt x="81" y="13"/>
                  </a:lnTo>
                  <a:lnTo>
                    <a:pt x="84" y="15"/>
                  </a:lnTo>
                  <a:lnTo>
                    <a:pt x="88" y="17"/>
                  </a:lnTo>
                  <a:lnTo>
                    <a:pt x="91" y="19"/>
                  </a:lnTo>
                  <a:lnTo>
                    <a:pt x="95" y="22"/>
                  </a:lnTo>
                  <a:lnTo>
                    <a:pt x="99" y="24"/>
                  </a:lnTo>
                  <a:lnTo>
                    <a:pt x="103" y="26"/>
                  </a:lnTo>
                  <a:lnTo>
                    <a:pt x="107" y="29"/>
                  </a:lnTo>
                  <a:lnTo>
                    <a:pt x="111" y="31"/>
                  </a:lnTo>
                  <a:lnTo>
                    <a:pt x="116" y="34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30" y="43"/>
                  </a:lnTo>
                  <a:lnTo>
                    <a:pt x="136" y="46"/>
                  </a:lnTo>
                  <a:lnTo>
                    <a:pt x="141" y="49"/>
                  </a:lnTo>
                  <a:lnTo>
                    <a:pt x="146" y="53"/>
                  </a:lnTo>
                  <a:lnTo>
                    <a:pt x="152" y="56"/>
                  </a:lnTo>
                  <a:lnTo>
                    <a:pt x="158" y="59"/>
                  </a:lnTo>
                  <a:lnTo>
                    <a:pt x="164" y="63"/>
                  </a:lnTo>
                  <a:lnTo>
                    <a:pt x="170" y="67"/>
                  </a:lnTo>
                  <a:lnTo>
                    <a:pt x="176" y="70"/>
                  </a:lnTo>
                  <a:lnTo>
                    <a:pt x="182" y="74"/>
                  </a:lnTo>
                  <a:lnTo>
                    <a:pt x="189" y="78"/>
                  </a:lnTo>
                  <a:lnTo>
                    <a:pt x="196" y="82"/>
                  </a:lnTo>
                  <a:lnTo>
                    <a:pt x="202" y="86"/>
                  </a:lnTo>
                  <a:lnTo>
                    <a:pt x="209" y="90"/>
                  </a:lnTo>
                  <a:lnTo>
                    <a:pt x="216" y="94"/>
                  </a:lnTo>
                  <a:lnTo>
                    <a:pt x="223" y="98"/>
                  </a:lnTo>
                  <a:lnTo>
                    <a:pt x="230" y="103"/>
                  </a:lnTo>
                  <a:lnTo>
                    <a:pt x="238" y="107"/>
                  </a:lnTo>
                  <a:lnTo>
                    <a:pt x="245" y="112"/>
                  </a:lnTo>
                  <a:lnTo>
                    <a:pt x="253" y="116"/>
                  </a:lnTo>
                  <a:lnTo>
                    <a:pt x="260" y="121"/>
                  </a:lnTo>
                  <a:lnTo>
                    <a:pt x="268" y="125"/>
                  </a:lnTo>
                  <a:lnTo>
                    <a:pt x="276" y="130"/>
                  </a:lnTo>
                  <a:lnTo>
                    <a:pt x="284" y="135"/>
                  </a:lnTo>
                  <a:lnTo>
                    <a:pt x="292" y="139"/>
                  </a:lnTo>
                  <a:lnTo>
                    <a:pt x="300" y="144"/>
                  </a:lnTo>
                  <a:lnTo>
                    <a:pt x="308" y="149"/>
                  </a:lnTo>
                  <a:lnTo>
                    <a:pt x="316" y="154"/>
                  </a:lnTo>
                  <a:lnTo>
                    <a:pt x="324" y="159"/>
                  </a:lnTo>
                  <a:lnTo>
                    <a:pt x="333" y="164"/>
                  </a:lnTo>
                  <a:lnTo>
                    <a:pt x="341" y="169"/>
                  </a:lnTo>
                  <a:lnTo>
                    <a:pt x="350" y="174"/>
                  </a:lnTo>
                  <a:lnTo>
                    <a:pt x="358" y="179"/>
                  </a:lnTo>
                  <a:lnTo>
                    <a:pt x="367" y="184"/>
                  </a:lnTo>
                  <a:lnTo>
                    <a:pt x="376" y="190"/>
                  </a:lnTo>
                  <a:lnTo>
                    <a:pt x="384" y="195"/>
                  </a:lnTo>
                  <a:lnTo>
                    <a:pt x="393" y="200"/>
                  </a:lnTo>
                  <a:lnTo>
                    <a:pt x="402" y="205"/>
                  </a:lnTo>
                  <a:lnTo>
                    <a:pt x="411" y="211"/>
                  </a:lnTo>
                  <a:lnTo>
                    <a:pt x="420" y="216"/>
                  </a:lnTo>
                  <a:lnTo>
                    <a:pt x="429" y="221"/>
                  </a:lnTo>
                  <a:lnTo>
                    <a:pt x="438" y="227"/>
                  </a:lnTo>
                  <a:lnTo>
                    <a:pt x="447" y="232"/>
                  </a:lnTo>
                  <a:lnTo>
                    <a:pt x="456" y="238"/>
                  </a:lnTo>
                  <a:lnTo>
                    <a:pt x="465" y="243"/>
                  </a:lnTo>
                  <a:lnTo>
                    <a:pt x="474" y="249"/>
                  </a:lnTo>
                  <a:lnTo>
                    <a:pt x="483" y="254"/>
                  </a:lnTo>
                  <a:lnTo>
                    <a:pt x="492" y="260"/>
                  </a:lnTo>
                  <a:lnTo>
                    <a:pt x="502" y="265"/>
                  </a:lnTo>
                  <a:lnTo>
                    <a:pt x="511" y="271"/>
                  </a:lnTo>
                  <a:lnTo>
                    <a:pt x="520" y="276"/>
                  </a:lnTo>
                  <a:lnTo>
                    <a:pt x="529" y="282"/>
                  </a:lnTo>
                  <a:lnTo>
                    <a:pt x="538" y="287"/>
                  </a:lnTo>
                  <a:lnTo>
                    <a:pt x="548" y="293"/>
                  </a:lnTo>
                  <a:lnTo>
                    <a:pt x="557" y="298"/>
                  </a:lnTo>
                  <a:lnTo>
                    <a:pt x="566" y="304"/>
                  </a:lnTo>
                  <a:lnTo>
                    <a:pt x="575" y="309"/>
                  </a:lnTo>
                  <a:lnTo>
                    <a:pt x="584" y="315"/>
                  </a:lnTo>
                  <a:lnTo>
                    <a:pt x="593" y="320"/>
                  </a:lnTo>
                  <a:lnTo>
                    <a:pt x="603" y="325"/>
                  </a:lnTo>
                  <a:lnTo>
                    <a:pt x="612" y="331"/>
                  </a:lnTo>
                  <a:lnTo>
                    <a:pt x="621" y="336"/>
                  </a:lnTo>
                  <a:lnTo>
                    <a:pt x="630" y="342"/>
                  </a:lnTo>
                  <a:lnTo>
                    <a:pt x="639" y="347"/>
                  </a:lnTo>
                  <a:lnTo>
                    <a:pt x="648" y="353"/>
                  </a:lnTo>
                  <a:lnTo>
                    <a:pt x="657" y="358"/>
                  </a:lnTo>
                  <a:lnTo>
                    <a:pt x="666" y="363"/>
                  </a:lnTo>
                  <a:lnTo>
                    <a:pt x="675" y="369"/>
                  </a:lnTo>
                  <a:lnTo>
                    <a:pt x="684" y="374"/>
                  </a:lnTo>
                  <a:lnTo>
                    <a:pt x="692" y="379"/>
                  </a:lnTo>
                  <a:lnTo>
                    <a:pt x="701" y="384"/>
                  </a:lnTo>
                  <a:lnTo>
                    <a:pt x="710" y="390"/>
                  </a:lnTo>
                  <a:lnTo>
                    <a:pt x="719" y="395"/>
                  </a:lnTo>
                  <a:lnTo>
                    <a:pt x="727" y="400"/>
                  </a:lnTo>
                  <a:lnTo>
                    <a:pt x="736" y="405"/>
                  </a:lnTo>
                  <a:lnTo>
                    <a:pt x="744" y="410"/>
                  </a:lnTo>
                  <a:lnTo>
                    <a:pt x="752" y="415"/>
                  </a:lnTo>
                  <a:lnTo>
                    <a:pt x="761" y="420"/>
                  </a:lnTo>
                  <a:lnTo>
                    <a:pt x="769" y="425"/>
                  </a:lnTo>
                  <a:lnTo>
                    <a:pt x="777" y="430"/>
                  </a:lnTo>
                  <a:lnTo>
                    <a:pt x="785" y="435"/>
                  </a:lnTo>
                  <a:lnTo>
                    <a:pt x="793" y="439"/>
                  </a:lnTo>
                  <a:lnTo>
                    <a:pt x="801" y="444"/>
                  </a:lnTo>
                  <a:lnTo>
                    <a:pt x="809" y="449"/>
                  </a:lnTo>
                  <a:lnTo>
                    <a:pt x="817" y="453"/>
                  </a:lnTo>
                  <a:lnTo>
                    <a:pt x="824" y="458"/>
                  </a:lnTo>
                  <a:lnTo>
                    <a:pt x="832" y="463"/>
                  </a:lnTo>
                  <a:lnTo>
                    <a:pt x="839" y="467"/>
                  </a:lnTo>
                  <a:lnTo>
                    <a:pt x="846" y="471"/>
                  </a:lnTo>
                  <a:lnTo>
                    <a:pt x="854" y="476"/>
                  </a:lnTo>
                  <a:lnTo>
                    <a:pt x="861" y="480"/>
                  </a:lnTo>
                  <a:lnTo>
                    <a:pt x="868" y="484"/>
                  </a:lnTo>
                  <a:lnTo>
                    <a:pt x="874" y="488"/>
                  </a:lnTo>
                  <a:lnTo>
                    <a:pt x="881" y="492"/>
                  </a:lnTo>
                  <a:lnTo>
                    <a:pt x="888" y="496"/>
                  </a:lnTo>
                  <a:lnTo>
                    <a:pt x="894" y="500"/>
                  </a:lnTo>
                  <a:lnTo>
                    <a:pt x="901" y="504"/>
                  </a:lnTo>
                  <a:lnTo>
                    <a:pt x="907" y="508"/>
                  </a:lnTo>
                  <a:lnTo>
                    <a:pt x="913" y="511"/>
                  </a:lnTo>
                  <a:lnTo>
                    <a:pt x="919" y="515"/>
                  </a:lnTo>
                  <a:lnTo>
                    <a:pt x="925" y="518"/>
                  </a:lnTo>
                  <a:lnTo>
                    <a:pt x="930" y="522"/>
                  </a:lnTo>
                  <a:lnTo>
                    <a:pt x="936" y="525"/>
                  </a:lnTo>
                  <a:lnTo>
                    <a:pt x="941" y="528"/>
                  </a:lnTo>
                  <a:lnTo>
                    <a:pt x="946" y="531"/>
                  </a:lnTo>
                  <a:lnTo>
                    <a:pt x="951" y="534"/>
                  </a:lnTo>
                  <a:lnTo>
                    <a:pt x="956" y="537"/>
                  </a:lnTo>
                  <a:lnTo>
                    <a:pt x="961" y="540"/>
                  </a:lnTo>
                  <a:lnTo>
                    <a:pt x="965" y="543"/>
                  </a:lnTo>
                  <a:lnTo>
                    <a:pt x="970" y="545"/>
                  </a:lnTo>
                  <a:lnTo>
                    <a:pt x="974" y="548"/>
                  </a:lnTo>
                  <a:lnTo>
                    <a:pt x="978" y="550"/>
                  </a:lnTo>
                  <a:lnTo>
                    <a:pt x="982" y="552"/>
                  </a:lnTo>
                  <a:lnTo>
                    <a:pt x="986" y="555"/>
                  </a:lnTo>
                  <a:lnTo>
                    <a:pt x="989" y="557"/>
                  </a:lnTo>
                  <a:lnTo>
                    <a:pt x="992" y="559"/>
                  </a:lnTo>
                  <a:lnTo>
                    <a:pt x="996" y="561"/>
                  </a:lnTo>
                  <a:lnTo>
                    <a:pt x="998" y="562"/>
                  </a:lnTo>
                  <a:lnTo>
                    <a:pt x="1001" y="564"/>
                  </a:lnTo>
                  <a:lnTo>
                    <a:pt x="1004" y="565"/>
                  </a:lnTo>
                  <a:lnTo>
                    <a:pt x="1006" y="567"/>
                  </a:lnTo>
                  <a:lnTo>
                    <a:pt x="1008" y="568"/>
                  </a:lnTo>
                  <a:lnTo>
                    <a:pt x="1010" y="569"/>
                  </a:lnTo>
                  <a:lnTo>
                    <a:pt x="1012" y="570"/>
                  </a:lnTo>
                  <a:lnTo>
                    <a:pt x="1013" y="571"/>
                  </a:lnTo>
                  <a:lnTo>
                    <a:pt x="1014" y="572"/>
                  </a:lnTo>
                  <a:lnTo>
                    <a:pt x="1015" y="572"/>
                  </a:lnTo>
                  <a:lnTo>
                    <a:pt x="1016" y="573"/>
                  </a:lnTo>
                  <a:lnTo>
                    <a:pt x="1017" y="573"/>
                  </a:lnTo>
                  <a:lnTo>
                    <a:pt x="1017" y="574"/>
                  </a:lnTo>
                  <a:lnTo>
                    <a:pt x="1016" y="582"/>
                  </a:lnTo>
                  <a:lnTo>
                    <a:pt x="1014" y="590"/>
                  </a:lnTo>
                  <a:lnTo>
                    <a:pt x="1012" y="598"/>
                  </a:lnTo>
                  <a:lnTo>
                    <a:pt x="1010" y="605"/>
                  </a:lnTo>
                  <a:lnTo>
                    <a:pt x="1007" y="613"/>
                  </a:lnTo>
                  <a:lnTo>
                    <a:pt x="1004" y="620"/>
                  </a:lnTo>
                  <a:lnTo>
                    <a:pt x="1001" y="626"/>
                  </a:lnTo>
                  <a:lnTo>
                    <a:pt x="998" y="632"/>
                  </a:lnTo>
                  <a:lnTo>
                    <a:pt x="994" y="639"/>
                  </a:lnTo>
                  <a:lnTo>
                    <a:pt x="990" y="644"/>
                  </a:lnTo>
                  <a:lnTo>
                    <a:pt x="986" y="650"/>
                  </a:lnTo>
                  <a:lnTo>
                    <a:pt x="981" y="655"/>
                  </a:lnTo>
                  <a:lnTo>
                    <a:pt x="976" y="660"/>
                  </a:lnTo>
                  <a:lnTo>
                    <a:pt x="970" y="664"/>
                  </a:lnTo>
                  <a:lnTo>
                    <a:pt x="964" y="668"/>
                  </a:lnTo>
                  <a:lnTo>
                    <a:pt x="958" y="672"/>
                  </a:lnTo>
                  <a:lnTo>
                    <a:pt x="951" y="676"/>
                  </a:lnTo>
                  <a:lnTo>
                    <a:pt x="950" y="675"/>
                  </a:lnTo>
                  <a:lnTo>
                    <a:pt x="949" y="675"/>
                  </a:lnTo>
                  <a:lnTo>
                    <a:pt x="948" y="674"/>
                  </a:lnTo>
                  <a:lnTo>
                    <a:pt x="947" y="673"/>
                  </a:lnTo>
                  <a:lnTo>
                    <a:pt x="945" y="672"/>
                  </a:lnTo>
                  <a:lnTo>
                    <a:pt x="943" y="671"/>
                  </a:lnTo>
                  <a:lnTo>
                    <a:pt x="941" y="670"/>
                  </a:lnTo>
                  <a:lnTo>
                    <a:pt x="939" y="669"/>
                  </a:lnTo>
                  <a:lnTo>
                    <a:pt x="937" y="667"/>
                  </a:lnTo>
                  <a:lnTo>
                    <a:pt x="934" y="666"/>
                  </a:lnTo>
                  <a:lnTo>
                    <a:pt x="932" y="664"/>
                  </a:lnTo>
                  <a:lnTo>
                    <a:pt x="929" y="662"/>
                  </a:lnTo>
                  <a:lnTo>
                    <a:pt x="926" y="660"/>
                  </a:lnTo>
                  <a:lnTo>
                    <a:pt x="922" y="658"/>
                  </a:lnTo>
                  <a:lnTo>
                    <a:pt x="919" y="656"/>
                  </a:lnTo>
                  <a:lnTo>
                    <a:pt x="915" y="654"/>
                  </a:lnTo>
                  <a:lnTo>
                    <a:pt x="911" y="652"/>
                  </a:lnTo>
                  <a:lnTo>
                    <a:pt x="907" y="649"/>
                  </a:lnTo>
                  <a:lnTo>
                    <a:pt x="903" y="647"/>
                  </a:lnTo>
                  <a:lnTo>
                    <a:pt x="898" y="644"/>
                  </a:lnTo>
                  <a:lnTo>
                    <a:pt x="894" y="641"/>
                  </a:lnTo>
                  <a:lnTo>
                    <a:pt x="889" y="638"/>
                  </a:lnTo>
                  <a:lnTo>
                    <a:pt x="884" y="635"/>
                  </a:lnTo>
                  <a:lnTo>
                    <a:pt x="879" y="632"/>
                  </a:lnTo>
                  <a:lnTo>
                    <a:pt x="874" y="629"/>
                  </a:lnTo>
                  <a:lnTo>
                    <a:pt x="868" y="626"/>
                  </a:lnTo>
                  <a:lnTo>
                    <a:pt x="863" y="623"/>
                  </a:lnTo>
                  <a:lnTo>
                    <a:pt x="857" y="619"/>
                  </a:lnTo>
                  <a:lnTo>
                    <a:pt x="851" y="616"/>
                  </a:lnTo>
                  <a:lnTo>
                    <a:pt x="845" y="612"/>
                  </a:lnTo>
                  <a:lnTo>
                    <a:pt x="839" y="608"/>
                  </a:lnTo>
                  <a:lnTo>
                    <a:pt x="833" y="605"/>
                  </a:lnTo>
                  <a:lnTo>
                    <a:pt x="826" y="601"/>
                  </a:lnTo>
                  <a:lnTo>
                    <a:pt x="820" y="597"/>
                  </a:lnTo>
                  <a:lnTo>
                    <a:pt x="813" y="593"/>
                  </a:lnTo>
                  <a:lnTo>
                    <a:pt x="806" y="589"/>
                  </a:lnTo>
                  <a:lnTo>
                    <a:pt x="799" y="584"/>
                  </a:lnTo>
                  <a:lnTo>
                    <a:pt x="792" y="580"/>
                  </a:lnTo>
                  <a:lnTo>
                    <a:pt x="785" y="576"/>
                  </a:lnTo>
                  <a:lnTo>
                    <a:pt x="778" y="572"/>
                  </a:lnTo>
                  <a:lnTo>
                    <a:pt x="770" y="567"/>
                  </a:lnTo>
                  <a:lnTo>
                    <a:pt x="763" y="563"/>
                  </a:lnTo>
                  <a:lnTo>
                    <a:pt x="755" y="558"/>
                  </a:lnTo>
                  <a:lnTo>
                    <a:pt x="748" y="553"/>
                  </a:lnTo>
                  <a:lnTo>
                    <a:pt x="740" y="549"/>
                  </a:lnTo>
                  <a:lnTo>
                    <a:pt x="732" y="544"/>
                  </a:lnTo>
                  <a:lnTo>
                    <a:pt x="724" y="539"/>
                  </a:lnTo>
                  <a:lnTo>
                    <a:pt x="716" y="534"/>
                  </a:lnTo>
                  <a:lnTo>
                    <a:pt x="708" y="529"/>
                  </a:lnTo>
                  <a:lnTo>
                    <a:pt x="699" y="524"/>
                  </a:lnTo>
                  <a:lnTo>
                    <a:pt x="691" y="519"/>
                  </a:lnTo>
                  <a:lnTo>
                    <a:pt x="683" y="514"/>
                  </a:lnTo>
                  <a:lnTo>
                    <a:pt x="674" y="509"/>
                  </a:lnTo>
                  <a:lnTo>
                    <a:pt x="666" y="504"/>
                  </a:lnTo>
                  <a:lnTo>
                    <a:pt x="657" y="499"/>
                  </a:lnTo>
                  <a:lnTo>
                    <a:pt x="649" y="494"/>
                  </a:lnTo>
                  <a:lnTo>
                    <a:pt x="640" y="489"/>
                  </a:lnTo>
                  <a:lnTo>
                    <a:pt x="631" y="483"/>
                  </a:lnTo>
                  <a:lnTo>
                    <a:pt x="622" y="478"/>
                  </a:lnTo>
                  <a:lnTo>
                    <a:pt x="613" y="473"/>
                  </a:lnTo>
                  <a:lnTo>
                    <a:pt x="605" y="467"/>
                  </a:lnTo>
                  <a:lnTo>
                    <a:pt x="596" y="462"/>
                  </a:lnTo>
                  <a:lnTo>
                    <a:pt x="587" y="457"/>
                  </a:lnTo>
                  <a:lnTo>
                    <a:pt x="578" y="451"/>
                  </a:lnTo>
                  <a:lnTo>
                    <a:pt x="569" y="446"/>
                  </a:lnTo>
                  <a:lnTo>
                    <a:pt x="559" y="440"/>
                  </a:lnTo>
                  <a:lnTo>
                    <a:pt x="550" y="435"/>
                  </a:lnTo>
                  <a:lnTo>
                    <a:pt x="541" y="429"/>
                  </a:lnTo>
                  <a:lnTo>
                    <a:pt x="532" y="424"/>
                  </a:lnTo>
                  <a:lnTo>
                    <a:pt x="523" y="418"/>
                  </a:lnTo>
                  <a:lnTo>
                    <a:pt x="514" y="413"/>
                  </a:lnTo>
                  <a:lnTo>
                    <a:pt x="504" y="407"/>
                  </a:lnTo>
                  <a:lnTo>
                    <a:pt x="495" y="402"/>
                  </a:lnTo>
                  <a:lnTo>
                    <a:pt x="486" y="396"/>
                  </a:lnTo>
                  <a:lnTo>
                    <a:pt x="477" y="390"/>
                  </a:lnTo>
                  <a:lnTo>
                    <a:pt x="467" y="385"/>
                  </a:lnTo>
                  <a:lnTo>
                    <a:pt x="458" y="379"/>
                  </a:lnTo>
                  <a:lnTo>
                    <a:pt x="449" y="374"/>
                  </a:lnTo>
                  <a:lnTo>
                    <a:pt x="440" y="368"/>
                  </a:lnTo>
                  <a:lnTo>
                    <a:pt x="431" y="363"/>
                  </a:lnTo>
                  <a:lnTo>
                    <a:pt x="421" y="357"/>
                  </a:lnTo>
                  <a:lnTo>
                    <a:pt x="412" y="352"/>
                  </a:lnTo>
                  <a:lnTo>
                    <a:pt x="403" y="346"/>
                  </a:lnTo>
                  <a:lnTo>
                    <a:pt x="394" y="341"/>
                  </a:lnTo>
                  <a:lnTo>
                    <a:pt x="385" y="335"/>
                  </a:lnTo>
                  <a:lnTo>
                    <a:pt x="376" y="330"/>
                  </a:lnTo>
                  <a:lnTo>
                    <a:pt x="367" y="324"/>
                  </a:lnTo>
                  <a:lnTo>
                    <a:pt x="358" y="319"/>
                  </a:lnTo>
                  <a:lnTo>
                    <a:pt x="349" y="314"/>
                  </a:lnTo>
                  <a:lnTo>
                    <a:pt x="340" y="308"/>
                  </a:lnTo>
                  <a:lnTo>
                    <a:pt x="331" y="303"/>
                  </a:lnTo>
                  <a:lnTo>
                    <a:pt x="322" y="298"/>
                  </a:lnTo>
                  <a:lnTo>
                    <a:pt x="313" y="292"/>
                  </a:lnTo>
                  <a:lnTo>
                    <a:pt x="305" y="287"/>
                  </a:lnTo>
                  <a:lnTo>
                    <a:pt x="296" y="282"/>
                  </a:lnTo>
                  <a:lnTo>
                    <a:pt x="288" y="277"/>
                  </a:lnTo>
                  <a:lnTo>
                    <a:pt x="279" y="272"/>
                  </a:lnTo>
                  <a:lnTo>
                    <a:pt x="271" y="266"/>
                  </a:lnTo>
                  <a:lnTo>
                    <a:pt x="262" y="261"/>
                  </a:lnTo>
                  <a:lnTo>
                    <a:pt x="254" y="256"/>
                  </a:lnTo>
                  <a:lnTo>
                    <a:pt x="246" y="252"/>
                  </a:lnTo>
                  <a:lnTo>
                    <a:pt x="238" y="247"/>
                  </a:lnTo>
                  <a:lnTo>
                    <a:pt x="230" y="242"/>
                  </a:lnTo>
                  <a:lnTo>
                    <a:pt x="222" y="237"/>
                  </a:lnTo>
                  <a:lnTo>
                    <a:pt x="214" y="232"/>
                  </a:lnTo>
                  <a:lnTo>
                    <a:pt x="206" y="228"/>
                  </a:lnTo>
                  <a:lnTo>
                    <a:pt x="198" y="223"/>
                  </a:lnTo>
                  <a:lnTo>
                    <a:pt x="191" y="218"/>
                  </a:lnTo>
                  <a:lnTo>
                    <a:pt x="183" y="214"/>
                  </a:lnTo>
                  <a:lnTo>
                    <a:pt x="176" y="209"/>
                  </a:lnTo>
                  <a:lnTo>
                    <a:pt x="168" y="205"/>
                  </a:lnTo>
                  <a:lnTo>
                    <a:pt x="161" y="201"/>
                  </a:lnTo>
                  <a:lnTo>
                    <a:pt x="154" y="197"/>
                  </a:lnTo>
                  <a:lnTo>
                    <a:pt x="147" y="192"/>
                  </a:lnTo>
                  <a:lnTo>
                    <a:pt x="141" y="188"/>
                  </a:lnTo>
                  <a:lnTo>
                    <a:pt x="134" y="184"/>
                  </a:lnTo>
                  <a:lnTo>
                    <a:pt x="127" y="180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108" y="169"/>
                  </a:lnTo>
                  <a:lnTo>
                    <a:pt x="102" y="165"/>
                  </a:lnTo>
                  <a:lnTo>
                    <a:pt x="97" y="162"/>
                  </a:lnTo>
                  <a:lnTo>
                    <a:pt x="91" y="158"/>
                  </a:lnTo>
                  <a:lnTo>
                    <a:pt x="85" y="155"/>
                  </a:lnTo>
                  <a:lnTo>
                    <a:pt x="80" y="152"/>
                  </a:lnTo>
                  <a:lnTo>
                    <a:pt x="75" y="149"/>
                  </a:lnTo>
                  <a:lnTo>
                    <a:pt x="69" y="146"/>
                  </a:lnTo>
                  <a:lnTo>
                    <a:pt x="65" y="143"/>
                  </a:lnTo>
                  <a:lnTo>
                    <a:pt x="60" y="140"/>
                  </a:lnTo>
                  <a:lnTo>
                    <a:pt x="55" y="137"/>
                  </a:lnTo>
                  <a:lnTo>
                    <a:pt x="51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38" y="127"/>
                  </a:lnTo>
                  <a:lnTo>
                    <a:pt x="35" y="125"/>
                  </a:lnTo>
                  <a:lnTo>
                    <a:pt x="31" y="122"/>
                  </a:lnTo>
                  <a:lnTo>
                    <a:pt x="28" y="120"/>
                  </a:lnTo>
                  <a:lnTo>
                    <a:pt x="25" y="119"/>
                  </a:lnTo>
                  <a:lnTo>
                    <a:pt x="22" y="117"/>
                  </a:lnTo>
                  <a:lnTo>
                    <a:pt x="19" y="115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2" y="111"/>
                  </a:lnTo>
                  <a:lnTo>
                    <a:pt x="10" y="110"/>
                  </a:lnTo>
                  <a:lnTo>
                    <a:pt x="8" y="109"/>
                  </a:lnTo>
                  <a:lnTo>
                    <a:pt x="7" y="108"/>
                  </a:lnTo>
                  <a:lnTo>
                    <a:pt x="6" y="107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2" y="82"/>
                  </a:lnTo>
                  <a:lnTo>
                    <a:pt x="3" y="75"/>
                  </a:lnTo>
                  <a:lnTo>
                    <a:pt x="5" y="68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4" y="46"/>
                  </a:lnTo>
                  <a:lnTo>
                    <a:pt x="17" y="39"/>
                  </a:lnTo>
                  <a:lnTo>
                    <a:pt x="21" y="32"/>
                  </a:lnTo>
                  <a:lnTo>
                    <a:pt x="25" y="25"/>
                  </a:lnTo>
                  <a:lnTo>
                    <a:pt x="30" y="19"/>
                  </a:lnTo>
                  <a:lnTo>
                    <a:pt x="34" y="13"/>
                  </a:lnTo>
                  <a:lnTo>
                    <a:pt x="39" y="9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59" y="0"/>
                  </a:lnTo>
                </a:path>
              </a:pathLst>
            </a:custGeom>
            <a:solidFill>
              <a:srgbClr val="009933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02" name="Freeform 5">
              <a:extLst>
                <a:ext uri="{FF2B5EF4-FFF2-40B4-BE49-F238E27FC236}">
                  <a16:creationId xmlns:a16="http://schemas.microsoft.com/office/drawing/2014/main" id="{7E209592-36F3-479C-B7E6-3E97301DD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648" y="4010636"/>
              <a:ext cx="1461165" cy="950540"/>
            </a:xfrm>
            <a:custGeom>
              <a:avLst/>
              <a:gdLst>
                <a:gd name="T0" fmla="*/ 2147483646 w 1018"/>
                <a:gd name="T1" fmla="*/ 2147483646 h 677"/>
                <a:gd name="T2" fmla="*/ 2147483646 w 1018"/>
                <a:gd name="T3" fmla="*/ 2147483646 h 677"/>
                <a:gd name="T4" fmla="*/ 2147483646 w 1018"/>
                <a:gd name="T5" fmla="*/ 2147483646 h 677"/>
                <a:gd name="T6" fmla="*/ 2147483646 w 1018"/>
                <a:gd name="T7" fmla="*/ 2147483646 h 677"/>
                <a:gd name="T8" fmla="*/ 2147483646 w 1018"/>
                <a:gd name="T9" fmla="*/ 2147483646 h 677"/>
                <a:gd name="T10" fmla="*/ 2147483646 w 1018"/>
                <a:gd name="T11" fmla="*/ 2147483646 h 677"/>
                <a:gd name="T12" fmla="*/ 2147483646 w 1018"/>
                <a:gd name="T13" fmla="*/ 2147483646 h 677"/>
                <a:gd name="T14" fmla="*/ 2147483646 w 1018"/>
                <a:gd name="T15" fmla="*/ 2147483646 h 677"/>
                <a:gd name="T16" fmla="*/ 2147483646 w 1018"/>
                <a:gd name="T17" fmla="*/ 2147483646 h 677"/>
                <a:gd name="T18" fmla="*/ 2147483646 w 1018"/>
                <a:gd name="T19" fmla="*/ 2147483646 h 677"/>
                <a:gd name="T20" fmla="*/ 2147483646 w 1018"/>
                <a:gd name="T21" fmla="*/ 2147483646 h 677"/>
                <a:gd name="T22" fmla="*/ 2147483646 w 1018"/>
                <a:gd name="T23" fmla="*/ 2147483646 h 677"/>
                <a:gd name="T24" fmla="*/ 2147483646 w 1018"/>
                <a:gd name="T25" fmla="*/ 2147483646 h 677"/>
                <a:gd name="T26" fmla="*/ 2147483646 w 1018"/>
                <a:gd name="T27" fmla="*/ 2147483646 h 677"/>
                <a:gd name="T28" fmla="*/ 2147483646 w 1018"/>
                <a:gd name="T29" fmla="*/ 2147483646 h 677"/>
                <a:gd name="T30" fmla="*/ 2147483646 w 1018"/>
                <a:gd name="T31" fmla="*/ 2147483646 h 677"/>
                <a:gd name="T32" fmla="*/ 2147483646 w 1018"/>
                <a:gd name="T33" fmla="*/ 2147483646 h 677"/>
                <a:gd name="T34" fmla="*/ 2147483646 w 1018"/>
                <a:gd name="T35" fmla="*/ 2147483646 h 677"/>
                <a:gd name="T36" fmla="*/ 2147483646 w 1018"/>
                <a:gd name="T37" fmla="*/ 2147483646 h 677"/>
                <a:gd name="T38" fmla="*/ 2147483646 w 1018"/>
                <a:gd name="T39" fmla="*/ 2147483646 h 677"/>
                <a:gd name="T40" fmla="*/ 2147483646 w 1018"/>
                <a:gd name="T41" fmla="*/ 2147483646 h 677"/>
                <a:gd name="T42" fmla="*/ 2147483646 w 1018"/>
                <a:gd name="T43" fmla="*/ 2147483646 h 677"/>
                <a:gd name="T44" fmla="*/ 2147483646 w 1018"/>
                <a:gd name="T45" fmla="*/ 2147483646 h 677"/>
                <a:gd name="T46" fmla="*/ 2147483646 w 1018"/>
                <a:gd name="T47" fmla="*/ 2147483646 h 677"/>
                <a:gd name="T48" fmla="*/ 2147483646 w 1018"/>
                <a:gd name="T49" fmla="*/ 2147483646 h 677"/>
                <a:gd name="T50" fmla="*/ 2147483646 w 1018"/>
                <a:gd name="T51" fmla="*/ 2147483646 h 677"/>
                <a:gd name="T52" fmla="*/ 2147483646 w 1018"/>
                <a:gd name="T53" fmla="*/ 2147483646 h 677"/>
                <a:gd name="T54" fmla="*/ 2147483646 w 1018"/>
                <a:gd name="T55" fmla="*/ 2147483646 h 677"/>
                <a:gd name="T56" fmla="*/ 2147483646 w 1018"/>
                <a:gd name="T57" fmla="*/ 2147483646 h 677"/>
                <a:gd name="T58" fmla="*/ 2147483646 w 1018"/>
                <a:gd name="T59" fmla="*/ 2147483646 h 677"/>
                <a:gd name="T60" fmla="*/ 2147483646 w 1018"/>
                <a:gd name="T61" fmla="*/ 2147483646 h 677"/>
                <a:gd name="T62" fmla="*/ 2147483646 w 1018"/>
                <a:gd name="T63" fmla="*/ 2147483646 h 677"/>
                <a:gd name="T64" fmla="*/ 2147483646 w 1018"/>
                <a:gd name="T65" fmla="*/ 2147483646 h 677"/>
                <a:gd name="T66" fmla="*/ 2147483646 w 1018"/>
                <a:gd name="T67" fmla="*/ 2147483646 h 677"/>
                <a:gd name="T68" fmla="*/ 2147483646 w 1018"/>
                <a:gd name="T69" fmla="*/ 2147483646 h 677"/>
                <a:gd name="T70" fmla="*/ 2147483646 w 1018"/>
                <a:gd name="T71" fmla="*/ 2147483646 h 677"/>
                <a:gd name="T72" fmla="*/ 2147483646 w 1018"/>
                <a:gd name="T73" fmla="*/ 2147483646 h 677"/>
                <a:gd name="T74" fmla="*/ 2147483646 w 1018"/>
                <a:gd name="T75" fmla="*/ 2147483646 h 677"/>
                <a:gd name="T76" fmla="*/ 2147483646 w 1018"/>
                <a:gd name="T77" fmla="*/ 2147483646 h 677"/>
                <a:gd name="T78" fmla="*/ 2147483646 w 1018"/>
                <a:gd name="T79" fmla="*/ 2147483646 h 677"/>
                <a:gd name="T80" fmla="*/ 2147483646 w 1018"/>
                <a:gd name="T81" fmla="*/ 2147483646 h 677"/>
                <a:gd name="T82" fmla="*/ 2147483646 w 1018"/>
                <a:gd name="T83" fmla="*/ 2147483646 h 677"/>
                <a:gd name="T84" fmla="*/ 2147483646 w 1018"/>
                <a:gd name="T85" fmla="*/ 2147483646 h 677"/>
                <a:gd name="T86" fmla="*/ 2147483646 w 1018"/>
                <a:gd name="T87" fmla="*/ 2147483646 h 677"/>
                <a:gd name="T88" fmla="*/ 2147483646 w 1018"/>
                <a:gd name="T89" fmla="*/ 2147483646 h 677"/>
                <a:gd name="T90" fmla="*/ 2147483646 w 1018"/>
                <a:gd name="T91" fmla="*/ 2147483646 h 677"/>
                <a:gd name="T92" fmla="*/ 2147483646 w 1018"/>
                <a:gd name="T93" fmla="*/ 2147483646 h 677"/>
                <a:gd name="T94" fmla="*/ 2147483646 w 1018"/>
                <a:gd name="T95" fmla="*/ 2147483646 h 677"/>
                <a:gd name="T96" fmla="*/ 2147483646 w 1018"/>
                <a:gd name="T97" fmla="*/ 2147483646 h 677"/>
                <a:gd name="T98" fmla="*/ 2147483646 w 1018"/>
                <a:gd name="T99" fmla="*/ 2147483646 h 677"/>
                <a:gd name="T100" fmla="*/ 2147483646 w 1018"/>
                <a:gd name="T101" fmla="*/ 2147483646 h 677"/>
                <a:gd name="T102" fmla="*/ 2147483646 w 1018"/>
                <a:gd name="T103" fmla="*/ 2147483646 h 677"/>
                <a:gd name="T104" fmla="*/ 2147483646 w 1018"/>
                <a:gd name="T105" fmla="*/ 2147483646 h 677"/>
                <a:gd name="T106" fmla="*/ 2147483646 w 1018"/>
                <a:gd name="T107" fmla="*/ 2147483646 h 677"/>
                <a:gd name="T108" fmla="*/ 2147483646 w 1018"/>
                <a:gd name="T109" fmla="*/ 2147483646 h 677"/>
                <a:gd name="T110" fmla="*/ 2147483646 w 1018"/>
                <a:gd name="T111" fmla="*/ 2147483646 h 677"/>
                <a:gd name="T112" fmla="*/ 2147483646 w 1018"/>
                <a:gd name="T113" fmla="*/ 2147483646 h 677"/>
                <a:gd name="T114" fmla="*/ 2147483646 w 1018"/>
                <a:gd name="T115" fmla="*/ 2147483646 h 6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8"/>
                <a:gd name="T175" fmla="*/ 0 h 677"/>
                <a:gd name="T176" fmla="*/ 1018 w 1018"/>
                <a:gd name="T177" fmla="*/ 677 h 6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8" h="677">
                  <a:moveTo>
                    <a:pt x="59" y="0"/>
                  </a:moveTo>
                  <a:lnTo>
                    <a:pt x="60" y="1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1" y="7"/>
                  </a:lnTo>
                  <a:lnTo>
                    <a:pt x="73" y="9"/>
                  </a:lnTo>
                  <a:lnTo>
                    <a:pt x="76" y="10"/>
                  </a:lnTo>
                  <a:lnTo>
                    <a:pt x="78" y="12"/>
                  </a:lnTo>
                  <a:lnTo>
                    <a:pt x="81" y="13"/>
                  </a:lnTo>
                  <a:lnTo>
                    <a:pt x="84" y="15"/>
                  </a:lnTo>
                  <a:lnTo>
                    <a:pt x="88" y="17"/>
                  </a:lnTo>
                  <a:lnTo>
                    <a:pt x="91" y="19"/>
                  </a:lnTo>
                  <a:lnTo>
                    <a:pt x="95" y="22"/>
                  </a:lnTo>
                  <a:lnTo>
                    <a:pt x="99" y="24"/>
                  </a:lnTo>
                  <a:lnTo>
                    <a:pt x="103" y="26"/>
                  </a:lnTo>
                  <a:lnTo>
                    <a:pt x="107" y="29"/>
                  </a:lnTo>
                  <a:lnTo>
                    <a:pt x="111" y="31"/>
                  </a:lnTo>
                  <a:lnTo>
                    <a:pt x="116" y="34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30" y="43"/>
                  </a:lnTo>
                  <a:lnTo>
                    <a:pt x="136" y="46"/>
                  </a:lnTo>
                  <a:lnTo>
                    <a:pt x="141" y="49"/>
                  </a:lnTo>
                  <a:lnTo>
                    <a:pt x="146" y="53"/>
                  </a:lnTo>
                  <a:lnTo>
                    <a:pt x="152" y="56"/>
                  </a:lnTo>
                  <a:lnTo>
                    <a:pt x="158" y="59"/>
                  </a:lnTo>
                  <a:lnTo>
                    <a:pt x="164" y="63"/>
                  </a:lnTo>
                  <a:lnTo>
                    <a:pt x="170" y="67"/>
                  </a:lnTo>
                  <a:lnTo>
                    <a:pt x="176" y="70"/>
                  </a:lnTo>
                  <a:lnTo>
                    <a:pt x="182" y="74"/>
                  </a:lnTo>
                  <a:lnTo>
                    <a:pt x="189" y="78"/>
                  </a:lnTo>
                  <a:lnTo>
                    <a:pt x="196" y="82"/>
                  </a:lnTo>
                  <a:lnTo>
                    <a:pt x="202" y="86"/>
                  </a:lnTo>
                  <a:lnTo>
                    <a:pt x="209" y="90"/>
                  </a:lnTo>
                  <a:lnTo>
                    <a:pt x="216" y="94"/>
                  </a:lnTo>
                  <a:lnTo>
                    <a:pt x="223" y="98"/>
                  </a:lnTo>
                  <a:lnTo>
                    <a:pt x="230" y="103"/>
                  </a:lnTo>
                  <a:lnTo>
                    <a:pt x="238" y="107"/>
                  </a:lnTo>
                  <a:lnTo>
                    <a:pt x="245" y="112"/>
                  </a:lnTo>
                  <a:lnTo>
                    <a:pt x="253" y="116"/>
                  </a:lnTo>
                  <a:lnTo>
                    <a:pt x="260" y="121"/>
                  </a:lnTo>
                  <a:lnTo>
                    <a:pt x="268" y="125"/>
                  </a:lnTo>
                  <a:lnTo>
                    <a:pt x="276" y="130"/>
                  </a:lnTo>
                  <a:lnTo>
                    <a:pt x="284" y="135"/>
                  </a:lnTo>
                  <a:lnTo>
                    <a:pt x="292" y="139"/>
                  </a:lnTo>
                  <a:lnTo>
                    <a:pt x="300" y="144"/>
                  </a:lnTo>
                  <a:lnTo>
                    <a:pt x="308" y="149"/>
                  </a:lnTo>
                  <a:lnTo>
                    <a:pt x="316" y="154"/>
                  </a:lnTo>
                  <a:lnTo>
                    <a:pt x="324" y="159"/>
                  </a:lnTo>
                  <a:lnTo>
                    <a:pt x="333" y="164"/>
                  </a:lnTo>
                  <a:lnTo>
                    <a:pt x="341" y="169"/>
                  </a:lnTo>
                  <a:lnTo>
                    <a:pt x="350" y="174"/>
                  </a:lnTo>
                  <a:lnTo>
                    <a:pt x="358" y="179"/>
                  </a:lnTo>
                  <a:lnTo>
                    <a:pt x="367" y="184"/>
                  </a:lnTo>
                  <a:lnTo>
                    <a:pt x="376" y="190"/>
                  </a:lnTo>
                  <a:lnTo>
                    <a:pt x="384" y="195"/>
                  </a:lnTo>
                  <a:lnTo>
                    <a:pt x="393" y="200"/>
                  </a:lnTo>
                  <a:lnTo>
                    <a:pt x="402" y="205"/>
                  </a:lnTo>
                  <a:lnTo>
                    <a:pt x="411" y="211"/>
                  </a:lnTo>
                  <a:lnTo>
                    <a:pt x="420" y="216"/>
                  </a:lnTo>
                  <a:lnTo>
                    <a:pt x="429" y="221"/>
                  </a:lnTo>
                  <a:lnTo>
                    <a:pt x="438" y="227"/>
                  </a:lnTo>
                  <a:lnTo>
                    <a:pt x="447" y="232"/>
                  </a:lnTo>
                  <a:lnTo>
                    <a:pt x="456" y="238"/>
                  </a:lnTo>
                  <a:lnTo>
                    <a:pt x="465" y="243"/>
                  </a:lnTo>
                  <a:lnTo>
                    <a:pt x="474" y="249"/>
                  </a:lnTo>
                  <a:lnTo>
                    <a:pt x="483" y="254"/>
                  </a:lnTo>
                  <a:lnTo>
                    <a:pt x="492" y="260"/>
                  </a:lnTo>
                  <a:lnTo>
                    <a:pt x="502" y="265"/>
                  </a:lnTo>
                  <a:lnTo>
                    <a:pt x="511" y="271"/>
                  </a:lnTo>
                  <a:lnTo>
                    <a:pt x="520" y="276"/>
                  </a:lnTo>
                  <a:lnTo>
                    <a:pt x="529" y="282"/>
                  </a:lnTo>
                  <a:lnTo>
                    <a:pt x="538" y="287"/>
                  </a:lnTo>
                  <a:lnTo>
                    <a:pt x="548" y="293"/>
                  </a:lnTo>
                  <a:lnTo>
                    <a:pt x="557" y="298"/>
                  </a:lnTo>
                  <a:lnTo>
                    <a:pt x="566" y="304"/>
                  </a:lnTo>
                  <a:lnTo>
                    <a:pt x="575" y="309"/>
                  </a:lnTo>
                  <a:lnTo>
                    <a:pt x="584" y="315"/>
                  </a:lnTo>
                  <a:lnTo>
                    <a:pt x="593" y="320"/>
                  </a:lnTo>
                  <a:lnTo>
                    <a:pt x="603" y="325"/>
                  </a:lnTo>
                  <a:lnTo>
                    <a:pt x="612" y="331"/>
                  </a:lnTo>
                  <a:lnTo>
                    <a:pt x="621" y="336"/>
                  </a:lnTo>
                  <a:lnTo>
                    <a:pt x="630" y="342"/>
                  </a:lnTo>
                  <a:lnTo>
                    <a:pt x="639" y="347"/>
                  </a:lnTo>
                  <a:lnTo>
                    <a:pt x="648" y="353"/>
                  </a:lnTo>
                  <a:lnTo>
                    <a:pt x="657" y="358"/>
                  </a:lnTo>
                  <a:lnTo>
                    <a:pt x="666" y="363"/>
                  </a:lnTo>
                  <a:lnTo>
                    <a:pt x="675" y="369"/>
                  </a:lnTo>
                  <a:lnTo>
                    <a:pt x="684" y="374"/>
                  </a:lnTo>
                  <a:lnTo>
                    <a:pt x="692" y="379"/>
                  </a:lnTo>
                  <a:lnTo>
                    <a:pt x="701" y="384"/>
                  </a:lnTo>
                  <a:lnTo>
                    <a:pt x="710" y="390"/>
                  </a:lnTo>
                  <a:lnTo>
                    <a:pt x="719" y="395"/>
                  </a:lnTo>
                  <a:lnTo>
                    <a:pt x="727" y="400"/>
                  </a:lnTo>
                  <a:lnTo>
                    <a:pt x="736" y="405"/>
                  </a:lnTo>
                  <a:lnTo>
                    <a:pt x="744" y="410"/>
                  </a:lnTo>
                  <a:lnTo>
                    <a:pt x="752" y="415"/>
                  </a:lnTo>
                  <a:lnTo>
                    <a:pt x="761" y="420"/>
                  </a:lnTo>
                  <a:lnTo>
                    <a:pt x="769" y="425"/>
                  </a:lnTo>
                  <a:lnTo>
                    <a:pt x="777" y="430"/>
                  </a:lnTo>
                  <a:lnTo>
                    <a:pt x="785" y="435"/>
                  </a:lnTo>
                  <a:lnTo>
                    <a:pt x="793" y="439"/>
                  </a:lnTo>
                  <a:lnTo>
                    <a:pt x="801" y="444"/>
                  </a:lnTo>
                  <a:lnTo>
                    <a:pt x="809" y="449"/>
                  </a:lnTo>
                  <a:lnTo>
                    <a:pt x="817" y="453"/>
                  </a:lnTo>
                  <a:lnTo>
                    <a:pt x="824" y="458"/>
                  </a:lnTo>
                  <a:lnTo>
                    <a:pt x="832" y="463"/>
                  </a:lnTo>
                  <a:lnTo>
                    <a:pt x="839" y="467"/>
                  </a:lnTo>
                  <a:lnTo>
                    <a:pt x="846" y="471"/>
                  </a:lnTo>
                  <a:lnTo>
                    <a:pt x="854" y="476"/>
                  </a:lnTo>
                  <a:lnTo>
                    <a:pt x="861" y="480"/>
                  </a:lnTo>
                  <a:lnTo>
                    <a:pt x="868" y="484"/>
                  </a:lnTo>
                  <a:lnTo>
                    <a:pt x="874" y="488"/>
                  </a:lnTo>
                  <a:lnTo>
                    <a:pt x="881" y="492"/>
                  </a:lnTo>
                  <a:lnTo>
                    <a:pt x="888" y="496"/>
                  </a:lnTo>
                  <a:lnTo>
                    <a:pt x="894" y="500"/>
                  </a:lnTo>
                  <a:lnTo>
                    <a:pt x="901" y="504"/>
                  </a:lnTo>
                  <a:lnTo>
                    <a:pt x="907" y="508"/>
                  </a:lnTo>
                  <a:lnTo>
                    <a:pt x="913" y="511"/>
                  </a:lnTo>
                  <a:lnTo>
                    <a:pt x="919" y="515"/>
                  </a:lnTo>
                  <a:lnTo>
                    <a:pt x="925" y="518"/>
                  </a:lnTo>
                  <a:lnTo>
                    <a:pt x="930" y="522"/>
                  </a:lnTo>
                  <a:lnTo>
                    <a:pt x="936" y="525"/>
                  </a:lnTo>
                  <a:lnTo>
                    <a:pt x="941" y="528"/>
                  </a:lnTo>
                  <a:lnTo>
                    <a:pt x="946" y="531"/>
                  </a:lnTo>
                  <a:lnTo>
                    <a:pt x="951" y="534"/>
                  </a:lnTo>
                  <a:lnTo>
                    <a:pt x="956" y="537"/>
                  </a:lnTo>
                  <a:lnTo>
                    <a:pt x="961" y="540"/>
                  </a:lnTo>
                  <a:lnTo>
                    <a:pt x="965" y="543"/>
                  </a:lnTo>
                  <a:lnTo>
                    <a:pt x="970" y="545"/>
                  </a:lnTo>
                  <a:lnTo>
                    <a:pt x="974" y="548"/>
                  </a:lnTo>
                  <a:lnTo>
                    <a:pt x="978" y="550"/>
                  </a:lnTo>
                  <a:lnTo>
                    <a:pt x="982" y="552"/>
                  </a:lnTo>
                  <a:lnTo>
                    <a:pt x="986" y="555"/>
                  </a:lnTo>
                  <a:lnTo>
                    <a:pt x="989" y="557"/>
                  </a:lnTo>
                  <a:lnTo>
                    <a:pt x="992" y="559"/>
                  </a:lnTo>
                  <a:lnTo>
                    <a:pt x="996" y="561"/>
                  </a:lnTo>
                  <a:lnTo>
                    <a:pt x="998" y="562"/>
                  </a:lnTo>
                  <a:lnTo>
                    <a:pt x="1001" y="564"/>
                  </a:lnTo>
                  <a:lnTo>
                    <a:pt x="1004" y="565"/>
                  </a:lnTo>
                  <a:lnTo>
                    <a:pt x="1006" y="567"/>
                  </a:lnTo>
                  <a:lnTo>
                    <a:pt x="1008" y="568"/>
                  </a:lnTo>
                  <a:lnTo>
                    <a:pt x="1010" y="569"/>
                  </a:lnTo>
                  <a:lnTo>
                    <a:pt x="1012" y="570"/>
                  </a:lnTo>
                  <a:lnTo>
                    <a:pt x="1013" y="571"/>
                  </a:lnTo>
                  <a:lnTo>
                    <a:pt x="1014" y="572"/>
                  </a:lnTo>
                  <a:lnTo>
                    <a:pt x="1015" y="572"/>
                  </a:lnTo>
                  <a:lnTo>
                    <a:pt x="1016" y="573"/>
                  </a:lnTo>
                  <a:lnTo>
                    <a:pt x="1017" y="573"/>
                  </a:lnTo>
                  <a:lnTo>
                    <a:pt x="1017" y="574"/>
                  </a:lnTo>
                  <a:lnTo>
                    <a:pt x="1016" y="582"/>
                  </a:lnTo>
                  <a:lnTo>
                    <a:pt x="1014" y="590"/>
                  </a:lnTo>
                  <a:lnTo>
                    <a:pt x="1012" y="598"/>
                  </a:lnTo>
                  <a:lnTo>
                    <a:pt x="1010" y="605"/>
                  </a:lnTo>
                  <a:lnTo>
                    <a:pt x="1007" y="613"/>
                  </a:lnTo>
                  <a:lnTo>
                    <a:pt x="1004" y="620"/>
                  </a:lnTo>
                  <a:lnTo>
                    <a:pt x="1001" y="626"/>
                  </a:lnTo>
                  <a:lnTo>
                    <a:pt x="998" y="632"/>
                  </a:lnTo>
                  <a:lnTo>
                    <a:pt x="994" y="639"/>
                  </a:lnTo>
                  <a:lnTo>
                    <a:pt x="990" y="644"/>
                  </a:lnTo>
                  <a:lnTo>
                    <a:pt x="986" y="650"/>
                  </a:lnTo>
                  <a:lnTo>
                    <a:pt x="981" y="655"/>
                  </a:lnTo>
                  <a:lnTo>
                    <a:pt x="976" y="660"/>
                  </a:lnTo>
                  <a:lnTo>
                    <a:pt x="970" y="664"/>
                  </a:lnTo>
                  <a:lnTo>
                    <a:pt x="964" y="668"/>
                  </a:lnTo>
                  <a:lnTo>
                    <a:pt x="958" y="672"/>
                  </a:lnTo>
                  <a:lnTo>
                    <a:pt x="951" y="676"/>
                  </a:lnTo>
                  <a:lnTo>
                    <a:pt x="950" y="675"/>
                  </a:lnTo>
                  <a:lnTo>
                    <a:pt x="949" y="675"/>
                  </a:lnTo>
                  <a:lnTo>
                    <a:pt x="948" y="674"/>
                  </a:lnTo>
                  <a:lnTo>
                    <a:pt x="947" y="673"/>
                  </a:lnTo>
                  <a:lnTo>
                    <a:pt x="945" y="672"/>
                  </a:lnTo>
                  <a:lnTo>
                    <a:pt x="943" y="671"/>
                  </a:lnTo>
                  <a:lnTo>
                    <a:pt x="941" y="670"/>
                  </a:lnTo>
                  <a:lnTo>
                    <a:pt x="939" y="669"/>
                  </a:lnTo>
                  <a:lnTo>
                    <a:pt x="937" y="667"/>
                  </a:lnTo>
                  <a:lnTo>
                    <a:pt x="934" y="666"/>
                  </a:lnTo>
                  <a:lnTo>
                    <a:pt x="932" y="664"/>
                  </a:lnTo>
                  <a:lnTo>
                    <a:pt x="929" y="662"/>
                  </a:lnTo>
                  <a:lnTo>
                    <a:pt x="926" y="660"/>
                  </a:lnTo>
                  <a:lnTo>
                    <a:pt x="922" y="658"/>
                  </a:lnTo>
                  <a:lnTo>
                    <a:pt x="919" y="656"/>
                  </a:lnTo>
                  <a:lnTo>
                    <a:pt x="915" y="654"/>
                  </a:lnTo>
                  <a:lnTo>
                    <a:pt x="911" y="652"/>
                  </a:lnTo>
                  <a:lnTo>
                    <a:pt x="907" y="649"/>
                  </a:lnTo>
                  <a:lnTo>
                    <a:pt x="903" y="647"/>
                  </a:lnTo>
                  <a:lnTo>
                    <a:pt x="898" y="644"/>
                  </a:lnTo>
                  <a:lnTo>
                    <a:pt x="894" y="641"/>
                  </a:lnTo>
                  <a:lnTo>
                    <a:pt x="889" y="638"/>
                  </a:lnTo>
                  <a:lnTo>
                    <a:pt x="884" y="635"/>
                  </a:lnTo>
                  <a:lnTo>
                    <a:pt x="879" y="632"/>
                  </a:lnTo>
                  <a:lnTo>
                    <a:pt x="874" y="629"/>
                  </a:lnTo>
                  <a:lnTo>
                    <a:pt x="868" y="626"/>
                  </a:lnTo>
                  <a:lnTo>
                    <a:pt x="863" y="623"/>
                  </a:lnTo>
                  <a:lnTo>
                    <a:pt x="857" y="619"/>
                  </a:lnTo>
                  <a:lnTo>
                    <a:pt x="851" y="616"/>
                  </a:lnTo>
                  <a:lnTo>
                    <a:pt x="845" y="612"/>
                  </a:lnTo>
                  <a:lnTo>
                    <a:pt x="839" y="608"/>
                  </a:lnTo>
                  <a:lnTo>
                    <a:pt x="833" y="605"/>
                  </a:lnTo>
                  <a:lnTo>
                    <a:pt x="826" y="601"/>
                  </a:lnTo>
                  <a:lnTo>
                    <a:pt x="820" y="597"/>
                  </a:lnTo>
                  <a:lnTo>
                    <a:pt x="813" y="593"/>
                  </a:lnTo>
                  <a:lnTo>
                    <a:pt x="806" y="589"/>
                  </a:lnTo>
                  <a:lnTo>
                    <a:pt x="799" y="584"/>
                  </a:lnTo>
                  <a:lnTo>
                    <a:pt x="792" y="580"/>
                  </a:lnTo>
                  <a:lnTo>
                    <a:pt x="785" y="576"/>
                  </a:lnTo>
                  <a:lnTo>
                    <a:pt x="778" y="572"/>
                  </a:lnTo>
                  <a:lnTo>
                    <a:pt x="770" y="567"/>
                  </a:lnTo>
                  <a:lnTo>
                    <a:pt x="763" y="563"/>
                  </a:lnTo>
                  <a:lnTo>
                    <a:pt x="755" y="558"/>
                  </a:lnTo>
                  <a:lnTo>
                    <a:pt x="748" y="553"/>
                  </a:lnTo>
                  <a:lnTo>
                    <a:pt x="740" y="549"/>
                  </a:lnTo>
                  <a:lnTo>
                    <a:pt x="732" y="544"/>
                  </a:lnTo>
                  <a:lnTo>
                    <a:pt x="724" y="539"/>
                  </a:lnTo>
                  <a:lnTo>
                    <a:pt x="716" y="534"/>
                  </a:lnTo>
                  <a:lnTo>
                    <a:pt x="708" y="529"/>
                  </a:lnTo>
                  <a:lnTo>
                    <a:pt x="699" y="524"/>
                  </a:lnTo>
                  <a:lnTo>
                    <a:pt x="691" y="519"/>
                  </a:lnTo>
                  <a:lnTo>
                    <a:pt x="683" y="514"/>
                  </a:lnTo>
                  <a:lnTo>
                    <a:pt x="674" y="509"/>
                  </a:lnTo>
                  <a:lnTo>
                    <a:pt x="666" y="504"/>
                  </a:lnTo>
                  <a:lnTo>
                    <a:pt x="657" y="499"/>
                  </a:lnTo>
                  <a:lnTo>
                    <a:pt x="649" y="494"/>
                  </a:lnTo>
                  <a:lnTo>
                    <a:pt x="640" y="489"/>
                  </a:lnTo>
                  <a:lnTo>
                    <a:pt x="631" y="483"/>
                  </a:lnTo>
                  <a:lnTo>
                    <a:pt x="622" y="478"/>
                  </a:lnTo>
                  <a:lnTo>
                    <a:pt x="613" y="473"/>
                  </a:lnTo>
                  <a:lnTo>
                    <a:pt x="605" y="467"/>
                  </a:lnTo>
                  <a:lnTo>
                    <a:pt x="596" y="462"/>
                  </a:lnTo>
                  <a:lnTo>
                    <a:pt x="587" y="457"/>
                  </a:lnTo>
                  <a:lnTo>
                    <a:pt x="578" y="451"/>
                  </a:lnTo>
                  <a:lnTo>
                    <a:pt x="569" y="446"/>
                  </a:lnTo>
                  <a:lnTo>
                    <a:pt x="559" y="440"/>
                  </a:lnTo>
                  <a:lnTo>
                    <a:pt x="550" y="435"/>
                  </a:lnTo>
                  <a:lnTo>
                    <a:pt x="541" y="429"/>
                  </a:lnTo>
                  <a:lnTo>
                    <a:pt x="532" y="424"/>
                  </a:lnTo>
                  <a:lnTo>
                    <a:pt x="523" y="418"/>
                  </a:lnTo>
                  <a:lnTo>
                    <a:pt x="514" y="413"/>
                  </a:lnTo>
                  <a:lnTo>
                    <a:pt x="504" y="407"/>
                  </a:lnTo>
                  <a:lnTo>
                    <a:pt x="495" y="402"/>
                  </a:lnTo>
                  <a:lnTo>
                    <a:pt x="486" y="396"/>
                  </a:lnTo>
                  <a:lnTo>
                    <a:pt x="477" y="390"/>
                  </a:lnTo>
                  <a:lnTo>
                    <a:pt x="467" y="385"/>
                  </a:lnTo>
                  <a:lnTo>
                    <a:pt x="458" y="379"/>
                  </a:lnTo>
                  <a:lnTo>
                    <a:pt x="449" y="374"/>
                  </a:lnTo>
                  <a:lnTo>
                    <a:pt x="440" y="368"/>
                  </a:lnTo>
                  <a:lnTo>
                    <a:pt x="431" y="363"/>
                  </a:lnTo>
                  <a:lnTo>
                    <a:pt x="421" y="357"/>
                  </a:lnTo>
                  <a:lnTo>
                    <a:pt x="412" y="352"/>
                  </a:lnTo>
                  <a:lnTo>
                    <a:pt x="403" y="346"/>
                  </a:lnTo>
                  <a:lnTo>
                    <a:pt x="394" y="341"/>
                  </a:lnTo>
                  <a:lnTo>
                    <a:pt x="385" y="335"/>
                  </a:lnTo>
                  <a:lnTo>
                    <a:pt x="376" y="330"/>
                  </a:lnTo>
                  <a:lnTo>
                    <a:pt x="367" y="324"/>
                  </a:lnTo>
                  <a:lnTo>
                    <a:pt x="358" y="319"/>
                  </a:lnTo>
                  <a:lnTo>
                    <a:pt x="349" y="314"/>
                  </a:lnTo>
                  <a:lnTo>
                    <a:pt x="340" y="308"/>
                  </a:lnTo>
                  <a:lnTo>
                    <a:pt x="331" y="303"/>
                  </a:lnTo>
                  <a:lnTo>
                    <a:pt x="322" y="298"/>
                  </a:lnTo>
                  <a:lnTo>
                    <a:pt x="313" y="292"/>
                  </a:lnTo>
                  <a:lnTo>
                    <a:pt x="305" y="287"/>
                  </a:lnTo>
                  <a:lnTo>
                    <a:pt x="296" y="282"/>
                  </a:lnTo>
                  <a:lnTo>
                    <a:pt x="288" y="277"/>
                  </a:lnTo>
                  <a:lnTo>
                    <a:pt x="279" y="272"/>
                  </a:lnTo>
                  <a:lnTo>
                    <a:pt x="271" y="266"/>
                  </a:lnTo>
                  <a:lnTo>
                    <a:pt x="262" y="261"/>
                  </a:lnTo>
                  <a:lnTo>
                    <a:pt x="254" y="256"/>
                  </a:lnTo>
                  <a:lnTo>
                    <a:pt x="246" y="252"/>
                  </a:lnTo>
                  <a:lnTo>
                    <a:pt x="238" y="247"/>
                  </a:lnTo>
                  <a:lnTo>
                    <a:pt x="230" y="242"/>
                  </a:lnTo>
                  <a:lnTo>
                    <a:pt x="222" y="237"/>
                  </a:lnTo>
                  <a:lnTo>
                    <a:pt x="214" y="232"/>
                  </a:lnTo>
                  <a:lnTo>
                    <a:pt x="206" y="228"/>
                  </a:lnTo>
                  <a:lnTo>
                    <a:pt x="198" y="223"/>
                  </a:lnTo>
                  <a:lnTo>
                    <a:pt x="191" y="218"/>
                  </a:lnTo>
                  <a:lnTo>
                    <a:pt x="183" y="214"/>
                  </a:lnTo>
                  <a:lnTo>
                    <a:pt x="176" y="209"/>
                  </a:lnTo>
                  <a:lnTo>
                    <a:pt x="168" y="205"/>
                  </a:lnTo>
                  <a:lnTo>
                    <a:pt x="161" y="201"/>
                  </a:lnTo>
                  <a:lnTo>
                    <a:pt x="154" y="197"/>
                  </a:lnTo>
                  <a:lnTo>
                    <a:pt x="147" y="192"/>
                  </a:lnTo>
                  <a:lnTo>
                    <a:pt x="141" y="188"/>
                  </a:lnTo>
                  <a:lnTo>
                    <a:pt x="134" y="184"/>
                  </a:lnTo>
                  <a:lnTo>
                    <a:pt x="127" y="180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108" y="169"/>
                  </a:lnTo>
                  <a:lnTo>
                    <a:pt x="102" y="165"/>
                  </a:lnTo>
                  <a:lnTo>
                    <a:pt x="97" y="162"/>
                  </a:lnTo>
                  <a:lnTo>
                    <a:pt x="91" y="158"/>
                  </a:lnTo>
                  <a:lnTo>
                    <a:pt x="85" y="155"/>
                  </a:lnTo>
                  <a:lnTo>
                    <a:pt x="80" y="152"/>
                  </a:lnTo>
                  <a:lnTo>
                    <a:pt x="75" y="149"/>
                  </a:lnTo>
                  <a:lnTo>
                    <a:pt x="69" y="146"/>
                  </a:lnTo>
                  <a:lnTo>
                    <a:pt x="65" y="143"/>
                  </a:lnTo>
                  <a:lnTo>
                    <a:pt x="60" y="140"/>
                  </a:lnTo>
                  <a:lnTo>
                    <a:pt x="55" y="137"/>
                  </a:lnTo>
                  <a:lnTo>
                    <a:pt x="51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38" y="127"/>
                  </a:lnTo>
                  <a:lnTo>
                    <a:pt x="35" y="125"/>
                  </a:lnTo>
                  <a:lnTo>
                    <a:pt x="31" y="122"/>
                  </a:lnTo>
                  <a:lnTo>
                    <a:pt x="28" y="120"/>
                  </a:lnTo>
                  <a:lnTo>
                    <a:pt x="25" y="119"/>
                  </a:lnTo>
                  <a:lnTo>
                    <a:pt x="22" y="117"/>
                  </a:lnTo>
                  <a:lnTo>
                    <a:pt x="19" y="115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2" y="111"/>
                  </a:lnTo>
                  <a:lnTo>
                    <a:pt x="10" y="110"/>
                  </a:lnTo>
                  <a:lnTo>
                    <a:pt x="8" y="109"/>
                  </a:lnTo>
                  <a:lnTo>
                    <a:pt x="7" y="108"/>
                  </a:lnTo>
                  <a:lnTo>
                    <a:pt x="6" y="107"/>
                  </a:lnTo>
                  <a:lnTo>
                    <a:pt x="5" y="106"/>
                  </a:lnTo>
                  <a:lnTo>
                    <a:pt x="4" y="106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2" y="82"/>
                  </a:lnTo>
                  <a:lnTo>
                    <a:pt x="3" y="75"/>
                  </a:lnTo>
                  <a:lnTo>
                    <a:pt x="5" y="68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4" y="46"/>
                  </a:lnTo>
                  <a:lnTo>
                    <a:pt x="17" y="39"/>
                  </a:lnTo>
                  <a:lnTo>
                    <a:pt x="21" y="32"/>
                  </a:lnTo>
                  <a:lnTo>
                    <a:pt x="25" y="25"/>
                  </a:lnTo>
                  <a:lnTo>
                    <a:pt x="30" y="19"/>
                  </a:lnTo>
                  <a:lnTo>
                    <a:pt x="34" y="13"/>
                  </a:lnTo>
                  <a:lnTo>
                    <a:pt x="39" y="9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59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3" name="Freeform 39">
              <a:extLst>
                <a:ext uri="{FF2B5EF4-FFF2-40B4-BE49-F238E27FC236}">
                  <a16:creationId xmlns:a16="http://schemas.microsoft.com/office/drawing/2014/main" id="{8C31139D-1306-470E-A75B-469439315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657" y="3523431"/>
              <a:ext cx="1057837" cy="965985"/>
            </a:xfrm>
            <a:custGeom>
              <a:avLst/>
              <a:gdLst>
                <a:gd name="T0" fmla="*/ 2147483646 w 737"/>
                <a:gd name="T1" fmla="*/ 2147483646 h 688"/>
                <a:gd name="T2" fmla="*/ 2147483646 w 737"/>
                <a:gd name="T3" fmla="*/ 2147483646 h 688"/>
                <a:gd name="T4" fmla="*/ 2147483646 w 737"/>
                <a:gd name="T5" fmla="*/ 2147483646 h 688"/>
                <a:gd name="T6" fmla="*/ 0 w 737"/>
                <a:gd name="T7" fmla="*/ 2147483646 h 688"/>
                <a:gd name="T8" fmla="*/ 2147483646 w 737"/>
                <a:gd name="T9" fmla="*/ 2147483646 h 688"/>
                <a:gd name="T10" fmla="*/ 2147483646 w 737"/>
                <a:gd name="T11" fmla="*/ 2147483646 h 688"/>
                <a:gd name="T12" fmla="*/ 2147483646 w 737"/>
                <a:gd name="T13" fmla="*/ 2147483646 h 688"/>
                <a:gd name="T14" fmla="*/ 2147483646 w 737"/>
                <a:gd name="T15" fmla="*/ 2147483646 h 688"/>
                <a:gd name="T16" fmla="*/ 2147483646 w 737"/>
                <a:gd name="T17" fmla="*/ 2147483646 h 688"/>
                <a:gd name="T18" fmla="*/ 2147483646 w 737"/>
                <a:gd name="T19" fmla="*/ 2147483646 h 688"/>
                <a:gd name="T20" fmla="*/ 2147483646 w 737"/>
                <a:gd name="T21" fmla="*/ 2147483646 h 688"/>
                <a:gd name="T22" fmla="*/ 2147483646 w 737"/>
                <a:gd name="T23" fmla="*/ 2147483646 h 688"/>
                <a:gd name="T24" fmla="*/ 2147483646 w 737"/>
                <a:gd name="T25" fmla="*/ 2147483646 h 688"/>
                <a:gd name="T26" fmla="*/ 2147483646 w 737"/>
                <a:gd name="T27" fmla="*/ 2147483646 h 688"/>
                <a:gd name="T28" fmla="*/ 2147483646 w 737"/>
                <a:gd name="T29" fmla="*/ 2147483646 h 688"/>
                <a:gd name="T30" fmla="*/ 2147483646 w 737"/>
                <a:gd name="T31" fmla="*/ 2147483646 h 688"/>
                <a:gd name="T32" fmla="*/ 2147483646 w 737"/>
                <a:gd name="T33" fmla="*/ 2147483646 h 688"/>
                <a:gd name="T34" fmla="*/ 2147483646 w 737"/>
                <a:gd name="T35" fmla="*/ 2147483646 h 688"/>
                <a:gd name="T36" fmla="*/ 2147483646 w 737"/>
                <a:gd name="T37" fmla="*/ 2147483646 h 688"/>
                <a:gd name="T38" fmla="*/ 2147483646 w 737"/>
                <a:gd name="T39" fmla="*/ 2147483646 h 688"/>
                <a:gd name="T40" fmla="*/ 2147483646 w 737"/>
                <a:gd name="T41" fmla="*/ 2147483646 h 688"/>
                <a:gd name="T42" fmla="*/ 2147483646 w 737"/>
                <a:gd name="T43" fmla="*/ 2147483646 h 688"/>
                <a:gd name="T44" fmla="*/ 2147483646 w 737"/>
                <a:gd name="T45" fmla="*/ 2147483646 h 688"/>
                <a:gd name="T46" fmla="*/ 2147483646 w 737"/>
                <a:gd name="T47" fmla="*/ 2147483646 h 688"/>
                <a:gd name="T48" fmla="*/ 2147483646 w 737"/>
                <a:gd name="T49" fmla="*/ 2147483646 h 688"/>
                <a:gd name="T50" fmla="*/ 2147483646 w 737"/>
                <a:gd name="T51" fmla="*/ 2147483646 h 688"/>
                <a:gd name="T52" fmla="*/ 2147483646 w 737"/>
                <a:gd name="T53" fmla="*/ 2147483646 h 688"/>
                <a:gd name="T54" fmla="*/ 2147483646 w 737"/>
                <a:gd name="T55" fmla="*/ 2147483646 h 688"/>
                <a:gd name="T56" fmla="*/ 2147483646 w 737"/>
                <a:gd name="T57" fmla="*/ 2147483646 h 688"/>
                <a:gd name="T58" fmla="*/ 2147483646 w 737"/>
                <a:gd name="T59" fmla="*/ 2147483646 h 688"/>
                <a:gd name="T60" fmla="*/ 2147483646 w 737"/>
                <a:gd name="T61" fmla="*/ 2147483646 h 688"/>
                <a:gd name="T62" fmla="*/ 2147483646 w 737"/>
                <a:gd name="T63" fmla="*/ 2147483646 h 688"/>
                <a:gd name="T64" fmla="*/ 2147483646 w 737"/>
                <a:gd name="T65" fmla="*/ 2147483646 h 688"/>
                <a:gd name="T66" fmla="*/ 2147483646 w 737"/>
                <a:gd name="T67" fmla="*/ 2147483646 h 688"/>
                <a:gd name="T68" fmla="*/ 2147483646 w 737"/>
                <a:gd name="T69" fmla="*/ 2147483646 h 688"/>
                <a:gd name="T70" fmla="*/ 2147483646 w 737"/>
                <a:gd name="T71" fmla="*/ 2147483646 h 688"/>
                <a:gd name="T72" fmla="*/ 2147483646 w 737"/>
                <a:gd name="T73" fmla="*/ 2147483646 h 688"/>
                <a:gd name="T74" fmla="*/ 2147483646 w 737"/>
                <a:gd name="T75" fmla="*/ 2147483646 h 688"/>
                <a:gd name="T76" fmla="*/ 2147483646 w 737"/>
                <a:gd name="T77" fmla="*/ 2147483646 h 688"/>
                <a:gd name="T78" fmla="*/ 2147483646 w 737"/>
                <a:gd name="T79" fmla="*/ 2147483646 h 688"/>
                <a:gd name="T80" fmla="*/ 2147483646 w 737"/>
                <a:gd name="T81" fmla="*/ 2147483646 h 688"/>
                <a:gd name="T82" fmla="*/ 2147483646 w 737"/>
                <a:gd name="T83" fmla="*/ 2147483646 h 688"/>
                <a:gd name="T84" fmla="*/ 2147483646 w 737"/>
                <a:gd name="T85" fmla="*/ 2147483646 h 688"/>
                <a:gd name="T86" fmla="*/ 2147483646 w 737"/>
                <a:gd name="T87" fmla="*/ 2147483646 h 688"/>
                <a:gd name="T88" fmla="*/ 2147483646 w 737"/>
                <a:gd name="T89" fmla="*/ 2147483646 h 688"/>
                <a:gd name="T90" fmla="*/ 2147483646 w 737"/>
                <a:gd name="T91" fmla="*/ 2147483646 h 688"/>
                <a:gd name="T92" fmla="*/ 2147483646 w 737"/>
                <a:gd name="T93" fmla="*/ 2147483646 h 688"/>
                <a:gd name="T94" fmla="*/ 2147483646 w 737"/>
                <a:gd name="T95" fmla="*/ 2147483646 h 688"/>
                <a:gd name="T96" fmla="*/ 2147483646 w 737"/>
                <a:gd name="T97" fmla="*/ 2147483646 h 688"/>
                <a:gd name="T98" fmla="*/ 2147483646 w 737"/>
                <a:gd name="T99" fmla="*/ 2147483646 h 688"/>
                <a:gd name="T100" fmla="*/ 2147483646 w 737"/>
                <a:gd name="T101" fmla="*/ 2147483646 h 688"/>
                <a:gd name="T102" fmla="*/ 2147483646 w 737"/>
                <a:gd name="T103" fmla="*/ 2147483646 h 688"/>
                <a:gd name="T104" fmla="*/ 2147483646 w 737"/>
                <a:gd name="T105" fmla="*/ 2147483646 h 688"/>
                <a:gd name="T106" fmla="*/ 2147483646 w 737"/>
                <a:gd name="T107" fmla="*/ 2147483646 h 688"/>
                <a:gd name="T108" fmla="*/ 2147483646 w 737"/>
                <a:gd name="T109" fmla="*/ 2147483646 h 688"/>
                <a:gd name="T110" fmla="*/ 2147483646 w 737"/>
                <a:gd name="T111" fmla="*/ 2147483646 h 688"/>
                <a:gd name="T112" fmla="*/ 2147483646 w 737"/>
                <a:gd name="T113" fmla="*/ 2147483646 h 688"/>
                <a:gd name="T114" fmla="*/ 2147483646 w 737"/>
                <a:gd name="T115" fmla="*/ 2147483646 h 688"/>
                <a:gd name="T116" fmla="*/ 2147483646 w 737"/>
                <a:gd name="T117" fmla="*/ 2147483646 h 688"/>
                <a:gd name="T118" fmla="*/ 2147483646 w 737"/>
                <a:gd name="T119" fmla="*/ 2147483646 h 688"/>
                <a:gd name="T120" fmla="*/ 2147483646 w 737"/>
                <a:gd name="T121" fmla="*/ 2147483646 h 688"/>
                <a:gd name="T122" fmla="*/ 2147483646 w 737"/>
                <a:gd name="T123" fmla="*/ 2147483646 h 6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8"/>
                <a:gd name="T188" fmla="*/ 737 w 737"/>
                <a:gd name="T189" fmla="*/ 688 h 6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8">
                  <a:moveTo>
                    <a:pt x="13" y="123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0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1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3" y="338"/>
                  </a:lnTo>
                  <a:lnTo>
                    <a:pt x="4" y="345"/>
                  </a:lnTo>
                  <a:lnTo>
                    <a:pt x="5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9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8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2"/>
                  </a:lnTo>
                  <a:lnTo>
                    <a:pt x="31" y="425"/>
                  </a:lnTo>
                  <a:lnTo>
                    <a:pt x="34" y="429"/>
                  </a:lnTo>
                  <a:lnTo>
                    <a:pt x="36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4"/>
                  </a:lnTo>
                  <a:lnTo>
                    <a:pt x="54" y="458"/>
                  </a:lnTo>
                  <a:lnTo>
                    <a:pt x="57" y="462"/>
                  </a:lnTo>
                  <a:lnTo>
                    <a:pt x="61" y="467"/>
                  </a:lnTo>
                  <a:lnTo>
                    <a:pt x="64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90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6" y="508"/>
                  </a:lnTo>
                  <a:lnTo>
                    <a:pt x="101" y="513"/>
                  </a:lnTo>
                  <a:lnTo>
                    <a:pt x="105" y="518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19" y="532"/>
                  </a:lnTo>
                  <a:lnTo>
                    <a:pt x="124" y="537"/>
                  </a:lnTo>
                  <a:lnTo>
                    <a:pt x="129" y="541"/>
                  </a:lnTo>
                  <a:lnTo>
                    <a:pt x="134" y="546"/>
                  </a:lnTo>
                  <a:lnTo>
                    <a:pt x="139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5" y="565"/>
                  </a:lnTo>
                  <a:lnTo>
                    <a:pt x="161" y="569"/>
                  </a:lnTo>
                  <a:lnTo>
                    <a:pt x="166" y="574"/>
                  </a:lnTo>
                  <a:lnTo>
                    <a:pt x="172" y="578"/>
                  </a:lnTo>
                  <a:lnTo>
                    <a:pt x="177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1" y="621"/>
                  </a:lnTo>
                  <a:lnTo>
                    <a:pt x="237" y="625"/>
                  </a:lnTo>
                  <a:lnTo>
                    <a:pt x="244" y="628"/>
                  </a:lnTo>
                  <a:lnTo>
                    <a:pt x="250" y="632"/>
                  </a:lnTo>
                  <a:lnTo>
                    <a:pt x="257" y="636"/>
                  </a:lnTo>
                  <a:lnTo>
                    <a:pt x="263" y="639"/>
                  </a:lnTo>
                  <a:lnTo>
                    <a:pt x="270" y="643"/>
                  </a:lnTo>
                  <a:lnTo>
                    <a:pt x="276" y="646"/>
                  </a:lnTo>
                  <a:lnTo>
                    <a:pt x="283" y="649"/>
                  </a:lnTo>
                  <a:lnTo>
                    <a:pt x="290" y="652"/>
                  </a:lnTo>
                  <a:lnTo>
                    <a:pt x="296" y="655"/>
                  </a:lnTo>
                  <a:lnTo>
                    <a:pt x="303" y="658"/>
                  </a:lnTo>
                  <a:lnTo>
                    <a:pt x="310" y="661"/>
                  </a:lnTo>
                  <a:lnTo>
                    <a:pt x="317" y="664"/>
                  </a:lnTo>
                  <a:lnTo>
                    <a:pt x="324" y="666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3"/>
                  </a:lnTo>
                  <a:lnTo>
                    <a:pt x="352" y="675"/>
                  </a:lnTo>
                  <a:lnTo>
                    <a:pt x="359" y="677"/>
                  </a:lnTo>
                  <a:lnTo>
                    <a:pt x="366" y="679"/>
                  </a:lnTo>
                  <a:lnTo>
                    <a:pt x="373" y="680"/>
                  </a:lnTo>
                  <a:lnTo>
                    <a:pt x="381" y="682"/>
                  </a:lnTo>
                  <a:lnTo>
                    <a:pt x="388" y="683"/>
                  </a:lnTo>
                  <a:lnTo>
                    <a:pt x="395" y="684"/>
                  </a:lnTo>
                  <a:lnTo>
                    <a:pt x="402" y="685"/>
                  </a:lnTo>
                  <a:lnTo>
                    <a:pt x="410" y="686"/>
                  </a:lnTo>
                  <a:lnTo>
                    <a:pt x="417" y="686"/>
                  </a:lnTo>
                  <a:lnTo>
                    <a:pt x="424" y="687"/>
                  </a:lnTo>
                  <a:lnTo>
                    <a:pt x="432" y="687"/>
                  </a:lnTo>
                  <a:lnTo>
                    <a:pt x="439" y="687"/>
                  </a:lnTo>
                  <a:lnTo>
                    <a:pt x="447" y="687"/>
                  </a:lnTo>
                  <a:lnTo>
                    <a:pt x="454" y="687"/>
                  </a:lnTo>
                  <a:lnTo>
                    <a:pt x="461" y="686"/>
                  </a:lnTo>
                  <a:lnTo>
                    <a:pt x="469" y="686"/>
                  </a:lnTo>
                  <a:lnTo>
                    <a:pt x="476" y="685"/>
                  </a:lnTo>
                  <a:lnTo>
                    <a:pt x="482" y="685"/>
                  </a:lnTo>
                  <a:lnTo>
                    <a:pt x="487" y="685"/>
                  </a:lnTo>
                  <a:lnTo>
                    <a:pt x="493" y="685"/>
                  </a:lnTo>
                  <a:lnTo>
                    <a:pt x="498" y="685"/>
                  </a:lnTo>
                  <a:lnTo>
                    <a:pt x="504" y="684"/>
                  </a:lnTo>
                  <a:lnTo>
                    <a:pt x="510" y="684"/>
                  </a:lnTo>
                  <a:lnTo>
                    <a:pt x="516" y="683"/>
                  </a:lnTo>
                  <a:lnTo>
                    <a:pt x="521" y="682"/>
                  </a:lnTo>
                  <a:lnTo>
                    <a:pt x="527" y="680"/>
                  </a:lnTo>
                  <a:lnTo>
                    <a:pt x="533" y="679"/>
                  </a:lnTo>
                  <a:lnTo>
                    <a:pt x="539" y="677"/>
                  </a:lnTo>
                  <a:lnTo>
                    <a:pt x="545" y="676"/>
                  </a:lnTo>
                  <a:lnTo>
                    <a:pt x="551" y="674"/>
                  </a:lnTo>
                  <a:lnTo>
                    <a:pt x="557" y="671"/>
                  </a:lnTo>
                  <a:lnTo>
                    <a:pt x="563" y="669"/>
                  </a:lnTo>
                  <a:lnTo>
                    <a:pt x="569" y="666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5" y="648"/>
                  </a:lnTo>
                  <a:lnTo>
                    <a:pt x="611" y="644"/>
                  </a:lnTo>
                  <a:lnTo>
                    <a:pt x="617" y="640"/>
                  </a:lnTo>
                  <a:lnTo>
                    <a:pt x="623" y="636"/>
                  </a:lnTo>
                  <a:lnTo>
                    <a:pt x="629" y="632"/>
                  </a:lnTo>
                  <a:lnTo>
                    <a:pt x="635" y="628"/>
                  </a:lnTo>
                  <a:lnTo>
                    <a:pt x="641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9"/>
                  </a:lnTo>
                  <a:lnTo>
                    <a:pt x="690" y="583"/>
                  </a:lnTo>
                  <a:lnTo>
                    <a:pt x="695" y="577"/>
                  </a:lnTo>
                  <a:lnTo>
                    <a:pt x="701" y="572"/>
                  </a:lnTo>
                  <a:lnTo>
                    <a:pt x="707" y="566"/>
                  </a:lnTo>
                  <a:lnTo>
                    <a:pt x="713" y="560"/>
                  </a:lnTo>
                  <a:lnTo>
                    <a:pt x="719" y="554"/>
                  </a:lnTo>
                  <a:lnTo>
                    <a:pt x="725" y="547"/>
                  </a:lnTo>
                  <a:lnTo>
                    <a:pt x="730" y="541"/>
                  </a:lnTo>
                  <a:lnTo>
                    <a:pt x="736" y="534"/>
                  </a:lnTo>
                  <a:lnTo>
                    <a:pt x="735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20"/>
                  </a:lnTo>
                  <a:lnTo>
                    <a:pt x="732" y="514"/>
                  </a:lnTo>
                  <a:lnTo>
                    <a:pt x="730" y="507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3"/>
                  </a:lnTo>
                  <a:lnTo>
                    <a:pt x="719" y="452"/>
                  </a:lnTo>
                  <a:lnTo>
                    <a:pt x="716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9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7" y="348"/>
                  </a:lnTo>
                  <a:lnTo>
                    <a:pt x="695" y="339"/>
                  </a:lnTo>
                  <a:lnTo>
                    <a:pt x="693" y="331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9" y="310"/>
                  </a:lnTo>
                  <a:lnTo>
                    <a:pt x="688" y="305"/>
                  </a:lnTo>
                  <a:lnTo>
                    <a:pt x="687" y="301"/>
                  </a:lnTo>
                  <a:lnTo>
                    <a:pt x="686" y="298"/>
                  </a:lnTo>
                  <a:lnTo>
                    <a:pt x="686" y="296"/>
                  </a:lnTo>
                  <a:lnTo>
                    <a:pt x="686" y="295"/>
                  </a:lnTo>
                  <a:lnTo>
                    <a:pt x="685" y="296"/>
                  </a:lnTo>
                  <a:lnTo>
                    <a:pt x="683" y="296"/>
                  </a:lnTo>
                  <a:lnTo>
                    <a:pt x="681" y="297"/>
                  </a:lnTo>
                  <a:lnTo>
                    <a:pt x="677" y="299"/>
                  </a:lnTo>
                  <a:lnTo>
                    <a:pt x="672" y="301"/>
                  </a:lnTo>
                  <a:lnTo>
                    <a:pt x="667" y="303"/>
                  </a:lnTo>
                  <a:lnTo>
                    <a:pt x="660" y="306"/>
                  </a:lnTo>
                  <a:lnTo>
                    <a:pt x="654" y="309"/>
                  </a:lnTo>
                  <a:lnTo>
                    <a:pt x="646" y="312"/>
                  </a:lnTo>
                  <a:lnTo>
                    <a:pt x="638" y="315"/>
                  </a:lnTo>
                  <a:lnTo>
                    <a:pt x="629" y="319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1" y="330"/>
                  </a:lnTo>
                  <a:lnTo>
                    <a:pt x="591" y="335"/>
                  </a:lnTo>
                  <a:lnTo>
                    <a:pt x="580" y="339"/>
                  </a:lnTo>
                  <a:lnTo>
                    <a:pt x="570" y="343"/>
                  </a:lnTo>
                  <a:lnTo>
                    <a:pt x="560" y="347"/>
                  </a:lnTo>
                  <a:lnTo>
                    <a:pt x="549" y="352"/>
                  </a:lnTo>
                  <a:lnTo>
                    <a:pt x="539" y="356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10" y="368"/>
                  </a:lnTo>
                  <a:lnTo>
                    <a:pt x="501" y="372"/>
                  </a:lnTo>
                  <a:lnTo>
                    <a:pt x="492" y="375"/>
                  </a:lnTo>
                  <a:lnTo>
                    <a:pt x="484" y="379"/>
                  </a:lnTo>
                  <a:lnTo>
                    <a:pt x="476" y="382"/>
                  </a:lnTo>
                  <a:lnTo>
                    <a:pt x="469" y="385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3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5" y="395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4" y="392"/>
                  </a:lnTo>
                  <a:lnTo>
                    <a:pt x="443" y="389"/>
                  </a:lnTo>
                  <a:lnTo>
                    <a:pt x="443" y="385"/>
                  </a:lnTo>
                  <a:lnTo>
                    <a:pt x="442" y="380"/>
                  </a:lnTo>
                  <a:lnTo>
                    <a:pt x="441" y="374"/>
                  </a:lnTo>
                  <a:lnTo>
                    <a:pt x="440" y="366"/>
                  </a:lnTo>
                  <a:lnTo>
                    <a:pt x="439" y="359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4" y="198"/>
                  </a:lnTo>
                  <a:lnTo>
                    <a:pt x="413" y="190"/>
                  </a:lnTo>
                  <a:lnTo>
                    <a:pt x="412" y="183"/>
                  </a:lnTo>
                  <a:lnTo>
                    <a:pt x="411" y="177"/>
                  </a:lnTo>
                  <a:lnTo>
                    <a:pt x="410" y="172"/>
                  </a:lnTo>
                  <a:lnTo>
                    <a:pt x="410" y="168"/>
                  </a:lnTo>
                  <a:lnTo>
                    <a:pt x="409" y="164"/>
                  </a:lnTo>
                  <a:lnTo>
                    <a:pt x="409" y="162"/>
                  </a:lnTo>
                  <a:lnTo>
                    <a:pt x="408" y="162"/>
                  </a:lnTo>
                  <a:lnTo>
                    <a:pt x="407" y="163"/>
                  </a:lnTo>
                  <a:lnTo>
                    <a:pt x="404" y="165"/>
                  </a:lnTo>
                  <a:lnTo>
                    <a:pt x="400" y="168"/>
                  </a:lnTo>
                  <a:lnTo>
                    <a:pt x="395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69" y="189"/>
                  </a:lnTo>
                  <a:lnTo>
                    <a:pt x="361" y="195"/>
                  </a:lnTo>
                  <a:lnTo>
                    <a:pt x="353" y="200"/>
                  </a:lnTo>
                  <a:lnTo>
                    <a:pt x="344" y="206"/>
                  </a:lnTo>
                  <a:lnTo>
                    <a:pt x="335" y="212"/>
                  </a:lnTo>
                  <a:lnTo>
                    <a:pt x="326" y="219"/>
                  </a:lnTo>
                  <a:lnTo>
                    <a:pt x="317" y="225"/>
                  </a:lnTo>
                  <a:lnTo>
                    <a:pt x="308" y="231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1" y="250"/>
                  </a:lnTo>
                  <a:lnTo>
                    <a:pt x="272" y="256"/>
                  </a:lnTo>
                  <a:lnTo>
                    <a:pt x="264" y="261"/>
                  </a:lnTo>
                  <a:lnTo>
                    <a:pt x="257" y="266"/>
                  </a:lnTo>
                  <a:lnTo>
                    <a:pt x="250" y="271"/>
                  </a:lnTo>
                  <a:lnTo>
                    <a:pt x="244" y="275"/>
                  </a:lnTo>
                  <a:lnTo>
                    <a:pt x="238" y="279"/>
                  </a:lnTo>
                  <a:lnTo>
                    <a:pt x="234" y="282"/>
                  </a:lnTo>
                  <a:lnTo>
                    <a:pt x="230" y="285"/>
                  </a:lnTo>
                  <a:lnTo>
                    <a:pt x="227" y="287"/>
                  </a:lnTo>
                  <a:lnTo>
                    <a:pt x="225" y="288"/>
                  </a:lnTo>
                  <a:lnTo>
                    <a:pt x="224" y="286"/>
                  </a:lnTo>
                  <a:lnTo>
                    <a:pt x="224" y="284"/>
                  </a:lnTo>
                  <a:lnTo>
                    <a:pt x="223" y="280"/>
                  </a:lnTo>
                  <a:lnTo>
                    <a:pt x="222" y="276"/>
                  </a:lnTo>
                  <a:lnTo>
                    <a:pt x="221" y="271"/>
                  </a:lnTo>
                  <a:lnTo>
                    <a:pt x="220" y="265"/>
                  </a:lnTo>
                  <a:lnTo>
                    <a:pt x="218" y="258"/>
                  </a:lnTo>
                  <a:lnTo>
                    <a:pt x="217" y="251"/>
                  </a:lnTo>
                  <a:lnTo>
                    <a:pt x="215" y="243"/>
                  </a:lnTo>
                  <a:lnTo>
                    <a:pt x="213" y="235"/>
                  </a:lnTo>
                  <a:lnTo>
                    <a:pt x="211" y="226"/>
                  </a:lnTo>
                  <a:lnTo>
                    <a:pt x="209" y="217"/>
                  </a:lnTo>
                  <a:lnTo>
                    <a:pt x="207" y="207"/>
                  </a:lnTo>
                  <a:lnTo>
                    <a:pt x="205" y="197"/>
                  </a:lnTo>
                  <a:lnTo>
                    <a:pt x="203" y="187"/>
                  </a:lnTo>
                  <a:lnTo>
                    <a:pt x="201" y="176"/>
                  </a:lnTo>
                  <a:lnTo>
                    <a:pt x="198" y="166"/>
                  </a:lnTo>
                  <a:lnTo>
                    <a:pt x="196" y="155"/>
                  </a:lnTo>
                  <a:lnTo>
                    <a:pt x="194" y="144"/>
                  </a:lnTo>
                  <a:lnTo>
                    <a:pt x="191" y="133"/>
                  </a:lnTo>
                  <a:lnTo>
                    <a:pt x="189" y="123"/>
                  </a:lnTo>
                  <a:lnTo>
                    <a:pt x="187" y="112"/>
                  </a:lnTo>
                  <a:lnTo>
                    <a:pt x="185" y="102"/>
                  </a:lnTo>
                  <a:lnTo>
                    <a:pt x="182" y="91"/>
                  </a:lnTo>
                  <a:lnTo>
                    <a:pt x="180" y="81"/>
                  </a:lnTo>
                  <a:lnTo>
                    <a:pt x="178" y="72"/>
                  </a:lnTo>
                  <a:lnTo>
                    <a:pt x="176" y="62"/>
                  </a:lnTo>
                  <a:lnTo>
                    <a:pt x="174" y="54"/>
                  </a:lnTo>
                  <a:lnTo>
                    <a:pt x="172" y="45"/>
                  </a:lnTo>
                  <a:lnTo>
                    <a:pt x="171" y="37"/>
                  </a:lnTo>
                  <a:lnTo>
                    <a:pt x="169" y="30"/>
                  </a:lnTo>
                  <a:lnTo>
                    <a:pt x="168" y="24"/>
                  </a:lnTo>
                  <a:lnTo>
                    <a:pt x="167" y="18"/>
                  </a:lnTo>
                  <a:lnTo>
                    <a:pt x="165" y="13"/>
                  </a:lnTo>
                  <a:lnTo>
                    <a:pt x="165" y="8"/>
                  </a:lnTo>
                  <a:lnTo>
                    <a:pt x="164" y="5"/>
                  </a:lnTo>
                  <a:lnTo>
                    <a:pt x="163" y="2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0" y="2"/>
                  </a:lnTo>
                  <a:lnTo>
                    <a:pt x="157" y="5"/>
                  </a:lnTo>
                  <a:lnTo>
                    <a:pt x="153" y="8"/>
                  </a:lnTo>
                  <a:lnTo>
                    <a:pt x="148" y="12"/>
                  </a:lnTo>
                  <a:lnTo>
                    <a:pt x="143" y="17"/>
                  </a:lnTo>
                  <a:lnTo>
                    <a:pt x="136" y="22"/>
                  </a:lnTo>
                  <a:lnTo>
                    <a:pt x="129" y="28"/>
                  </a:lnTo>
                  <a:lnTo>
                    <a:pt x="121" y="34"/>
                  </a:lnTo>
                  <a:lnTo>
                    <a:pt x="113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79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1"/>
                  </a:lnTo>
                  <a:lnTo>
                    <a:pt x="33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3" y="123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04" name="Freeform 40">
              <a:extLst>
                <a:ext uri="{FF2B5EF4-FFF2-40B4-BE49-F238E27FC236}">
                  <a16:creationId xmlns:a16="http://schemas.microsoft.com/office/drawing/2014/main" id="{CE6FD2AF-684A-478A-B5DD-EA7653E4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657" y="3523431"/>
              <a:ext cx="1057837" cy="965985"/>
            </a:xfrm>
            <a:custGeom>
              <a:avLst/>
              <a:gdLst>
                <a:gd name="T0" fmla="*/ 2147483646 w 737"/>
                <a:gd name="T1" fmla="*/ 2147483646 h 688"/>
                <a:gd name="T2" fmla="*/ 2147483646 w 737"/>
                <a:gd name="T3" fmla="*/ 2147483646 h 688"/>
                <a:gd name="T4" fmla="*/ 2147483646 w 737"/>
                <a:gd name="T5" fmla="*/ 2147483646 h 688"/>
                <a:gd name="T6" fmla="*/ 0 w 737"/>
                <a:gd name="T7" fmla="*/ 2147483646 h 688"/>
                <a:gd name="T8" fmla="*/ 2147483646 w 737"/>
                <a:gd name="T9" fmla="*/ 2147483646 h 688"/>
                <a:gd name="T10" fmla="*/ 2147483646 w 737"/>
                <a:gd name="T11" fmla="*/ 2147483646 h 688"/>
                <a:gd name="T12" fmla="*/ 2147483646 w 737"/>
                <a:gd name="T13" fmla="*/ 2147483646 h 688"/>
                <a:gd name="T14" fmla="*/ 2147483646 w 737"/>
                <a:gd name="T15" fmla="*/ 2147483646 h 688"/>
                <a:gd name="T16" fmla="*/ 2147483646 w 737"/>
                <a:gd name="T17" fmla="*/ 2147483646 h 688"/>
                <a:gd name="T18" fmla="*/ 2147483646 w 737"/>
                <a:gd name="T19" fmla="*/ 2147483646 h 688"/>
                <a:gd name="T20" fmla="*/ 2147483646 w 737"/>
                <a:gd name="T21" fmla="*/ 2147483646 h 688"/>
                <a:gd name="T22" fmla="*/ 2147483646 w 737"/>
                <a:gd name="T23" fmla="*/ 2147483646 h 688"/>
                <a:gd name="T24" fmla="*/ 2147483646 w 737"/>
                <a:gd name="T25" fmla="*/ 2147483646 h 688"/>
                <a:gd name="T26" fmla="*/ 2147483646 w 737"/>
                <a:gd name="T27" fmla="*/ 2147483646 h 688"/>
                <a:gd name="T28" fmla="*/ 2147483646 w 737"/>
                <a:gd name="T29" fmla="*/ 2147483646 h 688"/>
                <a:gd name="T30" fmla="*/ 2147483646 w 737"/>
                <a:gd name="T31" fmla="*/ 2147483646 h 688"/>
                <a:gd name="T32" fmla="*/ 2147483646 w 737"/>
                <a:gd name="T33" fmla="*/ 2147483646 h 688"/>
                <a:gd name="T34" fmla="*/ 2147483646 w 737"/>
                <a:gd name="T35" fmla="*/ 2147483646 h 688"/>
                <a:gd name="T36" fmla="*/ 2147483646 w 737"/>
                <a:gd name="T37" fmla="*/ 2147483646 h 688"/>
                <a:gd name="T38" fmla="*/ 2147483646 w 737"/>
                <a:gd name="T39" fmla="*/ 2147483646 h 688"/>
                <a:gd name="T40" fmla="*/ 2147483646 w 737"/>
                <a:gd name="T41" fmla="*/ 2147483646 h 688"/>
                <a:gd name="T42" fmla="*/ 2147483646 w 737"/>
                <a:gd name="T43" fmla="*/ 2147483646 h 688"/>
                <a:gd name="T44" fmla="*/ 2147483646 w 737"/>
                <a:gd name="T45" fmla="*/ 2147483646 h 688"/>
                <a:gd name="T46" fmla="*/ 2147483646 w 737"/>
                <a:gd name="T47" fmla="*/ 2147483646 h 688"/>
                <a:gd name="T48" fmla="*/ 2147483646 w 737"/>
                <a:gd name="T49" fmla="*/ 2147483646 h 688"/>
                <a:gd name="T50" fmla="*/ 2147483646 w 737"/>
                <a:gd name="T51" fmla="*/ 2147483646 h 688"/>
                <a:gd name="T52" fmla="*/ 2147483646 w 737"/>
                <a:gd name="T53" fmla="*/ 2147483646 h 688"/>
                <a:gd name="T54" fmla="*/ 2147483646 w 737"/>
                <a:gd name="T55" fmla="*/ 2147483646 h 688"/>
                <a:gd name="T56" fmla="*/ 2147483646 w 737"/>
                <a:gd name="T57" fmla="*/ 2147483646 h 688"/>
                <a:gd name="T58" fmla="*/ 2147483646 w 737"/>
                <a:gd name="T59" fmla="*/ 2147483646 h 688"/>
                <a:gd name="T60" fmla="*/ 2147483646 w 737"/>
                <a:gd name="T61" fmla="*/ 2147483646 h 688"/>
                <a:gd name="T62" fmla="*/ 2147483646 w 737"/>
                <a:gd name="T63" fmla="*/ 2147483646 h 688"/>
                <a:gd name="T64" fmla="*/ 2147483646 w 737"/>
                <a:gd name="T65" fmla="*/ 2147483646 h 688"/>
                <a:gd name="T66" fmla="*/ 2147483646 w 737"/>
                <a:gd name="T67" fmla="*/ 2147483646 h 688"/>
                <a:gd name="T68" fmla="*/ 2147483646 w 737"/>
                <a:gd name="T69" fmla="*/ 2147483646 h 688"/>
                <a:gd name="T70" fmla="*/ 2147483646 w 737"/>
                <a:gd name="T71" fmla="*/ 2147483646 h 688"/>
                <a:gd name="T72" fmla="*/ 2147483646 w 737"/>
                <a:gd name="T73" fmla="*/ 2147483646 h 688"/>
                <a:gd name="T74" fmla="*/ 2147483646 w 737"/>
                <a:gd name="T75" fmla="*/ 2147483646 h 688"/>
                <a:gd name="T76" fmla="*/ 2147483646 w 737"/>
                <a:gd name="T77" fmla="*/ 2147483646 h 688"/>
                <a:gd name="T78" fmla="*/ 2147483646 w 737"/>
                <a:gd name="T79" fmla="*/ 2147483646 h 688"/>
                <a:gd name="T80" fmla="*/ 2147483646 w 737"/>
                <a:gd name="T81" fmla="*/ 2147483646 h 688"/>
                <a:gd name="T82" fmla="*/ 2147483646 w 737"/>
                <a:gd name="T83" fmla="*/ 2147483646 h 688"/>
                <a:gd name="T84" fmla="*/ 2147483646 w 737"/>
                <a:gd name="T85" fmla="*/ 2147483646 h 688"/>
                <a:gd name="T86" fmla="*/ 2147483646 w 737"/>
                <a:gd name="T87" fmla="*/ 2147483646 h 688"/>
                <a:gd name="T88" fmla="*/ 2147483646 w 737"/>
                <a:gd name="T89" fmla="*/ 2147483646 h 688"/>
                <a:gd name="T90" fmla="*/ 2147483646 w 737"/>
                <a:gd name="T91" fmla="*/ 2147483646 h 688"/>
                <a:gd name="T92" fmla="*/ 2147483646 w 737"/>
                <a:gd name="T93" fmla="*/ 2147483646 h 688"/>
                <a:gd name="T94" fmla="*/ 2147483646 w 737"/>
                <a:gd name="T95" fmla="*/ 2147483646 h 688"/>
                <a:gd name="T96" fmla="*/ 2147483646 w 737"/>
                <a:gd name="T97" fmla="*/ 2147483646 h 688"/>
                <a:gd name="T98" fmla="*/ 2147483646 w 737"/>
                <a:gd name="T99" fmla="*/ 2147483646 h 688"/>
                <a:gd name="T100" fmla="*/ 2147483646 w 737"/>
                <a:gd name="T101" fmla="*/ 2147483646 h 688"/>
                <a:gd name="T102" fmla="*/ 2147483646 w 737"/>
                <a:gd name="T103" fmla="*/ 2147483646 h 688"/>
                <a:gd name="T104" fmla="*/ 2147483646 w 737"/>
                <a:gd name="T105" fmla="*/ 2147483646 h 688"/>
                <a:gd name="T106" fmla="*/ 2147483646 w 737"/>
                <a:gd name="T107" fmla="*/ 2147483646 h 688"/>
                <a:gd name="T108" fmla="*/ 2147483646 w 737"/>
                <a:gd name="T109" fmla="*/ 2147483646 h 688"/>
                <a:gd name="T110" fmla="*/ 2147483646 w 737"/>
                <a:gd name="T111" fmla="*/ 2147483646 h 688"/>
                <a:gd name="T112" fmla="*/ 2147483646 w 737"/>
                <a:gd name="T113" fmla="*/ 2147483646 h 688"/>
                <a:gd name="T114" fmla="*/ 2147483646 w 737"/>
                <a:gd name="T115" fmla="*/ 2147483646 h 688"/>
                <a:gd name="T116" fmla="*/ 2147483646 w 737"/>
                <a:gd name="T117" fmla="*/ 2147483646 h 688"/>
                <a:gd name="T118" fmla="*/ 2147483646 w 737"/>
                <a:gd name="T119" fmla="*/ 2147483646 h 688"/>
                <a:gd name="T120" fmla="*/ 2147483646 w 737"/>
                <a:gd name="T121" fmla="*/ 2147483646 h 688"/>
                <a:gd name="T122" fmla="*/ 2147483646 w 737"/>
                <a:gd name="T123" fmla="*/ 2147483646 h 6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7"/>
                <a:gd name="T187" fmla="*/ 0 h 688"/>
                <a:gd name="T188" fmla="*/ 737 w 737"/>
                <a:gd name="T189" fmla="*/ 688 h 6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7" h="688">
                  <a:moveTo>
                    <a:pt x="13" y="123"/>
                  </a:moveTo>
                  <a:lnTo>
                    <a:pt x="12" y="131"/>
                  </a:lnTo>
                  <a:lnTo>
                    <a:pt x="11" y="138"/>
                  </a:lnTo>
                  <a:lnTo>
                    <a:pt x="10" y="145"/>
                  </a:lnTo>
                  <a:lnTo>
                    <a:pt x="10" y="153"/>
                  </a:lnTo>
                  <a:lnTo>
                    <a:pt x="9" y="160"/>
                  </a:lnTo>
                  <a:lnTo>
                    <a:pt x="8" y="168"/>
                  </a:lnTo>
                  <a:lnTo>
                    <a:pt x="7" y="175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8"/>
                  </a:lnTo>
                  <a:lnTo>
                    <a:pt x="4" y="205"/>
                  </a:lnTo>
                  <a:lnTo>
                    <a:pt x="3" y="213"/>
                  </a:lnTo>
                  <a:lnTo>
                    <a:pt x="3" y="220"/>
                  </a:lnTo>
                  <a:lnTo>
                    <a:pt x="2" y="228"/>
                  </a:lnTo>
                  <a:lnTo>
                    <a:pt x="2" y="235"/>
                  </a:lnTo>
                  <a:lnTo>
                    <a:pt x="1" y="243"/>
                  </a:lnTo>
                  <a:lnTo>
                    <a:pt x="1" y="250"/>
                  </a:lnTo>
                  <a:lnTo>
                    <a:pt x="1" y="258"/>
                  </a:lnTo>
                  <a:lnTo>
                    <a:pt x="0" y="265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1" y="310"/>
                  </a:lnTo>
                  <a:lnTo>
                    <a:pt x="1" y="317"/>
                  </a:lnTo>
                  <a:lnTo>
                    <a:pt x="2" y="324"/>
                  </a:lnTo>
                  <a:lnTo>
                    <a:pt x="3" y="331"/>
                  </a:lnTo>
                  <a:lnTo>
                    <a:pt x="3" y="338"/>
                  </a:lnTo>
                  <a:lnTo>
                    <a:pt x="4" y="345"/>
                  </a:lnTo>
                  <a:lnTo>
                    <a:pt x="5" y="352"/>
                  </a:lnTo>
                  <a:lnTo>
                    <a:pt x="7" y="359"/>
                  </a:lnTo>
                  <a:lnTo>
                    <a:pt x="8" y="366"/>
                  </a:lnTo>
                  <a:lnTo>
                    <a:pt x="9" y="372"/>
                  </a:lnTo>
                  <a:lnTo>
                    <a:pt x="11" y="379"/>
                  </a:lnTo>
                  <a:lnTo>
                    <a:pt x="13" y="385"/>
                  </a:lnTo>
                  <a:lnTo>
                    <a:pt x="15" y="392"/>
                  </a:lnTo>
                  <a:lnTo>
                    <a:pt x="17" y="398"/>
                  </a:lnTo>
                  <a:lnTo>
                    <a:pt x="19" y="404"/>
                  </a:lnTo>
                  <a:lnTo>
                    <a:pt x="21" y="408"/>
                  </a:lnTo>
                  <a:lnTo>
                    <a:pt x="23" y="411"/>
                  </a:lnTo>
                  <a:lnTo>
                    <a:pt x="25" y="414"/>
                  </a:lnTo>
                  <a:lnTo>
                    <a:pt x="27" y="418"/>
                  </a:lnTo>
                  <a:lnTo>
                    <a:pt x="29" y="422"/>
                  </a:lnTo>
                  <a:lnTo>
                    <a:pt x="31" y="425"/>
                  </a:lnTo>
                  <a:lnTo>
                    <a:pt x="34" y="429"/>
                  </a:lnTo>
                  <a:lnTo>
                    <a:pt x="36" y="433"/>
                  </a:lnTo>
                  <a:lnTo>
                    <a:pt x="39" y="437"/>
                  </a:lnTo>
                  <a:lnTo>
                    <a:pt x="42" y="441"/>
                  </a:lnTo>
                  <a:lnTo>
                    <a:pt x="45" y="445"/>
                  </a:lnTo>
                  <a:lnTo>
                    <a:pt x="48" y="449"/>
                  </a:lnTo>
                  <a:lnTo>
                    <a:pt x="51" y="454"/>
                  </a:lnTo>
                  <a:lnTo>
                    <a:pt x="54" y="458"/>
                  </a:lnTo>
                  <a:lnTo>
                    <a:pt x="57" y="462"/>
                  </a:lnTo>
                  <a:lnTo>
                    <a:pt x="61" y="467"/>
                  </a:lnTo>
                  <a:lnTo>
                    <a:pt x="64" y="471"/>
                  </a:lnTo>
                  <a:lnTo>
                    <a:pt x="68" y="476"/>
                  </a:lnTo>
                  <a:lnTo>
                    <a:pt x="72" y="480"/>
                  </a:lnTo>
                  <a:lnTo>
                    <a:pt x="76" y="485"/>
                  </a:lnTo>
                  <a:lnTo>
                    <a:pt x="80" y="490"/>
                  </a:lnTo>
                  <a:lnTo>
                    <a:pt x="84" y="494"/>
                  </a:lnTo>
                  <a:lnTo>
                    <a:pt x="88" y="499"/>
                  </a:lnTo>
                  <a:lnTo>
                    <a:pt x="92" y="503"/>
                  </a:lnTo>
                  <a:lnTo>
                    <a:pt x="96" y="508"/>
                  </a:lnTo>
                  <a:lnTo>
                    <a:pt x="101" y="513"/>
                  </a:lnTo>
                  <a:lnTo>
                    <a:pt x="105" y="518"/>
                  </a:lnTo>
                  <a:lnTo>
                    <a:pt x="110" y="522"/>
                  </a:lnTo>
                  <a:lnTo>
                    <a:pt x="115" y="527"/>
                  </a:lnTo>
                  <a:lnTo>
                    <a:pt x="119" y="532"/>
                  </a:lnTo>
                  <a:lnTo>
                    <a:pt x="124" y="537"/>
                  </a:lnTo>
                  <a:lnTo>
                    <a:pt x="129" y="541"/>
                  </a:lnTo>
                  <a:lnTo>
                    <a:pt x="134" y="546"/>
                  </a:lnTo>
                  <a:lnTo>
                    <a:pt x="139" y="551"/>
                  </a:lnTo>
                  <a:lnTo>
                    <a:pt x="145" y="555"/>
                  </a:lnTo>
                  <a:lnTo>
                    <a:pt x="150" y="560"/>
                  </a:lnTo>
                  <a:lnTo>
                    <a:pt x="155" y="565"/>
                  </a:lnTo>
                  <a:lnTo>
                    <a:pt x="161" y="569"/>
                  </a:lnTo>
                  <a:lnTo>
                    <a:pt x="166" y="574"/>
                  </a:lnTo>
                  <a:lnTo>
                    <a:pt x="172" y="578"/>
                  </a:lnTo>
                  <a:lnTo>
                    <a:pt x="177" y="583"/>
                  </a:lnTo>
                  <a:lnTo>
                    <a:pt x="183" y="587"/>
                  </a:lnTo>
                  <a:lnTo>
                    <a:pt x="189" y="592"/>
                  </a:lnTo>
                  <a:lnTo>
                    <a:pt x="195" y="596"/>
                  </a:lnTo>
                  <a:lnTo>
                    <a:pt x="201" y="600"/>
                  </a:lnTo>
                  <a:lnTo>
                    <a:pt x="207" y="605"/>
                  </a:lnTo>
                  <a:lnTo>
                    <a:pt x="213" y="609"/>
                  </a:lnTo>
                  <a:lnTo>
                    <a:pt x="219" y="613"/>
                  </a:lnTo>
                  <a:lnTo>
                    <a:pt x="225" y="617"/>
                  </a:lnTo>
                  <a:lnTo>
                    <a:pt x="231" y="621"/>
                  </a:lnTo>
                  <a:lnTo>
                    <a:pt x="237" y="625"/>
                  </a:lnTo>
                  <a:lnTo>
                    <a:pt x="244" y="628"/>
                  </a:lnTo>
                  <a:lnTo>
                    <a:pt x="250" y="632"/>
                  </a:lnTo>
                  <a:lnTo>
                    <a:pt x="257" y="636"/>
                  </a:lnTo>
                  <a:lnTo>
                    <a:pt x="263" y="639"/>
                  </a:lnTo>
                  <a:lnTo>
                    <a:pt x="270" y="643"/>
                  </a:lnTo>
                  <a:lnTo>
                    <a:pt x="276" y="646"/>
                  </a:lnTo>
                  <a:lnTo>
                    <a:pt x="283" y="649"/>
                  </a:lnTo>
                  <a:lnTo>
                    <a:pt x="290" y="652"/>
                  </a:lnTo>
                  <a:lnTo>
                    <a:pt x="296" y="655"/>
                  </a:lnTo>
                  <a:lnTo>
                    <a:pt x="303" y="658"/>
                  </a:lnTo>
                  <a:lnTo>
                    <a:pt x="310" y="661"/>
                  </a:lnTo>
                  <a:lnTo>
                    <a:pt x="317" y="664"/>
                  </a:lnTo>
                  <a:lnTo>
                    <a:pt x="324" y="666"/>
                  </a:lnTo>
                  <a:lnTo>
                    <a:pt x="331" y="669"/>
                  </a:lnTo>
                  <a:lnTo>
                    <a:pt x="338" y="671"/>
                  </a:lnTo>
                  <a:lnTo>
                    <a:pt x="345" y="673"/>
                  </a:lnTo>
                  <a:lnTo>
                    <a:pt x="352" y="675"/>
                  </a:lnTo>
                  <a:lnTo>
                    <a:pt x="359" y="677"/>
                  </a:lnTo>
                  <a:lnTo>
                    <a:pt x="366" y="679"/>
                  </a:lnTo>
                  <a:lnTo>
                    <a:pt x="373" y="680"/>
                  </a:lnTo>
                  <a:lnTo>
                    <a:pt x="381" y="682"/>
                  </a:lnTo>
                  <a:lnTo>
                    <a:pt x="388" y="683"/>
                  </a:lnTo>
                  <a:lnTo>
                    <a:pt x="395" y="684"/>
                  </a:lnTo>
                  <a:lnTo>
                    <a:pt x="402" y="685"/>
                  </a:lnTo>
                  <a:lnTo>
                    <a:pt x="410" y="686"/>
                  </a:lnTo>
                  <a:lnTo>
                    <a:pt x="417" y="686"/>
                  </a:lnTo>
                  <a:lnTo>
                    <a:pt x="424" y="687"/>
                  </a:lnTo>
                  <a:lnTo>
                    <a:pt x="432" y="687"/>
                  </a:lnTo>
                  <a:lnTo>
                    <a:pt x="439" y="687"/>
                  </a:lnTo>
                  <a:lnTo>
                    <a:pt x="447" y="687"/>
                  </a:lnTo>
                  <a:lnTo>
                    <a:pt x="454" y="687"/>
                  </a:lnTo>
                  <a:lnTo>
                    <a:pt x="461" y="686"/>
                  </a:lnTo>
                  <a:lnTo>
                    <a:pt x="469" y="686"/>
                  </a:lnTo>
                  <a:lnTo>
                    <a:pt x="476" y="685"/>
                  </a:lnTo>
                  <a:lnTo>
                    <a:pt x="482" y="685"/>
                  </a:lnTo>
                  <a:lnTo>
                    <a:pt x="487" y="685"/>
                  </a:lnTo>
                  <a:lnTo>
                    <a:pt x="493" y="685"/>
                  </a:lnTo>
                  <a:lnTo>
                    <a:pt x="498" y="685"/>
                  </a:lnTo>
                  <a:lnTo>
                    <a:pt x="504" y="684"/>
                  </a:lnTo>
                  <a:lnTo>
                    <a:pt x="510" y="684"/>
                  </a:lnTo>
                  <a:lnTo>
                    <a:pt x="516" y="683"/>
                  </a:lnTo>
                  <a:lnTo>
                    <a:pt x="521" y="682"/>
                  </a:lnTo>
                  <a:lnTo>
                    <a:pt x="527" y="680"/>
                  </a:lnTo>
                  <a:lnTo>
                    <a:pt x="533" y="679"/>
                  </a:lnTo>
                  <a:lnTo>
                    <a:pt x="539" y="677"/>
                  </a:lnTo>
                  <a:lnTo>
                    <a:pt x="545" y="676"/>
                  </a:lnTo>
                  <a:lnTo>
                    <a:pt x="551" y="674"/>
                  </a:lnTo>
                  <a:lnTo>
                    <a:pt x="557" y="671"/>
                  </a:lnTo>
                  <a:lnTo>
                    <a:pt x="563" y="669"/>
                  </a:lnTo>
                  <a:lnTo>
                    <a:pt x="569" y="666"/>
                  </a:lnTo>
                  <a:lnTo>
                    <a:pt x="575" y="664"/>
                  </a:lnTo>
                  <a:lnTo>
                    <a:pt x="581" y="661"/>
                  </a:lnTo>
                  <a:lnTo>
                    <a:pt x="587" y="658"/>
                  </a:lnTo>
                  <a:lnTo>
                    <a:pt x="593" y="655"/>
                  </a:lnTo>
                  <a:lnTo>
                    <a:pt x="599" y="651"/>
                  </a:lnTo>
                  <a:lnTo>
                    <a:pt x="605" y="648"/>
                  </a:lnTo>
                  <a:lnTo>
                    <a:pt x="611" y="644"/>
                  </a:lnTo>
                  <a:lnTo>
                    <a:pt x="617" y="640"/>
                  </a:lnTo>
                  <a:lnTo>
                    <a:pt x="623" y="636"/>
                  </a:lnTo>
                  <a:lnTo>
                    <a:pt x="629" y="632"/>
                  </a:lnTo>
                  <a:lnTo>
                    <a:pt x="635" y="628"/>
                  </a:lnTo>
                  <a:lnTo>
                    <a:pt x="641" y="623"/>
                  </a:lnTo>
                  <a:lnTo>
                    <a:pt x="648" y="619"/>
                  </a:lnTo>
                  <a:lnTo>
                    <a:pt x="654" y="614"/>
                  </a:lnTo>
                  <a:lnTo>
                    <a:pt x="660" y="609"/>
                  </a:lnTo>
                  <a:lnTo>
                    <a:pt x="666" y="604"/>
                  </a:lnTo>
                  <a:lnTo>
                    <a:pt x="672" y="599"/>
                  </a:lnTo>
                  <a:lnTo>
                    <a:pt x="678" y="594"/>
                  </a:lnTo>
                  <a:lnTo>
                    <a:pt x="684" y="589"/>
                  </a:lnTo>
                  <a:lnTo>
                    <a:pt x="690" y="583"/>
                  </a:lnTo>
                  <a:lnTo>
                    <a:pt x="695" y="577"/>
                  </a:lnTo>
                  <a:lnTo>
                    <a:pt x="701" y="572"/>
                  </a:lnTo>
                  <a:lnTo>
                    <a:pt x="707" y="566"/>
                  </a:lnTo>
                  <a:lnTo>
                    <a:pt x="713" y="560"/>
                  </a:lnTo>
                  <a:lnTo>
                    <a:pt x="719" y="554"/>
                  </a:lnTo>
                  <a:lnTo>
                    <a:pt x="725" y="547"/>
                  </a:lnTo>
                  <a:lnTo>
                    <a:pt x="730" y="541"/>
                  </a:lnTo>
                  <a:lnTo>
                    <a:pt x="736" y="534"/>
                  </a:lnTo>
                  <a:lnTo>
                    <a:pt x="735" y="532"/>
                  </a:lnTo>
                  <a:lnTo>
                    <a:pt x="735" y="529"/>
                  </a:lnTo>
                  <a:lnTo>
                    <a:pt x="734" y="525"/>
                  </a:lnTo>
                  <a:lnTo>
                    <a:pt x="733" y="520"/>
                  </a:lnTo>
                  <a:lnTo>
                    <a:pt x="732" y="514"/>
                  </a:lnTo>
                  <a:lnTo>
                    <a:pt x="730" y="507"/>
                  </a:lnTo>
                  <a:lnTo>
                    <a:pt x="729" y="499"/>
                  </a:lnTo>
                  <a:lnTo>
                    <a:pt x="727" y="491"/>
                  </a:lnTo>
                  <a:lnTo>
                    <a:pt x="725" y="482"/>
                  </a:lnTo>
                  <a:lnTo>
                    <a:pt x="723" y="472"/>
                  </a:lnTo>
                  <a:lnTo>
                    <a:pt x="721" y="463"/>
                  </a:lnTo>
                  <a:lnTo>
                    <a:pt x="719" y="452"/>
                  </a:lnTo>
                  <a:lnTo>
                    <a:pt x="716" y="442"/>
                  </a:lnTo>
                  <a:lnTo>
                    <a:pt x="714" y="431"/>
                  </a:lnTo>
                  <a:lnTo>
                    <a:pt x="712" y="420"/>
                  </a:lnTo>
                  <a:lnTo>
                    <a:pt x="710" y="409"/>
                  </a:lnTo>
                  <a:lnTo>
                    <a:pt x="707" y="399"/>
                  </a:lnTo>
                  <a:lnTo>
                    <a:pt x="705" y="388"/>
                  </a:lnTo>
                  <a:lnTo>
                    <a:pt x="703" y="377"/>
                  </a:lnTo>
                  <a:lnTo>
                    <a:pt x="701" y="367"/>
                  </a:lnTo>
                  <a:lnTo>
                    <a:pt x="699" y="357"/>
                  </a:lnTo>
                  <a:lnTo>
                    <a:pt x="697" y="348"/>
                  </a:lnTo>
                  <a:lnTo>
                    <a:pt x="695" y="339"/>
                  </a:lnTo>
                  <a:lnTo>
                    <a:pt x="693" y="331"/>
                  </a:lnTo>
                  <a:lnTo>
                    <a:pt x="691" y="323"/>
                  </a:lnTo>
                  <a:lnTo>
                    <a:pt x="690" y="316"/>
                  </a:lnTo>
                  <a:lnTo>
                    <a:pt x="689" y="310"/>
                  </a:lnTo>
                  <a:lnTo>
                    <a:pt x="688" y="305"/>
                  </a:lnTo>
                  <a:lnTo>
                    <a:pt x="687" y="301"/>
                  </a:lnTo>
                  <a:lnTo>
                    <a:pt x="686" y="298"/>
                  </a:lnTo>
                  <a:lnTo>
                    <a:pt x="686" y="296"/>
                  </a:lnTo>
                  <a:lnTo>
                    <a:pt x="686" y="295"/>
                  </a:lnTo>
                  <a:lnTo>
                    <a:pt x="685" y="296"/>
                  </a:lnTo>
                  <a:lnTo>
                    <a:pt x="683" y="296"/>
                  </a:lnTo>
                  <a:lnTo>
                    <a:pt x="681" y="297"/>
                  </a:lnTo>
                  <a:lnTo>
                    <a:pt x="677" y="299"/>
                  </a:lnTo>
                  <a:lnTo>
                    <a:pt x="672" y="301"/>
                  </a:lnTo>
                  <a:lnTo>
                    <a:pt x="667" y="303"/>
                  </a:lnTo>
                  <a:lnTo>
                    <a:pt x="660" y="306"/>
                  </a:lnTo>
                  <a:lnTo>
                    <a:pt x="654" y="309"/>
                  </a:lnTo>
                  <a:lnTo>
                    <a:pt x="646" y="312"/>
                  </a:lnTo>
                  <a:lnTo>
                    <a:pt x="638" y="315"/>
                  </a:lnTo>
                  <a:lnTo>
                    <a:pt x="629" y="319"/>
                  </a:lnTo>
                  <a:lnTo>
                    <a:pt x="620" y="322"/>
                  </a:lnTo>
                  <a:lnTo>
                    <a:pt x="610" y="326"/>
                  </a:lnTo>
                  <a:lnTo>
                    <a:pt x="601" y="330"/>
                  </a:lnTo>
                  <a:lnTo>
                    <a:pt x="591" y="335"/>
                  </a:lnTo>
                  <a:lnTo>
                    <a:pt x="580" y="339"/>
                  </a:lnTo>
                  <a:lnTo>
                    <a:pt x="570" y="343"/>
                  </a:lnTo>
                  <a:lnTo>
                    <a:pt x="560" y="347"/>
                  </a:lnTo>
                  <a:lnTo>
                    <a:pt x="549" y="352"/>
                  </a:lnTo>
                  <a:lnTo>
                    <a:pt x="539" y="356"/>
                  </a:lnTo>
                  <a:lnTo>
                    <a:pt x="529" y="360"/>
                  </a:lnTo>
                  <a:lnTo>
                    <a:pt x="519" y="364"/>
                  </a:lnTo>
                  <a:lnTo>
                    <a:pt x="510" y="368"/>
                  </a:lnTo>
                  <a:lnTo>
                    <a:pt x="501" y="372"/>
                  </a:lnTo>
                  <a:lnTo>
                    <a:pt x="492" y="375"/>
                  </a:lnTo>
                  <a:lnTo>
                    <a:pt x="484" y="379"/>
                  </a:lnTo>
                  <a:lnTo>
                    <a:pt x="476" y="382"/>
                  </a:lnTo>
                  <a:lnTo>
                    <a:pt x="469" y="385"/>
                  </a:lnTo>
                  <a:lnTo>
                    <a:pt x="463" y="387"/>
                  </a:lnTo>
                  <a:lnTo>
                    <a:pt x="457" y="389"/>
                  </a:lnTo>
                  <a:lnTo>
                    <a:pt x="453" y="391"/>
                  </a:lnTo>
                  <a:lnTo>
                    <a:pt x="449" y="393"/>
                  </a:lnTo>
                  <a:lnTo>
                    <a:pt x="446" y="394"/>
                  </a:lnTo>
                  <a:lnTo>
                    <a:pt x="445" y="395"/>
                  </a:lnTo>
                  <a:lnTo>
                    <a:pt x="444" y="395"/>
                  </a:lnTo>
                  <a:lnTo>
                    <a:pt x="444" y="394"/>
                  </a:lnTo>
                  <a:lnTo>
                    <a:pt x="444" y="392"/>
                  </a:lnTo>
                  <a:lnTo>
                    <a:pt x="443" y="389"/>
                  </a:lnTo>
                  <a:lnTo>
                    <a:pt x="443" y="385"/>
                  </a:lnTo>
                  <a:lnTo>
                    <a:pt x="442" y="380"/>
                  </a:lnTo>
                  <a:lnTo>
                    <a:pt x="441" y="374"/>
                  </a:lnTo>
                  <a:lnTo>
                    <a:pt x="440" y="366"/>
                  </a:lnTo>
                  <a:lnTo>
                    <a:pt x="439" y="359"/>
                  </a:lnTo>
                  <a:lnTo>
                    <a:pt x="437" y="350"/>
                  </a:lnTo>
                  <a:lnTo>
                    <a:pt x="436" y="341"/>
                  </a:lnTo>
                  <a:lnTo>
                    <a:pt x="434" y="331"/>
                  </a:lnTo>
                  <a:lnTo>
                    <a:pt x="433" y="321"/>
                  </a:lnTo>
                  <a:lnTo>
                    <a:pt x="431" y="311"/>
                  </a:lnTo>
                  <a:lnTo>
                    <a:pt x="430" y="300"/>
                  </a:lnTo>
                  <a:lnTo>
                    <a:pt x="428" y="289"/>
                  </a:lnTo>
                  <a:lnTo>
                    <a:pt x="427" y="278"/>
                  </a:lnTo>
                  <a:lnTo>
                    <a:pt x="425" y="267"/>
                  </a:lnTo>
                  <a:lnTo>
                    <a:pt x="423" y="257"/>
                  </a:lnTo>
                  <a:lnTo>
                    <a:pt x="422" y="246"/>
                  </a:lnTo>
                  <a:lnTo>
                    <a:pt x="420" y="236"/>
                  </a:lnTo>
                  <a:lnTo>
                    <a:pt x="419" y="226"/>
                  </a:lnTo>
                  <a:lnTo>
                    <a:pt x="417" y="216"/>
                  </a:lnTo>
                  <a:lnTo>
                    <a:pt x="416" y="207"/>
                  </a:lnTo>
                  <a:lnTo>
                    <a:pt x="414" y="198"/>
                  </a:lnTo>
                  <a:lnTo>
                    <a:pt x="413" y="190"/>
                  </a:lnTo>
                  <a:lnTo>
                    <a:pt x="412" y="183"/>
                  </a:lnTo>
                  <a:lnTo>
                    <a:pt x="411" y="177"/>
                  </a:lnTo>
                  <a:lnTo>
                    <a:pt x="410" y="172"/>
                  </a:lnTo>
                  <a:lnTo>
                    <a:pt x="410" y="168"/>
                  </a:lnTo>
                  <a:lnTo>
                    <a:pt x="409" y="164"/>
                  </a:lnTo>
                  <a:lnTo>
                    <a:pt x="409" y="162"/>
                  </a:lnTo>
                  <a:lnTo>
                    <a:pt x="408" y="162"/>
                  </a:lnTo>
                  <a:lnTo>
                    <a:pt x="407" y="163"/>
                  </a:lnTo>
                  <a:lnTo>
                    <a:pt x="404" y="165"/>
                  </a:lnTo>
                  <a:lnTo>
                    <a:pt x="400" y="168"/>
                  </a:lnTo>
                  <a:lnTo>
                    <a:pt x="395" y="171"/>
                  </a:lnTo>
                  <a:lnTo>
                    <a:pt x="390" y="175"/>
                  </a:lnTo>
                  <a:lnTo>
                    <a:pt x="384" y="179"/>
                  </a:lnTo>
                  <a:lnTo>
                    <a:pt x="377" y="184"/>
                  </a:lnTo>
                  <a:lnTo>
                    <a:pt x="369" y="189"/>
                  </a:lnTo>
                  <a:lnTo>
                    <a:pt x="361" y="195"/>
                  </a:lnTo>
                  <a:lnTo>
                    <a:pt x="353" y="200"/>
                  </a:lnTo>
                  <a:lnTo>
                    <a:pt x="344" y="206"/>
                  </a:lnTo>
                  <a:lnTo>
                    <a:pt x="335" y="212"/>
                  </a:lnTo>
                  <a:lnTo>
                    <a:pt x="326" y="219"/>
                  </a:lnTo>
                  <a:lnTo>
                    <a:pt x="317" y="225"/>
                  </a:lnTo>
                  <a:lnTo>
                    <a:pt x="308" y="231"/>
                  </a:lnTo>
                  <a:lnTo>
                    <a:pt x="299" y="238"/>
                  </a:lnTo>
                  <a:lnTo>
                    <a:pt x="290" y="244"/>
                  </a:lnTo>
                  <a:lnTo>
                    <a:pt x="281" y="250"/>
                  </a:lnTo>
                  <a:lnTo>
                    <a:pt x="272" y="256"/>
                  </a:lnTo>
                  <a:lnTo>
                    <a:pt x="264" y="261"/>
                  </a:lnTo>
                  <a:lnTo>
                    <a:pt x="257" y="266"/>
                  </a:lnTo>
                  <a:lnTo>
                    <a:pt x="250" y="271"/>
                  </a:lnTo>
                  <a:lnTo>
                    <a:pt x="244" y="275"/>
                  </a:lnTo>
                  <a:lnTo>
                    <a:pt x="238" y="279"/>
                  </a:lnTo>
                  <a:lnTo>
                    <a:pt x="234" y="282"/>
                  </a:lnTo>
                  <a:lnTo>
                    <a:pt x="230" y="285"/>
                  </a:lnTo>
                  <a:lnTo>
                    <a:pt x="227" y="287"/>
                  </a:lnTo>
                  <a:lnTo>
                    <a:pt x="225" y="288"/>
                  </a:lnTo>
                  <a:lnTo>
                    <a:pt x="224" y="286"/>
                  </a:lnTo>
                  <a:lnTo>
                    <a:pt x="224" y="284"/>
                  </a:lnTo>
                  <a:lnTo>
                    <a:pt x="223" y="280"/>
                  </a:lnTo>
                  <a:lnTo>
                    <a:pt x="222" y="276"/>
                  </a:lnTo>
                  <a:lnTo>
                    <a:pt x="221" y="271"/>
                  </a:lnTo>
                  <a:lnTo>
                    <a:pt x="220" y="265"/>
                  </a:lnTo>
                  <a:lnTo>
                    <a:pt x="218" y="258"/>
                  </a:lnTo>
                  <a:lnTo>
                    <a:pt x="217" y="251"/>
                  </a:lnTo>
                  <a:lnTo>
                    <a:pt x="215" y="243"/>
                  </a:lnTo>
                  <a:lnTo>
                    <a:pt x="213" y="235"/>
                  </a:lnTo>
                  <a:lnTo>
                    <a:pt x="211" y="226"/>
                  </a:lnTo>
                  <a:lnTo>
                    <a:pt x="209" y="217"/>
                  </a:lnTo>
                  <a:lnTo>
                    <a:pt x="207" y="207"/>
                  </a:lnTo>
                  <a:lnTo>
                    <a:pt x="205" y="197"/>
                  </a:lnTo>
                  <a:lnTo>
                    <a:pt x="203" y="187"/>
                  </a:lnTo>
                  <a:lnTo>
                    <a:pt x="201" y="176"/>
                  </a:lnTo>
                  <a:lnTo>
                    <a:pt x="198" y="166"/>
                  </a:lnTo>
                  <a:lnTo>
                    <a:pt x="196" y="155"/>
                  </a:lnTo>
                  <a:lnTo>
                    <a:pt x="194" y="144"/>
                  </a:lnTo>
                  <a:lnTo>
                    <a:pt x="191" y="133"/>
                  </a:lnTo>
                  <a:lnTo>
                    <a:pt x="189" y="123"/>
                  </a:lnTo>
                  <a:lnTo>
                    <a:pt x="187" y="112"/>
                  </a:lnTo>
                  <a:lnTo>
                    <a:pt x="185" y="102"/>
                  </a:lnTo>
                  <a:lnTo>
                    <a:pt x="182" y="91"/>
                  </a:lnTo>
                  <a:lnTo>
                    <a:pt x="180" y="81"/>
                  </a:lnTo>
                  <a:lnTo>
                    <a:pt x="178" y="72"/>
                  </a:lnTo>
                  <a:lnTo>
                    <a:pt x="176" y="62"/>
                  </a:lnTo>
                  <a:lnTo>
                    <a:pt x="174" y="54"/>
                  </a:lnTo>
                  <a:lnTo>
                    <a:pt x="172" y="45"/>
                  </a:lnTo>
                  <a:lnTo>
                    <a:pt x="171" y="37"/>
                  </a:lnTo>
                  <a:lnTo>
                    <a:pt x="169" y="30"/>
                  </a:lnTo>
                  <a:lnTo>
                    <a:pt x="168" y="24"/>
                  </a:lnTo>
                  <a:lnTo>
                    <a:pt x="167" y="18"/>
                  </a:lnTo>
                  <a:lnTo>
                    <a:pt x="165" y="13"/>
                  </a:lnTo>
                  <a:lnTo>
                    <a:pt x="165" y="8"/>
                  </a:lnTo>
                  <a:lnTo>
                    <a:pt x="164" y="5"/>
                  </a:lnTo>
                  <a:lnTo>
                    <a:pt x="163" y="2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0" y="2"/>
                  </a:lnTo>
                  <a:lnTo>
                    <a:pt x="157" y="5"/>
                  </a:lnTo>
                  <a:lnTo>
                    <a:pt x="153" y="8"/>
                  </a:lnTo>
                  <a:lnTo>
                    <a:pt x="148" y="12"/>
                  </a:lnTo>
                  <a:lnTo>
                    <a:pt x="143" y="17"/>
                  </a:lnTo>
                  <a:lnTo>
                    <a:pt x="136" y="22"/>
                  </a:lnTo>
                  <a:lnTo>
                    <a:pt x="129" y="28"/>
                  </a:lnTo>
                  <a:lnTo>
                    <a:pt x="121" y="34"/>
                  </a:lnTo>
                  <a:lnTo>
                    <a:pt x="113" y="41"/>
                  </a:lnTo>
                  <a:lnTo>
                    <a:pt x="105" y="48"/>
                  </a:lnTo>
                  <a:lnTo>
                    <a:pt x="97" y="55"/>
                  </a:lnTo>
                  <a:lnTo>
                    <a:pt x="88" y="62"/>
                  </a:lnTo>
                  <a:lnTo>
                    <a:pt x="79" y="69"/>
                  </a:lnTo>
                  <a:lnTo>
                    <a:pt x="71" y="76"/>
                  </a:lnTo>
                  <a:lnTo>
                    <a:pt x="63" y="83"/>
                  </a:lnTo>
                  <a:lnTo>
                    <a:pt x="55" y="89"/>
                  </a:lnTo>
                  <a:lnTo>
                    <a:pt x="47" y="96"/>
                  </a:lnTo>
                  <a:lnTo>
                    <a:pt x="40" y="101"/>
                  </a:lnTo>
                  <a:lnTo>
                    <a:pt x="33" y="107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19" y="119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3" y="123"/>
                  </a:lnTo>
                </a:path>
              </a:pathLst>
            </a:custGeom>
            <a:noFill/>
            <a:ln w="3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5" name="Freeform 41">
              <a:extLst>
                <a:ext uri="{FF2B5EF4-FFF2-40B4-BE49-F238E27FC236}">
                  <a16:creationId xmlns:a16="http://schemas.microsoft.com/office/drawing/2014/main" id="{8C4787E3-9F3D-4389-88B4-19EFA1AF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398" y="3715786"/>
              <a:ext cx="119132" cy="546174"/>
            </a:xfrm>
            <a:custGeom>
              <a:avLst/>
              <a:gdLst>
                <a:gd name="T0" fmla="*/ 2147483646 w 83"/>
                <a:gd name="T1" fmla="*/ 0 h 389"/>
                <a:gd name="T2" fmla="*/ 2147483646 w 83"/>
                <a:gd name="T3" fmla="*/ 2147483646 h 389"/>
                <a:gd name="T4" fmla="*/ 2147483646 w 83"/>
                <a:gd name="T5" fmla="*/ 2147483646 h 389"/>
                <a:gd name="T6" fmla="*/ 2147483646 w 83"/>
                <a:gd name="T7" fmla="*/ 2147483646 h 389"/>
                <a:gd name="T8" fmla="*/ 2147483646 w 83"/>
                <a:gd name="T9" fmla="*/ 2147483646 h 389"/>
                <a:gd name="T10" fmla="*/ 2147483646 w 83"/>
                <a:gd name="T11" fmla="*/ 2147483646 h 389"/>
                <a:gd name="T12" fmla="*/ 2147483646 w 83"/>
                <a:gd name="T13" fmla="*/ 2147483646 h 389"/>
                <a:gd name="T14" fmla="*/ 2147483646 w 83"/>
                <a:gd name="T15" fmla="*/ 2147483646 h 389"/>
                <a:gd name="T16" fmla="*/ 2147483646 w 83"/>
                <a:gd name="T17" fmla="*/ 2147483646 h 389"/>
                <a:gd name="T18" fmla="*/ 2147483646 w 83"/>
                <a:gd name="T19" fmla="*/ 2147483646 h 389"/>
                <a:gd name="T20" fmla="*/ 2147483646 w 83"/>
                <a:gd name="T21" fmla="*/ 2147483646 h 389"/>
                <a:gd name="T22" fmla="*/ 2147483646 w 83"/>
                <a:gd name="T23" fmla="*/ 2147483646 h 389"/>
                <a:gd name="T24" fmla="*/ 2147483646 w 83"/>
                <a:gd name="T25" fmla="*/ 2147483646 h 389"/>
                <a:gd name="T26" fmla="*/ 2147483646 w 83"/>
                <a:gd name="T27" fmla="*/ 2147483646 h 389"/>
                <a:gd name="T28" fmla="*/ 2147483646 w 83"/>
                <a:gd name="T29" fmla="*/ 2147483646 h 389"/>
                <a:gd name="T30" fmla="*/ 2147483646 w 83"/>
                <a:gd name="T31" fmla="*/ 2147483646 h 389"/>
                <a:gd name="T32" fmla="*/ 0 w 83"/>
                <a:gd name="T33" fmla="*/ 2147483646 h 389"/>
                <a:gd name="T34" fmla="*/ 0 w 83"/>
                <a:gd name="T35" fmla="*/ 2147483646 h 389"/>
                <a:gd name="T36" fmla="*/ 0 w 83"/>
                <a:gd name="T37" fmla="*/ 2147483646 h 389"/>
                <a:gd name="T38" fmla="*/ 0 w 83"/>
                <a:gd name="T39" fmla="*/ 2147483646 h 389"/>
                <a:gd name="T40" fmla="*/ 2147483646 w 83"/>
                <a:gd name="T41" fmla="*/ 2147483646 h 389"/>
                <a:gd name="T42" fmla="*/ 2147483646 w 83"/>
                <a:gd name="T43" fmla="*/ 2147483646 h 389"/>
                <a:gd name="T44" fmla="*/ 2147483646 w 83"/>
                <a:gd name="T45" fmla="*/ 2147483646 h 389"/>
                <a:gd name="T46" fmla="*/ 2147483646 w 83"/>
                <a:gd name="T47" fmla="*/ 2147483646 h 389"/>
                <a:gd name="T48" fmla="*/ 2147483646 w 83"/>
                <a:gd name="T49" fmla="*/ 2147483646 h 389"/>
                <a:gd name="T50" fmla="*/ 2147483646 w 83"/>
                <a:gd name="T51" fmla="*/ 2147483646 h 389"/>
                <a:gd name="T52" fmla="*/ 2147483646 w 83"/>
                <a:gd name="T53" fmla="*/ 2147483646 h 389"/>
                <a:gd name="T54" fmla="*/ 2147483646 w 83"/>
                <a:gd name="T55" fmla="*/ 2147483646 h 389"/>
                <a:gd name="T56" fmla="*/ 2147483646 w 83"/>
                <a:gd name="T57" fmla="*/ 2147483646 h 389"/>
                <a:gd name="T58" fmla="*/ 2147483646 w 83"/>
                <a:gd name="T59" fmla="*/ 2147483646 h 389"/>
                <a:gd name="T60" fmla="*/ 2147483646 w 83"/>
                <a:gd name="T61" fmla="*/ 2147483646 h 389"/>
                <a:gd name="T62" fmla="*/ 2147483646 w 83"/>
                <a:gd name="T63" fmla="*/ 2147483646 h 389"/>
                <a:gd name="T64" fmla="*/ 2147483646 w 83"/>
                <a:gd name="T65" fmla="*/ 2147483646 h 389"/>
                <a:gd name="T66" fmla="*/ 2147483646 w 83"/>
                <a:gd name="T67" fmla="*/ 2147483646 h 389"/>
                <a:gd name="T68" fmla="*/ 2147483646 w 83"/>
                <a:gd name="T69" fmla="*/ 2147483646 h 389"/>
                <a:gd name="T70" fmla="*/ 2147483646 w 83"/>
                <a:gd name="T71" fmla="*/ 2147483646 h 389"/>
                <a:gd name="T72" fmla="*/ 2147483646 w 83"/>
                <a:gd name="T73" fmla="*/ 2147483646 h 389"/>
                <a:gd name="T74" fmla="*/ 2147483646 w 83"/>
                <a:gd name="T75" fmla="*/ 2147483646 h 389"/>
                <a:gd name="T76" fmla="*/ 2147483646 w 83"/>
                <a:gd name="T77" fmla="*/ 2147483646 h 389"/>
                <a:gd name="T78" fmla="*/ 2147483646 w 83"/>
                <a:gd name="T79" fmla="*/ 2147483646 h 389"/>
                <a:gd name="T80" fmla="*/ 2147483646 w 83"/>
                <a:gd name="T81" fmla="*/ 2147483646 h 389"/>
                <a:gd name="T82" fmla="*/ 2147483646 w 83"/>
                <a:gd name="T83" fmla="*/ 2147483646 h 389"/>
                <a:gd name="T84" fmla="*/ 2147483646 w 83"/>
                <a:gd name="T85" fmla="*/ 2147483646 h 389"/>
                <a:gd name="T86" fmla="*/ 2147483646 w 83"/>
                <a:gd name="T87" fmla="*/ 2147483646 h 389"/>
                <a:gd name="T88" fmla="*/ 2147483646 w 83"/>
                <a:gd name="T89" fmla="*/ 2147483646 h 389"/>
                <a:gd name="T90" fmla="*/ 2147483646 w 83"/>
                <a:gd name="T91" fmla="*/ 2147483646 h 389"/>
                <a:gd name="T92" fmla="*/ 2147483646 w 83"/>
                <a:gd name="T93" fmla="*/ 2147483646 h 389"/>
                <a:gd name="T94" fmla="*/ 2147483646 w 83"/>
                <a:gd name="T95" fmla="*/ 2147483646 h 389"/>
                <a:gd name="T96" fmla="*/ 2147483646 w 83"/>
                <a:gd name="T97" fmla="*/ 2147483646 h 389"/>
                <a:gd name="T98" fmla="*/ 2147483646 w 83"/>
                <a:gd name="T99" fmla="*/ 2147483646 h 389"/>
                <a:gd name="T100" fmla="*/ 2147483646 w 83"/>
                <a:gd name="T101" fmla="*/ 2147483646 h 389"/>
                <a:gd name="T102" fmla="*/ 2147483646 w 83"/>
                <a:gd name="T103" fmla="*/ 2147483646 h 389"/>
                <a:gd name="T104" fmla="*/ 2147483646 w 83"/>
                <a:gd name="T105" fmla="*/ 2147483646 h 389"/>
                <a:gd name="T106" fmla="*/ 2147483646 w 83"/>
                <a:gd name="T107" fmla="*/ 2147483646 h 389"/>
                <a:gd name="T108" fmla="*/ 2147483646 w 83"/>
                <a:gd name="T109" fmla="*/ 2147483646 h 389"/>
                <a:gd name="T110" fmla="*/ 2147483646 w 83"/>
                <a:gd name="T111" fmla="*/ 2147483646 h 389"/>
                <a:gd name="T112" fmla="*/ 2147483646 w 83"/>
                <a:gd name="T113" fmla="*/ 2147483646 h 389"/>
                <a:gd name="T114" fmla="*/ 2147483646 w 83"/>
                <a:gd name="T115" fmla="*/ 2147483646 h 389"/>
                <a:gd name="T116" fmla="*/ 2147483646 w 83"/>
                <a:gd name="T117" fmla="*/ 2147483646 h 389"/>
                <a:gd name="T118" fmla="*/ 2147483646 w 83"/>
                <a:gd name="T119" fmla="*/ 2147483646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389"/>
                <a:gd name="T182" fmla="*/ 83 w 83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389">
                  <a:moveTo>
                    <a:pt x="5" y="0"/>
                  </a:moveTo>
                  <a:lnTo>
                    <a:pt x="4" y="9"/>
                  </a:lnTo>
                  <a:lnTo>
                    <a:pt x="4" y="17"/>
                  </a:lnTo>
                  <a:lnTo>
                    <a:pt x="4" y="25"/>
                  </a:lnTo>
                  <a:lnTo>
                    <a:pt x="3" y="33"/>
                  </a:lnTo>
                  <a:lnTo>
                    <a:pt x="3" y="41"/>
                  </a:lnTo>
                  <a:lnTo>
                    <a:pt x="3" y="49"/>
                  </a:lnTo>
                  <a:lnTo>
                    <a:pt x="2" y="57"/>
                  </a:lnTo>
                  <a:lnTo>
                    <a:pt x="2" y="65"/>
                  </a:lnTo>
                  <a:lnTo>
                    <a:pt x="2" y="73"/>
                  </a:lnTo>
                  <a:lnTo>
                    <a:pt x="1" y="80"/>
                  </a:lnTo>
                  <a:lnTo>
                    <a:pt x="1" y="88"/>
                  </a:lnTo>
                  <a:lnTo>
                    <a:pt x="1" y="95"/>
                  </a:lnTo>
                  <a:lnTo>
                    <a:pt x="1" y="103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0" y="147"/>
                  </a:lnTo>
                  <a:lnTo>
                    <a:pt x="1" y="154"/>
                  </a:lnTo>
                  <a:lnTo>
                    <a:pt x="1" y="161"/>
                  </a:lnTo>
                  <a:lnTo>
                    <a:pt x="1" y="168"/>
                  </a:lnTo>
                  <a:lnTo>
                    <a:pt x="1" y="175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3" y="195"/>
                  </a:lnTo>
                  <a:lnTo>
                    <a:pt x="3" y="202"/>
                  </a:lnTo>
                  <a:lnTo>
                    <a:pt x="4" y="208"/>
                  </a:lnTo>
                  <a:lnTo>
                    <a:pt x="4" y="215"/>
                  </a:lnTo>
                  <a:lnTo>
                    <a:pt x="5" y="221"/>
                  </a:lnTo>
                  <a:lnTo>
                    <a:pt x="6" y="228"/>
                  </a:lnTo>
                  <a:lnTo>
                    <a:pt x="7" y="234"/>
                  </a:lnTo>
                  <a:lnTo>
                    <a:pt x="8" y="240"/>
                  </a:lnTo>
                  <a:lnTo>
                    <a:pt x="9" y="247"/>
                  </a:lnTo>
                  <a:lnTo>
                    <a:pt x="11" y="253"/>
                  </a:lnTo>
                  <a:lnTo>
                    <a:pt x="12" y="259"/>
                  </a:lnTo>
                  <a:lnTo>
                    <a:pt x="14" y="265"/>
                  </a:lnTo>
                  <a:lnTo>
                    <a:pt x="15" y="271"/>
                  </a:lnTo>
                  <a:lnTo>
                    <a:pt x="17" y="277"/>
                  </a:lnTo>
                  <a:lnTo>
                    <a:pt x="19" y="283"/>
                  </a:lnTo>
                  <a:lnTo>
                    <a:pt x="21" y="289"/>
                  </a:lnTo>
                  <a:lnTo>
                    <a:pt x="23" y="295"/>
                  </a:lnTo>
                  <a:lnTo>
                    <a:pt x="25" y="301"/>
                  </a:lnTo>
                  <a:lnTo>
                    <a:pt x="28" y="307"/>
                  </a:lnTo>
                  <a:lnTo>
                    <a:pt x="30" y="313"/>
                  </a:lnTo>
                  <a:lnTo>
                    <a:pt x="33" y="318"/>
                  </a:lnTo>
                  <a:lnTo>
                    <a:pt x="36" y="324"/>
                  </a:lnTo>
                  <a:lnTo>
                    <a:pt x="39" y="329"/>
                  </a:lnTo>
                  <a:lnTo>
                    <a:pt x="42" y="335"/>
                  </a:lnTo>
                  <a:lnTo>
                    <a:pt x="45" y="341"/>
                  </a:lnTo>
                  <a:lnTo>
                    <a:pt x="48" y="346"/>
                  </a:lnTo>
                  <a:lnTo>
                    <a:pt x="52" y="351"/>
                  </a:lnTo>
                  <a:lnTo>
                    <a:pt x="56" y="357"/>
                  </a:lnTo>
                  <a:lnTo>
                    <a:pt x="60" y="362"/>
                  </a:lnTo>
                  <a:lnTo>
                    <a:pt x="64" y="367"/>
                  </a:lnTo>
                  <a:lnTo>
                    <a:pt x="68" y="373"/>
                  </a:lnTo>
                  <a:lnTo>
                    <a:pt x="72" y="378"/>
                  </a:lnTo>
                  <a:lnTo>
                    <a:pt x="77" y="383"/>
                  </a:lnTo>
                  <a:lnTo>
                    <a:pt x="82" y="388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6" name="Freeform 42">
              <a:extLst>
                <a:ext uri="{FF2B5EF4-FFF2-40B4-BE49-F238E27FC236}">
                  <a16:creationId xmlns:a16="http://schemas.microsoft.com/office/drawing/2014/main" id="{7E0D9E64-C220-4328-B454-13C907EF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095" y="4260557"/>
              <a:ext cx="565520" cy="262557"/>
            </a:xfrm>
            <a:custGeom>
              <a:avLst/>
              <a:gdLst>
                <a:gd name="T0" fmla="*/ 2147483646 w 394"/>
                <a:gd name="T1" fmla="*/ 2147483646 h 187"/>
                <a:gd name="T2" fmla="*/ 2147483646 w 394"/>
                <a:gd name="T3" fmla="*/ 2147483646 h 187"/>
                <a:gd name="T4" fmla="*/ 2147483646 w 394"/>
                <a:gd name="T5" fmla="*/ 2147483646 h 187"/>
                <a:gd name="T6" fmla="*/ 2147483646 w 394"/>
                <a:gd name="T7" fmla="*/ 2147483646 h 187"/>
                <a:gd name="T8" fmla="*/ 2147483646 w 394"/>
                <a:gd name="T9" fmla="*/ 2147483646 h 187"/>
                <a:gd name="T10" fmla="*/ 2147483646 w 394"/>
                <a:gd name="T11" fmla="*/ 2147483646 h 187"/>
                <a:gd name="T12" fmla="*/ 2147483646 w 394"/>
                <a:gd name="T13" fmla="*/ 2147483646 h 187"/>
                <a:gd name="T14" fmla="*/ 2147483646 w 394"/>
                <a:gd name="T15" fmla="*/ 2147483646 h 187"/>
                <a:gd name="T16" fmla="*/ 2147483646 w 394"/>
                <a:gd name="T17" fmla="*/ 2147483646 h 187"/>
                <a:gd name="T18" fmla="*/ 2147483646 w 394"/>
                <a:gd name="T19" fmla="*/ 2147483646 h 187"/>
                <a:gd name="T20" fmla="*/ 2147483646 w 394"/>
                <a:gd name="T21" fmla="*/ 2147483646 h 187"/>
                <a:gd name="T22" fmla="*/ 2147483646 w 394"/>
                <a:gd name="T23" fmla="*/ 2147483646 h 187"/>
                <a:gd name="T24" fmla="*/ 2147483646 w 394"/>
                <a:gd name="T25" fmla="*/ 2147483646 h 187"/>
                <a:gd name="T26" fmla="*/ 2147483646 w 394"/>
                <a:gd name="T27" fmla="*/ 2147483646 h 187"/>
                <a:gd name="T28" fmla="*/ 2147483646 w 394"/>
                <a:gd name="T29" fmla="*/ 2147483646 h 187"/>
                <a:gd name="T30" fmla="*/ 2147483646 w 394"/>
                <a:gd name="T31" fmla="*/ 2147483646 h 187"/>
                <a:gd name="T32" fmla="*/ 2147483646 w 394"/>
                <a:gd name="T33" fmla="*/ 2147483646 h 187"/>
                <a:gd name="T34" fmla="*/ 2147483646 w 394"/>
                <a:gd name="T35" fmla="*/ 2147483646 h 187"/>
                <a:gd name="T36" fmla="*/ 2147483646 w 394"/>
                <a:gd name="T37" fmla="*/ 2147483646 h 187"/>
                <a:gd name="T38" fmla="*/ 2147483646 w 394"/>
                <a:gd name="T39" fmla="*/ 2147483646 h 187"/>
                <a:gd name="T40" fmla="*/ 2147483646 w 394"/>
                <a:gd name="T41" fmla="*/ 2147483646 h 187"/>
                <a:gd name="T42" fmla="*/ 2147483646 w 394"/>
                <a:gd name="T43" fmla="*/ 2147483646 h 187"/>
                <a:gd name="T44" fmla="*/ 2147483646 w 394"/>
                <a:gd name="T45" fmla="*/ 2147483646 h 187"/>
                <a:gd name="T46" fmla="*/ 2147483646 w 394"/>
                <a:gd name="T47" fmla="*/ 2147483646 h 187"/>
                <a:gd name="T48" fmla="*/ 2147483646 w 394"/>
                <a:gd name="T49" fmla="*/ 2147483646 h 187"/>
                <a:gd name="T50" fmla="*/ 2147483646 w 394"/>
                <a:gd name="T51" fmla="*/ 2147483646 h 187"/>
                <a:gd name="T52" fmla="*/ 2147483646 w 394"/>
                <a:gd name="T53" fmla="*/ 2147483646 h 187"/>
                <a:gd name="T54" fmla="*/ 2147483646 w 394"/>
                <a:gd name="T55" fmla="*/ 2147483646 h 187"/>
                <a:gd name="T56" fmla="*/ 2147483646 w 394"/>
                <a:gd name="T57" fmla="*/ 2147483646 h 187"/>
                <a:gd name="T58" fmla="*/ 2147483646 w 394"/>
                <a:gd name="T59" fmla="*/ 2147483646 h 187"/>
                <a:gd name="T60" fmla="*/ 2147483646 w 394"/>
                <a:gd name="T61" fmla="*/ 2147483646 h 187"/>
                <a:gd name="T62" fmla="*/ 2147483646 w 394"/>
                <a:gd name="T63" fmla="*/ 2147483646 h 187"/>
                <a:gd name="T64" fmla="*/ 2147483646 w 394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4"/>
                <a:gd name="T100" fmla="*/ 0 h 187"/>
                <a:gd name="T101" fmla="*/ 394 w 394"/>
                <a:gd name="T102" fmla="*/ 187 h 1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4" h="187">
                  <a:moveTo>
                    <a:pt x="0" y="0"/>
                  </a:moveTo>
                  <a:lnTo>
                    <a:pt x="5" y="4"/>
                  </a:lnTo>
                  <a:lnTo>
                    <a:pt x="10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49" y="38"/>
                  </a:lnTo>
                  <a:lnTo>
                    <a:pt x="54" y="41"/>
                  </a:lnTo>
                  <a:lnTo>
                    <a:pt x="59" y="45"/>
                  </a:lnTo>
                  <a:lnTo>
                    <a:pt x="63" y="49"/>
                  </a:lnTo>
                  <a:lnTo>
                    <a:pt x="68" y="53"/>
                  </a:lnTo>
                  <a:lnTo>
                    <a:pt x="73" y="56"/>
                  </a:lnTo>
                  <a:lnTo>
                    <a:pt x="77" y="60"/>
                  </a:lnTo>
                  <a:lnTo>
                    <a:pt x="82" y="64"/>
                  </a:lnTo>
                  <a:lnTo>
                    <a:pt x="87" y="68"/>
                  </a:lnTo>
                  <a:lnTo>
                    <a:pt x="91" y="71"/>
                  </a:lnTo>
                  <a:lnTo>
                    <a:pt x="96" y="75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10" y="86"/>
                  </a:lnTo>
                  <a:lnTo>
                    <a:pt x="115" y="89"/>
                  </a:lnTo>
                  <a:lnTo>
                    <a:pt x="119" y="93"/>
                  </a:lnTo>
                  <a:lnTo>
                    <a:pt x="124" y="96"/>
                  </a:lnTo>
                  <a:lnTo>
                    <a:pt x="129" y="100"/>
                  </a:lnTo>
                  <a:lnTo>
                    <a:pt x="134" y="103"/>
                  </a:lnTo>
                  <a:lnTo>
                    <a:pt x="139" y="107"/>
                  </a:lnTo>
                  <a:lnTo>
                    <a:pt x="144" y="110"/>
                  </a:lnTo>
                  <a:lnTo>
                    <a:pt x="149" y="113"/>
                  </a:lnTo>
                  <a:lnTo>
                    <a:pt x="154" y="117"/>
                  </a:lnTo>
                  <a:lnTo>
                    <a:pt x="160" y="120"/>
                  </a:lnTo>
                  <a:lnTo>
                    <a:pt x="165" y="123"/>
                  </a:lnTo>
                  <a:lnTo>
                    <a:pt x="170" y="126"/>
                  </a:lnTo>
                  <a:lnTo>
                    <a:pt x="176" y="129"/>
                  </a:lnTo>
                  <a:lnTo>
                    <a:pt x="181" y="132"/>
                  </a:lnTo>
                  <a:lnTo>
                    <a:pt x="187" y="135"/>
                  </a:lnTo>
                  <a:lnTo>
                    <a:pt x="193" y="138"/>
                  </a:lnTo>
                  <a:lnTo>
                    <a:pt x="199" y="141"/>
                  </a:lnTo>
                  <a:lnTo>
                    <a:pt x="205" y="144"/>
                  </a:lnTo>
                  <a:lnTo>
                    <a:pt x="211" y="147"/>
                  </a:lnTo>
                  <a:lnTo>
                    <a:pt x="217" y="149"/>
                  </a:lnTo>
                  <a:lnTo>
                    <a:pt x="223" y="152"/>
                  </a:lnTo>
                  <a:lnTo>
                    <a:pt x="230" y="154"/>
                  </a:lnTo>
                  <a:lnTo>
                    <a:pt x="236" y="157"/>
                  </a:lnTo>
                  <a:lnTo>
                    <a:pt x="243" y="159"/>
                  </a:lnTo>
                  <a:lnTo>
                    <a:pt x="250" y="161"/>
                  </a:lnTo>
                  <a:lnTo>
                    <a:pt x="257" y="164"/>
                  </a:lnTo>
                  <a:lnTo>
                    <a:pt x="264" y="166"/>
                  </a:lnTo>
                  <a:lnTo>
                    <a:pt x="271" y="168"/>
                  </a:lnTo>
                  <a:lnTo>
                    <a:pt x="279" y="170"/>
                  </a:lnTo>
                  <a:lnTo>
                    <a:pt x="287" y="172"/>
                  </a:lnTo>
                  <a:lnTo>
                    <a:pt x="294" y="173"/>
                  </a:lnTo>
                  <a:lnTo>
                    <a:pt x="302" y="175"/>
                  </a:lnTo>
                  <a:lnTo>
                    <a:pt x="311" y="177"/>
                  </a:lnTo>
                  <a:lnTo>
                    <a:pt x="319" y="178"/>
                  </a:lnTo>
                  <a:lnTo>
                    <a:pt x="328" y="180"/>
                  </a:lnTo>
                  <a:lnTo>
                    <a:pt x="336" y="181"/>
                  </a:lnTo>
                  <a:lnTo>
                    <a:pt x="345" y="182"/>
                  </a:lnTo>
                  <a:lnTo>
                    <a:pt x="354" y="183"/>
                  </a:lnTo>
                  <a:lnTo>
                    <a:pt x="364" y="184"/>
                  </a:lnTo>
                  <a:lnTo>
                    <a:pt x="373" y="185"/>
                  </a:lnTo>
                  <a:lnTo>
                    <a:pt x="383" y="186"/>
                  </a:lnTo>
                  <a:lnTo>
                    <a:pt x="393" y="186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7" name="Freeform 43">
              <a:extLst>
                <a:ext uri="{FF2B5EF4-FFF2-40B4-BE49-F238E27FC236}">
                  <a16:creationId xmlns:a16="http://schemas.microsoft.com/office/drawing/2014/main" id="{16B7D9AF-0948-4936-9E2A-1A06A671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179" y="4295658"/>
              <a:ext cx="370315" cy="227456"/>
            </a:xfrm>
            <a:custGeom>
              <a:avLst/>
              <a:gdLst>
                <a:gd name="T0" fmla="*/ 0 w 258"/>
                <a:gd name="T1" fmla="*/ 2147483646 h 162"/>
                <a:gd name="T2" fmla="*/ 2147483646 w 258"/>
                <a:gd name="T3" fmla="*/ 2147483646 h 162"/>
                <a:gd name="T4" fmla="*/ 2147483646 w 258"/>
                <a:gd name="T5" fmla="*/ 2147483646 h 162"/>
                <a:gd name="T6" fmla="*/ 2147483646 w 258"/>
                <a:gd name="T7" fmla="*/ 2147483646 h 162"/>
                <a:gd name="T8" fmla="*/ 2147483646 w 258"/>
                <a:gd name="T9" fmla="*/ 2147483646 h 162"/>
                <a:gd name="T10" fmla="*/ 2147483646 w 258"/>
                <a:gd name="T11" fmla="*/ 2147483646 h 162"/>
                <a:gd name="T12" fmla="*/ 2147483646 w 258"/>
                <a:gd name="T13" fmla="*/ 2147483646 h 162"/>
                <a:gd name="T14" fmla="*/ 2147483646 w 258"/>
                <a:gd name="T15" fmla="*/ 2147483646 h 162"/>
                <a:gd name="T16" fmla="*/ 2147483646 w 258"/>
                <a:gd name="T17" fmla="*/ 2147483646 h 162"/>
                <a:gd name="T18" fmla="*/ 2147483646 w 258"/>
                <a:gd name="T19" fmla="*/ 2147483646 h 162"/>
                <a:gd name="T20" fmla="*/ 2147483646 w 258"/>
                <a:gd name="T21" fmla="*/ 2147483646 h 162"/>
                <a:gd name="T22" fmla="*/ 2147483646 w 258"/>
                <a:gd name="T23" fmla="*/ 2147483646 h 162"/>
                <a:gd name="T24" fmla="*/ 2147483646 w 258"/>
                <a:gd name="T25" fmla="*/ 2147483646 h 162"/>
                <a:gd name="T26" fmla="*/ 2147483646 w 258"/>
                <a:gd name="T27" fmla="*/ 2147483646 h 162"/>
                <a:gd name="T28" fmla="*/ 2147483646 w 258"/>
                <a:gd name="T29" fmla="*/ 2147483646 h 162"/>
                <a:gd name="T30" fmla="*/ 2147483646 w 258"/>
                <a:gd name="T31" fmla="*/ 2147483646 h 162"/>
                <a:gd name="T32" fmla="*/ 2147483646 w 258"/>
                <a:gd name="T33" fmla="*/ 2147483646 h 162"/>
                <a:gd name="T34" fmla="*/ 2147483646 w 258"/>
                <a:gd name="T35" fmla="*/ 2147483646 h 162"/>
                <a:gd name="T36" fmla="*/ 2147483646 w 258"/>
                <a:gd name="T37" fmla="*/ 2147483646 h 162"/>
                <a:gd name="T38" fmla="*/ 2147483646 w 258"/>
                <a:gd name="T39" fmla="*/ 2147483646 h 162"/>
                <a:gd name="T40" fmla="*/ 2147483646 w 258"/>
                <a:gd name="T41" fmla="*/ 2147483646 h 162"/>
                <a:gd name="T42" fmla="*/ 2147483646 w 258"/>
                <a:gd name="T43" fmla="*/ 2147483646 h 162"/>
                <a:gd name="T44" fmla="*/ 2147483646 w 258"/>
                <a:gd name="T45" fmla="*/ 2147483646 h 162"/>
                <a:gd name="T46" fmla="*/ 2147483646 w 258"/>
                <a:gd name="T47" fmla="*/ 2147483646 h 162"/>
                <a:gd name="T48" fmla="*/ 2147483646 w 258"/>
                <a:gd name="T49" fmla="*/ 2147483646 h 162"/>
                <a:gd name="T50" fmla="*/ 2147483646 w 258"/>
                <a:gd name="T51" fmla="*/ 2147483646 h 162"/>
                <a:gd name="T52" fmla="*/ 2147483646 w 258"/>
                <a:gd name="T53" fmla="*/ 2147483646 h 162"/>
                <a:gd name="T54" fmla="*/ 2147483646 w 258"/>
                <a:gd name="T55" fmla="*/ 2147483646 h 162"/>
                <a:gd name="T56" fmla="*/ 2147483646 w 258"/>
                <a:gd name="T57" fmla="*/ 2147483646 h 162"/>
                <a:gd name="T58" fmla="*/ 2147483646 w 258"/>
                <a:gd name="T59" fmla="*/ 2147483646 h 162"/>
                <a:gd name="T60" fmla="*/ 2147483646 w 258"/>
                <a:gd name="T61" fmla="*/ 2147483646 h 162"/>
                <a:gd name="T62" fmla="*/ 2147483646 w 258"/>
                <a:gd name="T63" fmla="*/ 2147483646 h 162"/>
                <a:gd name="T64" fmla="*/ 2147483646 w 258"/>
                <a:gd name="T65" fmla="*/ 2147483646 h 162"/>
                <a:gd name="T66" fmla="*/ 2147483646 w 258"/>
                <a:gd name="T67" fmla="*/ 2147483646 h 162"/>
                <a:gd name="T68" fmla="*/ 2147483646 w 258"/>
                <a:gd name="T69" fmla="*/ 2147483646 h 162"/>
                <a:gd name="T70" fmla="*/ 2147483646 w 258"/>
                <a:gd name="T71" fmla="*/ 2147483646 h 162"/>
                <a:gd name="T72" fmla="*/ 2147483646 w 258"/>
                <a:gd name="T73" fmla="*/ 2147483646 h 162"/>
                <a:gd name="T74" fmla="*/ 2147483646 w 258"/>
                <a:gd name="T75" fmla="*/ 2147483646 h 162"/>
                <a:gd name="T76" fmla="*/ 2147483646 w 258"/>
                <a:gd name="T77" fmla="*/ 2147483646 h 162"/>
                <a:gd name="T78" fmla="*/ 2147483646 w 258"/>
                <a:gd name="T79" fmla="*/ 2147483646 h 162"/>
                <a:gd name="T80" fmla="*/ 2147483646 w 258"/>
                <a:gd name="T81" fmla="*/ 2147483646 h 162"/>
                <a:gd name="T82" fmla="*/ 2147483646 w 258"/>
                <a:gd name="T83" fmla="*/ 2147483646 h 162"/>
                <a:gd name="T84" fmla="*/ 2147483646 w 258"/>
                <a:gd name="T85" fmla="*/ 2147483646 h 162"/>
                <a:gd name="T86" fmla="*/ 2147483646 w 258"/>
                <a:gd name="T87" fmla="*/ 0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8"/>
                <a:gd name="T133" fmla="*/ 0 h 162"/>
                <a:gd name="T134" fmla="*/ 258 w 258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8" h="162">
                  <a:moveTo>
                    <a:pt x="0" y="161"/>
                  </a:moveTo>
                  <a:lnTo>
                    <a:pt x="6" y="160"/>
                  </a:lnTo>
                  <a:lnTo>
                    <a:pt x="12" y="159"/>
                  </a:lnTo>
                  <a:lnTo>
                    <a:pt x="18" y="158"/>
                  </a:lnTo>
                  <a:lnTo>
                    <a:pt x="24" y="156"/>
                  </a:lnTo>
                  <a:lnTo>
                    <a:pt x="31" y="155"/>
                  </a:lnTo>
                  <a:lnTo>
                    <a:pt x="37" y="153"/>
                  </a:lnTo>
                  <a:lnTo>
                    <a:pt x="43" y="151"/>
                  </a:lnTo>
                  <a:lnTo>
                    <a:pt x="49" y="149"/>
                  </a:lnTo>
                  <a:lnTo>
                    <a:pt x="56" y="147"/>
                  </a:lnTo>
                  <a:lnTo>
                    <a:pt x="62" y="145"/>
                  </a:lnTo>
                  <a:lnTo>
                    <a:pt x="68" y="142"/>
                  </a:lnTo>
                  <a:lnTo>
                    <a:pt x="75" y="140"/>
                  </a:lnTo>
                  <a:lnTo>
                    <a:pt x="81" y="137"/>
                  </a:lnTo>
                  <a:lnTo>
                    <a:pt x="87" y="134"/>
                  </a:lnTo>
                  <a:lnTo>
                    <a:pt x="94" y="131"/>
                  </a:lnTo>
                  <a:lnTo>
                    <a:pt x="100" y="128"/>
                  </a:lnTo>
                  <a:lnTo>
                    <a:pt x="107" y="125"/>
                  </a:lnTo>
                  <a:lnTo>
                    <a:pt x="113" y="122"/>
                  </a:lnTo>
                  <a:lnTo>
                    <a:pt x="119" y="119"/>
                  </a:lnTo>
                  <a:lnTo>
                    <a:pt x="126" y="115"/>
                  </a:lnTo>
                  <a:lnTo>
                    <a:pt x="132" y="112"/>
                  </a:lnTo>
                  <a:lnTo>
                    <a:pt x="138" y="108"/>
                  </a:lnTo>
                  <a:lnTo>
                    <a:pt x="144" y="104"/>
                  </a:lnTo>
                  <a:lnTo>
                    <a:pt x="151" y="100"/>
                  </a:lnTo>
                  <a:lnTo>
                    <a:pt x="157" y="96"/>
                  </a:lnTo>
                  <a:lnTo>
                    <a:pt x="163" y="91"/>
                  </a:lnTo>
                  <a:lnTo>
                    <a:pt x="169" y="87"/>
                  </a:lnTo>
                  <a:lnTo>
                    <a:pt x="175" y="83"/>
                  </a:lnTo>
                  <a:lnTo>
                    <a:pt x="181" y="78"/>
                  </a:lnTo>
                  <a:lnTo>
                    <a:pt x="187" y="73"/>
                  </a:lnTo>
                  <a:lnTo>
                    <a:pt x="193" y="68"/>
                  </a:lnTo>
                  <a:lnTo>
                    <a:pt x="199" y="63"/>
                  </a:lnTo>
                  <a:lnTo>
                    <a:pt x="204" y="58"/>
                  </a:lnTo>
                  <a:lnTo>
                    <a:pt x="210" y="53"/>
                  </a:lnTo>
                  <a:lnTo>
                    <a:pt x="216" y="47"/>
                  </a:lnTo>
                  <a:lnTo>
                    <a:pt x="221" y="42"/>
                  </a:lnTo>
                  <a:lnTo>
                    <a:pt x="226" y="36"/>
                  </a:lnTo>
                  <a:lnTo>
                    <a:pt x="232" y="31"/>
                  </a:lnTo>
                  <a:lnTo>
                    <a:pt x="237" y="25"/>
                  </a:lnTo>
                  <a:lnTo>
                    <a:pt x="242" y="19"/>
                  </a:lnTo>
                  <a:lnTo>
                    <a:pt x="247" y="12"/>
                  </a:lnTo>
                  <a:lnTo>
                    <a:pt x="252" y="6"/>
                  </a:lnTo>
                  <a:lnTo>
                    <a:pt x="257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8" name="Freeform 44">
              <a:extLst>
                <a:ext uri="{FF2B5EF4-FFF2-40B4-BE49-F238E27FC236}">
                  <a16:creationId xmlns:a16="http://schemas.microsoft.com/office/drawing/2014/main" id="{926E17A1-C50B-465A-B233-2BF83C01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307" y="4010636"/>
              <a:ext cx="66025" cy="63182"/>
            </a:xfrm>
            <a:custGeom>
              <a:avLst/>
              <a:gdLst>
                <a:gd name="T0" fmla="*/ 2147483646 w 46"/>
                <a:gd name="T1" fmla="*/ 0 h 45"/>
                <a:gd name="T2" fmla="*/ 2147483646 w 46"/>
                <a:gd name="T3" fmla="*/ 0 h 45"/>
                <a:gd name="T4" fmla="*/ 2147483646 w 46"/>
                <a:gd name="T5" fmla="*/ 2147483646 h 45"/>
                <a:gd name="T6" fmla="*/ 2147483646 w 46"/>
                <a:gd name="T7" fmla="*/ 2147483646 h 45"/>
                <a:gd name="T8" fmla="*/ 2147483646 w 46"/>
                <a:gd name="T9" fmla="*/ 2147483646 h 45"/>
                <a:gd name="T10" fmla="*/ 2147483646 w 46"/>
                <a:gd name="T11" fmla="*/ 2147483646 h 45"/>
                <a:gd name="T12" fmla="*/ 2147483646 w 46"/>
                <a:gd name="T13" fmla="*/ 2147483646 h 45"/>
                <a:gd name="T14" fmla="*/ 2147483646 w 46"/>
                <a:gd name="T15" fmla="*/ 2147483646 h 45"/>
                <a:gd name="T16" fmla="*/ 0 w 46"/>
                <a:gd name="T17" fmla="*/ 2147483646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5"/>
                <a:gd name="T29" fmla="*/ 46 w 46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5">
                  <a:moveTo>
                    <a:pt x="45" y="0"/>
                  </a:moveTo>
                  <a:lnTo>
                    <a:pt x="41" y="0"/>
                  </a:lnTo>
                  <a:lnTo>
                    <a:pt x="36" y="1"/>
                  </a:lnTo>
                  <a:lnTo>
                    <a:pt x="31" y="5"/>
                  </a:lnTo>
                  <a:lnTo>
                    <a:pt x="25" y="10"/>
                  </a:lnTo>
                  <a:lnTo>
                    <a:pt x="19" y="17"/>
                  </a:lnTo>
                  <a:lnTo>
                    <a:pt x="12" y="25"/>
                  </a:lnTo>
                  <a:lnTo>
                    <a:pt x="6" y="34"/>
                  </a:lnTo>
                  <a:lnTo>
                    <a:pt x="0" y="4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09" name="Freeform 45">
              <a:extLst>
                <a:ext uri="{FF2B5EF4-FFF2-40B4-BE49-F238E27FC236}">
                  <a16:creationId xmlns:a16="http://schemas.microsoft.com/office/drawing/2014/main" id="{54C1EB85-B364-403E-A6CE-222AF6A2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777" y="4072414"/>
              <a:ext cx="22965" cy="87051"/>
            </a:xfrm>
            <a:custGeom>
              <a:avLst/>
              <a:gdLst>
                <a:gd name="T0" fmla="*/ 2147483646 w 16"/>
                <a:gd name="T1" fmla="*/ 0 h 62"/>
                <a:gd name="T2" fmla="*/ 2147483646 w 16"/>
                <a:gd name="T3" fmla="*/ 2147483646 h 62"/>
                <a:gd name="T4" fmla="*/ 2147483646 w 16"/>
                <a:gd name="T5" fmla="*/ 2147483646 h 62"/>
                <a:gd name="T6" fmla="*/ 2147483646 w 16"/>
                <a:gd name="T7" fmla="*/ 2147483646 h 62"/>
                <a:gd name="T8" fmla="*/ 2147483646 w 16"/>
                <a:gd name="T9" fmla="*/ 2147483646 h 62"/>
                <a:gd name="T10" fmla="*/ 0 w 16"/>
                <a:gd name="T11" fmla="*/ 2147483646 h 62"/>
                <a:gd name="T12" fmla="*/ 0 w 16"/>
                <a:gd name="T13" fmla="*/ 2147483646 h 62"/>
                <a:gd name="T14" fmla="*/ 0 w 16"/>
                <a:gd name="T15" fmla="*/ 2147483646 h 62"/>
                <a:gd name="T16" fmla="*/ 2147483646 w 16"/>
                <a:gd name="T17" fmla="*/ 2147483646 h 62"/>
                <a:gd name="T18" fmla="*/ 2147483646 w 16"/>
                <a:gd name="T19" fmla="*/ 2147483646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2"/>
                <a:gd name="T32" fmla="*/ 16 w 16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2">
                  <a:moveTo>
                    <a:pt x="15" y="0"/>
                  </a:moveTo>
                  <a:lnTo>
                    <a:pt x="10" y="9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5" y="61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0" name="Freeform 46">
              <a:extLst>
                <a:ext uri="{FF2B5EF4-FFF2-40B4-BE49-F238E27FC236}">
                  <a16:creationId xmlns:a16="http://schemas.microsoft.com/office/drawing/2014/main" id="{6A54ECAE-C14E-45A3-9FD5-C06C1BDAD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954" y="4097687"/>
              <a:ext cx="63154" cy="63182"/>
            </a:xfrm>
            <a:custGeom>
              <a:avLst/>
              <a:gdLst>
                <a:gd name="T0" fmla="*/ 0 w 44"/>
                <a:gd name="T1" fmla="*/ 2147483646 h 45"/>
                <a:gd name="T2" fmla="*/ 2147483646 w 44"/>
                <a:gd name="T3" fmla="*/ 2147483646 h 45"/>
                <a:gd name="T4" fmla="*/ 2147483646 w 44"/>
                <a:gd name="T5" fmla="*/ 2147483646 h 45"/>
                <a:gd name="T6" fmla="*/ 2147483646 w 44"/>
                <a:gd name="T7" fmla="*/ 2147483646 h 45"/>
                <a:gd name="T8" fmla="*/ 2147483646 w 44"/>
                <a:gd name="T9" fmla="*/ 2147483646 h 45"/>
                <a:gd name="T10" fmla="*/ 2147483646 w 44"/>
                <a:gd name="T11" fmla="*/ 2147483646 h 45"/>
                <a:gd name="T12" fmla="*/ 2147483646 w 44"/>
                <a:gd name="T13" fmla="*/ 2147483646 h 45"/>
                <a:gd name="T14" fmla="*/ 2147483646 w 44"/>
                <a:gd name="T15" fmla="*/ 2147483646 h 45"/>
                <a:gd name="T16" fmla="*/ 2147483646 w 44"/>
                <a:gd name="T17" fmla="*/ 2147483646 h 45"/>
                <a:gd name="T18" fmla="*/ 2147483646 w 44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5"/>
                <a:gd name="T32" fmla="*/ 44 w 44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5">
                  <a:moveTo>
                    <a:pt x="0" y="43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1"/>
                  </a:lnTo>
                  <a:lnTo>
                    <a:pt x="17" y="37"/>
                  </a:lnTo>
                  <a:lnTo>
                    <a:pt x="22" y="32"/>
                  </a:lnTo>
                  <a:lnTo>
                    <a:pt x="28" y="25"/>
                  </a:lnTo>
                  <a:lnTo>
                    <a:pt x="33" y="18"/>
                  </a:lnTo>
                  <a:lnTo>
                    <a:pt x="38" y="9"/>
                  </a:lnTo>
                  <a:lnTo>
                    <a:pt x="43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1" name="Freeform 47">
              <a:extLst>
                <a:ext uri="{FF2B5EF4-FFF2-40B4-BE49-F238E27FC236}">
                  <a16:creationId xmlns:a16="http://schemas.microsoft.com/office/drawing/2014/main" id="{CB556BAB-80EC-4D06-9DAF-B3A3D1DC4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673" y="4010636"/>
              <a:ext cx="25836" cy="88455"/>
            </a:xfrm>
            <a:custGeom>
              <a:avLst/>
              <a:gdLst>
                <a:gd name="T0" fmla="*/ 0 w 18"/>
                <a:gd name="T1" fmla="*/ 2147483646 h 63"/>
                <a:gd name="T2" fmla="*/ 2147483646 w 18"/>
                <a:gd name="T3" fmla="*/ 2147483646 h 63"/>
                <a:gd name="T4" fmla="*/ 2147483646 w 18"/>
                <a:gd name="T5" fmla="*/ 2147483646 h 63"/>
                <a:gd name="T6" fmla="*/ 2147483646 w 18"/>
                <a:gd name="T7" fmla="*/ 2147483646 h 63"/>
                <a:gd name="T8" fmla="*/ 2147483646 w 18"/>
                <a:gd name="T9" fmla="*/ 2147483646 h 63"/>
                <a:gd name="T10" fmla="*/ 2147483646 w 18"/>
                <a:gd name="T11" fmla="*/ 2147483646 h 63"/>
                <a:gd name="T12" fmla="*/ 2147483646 w 18"/>
                <a:gd name="T13" fmla="*/ 2147483646 h 63"/>
                <a:gd name="T14" fmla="*/ 2147483646 w 18"/>
                <a:gd name="T15" fmla="*/ 2147483646 h 63"/>
                <a:gd name="T16" fmla="*/ 2147483646 w 18"/>
                <a:gd name="T17" fmla="*/ 2147483646 h 63"/>
                <a:gd name="T18" fmla="*/ 2147483646 w 18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3"/>
                <a:gd name="T32" fmla="*/ 18 w 18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3">
                  <a:moveTo>
                    <a:pt x="0" y="62"/>
                  </a:moveTo>
                  <a:lnTo>
                    <a:pt x="5" y="52"/>
                  </a:lnTo>
                  <a:lnTo>
                    <a:pt x="9" y="43"/>
                  </a:lnTo>
                  <a:lnTo>
                    <a:pt x="13" y="34"/>
                  </a:lnTo>
                  <a:lnTo>
                    <a:pt x="15" y="26"/>
                  </a:lnTo>
                  <a:lnTo>
                    <a:pt x="16" y="19"/>
                  </a:lnTo>
                  <a:lnTo>
                    <a:pt x="17" y="12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2" name="Freeform 80">
              <a:extLst>
                <a:ext uri="{FF2B5EF4-FFF2-40B4-BE49-F238E27FC236}">
                  <a16:creationId xmlns:a16="http://schemas.microsoft.com/office/drawing/2014/main" id="{285D5125-2AD0-40A6-8CAB-85CA61A7C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33" y="4963985"/>
              <a:ext cx="1099462" cy="759591"/>
            </a:xfrm>
            <a:custGeom>
              <a:avLst/>
              <a:gdLst>
                <a:gd name="T0" fmla="*/ 2147483646 w 766"/>
                <a:gd name="T1" fmla="*/ 2147483646 h 541"/>
                <a:gd name="T2" fmla="*/ 2147483646 w 766"/>
                <a:gd name="T3" fmla="*/ 2147483646 h 541"/>
                <a:gd name="T4" fmla="*/ 2147483646 w 766"/>
                <a:gd name="T5" fmla="*/ 2147483646 h 541"/>
                <a:gd name="T6" fmla="*/ 2147483646 w 766"/>
                <a:gd name="T7" fmla="*/ 2147483646 h 541"/>
                <a:gd name="T8" fmla="*/ 2147483646 w 766"/>
                <a:gd name="T9" fmla="*/ 2147483646 h 541"/>
                <a:gd name="T10" fmla="*/ 2147483646 w 766"/>
                <a:gd name="T11" fmla="*/ 2147483646 h 541"/>
                <a:gd name="T12" fmla="*/ 2147483646 w 766"/>
                <a:gd name="T13" fmla="*/ 2147483646 h 541"/>
                <a:gd name="T14" fmla="*/ 2147483646 w 766"/>
                <a:gd name="T15" fmla="*/ 2147483646 h 541"/>
                <a:gd name="T16" fmla="*/ 2147483646 w 766"/>
                <a:gd name="T17" fmla="*/ 2147483646 h 541"/>
                <a:gd name="T18" fmla="*/ 2147483646 w 766"/>
                <a:gd name="T19" fmla="*/ 2147483646 h 541"/>
                <a:gd name="T20" fmla="*/ 2147483646 w 766"/>
                <a:gd name="T21" fmla="*/ 2147483646 h 541"/>
                <a:gd name="T22" fmla="*/ 2147483646 w 766"/>
                <a:gd name="T23" fmla="*/ 2147483646 h 541"/>
                <a:gd name="T24" fmla="*/ 2147483646 w 766"/>
                <a:gd name="T25" fmla="*/ 2147483646 h 541"/>
                <a:gd name="T26" fmla="*/ 2147483646 w 766"/>
                <a:gd name="T27" fmla="*/ 2147483646 h 541"/>
                <a:gd name="T28" fmla="*/ 2147483646 w 766"/>
                <a:gd name="T29" fmla="*/ 2147483646 h 541"/>
                <a:gd name="T30" fmla="*/ 2147483646 w 766"/>
                <a:gd name="T31" fmla="*/ 2147483646 h 541"/>
                <a:gd name="T32" fmla="*/ 2147483646 w 766"/>
                <a:gd name="T33" fmla="*/ 2147483646 h 541"/>
                <a:gd name="T34" fmla="*/ 2147483646 w 766"/>
                <a:gd name="T35" fmla="*/ 2147483646 h 541"/>
                <a:gd name="T36" fmla="*/ 2147483646 w 766"/>
                <a:gd name="T37" fmla="*/ 2147483646 h 541"/>
                <a:gd name="T38" fmla="*/ 2147483646 w 766"/>
                <a:gd name="T39" fmla="*/ 2147483646 h 541"/>
                <a:gd name="T40" fmla="*/ 2147483646 w 766"/>
                <a:gd name="T41" fmla="*/ 2147483646 h 541"/>
                <a:gd name="T42" fmla="*/ 2147483646 w 766"/>
                <a:gd name="T43" fmla="*/ 2147483646 h 541"/>
                <a:gd name="T44" fmla="*/ 2147483646 w 766"/>
                <a:gd name="T45" fmla="*/ 2147483646 h 541"/>
                <a:gd name="T46" fmla="*/ 2147483646 w 766"/>
                <a:gd name="T47" fmla="*/ 2147483646 h 541"/>
                <a:gd name="T48" fmla="*/ 2147483646 w 766"/>
                <a:gd name="T49" fmla="*/ 2147483646 h 541"/>
                <a:gd name="T50" fmla="*/ 2147483646 w 766"/>
                <a:gd name="T51" fmla="*/ 0 h 541"/>
                <a:gd name="T52" fmla="*/ 2147483646 w 766"/>
                <a:gd name="T53" fmla="*/ 0 h 541"/>
                <a:gd name="T54" fmla="*/ 2147483646 w 766"/>
                <a:gd name="T55" fmla="*/ 2147483646 h 541"/>
                <a:gd name="T56" fmla="*/ 2147483646 w 766"/>
                <a:gd name="T57" fmla="*/ 2147483646 h 541"/>
                <a:gd name="T58" fmla="*/ 2147483646 w 766"/>
                <a:gd name="T59" fmla="*/ 2147483646 h 541"/>
                <a:gd name="T60" fmla="*/ 2147483646 w 766"/>
                <a:gd name="T61" fmla="*/ 2147483646 h 541"/>
                <a:gd name="T62" fmla="*/ 2147483646 w 766"/>
                <a:gd name="T63" fmla="*/ 2147483646 h 541"/>
                <a:gd name="T64" fmla="*/ 2147483646 w 766"/>
                <a:gd name="T65" fmla="*/ 2147483646 h 541"/>
                <a:gd name="T66" fmla="*/ 2147483646 w 766"/>
                <a:gd name="T67" fmla="*/ 0 h 541"/>
                <a:gd name="T68" fmla="*/ 2147483646 w 766"/>
                <a:gd name="T69" fmla="*/ 0 h 541"/>
                <a:gd name="T70" fmla="*/ 2147483646 w 766"/>
                <a:gd name="T71" fmla="*/ 2147483646 h 541"/>
                <a:gd name="T72" fmla="*/ 2147483646 w 766"/>
                <a:gd name="T73" fmla="*/ 2147483646 h 541"/>
                <a:gd name="T74" fmla="*/ 2147483646 w 766"/>
                <a:gd name="T75" fmla="*/ 2147483646 h 541"/>
                <a:gd name="T76" fmla="*/ 2147483646 w 766"/>
                <a:gd name="T77" fmla="*/ 2147483646 h 541"/>
                <a:gd name="T78" fmla="*/ 2147483646 w 766"/>
                <a:gd name="T79" fmla="*/ 2147483646 h 541"/>
                <a:gd name="T80" fmla="*/ 2147483646 w 766"/>
                <a:gd name="T81" fmla="*/ 2147483646 h 541"/>
                <a:gd name="T82" fmla="*/ 2147483646 w 766"/>
                <a:gd name="T83" fmla="*/ 2147483646 h 541"/>
                <a:gd name="T84" fmla="*/ 2147483646 w 766"/>
                <a:gd name="T85" fmla="*/ 2147483646 h 541"/>
                <a:gd name="T86" fmla="*/ 2147483646 w 766"/>
                <a:gd name="T87" fmla="*/ 2147483646 h 541"/>
                <a:gd name="T88" fmla="*/ 2147483646 w 766"/>
                <a:gd name="T89" fmla="*/ 2147483646 h 541"/>
                <a:gd name="T90" fmla="*/ 2147483646 w 766"/>
                <a:gd name="T91" fmla="*/ 2147483646 h 541"/>
                <a:gd name="T92" fmla="*/ 2147483646 w 766"/>
                <a:gd name="T93" fmla="*/ 2147483646 h 541"/>
                <a:gd name="T94" fmla="*/ 2147483646 w 766"/>
                <a:gd name="T95" fmla="*/ 2147483646 h 541"/>
                <a:gd name="T96" fmla="*/ 2147483646 w 766"/>
                <a:gd name="T97" fmla="*/ 2147483646 h 541"/>
                <a:gd name="T98" fmla="*/ 2147483646 w 766"/>
                <a:gd name="T99" fmla="*/ 2147483646 h 541"/>
                <a:gd name="T100" fmla="*/ 2147483646 w 766"/>
                <a:gd name="T101" fmla="*/ 2147483646 h 541"/>
                <a:gd name="T102" fmla="*/ 2147483646 w 766"/>
                <a:gd name="T103" fmla="*/ 2147483646 h 541"/>
                <a:gd name="T104" fmla="*/ 2147483646 w 766"/>
                <a:gd name="T105" fmla="*/ 2147483646 h 541"/>
                <a:gd name="T106" fmla="*/ 2147483646 w 766"/>
                <a:gd name="T107" fmla="*/ 2147483646 h 541"/>
                <a:gd name="T108" fmla="*/ 2147483646 w 766"/>
                <a:gd name="T109" fmla="*/ 2147483646 h 541"/>
                <a:gd name="T110" fmla="*/ 2147483646 w 766"/>
                <a:gd name="T111" fmla="*/ 2147483646 h 541"/>
                <a:gd name="T112" fmla="*/ 2147483646 w 766"/>
                <a:gd name="T113" fmla="*/ 2147483646 h 541"/>
                <a:gd name="T114" fmla="*/ 2147483646 w 766"/>
                <a:gd name="T115" fmla="*/ 2147483646 h 541"/>
                <a:gd name="T116" fmla="*/ 2147483646 w 766"/>
                <a:gd name="T117" fmla="*/ 2147483646 h 541"/>
                <a:gd name="T118" fmla="*/ 2147483646 w 766"/>
                <a:gd name="T119" fmla="*/ 2147483646 h 541"/>
                <a:gd name="T120" fmla="*/ 2147483646 w 766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41"/>
                <a:gd name="T185" fmla="*/ 766 w 766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41">
                  <a:moveTo>
                    <a:pt x="382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39"/>
                  </a:lnTo>
                  <a:lnTo>
                    <a:pt x="414" y="539"/>
                  </a:lnTo>
                  <a:lnTo>
                    <a:pt x="421" y="538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1"/>
                  </a:lnTo>
                  <a:lnTo>
                    <a:pt x="481" y="530"/>
                  </a:lnTo>
                  <a:lnTo>
                    <a:pt x="489" y="528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1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4" y="504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6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6"/>
                  </a:lnTo>
                  <a:lnTo>
                    <a:pt x="674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09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2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6"/>
                  </a:lnTo>
                  <a:lnTo>
                    <a:pt x="744" y="330"/>
                  </a:lnTo>
                  <a:lnTo>
                    <a:pt x="746" y="323"/>
                  </a:lnTo>
                  <a:lnTo>
                    <a:pt x="749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6"/>
                  </a:lnTo>
                  <a:lnTo>
                    <a:pt x="757" y="290"/>
                  </a:lnTo>
                  <a:lnTo>
                    <a:pt x="759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4" y="248"/>
                  </a:lnTo>
                  <a:lnTo>
                    <a:pt x="764" y="241"/>
                  </a:lnTo>
                  <a:lnTo>
                    <a:pt x="765" y="233"/>
                  </a:lnTo>
                  <a:lnTo>
                    <a:pt x="765" y="226"/>
                  </a:lnTo>
                  <a:lnTo>
                    <a:pt x="765" y="219"/>
                  </a:lnTo>
                  <a:lnTo>
                    <a:pt x="764" y="211"/>
                  </a:lnTo>
                  <a:lnTo>
                    <a:pt x="764" y="204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60" y="175"/>
                  </a:lnTo>
                  <a:lnTo>
                    <a:pt x="759" y="168"/>
                  </a:lnTo>
                  <a:lnTo>
                    <a:pt x="757" y="161"/>
                  </a:lnTo>
                  <a:lnTo>
                    <a:pt x="755" y="155"/>
                  </a:lnTo>
                  <a:lnTo>
                    <a:pt x="753" y="148"/>
                  </a:lnTo>
                  <a:lnTo>
                    <a:pt x="751" y="141"/>
                  </a:lnTo>
                  <a:lnTo>
                    <a:pt x="748" y="135"/>
                  </a:lnTo>
                  <a:lnTo>
                    <a:pt x="746" y="128"/>
                  </a:lnTo>
                  <a:lnTo>
                    <a:pt x="743" y="122"/>
                  </a:lnTo>
                  <a:lnTo>
                    <a:pt x="740" y="115"/>
                  </a:lnTo>
                  <a:lnTo>
                    <a:pt x="737" y="109"/>
                  </a:lnTo>
                  <a:lnTo>
                    <a:pt x="734" y="103"/>
                  </a:lnTo>
                  <a:lnTo>
                    <a:pt x="730" y="97"/>
                  </a:lnTo>
                  <a:lnTo>
                    <a:pt x="727" y="91"/>
                  </a:lnTo>
                  <a:lnTo>
                    <a:pt x="723" y="86"/>
                  </a:lnTo>
                  <a:lnTo>
                    <a:pt x="719" y="80"/>
                  </a:lnTo>
                  <a:lnTo>
                    <a:pt x="715" y="75"/>
                  </a:lnTo>
                  <a:lnTo>
                    <a:pt x="711" y="70"/>
                  </a:lnTo>
                  <a:lnTo>
                    <a:pt x="706" y="64"/>
                  </a:lnTo>
                  <a:lnTo>
                    <a:pt x="702" y="60"/>
                  </a:lnTo>
                  <a:lnTo>
                    <a:pt x="697" y="55"/>
                  </a:lnTo>
                  <a:lnTo>
                    <a:pt x="692" y="50"/>
                  </a:lnTo>
                  <a:lnTo>
                    <a:pt x="687" y="46"/>
                  </a:lnTo>
                  <a:lnTo>
                    <a:pt x="682" y="42"/>
                  </a:lnTo>
                  <a:lnTo>
                    <a:pt x="676" y="38"/>
                  </a:lnTo>
                  <a:lnTo>
                    <a:pt x="671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20" y="10"/>
                  </a:lnTo>
                  <a:lnTo>
                    <a:pt x="614" y="8"/>
                  </a:lnTo>
                  <a:lnTo>
                    <a:pt x="607" y="7"/>
                  </a:lnTo>
                  <a:lnTo>
                    <a:pt x="601" y="5"/>
                  </a:lnTo>
                  <a:lnTo>
                    <a:pt x="595" y="4"/>
                  </a:lnTo>
                  <a:lnTo>
                    <a:pt x="589" y="3"/>
                  </a:lnTo>
                  <a:lnTo>
                    <a:pt x="582" y="2"/>
                  </a:lnTo>
                  <a:lnTo>
                    <a:pt x="576" y="1"/>
                  </a:lnTo>
                  <a:lnTo>
                    <a:pt x="569" y="1"/>
                  </a:lnTo>
                  <a:lnTo>
                    <a:pt x="562" y="0"/>
                  </a:lnTo>
                  <a:lnTo>
                    <a:pt x="555" y="0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0" y="0"/>
                  </a:lnTo>
                  <a:lnTo>
                    <a:pt x="512" y="0"/>
                  </a:lnTo>
                  <a:lnTo>
                    <a:pt x="505" y="1"/>
                  </a:lnTo>
                  <a:lnTo>
                    <a:pt x="497" y="1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75" y="3"/>
                  </a:lnTo>
                  <a:lnTo>
                    <a:pt x="467" y="4"/>
                  </a:lnTo>
                  <a:lnTo>
                    <a:pt x="459" y="5"/>
                  </a:lnTo>
                  <a:lnTo>
                    <a:pt x="451" y="6"/>
                  </a:lnTo>
                  <a:lnTo>
                    <a:pt x="443" y="7"/>
                  </a:lnTo>
                  <a:lnTo>
                    <a:pt x="435" y="8"/>
                  </a:lnTo>
                  <a:lnTo>
                    <a:pt x="427" y="9"/>
                  </a:lnTo>
                  <a:lnTo>
                    <a:pt x="419" y="11"/>
                  </a:lnTo>
                  <a:lnTo>
                    <a:pt x="411" y="12"/>
                  </a:lnTo>
                  <a:lnTo>
                    <a:pt x="403" y="14"/>
                  </a:lnTo>
                  <a:lnTo>
                    <a:pt x="395" y="15"/>
                  </a:lnTo>
                  <a:lnTo>
                    <a:pt x="387" y="17"/>
                  </a:lnTo>
                  <a:lnTo>
                    <a:pt x="378" y="15"/>
                  </a:lnTo>
                  <a:lnTo>
                    <a:pt x="370" y="14"/>
                  </a:lnTo>
                  <a:lnTo>
                    <a:pt x="361" y="12"/>
                  </a:lnTo>
                  <a:lnTo>
                    <a:pt x="353" y="11"/>
                  </a:lnTo>
                  <a:lnTo>
                    <a:pt x="345" y="9"/>
                  </a:lnTo>
                  <a:lnTo>
                    <a:pt x="337" y="8"/>
                  </a:lnTo>
                  <a:lnTo>
                    <a:pt x="329" y="7"/>
                  </a:lnTo>
                  <a:lnTo>
                    <a:pt x="320" y="6"/>
                  </a:lnTo>
                  <a:lnTo>
                    <a:pt x="312" y="5"/>
                  </a:lnTo>
                  <a:lnTo>
                    <a:pt x="304" y="4"/>
                  </a:lnTo>
                  <a:lnTo>
                    <a:pt x="296" y="3"/>
                  </a:lnTo>
                  <a:lnTo>
                    <a:pt x="289" y="2"/>
                  </a:lnTo>
                  <a:lnTo>
                    <a:pt x="281" y="2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0" y="1"/>
                  </a:lnTo>
                  <a:lnTo>
                    <a:pt x="193" y="1"/>
                  </a:lnTo>
                  <a:lnTo>
                    <a:pt x="186" y="2"/>
                  </a:lnTo>
                  <a:lnTo>
                    <a:pt x="179" y="3"/>
                  </a:lnTo>
                  <a:lnTo>
                    <a:pt x="173" y="4"/>
                  </a:lnTo>
                  <a:lnTo>
                    <a:pt x="166" y="5"/>
                  </a:lnTo>
                  <a:lnTo>
                    <a:pt x="160" y="7"/>
                  </a:lnTo>
                  <a:lnTo>
                    <a:pt x="154" y="8"/>
                  </a:lnTo>
                  <a:lnTo>
                    <a:pt x="148" y="10"/>
                  </a:lnTo>
                  <a:lnTo>
                    <a:pt x="142" y="12"/>
                  </a:lnTo>
                  <a:lnTo>
                    <a:pt x="136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9" y="21"/>
                  </a:lnTo>
                  <a:lnTo>
                    <a:pt x="114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6" y="34"/>
                  </a:lnTo>
                  <a:lnTo>
                    <a:pt x="90" y="38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60"/>
                  </a:lnTo>
                  <a:lnTo>
                    <a:pt x="59" y="64"/>
                  </a:lnTo>
                  <a:lnTo>
                    <a:pt x="55" y="70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0" y="226"/>
                  </a:lnTo>
                  <a:lnTo>
                    <a:pt x="1" y="233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7" y="283"/>
                  </a:lnTo>
                  <a:lnTo>
                    <a:pt x="8" y="290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9" y="323"/>
                  </a:lnTo>
                  <a:lnTo>
                    <a:pt x="21" y="330"/>
                  </a:lnTo>
                  <a:lnTo>
                    <a:pt x="24" y="336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4" y="356"/>
                  </a:lnTo>
                  <a:lnTo>
                    <a:pt x="37" y="362"/>
                  </a:lnTo>
                  <a:lnTo>
                    <a:pt x="41" y="368"/>
                  </a:lnTo>
                  <a:lnTo>
                    <a:pt x="45" y="374"/>
                  </a:lnTo>
                  <a:lnTo>
                    <a:pt x="48" y="380"/>
                  </a:lnTo>
                  <a:lnTo>
                    <a:pt x="53" y="386"/>
                  </a:lnTo>
                  <a:lnTo>
                    <a:pt x="57" y="392"/>
                  </a:lnTo>
                  <a:lnTo>
                    <a:pt x="61" y="398"/>
                  </a:lnTo>
                  <a:lnTo>
                    <a:pt x="66" y="404"/>
                  </a:lnTo>
                  <a:lnTo>
                    <a:pt x="70" y="409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6" y="436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3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40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4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1" y="519"/>
                  </a:lnTo>
                  <a:lnTo>
                    <a:pt x="248" y="521"/>
                  </a:lnTo>
                  <a:lnTo>
                    <a:pt x="255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8"/>
                  </a:lnTo>
                  <a:lnTo>
                    <a:pt x="283" y="530"/>
                  </a:lnTo>
                  <a:lnTo>
                    <a:pt x="291" y="531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0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8"/>
                  </a:lnTo>
                  <a:lnTo>
                    <a:pt x="351" y="539"/>
                  </a:lnTo>
                  <a:lnTo>
                    <a:pt x="359" y="539"/>
                  </a:lnTo>
                  <a:lnTo>
                    <a:pt x="367" y="540"/>
                  </a:lnTo>
                  <a:lnTo>
                    <a:pt x="374" y="540"/>
                  </a:lnTo>
                  <a:lnTo>
                    <a:pt x="382" y="54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13" name="Freeform 81">
              <a:extLst>
                <a:ext uri="{FF2B5EF4-FFF2-40B4-BE49-F238E27FC236}">
                  <a16:creationId xmlns:a16="http://schemas.microsoft.com/office/drawing/2014/main" id="{439D37C1-B3EA-4D05-AF20-24EEAB1D5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33" y="4963985"/>
              <a:ext cx="1099462" cy="759591"/>
            </a:xfrm>
            <a:custGeom>
              <a:avLst/>
              <a:gdLst>
                <a:gd name="T0" fmla="*/ 2147483646 w 766"/>
                <a:gd name="T1" fmla="*/ 2147483646 h 541"/>
                <a:gd name="T2" fmla="*/ 2147483646 w 766"/>
                <a:gd name="T3" fmla="*/ 2147483646 h 541"/>
                <a:gd name="T4" fmla="*/ 2147483646 w 766"/>
                <a:gd name="T5" fmla="*/ 2147483646 h 541"/>
                <a:gd name="T6" fmla="*/ 2147483646 w 766"/>
                <a:gd name="T7" fmla="*/ 2147483646 h 541"/>
                <a:gd name="T8" fmla="*/ 2147483646 w 766"/>
                <a:gd name="T9" fmla="*/ 2147483646 h 541"/>
                <a:gd name="T10" fmla="*/ 2147483646 w 766"/>
                <a:gd name="T11" fmla="*/ 2147483646 h 541"/>
                <a:gd name="T12" fmla="*/ 2147483646 w 766"/>
                <a:gd name="T13" fmla="*/ 2147483646 h 541"/>
                <a:gd name="T14" fmla="*/ 2147483646 w 766"/>
                <a:gd name="T15" fmla="*/ 2147483646 h 541"/>
                <a:gd name="T16" fmla="*/ 2147483646 w 766"/>
                <a:gd name="T17" fmla="*/ 2147483646 h 541"/>
                <a:gd name="T18" fmla="*/ 2147483646 w 766"/>
                <a:gd name="T19" fmla="*/ 2147483646 h 541"/>
                <a:gd name="T20" fmla="*/ 2147483646 w 766"/>
                <a:gd name="T21" fmla="*/ 2147483646 h 541"/>
                <a:gd name="T22" fmla="*/ 2147483646 w 766"/>
                <a:gd name="T23" fmla="*/ 2147483646 h 541"/>
                <a:gd name="T24" fmla="*/ 2147483646 w 766"/>
                <a:gd name="T25" fmla="*/ 2147483646 h 541"/>
                <a:gd name="T26" fmla="*/ 2147483646 w 766"/>
                <a:gd name="T27" fmla="*/ 2147483646 h 541"/>
                <a:gd name="T28" fmla="*/ 2147483646 w 766"/>
                <a:gd name="T29" fmla="*/ 2147483646 h 541"/>
                <a:gd name="T30" fmla="*/ 2147483646 w 766"/>
                <a:gd name="T31" fmla="*/ 2147483646 h 541"/>
                <a:gd name="T32" fmla="*/ 2147483646 w 766"/>
                <a:gd name="T33" fmla="*/ 2147483646 h 541"/>
                <a:gd name="T34" fmla="*/ 2147483646 w 766"/>
                <a:gd name="T35" fmla="*/ 2147483646 h 541"/>
                <a:gd name="T36" fmla="*/ 2147483646 w 766"/>
                <a:gd name="T37" fmla="*/ 2147483646 h 541"/>
                <a:gd name="T38" fmla="*/ 2147483646 w 766"/>
                <a:gd name="T39" fmla="*/ 2147483646 h 541"/>
                <a:gd name="T40" fmla="*/ 2147483646 w 766"/>
                <a:gd name="T41" fmla="*/ 2147483646 h 541"/>
                <a:gd name="T42" fmla="*/ 2147483646 w 766"/>
                <a:gd name="T43" fmla="*/ 2147483646 h 541"/>
                <a:gd name="T44" fmla="*/ 2147483646 w 766"/>
                <a:gd name="T45" fmla="*/ 2147483646 h 541"/>
                <a:gd name="T46" fmla="*/ 2147483646 w 766"/>
                <a:gd name="T47" fmla="*/ 2147483646 h 541"/>
                <a:gd name="T48" fmla="*/ 2147483646 w 766"/>
                <a:gd name="T49" fmla="*/ 2147483646 h 541"/>
                <a:gd name="T50" fmla="*/ 2147483646 w 766"/>
                <a:gd name="T51" fmla="*/ 0 h 541"/>
                <a:gd name="T52" fmla="*/ 2147483646 w 766"/>
                <a:gd name="T53" fmla="*/ 0 h 541"/>
                <a:gd name="T54" fmla="*/ 2147483646 w 766"/>
                <a:gd name="T55" fmla="*/ 2147483646 h 541"/>
                <a:gd name="T56" fmla="*/ 2147483646 w 766"/>
                <a:gd name="T57" fmla="*/ 2147483646 h 541"/>
                <a:gd name="T58" fmla="*/ 2147483646 w 766"/>
                <a:gd name="T59" fmla="*/ 2147483646 h 541"/>
                <a:gd name="T60" fmla="*/ 2147483646 w 766"/>
                <a:gd name="T61" fmla="*/ 2147483646 h 541"/>
                <a:gd name="T62" fmla="*/ 2147483646 w 766"/>
                <a:gd name="T63" fmla="*/ 2147483646 h 541"/>
                <a:gd name="T64" fmla="*/ 2147483646 w 766"/>
                <a:gd name="T65" fmla="*/ 2147483646 h 541"/>
                <a:gd name="T66" fmla="*/ 2147483646 w 766"/>
                <a:gd name="T67" fmla="*/ 0 h 541"/>
                <a:gd name="T68" fmla="*/ 2147483646 w 766"/>
                <a:gd name="T69" fmla="*/ 0 h 541"/>
                <a:gd name="T70" fmla="*/ 2147483646 w 766"/>
                <a:gd name="T71" fmla="*/ 2147483646 h 541"/>
                <a:gd name="T72" fmla="*/ 2147483646 w 766"/>
                <a:gd name="T73" fmla="*/ 2147483646 h 541"/>
                <a:gd name="T74" fmla="*/ 2147483646 w 766"/>
                <a:gd name="T75" fmla="*/ 2147483646 h 541"/>
                <a:gd name="T76" fmla="*/ 2147483646 w 766"/>
                <a:gd name="T77" fmla="*/ 2147483646 h 541"/>
                <a:gd name="T78" fmla="*/ 2147483646 w 766"/>
                <a:gd name="T79" fmla="*/ 2147483646 h 541"/>
                <a:gd name="T80" fmla="*/ 2147483646 w 766"/>
                <a:gd name="T81" fmla="*/ 2147483646 h 541"/>
                <a:gd name="T82" fmla="*/ 2147483646 w 766"/>
                <a:gd name="T83" fmla="*/ 2147483646 h 541"/>
                <a:gd name="T84" fmla="*/ 2147483646 w 766"/>
                <a:gd name="T85" fmla="*/ 2147483646 h 541"/>
                <a:gd name="T86" fmla="*/ 2147483646 w 766"/>
                <a:gd name="T87" fmla="*/ 2147483646 h 541"/>
                <a:gd name="T88" fmla="*/ 2147483646 w 766"/>
                <a:gd name="T89" fmla="*/ 2147483646 h 541"/>
                <a:gd name="T90" fmla="*/ 2147483646 w 766"/>
                <a:gd name="T91" fmla="*/ 2147483646 h 541"/>
                <a:gd name="T92" fmla="*/ 2147483646 w 766"/>
                <a:gd name="T93" fmla="*/ 2147483646 h 541"/>
                <a:gd name="T94" fmla="*/ 2147483646 w 766"/>
                <a:gd name="T95" fmla="*/ 2147483646 h 541"/>
                <a:gd name="T96" fmla="*/ 2147483646 w 766"/>
                <a:gd name="T97" fmla="*/ 2147483646 h 541"/>
                <a:gd name="T98" fmla="*/ 2147483646 w 766"/>
                <a:gd name="T99" fmla="*/ 2147483646 h 541"/>
                <a:gd name="T100" fmla="*/ 2147483646 w 766"/>
                <a:gd name="T101" fmla="*/ 2147483646 h 541"/>
                <a:gd name="T102" fmla="*/ 2147483646 w 766"/>
                <a:gd name="T103" fmla="*/ 2147483646 h 541"/>
                <a:gd name="T104" fmla="*/ 2147483646 w 766"/>
                <a:gd name="T105" fmla="*/ 2147483646 h 541"/>
                <a:gd name="T106" fmla="*/ 2147483646 w 766"/>
                <a:gd name="T107" fmla="*/ 2147483646 h 541"/>
                <a:gd name="T108" fmla="*/ 2147483646 w 766"/>
                <a:gd name="T109" fmla="*/ 2147483646 h 541"/>
                <a:gd name="T110" fmla="*/ 2147483646 w 766"/>
                <a:gd name="T111" fmla="*/ 2147483646 h 541"/>
                <a:gd name="T112" fmla="*/ 2147483646 w 766"/>
                <a:gd name="T113" fmla="*/ 2147483646 h 541"/>
                <a:gd name="T114" fmla="*/ 2147483646 w 766"/>
                <a:gd name="T115" fmla="*/ 2147483646 h 541"/>
                <a:gd name="T116" fmla="*/ 2147483646 w 766"/>
                <a:gd name="T117" fmla="*/ 2147483646 h 541"/>
                <a:gd name="T118" fmla="*/ 2147483646 w 766"/>
                <a:gd name="T119" fmla="*/ 2147483646 h 541"/>
                <a:gd name="T120" fmla="*/ 2147483646 w 766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41"/>
                <a:gd name="T185" fmla="*/ 766 w 766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41">
                  <a:moveTo>
                    <a:pt x="382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39"/>
                  </a:lnTo>
                  <a:lnTo>
                    <a:pt x="414" y="539"/>
                  </a:lnTo>
                  <a:lnTo>
                    <a:pt x="421" y="538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1"/>
                  </a:lnTo>
                  <a:lnTo>
                    <a:pt x="481" y="530"/>
                  </a:lnTo>
                  <a:lnTo>
                    <a:pt x="489" y="528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1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4" y="504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6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6"/>
                  </a:lnTo>
                  <a:lnTo>
                    <a:pt x="674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09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2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6"/>
                  </a:lnTo>
                  <a:lnTo>
                    <a:pt x="744" y="330"/>
                  </a:lnTo>
                  <a:lnTo>
                    <a:pt x="746" y="323"/>
                  </a:lnTo>
                  <a:lnTo>
                    <a:pt x="749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6"/>
                  </a:lnTo>
                  <a:lnTo>
                    <a:pt x="757" y="290"/>
                  </a:lnTo>
                  <a:lnTo>
                    <a:pt x="759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4" y="248"/>
                  </a:lnTo>
                  <a:lnTo>
                    <a:pt x="764" y="241"/>
                  </a:lnTo>
                  <a:lnTo>
                    <a:pt x="765" y="233"/>
                  </a:lnTo>
                  <a:lnTo>
                    <a:pt x="765" y="226"/>
                  </a:lnTo>
                  <a:lnTo>
                    <a:pt x="765" y="219"/>
                  </a:lnTo>
                  <a:lnTo>
                    <a:pt x="764" y="211"/>
                  </a:lnTo>
                  <a:lnTo>
                    <a:pt x="764" y="204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60" y="175"/>
                  </a:lnTo>
                  <a:lnTo>
                    <a:pt x="759" y="168"/>
                  </a:lnTo>
                  <a:lnTo>
                    <a:pt x="757" y="161"/>
                  </a:lnTo>
                  <a:lnTo>
                    <a:pt x="755" y="155"/>
                  </a:lnTo>
                  <a:lnTo>
                    <a:pt x="753" y="148"/>
                  </a:lnTo>
                  <a:lnTo>
                    <a:pt x="751" y="141"/>
                  </a:lnTo>
                  <a:lnTo>
                    <a:pt x="748" y="135"/>
                  </a:lnTo>
                  <a:lnTo>
                    <a:pt x="746" y="128"/>
                  </a:lnTo>
                  <a:lnTo>
                    <a:pt x="743" y="122"/>
                  </a:lnTo>
                  <a:lnTo>
                    <a:pt x="740" y="115"/>
                  </a:lnTo>
                  <a:lnTo>
                    <a:pt x="737" y="109"/>
                  </a:lnTo>
                  <a:lnTo>
                    <a:pt x="734" y="103"/>
                  </a:lnTo>
                  <a:lnTo>
                    <a:pt x="730" y="97"/>
                  </a:lnTo>
                  <a:lnTo>
                    <a:pt x="727" y="91"/>
                  </a:lnTo>
                  <a:lnTo>
                    <a:pt x="723" y="86"/>
                  </a:lnTo>
                  <a:lnTo>
                    <a:pt x="719" y="80"/>
                  </a:lnTo>
                  <a:lnTo>
                    <a:pt x="715" y="75"/>
                  </a:lnTo>
                  <a:lnTo>
                    <a:pt x="711" y="70"/>
                  </a:lnTo>
                  <a:lnTo>
                    <a:pt x="706" y="64"/>
                  </a:lnTo>
                  <a:lnTo>
                    <a:pt x="702" y="60"/>
                  </a:lnTo>
                  <a:lnTo>
                    <a:pt x="697" y="55"/>
                  </a:lnTo>
                  <a:lnTo>
                    <a:pt x="692" y="50"/>
                  </a:lnTo>
                  <a:lnTo>
                    <a:pt x="687" y="46"/>
                  </a:lnTo>
                  <a:lnTo>
                    <a:pt x="682" y="42"/>
                  </a:lnTo>
                  <a:lnTo>
                    <a:pt x="676" y="38"/>
                  </a:lnTo>
                  <a:lnTo>
                    <a:pt x="671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20" y="10"/>
                  </a:lnTo>
                  <a:lnTo>
                    <a:pt x="614" y="8"/>
                  </a:lnTo>
                  <a:lnTo>
                    <a:pt x="607" y="7"/>
                  </a:lnTo>
                  <a:lnTo>
                    <a:pt x="601" y="5"/>
                  </a:lnTo>
                  <a:lnTo>
                    <a:pt x="595" y="4"/>
                  </a:lnTo>
                  <a:lnTo>
                    <a:pt x="589" y="3"/>
                  </a:lnTo>
                  <a:lnTo>
                    <a:pt x="582" y="2"/>
                  </a:lnTo>
                  <a:lnTo>
                    <a:pt x="576" y="1"/>
                  </a:lnTo>
                  <a:lnTo>
                    <a:pt x="569" y="1"/>
                  </a:lnTo>
                  <a:lnTo>
                    <a:pt x="562" y="0"/>
                  </a:lnTo>
                  <a:lnTo>
                    <a:pt x="555" y="0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0" y="0"/>
                  </a:lnTo>
                  <a:lnTo>
                    <a:pt x="512" y="0"/>
                  </a:lnTo>
                  <a:lnTo>
                    <a:pt x="505" y="1"/>
                  </a:lnTo>
                  <a:lnTo>
                    <a:pt x="497" y="1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75" y="3"/>
                  </a:lnTo>
                  <a:lnTo>
                    <a:pt x="467" y="4"/>
                  </a:lnTo>
                  <a:lnTo>
                    <a:pt x="459" y="5"/>
                  </a:lnTo>
                  <a:lnTo>
                    <a:pt x="451" y="6"/>
                  </a:lnTo>
                  <a:lnTo>
                    <a:pt x="443" y="7"/>
                  </a:lnTo>
                  <a:lnTo>
                    <a:pt x="435" y="8"/>
                  </a:lnTo>
                  <a:lnTo>
                    <a:pt x="427" y="9"/>
                  </a:lnTo>
                  <a:lnTo>
                    <a:pt x="419" y="11"/>
                  </a:lnTo>
                  <a:lnTo>
                    <a:pt x="411" y="12"/>
                  </a:lnTo>
                  <a:lnTo>
                    <a:pt x="403" y="14"/>
                  </a:lnTo>
                  <a:lnTo>
                    <a:pt x="395" y="15"/>
                  </a:lnTo>
                  <a:lnTo>
                    <a:pt x="387" y="17"/>
                  </a:lnTo>
                  <a:lnTo>
                    <a:pt x="378" y="15"/>
                  </a:lnTo>
                  <a:lnTo>
                    <a:pt x="370" y="14"/>
                  </a:lnTo>
                  <a:lnTo>
                    <a:pt x="361" y="12"/>
                  </a:lnTo>
                  <a:lnTo>
                    <a:pt x="353" y="11"/>
                  </a:lnTo>
                  <a:lnTo>
                    <a:pt x="345" y="9"/>
                  </a:lnTo>
                  <a:lnTo>
                    <a:pt x="337" y="8"/>
                  </a:lnTo>
                  <a:lnTo>
                    <a:pt x="329" y="7"/>
                  </a:lnTo>
                  <a:lnTo>
                    <a:pt x="320" y="6"/>
                  </a:lnTo>
                  <a:lnTo>
                    <a:pt x="312" y="5"/>
                  </a:lnTo>
                  <a:lnTo>
                    <a:pt x="304" y="4"/>
                  </a:lnTo>
                  <a:lnTo>
                    <a:pt x="296" y="3"/>
                  </a:lnTo>
                  <a:lnTo>
                    <a:pt x="289" y="2"/>
                  </a:lnTo>
                  <a:lnTo>
                    <a:pt x="281" y="2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0" y="1"/>
                  </a:lnTo>
                  <a:lnTo>
                    <a:pt x="193" y="1"/>
                  </a:lnTo>
                  <a:lnTo>
                    <a:pt x="186" y="2"/>
                  </a:lnTo>
                  <a:lnTo>
                    <a:pt x="179" y="3"/>
                  </a:lnTo>
                  <a:lnTo>
                    <a:pt x="173" y="4"/>
                  </a:lnTo>
                  <a:lnTo>
                    <a:pt x="166" y="5"/>
                  </a:lnTo>
                  <a:lnTo>
                    <a:pt x="160" y="7"/>
                  </a:lnTo>
                  <a:lnTo>
                    <a:pt x="154" y="8"/>
                  </a:lnTo>
                  <a:lnTo>
                    <a:pt x="148" y="10"/>
                  </a:lnTo>
                  <a:lnTo>
                    <a:pt x="142" y="12"/>
                  </a:lnTo>
                  <a:lnTo>
                    <a:pt x="136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9" y="21"/>
                  </a:lnTo>
                  <a:lnTo>
                    <a:pt x="114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6" y="34"/>
                  </a:lnTo>
                  <a:lnTo>
                    <a:pt x="90" y="38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60"/>
                  </a:lnTo>
                  <a:lnTo>
                    <a:pt x="59" y="64"/>
                  </a:lnTo>
                  <a:lnTo>
                    <a:pt x="55" y="70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0" y="226"/>
                  </a:lnTo>
                  <a:lnTo>
                    <a:pt x="1" y="233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7" y="283"/>
                  </a:lnTo>
                  <a:lnTo>
                    <a:pt x="8" y="290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9" y="323"/>
                  </a:lnTo>
                  <a:lnTo>
                    <a:pt x="21" y="330"/>
                  </a:lnTo>
                  <a:lnTo>
                    <a:pt x="24" y="336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4" y="356"/>
                  </a:lnTo>
                  <a:lnTo>
                    <a:pt x="37" y="362"/>
                  </a:lnTo>
                  <a:lnTo>
                    <a:pt x="41" y="368"/>
                  </a:lnTo>
                  <a:lnTo>
                    <a:pt x="45" y="374"/>
                  </a:lnTo>
                  <a:lnTo>
                    <a:pt x="48" y="380"/>
                  </a:lnTo>
                  <a:lnTo>
                    <a:pt x="53" y="386"/>
                  </a:lnTo>
                  <a:lnTo>
                    <a:pt x="57" y="392"/>
                  </a:lnTo>
                  <a:lnTo>
                    <a:pt x="61" y="398"/>
                  </a:lnTo>
                  <a:lnTo>
                    <a:pt x="66" y="404"/>
                  </a:lnTo>
                  <a:lnTo>
                    <a:pt x="70" y="409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6" y="436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3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40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4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1" y="519"/>
                  </a:lnTo>
                  <a:lnTo>
                    <a:pt x="248" y="521"/>
                  </a:lnTo>
                  <a:lnTo>
                    <a:pt x="255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8"/>
                  </a:lnTo>
                  <a:lnTo>
                    <a:pt x="283" y="530"/>
                  </a:lnTo>
                  <a:lnTo>
                    <a:pt x="291" y="531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0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8"/>
                  </a:lnTo>
                  <a:lnTo>
                    <a:pt x="351" y="539"/>
                  </a:lnTo>
                  <a:lnTo>
                    <a:pt x="359" y="539"/>
                  </a:lnTo>
                  <a:lnTo>
                    <a:pt x="367" y="540"/>
                  </a:lnTo>
                  <a:lnTo>
                    <a:pt x="374" y="540"/>
                  </a:lnTo>
                  <a:lnTo>
                    <a:pt x="382" y="54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4" name="Freeform 82">
              <a:extLst>
                <a:ext uri="{FF2B5EF4-FFF2-40B4-BE49-F238E27FC236}">
                  <a16:creationId xmlns:a16="http://schemas.microsoft.com/office/drawing/2014/main" id="{267D2DAE-ACFB-487E-A470-0C2623FC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62" y="4968197"/>
              <a:ext cx="1102333" cy="758186"/>
            </a:xfrm>
            <a:custGeom>
              <a:avLst/>
              <a:gdLst>
                <a:gd name="T0" fmla="*/ 2147483646 w 768"/>
                <a:gd name="T1" fmla="*/ 2147483646 h 540"/>
                <a:gd name="T2" fmla="*/ 2147483646 w 768"/>
                <a:gd name="T3" fmla="*/ 2147483646 h 540"/>
                <a:gd name="T4" fmla="*/ 2147483646 w 768"/>
                <a:gd name="T5" fmla="*/ 2147483646 h 540"/>
                <a:gd name="T6" fmla="*/ 2147483646 w 768"/>
                <a:gd name="T7" fmla="*/ 2147483646 h 540"/>
                <a:gd name="T8" fmla="*/ 2147483646 w 768"/>
                <a:gd name="T9" fmla="*/ 2147483646 h 540"/>
                <a:gd name="T10" fmla="*/ 2147483646 w 768"/>
                <a:gd name="T11" fmla="*/ 2147483646 h 540"/>
                <a:gd name="T12" fmla="*/ 2147483646 w 768"/>
                <a:gd name="T13" fmla="*/ 2147483646 h 540"/>
                <a:gd name="T14" fmla="*/ 2147483646 w 768"/>
                <a:gd name="T15" fmla="*/ 2147483646 h 540"/>
                <a:gd name="T16" fmla="*/ 2147483646 w 768"/>
                <a:gd name="T17" fmla="*/ 2147483646 h 540"/>
                <a:gd name="T18" fmla="*/ 2147483646 w 768"/>
                <a:gd name="T19" fmla="*/ 2147483646 h 540"/>
                <a:gd name="T20" fmla="*/ 2147483646 w 768"/>
                <a:gd name="T21" fmla="*/ 2147483646 h 540"/>
                <a:gd name="T22" fmla="*/ 2147483646 w 768"/>
                <a:gd name="T23" fmla="*/ 2147483646 h 540"/>
                <a:gd name="T24" fmla="*/ 2147483646 w 768"/>
                <a:gd name="T25" fmla="*/ 2147483646 h 540"/>
                <a:gd name="T26" fmla="*/ 2147483646 w 768"/>
                <a:gd name="T27" fmla="*/ 2147483646 h 540"/>
                <a:gd name="T28" fmla="*/ 2147483646 w 768"/>
                <a:gd name="T29" fmla="*/ 2147483646 h 540"/>
                <a:gd name="T30" fmla="*/ 2147483646 w 768"/>
                <a:gd name="T31" fmla="*/ 2147483646 h 540"/>
                <a:gd name="T32" fmla="*/ 2147483646 w 768"/>
                <a:gd name="T33" fmla="*/ 2147483646 h 540"/>
                <a:gd name="T34" fmla="*/ 2147483646 w 768"/>
                <a:gd name="T35" fmla="*/ 2147483646 h 540"/>
                <a:gd name="T36" fmla="*/ 2147483646 w 768"/>
                <a:gd name="T37" fmla="*/ 2147483646 h 540"/>
                <a:gd name="T38" fmla="*/ 2147483646 w 768"/>
                <a:gd name="T39" fmla="*/ 2147483646 h 540"/>
                <a:gd name="T40" fmla="*/ 2147483646 w 768"/>
                <a:gd name="T41" fmla="*/ 2147483646 h 540"/>
                <a:gd name="T42" fmla="*/ 2147483646 w 768"/>
                <a:gd name="T43" fmla="*/ 2147483646 h 540"/>
                <a:gd name="T44" fmla="*/ 2147483646 w 768"/>
                <a:gd name="T45" fmla="*/ 2147483646 h 540"/>
                <a:gd name="T46" fmla="*/ 2147483646 w 768"/>
                <a:gd name="T47" fmla="*/ 2147483646 h 540"/>
                <a:gd name="T48" fmla="*/ 2147483646 w 768"/>
                <a:gd name="T49" fmla="*/ 2147483646 h 540"/>
                <a:gd name="T50" fmla="*/ 2147483646 w 768"/>
                <a:gd name="T51" fmla="*/ 2147483646 h 540"/>
                <a:gd name="T52" fmla="*/ 2147483646 w 768"/>
                <a:gd name="T53" fmla="*/ 2147483646 h 540"/>
                <a:gd name="T54" fmla="*/ 2147483646 w 768"/>
                <a:gd name="T55" fmla="*/ 2147483646 h 540"/>
                <a:gd name="T56" fmla="*/ 2147483646 w 768"/>
                <a:gd name="T57" fmla="*/ 2147483646 h 540"/>
                <a:gd name="T58" fmla="*/ 2147483646 w 768"/>
                <a:gd name="T59" fmla="*/ 2147483646 h 540"/>
                <a:gd name="T60" fmla="*/ 2147483646 w 768"/>
                <a:gd name="T61" fmla="*/ 2147483646 h 540"/>
                <a:gd name="T62" fmla="*/ 2147483646 w 768"/>
                <a:gd name="T63" fmla="*/ 2147483646 h 540"/>
                <a:gd name="T64" fmla="*/ 2147483646 w 768"/>
                <a:gd name="T65" fmla="*/ 2147483646 h 540"/>
                <a:gd name="T66" fmla="*/ 2147483646 w 768"/>
                <a:gd name="T67" fmla="*/ 0 h 540"/>
                <a:gd name="T68" fmla="*/ 2147483646 w 768"/>
                <a:gd name="T69" fmla="*/ 0 h 540"/>
                <a:gd name="T70" fmla="*/ 2147483646 w 768"/>
                <a:gd name="T71" fmla="*/ 2147483646 h 540"/>
                <a:gd name="T72" fmla="*/ 2147483646 w 768"/>
                <a:gd name="T73" fmla="*/ 2147483646 h 540"/>
                <a:gd name="T74" fmla="*/ 2147483646 w 768"/>
                <a:gd name="T75" fmla="*/ 2147483646 h 540"/>
                <a:gd name="T76" fmla="*/ 2147483646 w 768"/>
                <a:gd name="T77" fmla="*/ 2147483646 h 540"/>
                <a:gd name="T78" fmla="*/ 2147483646 w 768"/>
                <a:gd name="T79" fmla="*/ 2147483646 h 540"/>
                <a:gd name="T80" fmla="*/ 2147483646 w 768"/>
                <a:gd name="T81" fmla="*/ 2147483646 h 540"/>
                <a:gd name="T82" fmla="*/ 2147483646 w 768"/>
                <a:gd name="T83" fmla="*/ 2147483646 h 540"/>
                <a:gd name="T84" fmla="*/ 2147483646 w 768"/>
                <a:gd name="T85" fmla="*/ 2147483646 h 540"/>
                <a:gd name="T86" fmla="*/ 2147483646 w 768"/>
                <a:gd name="T87" fmla="*/ 2147483646 h 540"/>
                <a:gd name="T88" fmla="*/ 2147483646 w 768"/>
                <a:gd name="T89" fmla="*/ 2147483646 h 540"/>
                <a:gd name="T90" fmla="*/ 0 w 768"/>
                <a:gd name="T91" fmla="*/ 2147483646 h 540"/>
                <a:gd name="T92" fmla="*/ 2147483646 w 768"/>
                <a:gd name="T93" fmla="*/ 2147483646 h 540"/>
                <a:gd name="T94" fmla="*/ 2147483646 w 768"/>
                <a:gd name="T95" fmla="*/ 2147483646 h 540"/>
                <a:gd name="T96" fmla="*/ 2147483646 w 768"/>
                <a:gd name="T97" fmla="*/ 2147483646 h 540"/>
                <a:gd name="T98" fmla="*/ 2147483646 w 768"/>
                <a:gd name="T99" fmla="*/ 2147483646 h 540"/>
                <a:gd name="T100" fmla="*/ 2147483646 w 768"/>
                <a:gd name="T101" fmla="*/ 2147483646 h 540"/>
                <a:gd name="T102" fmla="*/ 2147483646 w 768"/>
                <a:gd name="T103" fmla="*/ 2147483646 h 540"/>
                <a:gd name="T104" fmla="*/ 2147483646 w 768"/>
                <a:gd name="T105" fmla="*/ 2147483646 h 540"/>
                <a:gd name="T106" fmla="*/ 2147483646 w 768"/>
                <a:gd name="T107" fmla="*/ 2147483646 h 540"/>
                <a:gd name="T108" fmla="*/ 2147483646 w 768"/>
                <a:gd name="T109" fmla="*/ 2147483646 h 540"/>
                <a:gd name="T110" fmla="*/ 2147483646 w 768"/>
                <a:gd name="T111" fmla="*/ 2147483646 h 540"/>
                <a:gd name="T112" fmla="*/ 2147483646 w 768"/>
                <a:gd name="T113" fmla="*/ 2147483646 h 540"/>
                <a:gd name="T114" fmla="*/ 2147483646 w 768"/>
                <a:gd name="T115" fmla="*/ 2147483646 h 540"/>
                <a:gd name="T116" fmla="*/ 2147483646 w 768"/>
                <a:gd name="T117" fmla="*/ 2147483646 h 540"/>
                <a:gd name="T118" fmla="*/ 2147483646 w 768"/>
                <a:gd name="T119" fmla="*/ 2147483646 h 540"/>
                <a:gd name="T120" fmla="*/ 2147483646 w 768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8"/>
                <a:gd name="T184" fmla="*/ 0 h 540"/>
                <a:gd name="T185" fmla="*/ 768 w 768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8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0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1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3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2" y="500"/>
                  </a:lnTo>
                  <a:lnTo>
                    <a:pt x="579" y="497"/>
                  </a:lnTo>
                  <a:lnTo>
                    <a:pt x="585" y="494"/>
                  </a:lnTo>
                  <a:lnTo>
                    <a:pt x="591" y="491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1"/>
                  </a:lnTo>
                  <a:lnTo>
                    <a:pt x="615" y="478"/>
                  </a:lnTo>
                  <a:lnTo>
                    <a:pt x="621" y="474"/>
                  </a:lnTo>
                  <a:lnTo>
                    <a:pt x="627" y="470"/>
                  </a:lnTo>
                  <a:lnTo>
                    <a:pt x="633" y="466"/>
                  </a:lnTo>
                  <a:lnTo>
                    <a:pt x="638" y="462"/>
                  </a:lnTo>
                  <a:lnTo>
                    <a:pt x="644" y="458"/>
                  </a:lnTo>
                  <a:lnTo>
                    <a:pt x="649" y="454"/>
                  </a:lnTo>
                  <a:lnTo>
                    <a:pt x="654" y="450"/>
                  </a:lnTo>
                  <a:lnTo>
                    <a:pt x="660" y="445"/>
                  </a:lnTo>
                  <a:lnTo>
                    <a:pt x="666" y="440"/>
                  </a:lnTo>
                  <a:lnTo>
                    <a:pt x="671" y="435"/>
                  </a:lnTo>
                  <a:lnTo>
                    <a:pt x="676" y="430"/>
                  </a:lnTo>
                  <a:lnTo>
                    <a:pt x="682" y="424"/>
                  </a:lnTo>
                  <a:lnTo>
                    <a:pt x="687" y="419"/>
                  </a:lnTo>
                  <a:lnTo>
                    <a:pt x="692" y="414"/>
                  </a:lnTo>
                  <a:lnTo>
                    <a:pt x="697" y="408"/>
                  </a:lnTo>
                  <a:lnTo>
                    <a:pt x="701" y="402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5"/>
                  </a:lnTo>
                  <a:lnTo>
                    <a:pt x="719" y="379"/>
                  </a:lnTo>
                  <a:lnTo>
                    <a:pt x="723" y="373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4" y="355"/>
                  </a:lnTo>
                  <a:lnTo>
                    <a:pt x="737" y="348"/>
                  </a:lnTo>
                  <a:lnTo>
                    <a:pt x="740" y="342"/>
                  </a:lnTo>
                  <a:lnTo>
                    <a:pt x="743" y="335"/>
                  </a:lnTo>
                  <a:lnTo>
                    <a:pt x="746" y="329"/>
                  </a:lnTo>
                  <a:lnTo>
                    <a:pt x="749" y="322"/>
                  </a:lnTo>
                  <a:lnTo>
                    <a:pt x="751" y="316"/>
                  </a:lnTo>
                  <a:lnTo>
                    <a:pt x="753" y="309"/>
                  </a:lnTo>
                  <a:lnTo>
                    <a:pt x="756" y="302"/>
                  </a:lnTo>
                  <a:lnTo>
                    <a:pt x="758" y="296"/>
                  </a:lnTo>
                  <a:lnTo>
                    <a:pt x="759" y="289"/>
                  </a:lnTo>
                  <a:lnTo>
                    <a:pt x="761" y="282"/>
                  </a:lnTo>
                  <a:lnTo>
                    <a:pt x="762" y="275"/>
                  </a:lnTo>
                  <a:lnTo>
                    <a:pt x="764" y="268"/>
                  </a:lnTo>
                  <a:lnTo>
                    <a:pt x="765" y="261"/>
                  </a:lnTo>
                  <a:lnTo>
                    <a:pt x="766" y="254"/>
                  </a:lnTo>
                  <a:lnTo>
                    <a:pt x="766" y="247"/>
                  </a:lnTo>
                  <a:lnTo>
                    <a:pt x="767" y="240"/>
                  </a:lnTo>
                  <a:lnTo>
                    <a:pt x="767" y="233"/>
                  </a:lnTo>
                  <a:lnTo>
                    <a:pt x="767" y="225"/>
                  </a:lnTo>
                  <a:lnTo>
                    <a:pt x="767" y="218"/>
                  </a:lnTo>
                  <a:lnTo>
                    <a:pt x="767" y="211"/>
                  </a:lnTo>
                  <a:lnTo>
                    <a:pt x="766" y="203"/>
                  </a:lnTo>
                  <a:lnTo>
                    <a:pt x="766" y="196"/>
                  </a:lnTo>
                  <a:lnTo>
                    <a:pt x="765" y="189"/>
                  </a:lnTo>
                  <a:lnTo>
                    <a:pt x="764" y="182"/>
                  </a:lnTo>
                  <a:lnTo>
                    <a:pt x="762" y="175"/>
                  </a:lnTo>
                  <a:lnTo>
                    <a:pt x="761" y="168"/>
                  </a:lnTo>
                  <a:lnTo>
                    <a:pt x="759" y="161"/>
                  </a:lnTo>
                  <a:lnTo>
                    <a:pt x="757" y="154"/>
                  </a:lnTo>
                  <a:lnTo>
                    <a:pt x="755" y="147"/>
                  </a:lnTo>
                  <a:lnTo>
                    <a:pt x="753" y="140"/>
                  </a:lnTo>
                  <a:lnTo>
                    <a:pt x="750" y="134"/>
                  </a:lnTo>
                  <a:lnTo>
                    <a:pt x="748" y="127"/>
                  </a:lnTo>
                  <a:lnTo>
                    <a:pt x="745" y="121"/>
                  </a:lnTo>
                  <a:lnTo>
                    <a:pt x="742" y="115"/>
                  </a:lnTo>
                  <a:lnTo>
                    <a:pt x="739" y="108"/>
                  </a:lnTo>
                  <a:lnTo>
                    <a:pt x="736" y="102"/>
                  </a:lnTo>
                  <a:lnTo>
                    <a:pt x="732" y="96"/>
                  </a:lnTo>
                  <a:lnTo>
                    <a:pt x="728" y="91"/>
                  </a:lnTo>
                  <a:lnTo>
                    <a:pt x="725" y="85"/>
                  </a:lnTo>
                  <a:lnTo>
                    <a:pt x="721" y="80"/>
                  </a:lnTo>
                  <a:lnTo>
                    <a:pt x="716" y="74"/>
                  </a:lnTo>
                  <a:lnTo>
                    <a:pt x="712" y="69"/>
                  </a:lnTo>
                  <a:lnTo>
                    <a:pt x="708" y="64"/>
                  </a:lnTo>
                  <a:lnTo>
                    <a:pt x="703" y="59"/>
                  </a:lnTo>
                  <a:lnTo>
                    <a:pt x="698" y="54"/>
                  </a:lnTo>
                  <a:lnTo>
                    <a:pt x="693" y="50"/>
                  </a:lnTo>
                  <a:lnTo>
                    <a:pt x="688" y="46"/>
                  </a:lnTo>
                  <a:lnTo>
                    <a:pt x="683" y="41"/>
                  </a:lnTo>
                  <a:lnTo>
                    <a:pt x="677" y="37"/>
                  </a:lnTo>
                  <a:lnTo>
                    <a:pt x="672" y="34"/>
                  </a:lnTo>
                  <a:lnTo>
                    <a:pt x="666" y="30"/>
                  </a:lnTo>
                  <a:lnTo>
                    <a:pt x="660" y="27"/>
                  </a:lnTo>
                  <a:lnTo>
                    <a:pt x="654" y="24"/>
                  </a:lnTo>
                  <a:lnTo>
                    <a:pt x="649" y="21"/>
                  </a:lnTo>
                  <a:lnTo>
                    <a:pt x="643" y="19"/>
                  </a:lnTo>
                  <a:lnTo>
                    <a:pt x="638" y="16"/>
                  </a:lnTo>
                  <a:lnTo>
                    <a:pt x="632" y="14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9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5"/>
                  </a:lnTo>
                  <a:lnTo>
                    <a:pt x="589" y="4"/>
                  </a:lnTo>
                  <a:lnTo>
                    <a:pt x="582" y="4"/>
                  </a:lnTo>
                  <a:lnTo>
                    <a:pt x="576" y="3"/>
                  </a:lnTo>
                  <a:lnTo>
                    <a:pt x="569" y="2"/>
                  </a:lnTo>
                  <a:lnTo>
                    <a:pt x="562" y="2"/>
                  </a:lnTo>
                  <a:lnTo>
                    <a:pt x="555" y="1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4" y="1"/>
                  </a:lnTo>
                  <a:lnTo>
                    <a:pt x="526" y="1"/>
                  </a:lnTo>
                  <a:lnTo>
                    <a:pt x="519" y="1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6" y="2"/>
                  </a:lnTo>
                  <a:lnTo>
                    <a:pt x="489" y="3"/>
                  </a:lnTo>
                  <a:lnTo>
                    <a:pt x="481" y="3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5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4"/>
                  </a:lnTo>
                  <a:lnTo>
                    <a:pt x="384" y="15"/>
                  </a:lnTo>
                  <a:lnTo>
                    <a:pt x="376" y="14"/>
                  </a:lnTo>
                  <a:lnTo>
                    <a:pt x="367" y="12"/>
                  </a:lnTo>
                  <a:lnTo>
                    <a:pt x="359" y="11"/>
                  </a:lnTo>
                  <a:lnTo>
                    <a:pt x="351" y="9"/>
                  </a:lnTo>
                  <a:lnTo>
                    <a:pt x="342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1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9" y="19"/>
                  </a:lnTo>
                  <a:lnTo>
                    <a:pt x="123" y="22"/>
                  </a:lnTo>
                  <a:lnTo>
                    <a:pt x="118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9" y="42"/>
                  </a:lnTo>
                  <a:lnTo>
                    <a:pt x="83" y="46"/>
                  </a:lnTo>
                  <a:lnTo>
                    <a:pt x="78" y="50"/>
                  </a:lnTo>
                  <a:lnTo>
                    <a:pt x="73" y="55"/>
                  </a:lnTo>
                  <a:lnTo>
                    <a:pt x="67" y="59"/>
                  </a:lnTo>
                  <a:lnTo>
                    <a:pt x="63" y="64"/>
                  </a:lnTo>
                  <a:lnTo>
                    <a:pt x="58" y="69"/>
                  </a:lnTo>
                  <a:lnTo>
                    <a:pt x="53" y="74"/>
                  </a:lnTo>
                  <a:lnTo>
                    <a:pt x="49" y="80"/>
                  </a:lnTo>
                  <a:lnTo>
                    <a:pt x="45" y="85"/>
                  </a:lnTo>
                  <a:lnTo>
                    <a:pt x="41" y="91"/>
                  </a:lnTo>
                  <a:lnTo>
                    <a:pt x="37" y="96"/>
                  </a:lnTo>
                  <a:lnTo>
                    <a:pt x="33" y="102"/>
                  </a:lnTo>
                  <a:lnTo>
                    <a:pt x="30" y="108"/>
                  </a:lnTo>
                  <a:lnTo>
                    <a:pt x="26" y="114"/>
                  </a:lnTo>
                  <a:lnTo>
                    <a:pt x="23" y="121"/>
                  </a:lnTo>
                  <a:lnTo>
                    <a:pt x="20" y="127"/>
                  </a:lnTo>
                  <a:lnTo>
                    <a:pt x="18" y="134"/>
                  </a:lnTo>
                  <a:lnTo>
                    <a:pt x="15" y="140"/>
                  </a:lnTo>
                  <a:lnTo>
                    <a:pt x="13" y="147"/>
                  </a:lnTo>
                  <a:lnTo>
                    <a:pt x="11" y="154"/>
                  </a:lnTo>
                  <a:lnTo>
                    <a:pt x="9" y="160"/>
                  </a:lnTo>
                  <a:lnTo>
                    <a:pt x="7" y="167"/>
                  </a:lnTo>
                  <a:lnTo>
                    <a:pt x="5" y="174"/>
                  </a:lnTo>
                  <a:lnTo>
                    <a:pt x="4" y="181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1" y="203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2" y="254"/>
                  </a:lnTo>
                  <a:lnTo>
                    <a:pt x="3" y="261"/>
                  </a:lnTo>
                  <a:lnTo>
                    <a:pt x="4" y="268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10" y="296"/>
                  </a:lnTo>
                  <a:lnTo>
                    <a:pt x="11" y="302"/>
                  </a:lnTo>
                  <a:lnTo>
                    <a:pt x="14" y="309"/>
                  </a:lnTo>
                  <a:lnTo>
                    <a:pt x="16" y="316"/>
                  </a:lnTo>
                  <a:lnTo>
                    <a:pt x="18" y="322"/>
                  </a:lnTo>
                  <a:lnTo>
                    <a:pt x="21" y="329"/>
                  </a:lnTo>
                  <a:lnTo>
                    <a:pt x="24" y="335"/>
                  </a:lnTo>
                  <a:lnTo>
                    <a:pt x="27" y="342"/>
                  </a:lnTo>
                  <a:lnTo>
                    <a:pt x="30" y="348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2"/>
                  </a:lnTo>
                  <a:lnTo>
                    <a:pt x="70" y="408"/>
                  </a:lnTo>
                  <a:lnTo>
                    <a:pt x="75" y="413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29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7" y="445"/>
                  </a:lnTo>
                  <a:lnTo>
                    <a:pt x="112" y="449"/>
                  </a:lnTo>
                  <a:lnTo>
                    <a:pt x="118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3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7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0" y="503"/>
                  </a:lnTo>
                  <a:lnTo>
                    <a:pt x="207" y="505"/>
                  </a:lnTo>
                  <a:lnTo>
                    <a:pt x="214" y="508"/>
                  </a:lnTo>
                  <a:lnTo>
                    <a:pt x="220" y="511"/>
                  </a:lnTo>
                  <a:lnTo>
                    <a:pt x="227" y="513"/>
                  </a:lnTo>
                  <a:lnTo>
                    <a:pt x="234" y="515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5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1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6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6" y="539"/>
                  </a:lnTo>
                  <a:lnTo>
                    <a:pt x="383" y="539"/>
                  </a:lnTo>
                </a:path>
              </a:pathLst>
            </a:custGeom>
            <a:solidFill>
              <a:srgbClr val="FF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15" name="Freeform 83">
              <a:extLst>
                <a:ext uri="{FF2B5EF4-FFF2-40B4-BE49-F238E27FC236}">
                  <a16:creationId xmlns:a16="http://schemas.microsoft.com/office/drawing/2014/main" id="{F07DBEE2-2FCF-4EF9-A308-5FDF6F1E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62" y="4968197"/>
              <a:ext cx="1102333" cy="758186"/>
            </a:xfrm>
            <a:custGeom>
              <a:avLst/>
              <a:gdLst>
                <a:gd name="T0" fmla="*/ 2147483646 w 768"/>
                <a:gd name="T1" fmla="*/ 2147483646 h 540"/>
                <a:gd name="T2" fmla="*/ 2147483646 w 768"/>
                <a:gd name="T3" fmla="*/ 2147483646 h 540"/>
                <a:gd name="T4" fmla="*/ 2147483646 w 768"/>
                <a:gd name="T5" fmla="*/ 2147483646 h 540"/>
                <a:gd name="T6" fmla="*/ 2147483646 w 768"/>
                <a:gd name="T7" fmla="*/ 2147483646 h 540"/>
                <a:gd name="T8" fmla="*/ 2147483646 w 768"/>
                <a:gd name="T9" fmla="*/ 2147483646 h 540"/>
                <a:gd name="T10" fmla="*/ 2147483646 w 768"/>
                <a:gd name="T11" fmla="*/ 2147483646 h 540"/>
                <a:gd name="T12" fmla="*/ 2147483646 w 768"/>
                <a:gd name="T13" fmla="*/ 2147483646 h 540"/>
                <a:gd name="T14" fmla="*/ 2147483646 w 768"/>
                <a:gd name="T15" fmla="*/ 2147483646 h 540"/>
                <a:gd name="T16" fmla="*/ 2147483646 w 768"/>
                <a:gd name="T17" fmla="*/ 2147483646 h 540"/>
                <a:gd name="T18" fmla="*/ 2147483646 w 768"/>
                <a:gd name="T19" fmla="*/ 2147483646 h 540"/>
                <a:gd name="T20" fmla="*/ 2147483646 w 768"/>
                <a:gd name="T21" fmla="*/ 2147483646 h 540"/>
                <a:gd name="T22" fmla="*/ 2147483646 w 768"/>
                <a:gd name="T23" fmla="*/ 2147483646 h 540"/>
                <a:gd name="T24" fmla="*/ 2147483646 w 768"/>
                <a:gd name="T25" fmla="*/ 2147483646 h 540"/>
                <a:gd name="T26" fmla="*/ 2147483646 w 768"/>
                <a:gd name="T27" fmla="*/ 2147483646 h 540"/>
                <a:gd name="T28" fmla="*/ 2147483646 w 768"/>
                <a:gd name="T29" fmla="*/ 2147483646 h 540"/>
                <a:gd name="T30" fmla="*/ 2147483646 w 768"/>
                <a:gd name="T31" fmla="*/ 2147483646 h 540"/>
                <a:gd name="T32" fmla="*/ 2147483646 w 768"/>
                <a:gd name="T33" fmla="*/ 2147483646 h 540"/>
                <a:gd name="T34" fmla="*/ 2147483646 w 768"/>
                <a:gd name="T35" fmla="*/ 2147483646 h 540"/>
                <a:gd name="T36" fmla="*/ 2147483646 w 768"/>
                <a:gd name="T37" fmla="*/ 2147483646 h 540"/>
                <a:gd name="T38" fmla="*/ 2147483646 w 768"/>
                <a:gd name="T39" fmla="*/ 2147483646 h 540"/>
                <a:gd name="T40" fmla="*/ 2147483646 w 768"/>
                <a:gd name="T41" fmla="*/ 2147483646 h 540"/>
                <a:gd name="T42" fmla="*/ 2147483646 w 768"/>
                <a:gd name="T43" fmla="*/ 2147483646 h 540"/>
                <a:gd name="T44" fmla="*/ 2147483646 w 768"/>
                <a:gd name="T45" fmla="*/ 2147483646 h 540"/>
                <a:gd name="T46" fmla="*/ 2147483646 w 768"/>
                <a:gd name="T47" fmla="*/ 2147483646 h 540"/>
                <a:gd name="T48" fmla="*/ 2147483646 w 768"/>
                <a:gd name="T49" fmla="*/ 2147483646 h 540"/>
                <a:gd name="T50" fmla="*/ 2147483646 w 768"/>
                <a:gd name="T51" fmla="*/ 2147483646 h 540"/>
                <a:gd name="T52" fmla="*/ 2147483646 w 768"/>
                <a:gd name="T53" fmla="*/ 2147483646 h 540"/>
                <a:gd name="T54" fmla="*/ 2147483646 w 768"/>
                <a:gd name="T55" fmla="*/ 2147483646 h 540"/>
                <a:gd name="T56" fmla="*/ 2147483646 w 768"/>
                <a:gd name="T57" fmla="*/ 2147483646 h 540"/>
                <a:gd name="T58" fmla="*/ 2147483646 w 768"/>
                <a:gd name="T59" fmla="*/ 2147483646 h 540"/>
                <a:gd name="T60" fmla="*/ 2147483646 w 768"/>
                <a:gd name="T61" fmla="*/ 2147483646 h 540"/>
                <a:gd name="T62" fmla="*/ 2147483646 w 768"/>
                <a:gd name="T63" fmla="*/ 2147483646 h 540"/>
                <a:gd name="T64" fmla="*/ 2147483646 w 768"/>
                <a:gd name="T65" fmla="*/ 2147483646 h 540"/>
                <a:gd name="T66" fmla="*/ 2147483646 w 768"/>
                <a:gd name="T67" fmla="*/ 0 h 540"/>
                <a:gd name="T68" fmla="*/ 2147483646 w 768"/>
                <a:gd name="T69" fmla="*/ 0 h 540"/>
                <a:gd name="T70" fmla="*/ 2147483646 w 768"/>
                <a:gd name="T71" fmla="*/ 2147483646 h 540"/>
                <a:gd name="T72" fmla="*/ 2147483646 w 768"/>
                <a:gd name="T73" fmla="*/ 2147483646 h 540"/>
                <a:gd name="T74" fmla="*/ 2147483646 w 768"/>
                <a:gd name="T75" fmla="*/ 2147483646 h 540"/>
                <a:gd name="T76" fmla="*/ 2147483646 w 768"/>
                <a:gd name="T77" fmla="*/ 2147483646 h 540"/>
                <a:gd name="T78" fmla="*/ 2147483646 w 768"/>
                <a:gd name="T79" fmla="*/ 2147483646 h 540"/>
                <a:gd name="T80" fmla="*/ 2147483646 w 768"/>
                <a:gd name="T81" fmla="*/ 2147483646 h 540"/>
                <a:gd name="T82" fmla="*/ 2147483646 w 768"/>
                <a:gd name="T83" fmla="*/ 2147483646 h 540"/>
                <a:gd name="T84" fmla="*/ 2147483646 w 768"/>
                <a:gd name="T85" fmla="*/ 2147483646 h 540"/>
                <a:gd name="T86" fmla="*/ 2147483646 w 768"/>
                <a:gd name="T87" fmla="*/ 2147483646 h 540"/>
                <a:gd name="T88" fmla="*/ 2147483646 w 768"/>
                <a:gd name="T89" fmla="*/ 2147483646 h 540"/>
                <a:gd name="T90" fmla="*/ 0 w 768"/>
                <a:gd name="T91" fmla="*/ 2147483646 h 540"/>
                <a:gd name="T92" fmla="*/ 2147483646 w 768"/>
                <a:gd name="T93" fmla="*/ 2147483646 h 540"/>
                <a:gd name="T94" fmla="*/ 2147483646 w 768"/>
                <a:gd name="T95" fmla="*/ 2147483646 h 540"/>
                <a:gd name="T96" fmla="*/ 2147483646 w 768"/>
                <a:gd name="T97" fmla="*/ 2147483646 h 540"/>
                <a:gd name="T98" fmla="*/ 2147483646 w 768"/>
                <a:gd name="T99" fmla="*/ 2147483646 h 540"/>
                <a:gd name="T100" fmla="*/ 2147483646 w 768"/>
                <a:gd name="T101" fmla="*/ 2147483646 h 540"/>
                <a:gd name="T102" fmla="*/ 2147483646 w 768"/>
                <a:gd name="T103" fmla="*/ 2147483646 h 540"/>
                <a:gd name="T104" fmla="*/ 2147483646 w 768"/>
                <a:gd name="T105" fmla="*/ 2147483646 h 540"/>
                <a:gd name="T106" fmla="*/ 2147483646 w 768"/>
                <a:gd name="T107" fmla="*/ 2147483646 h 540"/>
                <a:gd name="T108" fmla="*/ 2147483646 w 768"/>
                <a:gd name="T109" fmla="*/ 2147483646 h 540"/>
                <a:gd name="T110" fmla="*/ 2147483646 w 768"/>
                <a:gd name="T111" fmla="*/ 2147483646 h 540"/>
                <a:gd name="T112" fmla="*/ 2147483646 w 768"/>
                <a:gd name="T113" fmla="*/ 2147483646 h 540"/>
                <a:gd name="T114" fmla="*/ 2147483646 w 768"/>
                <a:gd name="T115" fmla="*/ 2147483646 h 540"/>
                <a:gd name="T116" fmla="*/ 2147483646 w 768"/>
                <a:gd name="T117" fmla="*/ 2147483646 h 540"/>
                <a:gd name="T118" fmla="*/ 2147483646 w 768"/>
                <a:gd name="T119" fmla="*/ 2147483646 h 540"/>
                <a:gd name="T120" fmla="*/ 2147483646 w 768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8"/>
                <a:gd name="T184" fmla="*/ 0 h 540"/>
                <a:gd name="T185" fmla="*/ 768 w 768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8" h="540">
                  <a:moveTo>
                    <a:pt x="383" y="539"/>
                  </a:moveTo>
                  <a:lnTo>
                    <a:pt x="391" y="539"/>
                  </a:lnTo>
                  <a:lnTo>
                    <a:pt x="399" y="538"/>
                  </a:lnTo>
                  <a:lnTo>
                    <a:pt x="407" y="538"/>
                  </a:lnTo>
                  <a:lnTo>
                    <a:pt x="415" y="538"/>
                  </a:lnTo>
                  <a:lnTo>
                    <a:pt x="422" y="537"/>
                  </a:lnTo>
                  <a:lnTo>
                    <a:pt x="430" y="537"/>
                  </a:lnTo>
                  <a:lnTo>
                    <a:pt x="438" y="536"/>
                  </a:lnTo>
                  <a:lnTo>
                    <a:pt x="445" y="535"/>
                  </a:lnTo>
                  <a:lnTo>
                    <a:pt x="453" y="534"/>
                  </a:lnTo>
                  <a:lnTo>
                    <a:pt x="460" y="533"/>
                  </a:lnTo>
                  <a:lnTo>
                    <a:pt x="468" y="532"/>
                  </a:lnTo>
                  <a:lnTo>
                    <a:pt x="475" y="530"/>
                  </a:lnTo>
                  <a:lnTo>
                    <a:pt x="483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1" y="522"/>
                  </a:lnTo>
                  <a:lnTo>
                    <a:pt x="519" y="520"/>
                  </a:lnTo>
                  <a:lnTo>
                    <a:pt x="526" y="518"/>
                  </a:lnTo>
                  <a:lnTo>
                    <a:pt x="532" y="516"/>
                  </a:lnTo>
                  <a:lnTo>
                    <a:pt x="539" y="513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3"/>
                  </a:lnTo>
                  <a:lnTo>
                    <a:pt x="572" y="500"/>
                  </a:lnTo>
                  <a:lnTo>
                    <a:pt x="579" y="497"/>
                  </a:lnTo>
                  <a:lnTo>
                    <a:pt x="585" y="494"/>
                  </a:lnTo>
                  <a:lnTo>
                    <a:pt x="591" y="491"/>
                  </a:lnTo>
                  <a:lnTo>
                    <a:pt x="598" y="488"/>
                  </a:lnTo>
                  <a:lnTo>
                    <a:pt x="604" y="485"/>
                  </a:lnTo>
                  <a:lnTo>
                    <a:pt x="610" y="481"/>
                  </a:lnTo>
                  <a:lnTo>
                    <a:pt x="615" y="478"/>
                  </a:lnTo>
                  <a:lnTo>
                    <a:pt x="621" y="474"/>
                  </a:lnTo>
                  <a:lnTo>
                    <a:pt x="627" y="470"/>
                  </a:lnTo>
                  <a:lnTo>
                    <a:pt x="633" y="466"/>
                  </a:lnTo>
                  <a:lnTo>
                    <a:pt x="638" y="462"/>
                  </a:lnTo>
                  <a:lnTo>
                    <a:pt x="644" y="458"/>
                  </a:lnTo>
                  <a:lnTo>
                    <a:pt x="649" y="454"/>
                  </a:lnTo>
                  <a:lnTo>
                    <a:pt x="654" y="450"/>
                  </a:lnTo>
                  <a:lnTo>
                    <a:pt x="660" y="445"/>
                  </a:lnTo>
                  <a:lnTo>
                    <a:pt x="666" y="440"/>
                  </a:lnTo>
                  <a:lnTo>
                    <a:pt x="671" y="435"/>
                  </a:lnTo>
                  <a:lnTo>
                    <a:pt x="676" y="430"/>
                  </a:lnTo>
                  <a:lnTo>
                    <a:pt x="682" y="424"/>
                  </a:lnTo>
                  <a:lnTo>
                    <a:pt x="687" y="419"/>
                  </a:lnTo>
                  <a:lnTo>
                    <a:pt x="692" y="414"/>
                  </a:lnTo>
                  <a:lnTo>
                    <a:pt x="697" y="408"/>
                  </a:lnTo>
                  <a:lnTo>
                    <a:pt x="701" y="402"/>
                  </a:lnTo>
                  <a:lnTo>
                    <a:pt x="706" y="397"/>
                  </a:lnTo>
                  <a:lnTo>
                    <a:pt x="710" y="391"/>
                  </a:lnTo>
                  <a:lnTo>
                    <a:pt x="715" y="385"/>
                  </a:lnTo>
                  <a:lnTo>
                    <a:pt x="719" y="379"/>
                  </a:lnTo>
                  <a:lnTo>
                    <a:pt x="723" y="373"/>
                  </a:lnTo>
                  <a:lnTo>
                    <a:pt x="726" y="367"/>
                  </a:lnTo>
                  <a:lnTo>
                    <a:pt x="730" y="361"/>
                  </a:lnTo>
                  <a:lnTo>
                    <a:pt x="734" y="355"/>
                  </a:lnTo>
                  <a:lnTo>
                    <a:pt x="737" y="348"/>
                  </a:lnTo>
                  <a:lnTo>
                    <a:pt x="740" y="342"/>
                  </a:lnTo>
                  <a:lnTo>
                    <a:pt x="743" y="335"/>
                  </a:lnTo>
                  <a:lnTo>
                    <a:pt x="746" y="329"/>
                  </a:lnTo>
                  <a:lnTo>
                    <a:pt x="749" y="322"/>
                  </a:lnTo>
                  <a:lnTo>
                    <a:pt x="751" y="316"/>
                  </a:lnTo>
                  <a:lnTo>
                    <a:pt x="753" y="309"/>
                  </a:lnTo>
                  <a:lnTo>
                    <a:pt x="756" y="302"/>
                  </a:lnTo>
                  <a:lnTo>
                    <a:pt x="758" y="296"/>
                  </a:lnTo>
                  <a:lnTo>
                    <a:pt x="759" y="289"/>
                  </a:lnTo>
                  <a:lnTo>
                    <a:pt x="761" y="282"/>
                  </a:lnTo>
                  <a:lnTo>
                    <a:pt x="762" y="275"/>
                  </a:lnTo>
                  <a:lnTo>
                    <a:pt x="764" y="268"/>
                  </a:lnTo>
                  <a:lnTo>
                    <a:pt x="765" y="261"/>
                  </a:lnTo>
                  <a:lnTo>
                    <a:pt x="766" y="254"/>
                  </a:lnTo>
                  <a:lnTo>
                    <a:pt x="766" y="247"/>
                  </a:lnTo>
                  <a:lnTo>
                    <a:pt x="767" y="240"/>
                  </a:lnTo>
                  <a:lnTo>
                    <a:pt x="767" y="233"/>
                  </a:lnTo>
                  <a:lnTo>
                    <a:pt x="767" y="225"/>
                  </a:lnTo>
                  <a:lnTo>
                    <a:pt x="767" y="218"/>
                  </a:lnTo>
                  <a:lnTo>
                    <a:pt x="767" y="211"/>
                  </a:lnTo>
                  <a:lnTo>
                    <a:pt x="766" y="203"/>
                  </a:lnTo>
                  <a:lnTo>
                    <a:pt x="766" y="196"/>
                  </a:lnTo>
                  <a:lnTo>
                    <a:pt x="765" y="189"/>
                  </a:lnTo>
                  <a:lnTo>
                    <a:pt x="764" y="182"/>
                  </a:lnTo>
                  <a:lnTo>
                    <a:pt x="762" y="175"/>
                  </a:lnTo>
                  <a:lnTo>
                    <a:pt x="761" y="168"/>
                  </a:lnTo>
                  <a:lnTo>
                    <a:pt x="759" y="161"/>
                  </a:lnTo>
                  <a:lnTo>
                    <a:pt x="757" y="154"/>
                  </a:lnTo>
                  <a:lnTo>
                    <a:pt x="755" y="147"/>
                  </a:lnTo>
                  <a:lnTo>
                    <a:pt x="753" y="140"/>
                  </a:lnTo>
                  <a:lnTo>
                    <a:pt x="750" y="134"/>
                  </a:lnTo>
                  <a:lnTo>
                    <a:pt x="748" y="127"/>
                  </a:lnTo>
                  <a:lnTo>
                    <a:pt x="745" y="121"/>
                  </a:lnTo>
                  <a:lnTo>
                    <a:pt x="742" y="115"/>
                  </a:lnTo>
                  <a:lnTo>
                    <a:pt x="739" y="108"/>
                  </a:lnTo>
                  <a:lnTo>
                    <a:pt x="736" y="102"/>
                  </a:lnTo>
                  <a:lnTo>
                    <a:pt x="732" y="96"/>
                  </a:lnTo>
                  <a:lnTo>
                    <a:pt x="728" y="91"/>
                  </a:lnTo>
                  <a:lnTo>
                    <a:pt x="725" y="85"/>
                  </a:lnTo>
                  <a:lnTo>
                    <a:pt x="721" y="80"/>
                  </a:lnTo>
                  <a:lnTo>
                    <a:pt x="716" y="74"/>
                  </a:lnTo>
                  <a:lnTo>
                    <a:pt x="712" y="69"/>
                  </a:lnTo>
                  <a:lnTo>
                    <a:pt x="708" y="64"/>
                  </a:lnTo>
                  <a:lnTo>
                    <a:pt x="703" y="59"/>
                  </a:lnTo>
                  <a:lnTo>
                    <a:pt x="698" y="54"/>
                  </a:lnTo>
                  <a:lnTo>
                    <a:pt x="693" y="50"/>
                  </a:lnTo>
                  <a:lnTo>
                    <a:pt x="688" y="46"/>
                  </a:lnTo>
                  <a:lnTo>
                    <a:pt x="683" y="41"/>
                  </a:lnTo>
                  <a:lnTo>
                    <a:pt x="677" y="37"/>
                  </a:lnTo>
                  <a:lnTo>
                    <a:pt x="672" y="34"/>
                  </a:lnTo>
                  <a:lnTo>
                    <a:pt x="666" y="30"/>
                  </a:lnTo>
                  <a:lnTo>
                    <a:pt x="660" y="27"/>
                  </a:lnTo>
                  <a:lnTo>
                    <a:pt x="654" y="24"/>
                  </a:lnTo>
                  <a:lnTo>
                    <a:pt x="649" y="21"/>
                  </a:lnTo>
                  <a:lnTo>
                    <a:pt x="643" y="19"/>
                  </a:lnTo>
                  <a:lnTo>
                    <a:pt x="638" y="16"/>
                  </a:lnTo>
                  <a:lnTo>
                    <a:pt x="632" y="14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9"/>
                  </a:lnTo>
                  <a:lnTo>
                    <a:pt x="608" y="8"/>
                  </a:lnTo>
                  <a:lnTo>
                    <a:pt x="602" y="7"/>
                  </a:lnTo>
                  <a:lnTo>
                    <a:pt x="595" y="5"/>
                  </a:lnTo>
                  <a:lnTo>
                    <a:pt x="589" y="4"/>
                  </a:lnTo>
                  <a:lnTo>
                    <a:pt x="582" y="4"/>
                  </a:lnTo>
                  <a:lnTo>
                    <a:pt x="576" y="3"/>
                  </a:lnTo>
                  <a:lnTo>
                    <a:pt x="569" y="2"/>
                  </a:lnTo>
                  <a:lnTo>
                    <a:pt x="562" y="2"/>
                  </a:lnTo>
                  <a:lnTo>
                    <a:pt x="555" y="1"/>
                  </a:lnTo>
                  <a:lnTo>
                    <a:pt x="548" y="1"/>
                  </a:lnTo>
                  <a:lnTo>
                    <a:pt x="541" y="1"/>
                  </a:lnTo>
                  <a:lnTo>
                    <a:pt x="534" y="1"/>
                  </a:lnTo>
                  <a:lnTo>
                    <a:pt x="526" y="1"/>
                  </a:lnTo>
                  <a:lnTo>
                    <a:pt x="519" y="1"/>
                  </a:lnTo>
                  <a:lnTo>
                    <a:pt x="512" y="2"/>
                  </a:lnTo>
                  <a:lnTo>
                    <a:pt x="504" y="2"/>
                  </a:lnTo>
                  <a:lnTo>
                    <a:pt x="496" y="2"/>
                  </a:lnTo>
                  <a:lnTo>
                    <a:pt x="489" y="3"/>
                  </a:lnTo>
                  <a:lnTo>
                    <a:pt x="481" y="3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8" y="6"/>
                  </a:lnTo>
                  <a:lnTo>
                    <a:pt x="450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5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3"/>
                  </a:lnTo>
                  <a:lnTo>
                    <a:pt x="393" y="14"/>
                  </a:lnTo>
                  <a:lnTo>
                    <a:pt x="384" y="15"/>
                  </a:lnTo>
                  <a:lnTo>
                    <a:pt x="376" y="14"/>
                  </a:lnTo>
                  <a:lnTo>
                    <a:pt x="367" y="12"/>
                  </a:lnTo>
                  <a:lnTo>
                    <a:pt x="359" y="11"/>
                  </a:lnTo>
                  <a:lnTo>
                    <a:pt x="351" y="9"/>
                  </a:lnTo>
                  <a:lnTo>
                    <a:pt x="342" y="8"/>
                  </a:lnTo>
                  <a:lnTo>
                    <a:pt x="334" y="7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3"/>
                  </a:lnTo>
                  <a:lnTo>
                    <a:pt x="294" y="2"/>
                  </a:lnTo>
                  <a:lnTo>
                    <a:pt x="286" y="1"/>
                  </a:lnTo>
                  <a:lnTo>
                    <a:pt x="278" y="1"/>
                  </a:lnTo>
                  <a:lnTo>
                    <a:pt x="271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1"/>
                  </a:lnTo>
                  <a:lnTo>
                    <a:pt x="198" y="2"/>
                  </a:lnTo>
                  <a:lnTo>
                    <a:pt x="191" y="3"/>
                  </a:lnTo>
                  <a:lnTo>
                    <a:pt x="184" y="4"/>
                  </a:lnTo>
                  <a:lnTo>
                    <a:pt x="178" y="5"/>
                  </a:lnTo>
                  <a:lnTo>
                    <a:pt x="171" y="6"/>
                  </a:lnTo>
                  <a:lnTo>
                    <a:pt x="165" y="8"/>
                  </a:lnTo>
                  <a:lnTo>
                    <a:pt x="158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9" y="19"/>
                  </a:lnTo>
                  <a:lnTo>
                    <a:pt x="123" y="22"/>
                  </a:lnTo>
                  <a:lnTo>
                    <a:pt x="118" y="24"/>
                  </a:lnTo>
                  <a:lnTo>
                    <a:pt x="112" y="27"/>
                  </a:lnTo>
                  <a:lnTo>
                    <a:pt x="106" y="30"/>
                  </a:lnTo>
                  <a:lnTo>
                    <a:pt x="100" y="34"/>
                  </a:lnTo>
                  <a:lnTo>
                    <a:pt x="94" y="38"/>
                  </a:lnTo>
                  <a:lnTo>
                    <a:pt x="89" y="42"/>
                  </a:lnTo>
                  <a:lnTo>
                    <a:pt x="83" y="46"/>
                  </a:lnTo>
                  <a:lnTo>
                    <a:pt x="78" y="50"/>
                  </a:lnTo>
                  <a:lnTo>
                    <a:pt x="73" y="55"/>
                  </a:lnTo>
                  <a:lnTo>
                    <a:pt x="67" y="59"/>
                  </a:lnTo>
                  <a:lnTo>
                    <a:pt x="63" y="64"/>
                  </a:lnTo>
                  <a:lnTo>
                    <a:pt x="58" y="69"/>
                  </a:lnTo>
                  <a:lnTo>
                    <a:pt x="53" y="74"/>
                  </a:lnTo>
                  <a:lnTo>
                    <a:pt x="49" y="80"/>
                  </a:lnTo>
                  <a:lnTo>
                    <a:pt x="45" y="85"/>
                  </a:lnTo>
                  <a:lnTo>
                    <a:pt x="41" y="91"/>
                  </a:lnTo>
                  <a:lnTo>
                    <a:pt x="37" y="96"/>
                  </a:lnTo>
                  <a:lnTo>
                    <a:pt x="33" y="102"/>
                  </a:lnTo>
                  <a:lnTo>
                    <a:pt x="30" y="108"/>
                  </a:lnTo>
                  <a:lnTo>
                    <a:pt x="26" y="114"/>
                  </a:lnTo>
                  <a:lnTo>
                    <a:pt x="23" y="121"/>
                  </a:lnTo>
                  <a:lnTo>
                    <a:pt x="20" y="127"/>
                  </a:lnTo>
                  <a:lnTo>
                    <a:pt x="18" y="134"/>
                  </a:lnTo>
                  <a:lnTo>
                    <a:pt x="15" y="140"/>
                  </a:lnTo>
                  <a:lnTo>
                    <a:pt x="13" y="147"/>
                  </a:lnTo>
                  <a:lnTo>
                    <a:pt x="11" y="154"/>
                  </a:lnTo>
                  <a:lnTo>
                    <a:pt x="9" y="160"/>
                  </a:lnTo>
                  <a:lnTo>
                    <a:pt x="7" y="167"/>
                  </a:lnTo>
                  <a:lnTo>
                    <a:pt x="5" y="174"/>
                  </a:lnTo>
                  <a:lnTo>
                    <a:pt x="4" y="181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1" y="203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2" y="254"/>
                  </a:lnTo>
                  <a:lnTo>
                    <a:pt x="3" y="261"/>
                  </a:lnTo>
                  <a:lnTo>
                    <a:pt x="4" y="268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10" y="296"/>
                  </a:lnTo>
                  <a:lnTo>
                    <a:pt x="11" y="302"/>
                  </a:lnTo>
                  <a:lnTo>
                    <a:pt x="14" y="309"/>
                  </a:lnTo>
                  <a:lnTo>
                    <a:pt x="16" y="316"/>
                  </a:lnTo>
                  <a:lnTo>
                    <a:pt x="18" y="322"/>
                  </a:lnTo>
                  <a:lnTo>
                    <a:pt x="21" y="329"/>
                  </a:lnTo>
                  <a:lnTo>
                    <a:pt x="24" y="335"/>
                  </a:lnTo>
                  <a:lnTo>
                    <a:pt x="27" y="342"/>
                  </a:lnTo>
                  <a:lnTo>
                    <a:pt x="30" y="348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7"/>
                  </a:lnTo>
                  <a:lnTo>
                    <a:pt x="44" y="373"/>
                  </a:lnTo>
                  <a:lnTo>
                    <a:pt x="48" y="379"/>
                  </a:lnTo>
                  <a:lnTo>
                    <a:pt x="52" y="385"/>
                  </a:lnTo>
                  <a:lnTo>
                    <a:pt x="56" y="391"/>
                  </a:lnTo>
                  <a:lnTo>
                    <a:pt x="61" y="397"/>
                  </a:lnTo>
                  <a:lnTo>
                    <a:pt x="65" y="402"/>
                  </a:lnTo>
                  <a:lnTo>
                    <a:pt x="70" y="408"/>
                  </a:lnTo>
                  <a:lnTo>
                    <a:pt x="75" y="413"/>
                  </a:lnTo>
                  <a:lnTo>
                    <a:pt x="80" y="419"/>
                  </a:lnTo>
                  <a:lnTo>
                    <a:pt x="85" y="424"/>
                  </a:lnTo>
                  <a:lnTo>
                    <a:pt x="90" y="429"/>
                  </a:lnTo>
                  <a:lnTo>
                    <a:pt x="95" y="435"/>
                  </a:lnTo>
                  <a:lnTo>
                    <a:pt x="101" y="440"/>
                  </a:lnTo>
                  <a:lnTo>
                    <a:pt x="107" y="445"/>
                  </a:lnTo>
                  <a:lnTo>
                    <a:pt x="112" y="449"/>
                  </a:lnTo>
                  <a:lnTo>
                    <a:pt x="118" y="454"/>
                  </a:lnTo>
                  <a:lnTo>
                    <a:pt x="123" y="458"/>
                  </a:lnTo>
                  <a:lnTo>
                    <a:pt x="128" y="462"/>
                  </a:lnTo>
                  <a:lnTo>
                    <a:pt x="134" y="466"/>
                  </a:lnTo>
                  <a:lnTo>
                    <a:pt x="139" y="470"/>
                  </a:lnTo>
                  <a:lnTo>
                    <a:pt x="145" y="473"/>
                  </a:lnTo>
                  <a:lnTo>
                    <a:pt x="151" y="477"/>
                  </a:lnTo>
                  <a:lnTo>
                    <a:pt x="157" y="481"/>
                  </a:lnTo>
                  <a:lnTo>
                    <a:pt x="163" y="484"/>
                  </a:lnTo>
                  <a:lnTo>
                    <a:pt x="169" y="487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8" y="497"/>
                  </a:lnTo>
                  <a:lnTo>
                    <a:pt x="194" y="500"/>
                  </a:lnTo>
                  <a:lnTo>
                    <a:pt x="200" y="503"/>
                  </a:lnTo>
                  <a:lnTo>
                    <a:pt x="207" y="505"/>
                  </a:lnTo>
                  <a:lnTo>
                    <a:pt x="214" y="508"/>
                  </a:lnTo>
                  <a:lnTo>
                    <a:pt x="220" y="511"/>
                  </a:lnTo>
                  <a:lnTo>
                    <a:pt x="227" y="513"/>
                  </a:lnTo>
                  <a:lnTo>
                    <a:pt x="234" y="515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5"/>
                  </a:lnTo>
                  <a:lnTo>
                    <a:pt x="277" y="527"/>
                  </a:lnTo>
                  <a:lnTo>
                    <a:pt x="284" y="529"/>
                  </a:lnTo>
                  <a:lnTo>
                    <a:pt x="291" y="530"/>
                  </a:lnTo>
                  <a:lnTo>
                    <a:pt x="299" y="531"/>
                  </a:lnTo>
                  <a:lnTo>
                    <a:pt x="306" y="533"/>
                  </a:lnTo>
                  <a:lnTo>
                    <a:pt x="314" y="534"/>
                  </a:lnTo>
                  <a:lnTo>
                    <a:pt x="321" y="535"/>
                  </a:lnTo>
                  <a:lnTo>
                    <a:pt x="329" y="536"/>
                  </a:lnTo>
                  <a:lnTo>
                    <a:pt x="337" y="536"/>
                  </a:lnTo>
                  <a:lnTo>
                    <a:pt x="344" y="537"/>
                  </a:lnTo>
                  <a:lnTo>
                    <a:pt x="352" y="538"/>
                  </a:lnTo>
                  <a:lnTo>
                    <a:pt x="360" y="538"/>
                  </a:lnTo>
                  <a:lnTo>
                    <a:pt x="368" y="538"/>
                  </a:lnTo>
                  <a:lnTo>
                    <a:pt x="376" y="539"/>
                  </a:lnTo>
                  <a:lnTo>
                    <a:pt x="383" y="539"/>
                  </a:lnTo>
                </a:path>
              </a:pathLst>
            </a:custGeom>
            <a:noFill/>
            <a:ln w="3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6" name="Freeform 84">
              <a:extLst>
                <a:ext uri="{FF2B5EF4-FFF2-40B4-BE49-F238E27FC236}">
                  <a16:creationId xmlns:a16="http://schemas.microsoft.com/office/drawing/2014/main" id="{8B44C1C4-1192-442C-940F-6203FA6C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362" y="4653690"/>
              <a:ext cx="2079792" cy="1439149"/>
            </a:xfrm>
            <a:custGeom>
              <a:avLst/>
              <a:gdLst>
                <a:gd name="T0" fmla="*/ 2147483646 w 1449"/>
                <a:gd name="T1" fmla="*/ 2147483646 h 1025"/>
                <a:gd name="T2" fmla="*/ 2147483646 w 1449"/>
                <a:gd name="T3" fmla="*/ 2147483646 h 1025"/>
                <a:gd name="T4" fmla="*/ 2147483646 w 1449"/>
                <a:gd name="T5" fmla="*/ 2147483646 h 1025"/>
                <a:gd name="T6" fmla="*/ 2147483646 w 1449"/>
                <a:gd name="T7" fmla="*/ 2147483646 h 1025"/>
                <a:gd name="T8" fmla="*/ 2147483646 w 1449"/>
                <a:gd name="T9" fmla="*/ 2147483646 h 1025"/>
                <a:gd name="T10" fmla="*/ 2147483646 w 1449"/>
                <a:gd name="T11" fmla="*/ 2147483646 h 1025"/>
                <a:gd name="T12" fmla="*/ 2147483646 w 1449"/>
                <a:gd name="T13" fmla="*/ 2147483646 h 1025"/>
                <a:gd name="T14" fmla="*/ 2147483646 w 1449"/>
                <a:gd name="T15" fmla="*/ 2147483646 h 1025"/>
                <a:gd name="T16" fmla="*/ 2147483646 w 1449"/>
                <a:gd name="T17" fmla="*/ 2147483646 h 1025"/>
                <a:gd name="T18" fmla="*/ 2147483646 w 1449"/>
                <a:gd name="T19" fmla="*/ 2147483646 h 1025"/>
                <a:gd name="T20" fmla="*/ 2147483646 w 1449"/>
                <a:gd name="T21" fmla="*/ 2147483646 h 1025"/>
                <a:gd name="T22" fmla="*/ 2147483646 w 1449"/>
                <a:gd name="T23" fmla="*/ 2147483646 h 1025"/>
                <a:gd name="T24" fmla="*/ 2147483646 w 1449"/>
                <a:gd name="T25" fmla="*/ 2147483646 h 1025"/>
                <a:gd name="T26" fmla="*/ 2147483646 w 1449"/>
                <a:gd name="T27" fmla="*/ 2147483646 h 1025"/>
                <a:gd name="T28" fmla="*/ 2147483646 w 1449"/>
                <a:gd name="T29" fmla="*/ 2147483646 h 1025"/>
                <a:gd name="T30" fmla="*/ 2147483646 w 1449"/>
                <a:gd name="T31" fmla="*/ 2147483646 h 1025"/>
                <a:gd name="T32" fmla="*/ 2147483646 w 1449"/>
                <a:gd name="T33" fmla="*/ 2147483646 h 1025"/>
                <a:gd name="T34" fmla="*/ 2147483646 w 1449"/>
                <a:gd name="T35" fmla="*/ 2147483646 h 1025"/>
                <a:gd name="T36" fmla="*/ 2147483646 w 1449"/>
                <a:gd name="T37" fmla="*/ 2147483646 h 1025"/>
                <a:gd name="T38" fmla="*/ 2147483646 w 1449"/>
                <a:gd name="T39" fmla="*/ 2147483646 h 1025"/>
                <a:gd name="T40" fmla="*/ 2147483646 w 1449"/>
                <a:gd name="T41" fmla="*/ 2147483646 h 1025"/>
                <a:gd name="T42" fmla="*/ 2147483646 w 1449"/>
                <a:gd name="T43" fmla="*/ 2147483646 h 1025"/>
                <a:gd name="T44" fmla="*/ 2147483646 w 1449"/>
                <a:gd name="T45" fmla="*/ 2147483646 h 1025"/>
                <a:gd name="T46" fmla="*/ 2147483646 w 1449"/>
                <a:gd name="T47" fmla="*/ 2147483646 h 1025"/>
                <a:gd name="T48" fmla="*/ 2147483646 w 1449"/>
                <a:gd name="T49" fmla="*/ 2147483646 h 1025"/>
                <a:gd name="T50" fmla="*/ 2147483646 w 1449"/>
                <a:gd name="T51" fmla="*/ 2147483646 h 1025"/>
                <a:gd name="T52" fmla="*/ 2147483646 w 1449"/>
                <a:gd name="T53" fmla="*/ 2147483646 h 1025"/>
                <a:gd name="T54" fmla="*/ 2147483646 w 1449"/>
                <a:gd name="T55" fmla="*/ 2147483646 h 1025"/>
                <a:gd name="T56" fmla="*/ 2147483646 w 1449"/>
                <a:gd name="T57" fmla="*/ 2147483646 h 1025"/>
                <a:gd name="T58" fmla="*/ 2147483646 w 1449"/>
                <a:gd name="T59" fmla="*/ 2147483646 h 1025"/>
                <a:gd name="T60" fmla="*/ 2147483646 w 1449"/>
                <a:gd name="T61" fmla="*/ 2147483646 h 1025"/>
                <a:gd name="T62" fmla="*/ 2147483646 w 1449"/>
                <a:gd name="T63" fmla="*/ 2147483646 h 1025"/>
                <a:gd name="T64" fmla="*/ 2147483646 w 1449"/>
                <a:gd name="T65" fmla="*/ 0 h 1025"/>
                <a:gd name="T66" fmla="*/ 2147483646 w 1449"/>
                <a:gd name="T67" fmla="*/ 2147483646 h 1025"/>
                <a:gd name="T68" fmla="*/ 2147483646 w 1449"/>
                <a:gd name="T69" fmla="*/ 2147483646 h 1025"/>
                <a:gd name="T70" fmla="*/ 2147483646 w 1449"/>
                <a:gd name="T71" fmla="*/ 2147483646 h 1025"/>
                <a:gd name="T72" fmla="*/ 2147483646 w 1449"/>
                <a:gd name="T73" fmla="*/ 2147483646 h 1025"/>
                <a:gd name="T74" fmla="*/ 2147483646 w 1449"/>
                <a:gd name="T75" fmla="*/ 2147483646 h 1025"/>
                <a:gd name="T76" fmla="*/ 2147483646 w 1449"/>
                <a:gd name="T77" fmla="*/ 2147483646 h 1025"/>
                <a:gd name="T78" fmla="*/ 2147483646 w 1449"/>
                <a:gd name="T79" fmla="*/ 2147483646 h 1025"/>
                <a:gd name="T80" fmla="*/ 2147483646 w 1449"/>
                <a:gd name="T81" fmla="*/ 2147483646 h 1025"/>
                <a:gd name="T82" fmla="*/ 2147483646 w 1449"/>
                <a:gd name="T83" fmla="*/ 2147483646 h 1025"/>
                <a:gd name="T84" fmla="*/ 2147483646 w 1449"/>
                <a:gd name="T85" fmla="*/ 2147483646 h 1025"/>
                <a:gd name="T86" fmla="*/ 2147483646 w 1449"/>
                <a:gd name="T87" fmla="*/ 2147483646 h 1025"/>
                <a:gd name="T88" fmla="*/ 2147483646 w 1449"/>
                <a:gd name="T89" fmla="*/ 2147483646 h 1025"/>
                <a:gd name="T90" fmla="*/ 2147483646 w 1449"/>
                <a:gd name="T91" fmla="*/ 2147483646 h 1025"/>
                <a:gd name="T92" fmla="*/ 2147483646 w 1449"/>
                <a:gd name="T93" fmla="*/ 2147483646 h 1025"/>
                <a:gd name="T94" fmla="*/ 2147483646 w 1449"/>
                <a:gd name="T95" fmla="*/ 2147483646 h 1025"/>
                <a:gd name="T96" fmla="*/ 2147483646 w 1449"/>
                <a:gd name="T97" fmla="*/ 2147483646 h 1025"/>
                <a:gd name="T98" fmla="*/ 2147483646 w 1449"/>
                <a:gd name="T99" fmla="*/ 2147483646 h 1025"/>
                <a:gd name="T100" fmla="*/ 2147483646 w 1449"/>
                <a:gd name="T101" fmla="*/ 2147483646 h 1025"/>
                <a:gd name="T102" fmla="*/ 2147483646 w 1449"/>
                <a:gd name="T103" fmla="*/ 2147483646 h 1025"/>
                <a:gd name="T104" fmla="*/ 2147483646 w 1449"/>
                <a:gd name="T105" fmla="*/ 2147483646 h 1025"/>
                <a:gd name="T106" fmla="*/ 2147483646 w 1449"/>
                <a:gd name="T107" fmla="*/ 2147483646 h 1025"/>
                <a:gd name="T108" fmla="*/ 2147483646 w 1449"/>
                <a:gd name="T109" fmla="*/ 2147483646 h 1025"/>
                <a:gd name="T110" fmla="*/ 2147483646 w 1449"/>
                <a:gd name="T111" fmla="*/ 2147483646 h 1025"/>
                <a:gd name="T112" fmla="*/ 2147483646 w 1449"/>
                <a:gd name="T113" fmla="*/ 2147483646 h 1025"/>
                <a:gd name="T114" fmla="*/ 2147483646 w 1449"/>
                <a:gd name="T115" fmla="*/ 2147483646 h 10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5"/>
                <a:gd name="T176" fmla="*/ 1449 w 1449"/>
                <a:gd name="T177" fmla="*/ 1025 h 10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5">
                  <a:moveTo>
                    <a:pt x="724" y="1024"/>
                  </a:moveTo>
                  <a:lnTo>
                    <a:pt x="732" y="1024"/>
                  </a:lnTo>
                  <a:lnTo>
                    <a:pt x="739" y="1024"/>
                  </a:lnTo>
                  <a:lnTo>
                    <a:pt x="747" y="1024"/>
                  </a:lnTo>
                  <a:lnTo>
                    <a:pt x="755" y="1024"/>
                  </a:lnTo>
                  <a:lnTo>
                    <a:pt x="763" y="1023"/>
                  </a:lnTo>
                  <a:lnTo>
                    <a:pt x="770" y="1023"/>
                  </a:lnTo>
                  <a:lnTo>
                    <a:pt x="778" y="1023"/>
                  </a:lnTo>
                  <a:lnTo>
                    <a:pt x="786" y="1022"/>
                  </a:lnTo>
                  <a:lnTo>
                    <a:pt x="793" y="1022"/>
                  </a:lnTo>
                  <a:lnTo>
                    <a:pt x="801" y="1021"/>
                  </a:lnTo>
                  <a:lnTo>
                    <a:pt x="808" y="1020"/>
                  </a:lnTo>
                  <a:lnTo>
                    <a:pt x="816" y="1020"/>
                  </a:lnTo>
                  <a:lnTo>
                    <a:pt x="823" y="1019"/>
                  </a:lnTo>
                  <a:lnTo>
                    <a:pt x="831" y="1018"/>
                  </a:lnTo>
                  <a:lnTo>
                    <a:pt x="838" y="1017"/>
                  </a:lnTo>
                  <a:lnTo>
                    <a:pt x="846" y="1016"/>
                  </a:lnTo>
                  <a:lnTo>
                    <a:pt x="853" y="1015"/>
                  </a:lnTo>
                  <a:lnTo>
                    <a:pt x="861" y="1014"/>
                  </a:lnTo>
                  <a:lnTo>
                    <a:pt x="868" y="1013"/>
                  </a:lnTo>
                  <a:lnTo>
                    <a:pt x="875" y="1012"/>
                  </a:lnTo>
                  <a:lnTo>
                    <a:pt x="883" y="1011"/>
                  </a:lnTo>
                  <a:lnTo>
                    <a:pt x="890" y="1010"/>
                  </a:lnTo>
                  <a:lnTo>
                    <a:pt x="897" y="1008"/>
                  </a:lnTo>
                  <a:lnTo>
                    <a:pt x="905" y="1007"/>
                  </a:lnTo>
                  <a:lnTo>
                    <a:pt x="912" y="1006"/>
                  </a:lnTo>
                  <a:lnTo>
                    <a:pt x="919" y="1004"/>
                  </a:lnTo>
                  <a:lnTo>
                    <a:pt x="926" y="1003"/>
                  </a:lnTo>
                  <a:lnTo>
                    <a:pt x="933" y="1001"/>
                  </a:lnTo>
                  <a:lnTo>
                    <a:pt x="940" y="999"/>
                  </a:lnTo>
                  <a:lnTo>
                    <a:pt x="947" y="998"/>
                  </a:lnTo>
                  <a:lnTo>
                    <a:pt x="954" y="996"/>
                  </a:lnTo>
                  <a:lnTo>
                    <a:pt x="961" y="994"/>
                  </a:lnTo>
                  <a:lnTo>
                    <a:pt x="968" y="992"/>
                  </a:lnTo>
                  <a:lnTo>
                    <a:pt x="975" y="990"/>
                  </a:lnTo>
                  <a:lnTo>
                    <a:pt x="982" y="988"/>
                  </a:lnTo>
                  <a:lnTo>
                    <a:pt x="989" y="986"/>
                  </a:lnTo>
                  <a:lnTo>
                    <a:pt x="996" y="984"/>
                  </a:lnTo>
                  <a:lnTo>
                    <a:pt x="1003" y="982"/>
                  </a:lnTo>
                  <a:lnTo>
                    <a:pt x="1009" y="980"/>
                  </a:lnTo>
                  <a:lnTo>
                    <a:pt x="1016" y="977"/>
                  </a:lnTo>
                  <a:lnTo>
                    <a:pt x="1023" y="975"/>
                  </a:lnTo>
                  <a:lnTo>
                    <a:pt x="1030" y="973"/>
                  </a:lnTo>
                  <a:lnTo>
                    <a:pt x="1036" y="970"/>
                  </a:lnTo>
                  <a:lnTo>
                    <a:pt x="1043" y="968"/>
                  </a:lnTo>
                  <a:lnTo>
                    <a:pt x="1049" y="965"/>
                  </a:lnTo>
                  <a:lnTo>
                    <a:pt x="1056" y="962"/>
                  </a:lnTo>
                  <a:lnTo>
                    <a:pt x="1062" y="960"/>
                  </a:lnTo>
                  <a:lnTo>
                    <a:pt x="1069" y="957"/>
                  </a:lnTo>
                  <a:lnTo>
                    <a:pt x="1075" y="954"/>
                  </a:lnTo>
                  <a:lnTo>
                    <a:pt x="1081" y="952"/>
                  </a:lnTo>
                  <a:lnTo>
                    <a:pt x="1088" y="949"/>
                  </a:lnTo>
                  <a:lnTo>
                    <a:pt x="1094" y="946"/>
                  </a:lnTo>
                  <a:lnTo>
                    <a:pt x="1100" y="943"/>
                  </a:lnTo>
                  <a:lnTo>
                    <a:pt x="1106" y="940"/>
                  </a:lnTo>
                  <a:lnTo>
                    <a:pt x="1112" y="937"/>
                  </a:lnTo>
                  <a:lnTo>
                    <a:pt x="1118" y="934"/>
                  </a:lnTo>
                  <a:lnTo>
                    <a:pt x="1125" y="930"/>
                  </a:lnTo>
                  <a:lnTo>
                    <a:pt x="1131" y="927"/>
                  </a:lnTo>
                  <a:lnTo>
                    <a:pt x="1136" y="924"/>
                  </a:lnTo>
                  <a:lnTo>
                    <a:pt x="1142" y="921"/>
                  </a:lnTo>
                  <a:lnTo>
                    <a:pt x="1148" y="917"/>
                  </a:lnTo>
                  <a:lnTo>
                    <a:pt x="1154" y="914"/>
                  </a:lnTo>
                  <a:lnTo>
                    <a:pt x="1160" y="910"/>
                  </a:lnTo>
                  <a:lnTo>
                    <a:pt x="1166" y="907"/>
                  </a:lnTo>
                  <a:lnTo>
                    <a:pt x="1171" y="903"/>
                  </a:lnTo>
                  <a:lnTo>
                    <a:pt x="1177" y="899"/>
                  </a:lnTo>
                  <a:lnTo>
                    <a:pt x="1182" y="896"/>
                  </a:lnTo>
                  <a:lnTo>
                    <a:pt x="1188" y="892"/>
                  </a:lnTo>
                  <a:lnTo>
                    <a:pt x="1194" y="888"/>
                  </a:lnTo>
                  <a:lnTo>
                    <a:pt x="1199" y="884"/>
                  </a:lnTo>
                  <a:lnTo>
                    <a:pt x="1204" y="880"/>
                  </a:lnTo>
                  <a:lnTo>
                    <a:pt x="1210" y="876"/>
                  </a:lnTo>
                  <a:lnTo>
                    <a:pt x="1215" y="872"/>
                  </a:lnTo>
                  <a:lnTo>
                    <a:pt x="1220" y="868"/>
                  </a:lnTo>
                  <a:lnTo>
                    <a:pt x="1225" y="864"/>
                  </a:lnTo>
                  <a:lnTo>
                    <a:pt x="1231" y="860"/>
                  </a:lnTo>
                  <a:lnTo>
                    <a:pt x="1236" y="856"/>
                  </a:lnTo>
                  <a:lnTo>
                    <a:pt x="1241" y="851"/>
                  </a:lnTo>
                  <a:lnTo>
                    <a:pt x="1247" y="846"/>
                  </a:lnTo>
                  <a:lnTo>
                    <a:pt x="1252" y="841"/>
                  </a:lnTo>
                  <a:lnTo>
                    <a:pt x="1258" y="837"/>
                  </a:lnTo>
                  <a:lnTo>
                    <a:pt x="1263" y="832"/>
                  </a:lnTo>
                  <a:lnTo>
                    <a:pt x="1269" y="827"/>
                  </a:lnTo>
                  <a:lnTo>
                    <a:pt x="1274" y="821"/>
                  </a:lnTo>
                  <a:lnTo>
                    <a:pt x="1279" y="816"/>
                  </a:lnTo>
                  <a:lnTo>
                    <a:pt x="1284" y="811"/>
                  </a:lnTo>
                  <a:lnTo>
                    <a:pt x="1289" y="806"/>
                  </a:lnTo>
                  <a:lnTo>
                    <a:pt x="1294" y="801"/>
                  </a:lnTo>
                  <a:lnTo>
                    <a:pt x="1299" y="795"/>
                  </a:lnTo>
                  <a:lnTo>
                    <a:pt x="1304" y="790"/>
                  </a:lnTo>
                  <a:lnTo>
                    <a:pt x="1309" y="785"/>
                  </a:lnTo>
                  <a:lnTo>
                    <a:pt x="1313" y="779"/>
                  </a:lnTo>
                  <a:lnTo>
                    <a:pt x="1318" y="774"/>
                  </a:lnTo>
                  <a:lnTo>
                    <a:pt x="1322" y="768"/>
                  </a:lnTo>
                  <a:lnTo>
                    <a:pt x="1327" y="763"/>
                  </a:lnTo>
                  <a:lnTo>
                    <a:pt x="1331" y="757"/>
                  </a:lnTo>
                  <a:lnTo>
                    <a:pt x="1336" y="752"/>
                  </a:lnTo>
                  <a:lnTo>
                    <a:pt x="1340" y="746"/>
                  </a:lnTo>
                  <a:lnTo>
                    <a:pt x="1344" y="740"/>
                  </a:lnTo>
                  <a:lnTo>
                    <a:pt x="1348" y="734"/>
                  </a:lnTo>
                  <a:lnTo>
                    <a:pt x="1352" y="729"/>
                  </a:lnTo>
                  <a:lnTo>
                    <a:pt x="1356" y="723"/>
                  </a:lnTo>
                  <a:lnTo>
                    <a:pt x="1360" y="717"/>
                  </a:lnTo>
                  <a:lnTo>
                    <a:pt x="1364" y="711"/>
                  </a:lnTo>
                  <a:lnTo>
                    <a:pt x="1368" y="705"/>
                  </a:lnTo>
                  <a:lnTo>
                    <a:pt x="1371" y="699"/>
                  </a:lnTo>
                  <a:lnTo>
                    <a:pt x="1375" y="693"/>
                  </a:lnTo>
                  <a:lnTo>
                    <a:pt x="1378" y="687"/>
                  </a:lnTo>
                  <a:lnTo>
                    <a:pt x="1382" y="681"/>
                  </a:lnTo>
                  <a:lnTo>
                    <a:pt x="1385" y="675"/>
                  </a:lnTo>
                  <a:lnTo>
                    <a:pt x="1388" y="669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50"/>
                  </a:lnTo>
                  <a:lnTo>
                    <a:pt x="1401" y="644"/>
                  </a:lnTo>
                  <a:lnTo>
                    <a:pt x="1403" y="637"/>
                  </a:lnTo>
                  <a:lnTo>
                    <a:pt x="1406" y="631"/>
                  </a:lnTo>
                  <a:lnTo>
                    <a:pt x="1409" y="625"/>
                  </a:lnTo>
                  <a:lnTo>
                    <a:pt x="1411" y="618"/>
                  </a:lnTo>
                  <a:lnTo>
                    <a:pt x="1414" y="612"/>
                  </a:lnTo>
                  <a:lnTo>
                    <a:pt x="1416" y="605"/>
                  </a:lnTo>
                  <a:lnTo>
                    <a:pt x="1419" y="599"/>
                  </a:lnTo>
                  <a:lnTo>
                    <a:pt x="1421" y="592"/>
                  </a:lnTo>
                  <a:lnTo>
                    <a:pt x="1423" y="586"/>
                  </a:lnTo>
                  <a:lnTo>
                    <a:pt x="1425" y="579"/>
                  </a:lnTo>
                  <a:lnTo>
                    <a:pt x="1427" y="573"/>
                  </a:lnTo>
                  <a:lnTo>
                    <a:pt x="1429" y="566"/>
                  </a:lnTo>
                  <a:lnTo>
                    <a:pt x="1431" y="559"/>
                  </a:lnTo>
                  <a:lnTo>
                    <a:pt x="1433" y="553"/>
                  </a:lnTo>
                  <a:lnTo>
                    <a:pt x="1434" y="546"/>
                  </a:lnTo>
                  <a:lnTo>
                    <a:pt x="1436" y="539"/>
                  </a:lnTo>
                  <a:lnTo>
                    <a:pt x="1437" y="533"/>
                  </a:lnTo>
                  <a:lnTo>
                    <a:pt x="1439" y="526"/>
                  </a:lnTo>
                  <a:lnTo>
                    <a:pt x="1440" y="519"/>
                  </a:lnTo>
                  <a:lnTo>
                    <a:pt x="1441" y="512"/>
                  </a:lnTo>
                  <a:lnTo>
                    <a:pt x="1442" y="505"/>
                  </a:lnTo>
                  <a:lnTo>
                    <a:pt x="1443" y="499"/>
                  </a:lnTo>
                  <a:lnTo>
                    <a:pt x="1444" y="492"/>
                  </a:lnTo>
                  <a:lnTo>
                    <a:pt x="1445" y="485"/>
                  </a:lnTo>
                  <a:lnTo>
                    <a:pt x="1446" y="478"/>
                  </a:lnTo>
                  <a:lnTo>
                    <a:pt x="1446" y="471"/>
                  </a:lnTo>
                  <a:lnTo>
                    <a:pt x="1447" y="464"/>
                  </a:lnTo>
                  <a:lnTo>
                    <a:pt x="1447" y="457"/>
                  </a:lnTo>
                  <a:lnTo>
                    <a:pt x="1448" y="450"/>
                  </a:lnTo>
                  <a:lnTo>
                    <a:pt x="1448" y="443"/>
                  </a:lnTo>
                  <a:lnTo>
                    <a:pt x="1448" y="436"/>
                  </a:lnTo>
                  <a:lnTo>
                    <a:pt x="1448" y="429"/>
                  </a:lnTo>
                  <a:lnTo>
                    <a:pt x="1448" y="422"/>
                  </a:lnTo>
                  <a:lnTo>
                    <a:pt x="1448" y="415"/>
                  </a:lnTo>
                  <a:lnTo>
                    <a:pt x="1448" y="407"/>
                  </a:lnTo>
                  <a:lnTo>
                    <a:pt x="1447" y="400"/>
                  </a:lnTo>
                  <a:lnTo>
                    <a:pt x="1447" y="393"/>
                  </a:lnTo>
                  <a:lnTo>
                    <a:pt x="1446" y="386"/>
                  </a:lnTo>
                  <a:lnTo>
                    <a:pt x="1446" y="379"/>
                  </a:lnTo>
                  <a:lnTo>
                    <a:pt x="1445" y="371"/>
                  </a:lnTo>
                  <a:lnTo>
                    <a:pt x="1444" y="364"/>
                  </a:lnTo>
                  <a:lnTo>
                    <a:pt x="1443" y="357"/>
                  </a:lnTo>
                  <a:lnTo>
                    <a:pt x="1442" y="350"/>
                  </a:lnTo>
                  <a:lnTo>
                    <a:pt x="1441" y="343"/>
                  </a:lnTo>
                  <a:lnTo>
                    <a:pt x="1440" y="336"/>
                  </a:lnTo>
                  <a:lnTo>
                    <a:pt x="1438" y="329"/>
                  </a:lnTo>
                  <a:lnTo>
                    <a:pt x="1437" y="322"/>
                  </a:lnTo>
                  <a:lnTo>
                    <a:pt x="1435" y="315"/>
                  </a:lnTo>
                  <a:lnTo>
                    <a:pt x="1434" y="309"/>
                  </a:lnTo>
                  <a:lnTo>
                    <a:pt x="1432" y="302"/>
                  </a:lnTo>
                  <a:lnTo>
                    <a:pt x="1430" y="295"/>
                  </a:lnTo>
                  <a:lnTo>
                    <a:pt x="1428" y="288"/>
                  </a:lnTo>
                  <a:lnTo>
                    <a:pt x="1426" y="282"/>
                  </a:lnTo>
                  <a:lnTo>
                    <a:pt x="1424" y="275"/>
                  </a:lnTo>
                  <a:lnTo>
                    <a:pt x="1422" y="268"/>
                  </a:lnTo>
                  <a:lnTo>
                    <a:pt x="1419" y="262"/>
                  </a:lnTo>
                  <a:lnTo>
                    <a:pt x="1417" y="255"/>
                  </a:lnTo>
                  <a:lnTo>
                    <a:pt x="1415" y="249"/>
                  </a:lnTo>
                  <a:lnTo>
                    <a:pt x="1412" y="242"/>
                  </a:lnTo>
                  <a:lnTo>
                    <a:pt x="1409" y="236"/>
                  </a:lnTo>
                  <a:lnTo>
                    <a:pt x="1407" y="230"/>
                  </a:lnTo>
                  <a:lnTo>
                    <a:pt x="1404" y="224"/>
                  </a:lnTo>
                  <a:lnTo>
                    <a:pt x="1401" y="217"/>
                  </a:lnTo>
                  <a:lnTo>
                    <a:pt x="1398" y="211"/>
                  </a:lnTo>
                  <a:lnTo>
                    <a:pt x="1395" y="205"/>
                  </a:lnTo>
                  <a:lnTo>
                    <a:pt x="1391" y="199"/>
                  </a:lnTo>
                  <a:lnTo>
                    <a:pt x="1388" y="193"/>
                  </a:lnTo>
                  <a:lnTo>
                    <a:pt x="1385" y="187"/>
                  </a:lnTo>
                  <a:lnTo>
                    <a:pt x="1381" y="182"/>
                  </a:lnTo>
                  <a:lnTo>
                    <a:pt x="1378" y="176"/>
                  </a:lnTo>
                  <a:lnTo>
                    <a:pt x="1374" y="170"/>
                  </a:lnTo>
                  <a:lnTo>
                    <a:pt x="1370" y="165"/>
                  </a:lnTo>
                  <a:lnTo>
                    <a:pt x="1366" y="159"/>
                  </a:lnTo>
                  <a:lnTo>
                    <a:pt x="1362" y="154"/>
                  </a:lnTo>
                  <a:lnTo>
                    <a:pt x="1358" y="148"/>
                  </a:lnTo>
                  <a:lnTo>
                    <a:pt x="1354" y="143"/>
                  </a:lnTo>
                  <a:lnTo>
                    <a:pt x="1350" y="138"/>
                  </a:lnTo>
                  <a:lnTo>
                    <a:pt x="1346" y="132"/>
                  </a:lnTo>
                  <a:lnTo>
                    <a:pt x="1341" y="127"/>
                  </a:lnTo>
                  <a:lnTo>
                    <a:pt x="1337" y="122"/>
                  </a:lnTo>
                  <a:lnTo>
                    <a:pt x="1332" y="117"/>
                  </a:lnTo>
                  <a:lnTo>
                    <a:pt x="1328" y="113"/>
                  </a:lnTo>
                  <a:lnTo>
                    <a:pt x="1323" y="108"/>
                  </a:lnTo>
                  <a:lnTo>
                    <a:pt x="1318" y="103"/>
                  </a:lnTo>
                  <a:lnTo>
                    <a:pt x="1314" y="99"/>
                  </a:lnTo>
                  <a:lnTo>
                    <a:pt x="1309" y="94"/>
                  </a:lnTo>
                  <a:lnTo>
                    <a:pt x="1304" y="90"/>
                  </a:lnTo>
                  <a:lnTo>
                    <a:pt x="1298" y="85"/>
                  </a:lnTo>
                  <a:lnTo>
                    <a:pt x="1293" y="81"/>
                  </a:lnTo>
                  <a:lnTo>
                    <a:pt x="1288" y="77"/>
                  </a:lnTo>
                  <a:lnTo>
                    <a:pt x="1283" y="73"/>
                  </a:lnTo>
                  <a:lnTo>
                    <a:pt x="1277" y="69"/>
                  </a:lnTo>
                  <a:lnTo>
                    <a:pt x="1272" y="65"/>
                  </a:lnTo>
                  <a:lnTo>
                    <a:pt x="1266" y="62"/>
                  </a:lnTo>
                  <a:lnTo>
                    <a:pt x="1260" y="58"/>
                  </a:lnTo>
                  <a:lnTo>
                    <a:pt x="1255" y="54"/>
                  </a:lnTo>
                  <a:lnTo>
                    <a:pt x="1249" y="51"/>
                  </a:lnTo>
                  <a:lnTo>
                    <a:pt x="1243" y="48"/>
                  </a:lnTo>
                  <a:lnTo>
                    <a:pt x="1237" y="44"/>
                  </a:lnTo>
                  <a:lnTo>
                    <a:pt x="1232" y="42"/>
                  </a:lnTo>
                  <a:lnTo>
                    <a:pt x="1226" y="39"/>
                  </a:lnTo>
                  <a:lnTo>
                    <a:pt x="1221" y="37"/>
                  </a:lnTo>
                  <a:lnTo>
                    <a:pt x="1216" y="34"/>
                  </a:lnTo>
                  <a:lnTo>
                    <a:pt x="1210" y="32"/>
                  </a:lnTo>
                  <a:lnTo>
                    <a:pt x="1204" y="30"/>
                  </a:lnTo>
                  <a:lnTo>
                    <a:pt x="1199" y="28"/>
                  </a:lnTo>
                  <a:lnTo>
                    <a:pt x="1193" y="26"/>
                  </a:lnTo>
                  <a:lnTo>
                    <a:pt x="1187" y="24"/>
                  </a:lnTo>
                  <a:lnTo>
                    <a:pt x="1181" y="22"/>
                  </a:lnTo>
                  <a:lnTo>
                    <a:pt x="1176" y="20"/>
                  </a:lnTo>
                  <a:lnTo>
                    <a:pt x="1170" y="19"/>
                  </a:lnTo>
                  <a:lnTo>
                    <a:pt x="1164" y="17"/>
                  </a:lnTo>
                  <a:lnTo>
                    <a:pt x="1158" y="15"/>
                  </a:lnTo>
                  <a:lnTo>
                    <a:pt x="1151" y="14"/>
                  </a:lnTo>
                  <a:lnTo>
                    <a:pt x="1145" y="13"/>
                  </a:lnTo>
                  <a:lnTo>
                    <a:pt x="1139" y="11"/>
                  </a:lnTo>
                  <a:lnTo>
                    <a:pt x="1133" y="10"/>
                  </a:lnTo>
                  <a:lnTo>
                    <a:pt x="1126" y="9"/>
                  </a:lnTo>
                  <a:lnTo>
                    <a:pt x="1120" y="8"/>
                  </a:lnTo>
                  <a:lnTo>
                    <a:pt x="1114" y="7"/>
                  </a:lnTo>
                  <a:lnTo>
                    <a:pt x="1107" y="6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7" y="4"/>
                  </a:lnTo>
                  <a:lnTo>
                    <a:pt x="1081" y="3"/>
                  </a:lnTo>
                  <a:lnTo>
                    <a:pt x="1074" y="3"/>
                  </a:lnTo>
                  <a:lnTo>
                    <a:pt x="1067" y="2"/>
                  </a:lnTo>
                  <a:lnTo>
                    <a:pt x="1060" y="2"/>
                  </a:lnTo>
                  <a:lnTo>
                    <a:pt x="1053" y="1"/>
                  </a:lnTo>
                  <a:lnTo>
                    <a:pt x="1047" y="1"/>
                  </a:lnTo>
                  <a:lnTo>
                    <a:pt x="1040" y="1"/>
                  </a:lnTo>
                  <a:lnTo>
                    <a:pt x="1033" y="1"/>
                  </a:lnTo>
                  <a:lnTo>
                    <a:pt x="1025" y="0"/>
                  </a:lnTo>
                  <a:lnTo>
                    <a:pt x="1018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1"/>
                  </a:lnTo>
                  <a:lnTo>
                    <a:pt x="990" y="1"/>
                  </a:lnTo>
                  <a:lnTo>
                    <a:pt x="982" y="1"/>
                  </a:lnTo>
                  <a:lnTo>
                    <a:pt x="975" y="1"/>
                  </a:lnTo>
                  <a:lnTo>
                    <a:pt x="968" y="2"/>
                  </a:lnTo>
                  <a:lnTo>
                    <a:pt x="960" y="2"/>
                  </a:lnTo>
                  <a:lnTo>
                    <a:pt x="953" y="2"/>
                  </a:lnTo>
                  <a:lnTo>
                    <a:pt x="945" y="3"/>
                  </a:lnTo>
                  <a:lnTo>
                    <a:pt x="938" y="4"/>
                  </a:lnTo>
                  <a:lnTo>
                    <a:pt x="930" y="4"/>
                  </a:lnTo>
                  <a:lnTo>
                    <a:pt x="922" y="5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899" y="7"/>
                  </a:lnTo>
                  <a:lnTo>
                    <a:pt x="892" y="8"/>
                  </a:lnTo>
                  <a:lnTo>
                    <a:pt x="884" y="9"/>
                  </a:lnTo>
                  <a:lnTo>
                    <a:pt x="876" y="10"/>
                  </a:lnTo>
                  <a:lnTo>
                    <a:pt x="868" y="11"/>
                  </a:lnTo>
                  <a:lnTo>
                    <a:pt x="861" y="12"/>
                  </a:lnTo>
                  <a:lnTo>
                    <a:pt x="853" y="13"/>
                  </a:lnTo>
                  <a:lnTo>
                    <a:pt x="845" y="14"/>
                  </a:lnTo>
                  <a:lnTo>
                    <a:pt x="837" y="15"/>
                  </a:lnTo>
                  <a:lnTo>
                    <a:pt x="829" y="16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20"/>
                  </a:lnTo>
                  <a:lnTo>
                    <a:pt x="797" y="21"/>
                  </a:lnTo>
                  <a:lnTo>
                    <a:pt x="789" y="22"/>
                  </a:lnTo>
                  <a:lnTo>
                    <a:pt x="781" y="24"/>
                  </a:lnTo>
                  <a:lnTo>
                    <a:pt x="773" y="25"/>
                  </a:lnTo>
                  <a:lnTo>
                    <a:pt x="764" y="27"/>
                  </a:lnTo>
                  <a:lnTo>
                    <a:pt x="756" y="28"/>
                  </a:lnTo>
                  <a:lnTo>
                    <a:pt x="748" y="29"/>
                  </a:lnTo>
                  <a:lnTo>
                    <a:pt x="740" y="31"/>
                  </a:lnTo>
                  <a:lnTo>
                    <a:pt x="732" y="32"/>
                  </a:lnTo>
                  <a:lnTo>
                    <a:pt x="724" y="31"/>
                  </a:lnTo>
                  <a:lnTo>
                    <a:pt x="715" y="30"/>
                  </a:lnTo>
                  <a:lnTo>
                    <a:pt x="707" y="28"/>
                  </a:lnTo>
                  <a:lnTo>
                    <a:pt x="699" y="27"/>
                  </a:lnTo>
                  <a:lnTo>
                    <a:pt x="691" y="25"/>
                  </a:lnTo>
                  <a:lnTo>
                    <a:pt x="683" y="24"/>
                  </a:lnTo>
                  <a:lnTo>
                    <a:pt x="675" y="23"/>
                  </a:lnTo>
                  <a:lnTo>
                    <a:pt x="667" y="21"/>
                  </a:lnTo>
                  <a:lnTo>
                    <a:pt x="659" y="20"/>
                  </a:lnTo>
                  <a:lnTo>
                    <a:pt x="651" y="19"/>
                  </a:lnTo>
                  <a:lnTo>
                    <a:pt x="643" y="18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4"/>
                  </a:lnTo>
                  <a:lnTo>
                    <a:pt x="611" y="13"/>
                  </a:lnTo>
                  <a:lnTo>
                    <a:pt x="604" y="12"/>
                  </a:lnTo>
                  <a:lnTo>
                    <a:pt x="596" y="11"/>
                  </a:lnTo>
                  <a:lnTo>
                    <a:pt x="588" y="10"/>
                  </a:lnTo>
                  <a:lnTo>
                    <a:pt x="580" y="9"/>
                  </a:lnTo>
                  <a:lnTo>
                    <a:pt x="572" y="8"/>
                  </a:lnTo>
                  <a:lnTo>
                    <a:pt x="565" y="7"/>
                  </a:lnTo>
                  <a:lnTo>
                    <a:pt x="557" y="7"/>
                  </a:lnTo>
                  <a:lnTo>
                    <a:pt x="549" y="6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4"/>
                  </a:lnTo>
                  <a:lnTo>
                    <a:pt x="519" y="3"/>
                  </a:lnTo>
                  <a:lnTo>
                    <a:pt x="511" y="3"/>
                  </a:lnTo>
                  <a:lnTo>
                    <a:pt x="504" y="2"/>
                  </a:lnTo>
                  <a:lnTo>
                    <a:pt x="497" y="2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4" y="1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1"/>
                  </a:lnTo>
                  <a:lnTo>
                    <a:pt x="403" y="1"/>
                  </a:lnTo>
                  <a:lnTo>
                    <a:pt x="396" y="1"/>
                  </a:lnTo>
                  <a:lnTo>
                    <a:pt x="389" y="2"/>
                  </a:lnTo>
                  <a:lnTo>
                    <a:pt x="383" y="2"/>
                  </a:lnTo>
                  <a:lnTo>
                    <a:pt x="376" y="3"/>
                  </a:lnTo>
                  <a:lnTo>
                    <a:pt x="369" y="3"/>
                  </a:lnTo>
                  <a:lnTo>
                    <a:pt x="362" y="4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6" y="7"/>
                  </a:lnTo>
                  <a:lnTo>
                    <a:pt x="330" y="8"/>
                  </a:lnTo>
                  <a:lnTo>
                    <a:pt x="323" y="9"/>
                  </a:lnTo>
                  <a:lnTo>
                    <a:pt x="317" y="10"/>
                  </a:lnTo>
                  <a:lnTo>
                    <a:pt x="311" y="12"/>
                  </a:lnTo>
                  <a:lnTo>
                    <a:pt x="305" y="13"/>
                  </a:lnTo>
                  <a:lnTo>
                    <a:pt x="298" y="14"/>
                  </a:lnTo>
                  <a:lnTo>
                    <a:pt x="292" y="16"/>
                  </a:lnTo>
                  <a:lnTo>
                    <a:pt x="286" y="17"/>
                  </a:lnTo>
                  <a:lnTo>
                    <a:pt x="280" y="19"/>
                  </a:lnTo>
                  <a:lnTo>
                    <a:pt x="274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6"/>
                  </a:lnTo>
                  <a:lnTo>
                    <a:pt x="251" y="28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5"/>
                  </a:lnTo>
                  <a:lnTo>
                    <a:pt x="229" y="37"/>
                  </a:lnTo>
                  <a:lnTo>
                    <a:pt x="224" y="39"/>
                  </a:lnTo>
                  <a:lnTo>
                    <a:pt x="218" y="42"/>
                  </a:lnTo>
                  <a:lnTo>
                    <a:pt x="213" y="44"/>
                  </a:lnTo>
                  <a:lnTo>
                    <a:pt x="207" y="48"/>
                  </a:lnTo>
                  <a:lnTo>
                    <a:pt x="201" y="51"/>
                  </a:lnTo>
                  <a:lnTo>
                    <a:pt x="195" y="54"/>
                  </a:lnTo>
                  <a:lnTo>
                    <a:pt x="189" y="58"/>
                  </a:lnTo>
                  <a:lnTo>
                    <a:pt x="184" y="62"/>
                  </a:lnTo>
                  <a:lnTo>
                    <a:pt x="178" y="65"/>
                  </a:lnTo>
                  <a:lnTo>
                    <a:pt x="172" y="69"/>
                  </a:lnTo>
                  <a:lnTo>
                    <a:pt x="167" y="73"/>
                  </a:lnTo>
                  <a:lnTo>
                    <a:pt x="161" y="77"/>
                  </a:lnTo>
                  <a:lnTo>
                    <a:pt x="156" y="81"/>
                  </a:lnTo>
                  <a:lnTo>
                    <a:pt x="151" y="85"/>
                  </a:lnTo>
                  <a:lnTo>
                    <a:pt x="146" y="90"/>
                  </a:lnTo>
                  <a:lnTo>
                    <a:pt x="140" y="94"/>
                  </a:lnTo>
                  <a:lnTo>
                    <a:pt x="135" y="98"/>
                  </a:lnTo>
                  <a:lnTo>
                    <a:pt x="131" y="103"/>
                  </a:lnTo>
                  <a:lnTo>
                    <a:pt x="126" y="108"/>
                  </a:lnTo>
                  <a:lnTo>
                    <a:pt x="121" y="112"/>
                  </a:lnTo>
                  <a:lnTo>
                    <a:pt x="116" y="117"/>
                  </a:lnTo>
                  <a:lnTo>
                    <a:pt x="112" y="122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9" y="137"/>
                  </a:lnTo>
                  <a:lnTo>
                    <a:pt x="94" y="143"/>
                  </a:lnTo>
                  <a:lnTo>
                    <a:pt x="90" y="148"/>
                  </a:lnTo>
                  <a:lnTo>
                    <a:pt x="86" y="153"/>
                  </a:lnTo>
                  <a:lnTo>
                    <a:pt x="82" y="159"/>
                  </a:lnTo>
                  <a:lnTo>
                    <a:pt x="78" y="164"/>
                  </a:lnTo>
                  <a:lnTo>
                    <a:pt x="75" y="170"/>
                  </a:lnTo>
                  <a:lnTo>
                    <a:pt x="71" y="176"/>
                  </a:lnTo>
                  <a:lnTo>
                    <a:pt x="67" y="181"/>
                  </a:lnTo>
                  <a:lnTo>
                    <a:pt x="64" y="187"/>
                  </a:lnTo>
                  <a:lnTo>
                    <a:pt x="60" y="193"/>
                  </a:lnTo>
                  <a:lnTo>
                    <a:pt x="57" y="199"/>
                  </a:lnTo>
                  <a:lnTo>
                    <a:pt x="54" y="205"/>
                  </a:lnTo>
                  <a:lnTo>
                    <a:pt x="51" y="211"/>
                  </a:lnTo>
                  <a:lnTo>
                    <a:pt x="48" y="217"/>
                  </a:lnTo>
                  <a:lnTo>
                    <a:pt x="45" y="223"/>
                  </a:lnTo>
                  <a:lnTo>
                    <a:pt x="42" y="230"/>
                  </a:lnTo>
                  <a:lnTo>
                    <a:pt x="39" y="236"/>
                  </a:lnTo>
                  <a:lnTo>
                    <a:pt x="36" y="242"/>
                  </a:lnTo>
                  <a:lnTo>
                    <a:pt x="34" y="249"/>
                  </a:lnTo>
                  <a:lnTo>
                    <a:pt x="31" y="255"/>
                  </a:lnTo>
                  <a:lnTo>
                    <a:pt x="29" y="262"/>
                  </a:lnTo>
                  <a:lnTo>
                    <a:pt x="27" y="268"/>
                  </a:lnTo>
                  <a:lnTo>
                    <a:pt x="24" y="275"/>
                  </a:lnTo>
                  <a:lnTo>
                    <a:pt x="22" y="281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6" y="302"/>
                  </a:lnTo>
                  <a:lnTo>
                    <a:pt x="15" y="308"/>
                  </a:lnTo>
                  <a:lnTo>
                    <a:pt x="13" y="315"/>
                  </a:lnTo>
                  <a:lnTo>
                    <a:pt x="11" y="322"/>
                  </a:lnTo>
                  <a:lnTo>
                    <a:pt x="10" y="329"/>
                  </a:lnTo>
                  <a:lnTo>
                    <a:pt x="9" y="336"/>
                  </a:lnTo>
                  <a:lnTo>
                    <a:pt x="7" y="343"/>
                  </a:lnTo>
                  <a:lnTo>
                    <a:pt x="6" y="350"/>
                  </a:lnTo>
                  <a:lnTo>
                    <a:pt x="5" y="357"/>
                  </a:lnTo>
                  <a:lnTo>
                    <a:pt x="4" y="364"/>
                  </a:lnTo>
                  <a:lnTo>
                    <a:pt x="3" y="371"/>
                  </a:lnTo>
                  <a:lnTo>
                    <a:pt x="3" y="379"/>
                  </a:lnTo>
                  <a:lnTo>
                    <a:pt x="2" y="386"/>
                  </a:lnTo>
                  <a:lnTo>
                    <a:pt x="1" y="393"/>
                  </a:lnTo>
                  <a:lnTo>
                    <a:pt x="1" y="400"/>
                  </a:lnTo>
                  <a:lnTo>
                    <a:pt x="1" y="407"/>
                  </a:lnTo>
                  <a:lnTo>
                    <a:pt x="0" y="415"/>
                  </a:lnTo>
                  <a:lnTo>
                    <a:pt x="0" y="422"/>
                  </a:lnTo>
                  <a:lnTo>
                    <a:pt x="0" y="429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50"/>
                  </a:lnTo>
                  <a:lnTo>
                    <a:pt x="1" y="457"/>
                  </a:lnTo>
                  <a:lnTo>
                    <a:pt x="1" y="464"/>
                  </a:lnTo>
                  <a:lnTo>
                    <a:pt x="2" y="471"/>
                  </a:lnTo>
                  <a:lnTo>
                    <a:pt x="3" y="478"/>
                  </a:lnTo>
                  <a:lnTo>
                    <a:pt x="3" y="485"/>
                  </a:lnTo>
                  <a:lnTo>
                    <a:pt x="4" y="492"/>
                  </a:lnTo>
                  <a:lnTo>
                    <a:pt x="5" y="499"/>
                  </a:lnTo>
                  <a:lnTo>
                    <a:pt x="6" y="505"/>
                  </a:lnTo>
                  <a:lnTo>
                    <a:pt x="7" y="512"/>
                  </a:lnTo>
                  <a:lnTo>
                    <a:pt x="8" y="519"/>
                  </a:lnTo>
                  <a:lnTo>
                    <a:pt x="10" y="526"/>
                  </a:lnTo>
                  <a:lnTo>
                    <a:pt x="11" y="533"/>
                  </a:lnTo>
                  <a:lnTo>
                    <a:pt x="12" y="539"/>
                  </a:lnTo>
                  <a:lnTo>
                    <a:pt x="14" y="546"/>
                  </a:lnTo>
                  <a:lnTo>
                    <a:pt x="16" y="553"/>
                  </a:lnTo>
                  <a:lnTo>
                    <a:pt x="17" y="559"/>
                  </a:lnTo>
                  <a:lnTo>
                    <a:pt x="19" y="566"/>
                  </a:lnTo>
                  <a:lnTo>
                    <a:pt x="21" y="573"/>
                  </a:lnTo>
                  <a:lnTo>
                    <a:pt x="23" y="579"/>
                  </a:lnTo>
                  <a:lnTo>
                    <a:pt x="25" y="586"/>
                  </a:lnTo>
                  <a:lnTo>
                    <a:pt x="27" y="592"/>
                  </a:lnTo>
                  <a:lnTo>
                    <a:pt x="29" y="599"/>
                  </a:lnTo>
                  <a:lnTo>
                    <a:pt x="32" y="605"/>
                  </a:lnTo>
                  <a:lnTo>
                    <a:pt x="34" y="612"/>
                  </a:lnTo>
                  <a:lnTo>
                    <a:pt x="37" y="618"/>
                  </a:lnTo>
                  <a:lnTo>
                    <a:pt x="39" y="625"/>
                  </a:lnTo>
                  <a:lnTo>
                    <a:pt x="42" y="631"/>
                  </a:lnTo>
                  <a:lnTo>
                    <a:pt x="45" y="637"/>
                  </a:lnTo>
                  <a:lnTo>
                    <a:pt x="47" y="644"/>
                  </a:lnTo>
                  <a:lnTo>
                    <a:pt x="50" y="650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60" y="669"/>
                  </a:lnTo>
                  <a:lnTo>
                    <a:pt x="63" y="675"/>
                  </a:lnTo>
                  <a:lnTo>
                    <a:pt x="66" y="681"/>
                  </a:lnTo>
                  <a:lnTo>
                    <a:pt x="70" y="687"/>
                  </a:lnTo>
                  <a:lnTo>
                    <a:pt x="73" y="693"/>
                  </a:lnTo>
                  <a:lnTo>
                    <a:pt x="77" y="699"/>
                  </a:lnTo>
                  <a:lnTo>
                    <a:pt x="80" y="705"/>
                  </a:lnTo>
                  <a:lnTo>
                    <a:pt x="84" y="711"/>
                  </a:lnTo>
                  <a:lnTo>
                    <a:pt x="88" y="717"/>
                  </a:lnTo>
                  <a:lnTo>
                    <a:pt x="92" y="723"/>
                  </a:lnTo>
                  <a:lnTo>
                    <a:pt x="96" y="729"/>
                  </a:lnTo>
                  <a:lnTo>
                    <a:pt x="100" y="734"/>
                  </a:lnTo>
                  <a:lnTo>
                    <a:pt x="104" y="740"/>
                  </a:lnTo>
                  <a:lnTo>
                    <a:pt x="108" y="746"/>
                  </a:lnTo>
                  <a:lnTo>
                    <a:pt x="112" y="752"/>
                  </a:lnTo>
                  <a:lnTo>
                    <a:pt x="117" y="757"/>
                  </a:lnTo>
                  <a:lnTo>
                    <a:pt x="121" y="763"/>
                  </a:lnTo>
                  <a:lnTo>
                    <a:pt x="125" y="768"/>
                  </a:lnTo>
                  <a:lnTo>
                    <a:pt x="130" y="774"/>
                  </a:lnTo>
                  <a:lnTo>
                    <a:pt x="135" y="779"/>
                  </a:lnTo>
                  <a:lnTo>
                    <a:pt x="139" y="785"/>
                  </a:lnTo>
                  <a:lnTo>
                    <a:pt x="144" y="790"/>
                  </a:lnTo>
                  <a:lnTo>
                    <a:pt x="149" y="795"/>
                  </a:lnTo>
                  <a:lnTo>
                    <a:pt x="154" y="801"/>
                  </a:lnTo>
                  <a:lnTo>
                    <a:pt x="159" y="806"/>
                  </a:lnTo>
                  <a:lnTo>
                    <a:pt x="164" y="811"/>
                  </a:lnTo>
                  <a:lnTo>
                    <a:pt x="169" y="816"/>
                  </a:lnTo>
                  <a:lnTo>
                    <a:pt x="174" y="821"/>
                  </a:lnTo>
                  <a:lnTo>
                    <a:pt x="179" y="827"/>
                  </a:lnTo>
                  <a:lnTo>
                    <a:pt x="185" y="832"/>
                  </a:lnTo>
                  <a:lnTo>
                    <a:pt x="190" y="837"/>
                  </a:lnTo>
                  <a:lnTo>
                    <a:pt x="195" y="841"/>
                  </a:lnTo>
                  <a:lnTo>
                    <a:pt x="201" y="846"/>
                  </a:lnTo>
                  <a:lnTo>
                    <a:pt x="207" y="851"/>
                  </a:lnTo>
                  <a:lnTo>
                    <a:pt x="212" y="856"/>
                  </a:lnTo>
                  <a:lnTo>
                    <a:pt x="217" y="860"/>
                  </a:lnTo>
                  <a:lnTo>
                    <a:pt x="222" y="864"/>
                  </a:lnTo>
                  <a:lnTo>
                    <a:pt x="228" y="868"/>
                  </a:lnTo>
                  <a:lnTo>
                    <a:pt x="233" y="872"/>
                  </a:lnTo>
                  <a:lnTo>
                    <a:pt x="238" y="876"/>
                  </a:lnTo>
                  <a:lnTo>
                    <a:pt x="243" y="880"/>
                  </a:lnTo>
                  <a:lnTo>
                    <a:pt x="249" y="884"/>
                  </a:lnTo>
                  <a:lnTo>
                    <a:pt x="254" y="888"/>
                  </a:lnTo>
                  <a:lnTo>
                    <a:pt x="260" y="892"/>
                  </a:lnTo>
                  <a:lnTo>
                    <a:pt x="265" y="896"/>
                  </a:lnTo>
                  <a:lnTo>
                    <a:pt x="271" y="899"/>
                  </a:lnTo>
                  <a:lnTo>
                    <a:pt x="277" y="903"/>
                  </a:lnTo>
                  <a:lnTo>
                    <a:pt x="282" y="907"/>
                  </a:lnTo>
                  <a:lnTo>
                    <a:pt x="288" y="910"/>
                  </a:lnTo>
                  <a:lnTo>
                    <a:pt x="294" y="914"/>
                  </a:lnTo>
                  <a:lnTo>
                    <a:pt x="300" y="917"/>
                  </a:lnTo>
                  <a:lnTo>
                    <a:pt x="305" y="921"/>
                  </a:lnTo>
                  <a:lnTo>
                    <a:pt x="311" y="924"/>
                  </a:lnTo>
                  <a:lnTo>
                    <a:pt x="317" y="927"/>
                  </a:lnTo>
                  <a:lnTo>
                    <a:pt x="323" y="930"/>
                  </a:lnTo>
                  <a:lnTo>
                    <a:pt x="329" y="934"/>
                  </a:lnTo>
                  <a:lnTo>
                    <a:pt x="335" y="937"/>
                  </a:lnTo>
                  <a:lnTo>
                    <a:pt x="342" y="940"/>
                  </a:lnTo>
                  <a:lnTo>
                    <a:pt x="348" y="943"/>
                  </a:lnTo>
                  <a:lnTo>
                    <a:pt x="354" y="946"/>
                  </a:lnTo>
                  <a:lnTo>
                    <a:pt x="360" y="949"/>
                  </a:lnTo>
                  <a:lnTo>
                    <a:pt x="367" y="952"/>
                  </a:lnTo>
                  <a:lnTo>
                    <a:pt x="373" y="954"/>
                  </a:lnTo>
                  <a:lnTo>
                    <a:pt x="379" y="957"/>
                  </a:lnTo>
                  <a:lnTo>
                    <a:pt x="386" y="960"/>
                  </a:lnTo>
                  <a:lnTo>
                    <a:pt x="392" y="962"/>
                  </a:lnTo>
                  <a:lnTo>
                    <a:pt x="399" y="965"/>
                  </a:lnTo>
                  <a:lnTo>
                    <a:pt x="405" y="968"/>
                  </a:lnTo>
                  <a:lnTo>
                    <a:pt x="412" y="970"/>
                  </a:lnTo>
                  <a:lnTo>
                    <a:pt x="418" y="973"/>
                  </a:lnTo>
                  <a:lnTo>
                    <a:pt x="425" y="975"/>
                  </a:lnTo>
                  <a:lnTo>
                    <a:pt x="432" y="977"/>
                  </a:lnTo>
                  <a:lnTo>
                    <a:pt x="439" y="980"/>
                  </a:lnTo>
                  <a:lnTo>
                    <a:pt x="445" y="982"/>
                  </a:lnTo>
                  <a:lnTo>
                    <a:pt x="452" y="984"/>
                  </a:lnTo>
                  <a:lnTo>
                    <a:pt x="459" y="986"/>
                  </a:lnTo>
                  <a:lnTo>
                    <a:pt x="466" y="988"/>
                  </a:lnTo>
                  <a:lnTo>
                    <a:pt x="473" y="990"/>
                  </a:lnTo>
                  <a:lnTo>
                    <a:pt x="480" y="992"/>
                  </a:lnTo>
                  <a:lnTo>
                    <a:pt x="487" y="994"/>
                  </a:lnTo>
                  <a:lnTo>
                    <a:pt x="494" y="996"/>
                  </a:lnTo>
                  <a:lnTo>
                    <a:pt x="501" y="998"/>
                  </a:lnTo>
                  <a:lnTo>
                    <a:pt x="508" y="999"/>
                  </a:lnTo>
                  <a:lnTo>
                    <a:pt x="515" y="1001"/>
                  </a:lnTo>
                  <a:lnTo>
                    <a:pt x="522" y="1003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3" y="1007"/>
                  </a:lnTo>
                  <a:lnTo>
                    <a:pt x="551" y="1008"/>
                  </a:lnTo>
                  <a:lnTo>
                    <a:pt x="558" y="1010"/>
                  </a:lnTo>
                  <a:lnTo>
                    <a:pt x="565" y="1011"/>
                  </a:lnTo>
                  <a:lnTo>
                    <a:pt x="573" y="1012"/>
                  </a:lnTo>
                  <a:lnTo>
                    <a:pt x="580" y="1013"/>
                  </a:lnTo>
                  <a:lnTo>
                    <a:pt x="587" y="1014"/>
                  </a:lnTo>
                  <a:lnTo>
                    <a:pt x="595" y="1015"/>
                  </a:lnTo>
                  <a:lnTo>
                    <a:pt x="602" y="1016"/>
                  </a:lnTo>
                  <a:lnTo>
                    <a:pt x="610" y="1017"/>
                  </a:lnTo>
                  <a:lnTo>
                    <a:pt x="617" y="1018"/>
                  </a:lnTo>
                  <a:lnTo>
                    <a:pt x="624" y="1019"/>
                  </a:lnTo>
                  <a:lnTo>
                    <a:pt x="632" y="1020"/>
                  </a:lnTo>
                  <a:lnTo>
                    <a:pt x="640" y="1020"/>
                  </a:lnTo>
                  <a:lnTo>
                    <a:pt x="647" y="1021"/>
                  </a:lnTo>
                  <a:lnTo>
                    <a:pt x="655" y="1022"/>
                  </a:lnTo>
                  <a:lnTo>
                    <a:pt x="662" y="1022"/>
                  </a:lnTo>
                  <a:lnTo>
                    <a:pt x="670" y="1023"/>
                  </a:lnTo>
                  <a:lnTo>
                    <a:pt x="678" y="1023"/>
                  </a:lnTo>
                  <a:lnTo>
                    <a:pt x="685" y="1023"/>
                  </a:lnTo>
                  <a:lnTo>
                    <a:pt x="693" y="1024"/>
                  </a:lnTo>
                  <a:lnTo>
                    <a:pt x="701" y="1024"/>
                  </a:lnTo>
                  <a:lnTo>
                    <a:pt x="708" y="1024"/>
                  </a:lnTo>
                  <a:lnTo>
                    <a:pt x="716" y="1024"/>
                  </a:lnTo>
                  <a:lnTo>
                    <a:pt x="724" y="1024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17" name="Freeform 85">
              <a:extLst>
                <a:ext uri="{FF2B5EF4-FFF2-40B4-BE49-F238E27FC236}">
                  <a16:creationId xmlns:a16="http://schemas.microsoft.com/office/drawing/2014/main" id="{6A391E55-C5AA-41E4-ACD0-142C9E5D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362" y="4653690"/>
              <a:ext cx="2079792" cy="1439149"/>
            </a:xfrm>
            <a:custGeom>
              <a:avLst/>
              <a:gdLst>
                <a:gd name="T0" fmla="*/ 2147483646 w 1449"/>
                <a:gd name="T1" fmla="*/ 2147483646 h 1025"/>
                <a:gd name="T2" fmla="*/ 2147483646 w 1449"/>
                <a:gd name="T3" fmla="*/ 2147483646 h 1025"/>
                <a:gd name="T4" fmla="*/ 2147483646 w 1449"/>
                <a:gd name="T5" fmla="*/ 2147483646 h 1025"/>
                <a:gd name="T6" fmla="*/ 2147483646 w 1449"/>
                <a:gd name="T7" fmla="*/ 2147483646 h 1025"/>
                <a:gd name="T8" fmla="*/ 2147483646 w 1449"/>
                <a:gd name="T9" fmla="*/ 2147483646 h 1025"/>
                <a:gd name="T10" fmla="*/ 2147483646 w 1449"/>
                <a:gd name="T11" fmla="*/ 2147483646 h 1025"/>
                <a:gd name="T12" fmla="*/ 2147483646 w 1449"/>
                <a:gd name="T13" fmla="*/ 2147483646 h 1025"/>
                <a:gd name="T14" fmla="*/ 2147483646 w 1449"/>
                <a:gd name="T15" fmla="*/ 2147483646 h 1025"/>
                <a:gd name="T16" fmla="*/ 2147483646 w 1449"/>
                <a:gd name="T17" fmla="*/ 2147483646 h 1025"/>
                <a:gd name="T18" fmla="*/ 2147483646 w 1449"/>
                <a:gd name="T19" fmla="*/ 2147483646 h 1025"/>
                <a:gd name="T20" fmla="*/ 2147483646 w 1449"/>
                <a:gd name="T21" fmla="*/ 2147483646 h 1025"/>
                <a:gd name="T22" fmla="*/ 2147483646 w 1449"/>
                <a:gd name="T23" fmla="*/ 2147483646 h 1025"/>
                <a:gd name="T24" fmla="*/ 2147483646 w 1449"/>
                <a:gd name="T25" fmla="*/ 2147483646 h 1025"/>
                <a:gd name="T26" fmla="*/ 2147483646 w 1449"/>
                <a:gd name="T27" fmla="*/ 2147483646 h 1025"/>
                <a:gd name="T28" fmla="*/ 2147483646 w 1449"/>
                <a:gd name="T29" fmla="*/ 2147483646 h 1025"/>
                <a:gd name="T30" fmla="*/ 2147483646 w 1449"/>
                <a:gd name="T31" fmla="*/ 2147483646 h 1025"/>
                <a:gd name="T32" fmla="*/ 2147483646 w 1449"/>
                <a:gd name="T33" fmla="*/ 2147483646 h 1025"/>
                <a:gd name="T34" fmla="*/ 2147483646 w 1449"/>
                <a:gd name="T35" fmla="*/ 2147483646 h 1025"/>
                <a:gd name="T36" fmla="*/ 2147483646 w 1449"/>
                <a:gd name="T37" fmla="*/ 2147483646 h 1025"/>
                <a:gd name="T38" fmla="*/ 2147483646 w 1449"/>
                <a:gd name="T39" fmla="*/ 2147483646 h 1025"/>
                <a:gd name="T40" fmla="*/ 2147483646 w 1449"/>
                <a:gd name="T41" fmla="*/ 2147483646 h 1025"/>
                <a:gd name="T42" fmla="*/ 2147483646 w 1449"/>
                <a:gd name="T43" fmla="*/ 2147483646 h 1025"/>
                <a:gd name="T44" fmla="*/ 2147483646 w 1449"/>
                <a:gd name="T45" fmla="*/ 2147483646 h 1025"/>
                <a:gd name="T46" fmla="*/ 2147483646 w 1449"/>
                <a:gd name="T47" fmla="*/ 2147483646 h 1025"/>
                <a:gd name="T48" fmla="*/ 2147483646 w 1449"/>
                <a:gd name="T49" fmla="*/ 2147483646 h 1025"/>
                <a:gd name="T50" fmla="*/ 2147483646 w 1449"/>
                <a:gd name="T51" fmla="*/ 2147483646 h 1025"/>
                <a:gd name="T52" fmla="*/ 2147483646 w 1449"/>
                <a:gd name="T53" fmla="*/ 2147483646 h 1025"/>
                <a:gd name="T54" fmla="*/ 2147483646 w 1449"/>
                <a:gd name="T55" fmla="*/ 2147483646 h 1025"/>
                <a:gd name="T56" fmla="*/ 2147483646 w 1449"/>
                <a:gd name="T57" fmla="*/ 2147483646 h 1025"/>
                <a:gd name="T58" fmla="*/ 2147483646 w 1449"/>
                <a:gd name="T59" fmla="*/ 2147483646 h 1025"/>
                <a:gd name="T60" fmla="*/ 2147483646 w 1449"/>
                <a:gd name="T61" fmla="*/ 2147483646 h 1025"/>
                <a:gd name="T62" fmla="*/ 2147483646 w 1449"/>
                <a:gd name="T63" fmla="*/ 2147483646 h 1025"/>
                <a:gd name="T64" fmla="*/ 2147483646 w 1449"/>
                <a:gd name="T65" fmla="*/ 0 h 1025"/>
                <a:gd name="T66" fmla="*/ 2147483646 w 1449"/>
                <a:gd name="T67" fmla="*/ 2147483646 h 1025"/>
                <a:gd name="T68" fmla="*/ 2147483646 w 1449"/>
                <a:gd name="T69" fmla="*/ 2147483646 h 1025"/>
                <a:gd name="T70" fmla="*/ 2147483646 w 1449"/>
                <a:gd name="T71" fmla="*/ 2147483646 h 1025"/>
                <a:gd name="T72" fmla="*/ 2147483646 w 1449"/>
                <a:gd name="T73" fmla="*/ 2147483646 h 1025"/>
                <a:gd name="T74" fmla="*/ 2147483646 w 1449"/>
                <a:gd name="T75" fmla="*/ 2147483646 h 1025"/>
                <a:gd name="T76" fmla="*/ 2147483646 w 1449"/>
                <a:gd name="T77" fmla="*/ 2147483646 h 1025"/>
                <a:gd name="T78" fmla="*/ 2147483646 w 1449"/>
                <a:gd name="T79" fmla="*/ 2147483646 h 1025"/>
                <a:gd name="T80" fmla="*/ 2147483646 w 1449"/>
                <a:gd name="T81" fmla="*/ 2147483646 h 1025"/>
                <a:gd name="T82" fmla="*/ 2147483646 w 1449"/>
                <a:gd name="T83" fmla="*/ 2147483646 h 1025"/>
                <a:gd name="T84" fmla="*/ 2147483646 w 1449"/>
                <a:gd name="T85" fmla="*/ 2147483646 h 1025"/>
                <a:gd name="T86" fmla="*/ 2147483646 w 1449"/>
                <a:gd name="T87" fmla="*/ 2147483646 h 1025"/>
                <a:gd name="T88" fmla="*/ 2147483646 w 1449"/>
                <a:gd name="T89" fmla="*/ 2147483646 h 1025"/>
                <a:gd name="T90" fmla="*/ 2147483646 w 1449"/>
                <a:gd name="T91" fmla="*/ 2147483646 h 1025"/>
                <a:gd name="T92" fmla="*/ 2147483646 w 1449"/>
                <a:gd name="T93" fmla="*/ 2147483646 h 1025"/>
                <a:gd name="T94" fmla="*/ 2147483646 w 1449"/>
                <a:gd name="T95" fmla="*/ 2147483646 h 1025"/>
                <a:gd name="T96" fmla="*/ 2147483646 w 1449"/>
                <a:gd name="T97" fmla="*/ 2147483646 h 1025"/>
                <a:gd name="T98" fmla="*/ 2147483646 w 1449"/>
                <a:gd name="T99" fmla="*/ 2147483646 h 1025"/>
                <a:gd name="T100" fmla="*/ 2147483646 w 1449"/>
                <a:gd name="T101" fmla="*/ 2147483646 h 1025"/>
                <a:gd name="T102" fmla="*/ 2147483646 w 1449"/>
                <a:gd name="T103" fmla="*/ 2147483646 h 1025"/>
                <a:gd name="T104" fmla="*/ 2147483646 w 1449"/>
                <a:gd name="T105" fmla="*/ 2147483646 h 1025"/>
                <a:gd name="T106" fmla="*/ 2147483646 w 1449"/>
                <a:gd name="T107" fmla="*/ 2147483646 h 1025"/>
                <a:gd name="T108" fmla="*/ 2147483646 w 1449"/>
                <a:gd name="T109" fmla="*/ 2147483646 h 1025"/>
                <a:gd name="T110" fmla="*/ 2147483646 w 1449"/>
                <a:gd name="T111" fmla="*/ 2147483646 h 1025"/>
                <a:gd name="T112" fmla="*/ 2147483646 w 1449"/>
                <a:gd name="T113" fmla="*/ 2147483646 h 1025"/>
                <a:gd name="T114" fmla="*/ 2147483646 w 1449"/>
                <a:gd name="T115" fmla="*/ 2147483646 h 10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9"/>
                <a:gd name="T175" fmla="*/ 0 h 1025"/>
                <a:gd name="T176" fmla="*/ 1449 w 1449"/>
                <a:gd name="T177" fmla="*/ 1025 h 10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9" h="1025">
                  <a:moveTo>
                    <a:pt x="724" y="1024"/>
                  </a:moveTo>
                  <a:lnTo>
                    <a:pt x="732" y="1024"/>
                  </a:lnTo>
                  <a:lnTo>
                    <a:pt x="739" y="1024"/>
                  </a:lnTo>
                  <a:lnTo>
                    <a:pt x="747" y="1024"/>
                  </a:lnTo>
                  <a:lnTo>
                    <a:pt x="755" y="1024"/>
                  </a:lnTo>
                  <a:lnTo>
                    <a:pt x="763" y="1023"/>
                  </a:lnTo>
                  <a:lnTo>
                    <a:pt x="770" y="1023"/>
                  </a:lnTo>
                  <a:lnTo>
                    <a:pt x="778" y="1023"/>
                  </a:lnTo>
                  <a:lnTo>
                    <a:pt x="786" y="1022"/>
                  </a:lnTo>
                  <a:lnTo>
                    <a:pt x="793" y="1022"/>
                  </a:lnTo>
                  <a:lnTo>
                    <a:pt x="801" y="1021"/>
                  </a:lnTo>
                  <a:lnTo>
                    <a:pt x="808" y="1020"/>
                  </a:lnTo>
                  <a:lnTo>
                    <a:pt x="816" y="1020"/>
                  </a:lnTo>
                  <a:lnTo>
                    <a:pt x="823" y="1019"/>
                  </a:lnTo>
                  <a:lnTo>
                    <a:pt x="831" y="1018"/>
                  </a:lnTo>
                  <a:lnTo>
                    <a:pt x="838" y="1017"/>
                  </a:lnTo>
                  <a:lnTo>
                    <a:pt x="846" y="1016"/>
                  </a:lnTo>
                  <a:lnTo>
                    <a:pt x="853" y="1015"/>
                  </a:lnTo>
                  <a:lnTo>
                    <a:pt x="861" y="1014"/>
                  </a:lnTo>
                  <a:lnTo>
                    <a:pt x="868" y="1013"/>
                  </a:lnTo>
                  <a:lnTo>
                    <a:pt x="875" y="1012"/>
                  </a:lnTo>
                  <a:lnTo>
                    <a:pt x="883" y="1011"/>
                  </a:lnTo>
                  <a:lnTo>
                    <a:pt x="890" y="1010"/>
                  </a:lnTo>
                  <a:lnTo>
                    <a:pt x="897" y="1008"/>
                  </a:lnTo>
                  <a:lnTo>
                    <a:pt x="905" y="1007"/>
                  </a:lnTo>
                  <a:lnTo>
                    <a:pt x="912" y="1006"/>
                  </a:lnTo>
                  <a:lnTo>
                    <a:pt x="919" y="1004"/>
                  </a:lnTo>
                  <a:lnTo>
                    <a:pt x="926" y="1003"/>
                  </a:lnTo>
                  <a:lnTo>
                    <a:pt x="933" y="1001"/>
                  </a:lnTo>
                  <a:lnTo>
                    <a:pt x="940" y="999"/>
                  </a:lnTo>
                  <a:lnTo>
                    <a:pt x="947" y="998"/>
                  </a:lnTo>
                  <a:lnTo>
                    <a:pt x="954" y="996"/>
                  </a:lnTo>
                  <a:lnTo>
                    <a:pt x="961" y="994"/>
                  </a:lnTo>
                  <a:lnTo>
                    <a:pt x="968" y="992"/>
                  </a:lnTo>
                  <a:lnTo>
                    <a:pt x="975" y="990"/>
                  </a:lnTo>
                  <a:lnTo>
                    <a:pt x="982" y="988"/>
                  </a:lnTo>
                  <a:lnTo>
                    <a:pt x="989" y="986"/>
                  </a:lnTo>
                  <a:lnTo>
                    <a:pt x="996" y="984"/>
                  </a:lnTo>
                  <a:lnTo>
                    <a:pt x="1003" y="982"/>
                  </a:lnTo>
                  <a:lnTo>
                    <a:pt x="1009" y="980"/>
                  </a:lnTo>
                  <a:lnTo>
                    <a:pt x="1016" y="977"/>
                  </a:lnTo>
                  <a:lnTo>
                    <a:pt x="1023" y="975"/>
                  </a:lnTo>
                  <a:lnTo>
                    <a:pt x="1030" y="973"/>
                  </a:lnTo>
                  <a:lnTo>
                    <a:pt x="1036" y="970"/>
                  </a:lnTo>
                  <a:lnTo>
                    <a:pt x="1043" y="968"/>
                  </a:lnTo>
                  <a:lnTo>
                    <a:pt x="1049" y="965"/>
                  </a:lnTo>
                  <a:lnTo>
                    <a:pt x="1056" y="962"/>
                  </a:lnTo>
                  <a:lnTo>
                    <a:pt x="1062" y="960"/>
                  </a:lnTo>
                  <a:lnTo>
                    <a:pt x="1069" y="957"/>
                  </a:lnTo>
                  <a:lnTo>
                    <a:pt x="1075" y="954"/>
                  </a:lnTo>
                  <a:lnTo>
                    <a:pt x="1081" y="952"/>
                  </a:lnTo>
                  <a:lnTo>
                    <a:pt x="1088" y="949"/>
                  </a:lnTo>
                  <a:lnTo>
                    <a:pt x="1094" y="946"/>
                  </a:lnTo>
                  <a:lnTo>
                    <a:pt x="1100" y="943"/>
                  </a:lnTo>
                  <a:lnTo>
                    <a:pt x="1106" y="940"/>
                  </a:lnTo>
                  <a:lnTo>
                    <a:pt x="1112" y="937"/>
                  </a:lnTo>
                  <a:lnTo>
                    <a:pt x="1118" y="934"/>
                  </a:lnTo>
                  <a:lnTo>
                    <a:pt x="1125" y="930"/>
                  </a:lnTo>
                  <a:lnTo>
                    <a:pt x="1131" y="927"/>
                  </a:lnTo>
                  <a:lnTo>
                    <a:pt x="1136" y="924"/>
                  </a:lnTo>
                  <a:lnTo>
                    <a:pt x="1142" y="921"/>
                  </a:lnTo>
                  <a:lnTo>
                    <a:pt x="1148" y="917"/>
                  </a:lnTo>
                  <a:lnTo>
                    <a:pt x="1154" y="914"/>
                  </a:lnTo>
                  <a:lnTo>
                    <a:pt x="1160" y="910"/>
                  </a:lnTo>
                  <a:lnTo>
                    <a:pt x="1166" y="907"/>
                  </a:lnTo>
                  <a:lnTo>
                    <a:pt x="1171" y="903"/>
                  </a:lnTo>
                  <a:lnTo>
                    <a:pt x="1177" y="899"/>
                  </a:lnTo>
                  <a:lnTo>
                    <a:pt x="1182" y="896"/>
                  </a:lnTo>
                  <a:lnTo>
                    <a:pt x="1188" y="892"/>
                  </a:lnTo>
                  <a:lnTo>
                    <a:pt x="1194" y="888"/>
                  </a:lnTo>
                  <a:lnTo>
                    <a:pt x="1199" y="884"/>
                  </a:lnTo>
                  <a:lnTo>
                    <a:pt x="1204" y="880"/>
                  </a:lnTo>
                  <a:lnTo>
                    <a:pt x="1210" y="876"/>
                  </a:lnTo>
                  <a:lnTo>
                    <a:pt x="1215" y="872"/>
                  </a:lnTo>
                  <a:lnTo>
                    <a:pt x="1220" y="868"/>
                  </a:lnTo>
                  <a:lnTo>
                    <a:pt x="1225" y="864"/>
                  </a:lnTo>
                  <a:lnTo>
                    <a:pt x="1231" y="860"/>
                  </a:lnTo>
                  <a:lnTo>
                    <a:pt x="1236" y="856"/>
                  </a:lnTo>
                  <a:lnTo>
                    <a:pt x="1241" y="851"/>
                  </a:lnTo>
                  <a:lnTo>
                    <a:pt x="1247" y="846"/>
                  </a:lnTo>
                  <a:lnTo>
                    <a:pt x="1252" y="841"/>
                  </a:lnTo>
                  <a:lnTo>
                    <a:pt x="1258" y="837"/>
                  </a:lnTo>
                  <a:lnTo>
                    <a:pt x="1263" y="832"/>
                  </a:lnTo>
                  <a:lnTo>
                    <a:pt x="1269" y="827"/>
                  </a:lnTo>
                  <a:lnTo>
                    <a:pt x="1274" y="821"/>
                  </a:lnTo>
                  <a:lnTo>
                    <a:pt x="1279" y="816"/>
                  </a:lnTo>
                  <a:lnTo>
                    <a:pt x="1284" y="811"/>
                  </a:lnTo>
                  <a:lnTo>
                    <a:pt x="1289" y="806"/>
                  </a:lnTo>
                  <a:lnTo>
                    <a:pt x="1294" y="801"/>
                  </a:lnTo>
                  <a:lnTo>
                    <a:pt x="1299" y="795"/>
                  </a:lnTo>
                  <a:lnTo>
                    <a:pt x="1304" y="790"/>
                  </a:lnTo>
                  <a:lnTo>
                    <a:pt x="1309" y="785"/>
                  </a:lnTo>
                  <a:lnTo>
                    <a:pt x="1313" y="779"/>
                  </a:lnTo>
                  <a:lnTo>
                    <a:pt x="1318" y="774"/>
                  </a:lnTo>
                  <a:lnTo>
                    <a:pt x="1322" y="768"/>
                  </a:lnTo>
                  <a:lnTo>
                    <a:pt x="1327" y="763"/>
                  </a:lnTo>
                  <a:lnTo>
                    <a:pt x="1331" y="757"/>
                  </a:lnTo>
                  <a:lnTo>
                    <a:pt x="1336" y="752"/>
                  </a:lnTo>
                  <a:lnTo>
                    <a:pt x="1340" y="746"/>
                  </a:lnTo>
                  <a:lnTo>
                    <a:pt x="1344" y="740"/>
                  </a:lnTo>
                  <a:lnTo>
                    <a:pt x="1348" y="734"/>
                  </a:lnTo>
                  <a:lnTo>
                    <a:pt x="1352" y="729"/>
                  </a:lnTo>
                  <a:lnTo>
                    <a:pt x="1356" y="723"/>
                  </a:lnTo>
                  <a:lnTo>
                    <a:pt x="1360" y="717"/>
                  </a:lnTo>
                  <a:lnTo>
                    <a:pt x="1364" y="711"/>
                  </a:lnTo>
                  <a:lnTo>
                    <a:pt x="1368" y="705"/>
                  </a:lnTo>
                  <a:lnTo>
                    <a:pt x="1371" y="699"/>
                  </a:lnTo>
                  <a:lnTo>
                    <a:pt x="1375" y="693"/>
                  </a:lnTo>
                  <a:lnTo>
                    <a:pt x="1378" y="687"/>
                  </a:lnTo>
                  <a:lnTo>
                    <a:pt x="1382" y="681"/>
                  </a:lnTo>
                  <a:lnTo>
                    <a:pt x="1385" y="675"/>
                  </a:lnTo>
                  <a:lnTo>
                    <a:pt x="1388" y="669"/>
                  </a:lnTo>
                  <a:lnTo>
                    <a:pt x="1392" y="662"/>
                  </a:lnTo>
                  <a:lnTo>
                    <a:pt x="1395" y="656"/>
                  </a:lnTo>
                  <a:lnTo>
                    <a:pt x="1398" y="650"/>
                  </a:lnTo>
                  <a:lnTo>
                    <a:pt x="1401" y="644"/>
                  </a:lnTo>
                  <a:lnTo>
                    <a:pt x="1403" y="637"/>
                  </a:lnTo>
                  <a:lnTo>
                    <a:pt x="1406" y="631"/>
                  </a:lnTo>
                  <a:lnTo>
                    <a:pt x="1409" y="625"/>
                  </a:lnTo>
                  <a:lnTo>
                    <a:pt x="1411" y="618"/>
                  </a:lnTo>
                  <a:lnTo>
                    <a:pt x="1414" y="612"/>
                  </a:lnTo>
                  <a:lnTo>
                    <a:pt x="1416" y="605"/>
                  </a:lnTo>
                  <a:lnTo>
                    <a:pt x="1419" y="599"/>
                  </a:lnTo>
                  <a:lnTo>
                    <a:pt x="1421" y="592"/>
                  </a:lnTo>
                  <a:lnTo>
                    <a:pt x="1423" y="586"/>
                  </a:lnTo>
                  <a:lnTo>
                    <a:pt x="1425" y="579"/>
                  </a:lnTo>
                  <a:lnTo>
                    <a:pt x="1427" y="573"/>
                  </a:lnTo>
                  <a:lnTo>
                    <a:pt x="1429" y="566"/>
                  </a:lnTo>
                  <a:lnTo>
                    <a:pt x="1431" y="559"/>
                  </a:lnTo>
                  <a:lnTo>
                    <a:pt x="1433" y="553"/>
                  </a:lnTo>
                  <a:lnTo>
                    <a:pt x="1434" y="546"/>
                  </a:lnTo>
                  <a:lnTo>
                    <a:pt x="1436" y="539"/>
                  </a:lnTo>
                  <a:lnTo>
                    <a:pt x="1437" y="533"/>
                  </a:lnTo>
                  <a:lnTo>
                    <a:pt x="1439" y="526"/>
                  </a:lnTo>
                  <a:lnTo>
                    <a:pt x="1440" y="519"/>
                  </a:lnTo>
                  <a:lnTo>
                    <a:pt x="1441" y="512"/>
                  </a:lnTo>
                  <a:lnTo>
                    <a:pt x="1442" y="505"/>
                  </a:lnTo>
                  <a:lnTo>
                    <a:pt x="1443" y="499"/>
                  </a:lnTo>
                  <a:lnTo>
                    <a:pt x="1444" y="492"/>
                  </a:lnTo>
                  <a:lnTo>
                    <a:pt x="1445" y="485"/>
                  </a:lnTo>
                  <a:lnTo>
                    <a:pt x="1446" y="478"/>
                  </a:lnTo>
                  <a:lnTo>
                    <a:pt x="1446" y="471"/>
                  </a:lnTo>
                  <a:lnTo>
                    <a:pt x="1447" y="464"/>
                  </a:lnTo>
                  <a:lnTo>
                    <a:pt x="1447" y="457"/>
                  </a:lnTo>
                  <a:lnTo>
                    <a:pt x="1448" y="450"/>
                  </a:lnTo>
                  <a:lnTo>
                    <a:pt x="1448" y="443"/>
                  </a:lnTo>
                  <a:lnTo>
                    <a:pt x="1448" y="436"/>
                  </a:lnTo>
                  <a:lnTo>
                    <a:pt x="1448" y="429"/>
                  </a:lnTo>
                  <a:lnTo>
                    <a:pt x="1448" y="422"/>
                  </a:lnTo>
                  <a:lnTo>
                    <a:pt x="1448" y="415"/>
                  </a:lnTo>
                  <a:lnTo>
                    <a:pt x="1448" y="407"/>
                  </a:lnTo>
                  <a:lnTo>
                    <a:pt x="1447" y="400"/>
                  </a:lnTo>
                  <a:lnTo>
                    <a:pt x="1447" y="393"/>
                  </a:lnTo>
                  <a:lnTo>
                    <a:pt x="1446" y="386"/>
                  </a:lnTo>
                  <a:lnTo>
                    <a:pt x="1446" y="379"/>
                  </a:lnTo>
                  <a:lnTo>
                    <a:pt x="1445" y="371"/>
                  </a:lnTo>
                  <a:lnTo>
                    <a:pt x="1444" y="364"/>
                  </a:lnTo>
                  <a:lnTo>
                    <a:pt x="1443" y="357"/>
                  </a:lnTo>
                  <a:lnTo>
                    <a:pt x="1442" y="350"/>
                  </a:lnTo>
                  <a:lnTo>
                    <a:pt x="1441" y="343"/>
                  </a:lnTo>
                  <a:lnTo>
                    <a:pt x="1440" y="336"/>
                  </a:lnTo>
                  <a:lnTo>
                    <a:pt x="1438" y="329"/>
                  </a:lnTo>
                  <a:lnTo>
                    <a:pt x="1437" y="322"/>
                  </a:lnTo>
                  <a:lnTo>
                    <a:pt x="1435" y="315"/>
                  </a:lnTo>
                  <a:lnTo>
                    <a:pt x="1434" y="309"/>
                  </a:lnTo>
                  <a:lnTo>
                    <a:pt x="1432" y="302"/>
                  </a:lnTo>
                  <a:lnTo>
                    <a:pt x="1430" y="295"/>
                  </a:lnTo>
                  <a:lnTo>
                    <a:pt x="1428" y="288"/>
                  </a:lnTo>
                  <a:lnTo>
                    <a:pt x="1426" y="282"/>
                  </a:lnTo>
                  <a:lnTo>
                    <a:pt x="1424" y="275"/>
                  </a:lnTo>
                  <a:lnTo>
                    <a:pt x="1422" y="268"/>
                  </a:lnTo>
                  <a:lnTo>
                    <a:pt x="1419" y="262"/>
                  </a:lnTo>
                  <a:lnTo>
                    <a:pt x="1417" y="255"/>
                  </a:lnTo>
                  <a:lnTo>
                    <a:pt x="1415" y="249"/>
                  </a:lnTo>
                  <a:lnTo>
                    <a:pt x="1412" y="242"/>
                  </a:lnTo>
                  <a:lnTo>
                    <a:pt x="1409" y="236"/>
                  </a:lnTo>
                  <a:lnTo>
                    <a:pt x="1407" y="230"/>
                  </a:lnTo>
                  <a:lnTo>
                    <a:pt x="1404" y="224"/>
                  </a:lnTo>
                  <a:lnTo>
                    <a:pt x="1401" y="217"/>
                  </a:lnTo>
                  <a:lnTo>
                    <a:pt x="1398" y="211"/>
                  </a:lnTo>
                  <a:lnTo>
                    <a:pt x="1395" y="205"/>
                  </a:lnTo>
                  <a:lnTo>
                    <a:pt x="1391" y="199"/>
                  </a:lnTo>
                  <a:lnTo>
                    <a:pt x="1388" y="193"/>
                  </a:lnTo>
                  <a:lnTo>
                    <a:pt x="1385" y="187"/>
                  </a:lnTo>
                  <a:lnTo>
                    <a:pt x="1381" y="182"/>
                  </a:lnTo>
                  <a:lnTo>
                    <a:pt x="1378" y="176"/>
                  </a:lnTo>
                  <a:lnTo>
                    <a:pt x="1374" y="170"/>
                  </a:lnTo>
                  <a:lnTo>
                    <a:pt x="1370" y="165"/>
                  </a:lnTo>
                  <a:lnTo>
                    <a:pt x="1366" y="159"/>
                  </a:lnTo>
                  <a:lnTo>
                    <a:pt x="1362" y="154"/>
                  </a:lnTo>
                  <a:lnTo>
                    <a:pt x="1358" y="148"/>
                  </a:lnTo>
                  <a:lnTo>
                    <a:pt x="1354" y="143"/>
                  </a:lnTo>
                  <a:lnTo>
                    <a:pt x="1350" y="138"/>
                  </a:lnTo>
                  <a:lnTo>
                    <a:pt x="1346" y="132"/>
                  </a:lnTo>
                  <a:lnTo>
                    <a:pt x="1341" y="127"/>
                  </a:lnTo>
                  <a:lnTo>
                    <a:pt x="1337" y="122"/>
                  </a:lnTo>
                  <a:lnTo>
                    <a:pt x="1332" y="117"/>
                  </a:lnTo>
                  <a:lnTo>
                    <a:pt x="1328" y="113"/>
                  </a:lnTo>
                  <a:lnTo>
                    <a:pt x="1323" y="108"/>
                  </a:lnTo>
                  <a:lnTo>
                    <a:pt x="1318" y="103"/>
                  </a:lnTo>
                  <a:lnTo>
                    <a:pt x="1314" y="99"/>
                  </a:lnTo>
                  <a:lnTo>
                    <a:pt x="1309" y="94"/>
                  </a:lnTo>
                  <a:lnTo>
                    <a:pt x="1304" y="90"/>
                  </a:lnTo>
                  <a:lnTo>
                    <a:pt x="1298" y="85"/>
                  </a:lnTo>
                  <a:lnTo>
                    <a:pt x="1293" y="81"/>
                  </a:lnTo>
                  <a:lnTo>
                    <a:pt x="1288" y="77"/>
                  </a:lnTo>
                  <a:lnTo>
                    <a:pt x="1283" y="73"/>
                  </a:lnTo>
                  <a:lnTo>
                    <a:pt x="1277" y="69"/>
                  </a:lnTo>
                  <a:lnTo>
                    <a:pt x="1272" y="65"/>
                  </a:lnTo>
                  <a:lnTo>
                    <a:pt x="1266" y="62"/>
                  </a:lnTo>
                  <a:lnTo>
                    <a:pt x="1260" y="58"/>
                  </a:lnTo>
                  <a:lnTo>
                    <a:pt x="1255" y="54"/>
                  </a:lnTo>
                  <a:lnTo>
                    <a:pt x="1249" y="51"/>
                  </a:lnTo>
                  <a:lnTo>
                    <a:pt x="1243" y="48"/>
                  </a:lnTo>
                  <a:lnTo>
                    <a:pt x="1237" y="44"/>
                  </a:lnTo>
                  <a:lnTo>
                    <a:pt x="1232" y="42"/>
                  </a:lnTo>
                  <a:lnTo>
                    <a:pt x="1226" y="39"/>
                  </a:lnTo>
                  <a:lnTo>
                    <a:pt x="1221" y="37"/>
                  </a:lnTo>
                  <a:lnTo>
                    <a:pt x="1216" y="34"/>
                  </a:lnTo>
                  <a:lnTo>
                    <a:pt x="1210" y="32"/>
                  </a:lnTo>
                  <a:lnTo>
                    <a:pt x="1204" y="30"/>
                  </a:lnTo>
                  <a:lnTo>
                    <a:pt x="1199" y="28"/>
                  </a:lnTo>
                  <a:lnTo>
                    <a:pt x="1193" y="26"/>
                  </a:lnTo>
                  <a:lnTo>
                    <a:pt x="1187" y="24"/>
                  </a:lnTo>
                  <a:lnTo>
                    <a:pt x="1181" y="22"/>
                  </a:lnTo>
                  <a:lnTo>
                    <a:pt x="1176" y="20"/>
                  </a:lnTo>
                  <a:lnTo>
                    <a:pt x="1170" y="19"/>
                  </a:lnTo>
                  <a:lnTo>
                    <a:pt x="1164" y="17"/>
                  </a:lnTo>
                  <a:lnTo>
                    <a:pt x="1158" y="15"/>
                  </a:lnTo>
                  <a:lnTo>
                    <a:pt x="1151" y="14"/>
                  </a:lnTo>
                  <a:lnTo>
                    <a:pt x="1145" y="13"/>
                  </a:lnTo>
                  <a:lnTo>
                    <a:pt x="1139" y="11"/>
                  </a:lnTo>
                  <a:lnTo>
                    <a:pt x="1133" y="10"/>
                  </a:lnTo>
                  <a:lnTo>
                    <a:pt x="1126" y="9"/>
                  </a:lnTo>
                  <a:lnTo>
                    <a:pt x="1120" y="8"/>
                  </a:lnTo>
                  <a:lnTo>
                    <a:pt x="1114" y="7"/>
                  </a:lnTo>
                  <a:lnTo>
                    <a:pt x="1107" y="6"/>
                  </a:lnTo>
                  <a:lnTo>
                    <a:pt x="1101" y="5"/>
                  </a:lnTo>
                  <a:lnTo>
                    <a:pt x="1094" y="4"/>
                  </a:lnTo>
                  <a:lnTo>
                    <a:pt x="1087" y="4"/>
                  </a:lnTo>
                  <a:lnTo>
                    <a:pt x="1081" y="3"/>
                  </a:lnTo>
                  <a:lnTo>
                    <a:pt x="1074" y="3"/>
                  </a:lnTo>
                  <a:lnTo>
                    <a:pt x="1067" y="2"/>
                  </a:lnTo>
                  <a:lnTo>
                    <a:pt x="1060" y="2"/>
                  </a:lnTo>
                  <a:lnTo>
                    <a:pt x="1053" y="1"/>
                  </a:lnTo>
                  <a:lnTo>
                    <a:pt x="1047" y="1"/>
                  </a:lnTo>
                  <a:lnTo>
                    <a:pt x="1040" y="1"/>
                  </a:lnTo>
                  <a:lnTo>
                    <a:pt x="1033" y="1"/>
                  </a:lnTo>
                  <a:lnTo>
                    <a:pt x="1025" y="0"/>
                  </a:lnTo>
                  <a:lnTo>
                    <a:pt x="1018" y="0"/>
                  </a:lnTo>
                  <a:lnTo>
                    <a:pt x="1011" y="0"/>
                  </a:lnTo>
                  <a:lnTo>
                    <a:pt x="1004" y="0"/>
                  </a:lnTo>
                  <a:lnTo>
                    <a:pt x="997" y="1"/>
                  </a:lnTo>
                  <a:lnTo>
                    <a:pt x="990" y="1"/>
                  </a:lnTo>
                  <a:lnTo>
                    <a:pt x="982" y="1"/>
                  </a:lnTo>
                  <a:lnTo>
                    <a:pt x="975" y="1"/>
                  </a:lnTo>
                  <a:lnTo>
                    <a:pt x="968" y="2"/>
                  </a:lnTo>
                  <a:lnTo>
                    <a:pt x="960" y="2"/>
                  </a:lnTo>
                  <a:lnTo>
                    <a:pt x="953" y="2"/>
                  </a:lnTo>
                  <a:lnTo>
                    <a:pt x="945" y="3"/>
                  </a:lnTo>
                  <a:lnTo>
                    <a:pt x="938" y="4"/>
                  </a:lnTo>
                  <a:lnTo>
                    <a:pt x="930" y="4"/>
                  </a:lnTo>
                  <a:lnTo>
                    <a:pt x="922" y="5"/>
                  </a:lnTo>
                  <a:lnTo>
                    <a:pt x="915" y="5"/>
                  </a:lnTo>
                  <a:lnTo>
                    <a:pt x="907" y="6"/>
                  </a:lnTo>
                  <a:lnTo>
                    <a:pt x="899" y="7"/>
                  </a:lnTo>
                  <a:lnTo>
                    <a:pt x="892" y="8"/>
                  </a:lnTo>
                  <a:lnTo>
                    <a:pt x="884" y="9"/>
                  </a:lnTo>
                  <a:lnTo>
                    <a:pt x="876" y="10"/>
                  </a:lnTo>
                  <a:lnTo>
                    <a:pt x="868" y="11"/>
                  </a:lnTo>
                  <a:lnTo>
                    <a:pt x="861" y="12"/>
                  </a:lnTo>
                  <a:lnTo>
                    <a:pt x="853" y="13"/>
                  </a:lnTo>
                  <a:lnTo>
                    <a:pt x="845" y="14"/>
                  </a:lnTo>
                  <a:lnTo>
                    <a:pt x="837" y="15"/>
                  </a:lnTo>
                  <a:lnTo>
                    <a:pt x="829" y="16"/>
                  </a:lnTo>
                  <a:lnTo>
                    <a:pt x="821" y="17"/>
                  </a:lnTo>
                  <a:lnTo>
                    <a:pt x="813" y="18"/>
                  </a:lnTo>
                  <a:lnTo>
                    <a:pt x="805" y="20"/>
                  </a:lnTo>
                  <a:lnTo>
                    <a:pt x="797" y="21"/>
                  </a:lnTo>
                  <a:lnTo>
                    <a:pt x="789" y="22"/>
                  </a:lnTo>
                  <a:lnTo>
                    <a:pt x="781" y="24"/>
                  </a:lnTo>
                  <a:lnTo>
                    <a:pt x="773" y="25"/>
                  </a:lnTo>
                  <a:lnTo>
                    <a:pt x="764" y="27"/>
                  </a:lnTo>
                  <a:lnTo>
                    <a:pt x="756" y="28"/>
                  </a:lnTo>
                  <a:lnTo>
                    <a:pt x="748" y="29"/>
                  </a:lnTo>
                  <a:lnTo>
                    <a:pt x="740" y="31"/>
                  </a:lnTo>
                  <a:lnTo>
                    <a:pt x="732" y="32"/>
                  </a:lnTo>
                  <a:lnTo>
                    <a:pt x="724" y="31"/>
                  </a:lnTo>
                  <a:lnTo>
                    <a:pt x="715" y="30"/>
                  </a:lnTo>
                  <a:lnTo>
                    <a:pt x="707" y="28"/>
                  </a:lnTo>
                  <a:lnTo>
                    <a:pt x="699" y="27"/>
                  </a:lnTo>
                  <a:lnTo>
                    <a:pt x="691" y="25"/>
                  </a:lnTo>
                  <a:lnTo>
                    <a:pt x="683" y="24"/>
                  </a:lnTo>
                  <a:lnTo>
                    <a:pt x="675" y="23"/>
                  </a:lnTo>
                  <a:lnTo>
                    <a:pt x="667" y="21"/>
                  </a:lnTo>
                  <a:lnTo>
                    <a:pt x="659" y="20"/>
                  </a:lnTo>
                  <a:lnTo>
                    <a:pt x="651" y="19"/>
                  </a:lnTo>
                  <a:lnTo>
                    <a:pt x="643" y="18"/>
                  </a:lnTo>
                  <a:lnTo>
                    <a:pt x="635" y="16"/>
                  </a:lnTo>
                  <a:lnTo>
                    <a:pt x="627" y="15"/>
                  </a:lnTo>
                  <a:lnTo>
                    <a:pt x="619" y="14"/>
                  </a:lnTo>
                  <a:lnTo>
                    <a:pt x="611" y="13"/>
                  </a:lnTo>
                  <a:lnTo>
                    <a:pt x="604" y="12"/>
                  </a:lnTo>
                  <a:lnTo>
                    <a:pt x="596" y="11"/>
                  </a:lnTo>
                  <a:lnTo>
                    <a:pt x="588" y="10"/>
                  </a:lnTo>
                  <a:lnTo>
                    <a:pt x="580" y="9"/>
                  </a:lnTo>
                  <a:lnTo>
                    <a:pt x="572" y="8"/>
                  </a:lnTo>
                  <a:lnTo>
                    <a:pt x="565" y="7"/>
                  </a:lnTo>
                  <a:lnTo>
                    <a:pt x="557" y="7"/>
                  </a:lnTo>
                  <a:lnTo>
                    <a:pt x="549" y="6"/>
                  </a:lnTo>
                  <a:lnTo>
                    <a:pt x="542" y="5"/>
                  </a:lnTo>
                  <a:lnTo>
                    <a:pt x="534" y="4"/>
                  </a:lnTo>
                  <a:lnTo>
                    <a:pt x="527" y="4"/>
                  </a:lnTo>
                  <a:lnTo>
                    <a:pt x="519" y="3"/>
                  </a:lnTo>
                  <a:lnTo>
                    <a:pt x="511" y="3"/>
                  </a:lnTo>
                  <a:lnTo>
                    <a:pt x="504" y="2"/>
                  </a:lnTo>
                  <a:lnTo>
                    <a:pt x="497" y="2"/>
                  </a:lnTo>
                  <a:lnTo>
                    <a:pt x="489" y="1"/>
                  </a:lnTo>
                  <a:lnTo>
                    <a:pt x="482" y="1"/>
                  </a:lnTo>
                  <a:lnTo>
                    <a:pt x="474" y="1"/>
                  </a:lnTo>
                  <a:lnTo>
                    <a:pt x="467" y="0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5" y="0"/>
                  </a:lnTo>
                  <a:lnTo>
                    <a:pt x="438" y="0"/>
                  </a:lnTo>
                  <a:lnTo>
                    <a:pt x="43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1"/>
                  </a:lnTo>
                  <a:lnTo>
                    <a:pt x="403" y="1"/>
                  </a:lnTo>
                  <a:lnTo>
                    <a:pt x="396" y="1"/>
                  </a:lnTo>
                  <a:lnTo>
                    <a:pt x="389" y="2"/>
                  </a:lnTo>
                  <a:lnTo>
                    <a:pt x="383" y="2"/>
                  </a:lnTo>
                  <a:lnTo>
                    <a:pt x="376" y="3"/>
                  </a:lnTo>
                  <a:lnTo>
                    <a:pt x="369" y="3"/>
                  </a:lnTo>
                  <a:lnTo>
                    <a:pt x="362" y="4"/>
                  </a:lnTo>
                  <a:lnTo>
                    <a:pt x="356" y="4"/>
                  </a:lnTo>
                  <a:lnTo>
                    <a:pt x="349" y="5"/>
                  </a:lnTo>
                  <a:lnTo>
                    <a:pt x="343" y="6"/>
                  </a:lnTo>
                  <a:lnTo>
                    <a:pt x="336" y="7"/>
                  </a:lnTo>
                  <a:lnTo>
                    <a:pt x="330" y="8"/>
                  </a:lnTo>
                  <a:lnTo>
                    <a:pt x="323" y="9"/>
                  </a:lnTo>
                  <a:lnTo>
                    <a:pt x="317" y="10"/>
                  </a:lnTo>
                  <a:lnTo>
                    <a:pt x="311" y="12"/>
                  </a:lnTo>
                  <a:lnTo>
                    <a:pt x="305" y="13"/>
                  </a:lnTo>
                  <a:lnTo>
                    <a:pt x="298" y="14"/>
                  </a:lnTo>
                  <a:lnTo>
                    <a:pt x="292" y="16"/>
                  </a:lnTo>
                  <a:lnTo>
                    <a:pt x="286" y="17"/>
                  </a:lnTo>
                  <a:lnTo>
                    <a:pt x="280" y="19"/>
                  </a:lnTo>
                  <a:lnTo>
                    <a:pt x="274" y="20"/>
                  </a:lnTo>
                  <a:lnTo>
                    <a:pt x="269" y="22"/>
                  </a:lnTo>
                  <a:lnTo>
                    <a:pt x="263" y="24"/>
                  </a:lnTo>
                  <a:lnTo>
                    <a:pt x="257" y="26"/>
                  </a:lnTo>
                  <a:lnTo>
                    <a:pt x="251" y="28"/>
                  </a:lnTo>
                  <a:lnTo>
                    <a:pt x="246" y="30"/>
                  </a:lnTo>
                  <a:lnTo>
                    <a:pt x="240" y="32"/>
                  </a:lnTo>
                  <a:lnTo>
                    <a:pt x="235" y="35"/>
                  </a:lnTo>
                  <a:lnTo>
                    <a:pt x="229" y="37"/>
                  </a:lnTo>
                  <a:lnTo>
                    <a:pt x="224" y="39"/>
                  </a:lnTo>
                  <a:lnTo>
                    <a:pt x="218" y="42"/>
                  </a:lnTo>
                  <a:lnTo>
                    <a:pt x="213" y="44"/>
                  </a:lnTo>
                  <a:lnTo>
                    <a:pt x="207" y="48"/>
                  </a:lnTo>
                  <a:lnTo>
                    <a:pt x="201" y="51"/>
                  </a:lnTo>
                  <a:lnTo>
                    <a:pt x="195" y="54"/>
                  </a:lnTo>
                  <a:lnTo>
                    <a:pt x="189" y="58"/>
                  </a:lnTo>
                  <a:lnTo>
                    <a:pt x="184" y="62"/>
                  </a:lnTo>
                  <a:lnTo>
                    <a:pt x="178" y="65"/>
                  </a:lnTo>
                  <a:lnTo>
                    <a:pt x="172" y="69"/>
                  </a:lnTo>
                  <a:lnTo>
                    <a:pt x="167" y="73"/>
                  </a:lnTo>
                  <a:lnTo>
                    <a:pt x="161" y="77"/>
                  </a:lnTo>
                  <a:lnTo>
                    <a:pt x="156" y="81"/>
                  </a:lnTo>
                  <a:lnTo>
                    <a:pt x="151" y="85"/>
                  </a:lnTo>
                  <a:lnTo>
                    <a:pt x="146" y="90"/>
                  </a:lnTo>
                  <a:lnTo>
                    <a:pt x="140" y="94"/>
                  </a:lnTo>
                  <a:lnTo>
                    <a:pt x="135" y="98"/>
                  </a:lnTo>
                  <a:lnTo>
                    <a:pt x="131" y="103"/>
                  </a:lnTo>
                  <a:lnTo>
                    <a:pt x="126" y="108"/>
                  </a:lnTo>
                  <a:lnTo>
                    <a:pt x="121" y="112"/>
                  </a:lnTo>
                  <a:lnTo>
                    <a:pt x="116" y="117"/>
                  </a:lnTo>
                  <a:lnTo>
                    <a:pt x="112" y="122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9" y="137"/>
                  </a:lnTo>
                  <a:lnTo>
                    <a:pt x="94" y="143"/>
                  </a:lnTo>
                  <a:lnTo>
                    <a:pt x="90" y="148"/>
                  </a:lnTo>
                  <a:lnTo>
                    <a:pt x="86" y="153"/>
                  </a:lnTo>
                  <a:lnTo>
                    <a:pt x="82" y="159"/>
                  </a:lnTo>
                  <a:lnTo>
                    <a:pt x="78" y="164"/>
                  </a:lnTo>
                  <a:lnTo>
                    <a:pt x="75" y="170"/>
                  </a:lnTo>
                  <a:lnTo>
                    <a:pt x="71" y="176"/>
                  </a:lnTo>
                  <a:lnTo>
                    <a:pt x="67" y="181"/>
                  </a:lnTo>
                  <a:lnTo>
                    <a:pt x="64" y="187"/>
                  </a:lnTo>
                  <a:lnTo>
                    <a:pt x="60" y="193"/>
                  </a:lnTo>
                  <a:lnTo>
                    <a:pt x="57" y="199"/>
                  </a:lnTo>
                  <a:lnTo>
                    <a:pt x="54" y="205"/>
                  </a:lnTo>
                  <a:lnTo>
                    <a:pt x="51" y="211"/>
                  </a:lnTo>
                  <a:lnTo>
                    <a:pt x="48" y="217"/>
                  </a:lnTo>
                  <a:lnTo>
                    <a:pt x="45" y="223"/>
                  </a:lnTo>
                  <a:lnTo>
                    <a:pt x="42" y="230"/>
                  </a:lnTo>
                  <a:lnTo>
                    <a:pt x="39" y="236"/>
                  </a:lnTo>
                  <a:lnTo>
                    <a:pt x="36" y="242"/>
                  </a:lnTo>
                  <a:lnTo>
                    <a:pt x="34" y="249"/>
                  </a:lnTo>
                  <a:lnTo>
                    <a:pt x="31" y="255"/>
                  </a:lnTo>
                  <a:lnTo>
                    <a:pt x="29" y="262"/>
                  </a:lnTo>
                  <a:lnTo>
                    <a:pt x="27" y="268"/>
                  </a:lnTo>
                  <a:lnTo>
                    <a:pt x="24" y="275"/>
                  </a:lnTo>
                  <a:lnTo>
                    <a:pt x="22" y="281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6" y="302"/>
                  </a:lnTo>
                  <a:lnTo>
                    <a:pt x="15" y="308"/>
                  </a:lnTo>
                  <a:lnTo>
                    <a:pt x="13" y="315"/>
                  </a:lnTo>
                  <a:lnTo>
                    <a:pt x="11" y="322"/>
                  </a:lnTo>
                  <a:lnTo>
                    <a:pt x="10" y="329"/>
                  </a:lnTo>
                  <a:lnTo>
                    <a:pt x="9" y="336"/>
                  </a:lnTo>
                  <a:lnTo>
                    <a:pt x="7" y="343"/>
                  </a:lnTo>
                  <a:lnTo>
                    <a:pt x="6" y="350"/>
                  </a:lnTo>
                  <a:lnTo>
                    <a:pt x="5" y="357"/>
                  </a:lnTo>
                  <a:lnTo>
                    <a:pt x="4" y="364"/>
                  </a:lnTo>
                  <a:lnTo>
                    <a:pt x="3" y="371"/>
                  </a:lnTo>
                  <a:lnTo>
                    <a:pt x="3" y="379"/>
                  </a:lnTo>
                  <a:lnTo>
                    <a:pt x="2" y="386"/>
                  </a:lnTo>
                  <a:lnTo>
                    <a:pt x="1" y="393"/>
                  </a:lnTo>
                  <a:lnTo>
                    <a:pt x="1" y="400"/>
                  </a:lnTo>
                  <a:lnTo>
                    <a:pt x="1" y="407"/>
                  </a:lnTo>
                  <a:lnTo>
                    <a:pt x="0" y="415"/>
                  </a:lnTo>
                  <a:lnTo>
                    <a:pt x="0" y="422"/>
                  </a:lnTo>
                  <a:lnTo>
                    <a:pt x="0" y="429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50"/>
                  </a:lnTo>
                  <a:lnTo>
                    <a:pt x="1" y="457"/>
                  </a:lnTo>
                  <a:lnTo>
                    <a:pt x="1" y="464"/>
                  </a:lnTo>
                  <a:lnTo>
                    <a:pt x="2" y="471"/>
                  </a:lnTo>
                  <a:lnTo>
                    <a:pt x="3" y="478"/>
                  </a:lnTo>
                  <a:lnTo>
                    <a:pt x="3" y="485"/>
                  </a:lnTo>
                  <a:lnTo>
                    <a:pt x="4" y="492"/>
                  </a:lnTo>
                  <a:lnTo>
                    <a:pt x="5" y="499"/>
                  </a:lnTo>
                  <a:lnTo>
                    <a:pt x="6" y="505"/>
                  </a:lnTo>
                  <a:lnTo>
                    <a:pt x="7" y="512"/>
                  </a:lnTo>
                  <a:lnTo>
                    <a:pt x="8" y="519"/>
                  </a:lnTo>
                  <a:lnTo>
                    <a:pt x="10" y="526"/>
                  </a:lnTo>
                  <a:lnTo>
                    <a:pt x="11" y="533"/>
                  </a:lnTo>
                  <a:lnTo>
                    <a:pt x="12" y="539"/>
                  </a:lnTo>
                  <a:lnTo>
                    <a:pt x="14" y="546"/>
                  </a:lnTo>
                  <a:lnTo>
                    <a:pt x="16" y="553"/>
                  </a:lnTo>
                  <a:lnTo>
                    <a:pt x="17" y="559"/>
                  </a:lnTo>
                  <a:lnTo>
                    <a:pt x="19" y="566"/>
                  </a:lnTo>
                  <a:lnTo>
                    <a:pt x="21" y="573"/>
                  </a:lnTo>
                  <a:lnTo>
                    <a:pt x="23" y="579"/>
                  </a:lnTo>
                  <a:lnTo>
                    <a:pt x="25" y="586"/>
                  </a:lnTo>
                  <a:lnTo>
                    <a:pt x="27" y="592"/>
                  </a:lnTo>
                  <a:lnTo>
                    <a:pt x="29" y="599"/>
                  </a:lnTo>
                  <a:lnTo>
                    <a:pt x="32" y="605"/>
                  </a:lnTo>
                  <a:lnTo>
                    <a:pt x="34" y="612"/>
                  </a:lnTo>
                  <a:lnTo>
                    <a:pt x="37" y="618"/>
                  </a:lnTo>
                  <a:lnTo>
                    <a:pt x="39" y="625"/>
                  </a:lnTo>
                  <a:lnTo>
                    <a:pt x="42" y="631"/>
                  </a:lnTo>
                  <a:lnTo>
                    <a:pt x="45" y="637"/>
                  </a:lnTo>
                  <a:lnTo>
                    <a:pt x="47" y="644"/>
                  </a:lnTo>
                  <a:lnTo>
                    <a:pt x="50" y="650"/>
                  </a:lnTo>
                  <a:lnTo>
                    <a:pt x="53" y="656"/>
                  </a:lnTo>
                  <a:lnTo>
                    <a:pt x="56" y="662"/>
                  </a:lnTo>
                  <a:lnTo>
                    <a:pt x="60" y="669"/>
                  </a:lnTo>
                  <a:lnTo>
                    <a:pt x="63" y="675"/>
                  </a:lnTo>
                  <a:lnTo>
                    <a:pt x="66" y="681"/>
                  </a:lnTo>
                  <a:lnTo>
                    <a:pt x="70" y="687"/>
                  </a:lnTo>
                  <a:lnTo>
                    <a:pt x="73" y="693"/>
                  </a:lnTo>
                  <a:lnTo>
                    <a:pt x="77" y="699"/>
                  </a:lnTo>
                  <a:lnTo>
                    <a:pt x="80" y="705"/>
                  </a:lnTo>
                  <a:lnTo>
                    <a:pt x="84" y="711"/>
                  </a:lnTo>
                  <a:lnTo>
                    <a:pt x="88" y="717"/>
                  </a:lnTo>
                  <a:lnTo>
                    <a:pt x="92" y="723"/>
                  </a:lnTo>
                  <a:lnTo>
                    <a:pt x="96" y="729"/>
                  </a:lnTo>
                  <a:lnTo>
                    <a:pt x="100" y="734"/>
                  </a:lnTo>
                  <a:lnTo>
                    <a:pt x="104" y="740"/>
                  </a:lnTo>
                  <a:lnTo>
                    <a:pt x="108" y="746"/>
                  </a:lnTo>
                  <a:lnTo>
                    <a:pt x="112" y="752"/>
                  </a:lnTo>
                  <a:lnTo>
                    <a:pt x="117" y="757"/>
                  </a:lnTo>
                  <a:lnTo>
                    <a:pt x="121" y="763"/>
                  </a:lnTo>
                  <a:lnTo>
                    <a:pt x="125" y="768"/>
                  </a:lnTo>
                  <a:lnTo>
                    <a:pt x="130" y="774"/>
                  </a:lnTo>
                  <a:lnTo>
                    <a:pt x="135" y="779"/>
                  </a:lnTo>
                  <a:lnTo>
                    <a:pt x="139" y="785"/>
                  </a:lnTo>
                  <a:lnTo>
                    <a:pt x="144" y="790"/>
                  </a:lnTo>
                  <a:lnTo>
                    <a:pt x="149" y="795"/>
                  </a:lnTo>
                  <a:lnTo>
                    <a:pt x="154" y="801"/>
                  </a:lnTo>
                  <a:lnTo>
                    <a:pt x="159" y="806"/>
                  </a:lnTo>
                  <a:lnTo>
                    <a:pt x="164" y="811"/>
                  </a:lnTo>
                  <a:lnTo>
                    <a:pt x="169" y="816"/>
                  </a:lnTo>
                  <a:lnTo>
                    <a:pt x="174" y="821"/>
                  </a:lnTo>
                  <a:lnTo>
                    <a:pt x="179" y="827"/>
                  </a:lnTo>
                  <a:lnTo>
                    <a:pt x="185" y="832"/>
                  </a:lnTo>
                  <a:lnTo>
                    <a:pt x="190" y="837"/>
                  </a:lnTo>
                  <a:lnTo>
                    <a:pt x="195" y="841"/>
                  </a:lnTo>
                  <a:lnTo>
                    <a:pt x="201" y="846"/>
                  </a:lnTo>
                  <a:lnTo>
                    <a:pt x="207" y="851"/>
                  </a:lnTo>
                  <a:lnTo>
                    <a:pt x="212" y="856"/>
                  </a:lnTo>
                  <a:lnTo>
                    <a:pt x="217" y="860"/>
                  </a:lnTo>
                  <a:lnTo>
                    <a:pt x="222" y="864"/>
                  </a:lnTo>
                  <a:lnTo>
                    <a:pt x="228" y="868"/>
                  </a:lnTo>
                  <a:lnTo>
                    <a:pt x="233" y="872"/>
                  </a:lnTo>
                  <a:lnTo>
                    <a:pt x="238" y="876"/>
                  </a:lnTo>
                  <a:lnTo>
                    <a:pt x="243" y="880"/>
                  </a:lnTo>
                  <a:lnTo>
                    <a:pt x="249" y="884"/>
                  </a:lnTo>
                  <a:lnTo>
                    <a:pt x="254" y="888"/>
                  </a:lnTo>
                  <a:lnTo>
                    <a:pt x="260" y="892"/>
                  </a:lnTo>
                  <a:lnTo>
                    <a:pt x="265" y="896"/>
                  </a:lnTo>
                  <a:lnTo>
                    <a:pt x="271" y="899"/>
                  </a:lnTo>
                  <a:lnTo>
                    <a:pt x="277" y="903"/>
                  </a:lnTo>
                  <a:lnTo>
                    <a:pt x="282" y="907"/>
                  </a:lnTo>
                  <a:lnTo>
                    <a:pt x="288" y="910"/>
                  </a:lnTo>
                  <a:lnTo>
                    <a:pt x="294" y="914"/>
                  </a:lnTo>
                  <a:lnTo>
                    <a:pt x="300" y="917"/>
                  </a:lnTo>
                  <a:lnTo>
                    <a:pt x="305" y="921"/>
                  </a:lnTo>
                  <a:lnTo>
                    <a:pt x="311" y="924"/>
                  </a:lnTo>
                  <a:lnTo>
                    <a:pt x="317" y="927"/>
                  </a:lnTo>
                  <a:lnTo>
                    <a:pt x="323" y="930"/>
                  </a:lnTo>
                  <a:lnTo>
                    <a:pt x="329" y="934"/>
                  </a:lnTo>
                  <a:lnTo>
                    <a:pt x="335" y="937"/>
                  </a:lnTo>
                  <a:lnTo>
                    <a:pt x="342" y="940"/>
                  </a:lnTo>
                  <a:lnTo>
                    <a:pt x="348" y="943"/>
                  </a:lnTo>
                  <a:lnTo>
                    <a:pt x="354" y="946"/>
                  </a:lnTo>
                  <a:lnTo>
                    <a:pt x="360" y="949"/>
                  </a:lnTo>
                  <a:lnTo>
                    <a:pt x="367" y="952"/>
                  </a:lnTo>
                  <a:lnTo>
                    <a:pt x="373" y="954"/>
                  </a:lnTo>
                  <a:lnTo>
                    <a:pt x="379" y="957"/>
                  </a:lnTo>
                  <a:lnTo>
                    <a:pt x="386" y="960"/>
                  </a:lnTo>
                  <a:lnTo>
                    <a:pt x="392" y="962"/>
                  </a:lnTo>
                  <a:lnTo>
                    <a:pt x="399" y="965"/>
                  </a:lnTo>
                  <a:lnTo>
                    <a:pt x="405" y="968"/>
                  </a:lnTo>
                  <a:lnTo>
                    <a:pt x="412" y="970"/>
                  </a:lnTo>
                  <a:lnTo>
                    <a:pt x="418" y="973"/>
                  </a:lnTo>
                  <a:lnTo>
                    <a:pt x="425" y="975"/>
                  </a:lnTo>
                  <a:lnTo>
                    <a:pt x="432" y="977"/>
                  </a:lnTo>
                  <a:lnTo>
                    <a:pt x="439" y="980"/>
                  </a:lnTo>
                  <a:lnTo>
                    <a:pt x="445" y="982"/>
                  </a:lnTo>
                  <a:lnTo>
                    <a:pt x="452" y="984"/>
                  </a:lnTo>
                  <a:lnTo>
                    <a:pt x="459" y="986"/>
                  </a:lnTo>
                  <a:lnTo>
                    <a:pt x="466" y="988"/>
                  </a:lnTo>
                  <a:lnTo>
                    <a:pt x="473" y="990"/>
                  </a:lnTo>
                  <a:lnTo>
                    <a:pt x="480" y="992"/>
                  </a:lnTo>
                  <a:lnTo>
                    <a:pt x="487" y="994"/>
                  </a:lnTo>
                  <a:lnTo>
                    <a:pt x="494" y="996"/>
                  </a:lnTo>
                  <a:lnTo>
                    <a:pt x="501" y="998"/>
                  </a:lnTo>
                  <a:lnTo>
                    <a:pt x="508" y="999"/>
                  </a:lnTo>
                  <a:lnTo>
                    <a:pt x="515" y="1001"/>
                  </a:lnTo>
                  <a:lnTo>
                    <a:pt x="522" y="1003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3" y="1007"/>
                  </a:lnTo>
                  <a:lnTo>
                    <a:pt x="551" y="1008"/>
                  </a:lnTo>
                  <a:lnTo>
                    <a:pt x="558" y="1010"/>
                  </a:lnTo>
                  <a:lnTo>
                    <a:pt x="565" y="1011"/>
                  </a:lnTo>
                  <a:lnTo>
                    <a:pt x="573" y="1012"/>
                  </a:lnTo>
                  <a:lnTo>
                    <a:pt x="580" y="1013"/>
                  </a:lnTo>
                  <a:lnTo>
                    <a:pt x="587" y="1014"/>
                  </a:lnTo>
                  <a:lnTo>
                    <a:pt x="595" y="1015"/>
                  </a:lnTo>
                  <a:lnTo>
                    <a:pt x="602" y="1016"/>
                  </a:lnTo>
                  <a:lnTo>
                    <a:pt x="610" y="1017"/>
                  </a:lnTo>
                  <a:lnTo>
                    <a:pt x="617" y="1018"/>
                  </a:lnTo>
                  <a:lnTo>
                    <a:pt x="624" y="1019"/>
                  </a:lnTo>
                  <a:lnTo>
                    <a:pt x="632" y="1020"/>
                  </a:lnTo>
                  <a:lnTo>
                    <a:pt x="640" y="1020"/>
                  </a:lnTo>
                  <a:lnTo>
                    <a:pt x="647" y="1021"/>
                  </a:lnTo>
                  <a:lnTo>
                    <a:pt x="655" y="1022"/>
                  </a:lnTo>
                  <a:lnTo>
                    <a:pt x="662" y="1022"/>
                  </a:lnTo>
                  <a:lnTo>
                    <a:pt x="670" y="1023"/>
                  </a:lnTo>
                  <a:lnTo>
                    <a:pt x="678" y="1023"/>
                  </a:lnTo>
                  <a:lnTo>
                    <a:pt x="685" y="1023"/>
                  </a:lnTo>
                  <a:lnTo>
                    <a:pt x="693" y="1024"/>
                  </a:lnTo>
                  <a:lnTo>
                    <a:pt x="701" y="1024"/>
                  </a:lnTo>
                  <a:lnTo>
                    <a:pt x="708" y="1024"/>
                  </a:lnTo>
                  <a:lnTo>
                    <a:pt x="716" y="1024"/>
                  </a:lnTo>
                  <a:lnTo>
                    <a:pt x="724" y="102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18" name="Freeform 86">
              <a:extLst>
                <a:ext uri="{FF2B5EF4-FFF2-40B4-BE49-F238E27FC236}">
                  <a16:creationId xmlns:a16="http://schemas.microsoft.com/office/drawing/2014/main" id="{08B610D0-BAAC-44B4-BDDA-B806B3A0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529" y="4715468"/>
              <a:ext cx="1883152" cy="1302957"/>
            </a:xfrm>
            <a:custGeom>
              <a:avLst/>
              <a:gdLst>
                <a:gd name="T0" fmla="*/ 2147483646 w 1312"/>
                <a:gd name="T1" fmla="*/ 2147483646 h 928"/>
                <a:gd name="T2" fmla="*/ 2147483646 w 1312"/>
                <a:gd name="T3" fmla="*/ 2147483646 h 928"/>
                <a:gd name="T4" fmla="*/ 2147483646 w 1312"/>
                <a:gd name="T5" fmla="*/ 2147483646 h 928"/>
                <a:gd name="T6" fmla="*/ 2147483646 w 1312"/>
                <a:gd name="T7" fmla="*/ 2147483646 h 928"/>
                <a:gd name="T8" fmla="*/ 2147483646 w 1312"/>
                <a:gd name="T9" fmla="*/ 2147483646 h 928"/>
                <a:gd name="T10" fmla="*/ 2147483646 w 1312"/>
                <a:gd name="T11" fmla="*/ 2147483646 h 928"/>
                <a:gd name="T12" fmla="*/ 2147483646 w 1312"/>
                <a:gd name="T13" fmla="*/ 2147483646 h 928"/>
                <a:gd name="T14" fmla="*/ 2147483646 w 1312"/>
                <a:gd name="T15" fmla="*/ 2147483646 h 928"/>
                <a:gd name="T16" fmla="*/ 2147483646 w 1312"/>
                <a:gd name="T17" fmla="*/ 2147483646 h 928"/>
                <a:gd name="T18" fmla="*/ 2147483646 w 1312"/>
                <a:gd name="T19" fmla="*/ 2147483646 h 928"/>
                <a:gd name="T20" fmla="*/ 2147483646 w 1312"/>
                <a:gd name="T21" fmla="*/ 2147483646 h 928"/>
                <a:gd name="T22" fmla="*/ 2147483646 w 1312"/>
                <a:gd name="T23" fmla="*/ 2147483646 h 928"/>
                <a:gd name="T24" fmla="*/ 2147483646 w 1312"/>
                <a:gd name="T25" fmla="*/ 2147483646 h 928"/>
                <a:gd name="T26" fmla="*/ 2147483646 w 1312"/>
                <a:gd name="T27" fmla="*/ 2147483646 h 928"/>
                <a:gd name="T28" fmla="*/ 2147483646 w 1312"/>
                <a:gd name="T29" fmla="*/ 2147483646 h 928"/>
                <a:gd name="T30" fmla="*/ 2147483646 w 1312"/>
                <a:gd name="T31" fmla="*/ 2147483646 h 928"/>
                <a:gd name="T32" fmla="*/ 2147483646 w 1312"/>
                <a:gd name="T33" fmla="*/ 2147483646 h 928"/>
                <a:gd name="T34" fmla="*/ 2147483646 w 1312"/>
                <a:gd name="T35" fmla="*/ 2147483646 h 928"/>
                <a:gd name="T36" fmla="*/ 2147483646 w 1312"/>
                <a:gd name="T37" fmla="*/ 2147483646 h 928"/>
                <a:gd name="T38" fmla="*/ 2147483646 w 1312"/>
                <a:gd name="T39" fmla="*/ 2147483646 h 928"/>
                <a:gd name="T40" fmla="*/ 2147483646 w 1312"/>
                <a:gd name="T41" fmla="*/ 2147483646 h 928"/>
                <a:gd name="T42" fmla="*/ 2147483646 w 1312"/>
                <a:gd name="T43" fmla="*/ 2147483646 h 928"/>
                <a:gd name="T44" fmla="*/ 2147483646 w 1312"/>
                <a:gd name="T45" fmla="*/ 2147483646 h 928"/>
                <a:gd name="T46" fmla="*/ 2147483646 w 1312"/>
                <a:gd name="T47" fmla="*/ 2147483646 h 928"/>
                <a:gd name="T48" fmla="*/ 2147483646 w 1312"/>
                <a:gd name="T49" fmla="*/ 2147483646 h 928"/>
                <a:gd name="T50" fmla="*/ 2147483646 w 1312"/>
                <a:gd name="T51" fmla="*/ 2147483646 h 928"/>
                <a:gd name="T52" fmla="*/ 2147483646 w 1312"/>
                <a:gd name="T53" fmla="*/ 2147483646 h 928"/>
                <a:gd name="T54" fmla="*/ 2147483646 w 1312"/>
                <a:gd name="T55" fmla="*/ 2147483646 h 928"/>
                <a:gd name="T56" fmla="*/ 2147483646 w 1312"/>
                <a:gd name="T57" fmla="*/ 2147483646 h 928"/>
                <a:gd name="T58" fmla="*/ 2147483646 w 1312"/>
                <a:gd name="T59" fmla="*/ 2147483646 h 928"/>
                <a:gd name="T60" fmla="*/ 2147483646 w 1312"/>
                <a:gd name="T61" fmla="*/ 2147483646 h 928"/>
                <a:gd name="T62" fmla="*/ 2147483646 w 1312"/>
                <a:gd name="T63" fmla="*/ 2147483646 h 928"/>
                <a:gd name="T64" fmla="*/ 2147483646 w 1312"/>
                <a:gd name="T65" fmla="*/ 0 h 928"/>
                <a:gd name="T66" fmla="*/ 2147483646 w 1312"/>
                <a:gd name="T67" fmla="*/ 2147483646 h 928"/>
                <a:gd name="T68" fmla="*/ 2147483646 w 1312"/>
                <a:gd name="T69" fmla="*/ 2147483646 h 928"/>
                <a:gd name="T70" fmla="*/ 2147483646 w 1312"/>
                <a:gd name="T71" fmla="*/ 2147483646 h 928"/>
                <a:gd name="T72" fmla="*/ 2147483646 w 1312"/>
                <a:gd name="T73" fmla="*/ 2147483646 h 928"/>
                <a:gd name="T74" fmla="*/ 2147483646 w 1312"/>
                <a:gd name="T75" fmla="*/ 2147483646 h 928"/>
                <a:gd name="T76" fmla="*/ 2147483646 w 1312"/>
                <a:gd name="T77" fmla="*/ 2147483646 h 928"/>
                <a:gd name="T78" fmla="*/ 2147483646 w 1312"/>
                <a:gd name="T79" fmla="*/ 2147483646 h 928"/>
                <a:gd name="T80" fmla="*/ 2147483646 w 1312"/>
                <a:gd name="T81" fmla="*/ 2147483646 h 928"/>
                <a:gd name="T82" fmla="*/ 2147483646 w 1312"/>
                <a:gd name="T83" fmla="*/ 2147483646 h 928"/>
                <a:gd name="T84" fmla="*/ 2147483646 w 1312"/>
                <a:gd name="T85" fmla="*/ 2147483646 h 928"/>
                <a:gd name="T86" fmla="*/ 0 w 1312"/>
                <a:gd name="T87" fmla="*/ 2147483646 h 928"/>
                <a:gd name="T88" fmla="*/ 2147483646 w 1312"/>
                <a:gd name="T89" fmla="*/ 2147483646 h 928"/>
                <a:gd name="T90" fmla="*/ 2147483646 w 1312"/>
                <a:gd name="T91" fmla="*/ 2147483646 h 928"/>
                <a:gd name="T92" fmla="*/ 2147483646 w 1312"/>
                <a:gd name="T93" fmla="*/ 2147483646 h 928"/>
                <a:gd name="T94" fmla="*/ 2147483646 w 1312"/>
                <a:gd name="T95" fmla="*/ 2147483646 h 928"/>
                <a:gd name="T96" fmla="*/ 2147483646 w 1312"/>
                <a:gd name="T97" fmla="*/ 2147483646 h 928"/>
                <a:gd name="T98" fmla="*/ 2147483646 w 1312"/>
                <a:gd name="T99" fmla="*/ 2147483646 h 928"/>
                <a:gd name="T100" fmla="*/ 2147483646 w 1312"/>
                <a:gd name="T101" fmla="*/ 2147483646 h 928"/>
                <a:gd name="T102" fmla="*/ 2147483646 w 1312"/>
                <a:gd name="T103" fmla="*/ 2147483646 h 928"/>
                <a:gd name="T104" fmla="*/ 2147483646 w 1312"/>
                <a:gd name="T105" fmla="*/ 2147483646 h 928"/>
                <a:gd name="T106" fmla="*/ 2147483646 w 1312"/>
                <a:gd name="T107" fmla="*/ 2147483646 h 928"/>
                <a:gd name="T108" fmla="*/ 2147483646 w 1312"/>
                <a:gd name="T109" fmla="*/ 2147483646 h 928"/>
                <a:gd name="T110" fmla="*/ 2147483646 w 1312"/>
                <a:gd name="T111" fmla="*/ 2147483646 h 928"/>
                <a:gd name="T112" fmla="*/ 2147483646 w 1312"/>
                <a:gd name="T113" fmla="*/ 2147483646 h 928"/>
                <a:gd name="T114" fmla="*/ 2147483646 w 1312"/>
                <a:gd name="T115" fmla="*/ 2147483646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2"/>
                <a:gd name="T175" fmla="*/ 0 h 928"/>
                <a:gd name="T176" fmla="*/ 1312 w 1312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2" h="928">
                  <a:moveTo>
                    <a:pt x="656" y="927"/>
                  </a:moveTo>
                  <a:lnTo>
                    <a:pt x="664" y="927"/>
                  </a:lnTo>
                  <a:lnTo>
                    <a:pt x="671" y="927"/>
                  </a:lnTo>
                  <a:lnTo>
                    <a:pt x="679" y="927"/>
                  </a:lnTo>
                  <a:lnTo>
                    <a:pt x="687" y="927"/>
                  </a:lnTo>
                  <a:lnTo>
                    <a:pt x="694" y="927"/>
                  </a:lnTo>
                  <a:lnTo>
                    <a:pt x="702" y="926"/>
                  </a:lnTo>
                  <a:lnTo>
                    <a:pt x="710" y="926"/>
                  </a:lnTo>
                  <a:lnTo>
                    <a:pt x="717" y="925"/>
                  </a:lnTo>
                  <a:lnTo>
                    <a:pt x="725" y="925"/>
                  </a:lnTo>
                  <a:lnTo>
                    <a:pt x="732" y="924"/>
                  </a:lnTo>
                  <a:lnTo>
                    <a:pt x="740" y="923"/>
                  </a:lnTo>
                  <a:lnTo>
                    <a:pt x="747" y="923"/>
                  </a:lnTo>
                  <a:lnTo>
                    <a:pt x="755" y="922"/>
                  </a:lnTo>
                  <a:lnTo>
                    <a:pt x="762" y="921"/>
                  </a:lnTo>
                  <a:lnTo>
                    <a:pt x="770" y="920"/>
                  </a:lnTo>
                  <a:lnTo>
                    <a:pt x="777" y="919"/>
                  </a:lnTo>
                  <a:lnTo>
                    <a:pt x="784" y="918"/>
                  </a:lnTo>
                  <a:lnTo>
                    <a:pt x="792" y="917"/>
                  </a:lnTo>
                  <a:lnTo>
                    <a:pt x="799" y="916"/>
                  </a:lnTo>
                  <a:lnTo>
                    <a:pt x="806" y="914"/>
                  </a:lnTo>
                  <a:lnTo>
                    <a:pt x="813" y="913"/>
                  </a:lnTo>
                  <a:lnTo>
                    <a:pt x="821" y="912"/>
                  </a:lnTo>
                  <a:lnTo>
                    <a:pt x="828" y="910"/>
                  </a:lnTo>
                  <a:lnTo>
                    <a:pt x="835" y="909"/>
                  </a:lnTo>
                  <a:lnTo>
                    <a:pt x="842" y="907"/>
                  </a:lnTo>
                  <a:lnTo>
                    <a:pt x="849" y="906"/>
                  </a:lnTo>
                  <a:lnTo>
                    <a:pt x="856" y="904"/>
                  </a:lnTo>
                  <a:lnTo>
                    <a:pt x="863" y="902"/>
                  </a:lnTo>
                  <a:lnTo>
                    <a:pt x="870" y="900"/>
                  </a:lnTo>
                  <a:lnTo>
                    <a:pt x="877" y="898"/>
                  </a:lnTo>
                  <a:lnTo>
                    <a:pt x="884" y="896"/>
                  </a:lnTo>
                  <a:lnTo>
                    <a:pt x="891" y="894"/>
                  </a:lnTo>
                  <a:lnTo>
                    <a:pt x="898" y="892"/>
                  </a:lnTo>
                  <a:lnTo>
                    <a:pt x="904" y="890"/>
                  </a:lnTo>
                  <a:lnTo>
                    <a:pt x="911" y="888"/>
                  </a:lnTo>
                  <a:lnTo>
                    <a:pt x="918" y="886"/>
                  </a:lnTo>
                  <a:lnTo>
                    <a:pt x="925" y="884"/>
                  </a:lnTo>
                  <a:lnTo>
                    <a:pt x="931" y="881"/>
                  </a:lnTo>
                  <a:lnTo>
                    <a:pt x="938" y="879"/>
                  </a:lnTo>
                  <a:lnTo>
                    <a:pt x="944" y="876"/>
                  </a:lnTo>
                  <a:lnTo>
                    <a:pt x="951" y="874"/>
                  </a:lnTo>
                  <a:lnTo>
                    <a:pt x="957" y="871"/>
                  </a:lnTo>
                  <a:lnTo>
                    <a:pt x="964" y="868"/>
                  </a:lnTo>
                  <a:lnTo>
                    <a:pt x="970" y="866"/>
                  </a:lnTo>
                  <a:lnTo>
                    <a:pt x="976" y="863"/>
                  </a:lnTo>
                  <a:lnTo>
                    <a:pt x="983" y="860"/>
                  </a:lnTo>
                  <a:lnTo>
                    <a:pt x="989" y="857"/>
                  </a:lnTo>
                  <a:lnTo>
                    <a:pt x="995" y="854"/>
                  </a:lnTo>
                  <a:lnTo>
                    <a:pt x="1001" y="851"/>
                  </a:lnTo>
                  <a:lnTo>
                    <a:pt x="1007" y="848"/>
                  </a:lnTo>
                  <a:lnTo>
                    <a:pt x="1014" y="845"/>
                  </a:lnTo>
                  <a:lnTo>
                    <a:pt x="1020" y="842"/>
                  </a:lnTo>
                  <a:lnTo>
                    <a:pt x="1026" y="839"/>
                  </a:lnTo>
                  <a:lnTo>
                    <a:pt x="1031" y="835"/>
                  </a:lnTo>
                  <a:lnTo>
                    <a:pt x="1037" y="832"/>
                  </a:lnTo>
                  <a:lnTo>
                    <a:pt x="1043" y="829"/>
                  </a:lnTo>
                  <a:lnTo>
                    <a:pt x="1049" y="825"/>
                  </a:lnTo>
                  <a:lnTo>
                    <a:pt x="1055" y="822"/>
                  </a:lnTo>
                  <a:lnTo>
                    <a:pt x="1060" y="818"/>
                  </a:lnTo>
                  <a:lnTo>
                    <a:pt x="1066" y="814"/>
                  </a:lnTo>
                  <a:lnTo>
                    <a:pt x="1072" y="811"/>
                  </a:lnTo>
                  <a:lnTo>
                    <a:pt x="1077" y="807"/>
                  </a:lnTo>
                  <a:lnTo>
                    <a:pt x="1082" y="803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9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5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6"/>
                  </a:lnTo>
                  <a:lnTo>
                    <a:pt x="1147" y="751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30"/>
                  </a:lnTo>
                  <a:lnTo>
                    <a:pt x="1173" y="725"/>
                  </a:lnTo>
                  <a:lnTo>
                    <a:pt x="1178" y="719"/>
                  </a:lnTo>
                  <a:lnTo>
                    <a:pt x="1182" y="714"/>
                  </a:lnTo>
                  <a:lnTo>
                    <a:pt x="1187" y="709"/>
                  </a:lnTo>
                  <a:lnTo>
                    <a:pt x="1192" y="703"/>
                  </a:lnTo>
                  <a:lnTo>
                    <a:pt x="1196" y="698"/>
                  </a:lnTo>
                  <a:lnTo>
                    <a:pt x="1201" y="692"/>
                  </a:lnTo>
                  <a:lnTo>
                    <a:pt x="1205" y="686"/>
                  </a:lnTo>
                  <a:lnTo>
                    <a:pt x="1210" y="681"/>
                  </a:lnTo>
                  <a:lnTo>
                    <a:pt x="1214" y="675"/>
                  </a:lnTo>
                  <a:lnTo>
                    <a:pt x="1218" y="669"/>
                  </a:lnTo>
                  <a:lnTo>
                    <a:pt x="1222" y="663"/>
                  </a:lnTo>
                  <a:lnTo>
                    <a:pt x="1226" y="658"/>
                  </a:lnTo>
                  <a:lnTo>
                    <a:pt x="1230" y="652"/>
                  </a:lnTo>
                  <a:lnTo>
                    <a:pt x="1234" y="646"/>
                  </a:lnTo>
                  <a:lnTo>
                    <a:pt x="1238" y="640"/>
                  </a:lnTo>
                  <a:lnTo>
                    <a:pt x="1242" y="634"/>
                  </a:lnTo>
                  <a:lnTo>
                    <a:pt x="1245" y="628"/>
                  </a:lnTo>
                  <a:lnTo>
                    <a:pt x="1249" y="622"/>
                  </a:lnTo>
                  <a:lnTo>
                    <a:pt x="1252" y="616"/>
                  </a:lnTo>
                  <a:lnTo>
                    <a:pt x="1255" y="609"/>
                  </a:lnTo>
                  <a:lnTo>
                    <a:pt x="1259" y="603"/>
                  </a:lnTo>
                  <a:lnTo>
                    <a:pt x="1262" y="597"/>
                  </a:lnTo>
                  <a:lnTo>
                    <a:pt x="1265" y="591"/>
                  </a:lnTo>
                  <a:lnTo>
                    <a:pt x="1268" y="584"/>
                  </a:lnTo>
                  <a:lnTo>
                    <a:pt x="1271" y="578"/>
                  </a:lnTo>
                  <a:lnTo>
                    <a:pt x="1274" y="572"/>
                  </a:lnTo>
                  <a:lnTo>
                    <a:pt x="1276" y="565"/>
                  </a:lnTo>
                  <a:lnTo>
                    <a:pt x="1279" y="559"/>
                  </a:lnTo>
                  <a:lnTo>
                    <a:pt x="1281" y="552"/>
                  </a:lnTo>
                  <a:lnTo>
                    <a:pt x="1284" y="546"/>
                  </a:lnTo>
                  <a:lnTo>
                    <a:pt x="1286" y="539"/>
                  </a:lnTo>
                  <a:lnTo>
                    <a:pt x="1288" y="533"/>
                  </a:lnTo>
                  <a:lnTo>
                    <a:pt x="1290" y="526"/>
                  </a:lnTo>
                  <a:lnTo>
                    <a:pt x="1292" y="519"/>
                  </a:lnTo>
                  <a:lnTo>
                    <a:pt x="1294" y="513"/>
                  </a:lnTo>
                  <a:lnTo>
                    <a:pt x="1296" y="506"/>
                  </a:lnTo>
                  <a:lnTo>
                    <a:pt x="1298" y="499"/>
                  </a:lnTo>
                  <a:lnTo>
                    <a:pt x="1299" y="493"/>
                  </a:lnTo>
                  <a:lnTo>
                    <a:pt x="1301" y="486"/>
                  </a:lnTo>
                  <a:lnTo>
                    <a:pt x="1302" y="479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9"/>
                  </a:lnTo>
                  <a:lnTo>
                    <a:pt x="1307" y="452"/>
                  </a:lnTo>
                  <a:lnTo>
                    <a:pt x="1308" y="445"/>
                  </a:lnTo>
                  <a:lnTo>
                    <a:pt x="1309" y="438"/>
                  </a:lnTo>
                  <a:lnTo>
                    <a:pt x="1309" y="431"/>
                  </a:lnTo>
                  <a:lnTo>
                    <a:pt x="1310" y="424"/>
                  </a:lnTo>
                  <a:lnTo>
                    <a:pt x="1310" y="417"/>
                  </a:lnTo>
                  <a:lnTo>
                    <a:pt x="1311" y="410"/>
                  </a:lnTo>
                  <a:lnTo>
                    <a:pt x="1311" y="403"/>
                  </a:lnTo>
                  <a:lnTo>
                    <a:pt x="1311" y="396"/>
                  </a:lnTo>
                  <a:lnTo>
                    <a:pt x="1311" y="389"/>
                  </a:lnTo>
                  <a:lnTo>
                    <a:pt x="1311" y="381"/>
                  </a:lnTo>
                  <a:lnTo>
                    <a:pt x="1311" y="374"/>
                  </a:lnTo>
                  <a:lnTo>
                    <a:pt x="1311" y="367"/>
                  </a:lnTo>
                  <a:lnTo>
                    <a:pt x="1310" y="359"/>
                  </a:lnTo>
                  <a:lnTo>
                    <a:pt x="1310" y="352"/>
                  </a:lnTo>
                  <a:lnTo>
                    <a:pt x="1309" y="345"/>
                  </a:lnTo>
                  <a:lnTo>
                    <a:pt x="1309" y="338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6"/>
                  </a:lnTo>
                  <a:lnTo>
                    <a:pt x="1304" y="309"/>
                  </a:lnTo>
                  <a:lnTo>
                    <a:pt x="1303" y="302"/>
                  </a:lnTo>
                  <a:lnTo>
                    <a:pt x="1302" y="295"/>
                  </a:lnTo>
                  <a:lnTo>
                    <a:pt x="1300" y="288"/>
                  </a:lnTo>
                  <a:lnTo>
                    <a:pt x="1299" y="281"/>
                  </a:lnTo>
                  <a:lnTo>
                    <a:pt x="1297" y="274"/>
                  </a:lnTo>
                  <a:lnTo>
                    <a:pt x="1295" y="267"/>
                  </a:lnTo>
                  <a:lnTo>
                    <a:pt x="1293" y="260"/>
                  </a:lnTo>
                  <a:lnTo>
                    <a:pt x="1291" y="254"/>
                  </a:lnTo>
                  <a:lnTo>
                    <a:pt x="1289" y="247"/>
                  </a:lnTo>
                  <a:lnTo>
                    <a:pt x="1287" y="240"/>
                  </a:lnTo>
                  <a:lnTo>
                    <a:pt x="1284" y="234"/>
                  </a:lnTo>
                  <a:lnTo>
                    <a:pt x="1282" y="227"/>
                  </a:lnTo>
                  <a:lnTo>
                    <a:pt x="1279" y="221"/>
                  </a:lnTo>
                  <a:lnTo>
                    <a:pt x="1277" y="214"/>
                  </a:lnTo>
                  <a:lnTo>
                    <a:pt x="1274" y="208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9"/>
                  </a:lnTo>
                  <a:lnTo>
                    <a:pt x="1262" y="183"/>
                  </a:lnTo>
                  <a:lnTo>
                    <a:pt x="1258" y="177"/>
                  </a:lnTo>
                  <a:lnTo>
                    <a:pt x="1255" y="171"/>
                  </a:lnTo>
                  <a:lnTo>
                    <a:pt x="1251" y="165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8"/>
                  </a:lnTo>
                  <a:lnTo>
                    <a:pt x="1236" y="142"/>
                  </a:lnTo>
                  <a:lnTo>
                    <a:pt x="1233" y="137"/>
                  </a:lnTo>
                  <a:lnTo>
                    <a:pt x="1228" y="131"/>
                  </a:lnTo>
                  <a:lnTo>
                    <a:pt x="1224" y="126"/>
                  </a:lnTo>
                  <a:lnTo>
                    <a:pt x="1220" y="121"/>
                  </a:lnTo>
                  <a:lnTo>
                    <a:pt x="1216" y="116"/>
                  </a:lnTo>
                  <a:lnTo>
                    <a:pt x="1211" y="111"/>
                  </a:lnTo>
                  <a:lnTo>
                    <a:pt x="1206" y="106"/>
                  </a:lnTo>
                  <a:lnTo>
                    <a:pt x="1202" y="101"/>
                  </a:lnTo>
                  <a:lnTo>
                    <a:pt x="1197" y="96"/>
                  </a:lnTo>
                  <a:lnTo>
                    <a:pt x="1192" y="91"/>
                  </a:lnTo>
                  <a:lnTo>
                    <a:pt x="1187" y="87"/>
                  </a:lnTo>
                  <a:lnTo>
                    <a:pt x="1182" y="82"/>
                  </a:lnTo>
                  <a:lnTo>
                    <a:pt x="1177" y="78"/>
                  </a:lnTo>
                  <a:lnTo>
                    <a:pt x="1172" y="74"/>
                  </a:lnTo>
                  <a:lnTo>
                    <a:pt x="1166" y="70"/>
                  </a:lnTo>
                  <a:lnTo>
                    <a:pt x="1161" y="66"/>
                  </a:lnTo>
                  <a:lnTo>
                    <a:pt x="1156" y="62"/>
                  </a:lnTo>
                  <a:lnTo>
                    <a:pt x="1150" y="58"/>
                  </a:lnTo>
                  <a:lnTo>
                    <a:pt x="1144" y="54"/>
                  </a:lnTo>
                  <a:lnTo>
                    <a:pt x="1138" y="51"/>
                  </a:lnTo>
                  <a:lnTo>
                    <a:pt x="1133" y="47"/>
                  </a:lnTo>
                  <a:lnTo>
                    <a:pt x="1127" y="44"/>
                  </a:lnTo>
                  <a:lnTo>
                    <a:pt x="1121" y="41"/>
                  </a:lnTo>
                  <a:lnTo>
                    <a:pt x="1115" y="38"/>
                  </a:lnTo>
                  <a:lnTo>
                    <a:pt x="1110" y="35"/>
                  </a:lnTo>
                  <a:lnTo>
                    <a:pt x="1105" y="33"/>
                  </a:lnTo>
                  <a:lnTo>
                    <a:pt x="1099" y="31"/>
                  </a:lnTo>
                  <a:lnTo>
                    <a:pt x="1094" y="28"/>
                  </a:lnTo>
                  <a:lnTo>
                    <a:pt x="1088" y="26"/>
                  </a:lnTo>
                  <a:lnTo>
                    <a:pt x="1083" y="24"/>
                  </a:lnTo>
                  <a:lnTo>
                    <a:pt x="1077" y="22"/>
                  </a:lnTo>
                  <a:lnTo>
                    <a:pt x="1071" y="20"/>
                  </a:lnTo>
                  <a:lnTo>
                    <a:pt x="1065" y="19"/>
                  </a:lnTo>
                  <a:lnTo>
                    <a:pt x="1060" y="17"/>
                  </a:lnTo>
                  <a:lnTo>
                    <a:pt x="1054" y="15"/>
                  </a:lnTo>
                  <a:lnTo>
                    <a:pt x="1048" y="14"/>
                  </a:lnTo>
                  <a:lnTo>
                    <a:pt x="1042" y="13"/>
                  </a:lnTo>
                  <a:lnTo>
                    <a:pt x="1035" y="11"/>
                  </a:lnTo>
                  <a:lnTo>
                    <a:pt x="1029" y="10"/>
                  </a:lnTo>
                  <a:lnTo>
                    <a:pt x="1023" y="9"/>
                  </a:lnTo>
                  <a:lnTo>
                    <a:pt x="1017" y="8"/>
                  </a:lnTo>
                  <a:lnTo>
                    <a:pt x="1010" y="7"/>
                  </a:lnTo>
                  <a:lnTo>
                    <a:pt x="1004" y="6"/>
                  </a:lnTo>
                  <a:lnTo>
                    <a:pt x="998" y="5"/>
                  </a:lnTo>
                  <a:lnTo>
                    <a:pt x="991" y="4"/>
                  </a:lnTo>
                  <a:lnTo>
                    <a:pt x="984" y="4"/>
                  </a:lnTo>
                  <a:lnTo>
                    <a:pt x="978" y="3"/>
                  </a:lnTo>
                  <a:lnTo>
                    <a:pt x="971" y="2"/>
                  </a:lnTo>
                  <a:lnTo>
                    <a:pt x="964" y="2"/>
                  </a:lnTo>
                  <a:lnTo>
                    <a:pt x="958" y="2"/>
                  </a:lnTo>
                  <a:lnTo>
                    <a:pt x="951" y="1"/>
                  </a:lnTo>
                  <a:lnTo>
                    <a:pt x="944" y="1"/>
                  </a:lnTo>
                  <a:lnTo>
                    <a:pt x="937" y="1"/>
                  </a:lnTo>
                  <a:lnTo>
                    <a:pt x="930" y="1"/>
                  </a:lnTo>
                  <a:lnTo>
                    <a:pt x="923" y="1"/>
                  </a:lnTo>
                  <a:lnTo>
                    <a:pt x="916" y="1"/>
                  </a:lnTo>
                  <a:lnTo>
                    <a:pt x="909" y="1"/>
                  </a:lnTo>
                  <a:lnTo>
                    <a:pt x="902" y="1"/>
                  </a:lnTo>
                  <a:lnTo>
                    <a:pt x="895" y="1"/>
                  </a:lnTo>
                  <a:lnTo>
                    <a:pt x="887" y="1"/>
                  </a:lnTo>
                  <a:lnTo>
                    <a:pt x="880" y="2"/>
                  </a:lnTo>
                  <a:lnTo>
                    <a:pt x="873" y="2"/>
                  </a:lnTo>
                  <a:lnTo>
                    <a:pt x="866" y="3"/>
                  </a:lnTo>
                  <a:lnTo>
                    <a:pt x="858" y="3"/>
                  </a:lnTo>
                  <a:lnTo>
                    <a:pt x="851" y="4"/>
                  </a:lnTo>
                  <a:lnTo>
                    <a:pt x="843" y="4"/>
                  </a:lnTo>
                  <a:lnTo>
                    <a:pt x="836" y="5"/>
                  </a:lnTo>
                  <a:lnTo>
                    <a:pt x="828" y="6"/>
                  </a:lnTo>
                  <a:lnTo>
                    <a:pt x="821" y="6"/>
                  </a:lnTo>
                  <a:lnTo>
                    <a:pt x="813" y="7"/>
                  </a:lnTo>
                  <a:lnTo>
                    <a:pt x="805" y="8"/>
                  </a:lnTo>
                  <a:lnTo>
                    <a:pt x="798" y="9"/>
                  </a:lnTo>
                  <a:lnTo>
                    <a:pt x="790" y="10"/>
                  </a:lnTo>
                  <a:lnTo>
                    <a:pt x="782" y="11"/>
                  </a:lnTo>
                  <a:lnTo>
                    <a:pt x="774" y="12"/>
                  </a:lnTo>
                  <a:lnTo>
                    <a:pt x="767" y="13"/>
                  </a:lnTo>
                  <a:lnTo>
                    <a:pt x="759" y="14"/>
                  </a:lnTo>
                  <a:lnTo>
                    <a:pt x="751" y="15"/>
                  </a:lnTo>
                  <a:lnTo>
                    <a:pt x="743" y="16"/>
                  </a:lnTo>
                  <a:lnTo>
                    <a:pt x="735" y="18"/>
                  </a:lnTo>
                  <a:lnTo>
                    <a:pt x="727" y="19"/>
                  </a:lnTo>
                  <a:lnTo>
                    <a:pt x="719" y="20"/>
                  </a:lnTo>
                  <a:lnTo>
                    <a:pt x="711" y="21"/>
                  </a:lnTo>
                  <a:lnTo>
                    <a:pt x="703" y="23"/>
                  </a:lnTo>
                  <a:lnTo>
                    <a:pt x="695" y="24"/>
                  </a:lnTo>
                  <a:lnTo>
                    <a:pt x="687" y="26"/>
                  </a:lnTo>
                  <a:lnTo>
                    <a:pt x="679" y="27"/>
                  </a:lnTo>
                  <a:lnTo>
                    <a:pt x="671" y="29"/>
                  </a:lnTo>
                  <a:lnTo>
                    <a:pt x="662" y="30"/>
                  </a:lnTo>
                  <a:lnTo>
                    <a:pt x="654" y="29"/>
                  </a:lnTo>
                  <a:lnTo>
                    <a:pt x="646" y="27"/>
                  </a:lnTo>
                  <a:lnTo>
                    <a:pt x="638" y="26"/>
                  </a:lnTo>
                  <a:lnTo>
                    <a:pt x="630" y="24"/>
                  </a:lnTo>
                  <a:lnTo>
                    <a:pt x="622" y="23"/>
                  </a:lnTo>
                  <a:lnTo>
                    <a:pt x="614" y="21"/>
                  </a:lnTo>
                  <a:lnTo>
                    <a:pt x="606" y="20"/>
                  </a:lnTo>
                  <a:lnTo>
                    <a:pt x="598" y="19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5"/>
                  </a:lnTo>
                  <a:lnTo>
                    <a:pt x="566" y="14"/>
                  </a:lnTo>
                  <a:lnTo>
                    <a:pt x="558" y="13"/>
                  </a:lnTo>
                  <a:lnTo>
                    <a:pt x="551" y="12"/>
                  </a:lnTo>
                  <a:lnTo>
                    <a:pt x="543" y="11"/>
                  </a:lnTo>
                  <a:lnTo>
                    <a:pt x="535" y="10"/>
                  </a:lnTo>
                  <a:lnTo>
                    <a:pt x="527" y="9"/>
                  </a:lnTo>
                  <a:lnTo>
                    <a:pt x="519" y="8"/>
                  </a:lnTo>
                  <a:lnTo>
                    <a:pt x="512" y="7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9" y="5"/>
                  </a:lnTo>
                  <a:lnTo>
                    <a:pt x="481" y="4"/>
                  </a:lnTo>
                  <a:lnTo>
                    <a:pt x="474" y="3"/>
                  </a:lnTo>
                  <a:lnTo>
                    <a:pt x="466" y="3"/>
                  </a:lnTo>
                  <a:lnTo>
                    <a:pt x="459" y="2"/>
                  </a:lnTo>
                  <a:lnTo>
                    <a:pt x="451" y="2"/>
                  </a:lnTo>
                  <a:lnTo>
                    <a:pt x="444" y="1"/>
                  </a:lnTo>
                  <a:lnTo>
                    <a:pt x="436" y="1"/>
                  </a:lnTo>
                  <a:lnTo>
                    <a:pt x="429" y="1"/>
                  </a:lnTo>
                  <a:lnTo>
                    <a:pt x="422" y="1"/>
                  </a:lnTo>
                  <a:lnTo>
                    <a:pt x="415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9" y="1"/>
                  </a:lnTo>
                  <a:lnTo>
                    <a:pt x="372" y="1"/>
                  </a:lnTo>
                  <a:lnTo>
                    <a:pt x="365" y="1"/>
                  </a:lnTo>
                  <a:lnTo>
                    <a:pt x="358" y="1"/>
                  </a:lnTo>
                  <a:lnTo>
                    <a:pt x="351" y="2"/>
                  </a:lnTo>
                  <a:lnTo>
                    <a:pt x="345" y="2"/>
                  </a:lnTo>
                  <a:lnTo>
                    <a:pt x="338" y="3"/>
                  </a:lnTo>
                  <a:lnTo>
                    <a:pt x="331" y="4"/>
                  </a:lnTo>
                  <a:lnTo>
                    <a:pt x="325" y="4"/>
                  </a:lnTo>
                  <a:lnTo>
                    <a:pt x="318" y="5"/>
                  </a:lnTo>
                  <a:lnTo>
                    <a:pt x="312" y="6"/>
                  </a:lnTo>
                  <a:lnTo>
                    <a:pt x="305" y="7"/>
                  </a:lnTo>
                  <a:lnTo>
                    <a:pt x="299" y="8"/>
                  </a:lnTo>
                  <a:lnTo>
                    <a:pt x="292" y="9"/>
                  </a:lnTo>
                  <a:lnTo>
                    <a:pt x="286" y="10"/>
                  </a:lnTo>
                  <a:lnTo>
                    <a:pt x="280" y="11"/>
                  </a:lnTo>
                  <a:lnTo>
                    <a:pt x="274" y="13"/>
                  </a:lnTo>
                  <a:lnTo>
                    <a:pt x="267" y="14"/>
                  </a:lnTo>
                  <a:lnTo>
                    <a:pt x="261" y="16"/>
                  </a:lnTo>
                  <a:lnTo>
                    <a:pt x="255" y="17"/>
                  </a:lnTo>
                  <a:lnTo>
                    <a:pt x="249" y="19"/>
                  </a:lnTo>
                  <a:lnTo>
                    <a:pt x="244" y="21"/>
                  </a:lnTo>
                  <a:lnTo>
                    <a:pt x="238" y="23"/>
                  </a:lnTo>
                  <a:lnTo>
                    <a:pt x="232" y="24"/>
                  </a:lnTo>
                  <a:lnTo>
                    <a:pt x="226" y="26"/>
                  </a:lnTo>
                  <a:lnTo>
                    <a:pt x="221" y="29"/>
                  </a:lnTo>
                  <a:lnTo>
                    <a:pt x="215" y="31"/>
                  </a:lnTo>
                  <a:lnTo>
                    <a:pt x="210" y="33"/>
                  </a:lnTo>
                  <a:lnTo>
                    <a:pt x="204" y="36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88" y="44"/>
                  </a:lnTo>
                  <a:lnTo>
                    <a:pt x="182" y="47"/>
                  </a:lnTo>
                  <a:lnTo>
                    <a:pt x="176" y="50"/>
                  </a:lnTo>
                  <a:lnTo>
                    <a:pt x="170" y="54"/>
                  </a:lnTo>
                  <a:lnTo>
                    <a:pt x="164" y="58"/>
                  </a:lnTo>
                  <a:lnTo>
                    <a:pt x="159" y="61"/>
                  </a:lnTo>
                  <a:lnTo>
                    <a:pt x="153" y="65"/>
                  </a:lnTo>
                  <a:lnTo>
                    <a:pt x="148" y="69"/>
                  </a:lnTo>
                  <a:lnTo>
                    <a:pt x="142" y="73"/>
                  </a:lnTo>
                  <a:lnTo>
                    <a:pt x="137" y="77"/>
                  </a:lnTo>
                  <a:lnTo>
                    <a:pt x="132" y="82"/>
                  </a:lnTo>
                  <a:lnTo>
                    <a:pt x="127" y="86"/>
                  </a:lnTo>
                  <a:lnTo>
                    <a:pt x="122" y="90"/>
                  </a:lnTo>
                  <a:lnTo>
                    <a:pt x="117" y="95"/>
                  </a:lnTo>
                  <a:lnTo>
                    <a:pt x="112" y="100"/>
                  </a:lnTo>
                  <a:lnTo>
                    <a:pt x="107" y="104"/>
                  </a:lnTo>
                  <a:lnTo>
                    <a:pt x="103" y="109"/>
                  </a:lnTo>
                  <a:lnTo>
                    <a:pt x="98" y="114"/>
                  </a:lnTo>
                  <a:lnTo>
                    <a:pt x="94" y="119"/>
                  </a:lnTo>
                  <a:lnTo>
                    <a:pt x="90" y="124"/>
                  </a:lnTo>
                  <a:lnTo>
                    <a:pt x="85" y="129"/>
                  </a:lnTo>
                  <a:lnTo>
                    <a:pt x="81" y="135"/>
                  </a:lnTo>
                  <a:lnTo>
                    <a:pt x="77" y="140"/>
                  </a:lnTo>
                  <a:lnTo>
                    <a:pt x="73" y="146"/>
                  </a:lnTo>
                  <a:lnTo>
                    <a:pt x="69" y="151"/>
                  </a:lnTo>
                  <a:lnTo>
                    <a:pt x="66" y="157"/>
                  </a:lnTo>
                  <a:lnTo>
                    <a:pt x="62" y="162"/>
                  </a:lnTo>
                  <a:lnTo>
                    <a:pt x="59" y="168"/>
                  </a:lnTo>
                  <a:lnTo>
                    <a:pt x="55" y="174"/>
                  </a:lnTo>
                  <a:lnTo>
                    <a:pt x="52" y="180"/>
                  </a:lnTo>
                  <a:lnTo>
                    <a:pt x="49" y="186"/>
                  </a:lnTo>
                  <a:lnTo>
                    <a:pt x="45" y="192"/>
                  </a:lnTo>
                  <a:lnTo>
                    <a:pt x="42" y="198"/>
                  </a:lnTo>
                  <a:lnTo>
                    <a:pt x="39" y="204"/>
                  </a:lnTo>
                  <a:lnTo>
                    <a:pt x="37" y="210"/>
                  </a:lnTo>
                  <a:lnTo>
                    <a:pt x="34" y="217"/>
                  </a:lnTo>
                  <a:lnTo>
                    <a:pt x="31" y="223"/>
                  </a:lnTo>
                  <a:lnTo>
                    <a:pt x="29" y="230"/>
                  </a:lnTo>
                  <a:lnTo>
                    <a:pt x="26" y="236"/>
                  </a:lnTo>
                  <a:lnTo>
                    <a:pt x="24" y="242"/>
                  </a:lnTo>
                  <a:lnTo>
                    <a:pt x="22" y="249"/>
                  </a:lnTo>
                  <a:lnTo>
                    <a:pt x="20" y="256"/>
                  </a:lnTo>
                  <a:lnTo>
                    <a:pt x="18" y="262"/>
                  </a:lnTo>
                  <a:lnTo>
                    <a:pt x="16" y="269"/>
                  </a:lnTo>
                  <a:lnTo>
                    <a:pt x="14" y="276"/>
                  </a:lnTo>
                  <a:lnTo>
                    <a:pt x="12" y="283"/>
                  </a:lnTo>
                  <a:lnTo>
                    <a:pt x="11" y="290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6" y="310"/>
                  </a:lnTo>
                  <a:lnTo>
                    <a:pt x="5" y="317"/>
                  </a:lnTo>
                  <a:lnTo>
                    <a:pt x="4" y="324"/>
                  </a:lnTo>
                  <a:lnTo>
                    <a:pt x="3" y="331"/>
                  </a:lnTo>
                  <a:lnTo>
                    <a:pt x="2" y="338"/>
                  </a:lnTo>
                  <a:lnTo>
                    <a:pt x="2" y="346"/>
                  </a:lnTo>
                  <a:lnTo>
                    <a:pt x="1" y="353"/>
                  </a:lnTo>
                  <a:lnTo>
                    <a:pt x="1" y="360"/>
                  </a:lnTo>
                  <a:lnTo>
                    <a:pt x="0" y="367"/>
                  </a:lnTo>
                  <a:lnTo>
                    <a:pt x="0" y="374"/>
                  </a:lnTo>
                  <a:lnTo>
                    <a:pt x="0" y="382"/>
                  </a:lnTo>
                  <a:lnTo>
                    <a:pt x="0" y="389"/>
                  </a:lnTo>
                  <a:lnTo>
                    <a:pt x="0" y="396"/>
                  </a:lnTo>
                  <a:lnTo>
                    <a:pt x="0" y="403"/>
                  </a:lnTo>
                  <a:lnTo>
                    <a:pt x="0" y="410"/>
                  </a:lnTo>
                  <a:lnTo>
                    <a:pt x="1" y="417"/>
                  </a:lnTo>
                  <a:lnTo>
                    <a:pt x="1" y="424"/>
                  </a:lnTo>
                  <a:lnTo>
                    <a:pt x="2" y="431"/>
                  </a:lnTo>
                  <a:lnTo>
                    <a:pt x="2" y="438"/>
                  </a:lnTo>
                  <a:lnTo>
                    <a:pt x="3" y="445"/>
                  </a:lnTo>
                  <a:lnTo>
                    <a:pt x="4" y="452"/>
                  </a:lnTo>
                  <a:lnTo>
                    <a:pt x="5" y="459"/>
                  </a:lnTo>
                  <a:lnTo>
                    <a:pt x="6" y="465"/>
                  </a:lnTo>
                  <a:lnTo>
                    <a:pt x="7" y="472"/>
                  </a:lnTo>
                  <a:lnTo>
                    <a:pt x="9" y="479"/>
                  </a:lnTo>
                  <a:lnTo>
                    <a:pt x="10" y="486"/>
                  </a:lnTo>
                  <a:lnTo>
                    <a:pt x="12" y="493"/>
                  </a:lnTo>
                  <a:lnTo>
                    <a:pt x="13" y="499"/>
                  </a:lnTo>
                  <a:lnTo>
                    <a:pt x="15" y="506"/>
                  </a:lnTo>
                  <a:lnTo>
                    <a:pt x="17" y="513"/>
                  </a:lnTo>
                  <a:lnTo>
                    <a:pt x="19" y="519"/>
                  </a:lnTo>
                  <a:lnTo>
                    <a:pt x="21" y="526"/>
                  </a:lnTo>
                  <a:lnTo>
                    <a:pt x="23" y="533"/>
                  </a:lnTo>
                  <a:lnTo>
                    <a:pt x="25" y="539"/>
                  </a:lnTo>
                  <a:lnTo>
                    <a:pt x="28" y="546"/>
                  </a:lnTo>
                  <a:lnTo>
                    <a:pt x="30" y="552"/>
                  </a:lnTo>
                  <a:lnTo>
                    <a:pt x="33" y="559"/>
                  </a:lnTo>
                  <a:lnTo>
                    <a:pt x="35" y="565"/>
                  </a:lnTo>
                  <a:lnTo>
                    <a:pt x="38" y="572"/>
                  </a:lnTo>
                  <a:lnTo>
                    <a:pt x="41" y="578"/>
                  </a:lnTo>
                  <a:lnTo>
                    <a:pt x="44" y="584"/>
                  </a:lnTo>
                  <a:lnTo>
                    <a:pt x="47" y="591"/>
                  </a:lnTo>
                  <a:lnTo>
                    <a:pt x="50" y="597"/>
                  </a:lnTo>
                  <a:lnTo>
                    <a:pt x="53" y="603"/>
                  </a:lnTo>
                  <a:lnTo>
                    <a:pt x="56" y="609"/>
                  </a:lnTo>
                  <a:lnTo>
                    <a:pt x="59" y="616"/>
                  </a:lnTo>
                  <a:lnTo>
                    <a:pt x="63" y="622"/>
                  </a:lnTo>
                  <a:lnTo>
                    <a:pt x="66" y="628"/>
                  </a:lnTo>
                  <a:lnTo>
                    <a:pt x="70" y="634"/>
                  </a:lnTo>
                  <a:lnTo>
                    <a:pt x="74" y="640"/>
                  </a:lnTo>
                  <a:lnTo>
                    <a:pt x="77" y="646"/>
                  </a:lnTo>
                  <a:lnTo>
                    <a:pt x="81" y="652"/>
                  </a:lnTo>
                  <a:lnTo>
                    <a:pt x="85" y="658"/>
                  </a:lnTo>
                  <a:lnTo>
                    <a:pt x="89" y="663"/>
                  </a:lnTo>
                  <a:lnTo>
                    <a:pt x="93" y="669"/>
                  </a:lnTo>
                  <a:lnTo>
                    <a:pt x="98" y="675"/>
                  </a:lnTo>
                  <a:lnTo>
                    <a:pt x="102" y="681"/>
                  </a:lnTo>
                  <a:lnTo>
                    <a:pt x="106" y="686"/>
                  </a:lnTo>
                  <a:lnTo>
                    <a:pt x="111" y="692"/>
                  </a:lnTo>
                  <a:lnTo>
                    <a:pt x="115" y="698"/>
                  </a:lnTo>
                  <a:lnTo>
                    <a:pt x="120" y="703"/>
                  </a:lnTo>
                  <a:lnTo>
                    <a:pt x="124" y="709"/>
                  </a:lnTo>
                  <a:lnTo>
                    <a:pt x="129" y="714"/>
                  </a:lnTo>
                  <a:lnTo>
                    <a:pt x="134" y="719"/>
                  </a:lnTo>
                  <a:lnTo>
                    <a:pt x="139" y="725"/>
                  </a:lnTo>
                  <a:lnTo>
                    <a:pt x="144" y="730"/>
                  </a:lnTo>
                  <a:lnTo>
                    <a:pt x="149" y="735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1"/>
                  </a:lnTo>
                  <a:lnTo>
                    <a:pt x="170" y="756"/>
                  </a:lnTo>
                  <a:lnTo>
                    <a:pt x="176" y="760"/>
                  </a:lnTo>
                  <a:lnTo>
                    <a:pt x="181" y="765"/>
                  </a:lnTo>
                  <a:lnTo>
                    <a:pt x="187" y="770"/>
                  </a:lnTo>
                  <a:lnTo>
                    <a:pt x="192" y="775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4" y="799"/>
                  </a:lnTo>
                  <a:lnTo>
                    <a:pt x="229" y="803"/>
                  </a:lnTo>
                  <a:lnTo>
                    <a:pt x="234" y="807"/>
                  </a:lnTo>
                  <a:lnTo>
                    <a:pt x="240" y="811"/>
                  </a:lnTo>
                  <a:lnTo>
                    <a:pt x="245" y="814"/>
                  </a:lnTo>
                  <a:lnTo>
                    <a:pt x="251" y="818"/>
                  </a:lnTo>
                  <a:lnTo>
                    <a:pt x="257" y="822"/>
                  </a:lnTo>
                  <a:lnTo>
                    <a:pt x="262" y="825"/>
                  </a:lnTo>
                  <a:lnTo>
                    <a:pt x="268" y="829"/>
                  </a:lnTo>
                  <a:lnTo>
                    <a:pt x="274" y="832"/>
                  </a:lnTo>
                  <a:lnTo>
                    <a:pt x="280" y="835"/>
                  </a:lnTo>
                  <a:lnTo>
                    <a:pt x="286" y="839"/>
                  </a:lnTo>
                  <a:lnTo>
                    <a:pt x="292" y="842"/>
                  </a:lnTo>
                  <a:lnTo>
                    <a:pt x="298" y="845"/>
                  </a:lnTo>
                  <a:lnTo>
                    <a:pt x="304" y="848"/>
                  </a:lnTo>
                  <a:lnTo>
                    <a:pt x="310" y="851"/>
                  </a:lnTo>
                  <a:lnTo>
                    <a:pt x="316" y="854"/>
                  </a:lnTo>
                  <a:lnTo>
                    <a:pt x="322" y="857"/>
                  </a:lnTo>
                  <a:lnTo>
                    <a:pt x="329" y="860"/>
                  </a:lnTo>
                  <a:lnTo>
                    <a:pt x="335" y="863"/>
                  </a:lnTo>
                  <a:lnTo>
                    <a:pt x="341" y="866"/>
                  </a:lnTo>
                  <a:lnTo>
                    <a:pt x="348" y="868"/>
                  </a:lnTo>
                  <a:lnTo>
                    <a:pt x="354" y="871"/>
                  </a:lnTo>
                  <a:lnTo>
                    <a:pt x="361" y="874"/>
                  </a:lnTo>
                  <a:lnTo>
                    <a:pt x="367" y="876"/>
                  </a:lnTo>
                  <a:lnTo>
                    <a:pt x="374" y="879"/>
                  </a:lnTo>
                  <a:lnTo>
                    <a:pt x="380" y="881"/>
                  </a:lnTo>
                  <a:lnTo>
                    <a:pt x="387" y="884"/>
                  </a:lnTo>
                  <a:lnTo>
                    <a:pt x="394" y="886"/>
                  </a:lnTo>
                  <a:lnTo>
                    <a:pt x="400" y="888"/>
                  </a:lnTo>
                  <a:lnTo>
                    <a:pt x="407" y="890"/>
                  </a:lnTo>
                  <a:lnTo>
                    <a:pt x="414" y="892"/>
                  </a:lnTo>
                  <a:lnTo>
                    <a:pt x="421" y="894"/>
                  </a:lnTo>
                  <a:lnTo>
                    <a:pt x="428" y="896"/>
                  </a:lnTo>
                  <a:lnTo>
                    <a:pt x="435" y="898"/>
                  </a:lnTo>
                  <a:lnTo>
                    <a:pt x="442" y="900"/>
                  </a:lnTo>
                  <a:lnTo>
                    <a:pt x="449" y="902"/>
                  </a:lnTo>
                  <a:lnTo>
                    <a:pt x="456" y="904"/>
                  </a:lnTo>
                  <a:lnTo>
                    <a:pt x="463" y="906"/>
                  </a:lnTo>
                  <a:lnTo>
                    <a:pt x="470" y="907"/>
                  </a:lnTo>
                  <a:lnTo>
                    <a:pt x="477" y="909"/>
                  </a:lnTo>
                  <a:lnTo>
                    <a:pt x="484" y="910"/>
                  </a:lnTo>
                  <a:lnTo>
                    <a:pt x="491" y="912"/>
                  </a:lnTo>
                  <a:lnTo>
                    <a:pt x="498" y="913"/>
                  </a:lnTo>
                  <a:lnTo>
                    <a:pt x="506" y="914"/>
                  </a:lnTo>
                  <a:lnTo>
                    <a:pt x="513" y="916"/>
                  </a:lnTo>
                  <a:lnTo>
                    <a:pt x="520" y="917"/>
                  </a:lnTo>
                  <a:lnTo>
                    <a:pt x="528" y="918"/>
                  </a:lnTo>
                  <a:lnTo>
                    <a:pt x="535" y="919"/>
                  </a:lnTo>
                  <a:lnTo>
                    <a:pt x="542" y="920"/>
                  </a:lnTo>
                  <a:lnTo>
                    <a:pt x="550" y="921"/>
                  </a:lnTo>
                  <a:lnTo>
                    <a:pt x="557" y="922"/>
                  </a:lnTo>
                  <a:lnTo>
                    <a:pt x="565" y="923"/>
                  </a:lnTo>
                  <a:lnTo>
                    <a:pt x="572" y="923"/>
                  </a:lnTo>
                  <a:lnTo>
                    <a:pt x="580" y="924"/>
                  </a:lnTo>
                  <a:lnTo>
                    <a:pt x="587" y="925"/>
                  </a:lnTo>
                  <a:lnTo>
                    <a:pt x="595" y="925"/>
                  </a:lnTo>
                  <a:lnTo>
                    <a:pt x="602" y="926"/>
                  </a:lnTo>
                  <a:lnTo>
                    <a:pt x="610" y="926"/>
                  </a:lnTo>
                  <a:lnTo>
                    <a:pt x="618" y="927"/>
                  </a:lnTo>
                  <a:lnTo>
                    <a:pt x="625" y="927"/>
                  </a:lnTo>
                  <a:lnTo>
                    <a:pt x="633" y="927"/>
                  </a:lnTo>
                  <a:lnTo>
                    <a:pt x="641" y="927"/>
                  </a:lnTo>
                  <a:lnTo>
                    <a:pt x="648" y="927"/>
                  </a:lnTo>
                  <a:lnTo>
                    <a:pt x="656" y="927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19" name="Freeform 87">
              <a:extLst>
                <a:ext uri="{FF2B5EF4-FFF2-40B4-BE49-F238E27FC236}">
                  <a16:creationId xmlns:a16="http://schemas.microsoft.com/office/drawing/2014/main" id="{3BD35636-65BF-4D29-924B-AD9D8D462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529" y="4715468"/>
              <a:ext cx="1883152" cy="1302957"/>
            </a:xfrm>
            <a:custGeom>
              <a:avLst/>
              <a:gdLst>
                <a:gd name="T0" fmla="*/ 2147483646 w 1312"/>
                <a:gd name="T1" fmla="*/ 2147483646 h 928"/>
                <a:gd name="T2" fmla="*/ 2147483646 w 1312"/>
                <a:gd name="T3" fmla="*/ 2147483646 h 928"/>
                <a:gd name="T4" fmla="*/ 2147483646 w 1312"/>
                <a:gd name="T5" fmla="*/ 2147483646 h 928"/>
                <a:gd name="T6" fmla="*/ 2147483646 w 1312"/>
                <a:gd name="T7" fmla="*/ 2147483646 h 928"/>
                <a:gd name="T8" fmla="*/ 2147483646 w 1312"/>
                <a:gd name="T9" fmla="*/ 2147483646 h 928"/>
                <a:gd name="T10" fmla="*/ 2147483646 w 1312"/>
                <a:gd name="T11" fmla="*/ 2147483646 h 928"/>
                <a:gd name="T12" fmla="*/ 2147483646 w 1312"/>
                <a:gd name="T13" fmla="*/ 2147483646 h 928"/>
                <a:gd name="T14" fmla="*/ 2147483646 w 1312"/>
                <a:gd name="T15" fmla="*/ 2147483646 h 928"/>
                <a:gd name="T16" fmla="*/ 2147483646 w 1312"/>
                <a:gd name="T17" fmla="*/ 2147483646 h 928"/>
                <a:gd name="T18" fmla="*/ 2147483646 w 1312"/>
                <a:gd name="T19" fmla="*/ 2147483646 h 928"/>
                <a:gd name="T20" fmla="*/ 2147483646 w 1312"/>
                <a:gd name="T21" fmla="*/ 2147483646 h 928"/>
                <a:gd name="T22" fmla="*/ 2147483646 w 1312"/>
                <a:gd name="T23" fmla="*/ 2147483646 h 928"/>
                <a:gd name="T24" fmla="*/ 2147483646 w 1312"/>
                <a:gd name="T25" fmla="*/ 2147483646 h 928"/>
                <a:gd name="T26" fmla="*/ 2147483646 w 1312"/>
                <a:gd name="T27" fmla="*/ 2147483646 h 928"/>
                <a:gd name="T28" fmla="*/ 2147483646 w 1312"/>
                <a:gd name="T29" fmla="*/ 2147483646 h 928"/>
                <a:gd name="T30" fmla="*/ 2147483646 w 1312"/>
                <a:gd name="T31" fmla="*/ 2147483646 h 928"/>
                <a:gd name="T32" fmla="*/ 2147483646 w 1312"/>
                <a:gd name="T33" fmla="*/ 2147483646 h 928"/>
                <a:gd name="T34" fmla="*/ 2147483646 w 1312"/>
                <a:gd name="T35" fmla="*/ 2147483646 h 928"/>
                <a:gd name="T36" fmla="*/ 2147483646 w 1312"/>
                <a:gd name="T37" fmla="*/ 2147483646 h 928"/>
                <a:gd name="T38" fmla="*/ 2147483646 w 1312"/>
                <a:gd name="T39" fmla="*/ 2147483646 h 928"/>
                <a:gd name="T40" fmla="*/ 2147483646 w 1312"/>
                <a:gd name="T41" fmla="*/ 2147483646 h 928"/>
                <a:gd name="T42" fmla="*/ 2147483646 w 1312"/>
                <a:gd name="T43" fmla="*/ 2147483646 h 928"/>
                <a:gd name="T44" fmla="*/ 2147483646 w 1312"/>
                <a:gd name="T45" fmla="*/ 2147483646 h 928"/>
                <a:gd name="T46" fmla="*/ 2147483646 w 1312"/>
                <a:gd name="T47" fmla="*/ 2147483646 h 928"/>
                <a:gd name="T48" fmla="*/ 2147483646 w 1312"/>
                <a:gd name="T49" fmla="*/ 2147483646 h 928"/>
                <a:gd name="T50" fmla="*/ 2147483646 w 1312"/>
                <a:gd name="T51" fmla="*/ 2147483646 h 928"/>
                <a:gd name="T52" fmla="*/ 2147483646 w 1312"/>
                <a:gd name="T53" fmla="*/ 2147483646 h 928"/>
                <a:gd name="T54" fmla="*/ 2147483646 w 1312"/>
                <a:gd name="T55" fmla="*/ 2147483646 h 928"/>
                <a:gd name="T56" fmla="*/ 2147483646 w 1312"/>
                <a:gd name="T57" fmla="*/ 2147483646 h 928"/>
                <a:gd name="T58" fmla="*/ 2147483646 w 1312"/>
                <a:gd name="T59" fmla="*/ 2147483646 h 928"/>
                <a:gd name="T60" fmla="*/ 2147483646 w 1312"/>
                <a:gd name="T61" fmla="*/ 2147483646 h 928"/>
                <a:gd name="T62" fmla="*/ 2147483646 w 1312"/>
                <a:gd name="T63" fmla="*/ 2147483646 h 928"/>
                <a:gd name="T64" fmla="*/ 2147483646 w 1312"/>
                <a:gd name="T65" fmla="*/ 0 h 928"/>
                <a:gd name="T66" fmla="*/ 2147483646 w 1312"/>
                <a:gd name="T67" fmla="*/ 2147483646 h 928"/>
                <a:gd name="T68" fmla="*/ 2147483646 w 1312"/>
                <a:gd name="T69" fmla="*/ 2147483646 h 928"/>
                <a:gd name="T70" fmla="*/ 2147483646 w 1312"/>
                <a:gd name="T71" fmla="*/ 2147483646 h 928"/>
                <a:gd name="T72" fmla="*/ 2147483646 w 1312"/>
                <a:gd name="T73" fmla="*/ 2147483646 h 928"/>
                <a:gd name="T74" fmla="*/ 2147483646 w 1312"/>
                <a:gd name="T75" fmla="*/ 2147483646 h 928"/>
                <a:gd name="T76" fmla="*/ 2147483646 w 1312"/>
                <a:gd name="T77" fmla="*/ 2147483646 h 928"/>
                <a:gd name="T78" fmla="*/ 2147483646 w 1312"/>
                <a:gd name="T79" fmla="*/ 2147483646 h 928"/>
                <a:gd name="T80" fmla="*/ 2147483646 w 1312"/>
                <a:gd name="T81" fmla="*/ 2147483646 h 928"/>
                <a:gd name="T82" fmla="*/ 2147483646 w 1312"/>
                <a:gd name="T83" fmla="*/ 2147483646 h 928"/>
                <a:gd name="T84" fmla="*/ 2147483646 w 1312"/>
                <a:gd name="T85" fmla="*/ 2147483646 h 928"/>
                <a:gd name="T86" fmla="*/ 0 w 1312"/>
                <a:gd name="T87" fmla="*/ 2147483646 h 928"/>
                <a:gd name="T88" fmla="*/ 2147483646 w 1312"/>
                <a:gd name="T89" fmla="*/ 2147483646 h 928"/>
                <a:gd name="T90" fmla="*/ 2147483646 w 1312"/>
                <a:gd name="T91" fmla="*/ 2147483646 h 928"/>
                <a:gd name="T92" fmla="*/ 2147483646 w 1312"/>
                <a:gd name="T93" fmla="*/ 2147483646 h 928"/>
                <a:gd name="T94" fmla="*/ 2147483646 w 1312"/>
                <a:gd name="T95" fmla="*/ 2147483646 h 928"/>
                <a:gd name="T96" fmla="*/ 2147483646 w 1312"/>
                <a:gd name="T97" fmla="*/ 2147483646 h 928"/>
                <a:gd name="T98" fmla="*/ 2147483646 w 1312"/>
                <a:gd name="T99" fmla="*/ 2147483646 h 928"/>
                <a:gd name="T100" fmla="*/ 2147483646 w 1312"/>
                <a:gd name="T101" fmla="*/ 2147483646 h 928"/>
                <a:gd name="T102" fmla="*/ 2147483646 w 1312"/>
                <a:gd name="T103" fmla="*/ 2147483646 h 928"/>
                <a:gd name="T104" fmla="*/ 2147483646 w 1312"/>
                <a:gd name="T105" fmla="*/ 2147483646 h 928"/>
                <a:gd name="T106" fmla="*/ 2147483646 w 1312"/>
                <a:gd name="T107" fmla="*/ 2147483646 h 928"/>
                <a:gd name="T108" fmla="*/ 2147483646 w 1312"/>
                <a:gd name="T109" fmla="*/ 2147483646 h 928"/>
                <a:gd name="T110" fmla="*/ 2147483646 w 1312"/>
                <a:gd name="T111" fmla="*/ 2147483646 h 928"/>
                <a:gd name="T112" fmla="*/ 2147483646 w 1312"/>
                <a:gd name="T113" fmla="*/ 2147483646 h 928"/>
                <a:gd name="T114" fmla="*/ 2147483646 w 1312"/>
                <a:gd name="T115" fmla="*/ 2147483646 h 9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2"/>
                <a:gd name="T175" fmla="*/ 0 h 928"/>
                <a:gd name="T176" fmla="*/ 1312 w 1312"/>
                <a:gd name="T177" fmla="*/ 928 h 9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2" h="928">
                  <a:moveTo>
                    <a:pt x="656" y="927"/>
                  </a:moveTo>
                  <a:lnTo>
                    <a:pt x="664" y="927"/>
                  </a:lnTo>
                  <a:lnTo>
                    <a:pt x="671" y="927"/>
                  </a:lnTo>
                  <a:lnTo>
                    <a:pt x="679" y="927"/>
                  </a:lnTo>
                  <a:lnTo>
                    <a:pt x="687" y="927"/>
                  </a:lnTo>
                  <a:lnTo>
                    <a:pt x="694" y="927"/>
                  </a:lnTo>
                  <a:lnTo>
                    <a:pt x="702" y="926"/>
                  </a:lnTo>
                  <a:lnTo>
                    <a:pt x="710" y="926"/>
                  </a:lnTo>
                  <a:lnTo>
                    <a:pt x="717" y="925"/>
                  </a:lnTo>
                  <a:lnTo>
                    <a:pt x="725" y="925"/>
                  </a:lnTo>
                  <a:lnTo>
                    <a:pt x="732" y="924"/>
                  </a:lnTo>
                  <a:lnTo>
                    <a:pt x="740" y="923"/>
                  </a:lnTo>
                  <a:lnTo>
                    <a:pt x="747" y="923"/>
                  </a:lnTo>
                  <a:lnTo>
                    <a:pt x="755" y="922"/>
                  </a:lnTo>
                  <a:lnTo>
                    <a:pt x="762" y="921"/>
                  </a:lnTo>
                  <a:lnTo>
                    <a:pt x="770" y="920"/>
                  </a:lnTo>
                  <a:lnTo>
                    <a:pt x="777" y="919"/>
                  </a:lnTo>
                  <a:lnTo>
                    <a:pt x="784" y="918"/>
                  </a:lnTo>
                  <a:lnTo>
                    <a:pt x="792" y="917"/>
                  </a:lnTo>
                  <a:lnTo>
                    <a:pt x="799" y="916"/>
                  </a:lnTo>
                  <a:lnTo>
                    <a:pt x="806" y="914"/>
                  </a:lnTo>
                  <a:lnTo>
                    <a:pt x="813" y="913"/>
                  </a:lnTo>
                  <a:lnTo>
                    <a:pt x="821" y="912"/>
                  </a:lnTo>
                  <a:lnTo>
                    <a:pt x="828" y="910"/>
                  </a:lnTo>
                  <a:lnTo>
                    <a:pt x="835" y="909"/>
                  </a:lnTo>
                  <a:lnTo>
                    <a:pt x="842" y="907"/>
                  </a:lnTo>
                  <a:lnTo>
                    <a:pt x="849" y="906"/>
                  </a:lnTo>
                  <a:lnTo>
                    <a:pt x="856" y="904"/>
                  </a:lnTo>
                  <a:lnTo>
                    <a:pt x="863" y="902"/>
                  </a:lnTo>
                  <a:lnTo>
                    <a:pt x="870" y="900"/>
                  </a:lnTo>
                  <a:lnTo>
                    <a:pt x="877" y="898"/>
                  </a:lnTo>
                  <a:lnTo>
                    <a:pt x="884" y="896"/>
                  </a:lnTo>
                  <a:lnTo>
                    <a:pt x="891" y="894"/>
                  </a:lnTo>
                  <a:lnTo>
                    <a:pt x="898" y="892"/>
                  </a:lnTo>
                  <a:lnTo>
                    <a:pt x="904" y="890"/>
                  </a:lnTo>
                  <a:lnTo>
                    <a:pt x="911" y="888"/>
                  </a:lnTo>
                  <a:lnTo>
                    <a:pt x="918" y="886"/>
                  </a:lnTo>
                  <a:lnTo>
                    <a:pt x="925" y="884"/>
                  </a:lnTo>
                  <a:lnTo>
                    <a:pt x="931" y="881"/>
                  </a:lnTo>
                  <a:lnTo>
                    <a:pt x="938" y="879"/>
                  </a:lnTo>
                  <a:lnTo>
                    <a:pt x="944" y="876"/>
                  </a:lnTo>
                  <a:lnTo>
                    <a:pt x="951" y="874"/>
                  </a:lnTo>
                  <a:lnTo>
                    <a:pt x="957" y="871"/>
                  </a:lnTo>
                  <a:lnTo>
                    <a:pt x="964" y="868"/>
                  </a:lnTo>
                  <a:lnTo>
                    <a:pt x="970" y="866"/>
                  </a:lnTo>
                  <a:lnTo>
                    <a:pt x="976" y="863"/>
                  </a:lnTo>
                  <a:lnTo>
                    <a:pt x="983" y="860"/>
                  </a:lnTo>
                  <a:lnTo>
                    <a:pt x="989" y="857"/>
                  </a:lnTo>
                  <a:lnTo>
                    <a:pt x="995" y="854"/>
                  </a:lnTo>
                  <a:lnTo>
                    <a:pt x="1001" y="851"/>
                  </a:lnTo>
                  <a:lnTo>
                    <a:pt x="1007" y="848"/>
                  </a:lnTo>
                  <a:lnTo>
                    <a:pt x="1014" y="845"/>
                  </a:lnTo>
                  <a:lnTo>
                    <a:pt x="1020" y="842"/>
                  </a:lnTo>
                  <a:lnTo>
                    <a:pt x="1026" y="839"/>
                  </a:lnTo>
                  <a:lnTo>
                    <a:pt x="1031" y="835"/>
                  </a:lnTo>
                  <a:lnTo>
                    <a:pt x="1037" y="832"/>
                  </a:lnTo>
                  <a:lnTo>
                    <a:pt x="1043" y="829"/>
                  </a:lnTo>
                  <a:lnTo>
                    <a:pt x="1049" y="825"/>
                  </a:lnTo>
                  <a:lnTo>
                    <a:pt x="1055" y="822"/>
                  </a:lnTo>
                  <a:lnTo>
                    <a:pt x="1060" y="818"/>
                  </a:lnTo>
                  <a:lnTo>
                    <a:pt x="1066" y="814"/>
                  </a:lnTo>
                  <a:lnTo>
                    <a:pt x="1072" y="811"/>
                  </a:lnTo>
                  <a:lnTo>
                    <a:pt x="1077" y="807"/>
                  </a:lnTo>
                  <a:lnTo>
                    <a:pt x="1082" y="803"/>
                  </a:lnTo>
                  <a:lnTo>
                    <a:pt x="1088" y="799"/>
                  </a:lnTo>
                  <a:lnTo>
                    <a:pt x="1093" y="795"/>
                  </a:lnTo>
                  <a:lnTo>
                    <a:pt x="1099" y="791"/>
                  </a:lnTo>
                  <a:lnTo>
                    <a:pt x="1104" y="787"/>
                  </a:lnTo>
                  <a:lnTo>
                    <a:pt x="1109" y="783"/>
                  </a:lnTo>
                  <a:lnTo>
                    <a:pt x="1114" y="779"/>
                  </a:lnTo>
                  <a:lnTo>
                    <a:pt x="1119" y="775"/>
                  </a:lnTo>
                  <a:lnTo>
                    <a:pt x="1125" y="770"/>
                  </a:lnTo>
                  <a:lnTo>
                    <a:pt x="1130" y="765"/>
                  </a:lnTo>
                  <a:lnTo>
                    <a:pt x="1136" y="760"/>
                  </a:lnTo>
                  <a:lnTo>
                    <a:pt x="1141" y="756"/>
                  </a:lnTo>
                  <a:lnTo>
                    <a:pt x="1147" y="751"/>
                  </a:lnTo>
                  <a:lnTo>
                    <a:pt x="1152" y="745"/>
                  </a:lnTo>
                  <a:lnTo>
                    <a:pt x="1157" y="740"/>
                  </a:lnTo>
                  <a:lnTo>
                    <a:pt x="1163" y="735"/>
                  </a:lnTo>
                  <a:lnTo>
                    <a:pt x="1168" y="730"/>
                  </a:lnTo>
                  <a:lnTo>
                    <a:pt x="1173" y="725"/>
                  </a:lnTo>
                  <a:lnTo>
                    <a:pt x="1178" y="719"/>
                  </a:lnTo>
                  <a:lnTo>
                    <a:pt x="1182" y="714"/>
                  </a:lnTo>
                  <a:lnTo>
                    <a:pt x="1187" y="709"/>
                  </a:lnTo>
                  <a:lnTo>
                    <a:pt x="1192" y="703"/>
                  </a:lnTo>
                  <a:lnTo>
                    <a:pt x="1196" y="698"/>
                  </a:lnTo>
                  <a:lnTo>
                    <a:pt x="1201" y="692"/>
                  </a:lnTo>
                  <a:lnTo>
                    <a:pt x="1205" y="686"/>
                  </a:lnTo>
                  <a:lnTo>
                    <a:pt x="1210" y="681"/>
                  </a:lnTo>
                  <a:lnTo>
                    <a:pt x="1214" y="675"/>
                  </a:lnTo>
                  <a:lnTo>
                    <a:pt x="1218" y="669"/>
                  </a:lnTo>
                  <a:lnTo>
                    <a:pt x="1222" y="663"/>
                  </a:lnTo>
                  <a:lnTo>
                    <a:pt x="1226" y="658"/>
                  </a:lnTo>
                  <a:lnTo>
                    <a:pt x="1230" y="652"/>
                  </a:lnTo>
                  <a:lnTo>
                    <a:pt x="1234" y="646"/>
                  </a:lnTo>
                  <a:lnTo>
                    <a:pt x="1238" y="640"/>
                  </a:lnTo>
                  <a:lnTo>
                    <a:pt x="1242" y="634"/>
                  </a:lnTo>
                  <a:lnTo>
                    <a:pt x="1245" y="628"/>
                  </a:lnTo>
                  <a:lnTo>
                    <a:pt x="1249" y="622"/>
                  </a:lnTo>
                  <a:lnTo>
                    <a:pt x="1252" y="616"/>
                  </a:lnTo>
                  <a:lnTo>
                    <a:pt x="1255" y="609"/>
                  </a:lnTo>
                  <a:lnTo>
                    <a:pt x="1259" y="603"/>
                  </a:lnTo>
                  <a:lnTo>
                    <a:pt x="1262" y="597"/>
                  </a:lnTo>
                  <a:lnTo>
                    <a:pt x="1265" y="591"/>
                  </a:lnTo>
                  <a:lnTo>
                    <a:pt x="1268" y="584"/>
                  </a:lnTo>
                  <a:lnTo>
                    <a:pt x="1271" y="578"/>
                  </a:lnTo>
                  <a:lnTo>
                    <a:pt x="1274" y="572"/>
                  </a:lnTo>
                  <a:lnTo>
                    <a:pt x="1276" y="565"/>
                  </a:lnTo>
                  <a:lnTo>
                    <a:pt x="1279" y="559"/>
                  </a:lnTo>
                  <a:lnTo>
                    <a:pt x="1281" y="552"/>
                  </a:lnTo>
                  <a:lnTo>
                    <a:pt x="1284" y="546"/>
                  </a:lnTo>
                  <a:lnTo>
                    <a:pt x="1286" y="539"/>
                  </a:lnTo>
                  <a:lnTo>
                    <a:pt x="1288" y="533"/>
                  </a:lnTo>
                  <a:lnTo>
                    <a:pt x="1290" y="526"/>
                  </a:lnTo>
                  <a:lnTo>
                    <a:pt x="1292" y="519"/>
                  </a:lnTo>
                  <a:lnTo>
                    <a:pt x="1294" y="513"/>
                  </a:lnTo>
                  <a:lnTo>
                    <a:pt x="1296" y="506"/>
                  </a:lnTo>
                  <a:lnTo>
                    <a:pt x="1298" y="499"/>
                  </a:lnTo>
                  <a:lnTo>
                    <a:pt x="1299" y="493"/>
                  </a:lnTo>
                  <a:lnTo>
                    <a:pt x="1301" y="486"/>
                  </a:lnTo>
                  <a:lnTo>
                    <a:pt x="1302" y="479"/>
                  </a:lnTo>
                  <a:lnTo>
                    <a:pt x="1304" y="472"/>
                  </a:lnTo>
                  <a:lnTo>
                    <a:pt x="1305" y="465"/>
                  </a:lnTo>
                  <a:lnTo>
                    <a:pt x="1306" y="459"/>
                  </a:lnTo>
                  <a:lnTo>
                    <a:pt x="1307" y="452"/>
                  </a:lnTo>
                  <a:lnTo>
                    <a:pt x="1308" y="445"/>
                  </a:lnTo>
                  <a:lnTo>
                    <a:pt x="1309" y="438"/>
                  </a:lnTo>
                  <a:lnTo>
                    <a:pt x="1309" y="431"/>
                  </a:lnTo>
                  <a:lnTo>
                    <a:pt x="1310" y="424"/>
                  </a:lnTo>
                  <a:lnTo>
                    <a:pt x="1310" y="417"/>
                  </a:lnTo>
                  <a:lnTo>
                    <a:pt x="1311" y="410"/>
                  </a:lnTo>
                  <a:lnTo>
                    <a:pt x="1311" y="403"/>
                  </a:lnTo>
                  <a:lnTo>
                    <a:pt x="1311" y="396"/>
                  </a:lnTo>
                  <a:lnTo>
                    <a:pt x="1311" y="389"/>
                  </a:lnTo>
                  <a:lnTo>
                    <a:pt x="1311" y="381"/>
                  </a:lnTo>
                  <a:lnTo>
                    <a:pt x="1311" y="374"/>
                  </a:lnTo>
                  <a:lnTo>
                    <a:pt x="1311" y="367"/>
                  </a:lnTo>
                  <a:lnTo>
                    <a:pt x="1310" y="359"/>
                  </a:lnTo>
                  <a:lnTo>
                    <a:pt x="1310" y="352"/>
                  </a:lnTo>
                  <a:lnTo>
                    <a:pt x="1309" y="345"/>
                  </a:lnTo>
                  <a:lnTo>
                    <a:pt x="1309" y="338"/>
                  </a:lnTo>
                  <a:lnTo>
                    <a:pt x="1308" y="330"/>
                  </a:lnTo>
                  <a:lnTo>
                    <a:pt x="1307" y="323"/>
                  </a:lnTo>
                  <a:lnTo>
                    <a:pt x="1306" y="316"/>
                  </a:lnTo>
                  <a:lnTo>
                    <a:pt x="1304" y="309"/>
                  </a:lnTo>
                  <a:lnTo>
                    <a:pt x="1303" y="302"/>
                  </a:lnTo>
                  <a:lnTo>
                    <a:pt x="1302" y="295"/>
                  </a:lnTo>
                  <a:lnTo>
                    <a:pt x="1300" y="288"/>
                  </a:lnTo>
                  <a:lnTo>
                    <a:pt x="1299" y="281"/>
                  </a:lnTo>
                  <a:lnTo>
                    <a:pt x="1297" y="274"/>
                  </a:lnTo>
                  <a:lnTo>
                    <a:pt x="1295" y="267"/>
                  </a:lnTo>
                  <a:lnTo>
                    <a:pt x="1293" y="260"/>
                  </a:lnTo>
                  <a:lnTo>
                    <a:pt x="1291" y="254"/>
                  </a:lnTo>
                  <a:lnTo>
                    <a:pt x="1289" y="247"/>
                  </a:lnTo>
                  <a:lnTo>
                    <a:pt x="1287" y="240"/>
                  </a:lnTo>
                  <a:lnTo>
                    <a:pt x="1284" y="234"/>
                  </a:lnTo>
                  <a:lnTo>
                    <a:pt x="1282" y="227"/>
                  </a:lnTo>
                  <a:lnTo>
                    <a:pt x="1279" y="221"/>
                  </a:lnTo>
                  <a:lnTo>
                    <a:pt x="1277" y="214"/>
                  </a:lnTo>
                  <a:lnTo>
                    <a:pt x="1274" y="208"/>
                  </a:lnTo>
                  <a:lnTo>
                    <a:pt x="1271" y="201"/>
                  </a:lnTo>
                  <a:lnTo>
                    <a:pt x="1268" y="195"/>
                  </a:lnTo>
                  <a:lnTo>
                    <a:pt x="1265" y="189"/>
                  </a:lnTo>
                  <a:lnTo>
                    <a:pt x="1262" y="183"/>
                  </a:lnTo>
                  <a:lnTo>
                    <a:pt x="1258" y="177"/>
                  </a:lnTo>
                  <a:lnTo>
                    <a:pt x="1255" y="171"/>
                  </a:lnTo>
                  <a:lnTo>
                    <a:pt x="1251" y="165"/>
                  </a:lnTo>
                  <a:lnTo>
                    <a:pt x="1248" y="159"/>
                  </a:lnTo>
                  <a:lnTo>
                    <a:pt x="1244" y="153"/>
                  </a:lnTo>
                  <a:lnTo>
                    <a:pt x="1240" y="148"/>
                  </a:lnTo>
                  <a:lnTo>
                    <a:pt x="1236" y="142"/>
                  </a:lnTo>
                  <a:lnTo>
                    <a:pt x="1233" y="137"/>
                  </a:lnTo>
                  <a:lnTo>
                    <a:pt x="1228" y="131"/>
                  </a:lnTo>
                  <a:lnTo>
                    <a:pt x="1224" y="126"/>
                  </a:lnTo>
                  <a:lnTo>
                    <a:pt x="1220" y="121"/>
                  </a:lnTo>
                  <a:lnTo>
                    <a:pt x="1216" y="116"/>
                  </a:lnTo>
                  <a:lnTo>
                    <a:pt x="1211" y="111"/>
                  </a:lnTo>
                  <a:lnTo>
                    <a:pt x="1206" y="106"/>
                  </a:lnTo>
                  <a:lnTo>
                    <a:pt x="1202" y="101"/>
                  </a:lnTo>
                  <a:lnTo>
                    <a:pt x="1197" y="96"/>
                  </a:lnTo>
                  <a:lnTo>
                    <a:pt x="1192" y="91"/>
                  </a:lnTo>
                  <a:lnTo>
                    <a:pt x="1187" y="87"/>
                  </a:lnTo>
                  <a:lnTo>
                    <a:pt x="1182" y="82"/>
                  </a:lnTo>
                  <a:lnTo>
                    <a:pt x="1177" y="78"/>
                  </a:lnTo>
                  <a:lnTo>
                    <a:pt x="1172" y="74"/>
                  </a:lnTo>
                  <a:lnTo>
                    <a:pt x="1166" y="70"/>
                  </a:lnTo>
                  <a:lnTo>
                    <a:pt x="1161" y="66"/>
                  </a:lnTo>
                  <a:lnTo>
                    <a:pt x="1156" y="62"/>
                  </a:lnTo>
                  <a:lnTo>
                    <a:pt x="1150" y="58"/>
                  </a:lnTo>
                  <a:lnTo>
                    <a:pt x="1144" y="54"/>
                  </a:lnTo>
                  <a:lnTo>
                    <a:pt x="1138" y="51"/>
                  </a:lnTo>
                  <a:lnTo>
                    <a:pt x="1133" y="47"/>
                  </a:lnTo>
                  <a:lnTo>
                    <a:pt x="1127" y="44"/>
                  </a:lnTo>
                  <a:lnTo>
                    <a:pt x="1121" y="41"/>
                  </a:lnTo>
                  <a:lnTo>
                    <a:pt x="1115" y="38"/>
                  </a:lnTo>
                  <a:lnTo>
                    <a:pt x="1110" y="35"/>
                  </a:lnTo>
                  <a:lnTo>
                    <a:pt x="1105" y="33"/>
                  </a:lnTo>
                  <a:lnTo>
                    <a:pt x="1099" y="31"/>
                  </a:lnTo>
                  <a:lnTo>
                    <a:pt x="1094" y="28"/>
                  </a:lnTo>
                  <a:lnTo>
                    <a:pt x="1088" y="26"/>
                  </a:lnTo>
                  <a:lnTo>
                    <a:pt x="1083" y="24"/>
                  </a:lnTo>
                  <a:lnTo>
                    <a:pt x="1077" y="22"/>
                  </a:lnTo>
                  <a:lnTo>
                    <a:pt x="1071" y="20"/>
                  </a:lnTo>
                  <a:lnTo>
                    <a:pt x="1065" y="19"/>
                  </a:lnTo>
                  <a:lnTo>
                    <a:pt x="1060" y="17"/>
                  </a:lnTo>
                  <a:lnTo>
                    <a:pt x="1054" y="15"/>
                  </a:lnTo>
                  <a:lnTo>
                    <a:pt x="1048" y="14"/>
                  </a:lnTo>
                  <a:lnTo>
                    <a:pt x="1042" y="13"/>
                  </a:lnTo>
                  <a:lnTo>
                    <a:pt x="1035" y="11"/>
                  </a:lnTo>
                  <a:lnTo>
                    <a:pt x="1029" y="10"/>
                  </a:lnTo>
                  <a:lnTo>
                    <a:pt x="1023" y="9"/>
                  </a:lnTo>
                  <a:lnTo>
                    <a:pt x="1017" y="8"/>
                  </a:lnTo>
                  <a:lnTo>
                    <a:pt x="1010" y="7"/>
                  </a:lnTo>
                  <a:lnTo>
                    <a:pt x="1004" y="6"/>
                  </a:lnTo>
                  <a:lnTo>
                    <a:pt x="998" y="5"/>
                  </a:lnTo>
                  <a:lnTo>
                    <a:pt x="991" y="4"/>
                  </a:lnTo>
                  <a:lnTo>
                    <a:pt x="984" y="4"/>
                  </a:lnTo>
                  <a:lnTo>
                    <a:pt x="978" y="3"/>
                  </a:lnTo>
                  <a:lnTo>
                    <a:pt x="971" y="2"/>
                  </a:lnTo>
                  <a:lnTo>
                    <a:pt x="964" y="2"/>
                  </a:lnTo>
                  <a:lnTo>
                    <a:pt x="958" y="2"/>
                  </a:lnTo>
                  <a:lnTo>
                    <a:pt x="951" y="1"/>
                  </a:lnTo>
                  <a:lnTo>
                    <a:pt x="944" y="1"/>
                  </a:lnTo>
                  <a:lnTo>
                    <a:pt x="937" y="1"/>
                  </a:lnTo>
                  <a:lnTo>
                    <a:pt x="930" y="1"/>
                  </a:lnTo>
                  <a:lnTo>
                    <a:pt x="923" y="1"/>
                  </a:lnTo>
                  <a:lnTo>
                    <a:pt x="916" y="1"/>
                  </a:lnTo>
                  <a:lnTo>
                    <a:pt x="909" y="1"/>
                  </a:lnTo>
                  <a:lnTo>
                    <a:pt x="902" y="1"/>
                  </a:lnTo>
                  <a:lnTo>
                    <a:pt x="895" y="1"/>
                  </a:lnTo>
                  <a:lnTo>
                    <a:pt x="887" y="1"/>
                  </a:lnTo>
                  <a:lnTo>
                    <a:pt x="880" y="2"/>
                  </a:lnTo>
                  <a:lnTo>
                    <a:pt x="873" y="2"/>
                  </a:lnTo>
                  <a:lnTo>
                    <a:pt x="866" y="3"/>
                  </a:lnTo>
                  <a:lnTo>
                    <a:pt x="858" y="3"/>
                  </a:lnTo>
                  <a:lnTo>
                    <a:pt x="851" y="4"/>
                  </a:lnTo>
                  <a:lnTo>
                    <a:pt x="843" y="4"/>
                  </a:lnTo>
                  <a:lnTo>
                    <a:pt x="836" y="5"/>
                  </a:lnTo>
                  <a:lnTo>
                    <a:pt x="828" y="6"/>
                  </a:lnTo>
                  <a:lnTo>
                    <a:pt x="821" y="6"/>
                  </a:lnTo>
                  <a:lnTo>
                    <a:pt x="813" y="7"/>
                  </a:lnTo>
                  <a:lnTo>
                    <a:pt x="805" y="8"/>
                  </a:lnTo>
                  <a:lnTo>
                    <a:pt x="798" y="9"/>
                  </a:lnTo>
                  <a:lnTo>
                    <a:pt x="790" y="10"/>
                  </a:lnTo>
                  <a:lnTo>
                    <a:pt x="782" y="11"/>
                  </a:lnTo>
                  <a:lnTo>
                    <a:pt x="774" y="12"/>
                  </a:lnTo>
                  <a:lnTo>
                    <a:pt x="767" y="13"/>
                  </a:lnTo>
                  <a:lnTo>
                    <a:pt x="759" y="14"/>
                  </a:lnTo>
                  <a:lnTo>
                    <a:pt x="751" y="15"/>
                  </a:lnTo>
                  <a:lnTo>
                    <a:pt x="743" y="16"/>
                  </a:lnTo>
                  <a:lnTo>
                    <a:pt x="735" y="18"/>
                  </a:lnTo>
                  <a:lnTo>
                    <a:pt x="727" y="19"/>
                  </a:lnTo>
                  <a:lnTo>
                    <a:pt x="719" y="20"/>
                  </a:lnTo>
                  <a:lnTo>
                    <a:pt x="711" y="21"/>
                  </a:lnTo>
                  <a:lnTo>
                    <a:pt x="703" y="23"/>
                  </a:lnTo>
                  <a:lnTo>
                    <a:pt x="695" y="24"/>
                  </a:lnTo>
                  <a:lnTo>
                    <a:pt x="687" y="26"/>
                  </a:lnTo>
                  <a:lnTo>
                    <a:pt x="679" y="27"/>
                  </a:lnTo>
                  <a:lnTo>
                    <a:pt x="671" y="29"/>
                  </a:lnTo>
                  <a:lnTo>
                    <a:pt x="662" y="30"/>
                  </a:lnTo>
                  <a:lnTo>
                    <a:pt x="654" y="29"/>
                  </a:lnTo>
                  <a:lnTo>
                    <a:pt x="646" y="27"/>
                  </a:lnTo>
                  <a:lnTo>
                    <a:pt x="638" y="26"/>
                  </a:lnTo>
                  <a:lnTo>
                    <a:pt x="630" y="24"/>
                  </a:lnTo>
                  <a:lnTo>
                    <a:pt x="622" y="23"/>
                  </a:lnTo>
                  <a:lnTo>
                    <a:pt x="614" y="21"/>
                  </a:lnTo>
                  <a:lnTo>
                    <a:pt x="606" y="20"/>
                  </a:lnTo>
                  <a:lnTo>
                    <a:pt x="598" y="19"/>
                  </a:lnTo>
                  <a:lnTo>
                    <a:pt x="590" y="17"/>
                  </a:lnTo>
                  <a:lnTo>
                    <a:pt x="582" y="16"/>
                  </a:lnTo>
                  <a:lnTo>
                    <a:pt x="574" y="15"/>
                  </a:lnTo>
                  <a:lnTo>
                    <a:pt x="566" y="14"/>
                  </a:lnTo>
                  <a:lnTo>
                    <a:pt x="558" y="13"/>
                  </a:lnTo>
                  <a:lnTo>
                    <a:pt x="551" y="12"/>
                  </a:lnTo>
                  <a:lnTo>
                    <a:pt x="543" y="11"/>
                  </a:lnTo>
                  <a:lnTo>
                    <a:pt x="535" y="10"/>
                  </a:lnTo>
                  <a:lnTo>
                    <a:pt x="527" y="9"/>
                  </a:lnTo>
                  <a:lnTo>
                    <a:pt x="519" y="8"/>
                  </a:lnTo>
                  <a:lnTo>
                    <a:pt x="512" y="7"/>
                  </a:lnTo>
                  <a:lnTo>
                    <a:pt x="504" y="6"/>
                  </a:lnTo>
                  <a:lnTo>
                    <a:pt x="496" y="5"/>
                  </a:lnTo>
                  <a:lnTo>
                    <a:pt x="489" y="5"/>
                  </a:lnTo>
                  <a:lnTo>
                    <a:pt x="481" y="4"/>
                  </a:lnTo>
                  <a:lnTo>
                    <a:pt x="474" y="3"/>
                  </a:lnTo>
                  <a:lnTo>
                    <a:pt x="466" y="3"/>
                  </a:lnTo>
                  <a:lnTo>
                    <a:pt x="459" y="2"/>
                  </a:lnTo>
                  <a:lnTo>
                    <a:pt x="451" y="2"/>
                  </a:lnTo>
                  <a:lnTo>
                    <a:pt x="444" y="1"/>
                  </a:lnTo>
                  <a:lnTo>
                    <a:pt x="436" y="1"/>
                  </a:lnTo>
                  <a:lnTo>
                    <a:pt x="429" y="1"/>
                  </a:lnTo>
                  <a:lnTo>
                    <a:pt x="422" y="1"/>
                  </a:lnTo>
                  <a:lnTo>
                    <a:pt x="415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9" y="1"/>
                  </a:lnTo>
                  <a:lnTo>
                    <a:pt x="372" y="1"/>
                  </a:lnTo>
                  <a:lnTo>
                    <a:pt x="365" y="1"/>
                  </a:lnTo>
                  <a:lnTo>
                    <a:pt x="358" y="1"/>
                  </a:lnTo>
                  <a:lnTo>
                    <a:pt x="351" y="2"/>
                  </a:lnTo>
                  <a:lnTo>
                    <a:pt x="345" y="2"/>
                  </a:lnTo>
                  <a:lnTo>
                    <a:pt x="338" y="3"/>
                  </a:lnTo>
                  <a:lnTo>
                    <a:pt x="331" y="4"/>
                  </a:lnTo>
                  <a:lnTo>
                    <a:pt x="325" y="4"/>
                  </a:lnTo>
                  <a:lnTo>
                    <a:pt x="318" y="5"/>
                  </a:lnTo>
                  <a:lnTo>
                    <a:pt x="312" y="6"/>
                  </a:lnTo>
                  <a:lnTo>
                    <a:pt x="305" y="7"/>
                  </a:lnTo>
                  <a:lnTo>
                    <a:pt x="299" y="8"/>
                  </a:lnTo>
                  <a:lnTo>
                    <a:pt x="292" y="9"/>
                  </a:lnTo>
                  <a:lnTo>
                    <a:pt x="286" y="10"/>
                  </a:lnTo>
                  <a:lnTo>
                    <a:pt x="280" y="11"/>
                  </a:lnTo>
                  <a:lnTo>
                    <a:pt x="274" y="13"/>
                  </a:lnTo>
                  <a:lnTo>
                    <a:pt x="267" y="14"/>
                  </a:lnTo>
                  <a:lnTo>
                    <a:pt x="261" y="16"/>
                  </a:lnTo>
                  <a:lnTo>
                    <a:pt x="255" y="17"/>
                  </a:lnTo>
                  <a:lnTo>
                    <a:pt x="249" y="19"/>
                  </a:lnTo>
                  <a:lnTo>
                    <a:pt x="244" y="21"/>
                  </a:lnTo>
                  <a:lnTo>
                    <a:pt x="238" y="23"/>
                  </a:lnTo>
                  <a:lnTo>
                    <a:pt x="232" y="24"/>
                  </a:lnTo>
                  <a:lnTo>
                    <a:pt x="226" y="26"/>
                  </a:lnTo>
                  <a:lnTo>
                    <a:pt x="221" y="29"/>
                  </a:lnTo>
                  <a:lnTo>
                    <a:pt x="215" y="31"/>
                  </a:lnTo>
                  <a:lnTo>
                    <a:pt x="210" y="33"/>
                  </a:lnTo>
                  <a:lnTo>
                    <a:pt x="204" y="36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88" y="44"/>
                  </a:lnTo>
                  <a:lnTo>
                    <a:pt x="182" y="47"/>
                  </a:lnTo>
                  <a:lnTo>
                    <a:pt x="176" y="50"/>
                  </a:lnTo>
                  <a:lnTo>
                    <a:pt x="170" y="54"/>
                  </a:lnTo>
                  <a:lnTo>
                    <a:pt x="164" y="58"/>
                  </a:lnTo>
                  <a:lnTo>
                    <a:pt x="159" y="61"/>
                  </a:lnTo>
                  <a:lnTo>
                    <a:pt x="153" y="65"/>
                  </a:lnTo>
                  <a:lnTo>
                    <a:pt x="148" y="69"/>
                  </a:lnTo>
                  <a:lnTo>
                    <a:pt x="142" y="73"/>
                  </a:lnTo>
                  <a:lnTo>
                    <a:pt x="137" y="77"/>
                  </a:lnTo>
                  <a:lnTo>
                    <a:pt x="132" y="82"/>
                  </a:lnTo>
                  <a:lnTo>
                    <a:pt x="127" y="86"/>
                  </a:lnTo>
                  <a:lnTo>
                    <a:pt x="122" y="90"/>
                  </a:lnTo>
                  <a:lnTo>
                    <a:pt x="117" y="95"/>
                  </a:lnTo>
                  <a:lnTo>
                    <a:pt x="112" y="100"/>
                  </a:lnTo>
                  <a:lnTo>
                    <a:pt x="107" y="104"/>
                  </a:lnTo>
                  <a:lnTo>
                    <a:pt x="103" y="109"/>
                  </a:lnTo>
                  <a:lnTo>
                    <a:pt x="98" y="114"/>
                  </a:lnTo>
                  <a:lnTo>
                    <a:pt x="94" y="119"/>
                  </a:lnTo>
                  <a:lnTo>
                    <a:pt x="90" y="124"/>
                  </a:lnTo>
                  <a:lnTo>
                    <a:pt x="85" y="129"/>
                  </a:lnTo>
                  <a:lnTo>
                    <a:pt x="81" y="135"/>
                  </a:lnTo>
                  <a:lnTo>
                    <a:pt x="77" y="140"/>
                  </a:lnTo>
                  <a:lnTo>
                    <a:pt x="73" y="146"/>
                  </a:lnTo>
                  <a:lnTo>
                    <a:pt x="69" y="151"/>
                  </a:lnTo>
                  <a:lnTo>
                    <a:pt x="66" y="157"/>
                  </a:lnTo>
                  <a:lnTo>
                    <a:pt x="62" y="162"/>
                  </a:lnTo>
                  <a:lnTo>
                    <a:pt x="59" y="168"/>
                  </a:lnTo>
                  <a:lnTo>
                    <a:pt x="55" y="174"/>
                  </a:lnTo>
                  <a:lnTo>
                    <a:pt x="52" y="180"/>
                  </a:lnTo>
                  <a:lnTo>
                    <a:pt x="49" y="186"/>
                  </a:lnTo>
                  <a:lnTo>
                    <a:pt x="45" y="192"/>
                  </a:lnTo>
                  <a:lnTo>
                    <a:pt x="42" y="198"/>
                  </a:lnTo>
                  <a:lnTo>
                    <a:pt x="39" y="204"/>
                  </a:lnTo>
                  <a:lnTo>
                    <a:pt x="37" y="210"/>
                  </a:lnTo>
                  <a:lnTo>
                    <a:pt x="34" y="217"/>
                  </a:lnTo>
                  <a:lnTo>
                    <a:pt x="31" y="223"/>
                  </a:lnTo>
                  <a:lnTo>
                    <a:pt x="29" y="230"/>
                  </a:lnTo>
                  <a:lnTo>
                    <a:pt x="26" y="236"/>
                  </a:lnTo>
                  <a:lnTo>
                    <a:pt x="24" y="242"/>
                  </a:lnTo>
                  <a:lnTo>
                    <a:pt x="22" y="249"/>
                  </a:lnTo>
                  <a:lnTo>
                    <a:pt x="20" y="256"/>
                  </a:lnTo>
                  <a:lnTo>
                    <a:pt x="18" y="262"/>
                  </a:lnTo>
                  <a:lnTo>
                    <a:pt x="16" y="269"/>
                  </a:lnTo>
                  <a:lnTo>
                    <a:pt x="14" y="276"/>
                  </a:lnTo>
                  <a:lnTo>
                    <a:pt x="12" y="283"/>
                  </a:lnTo>
                  <a:lnTo>
                    <a:pt x="11" y="290"/>
                  </a:lnTo>
                  <a:lnTo>
                    <a:pt x="9" y="296"/>
                  </a:lnTo>
                  <a:lnTo>
                    <a:pt x="8" y="303"/>
                  </a:lnTo>
                  <a:lnTo>
                    <a:pt x="6" y="310"/>
                  </a:lnTo>
                  <a:lnTo>
                    <a:pt x="5" y="317"/>
                  </a:lnTo>
                  <a:lnTo>
                    <a:pt x="4" y="324"/>
                  </a:lnTo>
                  <a:lnTo>
                    <a:pt x="3" y="331"/>
                  </a:lnTo>
                  <a:lnTo>
                    <a:pt x="2" y="338"/>
                  </a:lnTo>
                  <a:lnTo>
                    <a:pt x="2" y="346"/>
                  </a:lnTo>
                  <a:lnTo>
                    <a:pt x="1" y="353"/>
                  </a:lnTo>
                  <a:lnTo>
                    <a:pt x="1" y="360"/>
                  </a:lnTo>
                  <a:lnTo>
                    <a:pt x="0" y="367"/>
                  </a:lnTo>
                  <a:lnTo>
                    <a:pt x="0" y="374"/>
                  </a:lnTo>
                  <a:lnTo>
                    <a:pt x="0" y="382"/>
                  </a:lnTo>
                  <a:lnTo>
                    <a:pt x="0" y="389"/>
                  </a:lnTo>
                  <a:lnTo>
                    <a:pt x="0" y="396"/>
                  </a:lnTo>
                  <a:lnTo>
                    <a:pt x="0" y="403"/>
                  </a:lnTo>
                  <a:lnTo>
                    <a:pt x="0" y="410"/>
                  </a:lnTo>
                  <a:lnTo>
                    <a:pt x="1" y="417"/>
                  </a:lnTo>
                  <a:lnTo>
                    <a:pt x="1" y="424"/>
                  </a:lnTo>
                  <a:lnTo>
                    <a:pt x="2" y="431"/>
                  </a:lnTo>
                  <a:lnTo>
                    <a:pt x="2" y="438"/>
                  </a:lnTo>
                  <a:lnTo>
                    <a:pt x="3" y="445"/>
                  </a:lnTo>
                  <a:lnTo>
                    <a:pt x="4" y="452"/>
                  </a:lnTo>
                  <a:lnTo>
                    <a:pt x="5" y="459"/>
                  </a:lnTo>
                  <a:lnTo>
                    <a:pt x="6" y="465"/>
                  </a:lnTo>
                  <a:lnTo>
                    <a:pt x="7" y="472"/>
                  </a:lnTo>
                  <a:lnTo>
                    <a:pt x="9" y="479"/>
                  </a:lnTo>
                  <a:lnTo>
                    <a:pt x="10" y="486"/>
                  </a:lnTo>
                  <a:lnTo>
                    <a:pt x="12" y="493"/>
                  </a:lnTo>
                  <a:lnTo>
                    <a:pt x="13" y="499"/>
                  </a:lnTo>
                  <a:lnTo>
                    <a:pt x="15" y="506"/>
                  </a:lnTo>
                  <a:lnTo>
                    <a:pt x="17" y="513"/>
                  </a:lnTo>
                  <a:lnTo>
                    <a:pt x="19" y="519"/>
                  </a:lnTo>
                  <a:lnTo>
                    <a:pt x="21" y="526"/>
                  </a:lnTo>
                  <a:lnTo>
                    <a:pt x="23" y="533"/>
                  </a:lnTo>
                  <a:lnTo>
                    <a:pt x="25" y="539"/>
                  </a:lnTo>
                  <a:lnTo>
                    <a:pt x="28" y="546"/>
                  </a:lnTo>
                  <a:lnTo>
                    <a:pt x="30" y="552"/>
                  </a:lnTo>
                  <a:lnTo>
                    <a:pt x="33" y="559"/>
                  </a:lnTo>
                  <a:lnTo>
                    <a:pt x="35" y="565"/>
                  </a:lnTo>
                  <a:lnTo>
                    <a:pt x="38" y="572"/>
                  </a:lnTo>
                  <a:lnTo>
                    <a:pt x="41" y="578"/>
                  </a:lnTo>
                  <a:lnTo>
                    <a:pt x="44" y="584"/>
                  </a:lnTo>
                  <a:lnTo>
                    <a:pt x="47" y="591"/>
                  </a:lnTo>
                  <a:lnTo>
                    <a:pt x="50" y="597"/>
                  </a:lnTo>
                  <a:lnTo>
                    <a:pt x="53" y="603"/>
                  </a:lnTo>
                  <a:lnTo>
                    <a:pt x="56" y="609"/>
                  </a:lnTo>
                  <a:lnTo>
                    <a:pt x="59" y="616"/>
                  </a:lnTo>
                  <a:lnTo>
                    <a:pt x="63" y="622"/>
                  </a:lnTo>
                  <a:lnTo>
                    <a:pt x="66" y="628"/>
                  </a:lnTo>
                  <a:lnTo>
                    <a:pt x="70" y="634"/>
                  </a:lnTo>
                  <a:lnTo>
                    <a:pt x="74" y="640"/>
                  </a:lnTo>
                  <a:lnTo>
                    <a:pt x="77" y="646"/>
                  </a:lnTo>
                  <a:lnTo>
                    <a:pt x="81" y="652"/>
                  </a:lnTo>
                  <a:lnTo>
                    <a:pt x="85" y="658"/>
                  </a:lnTo>
                  <a:lnTo>
                    <a:pt x="89" y="663"/>
                  </a:lnTo>
                  <a:lnTo>
                    <a:pt x="93" y="669"/>
                  </a:lnTo>
                  <a:lnTo>
                    <a:pt x="98" y="675"/>
                  </a:lnTo>
                  <a:lnTo>
                    <a:pt x="102" y="681"/>
                  </a:lnTo>
                  <a:lnTo>
                    <a:pt x="106" y="686"/>
                  </a:lnTo>
                  <a:lnTo>
                    <a:pt x="111" y="692"/>
                  </a:lnTo>
                  <a:lnTo>
                    <a:pt x="115" y="698"/>
                  </a:lnTo>
                  <a:lnTo>
                    <a:pt x="120" y="703"/>
                  </a:lnTo>
                  <a:lnTo>
                    <a:pt x="124" y="709"/>
                  </a:lnTo>
                  <a:lnTo>
                    <a:pt x="129" y="714"/>
                  </a:lnTo>
                  <a:lnTo>
                    <a:pt x="134" y="719"/>
                  </a:lnTo>
                  <a:lnTo>
                    <a:pt x="139" y="725"/>
                  </a:lnTo>
                  <a:lnTo>
                    <a:pt x="144" y="730"/>
                  </a:lnTo>
                  <a:lnTo>
                    <a:pt x="149" y="735"/>
                  </a:lnTo>
                  <a:lnTo>
                    <a:pt x="154" y="740"/>
                  </a:lnTo>
                  <a:lnTo>
                    <a:pt x="159" y="745"/>
                  </a:lnTo>
                  <a:lnTo>
                    <a:pt x="165" y="751"/>
                  </a:lnTo>
                  <a:lnTo>
                    <a:pt x="170" y="756"/>
                  </a:lnTo>
                  <a:lnTo>
                    <a:pt x="176" y="760"/>
                  </a:lnTo>
                  <a:lnTo>
                    <a:pt x="181" y="765"/>
                  </a:lnTo>
                  <a:lnTo>
                    <a:pt x="187" y="770"/>
                  </a:lnTo>
                  <a:lnTo>
                    <a:pt x="192" y="775"/>
                  </a:lnTo>
                  <a:lnTo>
                    <a:pt x="197" y="779"/>
                  </a:lnTo>
                  <a:lnTo>
                    <a:pt x="202" y="783"/>
                  </a:lnTo>
                  <a:lnTo>
                    <a:pt x="208" y="787"/>
                  </a:lnTo>
                  <a:lnTo>
                    <a:pt x="213" y="791"/>
                  </a:lnTo>
                  <a:lnTo>
                    <a:pt x="218" y="795"/>
                  </a:lnTo>
                  <a:lnTo>
                    <a:pt x="224" y="799"/>
                  </a:lnTo>
                  <a:lnTo>
                    <a:pt x="229" y="803"/>
                  </a:lnTo>
                  <a:lnTo>
                    <a:pt x="234" y="807"/>
                  </a:lnTo>
                  <a:lnTo>
                    <a:pt x="240" y="811"/>
                  </a:lnTo>
                  <a:lnTo>
                    <a:pt x="245" y="814"/>
                  </a:lnTo>
                  <a:lnTo>
                    <a:pt x="251" y="818"/>
                  </a:lnTo>
                  <a:lnTo>
                    <a:pt x="257" y="822"/>
                  </a:lnTo>
                  <a:lnTo>
                    <a:pt x="262" y="825"/>
                  </a:lnTo>
                  <a:lnTo>
                    <a:pt x="268" y="829"/>
                  </a:lnTo>
                  <a:lnTo>
                    <a:pt x="274" y="832"/>
                  </a:lnTo>
                  <a:lnTo>
                    <a:pt x="280" y="835"/>
                  </a:lnTo>
                  <a:lnTo>
                    <a:pt x="286" y="839"/>
                  </a:lnTo>
                  <a:lnTo>
                    <a:pt x="292" y="842"/>
                  </a:lnTo>
                  <a:lnTo>
                    <a:pt x="298" y="845"/>
                  </a:lnTo>
                  <a:lnTo>
                    <a:pt x="304" y="848"/>
                  </a:lnTo>
                  <a:lnTo>
                    <a:pt x="310" y="851"/>
                  </a:lnTo>
                  <a:lnTo>
                    <a:pt x="316" y="854"/>
                  </a:lnTo>
                  <a:lnTo>
                    <a:pt x="322" y="857"/>
                  </a:lnTo>
                  <a:lnTo>
                    <a:pt x="329" y="860"/>
                  </a:lnTo>
                  <a:lnTo>
                    <a:pt x="335" y="863"/>
                  </a:lnTo>
                  <a:lnTo>
                    <a:pt x="341" y="866"/>
                  </a:lnTo>
                  <a:lnTo>
                    <a:pt x="348" y="868"/>
                  </a:lnTo>
                  <a:lnTo>
                    <a:pt x="354" y="871"/>
                  </a:lnTo>
                  <a:lnTo>
                    <a:pt x="361" y="874"/>
                  </a:lnTo>
                  <a:lnTo>
                    <a:pt x="367" y="876"/>
                  </a:lnTo>
                  <a:lnTo>
                    <a:pt x="374" y="879"/>
                  </a:lnTo>
                  <a:lnTo>
                    <a:pt x="380" y="881"/>
                  </a:lnTo>
                  <a:lnTo>
                    <a:pt x="387" y="884"/>
                  </a:lnTo>
                  <a:lnTo>
                    <a:pt x="394" y="886"/>
                  </a:lnTo>
                  <a:lnTo>
                    <a:pt x="400" y="888"/>
                  </a:lnTo>
                  <a:lnTo>
                    <a:pt x="407" y="890"/>
                  </a:lnTo>
                  <a:lnTo>
                    <a:pt x="414" y="892"/>
                  </a:lnTo>
                  <a:lnTo>
                    <a:pt x="421" y="894"/>
                  </a:lnTo>
                  <a:lnTo>
                    <a:pt x="428" y="896"/>
                  </a:lnTo>
                  <a:lnTo>
                    <a:pt x="435" y="898"/>
                  </a:lnTo>
                  <a:lnTo>
                    <a:pt x="442" y="900"/>
                  </a:lnTo>
                  <a:lnTo>
                    <a:pt x="449" y="902"/>
                  </a:lnTo>
                  <a:lnTo>
                    <a:pt x="456" y="904"/>
                  </a:lnTo>
                  <a:lnTo>
                    <a:pt x="463" y="906"/>
                  </a:lnTo>
                  <a:lnTo>
                    <a:pt x="470" y="907"/>
                  </a:lnTo>
                  <a:lnTo>
                    <a:pt x="477" y="909"/>
                  </a:lnTo>
                  <a:lnTo>
                    <a:pt x="484" y="910"/>
                  </a:lnTo>
                  <a:lnTo>
                    <a:pt x="491" y="912"/>
                  </a:lnTo>
                  <a:lnTo>
                    <a:pt x="498" y="913"/>
                  </a:lnTo>
                  <a:lnTo>
                    <a:pt x="506" y="914"/>
                  </a:lnTo>
                  <a:lnTo>
                    <a:pt x="513" y="916"/>
                  </a:lnTo>
                  <a:lnTo>
                    <a:pt x="520" y="917"/>
                  </a:lnTo>
                  <a:lnTo>
                    <a:pt x="528" y="918"/>
                  </a:lnTo>
                  <a:lnTo>
                    <a:pt x="535" y="919"/>
                  </a:lnTo>
                  <a:lnTo>
                    <a:pt x="542" y="920"/>
                  </a:lnTo>
                  <a:lnTo>
                    <a:pt x="550" y="921"/>
                  </a:lnTo>
                  <a:lnTo>
                    <a:pt x="557" y="922"/>
                  </a:lnTo>
                  <a:lnTo>
                    <a:pt x="565" y="923"/>
                  </a:lnTo>
                  <a:lnTo>
                    <a:pt x="572" y="923"/>
                  </a:lnTo>
                  <a:lnTo>
                    <a:pt x="580" y="924"/>
                  </a:lnTo>
                  <a:lnTo>
                    <a:pt x="587" y="925"/>
                  </a:lnTo>
                  <a:lnTo>
                    <a:pt x="595" y="925"/>
                  </a:lnTo>
                  <a:lnTo>
                    <a:pt x="602" y="926"/>
                  </a:lnTo>
                  <a:lnTo>
                    <a:pt x="610" y="926"/>
                  </a:lnTo>
                  <a:lnTo>
                    <a:pt x="618" y="927"/>
                  </a:lnTo>
                  <a:lnTo>
                    <a:pt x="625" y="927"/>
                  </a:lnTo>
                  <a:lnTo>
                    <a:pt x="633" y="927"/>
                  </a:lnTo>
                  <a:lnTo>
                    <a:pt x="641" y="927"/>
                  </a:lnTo>
                  <a:lnTo>
                    <a:pt x="648" y="927"/>
                  </a:lnTo>
                  <a:lnTo>
                    <a:pt x="656" y="927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20" name="Freeform 88">
              <a:extLst>
                <a:ext uri="{FF2B5EF4-FFF2-40B4-BE49-F238E27FC236}">
                  <a16:creationId xmlns:a16="http://schemas.microsoft.com/office/drawing/2014/main" id="{A3587F76-7E5A-409E-92D9-5D333243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131" y="4778650"/>
              <a:ext cx="1687948" cy="1166765"/>
            </a:xfrm>
            <a:custGeom>
              <a:avLst/>
              <a:gdLst>
                <a:gd name="T0" fmla="*/ 2147483646 w 1176"/>
                <a:gd name="T1" fmla="*/ 2147483646 h 831"/>
                <a:gd name="T2" fmla="*/ 2147483646 w 1176"/>
                <a:gd name="T3" fmla="*/ 2147483646 h 831"/>
                <a:gd name="T4" fmla="*/ 2147483646 w 1176"/>
                <a:gd name="T5" fmla="*/ 2147483646 h 831"/>
                <a:gd name="T6" fmla="*/ 2147483646 w 1176"/>
                <a:gd name="T7" fmla="*/ 2147483646 h 831"/>
                <a:gd name="T8" fmla="*/ 2147483646 w 1176"/>
                <a:gd name="T9" fmla="*/ 2147483646 h 831"/>
                <a:gd name="T10" fmla="*/ 2147483646 w 1176"/>
                <a:gd name="T11" fmla="*/ 2147483646 h 831"/>
                <a:gd name="T12" fmla="*/ 2147483646 w 1176"/>
                <a:gd name="T13" fmla="*/ 2147483646 h 831"/>
                <a:gd name="T14" fmla="*/ 2147483646 w 1176"/>
                <a:gd name="T15" fmla="*/ 2147483646 h 831"/>
                <a:gd name="T16" fmla="*/ 2147483646 w 1176"/>
                <a:gd name="T17" fmla="*/ 2147483646 h 831"/>
                <a:gd name="T18" fmla="*/ 2147483646 w 1176"/>
                <a:gd name="T19" fmla="*/ 2147483646 h 831"/>
                <a:gd name="T20" fmla="*/ 2147483646 w 1176"/>
                <a:gd name="T21" fmla="*/ 2147483646 h 831"/>
                <a:gd name="T22" fmla="*/ 2147483646 w 1176"/>
                <a:gd name="T23" fmla="*/ 2147483646 h 831"/>
                <a:gd name="T24" fmla="*/ 2147483646 w 1176"/>
                <a:gd name="T25" fmla="*/ 2147483646 h 831"/>
                <a:gd name="T26" fmla="*/ 2147483646 w 1176"/>
                <a:gd name="T27" fmla="*/ 2147483646 h 831"/>
                <a:gd name="T28" fmla="*/ 2147483646 w 1176"/>
                <a:gd name="T29" fmla="*/ 2147483646 h 831"/>
                <a:gd name="T30" fmla="*/ 2147483646 w 1176"/>
                <a:gd name="T31" fmla="*/ 2147483646 h 831"/>
                <a:gd name="T32" fmla="*/ 2147483646 w 1176"/>
                <a:gd name="T33" fmla="*/ 2147483646 h 831"/>
                <a:gd name="T34" fmla="*/ 2147483646 w 1176"/>
                <a:gd name="T35" fmla="*/ 2147483646 h 831"/>
                <a:gd name="T36" fmla="*/ 2147483646 w 1176"/>
                <a:gd name="T37" fmla="*/ 2147483646 h 831"/>
                <a:gd name="T38" fmla="*/ 2147483646 w 1176"/>
                <a:gd name="T39" fmla="*/ 2147483646 h 831"/>
                <a:gd name="T40" fmla="*/ 2147483646 w 1176"/>
                <a:gd name="T41" fmla="*/ 2147483646 h 831"/>
                <a:gd name="T42" fmla="*/ 2147483646 w 1176"/>
                <a:gd name="T43" fmla="*/ 2147483646 h 831"/>
                <a:gd name="T44" fmla="*/ 2147483646 w 1176"/>
                <a:gd name="T45" fmla="*/ 2147483646 h 831"/>
                <a:gd name="T46" fmla="*/ 2147483646 w 1176"/>
                <a:gd name="T47" fmla="*/ 2147483646 h 831"/>
                <a:gd name="T48" fmla="*/ 2147483646 w 1176"/>
                <a:gd name="T49" fmla="*/ 2147483646 h 831"/>
                <a:gd name="T50" fmla="*/ 2147483646 w 1176"/>
                <a:gd name="T51" fmla="*/ 0 h 831"/>
                <a:gd name="T52" fmla="*/ 2147483646 w 1176"/>
                <a:gd name="T53" fmla="*/ 2147483646 h 831"/>
                <a:gd name="T54" fmla="*/ 2147483646 w 1176"/>
                <a:gd name="T55" fmla="*/ 2147483646 h 831"/>
                <a:gd name="T56" fmla="*/ 2147483646 w 1176"/>
                <a:gd name="T57" fmla="*/ 2147483646 h 831"/>
                <a:gd name="T58" fmla="*/ 2147483646 w 1176"/>
                <a:gd name="T59" fmla="*/ 2147483646 h 831"/>
                <a:gd name="T60" fmla="*/ 2147483646 w 1176"/>
                <a:gd name="T61" fmla="*/ 2147483646 h 831"/>
                <a:gd name="T62" fmla="*/ 2147483646 w 1176"/>
                <a:gd name="T63" fmla="*/ 2147483646 h 831"/>
                <a:gd name="T64" fmla="*/ 2147483646 w 1176"/>
                <a:gd name="T65" fmla="*/ 0 h 831"/>
                <a:gd name="T66" fmla="*/ 2147483646 w 1176"/>
                <a:gd name="T67" fmla="*/ 0 h 831"/>
                <a:gd name="T68" fmla="*/ 2147483646 w 1176"/>
                <a:gd name="T69" fmla="*/ 2147483646 h 831"/>
                <a:gd name="T70" fmla="*/ 2147483646 w 1176"/>
                <a:gd name="T71" fmla="*/ 2147483646 h 831"/>
                <a:gd name="T72" fmla="*/ 2147483646 w 1176"/>
                <a:gd name="T73" fmla="*/ 2147483646 h 831"/>
                <a:gd name="T74" fmla="*/ 2147483646 w 1176"/>
                <a:gd name="T75" fmla="*/ 2147483646 h 831"/>
                <a:gd name="T76" fmla="*/ 2147483646 w 1176"/>
                <a:gd name="T77" fmla="*/ 2147483646 h 831"/>
                <a:gd name="T78" fmla="*/ 2147483646 w 1176"/>
                <a:gd name="T79" fmla="*/ 2147483646 h 831"/>
                <a:gd name="T80" fmla="*/ 2147483646 w 1176"/>
                <a:gd name="T81" fmla="*/ 2147483646 h 831"/>
                <a:gd name="T82" fmla="*/ 2147483646 w 1176"/>
                <a:gd name="T83" fmla="*/ 2147483646 h 831"/>
                <a:gd name="T84" fmla="*/ 2147483646 w 1176"/>
                <a:gd name="T85" fmla="*/ 2147483646 h 831"/>
                <a:gd name="T86" fmla="*/ 0 w 1176"/>
                <a:gd name="T87" fmla="*/ 2147483646 h 831"/>
                <a:gd name="T88" fmla="*/ 2147483646 w 1176"/>
                <a:gd name="T89" fmla="*/ 2147483646 h 831"/>
                <a:gd name="T90" fmla="*/ 2147483646 w 1176"/>
                <a:gd name="T91" fmla="*/ 2147483646 h 831"/>
                <a:gd name="T92" fmla="*/ 2147483646 w 1176"/>
                <a:gd name="T93" fmla="*/ 2147483646 h 831"/>
                <a:gd name="T94" fmla="*/ 2147483646 w 1176"/>
                <a:gd name="T95" fmla="*/ 2147483646 h 831"/>
                <a:gd name="T96" fmla="*/ 2147483646 w 1176"/>
                <a:gd name="T97" fmla="*/ 2147483646 h 831"/>
                <a:gd name="T98" fmla="*/ 2147483646 w 1176"/>
                <a:gd name="T99" fmla="*/ 2147483646 h 831"/>
                <a:gd name="T100" fmla="*/ 2147483646 w 1176"/>
                <a:gd name="T101" fmla="*/ 2147483646 h 831"/>
                <a:gd name="T102" fmla="*/ 2147483646 w 1176"/>
                <a:gd name="T103" fmla="*/ 2147483646 h 831"/>
                <a:gd name="T104" fmla="*/ 2147483646 w 1176"/>
                <a:gd name="T105" fmla="*/ 2147483646 h 831"/>
                <a:gd name="T106" fmla="*/ 2147483646 w 1176"/>
                <a:gd name="T107" fmla="*/ 2147483646 h 831"/>
                <a:gd name="T108" fmla="*/ 2147483646 w 1176"/>
                <a:gd name="T109" fmla="*/ 2147483646 h 831"/>
                <a:gd name="T110" fmla="*/ 2147483646 w 1176"/>
                <a:gd name="T111" fmla="*/ 2147483646 h 831"/>
                <a:gd name="T112" fmla="*/ 2147483646 w 1176"/>
                <a:gd name="T113" fmla="*/ 2147483646 h 831"/>
                <a:gd name="T114" fmla="*/ 2147483646 w 1176"/>
                <a:gd name="T115" fmla="*/ 2147483646 h 831"/>
                <a:gd name="T116" fmla="*/ 2147483646 w 1176"/>
                <a:gd name="T117" fmla="*/ 2147483646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6"/>
                <a:gd name="T178" fmla="*/ 0 h 831"/>
                <a:gd name="T179" fmla="*/ 1176 w 1176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6" h="831">
                  <a:moveTo>
                    <a:pt x="587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10" y="829"/>
                  </a:lnTo>
                  <a:lnTo>
                    <a:pt x="618" y="829"/>
                  </a:lnTo>
                  <a:lnTo>
                    <a:pt x="626" y="829"/>
                  </a:lnTo>
                  <a:lnTo>
                    <a:pt x="633" y="828"/>
                  </a:lnTo>
                  <a:lnTo>
                    <a:pt x="641" y="828"/>
                  </a:lnTo>
                  <a:lnTo>
                    <a:pt x="649" y="827"/>
                  </a:lnTo>
                  <a:lnTo>
                    <a:pt x="656" y="827"/>
                  </a:lnTo>
                  <a:lnTo>
                    <a:pt x="664" y="826"/>
                  </a:lnTo>
                  <a:lnTo>
                    <a:pt x="671" y="825"/>
                  </a:lnTo>
                  <a:lnTo>
                    <a:pt x="679" y="824"/>
                  </a:lnTo>
                  <a:lnTo>
                    <a:pt x="686" y="823"/>
                  </a:lnTo>
                  <a:lnTo>
                    <a:pt x="694" y="822"/>
                  </a:lnTo>
                  <a:lnTo>
                    <a:pt x="701" y="821"/>
                  </a:lnTo>
                  <a:lnTo>
                    <a:pt x="709" y="820"/>
                  </a:lnTo>
                  <a:lnTo>
                    <a:pt x="716" y="819"/>
                  </a:lnTo>
                  <a:lnTo>
                    <a:pt x="723" y="818"/>
                  </a:lnTo>
                  <a:lnTo>
                    <a:pt x="731" y="816"/>
                  </a:lnTo>
                  <a:lnTo>
                    <a:pt x="738" y="815"/>
                  </a:lnTo>
                  <a:lnTo>
                    <a:pt x="745" y="813"/>
                  </a:lnTo>
                  <a:lnTo>
                    <a:pt x="752" y="812"/>
                  </a:lnTo>
                  <a:lnTo>
                    <a:pt x="760" y="810"/>
                  </a:lnTo>
                  <a:lnTo>
                    <a:pt x="767" y="808"/>
                  </a:lnTo>
                  <a:lnTo>
                    <a:pt x="774" y="807"/>
                  </a:lnTo>
                  <a:lnTo>
                    <a:pt x="781" y="805"/>
                  </a:lnTo>
                  <a:lnTo>
                    <a:pt x="788" y="803"/>
                  </a:lnTo>
                  <a:lnTo>
                    <a:pt x="795" y="801"/>
                  </a:lnTo>
                  <a:lnTo>
                    <a:pt x="802" y="799"/>
                  </a:lnTo>
                  <a:lnTo>
                    <a:pt x="809" y="797"/>
                  </a:lnTo>
                  <a:lnTo>
                    <a:pt x="815" y="794"/>
                  </a:lnTo>
                  <a:lnTo>
                    <a:pt x="822" y="792"/>
                  </a:lnTo>
                  <a:lnTo>
                    <a:pt x="829" y="790"/>
                  </a:lnTo>
                  <a:lnTo>
                    <a:pt x="836" y="787"/>
                  </a:lnTo>
                  <a:lnTo>
                    <a:pt x="842" y="785"/>
                  </a:lnTo>
                  <a:lnTo>
                    <a:pt x="849" y="782"/>
                  </a:lnTo>
                  <a:lnTo>
                    <a:pt x="856" y="780"/>
                  </a:lnTo>
                  <a:lnTo>
                    <a:pt x="862" y="777"/>
                  </a:lnTo>
                  <a:lnTo>
                    <a:pt x="868" y="774"/>
                  </a:lnTo>
                  <a:lnTo>
                    <a:pt x="875" y="771"/>
                  </a:lnTo>
                  <a:lnTo>
                    <a:pt x="881" y="769"/>
                  </a:lnTo>
                  <a:lnTo>
                    <a:pt x="888" y="766"/>
                  </a:lnTo>
                  <a:lnTo>
                    <a:pt x="894" y="763"/>
                  </a:lnTo>
                  <a:lnTo>
                    <a:pt x="900" y="760"/>
                  </a:lnTo>
                  <a:lnTo>
                    <a:pt x="906" y="756"/>
                  </a:lnTo>
                  <a:lnTo>
                    <a:pt x="912" y="753"/>
                  </a:lnTo>
                  <a:lnTo>
                    <a:pt x="918" y="750"/>
                  </a:lnTo>
                  <a:lnTo>
                    <a:pt x="924" y="747"/>
                  </a:lnTo>
                  <a:lnTo>
                    <a:pt x="930" y="743"/>
                  </a:lnTo>
                  <a:lnTo>
                    <a:pt x="936" y="740"/>
                  </a:lnTo>
                  <a:lnTo>
                    <a:pt x="942" y="736"/>
                  </a:lnTo>
                  <a:lnTo>
                    <a:pt x="948" y="733"/>
                  </a:lnTo>
                  <a:lnTo>
                    <a:pt x="953" y="729"/>
                  </a:lnTo>
                  <a:lnTo>
                    <a:pt x="959" y="725"/>
                  </a:lnTo>
                  <a:lnTo>
                    <a:pt x="965" y="722"/>
                  </a:lnTo>
                  <a:lnTo>
                    <a:pt x="970" y="718"/>
                  </a:lnTo>
                  <a:lnTo>
                    <a:pt x="975" y="714"/>
                  </a:lnTo>
                  <a:lnTo>
                    <a:pt x="981" y="710"/>
                  </a:lnTo>
                  <a:lnTo>
                    <a:pt x="986" y="706"/>
                  </a:lnTo>
                  <a:lnTo>
                    <a:pt x="991" y="702"/>
                  </a:lnTo>
                  <a:lnTo>
                    <a:pt x="997" y="698"/>
                  </a:lnTo>
                  <a:lnTo>
                    <a:pt x="1002" y="693"/>
                  </a:lnTo>
                  <a:lnTo>
                    <a:pt x="1007" y="689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5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9" y="627"/>
                  </a:lnTo>
                  <a:lnTo>
                    <a:pt x="1073" y="621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7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3"/>
                  </a:lnTo>
                  <a:lnTo>
                    <a:pt x="1133" y="527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2" y="508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89"/>
                  </a:lnTo>
                  <a:lnTo>
                    <a:pt x="1151" y="483"/>
                  </a:lnTo>
                  <a:lnTo>
                    <a:pt x="1154" y="476"/>
                  </a:lnTo>
                  <a:lnTo>
                    <a:pt x="1156" y="470"/>
                  </a:lnTo>
                  <a:lnTo>
                    <a:pt x="1158" y="463"/>
                  </a:lnTo>
                  <a:lnTo>
                    <a:pt x="1160" y="456"/>
                  </a:lnTo>
                  <a:lnTo>
                    <a:pt x="1161" y="450"/>
                  </a:lnTo>
                  <a:lnTo>
                    <a:pt x="1163" y="443"/>
                  </a:lnTo>
                  <a:lnTo>
                    <a:pt x="1165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9" y="416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2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4" y="375"/>
                  </a:lnTo>
                  <a:lnTo>
                    <a:pt x="1174" y="368"/>
                  </a:lnTo>
                  <a:lnTo>
                    <a:pt x="1174" y="361"/>
                  </a:lnTo>
                  <a:lnTo>
                    <a:pt x="1174" y="355"/>
                  </a:lnTo>
                  <a:lnTo>
                    <a:pt x="1175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89"/>
                  </a:lnTo>
                  <a:lnTo>
                    <a:pt x="1169" y="282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4"/>
                  </a:lnTo>
                  <a:lnTo>
                    <a:pt x="1162" y="247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0"/>
                  </a:lnTo>
                  <a:lnTo>
                    <a:pt x="1152" y="214"/>
                  </a:lnTo>
                  <a:lnTo>
                    <a:pt x="1150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2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3"/>
                  </a:lnTo>
                  <a:lnTo>
                    <a:pt x="1063" y="78"/>
                  </a:lnTo>
                  <a:lnTo>
                    <a:pt x="1058" y="74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6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6"/>
                  </a:lnTo>
                  <a:lnTo>
                    <a:pt x="997" y="33"/>
                  </a:lnTo>
                  <a:lnTo>
                    <a:pt x="992" y="31"/>
                  </a:lnTo>
                  <a:lnTo>
                    <a:pt x="987" y="28"/>
                  </a:lnTo>
                  <a:lnTo>
                    <a:pt x="981" y="26"/>
                  </a:lnTo>
                  <a:lnTo>
                    <a:pt x="976" y="24"/>
                  </a:lnTo>
                  <a:lnTo>
                    <a:pt x="970" y="22"/>
                  </a:lnTo>
                  <a:lnTo>
                    <a:pt x="965" y="20"/>
                  </a:lnTo>
                  <a:lnTo>
                    <a:pt x="959" y="18"/>
                  </a:lnTo>
                  <a:lnTo>
                    <a:pt x="953" y="16"/>
                  </a:lnTo>
                  <a:lnTo>
                    <a:pt x="947" y="14"/>
                  </a:lnTo>
                  <a:lnTo>
                    <a:pt x="941" y="13"/>
                  </a:lnTo>
                  <a:lnTo>
                    <a:pt x="935" y="11"/>
                  </a:lnTo>
                  <a:lnTo>
                    <a:pt x="929" y="10"/>
                  </a:lnTo>
                  <a:lnTo>
                    <a:pt x="923" y="9"/>
                  </a:lnTo>
                  <a:lnTo>
                    <a:pt x="917" y="8"/>
                  </a:lnTo>
                  <a:lnTo>
                    <a:pt x="911" y="6"/>
                  </a:lnTo>
                  <a:lnTo>
                    <a:pt x="904" y="5"/>
                  </a:lnTo>
                  <a:lnTo>
                    <a:pt x="898" y="4"/>
                  </a:lnTo>
                  <a:lnTo>
                    <a:pt x="891" y="4"/>
                  </a:lnTo>
                  <a:lnTo>
                    <a:pt x="885" y="3"/>
                  </a:lnTo>
                  <a:lnTo>
                    <a:pt x="878" y="2"/>
                  </a:lnTo>
                  <a:lnTo>
                    <a:pt x="872" y="2"/>
                  </a:lnTo>
                  <a:lnTo>
                    <a:pt x="865" y="1"/>
                  </a:lnTo>
                  <a:lnTo>
                    <a:pt x="858" y="1"/>
                  </a:lnTo>
                  <a:lnTo>
                    <a:pt x="851" y="0"/>
                  </a:lnTo>
                  <a:lnTo>
                    <a:pt x="844" y="0"/>
                  </a:lnTo>
                  <a:lnTo>
                    <a:pt x="837" y="0"/>
                  </a:lnTo>
                  <a:lnTo>
                    <a:pt x="830" y="0"/>
                  </a:lnTo>
                  <a:lnTo>
                    <a:pt x="823" y="0"/>
                  </a:lnTo>
                  <a:lnTo>
                    <a:pt x="816" y="0"/>
                  </a:lnTo>
                  <a:lnTo>
                    <a:pt x="809" y="0"/>
                  </a:lnTo>
                  <a:lnTo>
                    <a:pt x="802" y="0"/>
                  </a:lnTo>
                  <a:lnTo>
                    <a:pt x="795" y="0"/>
                  </a:lnTo>
                  <a:lnTo>
                    <a:pt x="787" y="1"/>
                  </a:lnTo>
                  <a:lnTo>
                    <a:pt x="780" y="1"/>
                  </a:lnTo>
                  <a:lnTo>
                    <a:pt x="773" y="1"/>
                  </a:lnTo>
                  <a:lnTo>
                    <a:pt x="765" y="2"/>
                  </a:lnTo>
                  <a:lnTo>
                    <a:pt x="758" y="3"/>
                  </a:lnTo>
                  <a:lnTo>
                    <a:pt x="750" y="3"/>
                  </a:lnTo>
                  <a:lnTo>
                    <a:pt x="743" y="4"/>
                  </a:lnTo>
                  <a:lnTo>
                    <a:pt x="735" y="5"/>
                  </a:lnTo>
                  <a:lnTo>
                    <a:pt x="728" y="5"/>
                  </a:lnTo>
                  <a:lnTo>
                    <a:pt x="720" y="6"/>
                  </a:lnTo>
                  <a:lnTo>
                    <a:pt x="712" y="7"/>
                  </a:lnTo>
                  <a:lnTo>
                    <a:pt x="704" y="8"/>
                  </a:lnTo>
                  <a:lnTo>
                    <a:pt x="697" y="9"/>
                  </a:lnTo>
                  <a:lnTo>
                    <a:pt x="689" y="10"/>
                  </a:lnTo>
                  <a:lnTo>
                    <a:pt x="681" y="11"/>
                  </a:lnTo>
                  <a:lnTo>
                    <a:pt x="673" y="12"/>
                  </a:lnTo>
                  <a:lnTo>
                    <a:pt x="665" y="14"/>
                  </a:lnTo>
                  <a:lnTo>
                    <a:pt x="657" y="15"/>
                  </a:lnTo>
                  <a:lnTo>
                    <a:pt x="649" y="16"/>
                  </a:lnTo>
                  <a:lnTo>
                    <a:pt x="641" y="17"/>
                  </a:lnTo>
                  <a:lnTo>
                    <a:pt x="633" y="19"/>
                  </a:lnTo>
                  <a:lnTo>
                    <a:pt x="625" y="20"/>
                  </a:lnTo>
                  <a:lnTo>
                    <a:pt x="617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4" y="25"/>
                  </a:lnTo>
                  <a:lnTo>
                    <a:pt x="576" y="23"/>
                  </a:lnTo>
                  <a:lnTo>
                    <a:pt x="568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3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9" y="2"/>
                  </a:lnTo>
                  <a:lnTo>
                    <a:pt x="292" y="3"/>
                  </a:lnTo>
                  <a:lnTo>
                    <a:pt x="286" y="4"/>
                  </a:lnTo>
                  <a:lnTo>
                    <a:pt x="279" y="4"/>
                  </a:lnTo>
                  <a:lnTo>
                    <a:pt x="273" y="5"/>
                  </a:lnTo>
                  <a:lnTo>
                    <a:pt x="266" y="6"/>
                  </a:lnTo>
                  <a:lnTo>
                    <a:pt x="260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6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6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8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4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1"/>
                  </a:lnTo>
                  <a:lnTo>
                    <a:pt x="32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4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0"/>
                  </a:lnTo>
                  <a:lnTo>
                    <a:pt x="12" y="247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89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8"/>
                  </a:lnTo>
                  <a:lnTo>
                    <a:pt x="1" y="375"/>
                  </a:lnTo>
                  <a:lnTo>
                    <a:pt x="1" y="382"/>
                  </a:lnTo>
                  <a:lnTo>
                    <a:pt x="2" y="389"/>
                  </a:lnTo>
                  <a:lnTo>
                    <a:pt x="2" y="396"/>
                  </a:lnTo>
                  <a:lnTo>
                    <a:pt x="3" y="403"/>
                  </a:lnTo>
                  <a:lnTo>
                    <a:pt x="4" y="410"/>
                  </a:lnTo>
                  <a:lnTo>
                    <a:pt x="5" y="416"/>
                  </a:lnTo>
                  <a:lnTo>
                    <a:pt x="7" y="423"/>
                  </a:lnTo>
                  <a:lnTo>
                    <a:pt x="8" y="430"/>
                  </a:lnTo>
                  <a:lnTo>
                    <a:pt x="9" y="437"/>
                  </a:lnTo>
                  <a:lnTo>
                    <a:pt x="11" y="443"/>
                  </a:lnTo>
                  <a:lnTo>
                    <a:pt x="13" y="450"/>
                  </a:lnTo>
                  <a:lnTo>
                    <a:pt x="14" y="456"/>
                  </a:lnTo>
                  <a:lnTo>
                    <a:pt x="16" y="463"/>
                  </a:lnTo>
                  <a:lnTo>
                    <a:pt x="18" y="470"/>
                  </a:lnTo>
                  <a:lnTo>
                    <a:pt x="20" y="476"/>
                  </a:lnTo>
                  <a:lnTo>
                    <a:pt x="23" y="483"/>
                  </a:lnTo>
                  <a:lnTo>
                    <a:pt x="25" y="489"/>
                  </a:lnTo>
                  <a:lnTo>
                    <a:pt x="27" y="496"/>
                  </a:lnTo>
                  <a:lnTo>
                    <a:pt x="30" y="502"/>
                  </a:lnTo>
                  <a:lnTo>
                    <a:pt x="32" y="508"/>
                  </a:lnTo>
                  <a:lnTo>
                    <a:pt x="35" y="515"/>
                  </a:lnTo>
                  <a:lnTo>
                    <a:pt x="38" y="521"/>
                  </a:lnTo>
                  <a:lnTo>
                    <a:pt x="41" y="527"/>
                  </a:lnTo>
                  <a:lnTo>
                    <a:pt x="44" y="533"/>
                  </a:lnTo>
                  <a:lnTo>
                    <a:pt x="47" y="540"/>
                  </a:lnTo>
                  <a:lnTo>
                    <a:pt x="50" y="546"/>
                  </a:lnTo>
                  <a:lnTo>
                    <a:pt x="53" y="552"/>
                  </a:lnTo>
                  <a:lnTo>
                    <a:pt x="57" y="558"/>
                  </a:lnTo>
                  <a:lnTo>
                    <a:pt x="60" y="564"/>
                  </a:lnTo>
                  <a:lnTo>
                    <a:pt x="64" y="570"/>
                  </a:lnTo>
                  <a:lnTo>
                    <a:pt x="68" y="576"/>
                  </a:lnTo>
                  <a:lnTo>
                    <a:pt x="72" y="582"/>
                  </a:lnTo>
                  <a:lnTo>
                    <a:pt x="75" y="587"/>
                  </a:lnTo>
                  <a:lnTo>
                    <a:pt x="79" y="593"/>
                  </a:lnTo>
                  <a:lnTo>
                    <a:pt x="83" y="599"/>
                  </a:lnTo>
                  <a:lnTo>
                    <a:pt x="88" y="605"/>
                  </a:lnTo>
                  <a:lnTo>
                    <a:pt x="92" y="610"/>
                  </a:lnTo>
                  <a:lnTo>
                    <a:pt x="96" y="616"/>
                  </a:lnTo>
                  <a:lnTo>
                    <a:pt x="101" y="621"/>
                  </a:lnTo>
                  <a:lnTo>
                    <a:pt x="105" y="627"/>
                  </a:lnTo>
                  <a:lnTo>
                    <a:pt x="110" y="632"/>
                  </a:lnTo>
                  <a:lnTo>
                    <a:pt x="115" y="638"/>
                  </a:lnTo>
                  <a:lnTo>
                    <a:pt x="119" y="643"/>
                  </a:lnTo>
                  <a:lnTo>
                    <a:pt x="124" y="648"/>
                  </a:lnTo>
                  <a:lnTo>
                    <a:pt x="129" y="654"/>
                  </a:lnTo>
                  <a:lnTo>
                    <a:pt x="134" y="659"/>
                  </a:lnTo>
                  <a:lnTo>
                    <a:pt x="139" y="664"/>
                  </a:lnTo>
                  <a:lnTo>
                    <a:pt x="145" y="669"/>
                  </a:lnTo>
                  <a:lnTo>
                    <a:pt x="150" y="674"/>
                  </a:lnTo>
                  <a:lnTo>
                    <a:pt x="155" y="679"/>
                  </a:lnTo>
                  <a:lnTo>
                    <a:pt x="161" y="684"/>
                  </a:lnTo>
                  <a:lnTo>
                    <a:pt x="166" y="689"/>
                  </a:lnTo>
                  <a:lnTo>
                    <a:pt x="172" y="693"/>
                  </a:lnTo>
                  <a:lnTo>
                    <a:pt x="177" y="698"/>
                  </a:lnTo>
                  <a:lnTo>
                    <a:pt x="182" y="702"/>
                  </a:lnTo>
                  <a:lnTo>
                    <a:pt x="188" y="706"/>
                  </a:lnTo>
                  <a:lnTo>
                    <a:pt x="193" y="710"/>
                  </a:lnTo>
                  <a:lnTo>
                    <a:pt x="198" y="714"/>
                  </a:lnTo>
                  <a:lnTo>
                    <a:pt x="204" y="718"/>
                  </a:lnTo>
                  <a:lnTo>
                    <a:pt x="209" y="722"/>
                  </a:lnTo>
                  <a:lnTo>
                    <a:pt x="215" y="725"/>
                  </a:lnTo>
                  <a:lnTo>
                    <a:pt x="220" y="729"/>
                  </a:lnTo>
                  <a:lnTo>
                    <a:pt x="226" y="733"/>
                  </a:lnTo>
                  <a:lnTo>
                    <a:pt x="232" y="736"/>
                  </a:lnTo>
                  <a:lnTo>
                    <a:pt x="238" y="740"/>
                  </a:lnTo>
                  <a:lnTo>
                    <a:pt x="244" y="743"/>
                  </a:lnTo>
                  <a:lnTo>
                    <a:pt x="249" y="747"/>
                  </a:lnTo>
                  <a:lnTo>
                    <a:pt x="255" y="750"/>
                  </a:lnTo>
                  <a:lnTo>
                    <a:pt x="262" y="753"/>
                  </a:lnTo>
                  <a:lnTo>
                    <a:pt x="268" y="756"/>
                  </a:lnTo>
                  <a:lnTo>
                    <a:pt x="274" y="760"/>
                  </a:lnTo>
                  <a:lnTo>
                    <a:pt x="280" y="763"/>
                  </a:lnTo>
                  <a:lnTo>
                    <a:pt x="286" y="766"/>
                  </a:lnTo>
                  <a:lnTo>
                    <a:pt x="292" y="769"/>
                  </a:lnTo>
                  <a:lnTo>
                    <a:pt x="299" y="771"/>
                  </a:lnTo>
                  <a:lnTo>
                    <a:pt x="305" y="774"/>
                  </a:lnTo>
                  <a:lnTo>
                    <a:pt x="312" y="777"/>
                  </a:lnTo>
                  <a:lnTo>
                    <a:pt x="318" y="780"/>
                  </a:lnTo>
                  <a:lnTo>
                    <a:pt x="325" y="782"/>
                  </a:lnTo>
                  <a:lnTo>
                    <a:pt x="331" y="785"/>
                  </a:lnTo>
                  <a:lnTo>
                    <a:pt x="338" y="787"/>
                  </a:lnTo>
                  <a:lnTo>
                    <a:pt x="345" y="790"/>
                  </a:lnTo>
                  <a:lnTo>
                    <a:pt x="351" y="792"/>
                  </a:lnTo>
                  <a:lnTo>
                    <a:pt x="358" y="794"/>
                  </a:lnTo>
                  <a:lnTo>
                    <a:pt x="365" y="797"/>
                  </a:lnTo>
                  <a:lnTo>
                    <a:pt x="372" y="799"/>
                  </a:lnTo>
                  <a:lnTo>
                    <a:pt x="379" y="801"/>
                  </a:lnTo>
                  <a:lnTo>
                    <a:pt x="386" y="803"/>
                  </a:lnTo>
                  <a:lnTo>
                    <a:pt x="393" y="805"/>
                  </a:lnTo>
                  <a:lnTo>
                    <a:pt x="400" y="807"/>
                  </a:lnTo>
                  <a:lnTo>
                    <a:pt x="407" y="808"/>
                  </a:lnTo>
                  <a:lnTo>
                    <a:pt x="414" y="810"/>
                  </a:lnTo>
                  <a:lnTo>
                    <a:pt x="421" y="812"/>
                  </a:lnTo>
                  <a:lnTo>
                    <a:pt x="428" y="813"/>
                  </a:lnTo>
                  <a:lnTo>
                    <a:pt x="435" y="815"/>
                  </a:lnTo>
                  <a:lnTo>
                    <a:pt x="443" y="816"/>
                  </a:lnTo>
                  <a:lnTo>
                    <a:pt x="450" y="818"/>
                  </a:lnTo>
                  <a:lnTo>
                    <a:pt x="457" y="819"/>
                  </a:lnTo>
                  <a:lnTo>
                    <a:pt x="465" y="820"/>
                  </a:lnTo>
                  <a:lnTo>
                    <a:pt x="472" y="821"/>
                  </a:lnTo>
                  <a:lnTo>
                    <a:pt x="479" y="822"/>
                  </a:lnTo>
                  <a:lnTo>
                    <a:pt x="487" y="823"/>
                  </a:lnTo>
                  <a:lnTo>
                    <a:pt x="494" y="824"/>
                  </a:lnTo>
                  <a:lnTo>
                    <a:pt x="502" y="825"/>
                  </a:lnTo>
                  <a:lnTo>
                    <a:pt x="509" y="826"/>
                  </a:lnTo>
                  <a:lnTo>
                    <a:pt x="517" y="827"/>
                  </a:lnTo>
                  <a:lnTo>
                    <a:pt x="525" y="827"/>
                  </a:lnTo>
                  <a:lnTo>
                    <a:pt x="532" y="828"/>
                  </a:lnTo>
                  <a:lnTo>
                    <a:pt x="540" y="828"/>
                  </a:lnTo>
                  <a:lnTo>
                    <a:pt x="548" y="829"/>
                  </a:lnTo>
                  <a:lnTo>
                    <a:pt x="555" y="829"/>
                  </a:lnTo>
                  <a:lnTo>
                    <a:pt x="563" y="829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7" y="83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21" name="Freeform 89">
              <a:extLst>
                <a:ext uri="{FF2B5EF4-FFF2-40B4-BE49-F238E27FC236}">
                  <a16:creationId xmlns:a16="http://schemas.microsoft.com/office/drawing/2014/main" id="{492BD538-0ADB-4906-9C21-162588A3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131" y="4778650"/>
              <a:ext cx="1687948" cy="1166765"/>
            </a:xfrm>
            <a:custGeom>
              <a:avLst/>
              <a:gdLst>
                <a:gd name="T0" fmla="*/ 2147483646 w 1176"/>
                <a:gd name="T1" fmla="*/ 2147483646 h 831"/>
                <a:gd name="T2" fmla="*/ 2147483646 w 1176"/>
                <a:gd name="T3" fmla="*/ 2147483646 h 831"/>
                <a:gd name="T4" fmla="*/ 2147483646 w 1176"/>
                <a:gd name="T5" fmla="*/ 2147483646 h 831"/>
                <a:gd name="T6" fmla="*/ 2147483646 w 1176"/>
                <a:gd name="T7" fmla="*/ 2147483646 h 831"/>
                <a:gd name="T8" fmla="*/ 2147483646 w 1176"/>
                <a:gd name="T9" fmla="*/ 2147483646 h 831"/>
                <a:gd name="T10" fmla="*/ 2147483646 w 1176"/>
                <a:gd name="T11" fmla="*/ 2147483646 h 831"/>
                <a:gd name="T12" fmla="*/ 2147483646 w 1176"/>
                <a:gd name="T13" fmla="*/ 2147483646 h 831"/>
                <a:gd name="T14" fmla="*/ 2147483646 w 1176"/>
                <a:gd name="T15" fmla="*/ 2147483646 h 831"/>
                <a:gd name="T16" fmla="*/ 2147483646 w 1176"/>
                <a:gd name="T17" fmla="*/ 2147483646 h 831"/>
                <a:gd name="T18" fmla="*/ 2147483646 w 1176"/>
                <a:gd name="T19" fmla="*/ 2147483646 h 831"/>
                <a:gd name="T20" fmla="*/ 2147483646 w 1176"/>
                <a:gd name="T21" fmla="*/ 2147483646 h 831"/>
                <a:gd name="T22" fmla="*/ 2147483646 w 1176"/>
                <a:gd name="T23" fmla="*/ 2147483646 h 831"/>
                <a:gd name="T24" fmla="*/ 2147483646 w 1176"/>
                <a:gd name="T25" fmla="*/ 2147483646 h 831"/>
                <a:gd name="T26" fmla="*/ 2147483646 w 1176"/>
                <a:gd name="T27" fmla="*/ 2147483646 h 831"/>
                <a:gd name="T28" fmla="*/ 2147483646 w 1176"/>
                <a:gd name="T29" fmla="*/ 2147483646 h 831"/>
                <a:gd name="T30" fmla="*/ 2147483646 w 1176"/>
                <a:gd name="T31" fmla="*/ 2147483646 h 831"/>
                <a:gd name="T32" fmla="*/ 2147483646 w 1176"/>
                <a:gd name="T33" fmla="*/ 2147483646 h 831"/>
                <a:gd name="T34" fmla="*/ 2147483646 w 1176"/>
                <a:gd name="T35" fmla="*/ 2147483646 h 831"/>
                <a:gd name="T36" fmla="*/ 2147483646 w 1176"/>
                <a:gd name="T37" fmla="*/ 2147483646 h 831"/>
                <a:gd name="T38" fmla="*/ 2147483646 w 1176"/>
                <a:gd name="T39" fmla="*/ 2147483646 h 831"/>
                <a:gd name="T40" fmla="*/ 2147483646 w 1176"/>
                <a:gd name="T41" fmla="*/ 2147483646 h 831"/>
                <a:gd name="T42" fmla="*/ 2147483646 w 1176"/>
                <a:gd name="T43" fmla="*/ 2147483646 h 831"/>
                <a:gd name="T44" fmla="*/ 2147483646 w 1176"/>
                <a:gd name="T45" fmla="*/ 2147483646 h 831"/>
                <a:gd name="T46" fmla="*/ 2147483646 w 1176"/>
                <a:gd name="T47" fmla="*/ 2147483646 h 831"/>
                <a:gd name="T48" fmla="*/ 2147483646 w 1176"/>
                <a:gd name="T49" fmla="*/ 2147483646 h 831"/>
                <a:gd name="T50" fmla="*/ 2147483646 w 1176"/>
                <a:gd name="T51" fmla="*/ 0 h 831"/>
                <a:gd name="T52" fmla="*/ 2147483646 w 1176"/>
                <a:gd name="T53" fmla="*/ 2147483646 h 831"/>
                <a:gd name="T54" fmla="*/ 2147483646 w 1176"/>
                <a:gd name="T55" fmla="*/ 2147483646 h 831"/>
                <a:gd name="T56" fmla="*/ 2147483646 w 1176"/>
                <a:gd name="T57" fmla="*/ 2147483646 h 831"/>
                <a:gd name="T58" fmla="*/ 2147483646 w 1176"/>
                <a:gd name="T59" fmla="*/ 2147483646 h 831"/>
                <a:gd name="T60" fmla="*/ 2147483646 w 1176"/>
                <a:gd name="T61" fmla="*/ 2147483646 h 831"/>
                <a:gd name="T62" fmla="*/ 2147483646 w 1176"/>
                <a:gd name="T63" fmla="*/ 2147483646 h 831"/>
                <a:gd name="T64" fmla="*/ 2147483646 w 1176"/>
                <a:gd name="T65" fmla="*/ 0 h 831"/>
                <a:gd name="T66" fmla="*/ 2147483646 w 1176"/>
                <a:gd name="T67" fmla="*/ 0 h 831"/>
                <a:gd name="T68" fmla="*/ 2147483646 w 1176"/>
                <a:gd name="T69" fmla="*/ 2147483646 h 831"/>
                <a:gd name="T70" fmla="*/ 2147483646 w 1176"/>
                <a:gd name="T71" fmla="*/ 2147483646 h 831"/>
                <a:gd name="T72" fmla="*/ 2147483646 w 1176"/>
                <a:gd name="T73" fmla="*/ 2147483646 h 831"/>
                <a:gd name="T74" fmla="*/ 2147483646 w 1176"/>
                <a:gd name="T75" fmla="*/ 2147483646 h 831"/>
                <a:gd name="T76" fmla="*/ 2147483646 w 1176"/>
                <a:gd name="T77" fmla="*/ 2147483646 h 831"/>
                <a:gd name="T78" fmla="*/ 2147483646 w 1176"/>
                <a:gd name="T79" fmla="*/ 2147483646 h 831"/>
                <a:gd name="T80" fmla="*/ 2147483646 w 1176"/>
                <a:gd name="T81" fmla="*/ 2147483646 h 831"/>
                <a:gd name="T82" fmla="*/ 2147483646 w 1176"/>
                <a:gd name="T83" fmla="*/ 2147483646 h 831"/>
                <a:gd name="T84" fmla="*/ 2147483646 w 1176"/>
                <a:gd name="T85" fmla="*/ 2147483646 h 831"/>
                <a:gd name="T86" fmla="*/ 0 w 1176"/>
                <a:gd name="T87" fmla="*/ 2147483646 h 831"/>
                <a:gd name="T88" fmla="*/ 2147483646 w 1176"/>
                <a:gd name="T89" fmla="*/ 2147483646 h 831"/>
                <a:gd name="T90" fmla="*/ 2147483646 w 1176"/>
                <a:gd name="T91" fmla="*/ 2147483646 h 831"/>
                <a:gd name="T92" fmla="*/ 2147483646 w 1176"/>
                <a:gd name="T93" fmla="*/ 2147483646 h 831"/>
                <a:gd name="T94" fmla="*/ 2147483646 w 1176"/>
                <a:gd name="T95" fmla="*/ 2147483646 h 831"/>
                <a:gd name="T96" fmla="*/ 2147483646 w 1176"/>
                <a:gd name="T97" fmla="*/ 2147483646 h 831"/>
                <a:gd name="T98" fmla="*/ 2147483646 w 1176"/>
                <a:gd name="T99" fmla="*/ 2147483646 h 831"/>
                <a:gd name="T100" fmla="*/ 2147483646 w 1176"/>
                <a:gd name="T101" fmla="*/ 2147483646 h 831"/>
                <a:gd name="T102" fmla="*/ 2147483646 w 1176"/>
                <a:gd name="T103" fmla="*/ 2147483646 h 831"/>
                <a:gd name="T104" fmla="*/ 2147483646 w 1176"/>
                <a:gd name="T105" fmla="*/ 2147483646 h 831"/>
                <a:gd name="T106" fmla="*/ 2147483646 w 1176"/>
                <a:gd name="T107" fmla="*/ 2147483646 h 831"/>
                <a:gd name="T108" fmla="*/ 2147483646 w 1176"/>
                <a:gd name="T109" fmla="*/ 2147483646 h 831"/>
                <a:gd name="T110" fmla="*/ 2147483646 w 1176"/>
                <a:gd name="T111" fmla="*/ 2147483646 h 831"/>
                <a:gd name="T112" fmla="*/ 2147483646 w 1176"/>
                <a:gd name="T113" fmla="*/ 2147483646 h 831"/>
                <a:gd name="T114" fmla="*/ 2147483646 w 1176"/>
                <a:gd name="T115" fmla="*/ 2147483646 h 831"/>
                <a:gd name="T116" fmla="*/ 2147483646 w 1176"/>
                <a:gd name="T117" fmla="*/ 2147483646 h 8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6"/>
                <a:gd name="T178" fmla="*/ 0 h 831"/>
                <a:gd name="T179" fmla="*/ 1176 w 1176"/>
                <a:gd name="T180" fmla="*/ 831 h 8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6" h="831">
                  <a:moveTo>
                    <a:pt x="587" y="830"/>
                  </a:moveTo>
                  <a:lnTo>
                    <a:pt x="594" y="830"/>
                  </a:lnTo>
                  <a:lnTo>
                    <a:pt x="602" y="830"/>
                  </a:lnTo>
                  <a:lnTo>
                    <a:pt x="610" y="829"/>
                  </a:lnTo>
                  <a:lnTo>
                    <a:pt x="618" y="829"/>
                  </a:lnTo>
                  <a:lnTo>
                    <a:pt x="626" y="829"/>
                  </a:lnTo>
                  <a:lnTo>
                    <a:pt x="633" y="828"/>
                  </a:lnTo>
                  <a:lnTo>
                    <a:pt x="641" y="828"/>
                  </a:lnTo>
                  <a:lnTo>
                    <a:pt x="649" y="827"/>
                  </a:lnTo>
                  <a:lnTo>
                    <a:pt x="656" y="827"/>
                  </a:lnTo>
                  <a:lnTo>
                    <a:pt x="664" y="826"/>
                  </a:lnTo>
                  <a:lnTo>
                    <a:pt x="671" y="825"/>
                  </a:lnTo>
                  <a:lnTo>
                    <a:pt x="679" y="824"/>
                  </a:lnTo>
                  <a:lnTo>
                    <a:pt x="686" y="823"/>
                  </a:lnTo>
                  <a:lnTo>
                    <a:pt x="694" y="822"/>
                  </a:lnTo>
                  <a:lnTo>
                    <a:pt x="701" y="821"/>
                  </a:lnTo>
                  <a:lnTo>
                    <a:pt x="709" y="820"/>
                  </a:lnTo>
                  <a:lnTo>
                    <a:pt x="716" y="819"/>
                  </a:lnTo>
                  <a:lnTo>
                    <a:pt x="723" y="818"/>
                  </a:lnTo>
                  <a:lnTo>
                    <a:pt x="731" y="816"/>
                  </a:lnTo>
                  <a:lnTo>
                    <a:pt x="738" y="815"/>
                  </a:lnTo>
                  <a:lnTo>
                    <a:pt x="745" y="813"/>
                  </a:lnTo>
                  <a:lnTo>
                    <a:pt x="752" y="812"/>
                  </a:lnTo>
                  <a:lnTo>
                    <a:pt x="760" y="810"/>
                  </a:lnTo>
                  <a:lnTo>
                    <a:pt x="767" y="808"/>
                  </a:lnTo>
                  <a:lnTo>
                    <a:pt x="774" y="807"/>
                  </a:lnTo>
                  <a:lnTo>
                    <a:pt x="781" y="805"/>
                  </a:lnTo>
                  <a:lnTo>
                    <a:pt x="788" y="803"/>
                  </a:lnTo>
                  <a:lnTo>
                    <a:pt x="795" y="801"/>
                  </a:lnTo>
                  <a:lnTo>
                    <a:pt x="802" y="799"/>
                  </a:lnTo>
                  <a:lnTo>
                    <a:pt x="809" y="797"/>
                  </a:lnTo>
                  <a:lnTo>
                    <a:pt x="815" y="794"/>
                  </a:lnTo>
                  <a:lnTo>
                    <a:pt x="822" y="792"/>
                  </a:lnTo>
                  <a:lnTo>
                    <a:pt x="829" y="790"/>
                  </a:lnTo>
                  <a:lnTo>
                    <a:pt x="836" y="787"/>
                  </a:lnTo>
                  <a:lnTo>
                    <a:pt x="842" y="785"/>
                  </a:lnTo>
                  <a:lnTo>
                    <a:pt x="849" y="782"/>
                  </a:lnTo>
                  <a:lnTo>
                    <a:pt x="856" y="780"/>
                  </a:lnTo>
                  <a:lnTo>
                    <a:pt x="862" y="777"/>
                  </a:lnTo>
                  <a:lnTo>
                    <a:pt x="868" y="774"/>
                  </a:lnTo>
                  <a:lnTo>
                    <a:pt x="875" y="771"/>
                  </a:lnTo>
                  <a:lnTo>
                    <a:pt x="881" y="769"/>
                  </a:lnTo>
                  <a:lnTo>
                    <a:pt x="888" y="766"/>
                  </a:lnTo>
                  <a:lnTo>
                    <a:pt x="894" y="763"/>
                  </a:lnTo>
                  <a:lnTo>
                    <a:pt x="900" y="760"/>
                  </a:lnTo>
                  <a:lnTo>
                    <a:pt x="906" y="756"/>
                  </a:lnTo>
                  <a:lnTo>
                    <a:pt x="912" y="753"/>
                  </a:lnTo>
                  <a:lnTo>
                    <a:pt x="918" y="750"/>
                  </a:lnTo>
                  <a:lnTo>
                    <a:pt x="924" y="747"/>
                  </a:lnTo>
                  <a:lnTo>
                    <a:pt x="930" y="743"/>
                  </a:lnTo>
                  <a:lnTo>
                    <a:pt x="936" y="740"/>
                  </a:lnTo>
                  <a:lnTo>
                    <a:pt x="942" y="736"/>
                  </a:lnTo>
                  <a:lnTo>
                    <a:pt x="948" y="733"/>
                  </a:lnTo>
                  <a:lnTo>
                    <a:pt x="953" y="729"/>
                  </a:lnTo>
                  <a:lnTo>
                    <a:pt x="959" y="725"/>
                  </a:lnTo>
                  <a:lnTo>
                    <a:pt x="965" y="722"/>
                  </a:lnTo>
                  <a:lnTo>
                    <a:pt x="970" y="718"/>
                  </a:lnTo>
                  <a:lnTo>
                    <a:pt x="975" y="714"/>
                  </a:lnTo>
                  <a:lnTo>
                    <a:pt x="981" y="710"/>
                  </a:lnTo>
                  <a:lnTo>
                    <a:pt x="986" y="706"/>
                  </a:lnTo>
                  <a:lnTo>
                    <a:pt x="991" y="702"/>
                  </a:lnTo>
                  <a:lnTo>
                    <a:pt x="997" y="698"/>
                  </a:lnTo>
                  <a:lnTo>
                    <a:pt x="1002" y="693"/>
                  </a:lnTo>
                  <a:lnTo>
                    <a:pt x="1007" y="689"/>
                  </a:lnTo>
                  <a:lnTo>
                    <a:pt x="1013" y="684"/>
                  </a:lnTo>
                  <a:lnTo>
                    <a:pt x="1018" y="679"/>
                  </a:lnTo>
                  <a:lnTo>
                    <a:pt x="1024" y="674"/>
                  </a:lnTo>
                  <a:lnTo>
                    <a:pt x="1029" y="669"/>
                  </a:lnTo>
                  <a:lnTo>
                    <a:pt x="1034" y="664"/>
                  </a:lnTo>
                  <a:lnTo>
                    <a:pt x="1039" y="659"/>
                  </a:lnTo>
                  <a:lnTo>
                    <a:pt x="1045" y="654"/>
                  </a:lnTo>
                  <a:lnTo>
                    <a:pt x="1049" y="648"/>
                  </a:lnTo>
                  <a:lnTo>
                    <a:pt x="1054" y="643"/>
                  </a:lnTo>
                  <a:lnTo>
                    <a:pt x="1059" y="638"/>
                  </a:lnTo>
                  <a:lnTo>
                    <a:pt x="1064" y="632"/>
                  </a:lnTo>
                  <a:lnTo>
                    <a:pt x="1069" y="627"/>
                  </a:lnTo>
                  <a:lnTo>
                    <a:pt x="1073" y="621"/>
                  </a:lnTo>
                  <a:lnTo>
                    <a:pt x="1077" y="616"/>
                  </a:lnTo>
                  <a:lnTo>
                    <a:pt x="1082" y="610"/>
                  </a:lnTo>
                  <a:lnTo>
                    <a:pt x="1086" y="605"/>
                  </a:lnTo>
                  <a:lnTo>
                    <a:pt x="1090" y="599"/>
                  </a:lnTo>
                  <a:lnTo>
                    <a:pt x="1094" y="593"/>
                  </a:lnTo>
                  <a:lnTo>
                    <a:pt x="1098" y="587"/>
                  </a:lnTo>
                  <a:lnTo>
                    <a:pt x="1102" y="582"/>
                  </a:lnTo>
                  <a:lnTo>
                    <a:pt x="1106" y="576"/>
                  </a:lnTo>
                  <a:lnTo>
                    <a:pt x="1110" y="570"/>
                  </a:lnTo>
                  <a:lnTo>
                    <a:pt x="1113" y="564"/>
                  </a:lnTo>
                  <a:lnTo>
                    <a:pt x="1117" y="558"/>
                  </a:lnTo>
                  <a:lnTo>
                    <a:pt x="1120" y="552"/>
                  </a:lnTo>
                  <a:lnTo>
                    <a:pt x="1124" y="546"/>
                  </a:lnTo>
                  <a:lnTo>
                    <a:pt x="1127" y="540"/>
                  </a:lnTo>
                  <a:lnTo>
                    <a:pt x="1130" y="533"/>
                  </a:lnTo>
                  <a:lnTo>
                    <a:pt x="1133" y="527"/>
                  </a:lnTo>
                  <a:lnTo>
                    <a:pt x="1136" y="521"/>
                  </a:lnTo>
                  <a:lnTo>
                    <a:pt x="1139" y="515"/>
                  </a:lnTo>
                  <a:lnTo>
                    <a:pt x="1142" y="508"/>
                  </a:lnTo>
                  <a:lnTo>
                    <a:pt x="1144" y="502"/>
                  </a:lnTo>
                  <a:lnTo>
                    <a:pt x="1147" y="496"/>
                  </a:lnTo>
                  <a:lnTo>
                    <a:pt x="1149" y="489"/>
                  </a:lnTo>
                  <a:lnTo>
                    <a:pt x="1151" y="483"/>
                  </a:lnTo>
                  <a:lnTo>
                    <a:pt x="1154" y="476"/>
                  </a:lnTo>
                  <a:lnTo>
                    <a:pt x="1156" y="470"/>
                  </a:lnTo>
                  <a:lnTo>
                    <a:pt x="1158" y="463"/>
                  </a:lnTo>
                  <a:lnTo>
                    <a:pt x="1160" y="456"/>
                  </a:lnTo>
                  <a:lnTo>
                    <a:pt x="1161" y="450"/>
                  </a:lnTo>
                  <a:lnTo>
                    <a:pt x="1163" y="443"/>
                  </a:lnTo>
                  <a:lnTo>
                    <a:pt x="1165" y="437"/>
                  </a:lnTo>
                  <a:lnTo>
                    <a:pt x="1166" y="430"/>
                  </a:lnTo>
                  <a:lnTo>
                    <a:pt x="1167" y="423"/>
                  </a:lnTo>
                  <a:lnTo>
                    <a:pt x="1169" y="416"/>
                  </a:lnTo>
                  <a:lnTo>
                    <a:pt x="1170" y="410"/>
                  </a:lnTo>
                  <a:lnTo>
                    <a:pt x="1171" y="403"/>
                  </a:lnTo>
                  <a:lnTo>
                    <a:pt x="1172" y="396"/>
                  </a:lnTo>
                  <a:lnTo>
                    <a:pt x="1172" y="389"/>
                  </a:lnTo>
                  <a:lnTo>
                    <a:pt x="1173" y="382"/>
                  </a:lnTo>
                  <a:lnTo>
                    <a:pt x="1174" y="375"/>
                  </a:lnTo>
                  <a:lnTo>
                    <a:pt x="1174" y="368"/>
                  </a:lnTo>
                  <a:lnTo>
                    <a:pt x="1174" y="361"/>
                  </a:lnTo>
                  <a:lnTo>
                    <a:pt x="1174" y="355"/>
                  </a:lnTo>
                  <a:lnTo>
                    <a:pt x="1175" y="348"/>
                  </a:lnTo>
                  <a:lnTo>
                    <a:pt x="1174" y="340"/>
                  </a:lnTo>
                  <a:lnTo>
                    <a:pt x="1174" y="333"/>
                  </a:lnTo>
                  <a:lnTo>
                    <a:pt x="1174" y="326"/>
                  </a:lnTo>
                  <a:lnTo>
                    <a:pt x="1173" y="318"/>
                  </a:lnTo>
                  <a:lnTo>
                    <a:pt x="1173" y="311"/>
                  </a:lnTo>
                  <a:lnTo>
                    <a:pt x="1172" y="304"/>
                  </a:lnTo>
                  <a:lnTo>
                    <a:pt x="1171" y="297"/>
                  </a:lnTo>
                  <a:lnTo>
                    <a:pt x="1170" y="289"/>
                  </a:lnTo>
                  <a:lnTo>
                    <a:pt x="1169" y="282"/>
                  </a:lnTo>
                  <a:lnTo>
                    <a:pt x="1168" y="275"/>
                  </a:lnTo>
                  <a:lnTo>
                    <a:pt x="1167" y="268"/>
                  </a:lnTo>
                  <a:lnTo>
                    <a:pt x="1165" y="261"/>
                  </a:lnTo>
                  <a:lnTo>
                    <a:pt x="1164" y="254"/>
                  </a:lnTo>
                  <a:lnTo>
                    <a:pt x="1162" y="247"/>
                  </a:lnTo>
                  <a:lnTo>
                    <a:pt x="1160" y="241"/>
                  </a:lnTo>
                  <a:lnTo>
                    <a:pt x="1158" y="234"/>
                  </a:lnTo>
                  <a:lnTo>
                    <a:pt x="1156" y="227"/>
                  </a:lnTo>
                  <a:lnTo>
                    <a:pt x="1154" y="220"/>
                  </a:lnTo>
                  <a:lnTo>
                    <a:pt x="1152" y="214"/>
                  </a:lnTo>
                  <a:lnTo>
                    <a:pt x="1150" y="207"/>
                  </a:lnTo>
                  <a:lnTo>
                    <a:pt x="1147" y="201"/>
                  </a:lnTo>
                  <a:lnTo>
                    <a:pt x="1144" y="194"/>
                  </a:lnTo>
                  <a:lnTo>
                    <a:pt x="1142" y="188"/>
                  </a:lnTo>
                  <a:lnTo>
                    <a:pt x="1139" y="182"/>
                  </a:lnTo>
                  <a:lnTo>
                    <a:pt x="1136" y="175"/>
                  </a:lnTo>
                  <a:lnTo>
                    <a:pt x="1133" y="169"/>
                  </a:lnTo>
                  <a:lnTo>
                    <a:pt x="1129" y="163"/>
                  </a:lnTo>
                  <a:lnTo>
                    <a:pt x="1126" y="157"/>
                  </a:lnTo>
                  <a:lnTo>
                    <a:pt x="1123" y="151"/>
                  </a:lnTo>
                  <a:lnTo>
                    <a:pt x="1119" y="145"/>
                  </a:lnTo>
                  <a:lnTo>
                    <a:pt x="1116" y="140"/>
                  </a:lnTo>
                  <a:lnTo>
                    <a:pt x="1112" y="134"/>
                  </a:lnTo>
                  <a:lnTo>
                    <a:pt x="1108" y="128"/>
                  </a:lnTo>
                  <a:lnTo>
                    <a:pt x="1104" y="123"/>
                  </a:lnTo>
                  <a:lnTo>
                    <a:pt x="1100" y="118"/>
                  </a:lnTo>
                  <a:lnTo>
                    <a:pt x="1096" y="112"/>
                  </a:lnTo>
                  <a:lnTo>
                    <a:pt x="1091" y="107"/>
                  </a:lnTo>
                  <a:lnTo>
                    <a:pt x="1087" y="102"/>
                  </a:lnTo>
                  <a:lnTo>
                    <a:pt x="1082" y="97"/>
                  </a:lnTo>
                  <a:lnTo>
                    <a:pt x="1078" y="92"/>
                  </a:lnTo>
                  <a:lnTo>
                    <a:pt x="1073" y="87"/>
                  </a:lnTo>
                  <a:lnTo>
                    <a:pt x="1068" y="83"/>
                  </a:lnTo>
                  <a:lnTo>
                    <a:pt x="1063" y="78"/>
                  </a:lnTo>
                  <a:lnTo>
                    <a:pt x="1058" y="74"/>
                  </a:lnTo>
                  <a:lnTo>
                    <a:pt x="1053" y="69"/>
                  </a:lnTo>
                  <a:lnTo>
                    <a:pt x="1048" y="65"/>
                  </a:lnTo>
                  <a:lnTo>
                    <a:pt x="1043" y="61"/>
                  </a:lnTo>
                  <a:lnTo>
                    <a:pt x="1037" y="57"/>
                  </a:lnTo>
                  <a:lnTo>
                    <a:pt x="1032" y="53"/>
                  </a:lnTo>
                  <a:lnTo>
                    <a:pt x="1026" y="49"/>
                  </a:lnTo>
                  <a:lnTo>
                    <a:pt x="1020" y="46"/>
                  </a:lnTo>
                  <a:lnTo>
                    <a:pt x="1015" y="42"/>
                  </a:lnTo>
                  <a:lnTo>
                    <a:pt x="1009" y="39"/>
                  </a:lnTo>
                  <a:lnTo>
                    <a:pt x="1003" y="36"/>
                  </a:lnTo>
                  <a:lnTo>
                    <a:pt x="997" y="33"/>
                  </a:lnTo>
                  <a:lnTo>
                    <a:pt x="992" y="31"/>
                  </a:lnTo>
                  <a:lnTo>
                    <a:pt x="987" y="28"/>
                  </a:lnTo>
                  <a:lnTo>
                    <a:pt x="981" y="26"/>
                  </a:lnTo>
                  <a:lnTo>
                    <a:pt x="976" y="24"/>
                  </a:lnTo>
                  <a:lnTo>
                    <a:pt x="970" y="22"/>
                  </a:lnTo>
                  <a:lnTo>
                    <a:pt x="965" y="20"/>
                  </a:lnTo>
                  <a:lnTo>
                    <a:pt x="959" y="18"/>
                  </a:lnTo>
                  <a:lnTo>
                    <a:pt x="953" y="16"/>
                  </a:lnTo>
                  <a:lnTo>
                    <a:pt x="947" y="14"/>
                  </a:lnTo>
                  <a:lnTo>
                    <a:pt x="941" y="13"/>
                  </a:lnTo>
                  <a:lnTo>
                    <a:pt x="935" y="11"/>
                  </a:lnTo>
                  <a:lnTo>
                    <a:pt x="929" y="10"/>
                  </a:lnTo>
                  <a:lnTo>
                    <a:pt x="923" y="9"/>
                  </a:lnTo>
                  <a:lnTo>
                    <a:pt x="917" y="8"/>
                  </a:lnTo>
                  <a:lnTo>
                    <a:pt x="911" y="6"/>
                  </a:lnTo>
                  <a:lnTo>
                    <a:pt x="904" y="5"/>
                  </a:lnTo>
                  <a:lnTo>
                    <a:pt x="898" y="4"/>
                  </a:lnTo>
                  <a:lnTo>
                    <a:pt x="891" y="4"/>
                  </a:lnTo>
                  <a:lnTo>
                    <a:pt x="885" y="3"/>
                  </a:lnTo>
                  <a:lnTo>
                    <a:pt x="878" y="2"/>
                  </a:lnTo>
                  <a:lnTo>
                    <a:pt x="872" y="2"/>
                  </a:lnTo>
                  <a:lnTo>
                    <a:pt x="865" y="1"/>
                  </a:lnTo>
                  <a:lnTo>
                    <a:pt x="858" y="1"/>
                  </a:lnTo>
                  <a:lnTo>
                    <a:pt x="851" y="0"/>
                  </a:lnTo>
                  <a:lnTo>
                    <a:pt x="844" y="0"/>
                  </a:lnTo>
                  <a:lnTo>
                    <a:pt x="837" y="0"/>
                  </a:lnTo>
                  <a:lnTo>
                    <a:pt x="830" y="0"/>
                  </a:lnTo>
                  <a:lnTo>
                    <a:pt x="823" y="0"/>
                  </a:lnTo>
                  <a:lnTo>
                    <a:pt x="816" y="0"/>
                  </a:lnTo>
                  <a:lnTo>
                    <a:pt x="809" y="0"/>
                  </a:lnTo>
                  <a:lnTo>
                    <a:pt x="802" y="0"/>
                  </a:lnTo>
                  <a:lnTo>
                    <a:pt x="795" y="0"/>
                  </a:lnTo>
                  <a:lnTo>
                    <a:pt x="787" y="1"/>
                  </a:lnTo>
                  <a:lnTo>
                    <a:pt x="780" y="1"/>
                  </a:lnTo>
                  <a:lnTo>
                    <a:pt x="773" y="1"/>
                  </a:lnTo>
                  <a:lnTo>
                    <a:pt x="765" y="2"/>
                  </a:lnTo>
                  <a:lnTo>
                    <a:pt x="758" y="3"/>
                  </a:lnTo>
                  <a:lnTo>
                    <a:pt x="750" y="3"/>
                  </a:lnTo>
                  <a:lnTo>
                    <a:pt x="743" y="4"/>
                  </a:lnTo>
                  <a:lnTo>
                    <a:pt x="735" y="5"/>
                  </a:lnTo>
                  <a:lnTo>
                    <a:pt x="728" y="5"/>
                  </a:lnTo>
                  <a:lnTo>
                    <a:pt x="720" y="6"/>
                  </a:lnTo>
                  <a:lnTo>
                    <a:pt x="712" y="7"/>
                  </a:lnTo>
                  <a:lnTo>
                    <a:pt x="704" y="8"/>
                  </a:lnTo>
                  <a:lnTo>
                    <a:pt x="697" y="9"/>
                  </a:lnTo>
                  <a:lnTo>
                    <a:pt x="689" y="10"/>
                  </a:lnTo>
                  <a:lnTo>
                    <a:pt x="681" y="11"/>
                  </a:lnTo>
                  <a:lnTo>
                    <a:pt x="673" y="12"/>
                  </a:lnTo>
                  <a:lnTo>
                    <a:pt x="665" y="14"/>
                  </a:lnTo>
                  <a:lnTo>
                    <a:pt x="657" y="15"/>
                  </a:lnTo>
                  <a:lnTo>
                    <a:pt x="649" y="16"/>
                  </a:lnTo>
                  <a:lnTo>
                    <a:pt x="641" y="17"/>
                  </a:lnTo>
                  <a:lnTo>
                    <a:pt x="633" y="19"/>
                  </a:lnTo>
                  <a:lnTo>
                    <a:pt x="625" y="20"/>
                  </a:lnTo>
                  <a:lnTo>
                    <a:pt x="617" y="22"/>
                  </a:lnTo>
                  <a:lnTo>
                    <a:pt x="609" y="23"/>
                  </a:lnTo>
                  <a:lnTo>
                    <a:pt x="601" y="25"/>
                  </a:lnTo>
                  <a:lnTo>
                    <a:pt x="593" y="26"/>
                  </a:lnTo>
                  <a:lnTo>
                    <a:pt x="584" y="25"/>
                  </a:lnTo>
                  <a:lnTo>
                    <a:pt x="576" y="23"/>
                  </a:lnTo>
                  <a:lnTo>
                    <a:pt x="568" y="22"/>
                  </a:lnTo>
                  <a:lnTo>
                    <a:pt x="560" y="20"/>
                  </a:lnTo>
                  <a:lnTo>
                    <a:pt x="552" y="19"/>
                  </a:lnTo>
                  <a:lnTo>
                    <a:pt x="544" y="18"/>
                  </a:lnTo>
                  <a:lnTo>
                    <a:pt x="536" y="16"/>
                  </a:lnTo>
                  <a:lnTo>
                    <a:pt x="528" y="15"/>
                  </a:lnTo>
                  <a:lnTo>
                    <a:pt x="520" y="14"/>
                  </a:lnTo>
                  <a:lnTo>
                    <a:pt x="512" y="13"/>
                  </a:lnTo>
                  <a:lnTo>
                    <a:pt x="504" y="11"/>
                  </a:lnTo>
                  <a:lnTo>
                    <a:pt x="497" y="10"/>
                  </a:lnTo>
                  <a:lnTo>
                    <a:pt x="489" y="9"/>
                  </a:lnTo>
                  <a:lnTo>
                    <a:pt x="481" y="8"/>
                  </a:lnTo>
                  <a:lnTo>
                    <a:pt x="473" y="7"/>
                  </a:lnTo>
                  <a:lnTo>
                    <a:pt x="465" y="6"/>
                  </a:lnTo>
                  <a:lnTo>
                    <a:pt x="458" y="6"/>
                  </a:lnTo>
                  <a:lnTo>
                    <a:pt x="450" y="5"/>
                  </a:lnTo>
                  <a:lnTo>
                    <a:pt x="442" y="4"/>
                  </a:lnTo>
                  <a:lnTo>
                    <a:pt x="435" y="3"/>
                  </a:lnTo>
                  <a:lnTo>
                    <a:pt x="427" y="3"/>
                  </a:lnTo>
                  <a:lnTo>
                    <a:pt x="420" y="2"/>
                  </a:lnTo>
                  <a:lnTo>
                    <a:pt x="412" y="2"/>
                  </a:lnTo>
                  <a:lnTo>
                    <a:pt x="405" y="1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3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1"/>
                  </a:lnTo>
                  <a:lnTo>
                    <a:pt x="312" y="1"/>
                  </a:lnTo>
                  <a:lnTo>
                    <a:pt x="305" y="2"/>
                  </a:lnTo>
                  <a:lnTo>
                    <a:pt x="299" y="2"/>
                  </a:lnTo>
                  <a:lnTo>
                    <a:pt x="292" y="3"/>
                  </a:lnTo>
                  <a:lnTo>
                    <a:pt x="286" y="4"/>
                  </a:lnTo>
                  <a:lnTo>
                    <a:pt x="279" y="4"/>
                  </a:lnTo>
                  <a:lnTo>
                    <a:pt x="273" y="5"/>
                  </a:lnTo>
                  <a:lnTo>
                    <a:pt x="266" y="6"/>
                  </a:lnTo>
                  <a:lnTo>
                    <a:pt x="260" y="7"/>
                  </a:lnTo>
                  <a:lnTo>
                    <a:pt x="253" y="9"/>
                  </a:lnTo>
                  <a:lnTo>
                    <a:pt x="247" y="10"/>
                  </a:lnTo>
                  <a:lnTo>
                    <a:pt x="241" y="11"/>
                  </a:lnTo>
                  <a:lnTo>
                    <a:pt x="235" y="13"/>
                  </a:lnTo>
                  <a:lnTo>
                    <a:pt x="229" y="14"/>
                  </a:lnTo>
                  <a:lnTo>
                    <a:pt x="223" y="16"/>
                  </a:lnTo>
                  <a:lnTo>
                    <a:pt x="217" y="18"/>
                  </a:lnTo>
                  <a:lnTo>
                    <a:pt x="211" y="20"/>
                  </a:lnTo>
                  <a:lnTo>
                    <a:pt x="206" y="21"/>
                  </a:lnTo>
                  <a:lnTo>
                    <a:pt x="200" y="24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3" y="30"/>
                  </a:lnTo>
                  <a:lnTo>
                    <a:pt x="178" y="33"/>
                  </a:lnTo>
                  <a:lnTo>
                    <a:pt x="173" y="35"/>
                  </a:lnTo>
                  <a:lnTo>
                    <a:pt x="167" y="39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49" y="49"/>
                  </a:lnTo>
                  <a:lnTo>
                    <a:pt x="143" y="53"/>
                  </a:lnTo>
                  <a:lnTo>
                    <a:pt x="138" y="57"/>
                  </a:lnTo>
                  <a:lnTo>
                    <a:pt x="132" y="61"/>
                  </a:lnTo>
                  <a:lnTo>
                    <a:pt x="127" y="65"/>
                  </a:lnTo>
                  <a:lnTo>
                    <a:pt x="121" y="6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106" y="82"/>
                  </a:lnTo>
                  <a:lnTo>
                    <a:pt x="101" y="87"/>
                  </a:lnTo>
                  <a:lnTo>
                    <a:pt x="96" y="92"/>
                  </a:lnTo>
                  <a:lnTo>
                    <a:pt x="92" y="97"/>
                  </a:lnTo>
                  <a:lnTo>
                    <a:pt x="87" y="102"/>
                  </a:lnTo>
                  <a:lnTo>
                    <a:pt x="83" y="107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70" y="123"/>
                  </a:lnTo>
                  <a:lnTo>
                    <a:pt x="66" y="128"/>
                  </a:lnTo>
                  <a:lnTo>
                    <a:pt x="62" y="134"/>
                  </a:lnTo>
                  <a:lnTo>
                    <a:pt x="58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8" y="157"/>
                  </a:lnTo>
                  <a:lnTo>
                    <a:pt x="44" y="163"/>
                  </a:lnTo>
                  <a:lnTo>
                    <a:pt x="41" y="169"/>
                  </a:lnTo>
                  <a:lnTo>
                    <a:pt x="38" y="175"/>
                  </a:lnTo>
                  <a:lnTo>
                    <a:pt x="35" y="181"/>
                  </a:lnTo>
                  <a:lnTo>
                    <a:pt x="32" y="188"/>
                  </a:lnTo>
                  <a:lnTo>
                    <a:pt x="30" y="194"/>
                  </a:lnTo>
                  <a:lnTo>
                    <a:pt x="27" y="201"/>
                  </a:lnTo>
                  <a:lnTo>
                    <a:pt x="24" y="207"/>
                  </a:lnTo>
                  <a:lnTo>
                    <a:pt x="22" y="214"/>
                  </a:lnTo>
                  <a:lnTo>
                    <a:pt x="20" y="220"/>
                  </a:lnTo>
                  <a:lnTo>
                    <a:pt x="18" y="227"/>
                  </a:lnTo>
                  <a:lnTo>
                    <a:pt x="16" y="234"/>
                  </a:lnTo>
                  <a:lnTo>
                    <a:pt x="14" y="240"/>
                  </a:lnTo>
                  <a:lnTo>
                    <a:pt x="12" y="247"/>
                  </a:lnTo>
                  <a:lnTo>
                    <a:pt x="10" y="254"/>
                  </a:lnTo>
                  <a:lnTo>
                    <a:pt x="9" y="261"/>
                  </a:lnTo>
                  <a:lnTo>
                    <a:pt x="7" y="268"/>
                  </a:lnTo>
                  <a:lnTo>
                    <a:pt x="6" y="275"/>
                  </a:lnTo>
                  <a:lnTo>
                    <a:pt x="5" y="282"/>
                  </a:lnTo>
                  <a:lnTo>
                    <a:pt x="4" y="289"/>
                  </a:lnTo>
                  <a:lnTo>
                    <a:pt x="3" y="297"/>
                  </a:lnTo>
                  <a:lnTo>
                    <a:pt x="2" y="304"/>
                  </a:lnTo>
                  <a:lnTo>
                    <a:pt x="1" y="311"/>
                  </a:lnTo>
                  <a:lnTo>
                    <a:pt x="1" y="318"/>
                  </a:lnTo>
                  <a:lnTo>
                    <a:pt x="0" y="326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8"/>
                  </a:lnTo>
                  <a:lnTo>
                    <a:pt x="1" y="375"/>
                  </a:lnTo>
                  <a:lnTo>
                    <a:pt x="1" y="382"/>
                  </a:lnTo>
                  <a:lnTo>
                    <a:pt x="2" y="389"/>
                  </a:lnTo>
                  <a:lnTo>
                    <a:pt x="2" y="396"/>
                  </a:lnTo>
                  <a:lnTo>
                    <a:pt x="3" y="403"/>
                  </a:lnTo>
                  <a:lnTo>
                    <a:pt x="4" y="410"/>
                  </a:lnTo>
                  <a:lnTo>
                    <a:pt x="5" y="416"/>
                  </a:lnTo>
                  <a:lnTo>
                    <a:pt x="7" y="423"/>
                  </a:lnTo>
                  <a:lnTo>
                    <a:pt x="8" y="430"/>
                  </a:lnTo>
                  <a:lnTo>
                    <a:pt x="9" y="437"/>
                  </a:lnTo>
                  <a:lnTo>
                    <a:pt x="11" y="443"/>
                  </a:lnTo>
                  <a:lnTo>
                    <a:pt x="13" y="450"/>
                  </a:lnTo>
                  <a:lnTo>
                    <a:pt x="14" y="456"/>
                  </a:lnTo>
                  <a:lnTo>
                    <a:pt x="16" y="463"/>
                  </a:lnTo>
                  <a:lnTo>
                    <a:pt x="18" y="470"/>
                  </a:lnTo>
                  <a:lnTo>
                    <a:pt x="20" y="476"/>
                  </a:lnTo>
                  <a:lnTo>
                    <a:pt x="23" y="483"/>
                  </a:lnTo>
                  <a:lnTo>
                    <a:pt x="25" y="489"/>
                  </a:lnTo>
                  <a:lnTo>
                    <a:pt x="27" y="496"/>
                  </a:lnTo>
                  <a:lnTo>
                    <a:pt x="30" y="502"/>
                  </a:lnTo>
                  <a:lnTo>
                    <a:pt x="32" y="508"/>
                  </a:lnTo>
                  <a:lnTo>
                    <a:pt x="35" y="515"/>
                  </a:lnTo>
                  <a:lnTo>
                    <a:pt x="38" y="521"/>
                  </a:lnTo>
                  <a:lnTo>
                    <a:pt x="41" y="527"/>
                  </a:lnTo>
                  <a:lnTo>
                    <a:pt x="44" y="533"/>
                  </a:lnTo>
                  <a:lnTo>
                    <a:pt x="47" y="540"/>
                  </a:lnTo>
                  <a:lnTo>
                    <a:pt x="50" y="546"/>
                  </a:lnTo>
                  <a:lnTo>
                    <a:pt x="53" y="552"/>
                  </a:lnTo>
                  <a:lnTo>
                    <a:pt x="57" y="558"/>
                  </a:lnTo>
                  <a:lnTo>
                    <a:pt x="60" y="564"/>
                  </a:lnTo>
                  <a:lnTo>
                    <a:pt x="64" y="570"/>
                  </a:lnTo>
                  <a:lnTo>
                    <a:pt x="68" y="576"/>
                  </a:lnTo>
                  <a:lnTo>
                    <a:pt x="72" y="582"/>
                  </a:lnTo>
                  <a:lnTo>
                    <a:pt x="75" y="587"/>
                  </a:lnTo>
                  <a:lnTo>
                    <a:pt x="79" y="593"/>
                  </a:lnTo>
                  <a:lnTo>
                    <a:pt x="83" y="599"/>
                  </a:lnTo>
                  <a:lnTo>
                    <a:pt x="88" y="605"/>
                  </a:lnTo>
                  <a:lnTo>
                    <a:pt x="92" y="610"/>
                  </a:lnTo>
                  <a:lnTo>
                    <a:pt x="96" y="616"/>
                  </a:lnTo>
                  <a:lnTo>
                    <a:pt x="101" y="621"/>
                  </a:lnTo>
                  <a:lnTo>
                    <a:pt x="105" y="627"/>
                  </a:lnTo>
                  <a:lnTo>
                    <a:pt x="110" y="632"/>
                  </a:lnTo>
                  <a:lnTo>
                    <a:pt x="115" y="638"/>
                  </a:lnTo>
                  <a:lnTo>
                    <a:pt x="119" y="643"/>
                  </a:lnTo>
                  <a:lnTo>
                    <a:pt x="124" y="648"/>
                  </a:lnTo>
                  <a:lnTo>
                    <a:pt x="129" y="654"/>
                  </a:lnTo>
                  <a:lnTo>
                    <a:pt x="134" y="659"/>
                  </a:lnTo>
                  <a:lnTo>
                    <a:pt x="139" y="664"/>
                  </a:lnTo>
                  <a:lnTo>
                    <a:pt x="145" y="669"/>
                  </a:lnTo>
                  <a:lnTo>
                    <a:pt x="150" y="674"/>
                  </a:lnTo>
                  <a:lnTo>
                    <a:pt x="155" y="679"/>
                  </a:lnTo>
                  <a:lnTo>
                    <a:pt x="161" y="684"/>
                  </a:lnTo>
                  <a:lnTo>
                    <a:pt x="166" y="689"/>
                  </a:lnTo>
                  <a:lnTo>
                    <a:pt x="172" y="693"/>
                  </a:lnTo>
                  <a:lnTo>
                    <a:pt x="177" y="698"/>
                  </a:lnTo>
                  <a:lnTo>
                    <a:pt x="182" y="702"/>
                  </a:lnTo>
                  <a:lnTo>
                    <a:pt x="188" y="706"/>
                  </a:lnTo>
                  <a:lnTo>
                    <a:pt x="193" y="710"/>
                  </a:lnTo>
                  <a:lnTo>
                    <a:pt x="198" y="714"/>
                  </a:lnTo>
                  <a:lnTo>
                    <a:pt x="204" y="718"/>
                  </a:lnTo>
                  <a:lnTo>
                    <a:pt x="209" y="722"/>
                  </a:lnTo>
                  <a:lnTo>
                    <a:pt x="215" y="725"/>
                  </a:lnTo>
                  <a:lnTo>
                    <a:pt x="220" y="729"/>
                  </a:lnTo>
                  <a:lnTo>
                    <a:pt x="226" y="733"/>
                  </a:lnTo>
                  <a:lnTo>
                    <a:pt x="232" y="736"/>
                  </a:lnTo>
                  <a:lnTo>
                    <a:pt x="238" y="740"/>
                  </a:lnTo>
                  <a:lnTo>
                    <a:pt x="244" y="743"/>
                  </a:lnTo>
                  <a:lnTo>
                    <a:pt x="249" y="747"/>
                  </a:lnTo>
                  <a:lnTo>
                    <a:pt x="255" y="750"/>
                  </a:lnTo>
                  <a:lnTo>
                    <a:pt x="262" y="753"/>
                  </a:lnTo>
                  <a:lnTo>
                    <a:pt x="268" y="756"/>
                  </a:lnTo>
                  <a:lnTo>
                    <a:pt x="274" y="760"/>
                  </a:lnTo>
                  <a:lnTo>
                    <a:pt x="280" y="763"/>
                  </a:lnTo>
                  <a:lnTo>
                    <a:pt x="286" y="766"/>
                  </a:lnTo>
                  <a:lnTo>
                    <a:pt x="292" y="769"/>
                  </a:lnTo>
                  <a:lnTo>
                    <a:pt x="299" y="771"/>
                  </a:lnTo>
                  <a:lnTo>
                    <a:pt x="305" y="774"/>
                  </a:lnTo>
                  <a:lnTo>
                    <a:pt x="312" y="777"/>
                  </a:lnTo>
                  <a:lnTo>
                    <a:pt x="318" y="780"/>
                  </a:lnTo>
                  <a:lnTo>
                    <a:pt x="325" y="782"/>
                  </a:lnTo>
                  <a:lnTo>
                    <a:pt x="331" y="785"/>
                  </a:lnTo>
                  <a:lnTo>
                    <a:pt x="338" y="787"/>
                  </a:lnTo>
                  <a:lnTo>
                    <a:pt x="345" y="790"/>
                  </a:lnTo>
                  <a:lnTo>
                    <a:pt x="351" y="792"/>
                  </a:lnTo>
                  <a:lnTo>
                    <a:pt x="358" y="794"/>
                  </a:lnTo>
                  <a:lnTo>
                    <a:pt x="365" y="797"/>
                  </a:lnTo>
                  <a:lnTo>
                    <a:pt x="372" y="799"/>
                  </a:lnTo>
                  <a:lnTo>
                    <a:pt x="379" y="801"/>
                  </a:lnTo>
                  <a:lnTo>
                    <a:pt x="386" y="803"/>
                  </a:lnTo>
                  <a:lnTo>
                    <a:pt x="393" y="805"/>
                  </a:lnTo>
                  <a:lnTo>
                    <a:pt x="400" y="807"/>
                  </a:lnTo>
                  <a:lnTo>
                    <a:pt x="407" y="808"/>
                  </a:lnTo>
                  <a:lnTo>
                    <a:pt x="414" y="810"/>
                  </a:lnTo>
                  <a:lnTo>
                    <a:pt x="421" y="812"/>
                  </a:lnTo>
                  <a:lnTo>
                    <a:pt x="428" y="813"/>
                  </a:lnTo>
                  <a:lnTo>
                    <a:pt x="435" y="815"/>
                  </a:lnTo>
                  <a:lnTo>
                    <a:pt x="443" y="816"/>
                  </a:lnTo>
                  <a:lnTo>
                    <a:pt x="450" y="818"/>
                  </a:lnTo>
                  <a:lnTo>
                    <a:pt x="457" y="819"/>
                  </a:lnTo>
                  <a:lnTo>
                    <a:pt x="465" y="820"/>
                  </a:lnTo>
                  <a:lnTo>
                    <a:pt x="472" y="821"/>
                  </a:lnTo>
                  <a:lnTo>
                    <a:pt x="479" y="822"/>
                  </a:lnTo>
                  <a:lnTo>
                    <a:pt x="487" y="823"/>
                  </a:lnTo>
                  <a:lnTo>
                    <a:pt x="494" y="824"/>
                  </a:lnTo>
                  <a:lnTo>
                    <a:pt x="502" y="825"/>
                  </a:lnTo>
                  <a:lnTo>
                    <a:pt x="509" y="826"/>
                  </a:lnTo>
                  <a:lnTo>
                    <a:pt x="517" y="827"/>
                  </a:lnTo>
                  <a:lnTo>
                    <a:pt x="525" y="827"/>
                  </a:lnTo>
                  <a:lnTo>
                    <a:pt x="532" y="828"/>
                  </a:lnTo>
                  <a:lnTo>
                    <a:pt x="540" y="828"/>
                  </a:lnTo>
                  <a:lnTo>
                    <a:pt x="548" y="829"/>
                  </a:lnTo>
                  <a:lnTo>
                    <a:pt x="555" y="829"/>
                  </a:lnTo>
                  <a:lnTo>
                    <a:pt x="563" y="829"/>
                  </a:lnTo>
                  <a:lnTo>
                    <a:pt x="571" y="830"/>
                  </a:lnTo>
                  <a:lnTo>
                    <a:pt x="579" y="830"/>
                  </a:lnTo>
                  <a:lnTo>
                    <a:pt x="587" y="83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22" name="Freeform 90">
              <a:extLst>
                <a:ext uri="{FF2B5EF4-FFF2-40B4-BE49-F238E27FC236}">
                  <a16:creationId xmlns:a16="http://schemas.microsoft.com/office/drawing/2014/main" id="{FF5E9D73-B6F7-443B-BEF6-AF490E977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299" y="4839025"/>
              <a:ext cx="1491307" cy="1031975"/>
            </a:xfrm>
            <a:custGeom>
              <a:avLst/>
              <a:gdLst>
                <a:gd name="T0" fmla="*/ 2147483646 w 1039"/>
                <a:gd name="T1" fmla="*/ 2147483646 h 735"/>
                <a:gd name="T2" fmla="*/ 2147483646 w 1039"/>
                <a:gd name="T3" fmla="*/ 2147483646 h 735"/>
                <a:gd name="T4" fmla="*/ 2147483646 w 1039"/>
                <a:gd name="T5" fmla="*/ 2147483646 h 735"/>
                <a:gd name="T6" fmla="*/ 2147483646 w 1039"/>
                <a:gd name="T7" fmla="*/ 2147483646 h 735"/>
                <a:gd name="T8" fmla="*/ 2147483646 w 1039"/>
                <a:gd name="T9" fmla="*/ 2147483646 h 735"/>
                <a:gd name="T10" fmla="*/ 2147483646 w 1039"/>
                <a:gd name="T11" fmla="*/ 2147483646 h 735"/>
                <a:gd name="T12" fmla="*/ 2147483646 w 1039"/>
                <a:gd name="T13" fmla="*/ 2147483646 h 735"/>
                <a:gd name="T14" fmla="*/ 2147483646 w 1039"/>
                <a:gd name="T15" fmla="*/ 2147483646 h 735"/>
                <a:gd name="T16" fmla="*/ 2147483646 w 1039"/>
                <a:gd name="T17" fmla="*/ 2147483646 h 735"/>
                <a:gd name="T18" fmla="*/ 2147483646 w 1039"/>
                <a:gd name="T19" fmla="*/ 2147483646 h 735"/>
                <a:gd name="T20" fmla="*/ 2147483646 w 1039"/>
                <a:gd name="T21" fmla="*/ 2147483646 h 735"/>
                <a:gd name="T22" fmla="*/ 2147483646 w 1039"/>
                <a:gd name="T23" fmla="*/ 2147483646 h 735"/>
                <a:gd name="T24" fmla="*/ 2147483646 w 1039"/>
                <a:gd name="T25" fmla="*/ 2147483646 h 735"/>
                <a:gd name="T26" fmla="*/ 2147483646 w 1039"/>
                <a:gd name="T27" fmla="*/ 2147483646 h 735"/>
                <a:gd name="T28" fmla="*/ 2147483646 w 1039"/>
                <a:gd name="T29" fmla="*/ 2147483646 h 735"/>
                <a:gd name="T30" fmla="*/ 2147483646 w 1039"/>
                <a:gd name="T31" fmla="*/ 2147483646 h 735"/>
                <a:gd name="T32" fmla="*/ 2147483646 w 1039"/>
                <a:gd name="T33" fmla="*/ 2147483646 h 735"/>
                <a:gd name="T34" fmla="*/ 2147483646 w 1039"/>
                <a:gd name="T35" fmla="*/ 2147483646 h 735"/>
                <a:gd name="T36" fmla="*/ 2147483646 w 1039"/>
                <a:gd name="T37" fmla="*/ 2147483646 h 735"/>
                <a:gd name="T38" fmla="*/ 2147483646 w 1039"/>
                <a:gd name="T39" fmla="*/ 2147483646 h 735"/>
                <a:gd name="T40" fmla="*/ 2147483646 w 1039"/>
                <a:gd name="T41" fmla="*/ 2147483646 h 735"/>
                <a:gd name="T42" fmla="*/ 2147483646 w 1039"/>
                <a:gd name="T43" fmla="*/ 2147483646 h 735"/>
                <a:gd name="T44" fmla="*/ 2147483646 w 1039"/>
                <a:gd name="T45" fmla="*/ 2147483646 h 735"/>
                <a:gd name="T46" fmla="*/ 2147483646 w 1039"/>
                <a:gd name="T47" fmla="*/ 2147483646 h 735"/>
                <a:gd name="T48" fmla="*/ 2147483646 w 1039"/>
                <a:gd name="T49" fmla="*/ 2147483646 h 735"/>
                <a:gd name="T50" fmla="*/ 2147483646 w 1039"/>
                <a:gd name="T51" fmla="*/ 2147483646 h 735"/>
                <a:gd name="T52" fmla="*/ 2147483646 w 1039"/>
                <a:gd name="T53" fmla="*/ 2147483646 h 735"/>
                <a:gd name="T54" fmla="*/ 2147483646 w 1039"/>
                <a:gd name="T55" fmla="*/ 2147483646 h 735"/>
                <a:gd name="T56" fmla="*/ 2147483646 w 1039"/>
                <a:gd name="T57" fmla="*/ 2147483646 h 735"/>
                <a:gd name="T58" fmla="*/ 2147483646 w 1039"/>
                <a:gd name="T59" fmla="*/ 2147483646 h 735"/>
                <a:gd name="T60" fmla="*/ 2147483646 w 1039"/>
                <a:gd name="T61" fmla="*/ 2147483646 h 735"/>
                <a:gd name="T62" fmla="*/ 2147483646 w 1039"/>
                <a:gd name="T63" fmla="*/ 2147483646 h 735"/>
                <a:gd name="T64" fmla="*/ 2147483646 w 1039"/>
                <a:gd name="T65" fmla="*/ 2147483646 h 735"/>
                <a:gd name="T66" fmla="*/ 2147483646 w 1039"/>
                <a:gd name="T67" fmla="*/ 2147483646 h 735"/>
                <a:gd name="T68" fmla="*/ 2147483646 w 1039"/>
                <a:gd name="T69" fmla="*/ 2147483646 h 735"/>
                <a:gd name="T70" fmla="*/ 2147483646 w 1039"/>
                <a:gd name="T71" fmla="*/ 2147483646 h 735"/>
                <a:gd name="T72" fmla="*/ 2147483646 w 1039"/>
                <a:gd name="T73" fmla="*/ 2147483646 h 735"/>
                <a:gd name="T74" fmla="*/ 2147483646 w 1039"/>
                <a:gd name="T75" fmla="*/ 2147483646 h 735"/>
                <a:gd name="T76" fmla="*/ 2147483646 w 1039"/>
                <a:gd name="T77" fmla="*/ 2147483646 h 735"/>
                <a:gd name="T78" fmla="*/ 2147483646 w 1039"/>
                <a:gd name="T79" fmla="*/ 2147483646 h 735"/>
                <a:gd name="T80" fmla="*/ 2147483646 w 1039"/>
                <a:gd name="T81" fmla="*/ 2147483646 h 735"/>
                <a:gd name="T82" fmla="*/ 2147483646 w 1039"/>
                <a:gd name="T83" fmla="*/ 2147483646 h 735"/>
                <a:gd name="T84" fmla="*/ 2147483646 w 1039"/>
                <a:gd name="T85" fmla="*/ 2147483646 h 735"/>
                <a:gd name="T86" fmla="*/ 0 w 1039"/>
                <a:gd name="T87" fmla="*/ 2147483646 h 735"/>
                <a:gd name="T88" fmla="*/ 0 w 1039"/>
                <a:gd name="T89" fmla="*/ 2147483646 h 735"/>
                <a:gd name="T90" fmla="*/ 2147483646 w 1039"/>
                <a:gd name="T91" fmla="*/ 2147483646 h 735"/>
                <a:gd name="T92" fmla="*/ 2147483646 w 1039"/>
                <a:gd name="T93" fmla="*/ 2147483646 h 735"/>
                <a:gd name="T94" fmla="*/ 2147483646 w 1039"/>
                <a:gd name="T95" fmla="*/ 2147483646 h 735"/>
                <a:gd name="T96" fmla="*/ 2147483646 w 1039"/>
                <a:gd name="T97" fmla="*/ 2147483646 h 735"/>
                <a:gd name="T98" fmla="*/ 2147483646 w 1039"/>
                <a:gd name="T99" fmla="*/ 2147483646 h 735"/>
                <a:gd name="T100" fmla="*/ 2147483646 w 1039"/>
                <a:gd name="T101" fmla="*/ 2147483646 h 735"/>
                <a:gd name="T102" fmla="*/ 2147483646 w 1039"/>
                <a:gd name="T103" fmla="*/ 2147483646 h 735"/>
                <a:gd name="T104" fmla="*/ 2147483646 w 1039"/>
                <a:gd name="T105" fmla="*/ 2147483646 h 735"/>
                <a:gd name="T106" fmla="*/ 2147483646 w 1039"/>
                <a:gd name="T107" fmla="*/ 2147483646 h 735"/>
                <a:gd name="T108" fmla="*/ 2147483646 w 1039"/>
                <a:gd name="T109" fmla="*/ 2147483646 h 735"/>
                <a:gd name="T110" fmla="*/ 2147483646 w 1039"/>
                <a:gd name="T111" fmla="*/ 2147483646 h 735"/>
                <a:gd name="T112" fmla="*/ 2147483646 w 1039"/>
                <a:gd name="T113" fmla="*/ 2147483646 h 735"/>
                <a:gd name="T114" fmla="*/ 2147483646 w 1039"/>
                <a:gd name="T115" fmla="*/ 2147483646 h 735"/>
                <a:gd name="T116" fmla="*/ 2147483646 w 1039"/>
                <a:gd name="T117" fmla="*/ 2147483646 h 735"/>
                <a:gd name="T118" fmla="*/ 2147483646 w 1039"/>
                <a:gd name="T119" fmla="*/ 2147483646 h 7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9"/>
                <a:gd name="T181" fmla="*/ 0 h 735"/>
                <a:gd name="T182" fmla="*/ 1039 w 1039"/>
                <a:gd name="T183" fmla="*/ 735 h 7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9" h="735">
                  <a:moveTo>
                    <a:pt x="519" y="734"/>
                  </a:moveTo>
                  <a:lnTo>
                    <a:pt x="526" y="734"/>
                  </a:lnTo>
                  <a:lnTo>
                    <a:pt x="534" y="734"/>
                  </a:lnTo>
                  <a:lnTo>
                    <a:pt x="542" y="734"/>
                  </a:lnTo>
                  <a:lnTo>
                    <a:pt x="550" y="733"/>
                  </a:lnTo>
                  <a:lnTo>
                    <a:pt x="557" y="733"/>
                  </a:lnTo>
                  <a:lnTo>
                    <a:pt x="565" y="733"/>
                  </a:lnTo>
                  <a:lnTo>
                    <a:pt x="573" y="732"/>
                  </a:lnTo>
                  <a:lnTo>
                    <a:pt x="580" y="731"/>
                  </a:lnTo>
                  <a:lnTo>
                    <a:pt x="588" y="731"/>
                  </a:lnTo>
                  <a:lnTo>
                    <a:pt x="595" y="730"/>
                  </a:lnTo>
                  <a:lnTo>
                    <a:pt x="603" y="729"/>
                  </a:lnTo>
                  <a:lnTo>
                    <a:pt x="610" y="728"/>
                  </a:lnTo>
                  <a:lnTo>
                    <a:pt x="618" y="727"/>
                  </a:lnTo>
                  <a:lnTo>
                    <a:pt x="625" y="726"/>
                  </a:lnTo>
                  <a:lnTo>
                    <a:pt x="632" y="725"/>
                  </a:lnTo>
                  <a:lnTo>
                    <a:pt x="640" y="723"/>
                  </a:lnTo>
                  <a:lnTo>
                    <a:pt x="647" y="722"/>
                  </a:lnTo>
                  <a:lnTo>
                    <a:pt x="654" y="720"/>
                  </a:lnTo>
                  <a:lnTo>
                    <a:pt x="661" y="719"/>
                  </a:lnTo>
                  <a:lnTo>
                    <a:pt x="668" y="717"/>
                  </a:lnTo>
                  <a:lnTo>
                    <a:pt x="675" y="716"/>
                  </a:lnTo>
                  <a:lnTo>
                    <a:pt x="683" y="714"/>
                  </a:lnTo>
                  <a:lnTo>
                    <a:pt x="690" y="712"/>
                  </a:lnTo>
                  <a:lnTo>
                    <a:pt x="697" y="710"/>
                  </a:lnTo>
                  <a:lnTo>
                    <a:pt x="703" y="708"/>
                  </a:lnTo>
                  <a:lnTo>
                    <a:pt x="710" y="706"/>
                  </a:lnTo>
                  <a:lnTo>
                    <a:pt x="717" y="704"/>
                  </a:lnTo>
                  <a:lnTo>
                    <a:pt x="724" y="702"/>
                  </a:lnTo>
                  <a:lnTo>
                    <a:pt x="731" y="699"/>
                  </a:lnTo>
                  <a:lnTo>
                    <a:pt x="737" y="697"/>
                  </a:lnTo>
                  <a:lnTo>
                    <a:pt x="744" y="694"/>
                  </a:lnTo>
                  <a:lnTo>
                    <a:pt x="751" y="692"/>
                  </a:lnTo>
                  <a:lnTo>
                    <a:pt x="757" y="689"/>
                  </a:lnTo>
                  <a:lnTo>
                    <a:pt x="764" y="686"/>
                  </a:lnTo>
                  <a:lnTo>
                    <a:pt x="770" y="684"/>
                  </a:lnTo>
                  <a:lnTo>
                    <a:pt x="776" y="681"/>
                  </a:lnTo>
                  <a:lnTo>
                    <a:pt x="783" y="678"/>
                  </a:lnTo>
                  <a:lnTo>
                    <a:pt x="789" y="675"/>
                  </a:lnTo>
                  <a:lnTo>
                    <a:pt x="795" y="672"/>
                  </a:lnTo>
                  <a:lnTo>
                    <a:pt x="801" y="669"/>
                  </a:lnTo>
                  <a:lnTo>
                    <a:pt x="807" y="666"/>
                  </a:lnTo>
                  <a:lnTo>
                    <a:pt x="813" y="662"/>
                  </a:lnTo>
                  <a:lnTo>
                    <a:pt x="819" y="659"/>
                  </a:lnTo>
                  <a:lnTo>
                    <a:pt x="825" y="655"/>
                  </a:lnTo>
                  <a:lnTo>
                    <a:pt x="831" y="652"/>
                  </a:lnTo>
                  <a:lnTo>
                    <a:pt x="837" y="648"/>
                  </a:lnTo>
                  <a:lnTo>
                    <a:pt x="842" y="645"/>
                  </a:lnTo>
                  <a:lnTo>
                    <a:pt x="848" y="641"/>
                  </a:lnTo>
                  <a:lnTo>
                    <a:pt x="854" y="637"/>
                  </a:lnTo>
                  <a:lnTo>
                    <a:pt x="859" y="633"/>
                  </a:lnTo>
                  <a:lnTo>
                    <a:pt x="864" y="629"/>
                  </a:lnTo>
                  <a:lnTo>
                    <a:pt x="870" y="625"/>
                  </a:lnTo>
                  <a:lnTo>
                    <a:pt x="875" y="621"/>
                  </a:lnTo>
                  <a:lnTo>
                    <a:pt x="880" y="617"/>
                  </a:lnTo>
                  <a:lnTo>
                    <a:pt x="885" y="613"/>
                  </a:lnTo>
                  <a:lnTo>
                    <a:pt x="891" y="608"/>
                  </a:lnTo>
                  <a:lnTo>
                    <a:pt x="897" y="604"/>
                  </a:lnTo>
                  <a:lnTo>
                    <a:pt x="902" y="599"/>
                  </a:lnTo>
                  <a:lnTo>
                    <a:pt x="907" y="594"/>
                  </a:lnTo>
                  <a:lnTo>
                    <a:pt x="913" y="589"/>
                  </a:lnTo>
                  <a:lnTo>
                    <a:pt x="918" y="584"/>
                  </a:lnTo>
                  <a:lnTo>
                    <a:pt x="923" y="578"/>
                  </a:lnTo>
                  <a:lnTo>
                    <a:pt x="928" y="573"/>
                  </a:lnTo>
                  <a:lnTo>
                    <a:pt x="933" y="568"/>
                  </a:lnTo>
                  <a:lnTo>
                    <a:pt x="938" y="562"/>
                  </a:lnTo>
                  <a:lnTo>
                    <a:pt x="942" y="557"/>
                  </a:lnTo>
                  <a:lnTo>
                    <a:pt x="947" y="552"/>
                  </a:lnTo>
                  <a:lnTo>
                    <a:pt x="951" y="546"/>
                  </a:lnTo>
                  <a:lnTo>
                    <a:pt x="956" y="540"/>
                  </a:lnTo>
                  <a:lnTo>
                    <a:pt x="960" y="535"/>
                  </a:lnTo>
                  <a:lnTo>
                    <a:pt x="964" y="529"/>
                  </a:lnTo>
                  <a:lnTo>
                    <a:pt x="968" y="523"/>
                  </a:lnTo>
                  <a:lnTo>
                    <a:pt x="972" y="517"/>
                  </a:lnTo>
                  <a:lnTo>
                    <a:pt x="976" y="512"/>
                  </a:lnTo>
                  <a:lnTo>
                    <a:pt x="980" y="506"/>
                  </a:lnTo>
                  <a:lnTo>
                    <a:pt x="984" y="500"/>
                  </a:lnTo>
                  <a:lnTo>
                    <a:pt x="987" y="494"/>
                  </a:lnTo>
                  <a:lnTo>
                    <a:pt x="991" y="487"/>
                  </a:lnTo>
                  <a:lnTo>
                    <a:pt x="994" y="481"/>
                  </a:lnTo>
                  <a:lnTo>
                    <a:pt x="997" y="475"/>
                  </a:lnTo>
                  <a:lnTo>
                    <a:pt x="1000" y="469"/>
                  </a:lnTo>
                  <a:lnTo>
                    <a:pt x="1003" y="463"/>
                  </a:lnTo>
                  <a:lnTo>
                    <a:pt x="1006" y="456"/>
                  </a:lnTo>
                  <a:lnTo>
                    <a:pt x="1009" y="450"/>
                  </a:lnTo>
                  <a:lnTo>
                    <a:pt x="1012" y="444"/>
                  </a:lnTo>
                  <a:lnTo>
                    <a:pt x="1014" y="437"/>
                  </a:lnTo>
                  <a:lnTo>
                    <a:pt x="1017" y="431"/>
                  </a:lnTo>
                  <a:lnTo>
                    <a:pt x="1019" y="424"/>
                  </a:lnTo>
                  <a:lnTo>
                    <a:pt x="1021" y="417"/>
                  </a:lnTo>
                  <a:lnTo>
                    <a:pt x="1023" y="411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8" y="391"/>
                  </a:lnTo>
                  <a:lnTo>
                    <a:pt x="1030" y="384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4"/>
                  </a:lnTo>
                  <a:lnTo>
                    <a:pt x="1035" y="357"/>
                  </a:lnTo>
                  <a:lnTo>
                    <a:pt x="1036" y="350"/>
                  </a:lnTo>
                  <a:lnTo>
                    <a:pt x="1037" y="343"/>
                  </a:lnTo>
                  <a:lnTo>
                    <a:pt x="1037" y="336"/>
                  </a:lnTo>
                  <a:lnTo>
                    <a:pt x="1038" y="329"/>
                  </a:lnTo>
                  <a:lnTo>
                    <a:pt x="1038" y="322"/>
                  </a:lnTo>
                  <a:lnTo>
                    <a:pt x="1038" y="315"/>
                  </a:lnTo>
                  <a:lnTo>
                    <a:pt x="1038" y="308"/>
                  </a:lnTo>
                  <a:lnTo>
                    <a:pt x="1038" y="300"/>
                  </a:lnTo>
                  <a:lnTo>
                    <a:pt x="1038" y="293"/>
                  </a:lnTo>
                  <a:lnTo>
                    <a:pt x="1038" y="285"/>
                  </a:lnTo>
                  <a:lnTo>
                    <a:pt x="1037" y="278"/>
                  </a:lnTo>
                  <a:lnTo>
                    <a:pt x="1036" y="271"/>
                  </a:lnTo>
                  <a:lnTo>
                    <a:pt x="1036" y="263"/>
                  </a:lnTo>
                  <a:lnTo>
                    <a:pt x="1035" y="256"/>
                  </a:lnTo>
                  <a:lnTo>
                    <a:pt x="1033" y="249"/>
                  </a:lnTo>
                  <a:lnTo>
                    <a:pt x="1032" y="242"/>
                  </a:lnTo>
                  <a:lnTo>
                    <a:pt x="1031" y="235"/>
                  </a:lnTo>
                  <a:lnTo>
                    <a:pt x="1029" y="228"/>
                  </a:lnTo>
                  <a:lnTo>
                    <a:pt x="1028" y="221"/>
                  </a:lnTo>
                  <a:lnTo>
                    <a:pt x="1026" y="214"/>
                  </a:lnTo>
                  <a:lnTo>
                    <a:pt x="1024" y="207"/>
                  </a:lnTo>
                  <a:lnTo>
                    <a:pt x="1022" y="200"/>
                  </a:lnTo>
                  <a:lnTo>
                    <a:pt x="1020" y="193"/>
                  </a:lnTo>
                  <a:lnTo>
                    <a:pt x="1017" y="187"/>
                  </a:lnTo>
                  <a:lnTo>
                    <a:pt x="1015" y="180"/>
                  </a:lnTo>
                  <a:lnTo>
                    <a:pt x="1012" y="173"/>
                  </a:lnTo>
                  <a:lnTo>
                    <a:pt x="1009" y="167"/>
                  </a:lnTo>
                  <a:lnTo>
                    <a:pt x="1006" y="161"/>
                  </a:lnTo>
                  <a:lnTo>
                    <a:pt x="1003" y="154"/>
                  </a:lnTo>
                  <a:lnTo>
                    <a:pt x="1000" y="148"/>
                  </a:lnTo>
                  <a:lnTo>
                    <a:pt x="997" y="142"/>
                  </a:lnTo>
                  <a:lnTo>
                    <a:pt x="993" y="136"/>
                  </a:lnTo>
                  <a:lnTo>
                    <a:pt x="990" y="130"/>
                  </a:lnTo>
                  <a:lnTo>
                    <a:pt x="986" y="124"/>
                  </a:lnTo>
                  <a:lnTo>
                    <a:pt x="982" y="119"/>
                  </a:lnTo>
                  <a:lnTo>
                    <a:pt x="978" y="113"/>
                  </a:lnTo>
                  <a:lnTo>
                    <a:pt x="974" y="107"/>
                  </a:lnTo>
                  <a:lnTo>
                    <a:pt x="970" y="102"/>
                  </a:lnTo>
                  <a:lnTo>
                    <a:pt x="966" y="97"/>
                  </a:lnTo>
                  <a:lnTo>
                    <a:pt x="961" y="92"/>
                  </a:lnTo>
                  <a:lnTo>
                    <a:pt x="957" y="86"/>
                  </a:lnTo>
                  <a:lnTo>
                    <a:pt x="952" y="82"/>
                  </a:lnTo>
                  <a:lnTo>
                    <a:pt x="947" y="77"/>
                  </a:lnTo>
                  <a:lnTo>
                    <a:pt x="942" y="72"/>
                  </a:lnTo>
                  <a:lnTo>
                    <a:pt x="937" y="67"/>
                  </a:lnTo>
                  <a:lnTo>
                    <a:pt x="932" y="63"/>
                  </a:lnTo>
                  <a:lnTo>
                    <a:pt x="927" y="59"/>
                  </a:lnTo>
                  <a:lnTo>
                    <a:pt x="921" y="55"/>
                  </a:lnTo>
                  <a:lnTo>
                    <a:pt x="916" y="51"/>
                  </a:lnTo>
                  <a:lnTo>
                    <a:pt x="910" y="47"/>
                  </a:lnTo>
                  <a:lnTo>
                    <a:pt x="904" y="43"/>
                  </a:lnTo>
                  <a:lnTo>
                    <a:pt x="898" y="39"/>
                  </a:lnTo>
                  <a:lnTo>
                    <a:pt x="892" y="36"/>
                  </a:lnTo>
                  <a:lnTo>
                    <a:pt x="886" y="33"/>
                  </a:lnTo>
                  <a:lnTo>
                    <a:pt x="881" y="30"/>
                  </a:lnTo>
                  <a:lnTo>
                    <a:pt x="876" y="27"/>
                  </a:lnTo>
                  <a:lnTo>
                    <a:pt x="870" y="25"/>
                  </a:lnTo>
                  <a:lnTo>
                    <a:pt x="865" y="23"/>
                  </a:lnTo>
                  <a:lnTo>
                    <a:pt x="859" y="21"/>
                  </a:lnTo>
                  <a:lnTo>
                    <a:pt x="854" y="19"/>
                  </a:lnTo>
                  <a:lnTo>
                    <a:pt x="848" y="17"/>
                  </a:lnTo>
                  <a:lnTo>
                    <a:pt x="842" y="15"/>
                  </a:lnTo>
                  <a:lnTo>
                    <a:pt x="836" y="13"/>
                  </a:lnTo>
                  <a:lnTo>
                    <a:pt x="830" y="12"/>
                  </a:lnTo>
                  <a:lnTo>
                    <a:pt x="824" y="10"/>
                  </a:lnTo>
                  <a:lnTo>
                    <a:pt x="818" y="9"/>
                  </a:lnTo>
                  <a:lnTo>
                    <a:pt x="812" y="8"/>
                  </a:lnTo>
                  <a:lnTo>
                    <a:pt x="806" y="7"/>
                  </a:lnTo>
                  <a:lnTo>
                    <a:pt x="799" y="6"/>
                  </a:lnTo>
                  <a:lnTo>
                    <a:pt x="793" y="5"/>
                  </a:lnTo>
                  <a:lnTo>
                    <a:pt x="786" y="4"/>
                  </a:lnTo>
                  <a:lnTo>
                    <a:pt x="780" y="3"/>
                  </a:lnTo>
                  <a:lnTo>
                    <a:pt x="773" y="2"/>
                  </a:lnTo>
                  <a:lnTo>
                    <a:pt x="766" y="2"/>
                  </a:lnTo>
                  <a:lnTo>
                    <a:pt x="760" y="2"/>
                  </a:lnTo>
                  <a:lnTo>
                    <a:pt x="753" y="1"/>
                  </a:lnTo>
                  <a:lnTo>
                    <a:pt x="746" y="1"/>
                  </a:lnTo>
                  <a:lnTo>
                    <a:pt x="739" y="1"/>
                  </a:lnTo>
                  <a:lnTo>
                    <a:pt x="732" y="1"/>
                  </a:lnTo>
                  <a:lnTo>
                    <a:pt x="725" y="1"/>
                  </a:lnTo>
                  <a:lnTo>
                    <a:pt x="718" y="1"/>
                  </a:lnTo>
                  <a:lnTo>
                    <a:pt x="710" y="1"/>
                  </a:lnTo>
                  <a:lnTo>
                    <a:pt x="703" y="1"/>
                  </a:lnTo>
                  <a:lnTo>
                    <a:pt x="696" y="1"/>
                  </a:lnTo>
                  <a:lnTo>
                    <a:pt x="689" y="2"/>
                  </a:lnTo>
                  <a:lnTo>
                    <a:pt x="681" y="2"/>
                  </a:lnTo>
                  <a:lnTo>
                    <a:pt x="674" y="3"/>
                  </a:lnTo>
                  <a:lnTo>
                    <a:pt x="666" y="3"/>
                  </a:lnTo>
                  <a:lnTo>
                    <a:pt x="659" y="4"/>
                  </a:lnTo>
                  <a:lnTo>
                    <a:pt x="651" y="5"/>
                  </a:lnTo>
                  <a:lnTo>
                    <a:pt x="643" y="6"/>
                  </a:lnTo>
                  <a:lnTo>
                    <a:pt x="636" y="6"/>
                  </a:lnTo>
                  <a:lnTo>
                    <a:pt x="628" y="7"/>
                  </a:lnTo>
                  <a:lnTo>
                    <a:pt x="620" y="8"/>
                  </a:lnTo>
                  <a:lnTo>
                    <a:pt x="612" y="9"/>
                  </a:lnTo>
                  <a:lnTo>
                    <a:pt x="605" y="10"/>
                  </a:lnTo>
                  <a:lnTo>
                    <a:pt x="597" y="11"/>
                  </a:lnTo>
                  <a:lnTo>
                    <a:pt x="589" y="13"/>
                  </a:lnTo>
                  <a:lnTo>
                    <a:pt x="581" y="14"/>
                  </a:lnTo>
                  <a:lnTo>
                    <a:pt x="573" y="15"/>
                  </a:lnTo>
                  <a:lnTo>
                    <a:pt x="565" y="17"/>
                  </a:lnTo>
                  <a:lnTo>
                    <a:pt x="557" y="18"/>
                  </a:lnTo>
                  <a:lnTo>
                    <a:pt x="549" y="19"/>
                  </a:lnTo>
                  <a:lnTo>
                    <a:pt x="541" y="21"/>
                  </a:lnTo>
                  <a:lnTo>
                    <a:pt x="532" y="22"/>
                  </a:lnTo>
                  <a:lnTo>
                    <a:pt x="524" y="24"/>
                  </a:lnTo>
                  <a:lnTo>
                    <a:pt x="516" y="22"/>
                  </a:lnTo>
                  <a:lnTo>
                    <a:pt x="508" y="21"/>
                  </a:lnTo>
                  <a:lnTo>
                    <a:pt x="500" y="19"/>
                  </a:lnTo>
                  <a:lnTo>
                    <a:pt x="492" y="18"/>
                  </a:lnTo>
                  <a:lnTo>
                    <a:pt x="484" y="17"/>
                  </a:lnTo>
                  <a:lnTo>
                    <a:pt x="476" y="15"/>
                  </a:lnTo>
                  <a:lnTo>
                    <a:pt x="468" y="14"/>
                  </a:lnTo>
                  <a:lnTo>
                    <a:pt x="460" y="13"/>
                  </a:lnTo>
                  <a:lnTo>
                    <a:pt x="452" y="12"/>
                  </a:lnTo>
                  <a:lnTo>
                    <a:pt x="444" y="11"/>
                  </a:lnTo>
                  <a:lnTo>
                    <a:pt x="436" y="9"/>
                  </a:lnTo>
                  <a:lnTo>
                    <a:pt x="428" y="8"/>
                  </a:lnTo>
                  <a:lnTo>
                    <a:pt x="420" y="7"/>
                  </a:lnTo>
                  <a:lnTo>
                    <a:pt x="413" y="7"/>
                  </a:lnTo>
                  <a:lnTo>
                    <a:pt x="405" y="6"/>
                  </a:lnTo>
                  <a:lnTo>
                    <a:pt x="397" y="5"/>
                  </a:lnTo>
                  <a:lnTo>
                    <a:pt x="389" y="4"/>
                  </a:lnTo>
                  <a:lnTo>
                    <a:pt x="382" y="3"/>
                  </a:lnTo>
                  <a:lnTo>
                    <a:pt x="374" y="3"/>
                  </a:lnTo>
                  <a:lnTo>
                    <a:pt x="367" y="2"/>
                  </a:lnTo>
                  <a:lnTo>
                    <a:pt x="359" y="2"/>
                  </a:lnTo>
                  <a:lnTo>
                    <a:pt x="352" y="1"/>
                  </a:lnTo>
                  <a:lnTo>
                    <a:pt x="345" y="1"/>
                  </a:lnTo>
                  <a:lnTo>
                    <a:pt x="337" y="1"/>
                  </a:lnTo>
                  <a:lnTo>
                    <a:pt x="330" y="1"/>
                  </a:lnTo>
                  <a:lnTo>
                    <a:pt x="323" y="0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301" y="1"/>
                  </a:lnTo>
                  <a:lnTo>
                    <a:pt x="294" y="1"/>
                  </a:lnTo>
                  <a:lnTo>
                    <a:pt x="287" y="1"/>
                  </a:lnTo>
                  <a:lnTo>
                    <a:pt x="281" y="1"/>
                  </a:lnTo>
                  <a:lnTo>
                    <a:pt x="274" y="2"/>
                  </a:lnTo>
                  <a:lnTo>
                    <a:pt x="267" y="2"/>
                  </a:lnTo>
                  <a:lnTo>
                    <a:pt x="260" y="3"/>
                  </a:lnTo>
                  <a:lnTo>
                    <a:pt x="254" y="4"/>
                  </a:lnTo>
                  <a:lnTo>
                    <a:pt x="247" y="5"/>
                  </a:lnTo>
                  <a:lnTo>
                    <a:pt x="241" y="6"/>
                  </a:lnTo>
                  <a:lnTo>
                    <a:pt x="234" y="7"/>
                  </a:lnTo>
                  <a:lnTo>
                    <a:pt x="228" y="8"/>
                  </a:lnTo>
                  <a:lnTo>
                    <a:pt x="222" y="9"/>
                  </a:lnTo>
                  <a:lnTo>
                    <a:pt x="215" y="10"/>
                  </a:lnTo>
                  <a:lnTo>
                    <a:pt x="209" y="12"/>
                  </a:lnTo>
                  <a:lnTo>
                    <a:pt x="203" y="13"/>
                  </a:lnTo>
                  <a:lnTo>
                    <a:pt x="197" y="15"/>
                  </a:lnTo>
                  <a:lnTo>
                    <a:pt x="191" y="17"/>
                  </a:lnTo>
                  <a:lnTo>
                    <a:pt x="186" y="19"/>
                  </a:lnTo>
                  <a:lnTo>
                    <a:pt x="180" y="21"/>
                  </a:lnTo>
                  <a:lnTo>
                    <a:pt x="174" y="23"/>
                  </a:lnTo>
                  <a:lnTo>
                    <a:pt x="169" y="25"/>
                  </a:lnTo>
                  <a:lnTo>
                    <a:pt x="163" y="27"/>
                  </a:lnTo>
                  <a:lnTo>
                    <a:pt x="158" y="30"/>
                  </a:lnTo>
                  <a:lnTo>
                    <a:pt x="152" y="33"/>
                  </a:lnTo>
                  <a:lnTo>
                    <a:pt x="146" y="36"/>
                  </a:lnTo>
                  <a:lnTo>
                    <a:pt x="140" y="39"/>
                  </a:lnTo>
                  <a:lnTo>
                    <a:pt x="135" y="42"/>
                  </a:lnTo>
                  <a:lnTo>
                    <a:pt x="129" y="46"/>
                  </a:lnTo>
                  <a:lnTo>
                    <a:pt x="123" y="50"/>
                  </a:lnTo>
                  <a:lnTo>
                    <a:pt x="118" y="54"/>
                  </a:lnTo>
                  <a:lnTo>
                    <a:pt x="112" y="58"/>
                  </a:lnTo>
                  <a:lnTo>
                    <a:pt x="107" y="62"/>
                  </a:lnTo>
                  <a:lnTo>
                    <a:pt x="102" y="66"/>
                  </a:lnTo>
                  <a:lnTo>
                    <a:pt x="97" y="71"/>
                  </a:lnTo>
                  <a:lnTo>
                    <a:pt x="92" y="75"/>
                  </a:lnTo>
                  <a:lnTo>
                    <a:pt x="87" y="80"/>
                  </a:lnTo>
                  <a:lnTo>
                    <a:pt x="83" y="85"/>
                  </a:lnTo>
                  <a:lnTo>
                    <a:pt x="78" y="90"/>
                  </a:lnTo>
                  <a:lnTo>
                    <a:pt x="74" y="95"/>
                  </a:lnTo>
                  <a:lnTo>
                    <a:pt x="69" y="100"/>
                  </a:lnTo>
                  <a:lnTo>
                    <a:pt x="65" y="105"/>
                  </a:lnTo>
                  <a:lnTo>
                    <a:pt x="61" y="110"/>
                  </a:lnTo>
                  <a:lnTo>
                    <a:pt x="57" y="116"/>
                  </a:lnTo>
                  <a:lnTo>
                    <a:pt x="53" y="121"/>
                  </a:lnTo>
                  <a:lnTo>
                    <a:pt x="50" y="127"/>
                  </a:lnTo>
                  <a:lnTo>
                    <a:pt x="46" y="133"/>
                  </a:lnTo>
                  <a:lnTo>
                    <a:pt x="43" y="139"/>
                  </a:lnTo>
                  <a:lnTo>
                    <a:pt x="39" y="145"/>
                  </a:lnTo>
                  <a:lnTo>
                    <a:pt x="36" y="151"/>
                  </a:lnTo>
                  <a:lnTo>
                    <a:pt x="33" y="157"/>
                  </a:lnTo>
                  <a:lnTo>
                    <a:pt x="30" y="163"/>
                  </a:lnTo>
                  <a:lnTo>
                    <a:pt x="27" y="169"/>
                  </a:lnTo>
                  <a:lnTo>
                    <a:pt x="25" y="176"/>
                  </a:lnTo>
                  <a:lnTo>
                    <a:pt x="22" y="182"/>
                  </a:lnTo>
                  <a:lnTo>
                    <a:pt x="20" y="189"/>
                  </a:lnTo>
                  <a:lnTo>
                    <a:pt x="17" y="195"/>
                  </a:lnTo>
                  <a:lnTo>
                    <a:pt x="15" y="202"/>
                  </a:lnTo>
                  <a:lnTo>
                    <a:pt x="13" y="209"/>
                  </a:lnTo>
                  <a:lnTo>
                    <a:pt x="11" y="215"/>
                  </a:lnTo>
                  <a:lnTo>
                    <a:pt x="10" y="222"/>
                  </a:lnTo>
                  <a:lnTo>
                    <a:pt x="8" y="229"/>
                  </a:lnTo>
                  <a:lnTo>
                    <a:pt x="7" y="236"/>
                  </a:lnTo>
                  <a:lnTo>
                    <a:pt x="5" y="243"/>
                  </a:lnTo>
                  <a:lnTo>
                    <a:pt x="4" y="250"/>
                  </a:lnTo>
                  <a:lnTo>
                    <a:pt x="3" y="257"/>
                  </a:lnTo>
                  <a:lnTo>
                    <a:pt x="2" y="264"/>
                  </a:lnTo>
                  <a:lnTo>
                    <a:pt x="1" y="271"/>
                  </a:lnTo>
                  <a:lnTo>
                    <a:pt x="1" y="279"/>
                  </a:lnTo>
                  <a:lnTo>
                    <a:pt x="0" y="286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8"/>
                  </a:lnTo>
                  <a:lnTo>
                    <a:pt x="0" y="315"/>
                  </a:lnTo>
                  <a:lnTo>
                    <a:pt x="0" y="322"/>
                  </a:lnTo>
                  <a:lnTo>
                    <a:pt x="0" y="329"/>
                  </a:lnTo>
                  <a:lnTo>
                    <a:pt x="1" y="336"/>
                  </a:lnTo>
                  <a:lnTo>
                    <a:pt x="1" y="343"/>
                  </a:lnTo>
                  <a:lnTo>
                    <a:pt x="2" y="350"/>
                  </a:lnTo>
                  <a:lnTo>
                    <a:pt x="3" y="357"/>
                  </a:lnTo>
                  <a:lnTo>
                    <a:pt x="4" y="364"/>
                  </a:lnTo>
                  <a:lnTo>
                    <a:pt x="5" y="370"/>
                  </a:lnTo>
                  <a:lnTo>
                    <a:pt x="6" y="377"/>
                  </a:lnTo>
                  <a:lnTo>
                    <a:pt x="8" y="384"/>
                  </a:lnTo>
                  <a:lnTo>
                    <a:pt x="9" y="391"/>
                  </a:lnTo>
                  <a:lnTo>
                    <a:pt x="11" y="397"/>
                  </a:lnTo>
                  <a:lnTo>
                    <a:pt x="13" y="404"/>
                  </a:lnTo>
                  <a:lnTo>
                    <a:pt x="15" y="411"/>
                  </a:lnTo>
                  <a:lnTo>
                    <a:pt x="17" y="417"/>
                  </a:lnTo>
                  <a:lnTo>
                    <a:pt x="19" y="424"/>
                  </a:lnTo>
                  <a:lnTo>
                    <a:pt x="21" y="431"/>
                  </a:lnTo>
                  <a:lnTo>
                    <a:pt x="23" y="437"/>
                  </a:lnTo>
                  <a:lnTo>
                    <a:pt x="26" y="444"/>
                  </a:lnTo>
                  <a:lnTo>
                    <a:pt x="28" y="450"/>
                  </a:lnTo>
                  <a:lnTo>
                    <a:pt x="31" y="456"/>
                  </a:lnTo>
                  <a:lnTo>
                    <a:pt x="34" y="463"/>
                  </a:lnTo>
                  <a:lnTo>
                    <a:pt x="37" y="469"/>
                  </a:lnTo>
                  <a:lnTo>
                    <a:pt x="40" y="475"/>
                  </a:lnTo>
                  <a:lnTo>
                    <a:pt x="43" y="481"/>
                  </a:lnTo>
                  <a:lnTo>
                    <a:pt x="47" y="487"/>
                  </a:lnTo>
                  <a:lnTo>
                    <a:pt x="50" y="494"/>
                  </a:lnTo>
                  <a:lnTo>
                    <a:pt x="54" y="500"/>
                  </a:lnTo>
                  <a:lnTo>
                    <a:pt x="57" y="506"/>
                  </a:lnTo>
                  <a:lnTo>
                    <a:pt x="61" y="512"/>
                  </a:lnTo>
                  <a:lnTo>
                    <a:pt x="65" y="517"/>
                  </a:lnTo>
                  <a:lnTo>
                    <a:pt x="69" y="523"/>
                  </a:lnTo>
                  <a:lnTo>
                    <a:pt x="73" y="529"/>
                  </a:lnTo>
                  <a:lnTo>
                    <a:pt x="77" y="535"/>
                  </a:lnTo>
                  <a:lnTo>
                    <a:pt x="81" y="540"/>
                  </a:lnTo>
                  <a:lnTo>
                    <a:pt x="86" y="546"/>
                  </a:lnTo>
                  <a:lnTo>
                    <a:pt x="90" y="552"/>
                  </a:lnTo>
                  <a:lnTo>
                    <a:pt x="95" y="557"/>
                  </a:lnTo>
                  <a:lnTo>
                    <a:pt x="100" y="562"/>
                  </a:lnTo>
                  <a:lnTo>
                    <a:pt x="104" y="568"/>
                  </a:lnTo>
                  <a:lnTo>
                    <a:pt x="109" y="573"/>
                  </a:lnTo>
                  <a:lnTo>
                    <a:pt x="114" y="578"/>
                  </a:lnTo>
                  <a:lnTo>
                    <a:pt x="119" y="584"/>
                  </a:lnTo>
                  <a:lnTo>
                    <a:pt x="125" y="589"/>
                  </a:lnTo>
                  <a:lnTo>
                    <a:pt x="130" y="594"/>
                  </a:lnTo>
                  <a:lnTo>
                    <a:pt x="135" y="599"/>
                  </a:lnTo>
                  <a:lnTo>
                    <a:pt x="141" y="604"/>
                  </a:lnTo>
                  <a:lnTo>
                    <a:pt x="146" y="608"/>
                  </a:lnTo>
                  <a:lnTo>
                    <a:pt x="152" y="613"/>
                  </a:lnTo>
                  <a:lnTo>
                    <a:pt x="157" y="617"/>
                  </a:lnTo>
                  <a:lnTo>
                    <a:pt x="162" y="621"/>
                  </a:lnTo>
                  <a:lnTo>
                    <a:pt x="168" y="625"/>
                  </a:lnTo>
                  <a:lnTo>
                    <a:pt x="173" y="629"/>
                  </a:lnTo>
                  <a:lnTo>
                    <a:pt x="178" y="633"/>
                  </a:lnTo>
                  <a:lnTo>
                    <a:pt x="184" y="637"/>
                  </a:lnTo>
                  <a:lnTo>
                    <a:pt x="189" y="641"/>
                  </a:lnTo>
                  <a:lnTo>
                    <a:pt x="195" y="645"/>
                  </a:lnTo>
                  <a:lnTo>
                    <a:pt x="201" y="648"/>
                  </a:lnTo>
                  <a:lnTo>
                    <a:pt x="206" y="652"/>
                  </a:lnTo>
                  <a:lnTo>
                    <a:pt x="212" y="655"/>
                  </a:lnTo>
                  <a:lnTo>
                    <a:pt x="218" y="659"/>
                  </a:lnTo>
                  <a:lnTo>
                    <a:pt x="224" y="662"/>
                  </a:lnTo>
                  <a:lnTo>
                    <a:pt x="230" y="666"/>
                  </a:lnTo>
                  <a:lnTo>
                    <a:pt x="236" y="669"/>
                  </a:lnTo>
                  <a:lnTo>
                    <a:pt x="242" y="672"/>
                  </a:lnTo>
                  <a:lnTo>
                    <a:pt x="248" y="675"/>
                  </a:lnTo>
                  <a:lnTo>
                    <a:pt x="255" y="678"/>
                  </a:lnTo>
                  <a:lnTo>
                    <a:pt x="261" y="681"/>
                  </a:lnTo>
                  <a:lnTo>
                    <a:pt x="267" y="684"/>
                  </a:lnTo>
                  <a:lnTo>
                    <a:pt x="274" y="686"/>
                  </a:lnTo>
                  <a:lnTo>
                    <a:pt x="280" y="689"/>
                  </a:lnTo>
                  <a:lnTo>
                    <a:pt x="287" y="692"/>
                  </a:lnTo>
                  <a:lnTo>
                    <a:pt x="293" y="694"/>
                  </a:lnTo>
                  <a:lnTo>
                    <a:pt x="300" y="697"/>
                  </a:lnTo>
                  <a:lnTo>
                    <a:pt x="307" y="699"/>
                  </a:lnTo>
                  <a:lnTo>
                    <a:pt x="313" y="702"/>
                  </a:lnTo>
                  <a:lnTo>
                    <a:pt x="320" y="704"/>
                  </a:lnTo>
                  <a:lnTo>
                    <a:pt x="327" y="706"/>
                  </a:lnTo>
                  <a:lnTo>
                    <a:pt x="334" y="708"/>
                  </a:lnTo>
                  <a:lnTo>
                    <a:pt x="341" y="710"/>
                  </a:lnTo>
                  <a:lnTo>
                    <a:pt x="348" y="712"/>
                  </a:lnTo>
                  <a:lnTo>
                    <a:pt x="355" y="714"/>
                  </a:lnTo>
                  <a:lnTo>
                    <a:pt x="362" y="716"/>
                  </a:lnTo>
                  <a:lnTo>
                    <a:pt x="369" y="717"/>
                  </a:lnTo>
                  <a:lnTo>
                    <a:pt x="376" y="719"/>
                  </a:lnTo>
                  <a:lnTo>
                    <a:pt x="383" y="720"/>
                  </a:lnTo>
                  <a:lnTo>
                    <a:pt x="391" y="722"/>
                  </a:lnTo>
                  <a:lnTo>
                    <a:pt x="398" y="723"/>
                  </a:lnTo>
                  <a:lnTo>
                    <a:pt x="405" y="725"/>
                  </a:lnTo>
                  <a:lnTo>
                    <a:pt x="412" y="726"/>
                  </a:lnTo>
                  <a:lnTo>
                    <a:pt x="420" y="727"/>
                  </a:lnTo>
                  <a:lnTo>
                    <a:pt x="427" y="728"/>
                  </a:lnTo>
                  <a:lnTo>
                    <a:pt x="435" y="729"/>
                  </a:lnTo>
                  <a:lnTo>
                    <a:pt x="442" y="730"/>
                  </a:lnTo>
                  <a:lnTo>
                    <a:pt x="450" y="731"/>
                  </a:lnTo>
                  <a:lnTo>
                    <a:pt x="457" y="731"/>
                  </a:lnTo>
                  <a:lnTo>
                    <a:pt x="465" y="732"/>
                  </a:lnTo>
                  <a:lnTo>
                    <a:pt x="472" y="733"/>
                  </a:lnTo>
                  <a:lnTo>
                    <a:pt x="480" y="733"/>
                  </a:lnTo>
                  <a:lnTo>
                    <a:pt x="488" y="733"/>
                  </a:lnTo>
                  <a:lnTo>
                    <a:pt x="495" y="734"/>
                  </a:lnTo>
                  <a:lnTo>
                    <a:pt x="503" y="734"/>
                  </a:lnTo>
                  <a:lnTo>
                    <a:pt x="511" y="734"/>
                  </a:lnTo>
                  <a:lnTo>
                    <a:pt x="519" y="734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23" name="Freeform 91">
              <a:extLst>
                <a:ext uri="{FF2B5EF4-FFF2-40B4-BE49-F238E27FC236}">
                  <a16:creationId xmlns:a16="http://schemas.microsoft.com/office/drawing/2014/main" id="{C46CD639-6FE4-4F35-B787-5E83B2FA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299" y="4839025"/>
              <a:ext cx="1491307" cy="1031975"/>
            </a:xfrm>
            <a:custGeom>
              <a:avLst/>
              <a:gdLst>
                <a:gd name="T0" fmla="*/ 2147483646 w 1039"/>
                <a:gd name="T1" fmla="*/ 2147483646 h 735"/>
                <a:gd name="T2" fmla="*/ 2147483646 w 1039"/>
                <a:gd name="T3" fmla="*/ 2147483646 h 735"/>
                <a:gd name="T4" fmla="*/ 2147483646 w 1039"/>
                <a:gd name="T5" fmla="*/ 2147483646 h 735"/>
                <a:gd name="T6" fmla="*/ 2147483646 w 1039"/>
                <a:gd name="T7" fmla="*/ 2147483646 h 735"/>
                <a:gd name="T8" fmla="*/ 2147483646 w 1039"/>
                <a:gd name="T9" fmla="*/ 2147483646 h 735"/>
                <a:gd name="T10" fmla="*/ 2147483646 w 1039"/>
                <a:gd name="T11" fmla="*/ 2147483646 h 735"/>
                <a:gd name="T12" fmla="*/ 2147483646 w 1039"/>
                <a:gd name="T13" fmla="*/ 2147483646 h 735"/>
                <a:gd name="T14" fmla="*/ 2147483646 w 1039"/>
                <a:gd name="T15" fmla="*/ 2147483646 h 735"/>
                <a:gd name="T16" fmla="*/ 2147483646 w 1039"/>
                <a:gd name="T17" fmla="*/ 2147483646 h 735"/>
                <a:gd name="T18" fmla="*/ 2147483646 w 1039"/>
                <a:gd name="T19" fmla="*/ 2147483646 h 735"/>
                <a:gd name="T20" fmla="*/ 2147483646 w 1039"/>
                <a:gd name="T21" fmla="*/ 2147483646 h 735"/>
                <a:gd name="T22" fmla="*/ 2147483646 w 1039"/>
                <a:gd name="T23" fmla="*/ 2147483646 h 735"/>
                <a:gd name="T24" fmla="*/ 2147483646 w 1039"/>
                <a:gd name="T25" fmla="*/ 2147483646 h 735"/>
                <a:gd name="T26" fmla="*/ 2147483646 w 1039"/>
                <a:gd name="T27" fmla="*/ 2147483646 h 735"/>
                <a:gd name="T28" fmla="*/ 2147483646 w 1039"/>
                <a:gd name="T29" fmla="*/ 2147483646 h 735"/>
                <a:gd name="T30" fmla="*/ 2147483646 w 1039"/>
                <a:gd name="T31" fmla="*/ 2147483646 h 735"/>
                <a:gd name="T32" fmla="*/ 2147483646 w 1039"/>
                <a:gd name="T33" fmla="*/ 2147483646 h 735"/>
                <a:gd name="T34" fmla="*/ 2147483646 w 1039"/>
                <a:gd name="T35" fmla="*/ 2147483646 h 735"/>
                <a:gd name="T36" fmla="*/ 2147483646 w 1039"/>
                <a:gd name="T37" fmla="*/ 2147483646 h 735"/>
                <a:gd name="T38" fmla="*/ 2147483646 w 1039"/>
                <a:gd name="T39" fmla="*/ 2147483646 h 735"/>
                <a:gd name="T40" fmla="*/ 2147483646 w 1039"/>
                <a:gd name="T41" fmla="*/ 2147483646 h 735"/>
                <a:gd name="T42" fmla="*/ 2147483646 w 1039"/>
                <a:gd name="T43" fmla="*/ 2147483646 h 735"/>
                <a:gd name="T44" fmla="*/ 2147483646 w 1039"/>
                <a:gd name="T45" fmla="*/ 2147483646 h 735"/>
                <a:gd name="T46" fmla="*/ 2147483646 w 1039"/>
                <a:gd name="T47" fmla="*/ 2147483646 h 735"/>
                <a:gd name="T48" fmla="*/ 2147483646 w 1039"/>
                <a:gd name="T49" fmla="*/ 2147483646 h 735"/>
                <a:gd name="T50" fmla="*/ 2147483646 w 1039"/>
                <a:gd name="T51" fmla="*/ 2147483646 h 735"/>
                <a:gd name="T52" fmla="*/ 2147483646 w 1039"/>
                <a:gd name="T53" fmla="*/ 2147483646 h 735"/>
                <a:gd name="T54" fmla="*/ 2147483646 w 1039"/>
                <a:gd name="T55" fmla="*/ 2147483646 h 735"/>
                <a:gd name="T56" fmla="*/ 2147483646 w 1039"/>
                <a:gd name="T57" fmla="*/ 2147483646 h 735"/>
                <a:gd name="T58" fmla="*/ 2147483646 w 1039"/>
                <a:gd name="T59" fmla="*/ 2147483646 h 735"/>
                <a:gd name="T60" fmla="*/ 2147483646 w 1039"/>
                <a:gd name="T61" fmla="*/ 2147483646 h 735"/>
                <a:gd name="T62" fmla="*/ 2147483646 w 1039"/>
                <a:gd name="T63" fmla="*/ 2147483646 h 735"/>
                <a:gd name="T64" fmla="*/ 2147483646 w 1039"/>
                <a:gd name="T65" fmla="*/ 2147483646 h 735"/>
                <a:gd name="T66" fmla="*/ 2147483646 w 1039"/>
                <a:gd name="T67" fmla="*/ 2147483646 h 735"/>
                <a:gd name="T68" fmla="*/ 2147483646 w 1039"/>
                <a:gd name="T69" fmla="*/ 2147483646 h 735"/>
                <a:gd name="T70" fmla="*/ 2147483646 w 1039"/>
                <a:gd name="T71" fmla="*/ 2147483646 h 735"/>
                <a:gd name="T72" fmla="*/ 2147483646 w 1039"/>
                <a:gd name="T73" fmla="*/ 2147483646 h 735"/>
                <a:gd name="T74" fmla="*/ 2147483646 w 1039"/>
                <a:gd name="T75" fmla="*/ 2147483646 h 735"/>
                <a:gd name="T76" fmla="*/ 2147483646 w 1039"/>
                <a:gd name="T77" fmla="*/ 2147483646 h 735"/>
                <a:gd name="T78" fmla="*/ 2147483646 w 1039"/>
                <a:gd name="T79" fmla="*/ 2147483646 h 735"/>
                <a:gd name="T80" fmla="*/ 2147483646 w 1039"/>
                <a:gd name="T81" fmla="*/ 2147483646 h 735"/>
                <a:gd name="T82" fmla="*/ 2147483646 w 1039"/>
                <a:gd name="T83" fmla="*/ 2147483646 h 735"/>
                <a:gd name="T84" fmla="*/ 2147483646 w 1039"/>
                <a:gd name="T85" fmla="*/ 2147483646 h 735"/>
                <a:gd name="T86" fmla="*/ 0 w 1039"/>
                <a:gd name="T87" fmla="*/ 2147483646 h 735"/>
                <a:gd name="T88" fmla="*/ 0 w 1039"/>
                <a:gd name="T89" fmla="*/ 2147483646 h 735"/>
                <a:gd name="T90" fmla="*/ 2147483646 w 1039"/>
                <a:gd name="T91" fmla="*/ 2147483646 h 735"/>
                <a:gd name="T92" fmla="*/ 2147483646 w 1039"/>
                <a:gd name="T93" fmla="*/ 2147483646 h 735"/>
                <a:gd name="T94" fmla="*/ 2147483646 w 1039"/>
                <a:gd name="T95" fmla="*/ 2147483646 h 735"/>
                <a:gd name="T96" fmla="*/ 2147483646 w 1039"/>
                <a:gd name="T97" fmla="*/ 2147483646 h 735"/>
                <a:gd name="T98" fmla="*/ 2147483646 w 1039"/>
                <a:gd name="T99" fmla="*/ 2147483646 h 735"/>
                <a:gd name="T100" fmla="*/ 2147483646 w 1039"/>
                <a:gd name="T101" fmla="*/ 2147483646 h 735"/>
                <a:gd name="T102" fmla="*/ 2147483646 w 1039"/>
                <a:gd name="T103" fmla="*/ 2147483646 h 735"/>
                <a:gd name="T104" fmla="*/ 2147483646 w 1039"/>
                <a:gd name="T105" fmla="*/ 2147483646 h 735"/>
                <a:gd name="T106" fmla="*/ 2147483646 w 1039"/>
                <a:gd name="T107" fmla="*/ 2147483646 h 735"/>
                <a:gd name="T108" fmla="*/ 2147483646 w 1039"/>
                <a:gd name="T109" fmla="*/ 2147483646 h 735"/>
                <a:gd name="T110" fmla="*/ 2147483646 w 1039"/>
                <a:gd name="T111" fmla="*/ 2147483646 h 735"/>
                <a:gd name="T112" fmla="*/ 2147483646 w 1039"/>
                <a:gd name="T113" fmla="*/ 2147483646 h 735"/>
                <a:gd name="T114" fmla="*/ 2147483646 w 1039"/>
                <a:gd name="T115" fmla="*/ 2147483646 h 735"/>
                <a:gd name="T116" fmla="*/ 2147483646 w 1039"/>
                <a:gd name="T117" fmla="*/ 2147483646 h 735"/>
                <a:gd name="T118" fmla="*/ 2147483646 w 1039"/>
                <a:gd name="T119" fmla="*/ 2147483646 h 7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9"/>
                <a:gd name="T181" fmla="*/ 0 h 735"/>
                <a:gd name="T182" fmla="*/ 1039 w 1039"/>
                <a:gd name="T183" fmla="*/ 735 h 7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9" h="735">
                  <a:moveTo>
                    <a:pt x="519" y="734"/>
                  </a:moveTo>
                  <a:lnTo>
                    <a:pt x="526" y="734"/>
                  </a:lnTo>
                  <a:lnTo>
                    <a:pt x="534" y="734"/>
                  </a:lnTo>
                  <a:lnTo>
                    <a:pt x="542" y="734"/>
                  </a:lnTo>
                  <a:lnTo>
                    <a:pt x="550" y="733"/>
                  </a:lnTo>
                  <a:lnTo>
                    <a:pt x="557" y="733"/>
                  </a:lnTo>
                  <a:lnTo>
                    <a:pt x="565" y="733"/>
                  </a:lnTo>
                  <a:lnTo>
                    <a:pt x="573" y="732"/>
                  </a:lnTo>
                  <a:lnTo>
                    <a:pt x="580" y="731"/>
                  </a:lnTo>
                  <a:lnTo>
                    <a:pt x="588" y="731"/>
                  </a:lnTo>
                  <a:lnTo>
                    <a:pt x="595" y="730"/>
                  </a:lnTo>
                  <a:lnTo>
                    <a:pt x="603" y="729"/>
                  </a:lnTo>
                  <a:lnTo>
                    <a:pt x="610" y="728"/>
                  </a:lnTo>
                  <a:lnTo>
                    <a:pt x="618" y="727"/>
                  </a:lnTo>
                  <a:lnTo>
                    <a:pt x="625" y="726"/>
                  </a:lnTo>
                  <a:lnTo>
                    <a:pt x="632" y="725"/>
                  </a:lnTo>
                  <a:lnTo>
                    <a:pt x="640" y="723"/>
                  </a:lnTo>
                  <a:lnTo>
                    <a:pt x="647" y="722"/>
                  </a:lnTo>
                  <a:lnTo>
                    <a:pt x="654" y="720"/>
                  </a:lnTo>
                  <a:lnTo>
                    <a:pt x="661" y="719"/>
                  </a:lnTo>
                  <a:lnTo>
                    <a:pt x="668" y="717"/>
                  </a:lnTo>
                  <a:lnTo>
                    <a:pt x="675" y="716"/>
                  </a:lnTo>
                  <a:lnTo>
                    <a:pt x="683" y="714"/>
                  </a:lnTo>
                  <a:lnTo>
                    <a:pt x="690" y="712"/>
                  </a:lnTo>
                  <a:lnTo>
                    <a:pt x="697" y="710"/>
                  </a:lnTo>
                  <a:lnTo>
                    <a:pt x="703" y="708"/>
                  </a:lnTo>
                  <a:lnTo>
                    <a:pt x="710" y="706"/>
                  </a:lnTo>
                  <a:lnTo>
                    <a:pt x="717" y="704"/>
                  </a:lnTo>
                  <a:lnTo>
                    <a:pt x="724" y="702"/>
                  </a:lnTo>
                  <a:lnTo>
                    <a:pt x="731" y="699"/>
                  </a:lnTo>
                  <a:lnTo>
                    <a:pt x="737" y="697"/>
                  </a:lnTo>
                  <a:lnTo>
                    <a:pt x="744" y="694"/>
                  </a:lnTo>
                  <a:lnTo>
                    <a:pt x="751" y="692"/>
                  </a:lnTo>
                  <a:lnTo>
                    <a:pt x="757" y="689"/>
                  </a:lnTo>
                  <a:lnTo>
                    <a:pt x="764" y="686"/>
                  </a:lnTo>
                  <a:lnTo>
                    <a:pt x="770" y="684"/>
                  </a:lnTo>
                  <a:lnTo>
                    <a:pt x="776" y="681"/>
                  </a:lnTo>
                  <a:lnTo>
                    <a:pt x="783" y="678"/>
                  </a:lnTo>
                  <a:lnTo>
                    <a:pt x="789" y="675"/>
                  </a:lnTo>
                  <a:lnTo>
                    <a:pt x="795" y="672"/>
                  </a:lnTo>
                  <a:lnTo>
                    <a:pt x="801" y="669"/>
                  </a:lnTo>
                  <a:lnTo>
                    <a:pt x="807" y="666"/>
                  </a:lnTo>
                  <a:lnTo>
                    <a:pt x="813" y="662"/>
                  </a:lnTo>
                  <a:lnTo>
                    <a:pt x="819" y="659"/>
                  </a:lnTo>
                  <a:lnTo>
                    <a:pt x="825" y="655"/>
                  </a:lnTo>
                  <a:lnTo>
                    <a:pt x="831" y="652"/>
                  </a:lnTo>
                  <a:lnTo>
                    <a:pt x="837" y="648"/>
                  </a:lnTo>
                  <a:lnTo>
                    <a:pt x="842" y="645"/>
                  </a:lnTo>
                  <a:lnTo>
                    <a:pt x="848" y="641"/>
                  </a:lnTo>
                  <a:lnTo>
                    <a:pt x="854" y="637"/>
                  </a:lnTo>
                  <a:lnTo>
                    <a:pt x="859" y="633"/>
                  </a:lnTo>
                  <a:lnTo>
                    <a:pt x="864" y="629"/>
                  </a:lnTo>
                  <a:lnTo>
                    <a:pt x="870" y="625"/>
                  </a:lnTo>
                  <a:lnTo>
                    <a:pt x="875" y="621"/>
                  </a:lnTo>
                  <a:lnTo>
                    <a:pt x="880" y="617"/>
                  </a:lnTo>
                  <a:lnTo>
                    <a:pt x="885" y="613"/>
                  </a:lnTo>
                  <a:lnTo>
                    <a:pt x="891" y="608"/>
                  </a:lnTo>
                  <a:lnTo>
                    <a:pt x="897" y="604"/>
                  </a:lnTo>
                  <a:lnTo>
                    <a:pt x="902" y="599"/>
                  </a:lnTo>
                  <a:lnTo>
                    <a:pt x="907" y="594"/>
                  </a:lnTo>
                  <a:lnTo>
                    <a:pt x="913" y="589"/>
                  </a:lnTo>
                  <a:lnTo>
                    <a:pt x="918" y="584"/>
                  </a:lnTo>
                  <a:lnTo>
                    <a:pt x="923" y="578"/>
                  </a:lnTo>
                  <a:lnTo>
                    <a:pt x="928" y="573"/>
                  </a:lnTo>
                  <a:lnTo>
                    <a:pt x="933" y="568"/>
                  </a:lnTo>
                  <a:lnTo>
                    <a:pt x="938" y="562"/>
                  </a:lnTo>
                  <a:lnTo>
                    <a:pt x="942" y="557"/>
                  </a:lnTo>
                  <a:lnTo>
                    <a:pt x="947" y="552"/>
                  </a:lnTo>
                  <a:lnTo>
                    <a:pt x="951" y="546"/>
                  </a:lnTo>
                  <a:lnTo>
                    <a:pt x="956" y="540"/>
                  </a:lnTo>
                  <a:lnTo>
                    <a:pt x="960" y="535"/>
                  </a:lnTo>
                  <a:lnTo>
                    <a:pt x="964" y="529"/>
                  </a:lnTo>
                  <a:lnTo>
                    <a:pt x="968" y="523"/>
                  </a:lnTo>
                  <a:lnTo>
                    <a:pt x="972" y="517"/>
                  </a:lnTo>
                  <a:lnTo>
                    <a:pt x="976" y="512"/>
                  </a:lnTo>
                  <a:lnTo>
                    <a:pt x="980" y="506"/>
                  </a:lnTo>
                  <a:lnTo>
                    <a:pt x="984" y="500"/>
                  </a:lnTo>
                  <a:lnTo>
                    <a:pt x="987" y="494"/>
                  </a:lnTo>
                  <a:lnTo>
                    <a:pt x="991" y="487"/>
                  </a:lnTo>
                  <a:lnTo>
                    <a:pt x="994" y="481"/>
                  </a:lnTo>
                  <a:lnTo>
                    <a:pt x="997" y="475"/>
                  </a:lnTo>
                  <a:lnTo>
                    <a:pt x="1000" y="469"/>
                  </a:lnTo>
                  <a:lnTo>
                    <a:pt x="1003" y="463"/>
                  </a:lnTo>
                  <a:lnTo>
                    <a:pt x="1006" y="456"/>
                  </a:lnTo>
                  <a:lnTo>
                    <a:pt x="1009" y="450"/>
                  </a:lnTo>
                  <a:lnTo>
                    <a:pt x="1012" y="444"/>
                  </a:lnTo>
                  <a:lnTo>
                    <a:pt x="1014" y="437"/>
                  </a:lnTo>
                  <a:lnTo>
                    <a:pt x="1017" y="431"/>
                  </a:lnTo>
                  <a:lnTo>
                    <a:pt x="1019" y="424"/>
                  </a:lnTo>
                  <a:lnTo>
                    <a:pt x="1021" y="417"/>
                  </a:lnTo>
                  <a:lnTo>
                    <a:pt x="1023" y="411"/>
                  </a:lnTo>
                  <a:lnTo>
                    <a:pt x="1025" y="404"/>
                  </a:lnTo>
                  <a:lnTo>
                    <a:pt x="1027" y="397"/>
                  </a:lnTo>
                  <a:lnTo>
                    <a:pt x="1028" y="391"/>
                  </a:lnTo>
                  <a:lnTo>
                    <a:pt x="1030" y="384"/>
                  </a:lnTo>
                  <a:lnTo>
                    <a:pt x="1031" y="377"/>
                  </a:lnTo>
                  <a:lnTo>
                    <a:pt x="1033" y="370"/>
                  </a:lnTo>
                  <a:lnTo>
                    <a:pt x="1034" y="364"/>
                  </a:lnTo>
                  <a:lnTo>
                    <a:pt x="1035" y="357"/>
                  </a:lnTo>
                  <a:lnTo>
                    <a:pt x="1036" y="350"/>
                  </a:lnTo>
                  <a:lnTo>
                    <a:pt x="1037" y="343"/>
                  </a:lnTo>
                  <a:lnTo>
                    <a:pt x="1037" y="336"/>
                  </a:lnTo>
                  <a:lnTo>
                    <a:pt x="1038" y="329"/>
                  </a:lnTo>
                  <a:lnTo>
                    <a:pt x="1038" y="322"/>
                  </a:lnTo>
                  <a:lnTo>
                    <a:pt x="1038" y="315"/>
                  </a:lnTo>
                  <a:lnTo>
                    <a:pt x="1038" y="308"/>
                  </a:lnTo>
                  <a:lnTo>
                    <a:pt x="1038" y="300"/>
                  </a:lnTo>
                  <a:lnTo>
                    <a:pt x="1038" y="293"/>
                  </a:lnTo>
                  <a:lnTo>
                    <a:pt x="1038" y="285"/>
                  </a:lnTo>
                  <a:lnTo>
                    <a:pt x="1037" y="278"/>
                  </a:lnTo>
                  <a:lnTo>
                    <a:pt x="1036" y="271"/>
                  </a:lnTo>
                  <a:lnTo>
                    <a:pt x="1036" y="263"/>
                  </a:lnTo>
                  <a:lnTo>
                    <a:pt x="1035" y="256"/>
                  </a:lnTo>
                  <a:lnTo>
                    <a:pt x="1033" y="249"/>
                  </a:lnTo>
                  <a:lnTo>
                    <a:pt x="1032" y="242"/>
                  </a:lnTo>
                  <a:lnTo>
                    <a:pt x="1031" y="235"/>
                  </a:lnTo>
                  <a:lnTo>
                    <a:pt x="1029" y="228"/>
                  </a:lnTo>
                  <a:lnTo>
                    <a:pt x="1028" y="221"/>
                  </a:lnTo>
                  <a:lnTo>
                    <a:pt x="1026" y="214"/>
                  </a:lnTo>
                  <a:lnTo>
                    <a:pt x="1024" y="207"/>
                  </a:lnTo>
                  <a:lnTo>
                    <a:pt x="1022" y="200"/>
                  </a:lnTo>
                  <a:lnTo>
                    <a:pt x="1020" y="193"/>
                  </a:lnTo>
                  <a:lnTo>
                    <a:pt x="1017" y="187"/>
                  </a:lnTo>
                  <a:lnTo>
                    <a:pt x="1015" y="180"/>
                  </a:lnTo>
                  <a:lnTo>
                    <a:pt x="1012" y="173"/>
                  </a:lnTo>
                  <a:lnTo>
                    <a:pt x="1009" y="167"/>
                  </a:lnTo>
                  <a:lnTo>
                    <a:pt x="1006" y="161"/>
                  </a:lnTo>
                  <a:lnTo>
                    <a:pt x="1003" y="154"/>
                  </a:lnTo>
                  <a:lnTo>
                    <a:pt x="1000" y="148"/>
                  </a:lnTo>
                  <a:lnTo>
                    <a:pt x="997" y="142"/>
                  </a:lnTo>
                  <a:lnTo>
                    <a:pt x="993" y="136"/>
                  </a:lnTo>
                  <a:lnTo>
                    <a:pt x="990" y="130"/>
                  </a:lnTo>
                  <a:lnTo>
                    <a:pt x="986" y="124"/>
                  </a:lnTo>
                  <a:lnTo>
                    <a:pt x="982" y="119"/>
                  </a:lnTo>
                  <a:lnTo>
                    <a:pt x="978" y="113"/>
                  </a:lnTo>
                  <a:lnTo>
                    <a:pt x="974" y="107"/>
                  </a:lnTo>
                  <a:lnTo>
                    <a:pt x="970" y="102"/>
                  </a:lnTo>
                  <a:lnTo>
                    <a:pt x="966" y="97"/>
                  </a:lnTo>
                  <a:lnTo>
                    <a:pt x="961" y="92"/>
                  </a:lnTo>
                  <a:lnTo>
                    <a:pt x="957" y="86"/>
                  </a:lnTo>
                  <a:lnTo>
                    <a:pt x="952" y="82"/>
                  </a:lnTo>
                  <a:lnTo>
                    <a:pt x="947" y="77"/>
                  </a:lnTo>
                  <a:lnTo>
                    <a:pt x="942" y="72"/>
                  </a:lnTo>
                  <a:lnTo>
                    <a:pt x="937" y="67"/>
                  </a:lnTo>
                  <a:lnTo>
                    <a:pt x="932" y="63"/>
                  </a:lnTo>
                  <a:lnTo>
                    <a:pt x="927" y="59"/>
                  </a:lnTo>
                  <a:lnTo>
                    <a:pt x="921" y="55"/>
                  </a:lnTo>
                  <a:lnTo>
                    <a:pt x="916" y="51"/>
                  </a:lnTo>
                  <a:lnTo>
                    <a:pt x="910" y="47"/>
                  </a:lnTo>
                  <a:lnTo>
                    <a:pt x="904" y="43"/>
                  </a:lnTo>
                  <a:lnTo>
                    <a:pt x="898" y="39"/>
                  </a:lnTo>
                  <a:lnTo>
                    <a:pt x="892" y="36"/>
                  </a:lnTo>
                  <a:lnTo>
                    <a:pt x="886" y="33"/>
                  </a:lnTo>
                  <a:lnTo>
                    <a:pt x="881" y="30"/>
                  </a:lnTo>
                  <a:lnTo>
                    <a:pt x="876" y="27"/>
                  </a:lnTo>
                  <a:lnTo>
                    <a:pt x="870" y="25"/>
                  </a:lnTo>
                  <a:lnTo>
                    <a:pt x="865" y="23"/>
                  </a:lnTo>
                  <a:lnTo>
                    <a:pt x="859" y="21"/>
                  </a:lnTo>
                  <a:lnTo>
                    <a:pt x="854" y="19"/>
                  </a:lnTo>
                  <a:lnTo>
                    <a:pt x="848" y="17"/>
                  </a:lnTo>
                  <a:lnTo>
                    <a:pt x="842" y="15"/>
                  </a:lnTo>
                  <a:lnTo>
                    <a:pt x="836" y="13"/>
                  </a:lnTo>
                  <a:lnTo>
                    <a:pt x="830" y="12"/>
                  </a:lnTo>
                  <a:lnTo>
                    <a:pt x="824" y="10"/>
                  </a:lnTo>
                  <a:lnTo>
                    <a:pt x="818" y="9"/>
                  </a:lnTo>
                  <a:lnTo>
                    <a:pt x="812" y="8"/>
                  </a:lnTo>
                  <a:lnTo>
                    <a:pt x="806" y="7"/>
                  </a:lnTo>
                  <a:lnTo>
                    <a:pt x="799" y="6"/>
                  </a:lnTo>
                  <a:lnTo>
                    <a:pt x="793" y="5"/>
                  </a:lnTo>
                  <a:lnTo>
                    <a:pt x="786" y="4"/>
                  </a:lnTo>
                  <a:lnTo>
                    <a:pt x="780" y="3"/>
                  </a:lnTo>
                  <a:lnTo>
                    <a:pt x="773" y="2"/>
                  </a:lnTo>
                  <a:lnTo>
                    <a:pt x="766" y="2"/>
                  </a:lnTo>
                  <a:lnTo>
                    <a:pt x="760" y="2"/>
                  </a:lnTo>
                  <a:lnTo>
                    <a:pt x="753" y="1"/>
                  </a:lnTo>
                  <a:lnTo>
                    <a:pt x="746" y="1"/>
                  </a:lnTo>
                  <a:lnTo>
                    <a:pt x="739" y="1"/>
                  </a:lnTo>
                  <a:lnTo>
                    <a:pt x="732" y="1"/>
                  </a:lnTo>
                  <a:lnTo>
                    <a:pt x="725" y="1"/>
                  </a:lnTo>
                  <a:lnTo>
                    <a:pt x="718" y="1"/>
                  </a:lnTo>
                  <a:lnTo>
                    <a:pt x="710" y="1"/>
                  </a:lnTo>
                  <a:lnTo>
                    <a:pt x="703" y="1"/>
                  </a:lnTo>
                  <a:lnTo>
                    <a:pt x="696" y="1"/>
                  </a:lnTo>
                  <a:lnTo>
                    <a:pt x="689" y="2"/>
                  </a:lnTo>
                  <a:lnTo>
                    <a:pt x="681" y="2"/>
                  </a:lnTo>
                  <a:lnTo>
                    <a:pt x="674" y="3"/>
                  </a:lnTo>
                  <a:lnTo>
                    <a:pt x="666" y="3"/>
                  </a:lnTo>
                  <a:lnTo>
                    <a:pt x="659" y="4"/>
                  </a:lnTo>
                  <a:lnTo>
                    <a:pt x="651" y="5"/>
                  </a:lnTo>
                  <a:lnTo>
                    <a:pt x="643" y="6"/>
                  </a:lnTo>
                  <a:lnTo>
                    <a:pt x="636" y="6"/>
                  </a:lnTo>
                  <a:lnTo>
                    <a:pt x="628" y="7"/>
                  </a:lnTo>
                  <a:lnTo>
                    <a:pt x="620" y="8"/>
                  </a:lnTo>
                  <a:lnTo>
                    <a:pt x="612" y="9"/>
                  </a:lnTo>
                  <a:lnTo>
                    <a:pt x="605" y="10"/>
                  </a:lnTo>
                  <a:lnTo>
                    <a:pt x="597" y="11"/>
                  </a:lnTo>
                  <a:lnTo>
                    <a:pt x="589" y="13"/>
                  </a:lnTo>
                  <a:lnTo>
                    <a:pt x="581" y="14"/>
                  </a:lnTo>
                  <a:lnTo>
                    <a:pt x="573" y="15"/>
                  </a:lnTo>
                  <a:lnTo>
                    <a:pt x="565" y="17"/>
                  </a:lnTo>
                  <a:lnTo>
                    <a:pt x="557" y="18"/>
                  </a:lnTo>
                  <a:lnTo>
                    <a:pt x="549" y="19"/>
                  </a:lnTo>
                  <a:lnTo>
                    <a:pt x="541" y="21"/>
                  </a:lnTo>
                  <a:lnTo>
                    <a:pt x="532" y="22"/>
                  </a:lnTo>
                  <a:lnTo>
                    <a:pt x="524" y="24"/>
                  </a:lnTo>
                  <a:lnTo>
                    <a:pt x="516" y="22"/>
                  </a:lnTo>
                  <a:lnTo>
                    <a:pt x="508" y="21"/>
                  </a:lnTo>
                  <a:lnTo>
                    <a:pt x="500" y="19"/>
                  </a:lnTo>
                  <a:lnTo>
                    <a:pt x="492" y="18"/>
                  </a:lnTo>
                  <a:lnTo>
                    <a:pt x="484" y="17"/>
                  </a:lnTo>
                  <a:lnTo>
                    <a:pt x="476" y="15"/>
                  </a:lnTo>
                  <a:lnTo>
                    <a:pt x="468" y="14"/>
                  </a:lnTo>
                  <a:lnTo>
                    <a:pt x="460" y="13"/>
                  </a:lnTo>
                  <a:lnTo>
                    <a:pt x="452" y="12"/>
                  </a:lnTo>
                  <a:lnTo>
                    <a:pt x="444" y="11"/>
                  </a:lnTo>
                  <a:lnTo>
                    <a:pt x="436" y="9"/>
                  </a:lnTo>
                  <a:lnTo>
                    <a:pt x="428" y="8"/>
                  </a:lnTo>
                  <a:lnTo>
                    <a:pt x="420" y="7"/>
                  </a:lnTo>
                  <a:lnTo>
                    <a:pt x="413" y="7"/>
                  </a:lnTo>
                  <a:lnTo>
                    <a:pt x="405" y="6"/>
                  </a:lnTo>
                  <a:lnTo>
                    <a:pt x="397" y="5"/>
                  </a:lnTo>
                  <a:lnTo>
                    <a:pt x="389" y="4"/>
                  </a:lnTo>
                  <a:lnTo>
                    <a:pt x="382" y="3"/>
                  </a:lnTo>
                  <a:lnTo>
                    <a:pt x="374" y="3"/>
                  </a:lnTo>
                  <a:lnTo>
                    <a:pt x="367" y="2"/>
                  </a:lnTo>
                  <a:lnTo>
                    <a:pt x="359" y="2"/>
                  </a:lnTo>
                  <a:lnTo>
                    <a:pt x="352" y="1"/>
                  </a:lnTo>
                  <a:lnTo>
                    <a:pt x="345" y="1"/>
                  </a:lnTo>
                  <a:lnTo>
                    <a:pt x="337" y="1"/>
                  </a:lnTo>
                  <a:lnTo>
                    <a:pt x="330" y="1"/>
                  </a:lnTo>
                  <a:lnTo>
                    <a:pt x="323" y="0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301" y="1"/>
                  </a:lnTo>
                  <a:lnTo>
                    <a:pt x="294" y="1"/>
                  </a:lnTo>
                  <a:lnTo>
                    <a:pt x="287" y="1"/>
                  </a:lnTo>
                  <a:lnTo>
                    <a:pt x="281" y="1"/>
                  </a:lnTo>
                  <a:lnTo>
                    <a:pt x="274" y="2"/>
                  </a:lnTo>
                  <a:lnTo>
                    <a:pt x="267" y="2"/>
                  </a:lnTo>
                  <a:lnTo>
                    <a:pt x="260" y="3"/>
                  </a:lnTo>
                  <a:lnTo>
                    <a:pt x="254" y="4"/>
                  </a:lnTo>
                  <a:lnTo>
                    <a:pt x="247" y="5"/>
                  </a:lnTo>
                  <a:lnTo>
                    <a:pt x="241" y="6"/>
                  </a:lnTo>
                  <a:lnTo>
                    <a:pt x="234" y="7"/>
                  </a:lnTo>
                  <a:lnTo>
                    <a:pt x="228" y="8"/>
                  </a:lnTo>
                  <a:lnTo>
                    <a:pt x="222" y="9"/>
                  </a:lnTo>
                  <a:lnTo>
                    <a:pt x="215" y="10"/>
                  </a:lnTo>
                  <a:lnTo>
                    <a:pt x="209" y="12"/>
                  </a:lnTo>
                  <a:lnTo>
                    <a:pt x="203" y="13"/>
                  </a:lnTo>
                  <a:lnTo>
                    <a:pt x="197" y="15"/>
                  </a:lnTo>
                  <a:lnTo>
                    <a:pt x="191" y="17"/>
                  </a:lnTo>
                  <a:lnTo>
                    <a:pt x="186" y="19"/>
                  </a:lnTo>
                  <a:lnTo>
                    <a:pt x="180" y="21"/>
                  </a:lnTo>
                  <a:lnTo>
                    <a:pt x="174" y="23"/>
                  </a:lnTo>
                  <a:lnTo>
                    <a:pt x="169" y="25"/>
                  </a:lnTo>
                  <a:lnTo>
                    <a:pt x="163" y="27"/>
                  </a:lnTo>
                  <a:lnTo>
                    <a:pt x="158" y="30"/>
                  </a:lnTo>
                  <a:lnTo>
                    <a:pt x="152" y="33"/>
                  </a:lnTo>
                  <a:lnTo>
                    <a:pt x="146" y="36"/>
                  </a:lnTo>
                  <a:lnTo>
                    <a:pt x="140" y="39"/>
                  </a:lnTo>
                  <a:lnTo>
                    <a:pt x="135" y="42"/>
                  </a:lnTo>
                  <a:lnTo>
                    <a:pt x="129" y="46"/>
                  </a:lnTo>
                  <a:lnTo>
                    <a:pt x="123" y="50"/>
                  </a:lnTo>
                  <a:lnTo>
                    <a:pt x="118" y="54"/>
                  </a:lnTo>
                  <a:lnTo>
                    <a:pt x="112" y="58"/>
                  </a:lnTo>
                  <a:lnTo>
                    <a:pt x="107" y="62"/>
                  </a:lnTo>
                  <a:lnTo>
                    <a:pt x="102" y="66"/>
                  </a:lnTo>
                  <a:lnTo>
                    <a:pt x="97" y="71"/>
                  </a:lnTo>
                  <a:lnTo>
                    <a:pt x="92" y="75"/>
                  </a:lnTo>
                  <a:lnTo>
                    <a:pt x="87" y="80"/>
                  </a:lnTo>
                  <a:lnTo>
                    <a:pt x="83" y="85"/>
                  </a:lnTo>
                  <a:lnTo>
                    <a:pt x="78" y="90"/>
                  </a:lnTo>
                  <a:lnTo>
                    <a:pt x="74" y="95"/>
                  </a:lnTo>
                  <a:lnTo>
                    <a:pt x="69" y="100"/>
                  </a:lnTo>
                  <a:lnTo>
                    <a:pt x="65" y="105"/>
                  </a:lnTo>
                  <a:lnTo>
                    <a:pt x="61" y="110"/>
                  </a:lnTo>
                  <a:lnTo>
                    <a:pt x="57" y="116"/>
                  </a:lnTo>
                  <a:lnTo>
                    <a:pt x="53" y="121"/>
                  </a:lnTo>
                  <a:lnTo>
                    <a:pt x="50" y="127"/>
                  </a:lnTo>
                  <a:lnTo>
                    <a:pt x="46" y="133"/>
                  </a:lnTo>
                  <a:lnTo>
                    <a:pt x="43" y="139"/>
                  </a:lnTo>
                  <a:lnTo>
                    <a:pt x="39" y="145"/>
                  </a:lnTo>
                  <a:lnTo>
                    <a:pt x="36" y="151"/>
                  </a:lnTo>
                  <a:lnTo>
                    <a:pt x="33" y="157"/>
                  </a:lnTo>
                  <a:lnTo>
                    <a:pt x="30" y="163"/>
                  </a:lnTo>
                  <a:lnTo>
                    <a:pt x="27" y="169"/>
                  </a:lnTo>
                  <a:lnTo>
                    <a:pt x="25" y="176"/>
                  </a:lnTo>
                  <a:lnTo>
                    <a:pt x="22" y="182"/>
                  </a:lnTo>
                  <a:lnTo>
                    <a:pt x="20" y="189"/>
                  </a:lnTo>
                  <a:lnTo>
                    <a:pt x="17" y="195"/>
                  </a:lnTo>
                  <a:lnTo>
                    <a:pt x="15" y="202"/>
                  </a:lnTo>
                  <a:lnTo>
                    <a:pt x="13" y="209"/>
                  </a:lnTo>
                  <a:lnTo>
                    <a:pt x="11" y="215"/>
                  </a:lnTo>
                  <a:lnTo>
                    <a:pt x="10" y="222"/>
                  </a:lnTo>
                  <a:lnTo>
                    <a:pt x="8" y="229"/>
                  </a:lnTo>
                  <a:lnTo>
                    <a:pt x="7" y="236"/>
                  </a:lnTo>
                  <a:lnTo>
                    <a:pt x="5" y="243"/>
                  </a:lnTo>
                  <a:lnTo>
                    <a:pt x="4" y="250"/>
                  </a:lnTo>
                  <a:lnTo>
                    <a:pt x="3" y="257"/>
                  </a:lnTo>
                  <a:lnTo>
                    <a:pt x="2" y="264"/>
                  </a:lnTo>
                  <a:lnTo>
                    <a:pt x="1" y="271"/>
                  </a:lnTo>
                  <a:lnTo>
                    <a:pt x="1" y="279"/>
                  </a:lnTo>
                  <a:lnTo>
                    <a:pt x="0" y="286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8"/>
                  </a:lnTo>
                  <a:lnTo>
                    <a:pt x="0" y="315"/>
                  </a:lnTo>
                  <a:lnTo>
                    <a:pt x="0" y="322"/>
                  </a:lnTo>
                  <a:lnTo>
                    <a:pt x="0" y="329"/>
                  </a:lnTo>
                  <a:lnTo>
                    <a:pt x="1" y="336"/>
                  </a:lnTo>
                  <a:lnTo>
                    <a:pt x="1" y="343"/>
                  </a:lnTo>
                  <a:lnTo>
                    <a:pt x="2" y="350"/>
                  </a:lnTo>
                  <a:lnTo>
                    <a:pt x="3" y="357"/>
                  </a:lnTo>
                  <a:lnTo>
                    <a:pt x="4" y="364"/>
                  </a:lnTo>
                  <a:lnTo>
                    <a:pt x="5" y="370"/>
                  </a:lnTo>
                  <a:lnTo>
                    <a:pt x="6" y="377"/>
                  </a:lnTo>
                  <a:lnTo>
                    <a:pt x="8" y="384"/>
                  </a:lnTo>
                  <a:lnTo>
                    <a:pt x="9" y="391"/>
                  </a:lnTo>
                  <a:lnTo>
                    <a:pt x="11" y="397"/>
                  </a:lnTo>
                  <a:lnTo>
                    <a:pt x="13" y="404"/>
                  </a:lnTo>
                  <a:lnTo>
                    <a:pt x="15" y="411"/>
                  </a:lnTo>
                  <a:lnTo>
                    <a:pt x="17" y="417"/>
                  </a:lnTo>
                  <a:lnTo>
                    <a:pt x="19" y="424"/>
                  </a:lnTo>
                  <a:lnTo>
                    <a:pt x="21" y="431"/>
                  </a:lnTo>
                  <a:lnTo>
                    <a:pt x="23" y="437"/>
                  </a:lnTo>
                  <a:lnTo>
                    <a:pt x="26" y="444"/>
                  </a:lnTo>
                  <a:lnTo>
                    <a:pt x="28" y="450"/>
                  </a:lnTo>
                  <a:lnTo>
                    <a:pt x="31" y="456"/>
                  </a:lnTo>
                  <a:lnTo>
                    <a:pt x="34" y="463"/>
                  </a:lnTo>
                  <a:lnTo>
                    <a:pt x="37" y="469"/>
                  </a:lnTo>
                  <a:lnTo>
                    <a:pt x="40" y="475"/>
                  </a:lnTo>
                  <a:lnTo>
                    <a:pt x="43" y="481"/>
                  </a:lnTo>
                  <a:lnTo>
                    <a:pt x="47" y="487"/>
                  </a:lnTo>
                  <a:lnTo>
                    <a:pt x="50" y="494"/>
                  </a:lnTo>
                  <a:lnTo>
                    <a:pt x="54" y="500"/>
                  </a:lnTo>
                  <a:lnTo>
                    <a:pt x="57" y="506"/>
                  </a:lnTo>
                  <a:lnTo>
                    <a:pt x="61" y="512"/>
                  </a:lnTo>
                  <a:lnTo>
                    <a:pt x="65" y="517"/>
                  </a:lnTo>
                  <a:lnTo>
                    <a:pt x="69" y="523"/>
                  </a:lnTo>
                  <a:lnTo>
                    <a:pt x="73" y="529"/>
                  </a:lnTo>
                  <a:lnTo>
                    <a:pt x="77" y="535"/>
                  </a:lnTo>
                  <a:lnTo>
                    <a:pt x="81" y="540"/>
                  </a:lnTo>
                  <a:lnTo>
                    <a:pt x="86" y="546"/>
                  </a:lnTo>
                  <a:lnTo>
                    <a:pt x="90" y="552"/>
                  </a:lnTo>
                  <a:lnTo>
                    <a:pt x="95" y="557"/>
                  </a:lnTo>
                  <a:lnTo>
                    <a:pt x="100" y="562"/>
                  </a:lnTo>
                  <a:lnTo>
                    <a:pt x="104" y="568"/>
                  </a:lnTo>
                  <a:lnTo>
                    <a:pt x="109" y="573"/>
                  </a:lnTo>
                  <a:lnTo>
                    <a:pt x="114" y="578"/>
                  </a:lnTo>
                  <a:lnTo>
                    <a:pt x="119" y="584"/>
                  </a:lnTo>
                  <a:lnTo>
                    <a:pt x="125" y="589"/>
                  </a:lnTo>
                  <a:lnTo>
                    <a:pt x="130" y="594"/>
                  </a:lnTo>
                  <a:lnTo>
                    <a:pt x="135" y="599"/>
                  </a:lnTo>
                  <a:lnTo>
                    <a:pt x="141" y="604"/>
                  </a:lnTo>
                  <a:lnTo>
                    <a:pt x="146" y="608"/>
                  </a:lnTo>
                  <a:lnTo>
                    <a:pt x="152" y="613"/>
                  </a:lnTo>
                  <a:lnTo>
                    <a:pt x="157" y="617"/>
                  </a:lnTo>
                  <a:lnTo>
                    <a:pt x="162" y="621"/>
                  </a:lnTo>
                  <a:lnTo>
                    <a:pt x="168" y="625"/>
                  </a:lnTo>
                  <a:lnTo>
                    <a:pt x="173" y="629"/>
                  </a:lnTo>
                  <a:lnTo>
                    <a:pt x="178" y="633"/>
                  </a:lnTo>
                  <a:lnTo>
                    <a:pt x="184" y="637"/>
                  </a:lnTo>
                  <a:lnTo>
                    <a:pt x="189" y="641"/>
                  </a:lnTo>
                  <a:lnTo>
                    <a:pt x="195" y="645"/>
                  </a:lnTo>
                  <a:lnTo>
                    <a:pt x="201" y="648"/>
                  </a:lnTo>
                  <a:lnTo>
                    <a:pt x="206" y="652"/>
                  </a:lnTo>
                  <a:lnTo>
                    <a:pt x="212" y="655"/>
                  </a:lnTo>
                  <a:lnTo>
                    <a:pt x="218" y="659"/>
                  </a:lnTo>
                  <a:lnTo>
                    <a:pt x="224" y="662"/>
                  </a:lnTo>
                  <a:lnTo>
                    <a:pt x="230" y="666"/>
                  </a:lnTo>
                  <a:lnTo>
                    <a:pt x="236" y="669"/>
                  </a:lnTo>
                  <a:lnTo>
                    <a:pt x="242" y="672"/>
                  </a:lnTo>
                  <a:lnTo>
                    <a:pt x="248" y="675"/>
                  </a:lnTo>
                  <a:lnTo>
                    <a:pt x="255" y="678"/>
                  </a:lnTo>
                  <a:lnTo>
                    <a:pt x="261" y="681"/>
                  </a:lnTo>
                  <a:lnTo>
                    <a:pt x="267" y="684"/>
                  </a:lnTo>
                  <a:lnTo>
                    <a:pt x="274" y="686"/>
                  </a:lnTo>
                  <a:lnTo>
                    <a:pt x="280" y="689"/>
                  </a:lnTo>
                  <a:lnTo>
                    <a:pt x="287" y="692"/>
                  </a:lnTo>
                  <a:lnTo>
                    <a:pt x="293" y="694"/>
                  </a:lnTo>
                  <a:lnTo>
                    <a:pt x="300" y="697"/>
                  </a:lnTo>
                  <a:lnTo>
                    <a:pt x="307" y="699"/>
                  </a:lnTo>
                  <a:lnTo>
                    <a:pt x="313" y="702"/>
                  </a:lnTo>
                  <a:lnTo>
                    <a:pt x="320" y="704"/>
                  </a:lnTo>
                  <a:lnTo>
                    <a:pt x="327" y="706"/>
                  </a:lnTo>
                  <a:lnTo>
                    <a:pt x="334" y="708"/>
                  </a:lnTo>
                  <a:lnTo>
                    <a:pt x="341" y="710"/>
                  </a:lnTo>
                  <a:lnTo>
                    <a:pt x="348" y="712"/>
                  </a:lnTo>
                  <a:lnTo>
                    <a:pt x="355" y="714"/>
                  </a:lnTo>
                  <a:lnTo>
                    <a:pt x="362" y="716"/>
                  </a:lnTo>
                  <a:lnTo>
                    <a:pt x="369" y="717"/>
                  </a:lnTo>
                  <a:lnTo>
                    <a:pt x="376" y="719"/>
                  </a:lnTo>
                  <a:lnTo>
                    <a:pt x="383" y="720"/>
                  </a:lnTo>
                  <a:lnTo>
                    <a:pt x="391" y="722"/>
                  </a:lnTo>
                  <a:lnTo>
                    <a:pt x="398" y="723"/>
                  </a:lnTo>
                  <a:lnTo>
                    <a:pt x="405" y="725"/>
                  </a:lnTo>
                  <a:lnTo>
                    <a:pt x="412" y="726"/>
                  </a:lnTo>
                  <a:lnTo>
                    <a:pt x="420" y="727"/>
                  </a:lnTo>
                  <a:lnTo>
                    <a:pt x="427" y="728"/>
                  </a:lnTo>
                  <a:lnTo>
                    <a:pt x="435" y="729"/>
                  </a:lnTo>
                  <a:lnTo>
                    <a:pt x="442" y="730"/>
                  </a:lnTo>
                  <a:lnTo>
                    <a:pt x="450" y="731"/>
                  </a:lnTo>
                  <a:lnTo>
                    <a:pt x="457" y="731"/>
                  </a:lnTo>
                  <a:lnTo>
                    <a:pt x="465" y="732"/>
                  </a:lnTo>
                  <a:lnTo>
                    <a:pt x="472" y="733"/>
                  </a:lnTo>
                  <a:lnTo>
                    <a:pt x="480" y="733"/>
                  </a:lnTo>
                  <a:lnTo>
                    <a:pt x="488" y="733"/>
                  </a:lnTo>
                  <a:lnTo>
                    <a:pt x="495" y="734"/>
                  </a:lnTo>
                  <a:lnTo>
                    <a:pt x="503" y="734"/>
                  </a:lnTo>
                  <a:lnTo>
                    <a:pt x="511" y="734"/>
                  </a:lnTo>
                  <a:lnTo>
                    <a:pt x="519" y="73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24" name="Freeform 92">
              <a:extLst>
                <a:ext uri="{FF2B5EF4-FFF2-40B4-BE49-F238E27FC236}">
                  <a16:creationId xmlns:a16="http://schemas.microsoft.com/office/drawing/2014/main" id="{C2353564-570E-45B0-845A-35785156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465" y="4902206"/>
              <a:ext cx="1294667" cy="894379"/>
            </a:xfrm>
            <a:custGeom>
              <a:avLst/>
              <a:gdLst>
                <a:gd name="T0" fmla="*/ 2147483646 w 902"/>
                <a:gd name="T1" fmla="*/ 2147483646 h 637"/>
                <a:gd name="T2" fmla="*/ 2147483646 w 902"/>
                <a:gd name="T3" fmla="*/ 2147483646 h 637"/>
                <a:gd name="T4" fmla="*/ 2147483646 w 902"/>
                <a:gd name="T5" fmla="*/ 2147483646 h 637"/>
                <a:gd name="T6" fmla="*/ 2147483646 w 902"/>
                <a:gd name="T7" fmla="*/ 2147483646 h 637"/>
                <a:gd name="T8" fmla="*/ 2147483646 w 902"/>
                <a:gd name="T9" fmla="*/ 2147483646 h 637"/>
                <a:gd name="T10" fmla="*/ 2147483646 w 902"/>
                <a:gd name="T11" fmla="*/ 2147483646 h 637"/>
                <a:gd name="T12" fmla="*/ 2147483646 w 902"/>
                <a:gd name="T13" fmla="*/ 2147483646 h 637"/>
                <a:gd name="T14" fmla="*/ 2147483646 w 902"/>
                <a:gd name="T15" fmla="*/ 2147483646 h 637"/>
                <a:gd name="T16" fmla="*/ 2147483646 w 902"/>
                <a:gd name="T17" fmla="*/ 2147483646 h 637"/>
                <a:gd name="T18" fmla="*/ 2147483646 w 902"/>
                <a:gd name="T19" fmla="*/ 2147483646 h 637"/>
                <a:gd name="T20" fmla="*/ 2147483646 w 902"/>
                <a:gd name="T21" fmla="*/ 2147483646 h 637"/>
                <a:gd name="T22" fmla="*/ 2147483646 w 902"/>
                <a:gd name="T23" fmla="*/ 2147483646 h 637"/>
                <a:gd name="T24" fmla="*/ 2147483646 w 902"/>
                <a:gd name="T25" fmla="*/ 2147483646 h 637"/>
                <a:gd name="T26" fmla="*/ 2147483646 w 902"/>
                <a:gd name="T27" fmla="*/ 2147483646 h 637"/>
                <a:gd name="T28" fmla="*/ 2147483646 w 902"/>
                <a:gd name="T29" fmla="*/ 2147483646 h 637"/>
                <a:gd name="T30" fmla="*/ 2147483646 w 902"/>
                <a:gd name="T31" fmla="*/ 2147483646 h 637"/>
                <a:gd name="T32" fmla="*/ 2147483646 w 902"/>
                <a:gd name="T33" fmla="*/ 2147483646 h 637"/>
                <a:gd name="T34" fmla="*/ 2147483646 w 902"/>
                <a:gd name="T35" fmla="*/ 2147483646 h 637"/>
                <a:gd name="T36" fmla="*/ 2147483646 w 902"/>
                <a:gd name="T37" fmla="*/ 2147483646 h 637"/>
                <a:gd name="T38" fmla="*/ 2147483646 w 902"/>
                <a:gd name="T39" fmla="*/ 2147483646 h 637"/>
                <a:gd name="T40" fmla="*/ 2147483646 w 902"/>
                <a:gd name="T41" fmla="*/ 2147483646 h 637"/>
                <a:gd name="T42" fmla="*/ 2147483646 w 902"/>
                <a:gd name="T43" fmla="*/ 2147483646 h 637"/>
                <a:gd name="T44" fmla="*/ 2147483646 w 902"/>
                <a:gd name="T45" fmla="*/ 2147483646 h 637"/>
                <a:gd name="T46" fmla="*/ 2147483646 w 902"/>
                <a:gd name="T47" fmla="*/ 2147483646 h 637"/>
                <a:gd name="T48" fmla="*/ 2147483646 w 902"/>
                <a:gd name="T49" fmla="*/ 2147483646 h 637"/>
                <a:gd name="T50" fmla="*/ 2147483646 w 902"/>
                <a:gd name="T51" fmla="*/ 0 h 637"/>
                <a:gd name="T52" fmla="*/ 2147483646 w 902"/>
                <a:gd name="T53" fmla="*/ 0 h 637"/>
                <a:gd name="T54" fmla="*/ 2147483646 w 902"/>
                <a:gd name="T55" fmla="*/ 2147483646 h 637"/>
                <a:gd name="T56" fmla="*/ 2147483646 w 902"/>
                <a:gd name="T57" fmla="*/ 2147483646 h 637"/>
                <a:gd name="T58" fmla="*/ 2147483646 w 902"/>
                <a:gd name="T59" fmla="*/ 2147483646 h 637"/>
                <a:gd name="T60" fmla="*/ 2147483646 w 902"/>
                <a:gd name="T61" fmla="*/ 2147483646 h 637"/>
                <a:gd name="T62" fmla="*/ 2147483646 w 902"/>
                <a:gd name="T63" fmla="*/ 2147483646 h 637"/>
                <a:gd name="T64" fmla="*/ 2147483646 w 902"/>
                <a:gd name="T65" fmla="*/ 2147483646 h 637"/>
                <a:gd name="T66" fmla="*/ 2147483646 w 902"/>
                <a:gd name="T67" fmla="*/ 0 h 637"/>
                <a:gd name="T68" fmla="*/ 2147483646 w 902"/>
                <a:gd name="T69" fmla="*/ 2147483646 h 637"/>
                <a:gd name="T70" fmla="*/ 2147483646 w 902"/>
                <a:gd name="T71" fmla="*/ 2147483646 h 637"/>
                <a:gd name="T72" fmla="*/ 2147483646 w 902"/>
                <a:gd name="T73" fmla="*/ 2147483646 h 637"/>
                <a:gd name="T74" fmla="*/ 2147483646 w 902"/>
                <a:gd name="T75" fmla="*/ 2147483646 h 637"/>
                <a:gd name="T76" fmla="*/ 2147483646 w 902"/>
                <a:gd name="T77" fmla="*/ 2147483646 h 637"/>
                <a:gd name="T78" fmla="*/ 2147483646 w 902"/>
                <a:gd name="T79" fmla="*/ 2147483646 h 637"/>
                <a:gd name="T80" fmla="*/ 2147483646 w 902"/>
                <a:gd name="T81" fmla="*/ 2147483646 h 637"/>
                <a:gd name="T82" fmla="*/ 2147483646 w 902"/>
                <a:gd name="T83" fmla="*/ 2147483646 h 637"/>
                <a:gd name="T84" fmla="*/ 2147483646 w 902"/>
                <a:gd name="T85" fmla="*/ 2147483646 h 637"/>
                <a:gd name="T86" fmla="*/ 2147483646 w 902"/>
                <a:gd name="T87" fmla="*/ 2147483646 h 637"/>
                <a:gd name="T88" fmla="*/ 0 w 902"/>
                <a:gd name="T89" fmla="*/ 2147483646 h 637"/>
                <a:gd name="T90" fmla="*/ 2147483646 w 902"/>
                <a:gd name="T91" fmla="*/ 2147483646 h 637"/>
                <a:gd name="T92" fmla="*/ 2147483646 w 902"/>
                <a:gd name="T93" fmla="*/ 2147483646 h 637"/>
                <a:gd name="T94" fmla="*/ 2147483646 w 902"/>
                <a:gd name="T95" fmla="*/ 2147483646 h 637"/>
                <a:gd name="T96" fmla="*/ 2147483646 w 902"/>
                <a:gd name="T97" fmla="*/ 2147483646 h 637"/>
                <a:gd name="T98" fmla="*/ 2147483646 w 902"/>
                <a:gd name="T99" fmla="*/ 2147483646 h 637"/>
                <a:gd name="T100" fmla="*/ 2147483646 w 902"/>
                <a:gd name="T101" fmla="*/ 2147483646 h 637"/>
                <a:gd name="T102" fmla="*/ 2147483646 w 902"/>
                <a:gd name="T103" fmla="*/ 2147483646 h 637"/>
                <a:gd name="T104" fmla="*/ 2147483646 w 902"/>
                <a:gd name="T105" fmla="*/ 2147483646 h 637"/>
                <a:gd name="T106" fmla="*/ 2147483646 w 902"/>
                <a:gd name="T107" fmla="*/ 2147483646 h 637"/>
                <a:gd name="T108" fmla="*/ 2147483646 w 902"/>
                <a:gd name="T109" fmla="*/ 2147483646 h 637"/>
                <a:gd name="T110" fmla="*/ 2147483646 w 902"/>
                <a:gd name="T111" fmla="*/ 2147483646 h 637"/>
                <a:gd name="T112" fmla="*/ 2147483646 w 902"/>
                <a:gd name="T113" fmla="*/ 2147483646 h 637"/>
                <a:gd name="T114" fmla="*/ 2147483646 w 902"/>
                <a:gd name="T115" fmla="*/ 2147483646 h 637"/>
                <a:gd name="T116" fmla="*/ 2147483646 w 902"/>
                <a:gd name="T117" fmla="*/ 2147483646 h 637"/>
                <a:gd name="T118" fmla="*/ 2147483646 w 902"/>
                <a:gd name="T119" fmla="*/ 2147483646 h 6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7"/>
                <a:gd name="T182" fmla="*/ 902 w 902"/>
                <a:gd name="T183" fmla="*/ 637 h 6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7">
                  <a:moveTo>
                    <a:pt x="451" y="636"/>
                  </a:moveTo>
                  <a:lnTo>
                    <a:pt x="458" y="636"/>
                  </a:lnTo>
                  <a:lnTo>
                    <a:pt x="466" y="636"/>
                  </a:lnTo>
                  <a:lnTo>
                    <a:pt x="474" y="636"/>
                  </a:lnTo>
                  <a:lnTo>
                    <a:pt x="482" y="636"/>
                  </a:lnTo>
                  <a:lnTo>
                    <a:pt x="489" y="635"/>
                  </a:lnTo>
                  <a:lnTo>
                    <a:pt x="497" y="635"/>
                  </a:lnTo>
                  <a:lnTo>
                    <a:pt x="504" y="634"/>
                  </a:lnTo>
                  <a:lnTo>
                    <a:pt x="512" y="633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2" y="630"/>
                  </a:lnTo>
                  <a:lnTo>
                    <a:pt x="549" y="628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4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19"/>
                  </a:lnTo>
                  <a:lnTo>
                    <a:pt x="599" y="617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1"/>
                  </a:lnTo>
                  <a:lnTo>
                    <a:pt x="626" y="609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2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4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6"/>
                  </a:lnTo>
                  <a:lnTo>
                    <a:pt x="708" y="573"/>
                  </a:lnTo>
                  <a:lnTo>
                    <a:pt x="714" y="570"/>
                  </a:lnTo>
                  <a:lnTo>
                    <a:pt x="720" y="566"/>
                  </a:lnTo>
                  <a:lnTo>
                    <a:pt x="726" y="563"/>
                  </a:lnTo>
                  <a:lnTo>
                    <a:pt x="731" y="559"/>
                  </a:lnTo>
                  <a:lnTo>
                    <a:pt x="737" y="555"/>
                  </a:lnTo>
                  <a:lnTo>
                    <a:pt x="742" y="552"/>
                  </a:lnTo>
                  <a:lnTo>
                    <a:pt x="748" y="548"/>
                  </a:lnTo>
                  <a:lnTo>
                    <a:pt x="753" y="544"/>
                  </a:lnTo>
                  <a:lnTo>
                    <a:pt x="758" y="540"/>
                  </a:lnTo>
                  <a:lnTo>
                    <a:pt x="763" y="536"/>
                  </a:lnTo>
                  <a:lnTo>
                    <a:pt x="768" y="532"/>
                  </a:lnTo>
                  <a:lnTo>
                    <a:pt x="774" y="527"/>
                  </a:lnTo>
                  <a:lnTo>
                    <a:pt x="780" y="522"/>
                  </a:lnTo>
                  <a:lnTo>
                    <a:pt x="785" y="517"/>
                  </a:lnTo>
                  <a:lnTo>
                    <a:pt x="791" y="512"/>
                  </a:lnTo>
                  <a:lnTo>
                    <a:pt x="796" y="507"/>
                  </a:lnTo>
                  <a:lnTo>
                    <a:pt x="801" y="501"/>
                  </a:lnTo>
                  <a:lnTo>
                    <a:pt x="806" y="496"/>
                  </a:lnTo>
                  <a:lnTo>
                    <a:pt x="811" y="491"/>
                  </a:lnTo>
                  <a:lnTo>
                    <a:pt x="816" y="485"/>
                  </a:lnTo>
                  <a:lnTo>
                    <a:pt x="821" y="480"/>
                  </a:lnTo>
                  <a:lnTo>
                    <a:pt x="825" y="474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1"/>
                  </a:lnTo>
                  <a:lnTo>
                    <a:pt x="846" y="445"/>
                  </a:lnTo>
                  <a:lnTo>
                    <a:pt x="850" y="439"/>
                  </a:lnTo>
                  <a:lnTo>
                    <a:pt x="854" y="433"/>
                  </a:lnTo>
                  <a:lnTo>
                    <a:pt x="858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8" y="409"/>
                  </a:lnTo>
                  <a:lnTo>
                    <a:pt x="871" y="402"/>
                  </a:lnTo>
                  <a:lnTo>
                    <a:pt x="874" y="396"/>
                  </a:lnTo>
                  <a:lnTo>
                    <a:pt x="876" y="389"/>
                  </a:lnTo>
                  <a:lnTo>
                    <a:pt x="879" y="383"/>
                  </a:lnTo>
                  <a:lnTo>
                    <a:pt x="882" y="376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2" y="343"/>
                  </a:lnTo>
                  <a:lnTo>
                    <a:pt x="894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8" y="316"/>
                  </a:lnTo>
                  <a:lnTo>
                    <a:pt x="899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1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6"/>
                  </a:lnTo>
                  <a:lnTo>
                    <a:pt x="901" y="259"/>
                  </a:lnTo>
                  <a:lnTo>
                    <a:pt x="901" y="252"/>
                  </a:lnTo>
                  <a:lnTo>
                    <a:pt x="901" y="244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2"/>
                  </a:lnTo>
                  <a:lnTo>
                    <a:pt x="897" y="215"/>
                  </a:lnTo>
                  <a:lnTo>
                    <a:pt x="896" y="208"/>
                  </a:lnTo>
                  <a:lnTo>
                    <a:pt x="895" y="201"/>
                  </a:lnTo>
                  <a:lnTo>
                    <a:pt x="893" y="194"/>
                  </a:lnTo>
                  <a:lnTo>
                    <a:pt x="891" y="187"/>
                  </a:lnTo>
                  <a:lnTo>
                    <a:pt x="889" y="180"/>
                  </a:lnTo>
                  <a:lnTo>
                    <a:pt x="887" y="173"/>
                  </a:lnTo>
                  <a:lnTo>
                    <a:pt x="885" y="167"/>
                  </a:lnTo>
                  <a:lnTo>
                    <a:pt x="883" y="160"/>
                  </a:lnTo>
                  <a:lnTo>
                    <a:pt x="880" y="154"/>
                  </a:lnTo>
                  <a:lnTo>
                    <a:pt x="878" y="147"/>
                  </a:lnTo>
                  <a:lnTo>
                    <a:pt x="875" y="141"/>
                  </a:lnTo>
                  <a:lnTo>
                    <a:pt x="872" y="134"/>
                  </a:lnTo>
                  <a:lnTo>
                    <a:pt x="869" y="128"/>
                  </a:lnTo>
                  <a:lnTo>
                    <a:pt x="865" y="122"/>
                  </a:lnTo>
                  <a:lnTo>
                    <a:pt x="862" y="116"/>
                  </a:lnTo>
                  <a:lnTo>
                    <a:pt x="858" y="110"/>
                  </a:lnTo>
                  <a:lnTo>
                    <a:pt x="855" y="104"/>
                  </a:lnTo>
                  <a:lnTo>
                    <a:pt x="851" y="99"/>
                  </a:lnTo>
                  <a:lnTo>
                    <a:pt x="847" y="93"/>
                  </a:lnTo>
                  <a:lnTo>
                    <a:pt x="842" y="88"/>
                  </a:lnTo>
                  <a:lnTo>
                    <a:pt x="838" y="82"/>
                  </a:lnTo>
                  <a:lnTo>
                    <a:pt x="834" y="77"/>
                  </a:lnTo>
                  <a:lnTo>
                    <a:pt x="829" y="72"/>
                  </a:lnTo>
                  <a:lnTo>
                    <a:pt x="824" y="67"/>
                  </a:lnTo>
                  <a:lnTo>
                    <a:pt x="819" y="63"/>
                  </a:lnTo>
                  <a:lnTo>
                    <a:pt x="814" y="58"/>
                  </a:lnTo>
                  <a:lnTo>
                    <a:pt x="809" y="54"/>
                  </a:lnTo>
                  <a:lnTo>
                    <a:pt x="804" y="49"/>
                  </a:lnTo>
                  <a:lnTo>
                    <a:pt x="799" y="45"/>
                  </a:lnTo>
                  <a:lnTo>
                    <a:pt x="793" y="41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7"/>
                  </a:lnTo>
                  <a:lnTo>
                    <a:pt x="764" y="25"/>
                  </a:lnTo>
                  <a:lnTo>
                    <a:pt x="759" y="22"/>
                  </a:lnTo>
                  <a:lnTo>
                    <a:pt x="754" y="20"/>
                  </a:lnTo>
                  <a:lnTo>
                    <a:pt x="748" y="18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1" y="12"/>
                  </a:lnTo>
                  <a:lnTo>
                    <a:pt x="725" y="10"/>
                  </a:lnTo>
                  <a:lnTo>
                    <a:pt x="719" y="9"/>
                  </a:lnTo>
                  <a:lnTo>
                    <a:pt x="713" y="7"/>
                  </a:lnTo>
                  <a:lnTo>
                    <a:pt x="707" y="6"/>
                  </a:lnTo>
                  <a:lnTo>
                    <a:pt x="700" y="5"/>
                  </a:lnTo>
                  <a:lnTo>
                    <a:pt x="694" y="4"/>
                  </a:lnTo>
                  <a:lnTo>
                    <a:pt x="688" y="3"/>
                  </a:lnTo>
                  <a:lnTo>
                    <a:pt x="681" y="2"/>
                  </a:lnTo>
                  <a:lnTo>
                    <a:pt x="674" y="2"/>
                  </a:lnTo>
                  <a:lnTo>
                    <a:pt x="668" y="1"/>
                  </a:lnTo>
                  <a:lnTo>
                    <a:pt x="661" y="1"/>
                  </a:lnTo>
                  <a:lnTo>
                    <a:pt x="654" y="0"/>
                  </a:lnTo>
                  <a:lnTo>
                    <a:pt x="647" y="0"/>
                  </a:lnTo>
                  <a:lnTo>
                    <a:pt x="640" y="0"/>
                  </a:lnTo>
                  <a:lnTo>
                    <a:pt x="633" y="0"/>
                  </a:lnTo>
                  <a:lnTo>
                    <a:pt x="626" y="0"/>
                  </a:lnTo>
                  <a:lnTo>
                    <a:pt x="619" y="0"/>
                  </a:lnTo>
                  <a:lnTo>
                    <a:pt x="611" y="0"/>
                  </a:lnTo>
                  <a:lnTo>
                    <a:pt x="604" y="0"/>
                  </a:lnTo>
                  <a:lnTo>
                    <a:pt x="597" y="1"/>
                  </a:lnTo>
                  <a:lnTo>
                    <a:pt x="589" y="1"/>
                  </a:lnTo>
                  <a:lnTo>
                    <a:pt x="582" y="2"/>
                  </a:lnTo>
                  <a:lnTo>
                    <a:pt x="574" y="2"/>
                  </a:lnTo>
                  <a:lnTo>
                    <a:pt x="566" y="3"/>
                  </a:lnTo>
                  <a:lnTo>
                    <a:pt x="559" y="4"/>
                  </a:lnTo>
                  <a:lnTo>
                    <a:pt x="551" y="5"/>
                  </a:lnTo>
                  <a:lnTo>
                    <a:pt x="543" y="6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0" y="9"/>
                  </a:lnTo>
                  <a:lnTo>
                    <a:pt x="512" y="10"/>
                  </a:lnTo>
                  <a:lnTo>
                    <a:pt x="504" y="11"/>
                  </a:lnTo>
                  <a:lnTo>
                    <a:pt x="496" y="12"/>
                  </a:lnTo>
                  <a:lnTo>
                    <a:pt x="488" y="14"/>
                  </a:lnTo>
                  <a:lnTo>
                    <a:pt x="479" y="15"/>
                  </a:lnTo>
                  <a:lnTo>
                    <a:pt x="471" y="16"/>
                  </a:lnTo>
                  <a:lnTo>
                    <a:pt x="463" y="18"/>
                  </a:lnTo>
                  <a:lnTo>
                    <a:pt x="455" y="19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5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1"/>
                  </a:lnTo>
                  <a:lnTo>
                    <a:pt x="399" y="10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4" y="3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1" y="1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6" y="6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4" y="18"/>
                  </a:lnTo>
                  <a:lnTo>
                    <a:pt x="149" y="20"/>
                  </a:lnTo>
                  <a:lnTo>
                    <a:pt x="143" y="22"/>
                  </a:lnTo>
                  <a:lnTo>
                    <a:pt x="138" y="25"/>
                  </a:lnTo>
                  <a:lnTo>
                    <a:pt x="133" y="27"/>
                  </a:lnTo>
                  <a:lnTo>
                    <a:pt x="126" y="31"/>
                  </a:lnTo>
                  <a:lnTo>
                    <a:pt x="120" y="34"/>
                  </a:lnTo>
                  <a:lnTo>
                    <a:pt x="115" y="38"/>
                  </a:lnTo>
                  <a:lnTo>
                    <a:pt x="109" y="41"/>
                  </a:lnTo>
                  <a:lnTo>
                    <a:pt x="103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7" y="58"/>
                  </a:lnTo>
                  <a:lnTo>
                    <a:pt x="82" y="63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3"/>
                  </a:lnTo>
                  <a:lnTo>
                    <a:pt x="12" y="180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5"/>
                  </a:lnTo>
                  <a:lnTo>
                    <a:pt x="3" y="222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4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6"/>
                  </a:lnTo>
                  <a:lnTo>
                    <a:pt x="22" y="383"/>
                  </a:lnTo>
                  <a:lnTo>
                    <a:pt x="25" y="389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3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3"/>
                  </a:lnTo>
                  <a:lnTo>
                    <a:pt x="51" y="439"/>
                  </a:lnTo>
                  <a:lnTo>
                    <a:pt x="54" y="445"/>
                  </a:lnTo>
                  <a:lnTo>
                    <a:pt x="58" y="451"/>
                  </a:lnTo>
                  <a:lnTo>
                    <a:pt x="62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5" y="474"/>
                  </a:lnTo>
                  <a:lnTo>
                    <a:pt x="80" y="480"/>
                  </a:lnTo>
                  <a:lnTo>
                    <a:pt x="85" y="485"/>
                  </a:lnTo>
                  <a:lnTo>
                    <a:pt x="89" y="491"/>
                  </a:lnTo>
                  <a:lnTo>
                    <a:pt x="94" y="496"/>
                  </a:lnTo>
                  <a:lnTo>
                    <a:pt x="99" y="501"/>
                  </a:lnTo>
                  <a:lnTo>
                    <a:pt x="105" y="507"/>
                  </a:lnTo>
                  <a:lnTo>
                    <a:pt x="110" y="512"/>
                  </a:lnTo>
                  <a:lnTo>
                    <a:pt x="115" y="517"/>
                  </a:lnTo>
                  <a:lnTo>
                    <a:pt x="121" y="522"/>
                  </a:lnTo>
                  <a:lnTo>
                    <a:pt x="126" y="527"/>
                  </a:lnTo>
                  <a:lnTo>
                    <a:pt x="132" y="532"/>
                  </a:lnTo>
                  <a:lnTo>
                    <a:pt x="137" y="536"/>
                  </a:lnTo>
                  <a:lnTo>
                    <a:pt x="142" y="540"/>
                  </a:lnTo>
                  <a:lnTo>
                    <a:pt x="148" y="544"/>
                  </a:lnTo>
                  <a:lnTo>
                    <a:pt x="153" y="548"/>
                  </a:lnTo>
                  <a:lnTo>
                    <a:pt x="159" y="552"/>
                  </a:lnTo>
                  <a:lnTo>
                    <a:pt x="164" y="555"/>
                  </a:lnTo>
                  <a:lnTo>
                    <a:pt x="170" y="559"/>
                  </a:lnTo>
                  <a:lnTo>
                    <a:pt x="175" y="563"/>
                  </a:lnTo>
                  <a:lnTo>
                    <a:pt x="181" y="566"/>
                  </a:lnTo>
                  <a:lnTo>
                    <a:pt x="187" y="570"/>
                  </a:lnTo>
                  <a:lnTo>
                    <a:pt x="193" y="573"/>
                  </a:lnTo>
                  <a:lnTo>
                    <a:pt x="199" y="576"/>
                  </a:lnTo>
                  <a:lnTo>
                    <a:pt x="205" y="579"/>
                  </a:lnTo>
                  <a:lnTo>
                    <a:pt x="211" y="583"/>
                  </a:lnTo>
                  <a:lnTo>
                    <a:pt x="217" y="586"/>
                  </a:lnTo>
                  <a:lnTo>
                    <a:pt x="223" y="589"/>
                  </a:lnTo>
                  <a:lnTo>
                    <a:pt x="230" y="591"/>
                  </a:lnTo>
                  <a:lnTo>
                    <a:pt x="236" y="594"/>
                  </a:lnTo>
                  <a:lnTo>
                    <a:pt x="242" y="597"/>
                  </a:lnTo>
                  <a:lnTo>
                    <a:pt x="249" y="600"/>
                  </a:lnTo>
                  <a:lnTo>
                    <a:pt x="255" y="602"/>
                  </a:lnTo>
                  <a:lnTo>
                    <a:pt x="262" y="604"/>
                  </a:lnTo>
                  <a:lnTo>
                    <a:pt x="269" y="607"/>
                  </a:lnTo>
                  <a:lnTo>
                    <a:pt x="275" y="609"/>
                  </a:lnTo>
                  <a:lnTo>
                    <a:pt x="282" y="611"/>
                  </a:lnTo>
                  <a:lnTo>
                    <a:pt x="289" y="613"/>
                  </a:lnTo>
                  <a:lnTo>
                    <a:pt x="296" y="615"/>
                  </a:lnTo>
                  <a:lnTo>
                    <a:pt x="303" y="617"/>
                  </a:lnTo>
                  <a:lnTo>
                    <a:pt x="310" y="619"/>
                  </a:lnTo>
                  <a:lnTo>
                    <a:pt x="317" y="621"/>
                  </a:lnTo>
                  <a:lnTo>
                    <a:pt x="324" y="623"/>
                  </a:lnTo>
                  <a:lnTo>
                    <a:pt x="331" y="624"/>
                  </a:lnTo>
                  <a:lnTo>
                    <a:pt x="338" y="626"/>
                  </a:lnTo>
                  <a:lnTo>
                    <a:pt x="346" y="627"/>
                  </a:lnTo>
                  <a:lnTo>
                    <a:pt x="353" y="628"/>
                  </a:lnTo>
                  <a:lnTo>
                    <a:pt x="360" y="629"/>
                  </a:lnTo>
                  <a:lnTo>
                    <a:pt x="368" y="631"/>
                  </a:lnTo>
                  <a:lnTo>
                    <a:pt x="375" y="632"/>
                  </a:lnTo>
                  <a:lnTo>
                    <a:pt x="382" y="632"/>
                  </a:lnTo>
                  <a:lnTo>
                    <a:pt x="390" y="633"/>
                  </a:lnTo>
                  <a:lnTo>
                    <a:pt x="397" y="634"/>
                  </a:lnTo>
                  <a:lnTo>
                    <a:pt x="405" y="635"/>
                  </a:lnTo>
                  <a:lnTo>
                    <a:pt x="412" y="635"/>
                  </a:lnTo>
                  <a:lnTo>
                    <a:pt x="420" y="636"/>
                  </a:lnTo>
                  <a:lnTo>
                    <a:pt x="428" y="636"/>
                  </a:lnTo>
                  <a:lnTo>
                    <a:pt x="435" y="636"/>
                  </a:lnTo>
                  <a:lnTo>
                    <a:pt x="443" y="636"/>
                  </a:lnTo>
                  <a:lnTo>
                    <a:pt x="451" y="636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25" name="Freeform 93">
              <a:extLst>
                <a:ext uri="{FF2B5EF4-FFF2-40B4-BE49-F238E27FC236}">
                  <a16:creationId xmlns:a16="http://schemas.microsoft.com/office/drawing/2014/main" id="{7316486E-4B70-4F22-8BA5-4B58A40C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465" y="4902206"/>
              <a:ext cx="1294667" cy="894379"/>
            </a:xfrm>
            <a:custGeom>
              <a:avLst/>
              <a:gdLst>
                <a:gd name="T0" fmla="*/ 2147483646 w 902"/>
                <a:gd name="T1" fmla="*/ 2147483646 h 637"/>
                <a:gd name="T2" fmla="*/ 2147483646 w 902"/>
                <a:gd name="T3" fmla="*/ 2147483646 h 637"/>
                <a:gd name="T4" fmla="*/ 2147483646 w 902"/>
                <a:gd name="T5" fmla="*/ 2147483646 h 637"/>
                <a:gd name="T6" fmla="*/ 2147483646 w 902"/>
                <a:gd name="T7" fmla="*/ 2147483646 h 637"/>
                <a:gd name="T8" fmla="*/ 2147483646 w 902"/>
                <a:gd name="T9" fmla="*/ 2147483646 h 637"/>
                <a:gd name="T10" fmla="*/ 2147483646 w 902"/>
                <a:gd name="T11" fmla="*/ 2147483646 h 637"/>
                <a:gd name="T12" fmla="*/ 2147483646 w 902"/>
                <a:gd name="T13" fmla="*/ 2147483646 h 637"/>
                <a:gd name="T14" fmla="*/ 2147483646 w 902"/>
                <a:gd name="T15" fmla="*/ 2147483646 h 637"/>
                <a:gd name="T16" fmla="*/ 2147483646 w 902"/>
                <a:gd name="T17" fmla="*/ 2147483646 h 637"/>
                <a:gd name="T18" fmla="*/ 2147483646 w 902"/>
                <a:gd name="T19" fmla="*/ 2147483646 h 637"/>
                <a:gd name="T20" fmla="*/ 2147483646 w 902"/>
                <a:gd name="T21" fmla="*/ 2147483646 h 637"/>
                <a:gd name="T22" fmla="*/ 2147483646 w 902"/>
                <a:gd name="T23" fmla="*/ 2147483646 h 637"/>
                <a:gd name="T24" fmla="*/ 2147483646 w 902"/>
                <a:gd name="T25" fmla="*/ 2147483646 h 637"/>
                <a:gd name="T26" fmla="*/ 2147483646 w 902"/>
                <a:gd name="T27" fmla="*/ 2147483646 h 637"/>
                <a:gd name="T28" fmla="*/ 2147483646 w 902"/>
                <a:gd name="T29" fmla="*/ 2147483646 h 637"/>
                <a:gd name="T30" fmla="*/ 2147483646 w 902"/>
                <a:gd name="T31" fmla="*/ 2147483646 h 637"/>
                <a:gd name="T32" fmla="*/ 2147483646 w 902"/>
                <a:gd name="T33" fmla="*/ 2147483646 h 637"/>
                <a:gd name="T34" fmla="*/ 2147483646 w 902"/>
                <a:gd name="T35" fmla="*/ 2147483646 h 637"/>
                <a:gd name="T36" fmla="*/ 2147483646 w 902"/>
                <a:gd name="T37" fmla="*/ 2147483646 h 637"/>
                <a:gd name="T38" fmla="*/ 2147483646 w 902"/>
                <a:gd name="T39" fmla="*/ 2147483646 h 637"/>
                <a:gd name="T40" fmla="*/ 2147483646 w 902"/>
                <a:gd name="T41" fmla="*/ 2147483646 h 637"/>
                <a:gd name="T42" fmla="*/ 2147483646 w 902"/>
                <a:gd name="T43" fmla="*/ 2147483646 h 637"/>
                <a:gd name="T44" fmla="*/ 2147483646 w 902"/>
                <a:gd name="T45" fmla="*/ 2147483646 h 637"/>
                <a:gd name="T46" fmla="*/ 2147483646 w 902"/>
                <a:gd name="T47" fmla="*/ 2147483646 h 637"/>
                <a:gd name="T48" fmla="*/ 2147483646 w 902"/>
                <a:gd name="T49" fmla="*/ 2147483646 h 637"/>
                <a:gd name="T50" fmla="*/ 2147483646 w 902"/>
                <a:gd name="T51" fmla="*/ 0 h 637"/>
                <a:gd name="T52" fmla="*/ 2147483646 w 902"/>
                <a:gd name="T53" fmla="*/ 0 h 637"/>
                <a:gd name="T54" fmla="*/ 2147483646 w 902"/>
                <a:gd name="T55" fmla="*/ 2147483646 h 637"/>
                <a:gd name="T56" fmla="*/ 2147483646 w 902"/>
                <a:gd name="T57" fmla="*/ 2147483646 h 637"/>
                <a:gd name="T58" fmla="*/ 2147483646 w 902"/>
                <a:gd name="T59" fmla="*/ 2147483646 h 637"/>
                <a:gd name="T60" fmla="*/ 2147483646 w 902"/>
                <a:gd name="T61" fmla="*/ 2147483646 h 637"/>
                <a:gd name="T62" fmla="*/ 2147483646 w 902"/>
                <a:gd name="T63" fmla="*/ 2147483646 h 637"/>
                <a:gd name="T64" fmla="*/ 2147483646 w 902"/>
                <a:gd name="T65" fmla="*/ 2147483646 h 637"/>
                <a:gd name="T66" fmla="*/ 2147483646 w 902"/>
                <a:gd name="T67" fmla="*/ 0 h 637"/>
                <a:gd name="T68" fmla="*/ 2147483646 w 902"/>
                <a:gd name="T69" fmla="*/ 2147483646 h 637"/>
                <a:gd name="T70" fmla="*/ 2147483646 w 902"/>
                <a:gd name="T71" fmla="*/ 2147483646 h 637"/>
                <a:gd name="T72" fmla="*/ 2147483646 w 902"/>
                <a:gd name="T73" fmla="*/ 2147483646 h 637"/>
                <a:gd name="T74" fmla="*/ 2147483646 w 902"/>
                <a:gd name="T75" fmla="*/ 2147483646 h 637"/>
                <a:gd name="T76" fmla="*/ 2147483646 w 902"/>
                <a:gd name="T77" fmla="*/ 2147483646 h 637"/>
                <a:gd name="T78" fmla="*/ 2147483646 w 902"/>
                <a:gd name="T79" fmla="*/ 2147483646 h 637"/>
                <a:gd name="T80" fmla="*/ 2147483646 w 902"/>
                <a:gd name="T81" fmla="*/ 2147483646 h 637"/>
                <a:gd name="T82" fmla="*/ 2147483646 w 902"/>
                <a:gd name="T83" fmla="*/ 2147483646 h 637"/>
                <a:gd name="T84" fmla="*/ 2147483646 w 902"/>
                <a:gd name="T85" fmla="*/ 2147483646 h 637"/>
                <a:gd name="T86" fmla="*/ 2147483646 w 902"/>
                <a:gd name="T87" fmla="*/ 2147483646 h 637"/>
                <a:gd name="T88" fmla="*/ 0 w 902"/>
                <a:gd name="T89" fmla="*/ 2147483646 h 637"/>
                <a:gd name="T90" fmla="*/ 2147483646 w 902"/>
                <a:gd name="T91" fmla="*/ 2147483646 h 637"/>
                <a:gd name="T92" fmla="*/ 2147483646 w 902"/>
                <a:gd name="T93" fmla="*/ 2147483646 h 637"/>
                <a:gd name="T94" fmla="*/ 2147483646 w 902"/>
                <a:gd name="T95" fmla="*/ 2147483646 h 637"/>
                <a:gd name="T96" fmla="*/ 2147483646 w 902"/>
                <a:gd name="T97" fmla="*/ 2147483646 h 637"/>
                <a:gd name="T98" fmla="*/ 2147483646 w 902"/>
                <a:gd name="T99" fmla="*/ 2147483646 h 637"/>
                <a:gd name="T100" fmla="*/ 2147483646 w 902"/>
                <a:gd name="T101" fmla="*/ 2147483646 h 637"/>
                <a:gd name="T102" fmla="*/ 2147483646 w 902"/>
                <a:gd name="T103" fmla="*/ 2147483646 h 637"/>
                <a:gd name="T104" fmla="*/ 2147483646 w 902"/>
                <a:gd name="T105" fmla="*/ 2147483646 h 637"/>
                <a:gd name="T106" fmla="*/ 2147483646 w 902"/>
                <a:gd name="T107" fmla="*/ 2147483646 h 637"/>
                <a:gd name="T108" fmla="*/ 2147483646 w 902"/>
                <a:gd name="T109" fmla="*/ 2147483646 h 637"/>
                <a:gd name="T110" fmla="*/ 2147483646 w 902"/>
                <a:gd name="T111" fmla="*/ 2147483646 h 637"/>
                <a:gd name="T112" fmla="*/ 2147483646 w 902"/>
                <a:gd name="T113" fmla="*/ 2147483646 h 637"/>
                <a:gd name="T114" fmla="*/ 2147483646 w 902"/>
                <a:gd name="T115" fmla="*/ 2147483646 h 637"/>
                <a:gd name="T116" fmla="*/ 2147483646 w 902"/>
                <a:gd name="T117" fmla="*/ 2147483646 h 637"/>
                <a:gd name="T118" fmla="*/ 2147483646 w 902"/>
                <a:gd name="T119" fmla="*/ 2147483646 h 6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2"/>
                <a:gd name="T181" fmla="*/ 0 h 637"/>
                <a:gd name="T182" fmla="*/ 902 w 902"/>
                <a:gd name="T183" fmla="*/ 637 h 6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2" h="637">
                  <a:moveTo>
                    <a:pt x="451" y="636"/>
                  </a:moveTo>
                  <a:lnTo>
                    <a:pt x="458" y="636"/>
                  </a:lnTo>
                  <a:lnTo>
                    <a:pt x="466" y="636"/>
                  </a:lnTo>
                  <a:lnTo>
                    <a:pt x="474" y="636"/>
                  </a:lnTo>
                  <a:lnTo>
                    <a:pt x="482" y="636"/>
                  </a:lnTo>
                  <a:lnTo>
                    <a:pt x="489" y="635"/>
                  </a:lnTo>
                  <a:lnTo>
                    <a:pt x="497" y="635"/>
                  </a:lnTo>
                  <a:lnTo>
                    <a:pt x="504" y="634"/>
                  </a:lnTo>
                  <a:lnTo>
                    <a:pt x="512" y="633"/>
                  </a:lnTo>
                  <a:lnTo>
                    <a:pt x="519" y="633"/>
                  </a:lnTo>
                  <a:lnTo>
                    <a:pt x="527" y="632"/>
                  </a:lnTo>
                  <a:lnTo>
                    <a:pt x="534" y="631"/>
                  </a:lnTo>
                  <a:lnTo>
                    <a:pt x="542" y="630"/>
                  </a:lnTo>
                  <a:lnTo>
                    <a:pt x="549" y="628"/>
                  </a:lnTo>
                  <a:lnTo>
                    <a:pt x="556" y="627"/>
                  </a:lnTo>
                  <a:lnTo>
                    <a:pt x="563" y="626"/>
                  </a:lnTo>
                  <a:lnTo>
                    <a:pt x="570" y="624"/>
                  </a:lnTo>
                  <a:lnTo>
                    <a:pt x="578" y="623"/>
                  </a:lnTo>
                  <a:lnTo>
                    <a:pt x="585" y="621"/>
                  </a:lnTo>
                  <a:lnTo>
                    <a:pt x="592" y="619"/>
                  </a:lnTo>
                  <a:lnTo>
                    <a:pt x="599" y="617"/>
                  </a:lnTo>
                  <a:lnTo>
                    <a:pt x="606" y="616"/>
                  </a:lnTo>
                  <a:lnTo>
                    <a:pt x="612" y="614"/>
                  </a:lnTo>
                  <a:lnTo>
                    <a:pt x="619" y="611"/>
                  </a:lnTo>
                  <a:lnTo>
                    <a:pt x="626" y="609"/>
                  </a:lnTo>
                  <a:lnTo>
                    <a:pt x="633" y="607"/>
                  </a:lnTo>
                  <a:lnTo>
                    <a:pt x="639" y="605"/>
                  </a:lnTo>
                  <a:lnTo>
                    <a:pt x="646" y="602"/>
                  </a:lnTo>
                  <a:lnTo>
                    <a:pt x="653" y="600"/>
                  </a:lnTo>
                  <a:lnTo>
                    <a:pt x="659" y="597"/>
                  </a:lnTo>
                  <a:lnTo>
                    <a:pt x="665" y="594"/>
                  </a:lnTo>
                  <a:lnTo>
                    <a:pt x="672" y="592"/>
                  </a:lnTo>
                  <a:lnTo>
                    <a:pt x="678" y="589"/>
                  </a:lnTo>
                  <a:lnTo>
                    <a:pt x="684" y="586"/>
                  </a:lnTo>
                  <a:lnTo>
                    <a:pt x="690" y="583"/>
                  </a:lnTo>
                  <a:lnTo>
                    <a:pt x="696" y="580"/>
                  </a:lnTo>
                  <a:lnTo>
                    <a:pt x="702" y="576"/>
                  </a:lnTo>
                  <a:lnTo>
                    <a:pt x="708" y="573"/>
                  </a:lnTo>
                  <a:lnTo>
                    <a:pt x="714" y="570"/>
                  </a:lnTo>
                  <a:lnTo>
                    <a:pt x="720" y="566"/>
                  </a:lnTo>
                  <a:lnTo>
                    <a:pt x="726" y="563"/>
                  </a:lnTo>
                  <a:lnTo>
                    <a:pt x="731" y="559"/>
                  </a:lnTo>
                  <a:lnTo>
                    <a:pt x="737" y="555"/>
                  </a:lnTo>
                  <a:lnTo>
                    <a:pt x="742" y="552"/>
                  </a:lnTo>
                  <a:lnTo>
                    <a:pt x="748" y="548"/>
                  </a:lnTo>
                  <a:lnTo>
                    <a:pt x="753" y="544"/>
                  </a:lnTo>
                  <a:lnTo>
                    <a:pt x="758" y="540"/>
                  </a:lnTo>
                  <a:lnTo>
                    <a:pt x="763" y="536"/>
                  </a:lnTo>
                  <a:lnTo>
                    <a:pt x="768" y="532"/>
                  </a:lnTo>
                  <a:lnTo>
                    <a:pt x="774" y="527"/>
                  </a:lnTo>
                  <a:lnTo>
                    <a:pt x="780" y="522"/>
                  </a:lnTo>
                  <a:lnTo>
                    <a:pt x="785" y="517"/>
                  </a:lnTo>
                  <a:lnTo>
                    <a:pt x="791" y="512"/>
                  </a:lnTo>
                  <a:lnTo>
                    <a:pt x="796" y="507"/>
                  </a:lnTo>
                  <a:lnTo>
                    <a:pt x="801" y="501"/>
                  </a:lnTo>
                  <a:lnTo>
                    <a:pt x="806" y="496"/>
                  </a:lnTo>
                  <a:lnTo>
                    <a:pt x="811" y="491"/>
                  </a:lnTo>
                  <a:lnTo>
                    <a:pt x="816" y="485"/>
                  </a:lnTo>
                  <a:lnTo>
                    <a:pt x="821" y="480"/>
                  </a:lnTo>
                  <a:lnTo>
                    <a:pt x="825" y="474"/>
                  </a:lnTo>
                  <a:lnTo>
                    <a:pt x="830" y="469"/>
                  </a:lnTo>
                  <a:lnTo>
                    <a:pt x="834" y="463"/>
                  </a:lnTo>
                  <a:lnTo>
                    <a:pt x="838" y="457"/>
                  </a:lnTo>
                  <a:lnTo>
                    <a:pt x="842" y="451"/>
                  </a:lnTo>
                  <a:lnTo>
                    <a:pt x="846" y="445"/>
                  </a:lnTo>
                  <a:lnTo>
                    <a:pt x="850" y="439"/>
                  </a:lnTo>
                  <a:lnTo>
                    <a:pt x="854" y="433"/>
                  </a:lnTo>
                  <a:lnTo>
                    <a:pt x="858" y="427"/>
                  </a:lnTo>
                  <a:lnTo>
                    <a:pt x="861" y="421"/>
                  </a:lnTo>
                  <a:lnTo>
                    <a:pt x="864" y="415"/>
                  </a:lnTo>
                  <a:lnTo>
                    <a:pt x="868" y="409"/>
                  </a:lnTo>
                  <a:lnTo>
                    <a:pt x="871" y="402"/>
                  </a:lnTo>
                  <a:lnTo>
                    <a:pt x="874" y="396"/>
                  </a:lnTo>
                  <a:lnTo>
                    <a:pt x="876" y="389"/>
                  </a:lnTo>
                  <a:lnTo>
                    <a:pt x="879" y="383"/>
                  </a:lnTo>
                  <a:lnTo>
                    <a:pt x="882" y="376"/>
                  </a:lnTo>
                  <a:lnTo>
                    <a:pt x="884" y="370"/>
                  </a:lnTo>
                  <a:lnTo>
                    <a:pt x="886" y="363"/>
                  </a:lnTo>
                  <a:lnTo>
                    <a:pt x="888" y="357"/>
                  </a:lnTo>
                  <a:lnTo>
                    <a:pt x="890" y="350"/>
                  </a:lnTo>
                  <a:lnTo>
                    <a:pt x="892" y="343"/>
                  </a:lnTo>
                  <a:lnTo>
                    <a:pt x="894" y="336"/>
                  </a:lnTo>
                  <a:lnTo>
                    <a:pt x="895" y="330"/>
                  </a:lnTo>
                  <a:lnTo>
                    <a:pt x="896" y="323"/>
                  </a:lnTo>
                  <a:lnTo>
                    <a:pt x="898" y="316"/>
                  </a:lnTo>
                  <a:lnTo>
                    <a:pt x="899" y="309"/>
                  </a:lnTo>
                  <a:lnTo>
                    <a:pt x="899" y="302"/>
                  </a:lnTo>
                  <a:lnTo>
                    <a:pt x="900" y="295"/>
                  </a:lnTo>
                  <a:lnTo>
                    <a:pt x="901" y="288"/>
                  </a:lnTo>
                  <a:lnTo>
                    <a:pt x="901" y="281"/>
                  </a:lnTo>
                  <a:lnTo>
                    <a:pt x="901" y="274"/>
                  </a:lnTo>
                  <a:lnTo>
                    <a:pt x="901" y="266"/>
                  </a:lnTo>
                  <a:lnTo>
                    <a:pt x="901" y="259"/>
                  </a:lnTo>
                  <a:lnTo>
                    <a:pt x="901" y="252"/>
                  </a:lnTo>
                  <a:lnTo>
                    <a:pt x="901" y="244"/>
                  </a:lnTo>
                  <a:lnTo>
                    <a:pt x="900" y="237"/>
                  </a:lnTo>
                  <a:lnTo>
                    <a:pt x="899" y="230"/>
                  </a:lnTo>
                  <a:lnTo>
                    <a:pt x="898" y="222"/>
                  </a:lnTo>
                  <a:lnTo>
                    <a:pt x="897" y="215"/>
                  </a:lnTo>
                  <a:lnTo>
                    <a:pt x="896" y="208"/>
                  </a:lnTo>
                  <a:lnTo>
                    <a:pt x="895" y="201"/>
                  </a:lnTo>
                  <a:lnTo>
                    <a:pt x="893" y="194"/>
                  </a:lnTo>
                  <a:lnTo>
                    <a:pt x="891" y="187"/>
                  </a:lnTo>
                  <a:lnTo>
                    <a:pt x="889" y="180"/>
                  </a:lnTo>
                  <a:lnTo>
                    <a:pt x="887" y="173"/>
                  </a:lnTo>
                  <a:lnTo>
                    <a:pt x="885" y="167"/>
                  </a:lnTo>
                  <a:lnTo>
                    <a:pt x="883" y="160"/>
                  </a:lnTo>
                  <a:lnTo>
                    <a:pt x="880" y="154"/>
                  </a:lnTo>
                  <a:lnTo>
                    <a:pt x="878" y="147"/>
                  </a:lnTo>
                  <a:lnTo>
                    <a:pt x="875" y="141"/>
                  </a:lnTo>
                  <a:lnTo>
                    <a:pt x="872" y="134"/>
                  </a:lnTo>
                  <a:lnTo>
                    <a:pt x="869" y="128"/>
                  </a:lnTo>
                  <a:lnTo>
                    <a:pt x="865" y="122"/>
                  </a:lnTo>
                  <a:lnTo>
                    <a:pt x="862" y="116"/>
                  </a:lnTo>
                  <a:lnTo>
                    <a:pt x="858" y="110"/>
                  </a:lnTo>
                  <a:lnTo>
                    <a:pt x="855" y="104"/>
                  </a:lnTo>
                  <a:lnTo>
                    <a:pt x="851" y="99"/>
                  </a:lnTo>
                  <a:lnTo>
                    <a:pt x="847" y="93"/>
                  </a:lnTo>
                  <a:lnTo>
                    <a:pt x="842" y="88"/>
                  </a:lnTo>
                  <a:lnTo>
                    <a:pt x="838" y="82"/>
                  </a:lnTo>
                  <a:lnTo>
                    <a:pt x="834" y="77"/>
                  </a:lnTo>
                  <a:lnTo>
                    <a:pt x="829" y="72"/>
                  </a:lnTo>
                  <a:lnTo>
                    <a:pt x="824" y="67"/>
                  </a:lnTo>
                  <a:lnTo>
                    <a:pt x="819" y="63"/>
                  </a:lnTo>
                  <a:lnTo>
                    <a:pt x="814" y="58"/>
                  </a:lnTo>
                  <a:lnTo>
                    <a:pt x="809" y="54"/>
                  </a:lnTo>
                  <a:lnTo>
                    <a:pt x="804" y="49"/>
                  </a:lnTo>
                  <a:lnTo>
                    <a:pt x="799" y="45"/>
                  </a:lnTo>
                  <a:lnTo>
                    <a:pt x="793" y="41"/>
                  </a:lnTo>
                  <a:lnTo>
                    <a:pt x="787" y="38"/>
                  </a:lnTo>
                  <a:lnTo>
                    <a:pt x="781" y="34"/>
                  </a:lnTo>
                  <a:lnTo>
                    <a:pt x="775" y="31"/>
                  </a:lnTo>
                  <a:lnTo>
                    <a:pt x="769" y="27"/>
                  </a:lnTo>
                  <a:lnTo>
                    <a:pt x="764" y="25"/>
                  </a:lnTo>
                  <a:lnTo>
                    <a:pt x="759" y="22"/>
                  </a:lnTo>
                  <a:lnTo>
                    <a:pt x="754" y="20"/>
                  </a:lnTo>
                  <a:lnTo>
                    <a:pt x="748" y="18"/>
                  </a:lnTo>
                  <a:lnTo>
                    <a:pt x="742" y="16"/>
                  </a:lnTo>
                  <a:lnTo>
                    <a:pt x="737" y="14"/>
                  </a:lnTo>
                  <a:lnTo>
                    <a:pt x="731" y="12"/>
                  </a:lnTo>
                  <a:lnTo>
                    <a:pt x="725" y="10"/>
                  </a:lnTo>
                  <a:lnTo>
                    <a:pt x="719" y="9"/>
                  </a:lnTo>
                  <a:lnTo>
                    <a:pt x="713" y="7"/>
                  </a:lnTo>
                  <a:lnTo>
                    <a:pt x="707" y="6"/>
                  </a:lnTo>
                  <a:lnTo>
                    <a:pt x="700" y="5"/>
                  </a:lnTo>
                  <a:lnTo>
                    <a:pt x="694" y="4"/>
                  </a:lnTo>
                  <a:lnTo>
                    <a:pt x="688" y="3"/>
                  </a:lnTo>
                  <a:lnTo>
                    <a:pt x="681" y="2"/>
                  </a:lnTo>
                  <a:lnTo>
                    <a:pt x="674" y="2"/>
                  </a:lnTo>
                  <a:lnTo>
                    <a:pt x="668" y="1"/>
                  </a:lnTo>
                  <a:lnTo>
                    <a:pt x="661" y="1"/>
                  </a:lnTo>
                  <a:lnTo>
                    <a:pt x="654" y="0"/>
                  </a:lnTo>
                  <a:lnTo>
                    <a:pt x="647" y="0"/>
                  </a:lnTo>
                  <a:lnTo>
                    <a:pt x="640" y="0"/>
                  </a:lnTo>
                  <a:lnTo>
                    <a:pt x="633" y="0"/>
                  </a:lnTo>
                  <a:lnTo>
                    <a:pt x="626" y="0"/>
                  </a:lnTo>
                  <a:lnTo>
                    <a:pt x="619" y="0"/>
                  </a:lnTo>
                  <a:lnTo>
                    <a:pt x="611" y="0"/>
                  </a:lnTo>
                  <a:lnTo>
                    <a:pt x="604" y="0"/>
                  </a:lnTo>
                  <a:lnTo>
                    <a:pt x="597" y="1"/>
                  </a:lnTo>
                  <a:lnTo>
                    <a:pt x="589" y="1"/>
                  </a:lnTo>
                  <a:lnTo>
                    <a:pt x="582" y="2"/>
                  </a:lnTo>
                  <a:lnTo>
                    <a:pt x="574" y="2"/>
                  </a:lnTo>
                  <a:lnTo>
                    <a:pt x="566" y="3"/>
                  </a:lnTo>
                  <a:lnTo>
                    <a:pt x="559" y="4"/>
                  </a:lnTo>
                  <a:lnTo>
                    <a:pt x="551" y="5"/>
                  </a:lnTo>
                  <a:lnTo>
                    <a:pt x="543" y="6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0" y="9"/>
                  </a:lnTo>
                  <a:lnTo>
                    <a:pt x="512" y="10"/>
                  </a:lnTo>
                  <a:lnTo>
                    <a:pt x="504" y="11"/>
                  </a:lnTo>
                  <a:lnTo>
                    <a:pt x="496" y="12"/>
                  </a:lnTo>
                  <a:lnTo>
                    <a:pt x="488" y="14"/>
                  </a:lnTo>
                  <a:lnTo>
                    <a:pt x="479" y="15"/>
                  </a:lnTo>
                  <a:lnTo>
                    <a:pt x="471" y="16"/>
                  </a:lnTo>
                  <a:lnTo>
                    <a:pt x="463" y="18"/>
                  </a:lnTo>
                  <a:lnTo>
                    <a:pt x="455" y="19"/>
                  </a:lnTo>
                  <a:lnTo>
                    <a:pt x="447" y="18"/>
                  </a:lnTo>
                  <a:lnTo>
                    <a:pt x="439" y="17"/>
                  </a:lnTo>
                  <a:lnTo>
                    <a:pt x="431" y="15"/>
                  </a:lnTo>
                  <a:lnTo>
                    <a:pt x="423" y="14"/>
                  </a:lnTo>
                  <a:lnTo>
                    <a:pt x="415" y="13"/>
                  </a:lnTo>
                  <a:lnTo>
                    <a:pt x="407" y="11"/>
                  </a:lnTo>
                  <a:lnTo>
                    <a:pt x="399" y="10"/>
                  </a:lnTo>
                  <a:lnTo>
                    <a:pt x="391" y="9"/>
                  </a:lnTo>
                  <a:lnTo>
                    <a:pt x="383" y="8"/>
                  </a:lnTo>
                  <a:lnTo>
                    <a:pt x="375" y="7"/>
                  </a:lnTo>
                  <a:lnTo>
                    <a:pt x="367" y="6"/>
                  </a:lnTo>
                  <a:lnTo>
                    <a:pt x="360" y="5"/>
                  </a:lnTo>
                  <a:lnTo>
                    <a:pt x="352" y="4"/>
                  </a:lnTo>
                  <a:lnTo>
                    <a:pt x="344" y="3"/>
                  </a:lnTo>
                  <a:lnTo>
                    <a:pt x="337" y="3"/>
                  </a:lnTo>
                  <a:lnTo>
                    <a:pt x="329" y="2"/>
                  </a:lnTo>
                  <a:lnTo>
                    <a:pt x="321" y="1"/>
                  </a:lnTo>
                  <a:lnTo>
                    <a:pt x="314" y="1"/>
                  </a:lnTo>
                  <a:lnTo>
                    <a:pt x="307" y="1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29" y="2"/>
                  </a:lnTo>
                  <a:lnTo>
                    <a:pt x="222" y="3"/>
                  </a:lnTo>
                  <a:lnTo>
                    <a:pt x="216" y="3"/>
                  </a:lnTo>
                  <a:lnTo>
                    <a:pt x="209" y="4"/>
                  </a:lnTo>
                  <a:lnTo>
                    <a:pt x="203" y="5"/>
                  </a:lnTo>
                  <a:lnTo>
                    <a:pt x="196" y="6"/>
                  </a:lnTo>
                  <a:lnTo>
                    <a:pt x="190" y="8"/>
                  </a:lnTo>
                  <a:lnTo>
                    <a:pt x="184" y="9"/>
                  </a:lnTo>
                  <a:lnTo>
                    <a:pt x="178" y="11"/>
                  </a:lnTo>
                  <a:lnTo>
                    <a:pt x="172" y="12"/>
                  </a:lnTo>
                  <a:lnTo>
                    <a:pt x="166" y="14"/>
                  </a:lnTo>
                  <a:lnTo>
                    <a:pt x="160" y="16"/>
                  </a:lnTo>
                  <a:lnTo>
                    <a:pt x="154" y="18"/>
                  </a:lnTo>
                  <a:lnTo>
                    <a:pt x="149" y="20"/>
                  </a:lnTo>
                  <a:lnTo>
                    <a:pt x="143" y="22"/>
                  </a:lnTo>
                  <a:lnTo>
                    <a:pt x="138" y="25"/>
                  </a:lnTo>
                  <a:lnTo>
                    <a:pt x="133" y="27"/>
                  </a:lnTo>
                  <a:lnTo>
                    <a:pt x="126" y="31"/>
                  </a:lnTo>
                  <a:lnTo>
                    <a:pt x="120" y="34"/>
                  </a:lnTo>
                  <a:lnTo>
                    <a:pt x="115" y="38"/>
                  </a:lnTo>
                  <a:lnTo>
                    <a:pt x="109" y="41"/>
                  </a:lnTo>
                  <a:lnTo>
                    <a:pt x="103" y="45"/>
                  </a:lnTo>
                  <a:lnTo>
                    <a:pt x="98" y="49"/>
                  </a:lnTo>
                  <a:lnTo>
                    <a:pt x="93" y="54"/>
                  </a:lnTo>
                  <a:lnTo>
                    <a:pt x="87" y="58"/>
                  </a:lnTo>
                  <a:lnTo>
                    <a:pt x="82" y="63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64" y="82"/>
                  </a:lnTo>
                  <a:lnTo>
                    <a:pt x="59" y="88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7" y="104"/>
                  </a:lnTo>
                  <a:lnTo>
                    <a:pt x="43" y="110"/>
                  </a:lnTo>
                  <a:lnTo>
                    <a:pt x="40" y="116"/>
                  </a:lnTo>
                  <a:lnTo>
                    <a:pt x="36" y="122"/>
                  </a:lnTo>
                  <a:lnTo>
                    <a:pt x="33" y="128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4" y="147"/>
                  </a:lnTo>
                  <a:lnTo>
                    <a:pt x="21" y="154"/>
                  </a:lnTo>
                  <a:lnTo>
                    <a:pt x="19" y="160"/>
                  </a:lnTo>
                  <a:lnTo>
                    <a:pt x="16" y="167"/>
                  </a:lnTo>
                  <a:lnTo>
                    <a:pt x="14" y="173"/>
                  </a:lnTo>
                  <a:lnTo>
                    <a:pt x="12" y="180"/>
                  </a:lnTo>
                  <a:lnTo>
                    <a:pt x="10" y="187"/>
                  </a:lnTo>
                  <a:lnTo>
                    <a:pt x="8" y="194"/>
                  </a:lnTo>
                  <a:lnTo>
                    <a:pt x="7" y="201"/>
                  </a:lnTo>
                  <a:lnTo>
                    <a:pt x="5" y="208"/>
                  </a:lnTo>
                  <a:lnTo>
                    <a:pt x="4" y="215"/>
                  </a:lnTo>
                  <a:lnTo>
                    <a:pt x="3" y="222"/>
                  </a:lnTo>
                  <a:lnTo>
                    <a:pt x="2" y="230"/>
                  </a:lnTo>
                  <a:lnTo>
                    <a:pt x="1" y="237"/>
                  </a:lnTo>
                  <a:lnTo>
                    <a:pt x="1" y="244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4"/>
                  </a:lnTo>
                  <a:lnTo>
                    <a:pt x="0" y="281"/>
                  </a:lnTo>
                  <a:lnTo>
                    <a:pt x="1" y="288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6"/>
                  </a:lnTo>
                  <a:lnTo>
                    <a:pt x="5" y="323"/>
                  </a:lnTo>
                  <a:lnTo>
                    <a:pt x="6" y="330"/>
                  </a:lnTo>
                  <a:lnTo>
                    <a:pt x="8" y="336"/>
                  </a:lnTo>
                  <a:lnTo>
                    <a:pt x="9" y="343"/>
                  </a:lnTo>
                  <a:lnTo>
                    <a:pt x="11" y="350"/>
                  </a:lnTo>
                  <a:lnTo>
                    <a:pt x="13" y="357"/>
                  </a:lnTo>
                  <a:lnTo>
                    <a:pt x="15" y="363"/>
                  </a:lnTo>
                  <a:lnTo>
                    <a:pt x="17" y="370"/>
                  </a:lnTo>
                  <a:lnTo>
                    <a:pt x="20" y="376"/>
                  </a:lnTo>
                  <a:lnTo>
                    <a:pt x="22" y="383"/>
                  </a:lnTo>
                  <a:lnTo>
                    <a:pt x="25" y="389"/>
                  </a:lnTo>
                  <a:lnTo>
                    <a:pt x="28" y="396"/>
                  </a:lnTo>
                  <a:lnTo>
                    <a:pt x="30" y="402"/>
                  </a:lnTo>
                  <a:lnTo>
                    <a:pt x="33" y="409"/>
                  </a:lnTo>
                  <a:lnTo>
                    <a:pt x="37" y="415"/>
                  </a:lnTo>
                  <a:lnTo>
                    <a:pt x="40" y="421"/>
                  </a:lnTo>
                  <a:lnTo>
                    <a:pt x="43" y="427"/>
                  </a:lnTo>
                  <a:lnTo>
                    <a:pt x="47" y="433"/>
                  </a:lnTo>
                  <a:lnTo>
                    <a:pt x="51" y="439"/>
                  </a:lnTo>
                  <a:lnTo>
                    <a:pt x="54" y="445"/>
                  </a:lnTo>
                  <a:lnTo>
                    <a:pt x="58" y="451"/>
                  </a:lnTo>
                  <a:lnTo>
                    <a:pt x="62" y="457"/>
                  </a:lnTo>
                  <a:lnTo>
                    <a:pt x="67" y="463"/>
                  </a:lnTo>
                  <a:lnTo>
                    <a:pt x="71" y="469"/>
                  </a:lnTo>
                  <a:lnTo>
                    <a:pt x="75" y="474"/>
                  </a:lnTo>
                  <a:lnTo>
                    <a:pt x="80" y="480"/>
                  </a:lnTo>
                  <a:lnTo>
                    <a:pt x="85" y="485"/>
                  </a:lnTo>
                  <a:lnTo>
                    <a:pt x="89" y="491"/>
                  </a:lnTo>
                  <a:lnTo>
                    <a:pt x="94" y="496"/>
                  </a:lnTo>
                  <a:lnTo>
                    <a:pt x="99" y="501"/>
                  </a:lnTo>
                  <a:lnTo>
                    <a:pt x="105" y="507"/>
                  </a:lnTo>
                  <a:lnTo>
                    <a:pt x="110" y="512"/>
                  </a:lnTo>
                  <a:lnTo>
                    <a:pt x="115" y="517"/>
                  </a:lnTo>
                  <a:lnTo>
                    <a:pt x="121" y="522"/>
                  </a:lnTo>
                  <a:lnTo>
                    <a:pt x="126" y="527"/>
                  </a:lnTo>
                  <a:lnTo>
                    <a:pt x="132" y="532"/>
                  </a:lnTo>
                  <a:lnTo>
                    <a:pt x="137" y="536"/>
                  </a:lnTo>
                  <a:lnTo>
                    <a:pt x="142" y="540"/>
                  </a:lnTo>
                  <a:lnTo>
                    <a:pt x="148" y="544"/>
                  </a:lnTo>
                  <a:lnTo>
                    <a:pt x="153" y="548"/>
                  </a:lnTo>
                  <a:lnTo>
                    <a:pt x="159" y="552"/>
                  </a:lnTo>
                  <a:lnTo>
                    <a:pt x="164" y="555"/>
                  </a:lnTo>
                  <a:lnTo>
                    <a:pt x="170" y="559"/>
                  </a:lnTo>
                  <a:lnTo>
                    <a:pt x="175" y="563"/>
                  </a:lnTo>
                  <a:lnTo>
                    <a:pt x="181" y="566"/>
                  </a:lnTo>
                  <a:lnTo>
                    <a:pt x="187" y="570"/>
                  </a:lnTo>
                  <a:lnTo>
                    <a:pt x="193" y="573"/>
                  </a:lnTo>
                  <a:lnTo>
                    <a:pt x="199" y="576"/>
                  </a:lnTo>
                  <a:lnTo>
                    <a:pt x="205" y="579"/>
                  </a:lnTo>
                  <a:lnTo>
                    <a:pt x="211" y="583"/>
                  </a:lnTo>
                  <a:lnTo>
                    <a:pt x="217" y="586"/>
                  </a:lnTo>
                  <a:lnTo>
                    <a:pt x="223" y="589"/>
                  </a:lnTo>
                  <a:lnTo>
                    <a:pt x="230" y="591"/>
                  </a:lnTo>
                  <a:lnTo>
                    <a:pt x="236" y="594"/>
                  </a:lnTo>
                  <a:lnTo>
                    <a:pt x="242" y="597"/>
                  </a:lnTo>
                  <a:lnTo>
                    <a:pt x="249" y="600"/>
                  </a:lnTo>
                  <a:lnTo>
                    <a:pt x="255" y="602"/>
                  </a:lnTo>
                  <a:lnTo>
                    <a:pt x="262" y="604"/>
                  </a:lnTo>
                  <a:lnTo>
                    <a:pt x="269" y="607"/>
                  </a:lnTo>
                  <a:lnTo>
                    <a:pt x="275" y="609"/>
                  </a:lnTo>
                  <a:lnTo>
                    <a:pt x="282" y="611"/>
                  </a:lnTo>
                  <a:lnTo>
                    <a:pt x="289" y="613"/>
                  </a:lnTo>
                  <a:lnTo>
                    <a:pt x="296" y="615"/>
                  </a:lnTo>
                  <a:lnTo>
                    <a:pt x="303" y="617"/>
                  </a:lnTo>
                  <a:lnTo>
                    <a:pt x="310" y="619"/>
                  </a:lnTo>
                  <a:lnTo>
                    <a:pt x="317" y="621"/>
                  </a:lnTo>
                  <a:lnTo>
                    <a:pt x="324" y="623"/>
                  </a:lnTo>
                  <a:lnTo>
                    <a:pt x="331" y="624"/>
                  </a:lnTo>
                  <a:lnTo>
                    <a:pt x="338" y="626"/>
                  </a:lnTo>
                  <a:lnTo>
                    <a:pt x="346" y="627"/>
                  </a:lnTo>
                  <a:lnTo>
                    <a:pt x="353" y="628"/>
                  </a:lnTo>
                  <a:lnTo>
                    <a:pt x="360" y="629"/>
                  </a:lnTo>
                  <a:lnTo>
                    <a:pt x="368" y="631"/>
                  </a:lnTo>
                  <a:lnTo>
                    <a:pt x="375" y="632"/>
                  </a:lnTo>
                  <a:lnTo>
                    <a:pt x="382" y="632"/>
                  </a:lnTo>
                  <a:lnTo>
                    <a:pt x="390" y="633"/>
                  </a:lnTo>
                  <a:lnTo>
                    <a:pt x="397" y="634"/>
                  </a:lnTo>
                  <a:lnTo>
                    <a:pt x="405" y="635"/>
                  </a:lnTo>
                  <a:lnTo>
                    <a:pt x="412" y="635"/>
                  </a:lnTo>
                  <a:lnTo>
                    <a:pt x="420" y="636"/>
                  </a:lnTo>
                  <a:lnTo>
                    <a:pt x="428" y="636"/>
                  </a:lnTo>
                  <a:lnTo>
                    <a:pt x="435" y="636"/>
                  </a:lnTo>
                  <a:lnTo>
                    <a:pt x="443" y="636"/>
                  </a:lnTo>
                  <a:lnTo>
                    <a:pt x="451" y="636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26" name="Freeform 94">
              <a:extLst>
                <a:ext uri="{FF2B5EF4-FFF2-40B4-BE49-F238E27FC236}">
                  <a16:creationId xmlns:a16="http://schemas.microsoft.com/office/drawing/2014/main" id="{1E4AF9DF-C5AC-4D49-83F8-18C743383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33" y="4963985"/>
              <a:ext cx="1099462" cy="759591"/>
            </a:xfrm>
            <a:custGeom>
              <a:avLst/>
              <a:gdLst>
                <a:gd name="T0" fmla="*/ 2147483646 w 766"/>
                <a:gd name="T1" fmla="*/ 2147483646 h 541"/>
                <a:gd name="T2" fmla="*/ 2147483646 w 766"/>
                <a:gd name="T3" fmla="*/ 2147483646 h 541"/>
                <a:gd name="T4" fmla="*/ 2147483646 w 766"/>
                <a:gd name="T5" fmla="*/ 2147483646 h 541"/>
                <a:gd name="T6" fmla="*/ 2147483646 w 766"/>
                <a:gd name="T7" fmla="*/ 2147483646 h 541"/>
                <a:gd name="T8" fmla="*/ 2147483646 w 766"/>
                <a:gd name="T9" fmla="*/ 2147483646 h 541"/>
                <a:gd name="T10" fmla="*/ 2147483646 w 766"/>
                <a:gd name="T11" fmla="*/ 2147483646 h 541"/>
                <a:gd name="T12" fmla="*/ 2147483646 w 766"/>
                <a:gd name="T13" fmla="*/ 2147483646 h 541"/>
                <a:gd name="T14" fmla="*/ 2147483646 w 766"/>
                <a:gd name="T15" fmla="*/ 2147483646 h 541"/>
                <a:gd name="T16" fmla="*/ 2147483646 w 766"/>
                <a:gd name="T17" fmla="*/ 2147483646 h 541"/>
                <a:gd name="T18" fmla="*/ 2147483646 w 766"/>
                <a:gd name="T19" fmla="*/ 2147483646 h 541"/>
                <a:gd name="T20" fmla="*/ 2147483646 w 766"/>
                <a:gd name="T21" fmla="*/ 2147483646 h 541"/>
                <a:gd name="T22" fmla="*/ 2147483646 w 766"/>
                <a:gd name="T23" fmla="*/ 2147483646 h 541"/>
                <a:gd name="T24" fmla="*/ 2147483646 w 766"/>
                <a:gd name="T25" fmla="*/ 2147483646 h 541"/>
                <a:gd name="T26" fmla="*/ 2147483646 w 766"/>
                <a:gd name="T27" fmla="*/ 2147483646 h 541"/>
                <a:gd name="T28" fmla="*/ 2147483646 w 766"/>
                <a:gd name="T29" fmla="*/ 2147483646 h 541"/>
                <a:gd name="T30" fmla="*/ 2147483646 w 766"/>
                <a:gd name="T31" fmla="*/ 2147483646 h 541"/>
                <a:gd name="T32" fmla="*/ 2147483646 w 766"/>
                <a:gd name="T33" fmla="*/ 2147483646 h 541"/>
                <a:gd name="T34" fmla="*/ 2147483646 w 766"/>
                <a:gd name="T35" fmla="*/ 2147483646 h 541"/>
                <a:gd name="T36" fmla="*/ 2147483646 w 766"/>
                <a:gd name="T37" fmla="*/ 2147483646 h 541"/>
                <a:gd name="T38" fmla="*/ 2147483646 w 766"/>
                <a:gd name="T39" fmla="*/ 2147483646 h 541"/>
                <a:gd name="T40" fmla="*/ 2147483646 w 766"/>
                <a:gd name="T41" fmla="*/ 2147483646 h 541"/>
                <a:gd name="T42" fmla="*/ 2147483646 w 766"/>
                <a:gd name="T43" fmla="*/ 2147483646 h 541"/>
                <a:gd name="T44" fmla="*/ 2147483646 w 766"/>
                <a:gd name="T45" fmla="*/ 2147483646 h 541"/>
                <a:gd name="T46" fmla="*/ 2147483646 w 766"/>
                <a:gd name="T47" fmla="*/ 2147483646 h 541"/>
                <a:gd name="T48" fmla="*/ 2147483646 w 766"/>
                <a:gd name="T49" fmla="*/ 2147483646 h 541"/>
                <a:gd name="T50" fmla="*/ 2147483646 w 766"/>
                <a:gd name="T51" fmla="*/ 0 h 541"/>
                <a:gd name="T52" fmla="*/ 2147483646 w 766"/>
                <a:gd name="T53" fmla="*/ 0 h 541"/>
                <a:gd name="T54" fmla="*/ 2147483646 w 766"/>
                <a:gd name="T55" fmla="*/ 2147483646 h 541"/>
                <a:gd name="T56" fmla="*/ 2147483646 w 766"/>
                <a:gd name="T57" fmla="*/ 2147483646 h 541"/>
                <a:gd name="T58" fmla="*/ 2147483646 w 766"/>
                <a:gd name="T59" fmla="*/ 2147483646 h 541"/>
                <a:gd name="T60" fmla="*/ 2147483646 w 766"/>
                <a:gd name="T61" fmla="*/ 2147483646 h 541"/>
                <a:gd name="T62" fmla="*/ 2147483646 w 766"/>
                <a:gd name="T63" fmla="*/ 2147483646 h 541"/>
                <a:gd name="T64" fmla="*/ 2147483646 w 766"/>
                <a:gd name="T65" fmla="*/ 2147483646 h 541"/>
                <a:gd name="T66" fmla="*/ 2147483646 w 766"/>
                <a:gd name="T67" fmla="*/ 0 h 541"/>
                <a:gd name="T68" fmla="*/ 2147483646 w 766"/>
                <a:gd name="T69" fmla="*/ 0 h 541"/>
                <a:gd name="T70" fmla="*/ 2147483646 w 766"/>
                <a:gd name="T71" fmla="*/ 2147483646 h 541"/>
                <a:gd name="T72" fmla="*/ 2147483646 w 766"/>
                <a:gd name="T73" fmla="*/ 2147483646 h 541"/>
                <a:gd name="T74" fmla="*/ 2147483646 w 766"/>
                <a:gd name="T75" fmla="*/ 2147483646 h 541"/>
                <a:gd name="T76" fmla="*/ 2147483646 w 766"/>
                <a:gd name="T77" fmla="*/ 2147483646 h 541"/>
                <a:gd name="T78" fmla="*/ 2147483646 w 766"/>
                <a:gd name="T79" fmla="*/ 2147483646 h 541"/>
                <a:gd name="T80" fmla="*/ 2147483646 w 766"/>
                <a:gd name="T81" fmla="*/ 2147483646 h 541"/>
                <a:gd name="T82" fmla="*/ 2147483646 w 766"/>
                <a:gd name="T83" fmla="*/ 2147483646 h 541"/>
                <a:gd name="T84" fmla="*/ 2147483646 w 766"/>
                <a:gd name="T85" fmla="*/ 2147483646 h 541"/>
                <a:gd name="T86" fmla="*/ 2147483646 w 766"/>
                <a:gd name="T87" fmla="*/ 2147483646 h 541"/>
                <a:gd name="T88" fmla="*/ 2147483646 w 766"/>
                <a:gd name="T89" fmla="*/ 2147483646 h 541"/>
                <a:gd name="T90" fmla="*/ 2147483646 w 766"/>
                <a:gd name="T91" fmla="*/ 2147483646 h 541"/>
                <a:gd name="T92" fmla="*/ 2147483646 w 766"/>
                <a:gd name="T93" fmla="*/ 2147483646 h 541"/>
                <a:gd name="T94" fmla="*/ 2147483646 w 766"/>
                <a:gd name="T95" fmla="*/ 2147483646 h 541"/>
                <a:gd name="T96" fmla="*/ 2147483646 w 766"/>
                <a:gd name="T97" fmla="*/ 2147483646 h 541"/>
                <a:gd name="T98" fmla="*/ 2147483646 w 766"/>
                <a:gd name="T99" fmla="*/ 2147483646 h 541"/>
                <a:gd name="T100" fmla="*/ 2147483646 w 766"/>
                <a:gd name="T101" fmla="*/ 2147483646 h 541"/>
                <a:gd name="T102" fmla="*/ 2147483646 w 766"/>
                <a:gd name="T103" fmla="*/ 2147483646 h 541"/>
                <a:gd name="T104" fmla="*/ 2147483646 w 766"/>
                <a:gd name="T105" fmla="*/ 2147483646 h 541"/>
                <a:gd name="T106" fmla="*/ 2147483646 w 766"/>
                <a:gd name="T107" fmla="*/ 2147483646 h 541"/>
                <a:gd name="T108" fmla="*/ 2147483646 w 766"/>
                <a:gd name="T109" fmla="*/ 2147483646 h 541"/>
                <a:gd name="T110" fmla="*/ 2147483646 w 766"/>
                <a:gd name="T111" fmla="*/ 2147483646 h 541"/>
                <a:gd name="T112" fmla="*/ 2147483646 w 766"/>
                <a:gd name="T113" fmla="*/ 2147483646 h 541"/>
                <a:gd name="T114" fmla="*/ 2147483646 w 766"/>
                <a:gd name="T115" fmla="*/ 2147483646 h 541"/>
                <a:gd name="T116" fmla="*/ 2147483646 w 766"/>
                <a:gd name="T117" fmla="*/ 2147483646 h 541"/>
                <a:gd name="T118" fmla="*/ 2147483646 w 766"/>
                <a:gd name="T119" fmla="*/ 2147483646 h 541"/>
                <a:gd name="T120" fmla="*/ 2147483646 w 766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41"/>
                <a:gd name="T185" fmla="*/ 766 w 766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41">
                  <a:moveTo>
                    <a:pt x="382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39"/>
                  </a:lnTo>
                  <a:lnTo>
                    <a:pt x="414" y="539"/>
                  </a:lnTo>
                  <a:lnTo>
                    <a:pt x="421" y="538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1"/>
                  </a:lnTo>
                  <a:lnTo>
                    <a:pt x="481" y="530"/>
                  </a:lnTo>
                  <a:lnTo>
                    <a:pt x="489" y="528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1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4" y="504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6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6"/>
                  </a:lnTo>
                  <a:lnTo>
                    <a:pt x="674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09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2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6"/>
                  </a:lnTo>
                  <a:lnTo>
                    <a:pt x="744" y="330"/>
                  </a:lnTo>
                  <a:lnTo>
                    <a:pt x="746" y="323"/>
                  </a:lnTo>
                  <a:lnTo>
                    <a:pt x="749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6"/>
                  </a:lnTo>
                  <a:lnTo>
                    <a:pt x="757" y="290"/>
                  </a:lnTo>
                  <a:lnTo>
                    <a:pt x="759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4" y="248"/>
                  </a:lnTo>
                  <a:lnTo>
                    <a:pt x="764" y="241"/>
                  </a:lnTo>
                  <a:lnTo>
                    <a:pt x="765" y="233"/>
                  </a:lnTo>
                  <a:lnTo>
                    <a:pt x="765" y="226"/>
                  </a:lnTo>
                  <a:lnTo>
                    <a:pt x="765" y="219"/>
                  </a:lnTo>
                  <a:lnTo>
                    <a:pt x="764" y="211"/>
                  </a:lnTo>
                  <a:lnTo>
                    <a:pt x="764" y="204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60" y="175"/>
                  </a:lnTo>
                  <a:lnTo>
                    <a:pt x="759" y="168"/>
                  </a:lnTo>
                  <a:lnTo>
                    <a:pt x="757" y="161"/>
                  </a:lnTo>
                  <a:lnTo>
                    <a:pt x="755" y="155"/>
                  </a:lnTo>
                  <a:lnTo>
                    <a:pt x="753" y="148"/>
                  </a:lnTo>
                  <a:lnTo>
                    <a:pt x="751" y="141"/>
                  </a:lnTo>
                  <a:lnTo>
                    <a:pt x="748" y="135"/>
                  </a:lnTo>
                  <a:lnTo>
                    <a:pt x="746" y="128"/>
                  </a:lnTo>
                  <a:lnTo>
                    <a:pt x="743" y="122"/>
                  </a:lnTo>
                  <a:lnTo>
                    <a:pt x="740" y="115"/>
                  </a:lnTo>
                  <a:lnTo>
                    <a:pt x="737" y="109"/>
                  </a:lnTo>
                  <a:lnTo>
                    <a:pt x="734" y="103"/>
                  </a:lnTo>
                  <a:lnTo>
                    <a:pt x="730" y="97"/>
                  </a:lnTo>
                  <a:lnTo>
                    <a:pt x="727" y="91"/>
                  </a:lnTo>
                  <a:lnTo>
                    <a:pt x="723" y="86"/>
                  </a:lnTo>
                  <a:lnTo>
                    <a:pt x="719" y="80"/>
                  </a:lnTo>
                  <a:lnTo>
                    <a:pt x="715" y="75"/>
                  </a:lnTo>
                  <a:lnTo>
                    <a:pt x="711" y="70"/>
                  </a:lnTo>
                  <a:lnTo>
                    <a:pt x="706" y="64"/>
                  </a:lnTo>
                  <a:lnTo>
                    <a:pt x="702" y="60"/>
                  </a:lnTo>
                  <a:lnTo>
                    <a:pt x="697" y="55"/>
                  </a:lnTo>
                  <a:lnTo>
                    <a:pt x="692" y="50"/>
                  </a:lnTo>
                  <a:lnTo>
                    <a:pt x="687" y="46"/>
                  </a:lnTo>
                  <a:lnTo>
                    <a:pt x="682" y="42"/>
                  </a:lnTo>
                  <a:lnTo>
                    <a:pt x="676" y="38"/>
                  </a:lnTo>
                  <a:lnTo>
                    <a:pt x="671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20" y="10"/>
                  </a:lnTo>
                  <a:lnTo>
                    <a:pt x="614" y="8"/>
                  </a:lnTo>
                  <a:lnTo>
                    <a:pt x="607" y="7"/>
                  </a:lnTo>
                  <a:lnTo>
                    <a:pt x="601" y="5"/>
                  </a:lnTo>
                  <a:lnTo>
                    <a:pt x="595" y="4"/>
                  </a:lnTo>
                  <a:lnTo>
                    <a:pt x="589" y="3"/>
                  </a:lnTo>
                  <a:lnTo>
                    <a:pt x="582" y="2"/>
                  </a:lnTo>
                  <a:lnTo>
                    <a:pt x="576" y="1"/>
                  </a:lnTo>
                  <a:lnTo>
                    <a:pt x="569" y="1"/>
                  </a:lnTo>
                  <a:lnTo>
                    <a:pt x="562" y="0"/>
                  </a:lnTo>
                  <a:lnTo>
                    <a:pt x="555" y="0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0" y="0"/>
                  </a:lnTo>
                  <a:lnTo>
                    <a:pt x="512" y="0"/>
                  </a:lnTo>
                  <a:lnTo>
                    <a:pt x="505" y="1"/>
                  </a:lnTo>
                  <a:lnTo>
                    <a:pt x="497" y="1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75" y="3"/>
                  </a:lnTo>
                  <a:lnTo>
                    <a:pt x="467" y="4"/>
                  </a:lnTo>
                  <a:lnTo>
                    <a:pt x="459" y="5"/>
                  </a:lnTo>
                  <a:lnTo>
                    <a:pt x="451" y="6"/>
                  </a:lnTo>
                  <a:lnTo>
                    <a:pt x="443" y="7"/>
                  </a:lnTo>
                  <a:lnTo>
                    <a:pt x="435" y="8"/>
                  </a:lnTo>
                  <a:lnTo>
                    <a:pt x="427" y="9"/>
                  </a:lnTo>
                  <a:lnTo>
                    <a:pt x="419" y="11"/>
                  </a:lnTo>
                  <a:lnTo>
                    <a:pt x="411" y="12"/>
                  </a:lnTo>
                  <a:lnTo>
                    <a:pt x="403" y="14"/>
                  </a:lnTo>
                  <a:lnTo>
                    <a:pt x="395" y="15"/>
                  </a:lnTo>
                  <a:lnTo>
                    <a:pt x="387" y="17"/>
                  </a:lnTo>
                  <a:lnTo>
                    <a:pt x="378" y="15"/>
                  </a:lnTo>
                  <a:lnTo>
                    <a:pt x="370" y="14"/>
                  </a:lnTo>
                  <a:lnTo>
                    <a:pt x="361" y="12"/>
                  </a:lnTo>
                  <a:lnTo>
                    <a:pt x="353" y="11"/>
                  </a:lnTo>
                  <a:lnTo>
                    <a:pt x="345" y="9"/>
                  </a:lnTo>
                  <a:lnTo>
                    <a:pt x="337" y="8"/>
                  </a:lnTo>
                  <a:lnTo>
                    <a:pt x="329" y="7"/>
                  </a:lnTo>
                  <a:lnTo>
                    <a:pt x="320" y="6"/>
                  </a:lnTo>
                  <a:lnTo>
                    <a:pt x="312" y="5"/>
                  </a:lnTo>
                  <a:lnTo>
                    <a:pt x="304" y="4"/>
                  </a:lnTo>
                  <a:lnTo>
                    <a:pt x="296" y="3"/>
                  </a:lnTo>
                  <a:lnTo>
                    <a:pt x="289" y="2"/>
                  </a:lnTo>
                  <a:lnTo>
                    <a:pt x="281" y="2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0" y="1"/>
                  </a:lnTo>
                  <a:lnTo>
                    <a:pt x="193" y="1"/>
                  </a:lnTo>
                  <a:lnTo>
                    <a:pt x="186" y="2"/>
                  </a:lnTo>
                  <a:lnTo>
                    <a:pt x="179" y="3"/>
                  </a:lnTo>
                  <a:lnTo>
                    <a:pt x="173" y="4"/>
                  </a:lnTo>
                  <a:lnTo>
                    <a:pt x="166" y="5"/>
                  </a:lnTo>
                  <a:lnTo>
                    <a:pt x="160" y="7"/>
                  </a:lnTo>
                  <a:lnTo>
                    <a:pt x="154" y="8"/>
                  </a:lnTo>
                  <a:lnTo>
                    <a:pt x="148" y="10"/>
                  </a:lnTo>
                  <a:lnTo>
                    <a:pt x="142" y="12"/>
                  </a:lnTo>
                  <a:lnTo>
                    <a:pt x="136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9" y="21"/>
                  </a:lnTo>
                  <a:lnTo>
                    <a:pt x="114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6" y="34"/>
                  </a:lnTo>
                  <a:lnTo>
                    <a:pt x="90" y="38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60"/>
                  </a:lnTo>
                  <a:lnTo>
                    <a:pt x="59" y="64"/>
                  </a:lnTo>
                  <a:lnTo>
                    <a:pt x="55" y="70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0" y="226"/>
                  </a:lnTo>
                  <a:lnTo>
                    <a:pt x="1" y="233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7" y="283"/>
                  </a:lnTo>
                  <a:lnTo>
                    <a:pt x="8" y="290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9" y="323"/>
                  </a:lnTo>
                  <a:lnTo>
                    <a:pt x="21" y="330"/>
                  </a:lnTo>
                  <a:lnTo>
                    <a:pt x="24" y="336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4" y="356"/>
                  </a:lnTo>
                  <a:lnTo>
                    <a:pt x="37" y="362"/>
                  </a:lnTo>
                  <a:lnTo>
                    <a:pt x="41" y="368"/>
                  </a:lnTo>
                  <a:lnTo>
                    <a:pt x="45" y="374"/>
                  </a:lnTo>
                  <a:lnTo>
                    <a:pt x="48" y="380"/>
                  </a:lnTo>
                  <a:lnTo>
                    <a:pt x="53" y="386"/>
                  </a:lnTo>
                  <a:lnTo>
                    <a:pt x="57" y="392"/>
                  </a:lnTo>
                  <a:lnTo>
                    <a:pt x="61" y="398"/>
                  </a:lnTo>
                  <a:lnTo>
                    <a:pt x="66" y="404"/>
                  </a:lnTo>
                  <a:lnTo>
                    <a:pt x="70" y="409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6" y="436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3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40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4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1" y="519"/>
                  </a:lnTo>
                  <a:lnTo>
                    <a:pt x="248" y="521"/>
                  </a:lnTo>
                  <a:lnTo>
                    <a:pt x="255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8"/>
                  </a:lnTo>
                  <a:lnTo>
                    <a:pt x="283" y="530"/>
                  </a:lnTo>
                  <a:lnTo>
                    <a:pt x="291" y="531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0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8"/>
                  </a:lnTo>
                  <a:lnTo>
                    <a:pt x="351" y="539"/>
                  </a:lnTo>
                  <a:lnTo>
                    <a:pt x="359" y="539"/>
                  </a:lnTo>
                  <a:lnTo>
                    <a:pt x="367" y="540"/>
                  </a:lnTo>
                  <a:lnTo>
                    <a:pt x="374" y="540"/>
                  </a:lnTo>
                  <a:lnTo>
                    <a:pt x="382" y="54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27" name="Freeform 95">
              <a:extLst>
                <a:ext uri="{FF2B5EF4-FFF2-40B4-BE49-F238E27FC236}">
                  <a16:creationId xmlns:a16="http://schemas.microsoft.com/office/drawing/2014/main" id="{94EC0000-1947-4BE9-BCCA-2654DD08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33" y="4963985"/>
              <a:ext cx="1099462" cy="759591"/>
            </a:xfrm>
            <a:custGeom>
              <a:avLst/>
              <a:gdLst>
                <a:gd name="T0" fmla="*/ 2147483646 w 766"/>
                <a:gd name="T1" fmla="*/ 2147483646 h 541"/>
                <a:gd name="T2" fmla="*/ 2147483646 w 766"/>
                <a:gd name="T3" fmla="*/ 2147483646 h 541"/>
                <a:gd name="T4" fmla="*/ 2147483646 w 766"/>
                <a:gd name="T5" fmla="*/ 2147483646 h 541"/>
                <a:gd name="T6" fmla="*/ 2147483646 w 766"/>
                <a:gd name="T7" fmla="*/ 2147483646 h 541"/>
                <a:gd name="T8" fmla="*/ 2147483646 w 766"/>
                <a:gd name="T9" fmla="*/ 2147483646 h 541"/>
                <a:gd name="T10" fmla="*/ 2147483646 w 766"/>
                <a:gd name="T11" fmla="*/ 2147483646 h 541"/>
                <a:gd name="T12" fmla="*/ 2147483646 w 766"/>
                <a:gd name="T13" fmla="*/ 2147483646 h 541"/>
                <a:gd name="T14" fmla="*/ 2147483646 w 766"/>
                <a:gd name="T15" fmla="*/ 2147483646 h 541"/>
                <a:gd name="T16" fmla="*/ 2147483646 w 766"/>
                <a:gd name="T17" fmla="*/ 2147483646 h 541"/>
                <a:gd name="T18" fmla="*/ 2147483646 w 766"/>
                <a:gd name="T19" fmla="*/ 2147483646 h 541"/>
                <a:gd name="T20" fmla="*/ 2147483646 w 766"/>
                <a:gd name="T21" fmla="*/ 2147483646 h 541"/>
                <a:gd name="T22" fmla="*/ 2147483646 w 766"/>
                <a:gd name="T23" fmla="*/ 2147483646 h 541"/>
                <a:gd name="T24" fmla="*/ 2147483646 w 766"/>
                <a:gd name="T25" fmla="*/ 2147483646 h 541"/>
                <a:gd name="T26" fmla="*/ 2147483646 w 766"/>
                <a:gd name="T27" fmla="*/ 2147483646 h 541"/>
                <a:gd name="T28" fmla="*/ 2147483646 w 766"/>
                <a:gd name="T29" fmla="*/ 2147483646 h 541"/>
                <a:gd name="T30" fmla="*/ 2147483646 w 766"/>
                <a:gd name="T31" fmla="*/ 2147483646 h 541"/>
                <a:gd name="T32" fmla="*/ 2147483646 w 766"/>
                <a:gd name="T33" fmla="*/ 2147483646 h 541"/>
                <a:gd name="T34" fmla="*/ 2147483646 w 766"/>
                <a:gd name="T35" fmla="*/ 2147483646 h 541"/>
                <a:gd name="T36" fmla="*/ 2147483646 w 766"/>
                <a:gd name="T37" fmla="*/ 2147483646 h 541"/>
                <a:gd name="T38" fmla="*/ 2147483646 w 766"/>
                <a:gd name="T39" fmla="*/ 2147483646 h 541"/>
                <a:gd name="T40" fmla="*/ 2147483646 w 766"/>
                <a:gd name="T41" fmla="*/ 2147483646 h 541"/>
                <a:gd name="T42" fmla="*/ 2147483646 w 766"/>
                <a:gd name="T43" fmla="*/ 2147483646 h 541"/>
                <a:gd name="T44" fmla="*/ 2147483646 w 766"/>
                <a:gd name="T45" fmla="*/ 2147483646 h 541"/>
                <a:gd name="T46" fmla="*/ 2147483646 w 766"/>
                <a:gd name="T47" fmla="*/ 2147483646 h 541"/>
                <a:gd name="T48" fmla="*/ 2147483646 w 766"/>
                <a:gd name="T49" fmla="*/ 2147483646 h 541"/>
                <a:gd name="T50" fmla="*/ 2147483646 w 766"/>
                <a:gd name="T51" fmla="*/ 0 h 541"/>
                <a:gd name="T52" fmla="*/ 2147483646 w 766"/>
                <a:gd name="T53" fmla="*/ 0 h 541"/>
                <a:gd name="T54" fmla="*/ 2147483646 w 766"/>
                <a:gd name="T55" fmla="*/ 2147483646 h 541"/>
                <a:gd name="T56" fmla="*/ 2147483646 w 766"/>
                <a:gd name="T57" fmla="*/ 2147483646 h 541"/>
                <a:gd name="T58" fmla="*/ 2147483646 w 766"/>
                <a:gd name="T59" fmla="*/ 2147483646 h 541"/>
                <a:gd name="T60" fmla="*/ 2147483646 w 766"/>
                <a:gd name="T61" fmla="*/ 2147483646 h 541"/>
                <a:gd name="T62" fmla="*/ 2147483646 w 766"/>
                <a:gd name="T63" fmla="*/ 2147483646 h 541"/>
                <a:gd name="T64" fmla="*/ 2147483646 w 766"/>
                <a:gd name="T65" fmla="*/ 2147483646 h 541"/>
                <a:gd name="T66" fmla="*/ 2147483646 w 766"/>
                <a:gd name="T67" fmla="*/ 0 h 541"/>
                <a:gd name="T68" fmla="*/ 2147483646 w 766"/>
                <a:gd name="T69" fmla="*/ 0 h 541"/>
                <a:gd name="T70" fmla="*/ 2147483646 w 766"/>
                <a:gd name="T71" fmla="*/ 2147483646 h 541"/>
                <a:gd name="T72" fmla="*/ 2147483646 w 766"/>
                <a:gd name="T73" fmla="*/ 2147483646 h 541"/>
                <a:gd name="T74" fmla="*/ 2147483646 w 766"/>
                <a:gd name="T75" fmla="*/ 2147483646 h 541"/>
                <a:gd name="T76" fmla="*/ 2147483646 w 766"/>
                <a:gd name="T77" fmla="*/ 2147483646 h 541"/>
                <a:gd name="T78" fmla="*/ 2147483646 w 766"/>
                <a:gd name="T79" fmla="*/ 2147483646 h 541"/>
                <a:gd name="T80" fmla="*/ 2147483646 w 766"/>
                <a:gd name="T81" fmla="*/ 2147483646 h 541"/>
                <a:gd name="T82" fmla="*/ 2147483646 w 766"/>
                <a:gd name="T83" fmla="*/ 2147483646 h 541"/>
                <a:gd name="T84" fmla="*/ 2147483646 w 766"/>
                <a:gd name="T85" fmla="*/ 2147483646 h 541"/>
                <a:gd name="T86" fmla="*/ 2147483646 w 766"/>
                <a:gd name="T87" fmla="*/ 2147483646 h 541"/>
                <a:gd name="T88" fmla="*/ 2147483646 w 766"/>
                <a:gd name="T89" fmla="*/ 2147483646 h 541"/>
                <a:gd name="T90" fmla="*/ 2147483646 w 766"/>
                <a:gd name="T91" fmla="*/ 2147483646 h 541"/>
                <a:gd name="T92" fmla="*/ 2147483646 w 766"/>
                <a:gd name="T93" fmla="*/ 2147483646 h 541"/>
                <a:gd name="T94" fmla="*/ 2147483646 w 766"/>
                <a:gd name="T95" fmla="*/ 2147483646 h 541"/>
                <a:gd name="T96" fmla="*/ 2147483646 w 766"/>
                <a:gd name="T97" fmla="*/ 2147483646 h 541"/>
                <a:gd name="T98" fmla="*/ 2147483646 w 766"/>
                <a:gd name="T99" fmla="*/ 2147483646 h 541"/>
                <a:gd name="T100" fmla="*/ 2147483646 w 766"/>
                <a:gd name="T101" fmla="*/ 2147483646 h 541"/>
                <a:gd name="T102" fmla="*/ 2147483646 w 766"/>
                <a:gd name="T103" fmla="*/ 2147483646 h 541"/>
                <a:gd name="T104" fmla="*/ 2147483646 w 766"/>
                <a:gd name="T105" fmla="*/ 2147483646 h 541"/>
                <a:gd name="T106" fmla="*/ 2147483646 w 766"/>
                <a:gd name="T107" fmla="*/ 2147483646 h 541"/>
                <a:gd name="T108" fmla="*/ 2147483646 w 766"/>
                <a:gd name="T109" fmla="*/ 2147483646 h 541"/>
                <a:gd name="T110" fmla="*/ 2147483646 w 766"/>
                <a:gd name="T111" fmla="*/ 2147483646 h 541"/>
                <a:gd name="T112" fmla="*/ 2147483646 w 766"/>
                <a:gd name="T113" fmla="*/ 2147483646 h 541"/>
                <a:gd name="T114" fmla="*/ 2147483646 w 766"/>
                <a:gd name="T115" fmla="*/ 2147483646 h 541"/>
                <a:gd name="T116" fmla="*/ 2147483646 w 766"/>
                <a:gd name="T117" fmla="*/ 2147483646 h 541"/>
                <a:gd name="T118" fmla="*/ 2147483646 w 766"/>
                <a:gd name="T119" fmla="*/ 2147483646 h 541"/>
                <a:gd name="T120" fmla="*/ 2147483646 w 766"/>
                <a:gd name="T121" fmla="*/ 2147483646 h 5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41"/>
                <a:gd name="T185" fmla="*/ 766 w 766"/>
                <a:gd name="T186" fmla="*/ 541 h 5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41">
                  <a:moveTo>
                    <a:pt x="382" y="540"/>
                  </a:moveTo>
                  <a:lnTo>
                    <a:pt x="390" y="540"/>
                  </a:lnTo>
                  <a:lnTo>
                    <a:pt x="398" y="540"/>
                  </a:lnTo>
                  <a:lnTo>
                    <a:pt x="406" y="539"/>
                  </a:lnTo>
                  <a:lnTo>
                    <a:pt x="414" y="539"/>
                  </a:lnTo>
                  <a:lnTo>
                    <a:pt x="421" y="538"/>
                  </a:lnTo>
                  <a:lnTo>
                    <a:pt x="429" y="538"/>
                  </a:lnTo>
                  <a:lnTo>
                    <a:pt x="437" y="537"/>
                  </a:lnTo>
                  <a:lnTo>
                    <a:pt x="444" y="536"/>
                  </a:lnTo>
                  <a:lnTo>
                    <a:pt x="452" y="535"/>
                  </a:lnTo>
                  <a:lnTo>
                    <a:pt x="459" y="534"/>
                  </a:lnTo>
                  <a:lnTo>
                    <a:pt x="467" y="533"/>
                  </a:lnTo>
                  <a:lnTo>
                    <a:pt x="474" y="531"/>
                  </a:lnTo>
                  <a:lnTo>
                    <a:pt x="481" y="530"/>
                  </a:lnTo>
                  <a:lnTo>
                    <a:pt x="489" y="528"/>
                  </a:lnTo>
                  <a:lnTo>
                    <a:pt x="496" y="527"/>
                  </a:lnTo>
                  <a:lnTo>
                    <a:pt x="503" y="525"/>
                  </a:lnTo>
                  <a:lnTo>
                    <a:pt x="510" y="523"/>
                  </a:lnTo>
                  <a:lnTo>
                    <a:pt x="517" y="521"/>
                  </a:lnTo>
                  <a:lnTo>
                    <a:pt x="524" y="519"/>
                  </a:lnTo>
                  <a:lnTo>
                    <a:pt x="531" y="517"/>
                  </a:lnTo>
                  <a:lnTo>
                    <a:pt x="538" y="515"/>
                  </a:lnTo>
                  <a:lnTo>
                    <a:pt x="545" y="512"/>
                  </a:lnTo>
                  <a:lnTo>
                    <a:pt x="551" y="510"/>
                  </a:lnTo>
                  <a:lnTo>
                    <a:pt x="558" y="507"/>
                  </a:lnTo>
                  <a:lnTo>
                    <a:pt x="564" y="504"/>
                  </a:lnTo>
                  <a:lnTo>
                    <a:pt x="571" y="502"/>
                  </a:lnTo>
                  <a:lnTo>
                    <a:pt x="577" y="499"/>
                  </a:lnTo>
                  <a:lnTo>
                    <a:pt x="584" y="496"/>
                  </a:lnTo>
                  <a:lnTo>
                    <a:pt x="590" y="493"/>
                  </a:lnTo>
                  <a:lnTo>
                    <a:pt x="596" y="489"/>
                  </a:lnTo>
                  <a:lnTo>
                    <a:pt x="602" y="486"/>
                  </a:lnTo>
                  <a:lnTo>
                    <a:pt x="608" y="483"/>
                  </a:lnTo>
                  <a:lnTo>
                    <a:pt x="614" y="479"/>
                  </a:lnTo>
                  <a:lnTo>
                    <a:pt x="620" y="475"/>
                  </a:lnTo>
                  <a:lnTo>
                    <a:pt x="625" y="472"/>
                  </a:lnTo>
                  <a:lnTo>
                    <a:pt x="631" y="468"/>
                  </a:lnTo>
                  <a:lnTo>
                    <a:pt x="636" y="464"/>
                  </a:lnTo>
                  <a:lnTo>
                    <a:pt x="642" y="460"/>
                  </a:lnTo>
                  <a:lnTo>
                    <a:pt x="647" y="456"/>
                  </a:lnTo>
                  <a:lnTo>
                    <a:pt x="652" y="452"/>
                  </a:lnTo>
                  <a:lnTo>
                    <a:pt x="658" y="447"/>
                  </a:lnTo>
                  <a:lnTo>
                    <a:pt x="664" y="442"/>
                  </a:lnTo>
                  <a:lnTo>
                    <a:pt x="669" y="436"/>
                  </a:lnTo>
                  <a:lnTo>
                    <a:pt x="674" y="431"/>
                  </a:lnTo>
                  <a:lnTo>
                    <a:pt x="680" y="426"/>
                  </a:lnTo>
                  <a:lnTo>
                    <a:pt x="685" y="421"/>
                  </a:lnTo>
                  <a:lnTo>
                    <a:pt x="690" y="415"/>
                  </a:lnTo>
                  <a:lnTo>
                    <a:pt x="695" y="409"/>
                  </a:lnTo>
                  <a:lnTo>
                    <a:pt x="699" y="404"/>
                  </a:lnTo>
                  <a:lnTo>
                    <a:pt x="704" y="398"/>
                  </a:lnTo>
                  <a:lnTo>
                    <a:pt x="708" y="392"/>
                  </a:lnTo>
                  <a:lnTo>
                    <a:pt x="712" y="386"/>
                  </a:lnTo>
                  <a:lnTo>
                    <a:pt x="717" y="380"/>
                  </a:lnTo>
                  <a:lnTo>
                    <a:pt x="721" y="374"/>
                  </a:lnTo>
                  <a:lnTo>
                    <a:pt x="724" y="368"/>
                  </a:lnTo>
                  <a:lnTo>
                    <a:pt x="728" y="362"/>
                  </a:lnTo>
                  <a:lnTo>
                    <a:pt x="731" y="356"/>
                  </a:lnTo>
                  <a:lnTo>
                    <a:pt x="735" y="349"/>
                  </a:lnTo>
                  <a:lnTo>
                    <a:pt x="738" y="343"/>
                  </a:lnTo>
                  <a:lnTo>
                    <a:pt x="741" y="336"/>
                  </a:lnTo>
                  <a:lnTo>
                    <a:pt x="744" y="330"/>
                  </a:lnTo>
                  <a:lnTo>
                    <a:pt x="746" y="323"/>
                  </a:lnTo>
                  <a:lnTo>
                    <a:pt x="749" y="317"/>
                  </a:lnTo>
                  <a:lnTo>
                    <a:pt x="751" y="310"/>
                  </a:lnTo>
                  <a:lnTo>
                    <a:pt x="753" y="303"/>
                  </a:lnTo>
                  <a:lnTo>
                    <a:pt x="755" y="296"/>
                  </a:lnTo>
                  <a:lnTo>
                    <a:pt x="757" y="290"/>
                  </a:lnTo>
                  <a:lnTo>
                    <a:pt x="759" y="283"/>
                  </a:lnTo>
                  <a:lnTo>
                    <a:pt x="760" y="276"/>
                  </a:lnTo>
                  <a:lnTo>
                    <a:pt x="761" y="269"/>
                  </a:lnTo>
                  <a:lnTo>
                    <a:pt x="762" y="262"/>
                  </a:lnTo>
                  <a:lnTo>
                    <a:pt x="763" y="255"/>
                  </a:lnTo>
                  <a:lnTo>
                    <a:pt x="764" y="248"/>
                  </a:lnTo>
                  <a:lnTo>
                    <a:pt x="764" y="241"/>
                  </a:lnTo>
                  <a:lnTo>
                    <a:pt x="765" y="233"/>
                  </a:lnTo>
                  <a:lnTo>
                    <a:pt x="765" y="226"/>
                  </a:lnTo>
                  <a:lnTo>
                    <a:pt x="765" y="219"/>
                  </a:lnTo>
                  <a:lnTo>
                    <a:pt x="764" y="211"/>
                  </a:lnTo>
                  <a:lnTo>
                    <a:pt x="764" y="204"/>
                  </a:lnTo>
                  <a:lnTo>
                    <a:pt x="763" y="197"/>
                  </a:lnTo>
                  <a:lnTo>
                    <a:pt x="762" y="190"/>
                  </a:lnTo>
                  <a:lnTo>
                    <a:pt x="761" y="183"/>
                  </a:lnTo>
                  <a:lnTo>
                    <a:pt x="760" y="175"/>
                  </a:lnTo>
                  <a:lnTo>
                    <a:pt x="759" y="168"/>
                  </a:lnTo>
                  <a:lnTo>
                    <a:pt x="757" y="161"/>
                  </a:lnTo>
                  <a:lnTo>
                    <a:pt x="755" y="155"/>
                  </a:lnTo>
                  <a:lnTo>
                    <a:pt x="753" y="148"/>
                  </a:lnTo>
                  <a:lnTo>
                    <a:pt x="751" y="141"/>
                  </a:lnTo>
                  <a:lnTo>
                    <a:pt x="748" y="135"/>
                  </a:lnTo>
                  <a:lnTo>
                    <a:pt x="746" y="128"/>
                  </a:lnTo>
                  <a:lnTo>
                    <a:pt x="743" y="122"/>
                  </a:lnTo>
                  <a:lnTo>
                    <a:pt x="740" y="115"/>
                  </a:lnTo>
                  <a:lnTo>
                    <a:pt x="737" y="109"/>
                  </a:lnTo>
                  <a:lnTo>
                    <a:pt x="734" y="103"/>
                  </a:lnTo>
                  <a:lnTo>
                    <a:pt x="730" y="97"/>
                  </a:lnTo>
                  <a:lnTo>
                    <a:pt x="727" y="91"/>
                  </a:lnTo>
                  <a:lnTo>
                    <a:pt x="723" y="86"/>
                  </a:lnTo>
                  <a:lnTo>
                    <a:pt x="719" y="80"/>
                  </a:lnTo>
                  <a:lnTo>
                    <a:pt x="715" y="75"/>
                  </a:lnTo>
                  <a:lnTo>
                    <a:pt x="711" y="70"/>
                  </a:lnTo>
                  <a:lnTo>
                    <a:pt x="706" y="64"/>
                  </a:lnTo>
                  <a:lnTo>
                    <a:pt x="702" y="60"/>
                  </a:lnTo>
                  <a:lnTo>
                    <a:pt x="697" y="55"/>
                  </a:lnTo>
                  <a:lnTo>
                    <a:pt x="692" y="50"/>
                  </a:lnTo>
                  <a:lnTo>
                    <a:pt x="687" y="46"/>
                  </a:lnTo>
                  <a:lnTo>
                    <a:pt x="682" y="42"/>
                  </a:lnTo>
                  <a:lnTo>
                    <a:pt x="676" y="38"/>
                  </a:lnTo>
                  <a:lnTo>
                    <a:pt x="671" y="34"/>
                  </a:lnTo>
                  <a:lnTo>
                    <a:pt x="665" y="30"/>
                  </a:lnTo>
                  <a:lnTo>
                    <a:pt x="659" y="27"/>
                  </a:lnTo>
                  <a:lnTo>
                    <a:pt x="653" y="23"/>
                  </a:lnTo>
                  <a:lnTo>
                    <a:pt x="648" y="21"/>
                  </a:lnTo>
                  <a:lnTo>
                    <a:pt x="642" y="18"/>
                  </a:lnTo>
                  <a:lnTo>
                    <a:pt x="637" y="16"/>
                  </a:lnTo>
                  <a:lnTo>
                    <a:pt x="631" y="14"/>
                  </a:lnTo>
                  <a:lnTo>
                    <a:pt x="625" y="12"/>
                  </a:lnTo>
                  <a:lnTo>
                    <a:pt x="620" y="10"/>
                  </a:lnTo>
                  <a:lnTo>
                    <a:pt x="614" y="8"/>
                  </a:lnTo>
                  <a:lnTo>
                    <a:pt x="607" y="7"/>
                  </a:lnTo>
                  <a:lnTo>
                    <a:pt x="601" y="5"/>
                  </a:lnTo>
                  <a:lnTo>
                    <a:pt x="595" y="4"/>
                  </a:lnTo>
                  <a:lnTo>
                    <a:pt x="589" y="3"/>
                  </a:lnTo>
                  <a:lnTo>
                    <a:pt x="582" y="2"/>
                  </a:lnTo>
                  <a:lnTo>
                    <a:pt x="576" y="1"/>
                  </a:lnTo>
                  <a:lnTo>
                    <a:pt x="569" y="1"/>
                  </a:lnTo>
                  <a:lnTo>
                    <a:pt x="562" y="0"/>
                  </a:lnTo>
                  <a:lnTo>
                    <a:pt x="555" y="0"/>
                  </a:lnTo>
                  <a:lnTo>
                    <a:pt x="548" y="0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0"/>
                  </a:lnTo>
                  <a:lnTo>
                    <a:pt x="520" y="0"/>
                  </a:lnTo>
                  <a:lnTo>
                    <a:pt x="512" y="0"/>
                  </a:lnTo>
                  <a:lnTo>
                    <a:pt x="505" y="1"/>
                  </a:lnTo>
                  <a:lnTo>
                    <a:pt x="497" y="1"/>
                  </a:lnTo>
                  <a:lnTo>
                    <a:pt x="490" y="2"/>
                  </a:lnTo>
                  <a:lnTo>
                    <a:pt x="482" y="2"/>
                  </a:lnTo>
                  <a:lnTo>
                    <a:pt x="475" y="3"/>
                  </a:lnTo>
                  <a:lnTo>
                    <a:pt x="467" y="4"/>
                  </a:lnTo>
                  <a:lnTo>
                    <a:pt x="459" y="5"/>
                  </a:lnTo>
                  <a:lnTo>
                    <a:pt x="451" y="6"/>
                  </a:lnTo>
                  <a:lnTo>
                    <a:pt x="443" y="7"/>
                  </a:lnTo>
                  <a:lnTo>
                    <a:pt x="435" y="8"/>
                  </a:lnTo>
                  <a:lnTo>
                    <a:pt x="427" y="9"/>
                  </a:lnTo>
                  <a:lnTo>
                    <a:pt x="419" y="11"/>
                  </a:lnTo>
                  <a:lnTo>
                    <a:pt x="411" y="12"/>
                  </a:lnTo>
                  <a:lnTo>
                    <a:pt x="403" y="14"/>
                  </a:lnTo>
                  <a:lnTo>
                    <a:pt x="395" y="15"/>
                  </a:lnTo>
                  <a:lnTo>
                    <a:pt x="387" y="17"/>
                  </a:lnTo>
                  <a:lnTo>
                    <a:pt x="378" y="15"/>
                  </a:lnTo>
                  <a:lnTo>
                    <a:pt x="370" y="14"/>
                  </a:lnTo>
                  <a:lnTo>
                    <a:pt x="361" y="12"/>
                  </a:lnTo>
                  <a:lnTo>
                    <a:pt x="353" y="11"/>
                  </a:lnTo>
                  <a:lnTo>
                    <a:pt x="345" y="9"/>
                  </a:lnTo>
                  <a:lnTo>
                    <a:pt x="337" y="8"/>
                  </a:lnTo>
                  <a:lnTo>
                    <a:pt x="329" y="7"/>
                  </a:lnTo>
                  <a:lnTo>
                    <a:pt x="320" y="6"/>
                  </a:lnTo>
                  <a:lnTo>
                    <a:pt x="312" y="5"/>
                  </a:lnTo>
                  <a:lnTo>
                    <a:pt x="304" y="4"/>
                  </a:lnTo>
                  <a:lnTo>
                    <a:pt x="296" y="3"/>
                  </a:lnTo>
                  <a:lnTo>
                    <a:pt x="289" y="2"/>
                  </a:lnTo>
                  <a:lnTo>
                    <a:pt x="281" y="2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0" y="1"/>
                  </a:lnTo>
                  <a:lnTo>
                    <a:pt x="193" y="1"/>
                  </a:lnTo>
                  <a:lnTo>
                    <a:pt x="186" y="2"/>
                  </a:lnTo>
                  <a:lnTo>
                    <a:pt x="179" y="3"/>
                  </a:lnTo>
                  <a:lnTo>
                    <a:pt x="173" y="4"/>
                  </a:lnTo>
                  <a:lnTo>
                    <a:pt x="166" y="5"/>
                  </a:lnTo>
                  <a:lnTo>
                    <a:pt x="160" y="7"/>
                  </a:lnTo>
                  <a:lnTo>
                    <a:pt x="154" y="8"/>
                  </a:lnTo>
                  <a:lnTo>
                    <a:pt x="148" y="10"/>
                  </a:lnTo>
                  <a:lnTo>
                    <a:pt x="142" y="12"/>
                  </a:lnTo>
                  <a:lnTo>
                    <a:pt x="136" y="14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19" y="21"/>
                  </a:lnTo>
                  <a:lnTo>
                    <a:pt x="114" y="23"/>
                  </a:lnTo>
                  <a:lnTo>
                    <a:pt x="107" y="27"/>
                  </a:lnTo>
                  <a:lnTo>
                    <a:pt x="101" y="30"/>
                  </a:lnTo>
                  <a:lnTo>
                    <a:pt x="96" y="34"/>
                  </a:lnTo>
                  <a:lnTo>
                    <a:pt x="90" y="38"/>
                  </a:lnTo>
                  <a:lnTo>
                    <a:pt x="84" y="42"/>
                  </a:lnTo>
                  <a:lnTo>
                    <a:pt x="79" y="46"/>
                  </a:lnTo>
                  <a:lnTo>
                    <a:pt x="74" y="50"/>
                  </a:lnTo>
                  <a:lnTo>
                    <a:pt x="69" y="55"/>
                  </a:lnTo>
                  <a:lnTo>
                    <a:pt x="64" y="60"/>
                  </a:lnTo>
                  <a:lnTo>
                    <a:pt x="59" y="64"/>
                  </a:lnTo>
                  <a:lnTo>
                    <a:pt x="55" y="70"/>
                  </a:lnTo>
                  <a:lnTo>
                    <a:pt x="50" y="75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38" y="91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28" y="109"/>
                  </a:lnTo>
                  <a:lnTo>
                    <a:pt x="25" y="115"/>
                  </a:lnTo>
                  <a:lnTo>
                    <a:pt x="22" y="122"/>
                  </a:lnTo>
                  <a:lnTo>
                    <a:pt x="19" y="128"/>
                  </a:lnTo>
                  <a:lnTo>
                    <a:pt x="17" y="135"/>
                  </a:lnTo>
                  <a:lnTo>
                    <a:pt x="14" y="141"/>
                  </a:lnTo>
                  <a:lnTo>
                    <a:pt x="12" y="148"/>
                  </a:lnTo>
                  <a:lnTo>
                    <a:pt x="10" y="155"/>
                  </a:lnTo>
                  <a:lnTo>
                    <a:pt x="8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1" y="204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0" y="226"/>
                  </a:lnTo>
                  <a:lnTo>
                    <a:pt x="1" y="233"/>
                  </a:lnTo>
                  <a:lnTo>
                    <a:pt x="1" y="241"/>
                  </a:lnTo>
                  <a:lnTo>
                    <a:pt x="1" y="248"/>
                  </a:lnTo>
                  <a:lnTo>
                    <a:pt x="2" y="255"/>
                  </a:lnTo>
                  <a:lnTo>
                    <a:pt x="3" y="262"/>
                  </a:lnTo>
                  <a:lnTo>
                    <a:pt x="4" y="269"/>
                  </a:lnTo>
                  <a:lnTo>
                    <a:pt x="5" y="276"/>
                  </a:lnTo>
                  <a:lnTo>
                    <a:pt x="7" y="283"/>
                  </a:lnTo>
                  <a:lnTo>
                    <a:pt x="8" y="290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6" y="317"/>
                  </a:lnTo>
                  <a:lnTo>
                    <a:pt x="19" y="323"/>
                  </a:lnTo>
                  <a:lnTo>
                    <a:pt x="21" y="330"/>
                  </a:lnTo>
                  <a:lnTo>
                    <a:pt x="24" y="336"/>
                  </a:lnTo>
                  <a:lnTo>
                    <a:pt x="27" y="343"/>
                  </a:lnTo>
                  <a:lnTo>
                    <a:pt x="30" y="349"/>
                  </a:lnTo>
                  <a:lnTo>
                    <a:pt x="34" y="356"/>
                  </a:lnTo>
                  <a:lnTo>
                    <a:pt x="37" y="362"/>
                  </a:lnTo>
                  <a:lnTo>
                    <a:pt x="41" y="368"/>
                  </a:lnTo>
                  <a:lnTo>
                    <a:pt x="45" y="374"/>
                  </a:lnTo>
                  <a:lnTo>
                    <a:pt x="48" y="380"/>
                  </a:lnTo>
                  <a:lnTo>
                    <a:pt x="53" y="386"/>
                  </a:lnTo>
                  <a:lnTo>
                    <a:pt x="57" y="392"/>
                  </a:lnTo>
                  <a:lnTo>
                    <a:pt x="61" y="398"/>
                  </a:lnTo>
                  <a:lnTo>
                    <a:pt x="66" y="404"/>
                  </a:lnTo>
                  <a:lnTo>
                    <a:pt x="70" y="409"/>
                  </a:lnTo>
                  <a:lnTo>
                    <a:pt x="75" y="415"/>
                  </a:lnTo>
                  <a:lnTo>
                    <a:pt x="80" y="421"/>
                  </a:lnTo>
                  <a:lnTo>
                    <a:pt x="85" y="426"/>
                  </a:lnTo>
                  <a:lnTo>
                    <a:pt x="90" y="431"/>
                  </a:lnTo>
                  <a:lnTo>
                    <a:pt x="96" y="436"/>
                  </a:lnTo>
                  <a:lnTo>
                    <a:pt x="101" y="442"/>
                  </a:lnTo>
                  <a:lnTo>
                    <a:pt x="107" y="447"/>
                  </a:lnTo>
                  <a:lnTo>
                    <a:pt x="113" y="452"/>
                  </a:lnTo>
                  <a:lnTo>
                    <a:pt x="118" y="456"/>
                  </a:lnTo>
                  <a:lnTo>
                    <a:pt x="123" y="460"/>
                  </a:lnTo>
                  <a:lnTo>
                    <a:pt x="128" y="464"/>
                  </a:lnTo>
                  <a:lnTo>
                    <a:pt x="134" y="468"/>
                  </a:lnTo>
                  <a:lnTo>
                    <a:pt x="140" y="472"/>
                  </a:lnTo>
                  <a:lnTo>
                    <a:pt x="145" y="475"/>
                  </a:lnTo>
                  <a:lnTo>
                    <a:pt x="151" y="479"/>
                  </a:lnTo>
                  <a:lnTo>
                    <a:pt x="157" y="483"/>
                  </a:lnTo>
                  <a:lnTo>
                    <a:pt x="163" y="486"/>
                  </a:lnTo>
                  <a:lnTo>
                    <a:pt x="169" y="489"/>
                  </a:lnTo>
                  <a:lnTo>
                    <a:pt x="175" y="493"/>
                  </a:lnTo>
                  <a:lnTo>
                    <a:pt x="181" y="496"/>
                  </a:lnTo>
                  <a:lnTo>
                    <a:pt x="187" y="499"/>
                  </a:lnTo>
                  <a:lnTo>
                    <a:pt x="194" y="502"/>
                  </a:lnTo>
                  <a:lnTo>
                    <a:pt x="200" y="504"/>
                  </a:lnTo>
                  <a:lnTo>
                    <a:pt x="207" y="507"/>
                  </a:lnTo>
                  <a:lnTo>
                    <a:pt x="213" y="510"/>
                  </a:lnTo>
                  <a:lnTo>
                    <a:pt x="220" y="512"/>
                  </a:lnTo>
                  <a:lnTo>
                    <a:pt x="227" y="515"/>
                  </a:lnTo>
                  <a:lnTo>
                    <a:pt x="234" y="517"/>
                  </a:lnTo>
                  <a:lnTo>
                    <a:pt x="241" y="519"/>
                  </a:lnTo>
                  <a:lnTo>
                    <a:pt x="248" y="521"/>
                  </a:lnTo>
                  <a:lnTo>
                    <a:pt x="255" y="523"/>
                  </a:lnTo>
                  <a:lnTo>
                    <a:pt x="262" y="525"/>
                  </a:lnTo>
                  <a:lnTo>
                    <a:pt x="269" y="527"/>
                  </a:lnTo>
                  <a:lnTo>
                    <a:pt x="276" y="528"/>
                  </a:lnTo>
                  <a:lnTo>
                    <a:pt x="283" y="530"/>
                  </a:lnTo>
                  <a:lnTo>
                    <a:pt x="291" y="531"/>
                  </a:lnTo>
                  <a:lnTo>
                    <a:pt x="298" y="533"/>
                  </a:lnTo>
                  <a:lnTo>
                    <a:pt x="305" y="534"/>
                  </a:lnTo>
                  <a:lnTo>
                    <a:pt x="313" y="535"/>
                  </a:lnTo>
                  <a:lnTo>
                    <a:pt x="320" y="536"/>
                  </a:lnTo>
                  <a:lnTo>
                    <a:pt x="328" y="537"/>
                  </a:lnTo>
                  <a:lnTo>
                    <a:pt x="336" y="538"/>
                  </a:lnTo>
                  <a:lnTo>
                    <a:pt x="343" y="538"/>
                  </a:lnTo>
                  <a:lnTo>
                    <a:pt x="351" y="539"/>
                  </a:lnTo>
                  <a:lnTo>
                    <a:pt x="359" y="539"/>
                  </a:lnTo>
                  <a:lnTo>
                    <a:pt x="367" y="540"/>
                  </a:lnTo>
                  <a:lnTo>
                    <a:pt x="374" y="540"/>
                  </a:lnTo>
                  <a:lnTo>
                    <a:pt x="382" y="54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28" name="Freeform 96">
              <a:extLst>
                <a:ext uri="{FF2B5EF4-FFF2-40B4-BE49-F238E27FC236}">
                  <a16:creationId xmlns:a16="http://schemas.microsoft.com/office/drawing/2014/main" id="{56FB5C9B-4A74-4B25-A6C2-59CF9D38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663" y="4535750"/>
              <a:ext cx="632981" cy="710448"/>
            </a:xfrm>
            <a:custGeom>
              <a:avLst/>
              <a:gdLst>
                <a:gd name="T0" fmla="*/ 2147483646 w 441"/>
                <a:gd name="T1" fmla="*/ 2147483646 h 506"/>
                <a:gd name="T2" fmla="*/ 2147483646 w 441"/>
                <a:gd name="T3" fmla="*/ 2147483646 h 506"/>
                <a:gd name="T4" fmla="*/ 2147483646 w 441"/>
                <a:gd name="T5" fmla="*/ 2147483646 h 506"/>
                <a:gd name="T6" fmla="*/ 2147483646 w 441"/>
                <a:gd name="T7" fmla="*/ 2147483646 h 506"/>
                <a:gd name="T8" fmla="*/ 2147483646 w 441"/>
                <a:gd name="T9" fmla="*/ 2147483646 h 506"/>
                <a:gd name="T10" fmla="*/ 2147483646 w 441"/>
                <a:gd name="T11" fmla="*/ 2147483646 h 506"/>
                <a:gd name="T12" fmla="*/ 2147483646 w 441"/>
                <a:gd name="T13" fmla="*/ 2147483646 h 506"/>
                <a:gd name="T14" fmla="*/ 2147483646 w 441"/>
                <a:gd name="T15" fmla="*/ 2147483646 h 506"/>
                <a:gd name="T16" fmla="*/ 2147483646 w 441"/>
                <a:gd name="T17" fmla="*/ 2147483646 h 506"/>
                <a:gd name="T18" fmla="*/ 2147483646 w 441"/>
                <a:gd name="T19" fmla="*/ 2147483646 h 506"/>
                <a:gd name="T20" fmla="*/ 2147483646 w 441"/>
                <a:gd name="T21" fmla="*/ 2147483646 h 506"/>
                <a:gd name="T22" fmla="*/ 2147483646 w 441"/>
                <a:gd name="T23" fmla="*/ 2147483646 h 506"/>
                <a:gd name="T24" fmla="*/ 2147483646 w 441"/>
                <a:gd name="T25" fmla="*/ 2147483646 h 506"/>
                <a:gd name="T26" fmla="*/ 2147483646 w 441"/>
                <a:gd name="T27" fmla="*/ 2147483646 h 506"/>
                <a:gd name="T28" fmla="*/ 2147483646 w 441"/>
                <a:gd name="T29" fmla="*/ 2147483646 h 506"/>
                <a:gd name="T30" fmla="*/ 2147483646 w 441"/>
                <a:gd name="T31" fmla="*/ 2147483646 h 506"/>
                <a:gd name="T32" fmla="*/ 2147483646 w 441"/>
                <a:gd name="T33" fmla="*/ 2147483646 h 506"/>
                <a:gd name="T34" fmla="*/ 2147483646 w 441"/>
                <a:gd name="T35" fmla="*/ 2147483646 h 506"/>
                <a:gd name="T36" fmla="*/ 2147483646 w 441"/>
                <a:gd name="T37" fmla="*/ 2147483646 h 506"/>
                <a:gd name="T38" fmla="*/ 2147483646 w 441"/>
                <a:gd name="T39" fmla="*/ 2147483646 h 506"/>
                <a:gd name="T40" fmla="*/ 2147483646 w 441"/>
                <a:gd name="T41" fmla="*/ 2147483646 h 506"/>
                <a:gd name="T42" fmla="*/ 2147483646 w 441"/>
                <a:gd name="T43" fmla="*/ 2147483646 h 506"/>
                <a:gd name="T44" fmla="*/ 2147483646 w 441"/>
                <a:gd name="T45" fmla="*/ 0 h 506"/>
                <a:gd name="T46" fmla="*/ 2147483646 w 441"/>
                <a:gd name="T47" fmla="*/ 2147483646 h 506"/>
                <a:gd name="T48" fmla="*/ 2147483646 w 441"/>
                <a:gd name="T49" fmla="*/ 2147483646 h 506"/>
                <a:gd name="T50" fmla="*/ 2147483646 w 441"/>
                <a:gd name="T51" fmla="*/ 2147483646 h 506"/>
                <a:gd name="T52" fmla="*/ 2147483646 w 441"/>
                <a:gd name="T53" fmla="*/ 2147483646 h 506"/>
                <a:gd name="T54" fmla="*/ 2147483646 w 441"/>
                <a:gd name="T55" fmla="*/ 2147483646 h 506"/>
                <a:gd name="T56" fmla="*/ 2147483646 w 441"/>
                <a:gd name="T57" fmla="*/ 2147483646 h 506"/>
                <a:gd name="T58" fmla="*/ 2147483646 w 441"/>
                <a:gd name="T59" fmla="*/ 2147483646 h 506"/>
                <a:gd name="T60" fmla="*/ 2147483646 w 441"/>
                <a:gd name="T61" fmla="*/ 2147483646 h 506"/>
                <a:gd name="T62" fmla="*/ 2147483646 w 441"/>
                <a:gd name="T63" fmla="*/ 2147483646 h 506"/>
                <a:gd name="T64" fmla="*/ 2147483646 w 441"/>
                <a:gd name="T65" fmla="*/ 2147483646 h 506"/>
                <a:gd name="T66" fmla="*/ 2147483646 w 441"/>
                <a:gd name="T67" fmla="*/ 2147483646 h 506"/>
                <a:gd name="T68" fmla="*/ 2147483646 w 441"/>
                <a:gd name="T69" fmla="*/ 2147483646 h 506"/>
                <a:gd name="T70" fmla="*/ 2147483646 w 441"/>
                <a:gd name="T71" fmla="*/ 2147483646 h 506"/>
                <a:gd name="T72" fmla="*/ 2147483646 w 441"/>
                <a:gd name="T73" fmla="*/ 2147483646 h 506"/>
                <a:gd name="T74" fmla="*/ 2147483646 w 441"/>
                <a:gd name="T75" fmla="*/ 2147483646 h 506"/>
                <a:gd name="T76" fmla="*/ 2147483646 w 441"/>
                <a:gd name="T77" fmla="*/ 2147483646 h 506"/>
                <a:gd name="T78" fmla="*/ 2147483646 w 441"/>
                <a:gd name="T79" fmla="*/ 2147483646 h 506"/>
                <a:gd name="T80" fmla="*/ 2147483646 w 441"/>
                <a:gd name="T81" fmla="*/ 2147483646 h 506"/>
                <a:gd name="T82" fmla="*/ 2147483646 w 441"/>
                <a:gd name="T83" fmla="*/ 2147483646 h 506"/>
                <a:gd name="T84" fmla="*/ 2147483646 w 441"/>
                <a:gd name="T85" fmla="*/ 2147483646 h 506"/>
                <a:gd name="T86" fmla="*/ 2147483646 w 441"/>
                <a:gd name="T87" fmla="*/ 2147483646 h 506"/>
                <a:gd name="T88" fmla="*/ 2147483646 w 441"/>
                <a:gd name="T89" fmla="*/ 2147483646 h 506"/>
                <a:gd name="T90" fmla="*/ 2147483646 w 441"/>
                <a:gd name="T91" fmla="*/ 2147483646 h 506"/>
                <a:gd name="T92" fmla="*/ 2147483646 w 441"/>
                <a:gd name="T93" fmla="*/ 2147483646 h 506"/>
                <a:gd name="T94" fmla="*/ 2147483646 w 441"/>
                <a:gd name="T95" fmla="*/ 2147483646 h 506"/>
                <a:gd name="T96" fmla="*/ 2147483646 w 441"/>
                <a:gd name="T97" fmla="*/ 2147483646 h 506"/>
                <a:gd name="T98" fmla="*/ 2147483646 w 441"/>
                <a:gd name="T99" fmla="*/ 2147483646 h 506"/>
                <a:gd name="T100" fmla="*/ 2147483646 w 441"/>
                <a:gd name="T101" fmla="*/ 2147483646 h 506"/>
                <a:gd name="T102" fmla="*/ 2147483646 w 441"/>
                <a:gd name="T103" fmla="*/ 2147483646 h 506"/>
                <a:gd name="T104" fmla="*/ 2147483646 w 441"/>
                <a:gd name="T105" fmla="*/ 2147483646 h 506"/>
                <a:gd name="T106" fmla="*/ 2147483646 w 441"/>
                <a:gd name="T107" fmla="*/ 2147483646 h 506"/>
                <a:gd name="T108" fmla="*/ 2147483646 w 441"/>
                <a:gd name="T109" fmla="*/ 2147483646 h 506"/>
                <a:gd name="T110" fmla="*/ 2147483646 w 441"/>
                <a:gd name="T111" fmla="*/ 2147483646 h 506"/>
                <a:gd name="T112" fmla="*/ 2147483646 w 441"/>
                <a:gd name="T113" fmla="*/ 2147483646 h 506"/>
                <a:gd name="T114" fmla="*/ 0 w 441"/>
                <a:gd name="T115" fmla="*/ 2147483646 h 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1"/>
                <a:gd name="T175" fmla="*/ 0 h 506"/>
                <a:gd name="T176" fmla="*/ 441 w 441"/>
                <a:gd name="T177" fmla="*/ 506 h 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1" h="506">
                  <a:moveTo>
                    <a:pt x="0" y="462"/>
                  </a:moveTo>
                  <a:lnTo>
                    <a:pt x="1" y="462"/>
                  </a:lnTo>
                  <a:lnTo>
                    <a:pt x="1" y="460"/>
                  </a:lnTo>
                  <a:lnTo>
                    <a:pt x="2" y="458"/>
                  </a:lnTo>
                  <a:lnTo>
                    <a:pt x="3" y="455"/>
                  </a:lnTo>
                  <a:lnTo>
                    <a:pt x="4" y="451"/>
                  </a:lnTo>
                  <a:lnTo>
                    <a:pt x="6" y="446"/>
                  </a:lnTo>
                  <a:lnTo>
                    <a:pt x="8" y="440"/>
                  </a:lnTo>
                  <a:lnTo>
                    <a:pt x="10" y="434"/>
                  </a:lnTo>
                  <a:lnTo>
                    <a:pt x="12" y="427"/>
                  </a:lnTo>
                  <a:lnTo>
                    <a:pt x="14" y="420"/>
                  </a:lnTo>
                  <a:lnTo>
                    <a:pt x="17" y="412"/>
                  </a:lnTo>
                  <a:lnTo>
                    <a:pt x="19" y="403"/>
                  </a:lnTo>
                  <a:lnTo>
                    <a:pt x="22" y="394"/>
                  </a:lnTo>
                  <a:lnTo>
                    <a:pt x="25" y="385"/>
                  </a:lnTo>
                  <a:lnTo>
                    <a:pt x="28" y="376"/>
                  </a:lnTo>
                  <a:lnTo>
                    <a:pt x="31" y="366"/>
                  </a:lnTo>
                  <a:lnTo>
                    <a:pt x="35" y="356"/>
                  </a:lnTo>
                  <a:lnTo>
                    <a:pt x="38" y="345"/>
                  </a:lnTo>
                  <a:lnTo>
                    <a:pt x="41" y="335"/>
                  </a:lnTo>
                  <a:lnTo>
                    <a:pt x="45" y="325"/>
                  </a:lnTo>
                  <a:lnTo>
                    <a:pt x="48" y="314"/>
                  </a:lnTo>
                  <a:lnTo>
                    <a:pt x="51" y="304"/>
                  </a:lnTo>
                  <a:lnTo>
                    <a:pt x="55" y="293"/>
                  </a:lnTo>
                  <a:lnTo>
                    <a:pt x="58" y="283"/>
                  </a:lnTo>
                  <a:lnTo>
                    <a:pt x="61" y="273"/>
                  </a:lnTo>
                  <a:lnTo>
                    <a:pt x="64" y="263"/>
                  </a:lnTo>
                  <a:lnTo>
                    <a:pt x="67" y="254"/>
                  </a:lnTo>
                  <a:lnTo>
                    <a:pt x="70" y="244"/>
                  </a:lnTo>
                  <a:lnTo>
                    <a:pt x="73" y="236"/>
                  </a:lnTo>
                  <a:lnTo>
                    <a:pt x="76" y="227"/>
                  </a:lnTo>
                  <a:lnTo>
                    <a:pt x="79" y="219"/>
                  </a:lnTo>
                  <a:lnTo>
                    <a:pt x="81" y="212"/>
                  </a:lnTo>
                  <a:lnTo>
                    <a:pt x="83" y="205"/>
                  </a:lnTo>
                  <a:lnTo>
                    <a:pt x="85" y="199"/>
                  </a:lnTo>
                  <a:lnTo>
                    <a:pt x="87" y="193"/>
                  </a:lnTo>
                  <a:lnTo>
                    <a:pt x="89" y="188"/>
                  </a:lnTo>
                  <a:lnTo>
                    <a:pt x="90" y="184"/>
                  </a:lnTo>
                  <a:lnTo>
                    <a:pt x="91" y="181"/>
                  </a:lnTo>
                  <a:lnTo>
                    <a:pt x="92" y="178"/>
                  </a:lnTo>
                  <a:lnTo>
                    <a:pt x="92" y="177"/>
                  </a:lnTo>
                  <a:lnTo>
                    <a:pt x="96" y="167"/>
                  </a:lnTo>
                  <a:lnTo>
                    <a:pt x="100" y="159"/>
                  </a:lnTo>
                  <a:lnTo>
                    <a:pt x="102" y="152"/>
                  </a:lnTo>
                  <a:lnTo>
                    <a:pt x="104" y="146"/>
                  </a:lnTo>
                  <a:lnTo>
                    <a:pt x="105" y="141"/>
                  </a:lnTo>
                  <a:lnTo>
                    <a:pt x="105" y="137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4" y="127"/>
                  </a:lnTo>
                  <a:lnTo>
                    <a:pt x="103" y="125"/>
                  </a:lnTo>
                  <a:lnTo>
                    <a:pt x="102" y="123"/>
                  </a:lnTo>
                  <a:lnTo>
                    <a:pt x="100" y="121"/>
                  </a:lnTo>
                  <a:lnTo>
                    <a:pt x="99" y="119"/>
                  </a:lnTo>
                  <a:lnTo>
                    <a:pt x="97" y="117"/>
                  </a:lnTo>
                  <a:lnTo>
                    <a:pt x="96" y="115"/>
                  </a:lnTo>
                  <a:lnTo>
                    <a:pt x="95" y="113"/>
                  </a:lnTo>
                  <a:lnTo>
                    <a:pt x="94" y="110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5" y="95"/>
                  </a:lnTo>
                  <a:lnTo>
                    <a:pt x="99" y="88"/>
                  </a:lnTo>
                  <a:lnTo>
                    <a:pt x="103" y="81"/>
                  </a:lnTo>
                  <a:lnTo>
                    <a:pt x="107" y="74"/>
                  </a:lnTo>
                  <a:lnTo>
                    <a:pt x="111" y="67"/>
                  </a:lnTo>
                  <a:lnTo>
                    <a:pt x="115" y="61"/>
                  </a:lnTo>
                  <a:lnTo>
                    <a:pt x="119" y="55"/>
                  </a:lnTo>
                  <a:lnTo>
                    <a:pt x="124" y="50"/>
                  </a:lnTo>
                  <a:lnTo>
                    <a:pt x="129" y="45"/>
                  </a:lnTo>
                  <a:lnTo>
                    <a:pt x="133" y="40"/>
                  </a:lnTo>
                  <a:lnTo>
                    <a:pt x="138" y="35"/>
                  </a:lnTo>
                  <a:lnTo>
                    <a:pt x="143" y="31"/>
                  </a:lnTo>
                  <a:lnTo>
                    <a:pt x="148" y="27"/>
                  </a:lnTo>
                  <a:lnTo>
                    <a:pt x="154" y="24"/>
                  </a:lnTo>
                  <a:lnTo>
                    <a:pt x="159" y="20"/>
                  </a:lnTo>
                  <a:lnTo>
                    <a:pt x="164" y="17"/>
                  </a:lnTo>
                  <a:lnTo>
                    <a:pt x="170" y="15"/>
                  </a:lnTo>
                  <a:lnTo>
                    <a:pt x="175" y="12"/>
                  </a:lnTo>
                  <a:lnTo>
                    <a:pt x="181" y="10"/>
                  </a:lnTo>
                  <a:lnTo>
                    <a:pt x="186" y="8"/>
                  </a:lnTo>
                  <a:lnTo>
                    <a:pt x="192" y="6"/>
                  </a:lnTo>
                  <a:lnTo>
                    <a:pt x="198" y="4"/>
                  </a:lnTo>
                  <a:lnTo>
                    <a:pt x="204" y="3"/>
                  </a:lnTo>
                  <a:lnTo>
                    <a:pt x="210" y="2"/>
                  </a:lnTo>
                  <a:lnTo>
                    <a:pt x="216" y="1"/>
                  </a:lnTo>
                  <a:lnTo>
                    <a:pt x="222" y="1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59" y="1"/>
                  </a:lnTo>
                  <a:lnTo>
                    <a:pt x="265" y="1"/>
                  </a:lnTo>
                  <a:lnTo>
                    <a:pt x="271" y="2"/>
                  </a:lnTo>
                  <a:lnTo>
                    <a:pt x="278" y="3"/>
                  </a:lnTo>
                  <a:lnTo>
                    <a:pt x="284" y="4"/>
                  </a:lnTo>
                  <a:lnTo>
                    <a:pt x="290" y="5"/>
                  </a:lnTo>
                  <a:lnTo>
                    <a:pt x="296" y="7"/>
                  </a:lnTo>
                  <a:lnTo>
                    <a:pt x="303" y="8"/>
                  </a:lnTo>
                  <a:lnTo>
                    <a:pt x="309" y="10"/>
                  </a:lnTo>
                  <a:lnTo>
                    <a:pt x="315" y="12"/>
                  </a:lnTo>
                  <a:lnTo>
                    <a:pt x="321" y="13"/>
                  </a:lnTo>
                  <a:lnTo>
                    <a:pt x="328" y="15"/>
                  </a:lnTo>
                  <a:lnTo>
                    <a:pt x="334" y="17"/>
                  </a:lnTo>
                  <a:lnTo>
                    <a:pt x="340" y="19"/>
                  </a:lnTo>
                  <a:lnTo>
                    <a:pt x="344" y="23"/>
                  </a:lnTo>
                  <a:lnTo>
                    <a:pt x="349" y="26"/>
                  </a:lnTo>
                  <a:lnTo>
                    <a:pt x="353" y="29"/>
                  </a:lnTo>
                  <a:lnTo>
                    <a:pt x="358" y="33"/>
                  </a:lnTo>
                  <a:lnTo>
                    <a:pt x="362" y="37"/>
                  </a:lnTo>
                  <a:lnTo>
                    <a:pt x="367" y="40"/>
                  </a:lnTo>
                  <a:lnTo>
                    <a:pt x="371" y="44"/>
                  </a:lnTo>
                  <a:lnTo>
                    <a:pt x="376" y="48"/>
                  </a:lnTo>
                  <a:lnTo>
                    <a:pt x="380" y="52"/>
                  </a:lnTo>
                  <a:lnTo>
                    <a:pt x="385" y="57"/>
                  </a:lnTo>
                  <a:lnTo>
                    <a:pt x="389" y="61"/>
                  </a:lnTo>
                  <a:lnTo>
                    <a:pt x="394" y="66"/>
                  </a:lnTo>
                  <a:lnTo>
                    <a:pt x="398" y="70"/>
                  </a:lnTo>
                  <a:lnTo>
                    <a:pt x="402" y="75"/>
                  </a:lnTo>
                  <a:lnTo>
                    <a:pt x="406" y="79"/>
                  </a:lnTo>
                  <a:lnTo>
                    <a:pt x="410" y="84"/>
                  </a:lnTo>
                  <a:lnTo>
                    <a:pt x="413" y="89"/>
                  </a:lnTo>
                  <a:lnTo>
                    <a:pt x="417" y="94"/>
                  </a:lnTo>
                  <a:lnTo>
                    <a:pt x="420" y="99"/>
                  </a:lnTo>
                  <a:lnTo>
                    <a:pt x="423" y="104"/>
                  </a:lnTo>
                  <a:lnTo>
                    <a:pt x="426" y="109"/>
                  </a:lnTo>
                  <a:lnTo>
                    <a:pt x="429" y="114"/>
                  </a:lnTo>
                  <a:lnTo>
                    <a:pt x="431" y="119"/>
                  </a:lnTo>
                  <a:lnTo>
                    <a:pt x="434" y="125"/>
                  </a:lnTo>
                  <a:lnTo>
                    <a:pt x="436" y="130"/>
                  </a:lnTo>
                  <a:lnTo>
                    <a:pt x="437" y="135"/>
                  </a:lnTo>
                  <a:lnTo>
                    <a:pt x="438" y="140"/>
                  </a:lnTo>
                  <a:lnTo>
                    <a:pt x="439" y="146"/>
                  </a:lnTo>
                  <a:lnTo>
                    <a:pt x="440" y="151"/>
                  </a:lnTo>
                  <a:lnTo>
                    <a:pt x="440" y="156"/>
                  </a:lnTo>
                  <a:lnTo>
                    <a:pt x="440" y="161"/>
                  </a:lnTo>
                  <a:lnTo>
                    <a:pt x="439" y="167"/>
                  </a:lnTo>
                  <a:lnTo>
                    <a:pt x="439" y="172"/>
                  </a:lnTo>
                  <a:lnTo>
                    <a:pt x="437" y="177"/>
                  </a:lnTo>
                  <a:lnTo>
                    <a:pt x="435" y="183"/>
                  </a:lnTo>
                  <a:lnTo>
                    <a:pt x="433" y="188"/>
                  </a:lnTo>
                  <a:lnTo>
                    <a:pt x="430" y="193"/>
                  </a:lnTo>
                  <a:lnTo>
                    <a:pt x="427" y="198"/>
                  </a:lnTo>
                  <a:lnTo>
                    <a:pt x="423" y="203"/>
                  </a:lnTo>
                  <a:lnTo>
                    <a:pt x="419" y="208"/>
                  </a:lnTo>
                  <a:lnTo>
                    <a:pt x="414" y="213"/>
                  </a:lnTo>
                  <a:lnTo>
                    <a:pt x="409" y="218"/>
                  </a:lnTo>
                  <a:lnTo>
                    <a:pt x="403" y="223"/>
                  </a:lnTo>
                  <a:lnTo>
                    <a:pt x="397" y="227"/>
                  </a:lnTo>
                  <a:lnTo>
                    <a:pt x="391" y="230"/>
                  </a:lnTo>
                  <a:lnTo>
                    <a:pt x="385" y="233"/>
                  </a:lnTo>
                  <a:lnTo>
                    <a:pt x="379" y="235"/>
                  </a:lnTo>
                  <a:lnTo>
                    <a:pt x="374" y="237"/>
                  </a:lnTo>
                  <a:lnTo>
                    <a:pt x="368" y="238"/>
                  </a:lnTo>
                  <a:lnTo>
                    <a:pt x="363" y="239"/>
                  </a:lnTo>
                  <a:lnTo>
                    <a:pt x="358" y="240"/>
                  </a:lnTo>
                  <a:lnTo>
                    <a:pt x="352" y="241"/>
                  </a:lnTo>
                  <a:lnTo>
                    <a:pt x="347" y="242"/>
                  </a:lnTo>
                  <a:lnTo>
                    <a:pt x="342" y="242"/>
                  </a:lnTo>
                  <a:lnTo>
                    <a:pt x="337" y="243"/>
                  </a:lnTo>
                  <a:lnTo>
                    <a:pt x="332" y="244"/>
                  </a:lnTo>
                  <a:lnTo>
                    <a:pt x="327" y="246"/>
                  </a:lnTo>
                  <a:lnTo>
                    <a:pt x="322" y="248"/>
                  </a:lnTo>
                  <a:lnTo>
                    <a:pt x="317" y="250"/>
                  </a:lnTo>
                  <a:lnTo>
                    <a:pt x="311" y="253"/>
                  </a:lnTo>
                  <a:lnTo>
                    <a:pt x="306" y="256"/>
                  </a:lnTo>
                  <a:lnTo>
                    <a:pt x="301" y="260"/>
                  </a:lnTo>
                  <a:lnTo>
                    <a:pt x="295" y="265"/>
                  </a:lnTo>
                  <a:lnTo>
                    <a:pt x="290" y="271"/>
                  </a:lnTo>
                  <a:lnTo>
                    <a:pt x="284" y="277"/>
                  </a:lnTo>
                  <a:lnTo>
                    <a:pt x="284" y="278"/>
                  </a:lnTo>
                  <a:lnTo>
                    <a:pt x="283" y="279"/>
                  </a:lnTo>
                  <a:lnTo>
                    <a:pt x="281" y="281"/>
                  </a:lnTo>
                  <a:lnTo>
                    <a:pt x="279" y="283"/>
                  </a:lnTo>
                  <a:lnTo>
                    <a:pt x="276" y="287"/>
                  </a:lnTo>
                  <a:lnTo>
                    <a:pt x="273" y="290"/>
                  </a:lnTo>
                  <a:lnTo>
                    <a:pt x="269" y="295"/>
                  </a:lnTo>
                  <a:lnTo>
                    <a:pt x="265" y="300"/>
                  </a:lnTo>
                  <a:lnTo>
                    <a:pt x="260" y="305"/>
                  </a:lnTo>
                  <a:lnTo>
                    <a:pt x="255" y="311"/>
                  </a:lnTo>
                  <a:lnTo>
                    <a:pt x="249" y="318"/>
                  </a:lnTo>
                  <a:lnTo>
                    <a:pt x="244" y="324"/>
                  </a:lnTo>
                  <a:lnTo>
                    <a:pt x="237" y="331"/>
                  </a:lnTo>
                  <a:lnTo>
                    <a:pt x="231" y="339"/>
                  </a:lnTo>
                  <a:lnTo>
                    <a:pt x="224" y="346"/>
                  </a:lnTo>
                  <a:lnTo>
                    <a:pt x="218" y="354"/>
                  </a:lnTo>
                  <a:lnTo>
                    <a:pt x="211" y="362"/>
                  </a:lnTo>
                  <a:lnTo>
                    <a:pt x="204" y="370"/>
                  </a:lnTo>
                  <a:lnTo>
                    <a:pt x="196" y="379"/>
                  </a:lnTo>
                  <a:lnTo>
                    <a:pt x="189" y="387"/>
                  </a:lnTo>
                  <a:lnTo>
                    <a:pt x="182" y="395"/>
                  </a:lnTo>
                  <a:lnTo>
                    <a:pt x="175" y="404"/>
                  </a:lnTo>
                  <a:lnTo>
                    <a:pt x="168" y="412"/>
                  </a:lnTo>
                  <a:lnTo>
                    <a:pt x="161" y="420"/>
                  </a:lnTo>
                  <a:lnTo>
                    <a:pt x="154" y="428"/>
                  </a:lnTo>
                  <a:lnTo>
                    <a:pt x="147" y="436"/>
                  </a:lnTo>
                  <a:lnTo>
                    <a:pt x="140" y="444"/>
                  </a:lnTo>
                  <a:lnTo>
                    <a:pt x="134" y="451"/>
                  </a:lnTo>
                  <a:lnTo>
                    <a:pt x="128" y="458"/>
                  </a:lnTo>
                  <a:lnTo>
                    <a:pt x="122" y="465"/>
                  </a:lnTo>
                  <a:lnTo>
                    <a:pt x="116" y="471"/>
                  </a:lnTo>
                  <a:lnTo>
                    <a:pt x="111" y="477"/>
                  </a:lnTo>
                  <a:lnTo>
                    <a:pt x="106" y="483"/>
                  </a:lnTo>
                  <a:lnTo>
                    <a:pt x="102" y="488"/>
                  </a:lnTo>
                  <a:lnTo>
                    <a:pt x="98" y="492"/>
                  </a:lnTo>
                  <a:lnTo>
                    <a:pt x="95" y="496"/>
                  </a:lnTo>
                  <a:lnTo>
                    <a:pt x="92" y="499"/>
                  </a:lnTo>
                  <a:lnTo>
                    <a:pt x="90" y="502"/>
                  </a:lnTo>
                  <a:lnTo>
                    <a:pt x="88" y="504"/>
                  </a:lnTo>
                  <a:lnTo>
                    <a:pt x="87" y="505"/>
                  </a:lnTo>
                  <a:lnTo>
                    <a:pt x="85" y="504"/>
                  </a:lnTo>
                  <a:lnTo>
                    <a:pt x="80" y="502"/>
                  </a:lnTo>
                  <a:lnTo>
                    <a:pt x="73" y="499"/>
                  </a:lnTo>
                  <a:lnTo>
                    <a:pt x="64" y="494"/>
                  </a:lnTo>
                  <a:lnTo>
                    <a:pt x="54" y="489"/>
                  </a:lnTo>
                  <a:lnTo>
                    <a:pt x="44" y="484"/>
                  </a:lnTo>
                  <a:lnTo>
                    <a:pt x="33" y="479"/>
                  </a:lnTo>
                  <a:lnTo>
                    <a:pt x="23" y="474"/>
                  </a:lnTo>
                  <a:lnTo>
                    <a:pt x="14" y="469"/>
                  </a:lnTo>
                  <a:lnTo>
                    <a:pt x="7" y="466"/>
                  </a:lnTo>
                  <a:lnTo>
                    <a:pt x="2" y="463"/>
                  </a:lnTo>
                  <a:lnTo>
                    <a:pt x="0" y="462"/>
                  </a:lnTo>
                </a:path>
              </a:pathLst>
            </a:custGeom>
            <a:solidFill>
              <a:srgbClr val="FF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29" name="Freeform 97">
              <a:extLst>
                <a:ext uri="{FF2B5EF4-FFF2-40B4-BE49-F238E27FC236}">
                  <a16:creationId xmlns:a16="http://schemas.microsoft.com/office/drawing/2014/main" id="{378287FF-0FCF-4E1C-86B1-93B6DFDE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663" y="4535750"/>
              <a:ext cx="632981" cy="710448"/>
            </a:xfrm>
            <a:custGeom>
              <a:avLst/>
              <a:gdLst>
                <a:gd name="T0" fmla="*/ 2147483646 w 441"/>
                <a:gd name="T1" fmla="*/ 2147483646 h 506"/>
                <a:gd name="T2" fmla="*/ 2147483646 w 441"/>
                <a:gd name="T3" fmla="*/ 2147483646 h 506"/>
                <a:gd name="T4" fmla="*/ 2147483646 w 441"/>
                <a:gd name="T5" fmla="*/ 2147483646 h 506"/>
                <a:gd name="T6" fmla="*/ 2147483646 w 441"/>
                <a:gd name="T7" fmla="*/ 2147483646 h 506"/>
                <a:gd name="T8" fmla="*/ 2147483646 w 441"/>
                <a:gd name="T9" fmla="*/ 2147483646 h 506"/>
                <a:gd name="T10" fmla="*/ 2147483646 w 441"/>
                <a:gd name="T11" fmla="*/ 2147483646 h 506"/>
                <a:gd name="T12" fmla="*/ 2147483646 w 441"/>
                <a:gd name="T13" fmla="*/ 2147483646 h 506"/>
                <a:gd name="T14" fmla="*/ 2147483646 w 441"/>
                <a:gd name="T15" fmla="*/ 2147483646 h 506"/>
                <a:gd name="T16" fmla="*/ 2147483646 w 441"/>
                <a:gd name="T17" fmla="*/ 2147483646 h 506"/>
                <a:gd name="T18" fmla="*/ 2147483646 w 441"/>
                <a:gd name="T19" fmla="*/ 2147483646 h 506"/>
                <a:gd name="T20" fmla="*/ 2147483646 w 441"/>
                <a:gd name="T21" fmla="*/ 2147483646 h 506"/>
                <a:gd name="T22" fmla="*/ 2147483646 w 441"/>
                <a:gd name="T23" fmla="*/ 2147483646 h 506"/>
                <a:gd name="T24" fmla="*/ 2147483646 w 441"/>
                <a:gd name="T25" fmla="*/ 2147483646 h 506"/>
                <a:gd name="T26" fmla="*/ 2147483646 w 441"/>
                <a:gd name="T27" fmla="*/ 2147483646 h 506"/>
                <a:gd name="T28" fmla="*/ 2147483646 w 441"/>
                <a:gd name="T29" fmla="*/ 2147483646 h 506"/>
                <a:gd name="T30" fmla="*/ 2147483646 w 441"/>
                <a:gd name="T31" fmla="*/ 2147483646 h 506"/>
                <a:gd name="T32" fmla="*/ 2147483646 w 441"/>
                <a:gd name="T33" fmla="*/ 2147483646 h 506"/>
                <a:gd name="T34" fmla="*/ 2147483646 w 441"/>
                <a:gd name="T35" fmla="*/ 2147483646 h 506"/>
                <a:gd name="T36" fmla="*/ 2147483646 w 441"/>
                <a:gd name="T37" fmla="*/ 2147483646 h 506"/>
                <a:gd name="T38" fmla="*/ 2147483646 w 441"/>
                <a:gd name="T39" fmla="*/ 2147483646 h 506"/>
                <a:gd name="T40" fmla="*/ 2147483646 w 441"/>
                <a:gd name="T41" fmla="*/ 2147483646 h 506"/>
                <a:gd name="T42" fmla="*/ 2147483646 w 441"/>
                <a:gd name="T43" fmla="*/ 2147483646 h 506"/>
                <a:gd name="T44" fmla="*/ 2147483646 w 441"/>
                <a:gd name="T45" fmla="*/ 0 h 506"/>
                <a:gd name="T46" fmla="*/ 2147483646 w 441"/>
                <a:gd name="T47" fmla="*/ 2147483646 h 506"/>
                <a:gd name="T48" fmla="*/ 2147483646 w 441"/>
                <a:gd name="T49" fmla="*/ 2147483646 h 506"/>
                <a:gd name="T50" fmla="*/ 2147483646 w 441"/>
                <a:gd name="T51" fmla="*/ 2147483646 h 506"/>
                <a:gd name="T52" fmla="*/ 2147483646 w 441"/>
                <a:gd name="T53" fmla="*/ 2147483646 h 506"/>
                <a:gd name="T54" fmla="*/ 2147483646 w 441"/>
                <a:gd name="T55" fmla="*/ 2147483646 h 506"/>
                <a:gd name="T56" fmla="*/ 2147483646 w 441"/>
                <a:gd name="T57" fmla="*/ 2147483646 h 506"/>
                <a:gd name="T58" fmla="*/ 2147483646 w 441"/>
                <a:gd name="T59" fmla="*/ 2147483646 h 506"/>
                <a:gd name="T60" fmla="*/ 2147483646 w 441"/>
                <a:gd name="T61" fmla="*/ 2147483646 h 506"/>
                <a:gd name="T62" fmla="*/ 2147483646 w 441"/>
                <a:gd name="T63" fmla="*/ 2147483646 h 506"/>
                <a:gd name="T64" fmla="*/ 2147483646 w 441"/>
                <a:gd name="T65" fmla="*/ 2147483646 h 506"/>
                <a:gd name="T66" fmla="*/ 2147483646 w 441"/>
                <a:gd name="T67" fmla="*/ 2147483646 h 506"/>
                <a:gd name="T68" fmla="*/ 2147483646 w 441"/>
                <a:gd name="T69" fmla="*/ 2147483646 h 506"/>
                <a:gd name="T70" fmla="*/ 2147483646 w 441"/>
                <a:gd name="T71" fmla="*/ 2147483646 h 506"/>
                <a:gd name="T72" fmla="*/ 2147483646 w 441"/>
                <a:gd name="T73" fmla="*/ 2147483646 h 506"/>
                <a:gd name="T74" fmla="*/ 2147483646 w 441"/>
                <a:gd name="T75" fmla="*/ 2147483646 h 506"/>
                <a:gd name="T76" fmla="*/ 2147483646 w 441"/>
                <a:gd name="T77" fmla="*/ 2147483646 h 506"/>
                <a:gd name="T78" fmla="*/ 2147483646 w 441"/>
                <a:gd name="T79" fmla="*/ 2147483646 h 506"/>
                <a:gd name="T80" fmla="*/ 2147483646 w 441"/>
                <a:gd name="T81" fmla="*/ 2147483646 h 506"/>
                <a:gd name="T82" fmla="*/ 2147483646 w 441"/>
                <a:gd name="T83" fmla="*/ 2147483646 h 506"/>
                <a:gd name="T84" fmla="*/ 2147483646 w 441"/>
                <a:gd name="T85" fmla="*/ 2147483646 h 506"/>
                <a:gd name="T86" fmla="*/ 2147483646 w 441"/>
                <a:gd name="T87" fmla="*/ 2147483646 h 506"/>
                <a:gd name="T88" fmla="*/ 2147483646 w 441"/>
                <a:gd name="T89" fmla="*/ 2147483646 h 506"/>
                <a:gd name="T90" fmla="*/ 2147483646 w 441"/>
                <a:gd name="T91" fmla="*/ 2147483646 h 506"/>
                <a:gd name="T92" fmla="*/ 2147483646 w 441"/>
                <a:gd name="T93" fmla="*/ 2147483646 h 506"/>
                <a:gd name="T94" fmla="*/ 2147483646 w 441"/>
                <a:gd name="T95" fmla="*/ 2147483646 h 506"/>
                <a:gd name="T96" fmla="*/ 2147483646 w 441"/>
                <a:gd name="T97" fmla="*/ 2147483646 h 506"/>
                <a:gd name="T98" fmla="*/ 2147483646 w 441"/>
                <a:gd name="T99" fmla="*/ 2147483646 h 506"/>
                <a:gd name="T100" fmla="*/ 2147483646 w 441"/>
                <a:gd name="T101" fmla="*/ 2147483646 h 506"/>
                <a:gd name="T102" fmla="*/ 2147483646 w 441"/>
                <a:gd name="T103" fmla="*/ 2147483646 h 506"/>
                <a:gd name="T104" fmla="*/ 2147483646 w 441"/>
                <a:gd name="T105" fmla="*/ 2147483646 h 506"/>
                <a:gd name="T106" fmla="*/ 2147483646 w 441"/>
                <a:gd name="T107" fmla="*/ 2147483646 h 506"/>
                <a:gd name="T108" fmla="*/ 2147483646 w 441"/>
                <a:gd name="T109" fmla="*/ 2147483646 h 506"/>
                <a:gd name="T110" fmla="*/ 2147483646 w 441"/>
                <a:gd name="T111" fmla="*/ 2147483646 h 506"/>
                <a:gd name="T112" fmla="*/ 2147483646 w 441"/>
                <a:gd name="T113" fmla="*/ 2147483646 h 506"/>
                <a:gd name="T114" fmla="*/ 0 w 441"/>
                <a:gd name="T115" fmla="*/ 2147483646 h 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1"/>
                <a:gd name="T175" fmla="*/ 0 h 506"/>
                <a:gd name="T176" fmla="*/ 441 w 441"/>
                <a:gd name="T177" fmla="*/ 506 h 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1" h="506">
                  <a:moveTo>
                    <a:pt x="0" y="462"/>
                  </a:moveTo>
                  <a:lnTo>
                    <a:pt x="1" y="462"/>
                  </a:lnTo>
                  <a:lnTo>
                    <a:pt x="1" y="460"/>
                  </a:lnTo>
                  <a:lnTo>
                    <a:pt x="2" y="458"/>
                  </a:lnTo>
                  <a:lnTo>
                    <a:pt x="3" y="455"/>
                  </a:lnTo>
                  <a:lnTo>
                    <a:pt x="4" y="451"/>
                  </a:lnTo>
                  <a:lnTo>
                    <a:pt x="6" y="446"/>
                  </a:lnTo>
                  <a:lnTo>
                    <a:pt x="8" y="440"/>
                  </a:lnTo>
                  <a:lnTo>
                    <a:pt x="10" y="434"/>
                  </a:lnTo>
                  <a:lnTo>
                    <a:pt x="12" y="427"/>
                  </a:lnTo>
                  <a:lnTo>
                    <a:pt x="14" y="420"/>
                  </a:lnTo>
                  <a:lnTo>
                    <a:pt x="17" y="412"/>
                  </a:lnTo>
                  <a:lnTo>
                    <a:pt x="19" y="403"/>
                  </a:lnTo>
                  <a:lnTo>
                    <a:pt x="22" y="394"/>
                  </a:lnTo>
                  <a:lnTo>
                    <a:pt x="25" y="385"/>
                  </a:lnTo>
                  <a:lnTo>
                    <a:pt x="28" y="376"/>
                  </a:lnTo>
                  <a:lnTo>
                    <a:pt x="31" y="366"/>
                  </a:lnTo>
                  <a:lnTo>
                    <a:pt x="35" y="356"/>
                  </a:lnTo>
                  <a:lnTo>
                    <a:pt x="38" y="345"/>
                  </a:lnTo>
                  <a:lnTo>
                    <a:pt x="41" y="335"/>
                  </a:lnTo>
                  <a:lnTo>
                    <a:pt x="45" y="325"/>
                  </a:lnTo>
                  <a:lnTo>
                    <a:pt x="48" y="314"/>
                  </a:lnTo>
                  <a:lnTo>
                    <a:pt x="51" y="304"/>
                  </a:lnTo>
                  <a:lnTo>
                    <a:pt x="55" y="293"/>
                  </a:lnTo>
                  <a:lnTo>
                    <a:pt x="58" y="283"/>
                  </a:lnTo>
                  <a:lnTo>
                    <a:pt x="61" y="273"/>
                  </a:lnTo>
                  <a:lnTo>
                    <a:pt x="64" y="263"/>
                  </a:lnTo>
                  <a:lnTo>
                    <a:pt x="67" y="254"/>
                  </a:lnTo>
                  <a:lnTo>
                    <a:pt x="70" y="244"/>
                  </a:lnTo>
                  <a:lnTo>
                    <a:pt x="73" y="236"/>
                  </a:lnTo>
                  <a:lnTo>
                    <a:pt x="76" y="227"/>
                  </a:lnTo>
                  <a:lnTo>
                    <a:pt x="79" y="219"/>
                  </a:lnTo>
                  <a:lnTo>
                    <a:pt x="81" y="212"/>
                  </a:lnTo>
                  <a:lnTo>
                    <a:pt x="83" y="205"/>
                  </a:lnTo>
                  <a:lnTo>
                    <a:pt x="85" y="199"/>
                  </a:lnTo>
                  <a:lnTo>
                    <a:pt x="87" y="193"/>
                  </a:lnTo>
                  <a:lnTo>
                    <a:pt x="89" y="188"/>
                  </a:lnTo>
                  <a:lnTo>
                    <a:pt x="90" y="184"/>
                  </a:lnTo>
                  <a:lnTo>
                    <a:pt x="91" y="181"/>
                  </a:lnTo>
                  <a:lnTo>
                    <a:pt x="92" y="178"/>
                  </a:lnTo>
                  <a:lnTo>
                    <a:pt x="92" y="177"/>
                  </a:lnTo>
                  <a:lnTo>
                    <a:pt x="96" y="167"/>
                  </a:lnTo>
                  <a:lnTo>
                    <a:pt x="100" y="159"/>
                  </a:lnTo>
                  <a:lnTo>
                    <a:pt x="102" y="152"/>
                  </a:lnTo>
                  <a:lnTo>
                    <a:pt x="104" y="146"/>
                  </a:lnTo>
                  <a:lnTo>
                    <a:pt x="105" y="141"/>
                  </a:lnTo>
                  <a:lnTo>
                    <a:pt x="105" y="137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4" y="127"/>
                  </a:lnTo>
                  <a:lnTo>
                    <a:pt x="103" y="125"/>
                  </a:lnTo>
                  <a:lnTo>
                    <a:pt x="102" y="123"/>
                  </a:lnTo>
                  <a:lnTo>
                    <a:pt x="100" y="121"/>
                  </a:lnTo>
                  <a:lnTo>
                    <a:pt x="99" y="119"/>
                  </a:lnTo>
                  <a:lnTo>
                    <a:pt x="97" y="117"/>
                  </a:lnTo>
                  <a:lnTo>
                    <a:pt x="96" y="115"/>
                  </a:lnTo>
                  <a:lnTo>
                    <a:pt x="95" y="113"/>
                  </a:lnTo>
                  <a:lnTo>
                    <a:pt x="94" y="110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5" y="95"/>
                  </a:lnTo>
                  <a:lnTo>
                    <a:pt x="99" y="88"/>
                  </a:lnTo>
                  <a:lnTo>
                    <a:pt x="103" y="81"/>
                  </a:lnTo>
                  <a:lnTo>
                    <a:pt x="107" y="74"/>
                  </a:lnTo>
                  <a:lnTo>
                    <a:pt x="111" y="67"/>
                  </a:lnTo>
                  <a:lnTo>
                    <a:pt x="115" y="61"/>
                  </a:lnTo>
                  <a:lnTo>
                    <a:pt x="119" y="55"/>
                  </a:lnTo>
                  <a:lnTo>
                    <a:pt x="124" y="50"/>
                  </a:lnTo>
                  <a:lnTo>
                    <a:pt x="129" y="45"/>
                  </a:lnTo>
                  <a:lnTo>
                    <a:pt x="133" y="40"/>
                  </a:lnTo>
                  <a:lnTo>
                    <a:pt x="138" y="35"/>
                  </a:lnTo>
                  <a:lnTo>
                    <a:pt x="143" y="31"/>
                  </a:lnTo>
                  <a:lnTo>
                    <a:pt x="148" y="27"/>
                  </a:lnTo>
                  <a:lnTo>
                    <a:pt x="154" y="24"/>
                  </a:lnTo>
                  <a:lnTo>
                    <a:pt x="159" y="20"/>
                  </a:lnTo>
                  <a:lnTo>
                    <a:pt x="164" y="17"/>
                  </a:lnTo>
                  <a:lnTo>
                    <a:pt x="170" y="15"/>
                  </a:lnTo>
                  <a:lnTo>
                    <a:pt x="175" y="12"/>
                  </a:lnTo>
                  <a:lnTo>
                    <a:pt x="181" y="10"/>
                  </a:lnTo>
                  <a:lnTo>
                    <a:pt x="186" y="8"/>
                  </a:lnTo>
                  <a:lnTo>
                    <a:pt x="192" y="6"/>
                  </a:lnTo>
                  <a:lnTo>
                    <a:pt x="198" y="4"/>
                  </a:lnTo>
                  <a:lnTo>
                    <a:pt x="204" y="3"/>
                  </a:lnTo>
                  <a:lnTo>
                    <a:pt x="210" y="2"/>
                  </a:lnTo>
                  <a:lnTo>
                    <a:pt x="216" y="1"/>
                  </a:lnTo>
                  <a:lnTo>
                    <a:pt x="222" y="1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3" y="0"/>
                  </a:lnTo>
                  <a:lnTo>
                    <a:pt x="259" y="1"/>
                  </a:lnTo>
                  <a:lnTo>
                    <a:pt x="265" y="1"/>
                  </a:lnTo>
                  <a:lnTo>
                    <a:pt x="271" y="2"/>
                  </a:lnTo>
                  <a:lnTo>
                    <a:pt x="278" y="3"/>
                  </a:lnTo>
                  <a:lnTo>
                    <a:pt x="284" y="4"/>
                  </a:lnTo>
                  <a:lnTo>
                    <a:pt x="290" y="5"/>
                  </a:lnTo>
                  <a:lnTo>
                    <a:pt x="296" y="7"/>
                  </a:lnTo>
                  <a:lnTo>
                    <a:pt x="303" y="8"/>
                  </a:lnTo>
                  <a:lnTo>
                    <a:pt x="309" y="10"/>
                  </a:lnTo>
                  <a:lnTo>
                    <a:pt x="315" y="12"/>
                  </a:lnTo>
                  <a:lnTo>
                    <a:pt x="321" y="13"/>
                  </a:lnTo>
                  <a:lnTo>
                    <a:pt x="328" y="15"/>
                  </a:lnTo>
                  <a:lnTo>
                    <a:pt x="334" y="17"/>
                  </a:lnTo>
                  <a:lnTo>
                    <a:pt x="340" y="19"/>
                  </a:lnTo>
                  <a:lnTo>
                    <a:pt x="344" y="23"/>
                  </a:lnTo>
                  <a:lnTo>
                    <a:pt x="349" y="26"/>
                  </a:lnTo>
                  <a:lnTo>
                    <a:pt x="353" y="29"/>
                  </a:lnTo>
                  <a:lnTo>
                    <a:pt x="358" y="33"/>
                  </a:lnTo>
                  <a:lnTo>
                    <a:pt x="362" y="37"/>
                  </a:lnTo>
                  <a:lnTo>
                    <a:pt x="367" y="40"/>
                  </a:lnTo>
                  <a:lnTo>
                    <a:pt x="371" y="44"/>
                  </a:lnTo>
                  <a:lnTo>
                    <a:pt x="376" y="48"/>
                  </a:lnTo>
                  <a:lnTo>
                    <a:pt x="380" y="52"/>
                  </a:lnTo>
                  <a:lnTo>
                    <a:pt x="385" y="57"/>
                  </a:lnTo>
                  <a:lnTo>
                    <a:pt x="389" y="61"/>
                  </a:lnTo>
                  <a:lnTo>
                    <a:pt x="394" y="66"/>
                  </a:lnTo>
                  <a:lnTo>
                    <a:pt x="398" y="70"/>
                  </a:lnTo>
                  <a:lnTo>
                    <a:pt x="402" y="75"/>
                  </a:lnTo>
                  <a:lnTo>
                    <a:pt x="406" y="79"/>
                  </a:lnTo>
                  <a:lnTo>
                    <a:pt x="410" y="84"/>
                  </a:lnTo>
                  <a:lnTo>
                    <a:pt x="413" y="89"/>
                  </a:lnTo>
                  <a:lnTo>
                    <a:pt x="417" y="94"/>
                  </a:lnTo>
                  <a:lnTo>
                    <a:pt x="420" y="99"/>
                  </a:lnTo>
                  <a:lnTo>
                    <a:pt x="423" y="104"/>
                  </a:lnTo>
                  <a:lnTo>
                    <a:pt x="426" y="109"/>
                  </a:lnTo>
                  <a:lnTo>
                    <a:pt x="429" y="114"/>
                  </a:lnTo>
                  <a:lnTo>
                    <a:pt x="431" y="119"/>
                  </a:lnTo>
                  <a:lnTo>
                    <a:pt x="434" y="125"/>
                  </a:lnTo>
                  <a:lnTo>
                    <a:pt x="436" y="130"/>
                  </a:lnTo>
                  <a:lnTo>
                    <a:pt x="437" y="135"/>
                  </a:lnTo>
                  <a:lnTo>
                    <a:pt x="438" y="140"/>
                  </a:lnTo>
                  <a:lnTo>
                    <a:pt x="439" y="146"/>
                  </a:lnTo>
                  <a:lnTo>
                    <a:pt x="440" y="151"/>
                  </a:lnTo>
                  <a:lnTo>
                    <a:pt x="440" y="156"/>
                  </a:lnTo>
                  <a:lnTo>
                    <a:pt x="440" y="161"/>
                  </a:lnTo>
                  <a:lnTo>
                    <a:pt x="439" y="167"/>
                  </a:lnTo>
                  <a:lnTo>
                    <a:pt x="439" y="172"/>
                  </a:lnTo>
                  <a:lnTo>
                    <a:pt x="437" y="177"/>
                  </a:lnTo>
                  <a:lnTo>
                    <a:pt x="435" y="183"/>
                  </a:lnTo>
                  <a:lnTo>
                    <a:pt x="433" y="188"/>
                  </a:lnTo>
                  <a:lnTo>
                    <a:pt x="430" y="193"/>
                  </a:lnTo>
                  <a:lnTo>
                    <a:pt x="427" y="198"/>
                  </a:lnTo>
                  <a:lnTo>
                    <a:pt x="423" y="203"/>
                  </a:lnTo>
                  <a:lnTo>
                    <a:pt x="419" y="208"/>
                  </a:lnTo>
                  <a:lnTo>
                    <a:pt x="414" y="213"/>
                  </a:lnTo>
                  <a:lnTo>
                    <a:pt x="409" y="218"/>
                  </a:lnTo>
                  <a:lnTo>
                    <a:pt x="403" y="223"/>
                  </a:lnTo>
                  <a:lnTo>
                    <a:pt x="397" y="227"/>
                  </a:lnTo>
                  <a:lnTo>
                    <a:pt x="391" y="230"/>
                  </a:lnTo>
                  <a:lnTo>
                    <a:pt x="385" y="233"/>
                  </a:lnTo>
                  <a:lnTo>
                    <a:pt x="379" y="235"/>
                  </a:lnTo>
                  <a:lnTo>
                    <a:pt x="374" y="237"/>
                  </a:lnTo>
                  <a:lnTo>
                    <a:pt x="368" y="238"/>
                  </a:lnTo>
                  <a:lnTo>
                    <a:pt x="363" y="239"/>
                  </a:lnTo>
                  <a:lnTo>
                    <a:pt x="358" y="240"/>
                  </a:lnTo>
                  <a:lnTo>
                    <a:pt x="352" y="241"/>
                  </a:lnTo>
                  <a:lnTo>
                    <a:pt x="347" y="242"/>
                  </a:lnTo>
                  <a:lnTo>
                    <a:pt x="342" y="242"/>
                  </a:lnTo>
                  <a:lnTo>
                    <a:pt x="337" y="243"/>
                  </a:lnTo>
                  <a:lnTo>
                    <a:pt x="332" y="244"/>
                  </a:lnTo>
                  <a:lnTo>
                    <a:pt x="327" y="246"/>
                  </a:lnTo>
                  <a:lnTo>
                    <a:pt x="322" y="248"/>
                  </a:lnTo>
                  <a:lnTo>
                    <a:pt x="317" y="250"/>
                  </a:lnTo>
                  <a:lnTo>
                    <a:pt x="311" y="253"/>
                  </a:lnTo>
                  <a:lnTo>
                    <a:pt x="306" y="256"/>
                  </a:lnTo>
                  <a:lnTo>
                    <a:pt x="301" y="260"/>
                  </a:lnTo>
                  <a:lnTo>
                    <a:pt x="295" y="265"/>
                  </a:lnTo>
                  <a:lnTo>
                    <a:pt x="290" y="271"/>
                  </a:lnTo>
                  <a:lnTo>
                    <a:pt x="284" y="277"/>
                  </a:lnTo>
                  <a:lnTo>
                    <a:pt x="284" y="278"/>
                  </a:lnTo>
                  <a:lnTo>
                    <a:pt x="283" y="279"/>
                  </a:lnTo>
                  <a:lnTo>
                    <a:pt x="281" y="281"/>
                  </a:lnTo>
                  <a:lnTo>
                    <a:pt x="279" y="283"/>
                  </a:lnTo>
                  <a:lnTo>
                    <a:pt x="276" y="287"/>
                  </a:lnTo>
                  <a:lnTo>
                    <a:pt x="273" y="290"/>
                  </a:lnTo>
                  <a:lnTo>
                    <a:pt x="269" y="295"/>
                  </a:lnTo>
                  <a:lnTo>
                    <a:pt x="265" y="300"/>
                  </a:lnTo>
                  <a:lnTo>
                    <a:pt x="260" y="305"/>
                  </a:lnTo>
                  <a:lnTo>
                    <a:pt x="255" y="311"/>
                  </a:lnTo>
                  <a:lnTo>
                    <a:pt x="249" y="318"/>
                  </a:lnTo>
                  <a:lnTo>
                    <a:pt x="244" y="324"/>
                  </a:lnTo>
                  <a:lnTo>
                    <a:pt x="237" y="331"/>
                  </a:lnTo>
                  <a:lnTo>
                    <a:pt x="231" y="339"/>
                  </a:lnTo>
                  <a:lnTo>
                    <a:pt x="224" y="346"/>
                  </a:lnTo>
                  <a:lnTo>
                    <a:pt x="218" y="354"/>
                  </a:lnTo>
                  <a:lnTo>
                    <a:pt x="211" y="362"/>
                  </a:lnTo>
                  <a:lnTo>
                    <a:pt x="204" y="370"/>
                  </a:lnTo>
                  <a:lnTo>
                    <a:pt x="196" y="379"/>
                  </a:lnTo>
                  <a:lnTo>
                    <a:pt x="189" y="387"/>
                  </a:lnTo>
                  <a:lnTo>
                    <a:pt x="182" y="395"/>
                  </a:lnTo>
                  <a:lnTo>
                    <a:pt x="175" y="404"/>
                  </a:lnTo>
                  <a:lnTo>
                    <a:pt x="168" y="412"/>
                  </a:lnTo>
                  <a:lnTo>
                    <a:pt x="161" y="420"/>
                  </a:lnTo>
                  <a:lnTo>
                    <a:pt x="154" y="428"/>
                  </a:lnTo>
                  <a:lnTo>
                    <a:pt x="147" y="436"/>
                  </a:lnTo>
                  <a:lnTo>
                    <a:pt x="140" y="444"/>
                  </a:lnTo>
                  <a:lnTo>
                    <a:pt x="134" y="451"/>
                  </a:lnTo>
                  <a:lnTo>
                    <a:pt x="128" y="458"/>
                  </a:lnTo>
                  <a:lnTo>
                    <a:pt x="122" y="465"/>
                  </a:lnTo>
                  <a:lnTo>
                    <a:pt x="116" y="471"/>
                  </a:lnTo>
                  <a:lnTo>
                    <a:pt x="111" y="477"/>
                  </a:lnTo>
                  <a:lnTo>
                    <a:pt x="106" y="483"/>
                  </a:lnTo>
                  <a:lnTo>
                    <a:pt x="102" y="488"/>
                  </a:lnTo>
                  <a:lnTo>
                    <a:pt x="98" y="492"/>
                  </a:lnTo>
                  <a:lnTo>
                    <a:pt x="95" y="496"/>
                  </a:lnTo>
                  <a:lnTo>
                    <a:pt x="92" y="499"/>
                  </a:lnTo>
                  <a:lnTo>
                    <a:pt x="90" y="502"/>
                  </a:lnTo>
                  <a:lnTo>
                    <a:pt x="88" y="504"/>
                  </a:lnTo>
                  <a:lnTo>
                    <a:pt x="87" y="505"/>
                  </a:lnTo>
                  <a:lnTo>
                    <a:pt x="85" y="504"/>
                  </a:lnTo>
                  <a:lnTo>
                    <a:pt x="80" y="502"/>
                  </a:lnTo>
                  <a:lnTo>
                    <a:pt x="73" y="499"/>
                  </a:lnTo>
                  <a:lnTo>
                    <a:pt x="64" y="494"/>
                  </a:lnTo>
                  <a:lnTo>
                    <a:pt x="54" y="489"/>
                  </a:lnTo>
                  <a:lnTo>
                    <a:pt x="44" y="484"/>
                  </a:lnTo>
                  <a:lnTo>
                    <a:pt x="33" y="479"/>
                  </a:lnTo>
                  <a:lnTo>
                    <a:pt x="23" y="474"/>
                  </a:lnTo>
                  <a:lnTo>
                    <a:pt x="14" y="469"/>
                  </a:lnTo>
                  <a:lnTo>
                    <a:pt x="7" y="466"/>
                  </a:lnTo>
                  <a:lnTo>
                    <a:pt x="2" y="463"/>
                  </a:lnTo>
                  <a:lnTo>
                    <a:pt x="0" y="462"/>
                  </a:lnTo>
                </a:path>
              </a:pathLst>
            </a:custGeom>
            <a:noFill/>
            <a:ln w="3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0" name="Freeform 98">
              <a:extLst>
                <a:ext uri="{FF2B5EF4-FFF2-40B4-BE49-F238E27FC236}">
                  <a16:creationId xmlns:a16="http://schemas.microsoft.com/office/drawing/2014/main" id="{D2BC4037-7158-406C-AC27-4677FB556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504" y="4961176"/>
              <a:ext cx="1100897" cy="758186"/>
            </a:xfrm>
            <a:custGeom>
              <a:avLst/>
              <a:gdLst>
                <a:gd name="T0" fmla="*/ 2147483646 w 767"/>
                <a:gd name="T1" fmla="*/ 2147483646 h 540"/>
                <a:gd name="T2" fmla="*/ 2147483646 w 767"/>
                <a:gd name="T3" fmla="*/ 2147483646 h 540"/>
                <a:gd name="T4" fmla="*/ 2147483646 w 767"/>
                <a:gd name="T5" fmla="*/ 2147483646 h 540"/>
                <a:gd name="T6" fmla="*/ 2147483646 w 767"/>
                <a:gd name="T7" fmla="*/ 2147483646 h 540"/>
                <a:gd name="T8" fmla="*/ 2147483646 w 767"/>
                <a:gd name="T9" fmla="*/ 2147483646 h 540"/>
                <a:gd name="T10" fmla="*/ 2147483646 w 767"/>
                <a:gd name="T11" fmla="*/ 2147483646 h 540"/>
                <a:gd name="T12" fmla="*/ 2147483646 w 767"/>
                <a:gd name="T13" fmla="*/ 2147483646 h 540"/>
                <a:gd name="T14" fmla="*/ 2147483646 w 767"/>
                <a:gd name="T15" fmla="*/ 2147483646 h 540"/>
                <a:gd name="T16" fmla="*/ 2147483646 w 767"/>
                <a:gd name="T17" fmla="*/ 2147483646 h 540"/>
                <a:gd name="T18" fmla="*/ 2147483646 w 767"/>
                <a:gd name="T19" fmla="*/ 2147483646 h 540"/>
                <a:gd name="T20" fmla="*/ 2147483646 w 767"/>
                <a:gd name="T21" fmla="*/ 2147483646 h 540"/>
                <a:gd name="T22" fmla="*/ 2147483646 w 767"/>
                <a:gd name="T23" fmla="*/ 2147483646 h 540"/>
                <a:gd name="T24" fmla="*/ 2147483646 w 767"/>
                <a:gd name="T25" fmla="*/ 2147483646 h 540"/>
                <a:gd name="T26" fmla="*/ 2147483646 w 767"/>
                <a:gd name="T27" fmla="*/ 2147483646 h 540"/>
                <a:gd name="T28" fmla="*/ 2147483646 w 767"/>
                <a:gd name="T29" fmla="*/ 2147483646 h 540"/>
                <a:gd name="T30" fmla="*/ 2147483646 w 767"/>
                <a:gd name="T31" fmla="*/ 2147483646 h 540"/>
                <a:gd name="T32" fmla="*/ 2147483646 w 767"/>
                <a:gd name="T33" fmla="*/ 2147483646 h 540"/>
                <a:gd name="T34" fmla="*/ 2147483646 w 767"/>
                <a:gd name="T35" fmla="*/ 2147483646 h 540"/>
                <a:gd name="T36" fmla="*/ 2147483646 w 767"/>
                <a:gd name="T37" fmla="*/ 2147483646 h 540"/>
                <a:gd name="T38" fmla="*/ 2147483646 w 767"/>
                <a:gd name="T39" fmla="*/ 2147483646 h 540"/>
                <a:gd name="T40" fmla="*/ 2147483646 w 767"/>
                <a:gd name="T41" fmla="*/ 2147483646 h 540"/>
                <a:gd name="T42" fmla="*/ 2147483646 w 767"/>
                <a:gd name="T43" fmla="*/ 2147483646 h 540"/>
                <a:gd name="T44" fmla="*/ 2147483646 w 767"/>
                <a:gd name="T45" fmla="*/ 2147483646 h 540"/>
                <a:gd name="T46" fmla="*/ 2147483646 w 767"/>
                <a:gd name="T47" fmla="*/ 2147483646 h 540"/>
                <a:gd name="T48" fmla="*/ 2147483646 w 767"/>
                <a:gd name="T49" fmla="*/ 2147483646 h 540"/>
                <a:gd name="T50" fmla="*/ 2147483646 w 767"/>
                <a:gd name="T51" fmla="*/ 2147483646 h 540"/>
                <a:gd name="T52" fmla="*/ 2147483646 w 767"/>
                <a:gd name="T53" fmla="*/ 2147483646 h 540"/>
                <a:gd name="T54" fmla="*/ 2147483646 w 767"/>
                <a:gd name="T55" fmla="*/ 2147483646 h 540"/>
                <a:gd name="T56" fmla="*/ 2147483646 w 767"/>
                <a:gd name="T57" fmla="*/ 2147483646 h 540"/>
                <a:gd name="T58" fmla="*/ 2147483646 w 767"/>
                <a:gd name="T59" fmla="*/ 2147483646 h 540"/>
                <a:gd name="T60" fmla="*/ 2147483646 w 767"/>
                <a:gd name="T61" fmla="*/ 2147483646 h 540"/>
                <a:gd name="T62" fmla="*/ 2147483646 w 767"/>
                <a:gd name="T63" fmla="*/ 2147483646 h 540"/>
                <a:gd name="T64" fmla="*/ 2147483646 w 767"/>
                <a:gd name="T65" fmla="*/ 2147483646 h 540"/>
                <a:gd name="T66" fmla="*/ 2147483646 w 767"/>
                <a:gd name="T67" fmla="*/ 0 h 540"/>
                <a:gd name="T68" fmla="*/ 2147483646 w 767"/>
                <a:gd name="T69" fmla="*/ 2147483646 h 540"/>
                <a:gd name="T70" fmla="*/ 2147483646 w 767"/>
                <a:gd name="T71" fmla="*/ 2147483646 h 540"/>
                <a:gd name="T72" fmla="*/ 2147483646 w 767"/>
                <a:gd name="T73" fmla="*/ 2147483646 h 540"/>
                <a:gd name="T74" fmla="*/ 2147483646 w 767"/>
                <a:gd name="T75" fmla="*/ 2147483646 h 540"/>
                <a:gd name="T76" fmla="*/ 2147483646 w 767"/>
                <a:gd name="T77" fmla="*/ 2147483646 h 540"/>
                <a:gd name="T78" fmla="*/ 2147483646 w 767"/>
                <a:gd name="T79" fmla="*/ 2147483646 h 540"/>
                <a:gd name="T80" fmla="*/ 2147483646 w 767"/>
                <a:gd name="T81" fmla="*/ 2147483646 h 540"/>
                <a:gd name="T82" fmla="*/ 2147483646 w 767"/>
                <a:gd name="T83" fmla="*/ 2147483646 h 540"/>
                <a:gd name="T84" fmla="*/ 2147483646 w 767"/>
                <a:gd name="T85" fmla="*/ 2147483646 h 540"/>
                <a:gd name="T86" fmla="*/ 2147483646 w 767"/>
                <a:gd name="T87" fmla="*/ 2147483646 h 540"/>
                <a:gd name="T88" fmla="*/ 0 w 767"/>
                <a:gd name="T89" fmla="*/ 2147483646 h 540"/>
                <a:gd name="T90" fmla="*/ 2147483646 w 767"/>
                <a:gd name="T91" fmla="*/ 2147483646 h 540"/>
                <a:gd name="T92" fmla="*/ 2147483646 w 767"/>
                <a:gd name="T93" fmla="*/ 2147483646 h 540"/>
                <a:gd name="T94" fmla="*/ 2147483646 w 767"/>
                <a:gd name="T95" fmla="*/ 2147483646 h 540"/>
                <a:gd name="T96" fmla="*/ 2147483646 w 767"/>
                <a:gd name="T97" fmla="*/ 2147483646 h 540"/>
                <a:gd name="T98" fmla="*/ 2147483646 w 767"/>
                <a:gd name="T99" fmla="*/ 2147483646 h 540"/>
                <a:gd name="T100" fmla="*/ 2147483646 w 767"/>
                <a:gd name="T101" fmla="*/ 2147483646 h 540"/>
                <a:gd name="T102" fmla="*/ 2147483646 w 767"/>
                <a:gd name="T103" fmla="*/ 2147483646 h 540"/>
                <a:gd name="T104" fmla="*/ 2147483646 w 767"/>
                <a:gd name="T105" fmla="*/ 2147483646 h 540"/>
                <a:gd name="T106" fmla="*/ 2147483646 w 767"/>
                <a:gd name="T107" fmla="*/ 2147483646 h 540"/>
                <a:gd name="T108" fmla="*/ 2147483646 w 767"/>
                <a:gd name="T109" fmla="*/ 2147483646 h 540"/>
                <a:gd name="T110" fmla="*/ 2147483646 w 767"/>
                <a:gd name="T111" fmla="*/ 2147483646 h 540"/>
                <a:gd name="T112" fmla="*/ 2147483646 w 767"/>
                <a:gd name="T113" fmla="*/ 2147483646 h 540"/>
                <a:gd name="T114" fmla="*/ 2147483646 w 767"/>
                <a:gd name="T115" fmla="*/ 2147483646 h 540"/>
                <a:gd name="T116" fmla="*/ 2147483646 w 767"/>
                <a:gd name="T117" fmla="*/ 2147483646 h 540"/>
                <a:gd name="T118" fmla="*/ 2147483646 w 767"/>
                <a:gd name="T119" fmla="*/ 2147483646 h 540"/>
                <a:gd name="T120" fmla="*/ 2147483646 w 767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8"/>
                  </a:lnTo>
                  <a:lnTo>
                    <a:pt x="398" y="538"/>
                  </a:lnTo>
                  <a:lnTo>
                    <a:pt x="406" y="538"/>
                  </a:lnTo>
                  <a:lnTo>
                    <a:pt x="414" y="538"/>
                  </a:lnTo>
                  <a:lnTo>
                    <a:pt x="422" y="537"/>
                  </a:lnTo>
                  <a:lnTo>
                    <a:pt x="430" y="536"/>
                  </a:lnTo>
                  <a:lnTo>
                    <a:pt x="437" y="536"/>
                  </a:lnTo>
                  <a:lnTo>
                    <a:pt x="445" y="535"/>
                  </a:lnTo>
                  <a:lnTo>
                    <a:pt x="452" y="534"/>
                  </a:lnTo>
                  <a:lnTo>
                    <a:pt x="460" y="533"/>
                  </a:lnTo>
                  <a:lnTo>
                    <a:pt x="467" y="532"/>
                  </a:lnTo>
                  <a:lnTo>
                    <a:pt x="475" y="530"/>
                  </a:lnTo>
                  <a:lnTo>
                    <a:pt x="482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1" y="522"/>
                  </a:lnTo>
                  <a:lnTo>
                    <a:pt x="518" y="520"/>
                  </a:lnTo>
                  <a:lnTo>
                    <a:pt x="525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4"/>
                  </a:lnTo>
                  <a:lnTo>
                    <a:pt x="572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7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5" y="478"/>
                  </a:lnTo>
                  <a:lnTo>
                    <a:pt x="621" y="475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1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6"/>
                  </a:lnTo>
                  <a:lnTo>
                    <a:pt x="676" y="431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6" y="409"/>
                  </a:lnTo>
                  <a:lnTo>
                    <a:pt x="701" y="403"/>
                  </a:lnTo>
                  <a:lnTo>
                    <a:pt x="706" y="398"/>
                  </a:lnTo>
                  <a:lnTo>
                    <a:pt x="710" y="392"/>
                  </a:lnTo>
                  <a:lnTo>
                    <a:pt x="714" y="386"/>
                  </a:lnTo>
                  <a:lnTo>
                    <a:pt x="718" y="380"/>
                  </a:lnTo>
                  <a:lnTo>
                    <a:pt x="722" y="374"/>
                  </a:lnTo>
                  <a:lnTo>
                    <a:pt x="726" y="368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6" y="349"/>
                  </a:lnTo>
                  <a:lnTo>
                    <a:pt x="739" y="342"/>
                  </a:lnTo>
                  <a:lnTo>
                    <a:pt x="742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10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8" y="289"/>
                  </a:lnTo>
                  <a:lnTo>
                    <a:pt x="760" y="282"/>
                  </a:lnTo>
                  <a:lnTo>
                    <a:pt x="761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4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3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59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100"/>
                  </a:lnTo>
                  <a:lnTo>
                    <a:pt x="730" y="94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6" y="31"/>
                  </a:lnTo>
                  <a:lnTo>
                    <a:pt x="660" y="27"/>
                  </a:lnTo>
                  <a:lnTo>
                    <a:pt x="654" y="24"/>
                  </a:lnTo>
                  <a:lnTo>
                    <a:pt x="649" y="21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1" y="7"/>
                  </a:lnTo>
                  <a:lnTo>
                    <a:pt x="595" y="6"/>
                  </a:lnTo>
                  <a:lnTo>
                    <a:pt x="588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1" y="2"/>
                  </a:lnTo>
                  <a:lnTo>
                    <a:pt x="554" y="2"/>
                  </a:lnTo>
                  <a:lnTo>
                    <a:pt x="547" y="1"/>
                  </a:lnTo>
                  <a:lnTo>
                    <a:pt x="540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8" y="2"/>
                  </a:lnTo>
                  <a:lnTo>
                    <a:pt x="511" y="2"/>
                  </a:lnTo>
                  <a:lnTo>
                    <a:pt x="503" y="2"/>
                  </a:lnTo>
                  <a:lnTo>
                    <a:pt x="496" y="3"/>
                  </a:lnTo>
                  <a:lnTo>
                    <a:pt x="488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7" y="6"/>
                  </a:lnTo>
                  <a:lnTo>
                    <a:pt x="449" y="7"/>
                  </a:lnTo>
                  <a:lnTo>
                    <a:pt x="441" y="8"/>
                  </a:lnTo>
                  <a:lnTo>
                    <a:pt x="433" y="9"/>
                  </a:lnTo>
                  <a:lnTo>
                    <a:pt x="425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4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5"/>
                  </a:lnTo>
                  <a:lnTo>
                    <a:pt x="368" y="13"/>
                  </a:lnTo>
                  <a:lnTo>
                    <a:pt x="359" y="12"/>
                  </a:lnTo>
                  <a:lnTo>
                    <a:pt x="351" y="10"/>
                  </a:lnTo>
                  <a:lnTo>
                    <a:pt x="342" y="9"/>
                  </a:lnTo>
                  <a:lnTo>
                    <a:pt x="334" y="8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78" y="2"/>
                  </a:lnTo>
                  <a:lnTo>
                    <a:pt x="270" y="1"/>
                  </a:lnTo>
                  <a:lnTo>
                    <a:pt x="263" y="1"/>
                  </a:lnTo>
                  <a:lnTo>
                    <a:pt x="255" y="1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11" y="1"/>
                  </a:lnTo>
                  <a:lnTo>
                    <a:pt x="204" y="2"/>
                  </a:lnTo>
                  <a:lnTo>
                    <a:pt x="197" y="3"/>
                  </a:lnTo>
                  <a:lnTo>
                    <a:pt x="191" y="4"/>
                  </a:lnTo>
                  <a:lnTo>
                    <a:pt x="184" y="5"/>
                  </a:lnTo>
                  <a:lnTo>
                    <a:pt x="177" y="6"/>
                  </a:lnTo>
                  <a:lnTo>
                    <a:pt x="171" y="7"/>
                  </a:lnTo>
                  <a:lnTo>
                    <a:pt x="164" y="8"/>
                  </a:lnTo>
                  <a:lnTo>
                    <a:pt x="158" y="10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20"/>
                  </a:lnTo>
                  <a:lnTo>
                    <a:pt x="122" y="22"/>
                  </a:lnTo>
                  <a:lnTo>
                    <a:pt x="117" y="25"/>
                  </a:lnTo>
                  <a:lnTo>
                    <a:pt x="112" y="27"/>
                  </a:lnTo>
                  <a:lnTo>
                    <a:pt x="105" y="31"/>
                  </a:lnTo>
                  <a:lnTo>
                    <a:pt x="99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8" y="134"/>
                  </a:lnTo>
                  <a:lnTo>
                    <a:pt x="15" y="141"/>
                  </a:lnTo>
                  <a:lnTo>
                    <a:pt x="13" y="147"/>
                  </a:lnTo>
                  <a:lnTo>
                    <a:pt x="11" y="154"/>
                  </a:lnTo>
                  <a:lnTo>
                    <a:pt x="9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1" y="203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1" y="240"/>
                  </a:lnTo>
                  <a:lnTo>
                    <a:pt x="1" y="247"/>
                  </a:lnTo>
                  <a:lnTo>
                    <a:pt x="2" y="254"/>
                  </a:lnTo>
                  <a:lnTo>
                    <a:pt x="3" y="261"/>
                  </a:lnTo>
                  <a:lnTo>
                    <a:pt x="4" y="268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09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0" y="397"/>
                  </a:lnTo>
                  <a:lnTo>
                    <a:pt x="65" y="403"/>
                  </a:lnTo>
                  <a:lnTo>
                    <a:pt x="70" y="409"/>
                  </a:lnTo>
                  <a:lnTo>
                    <a:pt x="74" y="414"/>
                  </a:lnTo>
                  <a:lnTo>
                    <a:pt x="79" y="420"/>
                  </a:lnTo>
                  <a:lnTo>
                    <a:pt x="84" y="425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1"/>
                  </a:lnTo>
                  <a:lnTo>
                    <a:pt x="106" y="445"/>
                  </a:lnTo>
                  <a:lnTo>
                    <a:pt x="112" y="450"/>
                  </a:lnTo>
                  <a:lnTo>
                    <a:pt x="117" y="455"/>
                  </a:lnTo>
                  <a:lnTo>
                    <a:pt x="123" y="459"/>
                  </a:lnTo>
                  <a:lnTo>
                    <a:pt x="128" y="463"/>
                  </a:lnTo>
                  <a:lnTo>
                    <a:pt x="133" y="467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8"/>
                  </a:lnTo>
                  <a:lnTo>
                    <a:pt x="156" y="481"/>
                  </a:lnTo>
                  <a:lnTo>
                    <a:pt x="162" y="485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7" y="497"/>
                  </a:lnTo>
                  <a:lnTo>
                    <a:pt x="194" y="500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3" y="509"/>
                  </a:lnTo>
                  <a:lnTo>
                    <a:pt x="220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6" y="527"/>
                  </a:lnTo>
                  <a:lnTo>
                    <a:pt x="283" y="529"/>
                  </a:lnTo>
                  <a:lnTo>
                    <a:pt x="291" y="530"/>
                  </a:lnTo>
                  <a:lnTo>
                    <a:pt x="298" y="532"/>
                  </a:lnTo>
                  <a:lnTo>
                    <a:pt x="306" y="533"/>
                  </a:lnTo>
                  <a:lnTo>
                    <a:pt x="313" y="534"/>
                  </a:lnTo>
                  <a:lnTo>
                    <a:pt x="321" y="535"/>
                  </a:lnTo>
                  <a:lnTo>
                    <a:pt x="328" y="536"/>
                  </a:lnTo>
                  <a:lnTo>
                    <a:pt x="336" y="536"/>
                  </a:lnTo>
                  <a:lnTo>
                    <a:pt x="344" y="537"/>
                  </a:lnTo>
                  <a:lnTo>
                    <a:pt x="351" y="538"/>
                  </a:lnTo>
                  <a:lnTo>
                    <a:pt x="359" y="538"/>
                  </a:lnTo>
                  <a:lnTo>
                    <a:pt x="367" y="538"/>
                  </a:lnTo>
                  <a:lnTo>
                    <a:pt x="375" y="538"/>
                  </a:lnTo>
                  <a:lnTo>
                    <a:pt x="383" y="539"/>
                  </a:lnTo>
                </a:path>
              </a:pathLst>
            </a:custGeom>
            <a:solidFill>
              <a:srgbClr val="FF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31" name="Freeform 99">
              <a:extLst>
                <a:ext uri="{FF2B5EF4-FFF2-40B4-BE49-F238E27FC236}">
                  <a16:creationId xmlns:a16="http://schemas.microsoft.com/office/drawing/2014/main" id="{55573914-A1C0-460D-938B-431B0F13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504" y="4961176"/>
              <a:ext cx="1100897" cy="758186"/>
            </a:xfrm>
            <a:custGeom>
              <a:avLst/>
              <a:gdLst>
                <a:gd name="T0" fmla="*/ 2147483646 w 767"/>
                <a:gd name="T1" fmla="*/ 2147483646 h 540"/>
                <a:gd name="T2" fmla="*/ 2147483646 w 767"/>
                <a:gd name="T3" fmla="*/ 2147483646 h 540"/>
                <a:gd name="T4" fmla="*/ 2147483646 w 767"/>
                <a:gd name="T5" fmla="*/ 2147483646 h 540"/>
                <a:gd name="T6" fmla="*/ 2147483646 w 767"/>
                <a:gd name="T7" fmla="*/ 2147483646 h 540"/>
                <a:gd name="T8" fmla="*/ 2147483646 w 767"/>
                <a:gd name="T9" fmla="*/ 2147483646 h 540"/>
                <a:gd name="T10" fmla="*/ 2147483646 w 767"/>
                <a:gd name="T11" fmla="*/ 2147483646 h 540"/>
                <a:gd name="T12" fmla="*/ 2147483646 w 767"/>
                <a:gd name="T13" fmla="*/ 2147483646 h 540"/>
                <a:gd name="T14" fmla="*/ 2147483646 w 767"/>
                <a:gd name="T15" fmla="*/ 2147483646 h 540"/>
                <a:gd name="T16" fmla="*/ 2147483646 w 767"/>
                <a:gd name="T17" fmla="*/ 2147483646 h 540"/>
                <a:gd name="T18" fmla="*/ 2147483646 w 767"/>
                <a:gd name="T19" fmla="*/ 2147483646 h 540"/>
                <a:gd name="T20" fmla="*/ 2147483646 w 767"/>
                <a:gd name="T21" fmla="*/ 2147483646 h 540"/>
                <a:gd name="T22" fmla="*/ 2147483646 w 767"/>
                <a:gd name="T23" fmla="*/ 2147483646 h 540"/>
                <a:gd name="T24" fmla="*/ 2147483646 w 767"/>
                <a:gd name="T25" fmla="*/ 2147483646 h 540"/>
                <a:gd name="T26" fmla="*/ 2147483646 w 767"/>
                <a:gd name="T27" fmla="*/ 2147483646 h 540"/>
                <a:gd name="T28" fmla="*/ 2147483646 w 767"/>
                <a:gd name="T29" fmla="*/ 2147483646 h 540"/>
                <a:gd name="T30" fmla="*/ 2147483646 w 767"/>
                <a:gd name="T31" fmla="*/ 2147483646 h 540"/>
                <a:gd name="T32" fmla="*/ 2147483646 w 767"/>
                <a:gd name="T33" fmla="*/ 2147483646 h 540"/>
                <a:gd name="T34" fmla="*/ 2147483646 w 767"/>
                <a:gd name="T35" fmla="*/ 2147483646 h 540"/>
                <a:gd name="T36" fmla="*/ 2147483646 w 767"/>
                <a:gd name="T37" fmla="*/ 2147483646 h 540"/>
                <a:gd name="T38" fmla="*/ 2147483646 w 767"/>
                <a:gd name="T39" fmla="*/ 2147483646 h 540"/>
                <a:gd name="T40" fmla="*/ 2147483646 w 767"/>
                <a:gd name="T41" fmla="*/ 2147483646 h 540"/>
                <a:gd name="T42" fmla="*/ 2147483646 w 767"/>
                <a:gd name="T43" fmla="*/ 2147483646 h 540"/>
                <a:gd name="T44" fmla="*/ 2147483646 w 767"/>
                <a:gd name="T45" fmla="*/ 2147483646 h 540"/>
                <a:gd name="T46" fmla="*/ 2147483646 w 767"/>
                <a:gd name="T47" fmla="*/ 2147483646 h 540"/>
                <a:gd name="T48" fmla="*/ 2147483646 w 767"/>
                <a:gd name="T49" fmla="*/ 2147483646 h 540"/>
                <a:gd name="T50" fmla="*/ 2147483646 w 767"/>
                <a:gd name="T51" fmla="*/ 2147483646 h 540"/>
                <a:gd name="T52" fmla="*/ 2147483646 w 767"/>
                <a:gd name="T53" fmla="*/ 2147483646 h 540"/>
                <a:gd name="T54" fmla="*/ 2147483646 w 767"/>
                <a:gd name="T55" fmla="*/ 2147483646 h 540"/>
                <a:gd name="T56" fmla="*/ 2147483646 w 767"/>
                <a:gd name="T57" fmla="*/ 2147483646 h 540"/>
                <a:gd name="T58" fmla="*/ 2147483646 w 767"/>
                <a:gd name="T59" fmla="*/ 2147483646 h 540"/>
                <a:gd name="T60" fmla="*/ 2147483646 w 767"/>
                <a:gd name="T61" fmla="*/ 2147483646 h 540"/>
                <a:gd name="T62" fmla="*/ 2147483646 w 767"/>
                <a:gd name="T63" fmla="*/ 2147483646 h 540"/>
                <a:gd name="T64" fmla="*/ 2147483646 w 767"/>
                <a:gd name="T65" fmla="*/ 2147483646 h 540"/>
                <a:gd name="T66" fmla="*/ 2147483646 w 767"/>
                <a:gd name="T67" fmla="*/ 0 h 540"/>
                <a:gd name="T68" fmla="*/ 2147483646 w 767"/>
                <a:gd name="T69" fmla="*/ 2147483646 h 540"/>
                <a:gd name="T70" fmla="*/ 2147483646 w 767"/>
                <a:gd name="T71" fmla="*/ 2147483646 h 540"/>
                <a:gd name="T72" fmla="*/ 2147483646 w 767"/>
                <a:gd name="T73" fmla="*/ 2147483646 h 540"/>
                <a:gd name="T74" fmla="*/ 2147483646 w 767"/>
                <a:gd name="T75" fmla="*/ 2147483646 h 540"/>
                <a:gd name="T76" fmla="*/ 2147483646 w 767"/>
                <a:gd name="T77" fmla="*/ 2147483646 h 540"/>
                <a:gd name="T78" fmla="*/ 2147483646 w 767"/>
                <a:gd name="T79" fmla="*/ 2147483646 h 540"/>
                <a:gd name="T80" fmla="*/ 2147483646 w 767"/>
                <a:gd name="T81" fmla="*/ 2147483646 h 540"/>
                <a:gd name="T82" fmla="*/ 2147483646 w 767"/>
                <a:gd name="T83" fmla="*/ 2147483646 h 540"/>
                <a:gd name="T84" fmla="*/ 2147483646 w 767"/>
                <a:gd name="T85" fmla="*/ 2147483646 h 540"/>
                <a:gd name="T86" fmla="*/ 2147483646 w 767"/>
                <a:gd name="T87" fmla="*/ 2147483646 h 540"/>
                <a:gd name="T88" fmla="*/ 0 w 767"/>
                <a:gd name="T89" fmla="*/ 2147483646 h 540"/>
                <a:gd name="T90" fmla="*/ 2147483646 w 767"/>
                <a:gd name="T91" fmla="*/ 2147483646 h 540"/>
                <a:gd name="T92" fmla="*/ 2147483646 w 767"/>
                <a:gd name="T93" fmla="*/ 2147483646 h 540"/>
                <a:gd name="T94" fmla="*/ 2147483646 w 767"/>
                <a:gd name="T95" fmla="*/ 2147483646 h 540"/>
                <a:gd name="T96" fmla="*/ 2147483646 w 767"/>
                <a:gd name="T97" fmla="*/ 2147483646 h 540"/>
                <a:gd name="T98" fmla="*/ 2147483646 w 767"/>
                <a:gd name="T99" fmla="*/ 2147483646 h 540"/>
                <a:gd name="T100" fmla="*/ 2147483646 w 767"/>
                <a:gd name="T101" fmla="*/ 2147483646 h 540"/>
                <a:gd name="T102" fmla="*/ 2147483646 w 767"/>
                <a:gd name="T103" fmla="*/ 2147483646 h 540"/>
                <a:gd name="T104" fmla="*/ 2147483646 w 767"/>
                <a:gd name="T105" fmla="*/ 2147483646 h 540"/>
                <a:gd name="T106" fmla="*/ 2147483646 w 767"/>
                <a:gd name="T107" fmla="*/ 2147483646 h 540"/>
                <a:gd name="T108" fmla="*/ 2147483646 w 767"/>
                <a:gd name="T109" fmla="*/ 2147483646 h 540"/>
                <a:gd name="T110" fmla="*/ 2147483646 w 767"/>
                <a:gd name="T111" fmla="*/ 2147483646 h 540"/>
                <a:gd name="T112" fmla="*/ 2147483646 w 767"/>
                <a:gd name="T113" fmla="*/ 2147483646 h 540"/>
                <a:gd name="T114" fmla="*/ 2147483646 w 767"/>
                <a:gd name="T115" fmla="*/ 2147483646 h 540"/>
                <a:gd name="T116" fmla="*/ 2147483646 w 767"/>
                <a:gd name="T117" fmla="*/ 2147483646 h 540"/>
                <a:gd name="T118" fmla="*/ 2147483646 w 767"/>
                <a:gd name="T119" fmla="*/ 2147483646 h 540"/>
                <a:gd name="T120" fmla="*/ 2147483646 w 767"/>
                <a:gd name="T121" fmla="*/ 2147483646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7"/>
                <a:gd name="T184" fmla="*/ 0 h 540"/>
                <a:gd name="T185" fmla="*/ 767 w 767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7" h="540">
                  <a:moveTo>
                    <a:pt x="383" y="539"/>
                  </a:moveTo>
                  <a:lnTo>
                    <a:pt x="391" y="538"/>
                  </a:lnTo>
                  <a:lnTo>
                    <a:pt x="398" y="538"/>
                  </a:lnTo>
                  <a:lnTo>
                    <a:pt x="406" y="538"/>
                  </a:lnTo>
                  <a:lnTo>
                    <a:pt x="414" y="538"/>
                  </a:lnTo>
                  <a:lnTo>
                    <a:pt x="422" y="537"/>
                  </a:lnTo>
                  <a:lnTo>
                    <a:pt x="430" y="536"/>
                  </a:lnTo>
                  <a:lnTo>
                    <a:pt x="437" y="536"/>
                  </a:lnTo>
                  <a:lnTo>
                    <a:pt x="445" y="535"/>
                  </a:lnTo>
                  <a:lnTo>
                    <a:pt x="452" y="534"/>
                  </a:lnTo>
                  <a:lnTo>
                    <a:pt x="460" y="533"/>
                  </a:lnTo>
                  <a:lnTo>
                    <a:pt x="467" y="532"/>
                  </a:lnTo>
                  <a:lnTo>
                    <a:pt x="475" y="530"/>
                  </a:lnTo>
                  <a:lnTo>
                    <a:pt x="482" y="529"/>
                  </a:lnTo>
                  <a:lnTo>
                    <a:pt x="490" y="527"/>
                  </a:lnTo>
                  <a:lnTo>
                    <a:pt x="497" y="526"/>
                  </a:lnTo>
                  <a:lnTo>
                    <a:pt x="504" y="524"/>
                  </a:lnTo>
                  <a:lnTo>
                    <a:pt x="511" y="522"/>
                  </a:lnTo>
                  <a:lnTo>
                    <a:pt x="518" y="520"/>
                  </a:lnTo>
                  <a:lnTo>
                    <a:pt x="525" y="518"/>
                  </a:lnTo>
                  <a:lnTo>
                    <a:pt x="532" y="516"/>
                  </a:lnTo>
                  <a:lnTo>
                    <a:pt x="539" y="514"/>
                  </a:lnTo>
                  <a:lnTo>
                    <a:pt x="546" y="511"/>
                  </a:lnTo>
                  <a:lnTo>
                    <a:pt x="553" y="509"/>
                  </a:lnTo>
                  <a:lnTo>
                    <a:pt x="559" y="506"/>
                  </a:lnTo>
                  <a:lnTo>
                    <a:pt x="566" y="504"/>
                  </a:lnTo>
                  <a:lnTo>
                    <a:pt x="572" y="501"/>
                  </a:lnTo>
                  <a:lnTo>
                    <a:pt x="579" y="498"/>
                  </a:lnTo>
                  <a:lnTo>
                    <a:pt x="585" y="495"/>
                  </a:lnTo>
                  <a:lnTo>
                    <a:pt x="591" y="492"/>
                  </a:lnTo>
                  <a:lnTo>
                    <a:pt x="597" y="488"/>
                  </a:lnTo>
                  <a:lnTo>
                    <a:pt x="604" y="485"/>
                  </a:lnTo>
                  <a:lnTo>
                    <a:pt x="610" y="482"/>
                  </a:lnTo>
                  <a:lnTo>
                    <a:pt x="615" y="478"/>
                  </a:lnTo>
                  <a:lnTo>
                    <a:pt x="621" y="475"/>
                  </a:lnTo>
                  <a:lnTo>
                    <a:pt x="627" y="471"/>
                  </a:lnTo>
                  <a:lnTo>
                    <a:pt x="633" y="467"/>
                  </a:lnTo>
                  <a:lnTo>
                    <a:pt x="638" y="463"/>
                  </a:lnTo>
                  <a:lnTo>
                    <a:pt x="644" y="459"/>
                  </a:lnTo>
                  <a:lnTo>
                    <a:pt x="649" y="455"/>
                  </a:lnTo>
                  <a:lnTo>
                    <a:pt x="654" y="451"/>
                  </a:lnTo>
                  <a:lnTo>
                    <a:pt x="660" y="446"/>
                  </a:lnTo>
                  <a:lnTo>
                    <a:pt x="666" y="441"/>
                  </a:lnTo>
                  <a:lnTo>
                    <a:pt x="671" y="436"/>
                  </a:lnTo>
                  <a:lnTo>
                    <a:pt x="676" y="431"/>
                  </a:lnTo>
                  <a:lnTo>
                    <a:pt x="682" y="425"/>
                  </a:lnTo>
                  <a:lnTo>
                    <a:pt x="687" y="420"/>
                  </a:lnTo>
                  <a:lnTo>
                    <a:pt x="692" y="414"/>
                  </a:lnTo>
                  <a:lnTo>
                    <a:pt x="696" y="409"/>
                  </a:lnTo>
                  <a:lnTo>
                    <a:pt x="701" y="403"/>
                  </a:lnTo>
                  <a:lnTo>
                    <a:pt x="706" y="398"/>
                  </a:lnTo>
                  <a:lnTo>
                    <a:pt x="710" y="392"/>
                  </a:lnTo>
                  <a:lnTo>
                    <a:pt x="714" y="386"/>
                  </a:lnTo>
                  <a:lnTo>
                    <a:pt x="718" y="380"/>
                  </a:lnTo>
                  <a:lnTo>
                    <a:pt x="722" y="374"/>
                  </a:lnTo>
                  <a:lnTo>
                    <a:pt x="726" y="368"/>
                  </a:lnTo>
                  <a:lnTo>
                    <a:pt x="730" y="361"/>
                  </a:lnTo>
                  <a:lnTo>
                    <a:pt x="733" y="355"/>
                  </a:lnTo>
                  <a:lnTo>
                    <a:pt x="736" y="349"/>
                  </a:lnTo>
                  <a:lnTo>
                    <a:pt x="739" y="342"/>
                  </a:lnTo>
                  <a:lnTo>
                    <a:pt x="742" y="336"/>
                  </a:lnTo>
                  <a:lnTo>
                    <a:pt x="745" y="329"/>
                  </a:lnTo>
                  <a:lnTo>
                    <a:pt x="748" y="323"/>
                  </a:lnTo>
                  <a:lnTo>
                    <a:pt x="750" y="316"/>
                  </a:lnTo>
                  <a:lnTo>
                    <a:pt x="753" y="310"/>
                  </a:lnTo>
                  <a:lnTo>
                    <a:pt x="755" y="303"/>
                  </a:lnTo>
                  <a:lnTo>
                    <a:pt x="757" y="296"/>
                  </a:lnTo>
                  <a:lnTo>
                    <a:pt x="758" y="289"/>
                  </a:lnTo>
                  <a:lnTo>
                    <a:pt x="760" y="282"/>
                  </a:lnTo>
                  <a:lnTo>
                    <a:pt x="761" y="275"/>
                  </a:lnTo>
                  <a:lnTo>
                    <a:pt x="763" y="268"/>
                  </a:lnTo>
                  <a:lnTo>
                    <a:pt x="764" y="261"/>
                  </a:lnTo>
                  <a:lnTo>
                    <a:pt x="764" y="254"/>
                  </a:lnTo>
                  <a:lnTo>
                    <a:pt x="765" y="247"/>
                  </a:lnTo>
                  <a:lnTo>
                    <a:pt x="766" y="240"/>
                  </a:lnTo>
                  <a:lnTo>
                    <a:pt x="766" y="233"/>
                  </a:lnTo>
                  <a:lnTo>
                    <a:pt x="766" y="225"/>
                  </a:lnTo>
                  <a:lnTo>
                    <a:pt x="766" y="218"/>
                  </a:lnTo>
                  <a:lnTo>
                    <a:pt x="766" y="210"/>
                  </a:lnTo>
                  <a:lnTo>
                    <a:pt x="765" y="203"/>
                  </a:lnTo>
                  <a:lnTo>
                    <a:pt x="764" y="195"/>
                  </a:lnTo>
                  <a:lnTo>
                    <a:pt x="763" y="188"/>
                  </a:lnTo>
                  <a:lnTo>
                    <a:pt x="762" y="181"/>
                  </a:lnTo>
                  <a:lnTo>
                    <a:pt x="761" y="173"/>
                  </a:lnTo>
                  <a:lnTo>
                    <a:pt x="759" y="166"/>
                  </a:lnTo>
                  <a:lnTo>
                    <a:pt x="758" y="159"/>
                  </a:lnTo>
                  <a:lnTo>
                    <a:pt x="756" y="152"/>
                  </a:lnTo>
                  <a:lnTo>
                    <a:pt x="754" y="145"/>
                  </a:lnTo>
                  <a:lnTo>
                    <a:pt x="751" y="138"/>
                  </a:lnTo>
                  <a:lnTo>
                    <a:pt x="749" y="131"/>
                  </a:lnTo>
                  <a:lnTo>
                    <a:pt x="746" y="125"/>
                  </a:lnTo>
                  <a:lnTo>
                    <a:pt x="743" y="118"/>
                  </a:lnTo>
                  <a:lnTo>
                    <a:pt x="740" y="112"/>
                  </a:lnTo>
                  <a:lnTo>
                    <a:pt x="737" y="106"/>
                  </a:lnTo>
                  <a:lnTo>
                    <a:pt x="733" y="100"/>
                  </a:lnTo>
                  <a:lnTo>
                    <a:pt x="730" y="94"/>
                  </a:lnTo>
                  <a:lnTo>
                    <a:pt x="726" y="88"/>
                  </a:lnTo>
                  <a:lnTo>
                    <a:pt x="722" y="82"/>
                  </a:lnTo>
                  <a:lnTo>
                    <a:pt x="718" y="76"/>
                  </a:lnTo>
                  <a:lnTo>
                    <a:pt x="713" y="71"/>
                  </a:lnTo>
                  <a:lnTo>
                    <a:pt x="709" y="66"/>
                  </a:lnTo>
                  <a:lnTo>
                    <a:pt x="704" y="61"/>
                  </a:lnTo>
                  <a:lnTo>
                    <a:pt x="699" y="56"/>
                  </a:lnTo>
                  <a:lnTo>
                    <a:pt x="694" y="51"/>
                  </a:lnTo>
                  <a:lnTo>
                    <a:pt x="689" y="47"/>
                  </a:lnTo>
                  <a:lnTo>
                    <a:pt x="684" y="42"/>
                  </a:lnTo>
                  <a:lnTo>
                    <a:pt x="678" y="38"/>
                  </a:lnTo>
                  <a:lnTo>
                    <a:pt x="672" y="34"/>
                  </a:lnTo>
                  <a:lnTo>
                    <a:pt x="666" y="31"/>
                  </a:lnTo>
                  <a:lnTo>
                    <a:pt x="660" y="27"/>
                  </a:lnTo>
                  <a:lnTo>
                    <a:pt x="654" y="24"/>
                  </a:lnTo>
                  <a:lnTo>
                    <a:pt x="649" y="21"/>
                  </a:lnTo>
                  <a:lnTo>
                    <a:pt x="643" y="19"/>
                  </a:lnTo>
                  <a:lnTo>
                    <a:pt x="638" y="17"/>
                  </a:lnTo>
                  <a:lnTo>
                    <a:pt x="632" y="15"/>
                  </a:lnTo>
                  <a:lnTo>
                    <a:pt x="626" y="13"/>
                  </a:lnTo>
                  <a:lnTo>
                    <a:pt x="620" y="11"/>
                  </a:lnTo>
                  <a:lnTo>
                    <a:pt x="614" y="10"/>
                  </a:lnTo>
                  <a:lnTo>
                    <a:pt x="608" y="8"/>
                  </a:lnTo>
                  <a:lnTo>
                    <a:pt x="601" y="7"/>
                  </a:lnTo>
                  <a:lnTo>
                    <a:pt x="595" y="6"/>
                  </a:lnTo>
                  <a:lnTo>
                    <a:pt x="588" y="5"/>
                  </a:lnTo>
                  <a:lnTo>
                    <a:pt x="582" y="4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61" y="2"/>
                  </a:lnTo>
                  <a:lnTo>
                    <a:pt x="554" y="2"/>
                  </a:lnTo>
                  <a:lnTo>
                    <a:pt x="547" y="1"/>
                  </a:lnTo>
                  <a:lnTo>
                    <a:pt x="540" y="1"/>
                  </a:lnTo>
                  <a:lnTo>
                    <a:pt x="533" y="1"/>
                  </a:lnTo>
                  <a:lnTo>
                    <a:pt x="526" y="1"/>
                  </a:lnTo>
                  <a:lnTo>
                    <a:pt x="518" y="2"/>
                  </a:lnTo>
                  <a:lnTo>
                    <a:pt x="511" y="2"/>
                  </a:lnTo>
                  <a:lnTo>
                    <a:pt x="503" y="2"/>
                  </a:lnTo>
                  <a:lnTo>
                    <a:pt x="496" y="3"/>
                  </a:lnTo>
                  <a:lnTo>
                    <a:pt x="488" y="3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5" y="5"/>
                  </a:lnTo>
                  <a:lnTo>
                    <a:pt x="457" y="6"/>
                  </a:lnTo>
                  <a:lnTo>
                    <a:pt x="449" y="7"/>
                  </a:lnTo>
                  <a:lnTo>
                    <a:pt x="441" y="8"/>
                  </a:lnTo>
                  <a:lnTo>
                    <a:pt x="433" y="9"/>
                  </a:lnTo>
                  <a:lnTo>
                    <a:pt x="425" y="10"/>
                  </a:lnTo>
                  <a:lnTo>
                    <a:pt x="417" y="11"/>
                  </a:lnTo>
                  <a:lnTo>
                    <a:pt x="409" y="12"/>
                  </a:lnTo>
                  <a:lnTo>
                    <a:pt x="401" y="14"/>
                  </a:lnTo>
                  <a:lnTo>
                    <a:pt x="393" y="15"/>
                  </a:lnTo>
                  <a:lnTo>
                    <a:pt x="385" y="16"/>
                  </a:lnTo>
                  <a:lnTo>
                    <a:pt x="376" y="15"/>
                  </a:lnTo>
                  <a:lnTo>
                    <a:pt x="368" y="13"/>
                  </a:lnTo>
                  <a:lnTo>
                    <a:pt x="359" y="12"/>
                  </a:lnTo>
                  <a:lnTo>
                    <a:pt x="351" y="10"/>
                  </a:lnTo>
                  <a:lnTo>
                    <a:pt x="342" y="9"/>
                  </a:lnTo>
                  <a:lnTo>
                    <a:pt x="334" y="8"/>
                  </a:lnTo>
                  <a:lnTo>
                    <a:pt x="326" y="6"/>
                  </a:lnTo>
                  <a:lnTo>
                    <a:pt x="318" y="5"/>
                  </a:lnTo>
                  <a:lnTo>
                    <a:pt x="310" y="4"/>
                  </a:lnTo>
                  <a:lnTo>
                    <a:pt x="302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78" y="2"/>
                  </a:lnTo>
                  <a:lnTo>
                    <a:pt x="270" y="1"/>
                  </a:lnTo>
                  <a:lnTo>
                    <a:pt x="263" y="1"/>
                  </a:lnTo>
                  <a:lnTo>
                    <a:pt x="255" y="1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11" y="1"/>
                  </a:lnTo>
                  <a:lnTo>
                    <a:pt x="204" y="2"/>
                  </a:lnTo>
                  <a:lnTo>
                    <a:pt x="197" y="3"/>
                  </a:lnTo>
                  <a:lnTo>
                    <a:pt x="191" y="4"/>
                  </a:lnTo>
                  <a:lnTo>
                    <a:pt x="184" y="5"/>
                  </a:lnTo>
                  <a:lnTo>
                    <a:pt x="177" y="6"/>
                  </a:lnTo>
                  <a:lnTo>
                    <a:pt x="171" y="7"/>
                  </a:lnTo>
                  <a:lnTo>
                    <a:pt x="164" y="8"/>
                  </a:lnTo>
                  <a:lnTo>
                    <a:pt x="158" y="10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4" y="17"/>
                  </a:lnTo>
                  <a:lnTo>
                    <a:pt x="128" y="20"/>
                  </a:lnTo>
                  <a:lnTo>
                    <a:pt x="122" y="22"/>
                  </a:lnTo>
                  <a:lnTo>
                    <a:pt x="117" y="25"/>
                  </a:lnTo>
                  <a:lnTo>
                    <a:pt x="112" y="27"/>
                  </a:lnTo>
                  <a:lnTo>
                    <a:pt x="105" y="31"/>
                  </a:lnTo>
                  <a:lnTo>
                    <a:pt x="99" y="34"/>
                  </a:lnTo>
                  <a:lnTo>
                    <a:pt x="94" y="38"/>
                  </a:lnTo>
                  <a:lnTo>
                    <a:pt x="88" y="42"/>
                  </a:lnTo>
                  <a:lnTo>
                    <a:pt x="82" y="46"/>
                  </a:lnTo>
                  <a:lnTo>
                    <a:pt x="77" y="51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2" y="65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8" y="80"/>
                  </a:lnTo>
                  <a:lnTo>
                    <a:pt x="44" y="86"/>
                  </a:lnTo>
                  <a:lnTo>
                    <a:pt x="40" y="91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29" y="109"/>
                  </a:lnTo>
                  <a:lnTo>
                    <a:pt x="26" y="115"/>
                  </a:lnTo>
                  <a:lnTo>
                    <a:pt x="23" y="121"/>
                  </a:lnTo>
                  <a:lnTo>
                    <a:pt x="20" y="128"/>
                  </a:lnTo>
                  <a:lnTo>
                    <a:pt x="18" y="134"/>
                  </a:lnTo>
                  <a:lnTo>
                    <a:pt x="15" y="141"/>
                  </a:lnTo>
                  <a:lnTo>
                    <a:pt x="13" y="147"/>
                  </a:lnTo>
                  <a:lnTo>
                    <a:pt x="11" y="154"/>
                  </a:lnTo>
                  <a:lnTo>
                    <a:pt x="9" y="161"/>
                  </a:lnTo>
                  <a:lnTo>
                    <a:pt x="7" y="168"/>
                  </a:lnTo>
                  <a:lnTo>
                    <a:pt x="5" y="175"/>
                  </a:lnTo>
                  <a:lnTo>
                    <a:pt x="4" y="182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1" y="203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1" y="240"/>
                  </a:lnTo>
                  <a:lnTo>
                    <a:pt x="1" y="247"/>
                  </a:lnTo>
                  <a:lnTo>
                    <a:pt x="2" y="254"/>
                  </a:lnTo>
                  <a:lnTo>
                    <a:pt x="3" y="261"/>
                  </a:lnTo>
                  <a:lnTo>
                    <a:pt x="4" y="268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8" y="289"/>
                  </a:lnTo>
                  <a:lnTo>
                    <a:pt x="10" y="296"/>
                  </a:lnTo>
                  <a:lnTo>
                    <a:pt x="12" y="303"/>
                  </a:lnTo>
                  <a:lnTo>
                    <a:pt x="14" y="309"/>
                  </a:lnTo>
                  <a:lnTo>
                    <a:pt x="16" y="316"/>
                  </a:lnTo>
                  <a:lnTo>
                    <a:pt x="18" y="323"/>
                  </a:lnTo>
                  <a:lnTo>
                    <a:pt x="21" y="329"/>
                  </a:lnTo>
                  <a:lnTo>
                    <a:pt x="24" y="336"/>
                  </a:lnTo>
                  <a:lnTo>
                    <a:pt x="27" y="342"/>
                  </a:lnTo>
                  <a:lnTo>
                    <a:pt x="30" y="349"/>
                  </a:lnTo>
                  <a:lnTo>
                    <a:pt x="33" y="355"/>
                  </a:lnTo>
                  <a:lnTo>
                    <a:pt x="37" y="361"/>
                  </a:lnTo>
                  <a:lnTo>
                    <a:pt x="40" y="368"/>
                  </a:lnTo>
                  <a:lnTo>
                    <a:pt x="44" y="374"/>
                  </a:lnTo>
                  <a:lnTo>
                    <a:pt x="48" y="380"/>
                  </a:lnTo>
                  <a:lnTo>
                    <a:pt x="52" y="386"/>
                  </a:lnTo>
                  <a:lnTo>
                    <a:pt x="56" y="392"/>
                  </a:lnTo>
                  <a:lnTo>
                    <a:pt x="60" y="397"/>
                  </a:lnTo>
                  <a:lnTo>
                    <a:pt x="65" y="403"/>
                  </a:lnTo>
                  <a:lnTo>
                    <a:pt x="70" y="409"/>
                  </a:lnTo>
                  <a:lnTo>
                    <a:pt x="74" y="414"/>
                  </a:lnTo>
                  <a:lnTo>
                    <a:pt x="79" y="420"/>
                  </a:lnTo>
                  <a:lnTo>
                    <a:pt x="84" y="425"/>
                  </a:lnTo>
                  <a:lnTo>
                    <a:pt x="90" y="430"/>
                  </a:lnTo>
                  <a:lnTo>
                    <a:pt x="95" y="435"/>
                  </a:lnTo>
                  <a:lnTo>
                    <a:pt x="101" y="441"/>
                  </a:lnTo>
                  <a:lnTo>
                    <a:pt x="106" y="445"/>
                  </a:lnTo>
                  <a:lnTo>
                    <a:pt x="112" y="450"/>
                  </a:lnTo>
                  <a:lnTo>
                    <a:pt x="117" y="455"/>
                  </a:lnTo>
                  <a:lnTo>
                    <a:pt x="123" y="459"/>
                  </a:lnTo>
                  <a:lnTo>
                    <a:pt x="128" y="463"/>
                  </a:lnTo>
                  <a:lnTo>
                    <a:pt x="133" y="467"/>
                  </a:lnTo>
                  <a:lnTo>
                    <a:pt x="139" y="470"/>
                  </a:lnTo>
                  <a:lnTo>
                    <a:pt x="145" y="474"/>
                  </a:lnTo>
                  <a:lnTo>
                    <a:pt x="151" y="478"/>
                  </a:lnTo>
                  <a:lnTo>
                    <a:pt x="156" y="481"/>
                  </a:lnTo>
                  <a:lnTo>
                    <a:pt x="162" y="485"/>
                  </a:lnTo>
                  <a:lnTo>
                    <a:pt x="169" y="488"/>
                  </a:lnTo>
                  <a:lnTo>
                    <a:pt x="175" y="491"/>
                  </a:lnTo>
                  <a:lnTo>
                    <a:pt x="181" y="494"/>
                  </a:lnTo>
                  <a:lnTo>
                    <a:pt x="187" y="497"/>
                  </a:lnTo>
                  <a:lnTo>
                    <a:pt x="194" y="500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3" y="509"/>
                  </a:lnTo>
                  <a:lnTo>
                    <a:pt x="220" y="511"/>
                  </a:lnTo>
                  <a:lnTo>
                    <a:pt x="227" y="513"/>
                  </a:lnTo>
                  <a:lnTo>
                    <a:pt x="234" y="516"/>
                  </a:lnTo>
                  <a:lnTo>
                    <a:pt x="241" y="518"/>
                  </a:lnTo>
                  <a:lnTo>
                    <a:pt x="248" y="520"/>
                  </a:lnTo>
                  <a:lnTo>
                    <a:pt x="255" y="522"/>
                  </a:lnTo>
                  <a:lnTo>
                    <a:pt x="262" y="524"/>
                  </a:lnTo>
                  <a:lnTo>
                    <a:pt x="269" y="526"/>
                  </a:lnTo>
                  <a:lnTo>
                    <a:pt x="276" y="527"/>
                  </a:lnTo>
                  <a:lnTo>
                    <a:pt x="283" y="529"/>
                  </a:lnTo>
                  <a:lnTo>
                    <a:pt x="291" y="530"/>
                  </a:lnTo>
                  <a:lnTo>
                    <a:pt x="298" y="532"/>
                  </a:lnTo>
                  <a:lnTo>
                    <a:pt x="306" y="533"/>
                  </a:lnTo>
                  <a:lnTo>
                    <a:pt x="313" y="534"/>
                  </a:lnTo>
                  <a:lnTo>
                    <a:pt x="321" y="535"/>
                  </a:lnTo>
                  <a:lnTo>
                    <a:pt x="328" y="536"/>
                  </a:lnTo>
                  <a:lnTo>
                    <a:pt x="336" y="536"/>
                  </a:lnTo>
                  <a:lnTo>
                    <a:pt x="344" y="537"/>
                  </a:lnTo>
                  <a:lnTo>
                    <a:pt x="351" y="538"/>
                  </a:lnTo>
                  <a:lnTo>
                    <a:pt x="359" y="538"/>
                  </a:lnTo>
                  <a:lnTo>
                    <a:pt x="367" y="538"/>
                  </a:lnTo>
                  <a:lnTo>
                    <a:pt x="375" y="538"/>
                  </a:lnTo>
                  <a:lnTo>
                    <a:pt x="383" y="539"/>
                  </a:lnTo>
                </a:path>
              </a:pathLst>
            </a:custGeom>
            <a:noFill/>
            <a:ln w="3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2" name="Freeform 100">
              <a:extLst>
                <a:ext uri="{FF2B5EF4-FFF2-40B4-BE49-F238E27FC236}">
                  <a16:creationId xmlns:a16="http://schemas.microsoft.com/office/drawing/2014/main" id="{A4C00E77-B5AA-4EC5-9F9A-EB645E97E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313" y="4493629"/>
              <a:ext cx="612885" cy="272385"/>
            </a:xfrm>
            <a:custGeom>
              <a:avLst/>
              <a:gdLst>
                <a:gd name="T0" fmla="*/ 2147483646 w 427"/>
                <a:gd name="T1" fmla="*/ 2147483646 h 194"/>
                <a:gd name="T2" fmla="*/ 2147483646 w 427"/>
                <a:gd name="T3" fmla="*/ 2147483646 h 194"/>
                <a:gd name="T4" fmla="*/ 2147483646 w 427"/>
                <a:gd name="T5" fmla="*/ 2147483646 h 194"/>
                <a:gd name="T6" fmla="*/ 2147483646 w 427"/>
                <a:gd name="T7" fmla="*/ 2147483646 h 194"/>
                <a:gd name="T8" fmla="*/ 2147483646 w 427"/>
                <a:gd name="T9" fmla="*/ 2147483646 h 194"/>
                <a:gd name="T10" fmla="*/ 2147483646 w 427"/>
                <a:gd name="T11" fmla="*/ 2147483646 h 194"/>
                <a:gd name="T12" fmla="*/ 2147483646 w 427"/>
                <a:gd name="T13" fmla="*/ 2147483646 h 194"/>
                <a:gd name="T14" fmla="*/ 2147483646 w 427"/>
                <a:gd name="T15" fmla="*/ 2147483646 h 194"/>
                <a:gd name="T16" fmla="*/ 2147483646 w 427"/>
                <a:gd name="T17" fmla="*/ 0 h 194"/>
                <a:gd name="T18" fmla="*/ 2147483646 w 427"/>
                <a:gd name="T19" fmla="*/ 0 h 194"/>
                <a:gd name="T20" fmla="*/ 2147483646 w 427"/>
                <a:gd name="T21" fmla="*/ 2147483646 h 194"/>
                <a:gd name="T22" fmla="*/ 2147483646 w 427"/>
                <a:gd name="T23" fmla="*/ 2147483646 h 194"/>
                <a:gd name="T24" fmla="*/ 2147483646 w 427"/>
                <a:gd name="T25" fmla="*/ 2147483646 h 194"/>
                <a:gd name="T26" fmla="*/ 2147483646 w 427"/>
                <a:gd name="T27" fmla="*/ 2147483646 h 194"/>
                <a:gd name="T28" fmla="*/ 2147483646 w 427"/>
                <a:gd name="T29" fmla="*/ 2147483646 h 194"/>
                <a:gd name="T30" fmla="*/ 2147483646 w 427"/>
                <a:gd name="T31" fmla="*/ 2147483646 h 194"/>
                <a:gd name="T32" fmla="*/ 2147483646 w 427"/>
                <a:gd name="T33" fmla="*/ 2147483646 h 194"/>
                <a:gd name="T34" fmla="*/ 2147483646 w 427"/>
                <a:gd name="T35" fmla="*/ 2147483646 h 194"/>
                <a:gd name="T36" fmla="*/ 2147483646 w 427"/>
                <a:gd name="T37" fmla="*/ 2147483646 h 194"/>
                <a:gd name="T38" fmla="*/ 2147483646 w 427"/>
                <a:gd name="T39" fmla="*/ 2147483646 h 194"/>
                <a:gd name="T40" fmla="*/ 2147483646 w 427"/>
                <a:gd name="T41" fmla="*/ 2147483646 h 194"/>
                <a:gd name="T42" fmla="*/ 2147483646 w 427"/>
                <a:gd name="T43" fmla="*/ 2147483646 h 194"/>
                <a:gd name="T44" fmla="*/ 2147483646 w 427"/>
                <a:gd name="T45" fmla="*/ 2147483646 h 194"/>
                <a:gd name="T46" fmla="*/ 2147483646 w 427"/>
                <a:gd name="T47" fmla="*/ 2147483646 h 194"/>
                <a:gd name="T48" fmla="*/ 2147483646 w 427"/>
                <a:gd name="T49" fmla="*/ 2147483646 h 194"/>
                <a:gd name="T50" fmla="*/ 2147483646 w 427"/>
                <a:gd name="T51" fmla="*/ 2147483646 h 194"/>
                <a:gd name="T52" fmla="*/ 2147483646 w 427"/>
                <a:gd name="T53" fmla="*/ 2147483646 h 194"/>
                <a:gd name="T54" fmla="*/ 2147483646 w 427"/>
                <a:gd name="T55" fmla="*/ 2147483646 h 194"/>
                <a:gd name="T56" fmla="*/ 2147483646 w 427"/>
                <a:gd name="T57" fmla="*/ 2147483646 h 194"/>
                <a:gd name="T58" fmla="*/ 2147483646 w 427"/>
                <a:gd name="T59" fmla="*/ 2147483646 h 194"/>
                <a:gd name="T60" fmla="*/ 2147483646 w 427"/>
                <a:gd name="T61" fmla="*/ 2147483646 h 194"/>
                <a:gd name="T62" fmla="*/ 2147483646 w 427"/>
                <a:gd name="T63" fmla="*/ 2147483646 h 194"/>
                <a:gd name="T64" fmla="*/ 2147483646 w 427"/>
                <a:gd name="T65" fmla="*/ 2147483646 h 194"/>
                <a:gd name="T66" fmla="*/ 2147483646 w 427"/>
                <a:gd name="T67" fmla="*/ 2147483646 h 194"/>
                <a:gd name="T68" fmla="*/ 2147483646 w 427"/>
                <a:gd name="T69" fmla="*/ 2147483646 h 194"/>
                <a:gd name="T70" fmla="*/ 2147483646 w 427"/>
                <a:gd name="T71" fmla="*/ 2147483646 h 194"/>
                <a:gd name="T72" fmla="*/ 2147483646 w 427"/>
                <a:gd name="T73" fmla="*/ 2147483646 h 194"/>
                <a:gd name="T74" fmla="*/ 2147483646 w 427"/>
                <a:gd name="T75" fmla="*/ 2147483646 h 194"/>
                <a:gd name="T76" fmla="*/ 2147483646 w 427"/>
                <a:gd name="T77" fmla="*/ 2147483646 h 194"/>
                <a:gd name="T78" fmla="*/ 2147483646 w 427"/>
                <a:gd name="T79" fmla="*/ 2147483646 h 194"/>
                <a:gd name="T80" fmla="*/ 2147483646 w 427"/>
                <a:gd name="T81" fmla="*/ 2147483646 h 194"/>
                <a:gd name="T82" fmla="*/ 2147483646 w 427"/>
                <a:gd name="T83" fmla="*/ 2147483646 h 194"/>
                <a:gd name="T84" fmla="*/ 2147483646 w 427"/>
                <a:gd name="T85" fmla="*/ 2147483646 h 194"/>
                <a:gd name="T86" fmla="*/ 2147483646 w 427"/>
                <a:gd name="T87" fmla="*/ 2147483646 h 194"/>
                <a:gd name="T88" fmla="*/ 2147483646 w 427"/>
                <a:gd name="T89" fmla="*/ 2147483646 h 194"/>
                <a:gd name="T90" fmla="*/ 2147483646 w 427"/>
                <a:gd name="T91" fmla="*/ 2147483646 h 194"/>
                <a:gd name="T92" fmla="*/ 2147483646 w 427"/>
                <a:gd name="T93" fmla="*/ 2147483646 h 194"/>
                <a:gd name="T94" fmla="*/ 2147483646 w 427"/>
                <a:gd name="T95" fmla="*/ 2147483646 h 194"/>
                <a:gd name="T96" fmla="*/ 2147483646 w 427"/>
                <a:gd name="T97" fmla="*/ 2147483646 h 194"/>
                <a:gd name="T98" fmla="*/ 2147483646 w 427"/>
                <a:gd name="T99" fmla="*/ 2147483646 h 194"/>
                <a:gd name="T100" fmla="*/ 2147483646 w 427"/>
                <a:gd name="T101" fmla="*/ 2147483646 h 194"/>
                <a:gd name="T102" fmla="*/ 2147483646 w 427"/>
                <a:gd name="T103" fmla="*/ 2147483646 h 194"/>
                <a:gd name="T104" fmla="*/ 0 w 427"/>
                <a:gd name="T105" fmla="*/ 2147483646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7"/>
                <a:gd name="T160" fmla="*/ 0 h 194"/>
                <a:gd name="T161" fmla="*/ 427 w 427"/>
                <a:gd name="T162" fmla="*/ 194 h 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7" h="194">
                  <a:moveTo>
                    <a:pt x="0" y="90"/>
                  </a:moveTo>
                  <a:lnTo>
                    <a:pt x="6" y="87"/>
                  </a:lnTo>
                  <a:lnTo>
                    <a:pt x="11" y="84"/>
                  </a:lnTo>
                  <a:lnTo>
                    <a:pt x="16" y="79"/>
                  </a:lnTo>
                  <a:lnTo>
                    <a:pt x="20" y="75"/>
                  </a:lnTo>
                  <a:lnTo>
                    <a:pt x="24" y="70"/>
                  </a:lnTo>
                  <a:lnTo>
                    <a:pt x="28" y="64"/>
                  </a:lnTo>
                  <a:lnTo>
                    <a:pt x="31" y="59"/>
                  </a:lnTo>
                  <a:lnTo>
                    <a:pt x="35" y="53"/>
                  </a:lnTo>
                  <a:lnTo>
                    <a:pt x="38" y="47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0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70" y="9"/>
                  </a:lnTo>
                  <a:lnTo>
                    <a:pt x="76" y="6"/>
                  </a:lnTo>
                  <a:lnTo>
                    <a:pt x="83" y="5"/>
                  </a:lnTo>
                  <a:lnTo>
                    <a:pt x="90" y="4"/>
                  </a:lnTo>
                  <a:lnTo>
                    <a:pt x="97" y="3"/>
                  </a:lnTo>
                  <a:lnTo>
                    <a:pt x="104" y="2"/>
                  </a:lnTo>
                  <a:lnTo>
                    <a:pt x="111" y="1"/>
                  </a:lnTo>
                  <a:lnTo>
                    <a:pt x="117" y="1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1"/>
                  </a:lnTo>
                  <a:lnTo>
                    <a:pt x="166" y="1"/>
                  </a:lnTo>
                  <a:lnTo>
                    <a:pt x="174" y="2"/>
                  </a:lnTo>
                  <a:lnTo>
                    <a:pt x="181" y="2"/>
                  </a:lnTo>
                  <a:lnTo>
                    <a:pt x="188" y="3"/>
                  </a:lnTo>
                  <a:lnTo>
                    <a:pt x="195" y="4"/>
                  </a:lnTo>
                  <a:lnTo>
                    <a:pt x="202" y="5"/>
                  </a:lnTo>
                  <a:lnTo>
                    <a:pt x="209" y="7"/>
                  </a:lnTo>
                  <a:lnTo>
                    <a:pt x="216" y="8"/>
                  </a:lnTo>
                  <a:lnTo>
                    <a:pt x="223" y="10"/>
                  </a:lnTo>
                  <a:lnTo>
                    <a:pt x="230" y="12"/>
                  </a:lnTo>
                  <a:lnTo>
                    <a:pt x="237" y="14"/>
                  </a:lnTo>
                  <a:lnTo>
                    <a:pt x="244" y="17"/>
                  </a:lnTo>
                  <a:lnTo>
                    <a:pt x="252" y="19"/>
                  </a:lnTo>
                  <a:lnTo>
                    <a:pt x="259" y="22"/>
                  </a:lnTo>
                  <a:lnTo>
                    <a:pt x="266" y="25"/>
                  </a:lnTo>
                  <a:lnTo>
                    <a:pt x="273" y="28"/>
                  </a:lnTo>
                  <a:lnTo>
                    <a:pt x="280" y="31"/>
                  </a:lnTo>
                  <a:lnTo>
                    <a:pt x="287" y="34"/>
                  </a:lnTo>
                  <a:lnTo>
                    <a:pt x="295" y="38"/>
                  </a:lnTo>
                  <a:lnTo>
                    <a:pt x="302" y="42"/>
                  </a:lnTo>
                  <a:lnTo>
                    <a:pt x="309" y="46"/>
                  </a:lnTo>
                  <a:lnTo>
                    <a:pt x="316" y="50"/>
                  </a:lnTo>
                  <a:lnTo>
                    <a:pt x="322" y="55"/>
                  </a:lnTo>
                  <a:lnTo>
                    <a:pt x="328" y="60"/>
                  </a:lnTo>
                  <a:lnTo>
                    <a:pt x="333" y="65"/>
                  </a:lnTo>
                  <a:lnTo>
                    <a:pt x="339" y="69"/>
                  </a:lnTo>
                  <a:lnTo>
                    <a:pt x="345" y="74"/>
                  </a:lnTo>
                  <a:lnTo>
                    <a:pt x="351" y="79"/>
                  </a:lnTo>
                  <a:lnTo>
                    <a:pt x="357" y="83"/>
                  </a:lnTo>
                  <a:lnTo>
                    <a:pt x="362" y="88"/>
                  </a:lnTo>
                  <a:lnTo>
                    <a:pt x="368" y="92"/>
                  </a:lnTo>
                  <a:lnTo>
                    <a:pt x="373" y="97"/>
                  </a:lnTo>
                  <a:lnTo>
                    <a:pt x="379" y="102"/>
                  </a:lnTo>
                  <a:lnTo>
                    <a:pt x="384" y="106"/>
                  </a:lnTo>
                  <a:lnTo>
                    <a:pt x="389" y="111"/>
                  </a:lnTo>
                  <a:lnTo>
                    <a:pt x="393" y="116"/>
                  </a:lnTo>
                  <a:lnTo>
                    <a:pt x="398" y="121"/>
                  </a:lnTo>
                  <a:lnTo>
                    <a:pt x="402" y="126"/>
                  </a:lnTo>
                  <a:lnTo>
                    <a:pt x="406" y="131"/>
                  </a:lnTo>
                  <a:lnTo>
                    <a:pt x="410" y="136"/>
                  </a:lnTo>
                  <a:lnTo>
                    <a:pt x="413" y="142"/>
                  </a:lnTo>
                  <a:lnTo>
                    <a:pt x="416" y="148"/>
                  </a:lnTo>
                  <a:lnTo>
                    <a:pt x="419" y="153"/>
                  </a:lnTo>
                  <a:lnTo>
                    <a:pt x="421" y="159"/>
                  </a:lnTo>
                  <a:lnTo>
                    <a:pt x="423" y="166"/>
                  </a:lnTo>
                  <a:lnTo>
                    <a:pt x="424" y="172"/>
                  </a:lnTo>
                  <a:lnTo>
                    <a:pt x="425" y="179"/>
                  </a:lnTo>
                  <a:lnTo>
                    <a:pt x="426" y="185"/>
                  </a:lnTo>
                  <a:lnTo>
                    <a:pt x="426" y="193"/>
                  </a:lnTo>
                  <a:lnTo>
                    <a:pt x="418" y="189"/>
                  </a:lnTo>
                  <a:lnTo>
                    <a:pt x="412" y="185"/>
                  </a:lnTo>
                  <a:lnTo>
                    <a:pt x="407" y="181"/>
                  </a:lnTo>
                  <a:lnTo>
                    <a:pt x="402" y="176"/>
                  </a:lnTo>
                  <a:lnTo>
                    <a:pt x="397" y="171"/>
                  </a:lnTo>
                  <a:lnTo>
                    <a:pt x="392" y="166"/>
                  </a:lnTo>
                  <a:lnTo>
                    <a:pt x="388" y="161"/>
                  </a:lnTo>
                  <a:lnTo>
                    <a:pt x="382" y="156"/>
                  </a:lnTo>
                  <a:lnTo>
                    <a:pt x="377" y="152"/>
                  </a:lnTo>
                  <a:lnTo>
                    <a:pt x="370" y="148"/>
                  </a:lnTo>
                  <a:lnTo>
                    <a:pt x="363" y="145"/>
                  </a:lnTo>
                  <a:lnTo>
                    <a:pt x="358" y="137"/>
                  </a:lnTo>
                  <a:lnTo>
                    <a:pt x="353" y="130"/>
                  </a:lnTo>
                  <a:lnTo>
                    <a:pt x="348" y="124"/>
                  </a:lnTo>
                  <a:lnTo>
                    <a:pt x="343" y="117"/>
                  </a:lnTo>
                  <a:lnTo>
                    <a:pt x="337" y="111"/>
                  </a:lnTo>
                  <a:lnTo>
                    <a:pt x="332" y="106"/>
                  </a:lnTo>
                  <a:lnTo>
                    <a:pt x="327" y="100"/>
                  </a:lnTo>
                  <a:lnTo>
                    <a:pt x="322" y="95"/>
                  </a:lnTo>
                  <a:lnTo>
                    <a:pt x="317" y="90"/>
                  </a:lnTo>
                  <a:lnTo>
                    <a:pt x="311" y="85"/>
                  </a:lnTo>
                  <a:lnTo>
                    <a:pt x="306" y="80"/>
                  </a:lnTo>
                  <a:lnTo>
                    <a:pt x="300" y="76"/>
                  </a:lnTo>
                  <a:lnTo>
                    <a:pt x="295" y="72"/>
                  </a:lnTo>
                  <a:lnTo>
                    <a:pt x="289" y="68"/>
                  </a:lnTo>
                  <a:lnTo>
                    <a:pt x="283" y="64"/>
                  </a:lnTo>
                  <a:lnTo>
                    <a:pt x="277" y="60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58" y="50"/>
                  </a:lnTo>
                  <a:lnTo>
                    <a:pt x="252" y="46"/>
                  </a:lnTo>
                  <a:lnTo>
                    <a:pt x="245" y="43"/>
                  </a:lnTo>
                  <a:lnTo>
                    <a:pt x="237" y="40"/>
                  </a:lnTo>
                  <a:lnTo>
                    <a:pt x="230" y="37"/>
                  </a:lnTo>
                  <a:lnTo>
                    <a:pt x="222" y="35"/>
                  </a:lnTo>
                  <a:lnTo>
                    <a:pt x="215" y="33"/>
                  </a:lnTo>
                  <a:lnTo>
                    <a:pt x="207" y="31"/>
                  </a:lnTo>
                  <a:lnTo>
                    <a:pt x="200" y="30"/>
                  </a:lnTo>
                  <a:lnTo>
                    <a:pt x="192" y="28"/>
                  </a:lnTo>
                  <a:lnTo>
                    <a:pt x="185" y="27"/>
                  </a:lnTo>
                  <a:lnTo>
                    <a:pt x="177" y="27"/>
                  </a:lnTo>
                  <a:lnTo>
                    <a:pt x="170" y="26"/>
                  </a:lnTo>
                  <a:lnTo>
                    <a:pt x="163" y="26"/>
                  </a:lnTo>
                  <a:lnTo>
                    <a:pt x="155" y="26"/>
                  </a:lnTo>
                  <a:lnTo>
                    <a:pt x="148" y="26"/>
                  </a:lnTo>
                  <a:lnTo>
                    <a:pt x="141" y="26"/>
                  </a:lnTo>
                  <a:lnTo>
                    <a:pt x="133" y="27"/>
                  </a:lnTo>
                  <a:lnTo>
                    <a:pt x="126" y="28"/>
                  </a:lnTo>
                  <a:lnTo>
                    <a:pt x="119" y="29"/>
                  </a:lnTo>
                  <a:lnTo>
                    <a:pt x="112" y="30"/>
                  </a:lnTo>
                  <a:lnTo>
                    <a:pt x="105" y="31"/>
                  </a:lnTo>
                  <a:lnTo>
                    <a:pt x="97" y="33"/>
                  </a:lnTo>
                  <a:lnTo>
                    <a:pt x="90" y="34"/>
                  </a:lnTo>
                  <a:lnTo>
                    <a:pt x="83" y="38"/>
                  </a:lnTo>
                  <a:lnTo>
                    <a:pt x="77" y="42"/>
                  </a:lnTo>
                  <a:lnTo>
                    <a:pt x="70" y="47"/>
                  </a:lnTo>
                  <a:lnTo>
                    <a:pt x="64" y="53"/>
                  </a:lnTo>
                  <a:lnTo>
                    <a:pt x="58" y="60"/>
                  </a:lnTo>
                  <a:lnTo>
                    <a:pt x="53" y="66"/>
                  </a:lnTo>
                  <a:lnTo>
                    <a:pt x="47" y="74"/>
                  </a:lnTo>
                  <a:lnTo>
                    <a:pt x="42" y="81"/>
                  </a:lnTo>
                  <a:lnTo>
                    <a:pt x="37" y="87"/>
                  </a:lnTo>
                  <a:lnTo>
                    <a:pt x="33" y="94"/>
                  </a:lnTo>
                  <a:lnTo>
                    <a:pt x="29" y="100"/>
                  </a:lnTo>
                  <a:lnTo>
                    <a:pt x="25" y="105"/>
                  </a:lnTo>
                  <a:lnTo>
                    <a:pt x="21" y="110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0" y="109"/>
                  </a:lnTo>
                  <a:lnTo>
                    <a:pt x="3" y="97"/>
                  </a:lnTo>
                  <a:lnTo>
                    <a:pt x="0" y="90"/>
                  </a:lnTo>
                </a:path>
              </a:pathLst>
            </a:custGeom>
            <a:solidFill>
              <a:srgbClr val="999999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33" name="Freeform 101">
              <a:extLst>
                <a:ext uri="{FF2B5EF4-FFF2-40B4-BE49-F238E27FC236}">
                  <a16:creationId xmlns:a16="http://schemas.microsoft.com/office/drawing/2014/main" id="{A7520776-1339-4ED1-B5AA-4913FEDE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313" y="4493629"/>
              <a:ext cx="612885" cy="272385"/>
            </a:xfrm>
            <a:custGeom>
              <a:avLst/>
              <a:gdLst>
                <a:gd name="T0" fmla="*/ 2147483646 w 427"/>
                <a:gd name="T1" fmla="*/ 2147483646 h 194"/>
                <a:gd name="T2" fmla="*/ 2147483646 w 427"/>
                <a:gd name="T3" fmla="*/ 2147483646 h 194"/>
                <a:gd name="T4" fmla="*/ 2147483646 w 427"/>
                <a:gd name="T5" fmla="*/ 2147483646 h 194"/>
                <a:gd name="T6" fmla="*/ 2147483646 w 427"/>
                <a:gd name="T7" fmla="*/ 2147483646 h 194"/>
                <a:gd name="T8" fmla="*/ 2147483646 w 427"/>
                <a:gd name="T9" fmla="*/ 2147483646 h 194"/>
                <a:gd name="T10" fmla="*/ 2147483646 w 427"/>
                <a:gd name="T11" fmla="*/ 2147483646 h 194"/>
                <a:gd name="T12" fmla="*/ 2147483646 w 427"/>
                <a:gd name="T13" fmla="*/ 2147483646 h 194"/>
                <a:gd name="T14" fmla="*/ 2147483646 w 427"/>
                <a:gd name="T15" fmla="*/ 2147483646 h 194"/>
                <a:gd name="T16" fmla="*/ 2147483646 w 427"/>
                <a:gd name="T17" fmla="*/ 0 h 194"/>
                <a:gd name="T18" fmla="*/ 2147483646 w 427"/>
                <a:gd name="T19" fmla="*/ 0 h 194"/>
                <a:gd name="T20" fmla="*/ 2147483646 w 427"/>
                <a:gd name="T21" fmla="*/ 2147483646 h 194"/>
                <a:gd name="T22" fmla="*/ 2147483646 w 427"/>
                <a:gd name="T23" fmla="*/ 2147483646 h 194"/>
                <a:gd name="T24" fmla="*/ 2147483646 w 427"/>
                <a:gd name="T25" fmla="*/ 2147483646 h 194"/>
                <a:gd name="T26" fmla="*/ 2147483646 w 427"/>
                <a:gd name="T27" fmla="*/ 2147483646 h 194"/>
                <a:gd name="T28" fmla="*/ 2147483646 w 427"/>
                <a:gd name="T29" fmla="*/ 2147483646 h 194"/>
                <a:gd name="T30" fmla="*/ 2147483646 w 427"/>
                <a:gd name="T31" fmla="*/ 2147483646 h 194"/>
                <a:gd name="T32" fmla="*/ 2147483646 w 427"/>
                <a:gd name="T33" fmla="*/ 2147483646 h 194"/>
                <a:gd name="T34" fmla="*/ 2147483646 w 427"/>
                <a:gd name="T35" fmla="*/ 2147483646 h 194"/>
                <a:gd name="T36" fmla="*/ 2147483646 w 427"/>
                <a:gd name="T37" fmla="*/ 2147483646 h 194"/>
                <a:gd name="T38" fmla="*/ 2147483646 w 427"/>
                <a:gd name="T39" fmla="*/ 2147483646 h 194"/>
                <a:gd name="T40" fmla="*/ 2147483646 w 427"/>
                <a:gd name="T41" fmla="*/ 2147483646 h 194"/>
                <a:gd name="T42" fmla="*/ 2147483646 w 427"/>
                <a:gd name="T43" fmla="*/ 2147483646 h 194"/>
                <a:gd name="T44" fmla="*/ 2147483646 w 427"/>
                <a:gd name="T45" fmla="*/ 2147483646 h 194"/>
                <a:gd name="T46" fmla="*/ 2147483646 w 427"/>
                <a:gd name="T47" fmla="*/ 2147483646 h 194"/>
                <a:gd name="T48" fmla="*/ 2147483646 w 427"/>
                <a:gd name="T49" fmla="*/ 2147483646 h 194"/>
                <a:gd name="T50" fmla="*/ 2147483646 w 427"/>
                <a:gd name="T51" fmla="*/ 2147483646 h 194"/>
                <a:gd name="T52" fmla="*/ 2147483646 w 427"/>
                <a:gd name="T53" fmla="*/ 2147483646 h 194"/>
                <a:gd name="T54" fmla="*/ 2147483646 w 427"/>
                <a:gd name="T55" fmla="*/ 2147483646 h 194"/>
                <a:gd name="T56" fmla="*/ 2147483646 w 427"/>
                <a:gd name="T57" fmla="*/ 2147483646 h 194"/>
                <a:gd name="T58" fmla="*/ 2147483646 w 427"/>
                <a:gd name="T59" fmla="*/ 2147483646 h 194"/>
                <a:gd name="T60" fmla="*/ 2147483646 w 427"/>
                <a:gd name="T61" fmla="*/ 2147483646 h 194"/>
                <a:gd name="T62" fmla="*/ 2147483646 w 427"/>
                <a:gd name="T63" fmla="*/ 2147483646 h 194"/>
                <a:gd name="T64" fmla="*/ 2147483646 w 427"/>
                <a:gd name="T65" fmla="*/ 2147483646 h 194"/>
                <a:gd name="T66" fmla="*/ 2147483646 w 427"/>
                <a:gd name="T67" fmla="*/ 2147483646 h 194"/>
                <a:gd name="T68" fmla="*/ 2147483646 w 427"/>
                <a:gd name="T69" fmla="*/ 2147483646 h 194"/>
                <a:gd name="T70" fmla="*/ 2147483646 w 427"/>
                <a:gd name="T71" fmla="*/ 2147483646 h 194"/>
                <a:gd name="T72" fmla="*/ 2147483646 w 427"/>
                <a:gd name="T73" fmla="*/ 2147483646 h 194"/>
                <a:gd name="T74" fmla="*/ 2147483646 w 427"/>
                <a:gd name="T75" fmla="*/ 2147483646 h 194"/>
                <a:gd name="T76" fmla="*/ 2147483646 w 427"/>
                <a:gd name="T77" fmla="*/ 2147483646 h 194"/>
                <a:gd name="T78" fmla="*/ 2147483646 w 427"/>
                <a:gd name="T79" fmla="*/ 2147483646 h 194"/>
                <a:gd name="T80" fmla="*/ 2147483646 w 427"/>
                <a:gd name="T81" fmla="*/ 2147483646 h 194"/>
                <a:gd name="T82" fmla="*/ 2147483646 w 427"/>
                <a:gd name="T83" fmla="*/ 2147483646 h 194"/>
                <a:gd name="T84" fmla="*/ 2147483646 w 427"/>
                <a:gd name="T85" fmla="*/ 2147483646 h 194"/>
                <a:gd name="T86" fmla="*/ 2147483646 w 427"/>
                <a:gd name="T87" fmla="*/ 2147483646 h 194"/>
                <a:gd name="T88" fmla="*/ 2147483646 w 427"/>
                <a:gd name="T89" fmla="*/ 2147483646 h 194"/>
                <a:gd name="T90" fmla="*/ 2147483646 w 427"/>
                <a:gd name="T91" fmla="*/ 2147483646 h 194"/>
                <a:gd name="T92" fmla="*/ 2147483646 w 427"/>
                <a:gd name="T93" fmla="*/ 2147483646 h 194"/>
                <a:gd name="T94" fmla="*/ 2147483646 w 427"/>
                <a:gd name="T95" fmla="*/ 2147483646 h 194"/>
                <a:gd name="T96" fmla="*/ 2147483646 w 427"/>
                <a:gd name="T97" fmla="*/ 2147483646 h 194"/>
                <a:gd name="T98" fmla="*/ 2147483646 w 427"/>
                <a:gd name="T99" fmla="*/ 2147483646 h 194"/>
                <a:gd name="T100" fmla="*/ 2147483646 w 427"/>
                <a:gd name="T101" fmla="*/ 2147483646 h 194"/>
                <a:gd name="T102" fmla="*/ 2147483646 w 427"/>
                <a:gd name="T103" fmla="*/ 2147483646 h 194"/>
                <a:gd name="T104" fmla="*/ 0 w 427"/>
                <a:gd name="T105" fmla="*/ 2147483646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7"/>
                <a:gd name="T160" fmla="*/ 0 h 194"/>
                <a:gd name="T161" fmla="*/ 427 w 427"/>
                <a:gd name="T162" fmla="*/ 194 h 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7" h="194">
                  <a:moveTo>
                    <a:pt x="0" y="90"/>
                  </a:moveTo>
                  <a:lnTo>
                    <a:pt x="6" y="87"/>
                  </a:lnTo>
                  <a:lnTo>
                    <a:pt x="11" y="84"/>
                  </a:lnTo>
                  <a:lnTo>
                    <a:pt x="16" y="79"/>
                  </a:lnTo>
                  <a:lnTo>
                    <a:pt x="20" y="75"/>
                  </a:lnTo>
                  <a:lnTo>
                    <a:pt x="24" y="70"/>
                  </a:lnTo>
                  <a:lnTo>
                    <a:pt x="28" y="64"/>
                  </a:lnTo>
                  <a:lnTo>
                    <a:pt x="31" y="59"/>
                  </a:lnTo>
                  <a:lnTo>
                    <a:pt x="35" y="53"/>
                  </a:lnTo>
                  <a:lnTo>
                    <a:pt x="38" y="47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0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70" y="9"/>
                  </a:lnTo>
                  <a:lnTo>
                    <a:pt x="76" y="6"/>
                  </a:lnTo>
                  <a:lnTo>
                    <a:pt x="83" y="5"/>
                  </a:lnTo>
                  <a:lnTo>
                    <a:pt x="90" y="4"/>
                  </a:lnTo>
                  <a:lnTo>
                    <a:pt x="97" y="3"/>
                  </a:lnTo>
                  <a:lnTo>
                    <a:pt x="104" y="2"/>
                  </a:lnTo>
                  <a:lnTo>
                    <a:pt x="111" y="1"/>
                  </a:lnTo>
                  <a:lnTo>
                    <a:pt x="117" y="1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1"/>
                  </a:lnTo>
                  <a:lnTo>
                    <a:pt x="166" y="1"/>
                  </a:lnTo>
                  <a:lnTo>
                    <a:pt x="174" y="2"/>
                  </a:lnTo>
                  <a:lnTo>
                    <a:pt x="181" y="2"/>
                  </a:lnTo>
                  <a:lnTo>
                    <a:pt x="188" y="3"/>
                  </a:lnTo>
                  <a:lnTo>
                    <a:pt x="195" y="4"/>
                  </a:lnTo>
                  <a:lnTo>
                    <a:pt x="202" y="5"/>
                  </a:lnTo>
                  <a:lnTo>
                    <a:pt x="209" y="7"/>
                  </a:lnTo>
                  <a:lnTo>
                    <a:pt x="216" y="8"/>
                  </a:lnTo>
                  <a:lnTo>
                    <a:pt x="223" y="10"/>
                  </a:lnTo>
                  <a:lnTo>
                    <a:pt x="230" y="12"/>
                  </a:lnTo>
                  <a:lnTo>
                    <a:pt x="237" y="14"/>
                  </a:lnTo>
                  <a:lnTo>
                    <a:pt x="244" y="17"/>
                  </a:lnTo>
                  <a:lnTo>
                    <a:pt x="252" y="19"/>
                  </a:lnTo>
                  <a:lnTo>
                    <a:pt x="259" y="22"/>
                  </a:lnTo>
                  <a:lnTo>
                    <a:pt x="266" y="25"/>
                  </a:lnTo>
                  <a:lnTo>
                    <a:pt x="273" y="28"/>
                  </a:lnTo>
                  <a:lnTo>
                    <a:pt x="280" y="31"/>
                  </a:lnTo>
                  <a:lnTo>
                    <a:pt x="287" y="34"/>
                  </a:lnTo>
                  <a:lnTo>
                    <a:pt x="295" y="38"/>
                  </a:lnTo>
                  <a:lnTo>
                    <a:pt x="302" y="42"/>
                  </a:lnTo>
                  <a:lnTo>
                    <a:pt x="309" y="46"/>
                  </a:lnTo>
                  <a:lnTo>
                    <a:pt x="316" y="50"/>
                  </a:lnTo>
                  <a:lnTo>
                    <a:pt x="322" y="55"/>
                  </a:lnTo>
                  <a:lnTo>
                    <a:pt x="328" y="60"/>
                  </a:lnTo>
                  <a:lnTo>
                    <a:pt x="333" y="65"/>
                  </a:lnTo>
                  <a:lnTo>
                    <a:pt x="339" y="69"/>
                  </a:lnTo>
                  <a:lnTo>
                    <a:pt x="345" y="74"/>
                  </a:lnTo>
                  <a:lnTo>
                    <a:pt x="351" y="79"/>
                  </a:lnTo>
                  <a:lnTo>
                    <a:pt x="357" y="83"/>
                  </a:lnTo>
                  <a:lnTo>
                    <a:pt x="362" y="88"/>
                  </a:lnTo>
                  <a:lnTo>
                    <a:pt x="368" y="92"/>
                  </a:lnTo>
                  <a:lnTo>
                    <a:pt x="373" y="97"/>
                  </a:lnTo>
                  <a:lnTo>
                    <a:pt x="379" y="102"/>
                  </a:lnTo>
                  <a:lnTo>
                    <a:pt x="384" y="106"/>
                  </a:lnTo>
                  <a:lnTo>
                    <a:pt x="389" y="111"/>
                  </a:lnTo>
                  <a:lnTo>
                    <a:pt x="393" y="116"/>
                  </a:lnTo>
                  <a:lnTo>
                    <a:pt x="398" y="121"/>
                  </a:lnTo>
                  <a:lnTo>
                    <a:pt x="402" y="126"/>
                  </a:lnTo>
                  <a:lnTo>
                    <a:pt x="406" y="131"/>
                  </a:lnTo>
                  <a:lnTo>
                    <a:pt x="410" y="136"/>
                  </a:lnTo>
                  <a:lnTo>
                    <a:pt x="413" y="142"/>
                  </a:lnTo>
                  <a:lnTo>
                    <a:pt x="416" y="148"/>
                  </a:lnTo>
                  <a:lnTo>
                    <a:pt x="419" y="153"/>
                  </a:lnTo>
                  <a:lnTo>
                    <a:pt x="421" y="159"/>
                  </a:lnTo>
                  <a:lnTo>
                    <a:pt x="423" y="166"/>
                  </a:lnTo>
                  <a:lnTo>
                    <a:pt x="424" y="172"/>
                  </a:lnTo>
                  <a:lnTo>
                    <a:pt x="425" y="179"/>
                  </a:lnTo>
                  <a:lnTo>
                    <a:pt x="426" y="185"/>
                  </a:lnTo>
                  <a:lnTo>
                    <a:pt x="426" y="193"/>
                  </a:lnTo>
                  <a:lnTo>
                    <a:pt x="418" y="189"/>
                  </a:lnTo>
                  <a:lnTo>
                    <a:pt x="412" y="185"/>
                  </a:lnTo>
                  <a:lnTo>
                    <a:pt x="407" y="181"/>
                  </a:lnTo>
                  <a:lnTo>
                    <a:pt x="402" y="176"/>
                  </a:lnTo>
                  <a:lnTo>
                    <a:pt x="397" y="171"/>
                  </a:lnTo>
                  <a:lnTo>
                    <a:pt x="392" y="166"/>
                  </a:lnTo>
                  <a:lnTo>
                    <a:pt x="388" y="161"/>
                  </a:lnTo>
                  <a:lnTo>
                    <a:pt x="382" y="156"/>
                  </a:lnTo>
                  <a:lnTo>
                    <a:pt x="377" y="152"/>
                  </a:lnTo>
                  <a:lnTo>
                    <a:pt x="370" y="148"/>
                  </a:lnTo>
                  <a:lnTo>
                    <a:pt x="363" y="145"/>
                  </a:lnTo>
                  <a:lnTo>
                    <a:pt x="358" y="137"/>
                  </a:lnTo>
                  <a:lnTo>
                    <a:pt x="353" y="130"/>
                  </a:lnTo>
                  <a:lnTo>
                    <a:pt x="348" y="124"/>
                  </a:lnTo>
                  <a:lnTo>
                    <a:pt x="343" y="117"/>
                  </a:lnTo>
                  <a:lnTo>
                    <a:pt x="337" y="111"/>
                  </a:lnTo>
                  <a:lnTo>
                    <a:pt x="332" y="106"/>
                  </a:lnTo>
                  <a:lnTo>
                    <a:pt x="327" y="100"/>
                  </a:lnTo>
                  <a:lnTo>
                    <a:pt x="322" y="95"/>
                  </a:lnTo>
                  <a:lnTo>
                    <a:pt x="317" y="90"/>
                  </a:lnTo>
                  <a:lnTo>
                    <a:pt x="311" y="85"/>
                  </a:lnTo>
                  <a:lnTo>
                    <a:pt x="306" y="80"/>
                  </a:lnTo>
                  <a:lnTo>
                    <a:pt x="300" y="76"/>
                  </a:lnTo>
                  <a:lnTo>
                    <a:pt x="295" y="72"/>
                  </a:lnTo>
                  <a:lnTo>
                    <a:pt x="289" y="68"/>
                  </a:lnTo>
                  <a:lnTo>
                    <a:pt x="283" y="64"/>
                  </a:lnTo>
                  <a:lnTo>
                    <a:pt x="277" y="60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58" y="50"/>
                  </a:lnTo>
                  <a:lnTo>
                    <a:pt x="252" y="46"/>
                  </a:lnTo>
                  <a:lnTo>
                    <a:pt x="245" y="43"/>
                  </a:lnTo>
                  <a:lnTo>
                    <a:pt x="237" y="40"/>
                  </a:lnTo>
                  <a:lnTo>
                    <a:pt x="230" y="37"/>
                  </a:lnTo>
                  <a:lnTo>
                    <a:pt x="222" y="35"/>
                  </a:lnTo>
                  <a:lnTo>
                    <a:pt x="215" y="33"/>
                  </a:lnTo>
                  <a:lnTo>
                    <a:pt x="207" y="31"/>
                  </a:lnTo>
                  <a:lnTo>
                    <a:pt x="200" y="30"/>
                  </a:lnTo>
                  <a:lnTo>
                    <a:pt x="192" y="28"/>
                  </a:lnTo>
                  <a:lnTo>
                    <a:pt x="185" y="27"/>
                  </a:lnTo>
                  <a:lnTo>
                    <a:pt x="177" y="27"/>
                  </a:lnTo>
                  <a:lnTo>
                    <a:pt x="170" y="26"/>
                  </a:lnTo>
                  <a:lnTo>
                    <a:pt x="163" y="26"/>
                  </a:lnTo>
                  <a:lnTo>
                    <a:pt x="155" y="26"/>
                  </a:lnTo>
                  <a:lnTo>
                    <a:pt x="148" y="26"/>
                  </a:lnTo>
                  <a:lnTo>
                    <a:pt x="141" y="26"/>
                  </a:lnTo>
                  <a:lnTo>
                    <a:pt x="133" y="27"/>
                  </a:lnTo>
                  <a:lnTo>
                    <a:pt x="126" y="28"/>
                  </a:lnTo>
                  <a:lnTo>
                    <a:pt x="119" y="29"/>
                  </a:lnTo>
                  <a:lnTo>
                    <a:pt x="112" y="30"/>
                  </a:lnTo>
                  <a:lnTo>
                    <a:pt x="105" y="31"/>
                  </a:lnTo>
                  <a:lnTo>
                    <a:pt x="97" y="33"/>
                  </a:lnTo>
                  <a:lnTo>
                    <a:pt x="90" y="34"/>
                  </a:lnTo>
                  <a:lnTo>
                    <a:pt x="83" y="38"/>
                  </a:lnTo>
                  <a:lnTo>
                    <a:pt x="77" y="42"/>
                  </a:lnTo>
                  <a:lnTo>
                    <a:pt x="70" y="47"/>
                  </a:lnTo>
                  <a:lnTo>
                    <a:pt x="64" y="53"/>
                  </a:lnTo>
                  <a:lnTo>
                    <a:pt x="58" y="60"/>
                  </a:lnTo>
                  <a:lnTo>
                    <a:pt x="53" y="66"/>
                  </a:lnTo>
                  <a:lnTo>
                    <a:pt x="47" y="74"/>
                  </a:lnTo>
                  <a:lnTo>
                    <a:pt x="42" y="81"/>
                  </a:lnTo>
                  <a:lnTo>
                    <a:pt x="37" y="87"/>
                  </a:lnTo>
                  <a:lnTo>
                    <a:pt x="33" y="94"/>
                  </a:lnTo>
                  <a:lnTo>
                    <a:pt x="29" y="100"/>
                  </a:lnTo>
                  <a:lnTo>
                    <a:pt x="25" y="105"/>
                  </a:lnTo>
                  <a:lnTo>
                    <a:pt x="21" y="110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0" y="109"/>
                  </a:lnTo>
                  <a:lnTo>
                    <a:pt x="3" y="97"/>
                  </a:lnTo>
                  <a:lnTo>
                    <a:pt x="0" y="90"/>
                  </a:lnTo>
                </a:path>
              </a:pathLst>
            </a:custGeom>
            <a:noFill/>
            <a:ln w="3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4" name="Freeform 102">
              <a:extLst>
                <a:ext uri="{FF2B5EF4-FFF2-40B4-BE49-F238E27FC236}">
                  <a16:creationId xmlns:a16="http://schemas.microsoft.com/office/drawing/2014/main" id="{BF194FD7-EF74-4A39-908D-519AEBEB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231" y="4483800"/>
              <a:ext cx="264101" cy="115132"/>
            </a:xfrm>
            <a:custGeom>
              <a:avLst/>
              <a:gdLst>
                <a:gd name="T0" fmla="*/ 0 w 184"/>
                <a:gd name="T1" fmla="*/ 2147483646 h 82"/>
                <a:gd name="T2" fmla="*/ 2147483646 w 184"/>
                <a:gd name="T3" fmla="*/ 2147483646 h 82"/>
                <a:gd name="T4" fmla="*/ 2147483646 w 184"/>
                <a:gd name="T5" fmla="*/ 2147483646 h 82"/>
                <a:gd name="T6" fmla="*/ 2147483646 w 184"/>
                <a:gd name="T7" fmla="*/ 2147483646 h 82"/>
                <a:gd name="T8" fmla="*/ 2147483646 w 184"/>
                <a:gd name="T9" fmla="*/ 2147483646 h 82"/>
                <a:gd name="T10" fmla="*/ 2147483646 w 184"/>
                <a:gd name="T11" fmla="*/ 2147483646 h 82"/>
                <a:gd name="T12" fmla="*/ 2147483646 w 184"/>
                <a:gd name="T13" fmla="*/ 2147483646 h 82"/>
                <a:gd name="T14" fmla="*/ 2147483646 w 184"/>
                <a:gd name="T15" fmla="*/ 2147483646 h 82"/>
                <a:gd name="T16" fmla="*/ 2147483646 w 184"/>
                <a:gd name="T17" fmla="*/ 2147483646 h 82"/>
                <a:gd name="T18" fmla="*/ 2147483646 w 184"/>
                <a:gd name="T19" fmla="*/ 2147483646 h 82"/>
                <a:gd name="T20" fmla="*/ 2147483646 w 184"/>
                <a:gd name="T21" fmla="*/ 2147483646 h 82"/>
                <a:gd name="T22" fmla="*/ 2147483646 w 184"/>
                <a:gd name="T23" fmla="*/ 2147483646 h 82"/>
                <a:gd name="T24" fmla="*/ 2147483646 w 184"/>
                <a:gd name="T25" fmla="*/ 2147483646 h 82"/>
                <a:gd name="T26" fmla="*/ 2147483646 w 184"/>
                <a:gd name="T27" fmla="*/ 2147483646 h 82"/>
                <a:gd name="T28" fmla="*/ 2147483646 w 184"/>
                <a:gd name="T29" fmla="*/ 2147483646 h 82"/>
                <a:gd name="T30" fmla="*/ 2147483646 w 184"/>
                <a:gd name="T31" fmla="*/ 2147483646 h 82"/>
                <a:gd name="T32" fmla="*/ 2147483646 w 184"/>
                <a:gd name="T33" fmla="*/ 2147483646 h 82"/>
                <a:gd name="T34" fmla="*/ 2147483646 w 184"/>
                <a:gd name="T35" fmla="*/ 2147483646 h 82"/>
                <a:gd name="T36" fmla="*/ 2147483646 w 184"/>
                <a:gd name="T37" fmla="*/ 2147483646 h 82"/>
                <a:gd name="T38" fmla="*/ 2147483646 w 184"/>
                <a:gd name="T39" fmla="*/ 2147483646 h 82"/>
                <a:gd name="T40" fmla="*/ 2147483646 w 184"/>
                <a:gd name="T41" fmla="*/ 2147483646 h 82"/>
                <a:gd name="T42" fmla="*/ 2147483646 w 184"/>
                <a:gd name="T43" fmla="*/ 2147483646 h 82"/>
                <a:gd name="T44" fmla="*/ 2147483646 w 184"/>
                <a:gd name="T45" fmla="*/ 2147483646 h 82"/>
                <a:gd name="T46" fmla="*/ 2147483646 w 184"/>
                <a:gd name="T47" fmla="*/ 2147483646 h 82"/>
                <a:gd name="T48" fmla="*/ 2147483646 w 184"/>
                <a:gd name="T49" fmla="*/ 0 h 82"/>
                <a:gd name="T50" fmla="*/ 2147483646 w 184"/>
                <a:gd name="T51" fmla="*/ 0 h 82"/>
                <a:gd name="T52" fmla="*/ 2147483646 w 184"/>
                <a:gd name="T53" fmla="*/ 2147483646 h 82"/>
                <a:gd name="T54" fmla="*/ 2147483646 w 184"/>
                <a:gd name="T55" fmla="*/ 2147483646 h 82"/>
                <a:gd name="T56" fmla="*/ 2147483646 w 184"/>
                <a:gd name="T57" fmla="*/ 2147483646 h 82"/>
                <a:gd name="T58" fmla="*/ 2147483646 w 184"/>
                <a:gd name="T59" fmla="*/ 2147483646 h 82"/>
                <a:gd name="T60" fmla="*/ 2147483646 w 184"/>
                <a:gd name="T61" fmla="*/ 2147483646 h 82"/>
                <a:gd name="T62" fmla="*/ 2147483646 w 184"/>
                <a:gd name="T63" fmla="*/ 2147483646 h 82"/>
                <a:gd name="T64" fmla="*/ 2147483646 w 184"/>
                <a:gd name="T65" fmla="*/ 2147483646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"/>
                <a:gd name="T100" fmla="*/ 0 h 82"/>
                <a:gd name="T101" fmla="*/ 184 w 1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" h="82">
                  <a:moveTo>
                    <a:pt x="0" y="81"/>
                  </a:moveTo>
                  <a:lnTo>
                    <a:pt x="3" y="73"/>
                  </a:lnTo>
                  <a:lnTo>
                    <a:pt x="7" y="66"/>
                  </a:lnTo>
                  <a:lnTo>
                    <a:pt x="10" y="60"/>
                  </a:lnTo>
                  <a:lnTo>
                    <a:pt x="14" y="53"/>
                  </a:lnTo>
                  <a:lnTo>
                    <a:pt x="18" y="48"/>
                  </a:lnTo>
                  <a:lnTo>
                    <a:pt x="21" y="42"/>
                  </a:lnTo>
                  <a:lnTo>
                    <a:pt x="25" y="37"/>
                  </a:lnTo>
                  <a:lnTo>
                    <a:pt x="29" y="33"/>
                  </a:lnTo>
                  <a:lnTo>
                    <a:pt x="33" y="28"/>
                  </a:lnTo>
                  <a:lnTo>
                    <a:pt x="37" y="24"/>
                  </a:lnTo>
                  <a:lnTo>
                    <a:pt x="41" y="21"/>
                  </a:lnTo>
                  <a:lnTo>
                    <a:pt x="46" y="18"/>
                  </a:lnTo>
                  <a:lnTo>
                    <a:pt x="50" y="15"/>
                  </a:lnTo>
                  <a:lnTo>
                    <a:pt x="55" y="12"/>
                  </a:lnTo>
                  <a:lnTo>
                    <a:pt x="60" y="10"/>
                  </a:lnTo>
                  <a:lnTo>
                    <a:pt x="65" y="8"/>
                  </a:lnTo>
                  <a:lnTo>
                    <a:pt x="70" y="6"/>
                  </a:lnTo>
                  <a:lnTo>
                    <a:pt x="75" y="5"/>
                  </a:lnTo>
                  <a:lnTo>
                    <a:pt x="81" y="3"/>
                  </a:lnTo>
                  <a:lnTo>
                    <a:pt x="87" y="2"/>
                  </a:lnTo>
                  <a:lnTo>
                    <a:pt x="93" y="2"/>
                  </a:lnTo>
                  <a:lnTo>
                    <a:pt x="100" y="1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9" y="1"/>
                  </a:lnTo>
                  <a:lnTo>
                    <a:pt x="137" y="1"/>
                  </a:lnTo>
                  <a:lnTo>
                    <a:pt x="145" y="1"/>
                  </a:lnTo>
                  <a:lnTo>
                    <a:pt x="154" y="2"/>
                  </a:lnTo>
                  <a:lnTo>
                    <a:pt x="164" y="2"/>
                  </a:lnTo>
                  <a:lnTo>
                    <a:pt x="173" y="3"/>
                  </a:lnTo>
                  <a:lnTo>
                    <a:pt x="183" y="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5" name="Freeform 103">
              <a:extLst>
                <a:ext uri="{FF2B5EF4-FFF2-40B4-BE49-F238E27FC236}">
                  <a16:creationId xmlns:a16="http://schemas.microsoft.com/office/drawing/2014/main" id="{090EF9B7-A1EC-4113-9BEE-56C91056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897" y="4489416"/>
              <a:ext cx="318643" cy="197971"/>
            </a:xfrm>
            <a:custGeom>
              <a:avLst/>
              <a:gdLst>
                <a:gd name="T0" fmla="*/ 0 w 222"/>
                <a:gd name="T1" fmla="*/ 0 h 141"/>
                <a:gd name="T2" fmla="*/ 2147483646 w 222"/>
                <a:gd name="T3" fmla="*/ 2147483646 h 141"/>
                <a:gd name="T4" fmla="*/ 2147483646 w 222"/>
                <a:gd name="T5" fmla="*/ 2147483646 h 141"/>
                <a:gd name="T6" fmla="*/ 2147483646 w 222"/>
                <a:gd name="T7" fmla="*/ 2147483646 h 141"/>
                <a:gd name="T8" fmla="*/ 2147483646 w 222"/>
                <a:gd name="T9" fmla="*/ 2147483646 h 141"/>
                <a:gd name="T10" fmla="*/ 2147483646 w 222"/>
                <a:gd name="T11" fmla="*/ 2147483646 h 141"/>
                <a:gd name="T12" fmla="*/ 2147483646 w 222"/>
                <a:gd name="T13" fmla="*/ 2147483646 h 141"/>
                <a:gd name="T14" fmla="*/ 2147483646 w 222"/>
                <a:gd name="T15" fmla="*/ 2147483646 h 141"/>
                <a:gd name="T16" fmla="*/ 2147483646 w 222"/>
                <a:gd name="T17" fmla="*/ 2147483646 h 141"/>
                <a:gd name="T18" fmla="*/ 2147483646 w 222"/>
                <a:gd name="T19" fmla="*/ 2147483646 h 141"/>
                <a:gd name="T20" fmla="*/ 2147483646 w 222"/>
                <a:gd name="T21" fmla="*/ 2147483646 h 141"/>
                <a:gd name="T22" fmla="*/ 2147483646 w 222"/>
                <a:gd name="T23" fmla="*/ 2147483646 h 141"/>
                <a:gd name="T24" fmla="*/ 2147483646 w 222"/>
                <a:gd name="T25" fmla="*/ 2147483646 h 141"/>
                <a:gd name="T26" fmla="*/ 2147483646 w 222"/>
                <a:gd name="T27" fmla="*/ 2147483646 h 141"/>
                <a:gd name="T28" fmla="*/ 2147483646 w 222"/>
                <a:gd name="T29" fmla="*/ 2147483646 h 141"/>
                <a:gd name="T30" fmla="*/ 2147483646 w 222"/>
                <a:gd name="T31" fmla="*/ 2147483646 h 141"/>
                <a:gd name="T32" fmla="*/ 2147483646 w 222"/>
                <a:gd name="T33" fmla="*/ 2147483646 h 141"/>
                <a:gd name="T34" fmla="*/ 2147483646 w 222"/>
                <a:gd name="T35" fmla="*/ 2147483646 h 141"/>
                <a:gd name="T36" fmla="*/ 2147483646 w 222"/>
                <a:gd name="T37" fmla="*/ 2147483646 h 141"/>
                <a:gd name="T38" fmla="*/ 2147483646 w 222"/>
                <a:gd name="T39" fmla="*/ 2147483646 h 141"/>
                <a:gd name="T40" fmla="*/ 2147483646 w 222"/>
                <a:gd name="T41" fmla="*/ 2147483646 h 141"/>
                <a:gd name="T42" fmla="*/ 2147483646 w 222"/>
                <a:gd name="T43" fmla="*/ 2147483646 h 141"/>
                <a:gd name="T44" fmla="*/ 2147483646 w 222"/>
                <a:gd name="T45" fmla="*/ 2147483646 h 141"/>
                <a:gd name="T46" fmla="*/ 2147483646 w 222"/>
                <a:gd name="T47" fmla="*/ 2147483646 h 141"/>
                <a:gd name="T48" fmla="*/ 2147483646 w 222"/>
                <a:gd name="T49" fmla="*/ 2147483646 h 141"/>
                <a:gd name="T50" fmla="*/ 2147483646 w 222"/>
                <a:gd name="T51" fmla="*/ 2147483646 h 141"/>
                <a:gd name="T52" fmla="*/ 2147483646 w 222"/>
                <a:gd name="T53" fmla="*/ 2147483646 h 141"/>
                <a:gd name="T54" fmla="*/ 2147483646 w 222"/>
                <a:gd name="T55" fmla="*/ 2147483646 h 141"/>
                <a:gd name="T56" fmla="*/ 2147483646 w 222"/>
                <a:gd name="T57" fmla="*/ 2147483646 h 141"/>
                <a:gd name="T58" fmla="*/ 2147483646 w 222"/>
                <a:gd name="T59" fmla="*/ 2147483646 h 141"/>
                <a:gd name="T60" fmla="*/ 2147483646 w 222"/>
                <a:gd name="T61" fmla="*/ 2147483646 h 141"/>
                <a:gd name="T62" fmla="*/ 2147483646 w 222"/>
                <a:gd name="T63" fmla="*/ 2147483646 h 141"/>
                <a:gd name="T64" fmla="*/ 2147483646 w 222"/>
                <a:gd name="T65" fmla="*/ 2147483646 h 141"/>
                <a:gd name="T66" fmla="*/ 2147483646 w 222"/>
                <a:gd name="T67" fmla="*/ 2147483646 h 141"/>
                <a:gd name="T68" fmla="*/ 2147483646 w 222"/>
                <a:gd name="T69" fmla="*/ 2147483646 h 141"/>
                <a:gd name="T70" fmla="*/ 2147483646 w 222"/>
                <a:gd name="T71" fmla="*/ 2147483646 h 141"/>
                <a:gd name="T72" fmla="*/ 2147483646 w 222"/>
                <a:gd name="T73" fmla="*/ 2147483646 h 141"/>
                <a:gd name="T74" fmla="*/ 2147483646 w 222"/>
                <a:gd name="T75" fmla="*/ 2147483646 h 141"/>
                <a:gd name="T76" fmla="*/ 2147483646 w 222"/>
                <a:gd name="T77" fmla="*/ 2147483646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2"/>
                <a:gd name="T118" fmla="*/ 0 h 141"/>
                <a:gd name="T119" fmla="*/ 222 w 222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2" h="141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20" y="4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40" y="10"/>
                  </a:lnTo>
                  <a:lnTo>
                    <a:pt x="47" y="12"/>
                  </a:lnTo>
                  <a:lnTo>
                    <a:pt x="53" y="14"/>
                  </a:lnTo>
                  <a:lnTo>
                    <a:pt x="60" y="16"/>
                  </a:lnTo>
                  <a:lnTo>
                    <a:pt x="67" y="19"/>
                  </a:lnTo>
                  <a:lnTo>
                    <a:pt x="73" y="21"/>
                  </a:lnTo>
                  <a:lnTo>
                    <a:pt x="80" y="24"/>
                  </a:lnTo>
                  <a:lnTo>
                    <a:pt x="86" y="27"/>
                  </a:lnTo>
                  <a:lnTo>
                    <a:pt x="93" y="30"/>
                  </a:lnTo>
                  <a:lnTo>
                    <a:pt x="99" y="33"/>
                  </a:lnTo>
                  <a:lnTo>
                    <a:pt x="105" y="36"/>
                  </a:lnTo>
                  <a:lnTo>
                    <a:pt x="112" y="40"/>
                  </a:lnTo>
                  <a:lnTo>
                    <a:pt x="118" y="43"/>
                  </a:lnTo>
                  <a:lnTo>
                    <a:pt x="124" y="47"/>
                  </a:lnTo>
                  <a:lnTo>
                    <a:pt x="130" y="50"/>
                  </a:lnTo>
                  <a:lnTo>
                    <a:pt x="136" y="54"/>
                  </a:lnTo>
                  <a:lnTo>
                    <a:pt x="142" y="58"/>
                  </a:lnTo>
                  <a:lnTo>
                    <a:pt x="148" y="62"/>
                  </a:lnTo>
                  <a:lnTo>
                    <a:pt x="154" y="67"/>
                  </a:lnTo>
                  <a:lnTo>
                    <a:pt x="159" y="71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6" y="85"/>
                  </a:lnTo>
                  <a:lnTo>
                    <a:pt x="181" y="90"/>
                  </a:lnTo>
                  <a:lnTo>
                    <a:pt x="186" y="95"/>
                  </a:lnTo>
                  <a:lnTo>
                    <a:pt x="191" y="100"/>
                  </a:lnTo>
                  <a:lnTo>
                    <a:pt x="195" y="106"/>
                  </a:lnTo>
                  <a:lnTo>
                    <a:pt x="200" y="111"/>
                  </a:lnTo>
                  <a:lnTo>
                    <a:pt x="204" y="117"/>
                  </a:lnTo>
                  <a:lnTo>
                    <a:pt x="209" y="122"/>
                  </a:lnTo>
                  <a:lnTo>
                    <a:pt x="213" y="128"/>
                  </a:lnTo>
                  <a:lnTo>
                    <a:pt x="217" y="134"/>
                  </a:lnTo>
                  <a:lnTo>
                    <a:pt x="221" y="14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6" name="Freeform 104">
              <a:extLst>
                <a:ext uri="{FF2B5EF4-FFF2-40B4-BE49-F238E27FC236}">
                  <a16:creationId xmlns:a16="http://schemas.microsoft.com/office/drawing/2014/main" id="{EDC220E2-EAE9-4B6A-98A2-B7F07D5B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104" y="4685983"/>
              <a:ext cx="4306" cy="54758"/>
            </a:xfrm>
            <a:custGeom>
              <a:avLst/>
              <a:gdLst>
                <a:gd name="T0" fmla="*/ 0 w 3"/>
                <a:gd name="T1" fmla="*/ 0 h 39"/>
                <a:gd name="T2" fmla="*/ 0 w 3"/>
                <a:gd name="T3" fmla="*/ 2147483646 h 39"/>
                <a:gd name="T4" fmla="*/ 2147483646 w 3"/>
                <a:gd name="T5" fmla="*/ 2147483646 h 39"/>
                <a:gd name="T6" fmla="*/ 2147483646 w 3"/>
                <a:gd name="T7" fmla="*/ 2147483646 h 39"/>
                <a:gd name="T8" fmla="*/ 2147483646 w 3"/>
                <a:gd name="T9" fmla="*/ 214748364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9"/>
                <a:gd name="T17" fmla="*/ 3 w 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9">
                  <a:moveTo>
                    <a:pt x="0" y="0"/>
                  </a:moveTo>
                  <a:lnTo>
                    <a:pt x="0" y="6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2" y="38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7" name="Freeform 105">
              <a:extLst>
                <a:ext uri="{FF2B5EF4-FFF2-40B4-BE49-F238E27FC236}">
                  <a16:creationId xmlns:a16="http://schemas.microsoft.com/office/drawing/2014/main" id="{C84891D2-92FC-43EA-9B7F-F2385F01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845" y="4726701"/>
              <a:ext cx="33013" cy="56162"/>
            </a:xfrm>
            <a:custGeom>
              <a:avLst/>
              <a:gdLst>
                <a:gd name="T0" fmla="*/ 0 w 23"/>
                <a:gd name="T1" fmla="*/ 2147483646 h 40"/>
                <a:gd name="T2" fmla="*/ 2147483646 w 23"/>
                <a:gd name="T3" fmla="*/ 2147483646 h 40"/>
                <a:gd name="T4" fmla="*/ 2147483646 w 23"/>
                <a:gd name="T5" fmla="*/ 2147483646 h 40"/>
                <a:gd name="T6" fmla="*/ 2147483646 w 23"/>
                <a:gd name="T7" fmla="*/ 2147483646 h 40"/>
                <a:gd name="T8" fmla="*/ 2147483646 w 23"/>
                <a:gd name="T9" fmla="*/ 2147483646 h 40"/>
                <a:gd name="T10" fmla="*/ 2147483646 w 23"/>
                <a:gd name="T11" fmla="*/ 2147483646 h 40"/>
                <a:gd name="T12" fmla="*/ 2147483646 w 23"/>
                <a:gd name="T13" fmla="*/ 2147483646 h 40"/>
                <a:gd name="T14" fmla="*/ 2147483646 w 23"/>
                <a:gd name="T15" fmla="*/ 2147483646 h 40"/>
                <a:gd name="T16" fmla="*/ 2147483646 w 23"/>
                <a:gd name="T17" fmla="*/ 0 h 40"/>
                <a:gd name="T18" fmla="*/ 2147483646 w 23"/>
                <a:gd name="T19" fmla="*/ 0 h 40"/>
                <a:gd name="T20" fmla="*/ 2147483646 w 23"/>
                <a:gd name="T21" fmla="*/ 2147483646 h 40"/>
                <a:gd name="T22" fmla="*/ 2147483646 w 23"/>
                <a:gd name="T23" fmla="*/ 2147483646 h 40"/>
                <a:gd name="T24" fmla="*/ 0 w 23"/>
                <a:gd name="T25" fmla="*/ 2147483646 h 40"/>
                <a:gd name="T26" fmla="*/ 0 w 23"/>
                <a:gd name="T27" fmla="*/ 2147483646 h 40"/>
                <a:gd name="T28" fmla="*/ 0 w 23"/>
                <a:gd name="T29" fmla="*/ 2147483646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40"/>
                <a:gd name="T47" fmla="*/ 23 w 23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40">
                  <a:moveTo>
                    <a:pt x="0" y="14"/>
                  </a:moveTo>
                  <a:lnTo>
                    <a:pt x="6" y="21"/>
                  </a:lnTo>
                  <a:lnTo>
                    <a:pt x="17" y="33"/>
                  </a:lnTo>
                  <a:lnTo>
                    <a:pt x="22" y="39"/>
                  </a:lnTo>
                  <a:lnTo>
                    <a:pt x="21" y="33"/>
                  </a:lnTo>
                  <a:lnTo>
                    <a:pt x="18" y="19"/>
                  </a:lnTo>
                  <a:lnTo>
                    <a:pt x="15" y="6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138" name="Freeform 106">
              <a:extLst>
                <a:ext uri="{FF2B5EF4-FFF2-40B4-BE49-F238E27FC236}">
                  <a16:creationId xmlns:a16="http://schemas.microsoft.com/office/drawing/2014/main" id="{50C520F2-3855-4DA5-8F69-7561A690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845" y="4726701"/>
              <a:ext cx="33013" cy="56162"/>
            </a:xfrm>
            <a:custGeom>
              <a:avLst/>
              <a:gdLst>
                <a:gd name="T0" fmla="*/ 0 w 23"/>
                <a:gd name="T1" fmla="*/ 2147483646 h 40"/>
                <a:gd name="T2" fmla="*/ 2147483646 w 23"/>
                <a:gd name="T3" fmla="*/ 2147483646 h 40"/>
                <a:gd name="T4" fmla="*/ 2147483646 w 23"/>
                <a:gd name="T5" fmla="*/ 2147483646 h 40"/>
                <a:gd name="T6" fmla="*/ 2147483646 w 23"/>
                <a:gd name="T7" fmla="*/ 2147483646 h 40"/>
                <a:gd name="T8" fmla="*/ 2147483646 w 23"/>
                <a:gd name="T9" fmla="*/ 2147483646 h 40"/>
                <a:gd name="T10" fmla="*/ 2147483646 w 23"/>
                <a:gd name="T11" fmla="*/ 2147483646 h 40"/>
                <a:gd name="T12" fmla="*/ 2147483646 w 23"/>
                <a:gd name="T13" fmla="*/ 2147483646 h 40"/>
                <a:gd name="T14" fmla="*/ 2147483646 w 23"/>
                <a:gd name="T15" fmla="*/ 2147483646 h 40"/>
                <a:gd name="T16" fmla="*/ 2147483646 w 23"/>
                <a:gd name="T17" fmla="*/ 0 h 40"/>
                <a:gd name="T18" fmla="*/ 2147483646 w 23"/>
                <a:gd name="T19" fmla="*/ 0 h 40"/>
                <a:gd name="T20" fmla="*/ 2147483646 w 23"/>
                <a:gd name="T21" fmla="*/ 2147483646 h 40"/>
                <a:gd name="T22" fmla="*/ 2147483646 w 23"/>
                <a:gd name="T23" fmla="*/ 2147483646 h 40"/>
                <a:gd name="T24" fmla="*/ 0 w 23"/>
                <a:gd name="T25" fmla="*/ 2147483646 h 40"/>
                <a:gd name="T26" fmla="*/ 0 w 23"/>
                <a:gd name="T27" fmla="*/ 2147483646 h 40"/>
                <a:gd name="T28" fmla="*/ 0 w 23"/>
                <a:gd name="T29" fmla="*/ 2147483646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40"/>
                <a:gd name="T47" fmla="*/ 23 w 23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40">
                  <a:moveTo>
                    <a:pt x="0" y="14"/>
                  </a:moveTo>
                  <a:lnTo>
                    <a:pt x="6" y="21"/>
                  </a:lnTo>
                  <a:lnTo>
                    <a:pt x="17" y="33"/>
                  </a:lnTo>
                  <a:lnTo>
                    <a:pt x="22" y="39"/>
                  </a:lnTo>
                  <a:lnTo>
                    <a:pt x="21" y="33"/>
                  </a:lnTo>
                  <a:lnTo>
                    <a:pt x="18" y="19"/>
                  </a:lnTo>
                  <a:lnTo>
                    <a:pt x="15" y="6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0" y="14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39" name="Freeform 107">
              <a:extLst>
                <a:ext uri="{FF2B5EF4-FFF2-40B4-BE49-F238E27FC236}">
                  <a16:creationId xmlns:a16="http://schemas.microsoft.com/office/drawing/2014/main" id="{3FA310DA-EAD9-4989-9814-EF91B1260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152" y="4704236"/>
              <a:ext cx="25836" cy="65990"/>
            </a:xfrm>
            <a:custGeom>
              <a:avLst/>
              <a:gdLst>
                <a:gd name="T0" fmla="*/ 2147483646 w 18"/>
                <a:gd name="T1" fmla="*/ 2147483646 h 47"/>
                <a:gd name="T2" fmla="*/ 0 w 18"/>
                <a:gd name="T3" fmla="*/ 0 h 47"/>
                <a:gd name="T4" fmla="*/ 0 60000 65536"/>
                <a:gd name="T5" fmla="*/ 0 60000 65536"/>
                <a:gd name="T6" fmla="*/ 0 w 18"/>
                <a:gd name="T7" fmla="*/ 0 h 47"/>
                <a:gd name="T8" fmla="*/ 18 w 18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47">
                  <a:moveTo>
                    <a:pt x="17" y="46"/>
                  </a:moveTo>
                  <a:lnTo>
                    <a:pt x="0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40" name="Freeform 108">
              <a:extLst>
                <a:ext uri="{FF2B5EF4-FFF2-40B4-BE49-F238E27FC236}">
                  <a16:creationId xmlns:a16="http://schemas.microsoft.com/office/drawing/2014/main" id="{FA9E1527-971F-4A5A-953C-C0CA33CCE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233" y="4690196"/>
              <a:ext cx="25836" cy="67394"/>
            </a:xfrm>
            <a:custGeom>
              <a:avLst/>
              <a:gdLst>
                <a:gd name="T0" fmla="*/ 2147483646 w 18"/>
                <a:gd name="T1" fmla="*/ 2147483646 h 48"/>
                <a:gd name="T2" fmla="*/ 0 w 18"/>
                <a:gd name="T3" fmla="*/ 0 h 48"/>
                <a:gd name="T4" fmla="*/ 0 60000 65536"/>
                <a:gd name="T5" fmla="*/ 0 60000 65536"/>
                <a:gd name="T6" fmla="*/ 0 w 18"/>
                <a:gd name="T7" fmla="*/ 0 h 48"/>
                <a:gd name="T8" fmla="*/ 18 w 18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48">
                  <a:moveTo>
                    <a:pt x="17" y="47"/>
                  </a:moveTo>
                  <a:lnTo>
                    <a:pt x="0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41" name="Freeform 109">
              <a:extLst>
                <a:ext uri="{FF2B5EF4-FFF2-40B4-BE49-F238E27FC236}">
                  <a16:creationId xmlns:a16="http://schemas.microsoft.com/office/drawing/2014/main" id="{FA3257F6-3F0B-4588-9F48-D4EEEDAA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84" y="4545578"/>
              <a:ext cx="163628" cy="124961"/>
            </a:xfrm>
            <a:custGeom>
              <a:avLst/>
              <a:gdLst>
                <a:gd name="T0" fmla="*/ 0 w 114"/>
                <a:gd name="T1" fmla="*/ 2147483646 h 89"/>
                <a:gd name="T2" fmla="*/ 2147483646 w 114"/>
                <a:gd name="T3" fmla="*/ 2147483646 h 89"/>
                <a:gd name="T4" fmla="*/ 2147483646 w 114"/>
                <a:gd name="T5" fmla="*/ 2147483646 h 89"/>
                <a:gd name="T6" fmla="*/ 2147483646 w 114"/>
                <a:gd name="T7" fmla="*/ 2147483646 h 89"/>
                <a:gd name="T8" fmla="*/ 2147483646 w 114"/>
                <a:gd name="T9" fmla="*/ 2147483646 h 89"/>
                <a:gd name="T10" fmla="*/ 2147483646 w 114"/>
                <a:gd name="T11" fmla="*/ 2147483646 h 89"/>
                <a:gd name="T12" fmla="*/ 2147483646 w 114"/>
                <a:gd name="T13" fmla="*/ 2147483646 h 89"/>
                <a:gd name="T14" fmla="*/ 2147483646 w 114"/>
                <a:gd name="T15" fmla="*/ 2147483646 h 89"/>
                <a:gd name="T16" fmla="*/ 2147483646 w 114"/>
                <a:gd name="T17" fmla="*/ 2147483646 h 89"/>
                <a:gd name="T18" fmla="*/ 2147483646 w 114"/>
                <a:gd name="T19" fmla="*/ 2147483646 h 89"/>
                <a:gd name="T20" fmla="*/ 2147483646 w 114"/>
                <a:gd name="T21" fmla="*/ 2147483646 h 89"/>
                <a:gd name="T22" fmla="*/ 2147483646 w 114"/>
                <a:gd name="T23" fmla="*/ 2147483646 h 89"/>
                <a:gd name="T24" fmla="*/ 2147483646 w 114"/>
                <a:gd name="T25" fmla="*/ 2147483646 h 89"/>
                <a:gd name="T26" fmla="*/ 2147483646 w 114"/>
                <a:gd name="T27" fmla="*/ 2147483646 h 89"/>
                <a:gd name="T28" fmla="*/ 2147483646 w 114"/>
                <a:gd name="T29" fmla="*/ 2147483646 h 89"/>
                <a:gd name="T30" fmla="*/ 2147483646 w 114"/>
                <a:gd name="T31" fmla="*/ 2147483646 h 89"/>
                <a:gd name="T32" fmla="*/ 2147483646 w 114"/>
                <a:gd name="T33" fmla="*/ 2147483646 h 89"/>
                <a:gd name="T34" fmla="*/ 2147483646 w 114"/>
                <a:gd name="T35" fmla="*/ 2147483646 h 89"/>
                <a:gd name="T36" fmla="*/ 2147483646 w 114"/>
                <a:gd name="T37" fmla="*/ 2147483646 h 89"/>
                <a:gd name="T38" fmla="*/ 2147483646 w 114"/>
                <a:gd name="T39" fmla="*/ 2147483646 h 89"/>
                <a:gd name="T40" fmla="*/ 2147483646 w 114"/>
                <a:gd name="T41" fmla="*/ 2147483646 h 89"/>
                <a:gd name="T42" fmla="*/ 2147483646 w 114"/>
                <a:gd name="T43" fmla="*/ 2147483646 h 89"/>
                <a:gd name="T44" fmla="*/ 2147483646 w 114"/>
                <a:gd name="T45" fmla="*/ 2147483646 h 89"/>
                <a:gd name="T46" fmla="*/ 2147483646 w 114"/>
                <a:gd name="T47" fmla="*/ 2147483646 h 89"/>
                <a:gd name="T48" fmla="*/ 2147483646 w 114"/>
                <a:gd name="T49" fmla="*/ 2147483646 h 89"/>
                <a:gd name="T50" fmla="*/ 2147483646 w 114"/>
                <a:gd name="T51" fmla="*/ 2147483646 h 89"/>
                <a:gd name="T52" fmla="*/ 2147483646 w 114"/>
                <a:gd name="T53" fmla="*/ 0 h 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89"/>
                <a:gd name="T83" fmla="*/ 114 w 114"/>
                <a:gd name="T84" fmla="*/ 89 h 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89">
                  <a:moveTo>
                    <a:pt x="0" y="88"/>
                  </a:moveTo>
                  <a:lnTo>
                    <a:pt x="5" y="87"/>
                  </a:lnTo>
                  <a:lnTo>
                    <a:pt x="9" y="86"/>
                  </a:lnTo>
                  <a:lnTo>
                    <a:pt x="13" y="84"/>
                  </a:lnTo>
                  <a:lnTo>
                    <a:pt x="17" y="82"/>
                  </a:lnTo>
                  <a:lnTo>
                    <a:pt x="21" y="79"/>
                  </a:lnTo>
                  <a:lnTo>
                    <a:pt x="24" y="76"/>
                  </a:lnTo>
                  <a:lnTo>
                    <a:pt x="27" y="73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8" y="56"/>
                  </a:lnTo>
                  <a:lnTo>
                    <a:pt x="41" y="51"/>
                  </a:lnTo>
                  <a:lnTo>
                    <a:pt x="43" y="47"/>
                  </a:lnTo>
                  <a:lnTo>
                    <a:pt x="47" y="42"/>
                  </a:lnTo>
                  <a:lnTo>
                    <a:pt x="50" y="38"/>
                  </a:lnTo>
                  <a:lnTo>
                    <a:pt x="53" y="33"/>
                  </a:lnTo>
                  <a:lnTo>
                    <a:pt x="57" y="29"/>
                  </a:lnTo>
                  <a:lnTo>
                    <a:pt x="61" y="24"/>
                  </a:lnTo>
                  <a:lnTo>
                    <a:pt x="66" y="20"/>
                  </a:lnTo>
                  <a:lnTo>
                    <a:pt x="71" y="16"/>
                  </a:lnTo>
                  <a:lnTo>
                    <a:pt x="76" y="13"/>
                  </a:lnTo>
                  <a:lnTo>
                    <a:pt x="82" y="9"/>
                  </a:lnTo>
                  <a:lnTo>
                    <a:pt x="89" y="6"/>
                  </a:lnTo>
                  <a:lnTo>
                    <a:pt x="96" y="4"/>
                  </a:lnTo>
                  <a:lnTo>
                    <a:pt x="104" y="2"/>
                  </a:lnTo>
                  <a:lnTo>
                    <a:pt x="113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42" name="Freeform 110">
              <a:extLst>
                <a:ext uri="{FF2B5EF4-FFF2-40B4-BE49-F238E27FC236}">
                  <a16:creationId xmlns:a16="http://schemas.microsoft.com/office/drawing/2014/main" id="{C20CF8AF-1F0E-426B-ACBD-E9684C63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76" y="4544175"/>
              <a:ext cx="324384" cy="117940"/>
            </a:xfrm>
            <a:custGeom>
              <a:avLst/>
              <a:gdLst>
                <a:gd name="T0" fmla="*/ 0 w 226"/>
                <a:gd name="T1" fmla="*/ 2147483646 h 84"/>
                <a:gd name="T2" fmla="*/ 2147483646 w 226"/>
                <a:gd name="T3" fmla="*/ 2147483646 h 84"/>
                <a:gd name="T4" fmla="*/ 2147483646 w 226"/>
                <a:gd name="T5" fmla="*/ 0 h 84"/>
                <a:gd name="T6" fmla="*/ 2147483646 w 226"/>
                <a:gd name="T7" fmla="*/ 0 h 84"/>
                <a:gd name="T8" fmla="*/ 2147483646 w 226"/>
                <a:gd name="T9" fmla="*/ 0 h 84"/>
                <a:gd name="T10" fmla="*/ 2147483646 w 226"/>
                <a:gd name="T11" fmla="*/ 0 h 84"/>
                <a:gd name="T12" fmla="*/ 2147483646 w 226"/>
                <a:gd name="T13" fmla="*/ 0 h 84"/>
                <a:gd name="T14" fmla="*/ 2147483646 w 226"/>
                <a:gd name="T15" fmla="*/ 0 h 84"/>
                <a:gd name="T16" fmla="*/ 2147483646 w 226"/>
                <a:gd name="T17" fmla="*/ 2147483646 h 84"/>
                <a:gd name="T18" fmla="*/ 2147483646 w 226"/>
                <a:gd name="T19" fmla="*/ 2147483646 h 84"/>
                <a:gd name="T20" fmla="*/ 2147483646 w 226"/>
                <a:gd name="T21" fmla="*/ 2147483646 h 84"/>
                <a:gd name="T22" fmla="*/ 2147483646 w 226"/>
                <a:gd name="T23" fmla="*/ 2147483646 h 84"/>
                <a:gd name="T24" fmla="*/ 2147483646 w 226"/>
                <a:gd name="T25" fmla="*/ 2147483646 h 84"/>
                <a:gd name="T26" fmla="*/ 2147483646 w 226"/>
                <a:gd name="T27" fmla="*/ 2147483646 h 84"/>
                <a:gd name="T28" fmla="*/ 2147483646 w 226"/>
                <a:gd name="T29" fmla="*/ 2147483646 h 84"/>
                <a:gd name="T30" fmla="*/ 2147483646 w 226"/>
                <a:gd name="T31" fmla="*/ 2147483646 h 84"/>
                <a:gd name="T32" fmla="*/ 2147483646 w 226"/>
                <a:gd name="T33" fmla="*/ 2147483646 h 84"/>
                <a:gd name="T34" fmla="*/ 2147483646 w 226"/>
                <a:gd name="T35" fmla="*/ 2147483646 h 84"/>
                <a:gd name="T36" fmla="*/ 2147483646 w 226"/>
                <a:gd name="T37" fmla="*/ 2147483646 h 84"/>
                <a:gd name="T38" fmla="*/ 2147483646 w 226"/>
                <a:gd name="T39" fmla="*/ 2147483646 h 84"/>
                <a:gd name="T40" fmla="*/ 2147483646 w 226"/>
                <a:gd name="T41" fmla="*/ 2147483646 h 84"/>
                <a:gd name="T42" fmla="*/ 2147483646 w 226"/>
                <a:gd name="T43" fmla="*/ 2147483646 h 84"/>
                <a:gd name="T44" fmla="*/ 2147483646 w 226"/>
                <a:gd name="T45" fmla="*/ 2147483646 h 84"/>
                <a:gd name="T46" fmla="*/ 2147483646 w 226"/>
                <a:gd name="T47" fmla="*/ 2147483646 h 84"/>
                <a:gd name="T48" fmla="*/ 2147483646 w 226"/>
                <a:gd name="T49" fmla="*/ 2147483646 h 84"/>
                <a:gd name="T50" fmla="*/ 2147483646 w 226"/>
                <a:gd name="T51" fmla="*/ 2147483646 h 84"/>
                <a:gd name="T52" fmla="*/ 2147483646 w 226"/>
                <a:gd name="T53" fmla="*/ 2147483646 h 84"/>
                <a:gd name="T54" fmla="*/ 2147483646 w 226"/>
                <a:gd name="T55" fmla="*/ 2147483646 h 84"/>
                <a:gd name="T56" fmla="*/ 2147483646 w 226"/>
                <a:gd name="T57" fmla="*/ 2147483646 h 84"/>
                <a:gd name="T58" fmla="*/ 2147483646 w 226"/>
                <a:gd name="T59" fmla="*/ 2147483646 h 84"/>
                <a:gd name="T60" fmla="*/ 2147483646 w 226"/>
                <a:gd name="T61" fmla="*/ 2147483646 h 84"/>
                <a:gd name="T62" fmla="*/ 2147483646 w 226"/>
                <a:gd name="T63" fmla="*/ 2147483646 h 84"/>
                <a:gd name="T64" fmla="*/ 2147483646 w 226"/>
                <a:gd name="T65" fmla="*/ 2147483646 h 84"/>
                <a:gd name="T66" fmla="*/ 2147483646 w 226"/>
                <a:gd name="T67" fmla="*/ 2147483646 h 84"/>
                <a:gd name="T68" fmla="*/ 2147483646 w 226"/>
                <a:gd name="T69" fmla="*/ 2147483646 h 84"/>
                <a:gd name="T70" fmla="*/ 2147483646 w 226"/>
                <a:gd name="T71" fmla="*/ 2147483646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84"/>
                <a:gd name="T110" fmla="*/ 226 w 226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84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69" y="2"/>
                  </a:lnTo>
                  <a:lnTo>
                    <a:pt x="76" y="3"/>
                  </a:lnTo>
                  <a:lnTo>
                    <a:pt x="82" y="4"/>
                  </a:lnTo>
                  <a:lnTo>
                    <a:pt x="89" y="5"/>
                  </a:lnTo>
                  <a:lnTo>
                    <a:pt x="95" y="6"/>
                  </a:lnTo>
                  <a:lnTo>
                    <a:pt x="102" y="8"/>
                  </a:lnTo>
                  <a:lnTo>
                    <a:pt x="108" y="9"/>
                  </a:lnTo>
                  <a:lnTo>
                    <a:pt x="114" y="11"/>
                  </a:lnTo>
                  <a:lnTo>
                    <a:pt x="121" y="13"/>
                  </a:lnTo>
                  <a:lnTo>
                    <a:pt x="127" y="16"/>
                  </a:lnTo>
                  <a:lnTo>
                    <a:pt x="133" y="18"/>
                  </a:lnTo>
                  <a:lnTo>
                    <a:pt x="139" y="21"/>
                  </a:lnTo>
                  <a:lnTo>
                    <a:pt x="145" y="24"/>
                  </a:lnTo>
                  <a:lnTo>
                    <a:pt x="151" y="27"/>
                  </a:lnTo>
                  <a:lnTo>
                    <a:pt x="158" y="30"/>
                  </a:lnTo>
                  <a:lnTo>
                    <a:pt x="164" y="34"/>
                  </a:lnTo>
                  <a:lnTo>
                    <a:pt x="170" y="37"/>
                  </a:lnTo>
                  <a:lnTo>
                    <a:pt x="176" y="41"/>
                  </a:lnTo>
                  <a:lnTo>
                    <a:pt x="182" y="46"/>
                  </a:lnTo>
                  <a:lnTo>
                    <a:pt x="188" y="50"/>
                  </a:lnTo>
                  <a:lnTo>
                    <a:pt x="194" y="55"/>
                  </a:lnTo>
                  <a:lnTo>
                    <a:pt x="200" y="60"/>
                  </a:lnTo>
                  <a:lnTo>
                    <a:pt x="206" y="65"/>
                  </a:lnTo>
                  <a:lnTo>
                    <a:pt x="212" y="71"/>
                  </a:lnTo>
                  <a:lnTo>
                    <a:pt x="219" y="77"/>
                  </a:lnTo>
                  <a:lnTo>
                    <a:pt x="225" y="83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43" name="Freeform 111">
              <a:extLst>
                <a:ext uri="{FF2B5EF4-FFF2-40B4-BE49-F238E27FC236}">
                  <a16:creationId xmlns:a16="http://schemas.microsoft.com/office/drawing/2014/main" id="{D6A99A8F-D3F4-4EEC-9894-3E34F51F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325" y="4660710"/>
              <a:ext cx="70331" cy="143213"/>
            </a:xfrm>
            <a:custGeom>
              <a:avLst/>
              <a:gdLst>
                <a:gd name="T0" fmla="*/ 0 w 49"/>
                <a:gd name="T1" fmla="*/ 0 h 102"/>
                <a:gd name="T2" fmla="*/ 0 w 49"/>
                <a:gd name="T3" fmla="*/ 2147483646 h 102"/>
                <a:gd name="T4" fmla="*/ 2147483646 w 49"/>
                <a:gd name="T5" fmla="*/ 2147483646 h 102"/>
                <a:gd name="T6" fmla="*/ 2147483646 w 49"/>
                <a:gd name="T7" fmla="*/ 2147483646 h 102"/>
                <a:gd name="T8" fmla="*/ 2147483646 w 49"/>
                <a:gd name="T9" fmla="*/ 2147483646 h 102"/>
                <a:gd name="T10" fmla="*/ 2147483646 w 49"/>
                <a:gd name="T11" fmla="*/ 2147483646 h 102"/>
                <a:gd name="T12" fmla="*/ 2147483646 w 49"/>
                <a:gd name="T13" fmla="*/ 2147483646 h 102"/>
                <a:gd name="T14" fmla="*/ 2147483646 w 49"/>
                <a:gd name="T15" fmla="*/ 2147483646 h 102"/>
                <a:gd name="T16" fmla="*/ 2147483646 w 49"/>
                <a:gd name="T17" fmla="*/ 2147483646 h 102"/>
                <a:gd name="T18" fmla="*/ 2147483646 w 49"/>
                <a:gd name="T19" fmla="*/ 2147483646 h 102"/>
                <a:gd name="T20" fmla="*/ 2147483646 w 49"/>
                <a:gd name="T21" fmla="*/ 2147483646 h 102"/>
                <a:gd name="T22" fmla="*/ 2147483646 w 49"/>
                <a:gd name="T23" fmla="*/ 2147483646 h 102"/>
                <a:gd name="T24" fmla="*/ 2147483646 w 49"/>
                <a:gd name="T25" fmla="*/ 2147483646 h 102"/>
                <a:gd name="T26" fmla="*/ 2147483646 w 49"/>
                <a:gd name="T27" fmla="*/ 2147483646 h 102"/>
                <a:gd name="T28" fmla="*/ 2147483646 w 49"/>
                <a:gd name="T29" fmla="*/ 2147483646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02"/>
                <a:gd name="T47" fmla="*/ 49 w 49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02">
                  <a:moveTo>
                    <a:pt x="0" y="0"/>
                  </a:moveTo>
                  <a:lnTo>
                    <a:pt x="0" y="1"/>
                  </a:lnTo>
                  <a:lnTo>
                    <a:pt x="2" y="5"/>
                  </a:lnTo>
                  <a:lnTo>
                    <a:pt x="5" y="12"/>
                  </a:lnTo>
                  <a:lnTo>
                    <a:pt x="9" y="20"/>
                  </a:lnTo>
                  <a:lnTo>
                    <a:pt x="14" y="29"/>
                  </a:lnTo>
                  <a:lnTo>
                    <a:pt x="19" y="40"/>
                  </a:lnTo>
                  <a:lnTo>
                    <a:pt x="24" y="50"/>
                  </a:lnTo>
                  <a:lnTo>
                    <a:pt x="29" y="61"/>
                  </a:lnTo>
                  <a:lnTo>
                    <a:pt x="34" y="71"/>
                  </a:lnTo>
                  <a:lnTo>
                    <a:pt x="38" y="81"/>
                  </a:lnTo>
                  <a:lnTo>
                    <a:pt x="42" y="89"/>
                  </a:lnTo>
                  <a:lnTo>
                    <a:pt x="45" y="95"/>
                  </a:lnTo>
                  <a:lnTo>
                    <a:pt x="47" y="99"/>
                  </a:lnTo>
                  <a:lnTo>
                    <a:pt x="48" y="101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144" name="Freeform 112">
              <a:extLst>
                <a:ext uri="{FF2B5EF4-FFF2-40B4-BE49-F238E27FC236}">
                  <a16:creationId xmlns:a16="http://schemas.microsoft.com/office/drawing/2014/main" id="{C1E71A1C-F8A8-47DF-B499-3734BE6D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430" y="4645266"/>
              <a:ext cx="80378" cy="14040"/>
            </a:xfrm>
            <a:custGeom>
              <a:avLst/>
              <a:gdLst>
                <a:gd name="T0" fmla="*/ 0 w 56"/>
                <a:gd name="T1" fmla="*/ 2147483646 h 10"/>
                <a:gd name="T2" fmla="*/ 2147483646 w 56"/>
                <a:gd name="T3" fmla="*/ 0 h 10"/>
                <a:gd name="T4" fmla="*/ 0 60000 65536"/>
                <a:gd name="T5" fmla="*/ 0 60000 65536"/>
                <a:gd name="T6" fmla="*/ 0 w 56"/>
                <a:gd name="T7" fmla="*/ 0 h 10"/>
                <a:gd name="T8" fmla="*/ 56 w 5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0">
                  <a:moveTo>
                    <a:pt x="0" y="9"/>
                  </a:moveTo>
                  <a:lnTo>
                    <a:pt x="55" y="0"/>
                  </a:lnTo>
                </a:path>
              </a:pathLst>
            </a:custGeom>
            <a:noFill/>
            <a:ln w="3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7" name="Tekstboks 163">
            <a:extLst>
              <a:ext uri="{FF2B5EF4-FFF2-40B4-BE49-F238E27FC236}">
                <a16:creationId xmlns:a16="http://schemas.microsoft.com/office/drawing/2014/main" id="{7A512C8B-CD82-4C78-BB4A-08543FE6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492" y="1707258"/>
            <a:ext cx="1543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ej klinisk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 relevant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EAF0887-D7E9-42C7-AB1E-D4159958A7D9}"/>
              </a:ext>
            </a:extLst>
          </p:cNvPr>
          <p:cNvSpPr txBox="1"/>
          <p:nvPr/>
        </p:nvSpPr>
        <p:spPr>
          <a:xfrm>
            <a:off x="2055906" y="5757938"/>
            <a:ext cx="20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    .. og ”kun”</a:t>
            </a:r>
          </a:p>
          <a:p>
            <a:pPr algn="ctr"/>
            <a:r>
              <a:rPr lang="da-DK" dirty="0"/>
              <a:t>      3-4  mdr.</a:t>
            </a: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9E42AE23-C4E2-484B-928B-252D577366F4}"/>
              </a:ext>
            </a:extLst>
          </p:cNvPr>
          <p:cNvSpPr txBox="1"/>
          <p:nvPr/>
        </p:nvSpPr>
        <p:spPr>
          <a:xfrm>
            <a:off x="5372669" y="5751842"/>
            <a:ext cx="208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 .. i årevis</a:t>
            </a:r>
          </a:p>
        </p:txBody>
      </p:sp>
      <p:sp>
        <p:nvSpPr>
          <p:cNvPr id="108" name="Tekstboks 28">
            <a:extLst>
              <a:ext uri="{FF2B5EF4-FFF2-40B4-BE49-F238E27FC236}">
                <a16:creationId xmlns:a16="http://schemas.microsoft.com/office/drawing/2014/main" id="{893E921B-4493-43C0-80A4-BD567E52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29" y="4386248"/>
            <a:ext cx="1043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dirty="0">
                <a:solidFill>
                  <a:schemeClr val="tx1"/>
                </a:solidFill>
              </a:rPr>
              <a:t>  25 </a:t>
            </a:r>
            <a:r>
              <a:rPr lang="da-DK" altLang="en-US" sz="1600" dirty="0">
                <a:solidFill>
                  <a:schemeClr val="tx1"/>
                </a:solidFill>
              </a:rPr>
              <a:t>%</a:t>
            </a:r>
            <a:r>
              <a:rPr lang="da-DK" alt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091AB24-CE04-4D65-81E2-9634E27E5525}"/>
              </a:ext>
            </a:extLst>
          </p:cNvPr>
          <p:cNvSpPr/>
          <p:nvPr/>
        </p:nvSpPr>
        <p:spPr bwMode="auto">
          <a:xfrm>
            <a:off x="1619728" y="1499616"/>
            <a:ext cx="6500144" cy="41685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ormal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0F8C4AC-35B4-4ACA-8DB8-24F79311BE14}"/>
              </a:ext>
            </a:extLst>
          </p:cNvPr>
          <p:cNvCxnSpPr>
            <a:cxnSpLocks/>
            <a:endCxn id="130062" idx="0"/>
          </p:cNvCxnSpPr>
          <p:nvPr/>
        </p:nvCxnSpPr>
        <p:spPr bwMode="auto">
          <a:xfrm>
            <a:off x="1657363" y="5478790"/>
            <a:ext cx="1596467" cy="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Lige forbindelse 122">
            <a:extLst>
              <a:ext uri="{FF2B5EF4-FFF2-40B4-BE49-F238E27FC236}">
                <a16:creationId xmlns:a16="http://schemas.microsoft.com/office/drawing/2014/main" id="{CE5E1BB1-D51C-4E73-9D0D-B2217C910E0E}"/>
              </a:ext>
            </a:extLst>
          </p:cNvPr>
          <p:cNvCxnSpPr>
            <a:cxnSpLocks/>
          </p:cNvCxnSpPr>
          <p:nvPr/>
        </p:nvCxnSpPr>
        <p:spPr bwMode="auto">
          <a:xfrm>
            <a:off x="7218875" y="4634721"/>
            <a:ext cx="8827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1859AC6-4EFB-4629-ADD2-66FFBA987616}"/>
              </a:ext>
            </a:extLst>
          </p:cNvPr>
          <p:cNvCxnSpPr/>
          <p:nvPr/>
        </p:nvCxnSpPr>
        <p:spPr bwMode="auto">
          <a:xfrm>
            <a:off x="8033177" y="4631641"/>
            <a:ext cx="1525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Lige forbindelse 126">
            <a:extLst>
              <a:ext uri="{FF2B5EF4-FFF2-40B4-BE49-F238E27FC236}">
                <a16:creationId xmlns:a16="http://schemas.microsoft.com/office/drawing/2014/main" id="{362625D6-9DD6-48C2-891A-A6594505D059}"/>
              </a:ext>
            </a:extLst>
          </p:cNvPr>
          <p:cNvCxnSpPr/>
          <p:nvPr/>
        </p:nvCxnSpPr>
        <p:spPr bwMode="auto">
          <a:xfrm>
            <a:off x="1571328" y="5480521"/>
            <a:ext cx="1525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D4B7484D-0E21-4DC7-A4F4-EF6783196DDE}"/>
              </a:ext>
            </a:extLst>
          </p:cNvPr>
          <p:cNvCxnSpPr>
            <a:endCxn id="9" idx="2"/>
          </p:cNvCxnSpPr>
          <p:nvPr/>
        </p:nvCxnSpPr>
        <p:spPr bwMode="auto">
          <a:xfrm>
            <a:off x="4850296" y="1919144"/>
            <a:ext cx="19504" cy="3749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Lige forbindelse 110">
            <a:extLst>
              <a:ext uri="{FF2B5EF4-FFF2-40B4-BE49-F238E27FC236}">
                <a16:creationId xmlns:a16="http://schemas.microsoft.com/office/drawing/2014/main" id="{09BD0928-8956-49F3-8C48-E9EA769BD7DC}"/>
              </a:ext>
            </a:extLst>
          </p:cNvPr>
          <p:cNvCxnSpPr/>
          <p:nvPr/>
        </p:nvCxnSpPr>
        <p:spPr bwMode="auto">
          <a:xfrm>
            <a:off x="1574643" y="1498253"/>
            <a:ext cx="1525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054" name="Rektangel 5">
            <a:extLst>
              <a:ext uri="{FF2B5EF4-FFF2-40B4-BE49-F238E27FC236}">
                <a16:creationId xmlns:a16="http://schemas.microsoft.com/office/drawing/2014/main" id="{716DF7FA-3A41-46CD-99DB-02460B65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351" y="4623114"/>
            <a:ext cx="1655763" cy="1045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a-DK" altLang="en-US" sz="120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9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487105E-8693-4ADB-A787-DE1F03308771}"/>
              </a:ext>
            </a:extLst>
          </p:cNvPr>
          <p:cNvSpPr txBox="1"/>
          <p:nvPr/>
        </p:nvSpPr>
        <p:spPr>
          <a:xfrm>
            <a:off x="1255776" y="1036320"/>
            <a:ext cx="7229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b="0" dirty="0"/>
              <a:t>Så … hvis symptomer passer med en prolaps, man har påvist ved MR skanning, må man stole på, at det er dén, der er årsagen.</a:t>
            </a:r>
          </a:p>
          <a:p>
            <a:pPr>
              <a:spcAft>
                <a:spcPts val="1200"/>
              </a:spcAft>
            </a:pPr>
            <a:r>
              <a:rPr lang="da-DK" b="0" dirty="0"/>
              <a:t>Men det er uheldigt, at mange mennesker,  der har fået påvist en </a:t>
            </a:r>
            <a:r>
              <a:rPr lang="da-DK" b="0" dirty="0" err="1"/>
              <a:t>diskus-prolaps</a:t>
            </a:r>
            <a:r>
              <a:rPr lang="da-DK" b="0" dirty="0"/>
              <a:t> på en MR-skanning hvor symptomer ikke passer med billedet,  opfatter </a:t>
            </a:r>
            <a:r>
              <a:rPr lang="da-DK" b="0" i="1" dirty="0"/>
              <a:t>dén</a:t>
            </a:r>
            <a:r>
              <a:rPr lang="da-DK" b="0" dirty="0"/>
              <a:t> som årelang årsag til deres rygsmerter.  </a:t>
            </a:r>
          </a:p>
          <a:p>
            <a:r>
              <a:rPr lang="da-DK" b="0" dirty="0"/>
              <a:t>Specielt hvis rygsmerterne ikke ledsages af  smerteudstråling til benene, er det uheldigt, hvis en patient bruger energi på at prøve at blive opereret for den påviste prolaps.</a:t>
            </a:r>
          </a:p>
        </p:txBody>
      </p:sp>
    </p:spTree>
    <p:extLst>
      <p:ext uri="{BB962C8B-B14F-4D97-AF65-F5344CB8AC3E}">
        <p14:creationId xmlns:p14="http://schemas.microsoft.com/office/powerpoint/2010/main" val="387732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8" name="Freeform 2"/>
          <p:cNvSpPr>
            <a:spLocks/>
          </p:cNvSpPr>
          <p:nvPr/>
        </p:nvSpPr>
        <p:spPr bwMode="auto">
          <a:xfrm>
            <a:off x="3735388" y="1720850"/>
            <a:ext cx="4380056" cy="2732324"/>
          </a:xfrm>
          <a:custGeom>
            <a:avLst/>
            <a:gdLst>
              <a:gd name="T0" fmla="*/ 723 w 3386"/>
              <a:gd name="T1" fmla="*/ 1906 h 2114"/>
              <a:gd name="T2" fmla="*/ 615 w 3386"/>
              <a:gd name="T3" fmla="*/ 1865 h 2114"/>
              <a:gd name="T4" fmla="*/ 409 w 3386"/>
              <a:gd name="T5" fmla="*/ 1859 h 2114"/>
              <a:gd name="T6" fmla="*/ 192 w 3386"/>
              <a:gd name="T7" fmla="*/ 1863 h 2114"/>
              <a:gd name="T8" fmla="*/ 36 w 3386"/>
              <a:gd name="T9" fmla="*/ 1844 h 2114"/>
              <a:gd name="T10" fmla="*/ 7 w 3386"/>
              <a:gd name="T11" fmla="*/ 1718 h 2114"/>
              <a:gd name="T12" fmla="*/ 97 w 3386"/>
              <a:gd name="T13" fmla="*/ 1563 h 2114"/>
              <a:gd name="T14" fmla="*/ 260 w 3386"/>
              <a:gd name="T15" fmla="*/ 1500 h 2114"/>
              <a:gd name="T16" fmla="*/ 458 w 3386"/>
              <a:gd name="T17" fmla="*/ 1471 h 2114"/>
              <a:gd name="T18" fmla="*/ 567 w 3386"/>
              <a:gd name="T19" fmla="*/ 1405 h 2114"/>
              <a:gd name="T20" fmla="*/ 501 w 3386"/>
              <a:gd name="T21" fmla="*/ 1215 h 2114"/>
              <a:gd name="T22" fmla="*/ 543 w 3386"/>
              <a:gd name="T23" fmla="*/ 1065 h 2114"/>
              <a:gd name="T24" fmla="*/ 644 w 3386"/>
              <a:gd name="T25" fmla="*/ 976 h 2114"/>
              <a:gd name="T26" fmla="*/ 757 w 3386"/>
              <a:gd name="T27" fmla="*/ 1047 h 2114"/>
              <a:gd name="T28" fmla="*/ 849 w 3386"/>
              <a:gd name="T29" fmla="*/ 1197 h 2114"/>
              <a:gd name="T30" fmla="*/ 1009 w 3386"/>
              <a:gd name="T31" fmla="*/ 1107 h 2114"/>
              <a:gd name="T32" fmla="*/ 1153 w 3386"/>
              <a:gd name="T33" fmla="*/ 995 h 2114"/>
              <a:gd name="T34" fmla="*/ 1282 w 3386"/>
              <a:gd name="T35" fmla="*/ 852 h 2114"/>
              <a:gd name="T36" fmla="*/ 1388 w 3386"/>
              <a:gd name="T37" fmla="*/ 660 h 2114"/>
              <a:gd name="T38" fmla="*/ 1451 w 3386"/>
              <a:gd name="T39" fmla="*/ 412 h 2114"/>
              <a:gd name="T40" fmla="*/ 1488 w 3386"/>
              <a:gd name="T41" fmla="*/ 209 h 2114"/>
              <a:gd name="T42" fmla="*/ 1518 w 3386"/>
              <a:gd name="T43" fmla="*/ 83 h 2114"/>
              <a:gd name="T44" fmla="*/ 1631 w 3386"/>
              <a:gd name="T45" fmla="*/ 4 h 2114"/>
              <a:gd name="T46" fmla="*/ 1827 w 3386"/>
              <a:gd name="T47" fmla="*/ 33 h 2114"/>
              <a:gd name="T48" fmla="*/ 1882 w 3386"/>
              <a:gd name="T49" fmla="*/ 168 h 2114"/>
              <a:gd name="T50" fmla="*/ 1922 w 3386"/>
              <a:gd name="T51" fmla="*/ 354 h 2114"/>
              <a:gd name="T52" fmla="*/ 1966 w 3386"/>
              <a:gd name="T53" fmla="*/ 549 h 2114"/>
              <a:gd name="T54" fmla="*/ 2026 w 3386"/>
              <a:gd name="T55" fmla="*/ 739 h 2114"/>
              <a:gd name="T56" fmla="*/ 2135 w 3386"/>
              <a:gd name="T57" fmla="*/ 906 h 2114"/>
              <a:gd name="T58" fmla="*/ 2272 w 3386"/>
              <a:gd name="T59" fmla="*/ 1033 h 2114"/>
              <a:gd name="T60" fmla="*/ 2423 w 3386"/>
              <a:gd name="T61" fmla="*/ 1134 h 2114"/>
              <a:gd name="T62" fmla="*/ 2559 w 3386"/>
              <a:gd name="T63" fmla="*/ 1180 h 2114"/>
              <a:gd name="T64" fmla="*/ 2654 w 3386"/>
              <a:gd name="T65" fmla="*/ 1002 h 2114"/>
              <a:gd name="T66" fmla="*/ 2781 w 3386"/>
              <a:gd name="T67" fmla="*/ 998 h 2114"/>
              <a:gd name="T68" fmla="*/ 2883 w 3386"/>
              <a:gd name="T69" fmla="*/ 1173 h 2114"/>
              <a:gd name="T70" fmla="*/ 2843 w 3386"/>
              <a:gd name="T71" fmla="*/ 1374 h 2114"/>
              <a:gd name="T72" fmla="*/ 2881 w 3386"/>
              <a:gd name="T73" fmla="*/ 1459 h 2114"/>
              <a:gd name="T74" fmla="*/ 3061 w 3386"/>
              <a:gd name="T75" fmla="*/ 1487 h 2114"/>
              <a:gd name="T76" fmla="*/ 3233 w 3386"/>
              <a:gd name="T77" fmla="*/ 1530 h 2114"/>
              <a:gd name="T78" fmla="*/ 3357 w 3386"/>
              <a:gd name="T79" fmla="*/ 1657 h 2114"/>
              <a:gd name="T80" fmla="*/ 3383 w 3386"/>
              <a:gd name="T81" fmla="*/ 1821 h 2114"/>
              <a:gd name="T82" fmla="*/ 3285 w 3386"/>
              <a:gd name="T83" fmla="*/ 1858 h 2114"/>
              <a:gd name="T84" fmla="*/ 3098 w 3386"/>
              <a:gd name="T85" fmla="*/ 1859 h 2114"/>
              <a:gd name="T86" fmla="*/ 2878 w 3386"/>
              <a:gd name="T87" fmla="*/ 1859 h 2114"/>
              <a:gd name="T88" fmla="*/ 2689 w 3386"/>
              <a:gd name="T89" fmla="*/ 1885 h 2114"/>
              <a:gd name="T90" fmla="*/ 2589 w 3386"/>
              <a:gd name="T91" fmla="*/ 2038 h 2114"/>
              <a:gd name="T92" fmla="*/ 2509 w 3386"/>
              <a:gd name="T93" fmla="*/ 1982 h 2114"/>
              <a:gd name="T94" fmla="*/ 2364 w 3386"/>
              <a:gd name="T95" fmla="*/ 1867 h 2114"/>
              <a:gd name="T96" fmla="*/ 2181 w 3386"/>
              <a:gd name="T97" fmla="*/ 1822 h 2114"/>
              <a:gd name="T98" fmla="*/ 2240 w 3386"/>
              <a:gd name="T99" fmla="*/ 1660 h 2114"/>
              <a:gd name="T100" fmla="*/ 2184 w 3386"/>
              <a:gd name="T101" fmla="*/ 1477 h 2114"/>
              <a:gd name="T102" fmla="*/ 2078 w 3386"/>
              <a:gd name="T103" fmla="*/ 1325 h 2114"/>
              <a:gd name="T104" fmla="*/ 1945 w 3386"/>
              <a:gd name="T105" fmla="*/ 1191 h 2114"/>
              <a:gd name="T106" fmla="*/ 1793 w 3386"/>
              <a:gd name="T107" fmla="*/ 1099 h 2114"/>
              <a:gd name="T108" fmla="*/ 1627 w 3386"/>
              <a:gd name="T109" fmla="*/ 1084 h 2114"/>
              <a:gd name="T110" fmla="*/ 1459 w 3386"/>
              <a:gd name="T111" fmla="*/ 1172 h 2114"/>
              <a:gd name="T112" fmla="*/ 1312 w 3386"/>
              <a:gd name="T113" fmla="*/ 1311 h 2114"/>
              <a:gd name="T114" fmla="*/ 1193 w 3386"/>
              <a:gd name="T115" fmla="*/ 1483 h 2114"/>
              <a:gd name="T116" fmla="*/ 1147 w 3386"/>
              <a:gd name="T117" fmla="*/ 1641 h 2114"/>
              <a:gd name="T118" fmla="*/ 1192 w 3386"/>
              <a:gd name="T119" fmla="*/ 1812 h 2114"/>
              <a:gd name="T120" fmla="*/ 1098 w 3386"/>
              <a:gd name="T121" fmla="*/ 1842 h 2114"/>
              <a:gd name="T122" fmla="*/ 947 w 3386"/>
              <a:gd name="T123" fmla="*/ 1921 h 2114"/>
              <a:gd name="T124" fmla="*/ 819 w 3386"/>
              <a:gd name="T125" fmla="*/ 2104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solidFill>
            <a:srgbClr val="FFFF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49" name="Freeform 3"/>
          <p:cNvSpPr>
            <a:spLocks/>
          </p:cNvSpPr>
          <p:nvPr/>
        </p:nvSpPr>
        <p:spPr bwMode="auto">
          <a:xfrm>
            <a:off x="3735388" y="1720850"/>
            <a:ext cx="4380056" cy="2732324"/>
          </a:xfrm>
          <a:custGeom>
            <a:avLst/>
            <a:gdLst>
              <a:gd name="T0" fmla="*/ 723 w 3386"/>
              <a:gd name="T1" fmla="*/ 1906 h 2114"/>
              <a:gd name="T2" fmla="*/ 615 w 3386"/>
              <a:gd name="T3" fmla="*/ 1865 h 2114"/>
              <a:gd name="T4" fmla="*/ 409 w 3386"/>
              <a:gd name="T5" fmla="*/ 1859 h 2114"/>
              <a:gd name="T6" fmla="*/ 192 w 3386"/>
              <a:gd name="T7" fmla="*/ 1863 h 2114"/>
              <a:gd name="T8" fmla="*/ 36 w 3386"/>
              <a:gd name="T9" fmla="*/ 1844 h 2114"/>
              <a:gd name="T10" fmla="*/ 7 w 3386"/>
              <a:gd name="T11" fmla="*/ 1718 h 2114"/>
              <a:gd name="T12" fmla="*/ 97 w 3386"/>
              <a:gd name="T13" fmla="*/ 1563 h 2114"/>
              <a:gd name="T14" fmla="*/ 260 w 3386"/>
              <a:gd name="T15" fmla="*/ 1500 h 2114"/>
              <a:gd name="T16" fmla="*/ 458 w 3386"/>
              <a:gd name="T17" fmla="*/ 1471 h 2114"/>
              <a:gd name="T18" fmla="*/ 567 w 3386"/>
              <a:gd name="T19" fmla="*/ 1405 h 2114"/>
              <a:gd name="T20" fmla="*/ 501 w 3386"/>
              <a:gd name="T21" fmla="*/ 1215 h 2114"/>
              <a:gd name="T22" fmla="*/ 543 w 3386"/>
              <a:gd name="T23" fmla="*/ 1065 h 2114"/>
              <a:gd name="T24" fmla="*/ 644 w 3386"/>
              <a:gd name="T25" fmla="*/ 976 h 2114"/>
              <a:gd name="T26" fmla="*/ 757 w 3386"/>
              <a:gd name="T27" fmla="*/ 1047 h 2114"/>
              <a:gd name="T28" fmla="*/ 849 w 3386"/>
              <a:gd name="T29" fmla="*/ 1197 h 2114"/>
              <a:gd name="T30" fmla="*/ 1009 w 3386"/>
              <a:gd name="T31" fmla="*/ 1107 h 2114"/>
              <a:gd name="T32" fmla="*/ 1153 w 3386"/>
              <a:gd name="T33" fmla="*/ 995 h 2114"/>
              <a:gd name="T34" fmla="*/ 1282 w 3386"/>
              <a:gd name="T35" fmla="*/ 852 h 2114"/>
              <a:gd name="T36" fmla="*/ 1388 w 3386"/>
              <a:gd name="T37" fmla="*/ 660 h 2114"/>
              <a:gd name="T38" fmla="*/ 1451 w 3386"/>
              <a:gd name="T39" fmla="*/ 412 h 2114"/>
              <a:gd name="T40" fmla="*/ 1488 w 3386"/>
              <a:gd name="T41" fmla="*/ 209 h 2114"/>
              <a:gd name="T42" fmla="*/ 1518 w 3386"/>
              <a:gd name="T43" fmla="*/ 83 h 2114"/>
              <a:gd name="T44" fmla="*/ 1631 w 3386"/>
              <a:gd name="T45" fmla="*/ 4 h 2114"/>
              <a:gd name="T46" fmla="*/ 1827 w 3386"/>
              <a:gd name="T47" fmla="*/ 33 h 2114"/>
              <a:gd name="T48" fmla="*/ 1882 w 3386"/>
              <a:gd name="T49" fmla="*/ 168 h 2114"/>
              <a:gd name="T50" fmla="*/ 1922 w 3386"/>
              <a:gd name="T51" fmla="*/ 354 h 2114"/>
              <a:gd name="T52" fmla="*/ 1966 w 3386"/>
              <a:gd name="T53" fmla="*/ 549 h 2114"/>
              <a:gd name="T54" fmla="*/ 2026 w 3386"/>
              <a:gd name="T55" fmla="*/ 739 h 2114"/>
              <a:gd name="T56" fmla="*/ 2135 w 3386"/>
              <a:gd name="T57" fmla="*/ 906 h 2114"/>
              <a:gd name="T58" fmla="*/ 2272 w 3386"/>
              <a:gd name="T59" fmla="*/ 1033 h 2114"/>
              <a:gd name="T60" fmla="*/ 2423 w 3386"/>
              <a:gd name="T61" fmla="*/ 1134 h 2114"/>
              <a:gd name="T62" fmla="*/ 2559 w 3386"/>
              <a:gd name="T63" fmla="*/ 1180 h 2114"/>
              <a:gd name="T64" fmla="*/ 2654 w 3386"/>
              <a:gd name="T65" fmla="*/ 1002 h 2114"/>
              <a:gd name="T66" fmla="*/ 2781 w 3386"/>
              <a:gd name="T67" fmla="*/ 998 h 2114"/>
              <a:gd name="T68" fmla="*/ 2883 w 3386"/>
              <a:gd name="T69" fmla="*/ 1173 h 2114"/>
              <a:gd name="T70" fmla="*/ 2843 w 3386"/>
              <a:gd name="T71" fmla="*/ 1374 h 2114"/>
              <a:gd name="T72" fmla="*/ 2881 w 3386"/>
              <a:gd name="T73" fmla="*/ 1459 h 2114"/>
              <a:gd name="T74" fmla="*/ 3061 w 3386"/>
              <a:gd name="T75" fmla="*/ 1487 h 2114"/>
              <a:gd name="T76" fmla="*/ 3233 w 3386"/>
              <a:gd name="T77" fmla="*/ 1530 h 2114"/>
              <a:gd name="T78" fmla="*/ 3357 w 3386"/>
              <a:gd name="T79" fmla="*/ 1657 h 2114"/>
              <a:gd name="T80" fmla="*/ 3383 w 3386"/>
              <a:gd name="T81" fmla="*/ 1821 h 2114"/>
              <a:gd name="T82" fmla="*/ 3285 w 3386"/>
              <a:gd name="T83" fmla="*/ 1858 h 2114"/>
              <a:gd name="T84" fmla="*/ 3098 w 3386"/>
              <a:gd name="T85" fmla="*/ 1859 h 2114"/>
              <a:gd name="T86" fmla="*/ 2878 w 3386"/>
              <a:gd name="T87" fmla="*/ 1859 h 2114"/>
              <a:gd name="T88" fmla="*/ 2689 w 3386"/>
              <a:gd name="T89" fmla="*/ 1885 h 2114"/>
              <a:gd name="T90" fmla="*/ 2589 w 3386"/>
              <a:gd name="T91" fmla="*/ 2038 h 2114"/>
              <a:gd name="T92" fmla="*/ 2509 w 3386"/>
              <a:gd name="T93" fmla="*/ 1982 h 2114"/>
              <a:gd name="T94" fmla="*/ 2364 w 3386"/>
              <a:gd name="T95" fmla="*/ 1867 h 2114"/>
              <a:gd name="T96" fmla="*/ 2181 w 3386"/>
              <a:gd name="T97" fmla="*/ 1822 h 2114"/>
              <a:gd name="T98" fmla="*/ 2240 w 3386"/>
              <a:gd name="T99" fmla="*/ 1660 h 2114"/>
              <a:gd name="T100" fmla="*/ 2184 w 3386"/>
              <a:gd name="T101" fmla="*/ 1477 h 2114"/>
              <a:gd name="T102" fmla="*/ 2078 w 3386"/>
              <a:gd name="T103" fmla="*/ 1325 h 2114"/>
              <a:gd name="T104" fmla="*/ 1945 w 3386"/>
              <a:gd name="T105" fmla="*/ 1191 h 2114"/>
              <a:gd name="T106" fmla="*/ 1793 w 3386"/>
              <a:gd name="T107" fmla="*/ 1099 h 2114"/>
              <a:gd name="T108" fmla="*/ 1627 w 3386"/>
              <a:gd name="T109" fmla="*/ 1084 h 2114"/>
              <a:gd name="T110" fmla="*/ 1459 w 3386"/>
              <a:gd name="T111" fmla="*/ 1172 h 2114"/>
              <a:gd name="T112" fmla="*/ 1312 w 3386"/>
              <a:gd name="T113" fmla="*/ 1311 h 2114"/>
              <a:gd name="T114" fmla="*/ 1193 w 3386"/>
              <a:gd name="T115" fmla="*/ 1483 h 2114"/>
              <a:gd name="T116" fmla="*/ 1147 w 3386"/>
              <a:gd name="T117" fmla="*/ 1641 h 2114"/>
              <a:gd name="T118" fmla="*/ 1192 w 3386"/>
              <a:gd name="T119" fmla="*/ 1812 h 2114"/>
              <a:gd name="T120" fmla="*/ 1098 w 3386"/>
              <a:gd name="T121" fmla="*/ 1842 h 2114"/>
              <a:gd name="T122" fmla="*/ 947 w 3386"/>
              <a:gd name="T123" fmla="*/ 1921 h 2114"/>
              <a:gd name="T124" fmla="*/ 819 w 3386"/>
              <a:gd name="T125" fmla="*/ 2104 h 2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6"/>
              <a:gd name="T190" fmla="*/ 0 h 2114"/>
              <a:gd name="T191" fmla="*/ 3386 w 3386"/>
              <a:gd name="T192" fmla="*/ 2114 h 2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6" h="2114">
                <a:moveTo>
                  <a:pt x="815" y="2113"/>
                </a:moveTo>
                <a:lnTo>
                  <a:pt x="813" y="2100"/>
                </a:lnTo>
                <a:lnTo>
                  <a:pt x="810" y="2087"/>
                </a:lnTo>
                <a:lnTo>
                  <a:pt x="807" y="2075"/>
                </a:lnTo>
                <a:lnTo>
                  <a:pt x="804" y="2063"/>
                </a:lnTo>
                <a:lnTo>
                  <a:pt x="801" y="2052"/>
                </a:lnTo>
                <a:lnTo>
                  <a:pt x="798" y="2041"/>
                </a:lnTo>
                <a:lnTo>
                  <a:pt x="795" y="2031"/>
                </a:lnTo>
                <a:lnTo>
                  <a:pt x="791" y="2021"/>
                </a:lnTo>
                <a:lnTo>
                  <a:pt x="788" y="2011"/>
                </a:lnTo>
                <a:lnTo>
                  <a:pt x="784" y="2002"/>
                </a:lnTo>
                <a:lnTo>
                  <a:pt x="781" y="1993"/>
                </a:lnTo>
                <a:lnTo>
                  <a:pt x="777" y="1985"/>
                </a:lnTo>
                <a:lnTo>
                  <a:pt x="773" y="1977"/>
                </a:lnTo>
                <a:lnTo>
                  <a:pt x="769" y="1970"/>
                </a:lnTo>
                <a:lnTo>
                  <a:pt x="765" y="1962"/>
                </a:lnTo>
                <a:lnTo>
                  <a:pt x="761" y="1956"/>
                </a:lnTo>
                <a:lnTo>
                  <a:pt x="757" y="1949"/>
                </a:lnTo>
                <a:lnTo>
                  <a:pt x="753" y="1943"/>
                </a:lnTo>
                <a:lnTo>
                  <a:pt x="749" y="1937"/>
                </a:lnTo>
                <a:lnTo>
                  <a:pt x="745" y="1932"/>
                </a:lnTo>
                <a:lnTo>
                  <a:pt x="741" y="1927"/>
                </a:lnTo>
                <a:lnTo>
                  <a:pt x="738" y="1922"/>
                </a:lnTo>
                <a:lnTo>
                  <a:pt x="734" y="1918"/>
                </a:lnTo>
                <a:lnTo>
                  <a:pt x="730" y="1914"/>
                </a:lnTo>
                <a:lnTo>
                  <a:pt x="726" y="1910"/>
                </a:lnTo>
                <a:lnTo>
                  <a:pt x="723" y="1906"/>
                </a:lnTo>
                <a:lnTo>
                  <a:pt x="719" y="1903"/>
                </a:lnTo>
                <a:lnTo>
                  <a:pt x="716" y="1900"/>
                </a:lnTo>
                <a:lnTo>
                  <a:pt x="712" y="1897"/>
                </a:lnTo>
                <a:lnTo>
                  <a:pt x="709" y="1894"/>
                </a:lnTo>
                <a:lnTo>
                  <a:pt x="706" y="1892"/>
                </a:lnTo>
                <a:lnTo>
                  <a:pt x="703" y="1890"/>
                </a:lnTo>
                <a:lnTo>
                  <a:pt x="701" y="1888"/>
                </a:lnTo>
                <a:lnTo>
                  <a:pt x="698" y="1886"/>
                </a:lnTo>
                <a:lnTo>
                  <a:pt x="696" y="1885"/>
                </a:lnTo>
                <a:lnTo>
                  <a:pt x="693" y="1884"/>
                </a:lnTo>
                <a:lnTo>
                  <a:pt x="691" y="1882"/>
                </a:lnTo>
                <a:lnTo>
                  <a:pt x="690" y="1882"/>
                </a:lnTo>
                <a:lnTo>
                  <a:pt x="688" y="1881"/>
                </a:lnTo>
                <a:lnTo>
                  <a:pt x="683" y="1879"/>
                </a:lnTo>
                <a:lnTo>
                  <a:pt x="678" y="1878"/>
                </a:lnTo>
                <a:lnTo>
                  <a:pt x="673" y="1876"/>
                </a:lnTo>
                <a:lnTo>
                  <a:pt x="668" y="1875"/>
                </a:lnTo>
                <a:lnTo>
                  <a:pt x="663" y="1873"/>
                </a:lnTo>
                <a:lnTo>
                  <a:pt x="657" y="1872"/>
                </a:lnTo>
                <a:lnTo>
                  <a:pt x="651" y="1871"/>
                </a:lnTo>
                <a:lnTo>
                  <a:pt x="646" y="1870"/>
                </a:lnTo>
                <a:lnTo>
                  <a:pt x="640" y="1869"/>
                </a:lnTo>
                <a:lnTo>
                  <a:pt x="634" y="1867"/>
                </a:lnTo>
                <a:lnTo>
                  <a:pt x="627" y="1867"/>
                </a:lnTo>
                <a:lnTo>
                  <a:pt x="621" y="1866"/>
                </a:lnTo>
                <a:lnTo>
                  <a:pt x="615" y="1865"/>
                </a:lnTo>
                <a:lnTo>
                  <a:pt x="608" y="1864"/>
                </a:lnTo>
                <a:lnTo>
                  <a:pt x="601" y="1863"/>
                </a:lnTo>
                <a:lnTo>
                  <a:pt x="595" y="1863"/>
                </a:lnTo>
                <a:lnTo>
                  <a:pt x="588" y="1862"/>
                </a:lnTo>
                <a:lnTo>
                  <a:pt x="581" y="1861"/>
                </a:lnTo>
                <a:lnTo>
                  <a:pt x="574" y="1861"/>
                </a:lnTo>
                <a:lnTo>
                  <a:pt x="567" y="1861"/>
                </a:lnTo>
                <a:lnTo>
                  <a:pt x="559" y="1860"/>
                </a:lnTo>
                <a:lnTo>
                  <a:pt x="552" y="1860"/>
                </a:lnTo>
                <a:lnTo>
                  <a:pt x="544" y="1859"/>
                </a:lnTo>
                <a:lnTo>
                  <a:pt x="537" y="1859"/>
                </a:lnTo>
                <a:lnTo>
                  <a:pt x="529" y="1859"/>
                </a:lnTo>
                <a:lnTo>
                  <a:pt x="522" y="1859"/>
                </a:lnTo>
                <a:lnTo>
                  <a:pt x="514" y="1859"/>
                </a:lnTo>
                <a:lnTo>
                  <a:pt x="506" y="1858"/>
                </a:lnTo>
                <a:lnTo>
                  <a:pt x="498" y="1858"/>
                </a:lnTo>
                <a:lnTo>
                  <a:pt x="490" y="1858"/>
                </a:lnTo>
                <a:lnTo>
                  <a:pt x="482" y="1858"/>
                </a:lnTo>
                <a:lnTo>
                  <a:pt x="474" y="1858"/>
                </a:lnTo>
                <a:lnTo>
                  <a:pt x="466" y="1858"/>
                </a:lnTo>
                <a:lnTo>
                  <a:pt x="458" y="1858"/>
                </a:lnTo>
                <a:lnTo>
                  <a:pt x="450" y="1858"/>
                </a:lnTo>
                <a:lnTo>
                  <a:pt x="442" y="1858"/>
                </a:lnTo>
                <a:lnTo>
                  <a:pt x="434" y="1859"/>
                </a:lnTo>
                <a:lnTo>
                  <a:pt x="426" y="1859"/>
                </a:lnTo>
                <a:lnTo>
                  <a:pt x="417" y="1859"/>
                </a:lnTo>
                <a:lnTo>
                  <a:pt x="409" y="1859"/>
                </a:lnTo>
                <a:lnTo>
                  <a:pt x="401" y="1859"/>
                </a:lnTo>
                <a:lnTo>
                  <a:pt x="393" y="1859"/>
                </a:lnTo>
                <a:lnTo>
                  <a:pt x="384" y="1860"/>
                </a:lnTo>
                <a:lnTo>
                  <a:pt x="376" y="1860"/>
                </a:lnTo>
                <a:lnTo>
                  <a:pt x="368" y="1860"/>
                </a:lnTo>
                <a:lnTo>
                  <a:pt x="359" y="1860"/>
                </a:lnTo>
                <a:lnTo>
                  <a:pt x="351" y="1860"/>
                </a:lnTo>
                <a:lnTo>
                  <a:pt x="343" y="1861"/>
                </a:lnTo>
                <a:lnTo>
                  <a:pt x="334" y="1861"/>
                </a:lnTo>
                <a:lnTo>
                  <a:pt x="326" y="1861"/>
                </a:lnTo>
                <a:lnTo>
                  <a:pt x="318" y="1861"/>
                </a:lnTo>
                <a:lnTo>
                  <a:pt x="310" y="1862"/>
                </a:lnTo>
                <a:lnTo>
                  <a:pt x="302" y="1862"/>
                </a:lnTo>
                <a:lnTo>
                  <a:pt x="293" y="1862"/>
                </a:lnTo>
                <a:lnTo>
                  <a:pt x="285" y="1862"/>
                </a:lnTo>
                <a:lnTo>
                  <a:pt x="277" y="1862"/>
                </a:lnTo>
                <a:lnTo>
                  <a:pt x="269" y="1863"/>
                </a:lnTo>
                <a:lnTo>
                  <a:pt x="261" y="1863"/>
                </a:lnTo>
                <a:lnTo>
                  <a:pt x="253" y="1863"/>
                </a:lnTo>
                <a:lnTo>
                  <a:pt x="245" y="1863"/>
                </a:lnTo>
                <a:lnTo>
                  <a:pt x="238" y="1863"/>
                </a:lnTo>
                <a:lnTo>
                  <a:pt x="230" y="1863"/>
                </a:lnTo>
                <a:lnTo>
                  <a:pt x="222" y="1863"/>
                </a:lnTo>
                <a:lnTo>
                  <a:pt x="214" y="1863"/>
                </a:lnTo>
                <a:lnTo>
                  <a:pt x="207" y="1863"/>
                </a:lnTo>
                <a:lnTo>
                  <a:pt x="199" y="1863"/>
                </a:lnTo>
                <a:lnTo>
                  <a:pt x="192" y="1863"/>
                </a:lnTo>
                <a:lnTo>
                  <a:pt x="185" y="1863"/>
                </a:lnTo>
                <a:lnTo>
                  <a:pt x="177" y="1863"/>
                </a:lnTo>
                <a:lnTo>
                  <a:pt x="170" y="1863"/>
                </a:lnTo>
                <a:lnTo>
                  <a:pt x="163" y="1863"/>
                </a:lnTo>
                <a:lnTo>
                  <a:pt x="156" y="1862"/>
                </a:lnTo>
                <a:lnTo>
                  <a:pt x="149" y="1862"/>
                </a:lnTo>
                <a:lnTo>
                  <a:pt x="143" y="1862"/>
                </a:lnTo>
                <a:lnTo>
                  <a:pt x="136" y="1861"/>
                </a:lnTo>
                <a:lnTo>
                  <a:pt x="130" y="1861"/>
                </a:lnTo>
                <a:lnTo>
                  <a:pt x="123" y="1861"/>
                </a:lnTo>
                <a:lnTo>
                  <a:pt x="117" y="1860"/>
                </a:lnTo>
                <a:lnTo>
                  <a:pt x="111" y="1860"/>
                </a:lnTo>
                <a:lnTo>
                  <a:pt x="105" y="1859"/>
                </a:lnTo>
                <a:lnTo>
                  <a:pt x="99" y="1858"/>
                </a:lnTo>
                <a:lnTo>
                  <a:pt x="93" y="1858"/>
                </a:lnTo>
                <a:lnTo>
                  <a:pt x="87" y="1857"/>
                </a:lnTo>
                <a:lnTo>
                  <a:pt x="82" y="1856"/>
                </a:lnTo>
                <a:lnTo>
                  <a:pt x="77" y="1855"/>
                </a:lnTo>
                <a:lnTo>
                  <a:pt x="71" y="1854"/>
                </a:lnTo>
                <a:lnTo>
                  <a:pt x="66" y="1853"/>
                </a:lnTo>
                <a:lnTo>
                  <a:pt x="62" y="1852"/>
                </a:lnTo>
                <a:lnTo>
                  <a:pt x="57" y="1851"/>
                </a:lnTo>
                <a:lnTo>
                  <a:pt x="52" y="1850"/>
                </a:lnTo>
                <a:lnTo>
                  <a:pt x="48" y="1849"/>
                </a:lnTo>
                <a:lnTo>
                  <a:pt x="44" y="1847"/>
                </a:lnTo>
                <a:lnTo>
                  <a:pt x="40" y="1846"/>
                </a:lnTo>
                <a:lnTo>
                  <a:pt x="36" y="1844"/>
                </a:lnTo>
                <a:lnTo>
                  <a:pt x="32" y="1843"/>
                </a:lnTo>
                <a:lnTo>
                  <a:pt x="29" y="1841"/>
                </a:lnTo>
                <a:lnTo>
                  <a:pt x="26" y="1839"/>
                </a:lnTo>
                <a:lnTo>
                  <a:pt x="22" y="1838"/>
                </a:lnTo>
                <a:lnTo>
                  <a:pt x="20" y="1836"/>
                </a:lnTo>
                <a:lnTo>
                  <a:pt x="17" y="1834"/>
                </a:lnTo>
                <a:lnTo>
                  <a:pt x="14" y="1832"/>
                </a:lnTo>
                <a:lnTo>
                  <a:pt x="12" y="1830"/>
                </a:lnTo>
                <a:lnTo>
                  <a:pt x="10" y="1827"/>
                </a:lnTo>
                <a:lnTo>
                  <a:pt x="8" y="1825"/>
                </a:lnTo>
                <a:lnTo>
                  <a:pt x="7" y="1823"/>
                </a:lnTo>
                <a:lnTo>
                  <a:pt x="5" y="1820"/>
                </a:lnTo>
                <a:lnTo>
                  <a:pt x="4" y="1817"/>
                </a:lnTo>
                <a:lnTo>
                  <a:pt x="3" y="1815"/>
                </a:lnTo>
                <a:lnTo>
                  <a:pt x="2" y="1807"/>
                </a:lnTo>
                <a:lnTo>
                  <a:pt x="1" y="1799"/>
                </a:lnTo>
                <a:lnTo>
                  <a:pt x="1" y="1790"/>
                </a:lnTo>
                <a:lnTo>
                  <a:pt x="0" y="1782"/>
                </a:lnTo>
                <a:lnTo>
                  <a:pt x="0" y="1774"/>
                </a:lnTo>
                <a:lnTo>
                  <a:pt x="1" y="1766"/>
                </a:lnTo>
                <a:lnTo>
                  <a:pt x="1" y="1758"/>
                </a:lnTo>
                <a:lnTo>
                  <a:pt x="2" y="1750"/>
                </a:lnTo>
                <a:lnTo>
                  <a:pt x="3" y="1742"/>
                </a:lnTo>
                <a:lnTo>
                  <a:pt x="4" y="1734"/>
                </a:lnTo>
                <a:lnTo>
                  <a:pt x="6" y="1726"/>
                </a:lnTo>
                <a:lnTo>
                  <a:pt x="7" y="1718"/>
                </a:lnTo>
                <a:lnTo>
                  <a:pt x="9" y="1710"/>
                </a:lnTo>
                <a:lnTo>
                  <a:pt x="11" y="1702"/>
                </a:lnTo>
                <a:lnTo>
                  <a:pt x="13" y="1695"/>
                </a:lnTo>
                <a:lnTo>
                  <a:pt x="16" y="1687"/>
                </a:lnTo>
                <a:lnTo>
                  <a:pt x="18" y="1680"/>
                </a:lnTo>
                <a:lnTo>
                  <a:pt x="21" y="1672"/>
                </a:lnTo>
                <a:lnTo>
                  <a:pt x="24" y="1665"/>
                </a:lnTo>
                <a:lnTo>
                  <a:pt x="27" y="1658"/>
                </a:lnTo>
                <a:lnTo>
                  <a:pt x="30" y="1651"/>
                </a:lnTo>
                <a:lnTo>
                  <a:pt x="33" y="1644"/>
                </a:lnTo>
                <a:lnTo>
                  <a:pt x="36" y="1638"/>
                </a:lnTo>
                <a:lnTo>
                  <a:pt x="40" y="1631"/>
                </a:lnTo>
                <a:lnTo>
                  <a:pt x="43" y="1625"/>
                </a:lnTo>
                <a:lnTo>
                  <a:pt x="47" y="1619"/>
                </a:lnTo>
                <a:lnTo>
                  <a:pt x="50" y="1613"/>
                </a:lnTo>
                <a:lnTo>
                  <a:pt x="54" y="1608"/>
                </a:lnTo>
                <a:lnTo>
                  <a:pt x="58" y="1602"/>
                </a:lnTo>
                <a:lnTo>
                  <a:pt x="62" y="1597"/>
                </a:lnTo>
                <a:lnTo>
                  <a:pt x="65" y="1592"/>
                </a:lnTo>
                <a:lnTo>
                  <a:pt x="69" y="1588"/>
                </a:lnTo>
                <a:lnTo>
                  <a:pt x="73" y="1583"/>
                </a:lnTo>
                <a:lnTo>
                  <a:pt x="77" y="1579"/>
                </a:lnTo>
                <a:lnTo>
                  <a:pt x="81" y="1575"/>
                </a:lnTo>
                <a:lnTo>
                  <a:pt x="85" y="1572"/>
                </a:lnTo>
                <a:lnTo>
                  <a:pt x="89" y="1568"/>
                </a:lnTo>
                <a:lnTo>
                  <a:pt x="93" y="1566"/>
                </a:lnTo>
                <a:lnTo>
                  <a:pt x="97" y="1563"/>
                </a:lnTo>
                <a:lnTo>
                  <a:pt x="100" y="1561"/>
                </a:lnTo>
                <a:lnTo>
                  <a:pt x="104" y="1559"/>
                </a:lnTo>
                <a:lnTo>
                  <a:pt x="108" y="1557"/>
                </a:lnTo>
                <a:lnTo>
                  <a:pt x="112" y="1556"/>
                </a:lnTo>
                <a:lnTo>
                  <a:pt x="117" y="1552"/>
                </a:lnTo>
                <a:lnTo>
                  <a:pt x="123" y="1548"/>
                </a:lnTo>
                <a:lnTo>
                  <a:pt x="129" y="1545"/>
                </a:lnTo>
                <a:lnTo>
                  <a:pt x="135" y="1542"/>
                </a:lnTo>
                <a:lnTo>
                  <a:pt x="142" y="1538"/>
                </a:lnTo>
                <a:lnTo>
                  <a:pt x="148" y="1535"/>
                </a:lnTo>
                <a:lnTo>
                  <a:pt x="154" y="1532"/>
                </a:lnTo>
                <a:lnTo>
                  <a:pt x="161" y="1530"/>
                </a:lnTo>
                <a:lnTo>
                  <a:pt x="168" y="1527"/>
                </a:lnTo>
                <a:lnTo>
                  <a:pt x="174" y="1524"/>
                </a:lnTo>
                <a:lnTo>
                  <a:pt x="181" y="1522"/>
                </a:lnTo>
                <a:lnTo>
                  <a:pt x="188" y="1519"/>
                </a:lnTo>
                <a:lnTo>
                  <a:pt x="195" y="1517"/>
                </a:lnTo>
                <a:lnTo>
                  <a:pt x="202" y="1515"/>
                </a:lnTo>
                <a:lnTo>
                  <a:pt x="209" y="1513"/>
                </a:lnTo>
                <a:lnTo>
                  <a:pt x="216" y="1511"/>
                </a:lnTo>
                <a:lnTo>
                  <a:pt x="223" y="1509"/>
                </a:lnTo>
                <a:lnTo>
                  <a:pt x="231" y="1507"/>
                </a:lnTo>
                <a:lnTo>
                  <a:pt x="238" y="1505"/>
                </a:lnTo>
                <a:lnTo>
                  <a:pt x="245" y="1504"/>
                </a:lnTo>
                <a:lnTo>
                  <a:pt x="252" y="1502"/>
                </a:lnTo>
                <a:lnTo>
                  <a:pt x="260" y="1500"/>
                </a:lnTo>
                <a:lnTo>
                  <a:pt x="267" y="1499"/>
                </a:lnTo>
                <a:lnTo>
                  <a:pt x="275" y="1498"/>
                </a:lnTo>
                <a:lnTo>
                  <a:pt x="282" y="1496"/>
                </a:lnTo>
                <a:lnTo>
                  <a:pt x="290" y="1495"/>
                </a:lnTo>
                <a:lnTo>
                  <a:pt x="297" y="1494"/>
                </a:lnTo>
                <a:lnTo>
                  <a:pt x="305" y="1492"/>
                </a:lnTo>
                <a:lnTo>
                  <a:pt x="312" y="1491"/>
                </a:lnTo>
                <a:lnTo>
                  <a:pt x="320" y="1490"/>
                </a:lnTo>
                <a:lnTo>
                  <a:pt x="327" y="1489"/>
                </a:lnTo>
                <a:lnTo>
                  <a:pt x="335" y="1488"/>
                </a:lnTo>
                <a:lnTo>
                  <a:pt x="342" y="1487"/>
                </a:lnTo>
                <a:lnTo>
                  <a:pt x="350" y="1486"/>
                </a:lnTo>
                <a:lnTo>
                  <a:pt x="357" y="1485"/>
                </a:lnTo>
                <a:lnTo>
                  <a:pt x="365" y="1484"/>
                </a:lnTo>
                <a:lnTo>
                  <a:pt x="372" y="1483"/>
                </a:lnTo>
                <a:lnTo>
                  <a:pt x="380" y="1482"/>
                </a:lnTo>
                <a:lnTo>
                  <a:pt x="387" y="1481"/>
                </a:lnTo>
                <a:lnTo>
                  <a:pt x="394" y="1480"/>
                </a:lnTo>
                <a:lnTo>
                  <a:pt x="402" y="1479"/>
                </a:lnTo>
                <a:lnTo>
                  <a:pt x="409" y="1478"/>
                </a:lnTo>
                <a:lnTo>
                  <a:pt x="416" y="1477"/>
                </a:lnTo>
                <a:lnTo>
                  <a:pt x="423" y="1476"/>
                </a:lnTo>
                <a:lnTo>
                  <a:pt x="430" y="1475"/>
                </a:lnTo>
                <a:lnTo>
                  <a:pt x="437" y="1474"/>
                </a:lnTo>
                <a:lnTo>
                  <a:pt x="444" y="1473"/>
                </a:lnTo>
                <a:lnTo>
                  <a:pt x="451" y="1472"/>
                </a:lnTo>
                <a:lnTo>
                  <a:pt x="458" y="1471"/>
                </a:lnTo>
                <a:lnTo>
                  <a:pt x="464" y="1470"/>
                </a:lnTo>
                <a:lnTo>
                  <a:pt x="471" y="1469"/>
                </a:lnTo>
                <a:lnTo>
                  <a:pt x="477" y="1467"/>
                </a:lnTo>
                <a:lnTo>
                  <a:pt x="484" y="1466"/>
                </a:lnTo>
                <a:lnTo>
                  <a:pt x="490" y="1465"/>
                </a:lnTo>
                <a:lnTo>
                  <a:pt x="496" y="1464"/>
                </a:lnTo>
                <a:lnTo>
                  <a:pt x="503" y="1462"/>
                </a:lnTo>
                <a:lnTo>
                  <a:pt x="509" y="1461"/>
                </a:lnTo>
                <a:lnTo>
                  <a:pt x="514" y="1459"/>
                </a:lnTo>
                <a:lnTo>
                  <a:pt x="520" y="1457"/>
                </a:lnTo>
                <a:lnTo>
                  <a:pt x="526" y="1456"/>
                </a:lnTo>
                <a:lnTo>
                  <a:pt x="531" y="1454"/>
                </a:lnTo>
                <a:lnTo>
                  <a:pt x="537" y="1452"/>
                </a:lnTo>
                <a:lnTo>
                  <a:pt x="542" y="1450"/>
                </a:lnTo>
                <a:lnTo>
                  <a:pt x="547" y="1448"/>
                </a:lnTo>
                <a:lnTo>
                  <a:pt x="552" y="1446"/>
                </a:lnTo>
                <a:lnTo>
                  <a:pt x="557" y="1444"/>
                </a:lnTo>
                <a:lnTo>
                  <a:pt x="562" y="1441"/>
                </a:lnTo>
                <a:lnTo>
                  <a:pt x="566" y="1439"/>
                </a:lnTo>
                <a:lnTo>
                  <a:pt x="571" y="1436"/>
                </a:lnTo>
                <a:lnTo>
                  <a:pt x="575" y="1434"/>
                </a:lnTo>
                <a:lnTo>
                  <a:pt x="579" y="1431"/>
                </a:lnTo>
                <a:lnTo>
                  <a:pt x="583" y="1428"/>
                </a:lnTo>
                <a:lnTo>
                  <a:pt x="577" y="1420"/>
                </a:lnTo>
                <a:lnTo>
                  <a:pt x="572" y="1413"/>
                </a:lnTo>
                <a:lnTo>
                  <a:pt x="567" y="1405"/>
                </a:lnTo>
                <a:lnTo>
                  <a:pt x="562" y="1397"/>
                </a:lnTo>
                <a:lnTo>
                  <a:pt x="557" y="1391"/>
                </a:lnTo>
                <a:lnTo>
                  <a:pt x="553" y="1383"/>
                </a:lnTo>
                <a:lnTo>
                  <a:pt x="548" y="1376"/>
                </a:lnTo>
                <a:lnTo>
                  <a:pt x="544" y="1368"/>
                </a:lnTo>
                <a:lnTo>
                  <a:pt x="540" y="1361"/>
                </a:lnTo>
                <a:lnTo>
                  <a:pt x="537" y="1353"/>
                </a:lnTo>
                <a:lnTo>
                  <a:pt x="533" y="1346"/>
                </a:lnTo>
                <a:lnTo>
                  <a:pt x="530" y="1339"/>
                </a:lnTo>
                <a:lnTo>
                  <a:pt x="527" y="1331"/>
                </a:lnTo>
                <a:lnTo>
                  <a:pt x="524" y="1324"/>
                </a:lnTo>
                <a:lnTo>
                  <a:pt x="521" y="1317"/>
                </a:lnTo>
                <a:lnTo>
                  <a:pt x="519" y="1310"/>
                </a:lnTo>
                <a:lnTo>
                  <a:pt x="516" y="1303"/>
                </a:lnTo>
                <a:lnTo>
                  <a:pt x="514" y="1296"/>
                </a:lnTo>
                <a:lnTo>
                  <a:pt x="512" y="1289"/>
                </a:lnTo>
                <a:lnTo>
                  <a:pt x="510" y="1282"/>
                </a:lnTo>
                <a:lnTo>
                  <a:pt x="509" y="1275"/>
                </a:lnTo>
                <a:lnTo>
                  <a:pt x="507" y="1268"/>
                </a:lnTo>
                <a:lnTo>
                  <a:pt x="506" y="1261"/>
                </a:lnTo>
                <a:lnTo>
                  <a:pt x="505" y="1254"/>
                </a:lnTo>
                <a:lnTo>
                  <a:pt x="504" y="1247"/>
                </a:lnTo>
                <a:lnTo>
                  <a:pt x="503" y="1241"/>
                </a:lnTo>
                <a:lnTo>
                  <a:pt x="502" y="1234"/>
                </a:lnTo>
                <a:lnTo>
                  <a:pt x="502" y="1227"/>
                </a:lnTo>
                <a:lnTo>
                  <a:pt x="502" y="1221"/>
                </a:lnTo>
                <a:lnTo>
                  <a:pt x="501" y="1215"/>
                </a:lnTo>
                <a:lnTo>
                  <a:pt x="501" y="1208"/>
                </a:lnTo>
                <a:lnTo>
                  <a:pt x="501" y="1202"/>
                </a:lnTo>
                <a:lnTo>
                  <a:pt x="502" y="1195"/>
                </a:lnTo>
                <a:lnTo>
                  <a:pt x="502" y="1189"/>
                </a:lnTo>
                <a:lnTo>
                  <a:pt x="502" y="1183"/>
                </a:lnTo>
                <a:lnTo>
                  <a:pt x="503" y="1177"/>
                </a:lnTo>
                <a:lnTo>
                  <a:pt x="504" y="1171"/>
                </a:lnTo>
                <a:lnTo>
                  <a:pt x="505" y="1165"/>
                </a:lnTo>
                <a:lnTo>
                  <a:pt x="506" y="1159"/>
                </a:lnTo>
                <a:lnTo>
                  <a:pt x="507" y="1153"/>
                </a:lnTo>
                <a:lnTo>
                  <a:pt x="508" y="1147"/>
                </a:lnTo>
                <a:lnTo>
                  <a:pt x="510" y="1142"/>
                </a:lnTo>
                <a:lnTo>
                  <a:pt x="511" y="1136"/>
                </a:lnTo>
                <a:lnTo>
                  <a:pt x="513" y="1131"/>
                </a:lnTo>
                <a:lnTo>
                  <a:pt x="515" y="1125"/>
                </a:lnTo>
                <a:lnTo>
                  <a:pt x="516" y="1120"/>
                </a:lnTo>
                <a:lnTo>
                  <a:pt x="518" y="1114"/>
                </a:lnTo>
                <a:lnTo>
                  <a:pt x="520" y="1109"/>
                </a:lnTo>
                <a:lnTo>
                  <a:pt x="523" y="1104"/>
                </a:lnTo>
                <a:lnTo>
                  <a:pt x="525" y="1099"/>
                </a:lnTo>
                <a:lnTo>
                  <a:pt x="527" y="1094"/>
                </a:lnTo>
                <a:lnTo>
                  <a:pt x="530" y="1089"/>
                </a:lnTo>
                <a:lnTo>
                  <a:pt x="532" y="1084"/>
                </a:lnTo>
                <a:lnTo>
                  <a:pt x="535" y="1079"/>
                </a:lnTo>
                <a:lnTo>
                  <a:pt x="538" y="1074"/>
                </a:lnTo>
                <a:lnTo>
                  <a:pt x="540" y="1070"/>
                </a:lnTo>
                <a:lnTo>
                  <a:pt x="543" y="1065"/>
                </a:lnTo>
                <a:lnTo>
                  <a:pt x="546" y="1061"/>
                </a:lnTo>
                <a:lnTo>
                  <a:pt x="549" y="1056"/>
                </a:lnTo>
                <a:lnTo>
                  <a:pt x="552" y="1052"/>
                </a:lnTo>
                <a:lnTo>
                  <a:pt x="556" y="1048"/>
                </a:lnTo>
                <a:lnTo>
                  <a:pt x="559" y="1044"/>
                </a:lnTo>
                <a:lnTo>
                  <a:pt x="562" y="1039"/>
                </a:lnTo>
                <a:lnTo>
                  <a:pt x="566" y="1036"/>
                </a:lnTo>
                <a:lnTo>
                  <a:pt x="569" y="1032"/>
                </a:lnTo>
                <a:lnTo>
                  <a:pt x="573" y="1028"/>
                </a:lnTo>
                <a:lnTo>
                  <a:pt x="576" y="1024"/>
                </a:lnTo>
                <a:lnTo>
                  <a:pt x="580" y="1021"/>
                </a:lnTo>
                <a:lnTo>
                  <a:pt x="584" y="1017"/>
                </a:lnTo>
                <a:lnTo>
                  <a:pt x="587" y="1014"/>
                </a:lnTo>
                <a:lnTo>
                  <a:pt x="591" y="1010"/>
                </a:lnTo>
                <a:lnTo>
                  <a:pt x="595" y="1007"/>
                </a:lnTo>
                <a:lnTo>
                  <a:pt x="599" y="1004"/>
                </a:lnTo>
                <a:lnTo>
                  <a:pt x="603" y="1001"/>
                </a:lnTo>
                <a:lnTo>
                  <a:pt x="607" y="998"/>
                </a:lnTo>
                <a:lnTo>
                  <a:pt x="611" y="995"/>
                </a:lnTo>
                <a:lnTo>
                  <a:pt x="615" y="993"/>
                </a:lnTo>
                <a:lnTo>
                  <a:pt x="619" y="990"/>
                </a:lnTo>
                <a:lnTo>
                  <a:pt x="623" y="987"/>
                </a:lnTo>
                <a:lnTo>
                  <a:pt x="627" y="985"/>
                </a:lnTo>
                <a:lnTo>
                  <a:pt x="631" y="983"/>
                </a:lnTo>
                <a:lnTo>
                  <a:pt x="635" y="981"/>
                </a:lnTo>
                <a:lnTo>
                  <a:pt x="639" y="978"/>
                </a:lnTo>
                <a:lnTo>
                  <a:pt x="644" y="976"/>
                </a:lnTo>
                <a:lnTo>
                  <a:pt x="648" y="975"/>
                </a:lnTo>
                <a:lnTo>
                  <a:pt x="652" y="973"/>
                </a:lnTo>
                <a:lnTo>
                  <a:pt x="656" y="971"/>
                </a:lnTo>
                <a:lnTo>
                  <a:pt x="660" y="970"/>
                </a:lnTo>
                <a:lnTo>
                  <a:pt x="665" y="968"/>
                </a:lnTo>
                <a:lnTo>
                  <a:pt x="669" y="967"/>
                </a:lnTo>
                <a:lnTo>
                  <a:pt x="673" y="966"/>
                </a:lnTo>
                <a:lnTo>
                  <a:pt x="677" y="965"/>
                </a:lnTo>
                <a:lnTo>
                  <a:pt x="683" y="967"/>
                </a:lnTo>
                <a:lnTo>
                  <a:pt x="688" y="970"/>
                </a:lnTo>
                <a:lnTo>
                  <a:pt x="694" y="973"/>
                </a:lnTo>
                <a:lnTo>
                  <a:pt x="699" y="977"/>
                </a:lnTo>
                <a:lnTo>
                  <a:pt x="704" y="981"/>
                </a:lnTo>
                <a:lnTo>
                  <a:pt x="708" y="985"/>
                </a:lnTo>
                <a:lnTo>
                  <a:pt x="713" y="989"/>
                </a:lnTo>
                <a:lnTo>
                  <a:pt x="718" y="993"/>
                </a:lnTo>
                <a:lnTo>
                  <a:pt x="722" y="998"/>
                </a:lnTo>
                <a:lnTo>
                  <a:pt x="726" y="1003"/>
                </a:lnTo>
                <a:lnTo>
                  <a:pt x="731" y="1008"/>
                </a:lnTo>
                <a:lnTo>
                  <a:pt x="735" y="1013"/>
                </a:lnTo>
                <a:lnTo>
                  <a:pt x="739" y="1018"/>
                </a:lnTo>
                <a:lnTo>
                  <a:pt x="742" y="1024"/>
                </a:lnTo>
                <a:lnTo>
                  <a:pt x="746" y="1029"/>
                </a:lnTo>
                <a:lnTo>
                  <a:pt x="750" y="1035"/>
                </a:lnTo>
                <a:lnTo>
                  <a:pt x="754" y="1041"/>
                </a:lnTo>
                <a:lnTo>
                  <a:pt x="757" y="1047"/>
                </a:lnTo>
                <a:lnTo>
                  <a:pt x="761" y="1053"/>
                </a:lnTo>
                <a:lnTo>
                  <a:pt x="764" y="1060"/>
                </a:lnTo>
                <a:lnTo>
                  <a:pt x="767" y="1066"/>
                </a:lnTo>
                <a:lnTo>
                  <a:pt x="771" y="1073"/>
                </a:lnTo>
                <a:lnTo>
                  <a:pt x="774" y="1079"/>
                </a:lnTo>
                <a:lnTo>
                  <a:pt x="777" y="1086"/>
                </a:lnTo>
                <a:lnTo>
                  <a:pt x="780" y="1092"/>
                </a:lnTo>
                <a:lnTo>
                  <a:pt x="784" y="1099"/>
                </a:lnTo>
                <a:lnTo>
                  <a:pt x="787" y="1106"/>
                </a:lnTo>
                <a:lnTo>
                  <a:pt x="790" y="1112"/>
                </a:lnTo>
                <a:lnTo>
                  <a:pt x="793" y="1119"/>
                </a:lnTo>
                <a:lnTo>
                  <a:pt x="796" y="1126"/>
                </a:lnTo>
                <a:lnTo>
                  <a:pt x="800" y="1132"/>
                </a:lnTo>
                <a:lnTo>
                  <a:pt x="803" y="1139"/>
                </a:lnTo>
                <a:lnTo>
                  <a:pt x="806" y="1146"/>
                </a:lnTo>
                <a:lnTo>
                  <a:pt x="809" y="1152"/>
                </a:lnTo>
                <a:lnTo>
                  <a:pt x="812" y="1159"/>
                </a:lnTo>
                <a:lnTo>
                  <a:pt x="816" y="1166"/>
                </a:lnTo>
                <a:lnTo>
                  <a:pt x="819" y="1172"/>
                </a:lnTo>
                <a:lnTo>
                  <a:pt x="822" y="1178"/>
                </a:lnTo>
                <a:lnTo>
                  <a:pt x="826" y="1185"/>
                </a:lnTo>
                <a:lnTo>
                  <a:pt x="829" y="1191"/>
                </a:lnTo>
                <a:lnTo>
                  <a:pt x="833" y="1197"/>
                </a:lnTo>
                <a:lnTo>
                  <a:pt x="837" y="1203"/>
                </a:lnTo>
                <a:lnTo>
                  <a:pt x="843" y="1200"/>
                </a:lnTo>
                <a:lnTo>
                  <a:pt x="849" y="1197"/>
                </a:lnTo>
                <a:lnTo>
                  <a:pt x="855" y="1194"/>
                </a:lnTo>
                <a:lnTo>
                  <a:pt x="862" y="1191"/>
                </a:lnTo>
                <a:lnTo>
                  <a:pt x="868" y="1188"/>
                </a:lnTo>
                <a:lnTo>
                  <a:pt x="874" y="1184"/>
                </a:lnTo>
                <a:lnTo>
                  <a:pt x="880" y="1181"/>
                </a:lnTo>
                <a:lnTo>
                  <a:pt x="886" y="1178"/>
                </a:lnTo>
                <a:lnTo>
                  <a:pt x="892" y="1175"/>
                </a:lnTo>
                <a:lnTo>
                  <a:pt x="898" y="1172"/>
                </a:lnTo>
                <a:lnTo>
                  <a:pt x="904" y="1169"/>
                </a:lnTo>
                <a:lnTo>
                  <a:pt x="910" y="1165"/>
                </a:lnTo>
                <a:lnTo>
                  <a:pt x="916" y="1162"/>
                </a:lnTo>
                <a:lnTo>
                  <a:pt x="922" y="1159"/>
                </a:lnTo>
                <a:lnTo>
                  <a:pt x="928" y="1156"/>
                </a:lnTo>
                <a:lnTo>
                  <a:pt x="934" y="1152"/>
                </a:lnTo>
                <a:lnTo>
                  <a:pt x="940" y="1149"/>
                </a:lnTo>
                <a:lnTo>
                  <a:pt x="946" y="1146"/>
                </a:lnTo>
                <a:lnTo>
                  <a:pt x="952" y="1142"/>
                </a:lnTo>
                <a:lnTo>
                  <a:pt x="958" y="1139"/>
                </a:lnTo>
                <a:lnTo>
                  <a:pt x="963" y="1135"/>
                </a:lnTo>
                <a:lnTo>
                  <a:pt x="969" y="1132"/>
                </a:lnTo>
                <a:lnTo>
                  <a:pt x="975" y="1128"/>
                </a:lnTo>
                <a:lnTo>
                  <a:pt x="981" y="1125"/>
                </a:lnTo>
                <a:lnTo>
                  <a:pt x="986" y="1121"/>
                </a:lnTo>
                <a:lnTo>
                  <a:pt x="992" y="1118"/>
                </a:lnTo>
                <a:lnTo>
                  <a:pt x="998" y="1114"/>
                </a:lnTo>
                <a:lnTo>
                  <a:pt x="1003" y="1111"/>
                </a:lnTo>
                <a:lnTo>
                  <a:pt x="1009" y="1107"/>
                </a:lnTo>
                <a:lnTo>
                  <a:pt x="1015" y="1103"/>
                </a:lnTo>
                <a:lnTo>
                  <a:pt x="1020" y="1100"/>
                </a:lnTo>
                <a:lnTo>
                  <a:pt x="1026" y="1096"/>
                </a:lnTo>
                <a:lnTo>
                  <a:pt x="1031" y="1092"/>
                </a:lnTo>
                <a:lnTo>
                  <a:pt x="1037" y="1088"/>
                </a:lnTo>
                <a:lnTo>
                  <a:pt x="1042" y="1084"/>
                </a:lnTo>
                <a:lnTo>
                  <a:pt x="1048" y="1080"/>
                </a:lnTo>
                <a:lnTo>
                  <a:pt x="1053" y="1077"/>
                </a:lnTo>
                <a:lnTo>
                  <a:pt x="1059" y="1073"/>
                </a:lnTo>
                <a:lnTo>
                  <a:pt x="1064" y="1069"/>
                </a:lnTo>
                <a:lnTo>
                  <a:pt x="1069" y="1065"/>
                </a:lnTo>
                <a:lnTo>
                  <a:pt x="1075" y="1061"/>
                </a:lnTo>
                <a:lnTo>
                  <a:pt x="1080" y="1057"/>
                </a:lnTo>
                <a:lnTo>
                  <a:pt x="1085" y="1052"/>
                </a:lnTo>
                <a:lnTo>
                  <a:pt x="1091" y="1048"/>
                </a:lnTo>
                <a:lnTo>
                  <a:pt x="1096" y="1044"/>
                </a:lnTo>
                <a:lnTo>
                  <a:pt x="1101" y="1040"/>
                </a:lnTo>
                <a:lnTo>
                  <a:pt x="1107" y="1036"/>
                </a:lnTo>
                <a:lnTo>
                  <a:pt x="1112" y="1031"/>
                </a:lnTo>
                <a:lnTo>
                  <a:pt x="1117" y="1027"/>
                </a:lnTo>
                <a:lnTo>
                  <a:pt x="1122" y="1023"/>
                </a:lnTo>
                <a:lnTo>
                  <a:pt x="1127" y="1018"/>
                </a:lnTo>
                <a:lnTo>
                  <a:pt x="1132" y="1014"/>
                </a:lnTo>
                <a:lnTo>
                  <a:pt x="1138" y="1009"/>
                </a:lnTo>
                <a:lnTo>
                  <a:pt x="1143" y="1005"/>
                </a:lnTo>
                <a:lnTo>
                  <a:pt x="1148" y="1000"/>
                </a:lnTo>
                <a:lnTo>
                  <a:pt x="1153" y="995"/>
                </a:lnTo>
                <a:lnTo>
                  <a:pt x="1158" y="991"/>
                </a:lnTo>
                <a:lnTo>
                  <a:pt x="1162" y="986"/>
                </a:lnTo>
                <a:lnTo>
                  <a:pt x="1167" y="981"/>
                </a:lnTo>
                <a:lnTo>
                  <a:pt x="1172" y="976"/>
                </a:lnTo>
                <a:lnTo>
                  <a:pt x="1177" y="972"/>
                </a:lnTo>
                <a:lnTo>
                  <a:pt x="1182" y="967"/>
                </a:lnTo>
                <a:lnTo>
                  <a:pt x="1187" y="962"/>
                </a:lnTo>
                <a:lnTo>
                  <a:pt x="1192" y="957"/>
                </a:lnTo>
                <a:lnTo>
                  <a:pt x="1197" y="952"/>
                </a:lnTo>
                <a:lnTo>
                  <a:pt x="1201" y="947"/>
                </a:lnTo>
                <a:lnTo>
                  <a:pt x="1206" y="942"/>
                </a:lnTo>
                <a:lnTo>
                  <a:pt x="1211" y="936"/>
                </a:lnTo>
                <a:lnTo>
                  <a:pt x="1216" y="931"/>
                </a:lnTo>
                <a:lnTo>
                  <a:pt x="1221" y="926"/>
                </a:lnTo>
                <a:lnTo>
                  <a:pt x="1226" y="920"/>
                </a:lnTo>
                <a:lnTo>
                  <a:pt x="1230" y="915"/>
                </a:lnTo>
                <a:lnTo>
                  <a:pt x="1235" y="910"/>
                </a:lnTo>
                <a:lnTo>
                  <a:pt x="1240" y="904"/>
                </a:lnTo>
                <a:lnTo>
                  <a:pt x="1245" y="899"/>
                </a:lnTo>
                <a:lnTo>
                  <a:pt x="1249" y="893"/>
                </a:lnTo>
                <a:lnTo>
                  <a:pt x="1254" y="887"/>
                </a:lnTo>
                <a:lnTo>
                  <a:pt x="1259" y="882"/>
                </a:lnTo>
                <a:lnTo>
                  <a:pt x="1263" y="876"/>
                </a:lnTo>
                <a:lnTo>
                  <a:pt x="1268" y="870"/>
                </a:lnTo>
                <a:lnTo>
                  <a:pt x="1273" y="864"/>
                </a:lnTo>
                <a:lnTo>
                  <a:pt x="1277" y="858"/>
                </a:lnTo>
                <a:lnTo>
                  <a:pt x="1282" y="852"/>
                </a:lnTo>
                <a:lnTo>
                  <a:pt x="1286" y="846"/>
                </a:lnTo>
                <a:lnTo>
                  <a:pt x="1291" y="840"/>
                </a:lnTo>
                <a:lnTo>
                  <a:pt x="1296" y="834"/>
                </a:lnTo>
                <a:lnTo>
                  <a:pt x="1300" y="828"/>
                </a:lnTo>
                <a:lnTo>
                  <a:pt x="1305" y="821"/>
                </a:lnTo>
                <a:lnTo>
                  <a:pt x="1309" y="815"/>
                </a:lnTo>
                <a:lnTo>
                  <a:pt x="1314" y="809"/>
                </a:lnTo>
                <a:lnTo>
                  <a:pt x="1318" y="802"/>
                </a:lnTo>
                <a:lnTo>
                  <a:pt x="1323" y="796"/>
                </a:lnTo>
                <a:lnTo>
                  <a:pt x="1327" y="789"/>
                </a:lnTo>
                <a:lnTo>
                  <a:pt x="1331" y="782"/>
                </a:lnTo>
                <a:lnTo>
                  <a:pt x="1336" y="776"/>
                </a:lnTo>
                <a:lnTo>
                  <a:pt x="1340" y="769"/>
                </a:lnTo>
                <a:lnTo>
                  <a:pt x="1345" y="762"/>
                </a:lnTo>
                <a:lnTo>
                  <a:pt x="1349" y="755"/>
                </a:lnTo>
                <a:lnTo>
                  <a:pt x="1353" y="748"/>
                </a:lnTo>
                <a:lnTo>
                  <a:pt x="1358" y="741"/>
                </a:lnTo>
                <a:lnTo>
                  <a:pt x="1362" y="734"/>
                </a:lnTo>
                <a:lnTo>
                  <a:pt x="1366" y="727"/>
                </a:lnTo>
                <a:lnTo>
                  <a:pt x="1370" y="717"/>
                </a:lnTo>
                <a:lnTo>
                  <a:pt x="1373" y="708"/>
                </a:lnTo>
                <a:lnTo>
                  <a:pt x="1376" y="698"/>
                </a:lnTo>
                <a:lnTo>
                  <a:pt x="1379" y="688"/>
                </a:lnTo>
                <a:lnTo>
                  <a:pt x="1382" y="679"/>
                </a:lnTo>
                <a:lnTo>
                  <a:pt x="1385" y="669"/>
                </a:lnTo>
                <a:lnTo>
                  <a:pt x="1388" y="660"/>
                </a:lnTo>
                <a:lnTo>
                  <a:pt x="1391" y="650"/>
                </a:lnTo>
                <a:lnTo>
                  <a:pt x="1394" y="640"/>
                </a:lnTo>
                <a:lnTo>
                  <a:pt x="1397" y="631"/>
                </a:lnTo>
                <a:lnTo>
                  <a:pt x="1400" y="621"/>
                </a:lnTo>
                <a:lnTo>
                  <a:pt x="1403" y="612"/>
                </a:lnTo>
                <a:lnTo>
                  <a:pt x="1405" y="603"/>
                </a:lnTo>
                <a:lnTo>
                  <a:pt x="1408" y="593"/>
                </a:lnTo>
                <a:lnTo>
                  <a:pt x="1410" y="584"/>
                </a:lnTo>
                <a:lnTo>
                  <a:pt x="1413" y="574"/>
                </a:lnTo>
                <a:lnTo>
                  <a:pt x="1415" y="565"/>
                </a:lnTo>
                <a:lnTo>
                  <a:pt x="1418" y="556"/>
                </a:lnTo>
                <a:lnTo>
                  <a:pt x="1420" y="546"/>
                </a:lnTo>
                <a:lnTo>
                  <a:pt x="1422" y="537"/>
                </a:lnTo>
                <a:lnTo>
                  <a:pt x="1425" y="528"/>
                </a:lnTo>
                <a:lnTo>
                  <a:pt x="1427" y="519"/>
                </a:lnTo>
                <a:lnTo>
                  <a:pt x="1429" y="510"/>
                </a:lnTo>
                <a:lnTo>
                  <a:pt x="1431" y="501"/>
                </a:lnTo>
                <a:lnTo>
                  <a:pt x="1433" y="492"/>
                </a:lnTo>
                <a:lnTo>
                  <a:pt x="1435" y="483"/>
                </a:lnTo>
                <a:lnTo>
                  <a:pt x="1437" y="474"/>
                </a:lnTo>
                <a:lnTo>
                  <a:pt x="1439" y="465"/>
                </a:lnTo>
                <a:lnTo>
                  <a:pt x="1441" y="456"/>
                </a:lnTo>
                <a:lnTo>
                  <a:pt x="1443" y="447"/>
                </a:lnTo>
                <a:lnTo>
                  <a:pt x="1445" y="438"/>
                </a:lnTo>
                <a:lnTo>
                  <a:pt x="1447" y="430"/>
                </a:lnTo>
                <a:lnTo>
                  <a:pt x="1449" y="421"/>
                </a:lnTo>
                <a:lnTo>
                  <a:pt x="1451" y="412"/>
                </a:lnTo>
                <a:lnTo>
                  <a:pt x="1452" y="404"/>
                </a:lnTo>
                <a:lnTo>
                  <a:pt x="1454" y="395"/>
                </a:lnTo>
                <a:lnTo>
                  <a:pt x="1456" y="387"/>
                </a:lnTo>
                <a:lnTo>
                  <a:pt x="1457" y="379"/>
                </a:lnTo>
                <a:lnTo>
                  <a:pt x="1459" y="371"/>
                </a:lnTo>
                <a:lnTo>
                  <a:pt x="1460" y="362"/>
                </a:lnTo>
                <a:lnTo>
                  <a:pt x="1462" y="354"/>
                </a:lnTo>
                <a:lnTo>
                  <a:pt x="1463" y="346"/>
                </a:lnTo>
                <a:lnTo>
                  <a:pt x="1465" y="338"/>
                </a:lnTo>
                <a:lnTo>
                  <a:pt x="1466" y="330"/>
                </a:lnTo>
                <a:lnTo>
                  <a:pt x="1468" y="322"/>
                </a:lnTo>
                <a:lnTo>
                  <a:pt x="1469" y="315"/>
                </a:lnTo>
                <a:lnTo>
                  <a:pt x="1471" y="307"/>
                </a:lnTo>
                <a:lnTo>
                  <a:pt x="1472" y="300"/>
                </a:lnTo>
                <a:lnTo>
                  <a:pt x="1473" y="292"/>
                </a:lnTo>
                <a:lnTo>
                  <a:pt x="1475" y="285"/>
                </a:lnTo>
                <a:lnTo>
                  <a:pt x="1476" y="277"/>
                </a:lnTo>
                <a:lnTo>
                  <a:pt x="1477" y="270"/>
                </a:lnTo>
                <a:lnTo>
                  <a:pt x="1479" y="263"/>
                </a:lnTo>
                <a:lnTo>
                  <a:pt x="1480" y="256"/>
                </a:lnTo>
                <a:lnTo>
                  <a:pt x="1481" y="249"/>
                </a:lnTo>
                <a:lnTo>
                  <a:pt x="1482" y="242"/>
                </a:lnTo>
                <a:lnTo>
                  <a:pt x="1483" y="235"/>
                </a:lnTo>
                <a:lnTo>
                  <a:pt x="1485" y="229"/>
                </a:lnTo>
                <a:lnTo>
                  <a:pt x="1486" y="222"/>
                </a:lnTo>
                <a:lnTo>
                  <a:pt x="1487" y="216"/>
                </a:lnTo>
                <a:lnTo>
                  <a:pt x="1488" y="209"/>
                </a:lnTo>
                <a:lnTo>
                  <a:pt x="1489" y="203"/>
                </a:lnTo>
                <a:lnTo>
                  <a:pt x="1490" y="197"/>
                </a:lnTo>
                <a:lnTo>
                  <a:pt x="1492" y="191"/>
                </a:lnTo>
                <a:lnTo>
                  <a:pt x="1493" y="185"/>
                </a:lnTo>
                <a:lnTo>
                  <a:pt x="1494" y="179"/>
                </a:lnTo>
                <a:lnTo>
                  <a:pt x="1495" y="173"/>
                </a:lnTo>
                <a:lnTo>
                  <a:pt x="1496" y="168"/>
                </a:lnTo>
                <a:lnTo>
                  <a:pt x="1497" y="162"/>
                </a:lnTo>
                <a:lnTo>
                  <a:pt x="1498" y="157"/>
                </a:lnTo>
                <a:lnTo>
                  <a:pt x="1499" y="152"/>
                </a:lnTo>
                <a:lnTo>
                  <a:pt x="1500" y="147"/>
                </a:lnTo>
                <a:lnTo>
                  <a:pt x="1501" y="142"/>
                </a:lnTo>
                <a:lnTo>
                  <a:pt x="1502" y="137"/>
                </a:lnTo>
                <a:lnTo>
                  <a:pt x="1504" y="132"/>
                </a:lnTo>
                <a:lnTo>
                  <a:pt x="1505" y="127"/>
                </a:lnTo>
                <a:lnTo>
                  <a:pt x="1506" y="123"/>
                </a:lnTo>
                <a:lnTo>
                  <a:pt x="1507" y="119"/>
                </a:lnTo>
                <a:lnTo>
                  <a:pt x="1508" y="114"/>
                </a:lnTo>
                <a:lnTo>
                  <a:pt x="1509" y="110"/>
                </a:lnTo>
                <a:lnTo>
                  <a:pt x="1510" y="106"/>
                </a:lnTo>
                <a:lnTo>
                  <a:pt x="1511" y="103"/>
                </a:lnTo>
                <a:lnTo>
                  <a:pt x="1512" y="99"/>
                </a:lnTo>
                <a:lnTo>
                  <a:pt x="1513" y="96"/>
                </a:lnTo>
                <a:lnTo>
                  <a:pt x="1514" y="92"/>
                </a:lnTo>
                <a:lnTo>
                  <a:pt x="1516" y="89"/>
                </a:lnTo>
                <a:lnTo>
                  <a:pt x="1517" y="86"/>
                </a:lnTo>
                <a:lnTo>
                  <a:pt x="1518" y="83"/>
                </a:lnTo>
                <a:lnTo>
                  <a:pt x="1519" y="80"/>
                </a:lnTo>
                <a:lnTo>
                  <a:pt x="1520" y="78"/>
                </a:lnTo>
                <a:lnTo>
                  <a:pt x="1521" y="75"/>
                </a:lnTo>
                <a:lnTo>
                  <a:pt x="1523" y="73"/>
                </a:lnTo>
                <a:lnTo>
                  <a:pt x="1524" y="71"/>
                </a:lnTo>
                <a:lnTo>
                  <a:pt x="1525" y="69"/>
                </a:lnTo>
                <a:lnTo>
                  <a:pt x="1526" y="67"/>
                </a:lnTo>
                <a:lnTo>
                  <a:pt x="1528" y="65"/>
                </a:lnTo>
                <a:lnTo>
                  <a:pt x="1529" y="64"/>
                </a:lnTo>
                <a:lnTo>
                  <a:pt x="1534" y="56"/>
                </a:lnTo>
                <a:lnTo>
                  <a:pt x="1538" y="50"/>
                </a:lnTo>
                <a:lnTo>
                  <a:pt x="1543" y="44"/>
                </a:lnTo>
                <a:lnTo>
                  <a:pt x="1549" y="38"/>
                </a:lnTo>
                <a:lnTo>
                  <a:pt x="1554" y="34"/>
                </a:lnTo>
                <a:lnTo>
                  <a:pt x="1560" y="29"/>
                </a:lnTo>
                <a:lnTo>
                  <a:pt x="1566" y="25"/>
                </a:lnTo>
                <a:lnTo>
                  <a:pt x="1572" y="21"/>
                </a:lnTo>
                <a:lnTo>
                  <a:pt x="1578" y="18"/>
                </a:lnTo>
                <a:lnTo>
                  <a:pt x="1585" y="15"/>
                </a:lnTo>
                <a:lnTo>
                  <a:pt x="1591" y="13"/>
                </a:lnTo>
                <a:lnTo>
                  <a:pt x="1598" y="11"/>
                </a:lnTo>
                <a:lnTo>
                  <a:pt x="1604" y="9"/>
                </a:lnTo>
                <a:lnTo>
                  <a:pt x="1611" y="7"/>
                </a:lnTo>
                <a:lnTo>
                  <a:pt x="1618" y="6"/>
                </a:lnTo>
                <a:lnTo>
                  <a:pt x="1624" y="5"/>
                </a:lnTo>
                <a:lnTo>
                  <a:pt x="1631" y="4"/>
                </a:lnTo>
                <a:lnTo>
                  <a:pt x="1638" y="3"/>
                </a:lnTo>
                <a:lnTo>
                  <a:pt x="1645" y="2"/>
                </a:lnTo>
                <a:lnTo>
                  <a:pt x="1652" y="2"/>
                </a:lnTo>
                <a:lnTo>
                  <a:pt x="1658" y="1"/>
                </a:lnTo>
                <a:lnTo>
                  <a:pt x="1665" y="1"/>
                </a:lnTo>
                <a:lnTo>
                  <a:pt x="1671" y="1"/>
                </a:lnTo>
                <a:lnTo>
                  <a:pt x="1678" y="0"/>
                </a:lnTo>
                <a:lnTo>
                  <a:pt x="1684" y="0"/>
                </a:lnTo>
                <a:lnTo>
                  <a:pt x="1691" y="0"/>
                </a:lnTo>
                <a:lnTo>
                  <a:pt x="1703" y="0"/>
                </a:lnTo>
                <a:lnTo>
                  <a:pt x="1715" y="0"/>
                </a:lnTo>
                <a:lnTo>
                  <a:pt x="1726" y="1"/>
                </a:lnTo>
                <a:lnTo>
                  <a:pt x="1737" y="1"/>
                </a:lnTo>
                <a:lnTo>
                  <a:pt x="1747" y="3"/>
                </a:lnTo>
                <a:lnTo>
                  <a:pt x="1756" y="4"/>
                </a:lnTo>
                <a:lnTo>
                  <a:pt x="1765" y="6"/>
                </a:lnTo>
                <a:lnTo>
                  <a:pt x="1773" y="8"/>
                </a:lnTo>
                <a:lnTo>
                  <a:pt x="1781" y="10"/>
                </a:lnTo>
                <a:lnTo>
                  <a:pt x="1788" y="12"/>
                </a:lnTo>
                <a:lnTo>
                  <a:pt x="1795" y="15"/>
                </a:lnTo>
                <a:lnTo>
                  <a:pt x="1802" y="18"/>
                </a:lnTo>
                <a:lnTo>
                  <a:pt x="1807" y="20"/>
                </a:lnTo>
                <a:lnTo>
                  <a:pt x="1813" y="24"/>
                </a:lnTo>
                <a:lnTo>
                  <a:pt x="1818" y="27"/>
                </a:lnTo>
                <a:lnTo>
                  <a:pt x="1823" y="30"/>
                </a:lnTo>
                <a:lnTo>
                  <a:pt x="1827" y="33"/>
                </a:lnTo>
                <a:lnTo>
                  <a:pt x="1831" y="37"/>
                </a:lnTo>
                <a:lnTo>
                  <a:pt x="1835" y="40"/>
                </a:lnTo>
                <a:lnTo>
                  <a:pt x="1838" y="44"/>
                </a:lnTo>
                <a:lnTo>
                  <a:pt x="1841" y="47"/>
                </a:lnTo>
                <a:lnTo>
                  <a:pt x="1844" y="51"/>
                </a:lnTo>
                <a:lnTo>
                  <a:pt x="1847" y="54"/>
                </a:lnTo>
                <a:lnTo>
                  <a:pt x="1849" y="58"/>
                </a:lnTo>
                <a:lnTo>
                  <a:pt x="1851" y="61"/>
                </a:lnTo>
                <a:lnTo>
                  <a:pt x="1853" y="65"/>
                </a:lnTo>
                <a:lnTo>
                  <a:pt x="1855" y="68"/>
                </a:lnTo>
                <a:lnTo>
                  <a:pt x="1857" y="71"/>
                </a:lnTo>
                <a:lnTo>
                  <a:pt x="1859" y="78"/>
                </a:lnTo>
                <a:lnTo>
                  <a:pt x="1861" y="84"/>
                </a:lnTo>
                <a:lnTo>
                  <a:pt x="1863" y="90"/>
                </a:lnTo>
                <a:lnTo>
                  <a:pt x="1864" y="97"/>
                </a:lnTo>
                <a:lnTo>
                  <a:pt x="1866" y="103"/>
                </a:lnTo>
                <a:lnTo>
                  <a:pt x="1868" y="109"/>
                </a:lnTo>
                <a:lnTo>
                  <a:pt x="1869" y="116"/>
                </a:lnTo>
                <a:lnTo>
                  <a:pt x="1871" y="122"/>
                </a:lnTo>
                <a:lnTo>
                  <a:pt x="1873" y="129"/>
                </a:lnTo>
                <a:lnTo>
                  <a:pt x="1874" y="135"/>
                </a:lnTo>
                <a:lnTo>
                  <a:pt x="1876" y="142"/>
                </a:lnTo>
                <a:lnTo>
                  <a:pt x="1878" y="148"/>
                </a:lnTo>
                <a:lnTo>
                  <a:pt x="1879" y="155"/>
                </a:lnTo>
                <a:lnTo>
                  <a:pt x="1881" y="161"/>
                </a:lnTo>
                <a:lnTo>
                  <a:pt x="1882" y="168"/>
                </a:lnTo>
                <a:lnTo>
                  <a:pt x="1884" y="175"/>
                </a:lnTo>
                <a:lnTo>
                  <a:pt x="1885" y="181"/>
                </a:lnTo>
                <a:lnTo>
                  <a:pt x="1887" y="188"/>
                </a:lnTo>
                <a:lnTo>
                  <a:pt x="1888" y="195"/>
                </a:lnTo>
                <a:lnTo>
                  <a:pt x="1890" y="201"/>
                </a:lnTo>
                <a:lnTo>
                  <a:pt x="1891" y="208"/>
                </a:lnTo>
                <a:lnTo>
                  <a:pt x="1893" y="215"/>
                </a:lnTo>
                <a:lnTo>
                  <a:pt x="1894" y="222"/>
                </a:lnTo>
                <a:lnTo>
                  <a:pt x="1896" y="229"/>
                </a:lnTo>
                <a:lnTo>
                  <a:pt x="1897" y="235"/>
                </a:lnTo>
                <a:lnTo>
                  <a:pt x="1899" y="242"/>
                </a:lnTo>
                <a:lnTo>
                  <a:pt x="1900" y="249"/>
                </a:lnTo>
                <a:lnTo>
                  <a:pt x="1902" y="256"/>
                </a:lnTo>
                <a:lnTo>
                  <a:pt x="1903" y="263"/>
                </a:lnTo>
                <a:lnTo>
                  <a:pt x="1905" y="270"/>
                </a:lnTo>
                <a:lnTo>
                  <a:pt x="1906" y="277"/>
                </a:lnTo>
                <a:lnTo>
                  <a:pt x="1908" y="284"/>
                </a:lnTo>
                <a:lnTo>
                  <a:pt x="1909" y="291"/>
                </a:lnTo>
                <a:lnTo>
                  <a:pt x="1910" y="298"/>
                </a:lnTo>
                <a:lnTo>
                  <a:pt x="1912" y="305"/>
                </a:lnTo>
                <a:lnTo>
                  <a:pt x="1913" y="312"/>
                </a:lnTo>
                <a:lnTo>
                  <a:pt x="1915" y="319"/>
                </a:lnTo>
                <a:lnTo>
                  <a:pt x="1916" y="326"/>
                </a:lnTo>
                <a:lnTo>
                  <a:pt x="1918" y="333"/>
                </a:lnTo>
                <a:lnTo>
                  <a:pt x="1919" y="340"/>
                </a:lnTo>
                <a:lnTo>
                  <a:pt x="1921" y="347"/>
                </a:lnTo>
                <a:lnTo>
                  <a:pt x="1922" y="354"/>
                </a:lnTo>
                <a:lnTo>
                  <a:pt x="1924" y="361"/>
                </a:lnTo>
                <a:lnTo>
                  <a:pt x="1925" y="368"/>
                </a:lnTo>
                <a:lnTo>
                  <a:pt x="1927" y="376"/>
                </a:lnTo>
                <a:lnTo>
                  <a:pt x="1928" y="383"/>
                </a:lnTo>
                <a:lnTo>
                  <a:pt x="1930" y="390"/>
                </a:lnTo>
                <a:lnTo>
                  <a:pt x="1931" y="397"/>
                </a:lnTo>
                <a:lnTo>
                  <a:pt x="1933" y="404"/>
                </a:lnTo>
                <a:lnTo>
                  <a:pt x="1934" y="411"/>
                </a:lnTo>
                <a:lnTo>
                  <a:pt x="1936" y="419"/>
                </a:lnTo>
                <a:lnTo>
                  <a:pt x="1937" y="426"/>
                </a:lnTo>
                <a:lnTo>
                  <a:pt x="1939" y="433"/>
                </a:lnTo>
                <a:lnTo>
                  <a:pt x="1940" y="440"/>
                </a:lnTo>
                <a:lnTo>
                  <a:pt x="1942" y="448"/>
                </a:lnTo>
                <a:lnTo>
                  <a:pt x="1944" y="455"/>
                </a:lnTo>
                <a:lnTo>
                  <a:pt x="1945" y="462"/>
                </a:lnTo>
                <a:lnTo>
                  <a:pt x="1947" y="469"/>
                </a:lnTo>
                <a:lnTo>
                  <a:pt x="1948" y="477"/>
                </a:lnTo>
                <a:lnTo>
                  <a:pt x="1950" y="484"/>
                </a:lnTo>
                <a:lnTo>
                  <a:pt x="1952" y="491"/>
                </a:lnTo>
                <a:lnTo>
                  <a:pt x="1953" y="498"/>
                </a:lnTo>
                <a:lnTo>
                  <a:pt x="1955" y="506"/>
                </a:lnTo>
                <a:lnTo>
                  <a:pt x="1957" y="513"/>
                </a:lnTo>
                <a:lnTo>
                  <a:pt x="1959" y="520"/>
                </a:lnTo>
                <a:lnTo>
                  <a:pt x="1960" y="528"/>
                </a:lnTo>
                <a:lnTo>
                  <a:pt x="1962" y="535"/>
                </a:lnTo>
                <a:lnTo>
                  <a:pt x="1964" y="542"/>
                </a:lnTo>
                <a:lnTo>
                  <a:pt x="1966" y="549"/>
                </a:lnTo>
                <a:lnTo>
                  <a:pt x="1968" y="557"/>
                </a:lnTo>
                <a:lnTo>
                  <a:pt x="1969" y="564"/>
                </a:lnTo>
                <a:lnTo>
                  <a:pt x="1971" y="571"/>
                </a:lnTo>
                <a:lnTo>
                  <a:pt x="1973" y="579"/>
                </a:lnTo>
                <a:lnTo>
                  <a:pt x="1975" y="586"/>
                </a:lnTo>
                <a:lnTo>
                  <a:pt x="1977" y="593"/>
                </a:lnTo>
                <a:lnTo>
                  <a:pt x="1979" y="600"/>
                </a:lnTo>
                <a:lnTo>
                  <a:pt x="1981" y="608"/>
                </a:lnTo>
                <a:lnTo>
                  <a:pt x="1983" y="615"/>
                </a:lnTo>
                <a:lnTo>
                  <a:pt x="1985" y="622"/>
                </a:lnTo>
                <a:lnTo>
                  <a:pt x="1987" y="630"/>
                </a:lnTo>
                <a:lnTo>
                  <a:pt x="1990" y="637"/>
                </a:lnTo>
                <a:lnTo>
                  <a:pt x="1992" y="644"/>
                </a:lnTo>
                <a:lnTo>
                  <a:pt x="1994" y="651"/>
                </a:lnTo>
                <a:lnTo>
                  <a:pt x="1996" y="659"/>
                </a:lnTo>
                <a:lnTo>
                  <a:pt x="1998" y="666"/>
                </a:lnTo>
                <a:lnTo>
                  <a:pt x="2001" y="673"/>
                </a:lnTo>
                <a:lnTo>
                  <a:pt x="2003" y="681"/>
                </a:lnTo>
                <a:lnTo>
                  <a:pt x="2005" y="688"/>
                </a:lnTo>
                <a:lnTo>
                  <a:pt x="2008" y="695"/>
                </a:lnTo>
                <a:lnTo>
                  <a:pt x="2010" y="702"/>
                </a:lnTo>
                <a:lnTo>
                  <a:pt x="2013" y="710"/>
                </a:lnTo>
                <a:lnTo>
                  <a:pt x="2016" y="717"/>
                </a:lnTo>
                <a:lnTo>
                  <a:pt x="2020" y="724"/>
                </a:lnTo>
                <a:lnTo>
                  <a:pt x="2023" y="731"/>
                </a:lnTo>
                <a:lnTo>
                  <a:pt x="2026" y="739"/>
                </a:lnTo>
                <a:lnTo>
                  <a:pt x="2030" y="746"/>
                </a:lnTo>
                <a:lnTo>
                  <a:pt x="2033" y="753"/>
                </a:lnTo>
                <a:lnTo>
                  <a:pt x="2037" y="759"/>
                </a:lnTo>
                <a:lnTo>
                  <a:pt x="2040" y="766"/>
                </a:lnTo>
                <a:lnTo>
                  <a:pt x="2044" y="773"/>
                </a:lnTo>
                <a:lnTo>
                  <a:pt x="2047" y="780"/>
                </a:lnTo>
                <a:lnTo>
                  <a:pt x="2051" y="786"/>
                </a:lnTo>
                <a:lnTo>
                  <a:pt x="2055" y="793"/>
                </a:lnTo>
                <a:lnTo>
                  <a:pt x="2059" y="799"/>
                </a:lnTo>
                <a:lnTo>
                  <a:pt x="2063" y="806"/>
                </a:lnTo>
                <a:lnTo>
                  <a:pt x="2067" y="812"/>
                </a:lnTo>
                <a:lnTo>
                  <a:pt x="2071" y="819"/>
                </a:lnTo>
                <a:lnTo>
                  <a:pt x="2075" y="825"/>
                </a:lnTo>
                <a:lnTo>
                  <a:pt x="2079" y="831"/>
                </a:lnTo>
                <a:lnTo>
                  <a:pt x="2083" y="837"/>
                </a:lnTo>
                <a:lnTo>
                  <a:pt x="2087" y="843"/>
                </a:lnTo>
                <a:lnTo>
                  <a:pt x="2091" y="849"/>
                </a:lnTo>
                <a:lnTo>
                  <a:pt x="2095" y="855"/>
                </a:lnTo>
                <a:lnTo>
                  <a:pt x="2100" y="861"/>
                </a:lnTo>
                <a:lnTo>
                  <a:pt x="2104" y="867"/>
                </a:lnTo>
                <a:lnTo>
                  <a:pt x="2108" y="872"/>
                </a:lnTo>
                <a:lnTo>
                  <a:pt x="2113" y="878"/>
                </a:lnTo>
                <a:lnTo>
                  <a:pt x="2117" y="884"/>
                </a:lnTo>
                <a:lnTo>
                  <a:pt x="2122" y="889"/>
                </a:lnTo>
                <a:lnTo>
                  <a:pt x="2126" y="895"/>
                </a:lnTo>
                <a:lnTo>
                  <a:pt x="2131" y="900"/>
                </a:lnTo>
                <a:lnTo>
                  <a:pt x="2135" y="906"/>
                </a:lnTo>
                <a:lnTo>
                  <a:pt x="2140" y="911"/>
                </a:lnTo>
                <a:lnTo>
                  <a:pt x="2145" y="916"/>
                </a:lnTo>
                <a:lnTo>
                  <a:pt x="2150" y="922"/>
                </a:lnTo>
                <a:lnTo>
                  <a:pt x="2154" y="927"/>
                </a:lnTo>
                <a:lnTo>
                  <a:pt x="2159" y="932"/>
                </a:lnTo>
                <a:lnTo>
                  <a:pt x="2164" y="937"/>
                </a:lnTo>
                <a:lnTo>
                  <a:pt x="2169" y="942"/>
                </a:lnTo>
                <a:lnTo>
                  <a:pt x="2174" y="947"/>
                </a:lnTo>
                <a:lnTo>
                  <a:pt x="2179" y="952"/>
                </a:lnTo>
                <a:lnTo>
                  <a:pt x="2184" y="957"/>
                </a:lnTo>
                <a:lnTo>
                  <a:pt x="2189" y="962"/>
                </a:lnTo>
                <a:lnTo>
                  <a:pt x="2194" y="967"/>
                </a:lnTo>
                <a:lnTo>
                  <a:pt x="2199" y="971"/>
                </a:lnTo>
                <a:lnTo>
                  <a:pt x="2204" y="976"/>
                </a:lnTo>
                <a:lnTo>
                  <a:pt x="2209" y="981"/>
                </a:lnTo>
                <a:lnTo>
                  <a:pt x="2214" y="985"/>
                </a:lnTo>
                <a:lnTo>
                  <a:pt x="2219" y="990"/>
                </a:lnTo>
                <a:lnTo>
                  <a:pt x="2224" y="994"/>
                </a:lnTo>
                <a:lnTo>
                  <a:pt x="2230" y="999"/>
                </a:lnTo>
                <a:lnTo>
                  <a:pt x="2235" y="1003"/>
                </a:lnTo>
                <a:lnTo>
                  <a:pt x="2240" y="1008"/>
                </a:lnTo>
                <a:lnTo>
                  <a:pt x="2245" y="1012"/>
                </a:lnTo>
                <a:lnTo>
                  <a:pt x="2251" y="1016"/>
                </a:lnTo>
                <a:lnTo>
                  <a:pt x="2256" y="1021"/>
                </a:lnTo>
                <a:lnTo>
                  <a:pt x="2262" y="1025"/>
                </a:lnTo>
                <a:lnTo>
                  <a:pt x="2267" y="1029"/>
                </a:lnTo>
                <a:lnTo>
                  <a:pt x="2272" y="1033"/>
                </a:lnTo>
                <a:lnTo>
                  <a:pt x="2278" y="1037"/>
                </a:lnTo>
                <a:lnTo>
                  <a:pt x="2283" y="1042"/>
                </a:lnTo>
                <a:lnTo>
                  <a:pt x="2289" y="1046"/>
                </a:lnTo>
                <a:lnTo>
                  <a:pt x="2294" y="1050"/>
                </a:lnTo>
                <a:lnTo>
                  <a:pt x="2300" y="1054"/>
                </a:lnTo>
                <a:lnTo>
                  <a:pt x="2305" y="1058"/>
                </a:lnTo>
                <a:lnTo>
                  <a:pt x="2311" y="1061"/>
                </a:lnTo>
                <a:lnTo>
                  <a:pt x="2316" y="1065"/>
                </a:lnTo>
                <a:lnTo>
                  <a:pt x="2322" y="1069"/>
                </a:lnTo>
                <a:lnTo>
                  <a:pt x="2327" y="1073"/>
                </a:lnTo>
                <a:lnTo>
                  <a:pt x="2333" y="1077"/>
                </a:lnTo>
                <a:lnTo>
                  <a:pt x="2338" y="1081"/>
                </a:lnTo>
                <a:lnTo>
                  <a:pt x="2344" y="1084"/>
                </a:lnTo>
                <a:lnTo>
                  <a:pt x="2350" y="1088"/>
                </a:lnTo>
                <a:lnTo>
                  <a:pt x="2355" y="1092"/>
                </a:lnTo>
                <a:lnTo>
                  <a:pt x="2361" y="1095"/>
                </a:lnTo>
                <a:lnTo>
                  <a:pt x="2367" y="1099"/>
                </a:lnTo>
                <a:lnTo>
                  <a:pt x="2372" y="1103"/>
                </a:lnTo>
                <a:lnTo>
                  <a:pt x="2378" y="1106"/>
                </a:lnTo>
                <a:lnTo>
                  <a:pt x="2384" y="1110"/>
                </a:lnTo>
                <a:lnTo>
                  <a:pt x="2389" y="1113"/>
                </a:lnTo>
                <a:lnTo>
                  <a:pt x="2395" y="1117"/>
                </a:lnTo>
                <a:lnTo>
                  <a:pt x="2401" y="1120"/>
                </a:lnTo>
                <a:lnTo>
                  <a:pt x="2406" y="1124"/>
                </a:lnTo>
                <a:lnTo>
                  <a:pt x="2412" y="1127"/>
                </a:lnTo>
                <a:lnTo>
                  <a:pt x="2418" y="1131"/>
                </a:lnTo>
                <a:lnTo>
                  <a:pt x="2423" y="1134"/>
                </a:lnTo>
                <a:lnTo>
                  <a:pt x="2429" y="1137"/>
                </a:lnTo>
                <a:lnTo>
                  <a:pt x="2435" y="1141"/>
                </a:lnTo>
                <a:lnTo>
                  <a:pt x="2440" y="1144"/>
                </a:lnTo>
                <a:lnTo>
                  <a:pt x="2446" y="1147"/>
                </a:lnTo>
                <a:lnTo>
                  <a:pt x="2452" y="1151"/>
                </a:lnTo>
                <a:lnTo>
                  <a:pt x="2458" y="1154"/>
                </a:lnTo>
                <a:lnTo>
                  <a:pt x="2463" y="1157"/>
                </a:lnTo>
                <a:lnTo>
                  <a:pt x="2469" y="1160"/>
                </a:lnTo>
                <a:lnTo>
                  <a:pt x="2475" y="1164"/>
                </a:lnTo>
                <a:lnTo>
                  <a:pt x="2480" y="1167"/>
                </a:lnTo>
                <a:lnTo>
                  <a:pt x="2486" y="1170"/>
                </a:lnTo>
                <a:lnTo>
                  <a:pt x="2492" y="1173"/>
                </a:lnTo>
                <a:lnTo>
                  <a:pt x="2497" y="1177"/>
                </a:lnTo>
                <a:lnTo>
                  <a:pt x="2503" y="1180"/>
                </a:lnTo>
                <a:lnTo>
                  <a:pt x="2509" y="1183"/>
                </a:lnTo>
                <a:lnTo>
                  <a:pt x="2514" y="1186"/>
                </a:lnTo>
                <a:lnTo>
                  <a:pt x="2520" y="1189"/>
                </a:lnTo>
                <a:lnTo>
                  <a:pt x="2525" y="1192"/>
                </a:lnTo>
                <a:lnTo>
                  <a:pt x="2531" y="1195"/>
                </a:lnTo>
                <a:lnTo>
                  <a:pt x="2537" y="1199"/>
                </a:lnTo>
                <a:lnTo>
                  <a:pt x="2542" y="1202"/>
                </a:lnTo>
                <a:lnTo>
                  <a:pt x="2548" y="1205"/>
                </a:lnTo>
                <a:lnTo>
                  <a:pt x="2551" y="1199"/>
                </a:lnTo>
                <a:lnTo>
                  <a:pt x="2554" y="1193"/>
                </a:lnTo>
                <a:lnTo>
                  <a:pt x="2556" y="1187"/>
                </a:lnTo>
                <a:lnTo>
                  <a:pt x="2559" y="1180"/>
                </a:lnTo>
                <a:lnTo>
                  <a:pt x="2562" y="1174"/>
                </a:lnTo>
                <a:lnTo>
                  <a:pt x="2566" y="1167"/>
                </a:lnTo>
                <a:lnTo>
                  <a:pt x="2569" y="1160"/>
                </a:lnTo>
                <a:lnTo>
                  <a:pt x="2572" y="1154"/>
                </a:lnTo>
                <a:lnTo>
                  <a:pt x="2575" y="1147"/>
                </a:lnTo>
                <a:lnTo>
                  <a:pt x="2578" y="1140"/>
                </a:lnTo>
                <a:lnTo>
                  <a:pt x="2581" y="1133"/>
                </a:lnTo>
                <a:lnTo>
                  <a:pt x="2584" y="1126"/>
                </a:lnTo>
                <a:lnTo>
                  <a:pt x="2588" y="1119"/>
                </a:lnTo>
                <a:lnTo>
                  <a:pt x="2591" y="1111"/>
                </a:lnTo>
                <a:lnTo>
                  <a:pt x="2594" y="1104"/>
                </a:lnTo>
                <a:lnTo>
                  <a:pt x="2598" y="1097"/>
                </a:lnTo>
                <a:lnTo>
                  <a:pt x="2601" y="1090"/>
                </a:lnTo>
                <a:lnTo>
                  <a:pt x="2604" y="1083"/>
                </a:lnTo>
                <a:lnTo>
                  <a:pt x="2608" y="1076"/>
                </a:lnTo>
                <a:lnTo>
                  <a:pt x="2611" y="1069"/>
                </a:lnTo>
                <a:lnTo>
                  <a:pt x="2615" y="1063"/>
                </a:lnTo>
                <a:lnTo>
                  <a:pt x="2619" y="1056"/>
                </a:lnTo>
                <a:lnTo>
                  <a:pt x="2622" y="1049"/>
                </a:lnTo>
                <a:lnTo>
                  <a:pt x="2626" y="1043"/>
                </a:lnTo>
                <a:lnTo>
                  <a:pt x="2630" y="1036"/>
                </a:lnTo>
                <a:lnTo>
                  <a:pt x="2634" y="1030"/>
                </a:lnTo>
                <a:lnTo>
                  <a:pt x="2638" y="1024"/>
                </a:lnTo>
                <a:lnTo>
                  <a:pt x="2642" y="1019"/>
                </a:lnTo>
                <a:lnTo>
                  <a:pt x="2646" y="1013"/>
                </a:lnTo>
                <a:lnTo>
                  <a:pt x="2650" y="1008"/>
                </a:lnTo>
                <a:lnTo>
                  <a:pt x="2654" y="1002"/>
                </a:lnTo>
                <a:lnTo>
                  <a:pt x="2658" y="997"/>
                </a:lnTo>
                <a:lnTo>
                  <a:pt x="2662" y="993"/>
                </a:lnTo>
                <a:lnTo>
                  <a:pt x="2667" y="988"/>
                </a:lnTo>
                <a:lnTo>
                  <a:pt x="2671" y="984"/>
                </a:lnTo>
                <a:lnTo>
                  <a:pt x="2676" y="981"/>
                </a:lnTo>
                <a:lnTo>
                  <a:pt x="2680" y="977"/>
                </a:lnTo>
                <a:lnTo>
                  <a:pt x="2685" y="974"/>
                </a:lnTo>
                <a:lnTo>
                  <a:pt x="2690" y="971"/>
                </a:lnTo>
                <a:lnTo>
                  <a:pt x="2694" y="968"/>
                </a:lnTo>
                <a:lnTo>
                  <a:pt x="2699" y="966"/>
                </a:lnTo>
                <a:lnTo>
                  <a:pt x="2704" y="965"/>
                </a:lnTo>
                <a:lnTo>
                  <a:pt x="2709" y="965"/>
                </a:lnTo>
                <a:lnTo>
                  <a:pt x="2714" y="966"/>
                </a:lnTo>
                <a:lnTo>
                  <a:pt x="2719" y="968"/>
                </a:lnTo>
                <a:lnTo>
                  <a:pt x="2724" y="969"/>
                </a:lnTo>
                <a:lnTo>
                  <a:pt x="2729" y="971"/>
                </a:lnTo>
                <a:lnTo>
                  <a:pt x="2734" y="973"/>
                </a:lnTo>
                <a:lnTo>
                  <a:pt x="2739" y="975"/>
                </a:lnTo>
                <a:lnTo>
                  <a:pt x="2745" y="977"/>
                </a:lnTo>
                <a:lnTo>
                  <a:pt x="2750" y="979"/>
                </a:lnTo>
                <a:lnTo>
                  <a:pt x="2755" y="982"/>
                </a:lnTo>
                <a:lnTo>
                  <a:pt x="2760" y="985"/>
                </a:lnTo>
                <a:lnTo>
                  <a:pt x="2765" y="988"/>
                </a:lnTo>
                <a:lnTo>
                  <a:pt x="2771" y="991"/>
                </a:lnTo>
                <a:lnTo>
                  <a:pt x="2776" y="995"/>
                </a:lnTo>
                <a:lnTo>
                  <a:pt x="2781" y="998"/>
                </a:lnTo>
                <a:lnTo>
                  <a:pt x="2786" y="1002"/>
                </a:lnTo>
                <a:lnTo>
                  <a:pt x="2791" y="1006"/>
                </a:lnTo>
                <a:lnTo>
                  <a:pt x="2796" y="1011"/>
                </a:lnTo>
                <a:lnTo>
                  <a:pt x="2801" y="1015"/>
                </a:lnTo>
                <a:lnTo>
                  <a:pt x="2806" y="1020"/>
                </a:lnTo>
                <a:lnTo>
                  <a:pt x="2811" y="1025"/>
                </a:lnTo>
                <a:lnTo>
                  <a:pt x="2816" y="1030"/>
                </a:lnTo>
                <a:lnTo>
                  <a:pt x="2820" y="1035"/>
                </a:lnTo>
                <a:lnTo>
                  <a:pt x="2825" y="1041"/>
                </a:lnTo>
                <a:lnTo>
                  <a:pt x="2829" y="1046"/>
                </a:lnTo>
                <a:lnTo>
                  <a:pt x="2834" y="1052"/>
                </a:lnTo>
                <a:lnTo>
                  <a:pt x="2838" y="1058"/>
                </a:lnTo>
                <a:lnTo>
                  <a:pt x="2842" y="1065"/>
                </a:lnTo>
                <a:lnTo>
                  <a:pt x="2846" y="1071"/>
                </a:lnTo>
                <a:lnTo>
                  <a:pt x="2850" y="1078"/>
                </a:lnTo>
                <a:lnTo>
                  <a:pt x="2854" y="1085"/>
                </a:lnTo>
                <a:lnTo>
                  <a:pt x="2857" y="1092"/>
                </a:lnTo>
                <a:lnTo>
                  <a:pt x="2861" y="1099"/>
                </a:lnTo>
                <a:lnTo>
                  <a:pt x="2864" y="1107"/>
                </a:lnTo>
                <a:lnTo>
                  <a:pt x="2867" y="1114"/>
                </a:lnTo>
                <a:lnTo>
                  <a:pt x="2870" y="1122"/>
                </a:lnTo>
                <a:lnTo>
                  <a:pt x="2873" y="1130"/>
                </a:lnTo>
                <a:lnTo>
                  <a:pt x="2875" y="1138"/>
                </a:lnTo>
                <a:lnTo>
                  <a:pt x="2878" y="1147"/>
                </a:lnTo>
                <a:lnTo>
                  <a:pt x="2880" y="1155"/>
                </a:lnTo>
                <a:lnTo>
                  <a:pt x="2882" y="1164"/>
                </a:lnTo>
                <a:lnTo>
                  <a:pt x="2883" y="1173"/>
                </a:lnTo>
                <a:lnTo>
                  <a:pt x="2884" y="1183"/>
                </a:lnTo>
                <a:lnTo>
                  <a:pt x="2883" y="1192"/>
                </a:lnTo>
                <a:lnTo>
                  <a:pt x="2883" y="1201"/>
                </a:lnTo>
                <a:lnTo>
                  <a:pt x="2883" y="1210"/>
                </a:lnTo>
                <a:lnTo>
                  <a:pt x="2882" y="1219"/>
                </a:lnTo>
                <a:lnTo>
                  <a:pt x="2881" y="1228"/>
                </a:lnTo>
                <a:lnTo>
                  <a:pt x="2881" y="1236"/>
                </a:lnTo>
                <a:lnTo>
                  <a:pt x="2880" y="1245"/>
                </a:lnTo>
                <a:lnTo>
                  <a:pt x="2879" y="1253"/>
                </a:lnTo>
                <a:lnTo>
                  <a:pt x="2877" y="1261"/>
                </a:lnTo>
                <a:lnTo>
                  <a:pt x="2876" y="1270"/>
                </a:lnTo>
                <a:lnTo>
                  <a:pt x="2874" y="1278"/>
                </a:lnTo>
                <a:lnTo>
                  <a:pt x="2873" y="1286"/>
                </a:lnTo>
                <a:lnTo>
                  <a:pt x="2871" y="1293"/>
                </a:lnTo>
                <a:lnTo>
                  <a:pt x="2869" y="1301"/>
                </a:lnTo>
                <a:lnTo>
                  <a:pt x="2867" y="1308"/>
                </a:lnTo>
                <a:lnTo>
                  <a:pt x="2865" y="1316"/>
                </a:lnTo>
                <a:lnTo>
                  <a:pt x="2863" y="1323"/>
                </a:lnTo>
                <a:lnTo>
                  <a:pt x="2861" y="1330"/>
                </a:lnTo>
                <a:lnTo>
                  <a:pt x="2859" y="1337"/>
                </a:lnTo>
                <a:lnTo>
                  <a:pt x="2856" y="1343"/>
                </a:lnTo>
                <a:lnTo>
                  <a:pt x="2854" y="1350"/>
                </a:lnTo>
                <a:lnTo>
                  <a:pt x="2851" y="1356"/>
                </a:lnTo>
                <a:lnTo>
                  <a:pt x="2848" y="1362"/>
                </a:lnTo>
                <a:lnTo>
                  <a:pt x="2846" y="1368"/>
                </a:lnTo>
                <a:lnTo>
                  <a:pt x="2843" y="1374"/>
                </a:lnTo>
                <a:lnTo>
                  <a:pt x="2840" y="1379"/>
                </a:lnTo>
                <a:lnTo>
                  <a:pt x="2837" y="1385"/>
                </a:lnTo>
                <a:lnTo>
                  <a:pt x="2834" y="1390"/>
                </a:lnTo>
                <a:lnTo>
                  <a:pt x="2831" y="1395"/>
                </a:lnTo>
                <a:lnTo>
                  <a:pt x="2828" y="1399"/>
                </a:lnTo>
                <a:lnTo>
                  <a:pt x="2825" y="1403"/>
                </a:lnTo>
                <a:lnTo>
                  <a:pt x="2822" y="1408"/>
                </a:lnTo>
                <a:lnTo>
                  <a:pt x="2818" y="1412"/>
                </a:lnTo>
                <a:lnTo>
                  <a:pt x="2815" y="1416"/>
                </a:lnTo>
                <a:lnTo>
                  <a:pt x="2812" y="1420"/>
                </a:lnTo>
                <a:lnTo>
                  <a:pt x="2808" y="1423"/>
                </a:lnTo>
                <a:lnTo>
                  <a:pt x="2805" y="1427"/>
                </a:lnTo>
                <a:lnTo>
                  <a:pt x="2802" y="1430"/>
                </a:lnTo>
                <a:lnTo>
                  <a:pt x="2807" y="1433"/>
                </a:lnTo>
                <a:lnTo>
                  <a:pt x="2813" y="1435"/>
                </a:lnTo>
                <a:lnTo>
                  <a:pt x="2819" y="1438"/>
                </a:lnTo>
                <a:lnTo>
                  <a:pt x="2825" y="1441"/>
                </a:lnTo>
                <a:lnTo>
                  <a:pt x="2831" y="1443"/>
                </a:lnTo>
                <a:lnTo>
                  <a:pt x="2837" y="1445"/>
                </a:lnTo>
                <a:lnTo>
                  <a:pt x="2843" y="1448"/>
                </a:lnTo>
                <a:lnTo>
                  <a:pt x="2849" y="1450"/>
                </a:lnTo>
                <a:lnTo>
                  <a:pt x="2856" y="1452"/>
                </a:lnTo>
                <a:lnTo>
                  <a:pt x="2862" y="1454"/>
                </a:lnTo>
                <a:lnTo>
                  <a:pt x="2868" y="1456"/>
                </a:lnTo>
                <a:lnTo>
                  <a:pt x="2874" y="1457"/>
                </a:lnTo>
                <a:lnTo>
                  <a:pt x="2881" y="1459"/>
                </a:lnTo>
                <a:lnTo>
                  <a:pt x="2887" y="1461"/>
                </a:lnTo>
                <a:lnTo>
                  <a:pt x="2894" y="1462"/>
                </a:lnTo>
                <a:lnTo>
                  <a:pt x="2900" y="1464"/>
                </a:lnTo>
                <a:lnTo>
                  <a:pt x="2906" y="1465"/>
                </a:lnTo>
                <a:lnTo>
                  <a:pt x="2913" y="1467"/>
                </a:lnTo>
                <a:lnTo>
                  <a:pt x="2920" y="1468"/>
                </a:lnTo>
                <a:lnTo>
                  <a:pt x="2926" y="1469"/>
                </a:lnTo>
                <a:lnTo>
                  <a:pt x="2933" y="1470"/>
                </a:lnTo>
                <a:lnTo>
                  <a:pt x="2939" y="1471"/>
                </a:lnTo>
                <a:lnTo>
                  <a:pt x="2946" y="1472"/>
                </a:lnTo>
                <a:lnTo>
                  <a:pt x="2953" y="1473"/>
                </a:lnTo>
                <a:lnTo>
                  <a:pt x="2959" y="1474"/>
                </a:lnTo>
                <a:lnTo>
                  <a:pt x="2966" y="1475"/>
                </a:lnTo>
                <a:lnTo>
                  <a:pt x="2973" y="1476"/>
                </a:lnTo>
                <a:lnTo>
                  <a:pt x="2979" y="1477"/>
                </a:lnTo>
                <a:lnTo>
                  <a:pt x="2986" y="1478"/>
                </a:lnTo>
                <a:lnTo>
                  <a:pt x="2993" y="1479"/>
                </a:lnTo>
                <a:lnTo>
                  <a:pt x="3000" y="1480"/>
                </a:lnTo>
                <a:lnTo>
                  <a:pt x="3007" y="1481"/>
                </a:lnTo>
                <a:lnTo>
                  <a:pt x="3013" y="1481"/>
                </a:lnTo>
                <a:lnTo>
                  <a:pt x="3020" y="1482"/>
                </a:lnTo>
                <a:lnTo>
                  <a:pt x="3027" y="1483"/>
                </a:lnTo>
                <a:lnTo>
                  <a:pt x="3034" y="1484"/>
                </a:lnTo>
                <a:lnTo>
                  <a:pt x="3040" y="1485"/>
                </a:lnTo>
                <a:lnTo>
                  <a:pt x="3047" y="1485"/>
                </a:lnTo>
                <a:lnTo>
                  <a:pt x="3054" y="1486"/>
                </a:lnTo>
                <a:lnTo>
                  <a:pt x="3061" y="1487"/>
                </a:lnTo>
                <a:lnTo>
                  <a:pt x="3067" y="1488"/>
                </a:lnTo>
                <a:lnTo>
                  <a:pt x="3074" y="1489"/>
                </a:lnTo>
                <a:lnTo>
                  <a:pt x="3081" y="1490"/>
                </a:lnTo>
                <a:lnTo>
                  <a:pt x="3087" y="1491"/>
                </a:lnTo>
                <a:lnTo>
                  <a:pt x="3094" y="1492"/>
                </a:lnTo>
                <a:lnTo>
                  <a:pt x="3101" y="1493"/>
                </a:lnTo>
                <a:lnTo>
                  <a:pt x="3107" y="1494"/>
                </a:lnTo>
                <a:lnTo>
                  <a:pt x="3114" y="1495"/>
                </a:lnTo>
                <a:lnTo>
                  <a:pt x="3121" y="1496"/>
                </a:lnTo>
                <a:lnTo>
                  <a:pt x="3127" y="1497"/>
                </a:lnTo>
                <a:lnTo>
                  <a:pt x="3134" y="1499"/>
                </a:lnTo>
                <a:lnTo>
                  <a:pt x="3140" y="1500"/>
                </a:lnTo>
                <a:lnTo>
                  <a:pt x="3147" y="1502"/>
                </a:lnTo>
                <a:lnTo>
                  <a:pt x="3153" y="1503"/>
                </a:lnTo>
                <a:lnTo>
                  <a:pt x="3160" y="1505"/>
                </a:lnTo>
                <a:lnTo>
                  <a:pt x="3166" y="1506"/>
                </a:lnTo>
                <a:lnTo>
                  <a:pt x="3172" y="1508"/>
                </a:lnTo>
                <a:lnTo>
                  <a:pt x="3179" y="1510"/>
                </a:lnTo>
                <a:lnTo>
                  <a:pt x="3185" y="1512"/>
                </a:lnTo>
                <a:lnTo>
                  <a:pt x="3191" y="1513"/>
                </a:lnTo>
                <a:lnTo>
                  <a:pt x="3197" y="1516"/>
                </a:lnTo>
                <a:lnTo>
                  <a:pt x="3203" y="1518"/>
                </a:lnTo>
                <a:lnTo>
                  <a:pt x="3209" y="1520"/>
                </a:lnTo>
                <a:lnTo>
                  <a:pt x="3215" y="1522"/>
                </a:lnTo>
                <a:lnTo>
                  <a:pt x="3221" y="1525"/>
                </a:lnTo>
                <a:lnTo>
                  <a:pt x="3227" y="1527"/>
                </a:lnTo>
                <a:lnTo>
                  <a:pt x="3233" y="1530"/>
                </a:lnTo>
                <a:lnTo>
                  <a:pt x="3239" y="1533"/>
                </a:lnTo>
                <a:lnTo>
                  <a:pt x="3245" y="1536"/>
                </a:lnTo>
                <a:lnTo>
                  <a:pt x="3250" y="1539"/>
                </a:lnTo>
                <a:lnTo>
                  <a:pt x="3256" y="1542"/>
                </a:lnTo>
                <a:lnTo>
                  <a:pt x="3261" y="1545"/>
                </a:lnTo>
                <a:lnTo>
                  <a:pt x="3267" y="1549"/>
                </a:lnTo>
                <a:lnTo>
                  <a:pt x="3272" y="1552"/>
                </a:lnTo>
                <a:lnTo>
                  <a:pt x="3278" y="1556"/>
                </a:lnTo>
                <a:lnTo>
                  <a:pt x="3283" y="1560"/>
                </a:lnTo>
                <a:lnTo>
                  <a:pt x="3288" y="1564"/>
                </a:lnTo>
                <a:lnTo>
                  <a:pt x="3293" y="1568"/>
                </a:lnTo>
                <a:lnTo>
                  <a:pt x="3298" y="1573"/>
                </a:lnTo>
                <a:lnTo>
                  <a:pt x="3303" y="1577"/>
                </a:lnTo>
                <a:lnTo>
                  <a:pt x="3308" y="1582"/>
                </a:lnTo>
                <a:lnTo>
                  <a:pt x="3314" y="1588"/>
                </a:lnTo>
                <a:lnTo>
                  <a:pt x="3319" y="1594"/>
                </a:lnTo>
                <a:lnTo>
                  <a:pt x="3324" y="1600"/>
                </a:lnTo>
                <a:lnTo>
                  <a:pt x="3329" y="1606"/>
                </a:lnTo>
                <a:lnTo>
                  <a:pt x="3333" y="1612"/>
                </a:lnTo>
                <a:lnTo>
                  <a:pt x="3337" y="1618"/>
                </a:lnTo>
                <a:lnTo>
                  <a:pt x="3341" y="1624"/>
                </a:lnTo>
                <a:lnTo>
                  <a:pt x="3345" y="1631"/>
                </a:lnTo>
                <a:lnTo>
                  <a:pt x="3348" y="1637"/>
                </a:lnTo>
                <a:lnTo>
                  <a:pt x="3352" y="1644"/>
                </a:lnTo>
                <a:lnTo>
                  <a:pt x="3355" y="1651"/>
                </a:lnTo>
                <a:lnTo>
                  <a:pt x="3357" y="1657"/>
                </a:lnTo>
                <a:lnTo>
                  <a:pt x="3360" y="1664"/>
                </a:lnTo>
                <a:lnTo>
                  <a:pt x="3362" y="1671"/>
                </a:lnTo>
                <a:lnTo>
                  <a:pt x="3365" y="1678"/>
                </a:lnTo>
                <a:lnTo>
                  <a:pt x="3367" y="1685"/>
                </a:lnTo>
                <a:lnTo>
                  <a:pt x="3368" y="1692"/>
                </a:lnTo>
                <a:lnTo>
                  <a:pt x="3370" y="1699"/>
                </a:lnTo>
                <a:lnTo>
                  <a:pt x="3372" y="1706"/>
                </a:lnTo>
                <a:lnTo>
                  <a:pt x="3373" y="1712"/>
                </a:lnTo>
                <a:lnTo>
                  <a:pt x="3375" y="1719"/>
                </a:lnTo>
                <a:lnTo>
                  <a:pt x="3376" y="1726"/>
                </a:lnTo>
                <a:lnTo>
                  <a:pt x="3377" y="1733"/>
                </a:lnTo>
                <a:lnTo>
                  <a:pt x="3378" y="1740"/>
                </a:lnTo>
                <a:lnTo>
                  <a:pt x="3379" y="1747"/>
                </a:lnTo>
                <a:lnTo>
                  <a:pt x="3380" y="1754"/>
                </a:lnTo>
                <a:lnTo>
                  <a:pt x="3380" y="1761"/>
                </a:lnTo>
                <a:lnTo>
                  <a:pt x="3381" y="1768"/>
                </a:lnTo>
                <a:lnTo>
                  <a:pt x="3382" y="1774"/>
                </a:lnTo>
                <a:lnTo>
                  <a:pt x="3383" y="1781"/>
                </a:lnTo>
                <a:lnTo>
                  <a:pt x="3383" y="1788"/>
                </a:lnTo>
                <a:lnTo>
                  <a:pt x="3384" y="1794"/>
                </a:lnTo>
                <a:lnTo>
                  <a:pt x="3384" y="1801"/>
                </a:lnTo>
                <a:lnTo>
                  <a:pt x="3385" y="1807"/>
                </a:lnTo>
                <a:lnTo>
                  <a:pt x="3385" y="1813"/>
                </a:lnTo>
                <a:lnTo>
                  <a:pt x="3385" y="1816"/>
                </a:lnTo>
                <a:lnTo>
                  <a:pt x="3384" y="1819"/>
                </a:lnTo>
                <a:lnTo>
                  <a:pt x="3383" y="1821"/>
                </a:lnTo>
                <a:lnTo>
                  <a:pt x="3381" y="1823"/>
                </a:lnTo>
                <a:lnTo>
                  <a:pt x="3380" y="1826"/>
                </a:lnTo>
                <a:lnTo>
                  <a:pt x="3378" y="1828"/>
                </a:lnTo>
                <a:lnTo>
                  <a:pt x="3376" y="1830"/>
                </a:lnTo>
                <a:lnTo>
                  <a:pt x="3374" y="1832"/>
                </a:lnTo>
                <a:lnTo>
                  <a:pt x="3372" y="1834"/>
                </a:lnTo>
                <a:lnTo>
                  <a:pt x="3369" y="1836"/>
                </a:lnTo>
                <a:lnTo>
                  <a:pt x="3366" y="1837"/>
                </a:lnTo>
                <a:lnTo>
                  <a:pt x="3363" y="1839"/>
                </a:lnTo>
                <a:lnTo>
                  <a:pt x="3360" y="1841"/>
                </a:lnTo>
                <a:lnTo>
                  <a:pt x="3357" y="1842"/>
                </a:lnTo>
                <a:lnTo>
                  <a:pt x="3354" y="1844"/>
                </a:lnTo>
                <a:lnTo>
                  <a:pt x="3350" y="1845"/>
                </a:lnTo>
                <a:lnTo>
                  <a:pt x="3347" y="1846"/>
                </a:lnTo>
                <a:lnTo>
                  <a:pt x="3343" y="1847"/>
                </a:lnTo>
                <a:lnTo>
                  <a:pt x="3339" y="1849"/>
                </a:lnTo>
                <a:lnTo>
                  <a:pt x="3335" y="1850"/>
                </a:lnTo>
                <a:lnTo>
                  <a:pt x="3330" y="1851"/>
                </a:lnTo>
                <a:lnTo>
                  <a:pt x="3326" y="1852"/>
                </a:lnTo>
                <a:lnTo>
                  <a:pt x="3321" y="1853"/>
                </a:lnTo>
                <a:lnTo>
                  <a:pt x="3316" y="1854"/>
                </a:lnTo>
                <a:lnTo>
                  <a:pt x="3311" y="1854"/>
                </a:lnTo>
                <a:lnTo>
                  <a:pt x="3306" y="1855"/>
                </a:lnTo>
                <a:lnTo>
                  <a:pt x="3301" y="1856"/>
                </a:lnTo>
                <a:lnTo>
                  <a:pt x="3296" y="1856"/>
                </a:lnTo>
                <a:lnTo>
                  <a:pt x="3290" y="1857"/>
                </a:lnTo>
                <a:lnTo>
                  <a:pt x="3285" y="1858"/>
                </a:lnTo>
                <a:lnTo>
                  <a:pt x="3279" y="1858"/>
                </a:lnTo>
                <a:lnTo>
                  <a:pt x="3273" y="1858"/>
                </a:lnTo>
                <a:lnTo>
                  <a:pt x="3267" y="1859"/>
                </a:lnTo>
                <a:lnTo>
                  <a:pt x="3261" y="1859"/>
                </a:lnTo>
                <a:lnTo>
                  <a:pt x="3255" y="1860"/>
                </a:lnTo>
                <a:lnTo>
                  <a:pt x="3249" y="1860"/>
                </a:lnTo>
                <a:lnTo>
                  <a:pt x="3243" y="1860"/>
                </a:lnTo>
                <a:lnTo>
                  <a:pt x="3236" y="1860"/>
                </a:lnTo>
                <a:lnTo>
                  <a:pt x="3230" y="1860"/>
                </a:lnTo>
                <a:lnTo>
                  <a:pt x="3223" y="1861"/>
                </a:lnTo>
                <a:lnTo>
                  <a:pt x="3216" y="1861"/>
                </a:lnTo>
                <a:lnTo>
                  <a:pt x="3209" y="1861"/>
                </a:lnTo>
                <a:lnTo>
                  <a:pt x="3202" y="1861"/>
                </a:lnTo>
                <a:lnTo>
                  <a:pt x="3195" y="1861"/>
                </a:lnTo>
                <a:lnTo>
                  <a:pt x="3188" y="1861"/>
                </a:lnTo>
                <a:lnTo>
                  <a:pt x="3181" y="1861"/>
                </a:lnTo>
                <a:lnTo>
                  <a:pt x="3174" y="1861"/>
                </a:lnTo>
                <a:lnTo>
                  <a:pt x="3166" y="1861"/>
                </a:lnTo>
                <a:lnTo>
                  <a:pt x="3159" y="1861"/>
                </a:lnTo>
                <a:lnTo>
                  <a:pt x="3152" y="1860"/>
                </a:lnTo>
                <a:lnTo>
                  <a:pt x="3144" y="1860"/>
                </a:lnTo>
                <a:lnTo>
                  <a:pt x="3136" y="1860"/>
                </a:lnTo>
                <a:lnTo>
                  <a:pt x="3129" y="1860"/>
                </a:lnTo>
                <a:lnTo>
                  <a:pt x="3121" y="1860"/>
                </a:lnTo>
                <a:lnTo>
                  <a:pt x="3113" y="1860"/>
                </a:lnTo>
                <a:lnTo>
                  <a:pt x="3106" y="1860"/>
                </a:lnTo>
                <a:lnTo>
                  <a:pt x="3098" y="1859"/>
                </a:lnTo>
                <a:lnTo>
                  <a:pt x="3090" y="1859"/>
                </a:lnTo>
                <a:lnTo>
                  <a:pt x="3082" y="1859"/>
                </a:lnTo>
                <a:lnTo>
                  <a:pt x="3074" y="1859"/>
                </a:lnTo>
                <a:lnTo>
                  <a:pt x="3066" y="1859"/>
                </a:lnTo>
                <a:lnTo>
                  <a:pt x="3058" y="1859"/>
                </a:lnTo>
                <a:lnTo>
                  <a:pt x="3050" y="1858"/>
                </a:lnTo>
                <a:lnTo>
                  <a:pt x="3042" y="1858"/>
                </a:lnTo>
                <a:lnTo>
                  <a:pt x="3033" y="1858"/>
                </a:lnTo>
                <a:lnTo>
                  <a:pt x="3025" y="1858"/>
                </a:lnTo>
                <a:lnTo>
                  <a:pt x="3017" y="1858"/>
                </a:lnTo>
                <a:lnTo>
                  <a:pt x="3009" y="1858"/>
                </a:lnTo>
                <a:lnTo>
                  <a:pt x="3001" y="1858"/>
                </a:lnTo>
                <a:lnTo>
                  <a:pt x="2992" y="1857"/>
                </a:lnTo>
                <a:lnTo>
                  <a:pt x="2984" y="1857"/>
                </a:lnTo>
                <a:lnTo>
                  <a:pt x="2976" y="1857"/>
                </a:lnTo>
                <a:lnTo>
                  <a:pt x="2968" y="1857"/>
                </a:lnTo>
                <a:lnTo>
                  <a:pt x="2960" y="1857"/>
                </a:lnTo>
                <a:lnTo>
                  <a:pt x="2951" y="1857"/>
                </a:lnTo>
                <a:lnTo>
                  <a:pt x="2943" y="1857"/>
                </a:lnTo>
                <a:lnTo>
                  <a:pt x="2935" y="1857"/>
                </a:lnTo>
                <a:lnTo>
                  <a:pt x="2927" y="1858"/>
                </a:lnTo>
                <a:lnTo>
                  <a:pt x="2919" y="1858"/>
                </a:lnTo>
                <a:lnTo>
                  <a:pt x="2910" y="1858"/>
                </a:lnTo>
                <a:lnTo>
                  <a:pt x="2902" y="1858"/>
                </a:lnTo>
                <a:lnTo>
                  <a:pt x="2894" y="1858"/>
                </a:lnTo>
                <a:lnTo>
                  <a:pt x="2886" y="1858"/>
                </a:lnTo>
                <a:lnTo>
                  <a:pt x="2878" y="1859"/>
                </a:lnTo>
                <a:lnTo>
                  <a:pt x="2870" y="1859"/>
                </a:lnTo>
                <a:lnTo>
                  <a:pt x="2862" y="1859"/>
                </a:lnTo>
                <a:lnTo>
                  <a:pt x="2854" y="1860"/>
                </a:lnTo>
                <a:lnTo>
                  <a:pt x="2846" y="1860"/>
                </a:lnTo>
                <a:lnTo>
                  <a:pt x="2838" y="1861"/>
                </a:lnTo>
                <a:lnTo>
                  <a:pt x="2831" y="1861"/>
                </a:lnTo>
                <a:lnTo>
                  <a:pt x="2823" y="1862"/>
                </a:lnTo>
                <a:lnTo>
                  <a:pt x="2815" y="1863"/>
                </a:lnTo>
                <a:lnTo>
                  <a:pt x="2808" y="1863"/>
                </a:lnTo>
                <a:lnTo>
                  <a:pt x="2800" y="1864"/>
                </a:lnTo>
                <a:lnTo>
                  <a:pt x="2793" y="1865"/>
                </a:lnTo>
                <a:lnTo>
                  <a:pt x="2785" y="1866"/>
                </a:lnTo>
                <a:lnTo>
                  <a:pt x="2778" y="1867"/>
                </a:lnTo>
                <a:lnTo>
                  <a:pt x="2770" y="1868"/>
                </a:lnTo>
                <a:lnTo>
                  <a:pt x="2763" y="1869"/>
                </a:lnTo>
                <a:lnTo>
                  <a:pt x="2756" y="1870"/>
                </a:lnTo>
                <a:lnTo>
                  <a:pt x="2749" y="1871"/>
                </a:lnTo>
                <a:lnTo>
                  <a:pt x="2742" y="1873"/>
                </a:lnTo>
                <a:lnTo>
                  <a:pt x="2735" y="1874"/>
                </a:lnTo>
                <a:lnTo>
                  <a:pt x="2728" y="1875"/>
                </a:lnTo>
                <a:lnTo>
                  <a:pt x="2722" y="1877"/>
                </a:lnTo>
                <a:lnTo>
                  <a:pt x="2715" y="1878"/>
                </a:lnTo>
                <a:lnTo>
                  <a:pt x="2708" y="1880"/>
                </a:lnTo>
                <a:lnTo>
                  <a:pt x="2702" y="1882"/>
                </a:lnTo>
                <a:lnTo>
                  <a:pt x="2696" y="1884"/>
                </a:lnTo>
                <a:lnTo>
                  <a:pt x="2689" y="1885"/>
                </a:lnTo>
                <a:lnTo>
                  <a:pt x="2682" y="1890"/>
                </a:lnTo>
                <a:lnTo>
                  <a:pt x="2676" y="1895"/>
                </a:lnTo>
                <a:lnTo>
                  <a:pt x="2669" y="1899"/>
                </a:lnTo>
                <a:lnTo>
                  <a:pt x="2663" y="1904"/>
                </a:lnTo>
                <a:lnTo>
                  <a:pt x="2658" y="1909"/>
                </a:lnTo>
                <a:lnTo>
                  <a:pt x="2652" y="1914"/>
                </a:lnTo>
                <a:lnTo>
                  <a:pt x="2647" y="1919"/>
                </a:lnTo>
                <a:lnTo>
                  <a:pt x="2643" y="1924"/>
                </a:lnTo>
                <a:lnTo>
                  <a:pt x="2638" y="1930"/>
                </a:lnTo>
                <a:lnTo>
                  <a:pt x="2634" y="1935"/>
                </a:lnTo>
                <a:lnTo>
                  <a:pt x="2630" y="1941"/>
                </a:lnTo>
                <a:lnTo>
                  <a:pt x="2627" y="1946"/>
                </a:lnTo>
                <a:lnTo>
                  <a:pt x="2623" y="1952"/>
                </a:lnTo>
                <a:lnTo>
                  <a:pt x="2620" y="1957"/>
                </a:lnTo>
                <a:lnTo>
                  <a:pt x="2617" y="1963"/>
                </a:lnTo>
                <a:lnTo>
                  <a:pt x="2614" y="1969"/>
                </a:lnTo>
                <a:lnTo>
                  <a:pt x="2611" y="1975"/>
                </a:lnTo>
                <a:lnTo>
                  <a:pt x="2608" y="1981"/>
                </a:lnTo>
                <a:lnTo>
                  <a:pt x="2606" y="1987"/>
                </a:lnTo>
                <a:lnTo>
                  <a:pt x="2604" y="1993"/>
                </a:lnTo>
                <a:lnTo>
                  <a:pt x="2601" y="1999"/>
                </a:lnTo>
                <a:lnTo>
                  <a:pt x="2599" y="2006"/>
                </a:lnTo>
                <a:lnTo>
                  <a:pt x="2597" y="2012"/>
                </a:lnTo>
                <a:lnTo>
                  <a:pt x="2595" y="2018"/>
                </a:lnTo>
                <a:lnTo>
                  <a:pt x="2593" y="2025"/>
                </a:lnTo>
                <a:lnTo>
                  <a:pt x="2591" y="2032"/>
                </a:lnTo>
                <a:lnTo>
                  <a:pt x="2589" y="2038"/>
                </a:lnTo>
                <a:lnTo>
                  <a:pt x="2587" y="2045"/>
                </a:lnTo>
                <a:lnTo>
                  <a:pt x="2585" y="2052"/>
                </a:lnTo>
                <a:lnTo>
                  <a:pt x="2583" y="2059"/>
                </a:lnTo>
                <a:lnTo>
                  <a:pt x="2581" y="2066"/>
                </a:lnTo>
                <a:lnTo>
                  <a:pt x="2578" y="2073"/>
                </a:lnTo>
                <a:lnTo>
                  <a:pt x="2576" y="2080"/>
                </a:lnTo>
                <a:lnTo>
                  <a:pt x="2574" y="2087"/>
                </a:lnTo>
                <a:lnTo>
                  <a:pt x="2571" y="2081"/>
                </a:lnTo>
                <a:lnTo>
                  <a:pt x="2569" y="2075"/>
                </a:lnTo>
                <a:lnTo>
                  <a:pt x="2566" y="2070"/>
                </a:lnTo>
                <a:lnTo>
                  <a:pt x="2563" y="2064"/>
                </a:lnTo>
                <a:lnTo>
                  <a:pt x="2560" y="2058"/>
                </a:lnTo>
                <a:lnTo>
                  <a:pt x="2557" y="2053"/>
                </a:lnTo>
                <a:lnTo>
                  <a:pt x="2554" y="2047"/>
                </a:lnTo>
                <a:lnTo>
                  <a:pt x="2551" y="2041"/>
                </a:lnTo>
                <a:lnTo>
                  <a:pt x="2548" y="2036"/>
                </a:lnTo>
                <a:lnTo>
                  <a:pt x="2544" y="2030"/>
                </a:lnTo>
                <a:lnTo>
                  <a:pt x="2541" y="2025"/>
                </a:lnTo>
                <a:lnTo>
                  <a:pt x="2537" y="2019"/>
                </a:lnTo>
                <a:lnTo>
                  <a:pt x="2533" y="2014"/>
                </a:lnTo>
                <a:lnTo>
                  <a:pt x="2530" y="2008"/>
                </a:lnTo>
                <a:lnTo>
                  <a:pt x="2526" y="2003"/>
                </a:lnTo>
                <a:lnTo>
                  <a:pt x="2522" y="1998"/>
                </a:lnTo>
                <a:lnTo>
                  <a:pt x="2518" y="1992"/>
                </a:lnTo>
                <a:lnTo>
                  <a:pt x="2513" y="1987"/>
                </a:lnTo>
                <a:lnTo>
                  <a:pt x="2509" y="1982"/>
                </a:lnTo>
                <a:lnTo>
                  <a:pt x="2505" y="1977"/>
                </a:lnTo>
                <a:lnTo>
                  <a:pt x="2500" y="1972"/>
                </a:lnTo>
                <a:lnTo>
                  <a:pt x="2496" y="1967"/>
                </a:lnTo>
                <a:lnTo>
                  <a:pt x="2491" y="1962"/>
                </a:lnTo>
                <a:lnTo>
                  <a:pt x="2486" y="1957"/>
                </a:lnTo>
                <a:lnTo>
                  <a:pt x="2482" y="1952"/>
                </a:lnTo>
                <a:lnTo>
                  <a:pt x="2477" y="1947"/>
                </a:lnTo>
                <a:lnTo>
                  <a:pt x="2472" y="1943"/>
                </a:lnTo>
                <a:lnTo>
                  <a:pt x="2467" y="1938"/>
                </a:lnTo>
                <a:lnTo>
                  <a:pt x="2461" y="1933"/>
                </a:lnTo>
                <a:lnTo>
                  <a:pt x="2456" y="1929"/>
                </a:lnTo>
                <a:lnTo>
                  <a:pt x="2451" y="1924"/>
                </a:lnTo>
                <a:lnTo>
                  <a:pt x="2446" y="1920"/>
                </a:lnTo>
                <a:lnTo>
                  <a:pt x="2440" y="1916"/>
                </a:lnTo>
                <a:lnTo>
                  <a:pt x="2435" y="1911"/>
                </a:lnTo>
                <a:lnTo>
                  <a:pt x="2429" y="1907"/>
                </a:lnTo>
                <a:lnTo>
                  <a:pt x="2423" y="1903"/>
                </a:lnTo>
                <a:lnTo>
                  <a:pt x="2418" y="1899"/>
                </a:lnTo>
                <a:lnTo>
                  <a:pt x="2412" y="1895"/>
                </a:lnTo>
                <a:lnTo>
                  <a:pt x="2406" y="1891"/>
                </a:lnTo>
                <a:lnTo>
                  <a:pt x="2400" y="1888"/>
                </a:lnTo>
                <a:lnTo>
                  <a:pt x="2394" y="1884"/>
                </a:lnTo>
                <a:lnTo>
                  <a:pt x="2388" y="1880"/>
                </a:lnTo>
                <a:lnTo>
                  <a:pt x="2382" y="1877"/>
                </a:lnTo>
                <a:lnTo>
                  <a:pt x="2376" y="1873"/>
                </a:lnTo>
                <a:lnTo>
                  <a:pt x="2370" y="1870"/>
                </a:lnTo>
                <a:lnTo>
                  <a:pt x="2364" y="1867"/>
                </a:lnTo>
                <a:lnTo>
                  <a:pt x="2358" y="1864"/>
                </a:lnTo>
                <a:lnTo>
                  <a:pt x="2351" y="1861"/>
                </a:lnTo>
                <a:lnTo>
                  <a:pt x="2345" y="1858"/>
                </a:lnTo>
                <a:lnTo>
                  <a:pt x="2338" y="1855"/>
                </a:lnTo>
                <a:lnTo>
                  <a:pt x="2332" y="1852"/>
                </a:lnTo>
                <a:lnTo>
                  <a:pt x="2325" y="1849"/>
                </a:lnTo>
                <a:lnTo>
                  <a:pt x="2319" y="1847"/>
                </a:lnTo>
                <a:lnTo>
                  <a:pt x="2312" y="1845"/>
                </a:lnTo>
                <a:lnTo>
                  <a:pt x="2306" y="1842"/>
                </a:lnTo>
                <a:lnTo>
                  <a:pt x="2299" y="1840"/>
                </a:lnTo>
                <a:lnTo>
                  <a:pt x="2292" y="1838"/>
                </a:lnTo>
                <a:lnTo>
                  <a:pt x="2286" y="1836"/>
                </a:lnTo>
                <a:lnTo>
                  <a:pt x="2279" y="1834"/>
                </a:lnTo>
                <a:lnTo>
                  <a:pt x="2272" y="1832"/>
                </a:lnTo>
                <a:lnTo>
                  <a:pt x="2265" y="1831"/>
                </a:lnTo>
                <a:lnTo>
                  <a:pt x="2258" y="1829"/>
                </a:lnTo>
                <a:lnTo>
                  <a:pt x="2251" y="1828"/>
                </a:lnTo>
                <a:lnTo>
                  <a:pt x="2245" y="1827"/>
                </a:lnTo>
                <a:lnTo>
                  <a:pt x="2238" y="1826"/>
                </a:lnTo>
                <a:lnTo>
                  <a:pt x="2231" y="1825"/>
                </a:lnTo>
                <a:lnTo>
                  <a:pt x="2224" y="1824"/>
                </a:lnTo>
                <a:lnTo>
                  <a:pt x="2217" y="1823"/>
                </a:lnTo>
                <a:lnTo>
                  <a:pt x="2210" y="1823"/>
                </a:lnTo>
                <a:lnTo>
                  <a:pt x="2203" y="1822"/>
                </a:lnTo>
                <a:lnTo>
                  <a:pt x="2196" y="1822"/>
                </a:lnTo>
                <a:lnTo>
                  <a:pt x="2189" y="1822"/>
                </a:lnTo>
                <a:lnTo>
                  <a:pt x="2181" y="1822"/>
                </a:lnTo>
                <a:lnTo>
                  <a:pt x="2190" y="1816"/>
                </a:lnTo>
                <a:lnTo>
                  <a:pt x="2198" y="1809"/>
                </a:lnTo>
                <a:lnTo>
                  <a:pt x="2204" y="1803"/>
                </a:lnTo>
                <a:lnTo>
                  <a:pt x="2210" y="1797"/>
                </a:lnTo>
                <a:lnTo>
                  <a:pt x="2215" y="1791"/>
                </a:lnTo>
                <a:lnTo>
                  <a:pt x="2219" y="1785"/>
                </a:lnTo>
                <a:lnTo>
                  <a:pt x="2223" y="1779"/>
                </a:lnTo>
                <a:lnTo>
                  <a:pt x="2226" y="1772"/>
                </a:lnTo>
                <a:lnTo>
                  <a:pt x="2229" y="1766"/>
                </a:lnTo>
                <a:lnTo>
                  <a:pt x="2231" y="1760"/>
                </a:lnTo>
                <a:lnTo>
                  <a:pt x="2233" y="1754"/>
                </a:lnTo>
                <a:lnTo>
                  <a:pt x="2234" y="1748"/>
                </a:lnTo>
                <a:lnTo>
                  <a:pt x="2236" y="1742"/>
                </a:lnTo>
                <a:lnTo>
                  <a:pt x="2237" y="1736"/>
                </a:lnTo>
                <a:lnTo>
                  <a:pt x="2239" y="1730"/>
                </a:lnTo>
                <a:lnTo>
                  <a:pt x="2240" y="1724"/>
                </a:lnTo>
                <a:lnTo>
                  <a:pt x="2241" y="1717"/>
                </a:lnTo>
                <a:lnTo>
                  <a:pt x="2241" y="1709"/>
                </a:lnTo>
                <a:lnTo>
                  <a:pt x="2241" y="1702"/>
                </a:lnTo>
                <a:lnTo>
                  <a:pt x="2241" y="1695"/>
                </a:lnTo>
                <a:lnTo>
                  <a:pt x="2241" y="1688"/>
                </a:lnTo>
                <a:lnTo>
                  <a:pt x="2241" y="1681"/>
                </a:lnTo>
                <a:lnTo>
                  <a:pt x="2241" y="1674"/>
                </a:lnTo>
                <a:lnTo>
                  <a:pt x="2241" y="1667"/>
                </a:lnTo>
                <a:lnTo>
                  <a:pt x="2240" y="1660"/>
                </a:lnTo>
                <a:lnTo>
                  <a:pt x="2239" y="1652"/>
                </a:lnTo>
                <a:lnTo>
                  <a:pt x="2239" y="1645"/>
                </a:lnTo>
                <a:lnTo>
                  <a:pt x="2238" y="1638"/>
                </a:lnTo>
                <a:lnTo>
                  <a:pt x="2237" y="1631"/>
                </a:lnTo>
                <a:lnTo>
                  <a:pt x="2235" y="1624"/>
                </a:lnTo>
                <a:lnTo>
                  <a:pt x="2234" y="1617"/>
                </a:lnTo>
                <a:lnTo>
                  <a:pt x="2233" y="1610"/>
                </a:lnTo>
                <a:lnTo>
                  <a:pt x="2231" y="1603"/>
                </a:lnTo>
                <a:lnTo>
                  <a:pt x="2230" y="1596"/>
                </a:lnTo>
                <a:lnTo>
                  <a:pt x="2228" y="1590"/>
                </a:lnTo>
                <a:lnTo>
                  <a:pt x="2226" y="1583"/>
                </a:lnTo>
                <a:lnTo>
                  <a:pt x="2224" y="1576"/>
                </a:lnTo>
                <a:lnTo>
                  <a:pt x="2222" y="1569"/>
                </a:lnTo>
                <a:lnTo>
                  <a:pt x="2220" y="1562"/>
                </a:lnTo>
                <a:lnTo>
                  <a:pt x="2218" y="1555"/>
                </a:lnTo>
                <a:lnTo>
                  <a:pt x="2215" y="1549"/>
                </a:lnTo>
                <a:lnTo>
                  <a:pt x="2213" y="1542"/>
                </a:lnTo>
                <a:lnTo>
                  <a:pt x="2210" y="1535"/>
                </a:lnTo>
                <a:lnTo>
                  <a:pt x="2208" y="1529"/>
                </a:lnTo>
                <a:lnTo>
                  <a:pt x="2205" y="1522"/>
                </a:lnTo>
                <a:lnTo>
                  <a:pt x="2202" y="1515"/>
                </a:lnTo>
                <a:lnTo>
                  <a:pt x="2200" y="1509"/>
                </a:lnTo>
                <a:lnTo>
                  <a:pt x="2197" y="1502"/>
                </a:lnTo>
                <a:lnTo>
                  <a:pt x="2194" y="1496"/>
                </a:lnTo>
                <a:lnTo>
                  <a:pt x="2190" y="1489"/>
                </a:lnTo>
                <a:lnTo>
                  <a:pt x="2187" y="1483"/>
                </a:lnTo>
                <a:lnTo>
                  <a:pt x="2184" y="1477"/>
                </a:lnTo>
                <a:lnTo>
                  <a:pt x="2181" y="1470"/>
                </a:lnTo>
                <a:lnTo>
                  <a:pt x="2177" y="1464"/>
                </a:lnTo>
                <a:lnTo>
                  <a:pt x="2174" y="1458"/>
                </a:lnTo>
                <a:lnTo>
                  <a:pt x="2170" y="1452"/>
                </a:lnTo>
                <a:lnTo>
                  <a:pt x="2167" y="1446"/>
                </a:lnTo>
                <a:lnTo>
                  <a:pt x="2163" y="1440"/>
                </a:lnTo>
                <a:lnTo>
                  <a:pt x="2160" y="1434"/>
                </a:lnTo>
                <a:lnTo>
                  <a:pt x="2156" y="1428"/>
                </a:lnTo>
                <a:lnTo>
                  <a:pt x="2152" y="1422"/>
                </a:lnTo>
                <a:lnTo>
                  <a:pt x="2148" y="1416"/>
                </a:lnTo>
                <a:lnTo>
                  <a:pt x="2144" y="1410"/>
                </a:lnTo>
                <a:lnTo>
                  <a:pt x="2140" y="1404"/>
                </a:lnTo>
                <a:lnTo>
                  <a:pt x="2137" y="1398"/>
                </a:lnTo>
                <a:lnTo>
                  <a:pt x="2133" y="1394"/>
                </a:lnTo>
                <a:lnTo>
                  <a:pt x="2128" y="1388"/>
                </a:lnTo>
                <a:lnTo>
                  <a:pt x="2124" y="1382"/>
                </a:lnTo>
                <a:lnTo>
                  <a:pt x="2120" y="1377"/>
                </a:lnTo>
                <a:lnTo>
                  <a:pt x="2116" y="1372"/>
                </a:lnTo>
                <a:lnTo>
                  <a:pt x="2112" y="1366"/>
                </a:lnTo>
                <a:lnTo>
                  <a:pt x="2108" y="1361"/>
                </a:lnTo>
                <a:lnTo>
                  <a:pt x="2103" y="1356"/>
                </a:lnTo>
                <a:lnTo>
                  <a:pt x="2099" y="1350"/>
                </a:lnTo>
                <a:lnTo>
                  <a:pt x="2095" y="1345"/>
                </a:lnTo>
                <a:lnTo>
                  <a:pt x="2091" y="1340"/>
                </a:lnTo>
                <a:lnTo>
                  <a:pt x="2086" y="1335"/>
                </a:lnTo>
                <a:lnTo>
                  <a:pt x="2082" y="1330"/>
                </a:lnTo>
                <a:lnTo>
                  <a:pt x="2078" y="1325"/>
                </a:lnTo>
                <a:lnTo>
                  <a:pt x="2073" y="1320"/>
                </a:lnTo>
                <a:lnTo>
                  <a:pt x="2069" y="1316"/>
                </a:lnTo>
                <a:lnTo>
                  <a:pt x="2065" y="1311"/>
                </a:lnTo>
                <a:lnTo>
                  <a:pt x="2059" y="1305"/>
                </a:lnTo>
                <a:lnTo>
                  <a:pt x="2054" y="1299"/>
                </a:lnTo>
                <a:lnTo>
                  <a:pt x="2048" y="1293"/>
                </a:lnTo>
                <a:lnTo>
                  <a:pt x="2043" y="1288"/>
                </a:lnTo>
                <a:lnTo>
                  <a:pt x="2038" y="1282"/>
                </a:lnTo>
                <a:lnTo>
                  <a:pt x="2032" y="1276"/>
                </a:lnTo>
                <a:lnTo>
                  <a:pt x="2027" y="1271"/>
                </a:lnTo>
                <a:lnTo>
                  <a:pt x="2022" y="1265"/>
                </a:lnTo>
                <a:lnTo>
                  <a:pt x="2017" y="1260"/>
                </a:lnTo>
                <a:lnTo>
                  <a:pt x="2011" y="1254"/>
                </a:lnTo>
                <a:lnTo>
                  <a:pt x="2006" y="1249"/>
                </a:lnTo>
                <a:lnTo>
                  <a:pt x="2001" y="1244"/>
                </a:lnTo>
                <a:lnTo>
                  <a:pt x="1996" y="1239"/>
                </a:lnTo>
                <a:lnTo>
                  <a:pt x="1991" y="1234"/>
                </a:lnTo>
                <a:lnTo>
                  <a:pt x="1986" y="1229"/>
                </a:lnTo>
                <a:lnTo>
                  <a:pt x="1981" y="1224"/>
                </a:lnTo>
                <a:lnTo>
                  <a:pt x="1976" y="1219"/>
                </a:lnTo>
                <a:lnTo>
                  <a:pt x="1971" y="1214"/>
                </a:lnTo>
                <a:lnTo>
                  <a:pt x="1966" y="1209"/>
                </a:lnTo>
                <a:lnTo>
                  <a:pt x="1961" y="1205"/>
                </a:lnTo>
                <a:lnTo>
                  <a:pt x="1956" y="1200"/>
                </a:lnTo>
                <a:lnTo>
                  <a:pt x="1950" y="1196"/>
                </a:lnTo>
                <a:lnTo>
                  <a:pt x="1945" y="1191"/>
                </a:lnTo>
                <a:lnTo>
                  <a:pt x="1940" y="1187"/>
                </a:lnTo>
                <a:lnTo>
                  <a:pt x="1935" y="1182"/>
                </a:lnTo>
                <a:lnTo>
                  <a:pt x="1930" y="1178"/>
                </a:lnTo>
                <a:lnTo>
                  <a:pt x="1925" y="1174"/>
                </a:lnTo>
                <a:lnTo>
                  <a:pt x="1920" y="1170"/>
                </a:lnTo>
                <a:lnTo>
                  <a:pt x="1914" y="1166"/>
                </a:lnTo>
                <a:lnTo>
                  <a:pt x="1909" y="1162"/>
                </a:lnTo>
                <a:lnTo>
                  <a:pt x="1904" y="1158"/>
                </a:lnTo>
                <a:lnTo>
                  <a:pt x="1899" y="1154"/>
                </a:lnTo>
                <a:lnTo>
                  <a:pt x="1893" y="1151"/>
                </a:lnTo>
                <a:lnTo>
                  <a:pt x="1888" y="1147"/>
                </a:lnTo>
                <a:lnTo>
                  <a:pt x="1882" y="1143"/>
                </a:lnTo>
                <a:lnTo>
                  <a:pt x="1877" y="1140"/>
                </a:lnTo>
                <a:lnTo>
                  <a:pt x="1871" y="1136"/>
                </a:lnTo>
                <a:lnTo>
                  <a:pt x="1866" y="1133"/>
                </a:lnTo>
                <a:lnTo>
                  <a:pt x="1860" y="1130"/>
                </a:lnTo>
                <a:lnTo>
                  <a:pt x="1854" y="1127"/>
                </a:lnTo>
                <a:lnTo>
                  <a:pt x="1849" y="1124"/>
                </a:lnTo>
                <a:lnTo>
                  <a:pt x="1843" y="1121"/>
                </a:lnTo>
                <a:lnTo>
                  <a:pt x="1837" y="1118"/>
                </a:lnTo>
                <a:lnTo>
                  <a:pt x="1831" y="1115"/>
                </a:lnTo>
                <a:lnTo>
                  <a:pt x="1825" y="1112"/>
                </a:lnTo>
                <a:lnTo>
                  <a:pt x="1819" y="1109"/>
                </a:lnTo>
                <a:lnTo>
                  <a:pt x="1812" y="1107"/>
                </a:lnTo>
                <a:lnTo>
                  <a:pt x="1806" y="1104"/>
                </a:lnTo>
                <a:lnTo>
                  <a:pt x="1800" y="1102"/>
                </a:lnTo>
                <a:lnTo>
                  <a:pt x="1793" y="1099"/>
                </a:lnTo>
                <a:lnTo>
                  <a:pt x="1787" y="1097"/>
                </a:lnTo>
                <a:lnTo>
                  <a:pt x="1780" y="1095"/>
                </a:lnTo>
                <a:lnTo>
                  <a:pt x="1773" y="1092"/>
                </a:lnTo>
                <a:lnTo>
                  <a:pt x="1766" y="1090"/>
                </a:lnTo>
                <a:lnTo>
                  <a:pt x="1759" y="1088"/>
                </a:lnTo>
                <a:lnTo>
                  <a:pt x="1752" y="1086"/>
                </a:lnTo>
                <a:lnTo>
                  <a:pt x="1745" y="1085"/>
                </a:lnTo>
                <a:lnTo>
                  <a:pt x="1738" y="1083"/>
                </a:lnTo>
                <a:lnTo>
                  <a:pt x="1731" y="1081"/>
                </a:lnTo>
                <a:lnTo>
                  <a:pt x="1723" y="1080"/>
                </a:lnTo>
                <a:lnTo>
                  <a:pt x="1715" y="1078"/>
                </a:lnTo>
                <a:lnTo>
                  <a:pt x="1708" y="1077"/>
                </a:lnTo>
                <a:lnTo>
                  <a:pt x="1700" y="1075"/>
                </a:lnTo>
                <a:lnTo>
                  <a:pt x="1695" y="1075"/>
                </a:lnTo>
                <a:lnTo>
                  <a:pt x="1689" y="1075"/>
                </a:lnTo>
                <a:lnTo>
                  <a:pt x="1684" y="1075"/>
                </a:lnTo>
                <a:lnTo>
                  <a:pt x="1678" y="1075"/>
                </a:lnTo>
                <a:lnTo>
                  <a:pt x="1673" y="1075"/>
                </a:lnTo>
                <a:lnTo>
                  <a:pt x="1667" y="1076"/>
                </a:lnTo>
                <a:lnTo>
                  <a:pt x="1662" y="1077"/>
                </a:lnTo>
                <a:lnTo>
                  <a:pt x="1656" y="1077"/>
                </a:lnTo>
                <a:lnTo>
                  <a:pt x="1650" y="1078"/>
                </a:lnTo>
                <a:lnTo>
                  <a:pt x="1644" y="1080"/>
                </a:lnTo>
                <a:lnTo>
                  <a:pt x="1638" y="1081"/>
                </a:lnTo>
                <a:lnTo>
                  <a:pt x="1633" y="1082"/>
                </a:lnTo>
                <a:lnTo>
                  <a:pt x="1627" y="1084"/>
                </a:lnTo>
                <a:lnTo>
                  <a:pt x="1621" y="1086"/>
                </a:lnTo>
                <a:lnTo>
                  <a:pt x="1615" y="1087"/>
                </a:lnTo>
                <a:lnTo>
                  <a:pt x="1609" y="1089"/>
                </a:lnTo>
                <a:lnTo>
                  <a:pt x="1602" y="1092"/>
                </a:lnTo>
                <a:lnTo>
                  <a:pt x="1596" y="1094"/>
                </a:lnTo>
                <a:lnTo>
                  <a:pt x="1590" y="1096"/>
                </a:lnTo>
                <a:lnTo>
                  <a:pt x="1584" y="1099"/>
                </a:lnTo>
                <a:lnTo>
                  <a:pt x="1578" y="1101"/>
                </a:lnTo>
                <a:lnTo>
                  <a:pt x="1572" y="1104"/>
                </a:lnTo>
                <a:lnTo>
                  <a:pt x="1565" y="1107"/>
                </a:lnTo>
                <a:lnTo>
                  <a:pt x="1559" y="1110"/>
                </a:lnTo>
                <a:lnTo>
                  <a:pt x="1553" y="1113"/>
                </a:lnTo>
                <a:lnTo>
                  <a:pt x="1547" y="1117"/>
                </a:lnTo>
                <a:lnTo>
                  <a:pt x="1540" y="1120"/>
                </a:lnTo>
                <a:lnTo>
                  <a:pt x="1534" y="1123"/>
                </a:lnTo>
                <a:lnTo>
                  <a:pt x="1528" y="1127"/>
                </a:lnTo>
                <a:lnTo>
                  <a:pt x="1521" y="1131"/>
                </a:lnTo>
                <a:lnTo>
                  <a:pt x="1515" y="1134"/>
                </a:lnTo>
                <a:lnTo>
                  <a:pt x="1509" y="1138"/>
                </a:lnTo>
                <a:lnTo>
                  <a:pt x="1503" y="1142"/>
                </a:lnTo>
                <a:lnTo>
                  <a:pt x="1496" y="1146"/>
                </a:lnTo>
                <a:lnTo>
                  <a:pt x="1490" y="1150"/>
                </a:lnTo>
                <a:lnTo>
                  <a:pt x="1484" y="1154"/>
                </a:lnTo>
                <a:lnTo>
                  <a:pt x="1478" y="1159"/>
                </a:lnTo>
                <a:lnTo>
                  <a:pt x="1471" y="1163"/>
                </a:lnTo>
                <a:lnTo>
                  <a:pt x="1465" y="1167"/>
                </a:lnTo>
                <a:lnTo>
                  <a:pt x="1459" y="1172"/>
                </a:lnTo>
                <a:lnTo>
                  <a:pt x="1453" y="1177"/>
                </a:lnTo>
                <a:lnTo>
                  <a:pt x="1447" y="1181"/>
                </a:lnTo>
                <a:lnTo>
                  <a:pt x="1441" y="1186"/>
                </a:lnTo>
                <a:lnTo>
                  <a:pt x="1435" y="1191"/>
                </a:lnTo>
                <a:lnTo>
                  <a:pt x="1429" y="1195"/>
                </a:lnTo>
                <a:lnTo>
                  <a:pt x="1423" y="1200"/>
                </a:lnTo>
                <a:lnTo>
                  <a:pt x="1417" y="1205"/>
                </a:lnTo>
                <a:lnTo>
                  <a:pt x="1411" y="1210"/>
                </a:lnTo>
                <a:lnTo>
                  <a:pt x="1405" y="1215"/>
                </a:lnTo>
                <a:lnTo>
                  <a:pt x="1400" y="1220"/>
                </a:lnTo>
                <a:lnTo>
                  <a:pt x="1394" y="1225"/>
                </a:lnTo>
                <a:lnTo>
                  <a:pt x="1388" y="1231"/>
                </a:lnTo>
                <a:lnTo>
                  <a:pt x="1383" y="1236"/>
                </a:lnTo>
                <a:lnTo>
                  <a:pt x="1377" y="1241"/>
                </a:lnTo>
                <a:lnTo>
                  <a:pt x="1372" y="1246"/>
                </a:lnTo>
                <a:lnTo>
                  <a:pt x="1366" y="1252"/>
                </a:lnTo>
                <a:lnTo>
                  <a:pt x="1361" y="1257"/>
                </a:lnTo>
                <a:lnTo>
                  <a:pt x="1356" y="1262"/>
                </a:lnTo>
                <a:lnTo>
                  <a:pt x="1351" y="1268"/>
                </a:lnTo>
                <a:lnTo>
                  <a:pt x="1345" y="1273"/>
                </a:lnTo>
                <a:lnTo>
                  <a:pt x="1340" y="1278"/>
                </a:lnTo>
                <a:lnTo>
                  <a:pt x="1335" y="1284"/>
                </a:lnTo>
                <a:lnTo>
                  <a:pt x="1331" y="1289"/>
                </a:lnTo>
                <a:lnTo>
                  <a:pt x="1326" y="1295"/>
                </a:lnTo>
                <a:lnTo>
                  <a:pt x="1321" y="1300"/>
                </a:lnTo>
                <a:lnTo>
                  <a:pt x="1316" y="1305"/>
                </a:lnTo>
                <a:lnTo>
                  <a:pt x="1312" y="1311"/>
                </a:lnTo>
                <a:lnTo>
                  <a:pt x="1308" y="1316"/>
                </a:lnTo>
                <a:lnTo>
                  <a:pt x="1303" y="1322"/>
                </a:lnTo>
                <a:lnTo>
                  <a:pt x="1299" y="1327"/>
                </a:lnTo>
                <a:lnTo>
                  <a:pt x="1295" y="1333"/>
                </a:lnTo>
                <a:lnTo>
                  <a:pt x="1291" y="1338"/>
                </a:lnTo>
                <a:lnTo>
                  <a:pt x="1287" y="1343"/>
                </a:lnTo>
                <a:lnTo>
                  <a:pt x="1283" y="1349"/>
                </a:lnTo>
                <a:lnTo>
                  <a:pt x="1280" y="1354"/>
                </a:lnTo>
                <a:lnTo>
                  <a:pt x="1273" y="1362"/>
                </a:lnTo>
                <a:lnTo>
                  <a:pt x="1266" y="1371"/>
                </a:lnTo>
                <a:lnTo>
                  <a:pt x="1260" y="1379"/>
                </a:lnTo>
                <a:lnTo>
                  <a:pt x="1254" y="1387"/>
                </a:lnTo>
                <a:lnTo>
                  <a:pt x="1248" y="1395"/>
                </a:lnTo>
                <a:lnTo>
                  <a:pt x="1243" y="1401"/>
                </a:lnTo>
                <a:lnTo>
                  <a:pt x="1238" y="1409"/>
                </a:lnTo>
                <a:lnTo>
                  <a:pt x="1233" y="1416"/>
                </a:lnTo>
                <a:lnTo>
                  <a:pt x="1228" y="1423"/>
                </a:lnTo>
                <a:lnTo>
                  <a:pt x="1223" y="1430"/>
                </a:lnTo>
                <a:lnTo>
                  <a:pt x="1219" y="1437"/>
                </a:lnTo>
                <a:lnTo>
                  <a:pt x="1215" y="1444"/>
                </a:lnTo>
                <a:lnTo>
                  <a:pt x="1211" y="1451"/>
                </a:lnTo>
                <a:lnTo>
                  <a:pt x="1207" y="1457"/>
                </a:lnTo>
                <a:lnTo>
                  <a:pt x="1203" y="1464"/>
                </a:lnTo>
                <a:lnTo>
                  <a:pt x="1200" y="1470"/>
                </a:lnTo>
                <a:lnTo>
                  <a:pt x="1197" y="1477"/>
                </a:lnTo>
                <a:lnTo>
                  <a:pt x="1193" y="1483"/>
                </a:lnTo>
                <a:lnTo>
                  <a:pt x="1190" y="1489"/>
                </a:lnTo>
                <a:lnTo>
                  <a:pt x="1188" y="1495"/>
                </a:lnTo>
                <a:lnTo>
                  <a:pt x="1185" y="1501"/>
                </a:lnTo>
                <a:lnTo>
                  <a:pt x="1182" y="1507"/>
                </a:lnTo>
                <a:lnTo>
                  <a:pt x="1180" y="1513"/>
                </a:lnTo>
                <a:lnTo>
                  <a:pt x="1178" y="1518"/>
                </a:lnTo>
                <a:lnTo>
                  <a:pt x="1176" y="1524"/>
                </a:lnTo>
                <a:lnTo>
                  <a:pt x="1174" y="1530"/>
                </a:lnTo>
                <a:lnTo>
                  <a:pt x="1172" y="1536"/>
                </a:lnTo>
                <a:lnTo>
                  <a:pt x="1170" y="1541"/>
                </a:lnTo>
                <a:lnTo>
                  <a:pt x="1168" y="1547"/>
                </a:lnTo>
                <a:lnTo>
                  <a:pt x="1166" y="1553"/>
                </a:lnTo>
                <a:lnTo>
                  <a:pt x="1165" y="1558"/>
                </a:lnTo>
                <a:lnTo>
                  <a:pt x="1163" y="1564"/>
                </a:lnTo>
                <a:lnTo>
                  <a:pt x="1162" y="1570"/>
                </a:lnTo>
                <a:lnTo>
                  <a:pt x="1160" y="1575"/>
                </a:lnTo>
                <a:lnTo>
                  <a:pt x="1159" y="1581"/>
                </a:lnTo>
                <a:lnTo>
                  <a:pt x="1158" y="1587"/>
                </a:lnTo>
                <a:lnTo>
                  <a:pt x="1157" y="1593"/>
                </a:lnTo>
                <a:lnTo>
                  <a:pt x="1156" y="1598"/>
                </a:lnTo>
                <a:lnTo>
                  <a:pt x="1154" y="1604"/>
                </a:lnTo>
                <a:lnTo>
                  <a:pt x="1153" y="1610"/>
                </a:lnTo>
                <a:lnTo>
                  <a:pt x="1152" y="1616"/>
                </a:lnTo>
                <a:lnTo>
                  <a:pt x="1151" y="1622"/>
                </a:lnTo>
                <a:lnTo>
                  <a:pt x="1149" y="1628"/>
                </a:lnTo>
                <a:lnTo>
                  <a:pt x="1148" y="1635"/>
                </a:lnTo>
                <a:lnTo>
                  <a:pt x="1147" y="1641"/>
                </a:lnTo>
                <a:lnTo>
                  <a:pt x="1145" y="1647"/>
                </a:lnTo>
                <a:lnTo>
                  <a:pt x="1144" y="1654"/>
                </a:lnTo>
                <a:lnTo>
                  <a:pt x="1143" y="1660"/>
                </a:lnTo>
                <a:lnTo>
                  <a:pt x="1141" y="1667"/>
                </a:lnTo>
                <a:lnTo>
                  <a:pt x="1140" y="1674"/>
                </a:lnTo>
                <a:lnTo>
                  <a:pt x="1140" y="1686"/>
                </a:lnTo>
                <a:lnTo>
                  <a:pt x="1141" y="1697"/>
                </a:lnTo>
                <a:lnTo>
                  <a:pt x="1141" y="1708"/>
                </a:lnTo>
                <a:lnTo>
                  <a:pt x="1143" y="1718"/>
                </a:lnTo>
                <a:lnTo>
                  <a:pt x="1144" y="1727"/>
                </a:lnTo>
                <a:lnTo>
                  <a:pt x="1146" y="1736"/>
                </a:lnTo>
                <a:lnTo>
                  <a:pt x="1148" y="1744"/>
                </a:lnTo>
                <a:lnTo>
                  <a:pt x="1150" y="1751"/>
                </a:lnTo>
                <a:lnTo>
                  <a:pt x="1152" y="1758"/>
                </a:lnTo>
                <a:lnTo>
                  <a:pt x="1155" y="1764"/>
                </a:lnTo>
                <a:lnTo>
                  <a:pt x="1158" y="1770"/>
                </a:lnTo>
                <a:lnTo>
                  <a:pt x="1160" y="1776"/>
                </a:lnTo>
                <a:lnTo>
                  <a:pt x="1163" y="1781"/>
                </a:lnTo>
                <a:lnTo>
                  <a:pt x="1166" y="1786"/>
                </a:lnTo>
                <a:lnTo>
                  <a:pt x="1170" y="1790"/>
                </a:lnTo>
                <a:lnTo>
                  <a:pt x="1173" y="1794"/>
                </a:lnTo>
                <a:lnTo>
                  <a:pt x="1177" y="1798"/>
                </a:lnTo>
                <a:lnTo>
                  <a:pt x="1181" y="1802"/>
                </a:lnTo>
                <a:lnTo>
                  <a:pt x="1184" y="1805"/>
                </a:lnTo>
                <a:lnTo>
                  <a:pt x="1188" y="1809"/>
                </a:lnTo>
                <a:lnTo>
                  <a:pt x="1192" y="1812"/>
                </a:lnTo>
                <a:lnTo>
                  <a:pt x="1196" y="1815"/>
                </a:lnTo>
                <a:lnTo>
                  <a:pt x="1200" y="1818"/>
                </a:lnTo>
                <a:lnTo>
                  <a:pt x="1204" y="1822"/>
                </a:lnTo>
                <a:lnTo>
                  <a:pt x="1200" y="1822"/>
                </a:lnTo>
                <a:lnTo>
                  <a:pt x="1196" y="1823"/>
                </a:lnTo>
                <a:lnTo>
                  <a:pt x="1192" y="1823"/>
                </a:lnTo>
                <a:lnTo>
                  <a:pt x="1188" y="1823"/>
                </a:lnTo>
                <a:lnTo>
                  <a:pt x="1184" y="1824"/>
                </a:lnTo>
                <a:lnTo>
                  <a:pt x="1180" y="1825"/>
                </a:lnTo>
                <a:lnTo>
                  <a:pt x="1175" y="1825"/>
                </a:lnTo>
                <a:lnTo>
                  <a:pt x="1171" y="1826"/>
                </a:lnTo>
                <a:lnTo>
                  <a:pt x="1166" y="1827"/>
                </a:lnTo>
                <a:lnTo>
                  <a:pt x="1162" y="1827"/>
                </a:lnTo>
                <a:lnTo>
                  <a:pt x="1158" y="1828"/>
                </a:lnTo>
                <a:lnTo>
                  <a:pt x="1154" y="1829"/>
                </a:lnTo>
                <a:lnTo>
                  <a:pt x="1149" y="1830"/>
                </a:lnTo>
                <a:lnTo>
                  <a:pt x="1144" y="1831"/>
                </a:lnTo>
                <a:lnTo>
                  <a:pt x="1139" y="1832"/>
                </a:lnTo>
                <a:lnTo>
                  <a:pt x="1134" y="1833"/>
                </a:lnTo>
                <a:lnTo>
                  <a:pt x="1129" y="1834"/>
                </a:lnTo>
                <a:lnTo>
                  <a:pt x="1124" y="1835"/>
                </a:lnTo>
                <a:lnTo>
                  <a:pt x="1119" y="1836"/>
                </a:lnTo>
                <a:lnTo>
                  <a:pt x="1114" y="1838"/>
                </a:lnTo>
                <a:lnTo>
                  <a:pt x="1108" y="1839"/>
                </a:lnTo>
                <a:lnTo>
                  <a:pt x="1103" y="1841"/>
                </a:lnTo>
                <a:lnTo>
                  <a:pt x="1098" y="1842"/>
                </a:lnTo>
                <a:lnTo>
                  <a:pt x="1092" y="1844"/>
                </a:lnTo>
                <a:lnTo>
                  <a:pt x="1087" y="1845"/>
                </a:lnTo>
                <a:lnTo>
                  <a:pt x="1082" y="1847"/>
                </a:lnTo>
                <a:lnTo>
                  <a:pt x="1076" y="1849"/>
                </a:lnTo>
                <a:lnTo>
                  <a:pt x="1071" y="1851"/>
                </a:lnTo>
                <a:lnTo>
                  <a:pt x="1065" y="1853"/>
                </a:lnTo>
                <a:lnTo>
                  <a:pt x="1060" y="1855"/>
                </a:lnTo>
                <a:lnTo>
                  <a:pt x="1054" y="1857"/>
                </a:lnTo>
                <a:lnTo>
                  <a:pt x="1048" y="1860"/>
                </a:lnTo>
                <a:lnTo>
                  <a:pt x="1043" y="1862"/>
                </a:lnTo>
                <a:lnTo>
                  <a:pt x="1037" y="1865"/>
                </a:lnTo>
                <a:lnTo>
                  <a:pt x="1032" y="1867"/>
                </a:lnTo>
                <a:lnTo>
                  <a:pt x="1026" y="1870"/>
                </a:lnTo>
                <a:lnTo>
                  <a:pt x="1020" y="1873"/>
                </a:lnTo>
                <a:lnTo>
                  <a:pt x="1015" y="1876"/>
                </a:lnTo>
                <a:lnTo>
                  <a:pt x="1009" y="1879"/>
                </a:lnTo>
                <a:lnTo>
                  <a:pt x="1003" y="1882"/>
                </a:lnTo>
                <a:lnTo>
                  <a:pt x="998" y="1886"/>
                </a:lnTo>
                <a:lnTo>
                  <a:pt x="992" y="1889"/>
                </a:lnTo>
                <a:lnTo>
                  <a:pt x="986" y="1893"/>
                </a:lnTo>
                <a:lnTo>
                  <a:pt x="981" y="1896"/>
                </a:lnTo>
                <a:lnTo>
                  <a:pt x="975" y="1900"/>
                </a:lnTo>
                <a:lnTo>
                  <a:pt x="970" y="1904"/>
                </a:lnTo>
                <a:lnTo>
                  <a:pt x="964" y="1908"/>
                </a:lnTo>
                <a:lnTo>
                  <a:pt x="958" y="1912"/>
                </a:lnTo>
                <a:lnTo>
                  <a:pt x="953" y="1917"/>
                </a:lnTo>
                <a:lnTo>
                  <a:pt x="947" y="1921"/>
                </a:lnTo>
                <a:lnTo>
                  <a:pt x="942" y="1926"/>
                </a:lnTo>
                <a:lnTo>
                  <a:pt x="937" y="1931"/>
                </a:lnTo>
                <a:lnTo>
                  <a:pt x="931" y="1936"/>
                </a:lnTo>
                <a:lnTo>
                  <a:pt x="926" y="1941"/>
                </a:lnTo>
                <a:lnTo>
                  <a:pt x="920" y="1946"/>
                </a:lnTo>
                <a:lnTo>
                  <a:pt x="915" y="1951"/>
                </a:lnTo>
                <a:lnTo>
                  <a:pt x="910" y="1957"/>
                </a:lnTo>
                <a:lnTo>
                  <a:pt x="905" y="1962"/>
                </a:lnTo>
                <a:lnTo>
                  <a:pt x="900" y="1968"/>
                </a:lnTo>
                <a:lnTo>
                  <a:pt x="895" y="1974"/>
                </a:lnTo>
                <a:lnTo>
                  <a:pt x="889" y="1980"/>
                </a:lnTo>
                <a:lnTo>
                  <a:pt x="885" y="1987"/>
                </a:lnTo>
                <a:lnTo>
                  <a:pt x="880" y="1993"/>
                </a:lnTo>
                <a:lnTo>
                  <a:pt x="875" y="2000"/>
                </a:lnTo>
                <a:lnTo>
                  <a:pt x="870" y="2007"/>
                </a:lnTo>
                <a:lnTo>
                  <a:pt x="865" y="2014"/>
                </a:lnTo>
                <a:lnTo>
                  <a:pt x="861" y="2021"/>
                </a:lnTo>
                <a:lnTo>
                  <a:pt x="856" y="2029"/>
                </a:lnTo>
                <a:lnTo>
                  <a:pt x="852" y="2036"/>
                </a:lnTo>
                <a:lnTo>
                  <a:pt x="847" y="2044"/>
                </a:lnTo>
                <a:lnTo>
                  <a:pt x="843" y="2052"/>
                </a:lnTo>
                <a:lnTo>
                  <a:pt x="839" y="2060"/>
                </a:lnTo>
                <a:lnTo>
                  <a:pt x="834" y="2068"/>
                </a:lnTo>
                <a:lnTo>
                  <a:pt x="830" y="2077"/>
                </a:lnTo>
                <a:lnTo>
                  <a:pt x="826" y="2086"/>
                </a:lnTo>
                <a:lnTo>
                  <a:pt x="822" y="2095"/>
                </a:lnTo>
                <a:lnTo>
                  <a:pt x="819" y="2104"/>
                </a:lnTo>
                <a:lnTo>
                  <a:pt x="815" y="2113"/>
                </a:lnTo>
              </a:path>
            </a:pathLst>
          </a:custGeom>
          <a:noFill/>
          <a:ln w="28575" cap="rnd">
            <a:solidFill>
              <a:srgbClr val="FFFF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0" name="Freeform 4"/>
          <p:cNvSpPr>
            <a:spLocks/>
          </p:cNvSpPr>
          <p:nvPr/>
        </p:nvSpPr>
        <p:spPr bwMode="auto">
          <a:xfrm>
            <a:off x="5339425" y="4457052"/>
            <a:ext cx="1169395" cy="825901"/>
          </a:xfrm>
          <a:custGeom>
            <a:avLst/>
            <a:gdLst>
              <a:gd name="T0" fmla="*/ 490 w 904"/>
              <a:gd name="T1" fmla="*/ 636 h 639"/>
              <a:gd name="T2" fmla="*/ 535 w 904"/>
              <a:gd name="T3" fmla="*/ 632 h 639"/>
              <a:gd name="T4" fmla="*/ 578 w 904"/>
              <a:gd name="T5" fmla="*/ 624 h 639"/>
              <a:gd name="T6" fmla="*/ 620 w 904"/>
              <a:gd name="T7" fmla="*/ 613 h 639"/>
              <a:gd name="T8" fmla="*/ 660 w 904"/>
              <a:gd name="T9" fmla="*/ 598 h 639"/>
              <a:gd name="T10" fmla="*/ 698 w 904"/>
              <a:gd name="T11" fmla="*/ 581 h 639"/>
              <a:gd name="T12" fmla="*/ 733 w 904"/>
              <a:gd name="T13" fmla="*/ 560 h 639"/>
              <a:gd name="T14" fmla="*/ 765 w 904"/>
              <a:gd name="T15" fmla="*/ 537 h 639"/>
              <a:gd name="T16" fmla="*/ 793 w 904"/>
              <a:gd name="T17" fmla="*/ 513 h 639"/>
              <a:gd name="T18" fmla="*/ 822 w 904"/>
              <a:gd name="T19" fmla="*/ 481 h 639"/>
              <a:gd name="T20" fmla="*/ 848 w 904"/>
              <a:gd name="T21" fmla="*/ 446 h 639"/>
              <a:gd name="T22" fmla="*/ 869 w 904"/>
              <a:gd name="T23" fmla="*/ 409 h 639"/>
              <a:gd name="T24" fmla="*/ 885 w 904"/>
              <a:gd name="T25" fmla="*/ 371 h 639"/>
              <a:gd name="T26" fmla="*/ 896 w 904"/>
              <a:gd name="T27" fmla="*/ 330 h 639"/>
              <a:gd name="T28" fmla="*/ 902 w 904"/>
              <a:gd name="T29" fmla="*/ 288 h 639"/>
              <a:gd name="T30" fmla="*/ 902 w 904"/>
              <a:gd name="T31" fmla="*/ 252 h 639"/>
              <a:gd name="T32" fmla="*/ 897 w 904"/>
              <a:gd name="T33" fmla="*/ 209 h 639"/>
              <a:gd name="T34" fmla="*/ 886 w 904"/>
              <a:gd name="T35" fmla="*/ 167 h 639"/>
              <a:gd name="T36" fmla="*/ 870 w 904"/>
              <a:gd name="T37" fmla="*/ 129 h 639"/>
              <a:gd name="T38" fmla="*/ 848 w 904"/>
              <a:gd name="T39" fmla="*/ 94 h 639"/>
              <a:gd name="T40" fmla="*/ 821 w 904"/>
              <a:gd name="T41" fmla="*/ 63 h 639"/>
              <a:gd name="T42" fmla="*/ 789 w 904"/>
              <a:gd name="T43" fmla="*/ 38 h 639"/>
              <a:gd name="T44" fmla="*/ 760 w 904"/>
              <a:gd name="T45" fmla="*/ 22 h 639"/>
              <a:gd name="T46" fmla="*/ 726 w 904"/>
              <a:gd name="T47" fmla="*/ 10 h 639"/>
              <a:gd name="T48" fmla="*/ 689 w 904"/>
              <a:gd name="T49" fmla="*/ 3 h 639"/>
              <a:gd name="T50" fmla="*/ 648 w 904"/>
              <a:gd name="T51" fmla="*/ 0 h 639"/>
              <a:gd name="T52" fmla="*/ 605 w 904"/>
              <a:gd name="T53" fmla="*/ 0 h 639"/>
              <a:gd name="T54" fmla="*/ 560 w 904"/>
              <a:gd name="T55" fmla="*/ 4 h 639"/>
              <a:gd name="T56" fmla="*/ 513 w 904"/>
              <a:gd name="T57" fmla="*/ 10 h 639"/>
              <a:gd name="T58" fmla="*/ 465 w 904"/>
              <a:gd name="T59" fmla="*/ 19 h 639"/>
              <a:gd name="T60" fmla="*/ 424 w 904"/>
              <a:gd name="T61" fmla="*/ 14 h 639"/>
              <a:gd name="T62" fmla="*/ 376 w 904"/>
              <a:gd name="T63" fmla="*/ 7 h 639"/>
              <a:gd name="T64" fmla="*/ 329 w 904"/>
              <a:gd name="T65" fmla="*/ 2 h 639"/>
              <a:gd name="T66" fmla="*/ 285 w 904"/>
              <a:gd name="T67" fmla="*/ 0 h 639"/>
              <a:gd name="T68" fmla="*/ 243 w 904"/>
              <a:gd name="T69" fmla="*/ 1 h 639"/>
              <a:gd name="T70" fmla="*/ 203 w 904"/>
              <a:gd name="T71" fmla="*/ 5 h 639"/>
              <a:gd name="T72" fmla="*/ 166 w 904"/>
              <a:gd name="T73" fmla="*/ 14 h 639"/>
              <a:gd name="T74" fmla="*/ 133 w 904"/>
              <a:gd name="T75" fmla="*/ 27 h 639"/>
              <a:gd name="T76" fmla="*/ 104 w 904"/>
              <a:gd name="T77" fmla="*/ 45 h 639"/>
              <a:gd name="T78" fmla="*/ 73 w 904"/>
              <a:gd name="T79" fmla="*/ 72 h 639"/>
              <a:gd name="T80" fmla="*/ 47 w 904"/>
              <a:gd name="T81" fmla="*/ 104 h 639"/>
              <a:gd name="T82" fmla="*/ 27 w 904"/>
              <a:gd name="T83" fmla="*/ 141 h 639"/>
              <a:gd name="T84" fmla="*/ 12 w 904"/>
              <a:gd name="T85" fmla="*/ 181 h 639"/>
              <a:gd name="T86" fmla="*/ 3 w 904"/>
              <a:gd name="T87" fmla="*/ 223 h 639"/>
              <a:gd name="T88" fmla="*/ 0 w 904"/>
              <a:gd name="T89" fmla="*/ 267 h 639"/>
              <a:gd name="T90" fmla="*/ 2 w 904"/>
              <a:gd name="T91" fmla="*/ 302 h 639"/>
              <a:gd name="T92" fmla="*/ 9 w 904"/>
              <a:gd name="T93" fmla="*/ 344 h 639"/>
              <a:gd name="T94" fmla="*/ 22 w 904"/>
              <a:gd name="T95" fmla="*/ 384 h 639"/>
              <a:gd name="T96" fmla="*/ 40 w 904"/>
              <a:gd name="T97" fmla="*/ 422 h 639"/>
              <a:gd name="T98" fmla="*/ 63 w 904"/>
              <a:gd name="T99" fmla="*/ 458 h 639"/>
              <a:gd name="T100" fmla="*/ 90 w 904"/>
              <a:gd name="T101" fmla="*/ 492 h 639"/>
              <a:gd name="T102" fmla="*/ 121 w 904"/>
              <a:gd name="T103" fmla="*/ 523 h 639"/>
              <a:gd name="T104" fmla="*/ 148 w 904"/>
              <a:gd name="T105" fmla="*/ 545 h 639"/>
              <a:gd name="T106" fmla="*/ 181 w 904"/>
              <a:gd name="T107" fmla="*/ 567 h 639"/>
              <a:gd name="T108" fmla="*/ 217 w 904"/>
              <a:gd name="T109" fmla="*/ 587 h 639"/>
              <a:gd name="T110" fmla="*/ 256 w 904"/>
              <a:gd name="T111" fmla="*/ 603 h 639"/>
              <a:gd name="T112" fmla="*/ 296 w 904"/>
              <a:gd name="T113" fmla="*/ 617 h 639"/>
              <a:gd name="T114" fmla="*/ 339 w 904"/>
              <a:gd name="T115" fmla="*/ 627 h 639"/>
              <a:gd name="T116" fmla="*/ 383 w 904"/>
              <a:gd name="T117" fmla="*/ 634 h 639"/>
              <a:gd name="T118" fmla="*/ 428 w 904"/>
              <a:gd name="T119" fmla="*/ 63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51" name="Freeform 5"/>
          <p:cNvSpPr>
            <a:spLocks/>
          </p:cNvSpPr>
          <p:nvPr/>
        </p:nvSpPr>
        <p:spPr bwMode="auto">
          <a:xfrm>
            <a:off x="5339425" y="4457052"/>
            <a:ext cx="1169395" cy="825901"/>
          </a:xfrm>
          <a:custGeom>
            <a:avLst/>
            <a:gdLst>
              <a:gd name="T0" fmla="*/ 490 w 904"/>
              <a:gd name="T1" fmla="*/ 636 h 639"/>
              <a:gd name="T2" fmla="*/ 535 w 904"/>
              <a:gd name="T3" fmla="*/ 632 h 639"/>
              <a:gd name="T4" fmla="*/ 578 w 904"/>
              <a:gd name="T5" fmla="*/ 624 h 639"/>
              <a:gd name="T6" fmla="*/ 620 w 904"/>
              <a:gd name="T7" fmla="*/ 613 h 639"/>
              <a:gd name="T8" fmla="*/ 660 w 904"/>
              <a:gd name="T9" fmla="*/ 598 h 639"/>
              <a:gd name="T10" fmla="*/ 698 w 904"/>
              <a:gd name="T11" fmla="*/ 581 h 639"/>
              <a:gd name="T12" fmla="*/ 733 w 904"/>
              <a:gd name="T13" fmla="*/ 560 h 639"/>
              <a:gd name="T14" fmla="*/ 765 w 904"/>
              <a:gd name="T15" fmla="*/ 537 h 639"/>
              <a:gd name="T16" fmla="*/ 793 w 904"/>
              <a:gd name="T17" fmla="*/ 513 h 639"/>
              <a:gd name="T18" fmla="*/ 822 w 904"/>
              <a:gd name="T19" fmla="*/ 481 h 639"/>
              <a:gd name="T20" fmla="*/ 848 w 904"/>
              <a:gd name="T21" fmla="*/ 446 h 639"/>
              <a:gd name="T22" fmla="*/ 869 w 904"/>
              <a:gd name="T23" fmla="*/ 409 h 639"/>
              <a:gd name="T24" fmla="*/ 885 w 904"/>
              <a:gd name="T25" fmla="*/ 371 h 639"/>
              <a:gd name="T26" fmla="*/ 896 w 904"/>
              <a:gd name="T27" fmla="*/ 330 h 639"/>
              <a:gd name="T28" fmla="*/ 902 w 904"/>
              <a:gd name="T29" fmla="*/ 288 h 639"/>
              <a:gd name="T30" fmla="*/ 902 w 904"/>
              <a:gd name="T31" fmla="*/ 252 h 639"/>
              <a:gd name="T32" fmla="*/ 897 w 904"/>
              <a:gd name="T33" fmla="*/ 209 h 639"/>
              <a:gd name="T34" fmla="*/ 886 w 904"/>
              <a:gd name="T35" fmla="*/ 167 h 639"/>
              <a:gd name="T36" fmla="*/ 870 w 904"/>
              <a:gd name="T37" fmla="*/ 129 h 639"/>
              <a:gd name="T38" fmla="*/ 848 w 904"/>
              <a:gd name="T39" fmla="*/ 94 h 639"/>
              <a:gd name="T40" fmla="*/ 821 w 904"/>
              <a:gd name="T41" fmla="*/ 63 h 639"/>
              <a:gd name="T42" fmla="*/ 789 w 904"/>
              <a:gd name="T43" fmla="*/ 38 h 639"/>
              <a:gd name="T44" fmla="*/ 760 w 904"/>
              <a:gd name="T45" fmla="*/ 22 h 639"/>
              <a:gd name="T46" fmla="*/ 726 w 904"/>
              <a:gd name="T47" fmla="*/ 10 h 639"/>
              <a:gd name="T48" fmla="*/ 689 w 904"/>
              <a:gd name="T49" fmla="*/ 3 h 639"/>
              <a:gd name="T50" fmla="*/ 648 w 904"/>
              <a:gd name="T51" fmla="*/ 0 h 639"/>
              <a:gd name="T52" fmla="*/ 605 w 904"/>
              <a:gd name="T53" fmla="*/ 0 h 639"/>
              <a:gd name="T54" fmla="*/ 560 w 904"/>
              <a:gd name="T55" fmla="*/ 4 h 639"/>
              <a:gd name="T56" fmla="*/ 513 w 904"/>
              <a:gd name="T57" fmla="*/ 10 h 639"/>
              <a:gd name="T58" fmla="*/ 465 w 904"/>
              <a:gd name="T59" fmla="*/ 19 h 639"/>
              <a:gd name="T60" fmla="*/ 424 w 904"/>
              <a:gd name="T61" fmla="*/ 14 h 639"/>
              <a:gd name="T62" fmla="*/ 376 w 904"/>
              <a:gd name="T63" fmla="*/ 7 h 639"/>
              <a:gd name="T64" fmla="*/ 329 w 904"/>
              <a:gd name="T65" fmla="*/ 2 h 639"/>
              <a:gd name="T66" fmla="*/ 285 w 904"/>
              <a:gd name="T67" fmla="*/ 0 h 639"/>
              <a:gd name="T68" fmla="*/ 243 w 904"/>
              <a:gd name="T69" fmla="*/ 1 h 639"/>
              <a:gd name="T70" fmla="*/ 203 w 904"/>
              <a:gd name="T71" fmla="*/ 5 h 639"/>
              <a:gd name="T72" fmla="*/ 166 w 904"/>
              <a:gd name="T73" fmla="*/ 14 h 639"/>
              <a:gd name="T74" fmla="*/ 133 w 904"/>
              <a:gd name="T75" fmla="*/ 27 h 639"/>
              <a:gd name="T76" fmla="*/ 104 w 904"/>
              <a:gd name="T77" fmla="*/ 45 h 639"/>
              <a:gd name="T78" fmla="*/ 73 w 904"/>
              <a:gd name="T79" fmla="*/ 72 h 639"/>
              <a:gd name="T80" fmla="*/ 47 w 904"/>
              <a:gd name="T81" fmla="*/ 104 h 639"/>
              <a:gd name="T82" fmla="*/ 27 w 904"/>
              <a:gd name="T83" fmla="*/ 141 h 639"/>
              <a:gd name="T84" fmla="*/ 12 w 904"/>
              <a:gd name="T85" fmla="*/ 181 h 639"/>
              <a:gd name="T86" fmla="*/ 3 w 904"/>
              <a:gd name="T87" fmla="*/ 223 h 639"/>
              <a:gd name="T88" fmla="*/ 0 w 904"/>
              <a:gd name="T89" fmla="*/ 267 h 639"/>
              <a:gd name="T90" fmla="*/ 2 w 904"/>
              <a:gd name="T91" fmla="*/ 302 h 639"/>
              <a:gd name="T92" fmla="*/ 9 w 904"/>
              <a:gd name="T93" fmla="*/ 344 h 639"/>
              <a:gd name="T94" fmla="*/ 22 w 904"/>
              <a:gd name="T95" fmla="*/ 384 h 639"/>
              <a:gd name="T96" fmla="*/ 40 w 904"/>
              <a:gd name="T97" fmla="*/ 422 h 639"/>
              <a:gd name="T98" fmla="*/ 63 w 904"/>
              <a:gd name="T99" fmla="*/ 458 h 639"/>
              <a:gd name="T100" fmla="*/ 90 w 904"/>
              <a:gd name="T101" fmla="*/ 492 h 639"/>
              <a:gd name="T102" fmla="*/ 121 w 904"/>
              <a:gd name="T103" fmla="*/ 523 h 639"/>
              <a:gd name="T104" fmla="*/ 148 w 904"/>
              <a:gd name="T105" fmla="*/ 545 h 639"/>
              <a:gd name="T106" fmla="*/ 181 w 904"/>
              <a:gd name="T107" fmla="*/ 567 h 639"/>
              <a:gd name="T108" fmla="*/ 217 w 904"/>
              <a:gd name="T109" fmla="*/ 587 h 639"/>
              <a:gd name="T110" fmla="*/ 256 w 904"/>
              <a:gd name="T111" fmla="*/ 603 h 639"/>
              <a:gd name="T112" fmla="*/ 296 w 904"/>
              <a:gd name="T113" fmla="*/ 617 h 639"/>
              <a:gd name="T114" fmla="*/ 339 w 904"/>
              <a:gd name="T115" fmla="*/ 627 h 639"/>
              <a:gd name="T116" fmla="*/ 383 w 904"/>
              <a:gd name="T117" fmla="*/ 634 h 639"/>
              <a:gd name="T118" fmla="*/ 428 w 904"/>
              <a:gd name="T119" fmla="*/ 63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2" name="Freeform 6"/>
          <p:cNvSpPr>
            <a:spLocks/>
          </p:cNvSpPr>
          <p:nvPr/>
        </p:nvSpPr>
        <p:spPr bwMode="auto">
          <a:xfrm>
            <a:off x="4723682" y="4053795"/>
            <a:ext cx="2421579" cy="1711257"/>
          </a:xfrm>
          <a:custGeom>
            <a:avLst/>
            <a:gdLst>
              <a:gd name="T0" fmla="*/ 1019 w 1872"/>
              <a:gd name="T1" fmla="*/ 1320 h 1324"/>
              <a:gd name="T2" fmla="*/ 1109 w 1872"/>
              <a:gd name="T3" fmla="*/ 1311 h 1324"/>
              <a:gd name="T4" fmla="*/ 1196 w 1872"/>
              <a:gd name="T5" fmla="*/ 1295 h 1324"/>
              <a:gd name="T6" fmla="*/ 1279 w 1872"/>
              <a:gd name="T7" fmla="*/ 1273 h 1324"/>
              <a:gd name="T8" fmla="*/ 1359 w 1872"/>
              <a:gd name="T9" fmla="*/ 1245 h 1324"/>
              <a:gd name="T10" fmla="*/ 1434 w 1872"/>
              <a:gd name="T11" fmla="*/ 1211 h 1324"/>
              <a:gd name="T12" fmla="*/ 1505 w 1872"/>
              <a:gd name="T13" fmla="*/ 1171 h 1324"/>
              <a:gd name="T14" fmla="*/ 1571 w 1872"/>
              <a:gd name="T15" fmla="*/ 1126 h 1324"/>
              <a:gd name="T16" fmla="*/ 1629 w 1872"/>
              <a:gd name="T17" fmla="*/ 1076 h 1324"/>
              <a:gd name="T18" fmla="*/ 1689 w 1872"/>
              <a:gd name="T19" fmla="*/ 1015 h 1324"/>
              <a:gd name="T20" fmla="*/ 1742 w 1872"/>
              <a:gd name="T21" fmla="*/ 948 h 1324"/>
              <a:gd name="T22" fmla="*/ 1787 w 1872"/>
              <a:gd name="T23" fmla="*/ 877 h 1324"/>
              <a:gd name="T24" fmla="*/ 1822 w 1872"/>
              <a:gd name="T25" fmla="*/ 803 h 1324"/>
              <a:gd name="T26" fmla="*/ 1849 w 1872"/>
              <a:gd name="T27" fmla="*/ 725 h 1324"/>
              <a:gd name="T28" fmla="*/ 1865 w 1872"/>
              <a:gd name="T29" fmla="*/ 644 h 1324"/>
              <a:gd name="T30" fmla="*/ 1871 w 1872"/>
              <a:gd name="T31" fmla="*/ 561 h 1324"/>
              <a:gd name="T32" fmla="*/ 1868 w 1872"/>
              <a:gd name="T33" fmla="*/ 482 h 1324"/>
              <a:gd name="T34" fmla="*/ 1853 w 1872"/>
              <a:gd name="T35" fmla="*/ 398 h 1324"/>
              <a:gd name="T36" fmla="*/ 1827 w 1872"/>
              <a:gd name="T37" fmla="*/ 319 h 1324"/>
              <a:gd name="T38" fmla="*/ 1792 w 1872"/>
              <a:gd name="T39" fmla="*/ 245 h 1324"/>
              <a:gd name="T40" fmla="*/ 1746 w 1872"/>
              <a:gd name="T41" fmla="*/ 179 h 1324"/>
              <a:gd name="T42" fmla="*/ 1691 w 1872"/>
              <a:gd name="T43" fmla="*/ 121 h 1324"/>
              <a:gd name="T44" fmla="*/ 1627 w 1872"/>
              <a:gd name="T45" fmla="*/ 74 h 1324"/>
              <a:gd name="T46" fmla="*/ 1566 w 1872"/>
              <a:gd name="T47" fmla="*/ 43 h 1324"/>
              <a:gd name="T48" fmla="*/ 1497 w 1872"/>
              <a:gd name="T49" fmla="*/ 20 h 1324"/>
              <a:gd name="T50" fmla="*/ 1422 w 1872"/>
              <a:gd name="T51" fmla="*/ 6 h 1324"/>
              <a:gd name="T52" fmla="*/ 1342 w 1872"/>
              <a:gd name="T53" fmla="*/ 0 h 1324"/>
              <a:gd name="T54" fmla="*/ 1256 w 1872"/>
              <a:gd name="T55" fmla="*/ 1 h 1324"/>
              <a:gd name="T56" fmla="*/ 1166 w 1872"/>
              <a:gd name="T57" fmla="*/ 8 h 1324"/>
              <a:gd name="T58" fmla="*/ 1073 w 1872"/>
              <a:gd name="T59" fmla="*/ 20 h 1324"/>
              <a:gd name="T60" fmla="*/ 977 w 1872"/>
              <a:gd name="T61" fmla="*/ 36 h 1324"/>
              <a:gd name="T62" fmla="*/ 888 w 1872"/>
              <a:gd name="T63" fmla="*/ 32 h 1324"/>
              <a:gd name="T64" fmla="*/ 793 w 1872"/>
              <a:gd name="T65" fmla="*/ 17 h 1324"/>
              <a:gd name="T66" fmla="*/ 700 w 1872"/>
              <a:gd name="T67" fmla="*/ 6 h 1324"/>
              <a:gd name="T68" fmla="*/ 611 w 1872"/>
              <a:gd name="T69" fmla="*/ 0 h 1324"/>
              <a:gd name="T70" fmla="*/ 526 w 1872"/>
              <a:gd name="T71" fmla="*/ 0 h 1324"/>
              <a:gd name="T72" fmla="*/ 445 w 1872"/>
              <a:gd name="T73" fmla="*/ 7 h 1324"/>
              <a:gd name="T74" fmla="*/ 371 w 1872"/>
              <a:gd name="T75" fmla="*/ 22 h 1324"/>
              <a:gd name="T76" fmla="*/ 302 w 1872"/>
              <a:gd name="T77" fmla="*/ 45 h 1324"/>
              <a:gd name="T78" fmla="*/ 240 w 1872"/>
              <a:gd name="T79" fmla="*/ 77 h 1324"/>
              <a:gd name="T80" fmla="*/ 176 w 1872"/>
              <a:gd name="T81" fmla="*/ 126 h 1324"/>
              <a:gd name="T82" fmla="*/ 122 w 1872"/>
              <a:gd name="T83" fmla="*/ 184 h 1324"/>
              <a:gd name="T84" fmla="*/ 77 w 1872"/>
              <a:gd name="T85" fmla="*/ 251 h 1324"/>
              <a:gd name="T86" fmla="*/ 42 w 1872"/>
              <a:gd name="T87" fmla="*/ 325 h 1324"/>
              <a:gd name="T88" fmla="*/ 17 w 1872"/>
              <a:gd name="T89" fmla="*/ 405 h 1324"/>
              <a:gd name="T90" fmla="*/ 3 w 1872"/>
              <a:gd name="T91" fmla="*/ 489 h 1324"/>
              <a:gd name="T92" fmla="*/ 0 w 1872"/>
              <a:gd name="T93" fmla="*/ 568 h 1324"/>
              <a:gd name="T94" fmla="*/ 7 w 1872"/>
              <a:gd name="T95" fmla="*/ 651 h 1324"/>
              <a:gd name="T96" fmla="*/ 25 w 1872"/>
              <a:gd name="T97" fmla="*/ 731 h 1324"/>
              <a:gd name="T98" fmla="*/ 52 w 1872"/>
              <a:gd name="T99" fmla="*/ 809 h 1324"/>
              <a:gd name="T100" fmla="*/ 88 w 1872"/>
              <a:gd name="T101" fmla="*/ 883 h 1324"/>
              <a:gd name="T102" fmla="*/ 133 w 1872"/>
              <a:gd name="T103" fmla="*/ 954 h 1324"/>
              <a:gd name="T104" fmla="*/ 186 w 1872"/>
              <a:gd name="T105" fmla="*/ 1020 h 1324"/>
              <a:gd name="T106" fmla="*/ 248 w 1872"/>
              <a:gd name="T107" fmla="*/ 1081 h 1324"/>
              <a:gd name="T108" fmla="*/ 306 w 1872"/>
              <a:gd name="T109" fmla="*/ 1130 h 1324"/>
              <a:gd name="T110" fmla="*/ 372 w 1872"/>
              <a:gd name="T111" fmla="*/ 1175 h 1324"/>
              <a:gd name="T112" fmla="*/ 442 w 1872"/>
              <a:gd name="T113" fmla="*/ 1214 h 1324"/>
              <a:gd name="T114" fmla="*/ 518 w 1872"/>
              <a:gd name="T115" fmla="*/ 1248 h 1324"/>
              <a:gd name="T116" fmla="*/ 598 w 1872"/>
              <a:gd name="T117" fmla="*/ 1275 h 1324"/>
              <a:gd name="T118" fmla="*/ 681 w 1872"/>
              <a:gd name="T119" fmla="*/ 1297 h 1324"/>
              <a:gd name="T120" fmla="*/ 768 w 1872"/>
              <a:gd name="T121" fmla="*/ 1312 h 1324"/>
              <a:gd name="T122" fmla="*/ 858 w 1872"/>
              <a:gd name="T123" fmla="*/ 1321 h 1324"/>
              <a:gd name="T124" fmla="*/ 935 w 1872"/>
              <a:gd name="T125" fmla="*/ 1323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solidFill>
            <a:srgbClr val="999999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53" name="Freeform 7"/>
          <p:cNvSpPr>
            <a:spLocks/>
          </p:cNvSpPr>
          <p:nvPr/>
        </p:nvSpPr>
        <p:spPr bwMode="auto">
          <a:xfrm>
            <a:off x="4723682" y="4053795"/>
            <a:ext cx="2421579" cy="1711257"/>
          </a:xfrm>
          <a:custGeom>
            <a:avLst/>
            <a:gdLst>
              <a:gd name="T0" fmla="*/ 1019 w 1872"/>
              <a:gd name="T1" fmla="*/ 1320 h 1324"/>
              <a:gd name="T2" fmla="*/ 1109 w 1872"/>
              <a:gd name="T3" fmla="*/ 1311 h 1324"/>
              <a:gd name="T4" fmla="*/ 1196 w 1872"/>
              <a:gd name="T5" fmla="*/ 1295 h 1324"/>
              <a:gd name="T6" fmla="*/ 1279 w 1872"/>
              <a:gd name="T7" fmla="*/ 1273 h 1324"/>
              <a:gd name="T8" fmla="*/ 1359 w 1872"/>
              <a:gd name="T9" fmla="*/ 1245 h 1324"/>
              <a:gd name="T10" fmla="*/ 1434 w 1872"/>
              <a:gd name="T11" fmla="*/ 1211 h 1324"/>
              <a:gd name="T12" fmla="*/ 1505 w 1872"/>
              <a:gd name="T13" fmla="*/ 1171 h 1324"/>
              <a:gd name="T14" fmla="*/ 1571 w 1872"/>
              <a:gd name="T15" fmla="*/ 1126 h 1324"/>
              <a:gd name="T16" fmla="*/ 1629 w 1872"/>
              <a:gd name="T17" fmla="*/ 1076 h 1324"/>
              <a:gd name="T18" fmla="*/ 1689 w 1872"/>
              <a:gd name="T19" fmla="*/ 1015 h 1324"/>
              <a:gd name="T20" fmla="*/ 1742 w 1872"/>
              <a:gd name="T21" fmla="*/ 948 h 1324"/>
              <a:gd name="T22" fmla="*/ 1787 w 1872"/>
              <a:gd name="T23" fmla="*/ 877 h 1324"/>
              <a:gd name="T24" fmla="*/ 1822 w 1872"/>
              <a:gd name="T25" fmla="*/ 803 h 1324"/>
              <a:gd name="T26" fmla="*/ 1849 w 1872"/>
              <a:gd name="T27" fmla="*/ 725 h 1324"/>
              <a:gd name="T28" fmla="*/ 1865 w 1872"/>
              <a:gd name="T29" fmla="*/ 644 h 1324"/>
              <a:gd name="T30" fmla="*/ 1871 w 1872"/>
              <a:gd name="T31" fmla="*/ 561 h 1324"/>
              <a:gd name="T32" fmla="*/ 1868 w 1872"/>
              <a:gd name="T33" fmla="*/ 482 h 1324"/>
              <a:gd name="T34" fmla="*/ 1853 w 1872"/>
              <a:gd name="T35" fmla="*/ 398 h 1324"/>
              <a:gd name="T36" fmla="*/ 1827 w 1872"/>
              <a:gd name="T37" fmla="*/ 319 h 1324"/>
              <a:gd name="T38" fmla="*/ 1792 w 1872"/>
              <a:gd name="T39" fmla="*/ 245 h 1324"/>
              <a:gd name="T40" fmla="*/ 1746 w 1872"/>
              <a:gd name="T41" fmla="*/ 179 h 1324"/>
              <a:gd name="T42" fmla="*/ 1691 w 1872"/>
              <a:gd name="T43" fmla="*/ 121 h 1324"/>
              <a:gd name="T44" fmla="*/ 1627 w 1872"/>
              <a:gd name="T45" fmla="*/ 74 h 1324"/>
              <a:gd name="T46" fmla="*/ 1566 w 1872"/>
              <a:gd name="T47" fmla="*/ 43 h 1324"/>
              <a:gd name="T48" fmla="*/ 1497 w 1872"/>
              <a:gd name="T49" fmla="*/ 20 h 1324"/>
              <a:gd name="T50" fmla="*/ 1422 w 1872"/>
              <a:gd name="T51" fmla="*/ 6 h 1324"/>
              <a:gd name="T52" fmla="*/ 1342 w 1872"/>
              <a:gd name="T53" fmla="*/ 0 h 1324"/>
              <a:gd name="T54" fmla="*/ 1256 w 1872"/>
              <a:gd name="T55" fmla="*/ 1 h 1324"/>
              <a:gd name="T56" fmla="*/ 1166 w 1872"/>
              <a:gd name="T57" fmla="*/ 8 h 1324"/>
              <a:gd name="T58" fmla="*/ 1073 w 1872"/>
              <a:gd name="T59" fmla="*/ 20 h 1324"/>
              <a:gd name="T60" fmla="*/ 977 w 1872"/>
              <a:gd name="T61" fmla="*/ 36 h 1324"/>
              <a:gd name="T62" fmla="*/ 888 w 1872"/>
              <a:gd name="T63" fmla="*/ 32 h 1324"/>
              <a:gd name="T64" fmla="*/ 793 w 1872"/>
              <a:gd name="T65" fmla="*/ 17 h 1324"/>
              <a:gd name="T66" fmla="*/ 700 w 1872"/>
              <a:gd name="T67" fmla="*/ 6 h 1324"/>
              <a:gd name="T68" fmla="*/ 611 w 1872"/>
              <a:gd name="T69" fmla="*/ 0 h 1324"/>
              <a:gd name="T70" fmla="*/ 526 w 1872"/>
              <a:gd name="T71" fmla="*/ 0 h 1324"/>
              <a:gd name="T72" fmla="*/ 445 w 1872"/>
              <a:gd name="T73" fmla="*/ 7 h 1324"/>
              <a:gd name="T74" fmla="*/ 371 w 1872"/>
              <a:gd name="T75" fmla="*/ 22 h 1324"/>
              <a:gd name="T76" fmla="*/ 302 w 1872"/>
              <a:gd name="T77" fmla="*/ 45 h 1324"/>
              <a:gd name="T78" fmla="*/ 240 w 1872"/>
              <a:gd name="T79" fmla="*/ 77 h 1324"/>
              <a:gd name="T80" fmla="*/ 176 w 1872"/>
              <a:gd name="T81" fmla="*/ 126 h 1324"/>
              <a:gd name="T82" fmla="*/ 122 w 1872"/>
              <a:gd name="T83" fmla="*/ 184 h 1324"/>
              <a:gd name="T84" fmla="*/ 77 w 1872"/>
              <a:gd name="T85" fmla="*/ 251 h 1324"/>
              <a:gd name="T86" fmla="*/ 42 w 1872"/>
              <a:gd name="T87" fmla="*/ 325 h 1324"/>
              <a:gd name="T88" fmla="*/ 17 w 1872"/>
              <a:gd name="T89" fmla="*/ 405 h 1324"/>
              <a:gd name="T90" fmla="*/ 3 w 1872"/>
              <a:gd name="T91" fmla="*/ 489 h 1324"/>
              <a:gd name="T92" fmla="*/ 0 w 1872"/>
              <a:gd name="T93" fmla="*/ 568 h 1324"/>
              <a:gd name="T94" fmla="*/ 7 w 1872"/>
              <a:gd name="T95" fmla="*/ 651 h 1324"/>
              <a:gd name="T96" fmla="*/ 25 w 1872"/>
              <a:gd name="T97" fmla="*/ 731 h 1324"/>
              <a:gd name="T98" fmla="*/ 52 w 1872"/>
              <a:gd name="T99" fmla="*/ 809 h 1324"/>
              <a:gd name="T100" fmla="*/ 88 w 1872"/>
              <a:gd name="T101" fmla="*/ 883 h 1324"/>
              <a:gd name="T102" fmla="*/ 133 w 1872"/>
              <a:gd name="T103" fmla="*/ 954 h 1324"/>
              <a:gd name="T104" fmla="*/ 186 w 1872"/>
              <a:gd name="T105" fmla="*/ 1020 h 1324"/>
              <a:gd name="T106" fmla="*/ 248 w 1872"/>
              <a:gd name="T107" fmla="*/ 1081 h 1324"/>
              <a:gd name="T108" fmla="*/ 306 w 1872"/>
              <a:gd name="T109" fmla="*/ 1130 h 1324"/>
              <a:gd name="T110" fmla="*/ 372 w 1872"/>
              <a:gd name="T111" fmla="*/ 1175 h 1324"/>
              <a:gd name="T112" fmla="*/ 442 w 1872"/>
              <a:gd name="T113" fmla="*/ 1214 h 1324"/>
              <a:gd name="T114" fmla="*/ 518 w 1872"/>
              <a:gd name="T115" fmla="*/ 1248 h 1324"/>
              <a:gd name="T116" fmla="*/ 598 w 1872"/>
              <a:gd name="T117" fmla="*/ 1275 h 1324"/>
              <a:gd name="T118" fmla="*/ 681 w 1872"/>
              <a:gd name="T119" fmla="*/ 1297 h 1324"/>
              <a:gd name="T120" fmla="*/ 768 w 1872"/>
              <a:gd name="T121" fmla="*/ 1312 h 1324"/>
              <a:gd name="T122" fmla="*/ 858 w 1872"/>
              <a:gd name="T123" fmla="*/ 1321 h 1324"/>
              <a:gd name="T124" fmla="*/ 935 w 1872"/>
              <a:gd name="T125" fmla="*/ 1323 h 1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2"/>
              <a:gd name="T190" fmla="*/ 0 h 1324"/>
              <a:gd name="T191" fmla="*/ 1872 w 1872"/>
              <a:gd name="T192" fmla="*/ 1324 h 1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2" h="1324">
                <a:moveTo>
                  <a:pt x="935" y="1323"/>
                </a:moveTo>
                <a:lnTo>
                  <a:pt x="943" y="1323"/>
                </a:lnTo>
                <a:lnTo>
                  <a:pt x="951" y="1323"/>
                </a:lnTo>
                <a:lnTo>
                  <a:pt x="958" y="1323"/>
                </a:lnTo>
                <a:lnTo>
                  <a:pt x="966" y="1323"/>
                </a:lnTo>
                <a:lnTo>
                  <a:pt x="974" y="1323"/>
                </a:lnTo>
                <a:lnTo>
                  <a:pt x="981" y="1322"/>
                </a:lnTo>
                <a:lnTo>
                  <a:pt x="989" y="1322"/>
                </a:lnTo>
                <a:lnTo>
                  <a:pt x="997" y="1322"/>
                </a:lnTo>
                <a:lnTo>
                  <a:pt x="1004" y="1321"/>
                </a:lnTo>
                <a:lnTo>
                  <a:pt x="1012" y="1321"/>
                </a:lnTo>
                <a:lnTo>
                  <a:pt x="1019" y="1320"/>
                </a:lnTo>
                <a:lnTo>
                  <a:pt x="1027" y="1320"/>
                </a:lnTo>
                <a:lnTo>
                  <a:pt x="1035" y="1319"/>
                </a:lnTo>
                <a:lnTo>
                  <a:pt x="1042" y="1319"/>
                </a:lnTo>
                <a:lnTo>
                  <a:pt x="1050" y="1318"/>
                </a:lnTo>
                <a:lnTo>
                  <a:pt x="1057" y="1317"/>
                </a:lnTo>
                <a:lnTo>
                  <a:pt x="1065" y="1317"/>
                </a:lnTo>
                <a:lnTo>
                  <a:pt x="1072" y="1316"/>
                </a:lnTo>
                <a:lnTo>
                  <a:pt x="1079" y="1315"/>
                </a:lnTo>
                <a:lnTo>
                  <a:pt x="1087" y="1314"/>
                </a:lnTo>
                <a:lnTo>
                  <a:pt x="1094" y="1313"/>
                </a:lnTo>
                <a:lnTo>
                  <a:pt x="1102" y="1312"/>
                </a:lnTo>
                <a:lnTo>
                  <a:pt x="1109" y="1311"/>
                </a:lnTo>
                <a:lnTo>
                  <a:pt x="1116" y="1310"/>
                </a:lnTo>
                <a:lnTo>
                  <a:pt x="1124" y="1309"/>
                </a:lnTo>
                <a:lnTo>
                  <a:pt x="1131" y="1308"/>
                </a:lnTo>
                <a:lnTo>
                  <a:pt x="1138" y="1306"/>
                </a:lnTo>
                <a:lnTo>
                  <a:pt x="1146" y="1305"/>
                </a:lnTo>
                <a:lnTo>
                  <a:pt x="1153" y="1304"/>
                </a:lnTo>
                <a:lnTo>
                  <a:pt x="1160" y="1303"/>
                </a:lnTo>
                <a:lnTo>
                  <a:pt x="1167" y="1301"/>
                </a:lnTo>
                <a:lnTo>
                  <a:pt x="1174" y="1300"/>
                </a:lnTo>
                <a:lnTo>
                  <a:pt x="1182" y="1298"/>
                </a:lnTo>
                <a:lnTo>
                  <a:pt x="1189" y="1297"/>
                </a:lnTo>
                <a:lnTo>
                  <a:pt x="1196" y="1295"/>
                </a:lnTo>
                <a:lnTo>
                  <a:pt x="1203" y="1294"/>
                </a:lnTo>
                <a:lnTo>
                  <a:pt x="1210" y="1292"/>
                </a:lnTo>
                <a:lnTo>
                  <a:pt x="1217" y="1290"/>
                </a:lnTo>
                <a:lnTo>
                  <a:pt x="1224" y="1289"/>
                </a:lnTo>
                <a:lnTo>
                  <a:pt x="1231" y="1287"/>
                </a:lnTo>
                <a:lnTo>
                  <a:pt x="1238" y="1285"/>
                </a:lnTo>
                <a:lnTo>
                  <a:pt x="1245" y="1283"/>
                </a:lnTo>
                <a:lnTo>
                  <a:pt x="1252" y="1281"/>
                </a:lnTo>
                <a:lnTo>
                  <a:pt x="1259" y="1279"/>
                </a:lnTo>
                <a:lnTo>
                  <a:pt x="1266" y="1277"/>
                </a:lnTo>
                <a:lnTo>
                  <a:pt x="1272" y="1275"/>
                </a:lnTo>
                <a:lnTo>
                  <a:pt x="1279" y="1273"/>
                </a:lnTo>
                <a:lnTo>
                  <a:pt x="1286" y="1271"/>
                </a:lnTo>
                <a:lnTo>
                  <a:pt x="1293" y="1269"/>
                </a:lnTo>
                <a:lnTo>
                  <a:pt x="1300" y="1267"/>
                </a:lnTo>
                <a:lnTo>
                  <a:pt x="1306" y="1264"/>
                </a:lnTo>
                <a:lnTo>
                  <a:pt x="1313" y="1262"/>
                </a:lnTo>
                <a:lnTo>
                  <a:pt x="1320" y="1260"/>
                </a:lnTo>
                <a:lnTo>
                  <a:pt x="1326" y="1257"/>
                </a:lnTo>
                <a:lnTo>
                  <a:pt x="1333" y="1255"/>
                </a:lnTo>
                <a:lnTo>
                  <a:pt x="1339" y="1253"/>
                </a:lnTo>
                <a:lnTo>
                  <a:pt x="1346" y="1250"/>
                </a:lnTo>
                <a:lnTo>
                  <a:pt x="1352" y="1248"/>
                </a:lnTo>
                <a:lnTo>
                  <a:pt x="1359" y="1245"/>
                </a:lnTo>
                <a:lnTo>
                  <a:pt x="1365" y="1242"/>
                </a:lnTo>
                <a:lnTo>
                  <a:pt x="1372" y="1240"/>
                </a:lnTo>
                <a:lnTo>
                  <a:pt x="1378" y="1237"/>
                </a:lnTo>
                <a:lnTo>
                  <a:pt x="1385" y="1234"/>
                </a:lnTo>
                <a:lnTo>
                  <a:pt x="1391" y="1232"/>
                </a:lnTo>
                <a:lnTo>
                  <a:pt x="1397" y="1229"/>
                </a:lnTo>
                <a:lnTo>
                  <a:pt x="1403" y="1226"/>
                </a:lnTo>
                <a:lnTo>
                  <a:pt x="1410" y="1223"/>
                </a:lnTo>
                <a:lnTo>
                  <a:pt x="1416" y="1220"/>
                </a:lnTo>
                <a:lnTo>
                  <a:pt x="1422" y="1217"/>
                </a:lnTo>
                <a:lnTo>
                  <a:pt x="1428" y="1214"/>
                </a:lnTo>
                <a:lnTo>
                  <a:pt x="1434" y="1211"/>
                </a:lnTo>
                <a:lnTo>
                  <a:pt x="1440" y="1208"/>
                </a:lnTo>
                <a:lnTo>
                  <a:pt x="1446" y="1205"/>
                </a:lnTo>
                <a:lnTo>
                  <a:pt x="1452" y="1202"/>
                </a:lnTo>
                <a:lnTo>
                  <a:pt x="1458" y="1198"/>
                </a:lnTo>
                <a:lnTo>
                  <a:pt x="1464" y="1195"/>
                </a:lnTo>
                <a:lnTo>
                  <a:pt x="1470" y="1192"/>
                </a:lnTo>
                <a:lnTo>
                  <a:pt x="1476" y="1188"/>
                </a:lnTo>
                <a:lnTo>
                  <a:pt x="1482" y="1185"/>
                </a:lnTo>
                <a:lnTo>
                  <a:pt x="1488" y="1182"/>
                </a:lnTo>
                <a:lnTo>
                  <a:pt x="1494" y="1178"/>
                </a:lnTo>
                <a:lnTo>
                  <a:pt x="1499" y="1175"/>
                </a:lnTo>
                <a:lnTo>
                  <a:pt x="1505" y="1171"/>
                </a:lnTo>
                <a:lnTo>
                  <a:pt x="1511" y="1168"/>
                </a:lnTo>
                <a:lnTo>
                  <a:pt x="1516" y="1164"/>
                </a:lnTo>
                <a:lnTo>
                  <a:pt x="1522" y="1160"/>
                </a:lnTo>
                <a:lnTo>
                  <a:pt x="1527" y="1157"/>
                </a:lnTo>
                <a:lnTo>
                  <a:pt x="1533" y="1153"/>
                </a:lnTo>
                <a:lnTo>
                  <a:pt x="1538" y="1149"/>
                </a:lnTo>
                <a:lnTo>
                  <a:pt x="1544" y="1145"/>
                </a:lnTo>
                <a:lnTo>
                  <a:pt x="1549" y="1142"/>
                </a:lnTo>
                <a:lnTo>
                  <a:pt x="1555" y="1138"/>
                </a:lnTo>
                <a:lnTo>
                  <a:pt x="1560" y="1134"/>
                </a:lnTo>
                <a:lnTo>
                  <a:pt x="1565" y="1130"/>
                </a:lnTo>
                <a:lnTo>
                  <a:pt x="1571" y="1126"/>
                </a:lnTo>
                <a:lnTo>
                  <a:pt x="1576" y="1122"/>
                </a:lnTo>
                <a:lnTo>
                  <a:pt x="1581" y="1118"/>
                </a:lnTo>
                <a:lnTo>
                  <a:pt x="1586" y="1114"/>
                </a:lnTo>
                <a:lnTo>
                  <a:pt x="1591" y="1109"/>
                </a:lnTo>
                <a:lnTo>
                  <a:pt x="1596" y="1105"/>
                </a:lnTo>
                <a:lnTo>
                  <a:pt x="1602" y="1101"/>
                </a:lnTo>
                <a:lnTo>
                  <a:pt x="1607" y="1096"/>
                </a:lnTo>
                <a:lnTo>
                  <a:pt x="1613" y="1091"/>
                </a:lnTo>
                <a:lnTo>
                  <a:pt x="1618" y="1086"/>
                </a:lnTo>
                <a:lnTo>
                  <a:pt x="1624" y="1081"/>
                </a:lnTo>
                <a:lnTo>
                  <a:pt x="1629" y="1076"/>
                </a:lnTo>
                <a:lnTo>
                  <a:pt x="1634" y="1071"/>
                </a:lnTo>
                <a:lnTo>
                  <a:pt x="1640" y="1066"/>
                </a:lnTo>
                <a:lnTo>
                  <a:pt x="1645" y="1061"/>
                </a:lnTo>
                <a:lnTo>
                  <a:pt x="1650" y="1056"/>
                </a:lnTo>
                <a:lnTo>
                  <a:pt x="1655" y="1051"/>
                </a:lnTo>
                <a:lnTo>
                  <a:pt x="1660" y="1046"/>
                </a:lnTo>
                <a:lnTo>
                  <a:pt x="1665" y="1041"/>
                </a:lnTo>
                <a:lnTo>
                  <a:pt x="1670" y="1036"/>
                </a:lnTo>
                <a:lnTo>
                  <a:pt x="1675" y="1031"/>
                </a:lnTo>
                <a:lnTo>
                  <a:pt x="1680" y="1025"/>
                </a:lnTo>
                <a:lnTo>
                  <a:pt x="1685" y="1020"/>
                </a:lnTo>
                <a:lnTo>
                  <a:pt x="1689" y="1015"/>
                </a:lnTo>
                <a:lnTo>
                  <a:pt x="1694" y="1009"/>
                </a:lnTo>
                <a:lnTo>
                  <a:pt x="1699" y="1004"/>
                </a:lnTo>
                <a:lnTo>
                  <a:pt x="1703" y="999"/>
                </a:lnTo>
                <a:lnTo>
                  <a:pt x="1708" y="993"/>
                </a:lnTo>
                <a:lnTo>
                  <a:pt x="1712" y="988"/>
                </a:lnTo>
                <a:lnTo>
                  <a:pt x="1717" y="982"/>
                </a:lnTo>
                <a:lnTo>
                  <a:pt x="1721" y="976"/>
                </a:lnTo>
                <a:lnTo>
                  <a:pt x="1725" y="971"/>
                </a:lnTo>
                <a:lnTo>
                  <a:pt x="1730" y="965"/>
                </a:lnTo>
                <a:lnTo>
                  <a:pt x="1734" y="960"/>
                </a:lnTo>
                <a:lnTo>
                  <a:pt x="1738" y="954"/>
                </a:lnTo>
                <a:lnTo>
                  <a:pt x="1742" y="948"/>
                </a:lnTo>
                <a:lnTo>
                  <a:pt x="1746" y="942"/>
                </a:lnTo>
                <a:lnTo>
                  <a:pt x="1750" y="937"/>
                </a:lnTo>
                <a:lnTo>
                  <a:pt x="1754" y="931"/>
                </a:lnTo>
                <a:lnTo>
                  <a:pt x="1758" y="925"/>
                </a:lnTo>
                <a:lnTo>
                  <a:pt x="1762" y="919"/>
                </a:lnTo>
                <a:lnTo>
                  <a:pt x="1765" y="913"/>
                </a:lnTo>
                <a:lnTo>
                  <a:pt x="1769" y="907"/>
                </a:lnTo>
                <a:lnTo>
                  <a:pt x="1773" y="901"/>
                </a:lnTo>
                <a:lnTo>
                  <a:pt x="1776" y="895"/>
                </a:lnTo>
                <a:lnTo>
                  <a:pt x="1780" y="889"/>
                </a:lnTo>
                <a:lnTo>
                  <a:pt x="1783" y="883"/>
                </a:lnTo>
                <a:lnTo>
                  <a:pt x="1787" y="877"/>
                </a:lnTo>
                <a:lnTo>
                  <a:pt x="1790" y="871"/>
                </a:lnTo>
                <a:lnTo>
                  <a:pt x="1793" y="865"/>
                </a:lnTo>
                <a:lnTo>
                  <a:pt x="1796" y="859"/>
                </a:lnTo>
                <a:lnTo>
                  <a:pt x="1799" y="853"/>
                </a:lnTo>
                <a:lnTo>
                  <a:pt x="1803" y="847"/>
                </a:lnTo>
                <a:lnTo>
                  <a:pt x="1806" y="840"/>
                </a:lnTo>
                <a:lnTo>
                  <a:pt x="1808" y="834"/>
                </a:lnTo>
                <a:lnTo>
                  <a:pt x="1811" y="828"/>
                </a:lnTo>
                <a:lnTo>
                  <a:pt x="1814" y="822"/>
                </a:lnTo>
                <a:lnTo>
                  <a:pt x="1817" y="815"/>
                </a:lnTo>
                <a:lnTo>
                  <a:pt x="1820" y="809"/>
                </a:lnTo>
                <a:lnTo>
                  <a:pt x="1822" y="803"/>
                </a:lnTo>
                <a:lnTo>
                  <a:pt x="1825" y="796"/>
                </a:lnTo>
                <a:lnTo>
                  <a:pt x="1827" y="790"/>
                </a:lnTo>
                <a:lnTo>
                  <a:pt x="1830" y="783"/>
                </a:lnTo>
                <a:lnTo>
                  <a:pt x="1832" y="777"/>
                </a:lnTo>
                <a:lnTo>
                  <a:pt x="1834" y="771"/>
                </a:lnTo>
                <a:lnTo>
                  <a:pt x="1837" y="764"/>
                </a:lnTo>
                <a:lnTo>
                  <a:pt x="1839" y="758"/>
                </a:lnTo>
                <a:lnTo>
                  <a:pt x="1841" y="751"/>
                </a:lnTo>
                <a:lnTo>
                  <a:pt x="1843" y="744"/>
                </a:lnTo>
                <a:lnTo>
                  <a:pt x="1845" y="738"/>
                </a:lnTo>
                <a:lnTo>
                  <a:pt x="1847" y="731"/>
                </a:lnTo>
                <a:lnTo>
                  <a:pt x="1849" y="725"/>
                </a:lnTo>
                <a:lnTo>
                  <a:pt x="1850" y="718"/>
                </a:lnTo>
                <a:lnTo>
                  <a:pt x="1852" y="711"/>
                </a:lnTo>
                <a:lnTo>
                  <a:pt x="1854" y="705"/>
                </a:lnTo>
                <a:lnTo>
                  <a:pt x="1855" y="698"/>
                </a:lnTo>
                <a:lnTo>
                  <a:pt x="1857" y="691"/>
                </a:lnTo>
                <a:lnTo>
                  <a:pt x="1858" y="685"/>
                </a:lnTo>
                <a:lnTo>
                  <a:pt x="1859" y="678"/>
                </a:lnTo>
                <a:lnTo>
                  <a:pt x="1861" y="671"/>
                </a:lnTo>
                <a:lnTo>
                  <a:pt x="1862" y="664"/>
                </a:lnTo>
                <a:lnTo>
                  <a:pt x="1863" y="658"/>
                </a:lnTo>
                <a:lnTo>
                  <a:pt x="1864" y="651"/>
                </a:lnTo>
                <a:lnTo>
                  <a:pt x="1865" y="644"/>
                </a:lnTo>
                <a:lnTo>
                  <a:pt x="1866" y="637"/>
                </a:lnTo>
                <a:lnTo>
                  <a:pt x="1867" y="630"/>
                </a:lnTo>
                <a:lnTo>
                  <a:pt x="1868" y="624"/>
                </a:lnTo>
                <a:lnTo>
                  <a:pt x="1868" y="617"/>
                </a:lnTo>
                <a:lnTo>
                  <a:pt x="1869" y="610"/>
                </a:lnTo>
                <a:lnTo>
                  <a:pt x="1870" y="603"/>
                </a:lnTo>
                <a:lnTo>
                  <a:pt x="1870" y="596"/>
                </a:lnTo>
                <a:lnTo>
                  <a:pt x="1871" y="589"/>
                </a:lnTo>
                <a:lnTo>
                  <a:pt x="1871" y="582"/>
                </a:lnTo>
                <a:lnTo>
                  <a:pt x="1871" y="575"/>
                </a:lnTo>
                <a:lnTo>
                  <a:pt x="1871" y="568"/>
                </a:lnTo>
                <a:lnTo>
                  <a:pt x="1871" y="561"/>
                </a:lnTo>
                <a:lnTo>
                  <a:pt x="1871" y="554"/>
                </a:lnTo>
                <a:lnTo>
                  <a:pt x="1871" y="547"/>
                </a:lnTo>
                <a:lnTo>
                  <a:pt x="1871" y="540"/>
                </a:lnTo>
                <a:lnTo>
                  <a:pt x="1871" y="532"/>
                </a:lnTo>
                <a:lnTo>
                  <a:pt x="1871" y="525"/>
                </a:lnTo>
                <a:lnTo>
                  <a:pt x="1870" y="518"/>
                </a:lnTo>
                <a:lnTo>
                  <a:pt x="1870" y="511"/>
                </a:lnTo>
                <a:lnTo>
                  <a:pt x="1870" y="504"/>
                </a:lnTo>
                <a:lnTo>
                  <a:pt x="1869" y="496"/>
                </a:lnTo>
                <a:lnTo>
                  <a:pt x="1868" y="489"/>
                </a:lnTo>
                <a:lnTo>
                  <a:pt x="1868" y="482"/>
                </a:lnTo>
                <a:lnTo>
                  <a:pt x="1867" y="475"/>
                </a:lnTo>
                <a:lnTo>
                  <a:pt x="1866" y="468"/>
                </a:lnTo>
                <a:lnTo>
                  <a:pt x="1865" y="461"/>
                </a:lnTo>
                <a:lnTo>
                  <a:pt x="1864" y="454"/>
                </a:lnTo>
                <a:lnTo>
                  <a:pt x="1863" y="447"/>
                </a:lnTo>
                <a:lnTo>
                  <a:pt x="1861" y="440"/>
                </a:lnTo>
                <a:lnTo>
                  <a:pt x="1860" y="433"/>
                </a:lnTo>
                <a:lnTo>
                  <a:pt x="1859" y="426"/>
                </a:lnTo>
                <a:lnTo>
                  <a:pt x="1857" y="419"/>
                </a:lnTo>
                <a:lnTo>
                  <a:pt x="1856" y="412"/>
                </a:lnTo>
                <a:lnTo>
                  <a:pt x="1854" y="405"/>
                </a:lnTo>
                <a:lnTo>
                  <a:pt x="1853" y="398"/>
                </a:lnTo>
                <a:lnTo>
                  <a:pt x="1851" y="392"/>
                </a:lnTo>
                <a:lnTo>
                  <a:pt x="1849" y="385"/>
                </a:lnTo>
                <a:lnTo>
                  <a:pt x="1847" y="378"/>
                </a:lnTo>
                <a:lnTo>
                  <a:pt x="1845" y="371"/>
                </a:lnTo>
                <a:lnTo>
                  <a:pt x="1843" y="365"/>
                </a:lnTo>
                <a:lnTo>
                  <a:pt x="1841" y="358"/>
                </a:lnTo>
                <a:lnTo>
                  <a:pt x="1839" y="352"/>
                </a:lnTo>
                <a:lnTo>
                  <a:pt x="1837" y="345"/>
                </a:lnTo>
                <a:lnTo>
                  <a:pt x="1835" y="338"/>
                </a:lnTo>
                <a:lnTo>
                  <a:pt x="1832" y="332"/>
                </a:lnTo>
                <a:lnTo>
                  <a:pt x="1830" y="325"/>
                </a:lnTo>
                <a:lnTo>
                  <a:pt x="1827" y="319"/>
                </a:lnTo>
                <a:lnTo>
                  <a:pt x="1825" y="313"/>
                </a:lnTo>
                <a:lnTo>
                  <a:pt x="1822" y="306"/>
                </a:lnTo>
                <a:lnTo>
                  <a:pt x="1819" y="300"/>
                </a:lnTo>
                <a:lnTo>
                  <a:pt x="1817" y="294"/>
                </a:lnTo>
                <a:lnTo>
                  <a:pt x="1814" y="288"/>
                </a:lnTo>
                <a:lnTo>
                  <a:pt x="1811" y="281"/>
                </a:lnTo>
                <a:lnTo>
                  <a:pt x="1808" y="275"/>
                </a:lnTo>
                <a:lnTo>
                  <a:pt x="1805" y="269"/>
                </a:lnTo>
                <a:lnTo>
                  <a:pt x="1801" y="263"/>
                </a:lnTo>
                <a:lnTo>
                  <a:pt x="1798" y="257"/>
                </a:lnTo>
                <a:lnTo>
                  <a:pt x="1795" y="251"/>
                </a:lnTo>
                <a:lnTo>
                  <a:pt x="1792" y="245"/>
                </a:lnTo>
                <a:lnTo>
                  <a:pt x="1788" y="240"/>
                </a:lnTo>
                <a:lnTo>
                  <a:pt x="1785" y="234"/>
                </a:lnTo>
                <a:lnTo>
                  <a:pt x="1781" y="228"/>
                </a:lnTo>
                <a:lnTo>
                  <a:pt x="1778" y="222"/>
                </a:lnTo>
                <a:lnTo>
                  <a:pt x="1774" y="217"/>
                </a:lnTo>
                <a:lnTo>
                  <a:pt x="1770" y="211"/>
                </a:lnTo>
                <a:lnTo>
                  <a:pt x="1766" y="206"/>
                </a:lnTo>
                <a:lnTo>
                  <a:pt x="1762" y="200"/>
                </a:lnTo>
                <a:lnTo>
                  <a:pt x="1758" y="195"/>
                </a:lnTo>
                <a:lnTo>
                  <a:pt x="1754" y="190"/>
                </a:lnTo>
                <a:lnTo>
                  <a:pt x="1750" y="184"/>
                </a:lnTo>
                <a:lnTo>
                  <a:pt x="1746" y="179"/>
                </a:lnTo>
                <a:lnTo>
                  <a:pt x="1742" y="174"/>
                </a:lnTo>
                <a:lnTo>
                  <a:pt x="1738" y="169"/>
                </a:lnTo>
                <a:lnTo>
                  <a:pt x="1733" y="164"/>
                </a:lnTo>
                <a:lnTo>
                  <a:pt x="1729" y="159"/>
                </a:lnTo>
                <a:lnTo>
                  <a:pt x="1724" y="154"/>
                </a:lnTo>
                <a:lnTo>
                  <a:pt x="1720" y="149"/>
                </a:lnTo>
                <a:lnTo>
                  <a:pt x="1715" y="144"/>
                </a:lnTo>
                <a:lnTo>
                  <a:pt x="1711" y="140"/>
                </a:lnTo>
                <a:lnTo>
                  <a:pt x="1706" y="135"/>
                </a:lnTo>
                <a:lnTo>
                  <a:pt x="1701" y="130"/>
                </a:lnTo>
                <a:lnTo>
                  <a:pt x="1696" y="126"/>
                </a:lnTo>
                <a:lnTo>
                  <a:pt x="1691" y="121"/>
                </a:lnTo>
                <a:lnTo>
                  <a:pt x="1686" y="117"/>
                </a:lnTo>
                <a:lnTo>
                  <a:pt x="1681" y="113"/>
                </a:lnTo>
                <a:lnTo>
                  <a:pt x="1676" y="108"/>
                </a:lnTo>
                <a:lnTo>
                  <a:pt x="1671" y="104"/>
                </a:lnTo>
                <a:lnTo>
                  <a:pt x="1666" y="100"/>
                </a:lnTo>
                <a:lnTo>
                  <a:pt x="1660" y="96"/>
                </a:lnTo>
                <a:lnTo>
                  <a:pt x="1655" y="92"/>
                </a:lnTo>
                <a:lnTo>
                  <a:pt x="1650" y="88"/>
                </a:lnTo>
                <a:lnTo>
                  <a:pt x="1644" y="85"/>
                </a:lnTo>
                <a:lnTo>
                  <a:pt x="1639" y="81"/>
                </a:lnTo>
                <a:lnTo>
                  <a:pt x="1633" y="77"/>
                </a:lnTo>
                <a:lnTo>
                  <a:pt x="1627" y="74"/>
                </a:lnTo>
                <a:lnTo>
                  <a:pt x="1622" y="70"/>
                </a:lnTo>
                <a:lnTo>
                  <a:pt x="1616" y="67"/>
                </a:lnTo>
                <a:lnTo>
                  <a:pt x="1610" y="64"/>
                </a:lnTo>
                <a:lnTo>
                  <a:pt x="1604" y="60"/>
                </a:lnTo>
                <a:lnTo>
                  <a:pt x="1598" y="57"/>
                </a:lnTo>
                <a:lnTo>
                  <a:pt x="1593" y="55"/>
                </a:lnTo>
                <a:lnTo>
                  <a:pt x="1588" y="52"/>
                </a:lnTo>
                <a:lnTo>
                  <a:pt x="1582" y="50"/>
                </a:lnTo>
                <a:lnTo>
                  <a:pt x="1577" y="47"/>
                </a:lnTo>
                <a:lnTo>
                  <a:pt x="1572" y="45"/>
                </a:lnTo>
                <a:lnTo>
                  <a:pt x="1566" y="43"/>
                </a:lnTo>
                <a:lnTo>
                  <a:pt x="1561" y="40"/>
                </a:lnTo>
                <a:lnTo>
                  <a:pt x="1555" y="38"/>
                </a:lnTo>
                <a:lnTo>
                  <a:pt x="1550" y="36"/>
                </a:lnTo>
                <a:lnTo>
                  <a:pt x="1544" y="34"/>
                </a:lnTo>
                <a:lnTo>
                  <a:pt x="1538" y="32"/>
                </a:lnTo>
                <a:lnTo>
                  <a:pt x="1532" y="30"/>
                </a:lnTo>
                <a:lnTo>
                  <a:pt x="1527" y="28"/>
                </a:lnTo>
                <a:lnTo>
                  <a:pt x="1521" y="27"/>
                </a:lnTo>
                <a:lnTo>
                  <a:pt x="1515" y="25"/>
                </a:lnTo>
                <a:lnTo>
                  <a:pt x="1509" y="23"/>
                </a:lnTo>
                <a:lnTo>
                  <a:pt x="1503" y="22"/>
                </a:lnTo>
                <a:lnTo>
                  <a:pt x="1497" y="20"/>
                </a:lnTo>
                <a:lnTo>
                  <a:pt x="1491" y="19"/>
                </a:lnTo>
                <a:lnTo>
                  <a:pt x="1485" y="17"/>
                </a:lnTo>
                <a:lnTo>
                  <a:pt x="1479" y="16"/>
                </a:lnTo>
                <a:lnTo>
                  <a:pt x="1473" y="15"/>
                </a:lnTo>
                <a:lnTo>
                  <a:pt x="1467" y="13"/>
                </a:lnTo>
                <a:lnTo>
                  <a:pt x="1460" y="12"/>
                </a:lnTo>
                <a:lnTo>
                  <a:pt x="1454" y="11"/>
                </a:lnTo>
                <a:lnTo>
                  <a:pt x="1448" y="10"/>
                </a:lnTo>
                <a:lnTo>
                  <a:pt x="1441" y="9"/>
                </a:lnTo>
                <a:lnTo>
                  <a:pt x="1435" y="8"/>
                </a:lnTo>
                <a:lnTo>
                  <a:pt x="1429" y="7"/>
                </a:lnTo>
                <a:lnTo>
                  <a:pt x="1422" y="6"/>
                </a:lnTo>
                <a:lnTo>
                  <a:pt x="1416" y="6"/>
                </a:lnTo>
                <a:lnTo>
                  <a:pt x="1409" y="5"/>
                </a:lnTo>
                <a:lnTo>
                  <a:pt x="1402" y="4"/>
                </a:lnTo>
                <a:lnTo>
                  <a:pt x="1396" y="4"/>
                </a:lnTo>
                <a:lnTo>
                  <a:pt x="1389" y="3"/>
                </a:lnTo>
                <a:lnTo>
                  <a:pt x="1382" y="3"/>
                </a:lnTo>
                <a:lnTo>
                  <a:pt x="1376" y="2"/>
                </a:lnTo>
                <a:lnTo>
                  <a:pt x="1369" y="2"/>
                </a:lnTo>
                <a:lnTo>
                  <a:pt x="1362" y="1"/>
                </a:lnTo>
                <a:lnTo>
                  <a:pt x="1355" y="1"/>
                </a:lnTo>
                <a:lnTo>
                  <a:pt x="1348" y="1"/>
                </a:lnTo>
                <a:lnTo>
                  <a:pt x="1342" y="0"/>
                </a:lnTo>
                <a:lnTo>
                  <a:pt x="1335" y="0"/>
                </a:lnTo>
                <a:lnTo>
                  <a:pt x="1328" y="0"/>
                </a:lnTo>
                <a:lnTo>
                  <a:pt x="1321" y="0"/>
                </a:lnTo>
                <a:lnTo>
                  <a:pt x="1314" y="0"/>
                </a:lnTo>
                <a:lnTo>
                  <a:pt x="1306" y="0"/>
                </a:lnTo>
                <a:lnTo>
                  <a:pt x="1299" y="0"/>
                </a:lnTo>
                <a:lnTo>
                  <a:pt x="1292" y="0"/>
                </a:lnTo>
                <a:lnTo>
                  <a:pt x="1285" y="0"/>
                </a:lnTo>
                <a:lnTo>
                  <a:pt x="1278" y="1"/>
                </a:lnTo>
                <a:lnTo>
                  <a:pt x="1271" y="1"/>
                </a:lnTo>
                <a:lnTo>
                  <a:pt x="1263" y="1"/>
                </a:lnTo>
                <a:lnTo>
                  <a:pt x="1256" y="1"/>
                </a:lnTo>
                <a:lnTo>
                  <a:pt x="1249" y="2"/>
                </a:lnTo>
                <a:lnTo>
                  <a:pt x="1241" y="2"/>
                </a:lnTo>
                <a:lnTo>
                  <a:pt x="1234" y="3"/>
                </a:lnTo>
                <a:lnTo>
                  <a:pt x="1227" y="3"/>
                </a:lnTo>
                <a:lnTo>
                  <a:pt x="1219" y="4"/>
                </a:lnTo>
                <a:lnTo>
                  <a:pt x="1212" y="4"/>
                </a:lnTo>
                <a:lnTo>
                  <a:pt x="1204" y="5"/>
                </a:lnTo>
                <a:lnTo>
                  <a:pt x="1197" y="5"/>
                </a:lnTo>
                <a:lnTo>
                  <a:pt x="1189" y="6"/>
                </a:lnTo>
                <a:lnTo>
                  <a:pt x="1182" y="7"/>
                </a:lnTo>
                <a:lnTo>
                  <a:pt x="1174" y="8"/>
                </a:lnTo>
                <a:lnTo>
                  <a:pt x="1166" y="8"/>
                </a:lnTo>
                <a:lnTo>
                  <a:pt x="1159" y="9"/>
                </a:lnTo>
                <a:lnTo>
                  <a:pt x="1151" y="10"/>
                </a:lnTo>
                <a:lnTo>
                  <a:pt x="1143" y="11"/>
                </a:lnTo>
                <a:lnTo>
                  <a:pt x="1136" y="12"/>
                </a:lnTo>
                <a:lnTo>
                  <a:pt x="1128" y="13"/>
                </a:lnTo>
                <a:lnTo>
                  <a:pt x="1120" y="14"/>
                </a:lnTo>
                <a:lnTo>
                  <a:pt x="1112" y="15"/>
                </a:lnTo>
                <a:lnTo>
                  <a:pt x="1105" y="16"/>
                </a:lnTo>
                <a:lnTo>
                  <a:pt x="1097" y="17"/>
                </a:lnTo>
                <a:lnTo>
                  <a:pt x="1089" y="18"/>
                </a:lnTo>
                <a:lnTo>
                  <a:pt x="1081" y="19"/>
                </a:lnTo>
                <a:lnTo>
                  <a:pt x="1073" y="20"/>
                </a:lnTo>
                <a:lnTo>
                  <a:pt x="1065" y="21"/>
                </a:lnTo>
                <a:lnTo>
                  <a:pt x="1057" y="22"/>
                </a:lnTo>
                <a:lnTo>
                  <a:pt x="1049" y="24"/>
                </a:lnTo>
                <a:lnTo>
                  <a:pt x="1041" y="25"/>
                </a:lnTo>
                <a:lnTo>
                  <a:pt x="1033" y="26"/>
                </a:lnTo>
                <a:lnTo>
                  <a:pt x="1025" y="27"/>
                </a:lnTo>
                <a:lnTo>
                  <a:pt x="1017" y="29"/>
                </a:lnTo>
                <a:lnTo>
                  <a:pt x="1009" y="30"/>
                </a:lnTo>
                <a:lnTo>
                  <a:pt x="1001" y="31"/>
                </a:lnTo>
                <a:lnTo>
                  <a:pt x="993" y="33"/>
                </a:lnTo>
                <a:lnTo>
                  <a:pt x="985" y="34"/>
                </a:lnTo>
                <a:lnTo>
                  <a:pt x="977" y="36"/>
                </a:lnTo>
                <a:lnTo>
                  <a:pt x="969" y="37"/>
                </a:lnTo>
                <a:lnTo>
                  <a:pt x="961" y="39"/>
                </a:lnTo>
                <a:lnTo>
                  <a:pt x="953" y="40"/>
                </a:lnTo>
                <a:lnTo>
                  <a:pt x="945" y="42"/>
                </a:lnTo>
                <a:lnTo>
                  <a:pt x="936" y="40"/>
                </a:lnTo>
                <a:lnTo>
                  <a:pt x="928" y="39"/>
                </a:lnTo>
                <a:lnTo>
                  <a:pt x="920" y="37"/>
                </a:lnTo>
                <a:lnTo>
                  <a:pt x="912" y="36"/>
                </a:lnTo>
                <a:lnTo>
                  <a:pt x="904" y="34"/>
                </a:lnTo>
                <a:lnTo>
                  <a:pt x="896" y="33"/>
                </a:lnTo>
                <a:lnTo>
                  <a:pt x="888" y="32"/>
                </a:lnTo>
                <a:lnTo>
                  <a:pt x="880" y="30"/>
                </a:lnTo>
                <a:lnTo>
                  <a:pt x="872" y="29"/>
                </a:lnTo>
                <a:lnTo>
                  <a:pt x="864" y="28"/>
                </a:lnTo>
                <a:lnTo>
                  <a:pt x="856" y="26"/>
                </a:lnTo>
                <a:lnTo>
                  <a:pt x="848" y="25"/>
                </a:lnTo>
                <a:lnTo>
                  <a:pt x="840" y="24"/>
                </a:lnTo>
                <a:lnTo>
                  <a:pt x="832" y="23"/>
                </a:lnTo>
                <a:lnTo>
                  <a:pt x="824" y="21"/>
                </a:lnTo>
                <a:lnTo>
                  <a:pt x="816" y="20"/>
                </a:lnTo>
                <a:lnTo>
                  <a:pt x="808" y="19"/>
                </a:lnTo>
                <a:lnTo>
                  <a:pt x="801" y="18"/>
                </a:lnTo>
                <a:lnTo>
                  <a:pt x="793" y="17"/>
                </a:lnTo>
                <a:lnTo>
                  <a:pt x="785" y="16"/>
                </a:lnTo>
                <a:lnTo>
                  <a:pt x="777" y="15"/>
                </a:lnTo>
                <a:lnTo>
                  <a:pt x="769" y="14"/>
                </a:lnTo>
                <a:lnTo>
                  <a:pt x="762" y="13"/>
                </a:lnTo>
                <a:lnTo>
                  <a:pt x="754" y="12"/>
                </a:lnTo>
                <a:lnTo>
                  <a:pt x="746" y="11"/>
                </a:lnTo>
                <a:lnTo>
                  <a:pt x="738" y="10"/>
                </a:lnTo>
                <a:lnTo>
                  <a:pt x="731" y="9"/>
                </a:lnTo>
                <a:lnTo>
                  <a:pt x="723" y="8"/>
                </a:lnTo>
                <a:lnTo>
                  <a:pt x="715" y="8"/>
                </a:lnTo>
                <a:lnTo>
                  <a:pt x="708" y="7"/>
                </a:lnTo>
                <a:lnTo>
                  <a:pt x="700" y="6"/>
                </a:lnTo>
                <a:lnTo>
                  <a:pt x="693" y="5"/>
                </a:lnTo>
                <a:lnTo>
                  <a:pt x="685" y="5"/>
                </a:lnTo>
                <a:lnTo>
                  <a:pt x="677" y="4"/>
                </a:lnTo>
                <a:lnTo>
                  <a:pt x="670" y="4"/>
                </a:lnTo>
                <a:lnTo>
                  <a:pt x="662" y="3"/>
                </a:lnTo>
                <a:lnTo>
                  <a:pt x="655" y="3"/>
                </a:lnTo>
                <a:lnTo>
                  <a:pt x="648" y="2"/>
                </a:lnTo>
                <a:lnTo>
                  <a:pt x="640" y="2"/>
                </a:lnTo>
                <a:lnTo>
                  <a:pt x="633" y="1"/>
                </a:lnTo>
                <a:lnTo>
                  <a:pt x="625" y="1"/>
                </a:lnTo>
                <a:lnTo>
                  <a:pt x="618" y="1"/>
                </a:lnTo>
                <a:lnTo>
                  <a:pt x="611" y="0"/>
                </a:lnTo>
                <a:lnTo>
                  <a:pt x="604" y="0"/>
                </a:lnTo>
                <a:lnTo>
                  <a:pt x="596" y="0"/>
                </a:lnTo>
                <a:lnTo>
                  <a:pt x="589" y="0"/>
                </a:lnTo>
                <a:lnTo>
                  <a:pt x="582" y="0"/>
                </a:lnTo>
                <a:lnTo>
                  <a:pt x="575" y="0"/>
                </a:lnTo>
                <a:lnTo>
                  <a:pt x="568" y="0"/>
                </a:lnTo>
                <a:lnTo>
                  <a:pt x="561" y="0"/>
                </a:lnTo>
                <a:lnTo>
                  <a:pt x="553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6" y="0"/>
                </a:lnTo>
                <a:lnTo>
                  <a:pt x="519" y="1"/>
                </a:lnTo>
                <a:lnTo>
                  <a:pt x="512" y="1"/>
                </a:lnTo>
                <a:lnTo>
                  <a:pt x="505" y="1"/>
                </a:lnTo>
                <a:lnTo>
                  <a:pt x="498" y="2"/>
                </a:lnTo>
                <a:lnTo>
                  <a:pt x="491" y="2"/>
                </a:lnTo>
                <a:lnTo>
                  <a:pt x="485" y="3"/>
                </a:lnTo>
                <a:lnTo>
                  <a:pt x="478" y="3"/>
                </a:lnTo>
                <a:lnTo>
                  <a:pt x="471" y="4"/>
                </a:lnTo>
                <a:lnTo>
                  <a:pt x="465" y="5"/>
                </a:lnTo>
                <a:lnTo>
                  <a:pt x="458" y="6"/>
                </a:lnTo>
                <a:lnTo>
                  <a:pt x="452" y="6"/>
                </a:lnTo>
                <a:lnTo>
                  <a:pt x="445" y="7"/>
                </a:lnTo>
                <a:lnTo>
                  <a:pt x="439" y="8"/>
                </a:lnTo>
                <a:lnTo>
                  <a:pt x="432" y="9"/>
                </a:lnTo>
                <a:lnTo>
                  <a:pt x="426" y="10"/>
                </a:lnTo>
                <a:lnTo>
                  <a:pt x="419" y="11"/>
                </a:lnTo>
                <a:lnTo>
                  <a:pt x="413" y="12"/>
                </a:lnTo>
                <a:lnTo>
                  <a:pt x="407" y="13"/>
                </a:lnTo>
                <a:lnTo>
                  <a:pt x="401" y="15"/>
                </a:lnTo>
                <a:lnTo>
                  <a:pt x="395" y="16"/>
                </a:lnTo>
                <a:lnTo>
                  <a:pt x="389" y="17"/>
                </a:lnTo>
                <a:lnTo>
                  <a:pt x="383" y="19"/>
                </a:lnTo>
                <a:lnTo>
                  <a:pt x="377" y="20"/>
                </a:lnTo>
                <a:lnTo>
                  <a:pt x="371" y="22"/>
                </a:lnTo>
                <a:lnTo>
                  <a:pt x="365" y="23"/>
                </a:lnTo>
                <a:lnTo>
                  <a:pt x="359" y="25"/>
                </a:lnTo>
                <a:lnTo>
                  <a:pt x="353" y="27"/>
                </a:lnTo>
                <a:lnTo>
                  <a:pt x="348" y="28"/>
                </a:lnTo>
                <a:lnTo>
                  <a:pt x="342" y="30"/>
                </a:lnTo>
                <a:lnTo>
                  <a:pt x="336" y="32"/>
                </a:lnTo>
                <a:lnTo>
                  <a:pt x="330" y="34"/>
                </a:lnTo>
                <a:lnTo>
                  <a:pt x="325" y="36"/>
                </a:lnTo>
                <a:lnTo>
                  <a:pt x="319" y="38"/>
                </a:lnTo>
                <a:lnTo>
                  <a:pt x="313" y="40"/>
                </a:lnTo>
                <a:lnTo>
                  <a:pt x="308" y="43"/>
                </a:lnTo>
                <a:lnTo>
                  <a:pt x="302" y="45"/>
                </a:lnTo>
                <a:lnTo>
                  <a:pt x="297" y="47"/>
                </a:lnTo>
                <a:lnTo>
                  <a:pt x="292" y="50"/>
                </a:lnTo>
                <a:lnTo>
                  <a:pt x="286" y="52"/>
                </a:lnTo>
                <a:lnTo>
                  <a:pt x="281" y="55"/>
                </a:lnTo>
                <a:lnTo>
                  <a:pt x="276" y="57"/>
                </a:lnTo>
                <a:lnTo>
                  <a:pt x="270" y="60"/>
                </a:lnTo>
                <a:lnTo>
                  <a:pt x="264" y="64"/>
                </a:lnTo>
                <a:lnTo>
                  <a:pt x="258" y="67"/>
                </a:lnTo>
                <a:lnTo>
                  <a:pt x="252" y="70"/>
                </a:lnTo>
                <a:lnTo>
                  <a:pt x="246" y="74"/>
                </a:lnTo>
                <a:lnTo>
                  <a:pt x="240" y="77"/>
                </a:lnTo>
                <a:lnTo>
                  <a:pt x="235" y="81"/>
                </a:lnTo>
                <a:lnTo>
                  <a:pt x="229" y="85"/>
                </a:lnTo>
                <a:lnTo>
                  <a:pt x="224" y="88"/>
                </a:lnTo>
                <a:lnTo>
                  <a:pt x="218" y="92"/>
                </a:lnTo>
                <a:lnTo>
                  <a:pt x="213" y="96"/>
                </a:lnTo>
                <a:lnTo>
                  <a:pt x="207" y="100"/>
                </a:lnTo>
                <a:lnTo>
                  <a:pt x="202" y="104"/>
                </a:lnTo>
                <a:lnTo>
                  <a:pt x="197" y="108"/>
                </a:lnTo>
                <a:lnTo>
                  <a:pt x="192" y="113"/>
                </a:lnTo>
                <a:lnTo>
                  <a:pt x="187" y="117"/>
                </a:lnTo>
                <a:lnTo>
                  <a:pt x="181" y="121"/>
                </a:lnTo>
                <a:lnTo>
                  <a:pt x="176" y="126"/>
                </a:lnTo>
                <a:lnTo>
                  <a:pt x="172" y="130"/>
                </a:lnTo>
                <a:lnTo>
                  <a:pt x="167" y="135"/>
                </a:lnTo>
                <a:lnTo>
                  <a:pt x="162" y="139"/>
                </a:lnTo>
                <a:lnTo>
                  <a:pt x="157" y="144"/>
                </a:lnTo>
                <a:lnTo>
                  <a:pt x="153" y="149"/>
                </a:lnTo>
                <a:lnTo>
                  <a:pt x="148" y="154"/>
                </a:lnTo>
                <a:lnTo>
                  <a:pt x="143" y="159"/>
                </a:lnTo>
                <a:lnTo>
                  <a:pt x="139" y="164"/>
                </a:lnTo>
                <a:lnTo>
                  <a:pt x="135" y="169"/>
                </a:lnTo>
                <a:lnTo>
                  <a:pt x="130" y="174"/>
                </a:lnTo>
                <a:lnTo>
                  <a:pt x="126" y="179"/>
                </a:lnTo>
                <a:lnTo>
                  <a:pt x="122" y="184"/>
                </a:lnTo>
                <a:lnTo>
                  <a:pt x="118" y="189"/>
                </a:lnTo>
                <a:lnTo>
                  <a:pt x="114" y="195"/>
                </a:lnTo>
                <a:lnTo>
                  <a:pt x="110" y="200"/>
                </a:lnTo>
                <a:lnTo>
                  <a:pt x="106" y="206"/>
                </a:lnTo>
                <a:lnTo>
                  <a:pt x="102" y="211"/>
                </a:lnTo>
                <a:lnTo>
                  <a:pt x="98" y="217"/>
                </a:lnTo>
                <a:lnTo>
                  <a:pt x="94" y="222"/>
                </a:lnTo>
                <a:lnTo>
                  <a:pt x="91" y="228"/>
                </a:lnTo>
                <a:lnTo>
                  <a:pt x="87" y="234"/>
                </a:lnTo>
                <a:lnTo>
                  <a:pt x="84" y="239"/>
                </a:lnTo>
                <a:lnTo>
                  <a:pt x="80" y="245"/>
                </a:lnTo>
                <a:lnTo>
                  <a:pt x="77" y="251"/>
                </a:lnTo>
                <a:lnTo>
                  <a:pt x="73" y="257"/>
                </a:lnTo>
                <a:lnTo>
                  <a:pt x="70" y="263"/>
                </a:lnTo>
                <a:lnTo>
                  <a:pt x="67" y="269"/>
                </a:lnTo>
                <a:lnTo>
                  <a:pt x="64" y="275"/>
                </a:lnTo>
                <a:lnTo>
                  <a:pt x="61" y="281"/>
                </a:lnTo>
                <a:lnTo>
                  <a:pt x="58" y="287"/>
                </a:lnTo>
                <a:lnTo>
                  <a:pt x="55" y="294"/>
                </a:lnTo>
                <a:lnTo>
                  <a:pt x="52" y="300"/>
                </a:lnTo>
                <a:lnTo>
                  <a:pt x="50" y="306"/>
                </a:lnTo>
                <a:lnTo>
                  <a:pt x="47" y="313"/>
                </a:lnTo>
                <a:lnTo>
                  <a:pt x="44" y="319"/>
                </a:lnTo>
                <a:lnTo>
                  <a:pt x="42" y="325"/>
                </a:lnTo>
                <a:lnTo>
                  <a:pt x="39" y="332"/>
                </a:lnTo>
                <a:lnTo>
                  <a:pt x="37" y="338"/>
                </a:lnTo>
                <a:lnTo>
                  <a:pt x="35" y="345"/>
                </a:lnTo>
                <a:lnTo>
                  <a:pt x="32" y="351"/>
                </a:lnTo>
                <a:lnTo>
                  <a:pt x="30" y="358"/>
                </a:lnTo>
                <a:lnTo>
                  <a:pt x="28" y="365"/>
                </a:lnTo>
                <a:lnTo>
                  <a:pt x="26" y="371"/>
                </a:lnTo>
                <a:lnTo>
                  <a:pt x="24" y="378"/>
                </a:lnTo>
                <a:lnTo>
                  <a:pt x="22" y="385"/>
                </a:lnTo>
                <a:lnTo>
                  <a:pt x="21" y="392"/>
                </a:lnTo>
                <a:lnTo>
                  <a:pt x="19" y="398"/>
                </a:lnTo>
                <a:lnTo>
                  <a:pt x="17" y="405"/>
                </a:lnTo>
                <a:lnTo>
                  <a:pt x="16" y="412"/>
                </a:lnTo>
                <a:lnTo>
                  <a:pt x="14" y="419"/>
                </a:lnTo>
                <a:lnTo>
                  <a:pt x="13" y="426"/>
                </a:lnTo>
                <a:lnTo>
                  <a:pt x="11" y="433"/>
                </a:lnTo>
                <a:lnTo>
                  <a:pt x="10" y="440"/>
                </a:lnTo>
                <a:lnTo>
                  <a:pt x="9" y="447"/>
                </a:lnTo>
                <a:lnTo>
                  <a:pt x="8" y="454"/>
                </a:lnTo>
                <a:lnTo>
                  <a:pt x="7" y="461"/>
                </a:lnTo>
                <a:lnTo>
                  <a:pt x="6" y="468"/>
                </a:lnTo>
                <a:lnTo>
                  <a:pt x="5" y="475"/>
                </a:lnTo>
                <a:lnTo>
                  <a:pt x="4" y="482"/>
                </a:lnTo>
                <a:lnTo>
                  <a:pt x="3" y="489"/>
                </a:lnTo>
                <a:lnTo>
                  <a:pt x="3" y="496"/>
                </a:lnTo>
                <a:lnTo>
                  <a:pt x="2" y="504"/>
                </a:lnTo>
                <a:lnTo>
                  <a:pt x="2" y="511"/>
                </a:lnTo>
                <a:lnTo>
                  <a:pt x="1" y="518"/>
                </a:lnTo>
                <a:lnTo>
                  <a:pt x="1" y="525"/>
                </a:lnTo>
                <a:lnTo>
                  <a:pt x="1" y="532"/>
                </a:lnTo>
                <a:lnTo>
                  <a:pt x="0" y="540"/>
                </a:lnTo>
                <a:lnTo>
                  <a:pt x="0" y="547"/>
                </a:lnTo>
                <a:lnTo>
                  <a:pt x="0" y="554"/>
                </a:lnTo>
                <a:lnTo>
                  <a:pt x="0" y="561"/>
                </a:lnTo>
                <a:lnTo>
                  <a:pt x="0" y="568"/>
                </a:lnTo>
                <a:lnTo>
                  <a:pt x="1" y="575"/>
                </a:lnTo>
                <a:lnTo>
                  <a:pt x="1" y="582"/>
                </a:lnTo>
                <a:lnTo>
                  <a:pt x="1" y="589"/>
                </a:lnTo>
                <a:lnTo>
                  <a:pt x="2" y="596"/>
                </a:lnTo>
                <a:lnTo>
                  <a:pt x="2" y="603"/>
                </a:lnTo>
                <a:lnTo>
                  <a:pt x="3" y="610"/>
                </a:lnTo>
                <a:lnTo>
                  <a:pt x="3" y="617"/>
                </a:lnTo>
                <a:lnTo>
                  <a:pt x="4" y="624"/>
                </a:lnTo>
                <a:lnTo>
                  <a:pt x="5" y="630"/>
                </a:lnTo>
                <a:lnTo>
                  <a:pt x="5" y="637"/>
                </a:lnTo>
                <a:lnTo>
                  <a:pt x="6" y="644"/>
                </a:lnTo>
                <a:lnTo>
                  <a:pt x="7" y="651"/>
                </a:lnTo>
                <a:lnTo>
                  <a:pt x="8" y="658"/>
                </a:lnTo>
                <a:lnTo>
                  <a:pt x="10" y="664"/>
                </a:lnTo>
                <a:lnTo>
                  <a:pt x="11" y="671"/>
                </a:lnTo>
                <a:lnTo>
                  <a:pt x="12" y="678"/>
                </a:lnTo>
                <a:lnTo>
                  <a:pt x="13" y="685"/>
                </a:lnTo>
                <a:lnTo>
                  <a:pt x="15" y="691"/>
                </a:lnTo>
                <a:lnTo>
                  <a:pt x="16" y="698"/>
                </a:lnTo>
                <a:lnTo>
                  <a:pt x="18" y="705"/>
                </a:lnTo>
                <a:lnTo>
                  <a:pt x="19" y="711"/>
                </a:lnTo>
                <a:lnTo>
                  <a:pt x="21" y="718"/>
                </a:lnTo>
                <a:lnTo>
                  <a:pt x="23" y="725"/>
                </a:lnTo>
                <a:lnTo>
                  <a:pt x="25" y="731"/>
                </a:lnTo>
                <a:lnTo>
                  <a:pt x="26" y="738"/>
                </a:lnTo>
                <a:lnTo>
                  <a:pt x="28" y="744"/>
                </a:lnTo>
                <a:lnTo>
                  <a:pt x="30" y="751"/>
                </a:lnTo>
                <a:lnTo>
                  <a:pt x="33" y="757"/>
                </a:lnTo>
                <a:lnTo>
                  <a:pt x="35" y="764"/>
                </a:lnTo>
                <a:lnTo>
                  <a:pt x="37" y="770"/>
                </a:lnTo>
                <a:lnTo>
                  <a:pt x="39" y="777"/>
                </a:lnTo>
                <a:lnTo>
                  <a:pt x="42" y="783"/>
                </a:lnTo>
                <a:lnTo>
                  <a:pt x="44" y="790"/>
                </a:lnTo>
                <a:lnTo>
                  <a:pt x="46" y="796"/>
                </a:lnTo>
                <a:lnTo>
                  <a:pt x="49" y="803"/>
                </a:lnTo>
                <a:lnTo>
                  <a:pt x="52" y="809"/>
                </a:lnTo>
                <a:lnTo>
                  <a:pt x="54" y="815"/>
                </a:lnTo>
                <a:lnTo>
                  <a:pt x="57" y="821"/>
                </a:lnTo>
                <a:lnTo>
                  <a:pt x="60" y="828"/>
                </a:lnTo>
                <a:lnTo>
                  <a:pt x="63" y="834"/>
                </a:lnTo>
                <a:lnTo>
                  <a:pt x="66" y="840"/>
                </a:lnTo>
                <a:lnTo>
                  <a:pt x="69" y="846"/>
                </a:lnTo>
                <a:lnTo>
                  <a:pt x="72" y="853"/>
                </a:lnTo>
                <a:lnTo>
                  <a:pt x="75" y="859"/>
                </a:lnTo>
                <a:lnTo>
                  <a:pt x="78" y="865"/>
                </a:lnTo>
                <a:lnTo>
                  <a:pt x="81" y="871"/>
                </a:lnTo>
                <a:lnTo>
                  <a:pt x="84" y="877"/>
                </a:lnTo>
                <a:lnTo>
                  <a:pt x="88" y="883"/>
                </a:lnTo>
                <a:lnTo>
                  <a:pt x="91" y="889"/>
                </a:lnTo>
                <a:lnTo>
                  <a:pt x="95" y="895"/>
                </a:lnTo>
                <a:lnTo>
                  <a:pt x="98" y="901"/>
                </a:lnTo>
                <a:lnTo>
                  <a:pt x="102" y="907"/>
                </a:lnTo>
                <a:lnTo>
                  <a:pt x="106" y="913"/>
                </a:lnTo>
                <a:lnTo>
                  <a:pt x="109" y="919"/>
                </a:lnTo>
                <a:lnTo>
                  <a:pt x="113" y="925"/>
                </a:lnTo>
                <a:lnTo>
                  <a:pt x="117" y="931"/>
                </a:lnTo>
                <a:lnTo>
                  <a:pt x="121" y="936"/>
                </a:lnTo>
                <a:lnTo>
                  <a:pt x="125" y="942"/>
                </a:lnTo>
                <a:lnTo>
                  <a:pt x="129" y="948"/>
                </a:lnTo>
                <a:lnTo>
                  <a:pt x="133" y="954"/>
                </a:lnTo>
                <a:lnTo>
                  <a:pt x="137" y="959"/>
                </a:lnTo>
                <a:lnTo>
                  <a:pt x="141" y="965"/>
                </a:lnTo>
                <a:lnTo>
                  <a:pt x="146" y="971"/>
                </a:lnTo>
                <a:lnTo>
                  <a:pt x="150" y="976"/>
                </a:lnTo>
                <a:lnTo>
                  <a:pt x="154" y="982"/>
                </a:lnTo>
                <a:lnTo>
                  <a:pt x="159" y="987"/>
                </a:lnTo>
                <a:lnTo>
                  <a:pt x="163" y="993"/>
                </a:lnTo>
                <a:lnTo>
                  <a:pt x="168" y="998"/>
                </a:lnTo>
                <a:lnTo>
                  <a:pt x="172" y="1004"/>
                </a:lnTo>
                <a:lnTo>
                  <a:pt x="177" y="1009"/>
                </a:lnTo>
                <a:lnTo>
                  <a:pt x="182" y="1015"/>
                </a:lnTo>
                <a:lnTo>
                  <a:pt x="186" y="1020"/>
                </a:lnTo>
                <a:lnTo>
                  <a:pt x="191" y="1025"/>
                </a:lnTo>
                <a:lnTo>
                  <a:pt x="196" y="1030"/>
                </a:lnTo>
                <a:lnTo>
                  <a:pt x="201" y="1036"/>
                </a:lnTo>
                <a:lnTo>
                  <a:pt x="206" y="1041"/>
                </a:lnTo>
                <a:lnTo>
                  <a:pt x="211" y="1046"/>
                </a:lnTo>
                <a:lnTo>
                  <a:pt x="216" y="1051"/>
                </a:lnTo>
                <a:lnTo>
                  <a:pt x="221" y="1056"/>
                </a:lnTo>
                <a:lnTo>
                  <a:pt x="226" y="1061"/>
                </a:lnTo>
                <a:lnTo>
                  <a:pt x="232" y="1066"/>
                </a:lnTo>
                <a:lnTo>
                  <a:pt x="237" y="1071"/>
                </a:lnTo>
                <a:lnTo>
                  <a:pt x="242" y="1076"/>
                </a:lnTo>
                <a:lnTo>
                  <a:pt x="248" y="1081"/>
                </a:lnTo>
                <a:lnTo>
                  <a:pt x="253" y="1086"/>
                </a:lnTo>
                <a:lnTo>
                  <a:pt x="259" y="1091"/>
                </a:lnTo>
                <a:lnTo>
                  <a:pt x="264" y="1096"/>
                </a:lnTo>
                <a:lnTo>
                  <a:pt x="270" y="1101"/>
                </a:lnTo>
                <a:lnTo>
                  <a:pt x="275" y="1105"/>
                </a:lnTo>
                <a:lnTo>
                  <a:pt x="280" y="1109"/>
                </a:lnTo>
                <a:lnTo>
                  <a:pt x="286" y="1114"/>
                </a:lnTo>
                <a:lnTo>
                  <a:pt x="291" y="1118"/>
                </a:lnTo>
                <a:lnTo>
                  <a:pt x="296" y="1122"/>
                </a:lnTo>
                <a:lnTo>
                  <a:pt x="301" y="1126"/>
                </a:lnTo>
                <a:lnTo>
                  <a:pt x="306" y="1130"/>
                </a:lnTo>
                <a:lnTo>
                  <a:pt x="311" y="1134"/>
                </a:lnTo>
                <a:lnTo>
                  <a:pt x="317" y="1138"/>
                </a:lnTo>
                <a:lnTo>
                  <a:pt x="322" y="1142"/>
                </a:lnTo>
                <a:lnTo>
                  <a:pt x="327" y="1145"/>
                </a:lnTo>
                <a:lnTo>
                  <a:pt x="333" y="1149"/>
                </a:lnTo>
                <a:lnTo>
                  <a:pt x="338" y="1153"/>
                </a:lnTo>
                <a:lnTo>
                  <a:pt x="344" y="1157"/>
                </a:lnTo>
                <a:lnTo>
                  <a:pt x="349" y="1160"/>
                </a:lnTo>
                <a:lnTo>
                  <a:pt x="355" y="1164"/>
                </a:lnTo>
                <a:lnTo>
                  <a:pt x="361" y="1168"/>
                </a:lnTo>
                <a:lnTo>
                  <a:pt x="366" y="1171"/>
                </a:lnTo>
                <a:lnTo>
                  <a:pt x="372" y="1175"/>
                </a:lnTo>
                <a:lnTo>
                  <a:pt x="378" y="1178"/>
                </a:lnTo>
                <a:lnTo>
                  <a:pt x="383" y="1182"/>
                </a:lnTo>
                <a:lnTo>
                  <a:pt x="389" y="1185"/>
                </a:lnTo>
                <a:lnTo>
                  <a:pt x="395" y="1188"/>
                </a:lnTo>
                <a:lnTo>
                  <a:pt x="400" y="1192"/>
                </a:lnTo>
                <a:lnTo>
                  <a:pt x="406" y="1195"/>
                </a:lnTo>
                <a:lnTo>
                  <a:pt x="412" y="1198"/>
                </a:lnTo>
                <a:lnTo>
                  <a:pt x="418" y="1202"/>
                </a:lnTo>
                <a:lnTo>
                  <a:pt x="424" y="1205"/>
                </a:lnTo>
                <a:lnTo>
                  <a:pt x="430" y="1208"/>
                </a:lnTo>
                <a:lnTo>
                  <a:pt x="436" y="1211"/>
                </a:lnTo>
                <a:lnTo>
                  <a:pt x="442" y="1214"/>
                </a:lnTo>
                <a:lnTo>
                  <a:pt x="448" y="1217"/>
                </a:lnTo>
                <a:lnTo>
                  <a:pt x="454" y="1220"/>
                </a:lnTo>
                <a:lnTo>
                  <a:pt x="460" y="1223"/>
                </a:lnTo>
                <a:lnTo>
                  <a:pt x="467" y="1226"/>
                </a:lnTo>
                <a:lnTo>
                  <a:pt x="473" y="1229"/>
                </a:lnTo>
                <a:lnTo>
                  <a:pt x="479" y="1232"/>
                </a:lnTo>
                <a:lnTo>
                  <a:pt x="485" y="1234"/>
                </a:lnTo>
                <a:lnTo>
                  <a:pt x="492" y="1237"/>
                </a:lnTo>
                <a:lnTo>
                  <a:pt x="498" y="1240"/>
                </a:lnTo>
                <a:lnTo>
                  <a:pt x="505" y="1242"/>
                </a:lnTo>
                <a:lnTo>
                  <a:pt x="511" y="1245"/>
                </a:lnTo>
                <a:lnTo>
                  <a:pt x="518" y="1248"/>
                </a:lnTo>
                <a:lnTo>
                  <a:pt x="524" y="1250"/>
                </a:lnTo>
                <a:lnTo>
                  <a:pt x="531" y="1253"/>
                </a:lnTo>
                <a:lnTo>
                  <a:pt x="537" y="1255"/>
                </a:lnTo>
                <a:lnTo>
                  <a:pt x="544" y="1257"/>
                </a:lnTo>
                <a:lnTo>
                  <a:pt x="550" y="1260"/>
                </a:lnTo>
                <a:lnTo>
                  <a:pt x="557" y="1262"/>
                </a:lnTo>
                <a:lnTo>
                  <a:pt x="564" y="1264"/>
                </a:lnTo>
                <a:lnTo>
                  <a:pt x="570" y="1267"/>
                </a:lnTo>
                <a:lnTo>
                  <a:pt x="577" y="1269"/>
                </a:lnTo>
                <a:lnTo>
                  <a:pt x="584" y="1271"/>
                </a:lnTo>
                <a:lnTo>
                  <a:pt x="591" y="1273"/>
                </a:lnTo>
                <a:lnTo>
                  <a:pt x="598" y="1275"/>
                </a:lnTo>
                <a:lnTo>
                  <a:pt x="604" y="1277"/>
                </a:lnTo>
                <a:lnTo>
                  <a:pt x="611" y="1279"/>
                </a:lnTo>
                <a:lnTo>
                  <a:pt x="618" y="1281"/>
                </a:lnTo>
                <a:lnTo>
                  <a:pt x="625" y="1283"/>
                </a:lnTo>
                <a:lnTo>
                  <a:pt x="632" y="1285"/>
                </a:lnTo>
                <a:lnTo>
                  <a:pt x="639" y="1287"/>
                </a:lnTo>
                <a:lnTo>
                  <a:pt x="646" y="1289"/>
                </a:lnTo>
                <a:lnTo>
                  <a:pt x="653" y="1290"/>
                </a:lnTo>
                <a:lnTo>
                  <a:pt x="660" y="1292"/>
                </a:lnTo>
                <a:lnTo>
                  <a:pt x="667" y="1294"/>
                </a:lnTo>
                <a:lnTo>
                  <a:pt x="674" y="1295"/>
                </a:lnTo>
                <a:lnTo>
                  <a:pt x="681" y="1297"/>
                </a:lnTo>
                <a:lnTo>
                  <a:pt x="688" y="1298"/>
                </a:lnTo>
                <a:lnTo>
                  <a:pt x="696" y="1300"/>
                </a:lnTo>
                <a:lnTo>
                  <a:pt x="703" y="1301"/>
                </a:lnTo>
                <a:lnTo>
                  <a:pt x="710" y="1303"/>
                </a:lnTo>
                <a:lnTo>
                  <a:pt x="717" y="1304"/>
                </a:lnTo>
                <a:lnTo>
                  <a:pt x="724" y="1305"/>
                </a:lnTo>
                <a:lnTo>
                  <a:pt x="732" y="1306"/>
                </a:lnTo>
                <a:lnTo>
                  <a:pt x="739" y="1308"/>
                </a:lnTo>
                <a:lnTo>
                  <a:pt x="746" y="1309"/>
                </a:lnTo>
                <a:lnTo>
                  <a:pt x="754" y="1310"/>
                </a:lnTo>
                <a:lnTo>
                  <a:pt x="761" y="1311"/>
                </a:lnTo>
                <a:lnTo>
                  <a:pt x="768" y="1312"/>
                </a:lnTo>
                <a:lnTo>
                  <a:pt x="776" y="1313"/>
                </a:lnTo>
                <a:lnTo>
                  <a:pt x="783" y="1314"/>
                </a:lnTo>
                <a:lnTo>
                  <a:pt x="791" y="1315"/>
                </a:lnTo>
                <a:lnTo>
                  <a:pt x="798" y="1316"/>
                </a:lnTo>
                <a:lnTo>
                  <a:pt x="806" y="1317"/>
                </a:lnTo>
                <a:lnTo>
                  <a:pt x="813" y="1317"/>
                </a:lnTo>
                <a:lnTo>
                  <a:pt x="821" y="1318"/>
                </a:lnTo>
                <a:lnTo>
                  <a:pt x="828" y="1319"/>
                </a:lnTo>
                <a:lnTo>
                  <a:pt x="836" y="1319"/>
                </a:lnTo>
                <a:lnTo>
                  <a:pt x="843" y="1320"/>
                </a:lnTo>
                <a:lnTo>
                  <a:pt x="851" y="1320"/>
                </a:lnTo>
                <a:lnTo>
                  <a:pt x="858" y="1321"/>
                </a:lnTo>
                <a:lnTo>
                  <a:pt x="866" y="1321"/>
                </a:lnTo>
                <a:lnTo>
                  <a:pt x="874" y="1322"/>
                </a:lnTo>
                <a:lnTo>
                  <a:pt x="881" y="1322"/>
                </a:lnTo>
                <a:lnTo>
                  <a:pt x="889" y="1322"/>
                </a:lnTo>
                <a:lnTo>
                  <a:pt x="897" y="1323"/>
                </a:lnTo>
                <a:lnTo>
                  <a:pt x="904" y="1323"/>
                </a:lnTo>
                <a:lnTo>
                  <a:pt x="912" y="1323"/>
                </a:lnTo>
                <a:lnTo>
                  <a:pt x="920" y="1323"/>
                </a:lnTo>
                <a:lnTo>
                  <a:pt x="928" y="1323"/>
                </a:lnTo>
                <a:lnTo>
                  <a:pt x="935" y="1323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4" name="Freeform 8"/>
          <p:cNvSpPr>
            <a:spLocks/>
          </p:cNvSpPr>
          <p:nvPr/>
        </p:nvSpPr>
        <p:spPr bwMode="auto">
          <a:xfrm>
            <a:off x="4827168" y="4121004"/>
            <a:ext cx="2212019" cy="1563913"/>
          </a:xfrm>
          <a:custGeom>
            <a:avLst/>
            <a:gdLst>
              <a:gd name="T0" fmla="*/ 930 w 1710"/>
              <a:gd name="T1" fmla="*/ 1206 h 1210"/>
              <a:gd name="T2" fmla="*/ 1011 w 1710"/>
              <a:gd name="T3" fmla="*/ 1198 h 1210"/>
              <a:gd name="T4" fmla="*/ 1090 w 1710"/>
              <a:gd name="T5" fmla="*/ 1184 h 1210"/>
              <a:gd name="T6" fmla="*/ 1167 w 1710"/>
              <a:gd name="T7" fmla="*/ 1164 h 1210"/>
              <a:gd name="T8" fmla="*/ 1239 w 1710"/>
              <a:gd name="T9" fmla="*/ 1138 h 1210"/>
              <a:gd name="T10" fmla="*/ 1308 w 1710"/>
              <a:gd name="T11" fmla="*/ 1108 h 1210"/>
              <a:gd name="T12" fmla="*/ 1372 w 1710"/>
              <a:gd name="T13" fmla="*/ 1072 h 1210"/>
              <a:gd name="T14" fmla="*/ 1432 w 1710"/>
              <a:gd name="T15" fmla="*/ 1030 h 1210"/>
              <a:gd name="T16" fmla="*/ 1485 w 1710"/>
              <a:gd name="T17" fmla="*/ 986 h 1210"/>
              <a:gd name="T18" fmla="*/ 1541 w 1710"/>
              <a:gd name="T19" fmla="*/ 929 h 1210"/>
              <a:gd name="T20" fmla="*/ 1590 w 1710"/>
              <a:gd name="T21" fmla="*/ 868 h 1210"/>
              <a:gd name="T22" fmla="*/ 1631 w 1710"/>
              <a:gd name="T23" fmla="*/ 803 h 1210"/>
              <a:gd name="T24" fmla="*/ 1663 w 1710"/>
              <a:gd name="T25" fmla="*/ 735 h 1210"/>
              <a:gd name="T26" fmla="*/ 1688 w 1710"/>
              <a:gd name="T27" fmla="*/ 663 h 1210"/>
              <a:gd name="T28" fmla="*/ 1703 w 1710"/>
              <a:gd name="T29" fmla="*/ 589 h 1210"/>
              <a:gd name="T30" fmla="*/ 1709 w 1710"/>
              <a:gd name="T31" fmla="*/ 513 h 1210"/>
              <a:gd name="T32" fmla="*/ 1705 w 1710"/>
              <a:gd name="T33" fmla="*/ 441 h 1210"/>
              <a:gd name="T34" fmla="*/ 1692 w 1710"/>
              <a:gd name="T35" fmla="*/ 364 h 1210"/>
              <a:gd name="T36" fmla="*/ 1668 w 1710"/>
              <a:gd name="T37" fmla="*/ 291 h 1210"/>
              <a:gd name="T38" fmla="*/ 1635 w 1710"/>
              <a:gd name="T39" fmla="*/ 223 h 1210"/>
              <a:gd name="T40" fmla="*/ 1593 w 1710"/>
              <a:gd name="T41" fmla="*/ 162 h 1210"/>
              <a:gd name="T42" fmla="*/ 1542 w 1710"/>
              <a:gd name="T43" fmla="*/ 109 h 1210"/>
              <a:gd name="T44" fmla="*/ 1483 w 1710"/>
              <a:gd name="T45" fmla="*/ 66 h 1210"/>
              <a:gd name="T46" fmla="*/ 1427 w 1710"/>
              <a:gd name="T47" fmla="*/ 38 h 1210"/>
              <a:gd name="T48" fmla="*/ 1364 w 1710"/>
              <a:gd name="T49" fmla="*/ 17 h 1210"/>
              <a:gd name="T50" fmla="*/ 1295 w 1710"/>
              <a:gd name="T51" fmla="*/ 5 h 1210"/>
              <a:gd name="T52" fmla="*/ 1221 w 1710"/>
              <a:gd name="T53" fmla="*/ 0 h 1210"/>
              <a:gd name="T54" fmla="*/ 1143 w 1710"/>
              <a:gd name="T55" fmla="*/ 1 h 1210"/>
              <a:gd name="T56" fmla="*/ 1061 w 1710"/>
              <a:gd name="T57" fmla="*/ 8 h 1210"/>
              <a:gd name="T58" fmla="*/ 975 w 1710"/>
              <a:gd name="T59" fmla="*/ 19 h 1210"/>
              <a:gd name="T60" fmla="*/ 887 w 1710"/>
              <a:gd name="T61" fmla="*/ 33 h 1210"/>
              <a:gd name="T62" fmla="*/ 806 w 1710"/>
              <a:gd name="T63" fmla="*/ 28 h 1210"/>
              <a:gd name="T64" fmla="*/ 719 w 1710"/>
              <a:gd name="T65" fmla="*/ 15 h 1210"/>
              <a:gd name="T66" fmla="*/ 635 w 1710"/>
              <a:gd name="T67" fmla="*/ 5 h 1210"/>
              <a:gd name="T68" fmla="*/ 554 w 1710"/>
              <a:gd name="T69" fmla="*/ 0 h 1210"/>
              <a:gd name="T70" fmla="*/ 476 w 1710"/>
              <a:gd name="T71" fmla="*/ 0 h 1210"/>
              <a:gd name="T72" fmla="*/ 403 w 1710"/>
              <a:gd name="T73" fmla="*/ 7 h 1210"/>
              <a:gd name="T74" fmla="*/ 335 w 1710"/>
              <a:gd name="T75" fmla="*/ 20 h 1210"/>
              <a:gd name="T76" fmla="*/ 273 w 1710"/>
              <a:gd name="T77" fmla="*/ 42 h 1210"/>
              <a:gd name="T78" fmla="*/ 217 w 1710"/>
              <a:gd name="T79" fmla="*/ 72 h 1210"/>
              <a:gd name="T80" fmla="*/ 158 w 1710"/>
              <a:gd name="T81" fmla="*/ 117 h 1210"/>
              <a:gd name="T82" fmla="*/ 108 w 1710"/>
              <a:gd name="T83" fmla="*/ 172 h 1210"/>
              <a:gd name="T84" fmla="*/ 67 w 1710"/>
              <a:gd name="T85" fmla="*/ 235 h 1210"/>
              <a:gd name="T86" fmla="*/ 35 w 1710"/>
              <a:gd name="T87" fmla="*/ 303 h 1210"/>
              <a:gd name="T88" fmla="*/ 14 w 1710"/>
              <a:gd name="T89" fmla="*/ 377 h 1210"/>
              <a:gd name="T90" fmla="*/ 2 w 1710"/>
              <a:gd name="T91" fmla="*/ 455 h 1210"/>
              <a:gd name="T92" fmla="*/ 0 w 1710"/>
              <a:gd name="T93" fmla="*/ 527 h 1210"/>
              <a:gd name="T94" fmla="*/ 8 w 1710"/>
              <a:gd name="T95" fmla="*/ 603 h 1210"/>
              <a:gd name="T96" fmla="*/ 24 w 1710"/>
              <a:gd name="T97" fmla="*/ 676 h 1210"/>
              <a:gd name="T98" fmla="*/ 50 w 1710"/>
              <a:gd name="T99" fmla="*/ 747 h 1210"/>
              <a:gd name="T100" fmla="*/ 85 w 1710"/>
              <a:gd name="T101" fmla="*/ 815 h 1210"/>
              <a:gd name="T102" fmla="*/ 127 w 1710"/>
              <a:gd name="T103" fmla="*/ 880 h 1210"/>
              <a:gd name="T104" fmla="*/ 177 w 1710"/>
              <a:gd name="T105" fmla="*/ 940 h 1210"/>
              <a:gd name="T106" fmla="*/ 234 w 1710"/>
              <a:gd name="T107" fmla="*/ 996 h 1210"/>
              <a:gd name="T108" fmla="*/ 286 w 1710"/>
              <a:gd name="T109" fmla="*/ 1038 h 1210"/>
              <a:gd name="T110" fmla="*/ 346 w 1710"/>
              <a:gd name="T111" fmla="*/ 1078 h 1210"/>
              <a:gd name="T112" fmla="*/ 412 w 1710"/>
              <a:gd name="T113" fmla="*/ 1114 h 1210"/>
              <a:gd name="T114" fmla="*/ 481 w 1710"/>
              <a:gd name="T115" fmla="*/ 1143 h 1210"/>
              <a:gd name="T116" fmla="*/ 554 w 1710"/>
              <a:gd name="T117" fmla="*/ 1168 h 1210"/>
              <a:gd name="T118" fmla="*/ 631 w 1710"/>
              <a:gd name="T119" fmla="*/ 1187 h 1210"/>
              <a:gd name="T120" fmla="*/ 710 w 1710"/>
              <a:gd name="T121" fmla="*/ 1200 h 1210"/>
              <a:gd name="T122" fmla="*/ 793 w 1710"/>
              <a:gd name="T123" fmla="*/ 120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5" name="Freeform 9"/>
          <p:cNvSpPr>
            <a:spLocks/>
          </p:cNvSpPr>
          <p:nvPr/>
        </p:nvSpPr>
        <p:spPr bwMode="auto">
          <a:xfrm>
            <a:off x="4827168" y="4121004"/>
            <a:ext cx="2212019" cy="1563913"/>
          </a:xfrm>
          <a:custGeom>
            <a:avLst/>
            <a:gdLst>
              <a:gd name="T0" fmla="*/ 930 w 1710"/>
              <a:gd name="T1" fmla="*/ 1206 h 1210"/>
              <a:gd name="T2" fmla="*/ 1011 w 1710"/>
              <a:gd name="T3" fmla="*/ 1198 h 1210"/>
              <a:gd name="T4" fmla="*/ 1090 w 1710"/>
              <a:gd name="T5" fmla="*/ 1184 h 1210"/>
              <a:gd name="T6" fmla="*/ 1167 w 1710"/>
              <a:gd name="T7" fmla="*/ 1164 h 1210"/>
              <a:gd name="T8" fmla="*/ 1239 w 1710"/>
              <a:gd name="T9" fmla="*/ 1138 h 1210"/>
              <a:gd name="T10" fmla="*/ 1308 w 1710"/>
              <a:gd name="T11" fmla="*/ 1108 h 1210"/>
              <a:gd name="T12" fmla="*/ 1372 w 1710"/>
              <a:gd name="T13" fmla="*/ 1072 h 1210"/>
              <a:gd name="T14" fmla="*/ 1432 w 1710"/>
              <a:gd name="T15" fmla="*/ 1030 h 1210"/>
              <a:gd name="T16" fmla="*/ 1485 w 1710"/>
              <a:gd name="T17" fmla="*/ 986 h 1210"/>
              <a:gd name="T18" fmla="*/ 1541 w 1710"/>
              <a:gd name="T19" fmla="*/ 929 h 1210"/>
              <a:gd name="T20" fmla="*/ 1590 w 1710"/>
              <a:gd name="T21" fmla="*/ 868 h 1210"/>
              <a:gd name="T22" fmla="*/ 1631 w 1710"/>
              <a:gd name="T23" fmla="*/ 803 h 1210"/>
              <a:gd name="T24" fmla="*/ 1663 w 1710"/>
              <a:gd name="T25" fmla="*/ 735 h 1210"/>
              <a:gd name="T26" fmla="*/ 1688 w 1710"/>
              <a:gd name="T27" fmla="*/ 663 h 1210"/>
              <a:gd name="T28" fmla="*/ 1703 w 1710"/>
              <a:gd name="T29" fmla="*/ 589 h 1210"/>
              <a:gd name="T30" fmla="*/ 1709 w 1710"/>
              <a:gd name="T31" fmla="*/ 513 h 1210"/>
              <a:gd name="T32" fmla="*/ 1705 w 1710"/>
              <a:gd name="T33" fmla="*/ 441 h 1210"/>
              <a:gd name="T34" fmla="*/ 1692 w 1710"/>
              <a:gd name="T35" fmla="*/ 364 h 1210"/>
              <a:gd name="T36" fmla="*/ 1668 w 1710"/>
              <a:gd name="T37" fmla="*/ 291 h 1210"/>
              <a:gd name="T38" fmla="*/ 1635 w 1710"/>
              <a:gd name="T39" fmla="*/ 223 h 1210"/>
              <a:gd name="T40" fmla="*/ 1593 w 1710"/>
              <a:gd name="T41" fmla="*/ 162 h 1210"/>
              <a:gd name="T42" fmla="*/ 1542 w 1710"/>
              <a:gd name="T43" fmla="*/ 109 h 1210"/>
              <a:gd name="T44" fmla="*/ 1483 w 1710"/>
              <a:gd name="T45" fmla="*/ 66 h 1210"/>
              <a:gd name="T46" fmla="*/ 1427 w 1710"/>
              <a:gd name="T47" fmla="*/ 38 h 1210"/>
              <a:gd name="T48" fmla="*/ 1364 w 1710"/>
              <a:gd name="T49" fmla="*/ 17 h 1210"/>
              <a:gd name="T50" fmla="*/ 1295 w 1710"/>
              <a:gd name="T51" fmla="*/ 5 h 1210"/>
              <a:gd name="T52" fmla="*/ 1221 w 1710"/>
              <a:gd name="T53" fmla="*/ 0 h 1210"/>
              <a:gd name="T54" fmla="*/ 1143 w 1710"/>
              <a:gd name="T55" fmla="*/ 1 h 1210"/>
              <a:gd name="T56" fmla="*/ 1061 w 1710"/>
              <a:gd name="T57" fmla="*/ 8 h 1210"/>
              <a:gd name="T58" fmla="*/ 975 w 1710"/>
              <a:gd name="T59" fmla="*/ 19 h 1210"/>
              <a:gd name="T60" fmla="*/ 887 w 1710"/>
              <a:gd name="T61" fmla="*/ 33 h 1210"/>
              <a:gd name="T62" fmla="*/ 806 w 1710"/>
              <a:gd name="T63" fmla="*/ 28 h 1210"/>
              <a:gd name="T64" fmla="*/ 719 w 1710"/>
              <a:gd name="T65" fmla="*/ 15 h 1210"/>
              <a:gd name="T66" fmla="*/ 635 w 1710"/>
              <a:gd name="T67" fmla="*/ 5 h 1210"/>
              <a:gd name="T68" fmla="*/ 554 w 1710"/>
              <a:gd name="T69" fmla="*/ 0 h 1210"/>
              <a:gd name="T70" fmla="*/ 476 w 1710"/>
              <a:gd name="T71" fmla="*/ 0 h 1210"/>
              <a:gd name="T72" fmla="*/ 403 w 1710"/>
              <a:gd name="T73" fmla="*/ 7 h 1210"/>
              <a:gd name="T74" fmla="*/ 335 w 1710"/>
              <a:gd name="T75" fmla="*/ 20 h 1210"/>
              <a:gd name="T76" fmla="*/ 273 w 1710"/>
              <a:gd name="T77" fmla="*/ 42 h 1210"/>
              <a:gd name="T78" fmla="*/ 217 w 1710"/>
              <a:gd name="T79" fmla="*/ 72 h 1210"/>
              <a:gd name="T80" fmla="*/ 158 w 1710"/>
              <a:gd name="T81" fmla="*/ 117 h 1210"/>
              <a:gd name="T82" fmla="*/ 108 w 1710"/>
              <a:gd name="T83" fmla="*/ 172 h 1210"/>
              <a:gd name="T84" fmla="*/ 67 w 1710"/>
              <a:gd name="T85" fmla="*/ 235 h 1210"/>
              <a:gd name="T86" fmla="*/ 35 w 1710"/>
              <a:gd name="T87" fmla="*/ 303 h 1210"/>
              <a:gd name="T88" fmla="*/ 14 w 1710"/>
              <a:gd name="T89" fmla="*/ 377 h 1210"/>
              <a:gd name="T90" fmla="*/ 2 w 1710"/>
              <a:gd name="T91" fmla="*/ 455 h 1210"/>
              <a:gd name="T92" fmla="*/ 0 w 1710"/>
              <a:gd name="T93" fmla="*/ 527 h 1210"/>
              <a:gd name="T94" fmla="*/ 8 w 1710"/>
              <a:gd name="T95" fmla="*/ 603 h 1210"/>
              <a:gd name="T96" fmla="*/ 24 w 1710"/>
              <a:gd name="T97" fmla="*/ 676 h 1210"/>
              <a:gd name="T98" fmla="*/ 50 w 1710"/>
              <a:gd name="T99" fmla="*/ 747 h 1210"/>
              <a:gd name="T100" fmla="*/ 85 w 1710"/>
              <a:gd name="T101" fmla="*/ 815 h 1210"/>
              <a:gd name="T102" fmla="*/ 127 w 1710"/>
              <a:gd name="T103" fmla="*/ 880 h 1210"/>
              <a:gd name="T104" fmla="*/ 177 w 1710"/>
              <a:gd name="T105" fmla="*/ 940 h 1210"/>
              <a:gd name="T106" fmla="*/ 234 w 1710"/>
              <a:gd name="T107" fmla="*/ 996 h 1210"/>
              <a:gd name="T108" fmla="*/ 286 w 1710"/>
              <a:gd name="T109" fmla="*/ 1038 h 1210"/>
              <a:gd name="T110" fmla="*/ 346 w 1710"/>
              <a:gd name="T111" fmla="*/ 1078 h 1210"/>
              <a:gd name="T112" fmla="*/ 412 w 1710"/>
              <a:gd name="T113" fmla="*/ 1114 h 1210"/>
              <a:gd name="T114" fmla="*/ 481 w 1710"/>
              <a:gd name="T115" fmla="*/ 1143 h 1210"/>
              <a:gd name="T116" fmla="*/ 554 w 1710"/>
              <a:gd name="T117" fmla="*/ 1168 h 1210"/>
              <a:gd name="T118" fmla="*/ 631 w 1710"/>
              <a:gd name="T119" fmla="*/ 1187 h 1210"/>
              <a:gd name="T120" fmla="*/ 710 w 1710"/>
              <a:gd name="T121" fmla="*/ 1200 h 1210"/>
              <a:gd name="T122" fmla="*/ 793 w 1710"/>
              <a:gd name="T123" fmla="*/ 1207 h 1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0"/>
              <a:gd name="T187" fmla="*/ 0 h 1210"/>
              <a:gd name="T188" fmla="*/ 1710 w 1710"/>
              <a:gd name="T189" fmla="*/ 1210 h 1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0" h="1210">
                <a:moveTo>
                  <a:pt x="853" y="1209"/>
                </a:moveTo>
                <a:lnTo>
                  <a:pt x="861" y="1209"/>
                </a:lnTo>
                <a:lnTo>
                  <a:pt x="869" y="1209"/>
                </a:lnTo>
                <a:lnTo>
                  <a:pt x="876" y="1209"/>
                </a:lnTo>
                <a:lnTo>
                  <a:pt x="884" y="1208"/>
                </a:lnTo>
                <a:lnTo>
                  <a:pt x="892" y="1208"/>
                </a:lnTo>
                <a:lnTo>
                  <a:pt x="899" y="1208"/>
                </a:lnTo>
                <a:lnTo>
                  <a:pt x="907" y="1208"/>
                </a:lnTo>
                <a:lnTo>
                  <a:pt x="915" y="1207"/>
                </a:lnTo>
                <a:lnTo>
                  <a:pt x="922" y="1207"/>
                </a:lnTo>
                <a:lnTo>
                  <a:pt x="930" y="1206"/>
                </a:lnTo>
                <a:lnTo>
                  <a:pt x="937" y="1206"/>
                </a:lnTo>
                <a:lnTo>
                  <a:pt x="945" y="1205"/>
                </a:lnTo>
                <a:lnTo>
                  <a:pt x="952" y="1205"/>
                </a:lnTo>
                <a:lnTo>
                  <a:pt x="960" y="1204"/>
                </a:lnTo>
                <a:lnTo>
                  <a:pt x="967" y="1203"/>
                </a:lnTo>
                <a:lnTo>
                  <a:pt x="974" y="1203"/>
                </a:lnTo>
                <a:lnTo>
                  <a:pt x="982" y="1202"/>
                </a:lnTo>
                <a:lnTo>
                  <a:pt x="989" y="1201"/>
                </a:lnTo>
                <a:lnTo>
                  <a:pt x="997" y="1200"/>
                </a:lnTo>
                <a:lnTo>
                  <a:pt x="1004" y="1199"/>
                </a:lnTo>
                <a:lnTo>
                  <a:pt x="1011" y="1198"/>
                </a:lnTo>
                <a:lnTo>
                  <a:pt x="1019" y="1197"/>
                </a:lnTo>
                <a:lnTo>
                  <a:pt x="1026" y="1196"/>
                </a:lnTo>
                <a:lnTo>
                  <a:pt x="1033" y="1195"/>
                </a:lnTo>
                <a:lnTo>
                  <a:pt x="1040" y="1193"/>
                </a:lnTo>
                <a:lnTo>
                  <a:pt x="1048" y="1192"/>
                </a:lnTo>
                <a:lnTo>
                  <a:pt x="1055" y="1191"/>
                </a:lnTo>
                <a:lnTo>
                  <a:pt x="1062" y="1190"/>
                </a:lnTo>
                <a:lnTo>
                  <a:pt x="1069" y="1188"/>
                </a:lnTo>
                <a:lnTo>
                  <a:pt x="1076" y="1187"/>
                </a:lnTo>
                <a:lnTo>
                  <a:pt x="1083" y="1185"/>
                </a:lnTo>
                <a:lnTo>
                  <a:pt x="1090" y="1184"/>
                </a:lnTo>
                <a:lnTo>
                  <a:pt x="1097" y="1182"/>
                </a:lnTo>
                <a:lnTo>
                  <a:pt x="1104" y="1181"/>
                </a:lnTo>
                <a:lnTo>
                  <a:pt x="1111" y="1179"/>
                </a:lnTo>
                <a:lnTo>
                  <a:pt x="1118" y="1177"/>
                </a:lnTo>
                <a:lnTo>
                  <a:pt x="1125" y="1175"/>
                </a:lnTo>
                <a:lnTo>
                  <a:pt x="1132" y="1174"/>
                </a:lnTo>
                <a:lnTo>
                  <a:pt x="1139" y="1172"/>
                </a:lnTo>
                <a:lnTo>
                  <a:pt x="1146" y="1170"/>
                </a:lnTo>
                <a:lnTo>
                  <a:pt x="1153" y="1168"/>
                </a:lnTo>
                <a:lnTo>
                  <a:pt x="1160" y="1166"/>
                </a:lnTo>
                <a:lnTo>
                  <a:pt x="1167" y="1164"/>
                </a:lnTo>
                <a:lnTo>
                  <a:pt x="1173" y="1162"/>
                </a:lnTo>
                <a:lnTo>
                  <a:pt x="1180" y="1160"/>
                </a:lnTo>
                <a:lnTo>
                  <a:pt x="1187" y="1158"/>
                </a:lnTo>
                <a:lnTo>
                  <a:pt x="1193" y="1155"/>
                </a:lnTo>
                <a:lnTo>
                  <a:pt x="1200" y="1153"/>
                </a:lnTo>
                <a:lnTo>
                  <a:pt x="1207" y="1151"/>
                </a:lnTo>
                <a:lnTo>
                  <a:pt x="1213" y="1148"/>
                </a:lnTo>
                <a:lnTo>
                  <a:pt x="1220" y="1146"/>
                </a:lnTo>
                <a:lnTo>
                  <a:pt x="1226" y="1143"/>
                </a:lnTo>
                <a:lnTo>
                  <a:pt x="1233" y="1141"/>
                </a:lnTo>
                <a:lnTo>
                  <a:pt x="1239" y="1138"/>
                </a:lnTo>
                <a:lnTo>
                  <a:pt x="1246" y="1136"/>
                </a:lnTo>
                <a:lnTo>
                  <a:pt x="1252" y="1133"/>
                </a:lnTo>
                <a:lnTo>
                  <a:pt x="1258" y="1131"/>
                </a:lnTo>
                <a:lnTo>
                  <a:pt x="1265" y="1128"/>
                </a:lnTo>
                <a:lnTo>
                  <a:pt x="1271" y="1125"/>
                </a:lnTo>
                <a:lnTo>
                  <a:pt x="1277" y="1122"/>
                </a:lnTo>
                <a:lnTo>
                  <a:pt x="1283" y="1119"/>
                </a:lnTo>
                <a:lnTo>
                  <a:pt x="1290" y="1117"/>
                </a:lnTo>
                <a:lnTo>
                  <a:pt x="1296" y="1114"/>
                </a:lnTo>
                <a:lnTo>
                  <a:pt x="1302" y="1111"/>
                </a:lnTo>
                <a:lnTo>
                  <a:pt x="1308" y="1108"/>
                </a:lnTo>
                <a:lnTo>
                  <a:pt x="1314" y="1105"/>
                </a:lnTo>
                <a:lnTo>
                  <a:pt x="1320" y="1101"/>
                </a:lnTo>
                <a:lnTo>
                  <a:pt x="1326" y="1098"/>
                </a:lnTo>
                <a:lnTo>
                  <a:pt x="1332" y="1095"/>
                </a:lnTo>
                <a:lnTo>
                  <a:pt x="1338" y="1092"/>
                </a:lnTo>
                <a:lnTo>
                  <a:pt x="1344" y="1089"/>
                </a:lnTo>
                <a:lnTo>
                  <a:pt x="1349" y="1085"/>
                </a:lnTo>
                <a:lnTo>
                  <a:pt x="1355" y="1082"/>
                </a:lnTo>
                <a:lnTo>
                  <a:pt x="1361" y="1078"/>
                </a:lnTo>
                <a:lnTo>
                  <a:pt x="1367" y="1075"/>
                </a:lnTo>
                <a:lnTo>
                  <a:pt x="1372" y="1072"/>
                </a:lnTo>
                <a:lnTo>
                  <a:pt x="1378" y="1068"/>
                </a:lnTo>
                <a:lnTo>
                  <a:pt x="1384" y="1064"/>
                </a:lnTo>
                <a:lnTo>
                  <a:pt x="1389" y="1061"/>
                </a:lnTo>
                <a:lnTo>
                  <a:pt x="1395" y="1057"/>
                </a:lnTo>
                <a:lnTo>
                  <a:pt x="1400" y="1053"/>
                </a:lnTo>
                <a:lnTo>
                  <a:pt x="1406" y="1050"/>
                </a:lnTo>
                <a:lnTo>
                  <a:pt x="1411" y="1046"/>
                </a:lnTo>
                <a:lnTo>
                  <a:pt x="1416" y="1042"/>
                </a:lnTo>
                <a:lnTo>
                  <a:pt x="1422" y="1038"/>
                </a:lnTo>
                <a:lnTo>
                  <a:pt x="1427" y="1034"/>
                </a:lnTo>
                <a:lnTo>
                  <a:pt x="1432" y="1030"/>
                </a:lnTo>
                <a:lnTo>
                  <a:pt x="1437" y="1026"/>
                </a:lnTo>
                <a:lnTo>
                  <a:pt x="1442" y="1022"/>
                </a:lnTo>
                <a:lnTo>
                  <a:pt x="1447" y="1018"/>
                </a:lnTo>
                <a:lnTo>
                  <a:pt x="1453" y="1014"/>
                </a:lnTo>
                <a:lnTo>
                  <a:pt x="1458" y="1010"/>
                </a:lnTo>
                <a:lnTo>
                  <a:pt x="1463" y="1005"/>
                </a:lnTo>
                <a:lnTo>
                  <a:pt x="1469" y="1000"/>
                </a:lnTo>
                <a:lnTo>
                  <a:pt x="1474" y="996"/>
                </a:lnTo>
                <a:lnTo>
                  <a:pt x="1480" y="991"/>
                </a:lnTo>
                <a:lnTo>
                  <a:pt x="1485" y="986"/>
                </a:lnTo>
                <a:lnTo>
                  <a:pt x="1491" y="981"/>
                </a:lnTo>
                <a:lnTo>
                  <a:pt x="1496" y="976"/>
                </a:lnTo>
                <a:lnTo>
                  <a:pt x="1501" y="971"/>
                </a:lnTo>
                <a:lnTo>
                  <a:pt x="1506" y="966"/>
                </a:lnTo>
                <a:lnTo>
                  <a:pt x="1511" y="961"/>
                </a:lnTo>
                <a:lnTo>
                  <a:pt x="1516" y="956"/>
                </a:lnTo>
                <a:lnTo>
                  <a:pt x="1521" y="950"/>
                </a:lnTo>
                <a:lnTo>
                  <a:pt x="1526" y="945"/>
                </a:lnTo>
                <a:lnTo>
                  <a:pt x="1531" y="940"/>
                </a:lnTo>
                <a:lnTo>
                  <a:pt x="1536" y="935"/>
                </a:lnTo>
                <a:lnTo>
                  <a:pt x="1541" y="929"/>
                </a:lnTo>
                <a:lnTo>
                  <a:pt x="1546" y="924"/>
                </a:lnTo>
                <a:lnTo>
                  <a:pt x="1550" y="918"/>
                </a:lnTo>
                <a:lnTo>
                  <a:pt x="1555" y="913"/>
                </a:lnTo>
                <a:lnTo>
                  <a:pt x="1559" y="908"/>
                </a:lnTo>
                <a:lnTo>
                  <a:pt x="1564" y="902"/>
                </a:lnTo>
                <a:lnTo>
                  <a:pt x="1568" y="897"/>
                </a:lnTo>
                <a:lnTo>
                  <a:pt x="1573" y="891"/>
                </a:lnTo>
                <a:lnTo>
                  <a:pt x="1577" y="885"/>
                </a:lnTo>
                <a:lnTo>
                  <a:pt x="1581" y="880"/>
                </a:lnTo>
                <a:lnTo>
                  <a:pt x="1585" y="874"/>
                </a:lnTo>
                <a:lnTo>
                  <a:pt x="1590" y="868"/>
                </a:lnTo>
                <a:lnTo>
                  <a:pt x="1594" y="862"/>
                </a:lnTo>
                <a:lnTo>
                  <a:pt x="1598" y="857"/>
                </a:lnTo>
                <a:lnTo>
                  <a:pt x="1602" y="851"/>
                </a:lnTo>
                <a:lnTo>
                  <a:pt x="1605" y="845"/>
                </a:lnTo>
                <a:lnTo>
                  <a:pt x="1609" y="839"/>
                </a:lnTo>
                <a:lnTo>
                  <a:pt x="1613" y="833"/>
                </a:lnTo>
                <a:lnTo>
                  <a:pt x="1617" y="827"/>
                </a:lnTo>
                <a:lnTo>
                  <a:pt x="1620" y="821"/>
                </a:lnTo>
                <a:lnTo>
                  <a:pt x="1624" y="815"/>
                </a:lnTo>
                <a:lnTo>
                  <a:pt x="1627" y="809"/>
                </a:lnTo>
                <a:lnTo>
                  <a:pt x="1631" y="803"/>
                </a:lnTo>
                <a:lnTo>
                  <a:pt x="1634" y="797"/>
                </a:lnTo>
                <a:lnTo>
                  <a:pt x="1637" y="791"/>
                </a:lnTo>
                <a:lnTo>
                  <a:pt x="1640" y="785"/>
                </a:lnTo>
                <a:lnTo>
                  <a:pt x="1643" y="779"/>
                </a:lnTo>
                <a:lnTo>
                  <a:pt x="1646" y="773"/>
                </a:lnTo>
                <a:lnTo>
                  <a:pt x="1649" y="766"/>
                </a:lnTo>
                <a:lnTo>
                  <a:pt x="1652" y="760"/>
                </a:lnTo>
                <a:lnTo>
                  <a:pt x="1655" y="754"/>
                </a:lnTo>
                <a:lnTo>
                  <a:pt x="1658" y="747"/>
                </a:lnTo>
                <a:lnTo>
                  <a:pt x="1661" y="741"/>
                </a:lnTo>
                <a:lnTo>
                  <a:pt x="1663" y="735"/>
                </a:lnTo>
                <a:lnTo>
                  <a:pt x="1666" y="728"/>
                </a:lnTo>
                <a:lnTo>
                  <a:pt x="1668" y="722"/>
                </a:lnTo>
                <a:lnTo>
                  <a:pt x="1671" y="715"/>
                </a:lnTo>
                <a:lnTo>
                  <a:pt x="1673" y="709"/>
                </a:lnTo>
                <a:lnTo>
                  <a:pt x="1676" y="703"/>
                </a:lnTo>
                <a:lnTo>
                  <a:pt x="1678" y="696"/>
                </a:lnTo>
                <a:lnTo>
                  <a:pt x="1680" y="690"/>
                </a:lnTo>
                <a:lnTo>
                  <a:pt x="1682" y="683"/>
                </a:lnTo>
                <a:lnTo>
                  <a:pt x="1684" y="676"/>
                </a:lnTo>
                <a:lnTo>
                  <a:pt x="1686" y="670"/>
                </a:lnTo>
                <a:lnTo>
                  <a:pt x="1688" y="663"/>
                </a:lnTo>
                <a:lnTo>
                  <a:pt x="1689" y="657"/>
                </a:lnTo>
                <a:lnTo>
                  <a:pt x="1691" y="650"/>
                </a:lnTo>
                <a:lnTo>
                  <a:pt x="1693" y="643"/>
                </a:lnTo>
                <a:lnTo>
                  <a:pt x="1694" y="637"/>
                </a:lnTo>
                <a:lnTo>
                  <a:pt x="1696" y="630"/>
                </a:lnTo>
                <a:lnTo>
                  <a:pt x="1697" y="623"/>
                </a:lnTo>
                <a:lnTo>
                  <a:pt x="1698" y="616"/>
                </a:lnTo>
                <a:lnTo>
                  <a:pt x="1700" y="610"/>
                </a:lnTo>
                <a:lnTo>
                  <a:pt x="1701" y="603"/>
                </a:lnTo>
                <a:lnTo>
                  <a:pt x="1702" y="596"/>
                </a:lnTo>
                <a:lnTo>
                  <a:pt x="1703" y="589"/>
                </a:lnTo>
                <a:lnTo>
                  <a:pt x="1704" y="582"/>
                </a:lnTo>
                <a:lnTo>
                  <a:pt x="1705" y="575"/>
                </a:lnTo>
                <a:lnTo>
                  <a:pt x="1705" y="569"/>
                </a:lnTo>
                <a:lnTo>
                  <a:pt x="1706" y="562"/>
                </a:lnTo>
                <a:lnTo>
                  <a:pt x="1707" y="555"/>
                </a:lnTo>
                <a:lnTo>
                  <a:pt x="1707" y="548"/>
                </a:lnTo>
                <a:lnTo>
                  <a:pt x="1708" y="541"/>
                </a:lnTo>
                <a:lnTo>
                  <a:pt x="1708" y="534"/>
                </a:lnTo>
                <a:lnTo>
                  <a:pt x="1708" y="527"/>
                </a:lnTo>
                <a:lnTo>
                  <a:pt x="1709" y="520"/>
                </a:lnTo>
                <a:lnTo>
                  <a:pt x="1709" y="513"/>
                </a:lnTo>
                <a:lnTo>
                  <a:pt x="1709" y="506"/>
                </a:lnTo>
                <a:lnTo>
                  <a:pt x="1709" y="499"/>
                </a:lnTo>
                <a:lnTo>
                  <a:pt x="1709" y="491"/>
                </a:lnTo>
                <a:lnTo>
                  <a:pt x="1708" y="484"/>
                </a:lnTo>
                <a:lnTo>
                  <a:pt x="1708" y="477"/>
                </a:lnTo>
                <a:lnTo>
                  <a:pt x="1708" y="470"/>
                </a:lnTo>
                <a:lnTo>
                  <a:pt x="1707" y="462"/>
                </a:lnTo>
                <a:lnTo>
                  <a:pt x="1707" y="455"/>
                </a:lnTo>
                <a:lnTo>
                  <a:pt x="1706" y="448"/>
                </a:lnTo>
                <a:lnTo>
                  <a:pt x="1705" y="441"/>
                </a:lnTo>
                <a:lnTo>
                  <a:pt x="1704" y="434"/>
                </a:lnTo>
                <a:lnTo>
                  <a:pt x="1704" y="427"/>
                </a:lnTo>
                <a:lnTo>
                  <a:pt x="1703" y="419"/>
                </a:lnTo>
                <a:lnTo>
                  <a:pt x="1702" y="412"/>
                </a:lnTo>
                <a:lnTo>
                  <a:pt x="1700" y="405"/>
                </a:lnTo>
                <a:lnTo>
                  <a:pt x="1699" y="398"/>
                </a:lnTo>
                <a:lnTo>
                  <a:pt x="1698" y="391"/>
                </a:lnTo>
                <a:lnTo>
                  <a:pt x="1696" y="384"/>
                </a:lnTo>
                <a:lnTo>
                  <a:pt x="1695" y="377"/>
                </a:lnTo>
                <a:lnTo>
                  <a:pt x="1693" y="371"/>
                </a:lnTo>
                <a:lnTo>
                  <a:pt x="1692" y="364"/>
                </a:lnTo>
                <a:lnTo>
                  <a:pt x="1690" y="357"/>
                </a:lnTo>
                <a:lnTo>
                  <a:pt x="1688" y="350"/>
                </a:lnTo>
                <a:lnTo>
                  <a:pt x="1686" y="343"/>
                </a:lnTo>
                <a:lnTo>
                  <a:pt x="1684" y="337"/>
                </a:lnTo>
                <a:lnTo>
                  <a:pt x="1682" y="330"/>
                </a:lnTo>
                <a:lnTo>
                  <a:pt x="1680" y="323"/>
                </a:lnTo>
                <a:lnTo>
                  <a:pt x="1678" y="317"/>
                </a:lnTo>
                <a:lnTo>
                  <a:pt x="1676" y="310"/>
                </a:lnTo>
                <a:lnTo>
                  <a:pt x="1673" y="304"/>
                </a:lnTo>
                <a:lnTo>
                  <a:pt x="1671" y="297"/>
                </a:lnTo>
                <a:lnTo>
                  <a:pt x="1668" y="291"/>
                </a:lnTo>
                <a:lnTo>
                  <a:pt x="1666" y="284"/>
                </a:lnTo>
                <a:lnTo>
                  <a:pt x="1663" y="278"/>
                </a:lnTo>
                <a:lnTo>
                  <a:pt x="1660" y="272"/>
                </a:lnTo>
                <a:lnTo>
                  <a:pt x="1657" y="265"/>
                </a:lnTo>
                <a:lnTo>
                  <a:pt x="1654" y="259"/>
                </a:lnTo>
                <a:lnTo>
                  <a:pt x="1651" y="253"/>
                </a:lnTo>
                <a:lnTo>
                  <a:pt x="1648" y="247"/>
                </a:lnTo>
                <a:lnTo>
                  <a:pt x="1645" y="241"/>
                </a:lnTo>
                <a:lnTo>
                  <a:pt x="1642" y="235"/>
                </a:lnTo>
                <a:lnTo>
                  <a:pt x="1639" y="229"/>
                </a:lnTo>
                <a:lnTo>
                  <a:pt x="1635" y="223"/>
                </a:lnTo>
                <a:lnTo>
                  <a:pt x="1632" y="217"/>
                </a:lnTo>
                <a:lnTo>
                  <a:pt x="1628" y="211"/>
                </a:lnTo>
                <a:lnTo>
                  <a:pt x="1625" y="206"/>
                </a:lnTo>
                <a:lnTo>
                  <a:pt x="1621" y="200"/>
                </a:lnTo>
                <a:lnTo>
                  <a:pt x="1617" y="194"/>
                </a:lnTo>
                <a:lnTo>
                  <a:pt x="1613" y="189"/>
                </a:lnTo>
                <a:lnTo>
                  <a:pt x="1610" y="183"/>
                </a:lnTo>
                <a:lnTo>
                  <a:pt x="1606" y="178"/>
                </a:lnTo>
                <a:lnTo>
                  <a:pt x="1602" y="173"/>
                </a:lnTo>
                <a:lnTo>
                  <a:pt x="1597" y="167"/>
                </a:lnTo>
                <a:lnTo>
                  <a:pt x="1593" y="162"/>
                </a:lnTo>
                <a:lnTo>
                  <a:pt x="1589" y="157"/>
                </a:lnTo>
                <a:lnTo>
                  <a:pt x="1585" y="152"/>
                </a:lnTo>
                <a:lnTo>
                  <a:pt x="1580" y="147"/>
                </a:lnTo>
                <a:lnTo>
                  <a:pt x="1576" y="142"/>
                </a:lnTo>
                <a:lnTo>
                  <a:pt x="1571" y="137"/>
                </a:lnTo>
                <a:lnTo>
                  <a:pt x="1567" y="132"/>
                </a:lnTo>
                <a:lnTo>
                  <a:pt x="1562" y="127"/>
                </a:lnTo>
                <a:lnTo>
                  <a:pt x="1557" y="123"/>
                </a:lnTo>
                <a:lnTo>
                  <a:pt x="1552" y="118"/>
                </a:lnTo>
                <a:lnTo>
                  <a:pt x="1547" y="114"/>
                </a:lnTo>
                <a:lnTo>
                  <a:pt x="1542" y="109"/>
                </a:lnTo>
                <a:lnTo>
                  <a:pt x="1537" y="105"/>
                </a:lnTo>
                <a:lnTo>
                  <a:pt x="1532" y="101"/>
                </a:lnTo>
                <a:lnTo>
                  <a:pt x="1527" y="96"/>
                </a:lnTo>
                <a:lnTo>
                  <a:pt x="1522" y="92"/>
                </a:lnTo>
                <a:lnTo>
                  <a:pt x="1516" y="88"/>
                </a:lnTo>
                <a:lnTo>
                  <a:pt x="1511" y="84"/>
                </a:lnTo>
                <a:lnTo>
                  <a:pt x="1506" y="80"/>
                </a:lnTo>
                <a:lnTo>
                  <a:pt x="1500" y="77"/>
                </a:lnTo>
                <a:lnTo>
                  <a:pt x="1494" y="73"/>
                </a:lnTo>
                <a:lnTo>
                  <a:pt x="1489" y="69"/>
                </a:lnTo>
                <a:lnTo>
                  <a:pt x="1483" y="66"/>
                </a:lnTo>
                <a:lnTo>
                  <a:pt x="1477" y="62"/>
                </a:lnTo>
                <a:lnTo>
                  <a:pt x="1471" y="59"/>
                </a:lnTo>
                <a:lnTo>
                  <a:pt x="1465" y="56"/>
                </a:lnTo>
                <a:lnTo>
                  <a:pt x="1459" y="52"/>
                </a:lnTo>
                <a:lnTo>
                  <a:pt x="1454" y="50"/>
                </a:lnTo>
                <a:lnTo>
                  <a:pt x="1449" y="47"/>
                </a:lnTo>
                <a:lnTo>
                  <a:pt x="1444" y="45"/>
                </a:lnTo>
                <a:lnTo>
                  <a:pt x="1438" y="42"/>
                </a:lnTo>
                <a:lnTo>
                  <a:pt x="1433" y="40"/>
                </a:lnTo>
                <a:lnTo>
                  <a:pt x="1427" y="38"/>
                </a:lnTo>
                <a:lnTo>
                  <a:pt x="1422" y="35"/>
                </a:lnTo>
                <a:lnTo>
                  <a:pt x="1416" y="33"/>
                </a:lnTo>
                <a:lnTo>
                  <a:pt x="1411" y="31"/>
                </a:lnTo>
                <a:lnTo>
                  <a:pt x="1405" y="29"/>
                </a:lnTo>
                <a:lnTo>
                  <a:pt x="1399" y="27"/>
                </a:lnTo>
                <a:lnTo>
                  <a:pt x="1394" y="26"/>
                </a:lnTo>
                <a:lnTo>
                  <a:pt x="1388" y="24"/>
                </a:lnTo>
                <a:lnTo>
                  <a:pt x="1382" y="22"/>
                </a:lnTo>
                <a:lnTo>
                  <a:pt x="1376" y="20"/>
                </a:lnTo>
                <a:lnTo>
                  <a:pt x="1370" y="19"/>
                </a:lnTo>
                <a:lnTo>
                  <a:pt x="1364" y="17"/>
                </a:lnTo>
                <a:lnTo>
                  <a:pt x="1358" y="16"/>
                </a:lnTo>
                <a:lnTo>
                  <a:pt x="1352" y="15"/>
                </a:lnTo>
                <a:lnTo>
                  <a:pt x="1346" y="13"/>
                </a:lnTo>
                <a:lnTo>
                  <a:pt x="1340" y="12"/>
                </a:lnTo>
                <a:lnTo>
                  <a:pt x="1334" y="11"/>
                </a:lnTo>
                <a:lnTo>
                  <a:pt x="1327" y="10"/>
                </a:lnTo>
                <a:lnTo>
                  <a:pt x="1321" y="9"/>
                </a:lnTo>
                <a:lnTo>
                  <a:pt x="1315" y="8"/>
                </a:lnTo>
                <a:lnTo>
                  <a:pt x="1308" y="7"/>
                </a:lnTo>
                <a:lnTo>
                  <a:pt x="1302" y="6"/>
                </a:lnTo>
                <a:lnTo>
                  <a:pt x="1295" y="5"/>
                </a:lnTo>
                <a:lnTo>
                  <a:pt x="1289" y="4"/>
                </a:lnTo>
                <a:lnTo>
                  <a:pt x="1282" y="4"/>
                </a:lnTo>
                <a:lnTo>
                  <a:pt x="1276" y="3"/>
                </a:lnTo>
                <a:lnTo>
                  <a:pt x="1269" y="3"/>
                </a:lnTo>
                <a:lnTo>
                  <a:pt x="1262" y="2"/>
                </a:lnTo>
                <a:lnTo>
                  <a:pt x="1256" y="2"/>
                </a:lnTo>
                <a:lnTo>
                  <a:pt x="1249" y="1"/>
                </a:lnTo>
                <a:lnTo>
                  <a:pt x="1242" y="1"/>
                </a:lnTo>
                <a:lnTo>
                  <a:pt x="1235" y="1"/>
                </a:lnTo>
                <a:lnTo>
                  <a:pt x="1228" y="0"/>
                </a:lnTo>
                <a:lnTo>
                  <a:pt x="1221" y="0"/>
                </a:lnTo>
                <a:lnTo>
                  <a:pt x="1214" y="0"/>
                </a:lnTo>
                <a:lnTo>
                  <a:pt x="1207" y="0"/>
                </a:lnTo>
                <a:lnTo>
                  <a:pt x="1200" y="0"/>
                </a:lnTo>
                <a:lnTo>
                  <a:pt x="1193" y="0"/>
                </a:lnTo>
                <a:lnTo>
                  <a:pt x="1186" y="0"/>
                </a:lnTo>
                <a:lnTo>
                  <a:pt x="1179" y="0"/>
                </a:lnTo>
                <a:lnTo>
                  <a:pt x="1172" y="0"/>
                </a:lnTo>
                <a:lnTo>
                  <a:pt x="1165" y="0"/>
                </a:lnTo>
                <a:lnTo>
                  <a:pt x="1157" y="1"/>
                </a:lnTo>
                <a:lnTo>
                  <a:pt x="1150" y="1"/>
                </a:lnTo>
                <a:lnTo>
                  <a:pt x="1143" y="1"/>
                </a:lnTo>
                <a:lnTo>
                  <a:pt x="1136" y="2"/>
                </a:lnTo>
                <a:lnTo>
                  <a:pt x="1128" y="2"/>
                </a:lnTo>
                <a:lnTo>
                  <a:pt x="1121" y="3"/>
                </a:lnTo>
                <a:lnTo>
                  <a:pt x="1113" y="3"/>
                </a:lnTo>
                <a:lnTo>
                  <a:pt x="1106" y="4"/>
                </a:lnTo>
                <a:lnTo>
                  <a:pt x="1098" y="4"/>
                </a:lnTo>
                <a:lnTo>
                  <a:pt x="1091" y="5"/>
                </a:lnTo>
                <a:lnTo>
                  <a:pt x="1083" y="6"/>
                </a:lnTo>
                <a:lnTo>
                  <a:pt x="1076" y="6"/>
                </a:lnTo>
                <a:lnTo>
                  <a:pt x="1068" y="7"/>
                </a:lnTo>
                <a:lnTo>
                  <a:pt x="1061" y="8"/>
                </a:lnTo>
                <a:lnTo>
                  <a:pt x="1053" y="9"/>
                </a:lnTo>
                <a:lnTo>
                  <a:pt x="1045" y="9"/>
                </a:lnTo>
                <a:lnTo>
                  <a:pt x="1038" y="10"/>
                </a:lnTo>
                <a:lnTo>
                  <a:pt x="1030" y="11"/>
                </a:lnTo>
                <a:lnTo>
                  <a:pt x="1022" y="12"/>
                </a:lnTo>
                <a:lnTo>
                  <a:pt x="1014" y="13"/>
                </a:lnTo>
                <a:lnTo>
                  <a:pt x="1007" y="14"/>
                </a:lnTo>
                <a:lnTo>
                  <a:pt x="999" y="15"/>
                </a:lnTo>
                <a:lnTo>
                  <a:pt x="991" y="16"/>
                </a:lnTo>
                <a:lnTo>
                  <a:pt x="983" y="18"/>
                </a:lnTo>
                <a:lnTo>
                  <a:pt x="975" y="19"/>
                </a:lnTo>
                <a:lnTo>
                  <a:pt x="967" y="20"/>
                </a:lnTo>
                <a:lnTo>
                  <a:pt x="959" y="21"/>
                </a:lnTo>
                <a:lnTo>
                  <a:pt x="951" y="22"/>
                </a:lnTo>
                <a:lnTo>
                  <a:pt x="943" y="24"/>
                </a:lnTo>
                <a:lnTo>
                  <a:pt x="935" y="25"/>
                </a:lnTo>
                <a:lnTo>
                  <a:pt x="927" y="26"/>
                </a:lnTo>
                <a:lnTo>
                  <a:pt x="919" y="28"/>
                </a:lnTo>
                <a:lnTo>
                  <a:pt x="911" y="29"/>
                </a:lnTo>
                <a:lnTo>
                  <a:pt x="903" y="30"/>
                </a:lnTo>
                <a:lnTo>
                  <a:pt x="895" y="32"/>
                </a:lnTo>
                <a:lnTo>
                  <a:pt x="887" y="33"/>
                </a:lnTo>
                <a:lnTo>
                  <a:pt x="879" y="35"/>
                </a:lnTo>
                <a:lnTo>
                  <a:pt x="871" y="36"/>
                </a:lnTo>
                <a:lnTo>
                  <a:pt x="863" y="38"/>
                </a:lnTo>
                <a:lnTo>
                  <a:pt x="855" y="36"/>
                </a:lnTo>
                <a:lnTo>
                  <a:pt x="847" y="35"/>
                </a:lnTo>
                <a:lnTo>
                  <a:pt x="838" y="33"/>
                </a:lnTo>
                <a:lnTo>
                  <a:pt x="830" y="32"/>
                </a:lnTo>
                <a:lnTo>
                  <a:pt x="822" y="31"/>
                </a:lnTo>
                <a:lnTo>
                  <a:pt x="814" y="29"/>
                </a:lnTo>
                <a:lnTo>
                  <a:pt x="806" y="28"/>
                </a:lnTo>
                <a:lnTo>
                  <a:pt x="798" y="26"/>
                </a:lnTo>
                <a:lnTo>
                  <a:pt x="790" y="25"/>
                </a:lnTo>
                <a:lnTo>
                  <a:pt x="782" y="24"/>
                </a:lnTo>
                <a:lnTo>
                  <a:pt x="775" y="23"/>
                </a:lnTo>
                <a:lnTo>
                  <a:pt x="767" y="21"/>
                </a:lnTo>
                <a:lnTo>
                  <a:pt x="759" y="20"/>
                </a:lnTo>
                <a:lnTo>
                  <a:pt x="751" y="19"/>
                </a:lnTo>
                <a:lnTo>
                  <a:pt x="743" y="18"/>
                </a:lnTo>
                <a:lnTo>
                  <a:pt x="735" y="17"/>
                </a:lnTo>
                <a:lnTo>
                  <a:pt x="727" y="16"/>
                </a:lnTo>
                <a:lnTo>
                  <a:pt x="719" y="15"/>
                </a:lnTo>
                <a:lnTo>
                  <a:pt x="712" y="14"/>
                </a:lnTo>
                <a:lnTo>
                  <a:pt x="704" y="13"/>
                </a:lnTo>
                <a:lnTo>
                  <a:pt x="696" y="12"/>
                </a:lnTo>
                <a:lnTo>
                  <a:pt x="688" y="11"/>
                </a:lnTo>
                <a:lnTo>
                  <a:pt x="681" y="10"/>
                </a:lnTo>
                <a:lnTo>
                  <a:pt x="673" y="9"/>
                </a:lnTo>
                <a:lnTo>
                  <a:pt x="665" y="8"/>
                </a:lnTo>
                <a:lnTo>
                  <a:pt x="658" y="7"/>
                </a:lnTo>
                <a:lnTo>
                  <a:pt x="650" y="7"/>
                </a:lnTo>
                <a:lnTo>
                  <a:pt x="643" y="6"/>
                </a:lnTo>
                <a:lnTo>
                  <a:pt x="635" y="5"/>
                </a:lnTo>
                <a:lnTo>
                  <a:pt x="627" y="4"/>
                </a:lnTo>
                <a:lnTo>
                  <a:pt x="620" y="4"/>
                </a:lnTo>
                <a:lnTo>
                  <a:pt x="612" y="3"/>
                </a:lnTo>
                <a:lnTo>
                  <a:pt x="605" y="3"/>
                </a:lnTo>
                <a:lnTo>
                  <a:pt x="598" y="2"/>
                </a:lnTo>
                <a:lnTo>
                  <a:pt x="590" y="2"/>
                </a:lnTo>
                <a:lnTo>
                  <a:pt x="583" y="1"/>
                </a:lnTo>
                <a:lnTo>
                  <a:pt x="575" y="1"/>
                </a:lnTo>
                <a:lnTo>
                  <a:pt x="568" y="1"/>
                </a:lnTo>
                <a:lnTo>
                  <a:pt x="561" y="0"/>
                </a:lnTo>
                <a:lnTo>
                  <a:pt x="554" y="0"/>
                </a:lnTo>
                <a:lnTo>
                  <a:pt x="546" y="0"/>
                </a:lnTo>
                <a:lnTo>
                  <a:pt x="539" y="0"/>
                </a:lnTo>
                <a:lnTo>
                  <a:pt x="532" y="0"/>
                </a:lnTo>
                <a:lnTo>
                  <a:pt x="525" y="0"/>
                </a:lnTo>
                <a:lnTo>
                  <a:pt x="518" y="0"/>
                </a:lnTo>
                <a:lnTo>
                  <a:pt x="511" y="0"/>
                </a:lnTo>
                <a:lnTo>
                  <a:pt x="504" y="0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1"/>
                </a:lnTo>
                <a:lnTo>
                  <a:pt x="462" y="1"/>
                </a:lnTo>
                <a:lnTo>
                  <a:pt x="456" y="2"/>
                </a:lnTo>
                <a:lnTo>
                  <a:pt x="449" y="2"/>
                </a:lnTo>
                <a:lnTo>
                  <a:pt x="442" y="3"/>
                </a:lnTo>
                <a:lnTo>
                  <a:pt x="436" y="3"/>
                </a:lnTo>
                <a:lnTo>
                  <a:pt x="429" y="4"/>
                </a:lnTo>
                <a:lnTo>
                  <a:pt x="422" y="4"/>
                </a:lnTo>
                <a:lnTo>
                  <a:pt x="416" y="5"/>
                </a:lnTo>
                <a:lnTo>
                  <a:pt x="409" y="6"/>
                </a:lnTo>
                <a:lnTo>
                  <a:pt x="403" y="7"/>
                </a:lnTo>
                <a:lnTo>
                  <a:pt x="396" y="8"/>
                </a:lnTo>
                <a:lnTo>
                  <a:pt x="390" y="9"/>
                </a:lnTo>
                <a:lnTo>
                  <a:pt x="384" y="10"/>
                </a:lnTo>
                <a:lnTo>
                  <a:pt x="377" y="11"/>
                </a:lnTo>
                <a:lnTo>
                  <a:pt x="371" y="12"/>
                </a:lnTo>
                <a:lnTo>
                  <a:pt x="365" y="13"/>
                </a:lnTo>
                <a:lnTo>
                  <a:pt x="359" y="15"/>
                </a:lnTo>
                <a:lnTo>
                  <a:pt x="353" y="16"/>
                </a:lnTo>
                <a:lnTo>
                  <a:pt x="347" y="17"/>
                </a:lnTo>
                <a:lnTo>
                  <a:pt x="341" y="19"/>
                </a:lnTo>
                <a:lnTo>
                  <a:pt x="335" y="20"/>
                </a:lnTo>
                <a:lnTo>
                  <a:pt x="329" y="22"/>
                </a:lnTo>
                <a:lnTo>
                  <a:pt x="323" y="24"/>
                </a:lnTo>
                <a:lnTo>
                  <a:pt x="317" y="25"/>
                </a:lnTo>
                <a:lnTo>
                  <a:pt x="312" y="27"/>
                </a:lnTo>
                <a:lnTo>
                  <a:pt x="307" y="29"/>
                </a:lnTo>
                <a:lnTo>
                  <a:pt x="301" y="31"/>
                </a:lnTo>
                <a:lnTo>
                  <a:pt x="295" y="33"/>
                </a:lnTo>
                <a:lnTo>
                  <a:pt x="290" y="35"/>
                </a:lnTo>
                <a:lnTo>
                  <a:pt x="284" y="37"/>
                </a:lnTo>
                <a:lnTo>
                  <a:pt x="279" y="39"/>
                </a:lnTo>
                <a:lnTo>
                  <a:pt x="273" y="42"/>
                </a:lnTo>
                <a:lnTo>
                  <a:pt x="268" y="44"/>
                </a:lnTo>
                <a:lnTo>
                  <a:pt x="263" y="46"/>
                </a:lnTo>
                <a:lnTo>
                  <a:pt x="257" y="49"/>
                </a:lnTo>
                <a:lnTo>
                  <a:pt x="252" y="52"/>
                </a:lnTo>
                <a:lnTo>
                  <a:pt x="246" y="55"/>
                </a:lnTo>
                <a:lnTo>
                  <a:pt x="240" y="58"/>
                </a:lnTo>
                <a:lnTo>
                  <a:pt x="234" y="61"/>
                </a:lnTo>
                <a:lnTo>
                  <a:pt x="228" y="65"/>
                </a:lnTo>
                <a:lnTo>
                  <a:pt x="222" y="68"/>
                </a:lnTo>
                <a:lnTo>
                  <a:pt x="217" y="72"/>
                </a:lnTo>
                <a:lnTo>
                  <a:pt x="211" y="76"/>
                </a:lnTo>
                <a:lnTo>
                  <a:pt x="205" y="80"/>
                </a:lnTo>
                <a:lnTo>
                  <a:pt x="200" y="83"/>
                </a:lnTo>
                <a:lnTo>
                  <a:pt x="194" y="87"/>
                </a:lnTo>
                <a:lnTo>
                  <a:pt x="189" y="91"/>
                </a:lnTo>
                <a:lnTo>
                  <a:pt x="184" y="96"/>
                </a:lnTo>
                <a:lnTo>
                  <a:pt x="178" y="100"/>
                </a:lnTo>
                <a:lnTo>
                  <a:pt x="173" y="104"/>
                </a:lnTo>
                <a:lnTo>
                  <a:pt x="168" y="108"/>
                </a:lnTo>
                <a:lnTo>
                  <a:pt x="163" y="113"/>
                </a:lnTo>
                <a:lnTo>
                  <a:pt x="158" y="117"/>
                </a:lnTo>
                <a:lnTo>
                  <a:pt x="153" y="122"/>
                </a:lnTo>
                <a:lnTo>
                  <a:pt x="148" y="127"/>
                </a:lnTo>
                <a:lnTo>
                  <a:pt x="143" y="132"/>
                </a:lnTo>
                <a:lnTo>
                  <a:pt x="139" y="136"/>
                </a:lnTo>
                <a:lnTo>
                  <a:pt x="134" y="141"/>
                </a:lnTo>
                <a:lnTo>
                  <a:pt x="130" y="146"/>
                </a:lnTo>
                <a:lnTo>
                  <a:pt x="125" y="151"/>
                </a:lnTo>
                <a:lnTo>
                  <a:pt x="121" y="156"/>
                </a:lnTo>
                <a:lnTo>
                  <a:pt x="116" y="162"/>
                </a:lnTo>
                <a:lnTo>
                  <a:pt x="112" y="167"/>
                </a:lnTo>
                <a:lnTo>
                  <a:pt x="108" y="172"/>
                </a:lnTo>
                <a:lnTo>
                  <a:pt x="104" y="177"/>
                </a:lnTo>
                <a:lnTo>
                  <a:pt x="100" y="183"/>
                </a:lnTo>
                <a:lnTo>
                  <a:pt x="96" y="188"/>
                </a:lnTo>
                <a:lnTo>
                  <a:pt x="92" y="194"/>
                </a:lnTo>
                <a:lnTo>
                  <a:pt x="88" y="200"/>
                </a:lnTo>
                <a:lnTo>
                  <a:pt x="84" y="205"/>
                </a:lnTo>
                <a:lnTo>
                  <a:pt x="81" y="211"/>
                </a:lnTo>
                <a:lnTo>
                  <a:pt x="77" y="217"/>
                </a:lnTo>
                <a:lnTo>
                  <a:pt x="74" y="223"/>
                </a:lnTo>
                <a:lnTo>
                  <a:pt x="70" y="229"/>
                </a:lnTo>
                <a:lnTo>
                  <a:pt x="67" y="235"/>
                </a:lnTo>
                <a:lnTo>
                  <a:pt x="64" y="241"/>
                </a:lnTo>
                <a:lnTo>
                  <a:pt x="60" y="247"/>
                </a:lnTo>
                <a:lnTo>
                  <a:pt x="57" y="253"/>
                </a:lnTo>
                <a:lnTo>
                  <a:pt x="54" y="259"/>
                </a:lnTo>
                <a:lnTo>
                  <a:pt x="51" y="265"/>
                </a:lnTo>
                <a:lnTo>
                  <a:pt x="49" y="271"/>
                </a:lnTo>
                <a:lnTo>
                  <a:pt x="46" y="278"/>
                </a:lnTo>
                <a:lnTo>
                  <a:pt x="43" y="284"/>
                </a:lnTo>
                <a:lnTo>
                  <a:pt x="40" y="290"/>
                </a:lnTo>
                <a:lnTo>
                  <a:pt x="38" y="297"/>
                </a:lnTo>
                <a:lnTo>
                  <a:pt x="35" y="303"/>
                </a:lnTo>
                <a:lnTo>
                  <a:pt x="33" y="310"/>
                </a:lnTo>
                <a:lnTo>
                  <a:pt x="31" y="317"/>
                </a:lnTo>
                <a:lnTo>
                  <a:pt x="28" y="323"/>
                </a:lnTo>
                <a:lnTo>
                  <a:pt x="26" y="330"/>
                </a:lnTo>
                <a:lnTo>
                  <a:pt x="24" y="336"/>
                </a:lnTo>
                <a:lnTo>
                  <a:pt x="22" y="343"/>
                </a:lnTo>
                <a:lnTo>
                  <a:pt x="20" y="350"/>
                </a:lnTo>
                <a:lnTo>
                  <a:pt x="19" y="357"/>
                </a:lnTo>
                <a:lnTo>
                  <a:pt x="17" y="364"/>
                </a:lnTo>
                <a:lnTo>
                  <a:pt x="15" y="370"/>
                </a:lnTo>
                <a:lnTo>
                  <a:pt x="14" y="377"/>
                </a:lnTo>
                <a:lnTo>
                  <a:pt x="12" y="384"/>
                </a:lnTo>
                <a:lnTo>
                  <a:pt x="11" y="391"/>
                </a:lnTo>
                <a:lnTo>
                  <a:pt x="9" y="398"/>
                </a:lnTo>
                <a:lnTo>
                  <a:pt x="8" y="405"/>
                </a:lnTo>
                <a:lnTo>
                  <a:pt x="7" y="412"/>
                </a:lnTo>
                <a:lnTo>
                  <a:pt x="6" y="419"/>
                </a:lnTo>
                <a:lnTo>
                  <a:pt x="5" y="427"/>
                </a:lnTo>
                <a:lnTo>
                  <a:pt x="4" y="434"/>
                </a:lnTo>
                <a:lnTo>
                  <a:pt x="3" y="441"/>
                </a:lnTo>
                <a:lnTo>
                  <a:pt x="2" y="448"/>
                </a:lnTo>
                <a:lnTo>
                  <a:pt x="2" y="455"/>
                </a:lnTo>
                <a:lnTo>
                  <a:pt x="1" y="462"/>
                </a:lnTo>
                <a:lnTo>
                  <a:pt x="1" y="470"/>
                </a:lnTo>
                <a:lnTo>
                  <a:pt x="0" y="477"/>
                </a:lnTo>
                <a:lnTo>
                  <a:pt x="0" y="484"/>
                </a:lnTo>
                <a:lnTo>
                  <a:pt x="0" y="491"/>
                </a:lnTo>
                <a:lnTo>
                  <a:pt x="0" y="499"/>
                </a:lnTo>
                <a:lnTo>
                  <a:pt x="0" y="506"/>
                </a:lnTo>
                <a:lnTo>
                  <a:pt x="0" y="513"/>
                </a:lnTo>
                <a:lnTo>
                  <a:pt x="0" y="520"/>
                </a:lnTo>
                <a:lnTo>
                  <a:pt x="0" y="527"/>
                </a:lnTo>
                <a:lnTo>
                  <a:pt x="0" y="534"/>
                </a:lnTo>
                <a:lnTo>
                  <a:pt x="1" y="541"/>
                </a:lnTo>
                <a:lnTo>
                  <a:pt x="1" y="548"/>
                </a:lnTo>
                <a:lnTo>
                  <a:pt x="2" y="555"/>
                </a:lnTo>
                <a:lnTo>
                  <a:pt x="2" y="562"/>
                </a:lnTo>
                <a:lnTo>
                  <a:pt x="3" y="569"/>
                </a:lnTo>
                <a:lnTo>
                  <a:pt x="4" y="575"/>
                </a:lnTo>
                <a:lnTo>
                  <a:pt x="5" y="582"/>
                </a:lnTo>
                <a:lnTo>
                  <a:pt x="5" y="589"/>
                </a:lnTo>
                <a:lnTo>
                  <a:pt x="6" y="596"/>
                </a:lnTo>
                <a:lnTo>
                  <a:pt x="8" y="603"/>
                </a:lnTo>
                <a:lnTo>
                  <a:pt x="9" y="610"/>
                </a:lnTo>
                <a:lnTo>
                  <a:pt x="10" y="616"/>
                </a:lnTo>
                <a:lnTo>
                  <a:pt x="11" y="623"/>
                </a:lnTo>
                <a:lnTo>
                  <a:pt x="13" y="630"/>
                </a:lnTo>
                <a:lnTo>
                  <a:pt x="14" y="637"/>
                </a:lnTo>
                <a:lnTo>
                  <a:pt x="16" y="643"/>
                </a:lnTo>
                <a:lnTo>
                  <a:pt x="17" y="650"/>
                </a:lnTo>
                <a:lnTo>
                  <a:pt x="19" y="657"/>
                </a:lnTo>
                <a:lnTo>
                  <a:pt x="21" y="663"/>
                </a:lnTo>
                <a:lnTo>
                  <a:pt x="23" y="670"/>
                </a:lnTo>
                <a:lnTo>
                  <a:pt x="24" y="676"/>
                </a:lnTo>
                <a:lnTo>
                  <a:pt x="26" y="683"/>
                </a:lnTo>
                <a:lnTo>
                  <a:pt x="29" y="690"/>
                </a:lnTo>
                <a:lnTo>
                  <a:pt x="31" y="696"/>
                </a:lnTo>
                <a:lnTo>
                  <a:pt x="33" y="703"/>
                </a:lnTo>
                <a:lnTo>
                  <a:pt x="35" y="709"/>
                </a:lnTo>
                <a:lnTo>
                  <a:pt x="37" y="715"/>
                </a:lnTo>
                <a:lnTo>
                  <a:pt x="40" y="722"/>
                </a:lnTo>
                <a:lnTo>
                  <a:pt x="42" y="728"/>
                </a:lnTo>
                <a:lnTo>
                  <a:pt x="45" y="735"/>
                </a:lnTo>
                <a:lnTo>
                  <a:pt x="48" y="741"/>
                </a:lnTo>
                <a:lnTo>
                  <a:pt x="50" y="747"/>
                </a:lnTo>
                <a:lnTo>
                  <a:pt x="53" y="754"/>
                </a:lnTo>
                <a:lnTo>
                  <a:pt x="56" y="760"/>
                </a:lnTo>
                <a:lnTo>
                  <a:pt x="59" y="766"/>
                </a:lnTo>
                <a:lnTo>
                  <a:pt x="62" y="773"/>
                </a:lnTo>
                <a:lnTo>
                  <a:pt x="65" y="779"/>
                </a:lnTo>
                <a:lnTo>
                  <a:pt x="68" y="785"/>
                </a:lnTo>
                <a:lnTo>
                  <a:pt x="71" y="791"/>
                </a:lnTo>
                <a:lnTo>
                  <a:pt x="74" y="797"/>
                </a:lnTo>
                <a:lnTo>
                  <a:pt x="78" y="803"/>
                </a:lnTo>
                <a:lnTo>
                  <a:pt x="81" y="809"/>
                </a:lnTo>
                <a:lnTo>
                  <a:pt x="85" y="815"/>
                </a:lnTo>
                <a:lnTo>
                  <a:pt x="88" y="821"/>
                </a:lnTo>
                <a:lnTo>
                  <a:pt x="92" y="827"/>
                </a:lnTo>
                <a:lnTo>
                  <a:pt x="95" y="833"/>
                </a:lnTo>
                <a:lnTo>
                  <a:pt x="99" y="839"/>
                </a:lnTo>
                <a:lnTo>
                  <a:pt x="103" y="845"/>
                </a:lnTo>
                <a:lnTo>
                  <a:pt x="107" y="851"/>
                </a:lnTo>
                <a:lnTo>
                  <a:pt x="111" y="857"/>
                </a:lnTo>
                <a:lnTo>
                  <a:pt x="115" y="862"/>
                </a:lnTo>
                <a:lnTo>
                  <a:pt x="119" y="868"/>
                </a:lnTo>
                <a:lnTo>
                  <a:pt x="123" y="874"/>
                </a:lnTo>
                <a:lnTo>
                  <a:pt x="127" y="880"/>
                </a:lnTo>
                <a:lnTo>
                  <a:pt x="131" y="885"/>
                </a:lnTo>
                <a:lnTo>
                  <a:pt x="135" y="891"/>
                </a:lnTo>
                <a:lnTo>
                  <a:pt x="140" y="897"/>
                </a:lnTo>
                <a:lnTo>
                  <a:pt x="144" y="902"/>
                </a:lnTo>
                <a:lnTo>
                  <a:pt x="149" y="908"/>
                </a:lnTo>
                <a:lnTo>
                  <a:pt x="153" y="913"/>
                </a:lnTo>
                <a:lnTo>
                  <a:pt x="158" y="918"/>
                </a:lnTo>
                <a:lnTo>
                  <a:pt x="162" y="924"/>
                </a:lnTo>
                <a:lnTo>
                  <a:pt x="167" y="929"/>
                </a:lnTo>
                <a:lnTo>
                  <a:pt x="172" y="935"/>
                </a:lnTo>
                <a:lnTo>
                  <a:pt x="177" y="940"/>
                </a:lnTo>
                <a:lnTo>
                  <a:pt x="182" y="945"/>
                </a:lnTo>
                <a:lnTo>
                  <a:pt x="187" y="950"/>
                </a:lnTo>
                <a:lnTo>
                  <a:pt x="192" y="956"/>
                </a:lnTo>
                <a:lnTo>
                  <a:pt x="197" y="961"/>
                </a:lnTo>
                <a:lnTo>
                  <a:pt x="202" y="966"/>
                </a:lnTo>
                <a:lnTo>
                  <a:pt x="207" y="971"/>
                </a:lnTo>
                <a:lnTo>
                  <a:pt x="212" y="976"/>
                </a:lnTo>
                <a:lnTo>
                  <a:pt x="218" y="981"/>
                </a:lnTo>
                <a:lnTo>
                  <a:pt x="223" y="986"/>
                </a:lnTo>
                <a:lnTo>
                  <a:pt x="228" y="991"/>
                </a:lnTo>
                <a:lnTo>
                  <a:pt x="234" y="996"/>
                </a:lnTo>
                <a:lnTo>
                  <a:pt x="239" y="1000"/>
                </a:lnTo>
                <a:lnTo>
                  <a:pt x="245" y="1005"/>
                </a:lnTo>
                <a:lnTo>
                  <a:pt x="250" y="1010"/>
                </a:lnTo>
                <a:lnTo>
                  <a:pt x="255" y="1014"/>
                </a:lnTo>
                <a:lnTo>
                  <a:pt x="260" y="1018"/>
                </a:lnTo>
                <a:lnTo>
                  <a:pt x="266" y="1022"/>
                </a:lnTo>
                <a:lnTo>
                  <a:pt x="271" y="1026"/>
                </a:lnTo>
                <a:lnTo>
                  <a:pt x="276" y="1030"/>
                </a:lnTo>
                <a:lnTo>
                  <a:pt x="281" y="1034"/>
                </a:lnTo>
                <a:lnTo>
                  <a:pt x="286" y="1038"/>
                </a:lnTo>
                <a:lnTo>
                  <a:pt x="292" y="1042"/>
                </a:lnTo>
                <a:lnTo>
                  <a:pt x="297" y="1046"/>
                </a:lnTo>
                <a:lnTo>
                  <a:pt x="303" y="1050"/>
                </a:lnTo>
                <a:lnTo>
                  <a:pt x="308" y="1053"/>
                </a:lnTo>
                <a:lnTo>
                  <a:pt x="313" y="1057"/>
                </a:lnTo>
                <a:lnTo>
                  <a:pt x="318" y="1061"/>
                </a:lnTo>
                <a:lnTo>
                  <a:pt x="324" y="1064"/>
                </a:lnTo>
                <a:lnTo>
                  <a:pt x="329" y="1068"/>
                </a:lnTo>
                <a:lnTo>
                  <a:pt x="335" y="1072"/>
                </a:lnTo>
                <a:lnTo>
                  <a:pt x="340" y="1075"/>
                </a:lnTo>
                <a:lnTo>
                  <a:pt x="346" y="1078"/>
                </a:lnTo>
                <a:lnTo>
                  <a:pt x="352" y="1082"/>
                </a:lnTo>
                <a:lnTo>
                  <a:pt x="358" y="1085"/>
                </a:lnTo>
                <a:lnTo>
                  <a:pt x="364" y="1089"/>
                </a:lnTo>
                <a:lnTo>
                  <a:pt x="369" y="1092"/>
                </a:lnTo>
                <a:lnTo>
                  <a:pt x="375" y="1095"/>
                </a:lnTo>
                <a:lnTo>
                  <a:pt x="381" y="1098"/>
                </a:lnTo>
                <a:lnTo>
                  <a:pt x="387" y="1101"/>
                </a:lnTo>
                <a:lnTo>
                  <a:pt x="393" y="1105"/>
                </a:lnTo>
                <a:lnTo>
                  <a:pt x="399" y="1108"/>
                </a:lnTo>
                <a:lnTo>
                  <a:pt x="405" y="1111"/>
                </a:lnTo>
                <a:lnTo>
                  <a:pt x="412" y="1114"/>
                </a:lnTo>
                <a:lnTo>
                  <a:pt x="418" y="1117"/>
                </a:lnTo>
                <a:lnTo>
                  <a:pt x="424" y="1119"/>
                </a:lnTo>
                <a:lnTo>
                  <a:pt x="430" y="1122"/>
                </a:lnTo>
                <a:lnTo>
                  <a:pt x="436" y="1125"/>
                </a:lnTo>
                <a:lnTo>
                  <a:pt x="443" y="1128"/>
                </a:lnTo>
                <a:lnTo>
                  <a:pt x="449" y="1131"/>
                </a:lnTo>
                <a:lnTo>
                  <a:pt x="455" y="1133"/>
                </a:lnTo>
                <a:lnTo>
                  <a:pt x="462" y="1136"/>
                </a:lnTo>
                <a:lnTo>
                  <a:pt x="468" y="1138"/>
                </a:lnTo>
                <a:lnTo>
                  <a:pt x="475" y="1141"/>
                </a:lnTo>
                <a:lnTo>
                  <a:pt x="481" y="1143"/>
                </a:lnTo>
                <a:lnTo>
                  <a:pt x="488" y="1146"/>
                </a:lnTo>
                <a:lnTo>
                  <a:pt x="494" y="1148"/>
                </a:lnTo>
                <a:lnTo>
                  <a:pt x="501" y="1151"/>
                </a:lnTo>
                <a:lnTo>
                  <a:pt x="507" y="1153"/>
                </a:lnTo>
                <a:lnTo>
                  <a:pt x="514" y="1155"/>
                </a:lnTo>
                <a:lnTo>
                  <a:pt x="521" y="1157"/>
                </a:lnTo>
                <a:lnTo>
                  <a:pt x="527" y="1160"/>
                </a:lnTo>
                <a:lnTo>
                  <a:pt x="534" y="1162"/>
                </a:lnTo>
                <a:lnTo>
                  <a:pt x="541" y="1164"/>
                </a:lnTo>
                <a:lnTo>
                  <a:pt x="548" y="1166"/>
                </a:lnTo>
                <a:lnTo>
                  <a:pt x="554" y="1168"/>
                </a:lnTo>
                <a:lnTo>
                  <a:pt x="561" y="1170"/>
                </a:lnTo>
                <a:lnTo>
                  <a:pt x="568" y="1172"/>
                </a:lnTo>
                <a:lnTo>
                  <a:pt x="575" y="1174"/>
                </a:lnTo>
                <a:lnTo>
                  <a:pt x="582" y="1175"/>
                </a:lnTo>
                <a:lnTo>
                  <a:pt x="589" y="1177"/>
                </a:lnTo>
                <a:lnTo>
                  <a:pt x="596" y="1179"/>
                </a:lnTo>
                <a:lnTo>
                  <a:pt x="603" y="1181"/>
                </a:lnTo>
                <a:lnTo>
                  <a:pt x="610" y="1182"/>
                </a:lnTo>
                <a:lnTo>
                  <a:pt x="617" y="1184"/>
                </a:lnTo>
                <a:lnTo>
                  <a:pt x="624" y="1185"/>
                </a:lnTo>
                <a:lnTo>
                  <a:pt x="631" y="1187"/>
                </a:lnTo>
                <a:lnTo>
                  <a:pt x="638" y="1188"/>
                </a:lnTo>
                <a:lnTo>
                  <a:pt x="645" y="1190"/>
                </a:lnTo>
                <a:lnTo>
                  <a:pt x="652" y="1191"/>
                </a:lnTo>
                <a:lnTo>
                  <a:pt x="660" y="1192"/>
                </a:lnTo>
                <a:lnTo>
                  <a:pt x="667" y="1193"/>
                </a:lnTo>
                <a:lnTo>
                  <a:pt x="674" y="1195"/>
                </a:lnTo>
                <a:lnTo>
                  <a:pt x="681" y="1196"/>
                </a:lnTo>
                <a:lnTo>
                  <a:pt x="689" y="1197"/>
                </a:lnTo>
                <a:lnTo>
                  <a:pt x="696" y="1198"/>
                </a:lnTo>
                <a:lnTo>
                  <a:pt x="703" y="1199"/>
                </a:lnTo>
                <a:lnTo>
                  <a:pt x="710" y="1200"/>
                </a:lnTo>
                <a:lnTo>
                  <a:pt x="718" y="1201"/>
                </a:lnTo>
                <a:lnTo>
                  <a:pt x="725" y="1202"/>
                </a:lnTo>
                <a:lnTo>
                  <a:pt x="733" y="1203"/>
                </a:lnTo>
                <a:lnTo>
                  <a:pt x="740" y="1203"/>
                </a:lnTo>
                <a:lnTo>
                  <a:pt x="747" y="1204"/>
                </a:lnTo>
                <a:lnTo>
                  <a:pt x="755" y="1205"/>
                </a:lnTo>
                <a:lnTo>
                  <a:pt x="762" y="1205"/>
                </a:lnTo>
                <a:lnTo>
                  <a:pt x="770" y="1206"/>
                </a:lnTo>
                <a:lnTo>
                  <a:pt x="777" y="1206"/>
                </a:lnTo>
                <a:lnTo>
                  <a:pt x="785" y="1207"/>
                </a:lnTo>
                <a:lnTo>
                  <a:pt x="793" y="1207"/>
                </a:lnTo>
                <a:lnTo>
                  <a:pt x="800" y="1208"/>
                </a:lnTo>
                <a:lnTo>
                  <a:pt x="808" y="1208"/>
                </a:lnTo>
                <a:lnTo>
                  <a:pt x="815" y="1208"/>
                </a:lnTo>
                <a:lnTo>
                  <a:pt x="823" y="1208"/>
                </a:lnTo>
                <a:lnTo>
                  <a:pt x="830" y="1209"/>
                </a:lnTo>
                <a:lnTo>
                  <a:pt x="838" y="1209"/>
                </a:lnTo>
                <a:lnTo>
                  <a:pt x="846" y="1209"/>
                </a:lnTo>
                <a:lnTo>
                  <a:pt x="853" y="1209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6" name="Freeform 10"/>
          <p:cNvSpPr>
            <a:spLocks/>
          </p:cNvSpPr>
          <p:nvPr/>
        </p:nvSpPr>
        <p:spPr bwMode="auto">
          <a:xfrm>
            <a:off x="4929361" y="4188214"/>
            <a:ext cx="2003753" cy="1416569"/>
          </a:xfrm>
          <a:custGeom>
            <a:avLst/>
            <a:gdLst>
              <a:gd name="T0" fmla="*/ 842 w 1549"/>
              <a:gd name="T1" fmla="*/ 1092 h 1096"/>
              <a:gd name="T2" fmla="*/ 917 w 1549"/>
              <a:gd name="T3" fmla="*/ 1085 h 1096"/>
              <a:gd name="T4" fmla="*/ 989 w 1549"/>
              <a:gd name="T5" fmla="*/ 1072 h 1096"/>
              <a:gd name="T6" fmla="*/ 1058 w 1549"/>
              <a:gd name="T7" fmla="*/ 1053 h 1096"/>
              <a:gd name="T8" fmla="*/ 1124 w 1549"/>
              <a:gd name="T9" fmla="*/ 1030 h 1096"/>
              <a:gd name="T10" fmla="*/ 1187 w 1549"/>
              <a:gd name="T11" fmla="*/ 1002 h 1096"/>
              <a:gd name="T12" fmla="*/ 1246 w 1549"/>
              <a:gd name="T13" fmla="*/ 969 h 1096"/>
              <a:gd name="T14" fmla="*/ 1300 w 1549"/>
              <a:gd name="T15" fmla="*/ 931 h 1096"/>
              <a:gd name="T16" fmla="*/ 1348 w 1549"/>
              <a:gd name="T17" fmla="*/ 891 h 1096"/>
              <a:gd name="T18" fmla="*/ 1399 w 1549"/>
              <a:gd name="T19" fmla="*/ 839 h 1096"/>
              <a:gd name="T20" fmla="*/ 1443 w 1549"/>
              <a:gd name="T21" fmla="*/ 783 h 1096"/>
              <a:gd name="T22" fmla="*/ 1479 w 1549"/>
              <a:gd name="T23" fmla="*/ 724 h 1096"/>
              <a:gd name="T24" fmla="*/ 1509 w 1549"/>
              <a:gd name="T25" fmla="*/ 661 h 1096"/>
              <a:gd name="T26" fmla="*/ 1530 w 1549"/>
              <a:gd name="T27" fmla="*/ 596 h 1096"/>
              <a:gd name="T28" fmla="*/ 1544 w 1549"/>
              <a:gd name="T29" fmla="*/ 528 h 1096"/>
              <a:gd name="T30" fmla="*/ 1548 w 1549"/>
              <a:gd name="T31" fmla="*/ 459 h 1096"/>
              <a:gd name="T32" fmla="*/ 1544 w 1549"/>
              <a:gd name="T33" fmla="*/ 394 h 1096"/>
              <a:gd name="T34" fmla="*/ 1531 w 1549"/>
              <a:gd name="T35" fmla="*/ 324 h 1096"/>
              <a:gd name="T36" fmla="*/ 1509 w 1549"/>
              <a:gd name="T37" fmla="*/ 258 h 1096"/>
              <a:gd name="T38" fmla="*/ 1479 w 1549"/>
              <a:gd name="T39" fmla="*/ 197 h 1096"/>
              <a:gd name="T40" fmla="*/ 1440 w 1549"/>
              <a:gd name="T41" fmla="*/ 143 h 1096"/>
              <a:gd name="T42" fmla="*/ 1393 w 1549"/>
              <a:gd name="T43" fmla="*/ 96 h 1096"/>
              <a:gd name="T44" fmla="*/ 1339 w 1549"/>
              <a:gd name="T45" fmla="*/ 57 h 1096"/>
              <a:gd name="T46" fmla="*/ 1290 w 1549"/>
              <a:gd name="T47" fmla="*/ 33 h 1096"/>
              <a:gd name="T48" fmla="*/ 1232 w 1549"/>
              <a:gd name="T49" fmla="*/ 15 h 1096"/>
              <a:gd name="T50" fmla="*/ 1169 w 1549"/>
              <a:gd name="T51" fmla="*/ 4 h 1096"/>
              <a:gd name="T52" fmla="*/ 1102 w 1549"/>
              <a:gd name="T53" fmla="*/ 0 h 1096"/>
              <a:gd name="T54" fmla="*/ 1031 w 1549"/>
              <a:gd name="T55" fmla="*/ 2 h 1096"/>
              <a:gd name="T56" fmla="*/ 956 w 1549"/>
              <a:gd name="T57" fmla="*/ 8 h 1096"/>
              <a:gd name="T58" fmla="*/ 878 w 1549"/>
              <a:gd name="T59" fmla="*/ 18 h 1096"/>
              <a:gd name="T60" fmla="*/ 798 w 1549"/>
              <a:gd name="T61" fmla="*/ 32 h 1096"/>
              <a:gd name="T62" fmla="*/ 726 w 1549"/>
              <a:gd name="T63" fmla="*/ 25 h 1096"/>
              <a:gd name="T64" fmla="*/ 647 w 1549"/>
              <a:gd name="T65" fmla="*/ 13 h 1096"/>
              <a:gd name="T66" fmla="*/ 571 w 1549"/>
              <a:gd name="T67" fmla="*/ 5 h 1096"/>
              <a:gd name="T68" fmla="*/ 497 w 1549"/>
              <a:gd name="T69" fmla="*/ 0 h 1096"/>
              <a:gd name="T70" fmla="*/ 427 w 1549"/>
              <a:gd name="T71" fmla="*/ 1 h 1096"/>
              <a:gd name="T72" fmla="*/ 361 w 1549"/>
              <a:gd name="T73" fmla="*/ 7 h 1096"/>
              <a:gd name="T74" fmla="*/ 299 w 1549"/>
              <a:gd name="T75" fmla="*/ 20 h 1096"/>
              <a:gd name="T76" fmla="*/ 243 w 1549"/>
              <a:gd name="T77" fmla="*/ 40 h 1096"/>
              <a:gd name="T78" fmla="*/ 193 w 1549"/>
              <a:gd name="T79" fmla="*/ 67 h 1096"/>
              <a:gd name="T80" fmla="*/ 141 w 1549"/>
              <a:gd name="T81" fmla="*/ 109 h 1096"/>
              <a:gd name="T82" fmla="*/ 96 w 1549"/>
              <a:gd name="T83" fmla="*/ 158 h 1096"/>
              <a:gd name="T84" fmla="*/ 59 w 1549"/>
              <a:gd name="T85" fmla="*/ 215 h 1096"/>
              <a:gd name="T86" fmla="*/ 31 w 1549"/>
              <a:gd name="T87" fmla="*/ 278 h 1096"/>
              <a:gd name="T88" fmla="*/ 12 w 1549"/>
              <a:gd name="T89" fmla="*/ 345 h 1096"/>
              <a:gd name="T90" fmla="*/ 2 w 1549"/>
              <a:gd name="T91" fmla="*/ 415 h 1096"/>
              <a:gd name="T92" fmla="*/ 0 w 1549"/>
              <a:gd name="T93" fmla="*/ 480 h 1096"/>
              <a:gd name="T94" fmla="*/ 8 w 1549"/>
              <a:gd name="T95" fmla="*/ 549 h 1096"/>
              <a:gd name="T96" fmla="*/ 23 w 1549"/>
              <a:gd name="T97" fmla="*/ 615 h 1096"/>
              <a:gd name="T98" fmla="*/ 47 w 1549"/>
              <a:gd name="T99" fmla="*/ 680 h 1096"/>
              <a:gd name="T100" fmla="*/ 79 w 1549"/>
              <a:gd name="T101" fmla="*/ 742 h 1096"/>
              <a:gd name="T102" fmla="*/ 118 w 1549"/>
              <a:gd name="T103" fmla="*/ 800 h 1096"/>
              <a:gd name="T104" fmla="*/ 164 w 1549"/>
              <a:gd name="T105" fmla="*/ 855 h 1096"/>
              <a:gd name="T106" fmla="*/ 216 w 1549"/>
              <a:gd name="T107" fmla="*/ 905 h 1096"/>
              <a:gd name="T108" fmla="*/ 263 w 1549"/>
              <a:gd name="T109" fmla="*/ 943 h 1096"/>
              <a:gd name="T110" fmla="*/ 318 w 1549"/>
              <a:gd name="T111" fmla="*/ 979 h 1096"/>
              <a:gd name="T112" fmla="*/ 378 w 1549"/>
              <a:gd name="T113" fmla="*/ 1011 h 1096"/>
              <a:gd name="T114" fmla="*/ 442 w 1549"/>
              <a:gd name="T115" fmla="*/ 1038 h 1096"/>
              <a:gd name="T116" fmla="*/ 509 w 1549"/>
              <a:gd name="T117" fmla="*/ 1059 h 1096"/>
              <a:gd name="T118" fmla="*/ 580 w 1549"/>
              <a:gd name="T119" fmla="*/ 1076 h 1096"/>
              <a:gd name="T120" fmla="*/ 652 w 1549"/>
              <a:gd name="T121" fmla="*/ 1087 h 1096"/>
              <a:gd name="T122" fmla="*/ 728 w 1549"/>
              <a:gd name="T123" fmla="*/ 1094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solidFill>
            <a:srgbClr val="999999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57" name="Freeform 11"/>
          <p:cNvSpPr>
            <a:spLocks/>
          </p:cNvSpPr>
          <p:nvPr/>
        </p:nvSpPr>
        <p:spPr bwMode="auto">
          <a:xfrm>
            <a:off x="4929361" y="4188214"/>
            <a:ext cx="2003753" cy="1416569"/>
          </a:xfrm>
          <a:custGeom>
            <a:avLst/>
            <a:gdLst>
              <a:gd name="T0" fmla="*/ 842 w 1549"/>
              <a:gd name="T1" fmla="*/ 1092 h 1096"/>
              <a:gd name="T2" fmla="*/ 917 w 1549"/>
              <a:gd name="T3" fmla="*/ 1085 h 1096"/>
              <a:gd name="T4" fmla="*/ 989 w 1549"/>
              <a:gd name="T5" fmla="*/ 1072 h 1096"/>
              <a:gd name="T6" fmla="*/ 1058 w 1549"/>
              <a:gd name="T7" fmla="*/ 1053 h 1096"/>
              <a:gd name="T8" fmla="*/ 1124 w 1549"/>
              <a:gd name="T9" fmla="*/ 1030 h 1096"/>
              <a:gd name="T10" fmla="*/ 1187 w 1549"/>
              <a:gd name="T11" fmla="*/ 1002 h 1096"/>
              <a:gd name="T12" fmla="*/ 1246 w 1549"/>
              <a:gd name="T13" fmla="*/ 969 h 1096"/>
              <a:gd name="T14" fmla="*/ 1300 w 1549"/>
              <a:gd name="T15" fmla="*/ 931 h 1096"/>
              <a:gd name="T16" fmla="*/ 1348 w 1549"/>
              <a:gd name="T17" fmla="*/ 891 h 1096"/>
              <a:gd name="T18" fmla="*/ 1399 w 1549"/>
              <a:gd name="T19" fmla="*/ 839 h 1096"/>
              <a:gd name="T20" fmla="*/ 1443 w 1549"/>
              <a:gd name="T21" fmla="*/ 783 h 1096"/>
              <a:gd name="T22" fmla="*/ 1479 w 1549"/>
              <a:gd name="T23" fmla="*/ 724 h 1096"/>
              <a:gd name="T24" fmla="*/ 1509 w 1549"/>
              <a:gd name="T25" fmla="*/ 661 h 1096"/>
              <a:gd name="T26" fmla="*/ 1530 w 1549"/>
              <a:gd name="T27" fmla="*/ 596 h 1096"/>
              <a:gd name="T28" fmla="*/ 1544 w 1549"/>
              <a:gd name="T29" fmla="*/ 528 h 1096"/>
              <a:gd name="T30" fmla="*/ 1548 w 1549"/>
              <a:gd name="T31" fmla="*/ 459 h 1096"/>
              <a:gd name="T32" fmla="*/ 1544 w 1549"/>
              <a:gd name="T33" fmla="*/ 394 h 1096"/>
              <a:gd name="T34" fmla="*/ 1531 w 1549"/>
              <a:gd name="T35" fmla="*/ 324 h 1096"/>
              <a:gd name="T36" fmla="*/ 1509 w 1549"/>
              <a:gd name="T37" fmla="*/ 258 h 1096"/>
              <a:gd name="T38" fmla="*/ 1479 w 1549"/>
              <a:gd name="T39" fmla="*/ 197 h 1096"/>
              <a:gd name="T40" fmla="*/ 1440 w 1549"/>
              <a:gd name="T41" fmla="*/ 143 h 1096"/>
              <a:gd name="T42" fmla="*/ 1393 w 1549"/>
              <a:gd name="T43" fmla="*/ 96 h 1096"/>
              <a:gd name="T44" fmla="*/ 1339 w 1549"/>
              <a:gd name="T45" fmla="*/ 57 h 1096"/>
              <a:gd name="T46" fmla="*/ 1290 w 1549"/>
              <a:gd name="T47" fmla="*/ 33 h 1096"/>
              <a:gd name="T48" fmla="*/ 1232 w 1549"/>
              <a:gd name="T49" fmla="*/ 15 h 1096"/>
              <a:gd name="T50" fmla="*/ 1169 w 1549"/>
              <a:gd name="T51" fmla="*/ 4 h 1096"/>
              <a:gd name="T52" fmla="*/ 1102 w 1549"/>
              <a:gd name="T53" fmla="*/ 0 h 1096"/>
              <a:gd name="T54" fmla="*/ 1031 w 1549"/>
              <a:gd name="T55" fmla="*/ 2 h 1096"/>
              <a:gd name="T56" fmla="*/ 956 w 1549"/>
              <a:gd name="T57" fmla="*/ 8 h 1096"/>
              <a:gd name="T58" fmla="*/ 878 w 1549"/>
              <a:gd name="T59" fmla="*/ 18 h 1096"/>
              <a:gd name="T60" fmla="*/ 798 w 1549"/>
              <a:gd name="T61" fmla="*/ 32 h 1096"/>
              <a:gd name="T62" fmla="*/ 726 w 1549"/>
              <a:gd name="T63" fmla="*/ 25 h 1096"/>
              <a:gd name="T64" fmla="*/ 647 w 1549"/>
              <a:gd name="T65" fmla="*/ 13 h 1096"/>
              <a:gd name="T66" fmla="*/ 571 w 1549"/>
              <a:gd name="T67" fmla="*/ 5 h 1096"/>
              <a:gd name="T68" fmla="*/ 497 w 1549"/>
              <a:gd name="T69" fmla="*/ 0 h 1096"/>
              <a:gd name="T70" fmla="*/ 427 w 1549"/>
              <a:gd name="T71" fmla="*/ 1 h 1096"/>
              <a:gd name="T72" fmla="*/ 361 w 1549"/>
              <a:gd name="T73" fmla="*/ 7 h 1096"/>
              <a:gd name="T74" fmla="*/ 299 w 1549"/>
              <a:gd name="T75" fmla="*/ 20 h 1096"/>
              <a:gd name="T76" fmla="*/ 243 w 1549"/>
              <a:gd name="T77" fmla="*/ 40 h 1096"/>
              <a:gd name="T78" fmla="*/ 193 w 1549"/>
              <a:gd name="T79" fmla="*/ 67 h 1096"/>
              <a:gd name="T80" fmla="*/ 141 w 1549"/>
              <a:gd name="T81" fmla="*/ 109 h 1096"/>
              <a:gd name="T82" fmla="*/ 96 w 1549"/>
              <a:gd name="T83" fmla="*/ 158 h 1096"/>
              <a:gd name="T84" fmla="*/ 59 w 1549"/>
              <a:gd name="T85" fmla="*/ 215 h 1096"/>
              <a:gd name="T86" fmla="*/ 31 w 1549"/>
              <a:gd name="T87" fmla="*/ 278 h 1096"/>
              <a:gd name="T88" fmla="*/ 12 w 1549"/>
              <a:gd name="T89" fmla="*/ 345 h 1096"/>
              <a:gd name="T90" fmla="*/ 2 w 1549"/>
              <a:gd name="T91" fmla="*/ 415 h 1096"/>
              <a:gd name="T92" fmla="*/ 0 w 1549"/>
              <a:gd name="T93" fmla="*/ 480 h 1096"/>
              <a:gd name="T94" fmla="*/ 8 w 1549"/>
              <a:gd name="T95" fmla="*/ 549 h 1096"/>
              <a:gd name="T96" fmla="*/ 23 w 1549"/>
              <a:gd name="T97" fmla="*/ 615 h 1096"/>
              <a:gd name="T98" fmla="*/ 47 w 1549"/>
              <a:gd name="T99" fmla="*/ 680 h 1096"/>
              <a:gd name="T100" fmla="*/ 79 w 1549"/>
              <a:gd name="T101" fmla="*/ 742 h 1096"/>
              <a:gd name="T102" fmla="*/ 118 w 1549"/>
              <a:gd name="T103" fmla="*/ 800 h 1096"/>
              <a:gd name="T104" fmla="*/ 164 w 1549"/>
              <a:gd name="T105" fmla="*/ 855 h 1096"/>
              <a:gd name="T106" fmla="*/ 216 w 1549"/>
              <a:gd name="T107" fmla="*/ 905 h 1096"/>
              <a:gd name="T108" fmla="*/ 263 w 1549"/>
              <a:gd name="T109" fmla="*/ 943 h 1096"/>
              <a:gd name="T110" fmla="*/ 318 w 1549"/>
              <a:gd name="T111" fmla="*/ 979 h 1096"/>
              <a:gd name="T112" fmla="*/ 378 w 1549"/>
              <a:gd name="T113" fmla="*/ 1011 h 1096"/>
              <a:gd name="T114" fmla="*/ 442 w 1549"/>
              <a:gd name="T115" fmla="*/ 1038 h 1096"/>
              <a:gd name="T116" fmla="*/ 509 w 1549"/>
              <a:gd name="T117" fmla="*/ 1059 h 1096"/>
              <a:gd name="T118" fmla="*/ 580 w 1549"/>
              <a:gd name="T119" fmla="*/ 1076 h 1096"/>
              <a:gd name="T120" fmla="*/ 652 w 1549"/>
              <a:gd name="T121" fmla="*/ 1087 h 1096"/>
              <a:gd name="T122" fmla="*/ 728 w 1549"/>
              <a:gd name="T123" fmla="*/ 1094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9"/>
              <a:gd name="T187" fmla="*/ 0 h 1096"/>
              <a:gd name="T188" fmla="*/ 1549 w 1549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9" h="1096">
                <a:moveTo>
                  <a:pt x="774" y="1095"/>
                </a:moveTo>
                <a:lnTo>
                  <a:pt x="781" y="1095"/>
                </a:lnTo>
                <a:lnTo>
                  <a:pt x="789" y="1094"/>
                </a:lnTo>
                <a:lnTo>
                  <a:pt x="797" y="1094"/>
                </a:lnTo>
                <a:lnTo>
                  <a:pt x="804" y="1094"/>
                </a:lnTo>
                <a:lnTo>
                  <a:pt x="812" y="1094"/>
                </a:lnTo>
                <a:lnTo>
                  <a:pt x="820" y="1094"/>
                </a:lnTo>
                <a:lnTo>
                  <a:pt x="827" y="1093"/>
                </a:lnTo>
                <a:lnTo>
                  <a:pt x="835" y="1093"/>
                </a:lnTo>
                <a:lnTo>
                  <a:pt x="842" y="1092"/>
                </a:lnTo>
                <a:lnTo>
                  <a:pt x="850" y="1092"/>
                </a:lnTo>
                <a:lnTo>
                  <a:pt x="857" y="1091"/>
                </a:lnTo>
                <a:lnTo>
                  <a:pt x="865" y="1091"/>
                </a:lnTo>
                <a:lnTo>
                  <a:pt x="872" y="1090"/>
                </a:lnTo>
                <a:lnTo>
                  <a:pt x="880" y="1089"/>
                </a:lnTo>
                <a:lnTo>
                  <a:pt x="887" y="1088"/>
                </a:lnTo>
                <a:lnTo>
                  <a:pt x="895" y="1087"/>
                </a:lnTo>
                <a:lnTo>
                  <a:pt x="902" y="1087"/>
                </a:lnTo>
                <a:lnTo>
                  <a:pt x="909" y="1086"/>
                </a:lnTo>
                <a:lnTo>
                  <a:pt x="917" y="1085"/>
                </a:lnTo>
                <a:lnTo>
                  <a:pt x="924" y="1084"/>
                </a:lnTo>
                <a:lnTo>
                  <a:pt x="931" y="1082"/>
                </a:lnTo>
                <a:lnTo>
                  <a:pt x="939" y="1081"/>
                </a:lnTo>
                <a:lnTo>
                  <a:pt x="946" y="1080"/>
                </a:lnTo>
                <a:lnTo>
                  <a:pt x="953" y="1079"/>
                </a:lnTo>
                <a:lnTo>
                  <a:pt x="960" y="1077"/>
                </a:lnTo>
                <a:lnTo>
                  <a:pt x="967" y="1076"/>
                </a:lnTo>
                <a:lnTo>
                  <a:pt x="975" y="1075"/>
                </a:lnTo>
                <a:lnTo>
                  <a:pt x="982" y="1073"/>
                </a:lnTo>
                <a:lnTo>
                  <a:pt x="989" y="1072"/>
                </a:lnTo>
                <a:lnTo>
                  <a:pt x="996" y="1070"/>
                </a:lnTo>
                <a:lnTo>
                  <a:pt x="1003" y="1068"/>
                </a:lnTo>
                <a:lnTo>
                  <a:pt x="1010" y="1067"/>
                </a:lnTo>
                <a:lnTo>
                  <a:pt x="1017" y="1065"/>
                </a:lnTo>
                <a:lnTo>
                  <a:pt x="1024" y="1063"/>
                </a:lnTo>
                <a:lnTo>
                  <a:pt x="1031" y="1061"/>
                </a:lnTo>
                <a:lnTo>
                  <a:pt x="1038" y="1059"/>
                </a:lnTo>
                <a:lnTo>
                  <a:pt x="1045" y="1057"/>
                </a:lnTo>
                <a:lnTo>
                  <a:pt x="1051" y="1055"/>
                </a:lnTo>
                <a:lnTo>
                  <a:pt x="1058" y="1053"/>
                </a:lnTo>
                <a:lnTo>
                  <a:pt x="1065" y="1051"/>
                </a:lnTo>
                <a:lnTo>
                  <a:pt x="1072" y="1049"/>
                </a:lnTo>
                <a:lnTo>
                  <a:pt x="1078" y="1047"/>
                </a:lnTo>
                <a:lnTo>
                  <a:pt x="1085" y="1045"/>
                </a:lnTo>
                <a:lnTo>
                  <a:pt x="1092" y="1042"/>
                </a:lnTo>
                <a:lnTo>
                  <a:pt x="1098" y="1040"/>
                </a:lnTo>
                <a:lnTo>
                  <a:pt x="1105" y="1038"/>
                </a:lnTo>
                <a:lnTo>
                  <a:pt x="1111" y="1035"/>
                </a:lnTo>
                <a:lnTo>
                  <a:pt x="1118" y="1033"/>
                </a:lnTo>
                <a:lnTo>
                  <a:pt x="1124" y="1030"/>
                </a:lnTo>
                <a:lnTo>
                  <a:pt x="1131" y="1027"/>
                </a:lnTo>
                <a:lnTo>
                  <a:pt x="1137" y="1025"/>
                </a:lnTo>
                <a:lnTo>
                  <a:pt x="1144" y="1022"/>
                </a:lnTo>
                <a:lnTo>
                  <a:pt x="1150" y="1019"/>
                </a:lnTo>
                <a:lnTo>
                  <a:pt x="1156" y="1017"/>
                </a:lnTo>
                <a:lnTo>
                  <a:pt x="1162" y="1014"/>
                </a:lnTo>
                <a:lnTo>
                  <a:pt x="1169" y="1011"/>
                </a:lnTo>
                <a:lnTo>
                  <a:pt x="1175" y="1008"/>
                </a:lnTo>
                <a:lnTo>
                  <a:pt x="1181" y="1005"/>
                </a:lnTo>
                <a:lnTo>
                  <a:pt x="1187" y="1002"/>
                </a:lnTo>
                <a:lnTo>
                  <a:pt x="1193" y="999"/>
                </a:lnTo>
                <a:lnTo>
                  <a:pt x="1199" y="996"/>
                </a:lnTo>
                <a:lnTo>
                  <a:pt x="1205" y="992"/>
                </a:lnTo>
                <a:lnTo>
                  <a:pt x="1211" y="989"/>
                </a:lnTo>
                <a:lnTo>
                  <a:pt x="1217" y="986"/>
                </a:lnTo>
                <a:lnTo>
                  <a:pt x="1223" y="983"/>
                </a:lnTo>
                <a:lnTo>
                  <a:pt x="1229" y="979"/>
                </a:lnTo>
                <a:lnTo>
                  <a:pt x="1234" y="976"/>
                </a:lnTo>
                <a:lnTo>
                  <a:pt x="1240" y="972"/>
                </a:lnTo>
                <a:lnTo>
                  <a:pt x="1246" y="969"/>
                </a:lnTo>
                <a:lnTo>
                  <a:pt x="1252" y="965"/>
                </a:lnTo>
                <a:lnTo>
                  <a:pt x="1257" y="962"/>
                </a:lnTo>
                <a:lnTo>
                  <a:pt x="1263" y="958"/>
                </a:lnTo>
                <a:lnTo>
                  <a:pt x="1268" y="954"/>
                </a:lnTo>
                <a:lnTo>
                  <a:pt x="1274" y="951"/>
                </a:lnTo>
                <a:lnTo>
                  <a:pt x="1279" y="947"/>
                </a:lnTo>
                <a:lnTo>
                  <a:pt x="1284" y="943"/>
                </a:lnTo>
                <a:lnTo>
                  <a:pt x="1290" y="939"/>
                </a:lnTo>
                <a:lnTo>
                  <a:pt x="1295" y="935"/>
                </a:lnTo>
                <a:lnTo>
                  <a:pt x="1300" y="931"/>
                </a:lnTo>
                <a:lnTo>
                  <a:pt x="1306" y="927"/>
                </a:lnTo>
                <a:lnTo>
                  <a:pt x="1311" y="923"/>
                </a:lnTo>
                <a:lnTo>
                  <a:pt x="1316" y="919"/>
                </a:lnTo>
                <a:lnTo>
                  <a:pt x="1321" y="915"/>
                </a:lnTo>
                <a:lnTo>
                  <a:pt x="1326" y="910"/>
                </a:lnTo>
                <a:lnTo>
                  <a:pt x="1332" y="905"/>
                </a:lnTo>
                <a:lnTo>
                  <a:pt x="1338" y="900"/>
                </a:lnTo>
                <a:lnTo>
                  <a:pt x="1343" y="896"/>
                </a:lnTo>
                <a:lnTo>
                  <a:pt x="1348" y="891"/>
                </a:lnTo>
                <a:lnTo>
                  <a:pt x="1354" y="886"/>
                </a:lnTo>
                <a:lnTo>
                  <a:pt x="1359" y="881"/>
                </a:lnTo>
                <a:lnTo>
                  <a:pt x="1364" y="876"/>
                </a:lnTo>
                <a:lnTo>
                  <a:pt x="1369" y="870"/>
                </a:lnTo>
                <a:lnTo>
                  <a:pt x="1374" y="865"/>
                </a:lnTo>
                <a:lnTo>
                  <a:pt x="1379" y="860"/>
                </a:lnTo>
                <a:lnTo>
                  <a:pt x="1384" y="855"/>
                </a:lnTo>
                <a:lnTo>
                  <a:pt x="1389" y="850"/>
                </a:lnTo>
                <a:lnTo>
                  <a:pt x="1394" y="844"/>
                </a:lnTo>
                <a:lnTo>
                  <a:pt x="1399" y="839"/>
                </a:lnTo>
                <a:lnTo>
                  <a:pt x="1403" y="833"/>
                </a:lnTo>
                <a:lnTo>
                  <a:pt x="1408" y="828"/>
                </a:lnTo>
                <a:lnTo>
                  <a:pt x="1413" y="823"/>
                </a:lnTo>
                <a:lnTo>
                  <a:pt x="1417" y="817"/>
                </a:lnTo>
                <a:lnTo>
                  <a:pt x="1421" y="811"/>
                </a:lnTo>
                <a:lnTo>
                  <a:pt x="1426" y="806"/>
                </a:lnTo>
                <a:lnTo>
                  <a:pt x="1430" y="800"/>
                </a:lnTo>
                <a:lnTo>
                  <a:pt x="1434" y="795"/>
                </a:lnTo>
                <a:lnTo>
                  <a:pt x="1438" y="789"/>
                </a:lnTo>
                <a:lnTo>
                  <a:pt x="1443" y="783"/>
                </a:lnTo>
                <a:lnTo>
                  <a:pt x="1447" y="777"/>
                </a:lnTo>
                <a:lnTo>
                  <a:pt x="1450" y="771"/>
                </a:lnTo>
                <a:lnTo>
                  <a:pt x="1454" y="766"/>
                </a:lnTo>
                <a:lnTo>
                  <a:pt x="1458" y="760"/>
                </a:lnTo>
                <a:lnTo>
                  <a:pt x="1462" y="754"/>
                </a:lnTo>
                <a:lnTo>
                  <a:pt x="1465" y="748"/>
                </a:lnTo>
                <a:lnTo>
                  <a:pt x="1469" y="742"/>
                </a:lnTo>
                <a:lnTo>
                  <a:pt x="1473" y="736"/>
                </a:lnTo>
                <a:lnTo>
                  <a:pt x="1476" y="730"/>
                </a:lnTo>
                <a:lnTo>
                  <a:pt x="1479" y="724"/>
                </a:lnTo>
                <a:lnTo>
                  <a:pt x="1483" y="717"/>
                </a:lnTo>
                <a:lnTo>
                  <a:pt x="1486" y="711"/>
                </a:lnTo>
                <a:lnTo>
                  <a:pt x="1489" y="705"/>
                </a:lnTo>
                <a:lnTo>
                  <a:pt x="1492" y="699"/>
                </a:lnTo>
                <a:lnTo>
                  <a:pt x="1495" y="693"/>
                </a:lnTo>
                <a:lnTo>
                  <a:pt x="1498" y="686"/>
                </a:lnTo>
                <a:lnTo>
                  <a:pt x="1501" y="680"/>
                </a:lnTo>
                <a:lnTo>
                  <a:pt x="1503" y="674"/>
                </a:lnTo>
                <a:lnTo>
                  <a:pt x="1506" y="667"/>
                </a:lnTo>
                <a:lnTo>
                  <a:pt x="1509" y="661"/>
                </a:lnTo>
                <a:lnTo>
                  <a:pt x="1511" y="655"/>
                </a:lnTo>
                <a:lnTo>
                  <a:pt x="1514" y="648"/>
                </a:lnTo>
                <a:lnTo>
                  <a:pt x="1516" y="642"/>
                </a:lnTo>
                <a:lnTo>
                  <a:pt x="1518" y="635"/>
                </a:lnTo>
                <a:lnTo>
                  <a:pt x="1521" y="629"/>
                </a:lnTo>
                <a:lnTo>
                  <a:pt x="1523" y="622"/>
                </a:lnTo>
                <a:lnTo>
                  <a:pt x="1525" y="615"/>
                </a:lnTo>
                <a:lnTo>
                  <a:pt x="1527" y="609"/>
                </a:lnTo>
                <a:lnTo>
                  <a:pt x="1528" y="602"/>
                </a:lnTo>
                <a:lnTo>
                  <a:pt x="1530" y="596"/>
                </a:lnTo>
                <a:lnTo>
                  <a:pt x="1532" y="589"/>
                </a:lnTo>
                <a:lnTo>
                  <a:pt x="1534" y="582"/>
                </a:lnTo>
                <a:lnTo>
                  <a:pt x="1535" y="576"/>
                </a:lnTo>
                <a:lnTo>
                  <a:pt x="1537" y="569"/>
                </a:lnTo>
                <a:lnTo>
                  <a:pt x="1538" y="562"/>
                </a:lnTo>
                <a:lnTo>
                  <a:pt x="1539" y="555"/>
                </a:lnTo>
                <a:lnTo>
                  <a:pt x="1540" y="549"/>
                </a:lnTo>
                <a:lnTo>
                  <a:pt x="1542" y="542"/>
                </a:lnTo>
                <a:lnTo>
                  <a:pt x="1543" y="535"/>
                </a:lnTo>
                <a:lnTo>
                  <a:pt x="1544" y="528"/>
                </a:lnTo>
                <a:lnTo>
                  <a:pt x="1544" y="521"/>
                </a:lnTo>
                <a:lnTo>
                  <a:pt x="1545" y="514"/>
                </a:lnTo>
                <a:lnTo>
                  <a:pt x="1546" y="507"/>
                </a:lnTo>
                <a:lnTo>
                  <a:pt x="1546" y="500"/>
                </a:lnTo>
                <a:lnTo>
                  <a:pt x="1547" y="494"/>
                </a:lnTo>
                <a:lnTo>
                  <a:pt x="1547" y="487"/>
                </a:lnTo>
                <a:lnTo>
                  <a:pt x="1548" y="480"/>
                </a:lnTo>
                <a:lnTo>
                  <a:pt x="1548" y="473"/>
                </a:lnTo>
                <a:lnTo>
                  <a:pt x="1548" y="466"/>
                </a:lnTo>
                <a:lnTo>
                  <a:pt x="1548" y="459"/>
                </a:lnTo>
                <a:lnTo>
                  <a:pt x="1548" y="451"/>
                </a:lnTo>
                <a:lnTo>
                  <a:pt x="1548" y="444"/>
                </a:lnTo>
                <a:lnTo>
                  <a:pt x="1548" y="437"/>
                </a:lnTo>
                <a:lnTo>
                  <a:pt x="1547" y="430"/>
                </a:lnTo>
                <a:lnTo>
                  <a:pt x="1547" y="422"/>
                </a:lnTo>
                <a:lnTo>
                  <a:pt x="1546" y="415"/>
                </a:lnTo>
                <a:lnTo>
                  <a:pt x="1546" y="408"/>
                </a:lnTo>
                <a:lnTo>
                  <a:pt x="1545" y="401"/>
                </a:lnTo>
                <a:lnTo>
                  <a:pt x="1544" y="394"/>
                </a:lnTo>
                <a:lnTo>
                  <a:pt x="1543" y="387"/>
                </a:lnTo>
                <a:lnTo>
                  <a:pt x="1542" y="380"/>
                </a:lnTo>
                <a:lnTo>
                  <a:pt x="1541" y="372"/>
                </a:lnTo>
                <a:lnTo>
                  <a:pt x="1540" y="365"/>
                </a:lnTo>
                <a:lnTo>
                  <a:pt x="1539" y="358"/>
                </a:lnTo>
                <a:lnTo>
                  <a:pt x="1537" y="352"/>
                </a:lnTo>
                <a:lnTo>
                  <a:pt x="1536" y="345"/>
                </a:lnTo>
                <a:lnTo>
                  <a:pt x="1534" y="338"/>
                </a:lnTo>
                <a:lnTo>
                  <a:pt x="1533" y="331"/>
                </a:lnTo>
                <a:lnTo>
                  <a:pt x="1531" y="324"/>
                </a:lnTo>
                <a:lnTo>
                  <a:pt x="1529" y="317"/>
                </a:lnTo>
                <a:lnTo>
                  <a:pt x="1527" y="311"/>
                </a:lnTo>
                <a:lnTo>
                  <a:pt x="1525" y="304"/>
                </a:lnTo>
                <a:lnTo>
                  <a:pt x="1523" y="297"/>
                </a:lnTo>
                <a:lnTo>
                  <a:pt x="1521" y="291"/>
                </a:lnTo>
                <a:lnTo>
                  <a:pt x="1519" y="284"/>
                </a:lnTo>
                <a:lnTo>
                  <a:pt x="1517" y="278"/>
                </a:lnTo>
                <a:lnTo>
                  <a:pt x="1514" y="271"/>
                </a:lnTo>
                <a:lnTo>
                  <a:pt x="1512" y="265"/>
                </a:lnTo>
                <a:lnTo>
                  <a:pt x="1509" y="258"/>
                </a:lnTo>
                <a:lnTo>
                  <a:pt x="1507" y="252"/>
                </a:lnTo>
                <a:lnTo>
                  <a:pt x="1504" y="246"/>
                </a:lnTo>
                <a:lnTo>
                  <a:pt x="1501" y="239"/>
                </a:lnTo>
                <a:lnTo>
                  <a:pt x="1498" y="233"/>
                </a:lnTo>
                <a:lnTo>
                  <a:pt x="1495" y="227"/>
                </a:lnTo>
                <a:lnTo>
                  <a:pt x="1492" y="221"/>
                </a:lnTo>
                <a:lnTo>
                  <a:pt x="1489" y="215"/>
                </a:lnTo>
                <a:lnTo>
                  <a:pt x="1485" y="209"/>
                </a:lnTo>
                <a:lnTo>
                  <a:pt x="1482" y="203"/>
                </a:lnTo>
                <a:lnTo>
                  <a:pt x="1479" y="197"/>
                </a:lnTo>
                <a:lnTo>
                  <a:pt x="1475" y="192"/>
                </a:lnTo>
                <a:lnTo>
                  <a:pt x="1472" y="186"/>
                </a:lnTo>
                <a:lnTo>
                  <a:pt x="1468" y="180"/>
                </a:lnTo>
                <a:lnTo>
                  <a:pt x="1464" y="175"/>
                </a:lnTo>
                <a:lnTo>
                  <a:pt x="1460" y="169"/>
                </a:lnTo>
                <a:lnTo>
                  <a:pt x="1456" y="164"/>
                </a:lnTo>
                <a:lnTo>
                  <a:pt x="1452" y="158"/>
                </a:lnTo>
                <a:lnTo>
                  <a:pt x="1448" y="153"/>
                </a:lnTo>
                <a:lnTo>
                  <a:pt x="1444" y="148"/>
                </a:lnTo>
                <a:lnTo>
                  <a:pt x="1440" y="143"/>
                </a:lnTo>
                <a:lnTo>
                  <a:pt x="1436" y="138"/>
                </a:lnTo>
                <a:lnTo>
                  <a:pt x="1431" y="133"/>
                </a:lnTo>
                <a:lnTo>
                  <a:pt x="1427" y="128"/>
                </a:lnTo>
                <a:lnTo>
                  <a:pt x="1422" y="123"/>
                </a:lnTo>
                <a:lnTo>
                  <a:pt x="1418" y="118"/>
                </a:lnTo>
                <a:lnTo>
                  <a:pt x="1413" y="113"/>
                </a:lnTo>
                <a:lnTo>
                  <a:pt x="1408" y="109"/>
                </a:lnTo>
                <a:lnTo>
                  <a:pt x="1403" y="104"/>
                </a:lnTo>
                <a:lnTo>
                  <a:pt x="1398" y="100"/>
                </a:lnTo>
                <a:lnTo>
                  <a:pt x="1393" y="96"/>
                </a:lnTo>
                <a:lnTo>
                  <a:pt x="1388" y="91"/>
                </a:lnTo>
                <a:lnTo>
                  <a:pt x="1383" y="87"/>
                </a:lnTo>
                <a:lnTo>
                  <a:pt x="1378" y="83"/>
                </a:lnTo>
                <a:lnTo>
                  <a:pt x="1373" y="79"/>
                </a:lnTo>
                <a:lnTo>
                  <a:pt x="1367" y="75"/>
                </a:lnTo>
                <a:lnTo>
                  <a:pt x="1362" y="71"/>
                </a:lnTo>
                <a:lnTo>
                  <a:pt x="1356" y="67"/>
                </a:lnTo>
                <a:lnTo>
                  <a:pt x="1351" y="64"/>
                </a:lnTo>
                <a:lnTo>
                  <a:pt x="1345" y="60"/>
                </a:lnTo>
                <a:lnTo>
                  <a:pt x="1339" y="57"/>
                </a:lnTo>
                <a:lnTo>
                  <a:pt x="1334" y="53"/>
                </a:lnTo>
                <a:lnTo>
                  <a:pt x="1328" y="50"/>
                </a:lnTo>
                <a:lnTo>
                  <a:pt x="1322" y="47"/>
                </a:lnTo>
                <a:lnTo>
                  <a:pt x="1317" y="44"/>
                </a:lnTo>
                <a:lnTo>
                  <a:pt x="1311" y="42"/>
                </a:lnTo>
                <a:lnTo>
                  <a:pt x="1306" y="39"/>
                </a:lnTo>
                <a:lnTo>
                  <a:pt x="1301" y="37"/>
                </a:lnTo>
                <a:lnTo>
                  <a:pt x="1295" y="35"/>
                </a:lnTo>
                <a:lnTo>
                  <a:pt x="1290" y="33"/>
                </a:lnTo>
                <a:lnTo>
                  <a:pt x="1284" y="30"/>
                </a:lnTo>
                <a:lnTo>
                  <a:pt x="1279" y="28"/>
                </a:lnTo>
                <a:lnTo>
                  <a:pt x="1273" y="26"/>
                </a:lnTo>
                <a:lnTo>
                  <a:pt x="1267" y="25"/>
                </a:lnTo>
                <a:lnTo>
                  <a:pt x="1262" y="23"/>
                </a:lnTo>
                <a:lnTo>
                  <a:pt x="1256" y="21"/>
                </a:lnTo>
                <a:lnTo>
                  <a:pt x="1250" y="19"/>
                </a:lnTo>
                <a:lnTo>
                  <a:pt x="1244" y="18"/>
                </a:lnTo>
                <a:lnTo>
                  <a:pt x="1238" y="16"/>
                </a:lnTo>
                <a:lnTo>
                  <a:pt x="1232" y="15"/>
                </a:lnTo>
                <a:lnTo>
                  <a:pt x="1226" y="13"/>
                </a:lnTo>
                <a:lnTo>
                  <a:pt x="1220" y="12"/>
                </a:lnTo>
                <a:lnTo>
                  <a:pt x="1214" y="11"/>
                </a:lnTo>
                <a:lnTo>
                  <a:pt x="1208" y="10"/>
                </a:lnTo>
                <a:lnTo>
                  <a:pt x="1201" y="9"/>
                </a:lnTo>
                <a:lnTo>
                  <a:pt x="1195" y="8"/>
                </a:lnTo>
                <a:lnTo>
                  <a:pt x="1189" y="7"/>
                </a:lnTo>
                <a:lnTo>
                  <a:pt x="1182" y="6"/>
                </a:lnTo>
                <a:lnTo>
                  <a:pt x="1176" y="5"/>
                </a:lnTo>
                <a:lnTo>
                  <a:pt x="1169" y="4"/>
                </a:lnTo>
                <a:lnTo>
                  <a:pt x="1163" y="4"/>
                </a:lnTo>
                <a:lnTo>
                  <a:pt x="1156" y="3"/>
                </a:lnTo>
                <a:lnTo>
                  <a:pt x="1150" y="2"/>
                </a:lnTo>
                <a:lnTo>
                  <a:pt x="1143" y="2"/>
                </a:lnTo>
                <a:lnTo>
                  <a:pt x="1136" y="2"/>
                </a:lnTo>
                <a:lnTo>
                  <a:pt x="1130" y="1"/>
                </a:lnTo>
                <a:lnTo>
                  <a:pt x="1123" y="1"/>
                </a:lnTo>
                <a:lnTo>
                  <a:pt x="1116" y="1"/>
                </a:lnTo>
                <a:lnTo>
                  <a:pt x="1109" y="0"/>
                </a:lnTo>
                <a:lnTo>
                  <a:pt x="1102" y="0"/>
                </a:lnTo>
                <a:lnTo>
                  <a:pt x="1095" y="0"/>
                </a:lnTo>
                <a:lnTo>
                  <a:pt x="1088" y="0"/>
                </a:lnTo>
                <a:lnTo>
                  <a:pt x="1081" y="0"/>
                </a:lnTo>
                <a:lnTo>
                  <a:pt x="1074" y="0"/>
                </a:lnTo>
                <a:lnTo>
                  <a:pt x="1067" y="0"/>
                </a:lnTo>
                <a:lnTo>
                  <a:pt x="1060" y="1"/>
                </a:lnTo>
                <a:lnTo>
                  <a:pt x="1052" y="1"/>
                </a:lnTo>
                <a:lnTo>
                  <a:pt x="1045" y="1"/>
                </a:lnTo>
                <a:lnTo>
                  <a:pt x="1038" y="1"/>
                </a:lnTo>
                <a:lnTo>
                  <a:pt x="1031" y="2"/>
                </a:lnTo>
                <a:lnTo>
                  <a:pt x="1023" y="2"/>
                </a:lnTo>
                <a:lnTo>
                  <a:pt x="1016" y="3"/>
                </a:lnTo>
                <a:lnTo>
                  <a:pt x="1009" y="3"/>
                </a:lnTo>
                <a:lnTo>
                  <a:pt x="1001" y="4"/>
                </a:lnTo>
                <a:lnTo>
                  <a:pt x="994" y="4"/>
                </a:lnTo>
                <a:lnTo>
                  <a:pt x="986" y="5"/>
                </a:lnTo>
                <a:lnTo>
                  <a:pt x="979" y="6"/>
                </a:lnTo>
                <a:lnTo>
                  <a:pt x="971" y="6"/>
                </a:lnTo>
                <a:lnTo>
                  <a:pt x="963" y="7"/>
                </a:lnTo>
                <a:lnTo>
                  <a:pt x="956" y="8"/>
                </a:lnTo>
                <a:lnTo>
                  <a:pt x="948" y="9"/>
                </a:lnTo>
                <a:lnTo>
                  <a:pt x="941" y="10"/>
                </a:lnTo>
                <a:lnTo>
                  <a:pt x="933" y="11"/>
                </a:lnTo>
                <a:lnTo>
                  <a:pt x="925" y="12"/>
                </a:lnTo>
                <a:lnTo>
                  <a:pt x="917" y="13"/>
                </a:lnTo>
                <a:lnTo>
                  <a:pt x="910" y="14"/>
                </a:lnTo>
                <a:lnTo>
                  <a:pt x="902" y="15"/>
                </a:lnTo>
                <a:lnTo>
                  <a:pt x="894" y="16"/>
                </a:lnTo>
                <a:lnTo>
                  <a:pt x="886" y="17"/>
                </a:lnTo>
                <a:lnTo>
                  <a:pt x="878" y="18"/>
                </a:lnTo>
                <a:lnTo>
                  <a:pt x="870" y="19"/>
                </a:lnTo>
                <a:lnTo>
                  <a:pt x="862" y="21"/>
                </a:lnTo>
                <a:lnTo>
                  <a:pt x="854" y="22"/>
                </a:lnTo>
                <a:lnTo>
                  <a:pt x="846" y="23"/>
                </a:lnTo>
                <a:lnTo>
                  <a:pt x="838" y="25"/>
                </a:lnTo>
                <a:lnTo>
                  <a:pt x="830" y="26"/>
                </a:lnTo>
                <a:lnTo>
                  <a:pt x="822" y="27"/>
                </a:lnTo>
                <a:lnTo>
                  <a:pt x="814" y="29"/>
                </a:lnTo>
                <a:lnTo>
                  <a:pt x="806" y="30"/>
                </a:lnTo>
                <a:lnTo>
                  <a:pt x="798" y="32"/>
                </a:lnTo>
                <a:lnTo>
                  <a:pt x="790" y="33"/>
                </a:lnTo>
                <a:lnTo>
                  <a:pt x="782" y="35"/>
                </a:lnTo>
                <a:lnTo>
                  <a:pt x="774" y="33"/>
                </a:lnTo>
                <a:lnTo>
                  <a:pt x="766" y="32"/>
                </a:lnTo>
                <a:lnTo>
                  <a:pt x="758" y="30"/>
                </a:lnTo>
                <a:lnTo>
                  <a:pt x="750" y="29"/>
                </a:lnTo>
                <a:lnTo>
                  <a:pt x="742" y="28"/>
                </a:lnTo>
                <a:lnTo>
                  <a:pt x="734" y="26"/>
                </a:lnTo>
                <a:lnTo>
                  <a:pt x="726" y="25"/>
                </a:lnTo>
                <a:lnTo>
                  <a:pt x="718" y="24"/>
                </a:lnTo>
                <a:lnTo>
                  <a:pt x="710" y="22"/>
                </a:lnTo>
                <a:lnTo>
                  <a:pt x="702" y="21"/>
                </a:lnTo>
                <a:lnTo>
                  <a:pt x="694" y="20"/>
                </a:lnTo>
                <a:lnTo>
                  <a:pt x="686" y="19"/>
                </a:lnTo>
                <a:lnTo>
                  <a:pt x="678" y="17"/>
                </a:lnTo>
                <a:lnTo>
                  <a:pt x="670" y="16"/>
                </a:lnTo>
                <a:lnTo>
                  <a:pt x="663" y="15"/>
                </a:lnTo>
                <a:lnTo>
                  <a:pt x="655" y="14"/>
                </a:lnTo>
                <a:lnTo>
                  <a:pt x="647" y="13"/>
                </a:lnTo>
                <a:lnTo>
                  <a:pt x="639" y="12"/>
                </a:lnTo>
                <a:lnTo>
                  <a:pt x="632" y="11"/>
                </a:lnTo>
                <a:lnTo>
                  <a:pt x="624" y="10"/>
                </a:lnTo>
                <a:lnTo>
                  <a:pt x="616" y="9"/>
                </a:lnTo>
                <a:lnTo>
                  <a:pt x="608" y="8"/>
                </a:lnTo>
                <a:lnTo>
                  <a:pt x="601" y="8"/>
                </a:lnTo>
                <a:lnTo>
                  <a:pt x="593" y="7"/>
                </a:lnTo>
                <a:lnTo>
                  <a:pt x="586" y="6"/>
                </a:lnTo>
                <a:lnTo>
                  <a:pt x="578" y="5"/>
                </a:lnTo>
                <a:lnTo>
                  <a:pt x="571" y="5"/>
                </a:lnTo>
                <a:lnTo>
                  <a:pt x="563" y="4"/>
                </a:lnTo>
                <a:lnTo>
                  <a:pt x="556" y="3"/>
                </a:lnTo>
                <a:lnTo>
                  <a:pt x="548" y="3"/>
                </a:lnTo>
                <a:lnTo>
                  <a:pt x="541" y="2"/>
                </a:lnTo>
                <a:lnTo>
                  <a:pt x="533" y="2"/>
                </a:lnTo>
                <a:lnTo>
                  <a:pt x="526" y="2"/>
                </a:lnTo>
                <a:lnTo>
                  <a:pt x="519" y="1"/>
                </a:lnTo>
                <a:lnTo>
                  <a:pt x="511" y="1"/>
                </a:lnTo>
                <a:lnTo>
                  <a:pt x="504" y="1"/>
                </a:lnTo>
                <a:lnTo>
                  <a:pt x="497" y="0"/>
                </a:lnTo>
                <a:lnTo>
                  <a:pt x="490" y="0"/>
                </a:lnTo>
                <a:lnTo>
                  <a:pt x="483" y="0"/>
                </a:lnTo>
                <a:lnTo>
                  <a:pt x="476" y="0"/>
                </a:lnTo>
                <a:lnTo>
                  <a:pt x="469" y="0"/>
                </a:lnTo>
                <a:lnTo>
                  <a:pt x="461" y="0"/>
                </a:lnTo>
                <a:lnTo>
                  <a:pt x="454" y="0"/>
                </a:lnTo>
                <a:lnTo>
                  <a:pt x="448" y="0"/>
                </a:lnTo>
                <a:lnTo>
                  <a:pt x="441" y="0"/>
                </a:lnTo>
                <a:lnTo>
                  <a:pt x="434" y="1"/>
                </a:lnTo>
                <a:lnTo>
                  <a:pt x="427" y="1"/>
                </a:lnTo>
                <a:lnTo>
                  <a:pt x="420" y="1"/>
                </a:lnTo>
                <a:lnTo>
                  <a:pt x="413" y="2"/>
                </a:lnTo>
                <a:lnTo>
                  <a:pt x="407" y="2"/>
                </a:lnTo>
                <a:lnTo>
                  <a:pt x="400" y="3"/>
                </a:lnTo>
                <a:lnTo>
                  <a:pt x="393" y="3"/>
                </a:lnTo>
                <a:lnTo>
                  <a:pt x="387" y="4"/>
                </a:lnTo>
                <a:lnTo>
                  <a:pt x="380" y="5"/>
                </a:lnTo>
                <a:lnTo>
                  <a:pt x="374" y="5"/>
                </a:lnTo>
                <a:lnTo>
                  <a:pt x="367" y="6"/>
                </a:lnTo>
                <a:lnTo>
                  <a:pt x="361" y="7"/>
                </a:lnTo>
                <a:lnTo>
                  <a:pt x="354" y="8"/>
                </a:lnTo>
                <a:lnTo>
                  <a:pt x="348" y="9"/>
                </a:lnTo>
                <a:lnTo>
                  <a:pt x="342" y="10"/>
                </a:lnTo>
                <a:lnTo>
                  <a:pt x="336" y="11"/>
                </a:lnTo>
                <a:lnTo>
                  <a:pt x="329" y="13"/>
                </a:lnTo>
                <a:lnTo>
                  <a:pt x="323" y="14"/>
                </a:lnTo>
                <a:lnTo>
                  <a:pt x="317" y="15"/>
                </a:lnTo>
                <a:lnTo>
                  <a:pt x="311" y="17"/>
                </a:lnTo>
                <a:lnTo>
                  <a:pt x="305" y="18"/>
                </a:lnTo>
                <a:lnTo>
                  <a:pt x="299" y="20"/>
                </a:lnTo>
                <a:lnTo>
                  <a:pt x="293" y="21"/>
                </a:lnTo>
                <a:lnTo>
                  <a:pt x="288" y="23"/>
                </a:lnTo>
                <a:lnTo>
                  <a:pt x="282" y="25"/>
                </a:lnTo>
                <a:lnTo>
                  <a:pt x="276" y="27"/>
                </a:lnTo>
                <a:lnTo>
                  <a:pt x="270" y="29"/>
                </a:lnTo>
                <a:lnTo>
                  <a:pt x="265" y="31"/>
                </a:lnTo>
                <a:lnTo>
                  <a:pt x="259" y="33"/>
                </a:lnTo>
                <a:lnTo>
                  <a:pt x="254" y="35"/>
                </a:lnTo>
                <a:lnTo>
                  <a:pt x="248" y="37"/>
                </a:lnTo>
                <a:lnTo>
                  <a:pt x="243" y="40"/>
                </a:lnTo>
                <a:lnTo>
                  <a:pt x="238" y="42"/>
                </a:lnTo>
                <a:lnTo>
                  <a:pt x="233" y="45"/>
                </a:lnTo>
                <a:lnTo>
                  <a:pt x="228" y="47"/>
                </a:lnTo>
                <a:lnTo>
                  <a:pt x="222" y="50"/>
                </a:lnTo>
                <a:lnTo>
                  <a:pt x="216" y="53"/>
                </a:lnTo>
                <a:lnTo>
                  <a:pt x="210" y="57"/>
                </a:lnTo>
                <a:lnTo>
                  <a:pt x="204" y="60"/>
                </a:lnTo>
                <a:lnTo>
                  <a:pt x="199" y="64"/>
                </a:lnTo>
                <a:lnTo>
                  <a:pt x="193" y="67"/>
                </a:lnTo>
                <a:lnTo>
                  <a:pt x="187" y="71"/>
                </a:lnTo>
                <a:lnTo>
                  <a:pt x="182" y="75"/>
                </a:lnTo>
                <a:lnTo>
                  <a:pt x="176" y="79"/>
                </a:lnTo>
                <a:lnTo>
                  <a:pt x="171" y="83"/>
                </a:lnTo>
                <a:lnTo>
                  <a:pt x="166" y="87"/>
                </a:lnTo>
                <a:lnTo>
                  <a:pt x="161" y="91"/>
                </a:lnTo>
                <a:lnTo>
                  <a:pt x="155" y="96"/>
                </a:lnTo>
                <a:lnTo>
                  <a:pt x="150" y="100"/>
                </a:lnTo>
                <a:lnTo>
                  <a:pt x="145" y="104"/>
                </a:lnTo>
                <a:lnTo>
                  <a:pt x="141" y="109"/>
                </a:lnTo>
                <a:lnTo>
                  <a:pt x="136" y="113"/>
                </a:lnTo>
                <a:lnTo>
                  <a:pt x="131" y="118"/>
                </a:lnTo>
                <a:lnTo>
                  <a:pt x="126" y="123"/>
                </a:lnTo>
                <a:lnTo>
                  <a:pt x="122" y="128"/>
                </a:lnTo>
                <a:lnTo>
                  <a:pt x="117" y="133"/>
                </a:lnTo>
                <a:lnTo>
                  <a:pt x="113" y="138"/>
                </a:lnTo>
                <a:lnTo>
                  <a:pt x="108" y="143"/>
                </a:lnTo>
                <a:lnTo>
                  <a:pt x="104" y="148"/>
                </a:lnTo>
                <a:lnTo>
                  <a:pt x="100" y="153"/>
                </a:lnTo>
                <a:lnTo>
                  <a:pt x="96" y="158"/>
                </a:lnTo>
                <a:lnTo>
                  <a:pt x="92" y="164"/>
                </a:lnTo>
                <a:lnTo>
                  <a:pt x="88" y="169"/>
                </a:lnTo>
                <a:lnTo>
                  <a:pt x="84" y="175"/>
                </a:lnTo>
                <a:lnTo>
                  <a:pt x="80" y="180"/>
                </a:lnTo>
                <a:lnTo>
                  <a:pt x="77" y="186"/>
                </a:lnTo>
                <a:lnTo>
                  <a:pt x="73" y="192"/>
                </a:lnTo>
                <a:lnTo>
                  <a:pt x="69" y="197"/>
                </a:lnTo>
                <a:lnTo>
                  <a:pt x="66" y="203"/>
                </a:lnTo>
                <a:lnTo>
                  <a:pt x="63" y="209"/>
                </a:lnTo>
                <a:lnTo>
                  <a:pt x="59" y="215"/>
                </a:lnTo>
                <a:lnTo>
                  <a:pt x="56" y="221"/>
                </a:lnTo>
                <a:lnTo>
                  <a:pt x="53" y="227"/>
                </a:lnTo>
                <a:lnTo>
                  <a:pt x="50" y="233"/>
                </a:lnTo>
                <a:lnTo>
                  <a:pt x="47" y="239"/>
                </a:lnTo>
                <a:lnTo>
                  <a:pt x="44" y="246"/>
                </a:lnTo>
                <a:lnTo>
                  <a:pt x="42" y="252"/>
                </a:lnTo>
                <a:lnTo>
                  <a:pt x="39" y="258"/>
                </a:lnTo>
                <a:lnTo>
                  <a:pt x="36" y="265"/>
                </a:lnTo>
                <a:lnTo>
                  <a:pt x="34" y="271"/>
                </a:lnTo>
                <a:lnTo>
                  <a:pt x="31" y="278"/>
                </a:lnTo>
                <a:lnTo>
                  <a:pt x="29" y="284"/>
                </a:lnTo>
                <a:lnTo>
                  <a:pt x="27" y="291"/>
                </a:lnTo>
                <a:lnTo>
                  <a:pt x="25" y="297"/>
                </a:lnTo>
                <a:lnTo>
                  <a:pt x="23" y="304"/>
                </a:lnTo>
                <a:lnTo>
                  <a:pt x="21" y="311"/>
                </a:lnTo>
                <a:lnTo>
                  <a:pt x="19" y="317"/>
                </a:lnTo>
                <a:lnTo>
                  <a:pt x="17" y="324"/>
                </a:lnTo>
                <a:lnTo>
                  <a:pt x="15" y="331"/>
                </a:lnTo>
                <a:lnTo>
                  <a:pt x="14" y="338"/>
                </a:lnTo>
                <a:lnTo>
                  <a:pt x="12" y="345"/>
                </a:lnTo>
                <a:lnTo>
                  <a:pt x="11" y="352"/>
                </a:lnTo>
                <a:lnTo>
                  <a:pt x="9" y="358"/>
                </a:lnTo>
                <a:lnTo>
                  <a:pt x="8" y="365"/>
                </a:lnTo>
                <a:lnTo>
                  <a:pt x="7" y="372"/>
                </a:lnTo>
                <a:lnTo>
                  <a:pt x="6" y="380"/>
                </a:lnTo>
                <a:lnTo>
                  <a:pt x="5" y="387"/>
                </a:lnTo>
                <a:lnTo>
                  <a:pt x="4" y="394"/>
                </a:lnTo>
                <a:lnTo>
                  <a:pt x="3" y="401"/>
                </a:lnTo>
                <a:lnTo>
                  <a:pt x="2" y="408"/>
                </a:lnTo>
                <a:lnTo>
                  <a:pt x="2" y="415"/>
                </a:lnTo>
                <a:lnTo>
                  <a:pt x="1" y="422"/>
                </a:lnTo>
                <a:lnTo>
                  <a:pt x="1" y="430"/>
                </a:lnTo>
                <a:lnTo>
                  <a:pt x="0" y="437"/>
                </a:lnTo>
                <a:lnTo>
                  <a:pt x="0" y="444"/>
                </a:lnTo>
                <a:lnTo>
                  <a:pt x="0" y="451"/>
                </a:lnTo>
                <a:lnTo>
                  <a:pt x="0" y="459"/>
                </a:lnTo>
                <a:lnTo>
                  <a:pt x="0" y="466"/>
                </a:lnTo>
                <a:lnTo>
                  <a:pt x="0" y="473"/>
                </a:lnTo>
                <a:lnTo>
                  <a:pt x="0" y="480"/>
                </a:lnTo>
                <a:lnTo>
                  <a:pt x="1" y="487"/>
                </a:lnTo>
                <a:lnTo>
                  <a:pt x="1" y="494"/>
                </a:lnTo>
                <a:lnTo>
                  <a:pt x="2" y="500"/>
                </a:lnTo>
                <a:lnTo>
                  <a:pt x="2" y="507"/>
                </a:lnTo>
                <a:lnTo>
                  <a:pt x="3" y="514"/>
                </a:lnTo>
                <a:lnTo>
                  <a:pt x="4" y="521"/>
                </a:lnTo>
                <a:lnTo>
                  <a:pt x="5" y="528"/>
                </a:lnTo>
                <a:lnTo>
                  <a:pt x="5" y="535"/>
                </a:lnTo>
                <a:lnTo>
                  <a:pt x="6" y="542"/>
                </a:lnTo>
                <a:lnTo>
                  <a:pt x="8" y="549"/>
                </a:lnTo>
                <a:lnTo>
                  <a:pt x="9" y="555"/>
                </a:lnTo>
                <a:lnTo>
                  <a:pt x="10" y="562"/>
                </a:lnTo>
                <a:lnTo>
                  <a:pt x="11" y="569"/>
                </a:lnTo>
                <a:lnTo>
                  <a:pt x="13" y="576"/>
                </a:lnTo>
                <a:lnTo>
                  <a:pt x="14" y="582"/>
                </a:lnTo>
                <a:lnTo>
                  <a:pt x="16" y="589"/>
                </a:lnTo>
                <a:lnTo>
                  <a:pt x="18" y="596"/>
                </a:lnTo>
                <a:lnTo>
                  <a:pt x="19" y="602"/>
                </a:lnTo>
                <a:lnTo>
                  <a:pt x="21" y="609"/>
                </a:lnTo>
                <a:lnTo>
                  <a:pt x="23" y="615"/>
                </a:lnTo>
                <a:lnTo>
                  <a:pt x="25" y="622"/>
                </a:lnTo>
                <a:lnTo>
                  <a:pt x="27" y="629"/>
                </a:lnTo>
                <a:lnTo>
                  <a:pt x="30" y="635"/>
                </a:lnTo>
                <a:lnTo>
                  <a:pt x="32" y="642"/>
                </a:lnTo>
                <a:lnTo>
                  <a:pt x="34" y="648"/>
                </a:lnTo>
                <a:lnTo>
                  <a:pt x="37" y="655"/>
                </a:lnTo>
                <a:lnTo>
                  <a:pt x="39" y="661"/>
                </a:lnTo>
                <a:lnTo>
                  <a:pt x="42" y="667"/>
                </a:lnTo>
                <a:lnTo>
                  <a:pt x="44" y="674"/>
                </a:lnTo>
                <a:lnTo>
                  <a:pt x="47" y="680"/>
                </a:lnTo>
                <a:lnTo>
                  <a:pt x="50" y="686"/>
                </a:lnTo>
                <a:lnTo>
                  <a:pt x="53" y="693"/>
                </a:lnTo>
                <a:lnTo>
                  <a:pt x="56" y="699"/>
                </a:lnTo>
                <a:lnTo>
                  <a:pt x="59" y="705"/>
                </a:lnTo>
                <a:lnTo>
                  <a:pt x="62" y="711"/>
                </a:lnTo>
                <a:lnTo>
                  <a:pt x="65" y="717"/>
                </a:lnTo>
                <a:lnTo>
                  <a:pt x="69" y="724"/>
                </a:lnTo>
                <a:lnTo>
                  <a:pt x="72" y="730"/>
                </a:lnTo>
                <a:lnTo>
                  <a:pt x="75" y="736"/>
                </a:lnTo>
                <a:lnTo>
                  <a:pt x="79" y="742"/>
                </a:lnTo>
                <a:lnTo>
                  <a:pt x="82" y="748"/>
                </a:lnTo>
                <a:lnTo>
                  <a:pt x="86" y="754"/>
                </a:lnTo>
                <a:lnTo>
                  <a:pt x="90" y="760"/>
                </a:lnTo>
                <a:lnTo>
                  <a:pt x="94" y="765"/>
                </a:lnTo>
                <a:lnTo>
                  <a:pt x="97" y="771"/>
                </a:lnTo>
                <a:lnTo>
                  <a:pt x="101" y="777"/>
                </a:lnTo>
                <a:lnTo>
                  <a:pt x="105" y="783"/>
                </a:lnTo>
                <a:lnTo>
                  <a:pt x="109" y="789"/>
                </a:lnTo>
                <a:lnTo>
                  <a:pt x="114" y="794"/>
                </a:lnTo>
                <a:lnTo>
                  <a:pt x="118" y="800"/>
                </a:lnTo>
                <a:lnTo>
                  <a:pt x="122" y="806"/>
                </a:lnTo>
                <a:lnTo>
                  <a:pt x="126" y="811"/>
                </a:lnTo>
                <a:lnTo>
                  <a:pt x="131" y="817"/>
                </a:lnTo>
                <a:lnTo>
                  <a:pt x="135" y="822"/>
                </a:lnTo>
                <a:lnTo>
                  <a:pt x="140" y="828"/>
                </a:lnTo>
                <a:lnTo>
                  <a:pt x="144" y="833"/>
                </a:lnTo>
                <a:lnTo>
                  <a:pt x="149" y="839"/>
                </a:lnTo>
                <a:lnTo>
                  <a:pt x="154" y="844"/>
                </a:lnTo>
                <a:lnTo>
                  <a:pt x="159" y="849"/>
                </a:lnTo>
                <a:lnTo>
                  <a:pt x="164" y="855"/>
                </a:lnTo>
                <a:lnTo>
                  <a:pt x="169" y="860"/>
                </a:lnTo>
                <a:lnTo>
                  <a:pt x="174" y="865"/>
                </a:lnTo>
                <a:lnTo>
                  <a:pt x="179" y="870"/>
                </a:lnTo>
                <a:lnTo>
                  <a:pt x="184" y="875"/>
                </a:lnTo>
                <a:lnTo>
                  <a:pt x="189" y="880"/>
                </a:lnTo>
                <a:lnTo>
                  <a:pt x="194" y="885"/>
                </a:lnTo>
                <a:lnTo>
                  <a:pt x="200" y="890"/>
                </a:lnTo>
                <a:lnTo>
                  <a:pt x="205" y="895"/>
                </a:lnTo>
                <a:lnTo>
                  <a:pt x="211" y="900"/>
                </a:lnTo>
                <a:lnTo>
                  <a:pt x="216" y="905"/>
                </a:lnTo>
                <a:lnTo>
                  <a:pt x="222" y="910"/>
                </a:lnTo>
                <a:lnTo>
                  <a:pt x="227" y="914"/>
                </a:lnTo>
                <a:lnTo>
                  <a:pt x="232" y="919"/>
                </a:lnTo>
                <a:lnTo>
                  <a:pt x="236" y="923"/>
                </a:lnTo>
                <a:lnTo>
                  <a:pt x="242" y="927"/>
                </a:lnTo>
                <a:lnTo>
                  <a:pt x="247" y="931"/>
                </a:lnTo>
                <a:lnTo>
                  <a:pt x="252" y="935"/>
                </a:lnTo>
                <a:lnTo>
                  <a:pt x="257" y="939"/>
                </a:lnTo>
                <a:lnTo>
                  <a:pt x="263" y="943"/>
                </a:lnTo>
                <a:lnTo>
                  <a:pt x="268" y="946"/>
                </a:lnTo>
                <a:lnTo>
                  <a:pt x="273" y="950"/>
                </a:lnTo>
                <a:lnTo>
                  <a:pt x="279" y="954"/>
                </a:lnTo>
                <a:lnTo>
                  <a:pt x="284" y="958"/>
                </a:lnTo>
                <a:lnTo>
                  <a:pt x="290" y="961"/>
                </a:lnTo>
                <a:lnTo>
                  <a:pt x="296" y="965"/>
                </a:lnTo>
                <a:lnTo>
                  <a:pt x="301" y="969"/>
                </a:lnTo>
                <a:lnTo>
                  <a:pt x="307" y="972"/>
                </a:lnTo>
                <a:lnTo>
                  <a:pt x="313" y="976"/>
                </a:lnTo>
                <a:lnTo>
                  <a:pt x="318" y="979"/>
                </a:lnTo>
                <a:lnTo>
                  <a:pt x="324" y="982"/>
                </a:lnTo>
                <a:lnTo>
                  <a:pt x="330" y="986"/>
                </a:lnTo>
                <a:lnTo>
                  <a:pt x="336" y="989"/>
                </a:lnTo>
                <a:lnTo>
                  <a:pt x="342" y="992"/>
                </a:lnTo>
                <a:lnTo>
                  <a:pt x="348" y="995"/>
                </a:lnTo>
                <a:lnTo>
                  <a:pt x="354" y="999"/>
                </a:lnTo>
                <a:lnTo>
                  <a:pt x="360" y="1002"/>
                </a:lnTo>
                <a:lnTo>
                  <a:pt x="366" y="1005"/>
                </a:lnTo>
                <a:lnTo>
                  <a:pt x="372" y="1008"/>
                </a:lnTo>
                <a:lnTo>
                  <a:pt x="378" y="1011"/>
                </a:lnTo>
                <a:lnTo>
                  <a:pt x="385" y="1014"/>
                </a:lnTo>
                <a:lnTo>
                  <a:pt x="391" y="1016"/>
                </a:lnTo>
                <a:lnTo>
                  <a:pt x="397" y="1019"/>
                </a:lnTo>
                <a:lnTo>
                  <a:pt x="403" y="1022"/>
                </a:lnTo>
                <a:lnTo>
                  <a:pt x="410" y="1025"/>
                </a:lnTo>
                <a:lnTo>
                  <a:pt x="416" y="1027"/>
                </a:lnTo>
                <a:lnTo>
                  <a:pt x="423" y="1030"/>
                </a:lnTo>
                <a:lnTo>
                  <a:pt x="429" y="1033"/>
                </a:lnTo>
                <a:lnTo>
                  <a:pt x="436" y="1035"/>
                </a:lnTo>
                <a:lnTo>
                  <a:pt x="442" y="1038"/>
                </a:lnTo>
                <a:lnTo>
                  <a:pt x="449" y="1040"/>
                </a:lnTo>
                <a:lnTo>
                  <a:pt x="455" y="1042"/>
                </a:lnTo>
                <a:lnTo>
                  <a:pt x="462" y="1045"/>
                </a:lnTo>
                <a:lnTo>
                  <a:pt x="469" y="1047"/>
                </a:lnTo>
                <a:lnTo>
                  <a:pt x="475" y="1049"/>
                </a:lnTo>
                <a:lnTo>
                  <a:pt x="482" y="1051"/>
                </a:lnTo>
                <a:lnTo>
                  <a:pt x="489" y="1053"/>
                </a:lnTo>
                <a:lnTo>
                  <a:pt x="496" y="1055"/>
                </a:lnTo>
                <a:lnTo>
                  <a:pt x="503" y="1057"/>
                </a:lnTo>
                <a:lnTo>
                  <a:pt x="509" y="1059"/>
                </a:lnTo>
                <a:lnTo>
                  <a:pt x="516" y="1061"/>
                </a:lnTo>
                <a:lnTo>
                  <a:pt x="523" y="1063"/>
                </a:lnTo>
                <a:lnTo>
                  <a:pt x="530" y="1065"/>
                </a:lnTo>
                <a:lnTo>
                  <a:pt x="537" y="1067"/>
                </a:lnTo>
                <a:lnTo>
                  <a:pt x="544" y="1068"/>
                </a:lnTo>
                <a:lnTo>
                  <a:pt x="551" y="1070"/>
                </a:lnTo>
                <a:lnTo>
                  <a:pt x="558" y="1072"/>
                </a:lnTo>
                <a:lnTo>
                  <a:pt x="565" y="1073"/>
                </a:lnTo>
                <a:lnTo>
                  <a:pt x="572" y="1075"/>
                </a:lnTo>
                <a:lnTo>
                  <a:pt x="580" y="1076"/>
                </a:lnTo>
                <a:lnTo>
                  <a:pt x="587" y="1077"/>
                </a:lnTo>
                <a:lnTo>
                  <a:pt x="594" y="1079"/>
                </a:lnTo>
                <a:lnTo>
                  <a:pt x="601" y="1080"/>
                </a:lnTo>
                <a:lnTo>
                  <a:pt x="608" y="1081"/>
                </a:lnTo>
                <a:lnTo>
                  <a:pt x="616" y="1082"/>
                </a:lnTo>
                <a:lnTo>
                  <a:pt x="623" y="1084"/>
                </a:lnTo>
                <a:lnTo>
                  <a:pt x="630" y="1085"/>
                </a:lnTo>
                <a:lnTo>
                  <a:pt x="638" y="1086"/>
                </a:lnTo>
                <a:lnTo>
                  <a:pt x="645" y="1087"/>
                </a:lnTo>
                <a:lnTo>
                  <a:pt x="652" y="1087"/>
                </a:lnTo>
                <a:lnTo>
                  <a:pt x="660" y="1088"/>
                </a:lnTo>
                <a:lnTo>
                  <a:pt x="667" y="1089"/>
                </a:lnTo>
                <a:lnTo>
                  <a:pt x="675" y="1090"/>
                </a:lnTo>
                <a:lnTo>
                  <a:pt x="682" y="1091"/>
                </a:lnTo>
                <a:lnTo>
                  <a:pt x="690" y="1091"/>
                </a:lnTo>
                <a:lnTo>
                  <a:pt x="697" y="1092"/>
                </a:lnTo>
                <a:lnTo>
                  <a:pt x="705" y="1092"/>
                </a:lnTo>
                <a:lnTo>
                  <a:pt x="712" y="1093"/>
                </a:lnTo>
                <a:lnTo>
                  <a:pt x="720" y="1093"/>
                </a:lnTo>
                <a:lnTo>
                  <a:pt x="728" y="1094"/>
                </a:lnTo>
                <a:lnTo>
                  <a:pt x="735" y="1094"/>
                </a:lnTo>
                <a:lnTo>
                  <a:pt x="743" y="1094"/>
                </a:lnTo>
                <a:lnTo>
                  <a:pt x="750" y="1094"/>
                </a:lnTo>
                <a:lnTo>
                  <a:pt x="758" y="1094"/>
                </a:lnTo>
                <a:lnTo>
                  <a:pt x="766" y="1095"/>
                </a:lnTo>
                <a:lnTo>
                  <a:pt x="774" y="109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58" name="Freeform 12"/>
          <p:cNvSpPr>
            <a:spLocks/>
          </p:cNvSpPr>
          <p:nvPr/>
        </p:nvSpPr>
        <p:spPr bwMode="auto">
          <a:xfrm>
            <a:off x="5031553" y="4255423"/>
            <a:ext cx="1795487" cy="1269225"/>
          </a:xfrm>
          <a:custGeom>
            <a:avLst/>
            <a:gdLst>
              <a:gd name="T0" fmla="*/ 755 w 1388"/>
              <a:gd name="T1" fmla="*/ 979 h 982"/>
              <a:gd name="T2" fmla="*/ 822 w 1388"/>
              <a:gd name="T3" fmla="*/ 972 h 982"/>
              <a:gd name="T4" fmla="*/ 887 w 1388"/>
              <a:gd name="T5" fmla="*/ 960 h 982"/>
              <a:gd name="T6" fmla="*/ 950 w 1388"/>
              <a:gd name="T7" fmla="*/ 943 h 982"/>
              <a:gd name="T8" fmla="*/ 1009 w 1388"/>
              <a:gd name="T9" fmla="*/ 922 h 982"/>
              <a:gd name="T10" fmla="*/ 1066 w 1388"/>
              <a:gd name="T11" fmla="*/ 896 h 982"/>
              <a:gd name="T12" fmla="*/ 1119 w 1388"/>
              <a:gd name="T13" fmla="*/ 866 h 982"/>
              <a:gd name="T14" fmla="*/ 1168 w 1388"/>
              <a:gd name="T15" fmla="*/ 831 h 982"/>
              <a:gd name="T16" fmla="*/ 1211 w 1388"/>
              <a:gd name="T17" fmla="*/ 795 h 982"/>
              <a:gd name="T18" fmla="*/ 1256 w 1388"/>
              <a:gd name="T19" fmla="*/ 748 h 982"/>
              <a:gd name="T20" fmla="*/ 1295 w 1388"/>
              <a:gd name="T21" fmla="*/ 697 h 982"/>
              <a:gd name="T22" fmla="*/ 1328 w 1388"/>
              <a:gd name="T23" fmla="*/ 643 h 982"/>
              <a:gd name="T24" fmla="*/ 1354 w 1388"/>
              <a:gd name="T25" fmla="*/ 587 h 982"/>
              <a:gd name="T26" fmla="*/ 1373 w 1388"/>
              <a:gd name="T27" fmla="*/ 528 h 982"/>
              <a:gd name="T28" fmla="*/ 1384 w 1388"/>
              <a:gd name="T29" fmla="*/ 466 h 982"/>
              <a:gd name="T30" fmla="*/ 1387 w 1388"/>
              <a:gd name="T31" fmla="*/ 411 h 982"/>
              <a:gd name="T32" fmla="*/ 1383 w 1388"/>
              <a:gd name="T33" fmla="*/ 346 h 982"/>
              <a:gd name="T34" fmla="*/ 1370 w 1388"/>
              <a:gd name="T35" fmla="*/ 283 h 982"/>
              <a:gd name="T36" fmla="*/ 1349 w 1388"/>
              <a:gd name="T37" fmla="*/ 224 h 982"/>
              <a:gd name="T38" fmla="*/ 1320 w 1388"/>
              <a:gd name="T39" fmla="*/ 169 h 982"/>
              <a:gd name="T40" fmla="*/ 1284 w 1388"/>
              <a:gd name="T41" fmla="*/ 121 h 982"/>
              <a:gd name="T42" fmla="*/ 1241 w 1388"/>
              <a:gd name="T43" fmla="*/ 79 h 982"/>
              <a:gd name="T44" fmla="*/ 1191 w 1388"/>
              <a:gd name="T45" fmla="*/ 45 h 982"/>
              <a:gd name="T46" fmla="*/ 1146 w 1388"/>
              <a:gd name="T47" fmla="*/ 26 h 982"/>
              <a:gd name="T48" fmla="*/ 1093 w 1388"/>
              <a:gd name="T49" fmla="*/ 11 h 982"/>
              <a:gd name="T50" fmla="*/ 1034 w 1388"/>
              <a:gd name="T51" fmla="*/ 2 h 982"/>
              <a:gd name="T52" fmla="*/ 972 w 1388"/>
              <a:gd name="T53" fmla="*/ 0 h 982"/>
              <a:gd name="T54" fmla="*/ 906 w 1388"/>
              <a:gd name="T55" fmla="*/ 2 h 982"/>
              <a:gd name="T56" fmla="*/ 837 w 1388"/>
              <a:gd name="T57" fmla="*/ 9 h 982"/>
              <a:gd name="T58" fmla="*/ 766 w 1388"/>
              <a:gd name="T59" fmla="*/ 19 h 982"/>
              <a:gd name="T60" fmla="*/ 701 w 1388"/>
              <a:gd name="T61" fmla="*/ 31 h 982"/>
              <a:gd name="T62" fmla="*/ 628 w 1388"/>
              <a:gd name="T63" fmla="*/ 18 h 982"/>
              <a:gd name="T64" fmla="*/ 557 w 1388"/>
              <a:gd name="T65" fmla="*/ 9 h 982"/>
              <a:gd name="T66" fmla="*/ 488 w 1388"/>
              <a:gd name="T67" fmla="*/ 2 h 982"/>
              <a:gd name="T68" fmla="*/ 423 w 1388"/>
              <a:gd name="T69" fmla="*/ 0 h 982"/>
              <a:gd name="T70" fmla="*/ 360 w 1388"/>
              <a:gd name="T71" fmla="*/ 2 h 982"/>
              <a:gd name="T72" fmla="*/ 302 w 1388"/>
              <a:gd name="T73" fmla="*/ 10 h 982"/>
              <a:gd name="T74" fmla="*/ 248 w 1388"/>
              <a:gd name="T75" fmla="*/ 24 h 982"/>
              <a:gd name="T76" fmla="*/ 204 w 1388"/>
              <a:gd name="T77" fmla="*/ 42 h 982"/>
              <a:gd name="T78" fmla="*/ 153 w 1388"/>
              <a:gd name="T79" fmla="*/ 75 h 982"/>
              <a:gd name="T80" fmla="*/ 108 w 1388"/>
              <a:gd name="T81" fmla="*/ 116 h 982"/>
              <a:gd name="T82" fmla="*/ 71 w 1388"/>
              <a:gd name="T83" fmla="*/ 164 h 982"/>
              <a:gd name="T84" fmla="*/ 41 w 1388"/>
              <a:gd name="T85" fmla="*/ 217 h 982"/>
              <a:gd name="T86" fmla="*/ 19 w 1388"/>
              <a:gd name="T87" fmla="*/ 276 h 982"/>
              <a:gd name="T88" fmla="*/ 6 w 1388"/>
              <a:gd name="T89" fmla="*/ 339 h 982"/>
              <a:gd name="T90" fmla="*/ 1 w 1388"/>
              <a:gd name="T91" fmla="*/ 403 h 982"/>
              <a:gd name="T92" fmla="*/ 3 w 1388"/>
              <a:gd name="T93" fmla="*/ 460 h 982"/>
              <a:gd name="T94" fmla="*/ 13 w 1388"/>
              <a:gd name="T95" fmla="*/ 521 h 982"/>
              <a:gd name="T96" fmla="*/ 31 w 1388"/>
              <a:gd name="T97" fmla="*/ 580 h 982"/>
              <a:gd name="T98" fmla="*/ 56 w 1388"/>
              <a:gd name="T99" fmla="*/ 637 h 982"/>
              <a:gd name="T100" fmla="*/ 88 w 1388"/>
              <a:gd name="T101" fmla="*/ 691 h 982"/>
              <a:gd name="T102" fmla="*/ 126 w 1388"/>
              <a:gd name="T103" fmla="*/ 742 h 982"/>
              <a:gd name="T104" fmla="*/ 170 w 1388"/>
              <a:gd name="T105" fmla="*/ 790 h 982"/>
              <a:gd name="T106" fmla="*/ 213 w 1388"/>
              <a:gd name="T107" fmla="*/ 827 h 982"/>
              <a:gd name="T108" fmla="*/ 262 w 1388"/>
              <a:gd name="T109" fmla="*/ 862 h 982"/>
              <a:gd name="T110" fmla="*/ 314 w 1388"/>
              <a:gd name="T111" fmla="*/ 893 h 982"/>
              <a:gd name="T112" fmla="*/ 370 w 1388"/>
              <a:gd name="T113" fmla="*/ 919 h 982"/>
              <a:gd name="T114" fmla="*/ 430 w 1388"/>
              <a:gd name="T115" fmla="*/ 941 h 982"/>
              <a:gd name="T116" fmla="*/ 492 w 1388"/>
              <a:gd name="T117" fmla="*/ 958 h 982"/>
              <a:gd name="T118" fmla="*/ 557 w 1388"/>
              <a:gd name="T119" fmla="*/ 971 h 982"/>
              <a:gd name="T120" fmla="*/ 624 w 1388"/>
              <a:gd name="T121" fmla="*/ 978 h 982"/>
              <a:gd name="T122" fmla="*/ 693 w 1388"/>
              <a:gd name="T123" fmla="*/ 981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solidFill>
            <a:srgbClr val="999999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59" name="Freeform 13"/>
          <p:cNvSpPr>
            <a:spLocks/>
          </p:cNvSpPr>
          <p:nvPr/>
        </p:nvSpPr>
        <p:spPr bwMode="auto">
          <a:xfrm>
            <a:off x="5031553" y="4255423"/>
            <a:ext cx="1795487" cy="1269225"/>
          </a:xfrm>
          <a:custGeom>
            <a:avLst/>
            <a:gdLst>
              <a:gd name="T0" fmla="*/ 755 w 1388"/>
              <a:gd name="T1" fmla="*/ 979 h 982"/>
              <a:gd name="T2" fmla="*/ 822 w 1388"/>
              <a:gd name="T3" fmla="*/ 972 h 982"/>
              <a:gd name="T4" fmla="*/ 887 w 1388"/>
              <a:gd name="T5" fmla="*/ 960 h 982"/>
              <a:gd name="T6" fmla="*/ 950 w 1388"/>
              <a:gd name="T7" fmla="*/ 943 h 982"/>
              <a:gd name="T8" fmla="*/ 1009 w 1388"/>
              <a:gd name="T9" fmla="*/ 922 h 982"/>
              <a:gd name="T10" fmla="*/ 1066 w 1388"/>
              <a:gd name="T11" fmla="*/ 896 h 982"/>
              <a:gd name="T12" fmla="*/ 1119 w 1388"/>
              <a:gd name="T13" fmla="*/ 866 h 982"/>
              <a:gd name="T14" fmla="*/ 1168 w 1388"/>
              <a:gd name="T15" fmla="*/ 831 h 982"/>
              <a:gd name="T16" fmla="*/ 1211 w 1388"/>
              <a:gd name="T17" fmla="*/ 795 h 982"/>
              <a:gd name="T18" fmla="*/ 1256 w 1388"/>
              <a:gd name="T19" fmla="*/ 748 h 982"/>
              <a:gd name="T20" fmla="*/ 1295 w 1388"/>
              <a:gd name="T21" fmla="*/ 697 h 982"/>
              <a:gd name="T22" fmla="*/ 1328 w 1388"/>
              <a:gd name="T23" fmla="*/ 643 h 982"/>
              <a:gd name="T24" fmla="*/ 1354 w 1388"/>
              <a:gd name="T25" fmla="*/ 587 h 982"/>
              <a:gd name="T26" fmla="*/ 1373 w 1388"/>
              <a:gd name="T27" fmla="*/ 528 h 982"/>
              <a:gd name="T28" fmla="*/ 1384 w 1388"/>
              <a:gd name="T29" fmla="*/ 466 h 982"/>
              <a:gd name="T30" fmla="*/ 1387 w 1388"/>
              <a:gd name="T31" fmla="*/ 411 h 982"/>
              <a:gd name="T32" fmla="*/ 1383 w 1388"/>
              <a:gd name="T33" fmla="*/ 346 h 982"/>
              <a:gd name="T34" fmla="*/ 1370 w 1388"/>
              <a:gd name="T35" fmla="*/ 283 h 982"/>
              <a:gd name="T36" fmla="*/ 1349 w 1388"/>
              <a:gd name="T37" fmla="*/ 224 h 982"/>
              <a:gd name="T38" fmla="*/ 1320 w 1388"/>
              <a:gd name="T39" fmla="*/ 169 h 982"/>
              <a:gd name="T40" fmla="*/ 1284 w 1388"/>
              <a:gd name="T41" fmla="*/ 121 h 982"/>
              <a:gd name="T42" fmla="*/ 1241 w 1388"/>
              <a:gd name="T43" fmla="*/ 79 h 982"/>
              <a:gd name="T44" fmla="*/ 1191 w 1388"/>
              <a:gd name="T45" fmla="*/ 45 h 982"/>
              <a:gd name="T46" fmla="*/ 1146 w 1388"/>
              <a:gd name="T47" fmla="*/ 26 h 982"/>
              <a:gd name="T48" fmla="*/ 1093 w 1388"/>
              <a:gd name="T49" fmla="*/ 11 h 982"/>
              <a:gd name="T50" fmla="*/ 1034 w 1388"/>
              <a:gd name="T51" fmla="*/ 2 h 982"/>
              <a:gd name="T52" fmla="*/ 972 w 1388"/>
              <a:gd name="T53" fmla="*/ 0 h 982"/>
              <a:gd name="T54" fmla="*/ 906 w 1388"/>
              <a:gd name="T55" fmla="*/ 2 h 982"/>
              <a:gd name="T56" fmla="*/ 837 w 1388"/>
              <a:gd name="T57" fmla="*/ 9 h 982"/>
              <a:gd name="T58" fmla="*/ 766 w 1388"/>
              <a:gd name="T59" fmla="*/ 19 h 982"/>
              <a:gd name="T60" fmla="*/ 701 w 1388"/>
              <a:gd name="T61" fmla="*/ 31 h 982"/>
              <a:gd name="T62" fmla="*/ 628 w 1388"/>
              <a:gd name="T63" fmla="*/ 18 h 982"/>
              <a:gd name="T64" fmla="*/ 557 w 1388"/>
              <a:gd name="T65" fmla="*/ 9 h 982"/>
              <a:gd name="T66" fmla="*/ 488 w 1388"/>
              <a:gd name="T67" fmla="*/ 2 h 982"/>
              <a:gd name="T68" fmla="*/ 423 w 1388"/>
              <a:gd name="T69" fmla="*/ 0 h 982"/>
              <a:gd name="T70" fmla="*/ 360 w 1388"/>
              <a:gd name="T71" fmla="*/ 2 h 982"/>
              <a:gd name="T72" fmla="*/ 302 w 1388"/>
              <a:gd name="T73" fmla="*/ 10 h 982"/>
              <a:gd name="T74" fmla="*/ 248 w 1388"/>
              <a:gd name="T75" fmla="*/ 24 h 982"/>
              <a:gd name="T76" fmla="*/ 204 w 1388"/>
              <a:gd name="T77" fmla="*/ 42 h 982"/>
              <a:gd name="T78" fmla="*/ 153 w 1388"/>
              <a:gd name="T79" fmla="*/ 75 h 982"/>
              <a:gd name="T80" fmla="*/ 108 w 1388"/>
              <a:gd name="T81" fmla="*/ 116 h 982"/>
              <a:gd name="T82" fmla="*/ 71 w 1388"/>
              <a:gd name="T83" fmla="*/ 164 h 982"/>
              <a:gd name="T84" fmla="*/ 41 w 1388"/>
              <a:gd name="T85" fmla="*/ 217 h 982"/>
              <a:gd name="T86" fmla="*/ 19 w 1388"/>
              <a:gd name="T87" fmla="*/ 276 h 982"/>
              <a:gd name="T88" fmla="*/ 6 w 1388"/>
              <a:gd name="T89" fmla="*/ 339 h 982"/>
              <a:gd name="T90" fmla="*/ 1 w 1388"/>
              <a:gd name="T91" fmla="*/ 403 h 982"/>
              <a:gd name="T92" fmla="*/ 3 w 1388"/>
              <a:gd name="T93" fmla="*/ 460 h 982"/>
              <a:gd name="T94" fmla="*/ 13 w 1388"/>
              <a:gd name="T95" fmla="*/ 521 h 982"/>
              <a:gd name="T96" fmla="*/ 31 w 1388"/>
              <a:gd name="T97" fmla="*/ 580 h 982"/>
              <a:gd name="T98" fmla="*/ 56 w 1388"/>
              <a:gd name="T99" fmla="*/ 637 h 982"/>
              <a:gd name="T100" fmla="*/ 88 w 1388"/>
              <a:gd name="T101" fmla="*/ 691 h 982"/>
              <a:gd name="T102" fmla="*/ 126 w 1388"/>
              <a:gd name="T103" fmla="*/ 742 h 982"/>
              <a:gd name="T104" fmla="*/ 170 w 1388"/>
              <a:gd name="T105" fmla="*/ 790 h 982"/>
              <a:gd name="T106" fmla="*/ 213 w 1388"/>
              <a:gd name="T107" fmla="*/ 827 h 982"/>
              <a:gd name="T108" fmla="*/ 262 w 1388"/>
              <a:gd name="T109" fmla="*/ 862 h 982"/>
              <a:gd name="T110" fmla="*/ 314 w 1388"/>
              <a:gd name="T111" fmla="*/ 893 h 982"/>
              <a:gd name="T112" fmla="*/ 370 w 1388"/>
              <a:gd name="T113" fmla="*/ 919 h 982"/>
              <a:gd name="T114" fmla="*/ 430 w 1388"/>
              <a:gd name="T115" fmla="*/ 941 h 982"/>
              <a:gd name="T116" fmla="*/ 492 w 1388"/>
              <a:gd name="T117" fmla="*/ 958 h 982"/>
              <a:gd name="T118" fmla="*/ 557 w 1388"/>
              <a:gd name="T119" fmla="*/ 971 h 982"/>
              <a:gd name="T120" fmla="*/ 624 w 1388"/>
              <a:gd name="T121" fmla="*/ 978 h 982"/>
              <a:gd name="T122" fmla="*/ 693 w 1388"/>
              <a:gd name="T123" fmla="*/ 981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8"/>
              <a:gd name="T187" fmla="*/ 0 h 982"/>
              <a:gd name="T188" fmla="*/ 1388 w 1388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8" h="982">
                <a:moveTo>
                  <a:pt x="693" y="981"/>
                </a:moveTo>
                <a:lnTo>
                  <a:pt x="701" y="981"/>
                </a:lnTo>
                <a:lnTo>
                  <a:pt x="709" y="981"/>
                </a:lnTo>
                <a:lnTo>
                  <a:pt x="716" y="980"/>
                </a:lnTo>
                <a:lnTo>
                  <a:pt x="724" y="980"/>
                </a:lnTo>
                <a:lnTo>
                  <a:pt x="732" y="980"/>
                </a:lnTo>
                <a:lnTo>
                  <a:pt x="739" y="980"/>
                </a:lnTo>
                <a:lnTo>
                  <a:pt x="747" y="979"/>
                </a:lnTo>
                <a:lnTo>
                  <a:pt x="755" y="979"/>
                </a:lnTo>
                <a:lnTo>
                  <a:pt x="762" y="978"/>
                </a:lnTo>
                <a:lnTo>
                  <a:pt x="770" y="978"/>
                </a:lnTo>
                <a:lnTo>
                  <a:pt x="777" y="977"/>
                </a:lnTo>
                <a:lnTo>
                  <a:pt x="785" y="976"/>
                </a:lnTo>
                <a:lnTo>
                  <a:pt x="792" y="975"/>
                </a:lnTo>
                <a:lnTo>
                  <a:pt x="800" y="975"/>
                </a:lnTo>
                <a:lnTo>
                  <a:pt x="807" y="974"/>
                </a:lnTo>
                <a:lnTo>
                  <a:pt x="814" y="973"/>
                </a:lnTo>
                <a:lnTo>
                  <a:pt x="822" y="972"/>
                </a:lnTo>
                <a:lnTo>
                  <a:pt x="829" y="971"/>
                </a:lnTo>
                <a:lnTo>
                  <a:pt x="837" y="969"/>
                </a:lnTo>
                <a:lnTo>
                  <a:pt x="844" y="968"/>
                </a:lnTo>
                <a:lnTo>
                  <a:pt x="851" y="967"/>
                </a:lnTo>
                <a:lnTo>
                  <a:pt x="858" y="966"/>
                </a:lnTo>
                <a:lnTo>
                  <a:pt x="866" y="964"/>
                </a:lnTo>
                <a:lnTo>
                  <a:pt x="873" y="963"/>
                </a:lnTo>
                <a:lnTo>
                  <a:pt x="880" y="961"/>
                </a:lnTo>
                <a:lnTo>
                  <a:pt x="887" y="960"/>
                </a:lnTo>
                <a:lnTo>
                  <a:pt x="894" y="958"/>
                </a:lnTo>
                <a:lnTo>
                  <a:pt x="901" y="957"/>
                </a:lnTo>
                <a:lnTo>
                  <a:pt x="908" y="955"/>
                </a:lnTo>
                <a:lnTo>
                  <a:pt x="915" y="953"/>
                </a:lnTo>
                <a:lnTo>
                  <a:pt x="922" y="951"/>
                </a:lnTo>
                <a:lnTo>
                  <a:pt x="929" y="949"/>
                </a:lnTo>
                <a:lnTo>
                  <a:pt x="936" y="947"/>
                </a:lnTo>
                <a:lnTo>
                  <a:pt x="943" y="945"/>
                </a:lnTo>
                <a:lnTo>
                  <a:pt x="950" y="943"/>
                </a:lnTo>
                <a:lnTo>
                  <a:pt x="956" y="941"/>
                </a:lnTo>
                <a:lnTo>
                  <a:pt x="963" y="939"/>
                </a:lnTo>
                <a:lnTo>
                  <a:pt x="970" y="937"/>
                </a:lnTo>
                <a:lnTo>
                  <a:pt x="976" y="934"/>
                </a:lnTo>
                <a:lnTo>
                  <a:pt x="983" y="932"/>
                </a:lnTo>
                <a:lnTo>
                  <a:pt x="990" y="930"/>
                </a:lnTo>
                <a:lnTo>
                  <a:pt x="996" y="927"/>
                </a:lnTo>
                <a:lnTo>
                  <a:pt x="1003" y="925"/>
                </a:lnTo>
                <a:lnTo>
                  <a:pt x="1009" y="922"/>
                </a:lnTo>
                <a:lnTo>
                  <a:pt x="1016" y="919"/>
                </a:lnTo>
                <a:lnTo>
                  <a:pt x="1022" y="917"/>
                </a:lnTo>
                <a:lnTo>
                  <a:pt x="1029" y="914"/>
                </a:lnTo>
                <a:lnTo>
                  <a:pt x="1035" y="911"/>
                </a:lnTo>
                <a:lnTo>
                  <a:pt x="1041" y="908"/>
                </a:lnTo>
                <a:lnTo>
                  <a:pt x="1047" y="905"/>
                </a:lnTo>
                <a:lnTo>
                  <a:pt x="1054" y="902"/>
                </a:lnTo>
                <a:lnTo>
                  <a:pt x="1060" y="899"/>
                </a:lnTo>
                <a:lnTo>
                  <a:pt x="1066" y="896"/>
                </a:lnTo>
                <a:lnTo>
                  <a:pt x="1072" y="893"/>
                </a:lnTo>
                <a:lnTo>
                  <a:pt x="1078" y="890"/>
                </a:lnTo>
                <a:lnTo>
                  <a:pt x="1084" y="887"/>
                </a:lnTo>
                <a:lnTo>
                  <a:pt x="1090" y="883"/>
                </a:lnTo>
                <a:lnTo>
                  <a:pt x="1096" y="880"/>
                </a:lnTo>
                <a:lnTo>
                  <a:pt x="1102" y="877"/>
                </a:lnTo>
                <a:lnTo>
                  <a:pt x="1107" y="873"/>
                </a:lnTo>
                <a:lnTo>
                  <a:pt x="1113" y="870"/>
                </a:lnTo>
                <a:lnTo>
                  <a:pt x="1119" y="866"/>
                </a:lnTo>
                <a:lnTo>
                  <a:pt x="1124" y="862"/>
                </a:lnTo>
                <a:lnTo>
                  <a:pt x="1130" y="859"/>
                </a:lnTo>
                <a:lnTo>
                  <a:pt x="1136" y="855"/>
                </a:lnTo>
                <a:lnTo>
                  <a:pt x="1141" y="851"/>
                </a:lnTo>
                <a:lnTo>
                  <a:pt x="1146" y="847"/>
                </a:lnTo>
                <a:lnTo>
                  <a:pt x="1152" y="843"/>
                </a:lnTo>
                <a:lnTo>
                  <a:pt x="1157" y="840"/>
                </a:lnTo>
                <a:lnTo>
                  <a:pt x="1163" y="836"/>
                </a:lnTo>
                <a:lnTo>
                  <a:pt x="1168" y="831"/>
                </a:lnTo>
                <a:lnTo>
                  <a:pt x="1173" y="827"/>
                </a:lnTo>
                <a:lnTo>
                  <a:pt x="1178" y="823"/>
                </a:lnTo>
                <a:lnTo>
                  <a:pt x="1183" y="819"/>
                </a:lnTo>
                <a:lnTo>
                  <a:pt x="1189" y="814"/>
                </a:lnTo>
                <a:lnTo>
                  <a:pt x="1194" y="809"/>
                </a:lnTo>
                <a:lnTo>
                  <a:pt x="1200" y="805"/>
                </a:lnTo>
                <a:lnTo>
                  <a:pt x="1205" y="800"/>
                </a:lnTo>
                <a:lnTo>
                  <a:pt x="1211" y="795"/>
                </a:lnTo>
                <a:lnTo>
                  <a:pt x="1216" y="790"/>
                </a:lnTo>
                <a:lnTo>
                  <a:pt x="1221" y="785"/>
                </a:lnTo>
                <a:lnTo>
                  <a:pt x="1226" y="779"/>
                </a:lnTo>
                <a:lnTo>
                  <a:pt x="1232" y="774"/>
                </a:lnTo>
                <a:lnTo>
                  <a:pt x="1237" y="769"/>
                </a:lnTo>
                <a:lnTo>
                  <a:pt x="1242" y="764"/>
                </a:lnTo>
                <a:lnTo>
                  <a:pt x="1246" y="759"/>
                </a:lnTo>
                <a:lnTo>
                  <a:pt x="1251" y="753"/>
                </a:lnTo>
                <a:lnTo>
                  <a:pt x="1256" y="748"/>
                </a:lnTo>
                <a:lnTo>
                  <a:pt x="1261" y="742"/>
                </a:lnTo>
                <a:lnTo>
                  <a:pt x="1265" y="737"/>
                </a:lnTo>
                <a:lnTo>
                  <a:pt x="1270" y="731"/>
                </a:lnTo>
                <a:lnTo>
                  <a:pt x="1274" y="726"/>
                </a:lnTo>
                <a:lnTo>
                  <a:pt x="1279" y="720"/>
                </a:lnTo>
                <a:lnTo>
                  <a:pt x="1283" y="714"/>
                </a:lnTo>
                <a:lnTo>
                  <a:pt x="1287" y="709"/>
                </a:lnTo>
                <a:lnTo>
                  <a:pt x="1291" y="703"/>
                </a:lnTo>
                <a:lnTo>
                  <a:pt x="1295" y="697"/>
                </a:lnTo>
                <a:lnTo>
                  <a:pt x="1299" y="691"/>
                </a:lnTo>
                <a:lnTo>
                  <a:pt x="1303" y="685"/>
                </a:lnTo>
                <a:lnTo>
                  <a:pt x="1307" y="680"/>
                </a:lnTo>
                <a:lnTo>
                  <a:pt x="1311" y="674"/>
                </a:lnTo>
                <a:lnTo>
                  <a:pt x="1314" y="668"/>
                </a:lnTo>
                <a:lnTo>
                  <a:pt x="1318" y="662"/>
                </a:lnTo>
                <a:lnTo>
                  <a:pt x="1321" y="656"/>
                </a:lnTo>
                <a:lnTo>
                  <a:pt x="1325" y="649"/>
                </a:lnTo>
                <a:lnTo>
                  <a:pt x="1328" y="643"/>
                </a:lnTo>
                <a:lnTo>
                  <a:pt x="1331" y="637"/>
                </a:lnTo>
                <a:lnTo>
                  <a:pt x="1334" y="631"/>
                </a:lnTo>
                <a:lnTo>
                  <a:pt x="1337" y="625"/>
                </a:lnTo>
                <a:lnTo>
                  <a:pt x="1340" y="618"/>
                </a:lnTo>
                <a:lnTo>
                  <a:pt x="1343" y="612"/>
                </a:lnTo>
                <a:lnTo>
                  <a:pt x="1346" y="606"/>
                </a:lnTo>
                <a:lnTo>
                  <a:pt x="1349" y="600"/>
                </a:lnTo>
                <a:lnTo>
                  <a:pt x="1351" y="593"/>
                </a:lnTo>
                <a:lnTo>
                  <a:pt x="1354" y="587"/>
                </a:lnTo>
                <a:lnTo>
                  <a:pt x="1356" y="580"/>
                </a:lnTo>
                <a:lnTo>
                  <a:pt x="1359" y="574"/>
                </a:lnTo>
                <a:lnTo>
                  <a:pt x="1361" y="567"/>
                </a:lnTo>
                <a:lnTo>
                  <a:pt x="1363" y="561"/>
                </a:lnTo>
                <a:lnTo>
                  <a:pt x="1365" y="554"/>
                </a:lnTo>
                <a:lnTo>
                  <a:pt x="1367" y="548"/>
                </a:lnTo>
                <a:lnTo>
                  <a:pt x="1369" y="541"/>
                </a:lnTo>
                <a:lnTo>
                  <a:pt x="1371" y="534"/>
                </a:lnTo>
                <a:lnTo>
                  <a:pt x="1373" y="528"/>
                </a:lnTo>
                <a:lnTo>
                  <a:pt x="1374" y="521"/>
                </a:lnTo>
                <a:lnTo>
                  <a:pt x="1376" y="514"/>
                </a:lnTo>
                <a:lnTo>
                  <a:pt x="1377" y="507"/>
                </a:lnTo>
                <a:lnTo>
                  <a:pt x="1379" y="501"/>
                </a:lnTo>
                <a:lnTo>
                  <a:pt x="1380" y="494"/>
                </a:lnTo>
                <a:lnTo>
                  <a:pt x="1381" y="487"/>
                </a:lnTo>
                <a:lnTo>
                  <a:pt x="1382" y="480"/>
                </a:lnTo>
                <a:lnTo>
                  <a:pt x="1383" y="473"/>
                </a:lnTo>
                <a:lnTo>
                  <a:pt x="1384" y="466"/>
                </a:lnTo>
                <a:lnTo>
                  <a:pt x="1385" y="460"/>
                </a:lnTo>
                <a:lnTo>
                  <a:pt x="1385" y="453"/>
                </a:lnTo>
                <a:lnTo>
                  <a:pt x="1386" y="446"/>
                </a:lnTo>
                <a:lnTo>
                  <a:pt x="1386" y="439"/>
                </a:lnTo>
                <a:lnTo>
                  <a:pt x="1387" y="432"/>
                </a:lnTo>
                <a:lnTo>
                  <a:pt x="1387" y="425"/>
                </a:lnTo>
                <a:lnTo>
                  <a:pt x="1387" y="418"/>
                </a:lnTo>
                <a:lnTo>
                  <a:pt x="1387" y="411"/>
                </a:lnTo>
                <a:lnTo>
                  <a:pt x="1387" y="403"/>
                </a:lnTo>
                <a:lnTo>
                  <a:pt x="1387" y="396"/>
                </a:lnTo>
                <a:lnTo>
                  <a:pt x="1387" y="389"/>
                </a:lnTo>
                <a:lnTo>
                  <a:pt x="1386" y="382"/>
                </a:lnTo>
                <a:lnTo>
                  <a:pt x="1386" y="374"/>
                </a:lnTo>
                <a:lnTo>
                  <a:pt x="1385" y="367"/>
                </a:lnTo>
                <a:lnTo>
                  <a:pt x="1385" y="360"/>
                </a:lnTo>
                <a:lnTo>
                  <a:pt x="1384" y="353"/>
                </a:lnTo>
                <a:lnTo>
                  <a:pt x="1383" y="346"/>
                </a:lnTo>
                <a:lnTo>
                  <a:pt x="1382" y="339"/>
                </a:lnTo>
                <a:lnTo>
                  <a:pt x="1381" y="332"/>
                </a:lnTo>
                <a:lnTo>
                  <a:pt x="1380" y="325"/>
                </a:lnTo>
                <a:lnTo>
                  <a:pt x="1378" y="318"/>
                </a:lnTo>
                <a:lnTo>
                  <a:pt x="1377" y="311"/>
                </a:lnTo>
                <a:lnTo>
                  <a:pt x="1375" y="304"/>
                </a:lnTo>
                <a:lnTo>
                  <a:pt x="1374" y="297"/>
                </a:lnTo>
                <a:lnTo>
                  <a:pt x="1372" y="290"/>
                </a:lnTo>
                <a:lnTo>
                  <a:pt x="1370" y="283"/>
                </a:lnTo>
                <a:lnTo>
                  <a:pt x="1368" y="276"/>
                </a:lnTo>
                <a:lnTo>
                  <a:pt x="1366" y="270"/>
                </a:lnTo>
                <a:lnTo>
                  <a:pt x="1364" y="263"/>
                </a:lnTo>
                <a:lnTo>
                  <a:pt x="1362" y="256"/>
                </a:lnTo>
                <a:lnTo>
                  <a:pt x="1359" y="250"/>
                </a:lnTo>
                <a:lnTo>
                  <a:pt x="1357" y="243"/>
                </a:lnTo>
                <a:lnTo>
                  <a:pt x="1354" y="237"/>
                </a:lnTo>
                <a:lnTo>
                  <a:pt x="1352" y="230"/>
                </a:lnTo>
                <a:lnTo>
                  <a:pt x="1349" y="224"/>
                </a:lnTo>
                <a:lnTo>
                  <a:pt x="1346" y="218"/>
                </a:lnTo>
                <a:lnTo>
                  <a:pt x="1343" y="211"/>
                </a:lnTo>
                <a:lnTo>
                  <a:pt x="1340" y="205"/>
                </a:lnTo>
                <a:lnTo>
                  <a:pt x="1337" y="199"/>
                </a:lnTo>
                <a:lnTo>
                  <a:pt x="1334" y="193"/>
                </a:lnTo>
                <a:lnTo>
                  <a:pt x="1331" y="187"/>
                </a:lnTo>
                <a:lnTo>
                  <a:pt x="1327" y="181"/>
                </a:lnTo>
                <a:lnTo>
                  <a:pt x="1324" y="175"/>
                </a:lnTo>
                <a:lnTo>
                  <a:pt x="1320" y="169"/>
                </a:lnTo>
                <a:lnTo>
                  <a:pt x="1317" y="164"/>
                </a:lnTo>
                <a:lnTo>
                  <a:pt x="1313" y="158"/>
                </a:lnTo>
                <a:lnTo>
                  <a:pt x="1309" y="153"/>
                </a:lnTo>
                <a:lnTo>
                  <a:pt x="1305" y="147"/>
                </a:lnTo>
                <a:lnTo>
                  <a:pt x="1301" y="142"/>
                </a:lnTo>
                <a:lnTo>
                  <a:pt x="1297" y="136"/>
                </a:lnTo>
                <a:lnTo>
                  <a:pt x="1293" y="131"/>
                </a:lnTo>
                <a:lnTo>
                  <a:pt x="1288" y="126"/>
                </a:lnTo>
                <a:lnTo>
                  <a:pt x="1284" y="121"/>
                </a:lnTo>
                <a:lnTo>
                  <a:pt x="1280" y="116"/>
                </a:lnTo>
                <a:lnTo>
                  <a:pt x="1275" y="111"/>
                </a:lnTo>
                <a:lnTo>
                  <a:pt x="1270" y="106"/>
                </a:lnTo>
                <a:lnTo>
                  <a:pt x="1266" y="101"/>
                </a:lnTo>
                <a:lnTo>
                  <a:pt x="1261" y="97"/>
                </a:lnTo>
                <a:lnTo>
                  <a:pt x="1256" y="92"/>
                </a:lnTo>
                <a:lnTo>
                  <a:pt x="1251" y="88"/>
                </a:lnTo>
                <a:lnTo>
                  <a:pt x="1246" y="83"/>
                </a:lnTo>
                <a:lnTo>
                  <a:pt x="1241" y="79"/>
                </a:lnTo>
                <a:lnTo>
                  <a:pt x="1235" y="75"/>
                </a:lnTo>
                <a:lnTo>
                  <a:pt x="1230" y="71"/>
                </a:lnTo>
                <a:lnTo>
                  <a:pt x="1225" y="67"/>
                </a:lnTo>
                <a:lnTo>
                  <a:pt x="1219" y="63"/>
                </a:lnTo>
                <a:lnTo>
                  <a:pt x="1214" y="59"/>
                </a:lnTo>
                <a:lnTo>
                  <a:pt x="1208" y="56"/>
                </a:lnTo>
                <a:lnTo>
                  <a:pt x="1202" y="52"/>
                </a:lnTo>
                <a:lnTo>
                  <a:pt x="1196" y="49"/>
                </a:lnTo>
                <a:lnTo>
                  <a:pt x="1191" y="45"/>
                </a:lnTo>
                <a:lnTo>
                  <a:pt x="1185" y="42"/>
                </a:lnTo>
                <a:lnTo>
                  <a:pt x="1179" y="40"/>
                </a:lnTo>
                <a:lnTo>
                  <a:pt x="1174" y="37"/>
                </a:lnTo>
                <a:lnTo>
                  <a:pt x="1169" y="35"/>
                </a:lnTo>
                <a:lnTo>
                  <a:pt x="1163" y="32"/>
                </a:lnTo>
                <a:lnTo>
                  <a:pt x="1158" y="30"/>
                </a:lnTo>
                <a:lnTo>
                  <a:pt x="1152" y="28"/>
                </a:lnTo>
                <a:lnTo>
                  <a:pt x="1146" y="26"/>
                </a:lnTo>
                <a:lnTo>
                  <a:pt x="1141" y="24"/>
                </a:lnTo>
                <a:lnTo>
                  <a:pt x="1135" y="22"/>
                </a:lnTo>
                <a:lnTo>
                  <a:pt x="1129" y="20"/>
                </a:lnTo>
                <a:lnTo>
                  <a:pt x="1123" y="18"/>
                </a:lnTo>
                <a:lnTo>
                  <a:pt x="1117" y="16"/>
                </a:lnTo>
                <a:lnTo>
                  <a:pt x="1111" y="15"/>
                </a:lnTo>
                <a:lnTo>
                  <a:pt x="1105" y="13"/>
                </a:lnTo>
                <a:lnTo>
                  <a:pt x="1099" y="12"/>
                </a:lnTo>
                <a:lnTo>
                  <a:pt x="1093" y="11"/>
                </a:lnTo>
                <a:lnTo>
                  <a:pt x="1086" y="9"/>
                </a:lnTo>
                <a:lnTo>
                  <a:pt x="1080" y="8"/>
                </a:lnTo>
                <a:lnTo>
                  <a:pt x="1074" y="7"/>
                </a:lnTo>
                <a:lnTo>
                  <a:pt x="1067" y="6"/>
                </a:lnTo>
                <a:lnTo>
                  <a:pt x="1061" y="5"/>
                </a:lnTo>
                <a:lnTo>
                  <a:pt x="1054" y="4"/>
                </a:lnTo>
                <a:lnTo>
                  <a:pt x="1048" y="4"/>
                </a:lnTo>
                <a:lnTo>
                  <a:pt x="1041" y="3"/>
                </a:lnTo>
                <a:lnTo>
                  <a:pt x="1034" y="2"/>
                </a:lnTo>
                <a:lnTo>
                  <a:pt x="1028" y="2"/>
                </a:lnTo>
                <a:lnTo>
                  <a:pt x="1021" y="1"/>
                </a:lnTo>
                <a:lnTo>
                  <a:pt x="1014" y="1"/>
                </a:lnTo>
                <a:lnTo>
                  <a:pt x="1007" y="1"/>
                </a:lnTo>
                <a:lnTo>
                  <a:pt x="1000" y="0"/>
                </a:lnTo>
                <a:lnTo>
                  <a:pt x="993" y="0"/>
                </a:lnTo>
                <a:lnTo>
                  <a:pt x="986" y="0"/>
                </a:lnTo>
                <a:lnTo>
                  <a:pt x="979" y="0"/>
                </a:lnTo>
                <a:lnTo>
                  <a:pt x="972" y="0"/>
                </a:lnTo>
                <a:lnTo>
                  <a:pt x="965" y="0"/>
                </a:lnTo>
                <a:lnTo>
                  <a:pt x="958" y="0"/>
                </a:lnTo>
                <a:lnTo>
                  <a:pt x="950" y="0"/>
                </a:lnTo>
                <a:lnTo>
                  <a:pt x="943" y="0"/>
                </a:lnTo>
                <a:lnTo>
                  <a:pt x="936" y="1"/>
                </a:lnTo>
                <a:lnTo>
                  <a:pt x="928" y="1"/>
                </a:lnTo>
                <a:lnTo>
                  <a:pt x="921" y="1"/>
                </a:lnTo>
                <a:lnTo>
                  <a:pt x="914" y="2"/>
                </a:lnTo>
                <a:lnTo>
                  <a:pt x="906" y="2"/>
                </a:lnTo>
                <a:lnTo>
                  <a:pt x="899" y="3"/>
                </a:lnTo>
                <a:lnTo>
                  <a:pt x="891" y="4"/>
                </a:lnTo>
                <a:lnTo>
                  <a:pt x="883" y="4"/>
                </a:lnTo>
                <a:lnTo>
                  <a:pt x="876" y="5"/>
                </a:lnTo>
                <a:lnTo>
                  <a:pt x="868" y="6"/>
                </a:lnTo>
                <a:lnTo>
                  <a:pt x="860" y="6"/>
                </a:lnTo>
                <a:lnTo>
                  <a:pt x="853" y="7"/>
                </a:lnTo>
                <a:lnTo>
                  <a:pt x="845" y="8"/>
                </a:lnTo>
                <a:lnTo>
                  <a:pt x="837" y="9"/>
                </a:lnTo>
                <a:lnTo>
                  <a:pt x="829" y="10"/>
                </a:lnTo>
                <a:lnTo>
                  <a:pt x="821" y="11"/>
                </a:lnTo>
                <a:lnTo>
                  <a:pt x="814" y="12"/>
                </a:lnTo>
                <a:lnTo>
                  <a:pt x="806" y="13"/>
                </a:lnTo>
                <a:lnTo>
                  <a:pt x="798" y="14"/>
                </a:lnTo>
                <a:lnTo>
                  <a:pt x="790" y="16"/>
                </a:lnTo>
                <a:lnTo>
                  <a:pt x="782" y="17"/>
                </a:lnTo>
                <a:lnTo>
                  <a:pt x="774" y="18"/>
                </a:lnTo>
                <a:lnTo>
                  <a:pt x="766" y="19"/>
                </a:lnTo>
                <a:lnTo>
                  <a:pt x="758" y="21"/>
                </a:lnTo>
                <a:lnTo>
                  <a:pt x="750" y="22"/>
                </a:lnTo>
                <a:lnTo>
                  <a:pt x="741" y="23"/>
                </a:lnTo>
                <a:lnTo>
                  <a:pt x="733" y="25"/>
                </a:lnTo>
                <a:lnTo>
                  <a:pt x="725" y="26"/>
                </a:lnTo>
                <a:lnTo>
                  <a:pt x="717" y="28"/>
                </a:lnTo>
                <a:lnTo>
                  <a:pt x="709" y="29"/>
                </a:lnTo>
                <a:lnTo>
                  <a:pt x="701" y="31"/>
                </a:lnTo>
                <a:lnTo>
                  <a:pt x="692" y="29"/>
                </a:lnTo>
                <a:lnTo>
                  <a:pt x="684" y="28"/>
                </a:lnTo>
                <a:lnTo>
                  <a:pt x="676" y="26"/>
                </a:lnTo>
                <a:lnTo>
                  <a:pt x="668" y="25"/>
                </a:lnTo>
                <a:lnTo>
                  <a:pt x="660" y="24"/>
                </a:lnTo>
                <a:lnTo>
                  <a:pt x="652" y="22"/>
                </a:lnTo>
                <a:lnTo>
                  <a:pt x="644" y="21"/>
                </a:lnTo>
                <a:lnTo>
                  <a:pt x="636" y="20"/>
                </a:lnTo>
                <a:lnTo>
                  <a:pt x="628" y="18"/>
                </a:lnTo>
                <a:lnTo>
                  <a:pt x="620" y="17"/>
                </a:lnTo>
                <a:lnTo>
                  <a:pt x="612" y="16"/>
                </a:lnTo>
                <a:lnTo>
                  <a:pt x="604" y="15"/>
                </a:lnTo>
                <a:lnTo>
                  <a:pt x="596" y="14"/>
                </a:lnTo>
                <a:lnTo>
                  <a:pt x="588" y="13"/>
                </a:lnTo>
                <a:lnTo>
                  <a:pt x="580" y="12"/>
                </a:lnTo>
                <a:lnTo>
                  <a:pt x="573" y="11"/>
                </a:lnTo>
                <a:lnTo>
                  <a:pt x="565" y="10"/>
                </a:lnTo>
                <a:lnTo>
                  <a:pt x="557" y="9"/>
                </a:lnTo>
                <a:lnTo>
                  <a:pt x="549" y="8"/>
                </a:lnTo>
                <a:lnTo>
                  <a:pt x="542" y="7"/>
                </a:lnTo>
                <a:lnTo>
                  <a:pt x="534" y="6"/>
                </a:lnTo>
                <a:lnTo>
                  <a:pt x="526" y="5"/>
                </a:lnTo>
                <a:lnTo>
                  <a:pt x="519" y="5"/>
                </a:lnTo>
                <a:lnTo>
                  <a:pt x="511" y="4"/>
                </a:lnTo>
                <a:lnTo>
                  <a:pt x="503" y="3"/>
                </a:lnTo>
                <a:lnTo>
                  <a:pt x="496" y="3"/>
                </a:lnTo>
                <a:lnTo>
                  <a:pt x="488" y="2"/>
                </a:lnTo>
                <a:lnTo>
                  <a:pt x="481" y="2"/>
                </a:lnTo>
                <a:lnTo>
                  <a:pt x="474" y="1"/>
                </a:lnTo>
                <a:lnTo>
                  <a:pt x="466" y="1"/>
                </a:lnTo>
                <a:lnTo>
                  <a:pt x="459" y="1"/>
                </a:lnTo>
                <a:lnTo>
                  <a:pt x="452" y="0"/>
                </a:lnTo>
                <a:lnTo>
                  <a:pt x="444" y="0"/>
                </a:lnTo>
                <a:lnTo>
                  <a:pt x="437" y="0"/>
                </a:lnTo>
                <a:lnTo>
                  <a:pt x="430" y="0"/>
                </a:lnTo>
                <a:lnTo>
                  <a:pt x="423" y="0"/>
                </a:lnTo>
                <a:lnTo>
                  <a:pt x="416" y="0"/>
                </a:lnTo>
                <a:lnTo>
                  <a:pt x="409" y="0"/>
                </a:lnTo>
                <a:lnTo>
                  <a:pt x="402" y="0"/>
                </a:lnTo>
                <a:lnTo>
                  <a:pt x="395" y="0"/>
                </a:lnTo>
                <a:lnTo>
                  <a:pt x="388" y="1"/>
                </a:lnTo>
                <a:lnTo>
                  <a:pt x="381" y="1"/>
                </a:lnTo>
                <a:lnTo>
                  <a:pt x="374" y="1"/>
                </a:lnTo>
                <a:lnTo>
                  <a:pt x="367" y="2"/>
                </a:lnTo>
                <a:lnTo>
                  <a:pt x="360" y="2"/>
                </a:lnTo>
                <a:lnTo>
                  <a:pt x="354" y="3"/>
                </a:lnTo>
                <a:lnTo>
                  <a:pt x="347" y="3"/>
                </a:lnTo>
                <a:lnTo>
                  <a:pt x="341" y="4"/>
                </a:lnTo>
                <a:lnTo>
                  <a:pt x="334" y="5"/>
                </a:lnTo>
                <a:lnTo>
                  <a:pt x="327" y="6"/>
                </a:lnTo>
                <a:lnTo>
                  <a:pt x="321" y="7"/>
                </a:lnTo>
                <a:lnTo>
                  <a:pt x="315" y="8"/>
                </a:lnTo>
                <a:lnTo>
                  <a:pt x="308" y="9"/>
                </a:lnTo>
                <a:lnTo>
                  <a:pt x="302" y="10"/>
                </a:lnTo>
                <a:lnTo>
                  <a:pt x="296" y="11"/>
                </a:lnTo>
                <a:lnTo>
                  <a:pt x="290" y="13"/>
                </a:lnTo>
                <a:lnTo>
                  <a:pt x="283" y="14"/>
                </a:lnTo>
                <a:lnTo>
                  <a:pt x="277" y="15"/>
                </a:lnTo>
                <a:lnTo>
                  <a:pt x="271" y="17"/>
                </a:lnTo>
                <a:lnTo>
                  <a:pt x="265" y="19"/>
                </a:lnTo>
                <a:lnTo>
                  <a:pt x="260" y="20"/>
                </a:lnTo>
                <a:lnTo>
                  <a:pt x="254" y="22"/>
                </a:lnTo>
                <a:lnTo>
                  <a:pt x="248" y="24"/>
                </a:lnTo>
                <a:lnTo>
                  <a:pt x="242" y="26"/>
                </a:lnTo>
                <a:lnTo>
                  <a:pt x="237" y="28"/>
                </a:lnTo>
                <a:lnTo>
                  <a:pt x="231" y="30"/>
                </a:lnTo>
                <a:lnTo>
                  <a:pt x="226" y="32"/>
                </a:lnTo>
                <a:lnTo>
                  <a:pt x="220" y="35"/>
                </a:lnTo>
                <a:lnTo>
                  <a:pt x="215" y="37"/>
                </a:lnTo>
                <a:lnTo>
                  <a:pt x="209" y="40"/>
                </a:lnTo>
                <a:lnTo>
                  <a:pt x="204" y="42"/>
                </a:lnTo>
                <a:lnTo>
                  <a:pt x="198" y="45"/>
                </a:lnTo>
                <a:lnTo>
                  <a:pt x="192" y="49"/>
                </a:lnTo>
                <a:lnTo>
                  <a:pt x="186" y="52"/>
                </a:lnTo>
                <a:lnTo>
                  <a:pt x="180" y="56"/>
                </a:lnTo>
                <a:lnTo>
                  <a:pt x="174" y="59"/>
                </a:lnTo>
                <a:lnTo>
                  <a:pt x="169" y="63"/>
                </a:lnTo>
                <a:lnTo>
                  <a:pt x="163" y="67"/>
                </a:lnTo>
                <a:lnTo>
                  <a:pt x="158" y="71"/>
                </a:lnTo>
                <a:lnTo>
                  <a:pt x="153" y="75"/>
                </a:lnTo>
                <a:lnTo>
                  <a:pt x="148" y="79"/>
                </a:lnTo>
                <a:lnTo>
                  <a:pt x="143" y="83"/>
                </a:lnTo>
                <a:lnTo>
                  <a:pt x="137" y="88"/>
                </a:lnTo>
                <a:lnTo>
                  <a:pt x="132" y="92"/>
                </a:lnTo>
                <a:lnTo>
                  <a:pt x="127" y="97"/>
                </a:lnTo>
                <a:lnTo>
                  <a:pt x="123" y="101"/>
                </a:lnTo>
                <a:lnTo>
                  <a:pt x="118" y="106"/>
                </a:lnTo>
                <a:lnTo>
                  <a:pt x="113" y="111"/>
                </a:lnTo>
                <a:lnTo>
                  <a:pt x="108" y="116"/>
                </a:lnTo>
                <a:lnTo>
                  <a:pt x="104" y="121"/>
                </a:lnTo>
                <a:lnTo>
                  <a:pt x="99" y="126"/>
                </a:lnTo>
                <a:lnTo>
                  <a:pt x="95" y="131"/>
                </a:lnTo>
                <a:lnTo>
                  <a:pt x="91" y="136"/>
                </a:lnTo>
                <a:lnTo>
                  <a:pt x="87" y="141"/>
                </a:lnTo>
                <a:lnTo>
                  <a:pt x="83" y="147"/>
                </a:lnTo>
                <a:lnTo>
                  <a:pt x="79" y="152"/>
                </a:lnTo>
                <a:lnTo>
                  <a:pt x="75" y="158"/>
                </a:lnTo>
                <a:lnTo>
                  <a:pt x="71" y="164"/>
                </a:lnTo>
                <a:lnTo>
                  <a:pt x="67" y="169"/>
                </a:lnTo>
                <a:lnTo>
                  <a:pt x="64" y="175"/>
                </a:lnTo>
                <a:lnTo>
                  <a:pt x="60" y="181"/>
                </a:lnTo>
                <a:lnTo>
                  <a:pt x="57" y="187"/>
                </a:lnTo>
                <a:lnTo>
                  <a:pt x="54" y="193"/>
                </a:lnTo>
                <a:lnTo>
                  <a:pt x="50" y="199"/>
                </a:lnTo>
                <a:lnTo>
                  <a:pt x="47" y="205"/>
                </a:lnTo>
                <a:lnTo>
                  <a:pt x="44" y="211"/>
                </a:lnTo>
                <a:lnTo>
                  <a:pt x="41" y="217"/>
                </a:lnTo>
                <a:lnTo>
                  <a:pt x="39" y="224"/>
                </a:lnTo>
                <a:lnTo>
                  <a:pt x="36" y="230"/>
                </a:lnTo>
                <a:lnTo>
                  <a:pt x="33" y="237"/>
                </a:lnTo>
                <a:lnTo>
                  <a:pt x="31" y="243"/>
                </a:lnTo>
                <a:lnTo>
                  <a:pt x="28" y="250"/>
                </a:lnTo>
                <a:lnTo>
                  <a:pt x="26" y="256"/>
                </a:lnTo>
                <a:lnTo>
                  <a:pt x="24" y="263"/>
                </a:lnTo>
                <a:lnTo>
                  <a:pt x="22" y="269"/>
                </a:lnTo>
                <a:lnTo>
                  <a:pt x="19" y="276"/>
                </a:lnTo>
                <a:lnTo>
                  <a:pt x="18" y="283"/>
                </a:lnTo>
                <a:lnTo>
                  <a:pt x="16" y="290"/>
                </a:lnTo>
                <a:lnTo>
                  <a:pt x="14" y="297"/>
                </a:lnTo>
                <a:lnTo>
                  <a:pt x="12" y="304"/>
                </a:lnTo>
                <a:lnTo>
                  <a:pt x="11" y="310"/>
                </a:lnTo>
                <a:lnTo>
                  <a:pt x="9" y="317"/>
                </a:lnTo>
                <a:lnTo>
                  <a:pt x="8" y="324"/>
                </a:lnTo>
                <a:lnTo>
                  <a:pt x="7" y="332"/>
                </a:lnTo>
                <a:lnTo>
                  <a:pt x="6" y="339"/>
                </a:lnTo>
                <a:lnTo>
                  <a:pt x="5" y="346"/>
                </a:lnTo>
                <a:lnTo>
                  <a:pt x="4" y="353"/>
                </a:lnTo>
                <a:lnTo>
                  <a:pt x="3" y="360"/>
                </a:lnTo>
                <a:lnTo>
                  <a:pt x="2" y="367"/>
                </a:lnTo>
                <a:lnTo>
                  <a:pt x="2" y="374"/>
                </a:lnTo>
                <a:lnTo>
                  <a:pt x="1" y="382"/>
                </a:lnTo>
                <a:lnTo>
                  <a:pt x="1" y="389"/>
                </a:lnTo>
                <a:lnTo>
                  <a:pt x="1" y="396"/>
                </a:lnTo>
                <a:lnTo>
                  <a:pt x="1" y="403"/>
                </a:lnTo>
                <a:lnTo>
                  <a:pt x="0" y="411"/>
                </a:lnTo>
                <a:lnTo>
                  <a:pt x="1" y="418"/>
                </a:lnTo>
                <a:lnTo>
                  <a:pt x="1" y="425"/>
                </a:lnTo>
                <a:lnTo>
                  <a:pt x="1" y="432"/>
                </a:lnTo>
                <a:lnTo>
                  <a:pt x="1" y="439"/>
                </a:lnTo>
                <a:lnTo>
                  <a:pt x="2" y="446"/>
                </a:lnTo>
                <a:lnTo>
                  <a:pt x="2" y="453"/>
                </a:lnTo>
                <a:lnTo>
                  <a:pt x="3" y="460"/>
                </a:lnTo>
                <a:lnTo>
                  <a:pt x="4" y="466"/>
                </a:lnTo>
                <a:lnTo>
                  <a:pt x="5" y="473"/>
                </a:lnTo>
                <a:lnTo>
                  <a:pt x="6" y="480"/>
                </a:lnTo>
                <a:lnTo>
                  <a:pt x="7" y="487"/>
                </a:lnTo>
                <a:lnTo>
                  <a:pt x="8" y="494"/>
                </a:lnTo>
                <a:lnTo>
                  <a:pt x="9" y="501"/>
                </a:lnTo>
                <a:lnTo>
                  <a:pt x="10" y="507"/>
                </a:lnTo>
                <a:lnTo>
                  <a:pt x="12" y="514"/>
                </a:lnTo>
                <a:lnTo>
                  <a:pt x="13" y="521"/>
                </a:lnTo>
                <a:lnTo>
                  <a:pt x="15" y="528"/>
                </a:lnTo>
                <a:lnTo>
                  <a:pt x="17" y="534"/>
                </a:lnTo>
                <a:lnTo>
                  <a:pt x="18" y="541"/>
                </a:lnTo>
                <a:lnTo>
                  <a:pt x="20" y="548"/>
                </a:lnTo>
                <a:lnTo>
                  <a:pt x="22" y="554"/>
                </a:lnTo>
                <a:lnTo>
                  <a:pt x="24" y="561"/>
                </a:lnTo>
                <a:lnTo>
                  <a:pt x="26" y="567"/>
                </a:lnTo>
                <a:lnTo>
                  <a:pt x="29" y="574"/>
                </a:lnTo>
                <a:lnTo>
                  <a:pt x="31" y="580"/>
                </a:lnTo>
                <a:lnTo>
                  <a:pt x="34" y="587"/>
                </a:lnTo>
                <a:lnTo>
                  <a:pt x="36" y="593"/>
                </a:lnTo>
                <a:lnTo>
                  <a:pt x="39" y="600"/>
                </a:lnTo>
                <a:lnTo>
                  <a:pt x="41" y="606"/>
                </a:lnTo>
                <a:lnTo>
                  <a:pt x="44" y="612"/>
                </a:lnTo>
                <a:lnTo>
                  <a:pt x="47" y="618"/>
                </a:lnTo>
                <a:lnTo>
                  <a:pt x="50" y="625"/>
                </a:lnTo>
                <a:lnTo>
                  <a:pt x="53" y="631"/>
                </a:lnTo>
                <a:lnTo>
                  <a:pt x="56" y="637"/>
                </a:lnTo>
                <a:lnTo>
                  <a:pt x="59" y="643"/>
                </a:lnTo>
                <a:lnTo>
                  <a:pt x="63" y="649"/>
                </a:lnTo>
                <a:lnTo>
                  <a:pt x="66" y="656"/>
                </a:lnTo>
                <a:lnTo>
                  <a:pt x="70" y="662"/>
                </a:lnTo>
                <a:lnTo>
                  <a:pt x="73" y="668"/>
                </a:lnTo>
                <a:lnTo>
                  <a:pt x="77" y="674"/>
                </a:lnTo>
                <a:lnTo>
                  <a:pt x="80" y="680"/>
                </a:lnTo>
                <a:lnTo>
                  <a:pt x="84" y="685"/>
                </a:lnTo>
                <a:lnTo>
                  <a:pt x="88" y="691"/>
                </a:lnTo>
                <a:lnTo>
                  <a:pt x="92" y="697"/>
                </a:lnTo>
                <a:lnTo>
                  <a:pt x="96" y="703"/>
                </a:lnTo>
                <a:lnTo>
                  <a:pt x="100" y="709"/>
                </a:lnTo>
                <a:lnTo>
                  <a:pt x="104" y="714"/>
                </a:lnTo>
                <a:lnTo>
                  <a:pt x="109" y="720"/>
                </a:lnTo>
                <a:lnTo>
                  <a:pt x="113" y="726"/>
                </a:lnTo>
                <a:lnTo>
                  <a:pt x="117" y="731"/>
                </a:lnTo>
                <a:lnTo>
                  <a:pt x="122" y="737"/>
                </a:lnTo>
                <a:lnTo>
                  <a:pt x="126" y="742"/>
                </a:lnTo>
                <a:lnTo>
                  <a:pt x="131" y="748"/>
                </a:lnTo>
                <a:lnTo>
                  <a:pt x="136" y="753"/>
                </a:lnTo>
                <a:lnTo>
                  <a:pt x="141" y="759"/>
                </a:lnTo>
                <a:lnTo>
                  <a:pt x="146" y="764"/>
                </a:lnTo>
                <a:lnTo>
                  <a:pt x="150" y="769"/>
                </a:lnTo>
                <a:lnTo>
                  <a:pt x="155" y="774"/>
                </a:lnTo>
                <a:lnTo>
                  <a:pt x="160" y="779"/>
                </a:lnTo>
                <a:lnTo>
                  <a:pt x="165" y="785"/>
                </a:lnTo>
                <a:lnTo>
                  <a:pt x="170" y="790"/>
                </a:lnTo>
                <a:lnTo>
                  <a:pt x="175" y="795"/>
                </a:lnTo>
                <a:lnTo>
                  <a:pt x="181" y="800"/>
                </a:lnTo>
                <a:lnTo>
                  <a:pt x="186" y="805"/>
                </a:lnTo>
                <a:lnTo>
                  <a:pt x="191" y="809"/>
                </a:lnTo>
                <a:lnTo>
                  <a:pt x="197" y="814"/>
                </a:lnTo>
                <a:lnTo>
                  <a:pt x="203" y="819"/>
                </a:lnTo>
                <a:lnTo>
                  <a:pt x="208" y="823"/>
                </a:lnTo>
                <a:lnTo>
                  <a:pt x="213" y="827"/>
                </a:lnTo>
                <a:lnTo>
                  <a:pt x="218" y="831"/>
                </a:lnTo>
                <a:lnTo>
                  <a:pt x="223" y="836"/>
                </a:lnTo>
                <a:lnTo>
                  <a:pt x="229" y="840"/>
                </a:lnTo>
                <a:lnTo>
                  <a:pt x="234" y="843"/>
                </a:lnTo>
                <a:lnTo>
                  <a:pt x="239" y="847"/>
                </a:lnTo>
                <a:lnTo>
                  <a:pt x="245" y="851"/>
                </a:lnTo>
                <a:lnTo>
                  <a:pt x="250" y="855"/>
                </a:lnTo>
                <a:lnTo>
                  <a:pt x="256" y="859"/>
                </a:lnTo>
                <a:lnTo>
                  <a:pt x="262" y="862"/>
                </a:lnTo>
                <a:lnTo>
                  <a:pt x="267" y="866"/>
                </a:lnTo>
                <a:lnTo>
                  <a:pt x="273" y="870"/>
                </a:lnTo>
                <a:lnTo>
                  <a:pt x="279" y="873"/>
                </a:lnTo>
                <a:lnTo>
                  <a:pt x="284" y="877"/>
                </a:lnTo>
                <a:lnTo>
                  <a:pt x="290" y="880"/>
                </a:lnTo>
                <a:lnTo>
                  <a:pt x="296" y="883"/>
                </a:lnTo>
                <a:lnTo>
                  <a:pt x="302" y="887"/>
                </a:lnTo>
                <a:lnTo>
                  <a:pt x="308" y="890"/>
                </a:lnTo>
                <a:lnTo>
                  <a:pt x="314" y="893"/>
                </a:lnTo>
                <a:lnTo>
                  <a:pt x="320" y="896"/>
                </a:lnTo>
                <a:lnTo>
                  <a:pt x="326" y="899"/>
                </a:lnTo>
                <a:lnTo>
                  <a:pt x="333" y="902"/>
                </a:lnTo>
                <a:lnTo>
                  <a:pt x="339" y="905"/>
                </a:lnTo>
                <a:lnTo>
                  <a:pt x="345" y="908"/>
                </a:lnTo>
                <a:lnTo>
                  <a:pt x="351" y="911"/>
                </a:lnTo>
                <a:lnTo>
                  <a:pt x="358" y="914"/>
                </a:lnTo>
                <a:lnTo>
                  <a:pt x="364" y="917"/>
                </a:lnTo>
                <a:lnTo>
                  <a:pt x="370" y="919"/>
                </a:lnTo>
                <a:lnTo>
                  <a:pt x="377" y="922"/>
                </a:lnTo>
                <a:lnTo>
                  <a:pt x="383" y="925"/>
                </a:lnTo>
                <a:lnTo>
                  <a:pt x="390" y="927"/>
                </a:lnTo>
                <a:lnTo>
                  <a:pt x="396" y="930"/>
                </a:lnTo>
                <a:lnTo>
                  <a:pt x="403" y="932"/>
                </a:lnTo>
                <a:lnTo>
                  <a:pt x="410" y="934"/>
                </a:lnTo>
                <a:lnTo>
                  <a:pt x="416" y="937"/>
                </a:lnTo>
                <a:lnTo>
                  <a:pt x="423" y="939"/>
                </a:lnTo>
                <a:lnTo>
                  <a:pt x="430" y="941"/>
                </a:lnTo>
                <a:lnTo>
                  <a:pt x="437" y="943"/>
                </a:lnTo>
                <a:lnTo>
                  <a:pt x="444" y="945"/>
                </a:lnTo>
                <a:lnTo>
                  <a:pt x="450" y="947"/>
                </a:lnTo>
                <a:lnTo>
                  <a:pt x="457" y="949"/>
                </a:lnTo>
                <a:lnTo>
                  <a:pt x="464" y="951"/>
                </a:lnTo>
                <a:lnTo>
                  <a:pt x="471" y="953"/>
                </a:lnTo>
                <a:lnTo>
                  <a:pt x="478" y="955"/>
                </a:lnTo>
                <a:lnTo>
                  <a:pt x="485" y="957"/>
                </a:lnTo>
                <a:lnTo>
                  <a:pt x="492" y="958"/>
                </a:lnTo>
                <a:lnTo>
                  <a:pt x="499" y="960"/>
                </a:lnTo>
                <a:lnTo>
                  <a:pt x="507" y="961"/>
                </a:lnTo>
                <a:lnTo>
                  <a:pt x="514" y="963"/>
                </a:lnTo>
                <a:lnTo>
                  <a:pt x="521" y="964"/>
                </a:lnTo>
                <a:lnTo>
                  <a:pt x="528" y="966"/>
                </a:lnTo>
                <a:lnTo>
                  <a:pt x="535" y="967"/>
                </a:lnTo>
                <a:lnTo>
                  <a:pt x="543" y="968"/>
                </a:lnTo>
                <a:lnTo>
                  <a:pt x="550" y="969"/>
                </a:lnTo>
                <a:lnTo>
                  <a:pt x="557" y="971"/>
                </a:lnTo>
                <a:lnTo>
                  <a:pt x="565" y="972"/>
                </a:lnTo>
                <a:lnTo>
                  <a:pt x="572" y="973"/>
                </a:lnTo>
                <a:lnTo>
                  <a:pt x="579" y="974"/>
                </a:lnTo>
                <a:lnTo>
                  <a:pt x="587" y="975"/>
                </a:lnTo>
                <a:lnTo>
                  <a:pt x="594" y="975"/>
                </a:lnTo>
                <a:lnTo>
                  <a:pt x="602" y="976"/>
                </a:lnTo>
                <a:lnTo>
                  <a:pt x="609" y="977"/>
                </a:lnTo>
                <a:lnTo>
                  <a:pt x="617" y="978"/>
                </a:lnTo>
                <a:lnTo>
                  <a:pt x="624" y="978"/>
                </a:lnTo>
                <a:lnTo>
                  <a:pt x="632" y="979"/>
                </a:lnTo>
                <a:lnTo>
                  <a:pt x="639" y="979"/>
                </a:lnTo>
                <a:lnTo>
                  <a:pt x="647" y="980"/>
                </a:lnTo>
                <a:lnTo>
                  <a:pt x="655" y="980"/>
                </a:lnTo>
                <a:lnTo>
                  <a:pt x="662" y="980"/>
                </a:lnTo>
                <a:lnTo>
                  <a:pt x="670" y="980"/>
                </a:lnTo>
                <a:lnTo>
                  <a:pt x="678" y="981"/>
                </a:lnTo>
                <a:lnTo>
                  <a:pt x="685" y="981"/>
                </a:lnTo>
                <a:lnTo>
                  <a:pt x="693" y="981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0" name="Freeform 14"/>
          <p:cNvSpPr>
            <a:spLocks/>
          </p:cNvSpPr>
          <p:nvPr/>
        </p:nvSpPr>
        <p:spPr bwMode="auto">
          <a:xfrm>
            <a:off x="5133746" y="4322633"/>
            <a:ext cx="1587221" cy="1120589"/>
          </a:xfrm>
          <a:custGeom>
            <a:avLst/>
            <a:gdLst>
              <a:gd name="T0" fmla="*/ 667 w 1227"/>
              <a:gd name="T1" fmla="*/ 865 h 867"/>
              <a:gd name="T2" fmla="*/ 727 w 1227"/>
              <a:gd name="T3" fmla="*/ 858 h 867"/>
              <a:gd name="T4" fmla="*/ 785 w 1227"/>
              <a:gd name="T5" fmla="*/ 848 h 867"/>
              <a:gd name="T6" fmla="*/ 841 w 1227"/>
              <a:gd name="T7" fmla="*/ 833 h 867"/>
              <a:gd name="T8" fmla="*/ 895 w 1227"/>
              <a:gd name="T9" fmla="*/ 813 h 867"/>
              <a:gd name="T10" fmla="*/ 945 w 1227"/>
              <a:gd name="T11" fmla="*/ 790 h 867"/>
              <a:gd name="T12" fmla="*/ 992 w 1227"/>
              <a:gd name="T13" fmla="*/ 763 h 867"/>
              <a:gd name="T14" fmla="*/ 1036 w 1227"/>
              <a:gd name="T15" fmla="*/ 732 h 867"/>
              <a:gd name="T16" fmla="*/ 1073 w 1227"/>
              <a:gd name="T17" fmla="*/ 699 h 867"/>
              <a:gd name="T18" fmla="*/ 1113 w 1227"/>
              <a:gd name="T19" fmla="*/ 657 h 867"/>
              <a:gd name="T20" fmla="*/ 1148 w 1227"/>
              <a:gd name="T21" fmla="*/ 612 h 867"/>
              <a:gd name="T22" fmla="*/ 1176 w 1227"/>
              <a:gd name="T23" fmla="*/ 563 h 867"/>
              <a:gd name="T24" fmla="*/ 1199 w 1227"/>
              <a:gd name="T25" fmla="*/ 513 h 867"/>
              <a:gd name="T26" fmla="*/ 1215 w 1227"/>
              <a:gd name="T27" fmla="*/ 460 h 867"/>
              <a:gd name="T28" fmla="*/ 1224 w 1227"/>
              <a:gd name="T29" fmla="*/ 405 h 867"/>
              <a:gd name="T30" fmla="*/ 1226 w 1227"/>
              <a:gd name="T31" fmla="*/ 356 h 867"/>
              <a:gd name="T32" fmla="*/ 1221 w 1227"/>
              <a:gd name="T33" fmla="*/ 297 h 867"/>
              <a:gd name="T34" fmla="*/ 1208 w 1227"/>
              <a:gd name="T35" fmla="*/ 241 h 867"/>
              <a:gd name="T36" fmla="*/ 1188 w 1227"/>
              <a:gd name="T37" fmla="*/ 189 h 867"/>
              <a:gd name="T38" fmla="*/ 1161 w 1227"/>
              <a:gd name="T39" fmla="*/ 141 h 867"/>
              <a:gd name="T40" fmla="*/ 1128 w 1227"/>
              <a:gd name="T41" fmla="*/ 98 h 867"/>
              <a:gd name="T42" fmla="*/ 1087 w 1227"/>
              <a:gd name="T43" fmla="*/ 62 h 867"/>
              <a:gd name="T44" fmla="*/ 1047 w 1227"/>
              <a:gd name="T45" fmla="*/ 37 h 867"/>
              <a:gd name="T46" fmla="*/ 1003 w 1227"/>
              <a:gd name="T47" fmla="*/ 19 h 867"/>
              <a:gd name="T48" fmla="*/ 954 w 1227"/>
              <a:gd name="T49" fmla="*/ 7 h 867"/>
              <a:gd name="T50" fmla="*/ 901 w 1227"/>
              <a:gd name="T51" fmla="*/ 1 h 867"/>
              <a:gd name="T52" fmla="*/ 845 w 1227"/>
              <a:gd name="T53" fmla="*/ 0 h 867"/>
              <a:gd name="T54" fmla="*/ 786 w 1227"/>
              <a:gd name="T55" fmla="*/ 3 h 867"/>
              <a:gd name="T56" fmla="*/ 724 w 1227"/>
              <a:gd name="T57" fmla="*/ 10 h 867"/>
              <a:gd name="T58" fmla="*/ 660 w 1227"/>
              <a:gd name="T59" fmla="*/ 20 h 867"/>
              <a:gd name="T60" fmla="*/ 603 w 1227"/>
              <a:gd name="T61" fmla="*/ 25 h 867"/>
              <a:gd name="T62" fmla="*/ 539 w 1227"/>
              <a:gd name="T63" fmla="*/ 14 h 867"/>
              <a:gd name="T64" fmla="*/ 477 w 1227"/>
              <a:gd name="T65" fmla="*/ 6 h 867"/>
              <a:gd name="T66" fmla="*/ 417 w 1227"/>
              <a:gd name="T67" fmla="*/ 1 h 867"/>
              <a:gd name="T68" fmla="*/ 360 w 1227"/>
              <a:gd name="T69" fmla="*/ 0 h 867"/>
              <a:gd name="T70" fmla="*/ 305 w 1227"/>
              <a:gd name="T71" fmla="*/ 3 h 867"/>
              <a:gd name="T72" fmla="*/ 254 w 1227"/>
              <a:gd name="T73" fmla="*/ 11 h 867"/>
              <a:gd name="T74" fmla="*/ 208 w 1227"/>
              <a:gd name="T75" fmla="*/ 25 h 867"/>
              <a:gd name="T76" fmla="*/ 168 w 1227"/>
              <a:gd name="T77" fmla="*/ 44 h 867"/>
              <a:gd name="T78" fmla="*/ 124 w 1227"/>
              <a:gd name="T79" fmla="*/ 75 h 867"/>
              <a:gd name="T80" fmla="*/ 85 w 1227"/>
              <a:gd name="T81" fmla="*/ 114 h 867"/>
              <a:gd name="T82" fmla="*/ 55 w 1227"/>
              <a:gd name="T83" fmla="*/ 158 h 867"/>
              <a:gd name="T84" fmla="*/ 30 w 1227"/>
              <a:gd name="T85" fmla="*/ 208 h 867"/>
              <a:gd name="T86" fmla="*/ 13 w 1227"/>
              <a:gd name="T87" fmla="*/ 262 h 867"/>
              <a:gd name="T88" fmla="*/ 3 w 1227"/>
              <a:gd name="T89" fmla="*/ 319 h 867"/>
              <a:gd name="T90" fmla="*/ 1 w 1227"/>
              <a:gd name="T91" fmla="*/ 370 h 867"/>
              <a:gd name="T92" fmla="*/ 5 w 1227"/>
              <a:gd name="T93" fmla="*/ 426 h 867"/>
              <a:gd name="T94" fmla="*/ 17 w 1227"/>
              <a:gd name="T95" fmla="*/ 480 h 867"/>
              <a:gd name="T96" fmla="*/ 35 w 1227"/>
              <a:gd name="T97" fmla="*/ 532 h 867"/>
              <a:gd name="T98" fmla="*/ 60 w 1227"/>
              <a:gd name="T99" fmla="*/ 582 h 867"/>
              <a:gd name="T100" fmla="*/ 90 w 1227"/>
              <a:gd name="T101" fmla="*/ 629 h 867"/>
              <a:gd name="T102" fmla="*/ 127 w 1227"/>
              <a:gd name="T103" fmla="*/ 673 h 867"/>
              <a:gd name="T104" fmla="*/ 169 w 1227"/>
              <a:gd name="T105" fmla="*/ 714 h 867"/>
              <a:gd name="T106" fmla="*/ 206 w 1227"/>
              <a:gd name="T107" fmla="*/ 744 h 867"/>
              <a:gd name="T108" fmla="*/ 251 w 1227"/>
              <a:gd name="T109" fmla="*/ 774 h 867"/>
              <a:gd name="T110" fmla="*/ 299 w 1227"/>
              <a:gd name="T111" fmla="*/ 799 h 867"/>
              <a:gd name="T112" fmla="*/ 351 w 1227"/>
              <a:gd name="T113" fmla="*/ 821 h 867"/>
              <a:gd name="T114" fmla="*/ 405 w 1227"/>
              <a:gd name="T115" fmla="*/ 839 h 867"/>
              <a:gd name="T116" fmla="*/ 462 w 1227"/>
              <a:gd name="T117" fmla="*/ 852 h 867"/>
              <a:gd name="T118" fmla="*/ 521 w 1227"/>
              <a:gd name="T119" fmla="*/ 861 h 867"/>
              <a:gd name="T120" fmla="*/ 582 w 1227"/>
              <a:gd name="T121" fmla="*/ 866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1" name="Freeform 15"/>
          <p:cNvSpPr>
            <a:spLocks/>
          </p:cNvSpPr>
          <p:nvPr/>
        </p:nvSpPr>
        <p:spPr bwMode="auto">
          <a:xfrm>
            <a:off x="5133746" y="4322633"/>
            <a:ext cx="1587221" cy="1120589"/>
          </a:xfrm>
          <a:custGeom>
            <a:avLst/>
            <a:gdLst>
              <a:gd name="T0" fmla="*/ 667 w 1227"/>
              <a:gd name="T1" fmla="*/ 865 h 867"/>
              <a:gd name="T2" fmla="*/ 727 w 1227"/>
              <a:gd name="T3" fmla="*/ 858 h 867"/>
              <a:gd name="T4" fmla="*/ 785 w 1227"/>
              <a:gd name="T5" fmla="*/ 848 h 867"/>
              <a:gd name="T6" fmla="*/ 841 w 1227"/>
              <a:gd name="T7" fmla="*/ 833 h 867"/>
              <a:gd name="T8" fmla="*/ 895 w 1227"/>
              <a:gd name="T9" fmla="*/ 813 h 867"/>
              <a:gd name="T10" fmla="*/ 945 w 1227"/>
              <a:gd name="T11" fmla="*/ 790 h 867"/>
              <a:gd name="T12" fmla="*/ 992 w 1227"/>
              <a:gd name="T13" fmla="*/ 763 h 867"/>
              <a:gd name="T14" fmla="*/ 1036 w 1227"/>
              <a:gd name="T15" fmla="*/ 732 h 867"/>
              <a:gd name="T16" fmla="*/ 1073 w 1227"/>
              <a:gd name="T17" fmla="*/ 699 h 867"/>
              <a:gd name="T18" fmla="*/ 1113 w 1227"/>
              <a:gd name="T19" fmla="*/ 657 h 867"/>
              <a:gd name="T20" fmla="*/ 1148 w 1227"/>
              <a:gd name="T21" fmla="*/ 612 h 867"/>
              <a:gd name="T22" fmla="*/ 1176 w 1227"/>
              <a:gd name="T23" fmla="*/ 563 h 867"/>
              <a:gd name="T24" fmla="*/ 1199 w 1227"/>
              <a:gd name="T25" fmla="*/ 513 h 867"/>
              <a:gd name="T26" fmla="*/ 1215 w 1227"/>
              <a:gd name="T27" fmla="*/ 460 h 867"/>
              <a:gd name="T28" fmla="*/ 1224 w 1227"/>
              <a:gd name="T29" fmla="*/ 405 h 867"/>
              <a:gd name="T30" fmla="*/ 1226 w 1227"/>
              <a:gd name="T31" fmla="*/ 356 h 867"/>
              <a:gd name="T32" fmla="*/ 1221 w 1227"/>
              <a:gd name="T33" fmla="*/ 297 h 867"/>
              <a:gd name="T34" fmla="*/ 1208 w 1227"/>
              <a:gd name="T35" fmla="*/ 241 h 867"/>
              <a:gd name="T36" fmla="*/ 1188 w 1227"/>
              <a:gd name="T37" fmla="*/ 189 h 867"/>
              <a:gd name="T38" fmla="*/ 1161 w 1227"/>
              <a:gd name="T39" fmla="*/ 141 h 867"/>
              <a:gd name="T40" fmla="*/ 1128 w 1227"/>
              <a:gd name="T41" fmla="*/ 98 h 867"/>
              <a:gd name="T42" fmla="*/ 1087 w 1227"/>
              <a:gd name="T43" fmla="*/ 62 h 867"/>
              <a:gd name="T44" fmla="*/ 1047 w 1227"/>
              <a:gd name="T45" fmla="*/ 37 h 867"/>
              <a:gd name="T46" fmla="*/ 1003 w 1227"/>
              <a:gd name="T47" fmla="*/ 19 h 867"/>
              <a:gd name="T48" fmla="*/ 954 w 1227"/>
              <a:gd name="T49" fmla="*/ 7 h 867"/>
              <a:gd name="T50" fmla="*/ 901 w 1227"/>
              <a:gd name="T51" fmla="*/ 1 h 867"/>
              <a:gd name="T52" fmla="*/ 845 w 1227"/>
              <a:gd name="T53" fmla="*/ 0 h 867"/>
              <a:gd name="T54" fmla="*/ 786 w 1227"/>
              <a:gd name="T55" fmla="*/ 3 h 867"/>
              <a:gd name="T56" fmla="*/ 724 w 1227"/>
              <a:gd name="T57" fmla="*/ 10 h 867"/>
              <a:gd name="T58" fmla="*/ 660 w 1227"/>
              <a:gd name="T59" fmla="*/ 20 h 867"/>
              <a:gd name="T60" fmla="*/ 603 w 1227"/>
              <a:gd name="T61" fmla="*/ 25 h 867"/>
              <a:gd name="T62" fmla="*/ 539 w 1227"/>
              <a:gd name="T63" fmla="*/ 14 h 867"/>
              <a:gd name="T64" fmla="*/ 477 w 1227"/>
              <a:gd name="T65" fmla="*/ 6 h 867"/>
              <a:gd name="T66" fmla="*/ 417 w 1227"/>
              <a:gd name="T67" fmla="*/ 1 h 867"/>
              <a:gd name="T68" fmla="*/ 360 w 1227"/>
              <a:gd name="T69" fmla="*/ 0 h 867"/>
              <a:gd name="T70" fmla="*/ 305 w 1227"/>
              <a:gd name="T71" fmla="*/ 3 h 867"/>
              <a:gd name="T72" fmla="*/ 254 w 1227"/>
              <a:gd name="T73" fmla="*/ 11 h 867"/>
              <a:gd name="T74" fmla="*/ 208 w 1227"/>
              <a:gd name="T75" fmla="*/ 25 h 867"/>
              <a:gd name="T76" fmla="*/ 168 w 1227"/>
              <a:gd name="T77" fmla="*/ 44 h 867"/>
              <a:gd name="T78" fmla="*/ 124 w 1227"/>
              <a:gd name="T79" fmla="*/ 75 h 867"/>
              <a:gd name="T80" fmla="*/ 85 w 1227"/>
              <a:gd name="T81" fmla="*/ 114 h 867"/>
              <a:gd name="T82" fmla="*/ 55 w 1227"/>
              <a:gd name="T83" fmla="*/ 158 h 867"/>
              <a:gd name="T84" fmla="*/ 30 w 1227"/>
              <a:gd name="T85" fmla="*/ 208 h 867"/>
              <a:gd name="T86" fmla="*/ 13 w 1227"/>
              <a:gd name="T87" fmla="*/ 262 h 867"/>
              <a:gd name="T88" fmla="*/ 3 w 1227"/>
              <a:gd name="T89" fmla="*/ 319 h 867"/>
              <a:gd name="T90" fmla="*/ 1 w 1227"/>
              <a:gd name="T91" fmla="*/ 370 h 867"/>
              <a:gd name="T92" fmla="*/ 5 w 1227"/>
              <a:gd name="T93" fmla="*/ 426 h 867"/>
              <a:gd name="T94" fmla="*/ 17 w 1227"/>
              <a:gd name="T95" fmla="*/ 480 h 867"/>
              <a:gd name="T96" fmla="*/ 35 w 1227"/>
              <a:gd name="T97" fmla="*/ 532 h 867"/>
              <a:gd name="T98" fmla="*/ 60 w 1227"/>
              <a:gd name="T99" fmla="*/ 582 h 867"/>
              <a:gd name="T100" fmla="*/ 90 w 1227"/>
              <a:gd name="T101" fmla="*/ 629 h 867"/>
              <a:gd name="T102" fmla="*/ 127 w 1227"/>
              <a:gd name="T103" fmla="*/ 673 h 867"/>
              <a:gd name="T104" fmla="*/ 169 w 1227"/>
              <a:gd name="T105" fmla="*/ 714 h 867"/>
              <a:gd name="T106" fmla="*/ 206 w 1227"/>
              <a:gd name="T107" fmla="*/ 744 h 867"/>
              <a:gd name="T108" fmla="*/ 251 w 1227"/>
              <a:gd name="T109" fmla="*/ 774 h 867"/>
              <a:gd name="T110" fmla="*/ 299 w 1227"/>
              <a:gd name="T111" fmla="*/ 799 h 867"/>
              <a:gd name="T112" fmla="*/ 351 w 1227"/>
              <a:gd name="T113" fmla="*/ 821 h 867"/>
              <a:gd name="T114" fmla="*/ 405 w 1227"/>
              <a:gd name="T115" fmla="*/ 839 h 867"/>
              <a:gd name="T116" fmla="*/ 462 w 1227"/>
              <a:gd name="T117" fmla="*/ 852 h 867"/>
              <a:gd name="T118" fmla="*/ 521 w 1227"/>
              <a:gd name="T119" fmla="*/ 861 h 867"/>
              <a:gd name="T120" fmla="*/ 582 w 1227"/>
              <a:gd name="T121" fmla="*/ 866 h 8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7"/>
              <a:gd name="T184" fmla="*/ 0 h 867"/>
              <a:gd name="T185" fmla="*/ 1227 w 1227"/>
              <a:gd name="T186" fmla="*/ 867 h 8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7" h="867">
                <a:moveTo>
                  <a:pt x="613" y="866"/>
                </a:moveTo>
                <a:lnTo>
                  <a:pt x="621" y="866"/>
                </a:lnTo>
                <a:lnTo>
                  <a:pt x="628" y="866"/>
                </a:lnTo>
                <a:lnTo>
                  <a:pt x="636" y="866"/>
                </a:lnTo>
                <a:lnTo>
                  <a:pt x="644" y="866"/>
                </a:lnTo>
                <a:lnTo>
                  <a:pt x="651" y="865"/>
                </a:lnTo>
                <a:lnTo>
                  <a:pt x="659" y="865"/>
                </a:lnTo>
                <a:lnTo>
                  <a:pt x="667" y="865"/>
                </a:lnTo>
                <a:lnTo>
                  <a:pt x="674" y="864"/>
                </a:lnTo>
                <a:lnTo>
                  <a:pt x="682" y="863"/>
                </a:lnTo>
                <a:lnTo>
                  <a:pt x="689" y="863"/>
                </a:lnTo>
                <a:lnTo>
                  <a:pt x="697" y="862"/>
                </a:lnTo>
                <a:lnTo>
                  <a:pt x="705" y="861"/>
                </a:lnTo>
                <a:lnTo>
                  <a:pt x="712" y="860"/>
                </a:lnTo>
                <a:lnTo>
                  <a:pt x="719" y="859"/>
                </a:lnTo>
                <a:lnTo>
                  <a:pt x="727" y="858"/>
                </a:lnTo>
                <a:lnTo>
                  <a:pt x="734" y="857"/>
                </a:lnTo>
                <a:lnTo>
                  <a:pt x="742" y="856"/>
                </a:lnTo>
                <a:lnTo>
                  <a:pt x="749" y="855"/>
                </a:lnTo>
                <a:lnTo>
                  <a:pt x="756" y="853"/>
                </a:lnTo>
                <a:lnTo>
                  <a:pt x="764" y="852"/>
                </a:lnTo>
                <a:lnTo>
                  <a:pt x="771" y="851"/>
                </a:lnTo>
                <a:lnTo>
                  <a:pt x="778" y="849"/>
                </a:lnTo>
                <a:lnTo>
                  <a:pt x="785" y="848"/>
                </a:lnTo>
                <a:lnTo>
                  <a:pt x="792" y="846"/>
                </a:lnTo>
                <a:lnTo>
                  <a:pt x="799" y="844"/>
                </a:lnTo>
                <a:lnTo>
                  <a:pt x="806" y="842"/>
                </a:lnTo>
                <a:lnTo>
                  <a:pt x="813" y="841"/>
                </a:lnTo>
                <a:lnTo>
                  <a:pt x="820" y="839"/>
                </a:lnTo>
                <a:lnTo>
                  <a:pt x="827" y="837"/>
                </a:lnTo>
                <a:lnTo>
                  <a:pt x="834" y="835"/>
                </a:lnTo>
                <a:lnTo>
                  <a:pt x="841" y="833"/>
                </a:lnTo>
                <a:lnTo>
                  <a:pt x="848" y="830"/>
                </a:lnTo>
                <a:lnTo>
                  <a:pt x="855" y="828"/>
                </a:lnTo>
                <a:lnTo>
                  <a:pt x="861" y="826"/>
                </a:lnTo>
                <a:lnTo>
                  <a:pt x="868" y="823"/>
                </a:lnTo>
                <a:lnTo>
                  <a:pt x="875" y="821"/>
                </a:lnTo>
                <a:lnTo>
                  <a:pt x="881" y="819"/>
                </a:lnTo>
                <a:lnTo>
                  <a:pt x="888" y="816"/>
                </a:lnTo>
                <a:lnTo>
                  <a:pt x="895" y="813"/>
                </a:lnTo>
                <a:lnTo>
                  <a:pt x="901" y="811"/>
                </a:lnTo>
                <a:lnTo>
                  <a:pt x="907" y="808"/>
                </a:lnTo>
                <a:lnTo>
                  <a:pt x="914" y="805"/>
                </a:lnTo>
                <a:lnTo>
                  <a:pt x="920" y="802"/>
                </a:lnTo>
                <a:lnTo>
                  <a:pt x="926" y="799"/>
                </a:lnTo>
                <a:lnTo>
                  <a:pt x="933" y="796"/>
                </a:lnTo>
                <a:lnTo>
                  <a:pt x="939" y="793"/>
                </a:lnTo>
                <a:lnTo>
                  <a:pt x="945" y="790"/>
                </a:lnTo>
                <a:lnTo>
                  <a:pt x="951" y="787"/>
                </a:lnTo>
                <a:lnTo>
                  <a:pt x="957" y="784"/>
                </a:lnTo>
                <a:lnTo>
                  <a:pt x="963" y="780"/>
                </a:lnTo>
                <a:lnTo>
                  <a:pt x="969" y="777"/>
                </a:lnTo>
                <a:lnTo>
                  <a:pt x="975" y="774"/>
                </a:lnTo>
                <a:lnTo>
                  <a:pt x="981" y="770"/>
                </a:lnTo>
                <a:lnTo>
                  <a:pt x="986" y="767"/>
                </a:lnTo>
                <a:lnTo>
                  <a:pt x="992" y="763"/>
                </a:lnTo>
                <a:lnTo>
                  <a:pt x="998" y="759"/>
                </a:lnTo>
                <a:lnTo>
                  <a:pt x="1003" y="756"/>
                </a:lnTo>
                <a:lnTo>
                  <a:pt x="1009" y="752"/>
                </a:lnTo>
                <a:lnTo>
                  <a:pt x="1014" y="748"/>
                </a:lnTo>
                <a:lnTo>
                  <a:pt x="1020" y="744"/>
                </a:lnTo>
                <a:lnTo>
                  <a:pt x="1025" y="740"/>
                </a:lnTo>
                <a:lnTo>
                  <a:pt x="1030" y="736"/>
                </a:lnTo>
                <a:lnTo>
                  <a:pt x="1036" y="732"/>
                </a:lnTo>
                <a:lnTo>
                  <a:pt x="1041" y="728"/>
                </a:lnTo>
                <a:lnTo>
                  <a:pt x="1046" y="724"/>
                </a:lnTo>
                <a:lnTo>
                  <a:pt x="1052" y="719"/>
                </a:lnTo>
                <a:lnTo>
                  <a:pt x="1057" y="714"/>
                </a:lnTo>
                <a:lnTo>
                  <a:pt x="1063" y="709"/>
                </a:lnTo>
                <a:lnTo>
                  <a:pt x="1068" y="704"/>
                </a:lnTo>
                <a:lnTo>
                  <a:pt x="1073" y="699"/>
                </a:lnTo>
                <a:lnTo>
                  <a:pt x="1079" y="694"/>
                </a:lnTo>
                <a:lnTo>
                  <a:pt x="1084" y="689"/>
                </a:lnTo>
                <a:lnTo>
                  <a:pt x="1089" y="684"/>
                </a:lnTo>
                <a:lnTo>
                  <a:pt x="1094" y="679"/>
                </a:lnTo>
                <a:lnTo>
                  <a:pt x="1099" y="673"/>
                </a:lnTo>
                <a:lnTo>
                  <a:pt x="1104" y="668"/>
                </a:lnTo>
                <a:lnTo>
                  <a:pt x="1109" y="662"/>
                </a:lnTo>
                <a:lnTo>
                  <a:pt x="1113" y="657"/>
                </a:lnTo>
                <a:lnTo>
                  <a:pt x="1118" y="652"/>
                </a:lnTo>
                <a:lnTo>
                  <a:pt x="1122" y="646"/>
                </a:lnTo>
                <a:lnTo>
                  <a:pt x="1127" y="640"/>
                </a:lnTo>
                <a:lnTo>
                  <a:pt x="1131" y="635"/>
                </a:lnTo>
                <a:lnTo>
                  <a:pt x="1135" y="629"/>
                </a:lnTo>
                <a:lnTo>
                  <a:pt x="1140" y="623"/>
                </a:lnTo>
                <a:lnTo>
                  <a:pt x="1144" y="617"/>
                </a:lnTo>
                <a:lnTo>
                  <a:pt x="1148" y="612"/>
                </a:lnTo>
                <a:lnTo>
                  <a:pt x="1152" y="606"/>
                </a:lnTo>
                <a:lnTo>
                  <a:pt x="1155" y="600"/>
                </a:lnTo>
                <a:lnTo>
                  <a:pt x="1159" y="594"/>
                </a:lnTo>
                <a:lnTo>
                  <a:pt x="1163" y="588"/>
                </a:lnTo>
                <a:lnTo>
                  <a:pt x="1166" y="582"/>
                </a:lnTo>
                <a:lnTo>
                  <a:pt x="1170" y="576"/>
                </a:lnTo>
                <a:lnTo>
                  <a:pt x="1173" y="570"/>
                </a:lnTo>
                <a:lnTo>
                  <a:pt x="1176" y="563"/>
                </a:lnTo>
                <a:lnTo>
                  <a:pt x="1180" y="557"/>
                </a:lnTo>
                <a:lnTo>
                  <a:pt x="1183" y="551"/>
                </a:lnTo>
                <a:lnTo>
                  <a:pt x="1186" y="545"/>
                </a:lnTo>
                <a:lnTo>
                  <a:pt x="1188" y="538"/>
                </a:lnTo>
                <a:lnTo>
                  <a:pt x="1191" y="532"/>
                </a:lnTo>
                <a:lnTo>
                  <a:pt x="1194" y="525"/>
                </a:lnTo>
                <a:lnTo>
                  <a:pt x="1196" y="519"/>
                </a:lnTo>
                <a:lnTo>
                  <a:pt x="1199" y="513"/>
                </a:lnTo>
                <a:lnTo>
                  <a:pt x="1201" y="506"/>
                </a:lnTo>
                <a:lnTo>
                  <a:pt x="1203" y="499"/>
                </a:lnTo>
                <a:lnTo>
                  <a:pt x="1206" y="493"/>
                </a:lnTo>
                <a:lnTo>
                  <a:pt x="1208" y="486"/>
                </a:lnTo>
                <a:lnTo>
                  <a:pt x="1210" y="480"/>
                </a:lnTo>
                <a:lnTo>
                  <a:pt x="1211" y="473"/>
                </a:lnTo>
                <a:lnTo>
                  <a:pt x="1213" y="466"/>
                </a:lnTo>
                <a:lnTo>
                  <a:pt x="1215" y="460"/>
                </a:lnTo>
                <a:lnTo>
                  <a:pt x="1216" y="453"/>
                </a:lnTo>
                <a:lnTo>
                  <a:pt x="1218" y="446"/>
                </a:lnTo>
                <a:lnTo>
                  <a:pt x="1219" y="439"/>
                </a:lnTo>
                <a:lnTo>
                  <a:pt x="1220" y="432"/>
                </a:lnTo>
                <a:lnTo>
                  <a:pt x="1221" y="426"/>
                </a:lnTo>
                <a:lnTo>
                  <a:pt x="1222" y="419"/>
                </a:lnTo>
                <a:lnTo>
                  <a:pt x="1223" y="412"/>
                </a:lnTo>
                <a:lnTo>
                  <a:pt x="1224" y="405"/>
                </a:lnTo>
                <a:lnTo>
                  <a:pt x="1225" y="398"/>
                </a:lnTo>
                <a:lnTo>
                  <a:pt x="1225" y="391"/>
                </a:lnTo>
                <a:lnTo>
                  <a:pt x="1226" y="384"/>
                </a:lnTo>
                <a:lnTo>
                  <a:pt x="1226" y="377"/>
                </a:lnTo>
                <a:lnTo>
                  <a:pt x="1226" y="370"/>
                </a:lnTo>
                <a:lnTo>
                  <a:pt x="1226" y="363"/>
                </a:lnTo>
                <a:lnTo>
                  <a:pt x="1226" y="356"/>
                </a:lnTo>
                <a:lnTo>
                  <a:pt x="1226" y="348"/>
                </a:lnTo>
                <a:lnTo>
                  <a:pt x="1226" y="341"/>
                </a:lnTo>
                <a:lnTo>
                  <a:pt x="1225" y="333"/>
                </a:lnTo>
                <a:lnTo>
                  <a:pt x="1225" y="326"/>
                </a:lnTo>
                <a:lnTo>
                  <a:pt x="1224" y="319"/>
                </a:lnTo>
                <a:lnTo>
                  <a:pt x="1223" y="312"/>
                </a:lnTo>
                <a:lnTo>
                  <a:pt x="1222" y="304"/>
                </a:lnTo>
                <a:lnTo>
                  <a:pt x="1221" y="297"/>
                </a:lnTo>
                <a:lnTo>
                  <a:pt x="1220" y="290"/>
                </a:lnTo>
                <a:lnTo>
                  <a:pt x="1219" y="283"/>
                </a:lnTo>
                <a:lnTo>
                  <a:pt x="1217" y="276"/>
                </a:lnTo>
                <a:lnTo>
                  <a:pt x="1216" y="269"/>
                </a:lnTo>
                <a:lnTo>
                  <a:pt x="1214" y="262"/>
                </a:lnTo>
                <a:lnTo>
                  <a:pt x="1212" y="255"/>
                </a:lnTo>
                <a:lnTo>
                  <a:pt x="1210" y="248"/>
                </a:lnTo>
                <a:lnTo>
                  <a:pt x="1208" y="241"/>
                </a:lnTo>
                <a:lnTo>
                  <a:pt x="1206" y="235"/>
                </a:lnTo>
                <a:lnTo>
                  <a:pt x="1204" y="228"/>
                </a:lnTo>
                <a:lnTo>
                  <a:pt x="1202" y="221"/>
                </a:lnTo>
                <a:lnTo>
                  <a:pt x="1199" y="215"/>
                </a:lnTo>
                <a:lnTo>
                  <a:pt x="1197" y="208"/>
                </a:lnTo>
                <a:lnTo>
                  <a:pt x="1194" y="202"/>
                </a:lnTo>
                <a:lnTo>
                  <a:pt x="1191" y="195"/>
                </a:lnTo>
                <a:lnTo>
                  <a:pt x="1188" y="189"/>
                </a:lnTo>
                <a:lnTo>
                  <a:pt x="1185" y="183"/>
                </a:lnTo>
                <a:lnTo>
                  <a:pt x="1182" y="176"/>
                </a:lnTo>
                <a:lnTo>
                  <a:pt x="1179" y="170"/>
                </a:lnTo>
                <a:lnTo>
                  <a:pt x="1176" y="164"/>
                </a:lnTo>
                <a:lnTo>
                  <a:pt x="1172" y="158"/>
                </a:lnTo>
                <a:lnTo>
                  <a:pt x="1169" y="152"/>
                </a:lnTo>
                <a:lnTo>
                  <a:pt x="1165" y="147"/>
                </a:lnTo>
                <a:lnTo>
                  <a:pt x="1161" y="141"/>
                </a:lnTo>
                <a:lnTo>
                  <a:pt x="1157" y="135"/>
                </a:lnTo>
                <a:lnTo>
                  <a:pt x="1154" y="130"/>
                </a:lnTo>
                <a:lnTo>
                  <a:pt x="1149" y="124"/>
                </a:lnTo>
                <a:lnTo>
                  <a:pt x="1145" y="119"/>
                </a:lnTo>
                <a:lnTo>
                  <a:pt x="1141" y="114"/>
                </a:lnTo>
                <a:lnTo>
                  <a:pt x="1137" y="108"/>
                </a:lnTo>
                <a:lnTo>
                  <a:pt x="1132" y="103"/>
                </a:lnTo>
                <a:lnTo>
                  <a:pt x="1128" y="98"/>
                </a:lnTo>
                <a:lnTo>
                  <a:pt x="1123" y="94"/>
                </a:lnTo>
                <a:lnTo>
                  <a:pt x="1118" y="89"/>
                </a:lnTo>
                <a:lnTo>
                  <a:pt x="1113" y="84"/>
                </a:lnTo>
                <a:lnTo>
                  <a:pt x="1108" y="80"/>
                </a:lnTo>
                <a:lnTo>
                  <a:pt x="1103" y="75"/>
                </a:lnTo>
                <a:lnTo>
                  <a:pt x="1098" y="71"/>
                </a:lnTo>
                <a:lnTo>
                  <a:pt x="1093" y="67"/>
                </a:lnTo>
                <a:lnTo>
                  <a:pt x="1087" y="62"/>
                </a:lnTo>
                <a:lnTo>
                  <a:pt x="1082" y="59"/>
                </a:lnTo>
                <a:lnTo>
                  <a:pt x="1076" y="55"/>
                </a:lnTo>
                <a:lnTo>
                  <a:pt x="1070" y="51"/>
                </a:lnTo>
                <a:lnTo>
                  <a:pt x="1065" y="47"/>
                </a:lnTo>
                <a:lnTo>
                  <a:pt x="1059" y="44"/>
                </a:lnTo>
                <a:lnTo>
                  <a:pt x="1053" y="41"/>
                </a:lnTo>
                <a:lnTo>
                  <a:pt x="1047" y="37"/>
                </a:lnTo>
                <a:lnTo>
                  <a:pt x="1042" y="35"/>
                </a:lnTo>
                <a:lnTo>
                  <a:pt x="1036" y="32"/>
                </a:lnTo>
                <a:lnTo>
                  <a:pt x="1031" y="30"/>
                </a:lnTo>
                <a:lnTo>
                  <a:pt x="1025" y="27"/>
                </a:lnTo>
                <a:lnTo>
                  <a:pt x="1020" y="25"/>
                </a:lnTo>
                <a:lnTo>
                  <a:pt x="1014" y="23"/>
                </a:lnTo>
                <a:lnTo>
                  <a:pt x="1008" y="21"/>
                </a:lnTo>
                <a:lnTo>
                  <a:pt x="1003" y="19"/>
                </a:lnTo>
                <a:lnTo>
                  <a:pt x="997" y="17"/>
                </a:lnTo>
                <a:lnTo>
                  <a:pt x="991" y="16"/>
                </a:lnTo>
                <a:lnTo>
                  <a:pt x="985" y="14"/>
                </a:lnTo>
                <a:lnTo>
                  <a:pt x="979" y="12"/>
                </a:lnTo>
                <a:lnTo>
                  <a:pt x="973" y="11"/>
                </a:lnTo>
                <a:lnTo>
                  <a:pt x="967" y="10"/>
                </a:lnTo>
                <a:lnTo>
                  <a:pt x="960" y="8"/>
                </a:lnTo>
                <a:lnTo>
                  <a:pt x="954" y="7"/>
                </a:lnTo>
                <a:lnTo>
                  <a:pt x="948" y="6"/>
                </a:lnTo>
                <a:lnTo>
                  <a:pt x="941" y="5"/>
                </a:lnTo>
                <a:lnTo>
                  <a:pt x="935" y="4"/>
                </a:lnTo>
                <a:lnTo>
                  <a:pt x="928" y="4"/>
                </a:lnTo>
                <a:lnTo>
                  <a:pt x="922" y="3"/>
                </a:lnTo>
                <a:lnTo>
                  <a:pt x="915" y="2"/>
                </a:lnTo>
                <a:lnTo>
                  <a:pt x="908" y="2"/>
                </a:lnTo>
                <a:lnTo>
                  <a:pt x="901" y="1"/>
                </a:lnTo>
                <a:lnTo>
                  <a:pt x="895" y="1"/>
                </a:lnTo>
                <a:lnTo>
                  <a:pt x="888" y="0"/>
                </a:lnTo>
                <a:lnTo>
                  <a:pt x="881" y="0"/>
                </a:lnTo>
                <a:lnTo>
                  <a:pt x="874" y="0"/>
                </a:lnTo>
                <a:lnTo>
                  <a:pt x="867" y="0"/>
                </a:lnTo>
                <a:lnTo>
                  <a:pt x="859" y="0"/>
                </a:lnTo>
                <a:lnTo>
                  <a:pt x="852" y="0"/>
                </a:lnTo>
                <a:lnTo>
                  <a:pt x="845" y="0"/>
                </a:lnTo>
                <a:lnTo>
                  <a:pt x="838" y="0"/>
                </a:lnTo>
                <a:lnTo>
                  <a:pt x="831" y="0"/>
                </a:lnTo>
                <a:lnTo>
                  <a:pt x="823" y="1"/>
                </a:lnTo>
                <a:lnTo>
                  <a:pt x="816" y="1"/>
                </a:lnTo>
                <a:lnTo>
                  <a:pt x="808" y="2"/>
                </a:lnTo>
                <a:lnTo>
                  <a:pt x="801" y="2"/>
                </a:lnTo>
                <a:lnTo>
                  <a:pt x="793" y="3"/>
                </a:lnTo>
                <a:lnTo>
                  <a:pt x="786" y="3"/>
                </a:lnTo>
                <a:lnTo>
                  <a:pt x="778" y="4"/>
                </a:lnTo>
                <a:lnTo>
                  <a:pt x="771" y="5"/>
                </a:lnTo>
                <a:lnTo>
                  <a:pt x="763" y="6"/>
                </a:lnTo>
                <a:lnTo>
                  <a:pt x="755" y="6"/>
                </a:lnTo>
                <a:lnTo>
                  <a:pt x="747" y="7"/>
                </a:lnTo>
                <a:lnTo>
                  <a:pt x="740" y="8"/>
                </a:lnTo>
                <a:lnTo>
                  <a:pt x="732" y="9"/>
                </a:lnTo>
                <a:lnTo>
                  <a:pt x="724" y="10"/>
                </a:lnTo>
                <a:lnTo>
                  <a:pt x="716" y="11"/>
                </a:lnTo>
                <a:lnTo>
                  <a:pt x="708" y="12"/>
                </a:lnTo>
                <a:lnTo>
                  <a:pt x="700" y="14"/>
                </a:lnTo>
                <a:lnTo>
                  <a:pt x="692" y="15"/>
                </a:lnTo>
                <a:lnTo>
                  <a:pt x="684" y="16"/>
                </a:lnTo>
                <a:lnTo>
                  <a:pt x="676" y="17"/>
                </a:lnTo>
                <a:lnTo>
                  <a:pt x="668" y="19"/>
                </a:lnTo>
                <a:lnTo>
                  <a:pt x="660" y="20"/>
                </a:lnTo>
                <a:lnTo>
                  <a:pt x="652" y="22"/>
                </a:lnTo>
                <a:lnTo>
                  <a:pt x="644" y="23"/>
                </a:lnTo>
                <a:lnTo>
                  <a:pt x="636" y="25"/>
                </a:lnTo>
                <a:lnTo>
                  <a:pt x="627" y="26"/>
                </a:lnTo>
                <a:lnTo>
                  <a:pt x="619" y="28"/>
                </a:lnTo>
                <a:lnTo>
                  <a:pt x="611" y="26"/>
                </a:lnTo>
                <a:lnTo>
                  <a:pt x="603" y="25"/>
                </a:lnTo>
                <a:lnTo>
                  <a:pt x="595" y="23"/>
                </a:lnTo>
                <a:lnTo>
                  <a:pt x="587" y="22"/>
                </a:lnTo>
                <a:lnTo>
                  <a:pt x="579" y="20"/>
                </a:lnTo>
                <a:lnTo>
                  <a:pt x="571" y="19"/>
                </a:lnTo>
                <a:lnTo>
                  <a:pt x="563" y="18"/>
                </a:lnTo>
                <a:lnTo>
                  <a:pt x="555" y="16"/>
                </a:lnTo>
                <a:lnTo>
                  <a:pt x="547" y="15"/>
                </a:lnTo>
                <a:lnTo>
                  <a:pt x="539" y="14"/>
                </a:lnTo>
                <a:lnTo>
                  <a:pt x="531" y="13"/>
                </a:lnTo>
                <a:lnTo>
                  <a:pt x="523" y="12"/>
                </a:lnTo>
                <a:lnTo>
                  <a:pt x="516" y="11"/>
                </a:lnTo>
                <a:lnTo>
                  <a:pt x="508" y="10"/>
                </a:lnTo>
                <a:lnTo>
                  <a:pt x="500" y="9"/>
                </a:lnTo>
                <a:lnTo>
                  <a:pt x="492" y="8"/>
                </a:lnTo>
                <a:lnTo>
                  <a:pt x="485" y="7"/>
                </a:lnTo>
                <a:lnTo>
                  <a:pt x="477" y="6"/>
                </a:lnTo>
                <a:lnTo>
                  <a:pt x="469" y="5"/>
                </a:lnTo>
                <a:lnTo>
                  <a:pt x="462" y="4"/>
                </a:lnTo>
                <a:lnTo>
                  <a:pt x="454" y="4"/>
                </a:lnTo>
                <a:lnTo>
                  <a:pt x="447" y="3"/>
                </a:lnTo>
                <a:lnTo>
                  <a:pt x="439" y="2"/>
                </a:lnTo>
                <a:lnTo>
                  <a:pt x="432" y="2"/>
                </a:lnTo>
                <a:lnTo>
                  <a:pt x="424" y="1"/>
                </a:lnTo>
                <a:lnTo>
                  <a:pt x="417" y="1"/>
                </a:lnTo>
                <a:lnTo>
                  <a:pt x="410" y="1"/>
                </a:lnTo>
                <a:lnTo>
                  <a:pt x="402" y="0"/>
                </a:lnTo>
                <a:lnTo>
                  <a:pt x="395" y="0"/>
                </a:lnTo>
                <a:lnTo>
                  <a:pt x="388" y="0"/>
                </a:lnTo>
                <a:lnTo>
                  <a:pt x="381" y="0"/>
                </a:lnTo>
                <a:lnTo>
                  <a:pt x="374" y="0"/>
                </a:lnTo>
                <a:lnTo>
                  <a:pt x="367" y="0"/>
                </a:lnTo>
                <a:lnTo>
                  <a:pt x="360" y="0"/>
                </a:lnTo>
                <a:lnTo>
                  <a:pt x="353" y="0"/>
                </a:lnTo>
                <a:lnTo>
                  <a:pt x="346" y="0"/>
                </a:lnTo>
                <a:lnTo>
                  <a:pt x="339" y="0"/>
                </a:lnTo>
                <a:lnTo>
                  <a:pt x="332" y="1"/>
                </a:lnTo>
                <a:lnTo>
                  <a:pt x="325" y="1"/>
                </a:lnTo>
                <a:lnTo>
                  <a:pt x="318" y="2"/>
                </a:lnTo>
                <a:lnTo>
                  <a:pt x="312" y="2"/>
                </a:lnTo>
                <a:lnTo>
                  <a:pt x="305" y="3"/>
                </a:lnTo>
                <a:lnTo>
                  <a:pt x="299" y="4"/>
                </a:lnTo>
                <a:lnTo>
                  <a:pt x="292" y="5"/>
                </a:lnTo>
                <a:lnTo>
                  <a:pt x="286" y="6"/>
                </a:lnTo>
                <a:lnTo>
                  <a:pt x="279" y="7"/>
                </a:lnTo>
                <a:lnTo>
                  <a:pt x="273" y="8"/>
                </a:lnTo>
                <a:lnTo>
                  <a:pt x="267" y="9"/>
                </a:lnTo>
                <a:lnTo>
                  <a:pt x="261" y="10"/>
                </a:lnTo>
                <a:lnTo>
                  <a:pt x="254" y="11"/>
                </a:lnTo>
                <a:lnTo>
                  <a:pt x="248" y="13"/>
                </a:lnTo>
                <a:lnTo>
                  <a:pt x="242" y="14"/>
                </a:lnTo>
                <a:lnTo>
                  <a:pt x="236" y="16"/>
                </a:lnTo>
                <a:lnTo>
                  <a:pt x="230" y="18"/>
                </a:lnTo>
                <a:lnTo>
                  <a:pt x="225" y="19"/>
                </a:lnTo>
                <a:lnTo>
                  <a:pt x="219" y="21"/>
                </a:lnTo>
                <a:lnTo>
                  <a:pt x="213" y="23"/>
                </a:lnTo>
                <a:lnTo>
                  <a:pt x="208" y="25"/>
                </a:lnTo>
                <a:lnTo>
                  <a:pt x="202" y="28"/>
                </a:lnTo>
                <a:lnTo>
                  <a:pt x="197" y="30"/>
                </a:lnTo>
                <a:lnTo>
                  <a:pt x="191" y="32"/>
                </a:lnTo>
                <a:lnTo>
                  <a:pt x="186" y="35"/>
                </a:lnTo>
                <a:lnTo>
                  <a:pt x="180" y="37"/>
                </a:lnTo>
                <a:lnTo>
                  <a:pt x="174" y="41"/>
                </a:lnTo>
                <a:lnTo>
                  <a:pt x="168" y="44"/>
                </a:lnTo>
                <a:lnTo>
                  <a:pt x="162" y="47"/>
                </a:lnTo>
                <a:lnTo>
                  <a:pt x="157" y="51"/>
                </a:lnTo>
                <a:lnTo>
                  <a:pt x="151" y="55"/>
                </a:lnTo>
                <a:lnTo>
                  <a:pt x="145" y="59"/>
                </a:lnTo>
                <a:lnTo>
                  <a:pt x="140" y="62"/>
                </a:lnTo>
                <a:lnTo>
                  <a:pt x="134" y="67"/>
                </a:lnTo>
                <a:lnTo>
                  <a:pt x="129" y="71"/>
                </a:lnTo>
                <a:lnTo>
                  <a:pt x="124" y="75"/>
                </a:lnTo>
                <a:lnTo>
                  <a:pt x="119" y="80"/>
                </a:lnTo>
                <a:lnTo>
                  <a:pt x="113" y="84"/>
                </a:lnTo>
                <a:lnTo>
                  <a:pt x="109" y="89"/>
                </a:lnTo>
                <a:lnTo>
                  <a:pt x="104" y="94"/>
                </a:lnTo>
                <a:lnTo>
                  <a:pt x="99" y="98"/>
                </a:lnTo>
                <a:lnTo>
                  <a:pt x="94" y="103"/>
                </a:lnTo>
                <a:lnTo>
                  <a:pt x="90" y="108"/>
                </a:lnTo>
                <a:lnTo>
                  <a:pt x="85" y="114"/>
                </a:lnTo>
                <a:lnTo>
                  <a:pt x="81" y="119"/>
                </a:lnTo>
                <a:lnTo>
                  <a:pt x="78" y="124"/>
                </a:lnTo>
                <a:lnTo>
                  <a:pt x="74" y="130"/>
                </a:lnTo>
                <a:lnTo>
                  <a:pt x="70" y="135"/>
                </a:lnTo>
                <a:lnTo>
                  <a:pt x="66" y="141"/>
                </a:lnTo>
                <a:lnTo>
                  <a:pt x="62" y="147"/>
                </a:lnTo>
                <a:lnTo>
                  <a:pt x="58" y="152"/>
                </a:lnTo>
                <a:lnTo>
                  <a:pt x="55" y="158"/>
                </a:lnTo>
                <a:lnTo>
                  <a:pt x="51" y="164"/>
                </a:lnTo>
                <a:lnTo>
                  <a:pt x="48" y="170"/>
                </a:lnTo>
                <a:lnTo>
                  <a:pt x="45" y="176"/>
                </a:lnTo>
                <a:lnTo>
                  <a:pt x="41" y="183"/>
                </a:lnTo>
                <a:lnTo>
                  <a:pt x="38" y="189"/>
                </a:lnTo>
                <a:lnTo>
                  <a:pt x="35" y="195"/>
                </a:lnTo>
                <a:lnTo>
                  <a:pt x="33" y="202"/>
                </a:lnTo>
                <a:lnTo>
                  <a:pt x="30" y="208"/>
                </a:lnTo>
                <a:lnTo>
                  <a:pt x="27" y="215"/>
                </a:lnTo>
                <a:lnTo>
                  <a:pt x="25" y="221"/>
                </a:lnTo>
                <a:lnTo>
                  <a:pt x="23" y="228"/>
                </a:lnTo>
                <a:lnTo>
                  <a:pt x="20" y="235"/>
                </a:lnTo>
                <a:lnTo>
                  <a:pt x="18" y="241"/>
                </a:lnTo>
                <a:lnTo>
                  <a:pt x="16" y="248"/>
                </a:lnTo>
                <a:lnTo>
                  <a:pt x="14" y="255"/>
                </a:lnTo>
                <a:lnTo>
                  <a:pt x="13" y="262"/>
                </a:lnTo>
                <a:lnTo>
                  <a:pt x="11" y="269"/>
                </a:lnTo>
                <a:lnTo>
                  <a:pt x="9" y="276"/>
                </a:lnTo>
                <a:lnTo>
                  <a:pt x="8" y="283"/>
                </a:lnTo>
                <a:lnTo>
                  <a:pt x="7" y="290"/>
                </a:lnTo>
                <a:lnTo>
                  <a:pt x="5" y="297"/>
                </a:lnTo>
                <a:lnTo>
                  <a:pt x="4" y="304"/>
                </a:lnTo>
                <a:lnTo>
                  <a:pt x="4" y="312"/>
                </a:lnTo>
                <a:lnTo>
                  <a:pt x="3" y="319"/>
                </a:lnTo>
                <a:lnTo>
                  <a:pt x="2" y="326"/>
                </a:lnTo>
                <a:lnTo>
                  <a:pt x="1" y="333"/>
                </a:lnTo>
                <a:lnTo>
                  <a:pt x="1" y="341"/>
                </a:lnTo>
                <a:lnTo>
                  <a:pt x="1" y="348"/>
                </a:lnTo>
                <a:lnTo>
                  <a:pt x="1" y="356"/>
                </a:lnTo>
                <a:lnTo>
                  <a:pt x="0" y="363"/>
                </a:lnTo>
                <a:lnTo>
                  <a:pt x="1" y="370"/>
                </a:lnTo>
                <a:lnTo>
                  <a:pt x="1" y="377"/>
                </a:lnTo>
                <a:lnTo>
                  <a:pt x="1" y="384"/>
                </a:lnTo>
                <a:lnTo>
                  <a:pt x="1" y="391"/>
                </a:lnTo>
                <a:lnTo>
                  <a:pt x="2" y="398"/>
                </a:lnTo>
                <a:lnTo>
                  <a:pt x="3" y="405"/>
                </a:lnTo>
                <a:lnTo>
                  <a:pt x="3" y="412"/>
                </a:lnTo>
                <a:lnTo>
                  <a:pt x="4" y="419"/>
                </a:lnTo>
                <a:lnTo>
                  <a:pt x="5" y="426"/>
                </a:lnTo>
                <a:lnTo>
                  <a:pt x="6" y="432"/>
                </a:lnTo>
                <a:lnTo>
                  <a:pt x="7" y="439"/>
                </a:lnTo>
                <a:lnTo>
                  <a:pt x="9" y="446"/>
                </a:lnTo>
                <a:lnTo>
                  <a:pt x="10" y="453"/>
                </a:lnTo>
                <a:lnTo>
                  <a:pt x="12" y="460"/>
                </a:lnTo>
                <a:lnTo>
                  <a:pt x="13" y="466"/>
                </a:lnTo>
                <a:lnTo>
                  <a:pt x="15" y="473"/>
                </a:lnTo>
                <a:lnTo>
                  <a:pt x="17" y="480"/>
                </a:lnTo>
                <a:lnTo>
                  <a:pt x="19" y="486"/>
                </a:lnTo>
                <a:lnTo>
                  <a:pt x="21" y="493"/>
                </a:lnTo>
                <a:lnTo>
                  <a:pt x="23" y="499"/>
                </a:lnTo>
                <a:lnTo>
                  <a:pt x="25" y="506"/>
                </a:lnTo>
                <a:lnTo>
                  <a:pt x="28" y="513"/>
                </a:lnTo>
                <a:lnTo>
                  <a:pt x="30" y="519"/>
                </a:lnTo>
                <a:lnTo>
                  <a:pt x="33" y="525"/>
                </a:lnTo>
                <a:lnTo>
                  <a:pt x="35" y="532"/>
                </a:lnTo>
                <a:lnTo>
                  <a:pt x="38" y="538"/>
                </a:lnTo>
                <a:lnTo>
                  <a:pt x="41" y="545"/>
                </a:lnTo>
                <a:lnTo>
                  <a:pt x="44" y="551"/>
                </a:lnTo>
                <a:lnTo>
                  <a:pt x="47" y="557"/>
                </a:lnTo>
                <a:lnTo>
                  <a:pt x="50" y="563"/>
                </a:lnTo>
                <a:lnTo>
                  <a:pt x="53" y="570"/>
                </a:lnTo>
                <a:lnTo>
                  <a:pt x="57" y="576"/>
                </a:lnTo>
                <a:lnTo>
                  <a:pt x="60" y="582"/>
                </a:lnTo>
                <a:lnTo>
                  <a:pt x="64" y="588"/>
                </a:lnTo>
                <a:lnTo>
                  <a:pt x="67" y="594"/>
                </a:lnTo>
                <a:lnTo>
                  <a:pt x="71" y="600"/>
                </a:lnTo>
                <a:lnTo>
                  <a:pt x="75" y="606"/>
                </a:lnTo>
                <a:lnTo>
                  <a:pt x="78" y="612"/>
                </a:lnTo>
                <a:lnTo>
                  <a:pt x="82" y="617"/>
                </a:lnTo>
                <a:lnTo>
                  <a:pt x="86" y="623"/>
                </a:lnTo>
                <a:lnTo>
                  <a:pt x="90" y="629"/>
                </a:lnTo>
                <a:lnTo>
                  <a:pt x="94" y="635"/>
                </a:lnTo>
                <a:lnTo>
                  <a:pt x="99" y="640"/>
                </a:lnTo>
                <a:lnTo>
                  <a:pt x="103" y="646"/>
                </a:lnTo>
                <a:lnTo>
                  <a:pt x="108" y="652"/>
                </a:lnTo>
                <a:lnTo>
                  <a:pt x="112" y="657"/>
                </a:lnTo>
                <a:lnTo>
                  <a:pt x="117" y="662"/>
                </a:lnTo>
                <a:lnTo>
                  <a:pt x="122" y="668"/>
                </a:lnTo>
                <a:lnTo>
                  <a:pt x="127" y="673"/>
                </a:lnTo>
                <a:lnTo>
                  <a:pt x="132" y="679"/>
                </a:lnTo>
                <a:lnTo>
                  <a:pt x="137" y="684"/>
                </a:lnTo>
                <a:lnTo>
                  <a:pt x="142" y="689"/>
                </a:lnTo>
                <a:lnTo>
                  <a:pt x="147" y="694"/>
                </a:lnTo>
                <a:lnTo>
                  <a:pt x="152" y="699"/>
                </a:lnTo>
                <a:lnTo>
                  <a:pt x="158" y="704"/>
                </a:lnTo>
                <a:lnTo>
                  <a:pt x="163" y="709"/>
                </a:lnTo>
                <a:lnTo>
                  <a:pt x="169" y="714"/>
                </a:lnTo>
                <a:lnTo>
                  <a:pt x="174" y="719"/>
                </a:lnTo>
                <a:lnTo>
                  <a:pt x="180" y="724"/>
                </a:lnTo>
                <a:lnTo>
                  <a:pt x="185" y="728"/>
                </a:lnTo>
                <a:lnTo>
                  <a:pt x="190" y="732"/>
                </a:lnTo>
                <a:lnTo>
                  <a:pt x="195" y="736"/>
                </a:lnTo>
                <a:lnTo>
                  <a:pt x="201" y="740"/>
                </a:lnTo>
                <a:lnTo>
                  <a:pt x="206" y="744"/>
                </a:lnTo>
                <a:lnTo>
                  <a:pt x="211" y="748"/>
                </a:lnTo>
                <a:lnTo>
                  <a:pt x="217" y="752"/>
                </a:lnTo>
                <a:lnTo>
                  <a:pt x="222" y="756"/>
                </a:lnTo>
                <a:lnTo>
                  <a:pt x="228" y="759"/>
                </a:lnTo>
                <a:lnTo>
                  <a:pt x="234" y="763"/>
                </a:lnTo>
                <a:lnTo>
                  <a:pt x="239" y="767"/>
                </a:lnTo>
                <a:lnTo>
                  <a:pt x="245" y="770"/>
                </a:lnTo>
                <a:lnTo>
                  <a:pt x="251" y="774"/>
                </a:lnTo>
                <a:lnTo>
                  <a:pt x="257" y="777"/>
                </a:lnTo>
                <a:lnTo>
                  <a:pt x="263" y="780"/>
                </a:lnTo>
                <a:lnTo>
                  <a:pt x="269" y="784"/>
                </a:lnTo>
                <a:lnTo>
                  <a:pt x="275" y="787"/>
                </a:lnTo>
                <a:lnTo>
                  <a:pt x="281" y="790"/>
                </a:lnTo>
                <a:lnTo>
                  <a:pt x="287" y="793"/>
                </a:lnTo>
                <a:lnTo>
                  <a:pt x="293" y="796"/>
                </a:lnTo>
                <a:lnTo>
                  <a:pt x="299" y="799"/>
                </a:lnTo>
                <a:lnTo>
                  <a:pt x="306" y="802"/>
                </a:lnTo>
                <a:lnTo>
                  <a:pt x="312" y="805"/>
                </a:lnTo>
                <a:lnTo>
                  <a:pt x="318" y="808"/>
                </a:lnTo>
                <a:lnTo>
                  <a:pt x="325" y="811"/>
                </a:lnTo>
                <a:lnTo>
                  <a:pt x="331" y="813"/>
                </a:lnTo>
                <a:lnTo>
                  <a:pt x="338" y="816"/>
                </a:lnTo>
                <a:lnTo>
                  <a:pt x="344" y="819"/>
                </a:lnTo>
                <a:lnTo>
                  <a:pt x="351" y="821"/>
                </a:lnTo>
                <a:lnTo>
                  <a:pt x="358" y="823"/>
                </a:lnTo>
                <a:lnTo>
                  <a:pt x="364" y="826"/>
                </a:lnTo>
                <a:lnTo>
                  <a:pt x="371" y="828"/>
                </a:lnTo>
                <a:lnTo>
                  <a:pt x="378" y="830"/>
                </a:lnTo>
                <a:lnTo>
                  <a:pt x="385" y="833"/>
                </a:lnTo>
                <a:lnTo>
                  <a:pt x="391" y="835"/>
                </a:lnTo>
                <a:lnTo>
                  <a:pt x="398" y="837"/>
                </a:lnTo>
                <a:lnTo>
                  <a:pt x="405" y="839"/>
                </a:lnTo>
                <a:lnTo>
                  <a:pt x="412" y="841"/>
                </a:lnTo>
                <a:lnTo>
                  <a:pt x="419" y="842"/>
                </a:lnTo>
                <a:lnTo>
                  <a:pt x="426" y="844"/>
                </a:lnTo>
                <a:lnTo>
                  <a:pt x="433" y="846"/>
                </a:lnTo>
                <a:lnTo>
                  <a:pt x="441" y="848"/>
                </a:lnTo>
                <a:lnTo>
                  <a:pt x="448" y="849"/>
                </a:lnTo>
                <a:lnTo>
                  <a:pt x="455" y="851"/>
                </a:lnTo>
                <a:lnTo>
                  <a:pt x="462" y="852"/>
                </a:lnTo>
                <a:lnTo>
                  <a:pt x="469" y="853"/>
                </a:lnTo>
                <a:lnTo>
                  <a:pt x="477" y="855"/>
                </a:lnTo>
                <a:lnTo>
                  <a:pt x="484" y="856"/>
                </a:lnTo>
                <a:lnTo>
                  <a:pt x="491" y="857"/>
                </a:lnTo>
                <a:lnTo>
                  <a:pt x="499" y="858"/>
                </a:lnTo>
                <a:lnTo>
                  <a:pt x="506" y="859"/>
                </a:lnTo>
                <a:lnTo>
                  <a:pt x="514" y="860"/>
                </a:lnTo>
                <a:lnTo>
                  <a:pt x="521" y="861"/>
                </a:lnTo>
                <a:lnTo>
                  <a:pt x="529" y="862"/>
                </a:lnTo>
                <a:lnTo>
                  <a:pt x="536" y="863"/>
                </a:lnTo>
                <a:lnTo>
                  <a:pt x="544" y="863"/>
                </a:lnTo>
                <a:lnTo>
                  <a:pt x="551" y="864"/>
                </a:lnTo>
                <a:lnTo>
                  <a:pt x="559" y="865"/>
                </a:lnTo>
                <a:lnTo>
                  <a:pt x="567" y="865"/>
                </a:lnTo>
                <a:lnTo>
                  <a:pt x="574" y="865"/>
                </a:lnTo>
                <a:lnTo>
                  <a:pt x="582" y="866"/>
                </a:lnTo>
                <a:lnTo>
                  <a:pt x="590" y="866"/>
                </a:lnTo>
                <a:lnTo>
                  <a:pt x="597" y="866"/>
                </a:lnTo>
                <a:lnTo>
                  <a:pt x="605" y="866"/>
                </a:lnTo>
                <a:lnTo>
                  <a:pt x="613" y="866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2" name="Freeform 16"/>
          <p:cNvSpPr>
            <a:spLocks/>
          </p:cNvSpPr>
          <p:nvPr/>
        </p:nvSpPr>
        <p:spPr bwMode="auto">
          <a:xfrm>
            <a:off x="5235939" y="4389842"/>
            <a:ext cx="1378955" cy="973245"/>
          </a:xfrm>
          <a:custGeom>
            <a:avLst/>
            <a:gdLst>
              <a:gd name="T0" fmla="*/ 578 w 1066"/>
              <a:gd name="T1" fmla="*/ 751 h 753"/>
              <a:gd name="T2" fmla="*/ 631 w 1066"/>
              <a:gd name="T3" fmla="*/ 745 h 753"/>
              <a:gd name="T4" fmla="*/ 681 w 1066"/>
              <a:gd name="T5" fmla="*/ 736 h 753"/>
              <a:gd name="T6" fmla="*/ 730 w 1066"/>
              <a:gd name="T7" fmla="*/ 723 h 753"/>
              <a:gd name="T8" fmla="*/ 776 w 1066"/>
              <a:gd name="T9" fmla="*/ 707 h 753"/>
              <a:gd name="T10" fmla="*/ 820 w 1066"/>
              <a:gd name="T11" fmla="*/ 687 h 753"/>
              <a:gd name="T12" fmla="*/ 860 w 1066"/>
              <a:gd name="T13" fmla="*/ 663 h 753"/>
              <a:gd name="T14" fmla="*/ 898 w 1066"/>
              <a:gd name="T15" fmla="*/ 636 h 753"/>
              <a:gd name="T16" fmla="*/ 931 w 1066"/>
              <a:gd name="T17" fmla="*/ 609 h 753"/>
              <a:gd name="T18" fmla="*/ 966 w 1066"/>
              <a:gd name="T19" fmla="*/ 572 h 753"/>
              <a:gd name="T20" fmla="*/ 996 w 1066"/>
              <a:gd name="T21" fmla="*/ 532 h 753"/>
              <a:gd name="T22" fmla="*/ 1022 w 1066"/>
              <a:gd name="T23" fmla="*/ 489 h 753"/>
              <a:gd name="T24" fmla="*/ 1041 w 1066"/>
              <a:gd name="T25" fmla="*/ 445 h 753"/>
              <a:gd name="T26" fmla="*/ 1055 w 1066"/>
              <a:gd name="T27" fmla="*/ 398 h 753"/>
              <a:gd name="T28" fmla="*/ 1063 w 1066"/>
              <a:gd name="T29" fmla="*/ 350 h 753"/>
              <a:gd name="T30" fmla="*/ 1065 w 1066"/>
              <a:gd name="T31" fmla="*/ 307 h 753"/>
              <a:gd name="T32" fmla="*/ 1060 w 1066"/>
              <a:gd name="T33" fmla="*/ 257 h 753"/>
              <a:gd name="T34" fmla="*/ 1049 w 1066"/>
              <a:gd name="T35" fmla="*/ 208 h 753"/>
              <a:gd name="T36" fmla="*/ 1032 w 1066"/>
              <a:gd name="T37" fmla="*/ 163 h 753"/>
              <a:gd name="T38" fmla="*/ 1008 w 1066"/>
              <a:gd name="T39" fmla="*/ 122 h 753"/>
              <a:gd name="T40" fmla="*/ 979 w 1066"/>
              <a:gd name="T41" fmla="*/ 85 h 753"/>
              <a:gd name="T42" fmla="*/ 944 w 1066"/>
              <a:gd name="T43" fmla="*/ 54 h 753"/>
              <a:gd name="T44" fmla="*/ 910 w 1066"/>
              <a:gd name="T45" fmla="*/ 32 h 753"/>
              <a:gd name="T46" fmla="*/ 871 w 1066"/>
              <a:gd name="T47" fmla="*/ 16 h 753"/>
              <a:gd name="T48" fmla="*/ 829 w 1066"/>
              <a:gd name="T49" fmla="*/ 6 h 753"/>
              <a:gd name="T50" fmla="*/ 782 w 1066"/>
              <a:gd name="T51" fmla="*/ 1 h 753"/>
              <a:gd name="T52" fmla="*/ 733 w 1066"/>
              <a:gd name="T53" fmla="*/ 0 h 753"/>
              <a:gd name="T54" fmla="*/ 681 w 1066"/>
              <a:gd name="T55" fmla="*/ 3 h 753"/>
              <a:gd name="T56" fmla="*/ 627 w 1066"/>
              <a:gd name="T57" fmla="*/ 9 h 753"/>
              <a:gd name="T58" fmla="*/ 571 w 1066"/>
              <a:gd name="T59" fmla="*/ 18 h 753"/>
              <a:gd name="T60" fmla="*/ 522 w 1066"/>
              <a:gd name="T61" fmla="*/ 21 h 753"/>
              <a:gd name="T62" fmla="*/ 465 w 1066"/>
              <a:gd name="T63" fmla="*/ 12 h 753"/>
              <a:gd name="T64" fmla="*/ 410 w 1066"/>
              <a:gd name="T65" fmla="*/ 5 h 753"/>
              <a:gd name="T66" fmla="*/ 357 w 1066"/>
              <a:gd name="T67" fmla="*/ 1 h 753"/>
              <a:gd name="T68" fmla="*/ 307 w 1066"/>
              <a:gd name="T69" fmla="*/ 0 h 753"/>
              <a:gd name="T70" fmla="*/ 259 w 1066"/>
              <a:gd name="T71" fmla="*/ 3 h 753"/>
              <a:gd name="T72" fmla="*/ 214 w 1066"/>
              <a:gd name="T73" fmla="*/ 11 h 753"/>
              <a:gd name="T74" fmla="*/ 174 w 1066"/>
              <a:gd name="T75" fmla="*/ 25 h 753"/>
              <a:gd name="T76" fmla="*/ 139 w 1066"/>
              <a:gd name="T77" fmla="*/ 42 h 753"/>
              <a:gd name="T78" fmla="*/ 102 w 1066"/>
              <a:gd name="T79" fmla="*/ 71 h 753"/>
              <a:gd name="T80" fmla="*/ 69 w 1066"/>
              <a:gd name="T81" fmla="*/ 105 h 753"/>
              <a:gd name="T82" fmla="*/ 43 w 1066"/>
              <a:gd name="T83" fmla="*/ 145 h 753"/>
              <a:gd name="T84" fmla="*/ 23 w 1066"/>
              <a:gd name="T85" fmla="*/ 188 h 753"/>
              <a:gd name="T86" fmla="*/ 9 w 1066"/>
              <a:gd name="T87" fmla="*/ 236 h 753"/>
              <a:gd name="T88" fmla="*/ 1 w 1066"/>
              <a:gd name="T89" fmla="*/ 285 h 753"/>
              <a:gd name="T90" fmla="*/ 1 w 1066"/>
              <a:gd name="T91" fmla="*/ 329 h 753"/>
              <a:gd name="T92" fmla="*/ 6 w 1066"/>
              <a:gd name="T93" fmla="*/ 378 h 753"/>
              <a:gd name="T94" fmla="*/ 17 w 1066"/>
              <a:gd name="T95" fmla="*/ 425 h 753"/>
              <a:gd name="T96" fmla="*/ 35 w 1066"/>
              <a:gd name="T97" fmla="*/ 471 h 753"/>
              <a:gd name="T98" fmla="*/ 57 w 1066"/>
              <a:gd name="T99" fmla="*/ 514 h 753"/>
              <a:gd name="T100" fmla="*/ 86 w 1066"/>
              <a:gd name="T101" fmla="*/ 555 h 753"/>
              <a:gd name="T102" fmla="*/ 119 w 1066"/>
              <a:gd name="T103" fmla="*/ 593 h 753"/>
              <a:gd name="T104" fmla="*/ 157 w 1066"/>
              <a:gd name="T105" fmla="*/ 628 h 753"/>
              <a:gd name="T106" fmla="*/ 189 w 1066"/>
              <a:gd name="T107" fmla="*/ 652 h 753"/>
              <a:gd name="T108" fmla="*/ 229 w 1066"/>
              <a:gd name="T109" fmla="*/ 678 h 753"/>
              <a:gd name="T110" fmla="*/ 273 w 1066"/>
              <a:gd name="T111" fmla="*/ 699 h 753"/>
              <a:gd name="T112" fmla="*/ 319 w 1066"/>
              <a:gd name="T113" fmla="*/ 717 h 753"/>
              <a:gd name="T114" fmla="*/ 367 w 1066"/>
              <a:gd name="T115" fmla="*/ 732 h 753"/>
              <a:gd name="T116" fmla="*/ 418 w 1066"/>
              <a:gd name="T117" fmla="*/ 743 h 753"/>
              <a:gd name="T118" fmla="*/ 471 w 1066"/>
              <a:gd name="T119" fmla="*/ 749 h 753"/>
              <a:gd name="T120" fmla="*/ 525 w 1066"/>
              <a:gd name="T121" fmla="*/ 752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3" name="Freeform 17"/>
          <p:cNvSpPr>
            <a:spLocks/>
          </p:cNvSpPr>
          <p:nvPr/>
        </p:nvSpPr>
        <p:spPr bwMode="auto">
          <a:xfrm>
            <a:off x="5235939" y="4389842"/>
            <a:ext cx="1378955" cy="973245"/>
          </a:xfrm>
          <a:custGeom>
            <a:avLst/>
            <a:gdLst>
              <a:gd name="T0" fmla="*/ 578 w 1066"/>
              <a:gd name="T1" fmla="*/ 751 h 753"/>
              <a:gd name="T2" fmla="*/ 631 w 1066"/>
              <a:gd name="T3" fmla="*/ 745 h 753"/>
              <a:gd name="T4" fmla="*/ 681 w 1066"/>
              <a:gd name="T5" fmla="*/ 736 h 753"/>
              <a:gd name="T6" fmla="*/ 730 w 1066"/>
              <a:gd name="T7" fmla="*/ 723 h 753"/>
              <a:gd name="T8" fmla="*/ 776 w 1066"/>
              <a:gd name="T9" fmla="*/ 707 h 753"/>
              <a:gd name="T10" fmla="*/ 820 w 1066"/>
              <a:gd name="T11" fmla="*/ 687 h 753"/>
              <a:gd name="T12" fmla="*/ 860 w 1066"/>
              <a:gd name="T13" fmla="*/ 663 h 753"/>
              <a:gd name="T14" fmla="*/ 898 w 1066"/>
              <a:gd name="T15" fmla="*/ 636 h 753"/>
              <a:gd name="T16" fmla="*/ 931 w 1066"/>
              <a:gd name="T17" fmla="*/ 609 h 753"/>
              <a:gd name="T18" fmla="*/ 966 w 1066"/>
              <a:gd name="T19" fmla="*/ 572 h 753"/>
              <a:gd name="T20" fmla="*/ 996 w 1066"/>
              <a:gd name="T21" fmla="*/ 532 h 753"/>
              <a:gd name="T22" fmla="*/ 1022 w 1066"/>
              <a:gd name="T23" fmla="*/ 489 h 753"/>
              <a:gd name="T24" fmla="*/ 1041 w 1066"/>
              <a:gd name="T25" fmla="*/ 445 h 753"/>
              <a:gd name="T26" fmla="*/ 1055 w 1066"/>
              <a:gd name="T27" fmla="*/ 398 h 753"/>
              <a:gd name="T28" fmla="*/ 1063 w 1066"/>
              <a:gd name="T29" fmla="*/ 350 h 753"/>
              <a:gd name="T30" fmla="*/ 1065 w 1066"/>
              <a:gd name="T31" fmla="*/ 307 h 753"/>
              <a:gd name="T32" fmla="*/ 1060 w 1066"/>
              <a:gd name="T33" fmla="*/ 257 h 753"/>
              <a:gd name="T34" fmla="*/ 1049 w 1066"/>
              <a:gd name="T35" fmla="*/ 208 h 753"/>
              <a:gd name="T36" fmla="*/ 1032 w 1066"/>
              <a:gd name="T37" fmla="*/ 163 h 753"/>
              <a:gd name="T38" fmla="*/ 1008 w 1066"/>
              <a:gd name="T39" fmla="*/ 122 h 753"/>
              <a:gd name="T40" fmla="*/ 979 w 1066"/>
              <a:gd name="T41" fmla="*/ 85 h 753"/>
              <a:gd name="T42" fmla="*/ 944 w 1066"/>
              <a:gd name="T43" fmla="*/ 54 h 753"/>
              <a:gd name="T44" fmla="*/ 910 w 1066"/>
              <a:gd name="T45" fmla="*/ 32 h 753"/>
              <a:gd name="T46" fmla="*/ 871 w 1066"/>
              <a:gd name="T47" fmla="*/ 16 h 753"/>
              <a:gd name="T48" fmla="*/ 829 w 1066"/>
              <a:gd name="T49" fmla="*/ 6 h 753"/>
              <a:gd name="T50" fmla="*/ 782 w 1066"/>
              <a:gd name="T51" fmla="*/ 1 h 753"/>
              <a:gd name="T52" fmla="*/ 733 w 1066"/>
              <a:gd name="T53" fmla="*/ 0 h 753"/>
              <a:gd name="T54" fmla="*/ 681 w 1066"/>
              <a:gd name="T55" fmla="*/ 3 h 753"/>
              <a:gd name="T56" fmla="*/ 627 w 1066"/>
              <a:gd name="T57" fmla="*/ 9 h 753"/>
              <a:gd name="T58" fmla="*/ 571 w 1066"/>
              <a:gd name="T59" fmla="*/ 18 h 753"/>
              <a:gd name="T60" fmla="*/ 522 w 1066"/>
              <a:gd name="T61" fmla="*/ 21 h 753"/>
              <a:gd name="T62" fmla="*/ 465 w 1066"/>
              <a:gd name="T63" fmla="*/ 12 h 753"/>
              <a:gd name="T64" fmla="*/ 410 w 1066"/>
              <a:gd name="T65" fmla="*/ 5 h 753"/>
              <a:gd name="T66" fmla="*/ 357 w 1066"/>
              <a:gd name="T67" fmla="*/ 1 h 753"/>
              <a:gd name="T68" fmla="*/ 307 w 1066"/>
              <a:gd name="T69" fmla="*/ 0 h 753"/>
              <a:gd name="T70" fmla="*/ 259 w 1066"/>
              <a:gd name="T71" fmla="*/ 3 h 753"/>
              <a:gd name="T72" fmla="*/ 214 w 1066"/>
              <a:gd name="T73" fmla="*/ 11 h 753"/>
              <a:gd name="T74" fmla="*/ 174 w 1066"/>
              <a:gd name="T75" fmla="*/ 25 h 753"/>
              <a:gd name="T76" fmla="*/ 139 w 1066"/>
              <a:gd name="T77" fmla="*/ 42 h 753"/>
              <a:gd name="T78" fmla="*/ 102 w 1066"/>
              <a:gd name="T79" fmla="*/ 71 h 753"/>
              <a:gd name="T80" fmla="*/ 69 w 1066"/>
              <a:gd name="T81" fmla="*/ 105 h 753"/>
              <a:gd name="T82" fmla="*/ 43 w 1066"/>
              <a:gd name="T83" fmla="*/ 145 h 753"/>
              <a:gd name="T84" fmla="*/ 23 w 1066"/>
              <a:gd name="T85" fmla="*/ 188 h 753"/>
              <a:gd name="T86" fmla="*/ 9 w 1066"/>
              <a:gd name="T87" fmla="*/ 236 h 753"/>
              <a:gd name="T88" fmla="*/ 1 w 1066"/>
              <a:gd name="T89" fmla="*/ 285 h 753"/>
              <a:gd name="T90" fmla="*/ 1 w 1066"/>
              <a:gd name="T91" fmla="*/ 329 h 753"/>
              <a:gd name="T92" fmla="*/ 6 w 1066"/>
              <a:gd name="T93" fmla="*/ 378 h 753"/>
              <a:gd name="T94" fmla="*/ 17 w 1066"/>
              <a:gd name="T95" fmla="*/ 425 h 753"/>
              <a:gd name="T96" fmla="*/ 35 w 1066"/>
              <a:gd name="T97" fmla="*/ 471 h 753"/>
              <a:gd name="T98" fmla="*/ 57 w 1066"/>
              <a:gd name="T99" fmla="*/ 514 h 753"/>
              <a:gd name="T100" fmla="*/ 86 w 1066"/>
              <a:gd name="T101" fmla="*/ 555 h 753"/>
              <a:gd name="T102" fmla="*/ 119 w 1066"/>
              <a:gd name="T103" fmla="*/ 593 h 753"/>
              <a:gd name="T104" fmla="*/ 157 w 1066"/>
              <a:gd name="T105" fmla="*/ 628 h 753"/>
              <a:gd name="T106" fmla="*/ 189 w 1066"/>
              <a:gd name="T107" fmla="*/ 652 h 753"/>
              <a:gd name="T108" fmla="*/ 229 w 1066"/>
              <a:gd name="T109" fmla="*/ 678 h 753"/>
              <a:gd name="T110" fmla="*/ 273 w 1066"/>
              <a:gd name="T111" fmla="*/ 699 h 753"/>
              <a:gd name="T112" fmla="*/ 319 w 1066"/>
              <a:gd name="T113" fmla="*/ 717 h 753"/>
              <a:gd name="T114" fmla="*/ 367 w 1066"/>
              <a:gd name="T115" fmla="*/ 732 h 753"/>
              <a:gd name="T116" fmla="*/ 418 w 1066"/>
              <a:gd name="T117" fmla="*/ 743 h 753"/>
              <a:gd name="T118" fmla="*/ 471 w 1066"/>
              <a:gd name="T119" fmla="*/ 749 h 753"/>
              <a:gd name="T120" fmla="*/ 525 w 1066"/>
              <a:gd name="T121" fmla="*/ 752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66"/>
              <a:gd name="T184" fmla="*/ 0 h 753"/>
              <a:gd name="T185" fmla="*/ 1066 w 1066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66" h="753">
                <a:moveTo>
                  <a:pt x="532" y="752"/>
                </a:moveTo>
                <a:lnTo>
                  <a:pt x="540" y="752"/>
                </a:lnTo>
                <a:lnTo>
                  <a:pt x="548" y="752"/>
                </a:lnTo>
                <a:lnTo>
                  <a:pt x="556" y="752"/>
                </a:lnTo>
                <a:lnTo>
                  <a:pt x="563" y="751"/>
                </a:lnTo>
                <a:lnTo>
                  <a:pt x="571" y="751"/>
                </a:lnTo>
                <a:lnTo>
                  <a:pt x="578" y="751"/>
                </a:lnTo>
                <a:lnTo>
                  <a:pt x="586" y="750"/>
                </a:lnTo>
                <a:lnTo>
                  <a:pt x="594" y="749"/>
                </a:lnTo>
                <a:lnTo>
                  <a:pt x="601" y="749"/>
                </a:lnTo>
                <a:lnTo>
                  <a:pt x="609" y="748"/>
                </a:lnTo>
                <a:lnTo>
                  <a:pt x="616" y="747"/>
                </a:lnTo>
                <a:lnTo>
                  <a:pt x="623" y="746"/>
                </a:lnTo>
                <a:lnTo>
                  <a:pt x="631" y="745"/>
                </a:lnTo>
                <a:lnTo>
                  <a:pt x="638" y="744"/>
                </a:lnTo>
                <a:lnTo>
                  <a:pt x="645" y="743"/>
                </a:lnTo>
                <a:lnTo>
                  <a:pt x="653" y="742"/>
                </a:lnTo>
                <a:lnTo>
                  <a:pt x="660" y="740"/>
                </a:lnTo>
                <a:lnTo>
                  <a:pt x="667" y="739"/>
                </a:lnTo>
                <a:lnTo>
                  <a:pt x="674" y="738"/>
                </a:lnTo>
                <a:lnTo>
                  <a:pt x="681" y="736"/>
                </a:lnTo>
                <a:lnTo>
                  <a:pt x="688" y="734"/>
                </a:lnTo>
                <a:lnTo>
                  <a:pt x="695" y="733"/>
                </a:lnTo>
                <a:lnTo>
                  <a:pt x="702" y="731"/>
                </a:lnTo>
                <a:lnTo>
                  <a:pt x="709" y="729"/>
                </a:lnTo>
                <a:lnTo>
                  <a:pt x="716" y="727"/>
                </a:lnTo>
                <a:lnTo>
                  <a:pt x="723" y="725"/>
                </a:lnTo>
                <a:lnTo>
                  <a:pt x="730" y="723"/>
                </a:lnTo>
                <a:lnTo>
                  <a:pt x="737" y="721"/>
                </a:lnTo>
                <a:lnTo>
                  <a:pt x="743" y="719"/>
                </a:lnTo>
                <a:lnTo>
                  <a:pt x="750" y="717"/>
                </a:lnTo>
                <a:lnTo>
                  <a:pt x="757" y="714"/>
                </a:lnTo>
                <a:lnTo>
                  <a:pt x="763" y="712"/>
                </a:lnTo>
                <a:lnTo>
                  <a:pt x="770" y="709"/>
                </a:lnTo>
                <a:lnTo>
                  <a:pt x="776" y="707"/>
                </a:lnTo>
                <a:lnTo>
                  <a:pt x="782" y="704"/>
                </a:lnTo>
                <a:lnTo>
                  <a:pt x="789" y="701"/>
                </a:lnTo>
                <a:lnTo>
                  <a:pt x="795" y="699"/>
                </a:lnTo>
                <a:lnTo>
                  <a:pt x="801" y="696"/>
                </a:lnTo>
                <a:lnTo>
                  <a:pt x="807" y="693"/>
                </a:lnTo>
                <a:lnTo>
                  <a:pt x="814" y="690"/>
                </a:lnTo>
                <a:lnTo>
                  <a:pt x="820" y="687"/>
                </a:lnTo>
                <a:lnTo>
                  <a:pt x="826" y="684"/>
                </a:lnTo>
                <a:lnTo>
                  <a:pt x="832" y="680"/>
                </a:lnTo>
                <a:lnTo>
                  <a:pt x="838" y="677"/>
                </a:lnTo>
                <a:lnTo>
                  <a:pt x="843" y="674"/>
                </a:lnTo>
                <a:lnTo>
                  <a:pt x="849" y="670"/>
                </a:lnTo>
                <a:lnTo>
                  <a:pt x="855" y="667"/>
                </a:lnTo>
                <a:lnTo>
                  <a:pt x="860" y="663"/>
                </a:lnTo>
                <a:lnTo>
                  <a:pt x="866" y="660"/>
                </a:lnTo>
                <a:lnTo>
                  <a:pt x="872" y="656"/>
                </a:lnTo>
                <a:lnTo>
                  <a:pt x="877" y="652"/>
                </a:lnTo>
                <a:lnTo>
                  <a:pt x="882" y="648"/>
                </a:lnTo>
                <a:lnTo>
                  <a:pt x="888" y="644"/>
                </a:lnTo>
                <a:lnTo>
                  <a:pt x="893" y="640"/>
                </a:lnTo>
                <a:lnTo>
                  <a:pt x="898" y="636"/>
                </a:lnTo>
                <a:lnTo>
                  <a:pt x="903" y="632"/>
                </a:lnTo>
                <a:lnTo>
                  <a:pt x="908" y="628"/>
                </a:lnTo>
                <a:lnTo>
                  <a:pt x="914" y="623"/>
                </a:lnTo>
                <a:lnTo>
                  <a:pt x="920" y="618"/>
                </a:lnTo>
                <a:lnTo>
                  <a:pt x="925" y="614"/>
                </a:lnTo>
                <a:lnTo>
                  <a:pt x="931" y="609"/>
                </a:lnTo>
                <a:lnTo>
                  <a:pt x="936" y="603"/>
                </a:lnTo>
                <a:lnTo>
                  <a:pt x="941" y="598"/>
                </a:lnTo>
                <a:lnTo>
                  <a:pt x="946" y="593"/>
                </a:lnTo>
                <a:lnTo>
                  <a:pt x="951" y="588"/>
                </a:lnTo>
                <a:lnTo>
                  <a:pt x="956" y="582"/>
                </a:lnTo>
                <a:lnTo>
                  <a:pt x="961" y="577"/>
                </a:lnTo>
                <a:lnTo>
                  <a:pt x="966" y="572"/>
                </a:lnTo>
                <a:lnTo>
                  <a:pt x="970" y="566"/>
                </a:lnTo>
                <a:lnTo>
                  <a:pt x="975" y="561"/>
                </a:lnTo>
                <a:lnTo>
                  <a:pt x="979" y="555"/>
                </a:lnTo>
                <a:lnTo>
                  <a:pt x="984" y="549"/>
                </a:lnTo>
                <a:lnTo>
                  <a:pt x="988" y="543"/>
                </a:lnTo>
                <a:lnTo>
                  <a:pt x="992" y="538"/>
                </a:lnTo>
                <a:lnTo>
                  <a:pt x="996" y="532"/>
                </a:lnTo>
                <a:lnTo>
                  <a:pt x="1000" y="526"/>
                </a:lnTo>
                <a:lnTo>
                  <a:pt x="1004" y="520"/>
                </a:lnTo>
                <a:lnTo>
                  <a:pt x="1008" y="514"/>
                </a:lnTo>
                <a:lnTo>
                  <a:pt x="1011" y="508"/>
                </a:lnTo>
                <a:lnTo>
                  <a:pt x="1015" y="502"/>
                </a:lnTo>
                <a:lnTo>
                  <a:pt x="1018" y="496"/>
                </a:lnTo>
                <a:lnTo>
                  <a:pt x="1022" y="489"/>
                </a:lnTo>
                <a:lnTo>
                  <a:pt x="1025" y="483"/>
                </a:lnTo>
                <a:lnTo>
                  <a:pt x="1028" y="477"/>
                </a:lnTo>
                <a:lnTo>
                  <a:pt x="1031" y="471"/>
                </a:lnTo>
                <a:lnTo>
                  <a:pt x="1034" y="464"/>
                </a:lnTo>
                <a:lnTo>
                  <a:pt x="1036" y="458"/>
                </a:lnTo>
                <a:lnTo>
                  <a:pt x="1039" y="451"/>
                </a:lnTo>
                <a:lnTo>
                  <a:pt x="1041" y="445"/>
                </a:lnTo>
                <a:lnTo>
                  <a:pt x="1044" y="438"/>
                </a:lnTo>
                <a:lnTo>
                  <a:pt x="1046" y="432"/>
                </a:lnTo>
                <a:lnTo>
                  <a:pt x="1048" y="425"/>
                </a:lnTo>
                <a:lnTo>
                  <a:pt x="1050" y="418"/>
                </a:lnTo>
                <a:lnTo>
                  <a:pt x="1052" y="412"/>
                </a:lnTo>
                <a:lnTo>
                  <a:pt x="1054" y="405"/>
                </a:lnTo>
                <a:lnTo>
                  <a:pt x="1055" y="398"/>
                </a:lnTo>
                <a:lnTo>
                  <a:pt x="1057" y="391"/>
                </a:lnTo>
                <a:lnTo>
                  <a:pt x="1058" y="384"/>
                </a:lnTo>
                <a:lnTo>
                  <a:pt x="1059" y="378"/>
                </a:lnTo>
                <a:lnTo>
                  <a:pt x="1061" y="371"/>
                </a:lnTo>
                <a:lnTo>
                  <a:pt x="1062" y="364"/>
                </a:lnTo>
                <a:lnTo>
                  <a:pt x="1062" y="357"/>
                </a:lnTo>
                <a:lnTo>
                  <a:pt x="1063" y="350"/>
                </a:lnTo>
                <a:lnTo>
                  <a:pt x="1064" y="343"/>
                </a:lnTo>
                <a:lnTo>
                  <a:pt x="1064" y="336"/>
                </a:lnTo>
                <a:lnTo>
                  <a:pt x="1065" y="329"/>
                </a:lnTo>
                <a:lnTo>
                  <a:pt x="1065" y="322"/>
                </a:lnTo>
                <a:lnTo>
                  <a:pt x="1065" y="315"/>
                </a:lnTo>
                <a:lnTo>
                  <a:pt x="1065" y="307"/>
                </a:lnTo>
                <a:lnTo>
                  <a:pt x="1065" y="300"/>
                </a:lnTo>
                <a:lnTo>
                  <a:pt x="1064" y="293"/>
                </a:lnTo>
                <a:lnTo>
                  <a:pt x="1064" y="285"/>
                </a:lnTo>
                <a:lnTo>
                  <a:pt x="1063" y="278"/>
                </a:lnTo>
                <a:lnTo>
                  <a:pt x="1062" y="271"/>
                </a:lnTo>
                <a:lnTo>
                  <a:pt x="1061" y="264"/>
                </a:lnTo>
                <a:lnTo>
                  <a:pt x="1060" y="257"/>
                </a:lnTo>
                <a:lnTo>
                  <a:pt x="1059" y="250"/>
                </a:lnTo>
                <a:lnTo>
                  <a:pt x="1058" y="243"/>
                </a:lnTo>
                <a:lnTo>
                  <a:pt x="1056" y="236"/>
                </a:lnTo>
                <a:lnTo>
                  <a:pt x="1055" y="229"/>
                </a:lnTo>
                <a:lnTo>
                  <a:pt x="1053" y="222"/>
                </a:lnTo>
                <a:lnTo>
                  <a:pt x="1051" y="215"/>
                </a:lnTo>
                <a:lnTo>
                  <a:pt x="1049" y="208"/>
                </a:lnTo>
                <a:lnTo>
                  <a:pt x="1047" y="202"/>
                </a:lnTo>
                <a:lnTo>
                  <a:pt x="1045" y="195"/>
                </a:lnTo>
                <a:lnTo>
                  <a:pt x="1043" y="188"/>
                </a:lnTo>
                <a:lnTo>
                  <a:pt x="1040" y="182"/>
                </a:lnTo>
                <a:lnTo>
                  <a:pt x="1038" y="176"/>
                </a:lnTo>
                <a:lnTo>
                  <a:pt x="1035" y="169"/>
                </a:lnTo>
                <a:lnTo>
                  <a:pt x="1032" y="163"/>
                </a:lnTo>
                <a:lnTo>
                  <a:pt x="1029" y="157"/>
                </a:lnTo>
                <a:lnTo>
                  <a:pt x="1026" y="151"/>
                </a:lnTo>
                <a:lnTo>
                  <a:pt x="1023" y="145"/>
                </a:lnTo>
                <a:lnTo>
                  <a:pt x="1019" y="139"/>
                </a:lnTo>
                <a:lnTo>
                  <a:pt x="1016" y="133"/>
                </a:lnTo>
                <a:lnTo>
                  <a:pt x="1012" y="127"/>
                </a:lnTo>
                <a:lnTo>
                  <a:pt x="1008" y="122"/>
                </a:lnTo>
                <a:lnTo>
                  <a:pt x="1004" y="116"/>
                </a:lnTo>
                <a:lnTo>
                  <a:pt x="1001" y="111"/>
                </a:lnTo>
                <a:lnTo>
                  <a:pt x="996" y="105"/>
                </a:lnTo>
                <a:lnTo>
                  <a:pt x="992" y="100"/>
                </a:lnTo>
                <a:lnTo>
                  <a:pt x="988" y="95"/>
                </a:lnTo>
                <a:lnTo>
                  <a:pt x="983" y="90"/>
                </a:lnTo>
                <a:lnTo>
                  <a:pt x="979" y="85"/>
                </a:lnTo>
                <a:lnTo>
                  <a:pt x="974" y="80"/>
                </a:lnTo>
                <a:lnTo>
                  <a:pt x="969" y="75"/>
                </a:lnTo>
                <a:lnTo>
                  <a:pt x="965" y="71"/>
                </a:lnTo>
                <a:lnTo>
                  <a:pt x="960" y="66"/>
                </a:lnTo>
                <a:lnTo>
                  <a:pt x="954" y="62"/>
                </a:lnTo>
                <a:lnTo>
                  <a:pt x="949" y="58"/>
                </a:lnTo>
                <a:lnTo>
                  <a:pt x="944" y="54"/>
                </a:lnTo>
                <a:lnTo>
                  <a:pt x="938" y="50"/>
                </a:lnTo>
                <a:lnTo>
                  <a:pt x="933" y="46"/>
                </a:lnTo>
                <a:lnTo>
                  <a:pt x="927" y="42"/>
                </a:lnTo>
                <a:lnTo>
                  <a:pt x="922" y="39"/>
                </a:lnTo>
                <a:lnTo>
                  <a:pt x="916" y="36"/>
                </a:lnTo>
                <a:lnTo>
                  <a:pt x="910" y="32"/>
                </a:lnTo>
                <a:lnTo>
                  <a:pt x="904" y="30"/>
                </a:lnTo>
                <a:lnTo>
                  <a:pt x="899" y="27"/>
                </a:lnTo>
                <a:lnTo>
                  <a:pt x="894" y="25"/>
                </a:lnTo>
                <a:lnTo>
                  <a:pt x="888" y="23"/>
                </a:lnTo>
                <a:lnTo>
                  <a:pt x="883" y="20"/>
                </a:lnTo>
                <a:lnTo>
                  <a:pt x="877" y="18"/>
                </a:lnTo>
                <a:lnTo>
                  <a:pt x="871" y="16"/>
                </a:lnTo>
                <a:lnTo>
                  <a:pt x="865" y="15"/>
                </a:lnTo>
                <a:lnTo>
                  <a:pt x="859" y="13"/>
                </a:lnTo>
                <a:lnTo>
                  <a:pt x="853" y="11"/>
                </a:lnTo>
                <a:lnTo>
                  <a:pt x="847" y="10"/>
                </a:lnTo>
                <a:lnTo>
                  <a:pt x="841" y="9"/>
                </a:lnTo>
                <a:lnTo>
                  <a:pt x="835" y="7"/>
                </a:lnTo>
                <a:lnTo>
                  <a:pt x="829" y="6"/>
                </a:lnTo>
                <a:lnTo>
                  <a:pt x="822" y="5"/>
                </a:lnTo>
                <a:lnTo>
                  <a:pt x="816" y="4"/>
                </a:lnTo>
                <a:lnTo>
                  <a:pt x="809" y="3"/>
                </a:lnTo>
                <a:lnTo>
                  <a:pt x="803" y="3"/>
                </a:lnTo>
                <a:lnTo>
                  <a:pt x="796" y="2"/>
                </a:lnTo>
                <a:lnTo>
                  <a:pt x="789" y="1"/>
                </a:lnTo>
                <a:lnTo>
                  <a:pt x="782" y="1"/>
                </a:lnTo>
                <a:lnTo>
                  <a:pt x="776" y="1"/>
                </a:lnTo>
                <a:lnTo>
                  <a:pt x="769" y="0"/>
                </a:lnTo>
                <a:lnTo>
                  <a:pt x="762" y="0"/>
                </a:lnTo>
                <a:lnTo>
                  <a:pt x="755" y="0"/>
                </a:lnTo>
                <a:lnTo>
                  <a:pt x="747" y="0"/>
                </a:lnTo>
                <a:lnTo>
                  <a:pt x="740" y="0"/>
                </a:lnTo>
                <a:lnTo>
                  <a:pt x="733" y="0"/>
                </a:lnTo>
                <a:lnTo>
                  <a:pt x="726" y="0"/>
                </a:lnTo>
                <a:lnTo>
                  <a:pt x="718" y="1"/>
                </a:lnTo>
                <a:lnTo>
                  <a:pt x="711" y="1"/>
                </a:lnTo>
                <a:lnTo>
                  <a:pt x="704" y="1"/>
                </a:lnTo>
                <a:lnTo>
                  <a:pt x="696" y="2"/>
                </a:lnTo>
                <a:lnTo>
                  <a:pt x="689" y="2"/>
                </a:lnTo>
                <a:lnTo>
                  <a:pt x="681" y="3"/>
                </a:lnTo>
                <a:lnTo>
                  <a:pt x="673" y="4"/>
                </a:lnTo>
                <a:lnTo>
                  <a:pt x="666" y="5"/>
                </a:lnTo>
                <a:lnTo>
                  <a:pt x="658" y="5"/>
                </a:lnTo>
                <a:lnTo>
                  <a:pt x="650" y="6"/>
                </a:lnTo>
                <a:lnTo>
                  <a:pt x="643" y="7"/>
                </a:lnTo>
                <a:lnTo>
                  <a:pt x="635" y="8"/>
                </a:lnTo>
                <a:lnTo>
                  <a:pt x="627" y="9"/>
                </a:lnTo>
                <a:lnTo>
                  <a:pt x="619" y="10"/>
                </a:lnTo>
                <a:lnTo>
                  <a:pt x="611" y="11"/>
                </a:lnTo>
                <a:lnTo>
                  <a:pt x="603" y="13"/>
                </a:lnTo>
                <a:lnTo>
                  <a:pt x="595" y="14"/>
                </a:lnTo>
                <a:lnTo>
                  <a:pt x="587" y="15"/>
                </a:lnTo>
                <a:lnTo>
                  <a:pt x="579" y="16"/>
                </a:lnTo>
                <a:lnTo>
                  <a:pt x="571" y="18"/>
                </a:lnTo>
                <a:lnTo>
                  <a:pt x="563" y="19"/>
                </a:lnTo>
                <a:lnTo>
                  <a:pt x="554" y="21"/>
                </a:lnTo>
                <a:lnTo>
                  <a:pt x="546" y="22"/>
                </a:lnTo>
                <a:lnTo>
                  <a:pt x="538" y="24"/>
                </a:lnTo>
                <a:lnTo>
                  <a:pt x="530" y="22"/>
                </a:lnTo>
                <a:lnTo>
                  <a:pt x="522" y="21"/>
                </a:lnTo>
                <a:lnTo>
                  <a:pt x="513" y="19"/>
                </a:lnTo>
                <a:lnTo>
                  <a:pt x="505" y="18"/>
                </a:lnTo>
                <a:lnTo>
                  <a:pt x="497" y="17"/>
                </a:lnTo>
                <a:lnTo>
                  <a:pt x="489" y="15"/>
                </a:lnTo>
                <a:lnTo>
                  <a:pt x="481" y="14"/>
                </a:lnTo>
                <a:lnTo>
                  <a:pt x="473" y="13"/>
                </a:lnTo>
                <a:lnTo>
                  <a:pt x="465" y="12"/>
                </a:lnTo>
                <a:lnTo>
                  <a:pt x="457" y="10"/>
                </a:lnTo>
                <a:lnTo>
                  <a:pt x="449" y="9"/>
                </a:lnTo>
                <a:lnTo>
                  <a:pt x="441" y="8"/>
                </a:lnTo>
                <a:lnTo>
                  <a:pt x="434" y="7"/>
                </a:lnTo>
                <a:lnTo>
                  <a:pt x="426" y="6"/>
                </a:lnTo>
                <a:lnTo>
                  <a:pt x="418" y="6"/>
                </a:lnTo>
                <a:lnTo>
                  <a:pt x="410" y="5"/>
                </a:lnTo>
                <a:lnTo>
                  <a:pt x="402" y="4"/>
                </a:lnTo>
                <a:lnTo>
                  <a:pt x="395" y="3"/>
                </a:lnTo>
                <a:lnTo>
                  <a:pt x="387" y="3"/>
                </a:lnTo>
                <a:lnTo>
                  <a:pt x="380" y="2"/>
                </a:lnTo>
                <a:lnTo>
                  <a:pt x="372" y="1"/>
                </a:lnTo>
                <a:lnTo>
                  <a:pt x="365" y="1"/>
                </a:lnTo>
                <a:lnTo>
                  <a:pt x="357" y="1"/>
                </a:lnTo>
                <a:lnTo>
                  <a:pt x="350" y="0"/>
                </a:lnTo>
                <a:lnTo>
                  <a:pt x="342" y="0"/>
                </a:lnTo>
                <a:lnTo>
                  <a:pt x="335" y="0"/>
                </a:lnTo>
                <a:lnTo>
                  <a:pt x="328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300" y="0"/>
                </a:lnTo>
                <a:lnTo>
                  <a:pt x="293" y="1"/>
                </a:lnTo>
                <a:lnTo>
                  <a:pt x="286" y="1"/>
                </a:lnTo>
                <a:lnTo>
                  <a:pt x="279" y="1"/>
                </a:lnTo>
                <a:lnTo>
                  <a:pt x="272" y="2"/>
                </a:lnTo>
                <a:lnTo>
                  <a:pt x="265" y="3"/>
                </a:lnTo>
                <a:lnTo>
                  <a:pt x="259" y="3"/>
                </a:lnTo>
                <a:lnTo>
                  <a:pt x="252" y="4"/>
                </a:lnTo>
                <a:lnTo>
                  <a:pt x="246" y="5"/>
                </a:lnTo>
                <a:lnTo>
                  <a:pt x="239" y="6"/>
                </a:lnTo>
                <a:lnTo>
                  <a:pt x="233" y="7"/>
                </a:lnTo>
                <a:lnTo>
                  <a:pt x="227" y="9"/>
                </a:lnTo>
                <a:lnTo>
                  <a:pt x="220" y="10"/>
                </a:lnTo>
                <a:lnTo>
                  <a:pt x="214" y="11"/>
                </a:lnTo>
                <a:lnTo>
                  <a:pt x="208" y="13"/>
                </a:lnTo>
                <a:lnTo>
                  <a:pt x="202" y="15"/>
                </a:lnTo>
                <a:lnTo>
                  <a:pt x="196" y="17"/>
                </a:lnTo>
                <a:lnTo>
                  <a:pt x="191" y="18"/>
                </a:lnTo>
                <a:lnTo>
                  <a:pt x="185" y="20"/>
                </a:lnTo>
                <a:lnTo>
                  <a:pt x="179" y="23"/>
                </a:lnTo>
                <a:lnTo>
                  <a:pt x="174" y="25"/>
                </a:lnTo>
                <a:lnTo>
                  <a:pt x="168" y="27"/>
                </a:lnTo>
                <a:lnTo>
                  <a:pt x="163" y="30"/>
                </a:lnTo>
                <a:lnTo>
                  <a:pt x="157" y="32"/>
                </a:lnTo>
                <a:lnTo>
                  <a:pt x="151" y="36"/>
                </a:lnTo>
                <a:lnTo>
                  <a:pt x="145" y="39"/>
                </a:lnTo>
                <a:lnTo>
                  <a:pt x="139" y="42"/>
                </a:lnTo>
                <a:lnTo>
                  <a:pt x="134" y="46"/>
                </a:lnTo>
                <a:lnTo>
                  <a:pt x="128" y="50"/>
                </a:lnTo>
                <a:lnTo>
                  <a:pt x="123" y="54"/>
                </a:lnTo>
                <a:lnTo>
                  <a:pt x="117" y="58"/>
                </a:lnTo>
                <a:lnTo>
                  <a:pt x="112" y="62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2" y="80"/>
                </a:lnTo>
                <a:lnTo>
                  <a:pt x="87" y="85"/>
                </a:lnTo>
                <a:lnTo>
                  <a:pt x="82" y="90"/>
                </a:lnTo>
                <a:lnTo>
                  <a:pt x="78" y="95"/>
                </a:lnTo>
                <a:lnTo>
                  <a:pt x="74" y="100"/>
                </a:lnTo>
                <a:lnTo>
                  <a:pt x="69" y="105"/>
                </a:lnTo>
                <a:lnTo>
                  <a:pt x="65" y="110"/>
                </a:lnTo>
                <a:lnTo>
                  <a:pt x="61" y="116"/>
                </a:lnTo>
                <a:lnTo>
                  <a:pt x="57" y="121"/>
                </a:lnTo>
                <a:lnTo>
                  <a:pt x="53" y="127"/>
                </a:lnTo>
                <a:lnTo>
                  <a:pt x="50" y="133"/>
                </a:lnTo>
                <a:lnTo>
                  <a:pt x="46" y="139"/>
                </a:lnTo>
                <a:lnTo>
                  <a:pt x="43" y="145"/>
                </a:lnTo>
                <a:lnTo>
                  <a:pt x="40" y="151"/>
                </a:lnTo>
                <a:lnTo>
                  <a:pt x="37" y="157"/>
                </a:lnTo>
                <a:lnTo>
                  <a:pt x="33" y="163"/>
                </a:lnTo>
                <a:lnTo>
                  <a:pt x="31" y="169"/>
                </a:lnTo>
                <a:lnTo>
                  <a:pt x="28" y="175"/>
                </a:lnTo>
                <a:lnTo>
                  <a:pt x="25" y="182"/>
                </a:lnTo>
                <a:lnTo>
                  <a:pt x="23" y="188"/>
                </a:lnTo>
                <a:lnTo>
                  <a:pt x="20" y="195"/>
                </a:lnTo>
                <a:lnTo>
                  <a:pt x="18" y="202"/>
                </a:lnTo>
                <a:lnTo>
                  <a:pt x="16" y="208"/>
                </a:lnTo>
                <a:lnTo>
                  <a:pt x="14" y="215"/>
                </a:lnTo>
                <a:lnTo>
                  <a:pt x="12" y="222"/>
                </a:lnTo>
                <a:lnTo>
                  <a:pt x="10" y="229"/>
                </a:lnTo>
                <a:lnTo>
                  <a:pt x="9" y="236"/>
                </a:lnTo>
                <a:lnTo>
                  <a:pt x="7" y="243"/>
                </a:lnTo>
                <a:lnTo>
                  <a:pt x="6" y="250"/>
                </a:lnTo>
                <a:lnTo>
                  <a:pt x="5" y="257"/>
                </a:lnTo>
                <a:lnTo>
                  <a:pt x="4" y="264"/>
                </a:lnTo>
                <a:lnTo>
                  <a:pt x="3" y="271"/>
                </a:lnTo>
                <a:lnTo>
                  <a:pt x="2" y="278"/>
                </a:lnTo>
                <a:lnTo>
                  <a:pt x="1" y="285"/>
                </a:lnTo>
                <a:lnTo>
                  <a:pt x="1" y="293"/>
                </a:lnTo>
                <a:lnTo>
                  <a:pt x="1" y="300"/>
                </a:lnTo>
                <a:lnTo>
                  <a:pt x="0" y="307"/>
                </a:lnTo>
                <a:lnTo>
                  <a:pt x="0" y="315"/>
                </a:lnTo>
                <a:lnTo>
                  <a:pt x="0" y="322"/>
                </a:lnTo>
                <a:lnTo>
                  <a:pt x="1" y="329"/>
                </a:lnTo>
                <a:lnTo>
                  <a:pt x="1" y="336"/>
                </a:lnTo>
                <a:lnTo>
                  <a:pt x="1" y="343"/>
                </a:lnTo>
                <a:lnTo>
                  <a:pt x="2" y="350"/>
                </a:lnTo>
                <a:lnTo>
                  <a:pt x="3" y="357"/>
                </a:lnTo>
                <a:lnTo>
                  <a:pt x="4" y="364"/>
                </a:lnTo>
                <a:lnTo>
                  <a:pt x="5" y="371"/>
                </a:lnTo>
                <a:lnTo>
                  <a:pt x="6" y="378"/>
                </a:lnTo>
                <a:lnTo>
                  <a:pt x="7" y="384"/>
                </a:lnTo>
                <a:lnTo>
                  <a:pt x="8" y="391"/>
                </a:lnTo>
                <a:lnTo>
                  <a:pt x="10" y="398"/>
                </a:lnTo>
                <a:lnTo>
                  <a:pt x="12" y="405"/>
                </a:lnTo>
                <a:lnTo>
                  <a:pt x="13" y="412"/>
                </a:lnTo>
                <a:lnTo>
                  <a:pt x="15" y="418"/>
                </a:lnTo>
                <a:lnTo>
                  <a:pt x="17" y="425"/>
                </a:lnTo>
                <a:lnTo>
                  <a:pt x="19" y="432"/>
                </a:lnTo>
                <a:lnTo>
                  <a:pt x="22" y="438"/>
                </a:lnTo>
                <a:lnTo>
                  <a:pt x="24" y="445"/>
                </a:lnTo>
                <a:lnTo>
                  <a:pt x="26" y="451"/>
                </a:lnTo>
                <a:lnTo>
                  <a:pt x="29" y="458"/>
                </a:lnTo>
                <a:lnTo>
                  <a:pt x="32" y="464"/>
                </a:lnTo>
                <a:lnTo>
                  <a:pt x="35" y="471"/>
                </a:lnTo>
                <a:lnTo>
                  <a:pt x="37" y="477"/>
                </a:lnTo>
                <a:lnTo>
                  <a:pt x="41" y="483"/>
                </a:lnTo>
                <a:lnTo>
                  <a:pt x="44" y="489"/>
                </a:lnTo>
                <a:lnTo>
                  <a:pt x="47" y="496"/>
                </a:lnTo>
                <a:lnTo>
                  <a:pt x="50" y="502"/>
                </a:lnTo>
                <a:lnTo>
                  <a:pt x="54" y="508"/>
                </a:lnTo>
                <a:lnTo>
                  <a:pt x="57" y="514"/>
                </a:lnTo>
                <a:lnTo>
                  <a:pt x="61" y="520"/>
                </a:lnTo>
                <a:lnTo>
                  <a:pt x="65" y="526"/>
                </a:lnTo>
                <a:lnTo>
                  <a:pt x="69" y="532"/>
                </a:lnTo>
                <a:lnTo>
                  <a:pt x="73" y="538"/>
                </a:lnTo>
                <a:lnTo>
                  <a:pt x="77" y="543"/>
                </a:lnTo>
                <a:lnTo>
                  <a:pt x="81" y="549"/>
                </a:lnTo>
                <a:lnTo>
                  <a:pt x="86" y="555"/>
                </a:lnTo>
                <a:lnTo>
                  <a:pt x="90" y="561"/>
                </a:lnTo>
                <a:lnTo>
                  <a:pt x="95" y="566"/>
                </a:lnTo>
                <a:lnTo>
                  <a:pt x="99" y="572"/>
                </a:lnTo>
                <a:lnTo>
                  <a:pt x="104" y="577"/>
                </a:lnTo>
                <a:lnTo>
                  <a:pt x="109" y="582"/>
                </a:lnTo>
                <a:lnTo>
                  <a:pt x="114" y="588"/>
                </a:lnTo>
                <a:lnTo>
                  <a:pt x="119" y="593"/>
                </a:lnTo>
                <a:lnTo>
                  <a:pt x="124" y="598"/>
                </a:lnTo>
                <a:lnTo>
                  <a:pt x="129" y="603"/>
                </a:lnTo>
                <a:lnTo>
                  <a:pt x="135" y="609"/>
                </a:lnTo>
                <a:lnTo>
                  <a:pt x="140" y="614"/>
                </a:lnTo>
                <a:lnTo>
                  <a:pt x="146" y="618"/>
                </a:lnTo>
                <a:lnTo>
                  <a:pt x="151" y="623"/>
                </a:lnTo>
                <a:lnTo>
                  <a:pt x="157" y="628"/>
                </a:lnTo>
                <a:lnTo>
                  <a:pt x="162" y="632"/>
                </a:lnTo>
                <a:lnTo>
                  <a:pt x="167" y="637"/>
                </a:lnTo>
                <a:lnTo>
                  <a:pt x="173" y="641"/>
                </a:lnTo>
                <a:lnTo>
                  <a:pt x="178" y="645"/>
                </a:lnTo>
                <a:lnTo>
                  <a:pt x="183" y="649"/>
                </a:lnTo>
                <a:lnTo>
                  <a:pt x="189" y="652"/>
                </a:lnTo>
                <a:lnTo>
                  <a:pt x="194" y="656"/>
                </a:lnTo>
                <a:lnTo>
                  <a:pt x="200" y="660"/>
                </a:lnTo>
                <a:lnTo>
                  <a:pt x="206" y="664"/>
                </a:lnTo>
                <a:lnTo>
                  <a:pt x="211" y="667"/>
                </a:lnTo>
                <a:lnTo>
                  <a:pt x="217" y="671"/>
                </a:lnTo>
                <a:lnTo>
                  <a:pt x="223" y="674"/>
                </a:lnTo>
                <a:lnTo>
                  <a:pt x="229" y="678"/>
                </a:lnTo>
                <a:lnTo>
                  <a:pt x="235" y="681"/>
                </a:lnTo>
                <a:lnTo>
                  <a:pt x="241" y="684"/>
                </a:lnTo>
                <a:lnTo>
                  <a:pt x="247" y="687"/>
                </a:lnTo>
                <a:lnTo>
                  <a:pt x="254" y="690"/>
                </a:lnTo>
                <a:lnTo>
                  <a:pt x="260" y="693"/>
                </a:lnTo>
                <a:lnTo>
                  <a:pt x="266" y="696"/>
                </a:lnTo>
                <a:lnTo>
                  <a:pt x="273" y="699"/>
                </a:lnTo>
                <a:lnTo>
                  <a:pt x="279" y="702"/>
                </a:lnTo>
                <a:lnTo>
                  <a:pt x="286" y="705"/>
                </a:lnTo>
                <a:lnTo>
                  <a:pt x="292" y="707"/>
                </a:lnTo>
                <a:lnTo>
                  <a:pt x="299" y="710"/>
                </a:lnTo>
                <a:lnTo>
                  <a:pt x="305" y="713"/>
                </a:lnTo>
                <a:lnTo>
                  <a:pt x="312" y="715"/>
                </a:lnTo>
                <a:lnTo>
                  <a:pt x="319" y="717"/>
                </a:lnTo>
                <a:lnTo>
                  <a:pt x="326" y="720"/>
                </a:lnTo>
                <a:lnTo>
                  <a:pt x="332" y="722"/>
                </a:lnTo>
                <a:lnTo>
                  <a:pt x="339" y="724"/>
                </a:lnTo>
                <a:lnTo>
                  <a:pt x="346" y="726"/>
                </a:lnTo>
                <a:lnTo>
                  <a:pt x="353" y="728"/>
                </a:lnTo>
                <a:lnTo>
                  <a:pt x="360" y="730"/>
                </a:lnTo>
                <a:lnTo>
                  <a:pt x="367" y="732"/>
                </a:lnTo>
                <a:lnTo>
                  <a:pt x="375" y="734"/>
                </a:lnTo>
                <a:lnTo>
                  <a:pt x="382" y="735"/>
                </a:lnTo>
                <a:lnTo>
                  <a:pt x="389" y="737"/>
                </a:lnTo>
                <a:lnTo>
                  <a:pt x="396" y="738"/>
                </a:lnTo>
                <a:lnTo>
                  <a:pt x="403" y="740"/>
                </a:lnTo>
                <a:lnTo>
                  <a:pt x="411" y="741"/>
                </a:lnTo>
                <a:lnTo>
                  <a:pt x="418" y="743"/>
                </a:lnTo>
                <a:lnTo>
                  <a:pt x="426" y="744"/>
                </a:lnTo>
                <a:lnTo>
                  <a:pt x="433" y="745"/>
                </a:lnTo>
                <a:lnTo>
                  <a:pt x="440" y="746"/>
                </a:lnTo>
                <a:lnTo>
                  <a:pt x="448" y="747"/>
                </a:lnTo>
                <a:lnTo>
                  <a:pt x="455" y="748"/>
                </a:lnTo>
                <a:lnTo>
                  <a:pt x="463" y="749"/>
                </a:lnTo>
                <a:lnTo>
                  <a:pt x="471" y="749"/>
                </a:lnTo>
                <a:lnTo>
                  <a:pt x="478" y="750"/>
                </a:lnTo>
                <a:lnTo>
                  <a:pt x="486" y="750"/>
                </a:lnTo>
                <a:lnTo>
                  <a:pt x="494" y="751"/>
                </a:lnTo>
                <a:lnTo>
                  <a:pt x="501" y="751"/>
                </a:lnTo>
                <a:lnTo>
                  <a:pt x="509" y="752"/>
                </a:lnTo>
                <a:lnTo>
                  <a:pt x="517" y="752"/>
                </a:lnTo>
                <a:lnTo>
                  <a:pt x="525" y="752"/>
                </a:lnTo>
                <a:lnTo>
                  <a:pt x="532" y="7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4" name="Freeform 18"/>
          <p:cNvSpPr>
            <a:spLocks/>
          </p:cNvSpPr>
          <p:nvPr/>
        </p:nvSpPr>
        <p:spPr bwMode="auto">
          <a:xfrm>
            <a:off x="5339425" y="4457052"/>
            <a:ext cx="1169395" cy="825901"/>
          </a:xfrm>
          <a:custGeom>
            <a:avLst/>
            <a:gdLst>
              <a:gd name="T0" fmla="*/ 490 w 904"/>
              <a:gd name="T1" fmla="*/ 636 h 639"/>
              <a:gd name="T2" fmla="*/ 535 w 904"/>
              <a:gd name="T3" fmla="*/ 632 h 639"/>
              <a:gd name="T4" fmla="*/ 578 w 904"/>
              <a:gd name="T5" fmla="*/ 624 h 639"/>
              <a:gd name="T6" fmla="*/ 620 w 904"/>
              <a:gd name="T7" fmla="*/ 613 h 639"/>
              <a:gd name="T8" fmla="*/ 660 w 904"/>
              <a:gd name="T9" fmla="*/ 598 h 639"/>
              <a:gd name="T10" fmla="*/ 698 w 904"/>
              <a:gd name="T11" fmla="*/ 581 h 639"/>
              <a:gd name="T12" fmla="*/ 733 w 904"/>
              <a:gd name="T13" fmla="*/ 560 h 639"/>
              <a:gd name="T14" fmla="*/ 765 w 904"/>
              <a:gd name="T15" fmla="*/ 537 h 639"/>
              <a:gd name="T16" fmla="*/ 793 w 904"/>
              <a:gd name="T17" fmla="*/ 513 h 639"/>
              <a:gd name="T18" fmla="*/ 822 w 904"/>
              <a:gd name="T19" fmla="*/ 481 h 639"/>
              <a:gd name="T20" fmla="*/ 848 w 904"/>
              <a:gd name="T21" fmla="*/ 446 h 639"/>
              <a:gd name="T22" fmla="*/ 869 w 904"/>
              <a:gd name="T23" fmla="*/ 409 h 639"/>
              <a:gd name="T24" fmla="*/ 885 w 904"/>
              <a:gd name="T25" fmla="*/ 371 h 639"/>
              <a:gd name="T26" fmla="*/ 896 w 904"/>
              <a:gd name="T27" fmla="*/ 330 h 639"/>
              <a:gd name="T28" fmla="*/ 902 w 904"/>
              <a:gd name="T29" fmla="*/ 288 h 639"/>
              <a:gd name="T30" fmla="*/ 902 w 904"/>
              <a:gd name="T31" fmla="*/ 252 h 639"/>
              <a:gd name="T32" fmla="*/ 897 w 904"/>
              <a:gd name="T33" fmla="*/ 209 h 639"/>
              <a:gd name="T34" fmla="*/ 886 w 904"/>
              <a:gd name="T35" fmla="*/ 167 h 639"/>
              <a:gd name="T36" fmla="*/ 870 w 904"/>
              <a:gd name="T37" fmla="*/ 129 h 639"/>
              <a:gd name="T38" fmla="*/ 848 w 904"/>
              <a:gd name="T39" fmla="*/ 94 h 639"/>
              <a:gd name="T40" fmla="*/ 821 w 904"/>
              <a:gd name="T41" fmla="*/ 63 h 639"/>
              <a:gd name="T42" fmla="*/ 789 w 904"/>
              <a:gd name="T43" fmla="*/ 38 h 639"/>
              <a:gd name="T44" fmla="*/ 760 w 904"/>
              <a:gd name="T45" fmla="*/ 22 h 639"/>
              <a:gd name="T46" fmla="*/ 726 w 904"/>
              <a:gd name="T47" fmla="*/ 10 h 639"/>
              <a:gd name="T48" fmla="*/ 689 w 904"/>
              <a:gd name="T49" fmla="*/ 3 h 639"/>
              <a:gd name="T50" fmla="*/ 648 w 904"/>
              <a:gd name="T51" fmla="*/ 0 h 639"/>
              <a:gd name="T52" fmla="*/ 605 w 904"/>
              <a:gd name="T53" fmla="*/ 0 h 639"/>
              <a:gd name="T54" fmla="*/ 560 w 904"/>
              <a:gd name="T55" fmla="*/ 4 h 639"/>
              <a:gd name="T56" fmla="*/ 513 w 904"/>
              <a:gd name="T57" fmla="*/ 10 h 639"/>
              <a:gd name="T58" fmla="*/ 465 w 904"/>
              <a:gd name="T59" fmla="*/ 19 h 639"/>
              <a:gd name="T60" fmla="*/ 424 w 904"/>
              <a:gd name="T61" fmla="*/ 14 h 639"/>
              <a:gd name="T62" fmla="*/ 376 w 904"/>
              <a:gd name="T63" fmla="*/ 7 h 639"/>
              <a:gd name="T64" fmla="*/ 329 w 904"/>
              <a:gd name="T65" fmla="*/ 2 h 639"/>
              <a:gd name="T66" fmla="*/ 285 w 904"/>
              <a:gd name="T67" fmla="*/ 0 h 639"/>
              <a:gd name="T68" fmla="*/ 243 w 904"/>
              <a:gd name="T69" fmla="*/ 1 h 639"/>
              <a:gd name="T70" fmla="*/ 203 w 904"/>
              <a:gd name="T71" fmla="*/ 5 h 639"/>
              <a:gd name="T72" fmla="*/ 166 w 904"/>
              <a:gd name="T73" fmla="*/ 14 h 639"/>
              <a:gd name="T74" fmla="*/ 133 w 904"/>
              <a:gd name="T75" fmla="*/ 27 h 639"/>
              <a:gd name="T76" fmla="*/ 104 w 904"/>
              <a:gd name="T77" fmla="*/ 45 h 639"/>
              <a:gd name="T78" fmla="*/ 73 w 904"/>
              <a:gd name="T79" fmla="*/ 72 h 639"/>
              <a:gd name="T80" fmla="*/ 47 w 904"/>
              <a:gd name="T81" fmla="*/ 104 h 639"/>
              <a:gd name="T82" fmla="*/ 27 w 904"/>
              <a:gd name="T83" fmla="*/ 141 h 639"/>
              <a:gd name="T84" fmla="*/ 12 w 904"/>
              <a:gd name="T85" fmla="*/ 181 h 639"/>
              <a:gd name="T86" fmla="*/ 3 w 904"/>
              <a:gd name="T87" fmla="*/ 223 h 639"/>
              <a:gd name="T88" fmla="*/ 0 w 904"/>
              <a:gd name="T89" fmla="*/ 267 h 639"/>
              <a:gd name="T90" fmla="*/ 2 w 904"/>
              <a:gd name="T91" fmla="*/ 302 h 639"/>
              <a:gd name="T92" fmla="*/ 9 w 904"/>
              <a:gd name="T93" fmla="*/ 344 h 639"/>
              <a:gd name="T94" fmla="*/ 22 w 904"/>
              <a:gd name="T95" fmla="*/ 384 h 639"/>
              <a:gd name="T96" fmla="*/ 40 w 904"/>
              <a:gd name="T97" fmla="*/ 422 h 639"/>
              <a:gd name="T98" fmla="*/ 63 w 904"/>
              <a:gd name="T99" fmla="*/ 458 h 639"/>
              <a:gd name="T100" fmla="*/ 90 w 904"/>
              <a:gd name="T101" fmla="*/ 492 h 639"/>
              <a:gd name="T102" fmla="*/ 121 w 904"/>
              <a:gd name="T103" fmla="*/ 523 h 639"/>
              <a:gd name="T104" fmla="*/ 148 w 904"/>
              <a:gd name="T105" fmla="*/ 545 h 639"/>
              <a:gd name="T106" fmla="*/ 181 w 904"/>
              <a:gd name="T107" fmla="*/ 567 h 639"/>
              <a:gd name="T108" fmla="*/ 217 w 904"/>
              <a:gd name="T109" fmla="*/ 587 h 639"/>
              <a:gd name="T110" fmla="*/ 256 w 904"/>
              <a:gd name="T111" fmla="*/ 603 h 639"/>
              <a:gd name="T112" fmla="*/ 296 w 904"/>
              <a:gd name="T113" fmla="*/ 617 h 639"/>
              <a:gd name="T114" fmla="*/ 339 w 904"/>
              <a:gd name="T115" fmla="*/ 627 h 639"/>
              <a:gd name="T116" fmla="*/ 383 w 904"/>
              <a:gd name="T117" fmla="*/ 634 h 639"/>
              <a:gd name="T118" fmla="*/ 428 w 904"/>
              <a:gd name="T119" fmla="*/ 63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solidFill>
            <a:srgbClr val="999999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165" name="Freeform 19"/>
          <p:cNvSpPr>
            <a:spLocks/>
          </p:cNvSpPr>
          <p:nvPr/>
        </p:nvSpPr>
        <p:spPr bwMode="auto">
          <a:xfrm>
            <a:off x="5339425" y="4457052"/>
            <a:ext cx="1169395" cy="825901"/>
          </a:xfrm>
          <a:custGeom>
            <a:avLst/>
            <a:gdLst>
              <a:gd name="T0" fmla="*/ 490 w 904"/>
              <a:gd name="T1" fmla="*/ 636 h 639"/>
              <a:gd name="T2" fmla="*/ 535 w 904"/>
              <a:gd name="T3" fmla="*/ 632 h 639"/>
              <a:gd name="T4" fmla="*/ 578 w 904"/>
              <a:gd name="T5" fmla="*/ 624 h 639"/>
              <a:gd name="T6" fmla="*/ 620 w 904"/>
              <a:gd name="T7" fmla="*/ 613 h 639"/>
              <a:gd name="T8" fmla="*/ 660 w 904"/>
              <a:gd name="T9" fmla="*/ 598 h 639"/>
              <a:gd name="T10" fmla="*/ 698 w 904"/>
              <a:gd name="T11" fmla="*/ 581 h 639"/>
              <a:gd name="T12" fmla="*/ 733 w 904"/>
              <a:gd name="T13" fmla="*/ 560 h 639"/>
              <a:gd name="T14" fmla="*/ 765 w 904"/>
              <a:gd name="T15" fmla="*/ 537 h 639"/>
              <a:gd name="T16" fmla="*/ 793 w 904"/>
              <a:gd name="T17" fmla="*/ 513 h 639"/>
              <a:gd name="T18" fmla="*/ 822 w 904"/>
              <a:gd name="T19" fmla="*/ 481 h 639"/>
              <a:gd name="T20" fmla="*/ 848 w 904"/>
              <a:gd name="T21" fmla="*/ 446 h 639"/>
              <a:gd name="T22" fmla="*/ 869 w 904"/>
              <a:gd name="T23" fmla="*/ 409 h 639"/>
              <a:gd name="T24" fmla="*/ 885 w 904"/>
              <a:gd name="T25" fmla="*/ 371 h 639"/>
              <a:gd name="T26" fmla="*/ 896 w 904"/>
              <a:gd name="T27" fmla="*/ 330 h 639"/>
              <a:gd name="T28" fmla="*/ 902 w 904"/>
              <a:gd name="T29" fmla="*/ 288 h 639"/>
              <a:gd name="T30" fmla="*/ 902 w 904"/>
              <a:gd name="T31" fmla="*/ 252 h 639"/>
              <a:gd name="T32" fmla="*/ 897 w 904"/>
              <a:gd name="T33" fmla="*/ 209 h 639"/>
              <a:gd name="T34" fmla="*/ 886 w 904"/>
              <a:gd name="T35" fmla="*/ 167 h 639"/>
              <a:gd name="T36" fmla="*/ 870 w 904"/>
              <a:gd name="T37" fmla="*/ 129 h 639"/>
              <a:gd name="T38" fmla="*/ 848 w 904"/>
              <a:gd name="T39" fmla="*/ 94 h 639"/>
              <a:gd name="T40" fmla="*/ 821 w 904"/>
              <a:gd name="T41" fmla="*/ 63 h 639"/>
              <a:gd name="T42" fmla="*/ 789 w 904"/>
              <a:gd name="T43" fmla="*/ 38 h 639"/>
              <a:gd name="T44" fmla="*/ 760 w 904"/>
              <a:gd name="T45" fmla="*/ 22 h 639"/>
              <a:gd name="T46" fmla="*/ 726 w 904"/>
              <a:gd name="T47" fmla="*/ 10 h 639"/>
              <a:gd name="T48" fmla="*/ 689 w 904"/>
              <a:gd name="T49" fmla="*/ 3 h 639"/>
              <a:gd name="T50" fmla="*/ 648 w 904"/>
              <a:gd name="T51" fmla="*/ 0 h 639"/>
              <a:gd name="T52" fmla="*/ 605 w 904"/>
              <a:gd name="T53" fmla="*/ 0 h 639"/>
              <a:gd name="T54" fmla="*/ 560 w 904"/>
              <a:gd name="T55" fmla="*/ 4 h 639"/>
              <a:gd name="T56" fmla="*/ 513 w 904"/>
              <a:gd name="T57" fmla="*/ 10 h 639"/>
              <a:gd name="T58" fmla="*/ 465 w 904"/>
              <a:gd name="T59" fmla="*/ 19 h 639"/>
              <a:gd name="T60" fmla="*/ 424 w 904"/>
              <a:gd name="T61" fmla="*/ 14 h 639"/>
              <a:gd name="T62" fmla="*/ 376 w 904"/>
              <a:gd name="T63" fmla="*/ 7 h 639"/>
              <a:gd name="T64" fmla="*/ 329 w 904"/>
              <a:gd name="T65" fmla="*/ 2 h 639"/>
              <a:gd name="T66" fmla="*/ 285 w 904"/>
              <a:gd name="T67" fmla="*/ 0 h 639"/>
              <a:gd name="T68" fmla="*/ 243 w 904"/>
              <a:gd name="T69" fmla="*/ 1 h 639"/>
              <a:gd name="T70" fmla="*/ 203 w 904"/>
              <a:gd name="T71" fmla="*/ 5 h 639"/>
              <a:gd name="T72" fmla="*/ 166 w 904"/>
              <a:gd name="T73" fmla="*/ 14 h 639"/>
              <a:gd name="T74" fmla="*/ 133 w 904"/>
              <a:gd name="T75" fmla="*/ 27 h 639"/>
              <a:gd name="T76" fmla="*/ 104 w 904"/>
              <a:gd name="T77" fmla="*/ 45 h 639"/>
              <a:gd name="T78" fmla="*/ 73 w 904"/>
              <a:gd name="T79" fmla="*/ 72 h 639"/>
              <a:gd name="T80" fmla="*/ 47 w 904"/>
              <a:gd name="T81" fmla="*/ 104 h 639"/>
              <a:gd name="T82" fmla="*/ 27 w 904"/>
              <a:gd name="T83" fmla="*/ 141 h 639"/>
              <a:gd name="T84" fmla="*/ 12 w 904"/>
              <a:gd name="T85" fmla="*/ 181 h 639"/>
              <a:gd name="T86" fmla="*/ 3 w 904"/>
              <a:gd name="T87" fmla="*/ 223 h 639"/>
              <a:gd name="T88" fmla="*/ 0 w 904"/>
              <a:gd name="T89" fmla="*/ 267 h 639"/>
              <a:gd name="T90" fmla="*/ 2 w 904"/>
              <a:gd name="T91" fmla="*/ 302 h 639"/>
              <a:gd name="T92" fmla="*/ 9 w 904"/>
              <a:gd name="T93" fmla="*/ 344 h 639"/>
              <a:gd name="T94" fmla="*/ 22 w 904"/>
              <a:gd name="T95" fmla="*/ 384 h 639"/>
              <a:gd name="T96" fmla="*/ 40 w 904"/>
              <a:gd name="T97" fmla="*/ 422 h 639"/>
              <a:gd name="T98" fmla="*/ 63 w 904"/>
              <a:gd name="T99" fmla="*/ 458 h 639"/>
              <a:gd name="T100" fmla="*/ 90 w 904"/>
              <a:gd name="T101" fmla="*/ 492 h 639"/>
              <a:gd name="T102" fmla="*/ 121 w 904"/>
              <a:gd name="T103" fmla="*/ 523 h 639"/>
              <a:gd name="T104" fmla="*/ 148 w 904"/>
              <a:gd name="T105" fmla="*/ 545 h 639"/>
              <a:gd name="T106" fmla="*/ 181 w 904"/>
              <a:gd name="T107" fmla="*/ 567 h 639"/>
              <a:gd name="T108" fmla="*/ 217 w 904"/>
              <a:gd name="T109" fmla="*/ 587 h 639"/>
              <a:gd name="T110" fmla="*/ 256 w 904"/>
              <a:gd name="T111" fmla="*/ 603 h 639"/>
              <a:gd name="T112" fmla="*/ 296 w 904"/>
              <a:gd name="T113" fmla="*/ 617 h 639"/>
              <a:gd name="T114" fmla="*/ 339 w 904"/>
              <a:gd name="T115" fmla="*/ 627 h 639"/>
              <a:gd name="T116" fmla="*/ 383 w 904"/>
              <a:gd name="T117" fmla="*/ 634 h 639"/>
              <a:gd name="T118" fmla="*/ 428 w 904"/>
              <a:gd name="T119" fmla="*/ 637 h 6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4"/>
              <a:gd name="T181" fmla="*/ 0 h 639"/>
              <a:gd name="T182" fmla="*/ 904 w 904"/>
              <a:gd name="T183" fmla="*/ 639 h 6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4" h="639">
                <a:moveTo>
                  <a:pt x="451" y="638"/>
                </a:moveTo>
                <a:lnTo>
                  <a:pt x="459" y="638"/>
                </a:lnTo>
                <a:lnTo>
                  <a:pt x="467" y="637"/>
                </a:lnTo>
                <a:lnTo>
                  <a:pt x="475" y="637"/>
                </a:lnTo>
                <a:lnTo>
                  <a:pt x="482" y="637"/>
                </a:lnTo>
                <a:lnTo>
                  <a:pt x="490" y="636"/>
                </a:lnTo>
                <a:lnTo>
                  <a:pt x="498" y="636"/>
                </a:lnTo>
                <a:lnTo>
                  <a:pt x="505" y="635"/>
                </a:lnTo>
                <a:lnTo>
                  <a:pt x="513" y="635"/>
                </a:lnTo>
                <a:lnTo>
                  <a:pt x="520" y="634"/>
                </a:lnTo>
                <a:lnTo>
                  <a:pt x="528" y="633"/>
                </a:lnTo>
                <a:lnTo>
                  <a:pt x="535" y="632"/>
                </a:lnTo>
                <a:lnTo>
                  <a:pt x="542" y="631"/>
                </a:lnTo>
                <a:lnTo>
                  <a:pt x="550" y="630"/>
                </a:lnTo>
                <a:lnTo>
                  <a:pt x="557" y="628"/>
                </a:lnTo>
                <a:lnTo>
                  <a:pt x="564" y="627"/>
                </a:lnTo>
                <a:lnTo>
                  <a:pt x="571" y="625"/>
                </a:lnTo>
                <a:lnTo>
                  <a:pt x="578" y="624"/>
                </a:lnTo>
                <a:lnTo>
                  <a:pt x="586" y="622"/>
                </a:lnTo>
                <a:lnTo>
                  <a:pt x="593" y="620"/>
                </a:lnTo>
                <a:lnTo>
                  <a:pt x="600" y="619"/>
                </a:lnTo>
                <a:lnTo>
                  <a:pt x="607" y="617"/>
                </a:lnTo>
                <a:lnTo>
                  <a:pt x="613" y="615"/>
                </a:lnTo>
                <a:lnTo>
                  <a:pt x="620" y="613"/>
                </a:lnTo>
                <a:lnTo>
                  <a:pt x="627" y="610"/>
                </a:lnTo>
                <a:lnTo>
                  <a:pt x="634" y="608"/>
                </a:lnTo>
                <a:lnTo>
                  <a:pt x="641" y="606"/>
                </a:lnTo>
                <a:lnTo>
                  <a:pt x="647" y="603"/>
                </a:lnTo>
                <a:lnTo>
                  <a:pt x="654" y="601"/>
                </a:lnTo>
                <a:lnTo>
                  <a:pt x="660" y="598"/>
                </a:lnTo>
                <a:lnTo>
                  <a:pt x="667" y="596"/>
                </a:lnTo>
                <a:lnTo>
                  <a:pt x="673" y="593"/>
                </a:lnTo>
                <a:lnTo>
                  <a:pt x="679" y="590"/>
                </a:lnTo>
                <a:lnTo>
                  <a:pt x="686" y="587"/>
                </a:lnTo>
                <a:lnTo>
                  <a:pt x="692" y="584"/>
                </a:lnTo>
                <a:lnTo>
                  <a:pt x="698" y="581"/>
                </a:lnTo>
                <a:lnTo>
                  <a:pt x="704" y="578"/>
                </a:lnTo>
                <a:lnTo>
                  <a:pt x="710" y="574"/>
                </a:lnTo>
                <a:lnTo>
                  <a:pt x="716" y="571"/>
                </a:lnTo>
                <a:lnTo>
                  <a:pt x="722" y="567"/>
                </a:lnTo>
                <a:lnTo>
                  <a:pt x="727" y="564"/>
                </a:lnTo>
                <a:lnTo>
                  <a:pt x="733" y="560"/>
                </a:lnTo>
                <a:lnTo>
                  <a:pt x="739" y="557"/>
                </a:lnTo>
                <a:lnTo>
                  <a:pt x="744" y="553"/>
                </a:lnTo>
                <a:lnTo>
                  <a:pt x="750" y="549"/>
                </a:lnTo>
                <a:lnTo>
                  <a:pt x="755" y="545"/>
                </a:lnTo>
                <a:lnTo>
                  <a:pt x="760" y="541"/>
                </a:lnTo>
                <a:lnTo>
                  <a:pt x="765" y="537"/>
                </a:lnTo>
                <a:lnTo>
                  <a:pt x="771" y="533"/>
                </a:lnTo>
                <a:lnTo>
                  <a:pt x="776" y="528"/>
                </a:lnTo>
                <a:lnTo>
                  <a:pt x="782" y="523"/>
                </a:lnTo>
                <a:lnTo>
                  <a:pt x="787" y="518"/>
                </a:lnTo>
                <a:lnTo>
                  <a:pt x="793" y="513"/>
                </a:lnTo>
                <a:lnTo>
                  <a:pt x="798" y="508"/>
                </a:lnTo>
                <a:lnTo>
                  <a:pt x="803" y="503"/>
                </a:lnTo>
                <a:lnTo>
                  <a:pt x="808" y="497"/>
                </a:lnTo>
                <a:lnTo>
                  <a:pt x="813" y="492"/>
                </a:lnTo>
                <a:lnTo>
                  <a:pt x="818" y="486"/>
                </a:lnTo>
                <a:lnTo>
                  <a:pt x="822" y="481"/>
                </a:lnTo>
                <a:lnTo>
                  <a:pt x="827" y="475"/>
                </a:lnTo>
                <a:lnTo>
                  <a:pt x="831" y="470"/>
                </a:lnTo>
                <a:lnTo>
                  <a:pt x="836" y="464"/>
                </a:lnTo>
                <a:lnTo>
                  <a:pt x="840" y="458"/>
                </a:lnTo>
                <a:lnTo>
                  <a:pt x="844" y="452"/>
                </a:lnTo>
                <a:lnTo>
                  <a:pt x="848" y="446"/>
                </a:lnTo>
                <a:lnTo>
                  <a:pt x="852" y="440"/>
                </a:lnTo>
                <a:lnTo>
                  <a:pt x="856" y="434"/>
                </a:lnTo>
                <a:lnTo>
                  <a:pt x="859" y="428"/>
                </a:lnTo>
                <a:lnTo>
                  <a:pt x="863" y="422"/>
                </a:lnTo>
                <a:lnTo>
                  <a:pt x="866" y="416"/>
                </a:lnTo>
                <a:lnTo>
                  <a:pt x="869" y="409"/>
                </a:lnTo>
                <a:lnTo>
                  <a:pt x="872" y="403"/>
                </a:lnTo>
                <a:lnTo>
                  <a:pt x="875" y="397"/>
                </a:lnTo>
                <a:lnTo>
                  <a:pt x="878" y="390"/>
                </a:lnTo>
                <a:lnTo>
                  <a:pt x="880" y="384"/>
                </a:lnTo>
                <a:lnTo>
                  <a:pt x="883" y="377"/>
                </a:lnTo>
                <a:lnTo>
                  <a:pt x="885" y="371"/>
                </a:lnTo>
                <a:lnTo>
                  <a:pt x="887" y="364"/>
                </a:lnTo>
                <a:lnTo>
                  <a:pt x="889" y="357"/>
                </a:lnTo>
                <a:lnTo>
                  <a:pt x="891" y="351"/>
                </a:lnTo>
                <a:lnTo>
                  <a:pt x="893" y="344"/>
                </a:lnTo>
                <a:lnTo>
                  <a:pt x="895" y="337"/>
                </a:lnTo>
                <a:lnTo>
                  <a:pt x="896" y="330"/>
                </a:lnTo>
                <a:lnTo>
                  <a:pt x="898" y="323"/>
                </a:lnTo>
                <a:lnTo>
                  <a:pt x="899" y="316"/>
                </a:lnTo>
                <a:lnTo>
                  <a:pt x="900" y="309"/>
                </a:lnTo>
                <a:lnTo>
                  <a:pt x="901" y="302"/>
                </a:lnTo>
                <a:lnTo>
                  <a:pt x="901" y="295"/>
                </a:lnTo>
                <a:lnTo>
                  <a:pt x="902" y="288"/>
                </a:lnTo>
                <a:lnTo>
                  <a:pt x="902" y="281"/>
                </a:lnTo>
                <a:lnTo>
                  <a:pt x="903" y="274"/>
                </a:lnTo>
                <a:lnTo>
                  <a:pt x="903" y="267"/>
                </a:lnTo>
                <a:lnTo>
                  <a:pt x="903" y="260"/>
                </a:lnTo>
                <a:lnTo>
                  <a:pt x="902" y="252"/>
                </a:lnTo>
                <a:lnTo>
                  <a:pt x="902" y="245"/>
                </a:lnTo>
                <a:lnTo>
                  <a:pt x="901" y="238"/>
                </a:lnTo>
                <a:lnTo>
                  <a:pt x="901" y="230"/>
                </a:lnTo>
                <a:lnTo>
                  <a:pt x="900" y="223"/>
                </a:lnTo>
                <a:lnTo>
                  <a:pt x="899" y="216"/>
                </a:lnTo>
                <a:lnTo>
                  <a:pt x="897" y="209"/>
                </a:lnTo>
                <a:lnTo>
                  <a:pt x="896" y="202"/>
                </a:lnTo>
                <a:lnTo>
                  <a:pt x="894" y="195"/>
                </a:lnTo>
                <a:lnTo>
                  <a:pt x="893" y="188"/>
                </a:lnTo>
                <a:lnTo>
                  <a:pt x="891" y="181"/>
                </a:lnTo>
                <a:lnTo>
                  <a:pt x="889" y="174"/>
                </a:lnTo>
                <a:lnTo>
                  <a:pt x="886" y="167"/>
                </a:lnTo>
                <a:lnTo>
                  <a:pt x="884" y="161"/>
                </a:lnTo>
                <a:lnTo>
                  <a:pt x="882" y="154"/>
                </a:lnTo>
                <a:lnTo>
                  <a:pt x="879" y="147"/>
                </a:lnTo>
                <a:lnTo>
                  <a:pt x="876" y="141"/>
                </a:lnTo>
                <a:lnTo>
                  <a:pt x="873" y="135"/>
                </a:lnTo>
                <a:lnTo>
                  <a:pt x="870" y="129"/>
                </a:lnTo>
                <a:lnTo>
                  <a:pt x="867" y="122"/>
                </a:lnTo>
                <a:lnTo>
                  <a:pt x="863" y="116"/>
                </a:lnTo>
                <a:lnTo>
                  <a:pt x="860" y="111"/>
                </a:lnTo>
                <a:lnTo>
                  <a:pt x="856" y="105"/>
                </a:lnTo>
                <a:lnTo>
                  <a:pt x="852" y="99"/>
                </a:lnTo>
                <a:lnTo>
                  <a:pt x="848" y="94"/>
                </a:lnTo>
                <a:lnTo>
                  <a:pt x="844" y="88"/>
                </a:lnTo>
                <a:lnTo>
                  <a:pt x="840" y="83"/>
                </a:lnTo>
                <a:lnTo>
                  <a:pt x="835" y="78"/>
                </a:lnTo>
                <a:lnTo>
                  <a:pt x="831" y="73"/>
                </a:lnTo>
                <a:lnTo>
                  <a:pt x="826" y="68"/>
                </a:lnTo>
                <a:lnTo>
                  <a:pt x="821" y="63"/>
                </a:lnTo>
                <a:lnTo>
                  <a:pt x="816" y="58"/>
                </a:lnTo>
                <a:lnTo>
                  <a:pt x="811" y="54"/>
                </a:lnTo>
                <a:lnTo>
                  <a:pt x="806" y="50"/>
                </a:lnTo>
                <a:lnTo>
                  <a:pt x="800" y="45"/>
                </a:lnTo>
                <a:lnTo>
                  <a:pt x="795" y="41"/>
                </a:lnTo>
                <a:lnTo>
                  <a:pt x="789" y="38"/>
                </a:lnTo>
                <a:lnTo>
                  <a:pt x="783" y="34"/>
                </a:lnTo>
                <a:lnTo>
                  <a:pt x="777" y="30"/>
                </a:lnTo>
                <a:lnTo>
                  <a:pt x="771" y="27"/>
                </a:lnTo>
                <a:lnTo>
                  <a:pt x="766" y="24"/>
                </a:lnTo>
                <a:lnTo>
                  <a:pt x="760" y="22"/>
                </a:lnTo>
                <a:lnTo>
                  <a:pt x="755" y="20"/>
                </a:lnTo>
                <a:lnTo>
                  <a:pt x="749" y="17"/>
                </a:lnTo>
                <a:lnTo>
                  <a:pt x="744" y="15"/>
                </a:lnTo>
                <a:lnTo>
                  <a:pt x="738" y="13"/>
                </a:lnTo>
                <a:lnTo>
                  <a:pt x="732" y="12"/>
                </a:lnTo>
                <a:lnTo>
                  <a:pt x="726" y="10"/>
                </a:lnTo>
                <a:lnTo>
                  <a:pt x="720" y="9"/>
                </a:lnTo>
                <a:lnTo>
                  <a:pt x="714" y="7"/>
                </a:lnTo>
                <a:lnTo>
                  <a:pt x="708" y="6"/>
                </a:lnTo>
                <a:lnTo>
                  <a:pt x="702" y="5"/>
                </a:lnTo>
                <a:lnTo>
                  <a:pt x="695" y="4"/>
                </a:lnTo>
                <a:lnTo>
                  <a:pt x="689" y="3"/>
                </a:lnTo>
                <a:lnTo>
                  <a:pt x="682" y="2"/>
                </a:lnTo>
                <a:lnTo>
                  <a:pt x="675" y="1"/>
                </a:lnTo>
                <a:lnTo>
                  <a:pt x="669" y="1"/>
                </a:lnTo>
                <a:lnTo>
                  <a:pt x="662" y="0"/>
                </a:lnTo>
                <a:lnTo>
                  <a:pt x="655" y="0"/>
                </a:lnTo>
                <a:lnTo>
                  <a:pt x="648" y="0"/>
                </a:lnTo>
                <a:lnTo>
                  <a:pt x="641" y="0"/>
                </a:lnTo>
                <a:lnTo>
                  <a:pt x="634" y="0"/>
                </a:lnTo>
                <a:lnTo>
                  <a:pt x="627" y="0"/>
                </a:lnTo>
                <a:lnTo>
                  <a:pt x="620" y="0"/>
                </a:lnTo>
                <a:lnTo>
                  <a:pt x="613" y="0"/>
                </a:lnTo>
                <a:lnTo>
                  <a:pt x="605" y="0"/>
                </a:lnTo>
                <a:lnTo>
                  <a:pt x="598" y="1"/>
                </a:lnTo>
                <a:lnTo>
                  <a:pt x="590" y="1"/>
                </a:lnTo>
                <a:lnTo>
                  <a:pt x="583" y="2"/>
                </a:lnTo>
                <a:lnTo>
                  <a:pt x="575" y="3"/>
                </a:lnTo>
                <a:lnTo>
                  <a:pt x="568" y="3"/>
                </a:lnTo>
                <a:lnTo>
                  <a:pt x="560" y="4"/>
                </a:lnTo>
                <a:lnTo>
                  <a:pt x="552" y="5"/>
                </a:lnTo>
                <a:lnTo>
                  <a:pt x="545" y="6"/>
                </a:lnTo>
                <a:lnTo>
                  <a:pt x="537" y="7"/>
                </a:lnTo>
                <a:lnTo>
                  <a:pt x="529" y="8"/>
                </a:lnTo>
                <a:lnTo>
                  <a:pt x="521" y="9"/>
                </a:lnTo>
                <a:lnTo>
                  <a:pt x="513" y="10"/>
                </a:lnTo>
                <a:lnTo>
                  <a:pt x="505" y="12"/>
                </a:lnTo>
                <a:lnTo>
                  <a:pt x="497" y="13"/>
                </a:lnTo>
                <a:lnTo>
                  <a:pt x="489" y="14"/>
                </a:lnTo>
                <a:lnTo>
                  <a:pt x="481" y="16"/>
                </a:lnTo>
                <a:lnTo>
                  <a:pt x="473" y="17"/>
                </a:lnTo>
                <a:lnTo>
                  <a:pt x="465" y="19"/>
                </a:lnTo>
                <a:lnTo>
                  <a:pt x="457" y="20"/>
                </a:lnTo>
                <a:lnTo>
                  <a:pt x="448" y="19"/>
                </a:lnTo>
                <a:lnTo>
                  <a:pt x="440" y="17"/>
                </a:lnTo>
                <a:lnTo>
                  <a:pt x="432" y="16"/>
                </a:lnTo>
                <a:lnTo>
                  <a:pt x="424" y="14"/>
                </a:lnTo>
                <a:lnTo>
                  <a:pt x="416" y="13"/>
                </a:lnTo>
                <a:lnTo>
                  <a:pt x="408" y="12"/>
                </a:lnTo>
                <a:lnTo>
                  <a:pt x="400" y="11"/>
                </a:lnTo>
                <a:lnTo>
                  <a:pt x="392" y="9"/>
                </a:lnTo>
                <a:lnTo>
                  <a:pt x="384" y="8"/>
                </a:lnTo>
                <a:lnTo>
                  <a:pt x="376" y="7"/>
                </a:lnTo>
                <a:lnTo>
                  <a:pt x="368" y="6"/>
                </a:lnTo>
                <a:lnTo>
                  <a:pt x="360" y="5"/>
                </a:lnTo>
                <a:lnTo>
                  <a:pt x="352" y="4"/>
                </a:lnTo>
                <a:lnTo>
                  <a:pt x="345" y="4"/>
                </a:lnTo>
                <a:lnTo>
                  <a:pt x="337" y="3"/>
                </a:lnTo>
                <a:lnTo>
                  <a:pt x="329" y="2"/>
                </a:lnTo>
                <a:lnTo>
                  <a:pt x="322" y="2"/>
                </a:lnTo>
                <a:lnTo>
                  <a:pt x="314" y="1"/>
                </a:lnTo>
                <a:lnTo>
                  <a:pt x="307" y="1"/>
                </a:lnTo>
                <a:lnTo>
                  <a:pt x="300" y="0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1" y="0"/>
                </a:lnTo>
                <a:lnTo>
                  <a:pt x="263" y="0"/>
                </a:lnTo>
                <a:lnTo>
                  <a:pt x="256" y="0"/>
                </a:lnTo>
                <a:lnTo>
                  <a:pt x="249" y="0"/>
                </a:lnTo>
                <a:lnTo>
                  <a:pt x="243" y="1"/>
                </a:lnTo>
                <a:lnTo>
                  <a:pt x="236" y="1"/>
                </a:lnTo>
                <a:lnTo>
                  <a:pt x="229" y="2"/>
                </a:lnTo>
                <a:lnTo>
                  <a:pt x="222" y="2"/>
                </a:lnTo>
                <a:lnTo>
                  <a:pt x="216" y="3"/>
                </a:lnTo>
                <a:lnTo>
                  <a:pt x="209" y="4"/>
                </a:lnTo>
                <a:lnTo>
                  <a:pt x="203" y="5"/>
                </a:lnTo>
                <a:lnTo>
                  <a:pt x="197" y="6"/>
                </a:lnTo>
                <a:lnTo>
                  <a:pt x="190" y="7"/>
                </a:lnTo>
                <a:lnTo>
                  <a:pt x="184" y="9"/>
                </a:lnTo>
                <a:lnTo>
                  <a:pt x="178" y="10"/>
                </a:lnTo>
                <a:lnTo>
                  <a:pt x="172" y="12"/>
                </a:lnTo>
                <a:lnTo>
                  <a:pt x="166" y="14"/>
                </a:lnTo>
                <a:lnTo>
                  <a:pt x="160" y="16"/>
                </a:lnTo>
                <a:lnTo>
                  <a:pt x="155" y="18"/>
                </a:lnTo>
                <a:lnTo>
                  <a:pt x="149" y="20"/>
                </a:lnTo>
                <a:lnTo>
                  <a:pt x="144" y="22"/>
                </a:lnTo>
                <a:lnTo>
                  <a:pt x="138" y="24"/>
                </a:lnTo>
                <a:lnTo>
                  <a:pt x="133" y="27"/>
                </a:lnTo>
                <a:lnTo>
                  <a:pt x="127" y="30"/>
                </a:lnTo>
                <a:lnTo>
                  <a:pt x="121" y="34"/>
                </a:lnTo>
                <a:lnTo>
                  <a:pt x="115" y="37"/>
                </a:lnTo>
                <a:lnTo>
                  <a:pt x="109" y="41"/>
                </a:lnTo>
                <a:lnTo>
                  <a:pt x="104" y="45"/>
                </a:lnTo>
                <a:lnTo>
                  <a:pt x="98" y="49"/>
                </a:lnTo>
                <a:lnTo>
                  <a:pt x="93" y="54"/>
                </a:lnTo>
                <a:lnTo>
                  <a:pt x="88" y="58"/>
                </a:lnTo>
                <a:lnTo>
                  <a:pt x="82" y="63"/>
                </a:lnTo>
                <a:lnTo>
                  <a:pt x="78" y="67"/>
                </a:lnTo>
                <a:lnTo>
                  <a:pt x="73" y="72"/>
                </a:lnTo>
                <a:lnTo>
                  <a:pt x="68" y="77"/>
                </a:lnTo>
                <a:lnTo>
                  <a:pt x="64" y="82"/>
                </a:lnTo>
                <a:lnTo>
                  <a:pt x="59" y="88"/>
                </a:lnTo>
                <a:lnTo>
                  <a:pt x="55" y="93"/>
                </a:lnTo>
                <a:lnTo>
                  <a:pt x="51" y="99"/>
                </a:lnTo>
                <a:lnTo>
                  <a:pt x="47" y="104"/>
                </a:lnTo>
                <a:lnTo>
                  <a:pt x="43" y="110"/>
                </a:lnTo>
                <a:lnTo>
                  <a:pt x="40" y="116"/>
                </a:lnTo>
                <a:lnTo>
                  <a:pt x="36" y="122"/>
                </a:lnTo>
                <a:lnTo>
                  <a:pt x="33" y="128"/>
                </a:lnTo>
                <a:lnTo>
                  <a:pt x="30" y="134"/>
                </a:lnTo>
                <a:lnTo>
                  <a:pt x="27" y="141"/>
                </a:lnTo>
                <a:lnTo>
                  <a:pt x="24" y="147"/>
                </a:lnTo>
                <a:lnTo>
                  <a:pt x="21" y="154"/>
                </a:lnTo>
                <a:lnTo>
                  <a:pt x="19" y="160"/>
                </a:lnTo>
                <a:lnTo>
                  <a:pt x="16" y="167"/>
                </a:lnTo>
                <a:lnTo>
                  <a:pt x="14" y="174"/>
                </a:lnTo>
                <a:lnTo>
                  <a:pt x="12" y="181"/>
                </a:lnTo>
                <a:lnTo>
                  <a:pt x="10" y="188"/>
                </a:lnTo>
                <a:lnTo>
                  <a:pt x="8" y="194"/>
                </a:lnTo>
                <a:lnTo>
                  <a:pt x="7" y="202"/>
                </a:lnTo>
                <a:lnTo>
                  <a:pt x="5" y="209"/>
                </a:lnTo>
                <a:lnTo>
                  <a:pt x="4" y="216"/>
                </a:lnTo>
                <a:lnTo>
                  <a:pt x="3" y="223"/>
                </a:lnTo>
                <a:lnTo>
                  <a:pt x="2" y="230"/>
                </a:lnTo>
                <a:lnTo>
                  <a:pt x="1" y="238"/>
                </a:lnTo>
                <a:lnTo>
                  <a:pt x="1" y="245"/>
                </a:lnTo>
                <a:lnTo>
                  <a:pt x="0" y="252"/>
                </a:lnTo>
                <a:lnTo>
                  <a:pt x="0" y="260"/>
                </a:lnTo>
                <a:lnTo>
                  <a:pt x="0" y="267"/>
                </a:lnTo>
                <a:lnTo>
                  <a:pt x="0" y="274"/>
                </a:lnTo>
                <a:lnTo>
                  <a:pt x="0" y="281"/>
                </a:lnTo>
                <a:lnTo>
                  <a:pt x="1" y="288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6"/>
                </a:lnTo>
                <a:lnTo>
                  <a:pt x="5" y="323"/>
                </a:lnTo>
                <a:lnTo>
                  <a:pt x="6" y="330"/>
                </a:lnTo>
                <a:lnTo>
                  <a:pt x="8" y="337"/>
                </a:lnTo>
                <a:lnTo>
                  <a:pt x="9" y="344"/>
                </a:lnTo>
                <a:lnTo>
                  <a:pt x="11" y="351"/>
                </a:lnTo>
                <a:lnTo>
                  <a:pt x="13" y="357"/>
                </a:lnTo>
                <a:lnTo>
                  <a:pt x="15" y="364"/>
                </a:lnTo>
                <a:lnTo>
                  <a:pt x="17" y="371"/>
                </a:lnTo>
                <a:lnTo>
                  <a:pt x="20" y="377"/>
                </a:lnTo>
                <a:lnTo>
                  <a:pt x="22" y="384"/>
                </a:lnTo>
                <a:lnTo>
                  <a:pt x="25" y="390"/>
                </a:lnTo>
                <a:lnTo>
                  <a:pt x="28" y="397"/>
                </a:lnTo>
                <a:lnTo>
                  <a:pt x="31" y="403"/>
                </a:lnTo>
                <a:lnTo>
                  <a:pt x="34" y="409"/>
                </a:lnTo>
                <a:lnTo>
                  <a:pt x="37" y="416"/>
                </a:lnTo>
                <a:lnTo>
                  <a:pt x="40" y="422"/>
                </a:lnTo>
                <a:lnTo>
                  <a:pt x="44" y="428"/>
                </a:lnTo>
                <a:lnTo>
                  <a:pt x="47" y="434"/>
                </a:lnTo>
                <a:lnTo>
                  <a:pt x="51" y="440"/>
                </a:lnTo>
                <a:lnTo>
                  <a:pt x="55" y="446"/>
                </a:lnTo>
                <a:lnTo>
                  <a:pt x="59" y="452"/>
                </a:lnTo>
                <a:lnTo>
                  <a:pt x="63" y="458"/>
                </a:lnTo>
                <a:lnTo>
                  <a:pt x="67" y="464"/>
                </a:lnTo>
                <a:lnTo>
                  <a:pt x="71" y="470"/>
                </a:lnTo>
                <a:lnTo>
                  <a:pt x="76" y="475"/>
                </a:lnTo>
                <a:lnTo>
                  <a:pt x="80" y="481"/>
                </a:lnTo>
                <a:lnTo>
                  <a:pt x="85" y="486"/>
                </a:lnTo>
                <a:lnTo>
                  <a:pt x="90" y="492"/>
                </a:lnTo>
                <a:lnTo>
                  <a:pt x="95" y="497"/>
                </a:lnTo>
                <a:lnTo>
                  <a:pt x="100" y="503"/>
                </a:lnTo>
                <a:lnTo>
                  <a:pt x="105" y="508"/>
                </a:lnTo>
                <a:lnTo>
                  <a:pt x="110" y="513"/>
                </a:lnTo>
                <a:lnTo>
                  <a:pt x="116" y="518"/>
                </a:lnTo>
                <a:lnTo>
                  <a:pt x="121" y="523"/>
                </a:lnTo>
                <a:lnTo>
                  <a:pt x="127" y="528"/>
                </a:lnTo>
                <a:lnTo>
                  <a:pt x="132" y="533"/>
                </a:lnTo>
                <a:lnTo>
                  <a:pt x="137" y="537"/>
                </a:lnTo>
                <a:lnTo>
                  <a:pt x="143" y="541"/>
                </a:lnTo>
                <a:lnTo>
                  <a:pt x="148" y="545"/>
                </a:lnTo>
                <a:lnTo>
                  <a:pt x="153" y="549"/>
                </a:lnTo>
                <a:lnTo>
                  <a:pt x="159" y="553"/>
                </a:lnTo>
                <a:lnTo>
                  <a:pt x="164" y="557"/>
                </a:lnTo>
                <a:lnTo>
                  <a:pt x="170" y="560"/>
                </a:lnTo>
                <a:lnTo>
                  <a:pt x="175" y="564"/>
                </a:lnTo>
                <a:lnTo>
                  <a:pt x="181" y="567"/>
                </a:lnTo>
                <a:lnTo>
                  <a:pt x="187" y="571"/>
                </a:lnTo>
                <a:lnTo>
                  <a:pt x="193" y="574"/>
                </a:lnTo>
                <a:lnTo>
                  <a:pt x="199" y="578"/>
                </a:lnTo>
                <a:lnTo>
                  <a:pt x="205" y="581"/>
                </a:lnTo>
                <a:lnTo>
                  <a:pt x="211" y="584"/>
                </a:lnTo>
                <a:lnTo>
                  <a:pt x="217" y="587"/>
                </a:lnTo>
                <a:lnTo>
                  <a:pt x="223" y="590"/>
                </a:lnTo>
                <a:lnTo>
                  <a:pt x="230" y="593"/>
                </a:lnTo>
                <a:lnTo>
                  <a:pt x="236" y="596"/>
                </a:lnTo>
                <a:lnTo>
                  <a:pt x="243" y="598"/>
                </a:lnTo>
                <a:lnTo>
                  <a:pt x="249" y="601"/>
                </a:lnTo>
                <a:lnTo>
                  <a:pt x="256" y="603"/>
                </a:lnTo>
                <a:lnTo>
                  <a:pt x="262" y="606"/>
                </a:lnTo>
                <a:lnTo>
                  <a:pt x="269" y="608"/>
                </a:lnTo>
                <a:lnTo>
                  <a:pt x="276" y="610"/>
                </a:lnTo>
                <a:lnTo>
                  <a:pt x="282" y="613"/>
                </a:lnTo>
                <a:lnTo>
                  <a:pt x="289" y="615"/>
                </a:lnTo>
                <a:lnTo>
                  <a:pt x="296" y="617"/>
                </a:lnTo>
                <a:lnTo>
                  <a:pt x="303" y="619"/>
                </a:lnTo>
                <a:lnTo>
                  <a:pt x="310" y="620"/>
                </a:lnTo>
                <a:lnTo>
                  <a:pt x="317" y="622"/>
                </a:lnTo>
                <a:lnTo>
                  <a:pt x="324" y="624"/>
                </a:lnTo>
                <a:lnTo>
                  <a:pt x="331" y="625"/>
                </a:lnTo>
                <a:lnTo>
                  <a:pt x="339" y="627"/>
                </a:lnTo>
                <a:lnTo>
                  <a:pt x="346" y="628"/>
                </a:lnTo>
                <a:lnTo>
                  <a:pt x="353" y="630"/>
                </a:lnTo>
                <a:lnTo>
                  <a:pt x="361" y="631"/>
                </a:lnTo>
                <a:lnTo>
                  <a:pt x="368" y="632"/>
                </a:lnTo>
                <a:lnTo>
                  <a:pt x="375" y="633"/>
                </a:lnTo>
                <a:lnTo>
                  <a:pt x="383" y="634"/>
                </a:lnTo>
                <a:lnTo>
                  <a:pt x="390" y="635"/>
                </a:lnTo>
                <a:lnTo>
                  <a:pt x="398" y="635"/>
                </a:lnTo>
                <a:lnTo>
                  <a:pt x="405" y="636"/>
                </a:lnTo>
                <a:lnTo>
                  <a:pt x="413" y="636"/>
                </a:lnTo>
                <a:lnTo>
                  <a:pt x="421" y="637"/>
                </a:lnTo>
                <a:lnTo>
                  <a:pt x="428" y="637"/>
                </a:lnTo>
                <a:lnTo>
                  <a:pt x="436" y="637"/>
                </a:lnTo>
                <a:lnTo>
                  <a:pt x="444" y="638"/>
                </a:lnTo>
                <a:lnTo>
                  <a:pt x="451" y="6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6" name="Freeform 20"/>
          <p:cNvSpPr>
            <a:spLocks/>
          </p:cNvSpPr>
          <p:nvPr/>
        </p:nvSpPr>
        <p:spPr bwMode="auto">
          <a:xfrm>
            <a:off x="4625370" y="4154609"/>
            <a:ext cx="161697" cy="281763"/>
          </a:xfrm>
          <a:custGeom>
            <a:avLst/>
            <a:gdLst>
              <a:gd name="T0" fmla="*/ 124 w 125"/>
              <a:gd name="T1" fmla="*/ 217 h 218"/>
              <a:gd name="T2" fmla="*/ 122 w 125"/>
              <a:gd name="T3" fmla="*/ 208 h 218"/>
              <a:gd name="T4" fmla="*/ 120 w 125"/>
              <a:gd name="T5" fmla="*/ 200 h 218"/>
              <a:gd name="T6" fmla="*/ 117 w 125"/>
              <a:gd name="T7" fmla="*/ 192 h 218"/>
              <a:gd name="T8" fmla="*/ 115 w 125"/>
              <a:gd name="T9" fmla="*/ 184 h 218"/>
              <a:gd name="T10" fmla="*/ 113 w 125"/>
              <a:gd name="T11" fmla="*/ 176 h 218"/>
              <a:gd name="T12" fmla="*/ 111 w 125"/>
              <a:gd name="T13" fmla="*/ 169 h 218"/>
              <a:gd name="T14" fmla="*/ 109 w 125"/>
              <a:gd name="T15" fmla="*/ 162 h 218"/>
              <a:gd name="T16" fmla="*/ 107 w 125"/>
              <a:gd name="T17" fmla="*/ 155 h 218"/>
              <a:gd name="T18" fmla="*/ 105 w 125"/>
              <a:gd name="T19" fmla="*/ 148 h 218"/>
              <a:gd name="T20" fmla="*/ 103 w 125"/>
              <a:gd name="T21" fmla="*/ 141 h 218"/>
              <a:gd name="T22" fmla="*/ 101 w 125"/>
              <a:gd name="T23" fmla="*/ 135 h 218"/>
              <a:gd name="T24" fmla="*/ 98 w 125"/>
              <a:gd name="T25" fmla="*/ 128 h 218"/>
              <a:gd name="T26" fmla="*/ 96 w 125"/>
              <a:gd name="T27" fmla="*/ 122 h 218"/>
              <a:gd name="T28" fmla="*/ 94 w 125"/>
              <a:gd name="T29" fmla="*/ 116 h 218"/>
              <a:gd name="T30" fmla="*/ 91 w 125"/>
              <a:gd name="T31" fmla="*/ 110 h 218"/>
              <a:gd name="T32" fmla="*/ 89 w 125"/>
              <a:gd name="T33" fmla="*/ 104 h 218"/>
              <a:gd name="T34" fmla="*/ 86 w 125"/>
              <a:gd name="T35" fmla="*/ 98 h 218"/>
              <a:gd name="T36" fmla="*/ 84 w 125"/>
              <a:gd name="T37" fmla="*/ 93 h 218"/>
              <a:gd name="T38" fmla="*/ 81 w 125"/>
              <a:gd name="T39" fmla="*/ 87 h 218"/>
              <a:gd name="T40" fmla="*/ 78 w 125"/>
              <a:gd name="T41" fmla="*/ 82 h 218"/>
              <a:gd name="T42" fmla="*/ 75 w 125"/>
              <a:gd name="T43" fmla="*/ 76 h 218"/>
              <a:gd name="T44" fmla="*/ 71 w 125"/>
              <a:gd name="T45" fmla="*/ 71 h 218"/>
              <a:gd name="T46" fmla="*/ 68 w 125"/>
              <a:gd name="T47" fmla="*/ 66 h 218"/>
              <a:gd name="T48" fmla="*/ 64 w 125"/>
              <a:gd name="T49" fmla="*/ 61 h 218"/>
              <a:gd name="T50" fmla="*/ 60 w 125"/>
              <a:gd name="T51" fmla="*/ 56 h 218"/>
              <a:gd name="T52" fmla="*/ 56 w 125"/>
              <a:gd name="T53" fmla="*/ 50 h 218"/>
              <a:gd name="T54" fmla="*/ 52 w 125"/>
              <a:gd name="T55" fmla="*/ 45 h 218"/>
              <a:gd name="T56" fmla="*/ 47 w 125"/>
              <a:gd name="T57" fmla="*/ 40 h 218"/>
              <a:gd name="T58" fmla="*/ 42 w 125"/>
              <a:gd name="T59" fmla="*/ 35 h 218"/>
              <a:gd name="T60" fmla="*/ 37 w 125"/>
              <a:gd name="T61" fmla="*/ 30 h 218"/>
              <a:gd name="T62" fmla="*/ 32 w 125"/>
              <a:gd name="T63" fmla="*/ 25 h 218"/>
              <a:gd name="T64" fmla="*/ 26 w 125"/>
              <a:gd name="T65" fmla="*/ 20 h 218"/>
              <a:gd name="T66" fmla="*/ 20 w 125"/>
              <a:gd name="T67" fmla="*/ 15 h 218"/>
              <a:gd name="T68" fmla="*/ 14 w 125"/>
              <a:gd name="T69" fmla="*/ 10 h 218"/>
              <a:gd name="T70" fmla="*/ 7 w 125"/>
              <a:gd name="T71" fmla="*/ 5 h 218"/>
              <a:gd name="T72" fmla="*/ 0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124" y="217"/>
                </a:moveTo>
                <a:lnTo>
                  <a:pt x="122" y="208"/>
                </a:lnTo>
                <a:lnTo>
                  <a:pt x="120" y="200"/>
                </a:lnTo>
                <a:lnTo>
                  <a:pt x="117" y="192"/>
                </a:lnTo>
                <a:lnTo>
                  <a:pt x="115" y="184"/>
                </a:lnTo>
                <a:lnTo>
                  <a:pt x="113" y="176"/>
                </a:lnTo>
                <a:lnTo>
                  <a:pt x="111" y="169"/>
                </a:lnTo>
                <a:lnTo>
                  <a:pt x="109" y="162"/>
                </a:lnTo>
                <a:lnTo>
                  <a:pt x="107" y="155"/>
                </a:lnTo>
                <a:lnTo>
                  <a:pt x="105" y="148"/>
                </a:lnTo>
                <a:lnTo>
                  <a:pt x="103" y="141"/>
                </a:lnTo>
                <a:lnTo>
                  <a:pt x="101" y="135"/>
                </a:lnTo>
                <a:lnTo>
                  <a:pt x="98" y="128"/>
                </a:lnTo>
                <a:lnTo>
                  <a:pt x="96" y="122"/>
                </a:lnTo>
                <a:lnTo>
                  <a:pt x="94" y="116"/>
                </a:lnTo>
                <a:lnTo>
                  <a:pt x="91" y="110"/>
                </a:lnTo>
                <a:lnTo>
                  <a:pt x="89" y="104"/>
                </a:lnTo>
                <a:lnTo>
                  <a:pt x="86" y="98"/>
                </a:lnTo>
                <a:lnTo>
                  <a:pt x="84" y="93"/>
                </a:lnTo>
                <a:lnTo>
                  <a:pt x="81" y="87"/>
                </a:lnTo>
                <a:lnTo>
                  <a:pt x="78" y="82"/>
                </a:lnTo>
                <a:lnTo>
                  <a:pt x="75" y="76"/>
                </a:lnTo>
                <a:lnTo>
                  <a:pt x="71" y="71"/>
                </a:lnTo>
                <a:lnTo>
                  <a:pt x="68" y="66"/>
                </a:lnTo>
                <a:lnTo>
                  <a:pt x="64" y="61"/>
                </a:lnTo>
                <a:lnTo>
                  <a:pt x="60" y="56"/>
                </a:lnTo>
                <a:lnTo>
                  <a:pt x="56" y="50"/>
                </a:lnTo>
                <a:lnTo>
                  <a:pt x="52" y="45"/>
                </a:lnTo>
                <a:lnTo>
                  <a:pt x="47" y="40"/>
                </a:lnTo>
                <a:lnTo>
                  <a:pt x="42" y="35"/>
                </a:lnTo>
                <a:lnTo>
                  <a:pt x="37" y="30"/>
                </a:lnTo>
                <a:lnTo>
                  <a:pt x="32" y="25"/>
                </a:lnTo>
                <a:lnTo>
                  <a:pt x="26" y="20"/>
                </a:lnTo>
                <a:lnTo>
                  <a:pt x="20" y="15"/>
                </a:lnTo>
                <a:lnTo>
                  <a:pt x="14" y="10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7" name="Freeform 21"/>
          <p:cNvSpPr>
            <a:spLocks/>
          </p:cNvSpPr>
          <p:nvPr/>
        </p:nvSpPr>
        <p:spPr bwMode="auto">
          <a:xfrm>
            <a:off x="3735388" y="4074474"/>
            <a:ext cx="891275" cy="81427"/>
          </a:xfrm>
          <a:custGeom>
            <a:avLst/>
            <a:gdLst>
              <a:gd name="T0" fmla="*/ 681 w 689"/>
              <a:gd name="T1" fmla="*/ 60 h 63"/>
              <a:gd name="T2" fmla="*/ 668 w 689"/>
              <a:gd name="T3" fmla="*/ 57 h 63"/>
              <a:gd name="T4" fmla="*/ 654 w 689"/>
              <a:gd name="T5" fmla="*/ 54 h 63"/>
              <a:gd name="T6" fmla="*/ 640 w 689"/>
              <a:gd name="T7" fmla="*/ 51 h 63"/>
              <a:gd name="T8" fmla="*/ 625 w 689"/>
              <a:gd name="T9" fmla="*/ 49 h 63"/>
              <a:gd name="T10" fmla="*/ 611 w 689"/>
              <a:gd name="T11" fmla="*/ 47 h 63"/>
              <a:gd name="T12" fmla="*/ 596 w 689"/>
              <a:gd name="T13" fmla="*/ 45 h 63"/>
              <a:gd name="T14" fmla="*/ 581 w 689"/>
              <a:gd name="T15" fmla="*/ 44 h 63"/>
              <a:gd name="T16" fmla="*/ 565 w 689"/>
              <a:gd name="T17" fmla="*/ 42 h 63"/>
              <a:gd name="T18" fmla="*/ 550 w 689"/>
              <a:gd name="T19" fmla="*/ 41 h 63"/>
              <a:gd name="T20" fmla="*/ 534 w 689"/>
              <a:gd name="T21" fmla="*/ 40 h 63"/>
              <a:gd name="T22" fmla="*/ 518 w 689"/>
              <a:gd name="T23" fmla="*/ 40 h 63"/>
              <a:gd name="T24" fmla="*/ 502 w 689"/>
              <a:gd name="T25" fmla="*/ 39 h 63"/>
              <a:gd name="T26" fmla="*/ 486 w 689"/>
              <a:gd name="T27" fmla="*/ 39 h 63"/>
              <a:gd name="T28" fmla="*/ 469 w 689"/>
              <a:gd name="T29" fmla="*/ 39 h 63"/>
              <a:gd name="T30" fmla="*/ 453 w 689"/>
              <a:gd name="T31" fmla="*/ 38 h 63"/>
              <a:gd name="T32" fmla="*/ 437 w 689"/>
              <a:gd name="T33" fmla="*/ 38 h 63"/>
              <a:gd name="T34" fmla="*/ 420 w 689"/>
              <a:gd name="T35" fmla="*/ 39 h 63"/>
              <a:gd name="T36" fmla="*/ 404 w 689"/>
              <a:gd name="T37" fmla="*/ 39 h 63"/>
              <a:gd name="T38" fmla="*/ 388 w 689"/>
              <a:gd name="T39" fmla="*/ 39 h 63"/>
              <a:gd name="T40" fmla="*/ 371 w 689"/>
              <a:gd name="T41" fmla="*/ 40 h 63"/>
              <a:gd name="T42" fmla="*/ 355 w 689"/>
              <a:gd name="T43" fmla="*/ 40 h 63"/>
              <a:gd name="T44" fmla="*/ 339 w 689"/>
              <a:gd name="T45" fmla="*/ 40 h 63"/>
              <a:gd name="T46" fmla="*/ 323 w 689"/>
              <a:gd name="T47" fmla="*/ 41 h 63"/>
              <a:gd name="T48" fmla="*/ 307 w 689"/>
              <a:gd name="T49" fmla="*/ 41 h 63"/>
              <a:gd name="T50" fmla="*/ 291 w 689"/>
              <a:gd name="T51" fmla="*/ 42 h 63"/>
              <a:gd name="T52" fmla="*/ 276 w 689"/>
              <a:gd name="T53" fmla="*/ 42 h 63"/>
              <a:gd name="T54" fmla="*/ 260 w 689"/>
              <a:gd name="T55" fmla="*/ 43 h 63"/>
              <a:gd name="T56" fmla="*/ 245 w 689"/>
              <a:gd name="T57" fmla="*/ 43 h 63"/>
              <a:gd name="T58" fmla="*/ 230 w 689"/>
              <a:gd name="T59" fmla="*/ 43 h 63"/>
              <a:gd name="T60" fmla="*/ 215 w 689"/>
              <a:gd name="T61" fmla="*/ 44 h 63"/>
              <a:gd name="T62" fmla="*/ 201 w 689"/>
              <a:gd name="T63" fmla="*/ 44 h 63"/>
              <a:gd name="T64" fmla="*/ 187 w 689"/>
              <a:gd name="T65" fmla="*/ 44 h 63"/>
              <a:gd name="T66" fmla="*/ 173 w 689"/>
              <a:gd name="T67" fmla="*/ 44 h 63"/>
              <a:gd name="T68" fmla="*/ 160 w 689"/>
              <a:gd name="T69" fmla="*/ 43 h 63"/>
              <a:gd name="T70" fmla="*/ 147 w 689"/>
              <a:gd name="T71" fmla="*/ 43 h 63"/>
              <a:gd name="T72" fmla="*/ 134 w 689"/>
              <a:gd name="T73" fmla="*/ 42 h 63"/>
              <a:gd name="T74" fmla="*/ 122 w 689"/>
              <a:gd name="T75" fmla="*/ 42 h 63"/>
              <a:gd name="T76" fmla="*/ 110 w 689"/>
              <a:gd name="T77" fmla="*/ 41 h 63"/>
              <a:gd name="T78" fmla="*/ 98 w 689"/>
              <a:gd name="T79" fmla="*/ 40 h 63"/>
              <a:gd name="T80" fmla="*/ 87 w 689"/>
              <a:gd name="T81" fmla="*/ 38 h 63"/>
              <a:gd name="T82" fmla="*/ 77 w 689"/>
              <a:gd name="T83" fmla="*/ 37 h 63"/>
              <a:gd name="T84" fmla="*/ 67 w 689"/>
              <a:gd name="T85" fmla="*/ 35 h 63"/>
              <a:gd name="T86" fmla="*/ 57 w 689"/>
              <a:gd name="T87" fmla="*/ 33 h 63"/>
              <a:gd name="T88" fmla="*/ 49 w 689"/>
              <a:gd name="T89" fmla="*/ 30 h 63"/>
              <a:gd name="T90" fmla="*/ 40 w 689"/>
              <a:gd name="T91" fmla="*/ 28 h 63"/>
              <a:gd name="T92" fmla="*/ 33 w 689"/>
              <a:gd name="T93" fmla="*/ 25 h 63"/>
              <a:gd name="T94" fmla="*/ 26 w 689"/>
              <a:gd name="T95" fmla="*/ 21 h 63"/>
              <a:gd name="T96" fmla="*/ 19 w 689"/>
              <a:gd name="T97" fmla="*/ 18 h 63"/>
              <a:gd name="T98" fmla="*/ 13 w 689"/>
              <a:gd name="T99" fmla="*/ 14 h 63"/>
              <a:gd name="T100" fmla="*/ 8 w 689"/>
              <a:gd name="T101" fmla="*/ 10 h 63"/>
              <a:gd name="T102" fmla="*/ 4 w 689"/>
              <a:gd name="T103" fmla="*/ 5 h 63"/>
              <a:gd name="T104" fmla="*/ 0 w 689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9"/>
              <a:gd name="T160" fmla="*/ 0 h 63"/>
              <a:gd name="T161" fmla="*/ 689 w 689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9" h="63">
                <a:moveTo>
                  <a:pt x="688" y="62"/>
                </a:moveTo>
                <a:lnTo>
                  <a:pt x="681" y="60"/>
                </a:lnTo>
                <a:lnTo>
                  <a:pt x="675" y="58"/>
                </a:lnTo>
                <a:lnTo>
                  <a:pt x="668" y="57"/>
                </a:lnTo>
                <a:lnTo>
                  <a:pt x="661" y="55"/>
                </a:lnTo>
                <a:lnTo>
                  <a:pt x="654" y="54"/>
                </a:lnTo>
                <a:lnTo>
                  <a:pt x="647" y="52"/>
                </a:lnTo>
                <a:lnTo>
                  <a:pt x="640" y="51"/>
                </a:lnTo>
                <a:lnTo>
                  <a:pt x="633" y="50"/>
                </a:lnTo>
                <a:lnTo>
                  <a:pt x="625" y="49"/>
                </a:lnTo>
                <a:lnTo>
                  <a:pt x="618" y="48"/>
                </a:lnTo>
                <a:lnTo>
                  <a:pt x="611" y="47"/>
                </a:lnTo>
                <a:lnTo>
                  <a:pt x="603" y="46"/>
                </a:lnTo>
                <a:lnTo>
                  <a:pt x="596" y="45"/>
                </a:lnTo>
                <a:lnTo>
                  <a:pt x="588" y="44"/>
                </a:lnTo>
                <a:lnTo>
                  <a:pt x="581" y="44"/>
                </a:lnTo>
                <a:lnTo>
                  <a:pt x="573" y="43"/>
                </a:lnTo>
                <a:lnTo>
                  <a:pt x="565" y="42"/>
                </a:lnTo>
                <a:lnTo>
                  <a:pt x="557" y="42"/>
                </a:lnTo>
                <a:lnTo>
                  <a:pt x="550" y="41"/>
                </a:lnTo>
                <a:lnTo>
                  <a:pt x="542" y="41"/>
                </a:lnTo>
                <a:lnTo>
                  <a:pt x="534" y="40"/>
                </a:lnTo>
                <a:lnTo>
                  <a:pt x="526" y="40"/>
                </a:lnTo>
                <a:lnTo>
                  <a:pt x="518" y="40"/>
                </a:lnTo>
                <a:lnTo>
                  <a:pt x="510" y="39"/>
                </a:lnTo>
                <a:lnTo>
                  <a:pt x="502" y="39"/>
                </a:lnTo>
                <a:lnTo>
                  <a:pt x="494" y="39"/>
                </a:lnTo>
                <a:lnTo>
                  <a:pt x="486" y="39"/>
                </a:lnTo>
                <a:lnTo>
                  <a:pt x="478" y="39"/>
                </a:lnTo>
                <a:lnTo>
                  <a:pt x="469" y="39"/>
                </a:lnTo>
                <a:lnTo>
                  <a:pt x="461" y="38"/>
                </a:lnTo>
                <a:lnTo>
                  <a:pt x="453" y="38"/>
                </a:lnTo>
                <a:lnTo>
                  <a:pt x="445" y="38"/>
                </a:lnTo>
                <a:lnTo>
                  <a:pt x="437" y="38"/>
                </a:lnTo>
                <a:lnTo>
                  <a:pt x="429" y="39"/>
                </a:lnTo>
                <a:lnTo>
                  <a:pt x="420" y="39"/>
                </a:lnTo>
                <a:lnTo>
                  <a:pt x="412" y="39"/>
                </a:lnTo>
                <a:lnTo>
                  <a:pt x="404" y="39"/>
                </a:lnTo>
                <a:lnTo>
                  <a:pt x="396" y="39"/>
                </a:lnTo>
                <a:lnTo>
                  <a:pt x="388" y="39"/>
                </a:lnTo>
                <a:lnTo>
                  <a:pt x="380" y="39"/>
                </a:lnTo>
                <a:lnTo>
                  <a:pt x="371" y="40"/>
                </a:lnTo>
                <a:lnTo>
                  <a:pt x="363" y="40"/>
                </a:lnTo>
                <a:lnTo>
                  <a:pt x="355" y="40"/>
                </a:lnTo>
                <a:lnTo>
                  <a:pt x="347" y="40"/>
                </a:lnTo>
                <a:lnTo>
                  <a:pt x="339" y="40"/>
                </a:lnTo>
                <a:lnTo>
                  <a:pt x="331" y="41"/>
                </a:lnTo>
                <a:lnTo>
                  <a:pt x="323" y="41"/>
                </a:lnTo>
                <a:lnTo>
                  <a:pt x="315" y="41"/>
                </a:lnTo>
                <a:lnTo>
                  <a:pt x="307" y="41"/>
                </a:lnTo>
                <a:lnTo>
                  <a:pt x="299" y="42"/>
                </a:lnTo>
                <a:lnTo>
                  <a:pt x="291" y="42"/>
                </a:lnTo>
                <a:lnTo>
                  <a:pt x="283" y="42"/>
                </a:lnTo>
                <a:lnTo>
                  <a:pt x="276" y="42"/>
                </a:lnTo>
                <a:lnTo>
                  <a:pt x="268" y="42"/>
                </a:lnTo>
                <a:lnTo>
                  <a:pt x="260" y="43"/>
                </a:lnTo>
                <a:lnTo>
                  <a:pt x="253" y="43"/>
                </a:lnTo>
                <a:lnTo>
                  <a:pt x="245" y="43"/>
                </a:lnTo>
                <a:lnTo>
                  <a:pt x="238" y="43"/>
                </a:lnTo>
                <a:lnTo>
                  <a:pt x="230" y="43"/>
                </a:lnTo>
                <a:lnTo>
                  <a:pt x="223" y="43"/>
                </a:lnTo>
                <a:lnTo>
                  <a:pt x="215" y="44"/>
                </a:lnTo>
                <a:lnTo>
                  <a:pt x="208" y="44"/>
                </a:lnTo>
                <a:lnTo>
                  <a:pt x="201" y="44"/>
                </a:lnTo>
                <a:lnTo>
                  <a:pt x="194" y="44"/>
                </a:lnTo>
                <a:lnTo>
                  <a:pt x="187" y="44"/>
                </a:lnTo>
                <a:lnTo>
                  <a:pt x="180" y="44"/>
                </a:lnTo>
                <a:lnTo>
                  <a:pt x="173" y="44"/>
                </a:lnTo>
                <a:lnTo>
                  <a:pt x="166" y="43"/>
                </a:lnTo>
                <a:lnTo>
                  <a:pt x="160" y="43"/>
                </a:lnTo>
                <a:lnTo>
                  <a:pt x="153" y="43"/>
                </a:lnTo>
                <a:lnTo>
                  <a:pt x="147" y="43"/>
                </a:lnTo>
                <a:lnTo>
                  <a:pt x="140" y="43"/>
                </a:lnTo>
                <a:lnTo>
                  <a:pt x="134" y="42"/>
                </a:lnTo>
                <a:lnTo>
                  <a:pt x="128" y="42"/>
                </a:lnTo>
                <a:lnTo>
                  <a:pt x="122" y="42"/>
                </a:lnTo>
                <a:lnTo>
                  <a:pt x="116" y="41"/>
                </a:lnTo>
                <a:lnTo>
                  <a:pt x="110" y="41"/>
                </a:lnTo>
                <a:lnTo>
                  <a:pt x="104" y="40"/>
                </a:lnTo>
                <a:lnTo>
                  <a:pt x="98" y="40"/>
                </a:lnTo>
                <a:lnTo>
                  <a:pt x="93" y="39"/>
                </a:lnTo>
                <a:lnTo>
                  <a:pt x="87" y="38"/>
                </a:lnTo>
                <a:lnTo>
                  <a:pt x="82" y="37"/>
                </a:lnTo>
                <a:lnTo>
                  <a:pt x="77" y="37"/>
                </a:lnTo>
                <a:lnTo>
                  <a:pt x="72" y="36"/>
                </a:lnTo>
                <a:lnTo>
                  <a:pt x="67" y="35"/>
                </a:lnTo>
                <a:lnTo>
                  <a:pt x="62" y="34"/>
                </a:lnTo>
                <a:lnTo>
                  <a:pt x="57" y="33"/>
                </a:lnTo>
                <a:lnTo>
                  <a:pt x="53" y="32"/>
                </a:lnTo>
                <a:lnTo>
                  <a:pt x="49" y="30"/>
                </a:lnTo>
                <a:lnTo>
                  <a:pt x="44" y="29"/>
                </a:lnTo>
                <a:lnTo>
                  <a:pt x="40" y="28"/>
                </a:lnTo>
                <a:lnTo>
                  <a:pt x="36" y="26"/>
                </a:lnTo>
                <a:lnTo>
                  <a:pt x="33" y="25"/>
                </a:lnTo>
                <a:lnTo>
                  <a:pt x="29" y="23"/>
                </a:lnTo>
                <a:lnTo>
                  <a:pt x="26" y="21"/>
                </a:lnTo>
                <a:lnTo>
                  <a:pt x="22" y="20"/>
                </a:lnTo>
                <a:lnTo>
                  <a:pt x="19" y="18"/>
                </a:lnTo>
                <a:lnTo>
                  <a:pt x="16" y="16"/>
                </a:lnTo>
                <a:lnTo>
                  <a:pt x="13" y="14"/>
                </a:lnTo>
                <a:lnTo>
                  <a:pt x="11" y="12"/>
                </a:lnTo>
                <a:lnTo>
                  <a:pt x="8" y="10"/>
                </a:lnTo>
                <a:lnTo>
                  <a:pt x="6" y="7"/>
                </a:lnTo>
                <a:lnTo>
                  <a:pt x="4" y="5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8" name="Freeform 22"/>
          <p:cNvSpPr>
            <a:spLocks/>
          </p:cNvSpPr>
          <p:nvPr/>
        </p:nvSpPr>
        <p:spPr bwMode="auto">
          <a:xfrm>
            <a:off x="3735388" y="3566526"/>
            <a:ext cx="755450" cy="509241"/>
          </a:xfrm>
          <a:custGeom>
            <a:avLst/>
            <a:gdLst>
              <a:gd name="T0" fmla="*/ 0 w 584"/>
              <a:gd name="T1" fmla="*/ 376 h 394"/>
              <a:gd name="T2" fmla="*/ 1 w 584"/>
              <a:gd name="T3" fmla="*/ 352 h 394"/>
              <a:gd name="T4" fmla="*/ 2 w 584"/>
              <a:gd name="T5" fmla="*/ 329 h 394"/>
              <a:gd name="T6" fmla="*/ 5 w 584"/>
              <a:gd name="T7" fmla="*/ 308 h 394"/>
              <a:gd name="T8" fmla="*/ 9 w 584"/>
              <a:gd name="T9" fmla="*/ 288 h 394"/>
              <a:gd name="T10" fmla="*/ 13 w 584"/>
              <a:gd name="T11" fmla="*/ 269 h 394"/>
              <a:gd name="T12" fmla="*/ 19 w 584"/>
              <a:gd name="T13" fmla="*/ 251 h 394"/>
              <a:gd name="T14" fmla="*/ 25 w 584"/>
              <a:gd name="T15" fmla="*/ 234 h 394"/>
              <a:gd name="T16" fmla="*/ 32 w 584"/>
              <a:gd name="T17" fmla="*/ 218 h 394"/>
              <a:gd name="T18" fmla="*/ 40 w 584"/>
              <a:gd name="T19" fmla="*/ 203 h 394"/>
              <a:gd name="T20" fmla="*/ 49 w 584"/>
              <a:gd name="T21" fmla="*/ 190 h 394"/>
              <a:gd name="T22" fmla="*/ 58 w 584"/>
              <a:gd name="T23" fmla="*/ 177 h 394"/>
              <a:gd name="T24" fmla="*/ 68 w 584"/>
              <a:gd name="T25" fmla="*/ 165 h 394"/>
              <a:gd name="T26" fmla="*/ 79 w 584"/>
              <a:gd name="T27" fmla="*/ 154 h 394"/>
              <a:gd name="T28" fmla="*/ 90 w 584"/>
              <a:gd name="T29" fmla="*/ 144 h 394"/>
              <a:gd name="T30" fmla="*/ 102 w 584"/>
              <a:gd name="T31" fmla="*/ 134 h 394"/>
              <a:gd name="T32" fmla="*/ 114 w 584"/>
              <a:gd name="T33" fmla="*/ 126 h 394"/>
              <a:gd name="T34" fmla="*/ 127 w 584"/>
              <a:gd name="T35" fmla="*/ 118 h 394"/>
              <a:gd name="T36" fmla="*/ 140 w 584"/>
              <a:gd name="T37" fmla="*/ 110 h 394"/>
              <a:gd name="T38" fmla="*/ 154 w 584"/>
              <a:gd name="T39" fmla="*/ 104 h 394"/>
              <a:gd name="T40" fmla="*/ 168 w 584"/>
              <a:gd name="T41" fmla="*/ 98 h 394"/>
              <a:gd name="T42" fmla="*/ 183 w 584"/>
              <a:gd name="T43" fmla="*/ 92 h 394"/>
              <a:gd name="T44" fmla="*/ 198 w 584"/>
              <a:gd name="T45" fmla="*/ 87 h 394"/>
              <a:gd name="T46" fmla="*/ 213 w 584"/>
              <a:gd name="T47" fmla="*/ 82 h 394"/>
              <a:gd name="T48" fmla="*/ 228 w 584"/>
              <a:gd name="T49" fmla="*/ 78 h 394"/>
              <a:gd name="T50" fmla="*/ 243 w 584"/>
              <a:gd name="T51" fmla="*/ 75 h 394"/>
              <a:gd name="T52" fmla="*/ 259 w 584"/>
              <a:gd name="T53" fmla="*/ 71 h 394"/>
              <a:gd name="T54" fmla="*/ 275 w 584"/>
              <a:gd name="T55" fmla="*/ 68 h 394"/>
              <a:gd name="T56" fmla="*/ 291 w 584"/>
              <a:gd name="T57" fmla="*/ 65 h 394"/>
              <a:gd name="T58" fmla="*/ 307 w 584"/>
              <a:gd name="T59" fmla="*/ 63 h 394"/>
              <a:gd name="T60" fmla="*/ 323 w 584"/>
              <a:gd name="T61" fmla="*/ 60 h 394"/>
              <a:gd name="T62" fmla="*/ 339 w 584"/>
              <a:gd name="T63" fmla="*/ 58 h 394"/>
              <a:gd name="T64" fmla="*/ 355 w 584"/>
              <a:gd name="T65" fmla="*/ 56 h 394"/>
              <a:gd name="T66" fmla="*/ 370 w 584"/>
              <a:gd name="T67" fmla="*/ 54 h 394"/>
              <a:gd name="T68" fmla="*/ 386 w 584"/>
              <a:gd name="T69" fmla="*/ 52 h 394"/>
              <a:gd name="T70" fmla="*/ 402 w 584"/>
              <a:gd name="T71" fmla="*/ 50 h 394"/>
              <a:gd name="T72" fmla="*/ 417 w 584"/>
              <a:gd name="T73" fmla="*/ 48 h 394"/>
              <a:gd name="T74" fmla="*/ 432 w 584"/>
              <a:gd name="T75" fmla="*/ 46 h 394"/>
              <a:gd name="T76" fmla="*/ 447 w 584"/>
              <a:gd name="T77" fmla="*/ 44 h 394"/>
              <a:gd name="T78" fmla="*/ 462 w 584"/>
              <a:gd name="T79" fmla="*/ 42 h 394"/>
              <a:gd name="T80" fmla="*/ 476 w 584"/>
              <a:gd name="T81" fmla="*/ 39 h 394"/>
              <a:gd name="T82" fmla="*/ 490 w 584"/>
              <a:gd name="T83" fmla="*/ 36 h 394"/>
              <a:gd name="T84" fmla="*/ 503 w 584"/>
              <a:gd name="T85" fmla="*/ 33 h 394"/>
              <a:gd name="T86" fmla="*/ 516 w 584"/>
              <a:gd name="T87" fmla="*/ 30 h 394"/>
              <a:gd name="T88" fmla="*/ 529 w 584"/>
              <a:gd name="T89" fmla="*/ 26 h 394"/>
              <a:gd name="T90" fmla="*/ 541 w 584"/>
              <a:gd name="T91" fmla="*/ 22 h 394"/>
              <a:gd name="T92" fmla="*/ 552 w 584"/>
              <a:gd name="T93" fmla="*/ 17 h 394"/>
              <a:gd name="T94" fmla="*/ 563 w 584"/>
              <a:gd name="T95" fmla="*/ 12 h 394"/>
              <a:gd name="T96" fmla="*/ 573 w 584"/>
              <a:gd name="T97" fmla="*/ 6 h 394"/>
              <a:gd name="T98" fmla="*/ 583 w 584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4"/>
              <a:gd name="T151" fmla="*/ 0 h 394"/>
              <a:gd name="T152" fmla="*/ 584 w 584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4" h="394">
                <a:moveTo>
                  <a:pt x="0" y="393"/>
                </a:moveTo>
                <a:lnTo>
                  <a:pt x="0" y="384"/>
                </a:lnTo>
                <a:lnTo>
                  <a:pt x="0" y="376"/>
                </a:lnTo>
                <a:lnTo>
                  <a:pt x="0" y="368"/>
                </a:lnTo>
                <a:lnTo>
                  <a:pt x="0" y="360"/>
                </a:lnTo>
                <a:lnTo>
                  <a:pt x="1" y="352"/>
                </a:lnTo>
                <a:lnTo>
                  <a:pt x="1" y="344"/>
                </a:lnTo>
                <a:lnTo>
                  <a:pt x="2" y="337"/>
                </a:lnTo>
                <a:lnTo>
                  <a:pt x="2" y="329"/>
                </a:lnTo>
                <a:lnTo>
                  <a:pt x="3" y="322"/>
                </a:lnTo>
                <a:lnTo>
                  <a:pt x="4" y="315"/>
                </a:lnTo>
                <a:lnTo>
                  <a:pt x="5" y="308"/>
                </a:lnTo>
                <a:lnTo>
                  <a:pt x="6" y="301"/>
                </a:lnTo>
                <a:lnTo>
                  <a:pt x="7" y="294"/>
                </a:lnTo>
                <a:lnTo>
                  <a:pt x="9" y="288"/>
                </a:lnTo>
                <a:lnTo>
                  <a:pt x="10" y="281"/>
                </a:lnTo>
                <a:lnTo>
                  <a:pt x="12" y="275"/>
                </a:lnTo>
                <a:lnTo>
                  <a:pt x="13" y="269"/>
                </a:lnTo>
                <a:lnTo>
                  <a:pt x="15" y="262"/>
                </a:lnTo>
                <a:lnTo>
                  <a:pt x="17" y="256"/>
                </a:lnTo>
                <a:lnTo>
                  <a:pt x="19" y="251"/>
                </a:lnTo>
                <a:lnTo>
                  <a:pt x="21" y="245"/>
                </a:lnTo>
                <a:lnTo>
                  <a:pt x="23" y="239"/>
                </a:lnTo>
                <a:lnTo>
                  <a:pt x="25" y="234"/>
                </a:lnTo>
                <a:lnTo>
                  <a:pt x="27" y="228"/>
                </a:lnTo>
                <a:lnTo>
                  <a:pt x="30" y="223"/>
                </a:lnTo>
                <a:lnTo>
                  <a:pt x="32" y="218"/>
                </a:lnTo>
                <a:lnTo>
                  <a:pt x="35" y="213"/>
                </a:lnTo>
                <a:lnTo>
                  <a:pt x="37" y="208"/>
                </a:lnTo>
                <a:lnTo>
                  <a:pt x="40" y="203"/>
                </a:lnTo>
                <a:lnTo>
                  <a:pt x="43" y="199"/>
                </a:lnTo>
                <a:lnTo>
                  <a:pt x="46" y="194"/>
                </a:lnTo>
                <a:lnTo>
                  <a:pt x="49" y="190"/>
                </a:lnTo>
                <a:lnTo>
                  <a:pt x="52" y="185"/>
                </a:lnTo>
                <a:lnTo>
                  <a:pt x="55" y="181"/>
                </a:lnTo>
                <a:lnTo>
                  <a:pt x="58" y="177"/>
                </a:lnTo>
                <a:lnTo>
                  <a:pt x="61" y="173"/>
                </a:lnTo>
                <a:lnTo>
                  <a:pt x="65" y="169"/>
                </a:lnTo>
                <a:lnTo>
                  <a:pt x="68" y="165"/>
                </a:lnTo>
                <a:lnTo>
                  <a:pt x="72" y="161"/>
                </a:lnTo>
                <a:lnTo>
                  <a:pt x="75" y="157"/>
                </a:lnTo>
                <a:lnTo>
                  <a:pt x="79" y="154"/>
                </a:lnTo>
                <a:lnTo>
                  <a:pt x="83" y="150"/>
                </a:lnTo>
                <a:lnTo>
                  <a:pt x="86" y="147"/>
                </a:lnTo>
                <a:lnTo>
                  <a:pt x="90" y="144"/>
                </a:lnTo>
                <a:lnTo>
                  <a:pt x="94" y="140"/>
                </a:lnTo>
                <a:lnTo>
                  <a:pt x="98" y="137"/>
                </a:lnTo>
                <a:lnTo>
                  <a:pt x="102" y="134"/>
                </a:lnTo>
                <a:lnTo>
                  <a:pt x="106" y="131"/>
                </a:lnTo>
                <a:lnTo>
                  <a:pt x="110" y="128"/>
                </a:lnTo>
                <a:lnTo>
                  <a:pt x="114" y="126"/>
                </a:lnTo>
                <a:lnTo>
                  <a:pt x="119" y="123"/>
                </a:lnTo>
                <a:lnTo>
                  <a:pt x="123" y="120"/>
                </a:lnTo>
                <a:lnTo>
                  <a:pt x="127" y="118"/>
                </a:lnTo>
                <a:lnTo>
                  <a:pt x="132" y="115"/>
                </a:lnTo>
                <a:lnTo>
                  <a:pt x="136" y="113"/>
                </a:lnTo>
                <a:lnTo>
                  <a:pt x="140" y="110"/>
                </a:lnTo>
                <a:lnTo>
                  <a:pt x="145" y="108"/>
                </a:lnTo>
                <a:lnTo>
                  <a:pt x="150" y="106"/>
                </a:lnTo>
                <a:lnTo>
                  <a:pt x="154" y="104"/>
                </a:lnTo>
                <a:lnTo>
                  <a:pt x="159" y="102"/>
                </a:lnTo>
                <a:lnTo>
                  <a:pt x="164" y="100"/>
                </a:lnTo>
                <a:lnTo>
                  <a:pt x="168" y="98"/>
                </a:lnTo>
                <a:lnTo>
                  <a:pt x="173" y="96"/>
                </a:lnTo>
                <a:lnTo>
                  <a:pt x="178" y="94"/>
                </a:lnTo>
                <a:lnTo>
                  <a:pt x="183" y="92"/>
                </a:lnTo>
                <a:lnTo>
                  <a:pt x="188" y="90"/>
                </a:lnTo>
                <a:lnTo>
                  <a:pt x="193" y="89"/>
                </a:lnTo>
                <a:lnTo>
                  <a:pt x="198" y="87"/>
                </a:lnTo>
                <a:lnTo>
                  <a:pt x="203" y="85"/>
                </a:lnTo>
                <a:lnTo>
                  <a:pt x="208" y="84"/>
                </a:lnTo>
                <a:lnTo>
                  <a:pt x="213" y="82"/>
                </a:lnTo>
                <a:lnTo>
                  <a:pt x="218" y="81"/>
                </a:lnTo>
                <a:lnTo>
                  <a:pt x="223" y="80"/>
                </a:lnTo>
                <a:lnTo>
                  <a:pt x="228" y="78"/>
                </a:lnTo>
                <a:lnTo>
                  <a:pt x="233" y="77"/>
                </a:lnTo>
                <a:lnTo>
                  <a:pt x="238" y="76"/>
                </a:lnTo>
                <a:lnTo>
                  <a:pt x="243" y="75"/>
                </a:lnTo>
                <a:lnTo>
                  <a:pt x="249" y="73"/>
                </a:lnTo>
                <a:lnTo>
                  <a:pt x="254" y="72"/>
                </a:lnTo>
                <a:lnTo>
                  <a:pt x="259" y="71"/>
                </a:lnTo>
                <a:lnTo>
                  <a:pt x="264" y="70"/>
                </a:lnTo>
                <a:lnTo>
                  <a:pt x="270" y="69"/>
                </a:lnTo>
                <a:lnTo>
                  <a:pt x="275" y="68"/>
                </a:lnTo>
                <a:lnTo>
                  <a:pt x="280" y="67"/>
                </a:lnTo>
                <a:lnTo>
                  <a:pt x="286" y="66"/>
                </a:lnTo>
                <a:lnTo>
                  <a:pt x="291" y="65"/>
                </a:lnTo>
                <a:lnTo>
                  <a:pt x="296" y="65"/>
                </a:lnTo>
                <a:lnTo>
                  <a:pt x="301" y="64"/>
                </a:lnTo>
                <a:lnTo>
                  <a:pt x="307" y="63"/>
                </a:lnTo>
                <a:lnTo>
                  <a:pt x="312" y="62"/>
                </a:lnTo>
                <a:lnTo>
                  <a:pt x="317" y="61"/>
                </a:lnTo>
                <a:lnTo>
                  <a:pt x="323" y="60"/>
                </a:lnTo>
                <a:lnTo>
                  <a:pt x="328" y="60"/>
                </a:lnTo>
                <a:lnTo>
                  <a:pt x="333" y="59"/>
                </a:lnTo>
                <a:lnTo>
                  <a:pt x="339" y="58"/>
                </a:lnTo>
                <a:lnTo>
                  <a:pt x="344" y="58"/>
                </a:lnTo>
                <a:lnTo>
                  <a:pt x="349" y="57"/>
                </a:lnTo>
                <a:lnTo>
                  <a:pt x="355" y="56"/>
                </a:lnTo>
                <a:lnTo>
                  <a:pt x="360" y="56"/>
                </a:lnTo>
                <a:lnTo>
                  <a:pt x="365" y="55"/>
                </a:lnTo>
                <a:lnTo>
                  <a:pt x="370" y="54"/>
                </a:lnTo>
                <a:lnTo>
                  <a:pt x="376" y="54"/>
                </a:lnTo>
                <a:lnTo>
                  <a:pt x="381" y="53"/>
                </a:lnTo>
                <a:lnTo>
                  <a:pt x="386" y="52"/>
                </a:lnTo>
                <a:lnTo>
                  <a:pt x="391" y="52"/>
                </a:lnTo>
                <a:lnTo>
                  <a:pt x="397" y="51"/>
                </a:lnTo>
                <a:lnTo>
                  <a:pt x="402" y="50"/>
                </a:lnTo>
                <a:lnTo>
                  <a:pt x="407" y="50"/>
                </a:lnTo>
                <a:lnTo>
                  <a:pt x="412" y="49"/>
                </a:lnTo>
                <a:lnTo>
                  <a:pt x="417" y="48"/>
                </a:lnTo>
                <a:lnTo>
                  <a:pt x="422" y="48"/>
                </a:lnTo>
                <a:lnTo>
                  <a:pt x="427" y="47"/>
                </a:lnTo>
                <a:lnTo>
                  <a:pt x="432" y="46"/>
                </a:lnTo>
                <a:lnTo>
                  <a:pt x="437" y="45"/>
                </a:lnTo>
                <a:lnTo>
                  <a:pt x="442" y="45"/>
                </a:lnTo>
                <a:lnTo>
                  <a:pt x="447" y="44"/>
                </a:lnTo>
                <a:lnTo>
                  <a:pt x="452" y="43"/>
                </a:lnTo>
                <a:lnTo>
                  <a:pt x="457" y="42"/>
                </a:lnTo>
                <a:lnTo>
                  <a:pt x="462" y="42"/>
                </a:lnTo>
                <a:lnTo>
                  <a:pt x="466" y="41"/>
                </a:lnTo>
                <a:lnTo>
                  <a:pt x="471" y="40"/>
                </a:lnTo>
                <a:lnTo>
                  <a:pt x="476" y="39"/>
                </a:lnTo>
                <a:lnTo>
                  <a:pt x="481" y="38"/>
                </a:lnTo>
                <a:lnTo>
                  <a:pt x="485" y="37"/>
                </a:lnTo>
                <a:lnTo>
                  <a:pt x="490" y="36"/>
                </a:lnTo>
                <a:lnTo>
                  <a:pt x="494" y="35"/>
                </a:lnTo>
                <a:lnTo>
                  <a:pt x="499" y="34"/>
                </a:lnTo>
                <a:lnTo>
                  <a:pt x="503" y="33"/>
                </a:lnTo>
                <a:lnTo>
                  <a:pt x="508" y="32"/>
                </a:lnTo>
                <a:lnTo>
                  <a:pt x="512" y="31"/>
                </a:lnTo>
                <a:lnTo>
                  <a:pt x="516" y="30"/>
                </a:lnTo>
                <a:lnTo>
                  <a:pt x="520" y="28"/>
                </a:lnTo>
                <a:lnTo>
                  <a:pt x="525" y="27"/>
                </a:lnTo>
                <a:lnTo>
                  <a:pt x="529" y="26"/>
                </a:lnTo>
                <a:lnTo>
                  <a:pt x="533" y="24"/>
                </a:lnTo>
                <a:lnTo>
                  <a:pt x="537" y="23"/>
                </a:lnTo>
                <a:lnTo>
                  <a:pt x="541" y="22"/>
                </a:lnTo>
                <a:lnTo>
                  <a:pt x="545" y="20"/>
                </a:lnTo>
                <a:lnTo>
                  <a:pt x="548" y="19"/>
                </a:lnTo>
                <a:lnTo>
                  <a:pt x="552" y="17"/>
                </a:lnTo>
                <a:lnTo>
                  <a:pt x="556" y="15"/>
                </a:lnTo>
                <a:lnTo>
                  <a:pt x="559" y="14"/>
                </a:lnTo>
                <a:lnTo>
                  <a:pt x="563" y="12"/>
                </a:lnTo>
                <a:lnTo>
                  <a:pt x="566" y="10"/>
                </a:lnTo>
                <a:lnTo>
                  <a:pt x="570" y="8"/>
                </a:lnTo>
                <a:lnTo>
                  <a:pt x="573" y="6"/>
                </a:lnTo>
                <a:lnTo>
                  <a:pt x="576" y="4"/>
                </a:lnTo>
                <a:lnTo>
                  <a:pt x="580" y="2"/>
                </a:lnTo>
                <a:lnTo>
                  <a:pt x="583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69" name="Freeform 23"/>
          <p:cNvSpPr>
            <a:spLocks/>
          </p:cNvSpPr>
          <p:nvPr/>
        </p:nvSpPr>
        <p:spPr bwMode="auto">
          <a:xfrm>
            <a:off x="4551636" y="3619518"/>
            <a:ext cx="323395" cy="228771"/>
          </a:xfrm>
          <a:custGeom>
            <a:avLst/>
            <a:gdLst>
              <a:gd name="T0" fmla="*/ 249 w 250"/>
              <a:gd name="T1" fmla="*/ 176 h 177"/>
              <a:gd name="T2" fmla="*/ 242 w 250"/>
              <a:gd name="T3" fmla="*/ 173 h 177"/>
              <a:gd name="T4" fmla="*/ 235 w 250"/>
              <a:gd name="T5" fmla="*/ 169 h 177"/>
              <a:gd name="T6" fmla="*/ 229 w 250"/>
              <a:gd name="T7" fmla="*/ 166 h 177"/>
              <a:gd name="T8" fmla="*/ 223 w 250"/>
              <a:gd name="T9" fmla="*/ 162 h 177"/>
              <a:gd name="T10" fmla="*/ 217 w 250"/>
              <a:gd name="T11" fmla="*/ 158 h 177"/>
              <a:gd name="T12" fmla="*/ 211 w 250"/>
              <a:gd name="T13" fmla="*/ 155 h 177"/>
              <a:gd name="T14" fmla="*/ 206 w 250"/>
              <a:gd name="T15" fmla="*/ 151 h 177"/>
              <a:gd name="T16" fmla="*/ 200 w 250"/>
              <a:gd name="T17" fmla="*/ 147 h 177"/>
              <a:gd name="T18" fmla="*/ 195 w 250"/>
              <a:gd name="T19" fmla="*/ 143 h 177"/>
              <a:gd name="T20" fmla="*/ 190 w 250"/>
              <a:gd name="T21" fmla="*/ 139 h 177"/>
              <a:gd name="T22" fmla="*/ 185 w 250"/>
              <a:gd name="T23" fmla="*/ 135 h 177"/>
              <a:gd name="T24" fmla="*/ 180 w 250"/>
              <a:gd name="T25" fmla="*/ 131 h 177"/>
              <a:gd name="T26" fmla="*/ 175 w 250"/>
              <a:gd name="T27" fmla="*/ 127 h 177"/>
              <a:gd name="T28" fmla="*/ 171 w 250"/>
              <a:gd name="T29" fmla="*/ 122 h 177"/>
              <a:gd name="T30" fmla="*/ 166 w 250"/>
              <a:gd name="T31" fmla="*/ 118 h 177"/>
              <a:gd name="T32" fmla="*/ 162 w 250"/>
              <a:gd name="T33" fmla="*/ 114 h 177"/>
              <a:gd name="T34" fmla="*/ 157 w 250"/>
              <a:gd name="T35" fmla="*/ 110 h 177"/>
              <a:gd name="T36" fmla="*/ 153 w 250"/>
              <a:gd name="T37" fmla="*/ 106 h 177"/>
              <a:gd name="T38" fmla="*/ 148 w 250"/>
              <a:gd name="T39" fmla="*/ 101 h 177"/>
              <a:gd name="T40" fmla="*/ 144 w 250"/>
              <a:gd name="T41" fmla="*/ 97 h 177"/>
              <a:gd name="T42" fmla="*/ 140 w 250"/>
              <a:gd name="T43" fmla="*/ 93 h 177"/>
              <a:gd name="T44" fmla="*/ 135 w 250"/>
              <a:gd name="T45" fmla="*/ 89 h 177"/>
              <a:gd name="T46" fmla="*/ 131 w 250"/>
              <a:gd name="T47" fmla="*/ 84 h 177"/>
              <a:gd name="T48" fmla="*/ 127 w 250"/>
              <a:gd name="T49" fmla="*/ 80 h 177"/>
              <a:gd name="T50" fmla="*/ 122 w 250"/>
              <a:gd name="T51" fmla="*/ 76 h 177"/>
              <a:gd name="T52" fmla="*/ 118 w 250"/>
              <a:gd name="T53" fmla="*/ 72 h 177"/>
              <a:gd name="T54" fmla="*/ 113 w 250"/>
              <a:gd name="T55" fmla="*/ 68 h 177"/>
              <a:gd name="T56" fmla="*/ 109 w 250"/>
              <a:gd name="T57" fmla="*/ 63 h 177"/>
              <a:gd name="T58" fmla="*/ 104 w 250"/>
              <a:gd name="T59" fmla="*/ 59 h 177"/>
              <a:gd name="T60" fmla="*/ 99 w 250"/>
              <a:gd name="T61" fmla="*/ 55 h 177"/>
              <a:gd name="T62" fmla="*/ 94 w 250"/>
              <a:gd name="T63" fmla="*/ 51 h 177"/>
              <a:gd name="T64" fmla="*/ 89 w 250"/>
              <a:gd name="T65" fmla="*/ 47 h 177"/>
              <a:gd name="T66" fmla="*/ 84 w 250"/>
              <a:gd name="T67" fmla="*/ 44 h 177"/>
              <a:gd name="T68" fmla="*/ 79 w 250"/>
              <a:gd name="T69" fmla="*/ 40 h 177"/>
              <a:gd name="T70" fmla="*/ 73 w 250"/>
              <a:gd name="T71" fmla="*/ 36 h 177"/>
              <a:gd name="T72" fmla="*/ 68 w 250"/>
              <a:gd name="T73" fmla="*/ 32 h 177"/>
              <a:gd name="T74" fmla="*/ 62 w 250"/>
              <a:gd name="T75" fmla="*/ 29 h 177"/>
              <a:gd name="T76" fmla="*/ 56 w 250"/>
              <a:gd name="T77" fmla="*/ 25 h 177"/>
              <a:gd name="T78" fmla="*/ 50 w 250"/>
              <a:gd name="T79" fmla="*/ 22 h 177"/>
              <a:gd name="T80" fmla="*/ 43 w 250"/>
              <a:gd name="T81" fmla="*/ 18 h 177"/>
              <a:gd name="T82" fmla="*/ 37 w 250"/>
              <a:gd name="T83" fmla="*/ 15 h 177"/>
              <a:gd name="T84" fmla="*/ 30 w 250"/>
              <a:gd name="T85" fmla="*/ 12 h 177"/>
              <a:gd name="T86" fmla="*/ 23 w 250"/>
              <a:gd name="T87" fmla="*/ 9 h 177"/>
              <a:gd name="T88" fmla="*/ 15 w 250"/>
              <a:gd name="T89" fmla="*/ 6 h 177"/>
              <a:gd name="T90" fmla="*/ 8 w 250"/>
              <a:gd name="T91" fmla="*/ 3 h 177"/>
              <a:gd name="T92" fmla="*/ 0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249" y="176"/>
                </a:moveTo>
                <a:lnTo>
                  <a:pt x="242" y="173"/>
                </a:lnTo>
                <a:lnTo>
                  <a:pt x="235" y="169"/>
                </a:lnTo>
                <a:lnTo>
                  <a:pt x="229" y="166"/>
                </a:lnTo>
                <a:lnTo>
                  <a:pt x="223" y="162"/>
                </a:lnTo>
                <a:lnTo>
                  <a:pt x="217" y="158"/>
                </a:lnTo>
                <a:lnTo>
                  <a:pt x="211" y="155"/>
                </a:lnTo>
                <a:lnTo>
                  <a:pt x="206" y="151"/>
                </a:lnTo>
                <a:lnTo>
                  <a:pt x="200" y="147"/>
                </a:lnTo>
                <a:lnTo>
                  <a:pt x="195" y="143"/>
                </a:lnTo>
                <a:lnTo>
                  <a:pt x="190" y="139"/>
                </a:lnTo>
                <a:lnTo>
                  <a:pt x="185" y="135"/>
                </a:lnTo>
                <a:lnTo>
                  <a:pt x="180" y="131"/>
                </a:lnTo>
                <a:lnTo>
                  <a:pt x="175" y="127"/>
                </a:lnTo>
                <a:lnTo>
                  <a:pt x="171" y="122"/>
                </a:lnTo>
                <a:lnTo>
                  <a:pt x="166" y="118"/>
                </a:lnTo>
                <a:lnTo>
                  <a:pt x="162" y="114"/>
                </a:lnTo>
                <a:lnTo>
                  <a:pt x="157" y="110"/>
                </a:lnTo>
                <a:lnTo>
                  <a:pt x="153" y="106"/>
                </a:lnTo>
                <a:lnTo>
                  <a:pt x="148" y="101"/>
                </a:lnTo>
                <a:lnTo>
                  <a:pt x="144" y="97"/>
                </a:lnTo>
                <a:lnTo>
                  <a:pt x="140" y="93"/>
                </a:lnTo>
                <a:lnTo>
                  <a:pt x="135" y="89"/>
                </a:lnTo>
                <a:lnTo>
                  <a:pt x="131" y="84"/>
                </a:lnTo>
                <a:lnTo>
                  <a:pt x="127" y="80"/>
                </a:lnTo>
                <a:lnTo>
                  <a:pt x="122" y="76"/>
                </a:lnTo>
                <a:lnTo>
                  <a:pt x="118" y="72"/>
                </a:lnTo>
                <a:lnTo>
                  <a:pt x="113" y="68"/>
                </a:lnTo>
                <a:lnTo>
                  <a:pt x="109" y="63"/>
                </a:lnTo>
                <a:lnTo>
                  <a:pt x="104" y="59"/>
                </a:lnTo>
                <a:lnTo>
                  <a:pt x="99" y="55"/>
                </a:lnTo>
                <a:lnTo>
                  <a:pt x="94" y="51"/>
                </a:lnTo>
                <a:lnTo>
                  <a:pt x="89" y="47"/>
                </a:lnTo>
                <a:lnTo>
                  <a:pt x="84" y="44"/>
                </a:lnTo>
                <a:lnTo>
                  <a:pt x="79" y="40"/>
                </a:lnTo>
                <a:lnTo>
                  <a:pt x="73" y="36"/>
                </a:lnTo>
                <a:lnTo>
                  <a:pt x="68" y="32"/>
                </a:lnTo>
                <a:lnTo>
                  <a:pt x="62" y="29"/>
                </a:lnTo>
                <a:lnTo>
                  <a:pt x="56" y="25"/>
                </a:lnTo>
                <a:lnTo>
                  <a:pt x="50" y="22"/>
                </a:lnTo>
                <a:lnTo>
                  <a:pt x="43" y="18"/>
                </a:lnTo>
                <a:lnTo>
                  <a:pt x="37" y="15"/>
                </a:lnTo>
                <a:lnTo>
                  <a:pt x="30" y="12"/>
                </a:lnTo>
                <a:lnTo>
                  <a:pt x="23" y="9"/>
                </a:lnTo>
                <a:lnTo>
                  <a:pt x="15" y="6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0" name="Freeform 24"/>
          <p:cNvSpPr>
            <a:spLocks/>
          </p:cNvSpPr>
          <p:nvPr/>
        </p:nvSpPr>
        <p:spPr bwMode="auto">
          <a:xfrm>
            <a:off x="4383471" y="2966810"/>
            <a:ext cx="230257" cy="654000"/>
          </a:xfrm>
          <a:custGeom>
            <a:avLst/>
            <a:gdLst>
              <a:gd name="T0" fmla="*/ 126 w 178"/>
              <a:gd name="T1" fmla="*/ 503 h 506"/>
              <a:gd name="T2" fmla="*/ 118 w 178"/>
              <a:gd name="T3" fmla="*/ 499 h 506"/>
              <a:gd name="T4" fmla="*/ 111 w 178"/>
              <a:gd name="T5" fmla="*/ 494 h 506"/>
              <a:gd name="T6" fmla="*/ 103 w 178"/>
              <a:gd name="T7" fmla="*/ 488 h 506"/>
              <a:gd name="T8" fmla="*/ 96 w 178"/>
              <a:gd name="T9" fmla="*/ 483 h 506"/>
              <a:gd name="T10" fmla="*/ 89 w 178"/>
              <a:gd name="T11" fmla="*/ 476 h 506"/>
              <a:gd name="T12" fmla="*/ 82 w 178"/>
              <a:gd name="T13" fmla="*/ 469 h 506"/>
              <a:gd name="T14" fmla="*/ 76 w 178"/>
              <a:gd name="T15" fmla="*/ 462 h 506"/>
              <a:gd name="T16" fmla="*/ 69 w 178"/>
              <a:gd name="T17" fmla="*/ 455 h 506"/>
              <a:gd name="T18" fmla="*/ 63 w 178"/>
              <a:gd name="T19" fmla="*/ 447 h 506"/>
              <a:gd name="T20" fmla="*/ 57 w 178"/>
              <a:gd name="T21" fmla="*/ 438 h 506"/>
              <a:gd name="T22" fmla="*/ 51 w 178"/>
              <a:gd name="T23" fmla="*/ 430 h 506"/>
              <a:gd name="T24" fmla="*/ 46 w 178"/>
              <a:gd name="T25" fmla="*/ 421 h 506"/>
              <a:gd name="T26" fmla="*/ 40 w 178"/>
              <a:gd name="T27" fmla="*/ 412 h 506"/>
              <a:gd name="T28" fmla="*/ 35 w 178"/>
              <a:gd name="T29" fmla="*/ 403 h 506"/>
              <a:gd name="T30" fmla="*/ 31 w 178"/>
              <a:gd name="T31" fmla="*/ 393 h 506"/>
              <a:gd name="T32" fmla="*/ 26 w 178"/>
              <a:gd name="T33" fmla="*/ 383 h 506"/>
              <a:gd name="T34" fmla="*/ 22 w 178"/>
              <a:gd name="T35" fmla="*/ 372 h 506"/>
              <a:gd name="T36" fmla="*/ 18 w 178"/>
              <a:gd name="T37" fmla="*/ 362 h 506"/>
              <a:gd name="T38" fmla="*/ 15 w 178"/>
              <a:gd name="T39" fmla="*/ 351 h 506"/>
              <a:gd name="T40" fmla="*/ 12 w 178"/>
              <a:gd name="T41" fmla="*/ 340 h 506"/>
              <a:gd name="T42" fmla="*/ 9 w 178"/>
              <a:gd name="T43" fmla="*/ 329 h 506"/>
              <a:gd name="T44" fmla="*/ 7 w 178"/>
              <a:gd name="T45" fmla="*/ 318 h 506"/>
              <a:gd name="T46" fmla="*/ 4 w 178"/>
              <a:gd name="T47" fmla="*/ 307 h 506"/>
              <a:gd name="T48" fmla="*/ 3 w 178"/>
              <a:gd name="T49" fmla="*/ 295 h 506"/>
              <a:gd name="T50" fmla="*/ 1 w 178"/>
              <a:gd name="T51" fmla="*/ 284 h 506"/>
              <a:gd name="T52" fmla="*/ 0 w 178"/>
              <a:gd name="T53" fmla="*/ 272 h 506"/>
              <a:gd name="T54" fmla="*/ 0 w 178"/>
              <a:gd name="T55" fmla="*/ 261 h 506"/>
              <a:gd name="T56" fmla="*/ 0 w 178"/>
              <a:gd name="T57" fmla="*/ 249 h 506"/>
              <a:gd name="T58" fmla="*/ 0 w 178"/>
              <a:gd name="T59" fmla="*/ 238 h 506"/>
              <a:gd name="T60" fmla="*/ 0 w 178"/>
              <a:gd name="T61" fmla="*/ 226 h 506"/>
              <a:gd name="T62" fmla="*/ 1 w 178"/>
              <a:gd name="T63" fmla="*/ 215 h 506"/>
              <a:gd name="T64" fmla="*/ 3 w 178"/>
              <a:gd name="T65" fmla="*/ 203 h 506"/>
              <a:gd name="T66" fmla="*/ 5 w 178"/>
              <a:gd name="T67" fmla="*/ 192 h 506"/>
              <a:gd name="T68" fmla="*/ 7 w 178"/>
              <a:gd name="T69" fmla="*/ 180 h 506"/>
              <a:gd name="T70" fmla="*/ 10 w 178"/>
              <a:gd name="T71" fmla="*/ 169 h 506"/>
              <a:gd name="T72" fmla="*/ 14 w 178"/>
              <a:gd name="T73" fmla="*/ 158 h 506"/>
              <a:gd name="T74" fmla="*/ 18 w 178"/>
              <a:gd name="T75" fmla="*/ 147 h 506"/>
              <a:gd name="T76" fmla="*/ 22 w 178"/>
              <a:gd name="T77" fmla="*/ 136 h 506"/>
              <a:gd name="T78" fmla="*/ 27 w 178"/>
              <a:gd name="T79" fmla="*/ 126 h 506"/>
              <a:gd name="T80" fmla="*/ 33 w 178"/>
              <a:gd name="T81" fmla="*/ 116 h 506"/>
              <a:gd name="T82" fmla="*/ 39 w 178"/>
              <a:gd name="T83" fmla="*/ 105 h 506"/>
              <a:gd name="T84" fmla="*/ 45 w 178"/>
              <a:gd name="T85" fmla="*/ 95 h 506"/>
              <a:gd name="T86" fmla="*/ 52 w 178"/>
              <a:gd name="T87" fmla="*/ 86 h 506"/>
              <a:gd name="T88" fmla="*/ 60 w 178"/>
              <a:gd name="T89" fmla="*/ 76 h 506"/>
              <a:gd name="T90" fmla="*/ 68 w 178"/>
              <a:gd name="T91" fmla="*/ 67 h 506"/>
              <a:gd name="T92" fmla="*/ 77 w 178"/>
              <a:gd name="T93" fmla="*/ 59 h 506"/>
              <a:gd name="T94" fmla="*/ 87 w 178"/>
              <a:gd name="T95" fmla="*/ 50 h 506"/>
              <a:gd name="T96" fmla="*/ 97 w 178"/>
              <a:gd name="T97" fmla="*/ 42 h 506"/>
              <a:gd name="T98" fmla="*/ 107 w 178"/>
              <a:gd name="T99" fmla="*/ 34 h 506"/>
              <a:gd name="T100" fmla="*/ 118 w 178"/>
              <a:gd name="T101" fmla="*/ 27 h 506"/>
              <a:gd name="T102" fmla="*/ 130 w 178"/>
              <a:gd name="T103" fmla="*/ 20 h 506"/>
              <a:gd name="T104" fmla="*/ 143 w 178"/>
              <a:gd name="T105" fmla="*/ 14 h 506"/>
              <a:gd name="T106" fmla="*/ 156 w 178"/>
              <a:gd name="T107" fmla="*/ 8 h 506"/>
              <a:gd name="T108" fmla="*/ 170 w 178"/>
              <a:gd name="T109" fmla="*/ 2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8"/>
              <a:gd name="T166" fmla="*/ 0 h 506"/>
              <a:gd name="T167" fmla="*/ 178 w 178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8" h="506">
                <a:moveTo>
                  <a:pt x="130" y="505"/>
                </a:moveTo>
                <a:lnTo>
                  <a:pt x="126" y="503"/>
                </a:lnTo>
                <a:lnTo>
                  <a:pt x="122" y="501"/>
                </a:lnTo>
                <a:lnTo>
                  <a:pt x="118" y="499"/>
                </a:lnTo>
                <a:lnTo>
                  <a:pt x="114" y="496"/>
                </a:lnTo>
                <a:lnTo>
                  <a:pt x="111" y="494"/>
                </a:lnTo>
                <a:lnTo>
                  <a:pt x="107" y="491"/>
                </a:lnTo>
                <a:lnTo>
                  <a:pt x="103" y="488"/>
                </a:lnTo>
                <a:lnTo>
                  <a:pt x="100" y="486"/>
                </a:lnTo>
                <a:lnTo>
                  <a:pt x="96" y="483"/>
                </a:lnTo>
                <a:lnTo>
                  <a:pt x="93" y="479"/>
                </a:lnTo>
                <a:lnTo>
                  <a:pt x="89" y="476"/>
                </a:lnTo>
                <a:lnTo>
                  <a:pt x="86" y="473"/>
                </a:lnTo>
                <a:lnTo>
                  <a:pt x="82" y="469"/>
                </a:lnTo>
                <a:lnTo>
                  <a:pt x="79" y="466"/>
                </a:lnTo>
                <a:lnTo>
                  <a:pt x="76" y="462"/>
                </a:lnTo>
                <a:lnTo>
                  <a:pt x="72" y="458"/>
                </a:lnTo>
                <a:lnTo>
                  <a:pt x="69" y="455"/>
                </a:lnTo>
                <a:lnTo>
                  <a:pt x="66" y="451"/>
                </a:lnTo>
                <a:lnTo>
                  <a:pt x="63" y="447"/>
                </a:lnTo>
                <a:lnTo>
                  <a:pt x="60" y="442"/>
                </a:lnTo>
                <a:lnTo>
                  <a:pt x="57" y="438"/>
                </a:lnTo>
                <a:lnTo>
                  <a:pt x="54" y="434"/>
                </a:lnTo>
                <a:lnTo>
                  <a:pt x="51" y="430"/>
                </a:lnTo>
                <a:lnTo>
                  <a:pt x="48" y="426"/>
                </a:lnTo>
                <a:lnTo>
                  <a:pt x="46" y="421"/>
                </a:lnTo>
                <a:lnTo>
                  <a:pt x="43" y="417"/>
                </a:lnTo>
                <a:lnTo>
                  <a:pt x="40" y="412"/>
                </a:lnTo>
                <a:lnTo>
                  <a:pt x="38" y="407"/>
                </a:lnTo>
                <a:lnTo>
                  <a:pt x="35" y="403"/>
                </a:lnTo>
                <a:lnTo>
                  <a:pt x="33" y="398"/>
                </a:lnTo>
                <a:lnTo>
                  <a:pt x="31" y="393"/>
                </a:lnTo>
                <a:lnTo>
                  <a:pt x="29" y="388"/>
                </a:lnTo>
                <a:lnTo>
                  <a:pt x="26" y="383"/>
                </a:lnTo>
                <a:lnTo>
                  <a:pt x="24" y="378"/>
                </a:lnTo>
                <a:lnTo>
                  <a:pt x="22" y="372"/>
                </a:lnTo>
                <a:lnTo>
                  <a:pt x="20" y="367"/>
                </a:lnTo>
                <a:lnTo>
                  <a:pt x="18" y="362"/>
                </a:lnTo>
                <a:lnTo>
                  <a:pt x="17" y="356"/>
                </a:lnTo>
                <a:lnTo>
                  <a:pt x="15" y="351"/>
                </a:lnTo>
                <a:lnTo>
                  <a:pt x="13" y="346"/>
                </a:lnTo>
                <a:lnTo>
                  <a:pt x="12" y="340"/>
                </a:lnTo>
                <a:lnTo>
                  <a:pt x="10" y="335"/>
                </a:lnTo>
                <a:lnTo>
                  <a:pt x="9" y="329"/>
                </a:lnTo>
                <a:lnTo>
                  <a:pt x="8" y="324"/>
                </a:lnTo>
                <a:lnTo>
                  <a:pt x="7" y="318"/>
                </a:lnTo>
                <a:lnTo>
                  <a:pt x="5" y="312"/>
                </a:lnTo>
                <a:lnTo>
                  <a:pt x="4" y="307"/>
                </a:lnTo>
                <a:lnTo>
                  <a:pt x="3" y="301"/>
                </a:lnTo>
                <a:lnTo>
                  <a:pt x="3" y="295"/>
                </a:lnTo>
                <a:lnTo>
                  <a:pt x="2" y="290"/>
                </a:lnTo>
                <a:lnTo>
                  <a:pt x="1" y="284"/>
                </a:lnTo>
                <a:lnTo>
                  <a:pt x="1" y="278"/>
                </a:lnTo>
                <a:lnTo>
                  <a:pt x="0" y="272"/>
                </a:lnTo>
                <a:lnTo>
                  <a:pt x="0" y="267"/>
                </a:lnTo>
                <a:lnTo>
                  <a:pt x="0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3"/>
                </a:lnTo>
                <a:lnTo>
                  <a:pt x="0" y="238"/>
                </a:lnTo>
                <a:lnTo>
                  <a:pt x="0" y="232"/>
                </a:lnTo>
                <a:lnTo>
                  <a:pt x="0" y="226"/>
                </a:lnTo>
                <a:lnTo>
                  <a:pt x="1" y="220"/>
                </a:lnTo>
                <a:lnTo>
                  <a:pt x="1" y="215"/>
                </a:lnTo>
                <a:lnTo>
                  <a:pt x="2" y="209"/>
                </a:lnTo>
                <a:lnTo>
                  <a:pt x="3" y="203"/>
                </a:lnTo>
                <a:lnTo>
                  <a:pt x="4" y="197"/>
                </a:lnTo>
                <a:lnTo>
                  <a:pt x="5" y="192"/>
                </a:lnTo>
                <a:lnTo>
                  <a:pt x="6" y="186"/>
                </a:lnTo>
                <a:lnTo>
                  <a:pt x="7" y="180"/>
                </a:lnTo>
                <a:lnTo>
                  <a:pt x="9" y="175"/>
                </a:lnTo>
                <a:lnTo>
                  <a:pt x="10" y="169"/>
                </a:lnTo>
                <a:lnTo>
                  <a:pt x="12" y="164"/>
                </a:lnTo>
                <a:lnTo>
                  <a:pt x="14" y="158"/>
                </a:lnTo>
                <a:lnTo>
                  <a:pt x="16" y="153"/>
                </a:lnTo>
                <a:lnTo>
                  <a:pt x="18" y="147"/>
                </a:lnTo>
                <a:lnTo>
                  <a:pt x="20" y="142"/>
                </a:lnTo>
                <a:lnTo>
                  <a:pt x="22" y="136"/>
                </a:lnTo>
                <a:lnTo>
                  <a:pt x="25" y="131"/>
                </a:lnTo>
                <a:lnTo>
                  <a:pt x="27" y="126"/>
                </a:lnTo>
                <a:lnTo>
                  <a:pt x="30" y="121"/>
                </a:lnTo>
                <a:lnTo>
                  <a:pt x="33" y="116"/>
                </a:lnTo>
                <a:lnTo>
                  <a:pt x="36" y="110"/>
                </a:lnTo>
                <a:lnTo>
                  <a:pt x="39" y="105"/>
                </a:lnTo>
                <a:lnTo>
                  <a:pt x="42" y="100"/>
                </a:lnTo>
                <a:lnTo>
                  <a:pt x="45" y="95"/>
                </a:lnTo>
                <a:lnTo>
                  <a:pt x="49" y="91"/>
                </a:lnTo>
                <a:lnTo>
                  <a:pt x="52" y="86"/>
                </a:lnTo>
                <a:lnTo>
                  <a:pt x="56" y="81"/>
                </a:lnTo>
                <a:lnTo>
                  <a:pt x="60" y="76"/>
                </a:lnTo>
                <a:lnTo>
                  <a:pt x="64" y="72"/>
                </a:lnTo>
                <a:lnTo>
                  <a:pt x="68" y="67"/>
                </a:lnTo>
                <a:lnTo>
                  <a:pt x="73" y="63"/>
                </a:lnTo>
                <a:lnTo>
                  <a:pt x="77" y="59"/>
                </a:lnTo>
                <a:lnTo>
                  <a:pt x="82" y="54"/>
                </a:lnTo>
                <a:lnTo>
                  <a:pt x="87" y="50"/>
                </a:lnTo>
                <a:lnTo>
                  <a:pt x="91" y="46"/>
                </a:lnTo>
                <a:lnTo>
                  <a:pt x="97" y="42"/>
                </a:lnTo>
                <a:lnTo>
                  <a:pt x="102" y="38"/>
                </a:lnTo>
                <a:lnTo>
                  <a:pt x="107" y="34"/>
                </a:lnTo>
                <a:lnTo>
                  <a:pt x="113" y="31"/>
                </a:lnTo>
                <a:lnTo>
                  <a:pt x="118" y="27"/>
                </a:lnTo>
                <a:lnTo>
                  <a:pt x="124" y="24"/>
                </a:lnTo>
                <a:lnTo>
                  <a:pt x="130" y="20"/>
                </a:lnTo>
                <a:lnTo>
                  <a:pt x="137" y="17"/>
                </a:lnTo>
                <a:lnTo>
                  <a:pt x="143" y="14"/>
                </a:lnTo>
                <a:lnTo>
                  <a:pt x="149" y="11"/>
                </a:lnTo>
                <a:lnTo>
                  <a:pt x="156" y="8"/>
                </a:lnTo>
                <a:lnTo>
                  <a:pt x="163" y="5"/>
                </a:lnTo>
                <a:lnTo>
                  <a:pt x="170" y="2"/>
                </a:lnTo>
                <a:lnTo>
                  <a:pt x="177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1" name="Freeform 25"/>
          <p:cNvSpPr>
            <a:spLocks/>
          </p:cNvSpPr>
          <p:nvPr/>
        </p:nvSpPr>
        <p:spPr bwMode="auto">
          <a:xfrm>
            <a:off x="4612434" y="2966810"/>
            <a:ext cx="557532" cy="560941"/>
          </a:xfrm>
          <a:custGeom>
            <a:avLst/>
            <a:gdLst>
              <a:gd name="T0" fmla="*/ 4 w 431"/>
              <a:gd name="T1" fmla="*/ 1 h 434"/>
              <a:gd name="T2" fmla="*/ 11 w 431"/>
              <a:gd name="T3" fmla="*/ 5 h 434"/>
              <a:gd name="T4" fmla="*/ 18 w 431"/>
              <a:gd name="T5" fmla="*/ 10 h 434"/>
              <a:gd name="T6" fmla="*/ 24 w 431"/>
              <a:gd name="T7" fmla="*/ 15 h 434"/>
              <a:gd name="T8" fmla="*/ 30 w 431"/>
              <a:gd name="T9" fmla="*/ 20 h 434"/>
              <a:gd name="T10" fmla="*/ 37 w 431"/>
              <a:gd name="T11" fmla="*/ 26 h 434"/>
              <a:gd name="T12" fmla="*/ 43 w 431"/>
              <a:gd name="T13" fmla="*/ 32 h 434"/>
              <a:gd name="T14" fmla="*/ 48 w 431"/>
              <a:gd name="T15" fmla="*/ 39 h 434"/>
              <a:gd name="T16" fmla="*/ 54 w 431"/>
              <a:gd name="T17" fmla="*/ 46 h 434"/>
              <a:gd name="T18" fmla="*/ 59 w 431"/>
              <a:gd name="T19" fmla="*/ 54 h 434"/>
              <a:gd name="T20" fmla="*/ 65 w 431"/>
              <a:gd name="T21" fmla="*/ 62 h 434"/>
              <a:gd name="T22" fmla="*/ 70 w 431"/>
              <a:gd name="T23" fmla="*/ 70 h 434"/>
              <a:gd name="T24" fmla="*/ 75 w 431"/>
              <a:gd name="T25" fmla="*/ 79 h 434"/>
              <a:gd name="T26" fmla="*/ 80 w 431"/>
              <a:gd name="T27" fmla="*/ 88 h 434"/>
              <a:gd name="T28" fmla="*/ 85 w 431"/>
              <a:gd name="T29" fmla="*/ 97 h 434"/>
              <a:gd name="T30" fmla="*/ 91 w 431"/>
              <a:gd name="T31" fmla="*/ 106 h 434"/>
              <a:gd name="T32" fmla="*/ 96 w 431"/>
              <a:gd name="T33" fmla="*/ 116 h 434"/>
              <a:gd name="T34" fmla="*/ 100 w 431"/>
              <a:gd name="T35" fmla="*/ 125 h 434"/>
              <a:gd name="T36" fmla="*/ 105 w 431"/>
              <a:gd name="T37" fmla="*/ 135 h 434"/>
              <a:gd name="T38" fmla="*/ 110 w 431"/>
              <a:gd name="T39" fmla="*/ 146 h 434"/>
              <a:gd name="T40" fmla="*/ 116 w 431"/>
              <a:gd name="T41" fmla="*/ 156 h 434"/>
              <a:gd name="T42" fmla="*/ 121 w 431"/>
              <a:gd name="T43" fmla="*/ 166 h 434"/>
              <a:gd name="T44" fmla="*/ 126 w 431"/>
              <a:gd name="T45" fmla="*/ 177 h 434"/>
              <a:gd name="T46" fmla="*/ 131 w 431"/>
              <a:gd name="T47" fmla="*/ 187 h 434"/>
              <a:gd name="T48" fmla="*/ 136 w 431"/>
              <a:gd name="T49" fmla="*/ 198 h 434"/>
              <a:gd name="T50" fmla="*/ 142 w 431"/>
              <a:gd name="T51" fmla="*/ 209 h 434"/>
              <a:gd name="T52" fmla="*/ 147 w 431"/>
              <a:gd name="T53" fmla="*/ 219 h 434"/>
              <a:gd name="T54" fmla="*/ 153 w 431"/>
              <a:gd name="T55" fmla="*/ 230 h 434"/>
              <a:gd name="T56" fmla="*/ 159 w 431"/>
              <a:gd name="T57" fmla="*/ 241 h 434"/>
              <a:gd name="T58" fmla="*/ 165 w 431"/>
              <a:gd name="T59" fmla="*/ 251 h 434"/>
              <a:gd name="T60" fmla="*/ 171 w 431"/>
              <a:gd name="T61" fmla="*/ 262 h 434"/>
              <a:gd name="T62" fmla="*/ 177 w 431"/>
              <a:gd name="T63" fmla="*/ 272 h 434"/>
              <a:gd name="T64" fmla="*/ 184 w 431"/>
              <a:gd name="T65" fmla="*/ 282 h 434"/>
              <a:gd name="T66" fmla="*/ 191 w 431"/>
              <a:gd name="T67" fmla="*/ 292 h 434"/>
              <a:gd name="T68" fmla="*/ 198 w 431"/>
              <a:gd name="T69" fmla="*/ 302 h 434"/>
              <a:gd name="T70" fmla="*/ 205 w 431"/>
              <a:gd name="T71" fmla="*/ 312 h 434"/>
              <a:gd name="T72" fmla="*/ 213 w 431"/>
              <a:gd name="T73" fmla="*/ 322 h 434"/>
              <a:gd name="T74" fmla="*/ 221 w 431"/>
              <a:gd name="T75" fmla="*/ 331 h 434"/>
              <a:gd name="T76" fmla="*/ 229 w 431"/>
              <a:gd name="T77" fmla="*/ 340 h 434"/>
              <a:gd name="T78" fmla="*/ 238 w 431"/>
              <a:gd name="T79" fmla="*/ 349 h 434"/>
              <a:gd name="T80" fmla="*/ 247 w 431"/>
              <a:gd name="T81" fmla="*/ 357 h 434"/>
              <a:gd name="T82" fmla="*/ 256 w 431"/>
              <a:gd name="T83" fmla="*/ 365 h 434"/>
              <a:gd name="T84" fmla="*/ 265 w 431"/>
              <a:gd name="T85" fmla="*/ 373 h 434"/>
              <a:gd name="T86" fmla="*/ 275 w 431"/>
              <a:gd name="T87" fmla="*/ 381 h 434"/>
              <a:gd name="T88" fmla="*/ 286 w 431"/>
              <a:gd name="T89" fmla="*/ 388 h 434"/>
              <a:gd name="T90" fmla="*/ 297 w 431"/>
              <a:gd name="T91" fmla="*/ 394 h 434"/>
              <a:gd name="T92" fmla="*/ 308 w 431"/>
              <a:gd name="T93" fmla="*/ 401 h 434"/>
              <a:gd name="T94" fmla="*/ 319 w 431"/>
              <a:gd name="T95" fmla="*/ 407 h 434"/>
              <a:gd name="T96" fmla="*/ 331 w 431"/>
              <a:gd name="T97" fmla="*/ 412 h 434"/>
              <a:gd name="T98" fmla="*/ 344 w 431"/>
              <a:gd name="T99" fmla="*/ 417 h 434"/>
              <a:gd name="T100" fmla="*/ 357 w 431"/>
              <a:gd name="T101" fmla="*/ 421 h 434"/>
              <a:gd name="T102" fmla="*/ 371 w 431"/>
              <a:gd name="T103" fmla="*/ 425 h 434"/>
              <a:gd name="T104" fmla="*/ 385 w 431"/>
              <a:gd name="T105" fmla="*/ 428 h 434"/>
              <a:gd name="T106" fmla="*/ 399 w 431"/>
              <a:gd name="T107" fmla="*/ 431 h 434"/>
              <a:gd name="T108" fmla="*/ 415 w 431"/>
              <a:gd name="T109" fmla="*/ 432 h 434"/>
              <a:gd name="T110" fmla="*/ 430 w 431"/>
              <a:gd name="T111" fmla="*/ 433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"/>
              <a:gd name="T169" fmla="*/ 0 h 434"/>
              <a:gd name="T170" fmla="*/ 431 w 431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" h="434">
                <a:moveTo>
                  <a:pt x="0" y="0"/>
                </a:moveTo>
                <a:lnTo>
                  <a:pt x="4" y="1"/>
                </a:lnTo>
                <a:lnTo>
                  <a:pt x="7" y="3"/>
                </a:lnTo>
                <a:lnTo>
                  <a:pt x="11" y="5"/>
                </a:lnTo>
                <a:lnTo>
                  <a:pt x="14" y="8"/>
                </a:lnTo>
                <a:lnTo>
                  <a:pt x="18" y="10"/>
                </a:lnTo>
                <a:lnTo>
                  <a:pt x="21" y="12"/>
                </a:lnTo>
                <a:lnTo>
                  <a:pt x="24" y="15"/>
                </a:lnTo>
                <a:lnTo>
                  <a:pt x="27" y="17"/>
                </a:lnTo>
                <a:lnTo>
                  <a:pt x="30" y="20"/>
                </a:lnTo>
                <a:lnTo>
                  <a:pt x="34" y="23"/>
                </a:lnTo>
                <a:lnTo>
                  <a:pt x="37" y="26"/>
                </a:lnTo>
                <a:lnTo>
                  <a:pt x="40" y="29"/>
                </a:lnTo>
                <a:lnTo>
                  <a:pt x="43" y="32"/>
                </a:lnTo>
                <a:lnTo>
                  <a:pt x="45" y="36"/>
                </a:lnTo>
                <a:lnTo>
                  <a:pt x="48" y="39"/>
                </a:lnTo>
                <a:lnTo>
                  <a:pt x="51" y="43"/>
                </a:lnTo>
                <a:lnTo>
                  <a:pt x="54" y="46"/>
                </a:lnTo>
                <a:lnTo>
                  <a:pt x="57" y="50"/>
                </a:lnTo>
                <a:lnTo>
                  <a:pt x="59" y="54"/>
                </a:lnTo>
                <a:lnTo>
                  <a:pt x="62" y="58"/>
                </a:lnTo>
                <a:lnTo>
                  <a:pt x="65" y="62"/>
                </a:lnTo>
                <a:lnTo>
                  <a:pt x="67" y="66"/>
                </a:lnTo>
                <a:lnTo>
                  <a:pt x="70" y="70"/>
                </a:lnTo>
                <a:lnTo>
                  <a:pt x="73" y="74"/>
                </a:lnTo>
                <a:lnTo>
                  <a:pt x="75" y="79"/>
                </a:lnTo>
                <a:lnTo>
                  <a:pt x="78" y="83"/>
                </a:lnTo>
                <a:lnTo>
                  <a:pt x="80" y="88"/>
                </a:lnTo>
                <a:lnTo>
                  <a:pt x="83" y="92"/>
                </a:lnTo>
                <a:lnTo>
                  <a:pt x="85" y="97"/>
                </a:lnTo>
                <a:lnTo>
                  <a:pt x="88" y="101"/>
                </a:lnTo>
                <a:lnTo>
                  <a:pt x="91" y="106"/>
                </a:lnTo>
                <a:lnTo>
                  <a:pt x="93" y="111"/>
                </a:lnTo>
                <a:lnTo>
                  <a:pt x="96" y="116"/>
                </a:lnTo>
                <a:lnTo>
                  <a:pt x="98" y="121"/>
                </a:lnTo>
                <a:lnTo>
                  <a:pt x="100" y="125"/>
                </a:lnTo>
                <a:lnTo>
                  <a:pt x="103" y="130"/>
                </a:lnTo>
                <a:lnTo>
                  <a:pt x="105" y="135"/>
                </a:lnTo>
                <a:lnTo>
                  <a:pt x="108" y="140"/>
                </a:lnTo>
                <a:lnTo>
                  <a:pt x="110" y="146"/>
                </a:lnTo>
                <a:lnTo>
                  <a:pt x="113" y="151"/>
                </a:lnTo>
                <a:lnTo>
                  <a:pt x="116" y="156"/>
                </a:lnTo>
                <a:lnTo>
                  <a:pt x="118" y="161"/>
                </a:lnTo>
                <a:lnTo>
                  <a:pt x="121" y="166"/>
                </a:lnTo>
                <a:lnTo>
                  <a:pt x="123" y="172"/>
                </a:lnTo>
                <a:lnTo>
                  <a:pt x="126" y="177"/>
                </a:lnTo>
                <a:lnTo>
                  <a:pt x="128" y="182"/>
                </a:lnTo>
                <a:lnTo>
                  <a:pt x="131" y="187"/>
                </a:lnTo>
                <a:lnTo>
                  <a:pt x="134" y="193"/>
                </a:lnTo>
                <a:lnTo>
                  <a:pt x="136" y="198"/>
                </a:lnTo>
                <a:lnTo>
                  <a:pt x="139" y="203"/>
                </a:lnTo>
                <a:lnTo>
                  <a:pt x="142" y="209"/>
                </a:lnTo>
                <a:lnTo>
                  <a:pt x="145" y="214"/>
                </a:lnTo>
                <a:lnTo>
                  <a:pt x="147" y="219"/>
                </a:lnTo>
                <a:lnTo>
                  <a:pt x="150" y="225"/>
                </a:lnTo>
                <a:lnTo>
                  <a:pt x="153" y="230"/>
                </a:lnTo>
                <a:lnTo>
                  <a:pt x="156" y="235"/>
                </a:lnTo>
                <a:lnTo>
                  <a:pt x="159" y="241"/>
                </a:lnTo>
                <a:lnTo>
                  <a:pt x="162" y="246"/>
                </a:lnTo>
                <a:lnTo>
                  <a:pt x="165" y="251"/>
                </a:lnTo>
                <a:lnTo>
                  <a:pt x="168" y="256"/>
                </a:lnTo>
                <a:lnTo>
                  <a:pt x="171" y="262"/>
                </a:lnTo>
                <a:lnTo>
                  <a:pt x="174" y="267"/>
                </a:lnTo>
                <a:lnTo>
                  <a:pt x="177" y="272"/>
                </a:lnTo>
                <a:lnTo>
                  <a:pt x="181" y="277"/>
                </a:lnTo>
                <a:lnTo>
                  <a:pt x="184" y="282"/>
                </a:lnTo>
                <a:lnTo>
                  <a:pt x="188" y="287"/>
                </a:lnTo>
                <a:lnTo>
                  <a:pt x="191" y="292"/>
                </a:lnTo>
                <a:lnTo>
                  <a:pt x="194" y="297"/>
                </a:lnTo>
                <a:lnTo>
                  <a:pt x="198" y="302"/>
                </a:lnTo>
                <a:lnTo>
                  <a:pt x="202" y="307"/>
                </a:lnTo>
                <a:lnTo>
                  <a:pt x="205" y="312"/>
                </a:lnTo>
                <a:lnTo>
                  <a:pt x="209" y="317"/>
                </a:lnTo>
                <a:lnTo>
                  <a:pt x="213" y="322"/>
                </a:lnTo>
                <a:lnTo>
                  <a:pt x="217" y="326"/>
                </a:lnTo>
                <a:lnTo>
                  <a:pt x="221" y="331"/>
                </a:lnTo>
                <a:lnTo>
                  <a:pt x="225" y="335"/>
                </a:lnTo>
                <a:lnTo>
                  <a:pt x="229" y="340"/>
                </a:lnTo>
                <a:lnTo>
                  <a:pt x="233" y="344"/>
                </a:lnTo>
                <a:lnTo>
                  <a:pt x="238" y="349"/>
                </a:lnTo>
                <a:lnTo>
                  <a:pt x="242" y="353"/>
                </a:lnTo>
                <a:lnTo>
                  <a:pt x="247" y="357"/>
                </a:lnTo>
                <a:lnTo>
                  <a:pt x="251" y="361"/>
                </a:lnTo>
                <a:lnTo>
                  <a:pt x="256" y="365"/>
                </a:lnTo>
                <a:lnTo>
                  <a:pt x="261" y="369"/>
                </a:lnTo>
                <a:lnTo>
                  <a:pt x="265" y="373"/>
                </a:lnTo>
                <a:lnTo>
                  <a:pt x="270" y="377"/>
                </a:lnTo>
                <a:lnTo>
                  <a:pt x="275" y="381"/>
                </a:lnTo>
                <a:lnTo>
                  <a:pt x="281" y="384"/>
                </a:lnTo>
                <a:lnTo>
                  <a:pt x="286" y="388"/>
                </a:lnTo>
                <a:lnTo>
                  <a:pt x="291" y="391"/>
                </a:lnTo>
                <a:lnTo>
                  <a:pt x="297" y="394"/>
                </a:lnTo>
                <a:lnTo>
                  <a:pt x="302" y="398"/>
                </a:lnTo>
                <a:lnTo>
                  <a:pt x="308" y="401"/>
                </a:lnTo>
                <a:lnTo>
                  <a:pt x="314" y="404"/>
                </a:lnTo>
                <a:lnTo>
                  <a:pt x="319" y="407"/>
                </a:lnTo>
                <a:lnTo>
                  <a:pt x="325" y="409"/>
                </a:lnTo>
                <a:lnTo>
                  <a:pt x="331" y="412"/>
                </a:lnTo>
                <a:lnTo>
                  <a:pt x="338" y="414"/>
                </a:lnTo>
                <a:lnTo>
                  <a:pt x="344" y="417"/>
                </a:lnTo>
                <a:lnTo>
                  <a:pt x="351" y="419"/>
                </a:lnTo>
                <a:lnTo>
                  <a:pt x="357" y="421"/>
                </a:lnTo>
                <a:lnTo>
                  <a:pt x="364" y="423"/>
                </a:lnTo>
                <a:lnTo>
                  <a:pt x="371" y="425"/>
                </a:lnTo>
                <a:lnTo>
                  <a:pt x="378" y="427"/>
                </a:lnTo>
                <a:lnTo>
                  <a:pt x="385" y="428"/>
                </a:lnTo>
                <a:lnTo>
                  <a:pt x="392" y="430"/>
                </a:lnTo>
                <a:lnTo>
                  <a:pt x="399" y="431"/>
                </a:lnTo>
                <a:lnTo>
                  <a:pt x="407" y="431"/>
                </a:lnTo>
                <a:lnTo>
                  <a:pt x="415" y="432"/>
                </a:lnTo>
                <a:lnTo>
                  <a:pt x="422" y="433"/>
                </a:lnTo>
                <a:lnTo>
                  <a:pt x="430" y="433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2" name="Freeform 26"/>
          <p:cNvSpPr>
            <a:spLocks/>
          </p:cNvSpPr>
          <p:nvPr/>
        </p:nvSpPr>
        <p:spPr bwMode="auto">
          <a:xfrm>
            <a:off x="4823287" y="1976763"/>
            <a:ext cx="840826" cy="1298953"/>
          </a:xfrm>
          <a:custGeom>
            <a:avLst/>
            <a:gdLst>
              <a:gd name="T0" fmla="*/ 27 w 650"/>
              <a:gd name="T1" fmla="*/ 990 h 1005"/>
              <a:gd name="T2" fmla="*/ 63 w 650"/>
              <a:gd name="T3" fmla="*/ 971 h 1005"/>
              <a:gd name="T4" fmla="*/ 96 w 650"/>
              <a:gd name="T5" fmla="*/ 953 h 1005"/>
              <a:gd name="T6" fmla="*/ 128 w 650"/>
              <a:gd name="T7" fmla="*/ 934 h 1005"/>
              <a:gd name="T8" fmla="*/ 159 w 650"/>
              <a:gd name="T9" fmla="*/ 915 h 1005"/>
              <a:gd name="T10" fmla="*/ 188 w 650"/>
              <a:gd name="T11" fmla="*/ 896 h 1005"/>
              <a:gd name="T12" fmla="*/ 216 w 650"/>
              <a:gd name="T13" fmla="*/ 877 h 1005"/>
              <a:gd name="T14" fmla="*/ 242 w 650"/>
              <a:gd name="T15" fmla="*/ 858 h 1005"/>
              <a:gd name="T16" fmla="*/ 268 w 650"/>
              <a:gd name="T17" fmla="*/ 839 h 1005"/>
              <a:gd name="T18" fmla="*/ 291 w 650"/>
              <a:gd name="T19" fmla="*/ 820 h 1005"/>
              <a:gd name="T20" fmla="*/ 314 w 650"/>
              <a:gd name="T21" fmla="*/ 801 h 1005"/>
              <a:gd name="T22" fmla="*/ 334 w 650"/>
              <a:gd name="T23" fmla="*/ 781 h 1005"/>
              <a:gd name="T24" fmla="*/ 355 w 650"/>
              <a:gd name="T25" fmla="*/ 762 h 1005"/>
              <a:gd name="T26" fmla="*/ 374 w 650"/>
              <a:gd name="T27" fmla="*/ 742 h 1005"/>
              <a:gd name="T28" fmla="*/ 392 w 650"/>
              <a:gd name="T29" fmla="*/ 723 h 1005"/>
              <a:gd name="T30" fmla="*/ 409 w 650"/>
              <a:gd name="T31" fmla="*/ 703 h 1005"/>
              <a:gd name="T32" fmla="*/ 425 w 650"/>
              <a:gd name="T33" fmla="*/ 684 h 1005"/>
              <a:gd name="T34" fmla="*/ 440 w 650"/>
              <a:gd name="T35" fmla="*/ 664 h 1005"/>
              <a:gd name="T36" fmla="*/ 454 w 650"/>
              <a:gd name="T37" fmla="*/ 644 h 1005"/>
              <a:gd name="T38" fmla="*/ 467 w 650"/>
              <a:gd name="T39" fmla="*/ 624 h 1005"/>
              <a:gd name="T40" fmla="*/ 480 w 650"/>
              <a:gd name="T41" fmla="*/ 604 h 1005"/>
              <a:gd name="T42" fmla="*/ 491 w 650"/>
              <a:gd name="T43" fmla="*/ 584 h 1005"/>
              <a:gd name="T44" fmla="*/ 502 w 650"/>
              <a:gd name="T45" fmla="*/ 563 h 1005"/>
              <a:gd name="T46" fmla="*/ 512 w 650"/>
              <a:gd name="T47" fmla="*/ 543 h 1005"/>
              <a:gd name="T48" fmla="*/ 522 w 650"/>
              <a:gd name="T49" fmla="*/ 522 h 1005"/>
              <a:gd name="T50" fmla="*/ 531 w 650"/>
              <a:gd name="T51" fmla="*/ 502 h 1005"/>
              <a:gd name="T52" fmla="*/ 539 w 650"/>
              <a:gd name="T53" fmla="*/ 481 h 1005"/>
              <a:gd name="T54" fmla="*/ 547 w 650"/>
              <a:gd name="T55" fmla="*/ 460 h 1005"/>
              <a:gd name="T56" fmla="*/ 554 w 650"/>
              <a:gd name="T57" fmla="*/ 439 h 1005"/>
              <a:gd name="T58" fmla="*/ 560 w 650"/>
              <a:gd name="T59" fmla="*/ 418 h 1005"/>
              <a:gd name="T60" fmla="*/ 567 w 650"/>
              <a:gd name="T61" fmla="*/ 397 h 1005"/>
              <a:gd name="T62" fmla="*/ 572 w 650"/>
              <a:gd name="T63" fmla="*/ 376 h 1005"/>
              <a:gd name="T64" fmla="*/ 578 w 650"/>
              <a:gd name="T65" fmla="*/ 354 h 1005"/>
              <a:gd name="T66" fmla="*/ 583 w 650"/>
              <a:gd name="T67" fmla="*/ 333 h 1005"/>
              <a:gd name="T68" fmla="*/ 588 w 650"/>
              <a:gd name="T69" fmla="*/ 311 h 1005"/>
              <a:gd name="T70" fmla="*/ 593 w 650"/>
              <a:gd name="T71" fmla="*/ 290 h 1005"/>
              <a:gd name="T72" fmla="*/ 597 w 650"/>
              <a:gd name="T73" fmla="*/ 268 h 1005"/>
              <a:gd name="T74" fmla="*/ 601 w 650"/>
              <a:gd name="T75" fmla="*/ 246 h 1005"/>
              <a:gd name="T76" fmla="*/ 606 w 650"/>
              <a:gd name="T77" fmla="*/ 223 h 1005"/>
              <a:gd name="T78" fmla="*/ 610 w 650"/>
              <a:gd name="T79" fmla="*/ 201 h 1005"/>
              <a:gd name="T80" fmla="*/ 614 w 650"/>
              <a:gd name="T81" fmla="*/ 179 h 1005"/>
              <a:gd name="T82" fmla="*/ 618 w 650"/>
              <a:gd name="T83" fmla="*/ 156 h 1005"/>
              <a:gd name="T84" fmla="*/ 622 w 650"/>
              <a:gd name="T85" fmla="*/ 133 h 1005"/>
              <a:gd name="T86" fmla="*/ 626 w 650"/>
              <a:gd name="T87" fmla="*/ 111 h 1005"/>
              <a:gd name="T88" fmla="*/ 631 w 650"/>
              <a:gd name="T89" fmla="*/ 88 h 1005"/>
              <a:gd name="T90" fmla="*/ 635 w 650"/>
              <a:gd name="T91" fmla="*/ 64 h 1005"/>
              <a:gd name="T92" fmla="*/ 640 w 650"/>
              <a:gd name="T93" fmla="*/ 41 h 1005"/>
              <a:gd name="T94" fmla="*/ 645 w 650"/>
              <a:gd name="T95" fmla="*/ 18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0"/>
              <a:gd name="T145" fmla="*/ 0 h 1005"/>
              <a:gd name="T146" fmla="*/ 650 w 650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0" h="1005">
                <a:moveTo>
                  <a:pt x="0" y="1004"/>
                </a:moveTo>
                <a:lnTo>
                  <a:pt x="9" y="999"/>
                </a:lnTo>
                <a:lnTo>
                  <a:pt x="18" y="995"/>
                </a:lnTo>
                <a:lnTo>
                  <a:pt x="27" y="990"/>
                </a:lnTo>
                <a:lnTo>
                  <a:pt x="36" y="985"/>
                </a:lnTo>
                <a:lnTo>
                  <a:pt x="45" y="981"/>
                </a:lnTo>
                <a:lnTo>
                  <a:pt x="54" y="976"/>
                </a:lnTo>
                <a:lnTo>
                  <a:pt x="63" y="971"/>
                </a:lnTo>
                <a:lnTo>
                  <a:pt x="71" y="967"/>
                </a:lnTo>
                <a:lnTo>
                  <a:pt x="80" y="962"/>
                </a:lnTo>
                <a:lnTo>
                  <a:pt x="88" y="957"/>
                </a:lnTo>
                <a:lnTo>
                  <a:pt x="96" y="953"/>
                </a:lnTo>
                <a:lnTo>
                  <a:pt x="104" y="948"/>
                </a:lnTo>
                <a:lnTo>
                  <a:pt x="112" y="943"/>
                </a:lnTo>
                <a:lnTo>
                  <a:pt x="120" y="939"/>
                </a:lnTo>
                <a:lnTo>
                  <a:pt x="128" y="934"/>
                </a:lnTo>
                <a:lnTo>
                  <a:pt x="136" y="929"/>
                </a:lnTo>
                <a:lnTo>
                  <a:pt x="144" y="924"/>
                </a:lnTo>
                <a:lnTo>
                  <a:pt x="151" y="920"/>
                </a:lnTo>
                <a:lnTo>
                  <a:pt x="159" y="915"/>
                </a:lnTo>
                <a:lnTo>
                  <a:pt x="166" y="910"/>
                </a:lnTo>
                <a:lnTo>
                  <a:pt x="174" y="906"/>
                </a:lnTo>
                <a:lnTo>
                  <a:pt x="181" y="901"/>
                </a:lnTo>
                <a:lnTo>
                  <a:pt x="188" y="896"/>
                </a:lnTo>
                <a:lnTo>
                  <a:pt x="195" y="891"/>
                </a:lnTo>
                <a:lnTo>
                  <a:pt x="202" y="887"/>
                </a:lnTo>
                <a:lnTo>
                  <a:pt x="209" y="882"/>
                </a:lnTo>
                <a:lnTo>
                  <a:pt x="216" y="877"/>
                </a:lnTo>
                <a:lnTo>
                  <a:pt x="223" y="872"/>
                </a:lnTo>
                <a:lnTo>
                  <a:pt x="229" y="868"/>
                </a:lnTo>
                <a:lnTo>
                  <a:pt x="236" y="863"/>
                </a:lnTo>
                <a:lnTo>
                  <a:pt x="242" y="858"/>
                </a:lnTo>
                <a:lnTo>
                  <a:pt x="249" y="853"/>
                </a:lnTo>
                <a:lnTo>
                  <a:pt x="255" y="849"/>
                </a:lnTo>
                <a:lnTo>
                  <a:pt x="261" y="844"/>
                </a:lnTo>
                <a:lnTo>
                  <a:pt x="268" y="839"/>
                </a:lnTo>
                <a:lnTo>
                  <a:pt x="274" y="834"/>
                </a:lnTo>
                <a:lnTo>
                  <a:pt x="280" y="829"/>
                </a:lnTo>
                <a:lnTo>
                  <a:pt x="286" y="825"/>
                </a:lnTo>
                <a:lnTo>
                  <a:pt x="291" y="820"/>
                </a:lnTo>
                <a:lnTo>
                  <a:pt x="297" y="815"/>
                </a:lnTo>
                <a:lnTo>
                  <a:pt x="303" y="810"/>
                </a:lnTo>
                <a:lnTo>
                  <a:pt x="308" y="805"/>
                </a:lnTo>
                <a:lnTo>
                  <a:pt x="314" y="801"/>
                </a:lnTo>
                <a:lnTo>
                  <a:pt x="318" y="796"/>
                </a:lnTo>
                <a:lnTo>
                  <a:pt x="324" y="791"/>
                </a:lnTo>
                <a:lnTo>
                  <a:pt x="329" y="786"/>
                </a:lnTo>
                <a:lnTo>
                  <a:pt x="334" y="781"/>
                </a:lnTo>
                <a:lnTo>
                  <a:pt x="340" y="776"/>
                </a:lnTo>
                <a:lnTo>
                  <a:pt x="345" y="772"/>
                </a:lnTo>
                <a:lnTo>
                  <a:pt x="350" y="767"/>
                </a:lnTo>
                <a:lnTo>
                  <a:pt x="355" y="762"/>
                </a:lnTo>
                <a:lnTo>
                  <a:pt x="360" y="757"/>
                </a:lnTo>
                <a:lnTo>
                  <a:pt x="364" y="752"/>
                </a:lnTo>
                <a:lnTo>
                  <a:pt x="369" y="747"/>
                </a:lnTo>
                <a:lnTo>
                  <a:pt x="374" y="742"/>
                </a:lnTo>
                <a:lnTo>
                  <a:pt x="378" y="738"/>
                </a:lnTo>
                <a:lnTo>
                  <a:pt x="383" y="733"/>
                </a:lnTo>
                <a:lnTo>
                  <a:pt x="387" y="728"/>
                </a:lnTo>
                <a:lnTo>
                  <a:pt x="392" y="723"/>
                </a:lnTo>
                <a:lnTo>
                  <a:pt x="396" y="718"/>
                </a:lnTo>
                <a:lnTo>
                  <a:pt x="400" y="713"/>
                </a:lnTo>
                <a:lnTo>
                  <a:pt x="405" y="708"/>
                </a:lnTo>
                <a:lnTo>
                  <a:pt x="409" y="703"/>
                </a:lnTo>
                <a:lnTo>
                  <a:pt x="413" y="698"/>
                </a:lnTo>
                <a:lnTo>
                  <a:pt x="417" y="693"/>
                </a:lnTo>
                <a:lnTo>
                  <a:pt x="421" y="688"/>
                </a:lnTo>
                <a:lnTo>
                  <a:pt x="425" y="684"/>
                </a:lnTo>
                <a:lnTo>
                  <a:pt x="429" y="679"/>
                </a:lnTo>
                <a:lnTo>
                  <a:pt x="433" y="674"/>
                </a:lnTo>
                <a:lnTo>
                  <a:pt x="436" y="669"/>
                </a:lnTo>
                <a:lnTo>
                  <a:pt x="440" y="664"/>
                </a:lnTo>
                <a:lnTo>
                  <a:pt x="444" y="659"/>
                </a:lnTo>
                <a:lnTo>
                  <a:pt x="447" y="654"/>
                </a:lnTo>
                <a:lnTo>
                  <a:pt x="451" y="649"/>
                </a:lnTo>
                <a:lnTo>
                  <a:pt x="454" y="644"/>
                </a:lnTo>
                <a:lnTo>
                  <a:pt x="457" y="639"/>
                </a:lnTo>
                <a:lnTo>
                  <a:pt x="461" y="634"/>
                </a:lnTo>
                <a:lnTo>
                  <a:pt x="464" y="629"/>
                </a:lnTo>
                <a:lnTo>
                  <a:pt x="467" y="624"/>
                </a:lnTo>
                <a:lnTo>
                  <a:pt x="471" y="619"/>
                </a:lnTo>
                <a:lnTo>
                  <a:pt x="474" y="614"/>
                </a:lnTo>
                <a:lnTo>
                  <a:pt x="477" y="609"/>
                </a:lnTo>
                <a:lnTo>
                  <a:pt x="480" y="604"/>
                </a:lnTo>
                <a:lnTo>
                  <a:pt x="483" y="599"/>
                </a:lnTo>
                <a:lnTo>
                  <a:pt x="486" y="594"/>
                </a:lnTo>
                <a:lnTo>
                  <a:pt x="489" y="589"/>
                </a:lnTo>
                <a:lnTo>
                  <a:pt x="491" y="584"/>
                </a:lnTo>
                <a:lnTo>
                  <a:pt x="494" y="578"/>
                </a:lnTo>
                <a:lnTo>
                  <a:pt x="497" y="573"/>
                </a:lnTo>
                <a:lnTo>
                  <a:pt x="500" y="568"/>
                </a:lnTo>
                <a:lnTo>
                  <a:pt x="502" y="563"/>
                </a:lnTo>
                <a:lnTo>
                  <a:pt x="505" y="558"/>
                </a:lnTo>
                <a:lnTo>
                  <a:pt x="507" y="553"/>
                </a:lnTo>
                <a:lnTo>
                  <a:pt x="510" y="548"/>
                </a:lnTo>
                <a:lnTo>
                  <a:pt x="512" y="543"/>
                </a:lnTo>
                <a:lnTo>
                  <a:pt x="515" y="538"/>
                </a:lnTo>
                <a:lnTo>
                  <a:pt x="517" y="533"/>
                </a:lnTo>
                <a:lnTo>
                  <a:pt x="520" y="528"/>
                </a:lnTo>
                <a:lnTo>
                  <a:pt x="522" y="522"/>
                </a:lnTo>
                <a:lnTo>
                  <a:pt x="524" y="517"/>
                </a:lnTo>
                <a:lnTo>
                  <a:pt x="526" y="512"/>
                </a:lnTo>
                <a:lnTo>
                  <a:pt x="529" y="507"/>
                </a:lnTo>
                <a:lnTo>
                  <a:pt x="531" y="502"/>
                </a:lnTo>
                <a:lnTo>
                  <a:pt x="533" y="497"/>
                </a:lnTo>
                <a:lnTo>
                  <a:pt x="535" y="491"/>
                </a:lnTo>
                <a:lnTo>
                  <a:pt x="537" y="486"/>
                </a:lnTo>
                <a:lnTo>
                  <a:pt x="539" y="481"/>
                </a:lnTo>
                <a:lnTo>
                  <a:pt x="541" y="476"/>
                </a:lnTo>
                <a:lnTo>
                  <a:pt x="543" y="471"/>
                </a:lnTo>
                <a:lnTo>
                  <a:pt x="545" y="465"/>
                </a:lnTo>
                <a:lnTo>
                  <a:pt x="547" y="460"/>
                </a:lnTo>
                <a:lnTo>
                  <a:pt x="548" y="455"/>
                </a:lnTo>
                <a:lnTo>
                  <a:pt x="550" y="450"/>
                </a:lnTo>
                <a:lnTo>
                  <a:pt x="552" y="445"/>
                </a:lnTo>
                <a:lnTo>
                  <a:pt x="554" y="439"/>
                </a:lnTo>
                <a:lnTo>
                  <a:pt x="555" y="434"/>
                </a:lnTo>
                <a:lnTo>
                  <a:pt x="557" y="429"/>
                </a:lnTo>
                <a:lnTo>
                  <a:pt x="559" y="424"/>
                </a:lnTo>
                <a:lnTo>
                  <a:pt x="560" y="418"/>
                </a:lnTo>
                <a:lnTo>
                  <a:pt x="562" y="413"/>
                </a:lnTo>
                <a:lnTo>
                  <a:pt x="564" y="408"/>
                </a:lnTo>
                <a:lnTo>
                  <a:pt x="565" y="402"/>
                </a:lnTo>
                <a:lnTo>
                  <a:pt x="567" y="397"/>
                </a:lnTo>
                <a:lnTo>
                  <a:pt x="568" y="392"/>
                </a:lnTo>
                <a:lnTo>
                  <a:pt x="570" y="387"/>
                </a:lnTo>
                <a:lnTo>
                  <a:pt x="571" y="381"/>
                </a:lnTo>
                <a:lnTo>
                  <a:pt x="572" y="376"/>
                </a:lnTo>
                <a:lnTo>
                  <a:pt x="574" y="371"/>
                </a:lnTo>
                <a:lnTo>
                  <a:pt x="575" y="365"/>
                </a:lnTo>
                <a:lnTo>
                  <a:pt x="577" y="360"/>
                </a:lnTo>
                <a:lnTo>
                  <a:pt x="578" y="354"/>
                </a:lnTo>
                <a:lnTo>
                  <a:pt x="579" y="349"/>
                </a:lnTo>
                <a:lnTo>
                  <a:pt x="581" y="344"/>
                </a:lnTo>
                <a:lnTo>
                  <a:pt x="582" y="338"/>
                </a:lnTo>
                <a:lnTo>
                  <a:pt x="583" y="333"/>
                </a:lnTo>
                <a:lnTo>
                  <a:pt x="584" y="328"/>
                </a:lnTo>
                <a:lnTo>
                  <a:pt x="586" y="322"/>
                </a:lnTo>
                <a:lnTo>
                  <a:pt x="587" y="317"/>
                </a:lnTo>
                <a:lnTo>
                  <a:pt x="588" y="311"/>
                </a:lnTo>
                <a:lnTo>
                  <a:pt x="589" y="306"/>
                </a:lnTo>
                <a:lnTo>
                  <a:pt x="590" y="300"/>
                </a:lnTo>
                <a:lnTo>
                  <a:pt x="592" y="295"/>
                </a:lnTo>
                <a:lnTo>
                  <a:pt x="593" y="290"/>
                </a:lnTo>
                <a:lnTo>
                  <a:pt x="594" y="284"/>
                </a:lnTo>
                <a:lnTo>
                  <a:pt x="595" y="279"/>
                </a:lnTo>
                <a:lnTo>
                  <a:pt x="596" y="273"/>
                </a:lnTo>
                <a:lnTo>
                  <a:pt x="597" y="268"/>
                </a:lnTo>
                <a:lnTo>
                  <a:pt x="598" y="262"/>
                </a:lnTo>
                <a:lnTo>
                  <a:pt x="599" y="257"/>
                </a:lnTo>
                <a:lnTo>
                  <a:pt x="600" y="251"/>
                </a:lnTo>
                <a:lnTo>
                  <a:pt x="601" y="246"/>
                </a:lnTo>
                <a:lnTo>
                  <a:pt x="603" y="240"/>
                </a:lnTo>
                <a:lnTo>
                  <a:pt x="604" y="235"/>
                </a:lnTo>
                <a:lnTo>
                  <a:pt x="605" y="229"/>
                </a:lnTo>
                <a:lnTo>
                  <a:pt x="606" y="223"/>
                </a:lnTo>
                <a:lnTo>
                  <a:pt x="607" y="218"/>
                </a:lnTo>
                <a:lnTo>
                  <a:pt x="608" y="212"/>
                </a:lnTo>
                <a:lnTo>
                  <a:pt x="609" y="207"/>
                </a:lnTo>
                <a:lnTo>
                  <a:pt x="610" y="201"/>
                </a:lnTo>
                <a:lnTo>
                  <a:pt x="611" y="196"/>
                </a:lnTo>
                <a:lnTo>
                  <a:pt x="612" y="190"/>
                </a:lnTo>
                <a:lnTo>
                  <a:pt x="613" y="184"/>
                </a:lnTo>
                <a:lnTo>
                  <a:pt x="614" y="179"/>
                </a:lnTo>
                <a:lnTo>
                  <a:pt x="615" y="173"/>
                </a:lnTo>
                <a:lnTo>
                  <a:pt x="616" y="167"/>
                </a:lnTo>
                <a:lnTo>
                  <a:pt x="617" y="162"/>
                </a:lnTo>
                <a:lnTo>
                  <a:pt x="618" y="156"/>
                </a:lnTo>
                <a:lnTo>
                  <a:pt x="619" y="151"/>
                </a:lnTo>
                <a:lnTo>
                  <a:pt x="620" y="145"/>
                </a:lnTo>
                <a:lnTo>
                  <a:pt x="621" y="139"/>
                </a:lnTo>
                <a:lnTo>
                  <a:pt x="622" y="133"/>
                </a:lnTo>
                <a:lnTo>
                  <a:pt x="623" y="128"/>
                </a:lnTo>
                <a:lnTo>
                  <a:pt x="624" y="122"/>
                </a:lnTo>
                <a:lnTo>
                  <a:pt x="625" y="116"/>
                </a:lnTo>
                <a:lnTo>
                  <a:pt x="626" y="111"/>
                </a:lnTo>
                <a:lnTo>
                  <a:pt x="627" y="105"/>
                </a:lnTo>
                <a:lnTo>
                  <a:pt x="628" y="99"/>
                </a:lnTo>
                <a:lnTo>
                  <a:pt x="629" y="93"/>
                </a:lnTo>
                <a:lnTo>
                  <a:pt x="631" y="88"/>
                </a:lnTo>
                <a:lnTo>
                  <a:pt x="632" y="82"/>
                </a:lnTo>
                <a:lnTo>
                  <a:pt x="633" y="76"/>
                </a:lnTo>
                <a:lnTo>
                  <a:pt x="634" y="70"/>
                </a:lnTo>
                <a:lnTo>
                  <a:pt x="635" y="64"/>
                </a:lnTo>
                <a:lnTo>
                  <a:pt x="636" y="59"/>
                </a:lnTo>
                <a:lnTo>
                  <a:pt x="637" y="53"/>
                </a:lnTo>
                <a:lnTo>
                  <a:pt x="639" y="47"/>
                </a:lnTo>
                <a:lnTo>
                  <a:pt x="640" y="41"/>
                </a:lnTo>
                <a:lnTo>
                  <a:pt x="641" y="35"/>
                </a:lnTo>
                <a:lnTo>
                  <a:pt x="642" y="29"/>
                </a:lnTo>
                <a:lnTo>
                  <a:pt x="643" y="24"/>
                </a:lnTo>
                <a:lnTo>
                  <a:pt x="645" y="18"/>
                </a:lnTo>
                <a:lnTo>
                  <a:pt x="646" y="12"/>
                </a:lnTo>
                <a:lnTo>
                  <a:pt x="647" y="6"/>
                </a:lnTo>
                <a:lnTo>
                  <a:pt x="649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3" name="Freeform 27"/>
          <p:cNvSpPr>
            <a:spLocks/>
          </p:cNvSpPr>
          <p:nvPr/>
        </p:nvSpPr>
        <p:spPr bwMode="auto">
          <a:xfrm>
            <a:off x="5662820" y="1723435"/>
            <a:ext cx="260009" cy="254621"/>
          </a:xfrm>
          <a:custGeom>
            <a:avLst/>
            <a:gdLst>
              <a:gd name="T0" fmla="*/ 0 w 201"/>
              <a:gd name="T1" fmla="*/ 196 h 197"/>
              <a:gd name="T2" fmla="*/ 1 w 201"/>
              <a:gd name="T3" fmla="*/ 192 h 197"/>
              <a:gd name="T4" fmla="*/ 2 w 201"/>
              <a:gd name="T5" fmla="*/ 188 h 197"/>
              <a:gd name="T6" fmla="*/ 3 w 201"/>
              <a:gd name="T7" fmla="*/ 184 h 197"/>
              <a:gd name="T8" fmla="*/ 3 w 201"/>
              <a:gd name="T9" fmla="*/ 179 h 197"/>
              <a:gd name="T10" fmla="*/ 4 w 201"/>
              <a:gd name="T11" fmla="*/ 175 h 197"/>
              <a:gd name="T12" fmla="*/ 5 w 201"/>
              <a:gd name="T13" fmla="*/ 170 h 197"/>
              <a:gd name="T14" fmla="*/ 6 w 201"/>
              <a:gd name="T15" fmla="*/ 166 h 197"/>
              <a:gd name="T16" fmla="*/ 7 w 201"/>
              <a:gd name="T17" fmla="*/ 161 h 197"/>
              <a:gd name="T18" fmla="*/ 8 w 201"/>
              <a:gd name="T19" fmla="*/ 157 h 197"/>
              <a:gd name="T20" fmla="*/ 9 w 201"/>
              <a:gd name="T21" fmla="*/ 152 h 197"/>
              <a:gd name="T22" fmla="*/ 9 w 201"/>
              <a:gd name="T23" fmla="*/ 147 h 197"/>
              <a:gd name="T24" fmla="*/ 10 w 201"/>
              <a:gd name="T25" fmla="*/ 142 h 197"/>
              <a:gd name="T26" fmla="*/ 11 w 201"/>
              <a:gd name="T27" fmla="*/ 137 h 197"/>
              <a:gd name="T28" fmla="*/ 12 w 201"/>
              <a:gd name="T29" fmla="*/ 132 h 197"/>
              <a:gd name="T30" fmla="*/ 13 w 201"/>
              <a:gd name="T31" fmla="*/ 127 h 197"/>
              <a:gd name="T32" fmla="*/ 15 w 201"/>
              <a:gd name="T33" fmla="*/ 122 h 197"/>
              <a:gd name="T34" fmla="*/ 16 w 201"/>
              <a:gd name="T35" fmla="*/ 118 h 197"/>
              <a:gd name="T36" fmla="*/ 17 w 201"/>
              <a:gd name="T37" fmla="*/ 113 h 197"/>
              <a:gd name="T38" fmla="*/ 18 w 201"/>
              <a:gd name="T39" fmla="*/ 108 h 197"/>
              <a:gd name="T40" fmla="*/ 20 w 201"/>
              <a:gd name="T41" fmla="*/ 103 h 197"/>
              <a:gd name="T42" fmla="*/ 22 w 201"/>
              <a:gd name="T43" fmla="*/ 98 h 197"/>
              <a:gd name="T44" fmla="*/ 23 w 201"/>
              <a:gd name="T45" fmla="*/ 93 h 197"/>
              <a:gd name="T46" fmla="*/ 25 w 201"/>
              <a:gd name="T47" fmla="*/ 88 h 197"/>
              <a:gd name="T48" fmla="*/ 27 w 201"/>
              <a:gd name="T49" fmla="*/ 83 h 197"/>
              <a:gd name="T50" fmla="*/ 29 w 201"/>
              <a:gd name="T51" fmla="*/ 79 h 197"/>
              <a:gd name="T52" fmla="*/ 31 w 201"/>
              <a:gd name="T53" fmla="*/ 74 h 197"/>
              <a:gd name="T54" fmla="*/ 34 w 201"/>
              <a:gd name="T55" fmla="*/ 69 h 197"/>
              <a:gd name="T56" fmla="*/ 37 w 201"/>
              <a:gd name="T57" fmla="*/ 65 h 197"/>
              <a:gd name="T58" fmla="*/ 39 w 201"/>
              <a:gd name="T59" fmla="*/ 61 h 197"/>
              <a:gd name="T60" fmla="*/ 42 w 201"/>
              <a:gd name="T61" fmla="*/ 56 h 197"/>
              <a:gd name="T62" fmla="*/ 45 w 201"/>
              <a:gd name="T63" fmla="*/ 52 h 197"/>
              <a:gd name="T64" fmla="*/ 49 w 201"/>
              <a:gd name="T65" fmla="*/ 48 h 197"/>
              <a:gd name="T66" fmla="*/ 52 w 201"/>
              <a:gd name="T67" fmla="*/ 44 h 197"/>
              <a:gd name="T68" fmla="*/ 56 w 201"/>
              <a:gd name="T69" fmla="*/ 40 h 197"/>
              <a:gd name="T70" fmla="*/ 60 w 201"/>
              <a:gd name="T71" fmla="*/ 36 h 197"/>
              <a:gd name="T72" fmla="*/ 64 w 201"/>
              <a:gd name="T73" fmla="*/ 33 h 197"/>
              <a:gd name="T74" fmla="*/ 69 w 201"/>
              <a:gd name="T75" fmla="*/ 29 h 197"/>
              <a:gd name="T76" fmla="*/ 73 w 201"/>
              <a:gd name="T77" fmla="*/ 26 h 197"/>
              <a:gd name="T78" fmla="*/ 78 w 201"/>
              <a:gd name="T79" fmla="*/ 23 h 197"/>
              <a:gd name="T80" fmla="*/ 84 w 201"/>
              <a:gd name="T81" fmla="*/ 20 h 197"/>
              <a:gd name="T82" fmla="*/ 89 w 201"/>
              <a:gd name="T83" fmla="*/ 17 h 197"/>
              <a:gd name="T84" fmla="*/ 95 w 201"/>
              <a:gd name="T85" fmla="*/ 14 h 197"/>
              <a:gd name="T86" fmla="*/ 101 w 201"/>
              <a:gd name="T87" fmla="*/ 12 h 197"/>
              <a:gd name="T88" fmla="*/ 107 w 201"/>
              <a:gd name="T89" fmla="*/ 10 h 197"/>
              <a:gd name="T90" fmla="*/ 114 w 201"/>
              <a:gd name="T91" fmla="*/ 8 h 197"/>
              <a:gd name="T92" fmla="*/ 121 w 201"/>
              <a:gd name="T93" fmla="*/ 6 h 197"/>
              <a:gd name="T94" fmla="*/ 128 w 201"/>
              <a:gd name="T95" fmla="*/ 4 h 197"/>
              <a:gd name="T96" fmla="*/ 136 w 201"/>
              <a:gd name="T97" fmla="*/ 3 h 197"/>
              <a:gd name="T98" fmla="*/ 144 w 201"/>
              <a:gd name="T99" fmla="*/ 2 h 197"/>
              <a:gd name="T100" fmla="*/ 152 w 201"/>
              <a:gd name="T101" fmla="*/ 1 h 197"/>
              <a:gd name="T102" fmla="*/ 161 w 201"/>
              <a:gd name="T103" fmla="*/ 0 h 197"/>
              <a:gd name="T104" fmla="*/ 170 w 201"/>
              <a:gd name="T105" fmla="*/ 0 h 197"/>
              <a:gd name="T106" fmla="*/ 180 w 201"/>
              <a:gd name="T107" fmla="*/ 0 h 197"/>
              <a:gd name="T108" fmla="*/ 189 w 201"/>
              <a:gd name="T109" fmla="*/ 0 h 197"/>
              <a:gd name="T110" fmla="*/ 200 w 201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197"/>
              <a:gd name="T170" fmla="*/ 201 w 201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197">
                <a:moveTo>
                  <a:pt x="0" y="196"/>
                </a:moveTo>
                <a:lnTo>
                  <a:pt x="1" y="192"/>
                </a:lnTo>
                <a:lnTo>
                  <a:pt x="2" y="188"/>
                </a:lnTo>
                <a:lnTo>
                  <a:pt x="3" y="184"/>
                </a:lnTo>
                <a:lnTo>
                  <a:pt x="3" y="179"/>
                </a:lnTo>
                <a:lnTo>
                  <a:pt x="4" y="175"/>
                </a:lnTo>
                <a:lnTo>
                  <a:pt x="5" y="170"/>
                </a:lnTo>
                <a:lnTo>
                  <a:pt x="6" y="166"/>
                </a:lnTo>
                <a:lnTo>
                  <a:pt x="7" y="161"/>
                </a:lnTo>
                <a:lnTo>
                  <a:pt x="8" y="157"/>
                </a:lnTo>
                <a:lnTo>
                  <a:pt x="9" y="152"/>
                </a:lnTo>
                <a:lnTo>
                  <a:pt x="9" y="147"/>
                </a:lnTo>
                <a:lnTo>
                  <a:pt x="10" y="142"/>
                </a:lnTo>
                <a:lnTo>
                  <a:pt x="11" y="137"/>
                </a:lnTo>
                <a:lnTo>
                  <a:pt x="12" y="132"/>
                </a:lnTo>
                <a:lnTo>
                  <a:pt x="13" y="127"/>
                </a:lnTo>
                <a:lnTo>
                  <a:pt x="15" y="122"/>
                </a:lnTo>
                <a:lnTo>
                  <a:pt x="16" y="118"/>
                </a:lnTo>
                <a:lnTo>
                  <a:pt x="17" y="113"/>
                </a:lnTo>
                <a:lnTo>
                  <a:pt x="18" y="108"/>
                </a:lnTo>
                <a:lnTo>
                  <a:pt x="20" y="103"/>
                </a:lnTo>
                <a:lnTo>
                  <a:pt x="22" y="98"/>
                </a:lnTo>
                <a:lnTo>
                  <a:pt x="23" y="93"/>
                </a:lnTo>
                <a:lnTo>
                  <a:pt x="25" y="88"/>
                </a:lnTo>
                <a:lnTo>
                  <a:pt x="27" y="83"/>
                </a:lnTo>
                <a:lnTo>
                  <a:pt x="29" y="79"/>
                </a:lnTo>
                <a:lnTo>
                  <a:pt x="31" y="74"/>
                </a:lnTo>
                <a:lnTo>
                  <a:pt x="34" y="69"/>
                </a:lnTo>
                <a:lnTo>
                  <a:pt x="37" y="65"/>
                </a:lnTo>
                <a:lnTo>
                  <a:pt x="39" y="61"/>
                </a:lnTo>
                <a:lnTo>
                  <a:pt x="42" y="56"/>
                </a:lnTo>
                <a:lnTo>
                  <a:pt x="45" y="52"/>
                </a:lnTo>
                <a:lnTo>
                  <a:pt x="49" y="48"/>
                </a:lnTo>
                <a:lnTo>
                  <a:pt x="52" y="44"/>
                </a:lnTo>
                <a:lnTo>
                  <a:pt x="56" y="40"/>
                </a:lnTo>
                <a:lnTo>
                  <a:pt x="60" y="36"/>
                </a:lnTo>
                <a:lnTo>
                  <a:pt x="64" y="33"/>
                </a:lnTo>
                <a:lnTo>
                  <a:pt x="69" y="29"/>
                </a:lnTo>
                <a:lnTo>
                  <a:pt x="73" y="26"/>
                </a:lnTo>
                <a:lnTo>
                  <a:pt x="78" y="23"/>
                </a:lnTo>
                <a:lnTo>
                  <a:pt x="84" y="20"/>
                </a:lnTo>
                <a:lnTo>
                  <a:pt x="89" y="17"/>
                </a:lnTo>
                <a:lnTo>
                  <a:pt x="95" y="14"/>
                </a:lnTo>
                <a:lnTo>
                  <a:pt x="101" y="12"/>
                </a:lnTo>
                <a:lnTo>
                  <a:pt x="107" y="10"/>
                </a:lnTo>
                <a:lnTo>
                  <a:pt x="114" y="8"/>
                </a:lnTo>
                <a:lnTo>
                  <a:pt x="121" y="6"/>
                </a:lnTo>
                <a:lnTo>
                  <a:pt x="128" y="4"/>
                </a:lnTo>
                <a:lnTo>
                  <a:pt x="136" y="3"/>
                </a:lnTo>
                <a:lnTo>
                  <a:pt x="144" y="2"/>
                </a:lnTo>
                <a:lnTo>
                  <a:pt x="152" y="1"/>
                </a:lnTo>
                <a:lnTo>
                  <a:pt x="161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20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4" name="Freeform 28"/>
          <p:cNvSpPr>
            <a:spLocks/>
          </p:cNvSpPr>
          <p:nvPr/>
        </p:nvSpPr>
        <p:spPr bwMode="auto">
          <a:xfrm>
            <a:off x="5210067" y="3539384"/>
            <a:ext cx="131945" cy="540261"/>
          </a:xfrm>
          <a:custGeom>
            <a:avLst/>
            <a:gdLst>
              <a:gd name="T0" fmla="*/ 56 w 102"/>
              <a:gd name="T1" fmla="*/ 413 h 418"/>
              <a:gd name="T2" fmla="*/ 47 w 102"/>
              <a:gd name="T3" fmla="*/ 406 h 418"/>
              <a:gd name="T4" fmla="*/ 38 w 102"/>
              <a:gd name="T5" fmla="*/ 398 h 418"/>
              <a:gd name="T6" fmla="*/ 31 w 102"/>
              <a:gd name="T7" fmla="*/ 390 h 418"/>
              <a:gd name="T8" fmla="*/ 24 w 102"/>
              <a:gd name="T9" fmla="*/ 381 h 418"/>
              <a:gd name="T10" fmla="*/ 19 w 102"/>
              <a:gd name="T11" fmla="*/ 371 h 418"/>
              <a:gd name="T12" fmla="*/ 14 w 102"/>
              <a:gd name="T13" fmla="*/ 361 h 418"/>
              <a:gd name="T14" fmla="*/ 10 w 102"/>
              <a:gd name="T15" fmla="*/ 351 h 418"/>
              <a:gd name="T16" fmla="*/ 7 w 102"/>
              <a:gd name="T17" fmla="*/ 340 h 418"/>
              <a:gd name="T18" fmla="*/ 4 w 102"/>
              <a:gd name="T19" fmla="*/ 328 h 418"/>
              <a:gd name="T20" fmla="*/ 2 w 102"/>
              <a:gd name="T21" fmla="*/ 316 h 418"/>
              <a:gd name="T22" fmla="*/ 1 w 102"/>
              <a:gd name="T23" fmla="*/ 304 h 418"/>
              <a:gd name="T24" fmla="*/ 0 w 102"/>
              <a:gd name="T25" fmla="*/ 292 h 418"/>
              <a:gd name="T26" fmla="*/ 0 w 102"/>
              <a:gd name="T27" fmla="*/ 279 h 418"/>
              <a:gd name="T28" fmla="*/ 1 w 102"/>
              <a:gd name="T29" fmla="*/ 266 h 418"/>
              <a:gd name="T30" fmla="*/ 2 w 102"/>
              <a:gd name="T31" fmla="*/ 253 h 418"/>
              <a:gd name="T32" fmla="*/ 4 w 102"/>
              <a:gd name="T33" fmla="*/ 240 h 418"/>
              <a:gd name="T34" fmla="*/ 6 w 102"/>
              <a:gd name="T35" fmla="*/ 227 h 418"/>
              <a:gd name="T36" fmla="*/ 8 w 102"/>
              <a:gd name="T37" fmla="*/ 213 h 418"/>
              <a:gd name="T38" fmla="*/ 11 w 102"/>
              <a:gd name="T39" fmla="*/ 200 h 418"/>
              <a:gd name="T40" fmla="*/ 15 w 102"/>
              <a:gd name="T41" fmla="*/ 186 h 418"/>
              <a:gd name="T42" fmla="*/ 19 w 102"/>
              <a:gd name="T43" fmla="*/ 173 h 418"/>
              <a:gd name="T44" fmla="*/ 22 w 102"/>
              <a:gd name="T45" fmla="*/ 159 h 418"/>
              <a:gd name="T46" fmla="*/ 27 w 102"/>
              <a:gd name="T47" fmla="*/ 146 h 418"/>
              <a:gd name="T48" fmla="*/ 31 w 102"/>
              <a:gd name="T49" fmla="*/ 133 h 418"/>
              <a:gd name="T50" fmla="*/ 37 w 102"/>
              <a:gd name="T51" fmla="*/ 120 h 418"/>
              <a:gd name="T52" fmla="*/ 42 w 102"/>
              <a:gd name="T53" fmla="*/ 107 h 418"/>
              <a:gd name="T54" fmla="*/ 47 w 102"/>
              <a:gd name="T55" fmla="*/ 95 h 418"/>
              <a:gd name="T56" fmla="*/ 53 w 102"/>
              <a:gd name="T57" fmla="*/ 83 h 418"/>
              <a:gd name="T58" fmla="*/ 59 w 102"/>
              <a:gd name="T59" fmla="*/ 71 h 418"/>
              <a:gd name="T60" fmla="*/ 65 w 102"/>
              <a:gd name="T61" fmla="*/ 59 h 418"/>
              <a:gd name="T62" fmla="*/ 71 w 102"/>
              <a:gd name="T63" fmla="*/ 48 h 418"/>
              <a:gd name="T64" fmla="*/ 77 w 102"/>
              <a:gd name="T65" fmla="*/ 38 h 418"/>
              <a:gd name="T66" fmla="*/ 83 w 102"/>
              <a:gd name="T67" fmla="*/ 28 h 418"/>
              <a:gd name="T68" fmla="*/ 89 w 102"/>
              <a:gd name="T69" fmla="*/ 18 h 418"/>
              <a:gd name="T70" fmla="*/ 95 w 102"/>
              <a:gd name="T71" fmla="*/ 9 h 418"/>
              <a:gd name="T72" fmla="*/ 101 w 102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"/>
              <a:gd name="T112" fmla="*/ 0 h 418"/>
              <a:gd name="T113" fmla="*/ 102 w 102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" h="418">
                <a:moveTo>
                  <a:pt x="61" y="417"/>
                </a:moveTo>
                <a:lnTo>
                  <a:pt x="56" y="413"/>
                </a:lnTo>
                <a:lnTo>
                  <a:pt x="52" y="410"/>
                </a:lnTo>
                <a:lnTo>
                  <a:pt x="47" y="406"/>
                </a:lnTo>
                <a:lnTo>
                  <a:pt x="43" y="402"/>
                </a:lnTo>
                <a:lnTo>
                  <a:pt x="38" y="398"/>
                </a:lnTo>
                <a:lnTo>
                  <a:pt x="34" y="394"/>
                </a:lnTo>
                <a:lnTo>
                  <a:pt x="31" y="390"/>
                </a:lnTo>
                <a:lnTo>
                  <a:pt x="27" y="385"/>
                </a:lnTo>
                <a:lnTo>
                  <a:pt x="24" y="381"/>
                </a:lnTo>
                <a:lnTo>
                  <a:pt x="21" y="376"/>
                </a:lnTo>
                <a:lnTo>
                  <a:pt x="19" y="371"/>
                </a:lnTo>
                <a:lnTo>
                  <a:pt x="17" y="366"/>
                </a:lnTo>
                <a:lnTo>
                  <a:pt x="14" y="361"/>
                </a:lnTo>
                <a:lnTo>
                  <a:pt x="12" y="356"/>
                </a:lnTo>
                <a:lnTo>
                  <a:pt x="10" y="351"/>
                </a:lnTo>
                <a:lnTo>
                  <a:pt x="8" y="345"/>
                </a:lnTo>
                <a:lnTo>
                  <a:pt x="7" y="340"/>
                </a:lnTo>
                <a:lnTo>
                  <a:pt x="5" y="334"/>
                </a:lnTo>
                <a:lnTo>
                  <a:pt x="4" y="328"/>
                </a:lnTo>
                <a:lnTo>
                  <a:pt x="3" y="322"/>
                </a:lnTo>
                <a:lnTo>
                  <a:pt x="2" y="316"/>
                </a:lnTo>
                <a:lnTo>
                  <a:pt x="1" y="310"/>
                </a:lnTo>
                <a:lnTo>
                  <a:pt x="1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5"/>
                </a:lnTo>
                <a:lnTo>
                  <a:pt x="0" y="279"/>
                </a:lnTo>
                <a:lnTo>
                  <a:pt x="0" y="273"/>
                </a:lnTo>
                <a:lnTo>
                  <a:pt x="1" y="266"/>
                </a:lnTo>
                <a:lnTo>
                  <a:pt x="1" y="260"/>
                </a:lnTo>
                <a:lnTo>
                  <a:pt x="2" y="253"/>
                </a:lnTo>
                <a:lnTo>
                  <a:pt x="3" y="246"/>
                </a:lnTo>
                <a:lnTo>
                  <a:pt x="4" y="240"/>
                </a:lnTo>
                <a:lnTo>
                  <a:pt x="5" y="233"/>
                </a:lnTo>
                <a:lnTo>
                  <a:pt x="6" y="227"/>
                </a:lnTo>
                <a:lnTo>
                  <a:pt x="7" y="220"/>
                </a:lnTo>
                <a:lnTo>
                  <a:pt x="8" y="213"/>
                </a:lnTo>
                <a:lnTo>
                  <a:pt x="10" y="206"/>
                </a:lnTo>
                <a:lnTo>
                  <a:pt x="11" y="200"/>
                </a:lnTo>
                <a:lnTo>
                  <a:pt x="13" y="193"/>
                </a:lnTo>
                <a:lnTo>
                  <a:pt x="15" y="186"/>
                </a:lnTo>
                <a:lnTo>
                  <a:pt x="17" y="179"/>
                </a:lnTo>
                <a:lnTo>
                  <a:pt x="19" y="173"/>
                </a:lnTo>
                <a:lnTo>
                  <a:pt x="20" y="166"/>
                </a:lnTo>
                <a:lnTo>
                  <a:pt x="22" y="159"/>
                </a:lnTo>
                <a:lnTo>
                  <a:pt x="24" y="153"/>
                </a:lnTo>
                <a:lnTo>
                  <a:pt x="27" y="146"/>
                </a:lnTo>
                <a:lnTo>
                  <a:pt x="29" y="140"/>
                </a:lnTo>
                <a:lnTo>
                  <a:pt x="31" y="133"/>
                </a:lnTo>
                <a:lnTo>
                  <a:pt x="34" y="127"/>
                </a:lnTo>
                <a:lnTo>
                  <a:pt x="37" y="120"/>
                </a:lnTo>
                <a:lnTo>
                  <a:pt x="39" y="114"/>
                </a:lnTo>
                <a:lnTo>
                  <a:pt x="42" y="107"/>
                </a:lnTo>
                <a:lnTo>
                  <a:pt x="45" y="101"/>
                </a:lnTo>
                <a:lnTo>
                  <a:pt x="47" y="95"/>
                </a:lnTo>
                <a:lnTo>
                  <a:pt x="50" y="89"/>
                </a:lnTo>
                <a:lnTo>
                  <a:pt x="53" y="83"/>
                </a:lnTo>
                <a:lnTo>
                  <a:pt x="56" y="77"/>
                </a:lnTo>
                <a:lnTo>
                  <a:pt x="59" y="71"/>
                </a:lnTo>
                <a:lnTo>
                  <a:pt x="62" y="65"/>
                </a:lnTo>
                <a:lnTo>
                  <a:pt x="65" y="59"/>
                </a:lnTo>
                <a:lnTo>
                  <a:pt x="68" y="54"/>
                </a:lnTo>
                <a:lnTo>
                  <a:pt x="71" y="48"/>
                </a:lnTo>
                <a:lnTo>
                  <a:pt x="74" y="43"/>
                </a:lnTo>
                <a:lnTo>
                  <a:pt x="77" y="38"/>
                </a:lnTo>
                <a:lnTo>
                  <a:pt x="80" y="33"/>
                </a:lnTo>
                <a:lnTo>
                  <a:pt x="83" y="28"/>
                </a:lnTo>
                <a:lnTo>
                  <a:pt x="86" y="23"/>
                </a:lnTo>
                <a:lnTo>
                  <a:pt x="89" y="18"/>
                </a:lnTo>
                <a:lnTo>
                  <a:pt x="92" y="13"/>
                </a:lnTo>
                <a:lnTo>
                  <a:pt x="95" y="9"/>
                </a:lnTo>
                <a:lnTo>
                  <a:pt x="98" y="5"/>
                </a:lnTo>
                <a:lnTo>
                  <a:pt x="101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5" name="Freeform 29"/>
          <p:cNvSpPr>
            <a:spLocks/>
          </p:cNvSpPr>
          <p:nvPr/>
        </p:nvSpPr>
        <p:spPr bwMode="auto">
          <a:xfrm>
            <a:off x="5340719" y="3112862"/>
            <a:ext cx="582110" cy="427814"/>
          </a:xfrm>
          <a:custGeom>
            <a:avLst/>
            <a:gdLst>
              <a:gd name="T0" fmla="*/ 5 w 450"/>
              <a:gd name="T1" fmla="*/ 324 h 331"/>
              <a:gd name="T2" fmla="*/ 14 w 450"/>
              <a:gd name="T3" fmla="*/ 312 h 331"/>
              <a:gd name="T4" fmla="*/ 24 w 450"/>
              <a:gd name="T5" fmla="*/ 299 h 331"/>
              <a:gd name="T6" fmla="*/ 33 w 450"/>
              <a:gd name="T7" fmla="*/ 287 h 331"/>
              <a:gd name="T8" fmla="*/ 43 w 450"/>
              <a:gd name="T9" fmla="*/ 274 h 331"/>
              <a:gd name="T10" fmla="*/ 52 w 450"/>
              <a:gd name="T11" fmla="*/ 262 h 331"/>
              <a:gd name="T12" fmla="*/ 62 w 450"/>
              <a:gd name="T13" fmla="*/ 250 h 331"/>
              <a:gd name="T14" fmla="*/ 72 w 450"/>
              <a:gd name="T15" fmla="*/ 238 h 331"/>
              <a:gd name="T16" fmla="*/ 82 w 450"/>
              <a:gd name="T17" fmla="*/ 227 h 331"/>
              <a:gd name="T18" fmla="*/ 92 w 450"/>
              <a:gd name="T19" fmla="*/ 215 h 331"/>
              <a:gd name="T20" fmla="*/ 102 w 450"/>
              <a:gd name="T21" fmla="*/ 204 h 331"/>
              <a:gd name="T22" fmla="*/ 112 w 450"/>
              <a:gd name="T23" fmla="*/ 193 h 331"/>
              <a:gd name="T24" fmla="*/ 122 w 450"/>
              <a:gd name="T25" fmla="*/ 182 h 331"/>
              <a:gd name="T26" fmla="*/ 132 w 450"/>
              <a:gd name="T27" fmla="*/ 171 h 331"/>
              <a:gd name="T28" fmla="*/ 142 w 450"/>
              <a:gd name="T29" fmla="*/ 161 h 331"/>
              <a:gd name="T30" fmla="*/ 153 w 450"/>
              <a:gd name="T31" fmla="*/ 151 h 331"/>
              <a:gd name="T32" fmla="*/ 163 w 450"/>
              <a:gd name="T33" fmla="*/ 141 h 331"/>
              <a:gd name="T34" fmla="*/ 174 w 450"/>
              <a:gd name="T35" fmla="*/ 132 h 331"/>
              <a:gd name="T36" fmla="*/ 184 w 450"/>
              <a:gd name="T37" fmla="*/ 122 h 331"/>
              <a:gd name="T38" fmla="*/ 195 w 450"/>
              <a:gd name="T39" fmla="*/ 113 h 331"/>
              <a:gd name="T40" fmla="*/ 206 w 450"/>
              <a:gd name="T41" fmla="*/ 104 h 331"/>
              <a:gd name="T42" fmla="*/ 216 w 450"/>
              <a:gd name="T43" fmla="*/ 96 h 331"/>
              <a:gd name="T44" fmla="*/ 227 w 450"/>
              <a:gd name="T45" fmla="*/ 88 h 331"/>
              <a:gd name="T46" fmla="*/ 238 w 450"/>
              <a:gd name="T47" fmla="*/ 80 h 331"/>
              <a:gd name="T48" fmla="*/ 249 w 450"/>
              <a:gd name="T49" fmla="*/ 72 h 331"/>
              <a:gd name="T50" fmla="*/ 260 w 450"/>
              <a:gd name="T51" fmla="*/ 65 h 331"/>
              <a:gd name="T52" fmla="*/ 272 w 450"/>
              <a:gd name="T53" fmla="*/ 58 h 331"/>
              <a:gd name="T54" fmla="*/ 283 w 450"/>
              <a:gd name="T55" fmla="*/ 52 h 331"/>
              <a:gd name="T56" fmla="*/ 294 w 450"/>
              <a:gd name="T57" fmla="*/ 46 h 331"/>
              <a:gd name="T58" fmla="*/ 306 w 450"/>
              <a:gd name="T59" fmla="*/ 40 h 331"/>
              <a:gd name="T60" fmla="*/ 317 w 450"/>
              <a:gd name="T61" fmla="*/ 34 h 331"/>
              <a:gd name="T62" fmla="*/ 329 w 450"/>
              <a:gd name="T63" fmla="*/ 29 h 331"/>
              <a:gd name="T64" fmla="*/ 340 w 450"/>
              <a:gd name="T65" fmla="*/ 24 h 331"/>
              <a:gd name="T66" fmla="*/ 352 w 450"/>
              <a:gd name="T67" fmla="*/ 20 h 331"/>
              <a:gd name="T68" fmla="*/ 364 w 450"/>
              <a:gd name="T69" fmla="*/ 16 h 331"/>
              <a:gd name="T70" fmla="*/ 376 w 450"/>
              <a:gd name="T71" fmla="*/ 13 h 331"/>
              <a:gd name="T72" fmla="*/ 388 w 450"/>
              <a:gd name="T73" fmla="*/ 10 h 331"/>
              <a:gd name="T74" fmla="*/ 400 w 450"/>
              <a:gd name="T75" fmla="*/ 7 h 331"/>
              <a:gd name="T76" fmla="*/ 412 w 450"/>
              <a:gd name="T77" fmla="*/ 5 h 331"/>
              <a:gd name="T78" fmla="*/ 424 w 450"/>
              <a:gd name="T79" fmla="*/ 3 h 331"/>
              <a:gd name="T80" fmla="*/ 436 w 450"/>
              <a:gd name="T81" fmla="*/ 1 h 331"/>
              <a:gd name="T82" fmla="*/ 449 w 450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0"/>
              <a:gd name="T127" fmla="*/ 0 h 331"/>
              <a:gd name="T128" fmla="*/ 450 w 450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0" h="331">
                <a:moveTo>
                  <a:pt x="0" y="330"/>
                </a:moveTo>
                <a:lnTo>
                  <a:pt x="5" y="324"/>
                </a:lnTo>
                <a:lnTo>
                  <a:pt x="9" y="318"/>
                </a:lnTo>
                <a:lnTo>
                  <a:pt x="14" y="312"/>
                </a:lnTo>
                <a:lnTo>
                  <a:pt x="19" y="306"/>
                </a:lnTo>
                <a:lnTo>
                  <a:pt x="24" y="299"/>
                </a:lnTo>
                <a:lnTo>
                  <a:pt x="28" y="293"/>
                </a:lnTo>
                <a:lnTo>
                  <a:pt x="33" y="287"/>
                </a:lnTo>
                <a:lnTo>
                  <a:pt x="38" y="281"/>
                </a:lnTo>
                <a:lnTo>
                  <a:pt x="43" y="274"/>
                </a:lnTo>
                <a:lnTo>
                  <a:pt x="47" y="268"/>
                </a:lnTo>
                <a:lnTo>
                  <a:pt x="52" y="262"/>
                </a:lnTo>
                <a:lnTo>
                  <a:pt x="57" y="256"/>
                </a:lnTo>
                <a:lnTo>
                  <a:pt x="62" y="250"/>
                </a:lnTo>
                <a:lnTo>
                  <a:pt x="67" y="244"/>
                </a:lnTo>
                <a:lnTo>
                  <a:pt x="72" y="238"/>
                </a:lnTo>
                <a:lnTo>
                  <a:pt x="77" y="232"/>
                </a:lnTo>
                <a:lnTo>
                  <a:pt x="82" y="227"/>
                </a:lnTo>
                <a:lnTo>
                  <a:pt x="87" y="221"/>
                </a:lnTo>
                <a:lnTo>
                  <a:pt x="92" y="215"/>
                </a:lnTo>
                <a:lnTo>
                  <a:pt x="97" y="210"/>
                </a:lnTo>
                <a:lnTo>
                  <a:pt x="102" y="204"/>
                </a:lnTo>
                <a:lnTo>
                  <a:pt x="107" y="198"/>
                </a:lnTo>
                <a:lnTo>
                  <a:pt x="112" y="193"/>
                </a:lnTo>
                <a:lnTo>
                  <a:pt x="117" y="187"/>
                </a:lnTo>
                <a:lnTo>
                  <a:pt x="122" y="182"/>
                </a:lnTo>
                <a:lnTo>
                  <a:pt x="127" y="177"/>
                </a:lnTo>
                <a:lnTo>
                  <a:pt x="132" y="171"/>
                </a:lnTo>
                <a:lnTo>
                  <a:pt x="137" y="166"/>
                </a:lnTo>
                <a:lnTo>
                  <a:pt x="142" y="161"/>
                </a:lnTo>
                <a:lnTo>
                  <a:pt x="147" y="156"/>
                </a:lnTo>
                <a:lnTo>
                  <a:pt x="153" y="151"/>
                </a:lnTo>
                <a:lnTo>
                  <a:pt x="158" y="146"/>
                </a:lnTo>
                <a:lnTo>
                  <a:pt x="163" y="141"/>
                </a:lnTo>
                <a:lnTo>
                  <a:pt x="168" y="136"/>
                </a:lnTo>
                <a:lnTo>
                  <a:pt x="174" y="132"/>
                </a:lnTo>
                <a:lnTo>
                  <a:pt x="179" y="127"/>
                </a:lnTo>
                <a:lnTo>
                  <a:pt x="184" y="122"/>
                </a:lnTo>
                <a:lnTo>
                  <a:pt x="190" y="118"/>
                </a:lnTo>
                <a:lnTo>
                  <a:pt x="195" y="113"/>
                </a:lnTo>
                <a:lnTo>
                  <a:pt x="200" y="109"/>
                </a:lnTo>
                <a:lnTo>
                  <a:pt x="206" y="104"/>
                </a:lnTo>
                <a:lnTo>
                  <a:pt x="211" y="100"/>
                </a:lnTo>
                <a:lnTo>
                  <a:pt x="216" y="96"/>
                </a:lnTo>
                <a:lnTo>
                  <a:pt x="222" y="92"/>
                </a:lnTo>
                <a:lnTo>
                  <a:pt x="227" y="88"/>
                </a:lnTo>
                <a:lnTo>
                  <a:pt x="233" y="84"/>
                </a:lnTo>
                <a:lnTo>
                  <a:pt x="238" y="80"/>
                </a:lnTo>
                <a:lnTo>
                  <a:pt x="244" y="76"/>
                </a:lnTo>
                <a:lnTo>
                  <a:pt x="249" y="72"/>
                </a:lnTo>
                <a:lnTo>
                  <a:pt x="255" y="69"/>
                </a:lnTo>
                <a:lnTo>
                  <a:pt x="260" y="65"/>
                </a:lnTo>
                <a:lnTo>
                  <a:pt x="266" y="62"/>
                </a:lnTo>
                <a:lnTo>
                  <a:pt x="272" y="58"/>
                </a:lnTo>
                <a:lnTo>
                  <a:pt x="277" y="55"/>
                </a:lnTo>
                <a:lnTo>
                  <a:pt x="283" y="52"/>
                </a:lnTo>
                <a:lnTo>
                  <a:pt x="289" y="49"/>
                </a:lnTo>
                <a:lnTo>
                  <a:pt x="294" y="46"/>
                </a:lnTo>
                <a:lnTo>
                  <a:pt x="300" y="43"/>
                </a:lnTo>
                <a:lnTo>
                  <a:pt x="306" y="40"/>
                </a:lnTo>
                <a:lnTo>
                  <a:pt x="311" y="37"/>
                </a:lnTo>
                <a:lnTo>
                  <a:pt x="317" y="34"/>
                </a:lnTo>
                <a:lnTo>
                  <a:pt x="323" y="32"/>
                </a:lnTo>
                <a:lnTo>
                  <a:pt x="329" y="29"/>
                </a:lnTo>
                <a:lnTo>
                  <a:pt x="334" y="27"/>
                </a:lnTo>
                <a:lnTo>
                  <a:pt x="340" y="24"/>
                </a:lnTo>
                <a:lnTo>
                  <a:pt x="346" y="22"/>
                </a:lnTo>
                <a:lnTo>
                  <a:pt x="352" y="20"/>
                </a:lnTo>
                <a:lnTo>
                  <a:pt x="358" y="18"/>
                </a:lnTo>
                <a:lnTo>
                  <a:pt x="364" y="16"/>
                </a:lnTo>
                <a:lnTo>
                  <a:pt x="370" y="14"/>
                </a:lnTo>
                <a:lnTo>
                  <a:pt x="376" y="13"/>
                </a:lnTo>
                <a:lnTo>
                  <a:pt x="382" y="11"/>
                </a:lnTo>
                <a:lnTo>
                  <a:pt x="388" y="10"/>
                </a:lnTo>
                <a:lnTo>
                  <a:pt x="394" y="8"/>
                </a:lnTo>
                <a:lnTo>
                  <a:pt x="400" y="7"/>
                </a:lnTo>
                <a:lnTo>
                  <a:pt x="406" y="6"/>
                </a:lnTo>
                <a:lnTo>
                  <a:pt x="412" y="5"/>
                </a:lnTo>
                <a:lnTo>
                  <a:pt x="418" y="4"/>
                </a:lnTo>
                <a:lnTo>
                  <a:pt x="424" y="3"/>
                </a:lnTo>
                <a:lnTo>
                  <a:pt x="430" y="2"/>
                </a:lnTo>
                <a:lnTo>
                  <a:pt x="436" y="1"/>
                </a:lnTo>
                <a:lnTo>
                  <a:pt x="442" y="1"/>
                </a:lnTo>
                <a:lnTo>
                  <a:pt x="449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6" name="Freeform 30"/>
          <p:cNvSpPr>
            <a:spLocks/>
          </p:cNvSpPr>
          <p:nvPr/>
        </p:nvSpPr>
        <p:spPr bwMode="auto">
          <a:xfrm>
            <a:off x="7059884" y="4154609"/>
            <a:ext cx="161697" cy="281763"/>
          </a:xfrm>
          <a:custGeom>
            <a:avLst/>
            <a:gdLst>
              <a:gd name="T0" fmla="*/ 0 w 125"/>
              <a:gd name="T1" fmla="*/ 217 h 218"/>
              <a:gd name="T2" fmla="*/ 3 w 125"/>
              <a:gd name="T3" fmla="*/ 208 h 218"/>
              <a:gd name="T4" fmla="*/ 5 w 125"/>
              <a:gd name="T5" fmla="*/ 200 h 218"/>
              <a:gd name="T6" fmla="*/ 7 w 125"/>
              <a:gd name="T7" fmla="*/ 192 h 218"/>
              <a:gd name="T8" fmla="*/ 9 w 125"/>
              <a:gd name="T9" fmla="*/ 184 h 218"/>
              <a:gd name="T10" fmla="*/ 11 w 125"/>
              <a:gd name="T11" fmla="*/ 176 h 218"/>
              <a:gd name="T12" fmla="*/ 13 w 125"/>
              <a:gd name="T13" fmla="*/ 169 h 218"/>
              <a:gd name="T14" fmla="*/ 15 w 125"/>
              <a:gd name="T15" fmla="*/ 162 h 218"/>
              <a:gd name="T16" fmla="*/ 17 w 125"/>
              <a:gd name="T17" fmla="*/ 155 h 218"/>
              <a:gd name="T18" fmla="*/ 20 w 125"/>
              <a:gd name="T19" fmla="*/ 148 h 218"/>
              <a:gd name="T20" fmla="*/ 22 w 125"/>
              <a:gd name="T21" fmla="*/ 141 h 218"/>
              <a:gd name="T22" fmla="*/ 24 w 125"/>
              <a:gd name="T23" fmla="*/ 135 h 218"/>
              <a:gd name="T24" fmla="*/ 26 w 125"/>
              <a:gd name="T25" fmla="*/ 128 h 218"/>
              <a:gd name="T26" fmla="*/ 28 w 125"/>
              <a:gd name="T27" fmla="*/ 122 h 218"/>
              <a:gd name="T28" fmla="*/ 31 w 125"/>
              <a:gd name="T29" fmla="*/ 116 h 218"/>
              <a:gd name="T30" fmla="*/ 33 w 125"/>
              <a:gd name="T31" fmla="*/ 110 h 218"/>
              <a:gd name="T32" fmla="*/ 35 w 125"/>
              <a:gd name="T33" fmla="*/ 104 h 218"/>
              <a:gd name="T34" fmla="*/ 38 w 125"/>
              <a:gd name="T35" fmla="*/ 98 h 218"/>
              <a:gd name="T36" fmla="*/ 41 w 125"/>
              <a:gd name="T37" fmla="*/ 93 h 218"/>
              <a:gd name="T38" fmla="*/ 44 w 125"/>
              <a:gd name="T39" fmla="*/ 87 h 218"/>
              <a:gd name="T40" fmla="*/ 47 w 125"/>
              <a:gd name="T41" fmla="*/ 82 h 218"/>
              <a:gd name="T42" fmla="*/ 50 w 125"/>
              <a:gd name="T43" fmla="*/ 76 h 218"/>
              <a:gd name="T44" fmla="*/ 53 w 125"/>
              <a:gd name="T45" fmla="*/ 71 h 218"/>
              <a:gd name="T46" fmla="*/ 57 w 125"/>
              <a:gd name="T47" fmla="*/ 66 h 218"/>
              <a:gd name="T48" fmla="*/ 60 w 125"/>
              <a:gd name="T49" fmla="*/ 61 h 218"/>
              <a:gd name="T50" fmla="*/ 64 w 125"/>
              <a:gd name="T51" fmla="*/ 56 h 218"/>
              <a:gd name="T52" fmla="*/ 68 w 125"/>
              <a:gd name="T53" fmla="*/ 50 h 218"/>
              <a:gd name="T54" fmla="*/ 73 w 125"/>
              <a:gd name="T55" fmla="*/ 45 h 218"/>
              <a:gd name="T56" fmla="*/ 77 w 125"/>
              <a:gd name="T57" fmla="*/ 40 h 218"/>
              <a:gd name="T58" fmla="*/ 82 w 125"/>
              <a:gd name="T59" fmla="*/ 35 h 218"/>
              <a:gd name="T60" fmla="*/ 87 w 125"/>
              <a:gd name="T61" fmla="*/ 30 h 218"/>
              <a:gd name="T62" fmla="*/ 93 w 125"/>
              <a:gd name="T63" fmla="*/ 25 h 218"/>
              <a:gd name="T64" fmla="*/ 98 w 125"/>
              <a:gd name="T65" fmla="*/ 20 h 218"/>
              <a:gd name="T66" fmla="*/ 104 w 125"/>
              <a:gd name="T67" fmla="*/ 15 h 218"/>
              <a:gd name="T68" fmla="*/ 111 w 125"/>
              <a:gd name="T69" fmla="*/ 10 h 218"/>
              <a:gd name="T70" fmla="*/ 117 w 125"/>
              <a:gd name="T71" fmla="*/ 5 h 218"/>
              <a:gd name="T72" fmla="*/ 124 w 125"/>
              <a:gd name="T73" fmla="*/ 0 h 2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218"/>
              <a:gd name="T113" fmla="*/ 125 w 125"/>
              <a:gd name="T114" fmla="*/ 218 h 2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218">
                <a:moveTo>
                  <a:pt x="0" y="217"/>
                </a:moveTo>
                <a:lnTo>
                  <a:pt x="3" y="208"/>
                </a:lnTo>
                <a:lnTo>
                  <a:pt x="5" y="200"/>
                </a:lnTo>
                <a:lnTo>
                  <a:pt x="7" y="192"/>
                </a:lnTo>
                <a:lnTo>
                  <a:pt x="9" y="184"/>
                </a:lnTo>
                <a:lnTo>
                  <a:pt x="11" y="176"/>
                </a:lnTo>
                <a:lnTo>
                  <a:pt x="13" y="169"/>
                </a:lnTo>
                <a:lnTo>
                  <a:pt x="15" y="162"/>
                </a:lnTo>
                <a:lnTo>
                  <a:pt x="17" y="155"/>
                </a:lnTo>
                <a:lnTo>
                  <a:pt x="20" y="148"/>
                </a:lnTo>
                <a:lnTo>
                  <a:pt x="22" y="141"/>
                </a:lnTo>
                <a:lnTo>
                  <a:pt x="24" y="135"/>
                </a:lnTo>
                <a:lnTo>
                  <a:pt x="26" y="128"/>
                </a:lnTo>
                <a:lnTo>
                  <a:pt x="28" y="122"/>
                </a:lnTo>
                <a:lnTo>
                  <a:pt x="31" y="116"/>
                </a:lnTo>
                <a:lnTo>
                  <a:pt x="33" y="110"/>
                </a:lnTo>
                <a:lnTo>
                  <a:pt x="35" y="104"/>
                </a:lnTo>
                <a:lnTo>
                  <a:pt x="38" y="98"/>
                </a:lnTo>
                <a:lnTo>
                  <a:pt x="41" y="93"/>
                </a:lnTo>
                <a:lnTo>
                  <a:pt x="44" y="87"/>
                </a:lnTo>
                <a:lnTo>
                  <a:pt x="47" y="82"/>
                </a:lnTo>
                <a:lnTo>
                  <a:pt x="50" y="76"/>
                </a:lnTo>
                <a:lnTo>
                  <a:pt x="53" y="71"/>
                </a:lnTo>
                <a:lnTo>
                  <a:pt x="57" y="66"/>
                </a:lnTo>
                <a:lnTo>
                  <a:pt x="60" y="61"/>
                </a:lnTo>
                <a:lnTo>
                  <a:pt x="64" y="56"/>
                </a:lnTo>
                <a:lnTo>
                  <a:pt x="68" y="50"/>
                </a:lnTo>
                <a:lnTo>
                  <a:pt x="73" y="45"/>
                </a:lnTo>
                <a:lnTo>
                  <a:pt x="77" y="40"/>
                </a:lnTo>
                <a:lnTo>
                  <a:pt x="82" y="35"/>
                </a:lnTo>
                <a:lnTo>
                  <a:pt x="87" y="30"/>
                </a:lnTo>
                <a:lnTo>
                  <a:pt x="93" y="25"/>
                </a:lnTo>
                <a:lnTo>
                  <a:pt x="98" y="20"/>
                </a:lnTo>
                <a:lnTo>
                  <a:pt x="104" y="15"/>
                </a:lnTo>
                <a:lnTo>
                  <a:pt x="111" y="10"/>
                </a:lnTo>
                <a:lnTo>
                  <a:pt x="117" y="5"/>
                </a:lnTo>
                <a:lnTo>
                  <a:pt x="124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7" name="Freeform 31"/>
          <p:cNvSpPr>
            <a:spLocks/>
          </p:cNvSpPr>
          <p:nvPr/>
        </p:nvSpPr>
        <p:spPr bwMode="auto">
          <a:xfrm>
            <a:off x="7220288" y="4074474"/>
            <a:ext cx="893863" cy="81427"/>
          </a:xfrm>
          <a:custGeom>
            <a:avLst/>
            <a:gdLst>
              <a:gd name="T0" fmla="*/ 7 w 691"/>
              <a:gd name="T1" fmla="*/ 60 h 63"/>
              <a:gd name="T2" fmla="*/ 20 w 691"/>
              <a:gd name="T3" fmla="*/ 57 h 63"/>
              <a:gd name="T4" fmla="*/ 34 w 691"/>
              <a:gd name="T5" fmla="*/ 54 h 63"/>
              <a:gd name="T6" fmla="*/ 48 w 691"/>
              <a:gd name="T7" fmla="*/ 51 h 63"/>
              <a:gd name="T8" fmla="*/ 63 w 691"/>
              <a:gd name="T9" fmla="*/ 49 h 63"/>
              <a:gd name="T10" fmla="*/ 77 w 691"/>
              <a:gd name="T11" fmla="*/ 47 h 63"/>
              <a:gd name="T12" fmla="*/ 92 w 691"/>
              <a:gd name="T13" fmla="*/ 45 h 63"/>
              <a:gd name="T14" fmla="*/ 108 w 691"/>
              <a:gd name="T15" fmla="*/ 44 h 63"/>
              <a:gd name="T16" fmla="*/ 123 w 691"/>
              <a:gd name="T17" fmla="*/ 42 h 63"/>
              <a:gd name="T18" fmla="*/ 139 w 691"/>
              <a:gd name="T19" fmla="*/ 41 h 63"/>
              <a:gd name="T20" fmla="*/ 155 w 691"/>
              <a:gd name="T21" fmla="*/ 40 h 63"/>
              <a:gd name="T22" fmla="*/ 171 w 691"/>
              <a:gd name="T23" fmla="*/ 40 h 63"/>
              <a:gd name="T24" fmla="*/ 187 w 691"/>
              <a:gd name="T25" fmla="*/ 39 h 63"/>
              <a:gd name="T26" fmla="*/ 203 w 691"/>
              <a:gd name="T27" fmla="*/ 39 h 63"/>
              <a:gd name="T28" fmla="*/ 219 w 691"/>
              <a:gd name="T29" fmla="*/ 39 h 63"/>
              <a:gd name="T30" fmla="*/ 236 w 691"/>
              <a:gd name="T31" fmla="*/ 38 h 63"/>
              <a:gd name="T32" fmla="*/ 252 w 691"/>
              <a:gd name="T33" fmla="*/ 38 h 63"/>
              <a:gd name="T34" fmla="*/ 268 w 691"/>
              <a:gd name="T35" fmla="*/ 39 h 63"/>
              <a:gd name="T36" fmla="*/ 285 w 691"/>
              <a:gd name="T37" fmla="*/ 39 h 63"/>
              <a:gd name="T38" fmla="*/ 301 w 691"/>
              <a:gd name="T39" fmla="*/ 39 h 63"/>
              <a:gd name="T40" fmla="*/ 318 w 691"/>
              <a:gd name="T41" fmla="*/ 40 h 63"/>
              <a:gd name="T42" fmla="*/ 334 w 691"/>
              <a:gd name="T43" fmla="*/ 40 h 63"/>
              <a:gd name="T44" fmla="*/ 350 w 691"/>
              <a:gd name="T45" fmla="*/ 40 h 63"/>
              <a:gd name="T46" fmla="*/ 366 w 691"/>
              <a:gd name="T47" fmla="*/ 41 h 63"/>
              <a:gd name="T48" fmla="*/ 382 w 691"/>
              <a:gd name="T49" fmla="*/ 41 h 63"/>
              <a:gd name="T50" fmla="*/ 398 w 691"/>
              <a:gd name="T51" fmla="*/ 42 h 63"/>
              <a:gd name="T52" fmla="*/ 414 w 691"/>
              <a:gd name="T53" fmla="*/ 42 h 63"/>
              <a:gd name="T54" fmla="*/ 429 w 691"/>
              <a:gd name="T55" fmla="*/ 43 h 63"/>
              <a:gd name="T56" fmla="*/ 444 w 691"/>
              <a:gd name="T57" fmla="*/ 43 h 63"/>
              <a:gd name="T58" fmla="*/ 459 w 691"/>
              <a:gd name="T59" fmla="*/ 43 h 63"/>
              <a:gd name="T60" fmla="*/ 474 w 691"/>
              <a:gd name="T61" fmla="*/ 44 h 63"/>
              <a:gd name="T62" fmla="*/ 489 w 691"/>
              <a:gd name="T63" fmla="*/ 44 h 63"/>
              <a:gd name="T64" fmla="*/ 503 w 691"/>
              <a:gd name="T65" fmla="*/ 44 h 63"/>
              <a:gd name="T66" fmla="*/ 517 w 691"/>
              <a:gd name="T67" fmla="*/ 44 h 63"/>
              <a:gd name="T68" fmla="*/ 530 w 691"/>
              <a:gd name="T69" fmla="*/ 43 h 63"/>
              <a:gd name="T70" fmla="*/ 543 w 691"/>
              <a:gd name="T71" fmla="*/ 43 h 63"/>
              <a:gd name="T72" fmla="*/ 556 w 691"/>
              <a:gd name="T73" fmla="*/ 42 h 63"/>
              <a:gd name="T74" fmla="*/ 568 w 691"/>
              <a:gd name="T75" fmla="*/ 42 h 63"/>
              <a:gd name="T76" fmla="*/ 580 w 691"/>
              <a:gd name="T77" fmla="*/ 41 h 63"/>
              <a:gd name="T78" fmla="*/ 592 w 691"/>
              <a:gd name="T79" fmla="*/ 40 h 63"/>
              <a:gd name="T80" fmla="*/ 603 w 691"/>
              <a:gd name="T81" fmla="*/ 38 h 63"/>
              <a:gd name="T82" fmla="*/ 613 w 691"/>
              <a:gd name="T83" fmla="*/ 37 h 63"/>
              <a:gd name="T84" fmla="*/ 623 w 691"/>
              <a:gd name="T85" fmla="*/ 35 h 63"/>
              <a:gd name="T86" fmla="*/ 633 w 691"/>
              <a:gd name="T87" fmla="*/ 33 h 63"/>
              <a:gd name="T88" fmla="*/ 642 w 691"/>
              <a:gd name="T89" fmla="*/ 30 h 63"/>
              <a:gd name="T90" fmla="*/ 650 w 691"/>
              <a:gd name="T91" fmla="*/ 28 h 63"/>
              <a:gd name="T92" fmla="*/ 658 w 691"/>
              <a:gd name="T93" fmla="*/ 25 h 63"/>
              <a:gd name="T94" fmla="*/ 665 w 691"/>
              <a:gd name="T95" fmla="*/ 21 h 63"/>
              <a:gd name="T96" fmla="*/ 671 w 691"/>
              <a:gd name="T97" fmla="*/ 18 h 63"/>
              <a:gd name="T98" fmla="*/ 677 w 691"/>
              <a:gd name="T99" fmla="*/ 14 h 63"/>
              <a:gd name="T100" fmla="*/ 682 w 691"/>
              <a:gd name="T101" fmla="*/ 10 h 63"/>
              <a:gd name="T102" fmla="*/ 686 w 691"/>
              <a:gd name="T103" fmla="*/ 5 h 63"/>
              <a:gd name="T104" fmla="*/ 690 w 6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91"/>
              <a:gd name="T160" fmla="*/ 0 h 63"/>
              <a:gd name="T161" fmla="*/ 691 w 6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91" h="63">
                <a:moveTo>
                  <a:pt x="0" y="62"/>
                </a:moveTo>
                <a:lnTo>
                  <a:pt x="7" y="60"/>
                </a:lnTo>
                <a:lnTo>
                  <a:pt x="13" y="58"/>
                </a:lnTo>
                <a:lnTo>
                  <a:pt x="20" y="57"/>
                </a:lnTo>
                <a:lnTo>
                  <a:pt x="27" y="55"/>
                </a:lnTo>
                <a:lnTo>
                  <a:pt x="34" y="54"/>
                </a:lnTo>
                <a:lnTo>
                  <a:pt x="41" y="52"/>
                </a:lnTo>
                <a:lnTo>
                  <a:pt x="48" y="51"/>
                </a:lnTo>
                <a:lnTo>
                  <a:pt x="55" y="50"/>
                </a:lnTo>
                <a:lnTo>
                  <a:pt x="63" y="49"/>
                </a:lnTo>
                <a:lnTo>
                  <a:pt x="70" y="48"/>
                </a:lnTo>
                <a:lnTo>
                  <a:pt x="77" y="47"/>
                </a:lnTo>
                <a:lnTo>
                  <a:pt x="85" y="46"/>
                </a:lnTo>
                <a:lnTo>
                  <a:pt x="92" y="45"/>
                </a:lnTo>
                <a:lnTo>
                  <a:pt x="100" y="44"/>
                </a:lnTo>
                <a:lnTo>
                  <a:pt x="108" y="44"/>
                </a:lnTo>
                <a:lnTo>
                  <a:pt x="115" y="43"/>
                </a:lnTo>
                <a:lnTo>
                  <a:pt x="123" y="42"/>
                </a:lnTo>
                <a:lnTo>
                  <a:pt x="131" y="42"/>
                </a:lnTo>
                <a:lnTo>
                  <a:pt x="139" y="41"/>
                </a:lnTo>
                <a:lnTo>
                  <a:pt x="147" y="41"/>
                </a:lnTo>
                <a:lnTo>
                  <a:pt x="155" y="40"/>
                </a:lnTo>
                <a:lnTo>
                  <a:pt x="163" y="40"/>
                </a:lnTo>
                <a:lnTo>
                  <a:pt x="171" y="40"/>
                </a:lnTo>
                <a:lnTo>
                  <a:pt x="179" y="39"/>
                </a:lnTo>
                <a:lnTo>
                  <a:pt x="187" y="39"/>
                </a:lnTo>
                <a:lnTo>
                  <a:pt x="195" y="39"/>
                </a:lnTo>
                <a:lnTo>
                  <a:pt x="203" y="39"/>
                </a:lnTo>
                <a:lnTo>
                  <a:pt x="211" y="39"/>
                </a:lnTo>
                <a:lnTo>
                  <a:pt x="219" y="39"/>
                </a:lnTo>
                <a:lnTo>
                  <a:pt x="227" y="38"/>
                </a:lnTo>
                <a:lnTo>
                  <a:pt x="236" y="38"/>
                </a:lnTo>
                <a:lnTo>
                  <a:pt x="244" y="38"/>
                </a:lnTo>
                <a:lnTo>
                  <a:pt x="252" y="38"/>
                </a:lnTo>
                <a:lnTo>
                  <a:pt x="260" y="39"/>
                </a:lnTo>
                <a:lnTo>
                  <a:pt x="268" y="39"/>
                </a:lnTo>
                <a:lnTo>
                  <a:pt x="277" y="39"/>
                </a:lnTo>
                <a:lnTo>
                  <a:pt x="285" y="39"/>
                </a:lnTo>
                <a:lnTo>
                  <a:pt x="293" y="39"/>
                </a:lnTo>
                <a:lnTo>
                  <a:pt x="301" y="39"/>
                </a:lnTo>
                <a:lnTo>
                  <a:pt x="310" y="39"/>
                </a:lnTo>
                <a:lnTo>
                  <a:pt x="318" y="40"/>
                </a:lnTo>
                <a:lnTo>
                  <a:pt x="326" y="40"/>
                </a:lnTo>
                <a:lnTo>
                  <a:pt x="334" y="40"/>
                </a:lnTo>
                <a:lnTo>
                  <a:pt x="342" y="40"/>
                </a:lnTo>
                <a:lnTo>
                  <a:pt x="350" y="40"/>
                </a:lnTo>
                <a:lnTo>
                  <a:pt x="358" y="41"/>
                </a:lnTo>
                <a:lnTo>
                  <a:pt x="366" y="41"/>
                </a:lnTo>
                <a:lnTo>
                  <a:pt x="374" y="41"/>
                </a:lnTo>
                <a:lnTo>
                  <a:pt x="382" y="41"/>
                </a:lnTo>
                <a:lnTo>
                  <a:pt x="390" y="42"/>
                </a:lnTo>
                <a:lnTo>
                  <a:pt x="398" y="42"/>
                </a:lnTo>
                <a:lnTo>
                  <a:pt x="406" y="42"/>
                </a:lnTo>
                <a:lnTo>
                  <a:pt x="414" y="42"/>
                </a:lnTo>
                <a:lnTo>
                  <a:pt x="422" y="42"/>
                </a:lnTo>
                <a:lnTo>
                  <a:pt x="429" y="43"/>
                </a:lnTo>
                <a:lnTo>
                  <a:pt x="437" y="43"/>
                </a:lnTo>
                <a:lnTo>
                  <a:pt x="444" y="43"/>
                </a:lnTo>
                <a:lnTo>
                  <a:pt x="452" y="43"/>
                </a:lnTo>
                <a:lnTo>
                  <a:pt x="459" y="43"/>
                </a:lnTo>
                <a:lnTo>
                  <a:pt x="467" y="43"/>
                </a:lnTo>
                <a:lnTo>
                  <a:pt x="474" y="44"/>
                </a:lnTo>
                <a:lnTo>
                  <a:pt x="482" y="44"/>
                </a:lnTo>
                <a:lnTo>
                  <a:pt x="489" y="44"/>
                </a:lnTo>
                <a:lnTo>
                  <a:pt x="496" y="44"/>
                </a:lnTo>
                <a:lnTo>
                  <a:pt x="503" y="44"/>
                </a:lnTo>
                <a:lnTo>
                  <a:pt x="510" y="44"/>
                </a:lnTo>
                <a:lnTo>
                  <a:pt x="517" y="44"/>
                </a:lnTo>
                <a:lnTo>
                  <a:pt x="524" y="43"/>
                </a:lnTo>
                <a:lnTo>
                  <a:pt x="530" y="43"/>
                </a:lnTo>
                <a:lnTo>
                  <a:pt x="537" y="43"/>
                </a:lnTo>
                <a:lnTo>
                  <a:pt x="543" y="43"/>
                </a:lnTo>
                <a:lnTo>
                  <a:pt x="550" y="43"/>
                </a:lnTo>
                <a:lnTo>
                  <a:pt x="556" y="42"/>
                </a:lnTo>
                <a:lnTo>
                  <a:pt x="562" y="42"/>
                </a:lnTo>
                <a:lnTo>
                  <a:pt x="568" y="42"/>
                </a:lnTo>
                <a:lnTo>
                  <a:pt x="574" y="41"/>
                </a:lnTo>
                <a:lnTo>
                  <a:pt x="580" y="41"/>
                </a:lnTo>
                <a:lnTo>
                  <a:pt x="586" y="40"/>
                </a:lnTo>
                <a:lnTo>
                  <a:pt x="592" y="40"/>
                </a:lnTo>
                <a:lnTo>
                  <a:pt x="597" y="39"/>
                </a:lnTo>
                <a:lnTo>
                  <a:pt x="603" y="38"/>
                </a:lnTo>
                <a:lnTo>
                  <a:pt x="608" y="37"/>
                </a:lnTo>
                <a:lnTo>
                  <a:pt x="613" y="37"/>
                </a:lnTo>
                <a:lnTo>
                  <a:pt x="618" y="36"/>
                </a:lnTo>
                <a:lnTo>
                  <a:pt x="623" y="35"/>
                </a:lnTo>
                <a:lnTo>
                  <a:pt x="628" y="34"/>
                </a:lnTo>
                <a:lnTo>
                  <a:pt x="633" y="33"/>
                </a:lnTo>
                <a:lnTo>
                  <a:pt x="637" y="32"/>
                </a:lnTo>
                <a:lnTo>
                  <a:pt x="642" y="30"/>
                </a:lnTo>
                <a:lnTo>
                  <a:pt x="646" y="29"/>
                </a:lnTo>
                <a:lnTo>
                  <a:pt x="650" y="28"/>
                </a:lnTo>
                <a:lnTo>
                  <a:pt x="654" y="26"/>
                </a:lnTo>
                <a:lnTo>
                  <a:pt x="658" y="25"/>
                </a:lnTo>
                <a:lnTo>
                  <a:pt x="661" y="23"/>
                </a:lnTo>
                <a:lnTo>
                  <a:pt x="665" y="21"/>
                </a:lnTo>
                <a:lnTo>
                  <a:pt x="668" y="20"/>
                </a:lnTo>
                <a:lnTo>
                  <a:pt x="671" y="18"/>
                </a:lnTo>
                <a:lnTo>
                  <a:pt x="674" y="16"/>
                </a:lnTo>
                <a:lnTo>
                  <a:pt x="677" y="14"/>
                </a:lnTo>
                <a:lnTo>
                  <a:pt x="680" y="12"/>
                </a:lnTo>
                <a:lnTo>
                  <a:pt x="682" y="10"/>
                </a:lnTo>
                <a:lnTo>
                  <a:pt x="684" y="7"/>
                </a:lnTo>
                <a:lnTo>
                  <a:pt x="686" y="5"/>
                </a:lnTo>
                <a:lnTo>
                  <a:pt x="688" y="2"/>
                </a:lnTo>
                <a:lnTo>
                  <a:pt x="69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8" name="Freeform 32"/>
          <p:cNvSpPr>
            <a:spLocks/>
          </p:cNvSpPr>
          <p:nvPr/>
        </p:nvSpPr>
        <p:spPr bwMode="auto">
          <a:xfrm>
            <a:off x="7357407" y="3566526"/>
            <a:ext cx="756743" cy="509241"/>
          </a:xfrm>
          <a:custGeom>
            <a:avLst/>
            <a:gdLst>
              <a:gd name="T0" fmla="*/ 584 w 585"/>
              <a:gd name="T1" fmla="*/ 376 h 394"/>
              <a:gd name="T2" fmla="*/ 584 w 585"/>
              <a:gd name="T3" fmla="*/ 352 h 394"/>
              <a:gd name="T4" fmla="*/ 582 w 585"/>
              <a:gd name="T5" fmla="*/ 329 h 394"/>
              <a:gd name="T6" fmla="*/ 579 w 585"/>
              <a:gd name="T7" fmla="*/ 308 h 394"/>
              <a:gd name="T8" fmla="*/ 576 w 585"/>
              <a:gd name="T9" fmla="*/ 288 h 394"/>
              <a:gd name="T10" fmla="*/ 571 w 585"/>
              <a:gd name="T11" fmla="*/ 269 h 394"/>
              <a:gd name="T12" fmla="*/ 565 w 585"/>
              <a:gd name="T13" fmla="*/ 251 h 394"/>
              <a:gd name="T14" fmla="*/ 559 w 585"/>
              <a:gd name="T15" fmla="*/ 234 h 394"/>
              <a:gd name="T16" fmla="*/ 552 w 585"/>
              <a:gd name="T17" fmla="*/ 218 h 394"/>
              <a:gd name="T18" fmla="*/ 544 w 585"/>
              <a:gd name="T19" fmla="*/ 203 h 394"/>
              <a:gd name="T20" fmla="*/ 535 w 585"/>
              <a:gd name="T21" fmla="*/ 190 h 394"/>
              <a:gd name="T22" fmla="*/ 526 w 585"/>
              <a:gd name="T23" fmla="*/ 177 h 394"/>
              <a:gd name="T24" fmla="*/ 516 w 585"/>
              <a:gd name="T25" fmla="*/ 165 h 394"/>
              <a:gd name="T26" fmla="*/ 505 w 585"/>
              <a:gd name="T27" fmla="*/ 154 h 394"/>
              <a:gd name="T28" fmla="*/ 494 w 585"/>
              <a:gd name="T29" fmla="*/ 144 h 394"/>
              <a:gd name="T30" fmla="*/ 482 w 585"/>
              <a:gd name="T31" fmla="*/ 134 h 394"/>
              <a:gd name="T32" fmla="*/ 470 w 585"/>
              <a:gd name="T33" fmla="*/ 126 h 394"/>
              <a:gd name="T34" fmla="*/ 457 w 585"/>
              <a:gd name="T35" fmla="*/ 118 h 394"/>
              <a:gd name="T36" fmla="*/ 443 w 585"/>
              <a:gd name="T37" fmla="*/ 110 h 394"/>
              <a:gd name="T38" fmla="*/ 430 w 585"/>
              <a:gd name="T39" fmla="*/ 104 h 394"/>
              <a:gd name="T40" fmla="*/ 415 w 585"/>
              <a:gd name="T41" fmla="*/ 98 h 394"/>
              <a:gd name="T42" fmla="*/ 401 w 585"/>
              <a:gd name="T43" fmla="*/ 92 h 394"/>
              <a:gd name="T44" fmla="*/ 386 w 585"/>
              <a:gd name="T45" fmla="*/ 87 h 394"/>
              <a:gd name="T46" fmla="*/ 371 w 585"/>
              <a:gd name="T47" fmla="*/ 82 h 394"/>
              <a:gd name="T48" fmla="*/ 356 w 585"/>
              <a:gd name="T49" fmla="*/ 78 h 394"/>
              <a:gd name="T50" fmla="*/ 340 w 585"/>
              <a:gd name="T51" fmla="*/ 75 h 394"/>
              <a:gd name="T52" fmla="*/ 324 w 585"/>
              <a:gd name="T53" fmla="*/ 71 h 394"/>
              <a:gd name="T54" fmla="*/ 309 w 585"/>
              <a:gd name="T55" fmla="*/ 68 h 394"/>
              <a:gd name="T56" fmla="*/ 293 w 585"/>
              <a:gd name="T57" fmla="*/ 65 h 394"/>
              <a:gd name="T58" fmla="*/ 277 w 585"/>
              <a:gd name="T59" fmla="*/ 63 h 394"/>
              <a:gd name="T60" fmla="*/ 261 w 585"/>
              <a:gd name="T61" fmla="*/ 60 h 394"/>
              <a:gd name="T62" fmla="*/ 245 w 585"/>
              <a:gd name="T63" fmla="*/ 58 h 394"/>
              <a:gd name="T64" fmla="*/ 229 w 585"/>
              <a:gd name="T65" fmla="*/ 56 h 394"/>
              <a:gd name="T66" fmla="*/ 213 w 585"/>
              <a:gd name="T67" fmla="*/ 54 h 394"/>
              <a:gd name="T68" fmla="*/ 197 w 585"/>
              <a:gd name="T69" fmla="*/ 52 h 394"/>
              <a:gd name="T70" fmla="*/ 181 w 585"/>
              <a:gd name="T71" fmla="*/ 50 h 394"/>
              <a:gd name="T72" fmla="*/ 166 w 585"/>
              <a:gd name="T73" fmla="*/ 48 h 394"/>
              <a:gd name="T74" fmla="*/ 151 w 585"/>
              <a:gd name="T75" fmla="*/ 46 h 394"/>
              <a:gd name="T76" fmla="*/ 136 w 585"/>
              <a:gd name="T77" fmla="*/ 44 h 394"/>
              <a:gd name="T78" fmla="*/ 121 w 585"/>
              <a:gd name="T79" fmla="*/ 42 h 394"/>
              <a:gd name="T80" fmla="*/ 107 w 585"/>
              <a:gd name="T81" fmla="*/ 39 h 394"/>
              <a:gd name="T82" fmla="*/ 93 w 585"/>
              <a:gd name="T83" fmla="*/ 36 h 394"/>
              <a:gd name="T84" fmla="*/ 80 w 585"/>
              <a:gd name="T85" fmla="*/ 33 h 394"/>
              <a:gd name="T86" fmla="*/ 67 w 585"/>
              <a:gd name="T87" fmla="*/ 30 h 394"/>
              <a:gd name="T88" fmla="*/ 54 w 585"/>
              <a:gd name="T89" fmla="*/ 26 h 394"/>
              <a:gd name="T90" fmla="*/ 42 w 585"/>
              <a:gd name="T91" fmla="*/ 22 h 394"/>
              <a:gd name="T92" fmla="*/ 31 w 585"/>
              <a:gd name="T93" fmla="*/ 17 h 394"/>
              <a:gd name="T94" fmla="*/ 20 w 585"/>
              <a:gd name="T95" fmla="*/ 12 h 394"/>
              <a:gd name="T96" fmla="*/ 9 w 585"/>
              <a:gd name="T97" fmla="*/ 6 h 394"/>
              <a:gd name="T98" fmla="*/ 0 w 58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85"/>
              <a:gd name="T151" fmla="*/ 0 h 394"/>
              <a:gd name="T152" fmla="*/ 585 w 58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85" h="394">
                <a:moveTo>
                  <a:pt x="584" y="393"/>
                </a:moveTo>
                <a:lnTo>
                  <a:pt x="584" y="384"/>
                </a:lnTo>
                <a:lnTo>
                  <a:pt x="584" y="376"/>
                </a:lnTo>
                <a:lnTo>
                  <a:pt x="584" y="368"/>
                </a:lnTo>
                <a:lnTo>
                  <a:pt x="584" y="360"/>
                </a:lnTo>
                <a:lnTo>
                  <a:pt x="584" y="352"/>
                </a:lnTo>
                <a:lnTo>
                  <a:pt x="583" y="344"/>
                </a:lnTo>
                <a:lnTo>
                  <a:pt x="583" y="337"/>
                </a:lnTo>
                <a:lnTo>
                  <a:pt x="582" y="329"/>
                </a:lnTo>
                <a:lnTo>
                  <a:pt x="581" y="322"/>
                </a:lnTo>
                <a:lnTo>
                  <a:pt x="580" y="315"/>
                </a:lnTo>
                <a:lnTo>
                  <a:pt x="579" y="308"/>
                </a:lnTo>
                <a:lnTo>
                  <a:pt x="578" y="301"/>
                </a:lnTo>
                <a:lnTo>
                  <a:pt x="577" y="294"/>
                </a:lnTo>
                <a:lnTo>
                  <a:pt x="576" y="288"/>
                </a:lnTo>
                <a:lnTo>
                  <a:pt x="574" y="281"/>
                </a:lnTo>
                <a:lnTo>
                  <a:pt x="573" y="275"/>
                </a:lnTo>
                <a:lnTo>
                  <a:pt x="571" y="269"/>
                </a:lnTo>
                <a:lnTo>
                  <a:pt x="569" y="262"/>
                </a:lnTo>
                <a:lnTo>
                  <a:pt x="567" y="256"/>
                </a:lnTo>
                <a:lnTo>
                  <a:pt x="565" y="251"/>
                </a:lnTo>
                <a:lnTo>
                  <a:pt x="563" y="245"/>
                </a:lnTo>
                <a:lnTo>
                  <a:pt x="561" y="239"/>
                </a:lnTo>
                <a:lnTo>
                  <a:pt x="559" y="234"/>
                </a:lnTo>
                <a:lnTo>
                  <a:pt x="557" y="228"/>
                </a:lnTo>
                <a:lnTo>
                  <a:pt x="554" y="223"/>
                </a:lnTo>
                <a:lnTo>
                  <a:pt x="552" y="218"/>
                </a:lnTo>
                <a:lnTo>
                  <a:pt x="549" y="213"/>
                </a:lnTo>
                <a:lnTo>
                  <a:pt x="547" y="208"/>
                </a:lnTo>
                <a:lnTo>
                  <a:pt x="544" y="203"/>
                </a:lnTo>
                <a:lnTo>
                  <a:pt x="541" y="199"/>
                </a:lnTo>
                <a:lnTo>
                  <a:pt x="538" y="194"/>
                </a:lnTo>
                <a:lnTo>
                  <a:pt x="535" y="190"/>
                </a:lnTo>
                <a:lnTo>
                  <a:pt x="532" y="185"/>
                </a:lnTo>
                <a:lnTo>
                  <a:pt x="529" y="181"/>
                </a:lnTo>
                <a:lnTo>
                  <a:pt x="526" y="177"/>
                </a:lnTo>
                <a:lnTo>
                  <a:pt x="523" y="173"/>
                </a:lnTo>
                <a:lnTo>
                  <a:pt x="519" y="169"/>
                </a:lnTo>
                <a:lnTo>
                  <a:pt x="516" y="165"/>
                </a:lnTo>
                <a:lnTo>
                  <a:pt x="512" y="161"/>
                </a:lnTo>
                <a:lnTo>
                  <a:pt x="509" y="157"/>
                </a:lnTo>
                <a:lnTo>
                  <a:pt x="505" y="154"/>
                </a:lnTo>
                <a:lnTo>
                  <a:pt x="501" y="150"/>
                </a:lnTo>
                <a:lnTo>
                  <a:pt x="498" y="147"/>
                </a:lnTo>
                <a:lnTo>
                  <a:pt x="494" y="144"/>
                </a:lnTo>
                <a:lnTo>
                  <a:pt x="490" y="140"/>
                </a:lnTo>
                <a:lnTo>
                  <a:pt x="486" y="137"/>
                </a:lnTo>
                <a:lnTo>
                  <a:pt x="482" y="134"/>
                </a:lnTo>
                <a:lnTo>
                  <a:pt x="478" y="131"/>
                </a:lnTo>
                <a:lnTo>
                  <a:pt x="474" y="128"/>
                </a:lnTo>
                <a:lnTo>
                  <a:pt x="470" y="126"/>
                </a:lnTo>
                <a:lnTo>
                  <a:pt x="465" y="123"/>
                </a:lnTo>
                <a:lnTo>
                  <a:pt x="461" y="120"/>
                </a:lnTo>
                <a:lnTo>
                  <a:pt x="457" y="118"/>
                </a:lnTo>
                <a:lnTo>
                  <a:pt x="452" y="115"/>
                </a:lnTo>
                <a:lnTo>
                  <a:pt x="448" y="113"/>
                </a:lnTo>
                <a:lnTo>
                  <a:pt x="443" y="110"/>
                </a:lnTo>
                <a:lnTo>
                  <a:pt x="439" y="108"/>
                </a:lnTo>
                <a:lnTo>
                  <a:pt x="434" y="106"/>
                </a:lnTo>
                <a:lnTo>
                  <a:pt x="430" y="104"/>
                </a:lnTo>
                <a:lnTo>
                  <a:pt x="425" y="102"/>
                </a:lnTo>
                <a:lnTo>
                  <a:pt x="420" y="100"/>
                </a:lnTo>
                <a:lnTo>
                  <a:pt x="415" y="98"/>
                </a:lnTo>
                <a:lnTo>
                  <a:pt x="411" y="96"/>
                </a:lnTo>
                <a:lnTo>
                  <a:pt x="406" y="94"/>
                </a:lnTo>
                <a:lnTo>
                  <a:pt x="401" y="92"/>
                </a:lnTo>
                <a:lnTo>
                  <a:pt x="396" y="90"/>
                </a:lnTo>
                <a:lnTo>
                  <a:pt x="391" y="89"/>
                </a:lnTo>
                <a:lnTo>
                  <a:pt x="386" y="87"/>
                </a:lnTo>
                <a:lnTo>
                  <a:pt x="381" y="85"/>
                </a:lnTo>
                <a:lnTo>
                  <a:pt x="376" y="84"/>
                </a:lnTo>
                <a:lnTo>
                  <a:pt x="371" y="82"/>
                </a:lnTo>
                <a:lnTo>
                  <a:pt x="366" y="81"/>
                </a:lnTo>
                <a:lnTo>
                  <a:pt x="361" y="80"/>
                </a:lnTo>
                <a:lnTo>
                  <a:pt x="356" y="78"/>
                </a:lnTo>
                <a:lnTo>
                  <a:pt x="351" y="77"/>
                </a:lnTo>
                <a:lnTo>
                  <a:pt x="345" y="76"/>
                </a:lnTo>
                <a:lnTo>
                  <a:pt x="340" y="75"/>
                </a:lnTo>
                <a:lnTo>
                  <a:pt x="335" y="73"/>
                </a:lnTo>
                <a:lnTo>
                  <a:pt x="330" y="72"/>
                </a:lnTo>
                <a:lnTo>
                  <a:pt x="324" y="71"/>
                </a:lnTo>
                <a:lnTo>
                  <a:pt x="319" y="70"/>
                </a:lnTo>
                <a:lnTo>
                  <a:pt x="314" y="69"/>
                </a:lnTo>
                <a:lnTo>
                  <a:pt x="309" y="68"/>
                </a:lnTo>
                <a:lnTo>
                  <a:pt x="303" y="67"/>
                </a:lnTo>
                <a:lnTo>
                  <a:pt x="298" y="66"/>
                </a:lnTo>
                <a:lnTo>
                  <a:pt x="293" y="65"/>
                </a:lnTo>
                <a:lnTo>
                  <a:pt x="287" y="65"/>
                </a:lnTo>
                <a:lnTo>
                  <a:pt x="282" y="64"/>
                </a:lnTo>
                <a:lnTo>
                  <a:pt x="277" y="63"/>
                </a:lnTo>
                <a:lnTo>
                  <a:pt x="271" y="62"/>
                </a:lnTo>
                <a:lnTo>
                  <a:pt x="266" y="61"/>
                </a:lnTo>
                <a:lnTo>
                  <a:pt x="261" y="60"/>
                </a:lnTo>
                <a:lnTo>
                  <a:pt x="255" y="60"/>
                </a:lnTo>
                <a:lnTo>
                  <a:pt x="250" y="59"/>
                </a:lnTo>
                <a:lnTo>
                  <a:pt x="245" y="58"/>
                </a:lnTo>
                <a:lnTo>
                  <a:pt x="239" y="58"/>
                </a:lnTo>
                <a:lnTo>
                  <a:pt x="234" y="57"/>
                </a:lnTo>
                <a:lnTo>
                  <a:pt x="229" y="56"/>
                </a:lnTo>
                <a:lnTo>
                  <a:pt x="223" y="56"/>
                </a:lnTo>
                <a:lnTo>
                  <a:pt x="218" y="55"/>
                </a:lnTo>
                <a:lnTo>
                  <a:pt x="213" y="54"/>
                </a:lnTo>
                <a:lnTo>
                  <a:pt x="208" y="54"/>
                </a:lnTo>
                <a:lnTo>
                  <a:pt x="202" y="53"/>
                </a:lnTo>
                <a:lnTo>
                  <a:pt x="197" y="52"/>
                </a:lnTo>
                <a:lnTo>
                  <a:pt x="192" y="52"/>
                </a:lnTo>
                <a:lnTo>
                  <a:pt x="187" y="51"/>
                </a:lnTo>
                <a:lnTo>
                  <a:pt x="181" y="50"/>
                </a:lnTo>
                <a:lnTo>
                  <a:pt x="176" y="50"/>
                </a:lnTo>
                <a:lnTo>
                  <a:pt x="171" y="49"/>
                </a:lnTo>
                <a:lnTo>
                  <a:pt x="166" y="48"/>
                </a:lnTo>
                <a:lnTo>
                  <a:pt x="161" y="48"/>
                </a:lnTo>
                <a:lnTo>
                  <a:pt x="156" y="47"/>
                </a:lnTo>
                <a:lnTo>
                  <a:pt x="151" y="46"/>
                </a:lnTo>
                <a:lnTo>
                  <a:pt x="146" y="45"/>
                </a:lnTo>
                <a:lnTo>
                  <a:pt x="141" y="45"/>
                </a:lnTo>
                <a:lnTo>
                  <a:pt x="136" y="44"/>
                </a:lnTo>
                <a:lnTo>
                  <a:pt x="131" y="43"/>
                </a:lnTo>
                <a:lnTo>
                  <a:pt x="126" y="42"/>
                </a:lnTo>
                <a:lnTo>
                  <a:pt x="121" y="42"/>
                </a:lnTo>
                <a:lnTo>
                  <a:pt x="117" y="41"/>
                </a:lnTo>
                <a:lnTo>
                  <a:pt x="112" y="40"/>
                </a:lnTo>
                <a:lnTo>
                  <a:pt x="107" y="39"/>
                </a:lnTo>
                <a:lnTo>
                  <a:pt x="102" y="38"/>
                </a:lnTo>
                <a:lnTo>
                  <a:pt x="98" y="37"/>
                </a:lnTo>
                <a:lnTo>
                  <a:pt x="93" y="36"/>
                </a:lnTo>
                <a:lnTo>
                  <a:pt x="89" y="35"/>
                </a:lnTo>
                <a:lnTo>
                  <a:pt x="84" y="34"/>
                </a:lnTo>
                <a:lnTo>
                  <a:pt x="80" y="33"/>
                </a:lnTo>
                <a:lnTo>
                  <a:pt x="75" y="32"/>
                </a:lnTo>
                <a:lnTo>
                  <a:pt x="71" y="31"/>
                </a:lnTo>
                <a:lnTo>
                  <a:pt x="67" y="30"/>
                </a:lnTo>
                <a:lnTo>
                  <a:pt x="62" y="28"/>
                </a:lnTo>
                <a:lnTo>
                  <a:pt x="58" y="27"/>
                </a:lnTo>
                <a:lnTo>
                  <a:pt x="54" y="26"/>
                </a:lnTo>
                <a:lnTo>
                  <a:pt x="50" y="24"/>
                </a:lnTo>
                <a:lnTo>
                  <a:pt x="46" y="23"/>
                </a:lnTo>
                <a:lnTo>
                  <a:pt x="42" y="22"/>
                </a:lnTo>
                <a:lnTo>
                  <a:pt x="38" y="20"/>
                </a:lnTo>
                <a:lnTo>
                  <a:pt x="34" y="19"/>
                </a:lnTo>
                <a:lnTo>
                  <a:pt x="31" y="17"/>
                </a:lnTo>
                <a:lnTo>
                  <a:pt x="27" y="15"/>
                </a:lnTo>
                <a:lnTo>
                  <a:pt x="23" y="14"/>
                </a:lnTo>
                <a:lnTo>
                  <a:pt x="20" y="12"/>
                </a:lnTo>
                <a:lnTo>
                  <a:pt x="16" y="10"/>
                </a:lnTo>
                <a:lnTo>
                  <a:pt x="13" y="8"/>
                </a:lnTo>
                <a:lnTo>
                  <a:pt x="9" y="6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79" name="Freeform 33"/>
          <p:cNvSpPr>
            <a:spLocks/>
          </p:cNvSpPr>
          <p:nvPr/>
        </p:nvSpPr>
        <p:spPr bwMode="auto">
          <a:xfrm>
            <a:off x="6973215" y="3619518"/>
            <a:ext cx="323395" cy="228771"/>
          </a:xfrm>
          <a:custGeom>
            <a:avLst/>
            <a:gdLst>
              <a:gd name="T0" fmla="*/ 0 w 250"/>
              <a:gd name="T1" fmla="*/ 176 h 177"/>
              <a:gd name="T2" fmla="*/ 7 w 250"/>
              <a:gd name="T3" fmla="*/ 173 h 177"/>
              <a:gd name="T4" fmla="*/ 14 w 250"/>
              <a:gd name="T5" fmla="*/ 169 h 177"/>
              <a:gd name="T6" fmla="*/ 20 w 250"/>
              <a:gd name="T7" fmla="*/ 166 h 177"/>
              <a:gd name="T8" fmla="*/ 26 w 250"/>
              <a:gd name="T9" fmla="*/ 162 h 177"/>
              <a:gd name="T10" fmla="*/ 32 w 250"/>
              <a:gd name="T11" fmla="*/ 158 h 177"/>
              <a:gd name="T12" fmla="*/ 38 w 250"/>
              <a:gd name="T13" fmla="*/ 155 h 177"/>
              <a:gd name="T14" fmla="*/ 43 w 250"/>
              <a:gd name="T15" fmla="*/ 151 h 177"/>
              <a:gd name="T16" fmla="*/ 48 w 250"/>
              <a:gd name="T17" fmla="*/ 147 h 177"/>
              <a:gd name="T18" fmla="*/ 54 w 250"/>
              <a:gd name="T19" fmla="*/ 143 h 177"/>
              <a:gd name="T20" fmla="*/ 59 w 250"/>
              <a:gd name="T21" fmla="*/ 139 h 177"/>
              <a:gd name="T22" fmla="*/ 64 w 250"/>
              <a:gd name="T23" fmla="*/ 135 h 177"/>
              <a:gd name="T24" fmla="*/ 69 w 250"/>
              <a:gd name="T25" fmla="*/ 131 h 177"/>
              <a:gd name="T26" fmla="*/ 73 w 250"/>
              <a:gd name="T27" fmla="*/ 127 h 177"/>
              <a:gd name="T28" fmla="*/ 78 w 250"/>
              <a:gd name="T29" fmla="*/ 122 h 177"/>
              <a:gd name="T30" fmla="*/ 82 w 250"/>
              <a:gd name="T31" fmla="*/ 118 h 177"/>
              <a:gd name="T32" fmla="*/ 87 w 250"/>
              <a:gd name="T33" fmla="*/ 114 h 177"/>
              <a:gd name="T34" fmla="*/ 91 w 250"/>
              <a:gd name="T35" fmla="*/ 110 h 177"/>
              <a:gd name="T36" fmla="*/ 96 w 250"/>
              <a:gd name="T37" fmla="*/ 106 h 177"/>
              <a:gd name="T38" fmla="*/ 100 w 250"/>
              <a:gd name="T39" fmla="*/ 101 h 177"/>
              <a:gd name="T40" fmla="*/ 105 w 250"/>
              <a:gd name="T41" fmla="*/ 97 h 177"/>
              <a:gd name="T42" fmla="*/ 109 w 250"/>
              <a:gd name="T43" fmla="*/ 93 h 177"/>
              <a:gd name="T44" fmla="*/ 113 w 250"/>
              <a:gd name="T45" fmla="*/ 89 h 177"/>
              <a:gd name="T46" fmla="*/ 118 w 250"/>
              <a:gd name="T47" fmla="*/ 84 h 177"/>
              <a:gd name="T48" fmla="*/ 122 w 250"/>
              <a:gd name="T49" fmla="*/ 80 h 177"/>
              <a:gd name="T50" fmla="*/ 126 w 250"/>
              <a:gd name="T51" fmla="*/ 76 h 177"/>
              <a:gd name="T52" fmla="*/ 131 w 250"/>
              <a:gd name="T53" fmla="*/ 72 h 177"/>
              <a:gd name="T54" fmla="*/ 135 w 250"/>
              <a:gd name="T55" fmla="*/ 68 h 177"/>
              <a:gd name="T56" fmla="*/ 140 w 250"/>
              <a:gd name="T57" fmla="*/ 63 h 177"/>
              <a:gd name="T58" fmla="*/ 145 w 250"/>
              <a:gd name="T59" fmla="*/ 59 h 177"/>
              <a:gd name="T60" fmla="*/ 149 w 250"/>
              <a:gd name="T61" fmla="*/ 55 h 177"/>
              <a:gd name="T62" fmla="*/ 154 w 250"/>
              <a:gd name="T63" fmla="*/ 51 h 177"/>
              <a:gd name="T64" fmla="*/ 159 w 250"/>
              <a:gd name="T65" fmla="*/ 47 h 177"/>
              <a:gd name="T66" fmla="*/ 165 w 250"/>
              <a:gd name="T67" fmla="*/ 44 h 177"/>
              <a:gd name="T68" fmla="*/ 170 w 250"/>
              <a:gd name="T69" fmla="*/ 40 h 177"/>
              <a:gd name="T70" fmla="*/ 175 w 250"/>
              <a:gd name="T71" fmla="*/ 36 h 177"/>
              <a:gd name="T72" fmla="*/ 181 w 250"/>
              <a:gd name="T73" fmla="*/ 32 h 177"/>
              <a:gd name="T74" fmla="*/ 187 w 250"/>
              <a:gd name="T75" fmla="*/ 29 h 177"/>
              <a:gd name="T76" fmla="*/ 193 w 250"/>
              <a:gd name="T77" fmla="*/ 25 h 177"/>
              <a:gd name="T78" fmla="*/ 199 w 250"/>
              <a:gd name="T79" fmla="*/ 22 h 177"/>
              <a:gd name="T80" fmla="*/ 205 w 250"/>
              <a:gd name="T81" fmla="*/ 18 h 177"/>
              <a:gd name="T82" fmla="*/ 212 w 250"/>
              <a:gd name="T83" fmla="*/ 15 h 177"/>
              <a:gd name="T84" fmla="*/ 219 w 250"/>
              <a:gd name="T85" fmla="*/ 12 h 177"/>
              <a:gd name="T86" fmla="*/ 226 w 250"/>
              <a:gd name="T87" fmla="*/ 9 h 177"/>
              <a:gd name="T88" fmla="*/ 234 w 250"/>
              <a:gd name="T89" fmla="*/ 6 h 177"/>
              <a:gd name="T90" fmla="*/ 241 w 250"/>
              <a:gd name="T91" fmla="*/ 3 h 177"/>
              <a:gd name="T92" fmla="*/ 249 w 250"/>
              <a:gd name="T93" fmla="*/ 0 h 1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0"/>
              <a:gd name="T142" fmla="*/ 0 h 177"/>
              <a:gd name="T143" fmla="*/ 250 w 250"/>
              <a:gd name="T144" fmla="*/ 177 h 1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0" h="177">
                <a:moveTo>
                  <a:pt x="0" y="176"/>
                </a:moveTo>
                <a:lnTo>
                  <a:pt x="7" y="173"/>
                </a:lnTo>
                <a:lnTo>
                  <a:pt x="14" y="169"/>
                </a:lnTo>
                <a:lnTo>
                  <a:pt x="20" y="166"/>
                </a:lnTo>
                <a:lnTo>
                  <a:pt x="26" y="162"/>
                </a:lnTo>
                <a:lnTo>
                  <a:pt x="32" y="158"/>
                </a:lnTo>
                <a:lnTo>
                  <a:pt x="38" y="155"/>
                </a:lnTo>
                <a:lnTo>
                  <a:pt x="43" y="151"/>
                </a:lnTo>
                <a:lnTo>
                  <a:pt x="48" y="147"/>
                </a:lnTo>
                <a:lnTo>
                  <a:pt x="54" y="143"/>
                </a:lnTo>
                <a:lnTo>
                  <a:pt x="59" y="139"/>
                </a:lnTo>
                <a:lnTo>
                  <a:pt x="64" y="135"/>
                </a:lnTo>
                <a:lnTo>
                  <a:pt x="69" y="131"/>
                </a:lnTo>
                <a:lnTo>
                  <a:pt x="73" y="127"/>
                </a:lnTo>
                <a:lnTo>
                  <a:pt x="78" y="122"/>
                </a:lnTo>
                <a:lnTo>
                  <a:pt x="82" y="118"/>
                </a:lnTo>
                <a:lnTo>
                  <a:pt x="87" y="114"/>
                </a:lnTo>
                <a:lnTo>
                  <a:pt x="91" y="110"/>
                </a:lnTo>
                <a:lnTo>
                  <a:pt x="96" y="106"/>
                </a:lnTo>
                <a:lnTo>
                  <a:pt x="100" y="101"/>
                </a:lnTo>
                <a:lnTo>
                  <a:pt x="105" y="97"/>
                </a:lnTo>
                <a:lnTo>
                  <a:pt x="109" y="93"/>
                </a:lnTo>
                <a:lnTo>
                  <a:pt x="113" y="89"/>
                </a:lnTo>
                <a:lnTo>
                  <a:pt x="118" y="84"/>
                </a:lnTo>
                <a:lnTo>
                  <a:pt x="122" y="80"/>
                </a:lnTo>
                <a:lnTo>
                  <a:pt x="126" y="76"/>
                </a:lnTo>
                <a:lnTo>
                  <a:pt x="131" y="72"/>
                </a:lnTo>
                <a:lnTo>
                  <a:pt x="135" y="68"/>
                </a:lnTo>
                <a:lnTo>
                  <a:pt x="140" y="63"/>
                </a:lnTo>
                <a:lnTo>
                  <a:pt x="145" y="59"/>
                </a:lnTo>
                <a:lnTo>
                  <a:pt x="149" y="55"/>
                </a:lnTo>
                <a:lnTo>
                  <a:pt x="154" y="51"/>
                </a:lnTo>
                <a:lnTo>
                  <a:pt x="159" y="47"/>
                </a:lnTo>
                <a:lnTo>
                  <a:pt x="165" y="44"/>
                </a:lnTo>
                <a:lnTo>
                  <a:pt x="170" y="40"/>
                </a:lnTo>
                <a:lnTo>
                  <a:pt x="175" y="36"/>
                </a:lnTo>
                <a:lnTo>
                  <a:pt x="181" y="32"/>
                </a:lnTo>
                <a:lnTo>
                  <a:pt x="187" y="29"/>
                </a:lnTo>
                <a:lnTo>
                  <a:pt x="193" y="25"/>
                </a:lnTo>
                <a:lnTo>
                  <a:pt x="199" y="22"/>
                </a:lnTo>
                <a:lnTo>
                  <a:pt x="205" y="18"/>
                </a:lnTo>
                <a:lnTo>
                  <a:pt x="212" y="15"/>
                </a:lnTo>
                <a:lnTo>
                  <a:pt x="219" y="12"/>
                </a:lnTo>
                <a:lnTo>
                  <a:pt x="226" y="9"/>
                </a:lnTo>
                <a:lnTo>
                  <a:pt x="234" y="6"/>
                </a:lnTo>
                <a:lnTo>
                  <a:pt x="241" y="3"/>
                </a:lnTo>
                <a:lnTo>
                  <a:pt x="249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0" name="Freeform 34"/>
          <p:cNvSpPr>
            <a:spLocks/>
          </p:cNvSpPr>
          <p:nvPr/>
        </p:nvSpPr>
        <p:spPr bwMode="auto">
          <a:xfrm>
            <a:off x="7233224" y="2966810"/>
            <a:ext cx="232844" cy="654000"/>
          </a:xfrm>
          <a:custGeom>
            <a:avLst/>
            <a:gdLst>
              <a:gd name="T0" fmla="*/ 52 w 180"/>
              <a:gd name="T1" fmla="*/ 503 h 506"/>
              <a:gd name="T2" fmla="*/ 60 w 180"/>
              <a:gd name="T3" fmla="*/ 499 h 506"/>
              <a:gd name="T4" fmla="*/ 67 w 180"/>
              <a:gd name="T5" fmla="*/ 494 h 506"/>
              <a:gd name="T6" fmla="*/ 75 w 180"/>
              <a:gd name="T7" fmla="*/ 488 h 506"/>
              <a:gd name="T8" fmla="*/ 82 w 180"/>
              <a:gd name="T9" fmla="*/ 483 h 506"/>
              <a:gd name="T10" fmla="*/ 89 w 180"/>
              <a:gd name="T11" fmla="*/ 476 h 506"/>
              <a:gd name="T12" fmla="*/ 96 w 180"/>
              <a:gd name="T13" fmla="*/ 469 h 506"/>
              <a:gd name="T14" fmla="*/ 103 w 180"/>
              <a:gd name="T15" fmla="*/ 462 h 506"/>
              <a:gd name="T16" fmla="*/ 109 w 180"/>
              <a:gd name="T17" fmla="*/ 455 h 506"/>
              <a:gd name="T18" fmla="*/ 115 w 180"/>
              <a:gd name="T19" fmla="*/ 447 h 506"/>
              <a:gd name="T20" fmla="*/ 121 w 180"/>
              <a:gd name="T21" fmla="*/ 438 h 506"/>
              <a:gd name="T22" fmla="*/ 127 w 180"/>
              <a:gd name="T23" fmla="*/ 430 h 506"/>
              <a:gd name="T24" fmla="*/ 133 w 180"/>
              <a:gd name="T25" fmla="*/ 421 h 506"/>
              <a:gd name="T26" fmla="*/ 138 w 180"/>
              <a:gd name="T27" fmla="*/ 412 h 506"/>
              <a:gd name="T28" fmla="*/ 143 w 180"/>
              <a:gd name="T29" fmla="*/ 403 h 506"/>
              <a:gd name="T30" fmla="*/ 148 w 180"/>
              <a:gd name="T31" fmla="*/ 393 h 506"/>
              <a:gd name="T32" fmla="*/ 152 w 180"/>
              <a:gd name="T33" fmla="*/ 383 h 506"/>
              <a:gd name="T34" fmla="*/ 156 w 180"/>
              <a:gd name="T35" fmla="*/ 372 h 506"/>
              <a:gd name="T36" fmla="*/ 160 w 180"/>
              <a:gd name="T37" fmla="*/ 362 h 506"/>
              <a:gd name="T38" fmla="*/ 163 w 180"/>
              <a:gd name="T39" fmla="*/ 351 h 506"/>
              <a:gd name="T40" fmla="*/ 167 w 180"/>
              <a:gd name="T41" fmla="*/ 340 h 506"/>
              <a:gd name="T42" fmla="*/ 169 w 180"/>
              <a:gd name="T43" fmla="*/ 329 h 506"/>
              <a:gd name="T44" fmla="*/ 172 w 180"/>
              <a:gd name="T45" fmla="*/ 318 h 506"/>
              <a:gd name="T46" fmla="*/ 174 w 180"/>
              <a:gd name="T47" fmla="*/ 307 h 506"/>
              <a:gd name="T48" fmla="*/ 176 w 180"/>
              <a:gd name="T49" fmla="*/ 295 h 506"/>
              <a:gd name="T50" fmla="*/ 177 w 180"/>
              <a:gd name="T51" fmla="*/ 284 h 506"/>
              <a:gd name="T52" fmla="*/ 178 w 180"/>
              <a:gd name="T53" fmla="*/ 272 h 506"/>
              <a:gd name="T54" fmla="*/ 179 w 180"/>
              <a:gd name="T55" fmla="*/ 261 h 506"/>
              <a:gd name="T56" fmla="*/ 179 w 180"/>
              <a:gd name="T57" fmla="*/ 249 h 506"/>
              <a:gd name="T58" fmla="*/ 179 w 180"/>
              <a:gd name="T59" fmla="*/ 238 h 506"/>
              <a:gd name="T60" fmla="*/ 178 w 180"/>
              <a:gd name="T61" fmla="*/ 226 h 506"/>
              <a:gd name="T62" fmla="*/ 177 w 180"/>
              <a:gd name="T63" fmla="*/ 215 h 506"/>
              <a:gd name="T64" fmla="*/ 175 w 180"/>
              <a:gd name="T65" fmla="*/ 203 h 506"/>
              <a:gd name="T66" fmla="*/ 173 w 180"/>
              <a:gd name="T67" fmla="*/ 192 h 506"/>
              <a:gd name="T68" fmla="*/ 171 w 180"/>
              <a:gd name="T69" fmla="*/ 180 h 506"/>
              <a:gd name="T70" fmla="*/ 168 w 180"/>
              <a:gd name="T71" fmla="*/ 169 h 506"/>
              <a:gd name="T72" fmla="*/ 165 w 180"/>
              <a:gd name="T73" fmla="*/ 158 h 506"/>
              <a:gd name="T74" fmla="*/ 161 w 180"/>
              <a:gd name="T75" fmla="*/ 147 h 506"/>
              <a:gd name="T76" fmla="*/ 156 w 180"/>
              <a:gd name="T77" fmla="*/ 136 h 506"/>
              <a:gd name="T78" fmla="*/ 151 w 180"/>
              <a:gd name="T79" fmla="*/ 126 h 506"/>
              <a:gd name="T80" fmla="*/ 146 w 180"/>
              <a:gd name="T81" fmla="*/ 116 h 506"/>
              <a:gd name="T82" fmla="*/ 140 w 180"/>
              <a:gd name="T83" fmla="*/ 105 h 506"/>
              <a:gd name="T84" fmla="*/ 133 w 180"/>
              <a:gd name="T85" fmla="*/ 95 h 506"/>
              <a:gd name="T86" fmla="*/ 126 w 180"/>
              <a:gd name="T87" fmla="*/ 86 h 506"/>
              <a:gd name="T88" fmla="*/ 118 w 180"/>
              <a:gd name="T89" fmla="*/ 76 h 506"/>
              <a:gd name="T90" fmla="*/ 110 w 180"/>
              <a:gd name="T91" fmla="*/ 67 h 506"/>
              <a:gd name="T92" fmla="*/ 101 w 180"/>
              <a:gd name="T93" fmla="*/ 59 h 506"/>
              <a:gd name="T94" fmla="*/ 91 w 180"/>
              <a:gd name="T95" fmla="*/ 50 h 506"/>
              <a:gd name="T96" fmla="*/ 81 w 180"/>
              <a:gd name="T97" fmla="*/ 42 h 506"/>
              <a:gd name="T98" fmla="*/ 71 w 180"/>
              <a:gd name="T99" fmla="*/ 34 h 506"/>
              <a:gd name="T100" fmla="*/ 59 w 180"/>
              <a:gd name="T101" fmla="*/ 27 h 506"/>
              <a:gd name="T102" fmla="*/ 47 w 180"/>
              <a:gd name="T103" fmla="*/ 20 h 506"/>
              <a:gd name="T104" fmla="*/ 35 w 180"/>
              <a:gd name="T105" fmla="*/ 14 h 506"/>
              <a:gd name="T106" fmla="*/ 21 w 180"/>
              <a:gd name="T107" fmla="*/ 8 h 506"/>
              <a:gd name="T108" fmla="*/ 7 w 180"/>
              <a:gd name="T109" fmla="*/ 2 h 5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506"/>
              <a:gd name="T167" fmla="*/ 180 w 180"/>
              <a:gd name="T168" fmla="*/ 506 h 5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506">
                <a:moveTo>
                  <a:pt x="48" y="505"/>
                </a:moveTo>
                <a:lnTo>
                  <a:pt x="52" y="503"/>
                </a:lnTo>
                <a:lnTo>
                  <a:pt x="56" y="501"/>
                </a:lnTo>
                <a:lnTo>
                  <a:pt x="60" y="499"/>
                </a:lnTo>
                <a:lnTo>
                  <a:pt x="64" y="496"/>
                </a:lnTo>
                <a:lnTo>
                  <a:pt x="67" y="494"/>
                </a:lnTo>
                <a:lnTo>
                  <a:pt x="71" y="491"/>
                </a:lnTo>
                <a:lnTo>
                  <a:pt x="75" y="488"/>
                </a:lnTo>
                <a:lnTo>
                  <a:pt x="78" y="486"/>
                </a:lnTo>
                <a:lnTo>
                  <a:pt x="82" y="483"/>
                </a:lnTo>
                <a:lnTo>
                  <a:pt x="86" y="479"/>
                </a:lnTo>
                <a:lnTo>
                  <a:pt x="89" y="476"/>
                </a:lnTo>
                <a:lnTo>
                  <a:pt x="93" y="473"/>
                </a:lnTo>
                <a:lnTo>
                  <a:pt x="96" y="469"/>
                </a:lnTo>
                <a:lnTo>
                  <a:pt x="99" y="466"/>
                </a:lnTo>
                <a:lnTo>
                  <a:pt x="103" y="462"/>
                </a:lnTo>
                <a:lnTo>
                  <a:pt x="106" y="458"/>
                </a:lnTo>
                <a:lnTo>
                  <a:pt x="109" y="455"/>
                </a:lnTo>
                <a:lnTo>
                  <a:pt x="112" y="451"/>
                </a:lnTo>
                <a:lnTo>
                  <a:pt x="115" y="447"/>
                </a:lnTo>
                <a:lnTo>
                  <a:pt x="118" y="442"/>
                </a:lnTo>
                <a:lnTo>
                  <a:pt x="121" y="438"/>
                </a:lnTo>
                <a:lnTo>
                  <a:pt x="124" y="434"/>
                </a:lnTo>
                <a:lnTo>
                  <a:pt x="127" y="430"/>
                </a:lnTo>
                <a:lnTo>
                  <a:pt x="130" y="426"/>
                </a:lnTo>
                <a:lnTo>
                  <a:pt x="133" y="421"/>
                </a:lnTo>
                <a:lnTo>
                  <a:pt x="135" y="417"/>
                </a:lnTo>
                <a:lnTo>
                  <a:pt x="138" y="412"/>
                </a:lnTo>
                <a:lnTo>
                  <a:pt x="140" y="407"/>
                </a:lnTo>
                <a:lnTo>
                  <a:pt x="143" y="403"/>
                </a:lnTo>
                <a:lnTo>
                  <a:pt x="145" y="398"/>
                </a:lnTo>
                <a:lnTo>
                  <a:pt x="148" y="393"/>
                </a:lnTo>
                <a:lnTo>
                  <a:pt x="150" y="388"/>
                </a:lnTo>
                <a:lnTo>
                  <a:pt x="152" y="383"/>
                </a:lnTo>
                <a:lnTo>
                  <a:pt x="154" y="378"/>
                </a:lnTo>
                <a:lnTo>
                  <a:pt x="156" y="372"/>
                </a:lnTo>
                <a:lnTo>
                  <a:pt x="158" y="367"/>
                </a:lnTo>
                <a:lnTo>
                  <a:pt x="160" y="362"/>
                </a:lnTo>
                <a:lnTo>
                  <a:pt x="162" y="356"/>
                </a:lnTo>
                <a:lnTo>
                  <a:pt x="163" y="351"/>
                </a:lnTo>
                <a:lnTo>
                  <a:pt x="165" y="346"/>
                </a:lnTo>
                <a:lnTo>
                  <a:pt x="167" y="340"/>
                </a:lnTo>
                <a:lnTo>
                  <a:pt x="168" y="335"/>
                </a:lnTo>
                <a:lnTo>
                  <a:pt x="169" y="329"/>
                </a:lnTo>
                <a:lnTo>
                  <a:pt x="171" y="324"/>
                </a:lnTo>
                <a:lnTo>
                  <a:pt x="172" y="318"/>
                </a:lnTo>
                <a:lnTo>
                  <a:pt x="173" y="312"/>
                </a:lnTo>
                <a:lnTo>
                  <a:pt x="174" y="307"/>
                </a:lnTo>
                <a:lnTo>
                  <a:pt x="175" y="301"/>
                </a:lnTo>
                <a:lnTo>
                  <a:pt x="176" y="295"/>
                </a:lnTo>
                <a:lnTo>
                  <a:pt x="177" y="290"/>
                </a:lnTo>
                <a:lnTo>
                  <a:pt x="177" y="284"/>
                </a:lnTo>
                <a:lnTo>
                  <a:pt x="178" y="278"/>
                </a:lnTo>
                <a:lnTo>
                  <a:pt x="178" y="272"/>
                </a:lnTo>
                <a:lnTo>
                  <a:pt x="179" y="267"/>
                </a:lnTo>
                <a:lnTo>
                  <a:pt x="179" y="261"/>
                </a:lnTo>
                <a:lnTo>
                  <a:pt x="179" y="255"/>
                </a:lnTo>
                <a:lnTo>
                  <a:pt x="179" y="249"/>
                </a:lnTo>
                <a:lnTo>
                  <a:pt x="179" y="243"/>
                </a:lnTo>
                <a:lnTo>
                  <a:pt x="179" y="238"/>
                </a:lnTo>
                <a:lnTo>
                  <a:pt x="178" y="232"/>
                </a:lnTo>
                <a:lnTo>
                  <a:pt x="178" y="226"/>
                </a:lnTo>
                <a:lnTo>
                  <a:pt x="178" y="220"/>
                </a:lnTo>
                <a:lnTo>
                  <a:pt x="177" y="215"/>
                </a:lnTo>
                <a:lnTo>
                  <a:pt x="176" y="209"/>
                </a:lnTo>
                <a:lnTo>
                  <a:pt x="175" y="203"/>
                </a:lnTo>
                <a:lnTo>
                  <a:pt x="174" y="197"/>
                </a:lnTo>
                <a:lnTo>
                  <a:pt x="173" y="192"/>
                </a:lnTo>
                <a:lnTo>
                  <a:pt x="172" y="186"/>
                </a:lnTo>
                <a:lnTo>
                  <a:pt x="171" y="180"/>
                </a:lnTo>
                <a:lnTo>
                  <a:pt x="169" y="175"/>
                </a:lnTo>
                <a:lnTo>
                  <a:pt x="168" y="169"/>
                </a:lnTo>
                <a:lnTo>
                  <a:pt x="166" y="164"/>
                </a:lnTo>
                <a:lnTo>
                  <a:pt x="165" y="158"/>
                </a:lnTo>
                <a:lnTo>
                  <a:pt x="163" y="153"/>
                </a:lnTo>
                <a:lnTo>
                  <a:pt x="161" y="147"/>
                </a:lnTo>
                <a:lnTo>
                  <a:pt x="158" y="142"/>
                </a:lnTo>
                <a:lnTo>
                  <a:pt x="156" y="136"/>
                </a:lnTo>
                <a:lnTo>
                  <a:pt x="154" y="131"/>
                </a:lnTo>
                <a:lnTo>
                  <a:pt x="151" y="126"/>
                </a:lnTo>
                <a:lnTo>
                  <a:pt x="148" y="121"/>
                </a:lnTo>
                <a:lnTo>
                  <a:pt x="146" y="116"/>
                </a:lnTo>
                <a:lnTo>
                  <a:pt x="143" y="110"/>
                </a:lnTo>
                <a:lnTo>
                  <a:pt x="140" y="105"/>
                </a:lnTo>
                <a:lnTo>
                  <a:pt x="136" y="100"/>
                </a:lnTo>
                <a:lnTo>
                  <a:pt x="133" y="95"/>
                </a:lnTo>
                <a:lnTo>
                  <a:pt x="130" y="91"/>
                </a:lnTo>
                <a:lnTo>
                  <a:pt x="126" y="86"/>
                </a:lnTo>
                <a:lnTo>
                  <a:pt x="122" y="81"/>
                </a:lnTo>
                <a:lnTo>
                  <a:pt x="118" y="76"/>
                </a:lnTo>
                <a:lnTo>
                  <a:pt x="114" y="72"/>
                </a:lnTo>
                <a:lnTo>
                  <a:pt x="110" y="67"/>
                </a:lnTo>
                <a:lnTo>
                  <a:pt x="105" y="63"/>
                </a:lnTo>
                <a:lnTo>
                  <a:pt x="101" y="59"/>
                </a:lnTo>
                <a:lnTo>
                  <a:pt x="96" y="54"/>
                </a:lnTo>
                <a:lnTo>
                  <a:pt x="91" y="50"/>
                </a:lnTo>
                <a:lnTo>
                  <a:pt x="87" y="46"/>
                </a:lnTo>
                <a:lnTo>
                  <a:pt x="81" y="42"/>
                </a:lnTo>
                <a:lnTo>
                  <a:pt x="76" y="38"/>
                </a:lnTo>
                <a:lnTo>
                  <a:pt x="71" y="34"/>
                </a:lnTo>
                <a:lnTo>
                  <a:pt x="65" y="31"/>
                </a:lnTo>
                <a:lnTo>
                  <a:pt x="59" y="27"/>
                </a:lnTo>
                <a:lnTo>
                  <a:pt x="53" y="24"/>
                </a:lnTo>
                <a:lnTo>
                  <a:pt x="47" y="20"/>
                </a:lnTo>
                <a:lnTo>
                  <a:pt x="41" y="17"/>
                </a:lnTo>
                <a:lnTo>
                  <a:pt x="35" y="14"/>
                </a:lnTo>
                <a:lnTo>
                  <a:pt x="28" y="11"/>
                </a:lnTo>
                <a:lnTo>
                  <a:pt x="21" y="8"/>
                </a:lnTo>
                <a:lnTo>
                  <a:pt x="15" y="5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1" name="Freeform 35"/>
          <p:cNvSpPr>
            <a:spLocks/>
          </p:cNvSpPr>
          <p:nvPr/>
        </p:nvSpPr>
        <p:spPr bwMode="auto">
          <a:xfrm>
            <a:off x="6675692" y="2966810"/>
            <a:ext cx="558826" cy="560941"/>
          </a:xfrm>
          <a:custGeom>
            <a:avLst/>
            <a:gdLst>
              <a:gd name="T0" fmla="*/ 428 w 432"/>
              <a:gd name="T1" fmla="*/ 1 h 434"/>
              <a:gd name="T2" fmla="*/ 421 w 432"/>
              <a:gd name="T3" fmla="*/ 5 h 434"/>
              <a:gd name="T4" fmla="*/ 414 w 432"/>
              <a:gd name="T5" fmla="*/ 10 h 434"/>
              <a:gd name="T6" fmla="*/ 407 w 432"/>
              <a:gd name="T7" fmla="*/ 15 h 434"/>
              <a:gd name="T8" fmla="*/ 401 w 432"/>
              <a:gd name="T9" fmla="*/ 20 h 434"/>
              <a:gd name="T10" fmla="*/ 395 w 432"/>
              <a:gd name="T11" fmla="*/ 26 h 434"/>
              <a:gd name="T12" fmla="*/ 389 w 432"/>
              <a:gd name="T13" fmla="*/ 32 h 434"/>
              <a:gd name="T14" fmla="*/ 383 w 432"/>
              <a:gd name="T15" fmla="*/ 39 h 434"/>
              <a:gd name="T16" fmla="*/ 378 w 432"/>
              <a:gd name="T17" fmla="*/ 46 h 434"/>
              <a:gd name="T18" fmla="*/ 372 w 432"/>
              <a:gd name="T19" fmla="*/ 54 h 434"/>
              <a:gd name="T20" fmla="*/ 367 w 432"/>
              <a:gd name="T21" fmla="*/ 62 h 434"/>
              <a:gd name="T22" fmla="*/ 361 w 432"/>
              <a:gd name="T23" fmla="*/ 70 h 434"/>
              <a:gd name="T24" fmla="*/ 356 w 432"/>
              <a:gd name="T25" fmla="*/ 79 h 434"/>
              <a:gd name="T26" fmla="*/ 351 w 432"/>
              <a:gd name="T27" fmla="*/ 88 h 434"/>
              <a:gd name="T28" fmla="*/ 346 w 432"/>
              <a:gd name="T29" fmla="*/ 97 h 434"/>
              <a:gd name="T30" fmla="*/ 341 w 432"/>
              <a:gd name="T31" fmla="*/ 106 h 434"/>
              <a:gd name="T32" fmla="*/ 336 w 432"/>
              <a:gd name="T33" fmla="*/ 116 h 434"/>
              <a:gd name="T34" fmla="*/ 331 w 432"/>
              <a:gd name="T35" fmla="*/ 125 h 434"/>
              <a:gd name="T36" fmla="*/ 326 w 432"/>
              <a:gd name="T37" fmla="*/ 135 h 434"/>
              <a:gd name="T38" fmla="*/ 321 w 432"/>
              <a:gd name="T39" fmla="*/ 146 h 434"/>
              <a:gd name="T40" fmla="*/ 316 w 432"/>
              <a:gd name="T41" fmla="*/ 156 h 434"/>
              <a:gd name="T42" fmla="*/ 311 w 432"/>
              <a:gd name="T43" fmla="*/ 166 h 434"/>
              <a:gd name="T44" fmla="*/ 306 w 432"/>
              <a:gd name="T45" fmla="*/ 177 h 434"/>
              <a:gd name="T46" fmla="*/ 300 w 432"/>
              <a:gd name="T47" fmla="*/ 187 h 434"/>
              <a:gd name="T48" fmla="*/ 295 w 432"/>
              <a:gd name="T49" fmla="*/ 198 h 434"/>
              <a:gd name="T50" fmla="*/ 290 w 432"/>
              <a:gd name="T51" fmla="*/ 209 h 434"/>
              <a:gd name="T52" fmla="*/ 284 w 432"/>
              <a:gd name="T53" fmla="*/ 219 h 434"/>
              <a:gd name="T54" fmla="*/ 278 w 432"/>
              <a:gd name="T55" fmla="*/ 230 h 434"/>
              <a:gd name="T56" fmla="*/ 273 w 432"/>
              <a:gd name="T57" fmla="*/ 241 h 434"/>
              <a:gd name="T58" fmla="*/ 267 w 432"/>
              <a:gd name="T59" fmla="*/ 251 h 434"/>
              <a:gd name="T60" fmla="*/ 260 w 432"/>
              <a:gd name="T61" fmla="*/ 262 h 434"/>
              <a:gd name="T62" fmla="*/ 254 w 432"/>
              <a:gd name="T63" fmla="*/ 272 h 434"/>
              <a:gd name="T64" fmla="*/ 247 w 432"/>
              <a:gd name="T65" fmla="*/ 282 h 434"/>
              <a:gd name="T66" fmla="*/ 240 w 432"/>
              <a:gd name="T67" fmla="*/ 292 h 434"/>
              <a:gd name="T68" fmla="*/ 233 w 432"/>
              <a:gd name="T69" fmla="*/ 302 h 434"/>
              <a:gd name="T70" fmla="*/ 226 w 432"/>
              <a:gd name="T71" fmla="*/ 312 h 434"/>
              <a:gd name="T72" fmla="*/ 218 w 432"/>
              <a:gd name="T73" fmla="*/ 322 h 434"/>
              <a:gd name="T74" fmla="*/ 210 w 432"/>
              <a:gd name="T75" fmla="*/ 331 h 434"/>
              <a:gd name="T76" fmla="*/ 202 w 432"/>
              <a:gd name="T77" fmla="*/ 340 h 434"/>
              <a:gd name="T78" fmla="*/ 193 w 432"/>
              <a:gd name="T79" fmla="*/ 349 h 434"/>
              <a:gd name="T80" fmla="*/ 185 w 432"/>
              <a:gd name="T81" fmla="*/ 357 h 434"/>
              <a:gd name="T82" fmla="*/ 175 w 432"/>
              <a:gd name="T83" fmla="*/ 365 h 434"/>
              <a:gd name="T84" fmla="*/ 166 w 432"/>
              <a:gd name="T85" fmla="*/ 373 h 434"/>
              <a:gd name="T86" fmla="*/ 156 w 432"/>
              <a:gd name="T87" fmla="*/ 381 h 434"/>
              <a:gd name="T88" fmla="*/ 145 w 432"/>
              <a:gd name="T89" fmla="*/ 388 h 434"/>
              <a:gd name="T90" fmla="*/ 134 w 432"/>
              <a:gd name="T91" fmla="*/ 394 h 434"/>
              <a:gd name="T92" fmla="*/ 123 w 432"/>
              <a:gd name="T93" fmla="*/ 401 h 434"/>
              <a:gd name="T94" fmla="*/ 112 w 432"/>
              <a:gd name="T95" fmla="*/ 407 h 434"/>
              <a:gd name="T96" fmla="*/ 99 w 432"/>
              <a:gd name="T97" fmla="*/ 412 h 434"/>
              <a:gd name="T98" fmla="*/ 87 w 432"/>
              <a:gd name="T99" fmla="*/ 417 h 434"/>
              <a:gd name="T100" fmla="*/ 74 w 432"/>
              <a:gd name="T101" fmla="*/ 421 h 434"/>
              <a:gd name="T102" fmla="*/ 60 w 432"/>
              <a:gd name="T103" fmla="*/ 425 h 434"/>
              <a:gd name="T104" fmla="*/ 46 w 432"/>
              <a:gd name="T105" fmla="*/ 428 h 434"/>
              <a:gd name="T106" fmla="*/ 31 w 432"/>
              <a:gd name="T107" fmla="*/ 431 h 434"/>
              <a:gd name="T108" fmla="*/ 16 w 432"/>
              <a:gd name="T109" fmla="*/ 432 h 434"/>
              <a:gd name="T110" fmla="*/ 0 w 432"/>
              <a:gd name="T111" fmla="*/ 433 h 4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2"/>
              <a:gd name="T169" fmla="*/ 0 h 434"/>
              <a:gd name="T170" fmla="*/ 432 w 432"/>
              <a:gd name="T171" fmla="*/ 434 h 4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2" h="434">
                <a:moveTo>
                  <a:pt x="431" y="0"/>
                </a:moveTo>
                <a:lnTo>
                  <a:pt x="428" y="1"/>
                </a:lnTo>
                <a:lnTo>
                  <a:pt x="424" y="3"/>
                </a:lnTo>
                <a:lnTo>
                  <a:pt x="421" y="5"/>
                </a:lnTo>
                <a:lnTo>
                  <a:pt x="417" y="8"/>
                </a:lnTo>
                <a:lnTo>
                  <a:pt x="414" y="10"/>
                </a:lnTo>
                <a:lnTo>
                  <a:pt x="411" y="12"/>
                </a:lnTo>
                <a:lnTo>
                  <a:pt x="407" y="15"/>
                </a:lnTo>
                <a:lnTo>
                  <a:pt x="404" y="17"/>
                </a:lnTo>
                <a:lnTo>
                  <a:pt x="401" y="20"/>
                </a:lnTo>
                <a:lnTo>
                  <a:pt x="398" y="23"/>
                </a:lnTo>
                <a:lnTo>
                  <a:pt x="395" y="26"/>
                </a:lnTo>
                <a:lnTo>
                  <a:pt x="392" y="29"/>
                </a:lnTo>
                <a:lnTo>
                  <a:pt x="389" y="32"/>
                </a:lnTo>
                <a:lnTo>
                  <a:pt x="386" y="36"/>
                </a:lnTo>
                <a:lnTo>
                  <a:pt x="383" y="39"/>
                </a:lnTo>
                <a:lnTo>
                  <a:pt x="380" y="43"/>
                </a:lnTo>
                <a:lnTo>
                  <a:pt x="378" y="46"/>
                </a:lnTo>
                <a:lnTo>
                  <a:pt x="375" y="50"/>
                </a:lnTo>
                <a:lnTo>
                  <a:pt x="372" y="54"/>
                </a:lnTo>
                <a:lnTo>
                  <a:pt x="369" y="58"/>
                </a:lnTo>
                <a:lnTo>
                  <a:pt x="367" y="62"/>
                </a:lnTo>
                <a:lnTo>
                  <a:pt x="364" y="66"/>
                </a:lnTo>
                <a:lnTo>
                  <a:pt x="361" y="70"/>
                </a:lnTo>
                <a:lnTo>
                  <a:pt x="359" y="74"/>
                </a:lnTo>
                <a:lnTo>
                  <a:pt x="356" y="79"/>
                </a:lnTo>
                <a:lnTo>
                  <a:pt x="354" y="83"/>
                </a:lnTo>
                <a:lnTo>
                  <a:pt x="351" y="88"/>
                </a:lnTo>
                <a:lnTo>
                  <a:pt x="349" y="92"/>
                </a:lnTo>
                <a:lnTo>
                  <a:pt x="346" y="97"/>
                </a:lnTo>
                <a:lnTo>
                  <a:pt x="344" y="101"/>
                </a:lnTo>
                <a:lnTo>
                  <a:pt x="341" y="106"/>
                </a:lnTo>
                <a:lnTo>
                  <a:pt x="338" y="111"/>
                </a:lnTo>
                <a:lnTo>
                  <a:pt x="336" y="116"/>
                </a:lnTo>
                <a:lnTo>
                  <a:pt x="334" y="121"/>
                </a:lnTo>
                <a:lnTo>
                  <a:pt x="331" y="125"/>
                </a:lnTo>
                <a:lnTo>
                  <a:pt x="329" y="130"/>
                </a:lnTo>
                <a:lnTo>
                  <a:pt x="326" y="135"/>
                </a:lnTo>
                <a:lnTo>
                  <a:pt x="324" y="140"/>
                </a:lnTo>
                <a:lnTo>
                  <a:pt x="321" y="146"/>
                </a:lnTo>
                <a:lnTo>
                  <a:pt x="318" y="151"/>
                </a:lnTo>
                <a:lnTo>
                  <a:pt x="316" y="156"/>
                </a:lnTo>
                <a:lnTo>
                  <a:pt x="313" y="161"/>
                </a:lnTo>
                <a:lnTo>
                  <a:pt x="311" y="166"/>
                </a:lnTo>
                <a:lnTo>
                  <a:pt x="308" y="172"/>
                </a:lnTo>
                <a:lnTo>
                  <a:pt x="306" y="177"/>
                </a:lnTo>
                <a:lnTo>
                  <a:pt x="303" y="182"/>
                </a:lnTo>
                <a:lnTo>
                  <a:pt x="300" y="187"/>
                </a:lnTo>
                <a:lnTo>
                  <a:pt x="298" y="193"/>
                </a:lnTo>
                <a:lnTo>
                  <a:pt x="295" y="198"/>
                </a:lnTo>
                <a:lnTo>
                  <a:pt x="292" y="203"/>
                </a:lnTo>
                <a:lnTo>
                  <a:pt x="290" y="209"/>
                </a:lnTo>
                <a:lnTo>
                  <a:pt x="287" y="214"/>
                </a:lnTo>
                <a:lnTo>
                  <a:pt x="284" y="219"/>
                </a:lnTo>
                <a:lnTo>
                  <a:pt x="281" y="225"/>
                </a:lnTo>
                <a:lnTo>
                  <a:pt x="278" y="230"/>
                </a:lnTo>
                <a:lnTo>
                  <a:pt x="275" y="235"/>
                </a:lnTo>
                <a:lnTo>
                  <a:pt x="273" y="241"/>
                </a:lnTo>
                <a:lnTo>
                  <a:pt x="270" y="246"/>
                </a:lnTo>
                <a:lnTo>
                  <a:pt x="267" y="251"/>
                </a:lnTo>
                <a:lnTo>
                  <a:pt x="263" y="256"/>
                </a:lnTo>
                <a:lnTo>
                  <a:pt x="260" y="262"/>
                </a:lnTo>
                <a:lnTo>
                  <a:pt x="257" y="267"/>
                </a:lnTo>
                <a:lnTo>
                  <a:pt x="254" y="272"/>
                </a:lnTo>
                <a:lnTo>
                  <a:pt x="251" y="277"/>
                </a:lnTo>
                <a:lnTo>
                  <a:pt x="247" y="282"/>
                </a:lnTo>
                <a:lnTo>
                  <a:pt x="244" y="287"/>
                </a:lnTo>
                <a:lnTo>
                  <a:pt x="240" y="292"/>
                </a:lnTo>
                <a:lnTo>
                  <a:pt x="237" y="297"/>
                </a:lnTo>
                <a:lnTo>
                  <a:pt x="233" y="302"/>
                </a:lnTo>
                <a:lnTo>
                  <a:pt x="230" y="307"/>
                </a:lnTo>
                <a:lnTo>
                  <a:pt x="226" y="312"/>
                </a:lnTo>
                <a:lnTo>
                  <a:pt x="222" y="317"/>
                </a:lnTo>
                <a:lnTo>
                  <a:pt x="218" y="322"/>
                </a:lnTo>
                <a:lnTo>
                  <a:pt x="214" y="326"/>
                </a:lnTo>
                <a:lnTo>
                  <a:pt x="210" y="331"/>
                </a:lnTo>
                <a:lnTo>
                  <a:pt x="206" y="335"/>
                </a:lnTo>
                <a:lnTo>
                  <a:pt x="202" y="340"/>
                </a:lnTo>
                <a:lnTo>
                  <a:pt x="198" y="344"/>
                </a:lnTo>
                <a:lnTo>
                  <a:pt x="193" y="349"/>
                </a:lnTo>
                <a:lnTo>
                  <a:pt x="189" y="353"/>
                </a:lnTo>
                <a:lnTo>
                  <a:pt x="185" y="357"/>
                </a:lnTo>
                <a:lnTo>
                  <a:pt x="180" y="361"/>
                </a:lnTo>
                <a:lnTo>
                  <a:pt x="175" y="365"/>
                </a:lnTo>
                <a:lnTo>
                  <a:pt x="171" y="369"/>
                </a:lnTo>
                <a:lnTo>
                  <a:pt x="166" y="373"/>
                </a:lnTo>
                <a:lnTo>
                  <a:pt x="161" y="377"/>
                </a:lnTo>
                <a:lnTo>
                  <a:pt x="156" y="381"/>
                </a:lnTo>
                <a:lnTo>
                  <a:pt x="151" y="384"/>
                </a:lnTo>
                <a:lnTo>
                  <a:pt x="145" y="388"/>
                </a:lnTo>
                <a:lnTo>
                  <a:pt x="140" y="391"/>
                </a:lnTo>
                <a:lnTo>
                  <a:pt x="134" y="394"/>
                </a:lnTo>
                <a:lnTo>
                  <a:pt x="129" y="398"/>
                </a:lnTo>
                <a:lnTo>
                  <a:pt x="123" y="401"/>
                </a:lnTo>
                <a:lnTo>
                  <a:pt x="117" y="404"/>
                </a:lnTo>
                <a:lnTo>
                  <a:pt x="112" y="407"/>
                </a:lnTo>
                <a:lnTo>
                  <a:pt x="106" y="409"/>
                </a:lnTo>
                <a:lnTo>
                  <a:pt x="99" y="412"/>
                </a:lnTo>
                <a:lnTo>
                  <a:pt x="93" y="414"/>
                </a:lnTo>
                <a:lnTo>
                  <a:pt x="87" y="417"/>
                </a:lnTo>
                <a:lnTo>
                  <a:pt x="80" y="419"/>
                </a:lnTo>
                <a:lnTo>
                  <a:pt x="74" y="421"/>
                </a:lnTo>
                <a:lnTo>
                  <a:pt x="67" y="423"/>
                </a:lnTo>
                <a:lnTo>
                  <a:pt x="60" y="425"/>
                </a:lnTo>
                <a:lnTo>
                  <a:pt x="53" y="427"/>
                </a:lnTo>
                <a:lnTo>
                  <a:pt x="46" y="428"/>
                </a:lnTo>
                <a:lnTo>
                  <a:pt x="39" y="430"/>
                </a:lnTo>
                <a:lnTo>
                  <a:pt x="31" y="431"/>
                </a:lnTo>
                <a:lnTo>
                  <a:pt x="24" y="431"/>
                </a:lnTo>
                <a:lnTo>
                  <a:pt x="16" y="432"/>
                </a:lnTo>
                <a:lnTo>
                  <a:pt x="8" y="433"/>
                </a:lnTo>
                <a:lnTo>
                  <a:pt x="0" y="433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2" name="Freeform 36"/>
          <p:cNvSpPr>
            <a:spLocks/>
          </p:cNvSpPr>
          <p:nvPr/>
        </p:nvSpPr>
        <p:spPr bwMode="auto">
          <a:xfrm>
            <a:off x="6180251" y="1976763"/>
            <a:ext cx="844707" cy="1298953"/>
          </a:xfrm>
          <a:custGeom>
            <a:avLst/>
            <a:gdLst>
              <a:gd name="T0" fmla="*/ 624 w 653"/>
              <a:gd name="T1" fmla="*/ 990 h 1005"/>
              <a:gd name="T2" fmla="*/ 589 w 653"/>
              <a:gd name="T3" fmla="*/ 971 h 1005"/>
              <a:gd name="T4" fmla="*/ 555 w 653"/>
              <a:gd name="T5" fmla="*/ 953 h 1005"/>
              <a:gd name="T6" fmla="*/ 523 w 653"/>
              <a:gd name="T7" fmla="*/ 934 h 1005"/>
              <a:gd name="T8" fmla="*/ 492 w 653"/>
              <a:gd name="T9" fmla="*/ 915 h 1005"/>
              <a:gd name="T10" fmla="*/ 463 w 653"/>
              <a:gd name="T11" fmla="*/ 896 h 1005"/>
              <a:gd name="T12" fmla="*/ 435 w 653"/>
              <a:gd name="T13" fmla="*/ 877 h 1005"/>
              <a:gd name="T14" fmla="*/ 408 w 653"/>
              <a:gd name="T15" fmla="*/ 858 h 1005"/>
              <a:gd name="T16" fmla="*/ 383 w 653"/>
              <a:gd name="T17" fmla="*/ 839 h 1005"/>
              <a:gd name="T18" fmla="*/ 359 w 653"/>
              <a:gd name="T19" fmla="*/ 820 h 1005"/>
              <a:gd name="T20" fmla="*/ 337 w 653"/>
              <a:gd name="T21" fmla="*/ 801 h 1005"/>
              <a:gd name="T22" fmla="*/ 315 w 653"/>
              <a:gd name="T23" fmla="*/ 781 h 1005"/>
              <a:gd name="T24" fmla="*/ 295 w 653"/>
              <a:gd name="T25" fmla="*/ 762 h 1005"/>
              <a:gd name="T26" fmla="*/ 276 w 653"/>
              <a:gd name="T27" fmla="*/ 742 h 1005"/>
              <a:gd name="T28" fmla="*/ 257 w 653"/>
              <a:gd name="T29" fmla="*/ 723 h 1005"/>
              <a:gd name="T30" fmla="*/ 240 w 653"/>
              <a:gd name="T31" fmla="*/ 703 h 1005"/>
              <a:gd name="T32" fmla="*/ 224 w 653"/>
              <a:gd name="T33" fmla="*/ 684 h 1005"/>
              <a:gd name="T34" fmla="*/ 209 w 653"/>
              <a:gd name="T35" fmla="*/ 664 h 1005"/>
              <a:gd name="T36" fmla="*/ 195 w 653"/>
              <a:gd name="T37" fmla="*/ 644 h 1005"/>
              <a:gd name="T38" fmla="*/ 182 w 653"/>
              <a:gd name="T39" fmla="*/ 624 h 1005"/>
              <a:gd name="T40" fmla="*/ 169 w 653"/>
              <a:gd name="T41" fmla="*/ 604 h 1005"/>
              <a:gd name="T42" fmla="*/ 158 w 653"/>
              <a:gd name="T43" fmla="*/ 584 h 1005"/>
              <a:gd name="T44" fmla="*/ 147 w 653"/>
              <a:gd name="T45" fmla="*/ 563 h 1005"/>
              <a:gd name="T46" fmla="*/ 137 w 653"/>
              <a:gd name="T47" fmla="*/ 543 h 1005"/>
              <a:gd name="T48" fmla="*/ 127 w 653"/>
              <a:gd name="T49" fmla="*/ 522 h 1005"/>
              <a:gd name="T50" fmla="*/ 118 w 653"/>
              <a:gd name="T51" fmla="*/ 502 h 1005"/>
              <a:gd name="T52" fmla="*/ 110 w 653"/>
              <a:gd name="T53" fmla="*/ 481 h 1005"/>
              <a:gd name="T54" fmla="*/ 102 w 653"/>
              <a:gd name="T55" fmla="*/ 460 h 1005"/>
              <a:gd name="T56" fmla="*/ 95 w 653"/>
              <a:gd name="T57" fmla="*/ 439 h 1005"/>
              <a:gd name="T58" fmla="*/ 88 w 653"/>
              <a:gd name="T59" fmla="*/ 418 h 1005"/>
              <a:gd name="T60" fmla="*/ 82 w 653"/>
              <a:gd name="T61" fmla="*/ 397 h 1005"/>
              <a:gd name="T62" fmla="*/ 76 w 653"/>
              <a:gd name="T63" fmla="*/ 376 h 1005"/>
              <a:gd name="T64" fmla="*/ 71 w 653"/>
              <a:gd name="T65" fmla="*/ 354 h 1005"/>
              <a:gd name="T66" fmla="*/ 66 w 653"/>
              <a:gd name="T67" fmla="*/ 333 h 1005"/>
              <a:gd name="T68" fmla="*/ 61 w 653"/>
              <a:gd name="T69" fmla="*/ 311 h 1005"/>
              <a:gd name="T70" fmla="*/ 56 w 653"/>
              <a:gd name="T71" fmla="*/ 290 h 1005"/>
              <a:gd name="T72" fmla="*/ 52 w 653"/>
              <a:gd name="T73" fmla="*/ 268 h 1005"/>
              <a:gd name="T74" fmla="*/ 47 w 653"/>
              <a:gd name="T75" fmla="*/ 246 h 1005"/>
              <a:gd name="T76" fmla="*/ 43 w 653"/>
              <a:gd name="T77" fmla="*/ 223 h 1005"/>
              <a:gd name="T78" fmla="*/ 39 w 653"/>
              <a:gd name="T79" fmla="*/ 201 h 1005"/>
              <a:gd name="T80" fmla="*/ 35 w 653"/>
              <a:gd name="T81" fmla="*/ 179 h 1005"/>
              <a:gd name="T82" fmla="*/ 31 w 653"/>
              <a:gd name="T83" fmla="*/ 156 h 1005"/>
              <a:gd name="T84" fmla="*/ 27 w 653"/>
              <a:gd name="T85" fmla="*/ 133 h 1005"/>
              <a:gd name="T86" fmla="*/ 22 w 653"/>
              <a:gd name="T87" fmla="*/ 111 h 1005"/>
              <a:gd name="T88" fmla="*/ 18 w 653"/>
              <a:gd name="T89" fmla="*/ 88 h 1005"/>
              <a:gd name="T90" fmla="*/ 14 w 653"/>
              <a:gd name="T91" fmla="*/ 64 h 1005"/>
              <a:gd name="T92" fmla="*/ 9 w 653"/>
              <a:gd name="T93" fmla="*/ 41 h 1005"/>
              <a:gd name="T94" fmla="*/ 4 w 653"/>
              <a:gd name="T95" fmla="*/ 18 h 10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3"/>
              <a:gd name="T145" fmla="*/ 0 h 1005"/>
              <a:gd name="T146" fmla="*/ 653 w 653"/>
              <a:gd name="T147" fmla="*/ 1005 h 10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3" h="1005">
                <a:moveTo>
                  <a:pt x="652" y="1004"/>
                </a:moveTo>
                <a:lnTo>
                  <a:pt x="642" y="999"/>
                </a:lnTo>
                <a:lnTo>
                  <a:pt x="633" y="995"/>
                </a:lnTo>
                <a:lnTo>
                  <a:pt x="624" y="990"/>
                </a:lnTo>
                <a:lnTo>
                  <a:pt x="615" y="985"/>
                </a:lnTo>
                <a:lnTo>
                  <a:pt x="606" y="981"/>
                </a:lnTo>
                <a:lnTo>
                  <a:pt x="598" y="976"/>
                </a:lnTo>
                <a:lnTo>
                  <a:pt x="589" y="971"/>
                </a:lnTo>
                <a:lnTo>
                  <a:pt x="580" y="967"/>
                </a:lnTo>
                <a:lnTo>
                  <a:pt x="572" y="962"/>
                </a:lnTo>
                <a:lnTo>
                  <a:pt x="563" y="957"/>
                </a:lnTo>
                <a:lnTo>
                  <a:pt x="555" y="953"/>
                </a:lnTo>
                <a:lnTo>
                  <a:pt x="547" y="948"/>
                </a:lnTo>
                <a:lnTo>
                  <a:pt x="539" y="943"/>
                </a:lnTo>
                <a:lnTo>
                  <a:pt x="531" y="939"/>
                </a:lnTo>
                <a:lnTo>
                  <a:pt x="523" y="934"/>
                </a:lnTo>
                <a:lnTo>
                  <a:pt x="515" y="929"/>
                </a:lnTo>
                <a:lnTo>
                  <a:pt x="507" y="924"/>
                </a:lnTo>
                <a:lnTo>
                  <a:pt x="500" y="920"/>
                </a:lnTo>
                <a:lnTo>
                  <a:pt x="492" y="915"/>
                </a:lnTo>
                <a:lnTo>
                  <a:pt x="485" y="910"/>
                </a:lnTo>
                <a:lnTo>
                  <a:pt x="477" y="906"/>
                </a:lnTo>
                <a:lnTo>
                  <a:pt x="470" y="901"/>
                </a:lnTo>
                <a:lnTo>
                  <a:pt x="463" y="896"/>
                </a:lnTo>
                <a:lnTo>
                  <a:pt x="456" y="891"/>
                </a:lnTo>
                <a:lnTo>
                  <a:pt x="449" y="887"/>
                </a:lnTo>
                <a:lnTo>
                  <a:pt x="442" y="882"/>
                </a:lnTo>
                <a:lnTo>
                  <a:pt x="435" y="877"/>
                </a:lnTo>
                <a:lnTo>
                  <a:pt x="428" y="872"/>
                </a:lnTo>
                <a:lnTo>
                  <a:pt x="421" y="868"/>
                </a:lnTo>
                <a:lnTo>
                  <a:pt x="415" y="863"/>
                </a:lnTo>
                <a:lnTo>
                  <a:pt x="408" y="858"/>
                </a:lnTo>
                <a:lnTo>
                  <a:pt x="402" y="853"/>
                </a:lnTo>
                <a:lnTo>
                  <a:pt x="396" y="849"/>
                </a:lnTo>
                <a:lnTo>
                  <a:pt x="389" y="844"/>
                </a:lnTo>
                <a:lnTo>
                  <a:pt x="383" y="839"/>
                </a:lnTo>
                <a:lnTo>
                  <a:pt x="377" y="834"/>
                </a:lnTo>
                <a:lnTo>
                  <a:pt x="371" y="829"/>
                </a:lnTo>
                <a:lnTo>
                  <a:pt x="365" y="825"/>
                </a:lnTo>
                <a:lnTo>
                  <a:pt x="359" y="820"/>
                </a:lnTo>
                <a:lnTo>
                  <a:pt x="353" y="815"/>
                </a:lnTo>
                <a:lnTo>
                  <a:pt x="348" y="810"/>
                </a:lnTo>
                <a:lnTo>
                  <a:pt x="342" y="805"/>
                </a:lnTo>
                <a:lnTo>
                  <a:pt x="337" y="801"/>
                </a:lnTo>
                <a:lnTo>
                  <a:pt x="331" y="796"/>
                </a:lnTo>
                <a:lnTo>
                  <a:pt x="326" y="791"/>
                </a:lnTo>
                <a:lnTo>
                  <a:pt x="320" y="786"/>
                </a:lnTo>
                <a:lnTo>
                  <a:pt x="315" y="781"/>
                </a:lnTo>
                <a:lnTo>
                  <a:pt x="310" y="776"/>
                </a:lnTo>
                <a:lnTo>
                  <a:pt x="305" y="772"/>
                </a:lnTo>
                <a:lnTo>
                  <a:pt x="300" y="767"/>
                </a:lnTo>
                <a:lnTo>
                  <a:pt x="295" y="762"/>
                </a:lnTo>
                <a:lnTo>
                  <a:pt x="290" y="757"/>
                </a:lnTo>
                <a:lnTo>
                  <a:pt x="285" y="752"/>
                </a:lnTo>
                <a:lnTo>
                  <a:pt x="280" y="747"/>
                </a:lnTo>
                <a:lnTo>
                  <a:pt x="276" y="742"/>
                </a:lnTo>
                <a:lnTo>
                  <a:pt x="271" y="738"/>
                </a:lnTo>
                <a:lnTo>
                  <a:pt x="266" y="733"/>
                </a:lnTo>
                <a:lnTo>
                  <a:pt x="262" y="728"/>
                </a:lnTo>
                <a:lnTo>
                  <a:pt x="257" y="723"/>
                </a:lnTo>
                <a:lnTo>
                  <a:pt x="253" y="718"/>
                </a:lnTo>
                <a:lnTo>
                  <a:pt x="249" y="713"/>
                </a:lnTo>
                <a:lnTo>
                  <a:pt x="245" y="708"/>
                </a:lnTo>
                <a:lnTo>
                  <a:pt x="240" y="703"/>
                </a:lnTo>
                <a:lnTo>
                  <a:pt x="236" y="698"/>
                </a:lnTo>
                <a:lnTo>
                  <a:pt x="232" y="693"/>
                </a:lnTo>
                <a:lnTo>
                  <a:pt x="228" y="688"/>
                </a:lnTo>
                <a:lnTo>
                  <a:pt x="224" y="684"/>
                </a:lnTo>
                <a:lnTo>
                  <a:pt x="220" y="679"/>
                </a:lnTo>
                <a:lnTo>
                  <a:pt x="217" y="674"/>
                </a:lnTo>
                <a:lnTo>
                  <a:pt x="213" y="669"/>
                </a:lnTo>
                <a:lnTo>
                  <a:pt x="209" y="664"/>
                </a:lnTo>
                <a:lnTo>
                  <a:pt x="206" y="659"/>
                </a:lnTo>
                <a:lnTo>
                  <a:pt x="202" y="654"/>
                </a:lnTo>
                <a:lnTo>
                  <a:pt x="198" y="649"/>
                </a:lnTo>
                <a:lnTo>
                  <a:pt x="195" y="644"/>
                </a:lnTo>
                <a:lnTo>
                  <a:pt x="192" y="639"/>
                </a:lnTo>
                <a:lnTo>
                  <a:pt x="188" y="634"/>
                </a:lnTo>
                <a:lnTo>
                  <a:pt x="185" y="629"/>
                </a:lnTo>
                <a:lnTo>
                  <a:pt x="182" y="624"/>
                </a:lnTo>
                <a:lnTo>
                  <a:pt x="179" y="619"/>
                </a:lnTo>
                <a:lnTo>
                  <a:pt x="175" y="614"/>
                </a:lnTo>
                <a:lnTo>
                  <a:pt x="172" y="609"/>
                </a:lnTo>
                <a:lnTo>
                  <a:pt x="169" y="604"/>
                </a:lnTo>
                <a:lnTo>
                  <a:pt x="166" y="599"/>
                </a:lnTo>
                <a:lnTo>
                  <a:pt x="163" y="594"/>
                </a:lnTo>
                <a:lnTo>
                  <a:pt x="160" y="589"/>
                </a:lnTo>
                <a:lnTo>
                  <a:pt x="158" y="584"/>
                </a:lnTo>
                <a:lnTo>
                  <a:pt x="155" y="578"/>
                </a:lnTo>
                <a:lnTo>
                  <a:pt x="152" y="573"/>
                </a:lnTo>
                <a:lnTo>
                  <a:pt x="149" y="568"/>
                </a:lnTo>
                <a:lnTo>
                  <a:pt x="147" y="563"/>
                </a:lnTo>
                <a:lnTo>
                  <a:pt x="144" y="558"/>
                </a:lnTo>
                <a:lnTo>
                  <a:pt x="142" y="553"/>
                </a:lnTo>
                <a:lnTo>
                  <a:pt x="139" y="548"/>
                </a:lnTo>
                <a:lnTo>
                  <a:pt x="137" y="543"/>
                </a:lnTo>
                <a:lnTo>
                  <a:pt x="134" y="538"/>
                </a:lnTo>
                <a:lnTo>
                  <a:pt x="132" y="533"/>
                </a:lnTo>
                <a:lnTo>
                  <a:pt x="129" y="528"/>
                </a:lnTo>
                <a:lnTo>
                  <a:pt x="127" y="522"/>
                </a:lnTo>
                <a:lnTo>
                  <a:pt x="125" y="517"/>
                </a:lnTo>
                <a:lnTo>
                  <a:pt x="123" y="512"/>
                </a:lnTo>
                <a:lnTo>
                  <a:pt x="120" y="507"/>
                </a:lnTo>
                <a:lnTo>
                  <a:pt x="118" y="502"/>
                </a:lnTo>
                <a:lnTo>
                  <a:pt x="116" y="497"/>
                </a:lnTo>
                <a:lnTo>
                  <a:pt x="114" y="491"/>
                </a:lnTo>
                <a:lnTo>
                  <a:pt x="112" y="486"/>
                </a:lnTo>
                <a:lnTo>
                  <a:pt x="110" y="481"/>
                </a:lnTo>
                <a:lnTo>
                  <a:pt x="108" y="476"/>
                </a:lnTo>
                <a:lnTo>
                  <a:pt x="106" y="471"/>
                </a:lnTo>
                <a:lnTo>
                  <a:pt x="104" y="465"/>
                </a:lnTo>
                <a:lnTo>
                  <a:pt x="102" y="460"/>
                </a:lnTo>
                <a:lnTo>
                  <a:pt x="100" y="455"/>
                </a:lnTo>
                <a:lnTo>
                  <a:pt x="99" y="450"/>
                </a:lnTo>
                <a:lnTo>
                  <a:pt x="97" y="445"/>
                </a:lnTo>
                <a:lnTo>
                  <a:pt x="95" y="439"/>
                </a:lnTo>
                <a:lnTo>
                  <a:pt x="93" y="434"/>
                </a:lnTo>
                <a:lnTo>
                  <a:pt x="92" y="429"/>
                </a:lnTo>
                <a:lnTo>
                  <a:pt x="90" y="424"/>
                </a:lnTo>
                <a:lnTo>
                  <a:pt x="88" y="418"/>
                </a:lnTo>
                <a:lnTo>
                  <a:pt x="87" y="413"/>
                </a:lnTo>
                <a:lnTo>
                  <a:pt x="85" y="408"/>
                </a:lnTo>
                <a:lnTo>
                  <a:pt x="84" y="402"/>
                </a:lnTo>
                <a:lnTo>
                  <a:pt x="82" y="397"/>
                </a:lnTo>
                <a:lnTo>
                  <a:pt x="81" y="392"/>
                </a:lnTo>
                <a:lnTo>
                  <a:pt x="79" y="387"/>
                </a:lnTo>
                <a:lnTo>
                  <a:pt x="78" y="381"/>
                </a:lnTo>
                <a:lnTo>
                  <a:pt x="76" y="376"/>
                </a:lnTo>
                <a:lnTo>
                  <a:pt x="75" y="371"/>
                </a:lnTo>
                <a:lnTo>
                  <a:pt x="73" y="365"/>
                </a:lnTo>
                <a:lnTo>
                  <a:pt x="72" y="360"/>
                </a:lnTo>
                <a:lnTo>
                  <a:pt x="71" y="354"/>
                </a:lnTo>
                <a:lnTo>
                  <a:pt x="69" y="349"/>
                </a:lnTo>
                <a:lnTo>
                  <a:pt x="68" y="344"/>
                </a:lnTo>
                <a:lnTo>
                  <a:pt x="67" y="338"/>
                </a:lnTo>
                <a:lnTo>
                  <a:pt x="66" y="333"/>
                </a:lnTo>
                <a:lnTo>
                  <a:pt x="64" y="328"/>
                </a:lnTo>
                <a:lnTo>
                  <a:pt x="63" y="322"/>
                </a:lnTo>
                <a:lnTo>
                  <a:pt x="62" y="317"/>
                </a:lnTo>
                <a:lnTo>
                  <a:pt x="61" y="311"/>
                </a:lnTo>
                <a:lnTo>
                  <a:pt x="60" y="306"/>
                </a:lnTo>
                <a:lnTo>
                  <a:pt x="58" y="300"/>
                </a:lnTo>
                <a:lnTo>
                  <a:pt x="57" y="295"/>
                </a:lnTo>
                <a:lnTo>
                  <a:pt x="56" y="290"/>
                </a:lnTo>
                <a:lnTo>
                  <a:pt x="55" y="284"/>
                </a:lnTo>
                <a:lnTo>
                  <a:pt x="54" y="279"/>
                </a:lnTo>
                <a:lnTo>
                  <a:pt x="53" y="273"/>
                </a:lnTo>
                <a:lnTo>
                  <a:pt x="52" y="268"/>
                </a:lnTo>
                <a:lnTo>
                  <a:pt x="50" y="262"/>
                </a:lnTo>
                <a:lnTo>
                  <a:pt x="49" y="257"/>
                </a:lnTo>
                <a:lnTo>
                  <a:pt x="48" y="251"/>
                </a:lnTo>
                <a:lnTo>
                  <a:pt x="47" y="246"/>
                </a:lnTo>
                <a:lnTo>
                  <a:pt x="46" y="240"/>
                </a:lnTo>
                <a:lnTo>
                  <a:pt x="45" y="235"/>
                </a:lnTo>
                <a:lnTo>
                  <a:pt x="44" y="229"/>
                </a:lnTo>
                <a:lnTo>
                  <a:pt x="43" y="223"/>
                </a:lnTo>
                <a:lnTo>
                  <a:pt x="42" y="218"/>
                </a:lnTo>
                <a:lnTo>
                  <a:pt x="41" y="212"/>
                </a:lnTo>
                <a:lnTo>
                  <a:pt x="40" y="207"/>
                </a:lnTo>
                <a:lnTo>
                  <a:pt x="39" y="201"/>
                </a:lnTo>
                <a:lnTo>
                  <a:pt x="38" y="196"/>
                </a:lnTo>
                <a:lnTo>
                  <a:pt x="37" y="190"/>
                </a:lnTo>
                <a:lnTo>
                  <a:pt x="36" y="184"/>
                </a:lnTo>
                <a:lnTo>
                  <a:pt x="35" y="179"/>
                </a:lnTo>
                <a:lnTo>
                  <a:pt x="34" y="173"/>
                </a:lnTo>
                <a:lnTo>
                  <a:pt x="33" y="167"/>
                </a:lnTo>
                <a:lnTo>
                  <a:pt x="32" y="162"/>
                </a:lnTo>
                <a:lnTo>
                  <a:pt x="31" y="156"/>
                </a:lnTo>
                <a:lnTo>
                  <a:pt x="30" y="151"/>
                </a:lnTo>
                <a:lnTo>
                  <a:pt x="29" y="145"/>
                </a:lnTo>
                <a:lnTo>
                  <a:pt x="28" y="139"/>
                </a:lnTo>
                <a:lnTo>
                  <a:pt x="27" y="133"/>
                </a:lnTo>
                <a:lnTo>
                  <a:pt x="26" y="128"/>
                </a:lnTo>
                <a:lnTo>
                  <a:pt x="25" y="122"/>
                </a:lnTo>
                <a:lnTo>
                  <a:pt x="24" y="116"/>
                </a:lnTo>
                <a:lnTo>
                  <a:pt x="22" y="111"/>
                </a:lnTo>
                <a:lnTo>
                  <a:pt x="21" y="105"/>
                </a:lnTo>
                <a:lnTo>
                  <a:pt x="20" y="99"/>
                </a:lnTo>
                <a:lnTo>
                  <a:pt x="19" y="93"/>
                </a:lnTo>
                <a:lnTo>
                  <a:pt x="18" y="88"/>
                </a:lnTo>
                <a:lnTo>
                  <a:pt x="17" y="82"/>
                </a:lnTo>
                <a:lnTo>
                  <a:pt x="16" y="76"/>
                </a:lnTo>
                <a:lnTo>
                  <a:pt x="15" y="70"/>
                </a:lnTo>
                <a:lnTo>
                  <a:pt x="14" y="64"/>
                </a:lnTo>
                <a:lnTo>
                  <a:pt x="12" y="59"/>
                </a:lnTo>
                <a:lnTo>
                  <a:pt x="11" y="53"/>
                </a:lnTo>
                <a:lnTo>
                  <a:pt x="10" y="47"/>
                </a:lnTo>
                <a:lnTo>
                  <a:pt x="9" y="41"/>
                </a:lnTo>
                <a:lnTo>
                  <a:pt x="8" y="35"/>
                </a:lnTo>
                <a:lnTo>
                  <a:pt x="6" y="29"/>
                </a:lnTo>
                <a:lnTo>
                  <a:pt x="5" y="24"/>
                </a:lnTo>
                <a:lnTo>
                  <a:pt x="4" y="18"/>
                </a:lnTo>
                <a:lnTo>
                  <a:pt x="3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3" name="Freeform 37"/>
          <p:cNvSpPr>
            <a:spLocks/>
          </p:cNvSpPr>
          <p:nvPr/>
        </p:nvSpPr>
        <p:spPr bwMode="auto">
          <a:xfrm>
            <a:off x="5920242" y="1723435"/>
            <a:ext cx="261303" cy="254621"/>
          </a:xfrm>
          <a:custGeom>
            <a:avLst/>
            <a:gdLst>
              <a:gd name="T0" fmla="*/ 201 w 202"/>
              <a:gd name="T1" fmla="*/ 196 h 197"/>
              <a:gd name="T2" fmla="*/ 200 w 202"/>
              <a:gd name="T3" fmla="*/ 192 h 197"/>
              <a:gd name="T4" fmla="*/ 199 w 202"/>
              <a:gd name="T5" fmla="*/ 188 h 197"/>
              <a:gd name="T6" fmla="*/ 198 w 202"/>
              <a:gd name="T7" fmla="*/ 184 h 197"/>
              <a:gd name="T8" fmla="*/ 197 w 202"/>
              <a:gd name="T9" fmla="*/ 179 h 197"/>
              <a:gd name="T10" fmla="*/ 196 w 202"/>
              <a:gd name="T11" fmla="*/ 175 h 197"/>
              <a:gd name="T12" fmla="*/ 195 w 202"/>
              <a:gd name="T13" fmla="*/ 170 h 197"/>
              <a:gd name="T14" fmla="*/ 195 w 202"/>
              <a:gd name="T15" fmla="*/ 166 h 197"/>
              <a:gd name="T16" fmla="*/ 194 w 202"/>
              <a:gd name="T17" fmla="*/ 161 h 197"/>
              <a:gd name="T18" fmla="*/ 193 w 202"/>
              <a:gd name="T19" fmla="*/ 157 h 197"/>
              <a:gd name="T20" fmla="*/ 192 w 202"/>
              <a:gd name="T21" fmla="*/ 152 h 197"/>
              <a:gd name="T22" fmla="*/ 191 w 202"/>
              <a:gd name="T23" fmla="*/ 147 h 197"/>
              <a:gd name="T24" fmla="*/ 190 w 202"/>
              <a:gd name="T25" fmla="*/ 142 h 197"/>
              <a:gd name="T26" fmla="*/ 189 w 202"/>
              <a:gd name="T27" fmla="*/ 137 h 197"/>
              <a:gd name="T28" fmla="*/ 188 w 202"/>
              <a:gd name="T29" fmla="*/ 132 h 197"/>
              <a:gd name="T30" fmla="*/ 187 w 202"/>
              <a:gd name="T31" fmla="*/ 127 h 197"/>
              <a:gd name="T32" fmla="*/ 186 w 202"/>
              <a:gd name="T33" fmla="*/ 122 h 197"/>
              <a:gd name="T34" fmla="*/ 185 w 202"/>
              <a:gd name="T35" fmla="*/ 118 h 197"/>
              <a:gd name="T36" fmla="*/ 183 w 202"/>
              <a:gd name="T37" fmla="*/ 113 h 197"/>
              <a:gd name="T38" fmla="*/ 182 w 202"/>
              <a:gd name="T39" fmla="*/ 108 h 197"/>
              <a:gd name="T40" fmla="*/ 180 w 202"/>
              <a:gd name="T41" fmla="*/ 103 h 197"/>
              <a:gd name="T42" fmla="*/ 179 w 202"/>
              <a:gd name="T43" fmla="*/ 98 h 197"/>
              <a:gd name="T44" fmla="*/ 177 w 202"/>
              <a:gd name="T45" fmla="*/ 93 h 197"/>
              <a:gd name="T46" fmla="*/ 175 w 202"/>
              <a:gd name="T47" fmla="*/ 88 h 197"/>
              <a:gd name="T48" fmla="*/ 173 w 202"/>
              <a:gd name="T49" fmla="*/ 83 h 197"/>
              <a:gd name="T50" fmla="*/ 171 w 202"/>
              <a:gd name="T51" fmla="*/ 79 h 197"/>
              <a:gd name="T52" fmla="*/ 169 w 202"/>
              <a:gd name="T53" fmla="*/ 74 h 197"/>
              <a:gd name="T54" fmla="*/ 166 w 202"/>
              <a:gd name="T55" fmla="*/ 69 h 197"/>
              <a:gd name="T56" fmla="*/ 164 w 202"/>
              <a:gd name="T57" fmla="*/ 65 h 197"/>
              <a:gd name="T58" fmla="*/ 161 w 202"/>
              <a:gd name="T59" fmla="*/ 61 h 197"/>
              <a:gd name="T60" fmla="*/ 158 w 202"/>
              <a:gd name="T61" fmla="*/ 56 h 197"/>
              <a:gd name="T62" fmla="*/ 155 w 202"/>
              <a:gd name="T63" fmla="*/ 52 h 197"/>
              <a:gd name="T64" fmla="*/ 152 w 202"/>
              <a:gd name="T65" fmla="*/ 48 h 197"/>
              <a:gd name="T66" fmla="*/ 148 w 202"/>
              <a:gd name="T67" fmla="*/ 44 h 197"/>
              <a:gd name="T68" fmla="*/ 144 w 202"/>
              <a:gd name="T69" fmla="*/ 40 h 197"/>
              <a:gd name="T70" fmla="*/ 140 w 202"/>
              <a:gd name="T71" fmla="*/ 36 h 197"/>
              <a:gd name="T72" fmla="*/ 136 w 202"/>
              <a:gd name="T73" fmla="*/ 33 h 197"/>
              <a:gd name="T74" fmla="*/ 131 w 202"/>
              <a:gd name="T75" fmla="*/ 29 h 197"/>
              <a:gd name="T76" fmla="*/ 127 w 202"/>
              <a:gd name="T77" fmla="*/ 26 h 197"/>
              <a:gd name="T78" fmla="*/ 122 w 202"/>
              <a:gd name="T79" fmla="*/ 23 h 197"/>
              <a:gd name="T80" fmla="*/ 116 w 202"/>
              <a:gd name="T81" fmla="*/ 20 h 197"/>
              <a:gd name="T82" fmla="*/ 111 w 202"/>
              <a:gd name="T83" fmla="*/ 17 h 197"/>
              <a:gd name="T84" fmla="*/ 105 w 202"/>
              <a:gd name="T85" fmla="*/ 14 h 197"/>
              <a:gd name="T86" fmla="*/ 99 w 202"/>
              <a:gd name="T87" fmla="*/ 12 h 197"/>
              <a:gd name="T88" fmla="*/ 93 w 202"/>
              <a:gd name="T89" fmla="*/ 10 h 197"/>
              <a:gd name="T90" fmla="*/ 86 w 202"/>
              <a:gd name="T91" fmla="*/ 8 h 197"/>
              <a:gd name="T92" fmla="*/ 79 w 202"/>
              <a:gd name="T93" fmla="*/ 6 h 197"/>
              <a:gd name="T94" fmla="*/ 71 w 202"/>
              <a:gd name="T95" fmla="*/ 4 h 197"/>
              <a:gd name="T96" fmla="*/ 64 w 202"/>
              <a:gd name="T97" fmla="*/ 3 h 197"/>
              <a:gd name="T98" fmla="*/ 56 w 202"/>
              <a:gd name="T99" fmla="*/ 2 h 197"/>
              <a:gd name="T100" fmla="*/ 47 w 202"/>
              <a:gd name="T101" fmla="*/ 1 h 197"/>
              <a:gd name="T102" fmla="*/ 38 w 202"/>
              <a:gd name="T103" fmla="*/ 0 h 197"/>
              <a:gd name="T104" fmla="*/ 29 w 202"/>
              <a:gd name="T105" fmla="*/ 0 h 197"/>
              <a:gd name="T106" fmla="*/ 20 w 202"/>
              <a:gd name="T107" fmla="*/ 0 h 197"/>
              <a:gd name="T108" fmla="*/ 10 w 202"/>
              <a:gd name="T109" fmla="*/ 0 h 197"/>
              <a:gd name="T110" fmla="*/ 0 w 202"/>
              <a:gd name="T111" fmla="*/ 0 h 1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2"/>
              <a:gd name="T169" fmla="*/ 0 h 197"/>
              <a:gd name="T170" fmla="*/ 202 w 202"/>
              <a:gd name="T171" fmla="*/ 197 h 1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2" h="197">
                <a:moveTo>
                  <a:pt x="201" y="196"/>
                </a:moveTo>
                <a:lnTo>
                  <a:pt x="200" y="192"/>
                </a:lnTo>
                <a:lnTo>
                  <a:pt x="199" y="188"/>
                </a:lnTo>
                <a:lnTo>
                  <a:pt x="198" y="184"/>
                </a:lnTo>
                <a:lnTo>
                  <a:pt x="197" y="179"/>
                </a:lnTo>
                <a:lnTo>
                  <a:pt x="196" y="175"/>
                </a:lnTo>
                <a:lnTo>
                  <a:pt x="195" y="170"/>
                </a:lnTo>
                <a:lnTo>
                  <a:pt x="195" y="166"/>
                </a:lnTo>
                <a:lnTo>
                  <a:pt x="194" y="161"/>
                </a:lnTo>
                <a:lnTo>
                  <a:pt x="193" y="157"/>
                </a:lnTo>
                <a:lnTo>
                  <a:pt x="192" y="152"/>
                </a:lnTo>
                <a:lnTo>
                  <a:pt x="191" y="147"/>
                </a:lnTo>
                <a:lnTo>
                  <a:pt x="190" y="142"/>
                </a:lnTo>
                <a:lnTo>
                  <a:pt x="189" y="137"/>
                </a:lnTo>
                <a:lnTo>
                  <a:pt x="188" y="132"/>
                </a:lnTo>
                <a:lnTo>
                  <a:pt x="187" y="127"/>
                </a:lnTo>
                <a:lnTo>
                  <a:pt x="186" y="122"/>
                </a:lnTo>
                <a:lnTo>
                  <a:pt x="185" y="118"/>
                </a:lnTo>
                <a:lnTo>
                  <a:pt x="183" y="113"/>
                </a:lnTo>
                <a:lnTo>
                  <a:pt x="182" y="108"/>
                </a:lnTo>
                <a:lnTo>
                  <a:pt x="180" y="103"/>
                </a:lnTo>
                <a:lnTo>
                  <a:pt x="179" y="98"/>
                </a:lnTo>
                <a:lnTo>
                  <a:pt x="177" y="93"/>
                </a:lnTo>
                <a:lnTo>
                  <a:pt x="175" y="88"/>
                </a:lnTo>
                <a:lnTo>
                  <a:pt x="173" y="83"/>
                </a:lnTo>
                <a:lnTo>
                  <a:pt x="171" y="79"/>
                </a:lnTo>
                <a:lnTo>
                  <a:pt x="169" y="74"/>
                </a:lnTo>
                <a:lnTo>
                  <a:pt x="166" y="69"/>
                </a:lnTo>
                <a:lnTo>
                  <a:pt x="164" y="65"/>
                </a:lnTo>
                <a:lnTo>
                  <a:pt x="161" y="61"/>
                </a:lnTo>
                <a:lnTo>
                  <a:pt x="158" y="56"/>
                </a:lnTo>
                <a:lnTo>
                  <a:pt x="155" y="52"/>
                </a:lnTo>
                <a:lnTo>
                  <a:pt x="152" y="48"/>
                </a:lnTo>
                <a:lnTo>
                  <a:pt x="148" y="44"/>
                </a:lnTo>
                <a:lnTo>
                  <a:pt x="144" y="40"/>
                </a:lnTo>
                <a:lnTo>
                  <a:pt x="140" y="36"/>
                </a:lnTo>
                <a:lnTo>
                  <a:pt x="136" y="33"/>
                </a:lnTo>
                <a:lnTo>
                  <a:pt x="131" y="29"/>
                </a:lnTo>
                <a:lnTo>
                  <a:pt x="127" y="26"/>
                </a:lnTo>
                <a:lnTo>
                  <a:pt x="122" y="23"/>
                </a:lnTo>
                <a:lnTo>
                  <a:pt x="116" y="20"/>
                </a:lnTo>
                <a:lnTo>
                  <a:pt x="111" y="17"/>
                </a:lnTo>
                <a:lnTo>
                  <a:pt x="105" y="14"/>
                </a:lnTo>
                <a:lnTo>
                  <a:pt x="99" y="12"/>
                </a:lnTo>
                <a:lnTo>
                  <a:pt x="93" y="10"/>
                </a:lnTo>
                <a:lnTo>
                  <a:pt x="86" y="8"/>
                </a:lnTo>
                <a:lnTo>
                  <a:pt x="79" y="6"/>
                </a:lnTo>
                <a:lnTo>
                  <a:pt x="71" y="4"/>
                </a:lnTo>
                <a:lnTo>
                  <a:pt x="64" y="3"/>
                </a:lnTo>
                <a:lnTo>
                  <a:pt x="56" y="2"/>
                </a:lnTo>
                <a:lnTo>
                  <a:pt x="47" y="1"/>
                </a:lnTo>
                <a:lnTo>
                  <a:pt x="38" y="0"/>
                </a:lnTo>
                <a:lnTo>
                  <a:pt x="29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4" name="Freeform 38"/>
          <p:cNvSpPr>
            <a:spLocks/>
          </p:cNvSpPr>
          <p:nvPr/>
        </p:nvSpPr>
        <p:spPr bwMode="auto">
          <a:xfrm>
            <a:off x="6502352" y="3539384"/>
            <a:ext cx="133239" cy="540261"/>
          </a:xfrm>
          <a:custGeom>
            <a:avLst/>
            <a:gdLst>
              <a:gd name="T0" fmla="*/ 45 w 103"/>
              <a:gd name="T1" fmla="*/ 413 h 418"/>
              <a:gd name="T2" fmla="*/ 54 w 103"/>
              <a:gd name="T3" fmla="*/ 406 h 418"/>
              <a:gd name="T4" fmla="*/ 63 w 103"/>
              <a:gd name="T5" fmla="*/ 398 h 418"/>
              <a:gd name="T6" fmla="*/ 70 w 103"/>
              <a:gd name="T7" fmla="*/ 390 h 418"/>
              <a:gd name="T8" fmla="*/ 77 w 103"/>
              <a:gd name="T9" fmla="*/ 381 h 418"/>
              <a:gd name="T10" fmla="*/ 83 w 103"/>
              <a:gd name="T11" fmla="*/ 371 h 418"/>
              <a:gd name="T12" fmla="*/ 88 w 103"/>
              <a:gd name="T13" fmla="*/ 361 h 418"/>
              <a:gd name="T14" fmla="*/ 92 w 103"/>
              <a:gd name="T15" fmla="*/ 351 h 418"/>
              <a:gd name="T16" fmla="*/ 96 w 103"/>
              <a:gd name="T17" fmla="*/ 340 h 418"/>
              <a:gd name="T18" fmla="*/ 98 w 103"/>
              <a:gd name="T19" fmla="*/ 328 h 418"/>
              <a:gd name="T20" fmla="*/ 100 w 103"/>
              <a:gd name="T21" fmla="*/ 316 h 418"/>
              <a:gd name="T22" fmla="*/ 102 w 103"/>
              <a:gd name="T23" fmla="*/ 304 h 418"/>
              <a:gd name="T24" fmla="*/ 102 w 103"/>
              <a:gd name="T25" fmla="*/ 292 h 418"/>
              <a:gd name="T26" fmla="*/ 102 w 103"/>
              <a:gd name="T27" fmla="*/ 279 h 418"/>
              <a:gd name="T28" fmla="*/ 102 w 103"/>
              <a:gd name="T29" fmla="*/ 266 h 418"/>
              <a:gd name="T30" fmla="*/ 100 w 103"/>
              <a:gd name="T31" fmla="*/ 253 h 418"/>
              <a:gd name="T32" fmla="*/ 99 w 103"/>
              <a:gd name="T33" fmla="*/ 240 h 418"/>
              <a:gd name="T34" fmla="*/ 97 w 103"/>
              <a:gd name="T35" fmla="*/ 227 h 418"/>
              <a:gd name="T36" fmla="*/ 94 w 103"/>
              <a:gd name="T37" fmla="*/ 213 h 418"/>
              <a:gd name="T38" fmla="*/ 91 w 103"/>
              <a:gd name="T39" fmla="*/ 200 h 418"/>
              <a:gd name="T40" fmla="*/ 87 w 103"/>
              <a:gd name="T41" fmla="*/ 186 h 418"/>
              <a:gd name="T42" fmla="*/ 83 w 103"/>
              <a:gd name="T43" fmla="*/ 173 h 418"/>
              <a:gd name="T44" fmla="*/ 79 w 103"/>
              <a:gd name="T45" fmla="*/ 159 h 418"/>
              <a:gd name="T46" fmla="*/ 75 w 103"/>
              <a:gd name="T47" fmla="*/ 146 h 418"/>
              <a:gd name="T48" fmla="*/ 70 w 103"/>
              <a:gd name="T49" fmla="*/ 133 h 418"/>
              <a:gd name="T50" fmla="*/ 65 w 103"/>
              <a:gd name="T51" fmla="*/ 120 h 418"/>
              <a:gd name="T52" fmla="*/ 59 w 103"/>
              <a:gd name="T53" fmla="*/ 107 h 418"/>
              <a:gd name="T54" fmla="*/ 54 w 103"/>
              <a:gd name="T55" fmla="*/ 95 h 418"/>
              <a:gd name="T56" fmla="*/ 48 w 103"/>
              <a:gd name="T57" fmla="*/ 83 h 418"/>
              <a:gd name="T58" fmla="*/ 42 w 103"/>
              <a:gd name="T59" fmla="*/ 71 h 418"/>
              <a:gd name="T60" fmla="*/ 36 w 103"/>
              <a:gd name="T61" fmla="*/ 59 h 418"/>
              <a:gd name="T62" fmla="*/ 30 w 103"/>
              <a:gd name="T63" fmla="*/ 48 h 418"/>
              <a:gd name="T64" fmla="*/ 24 w 103"/>
              <a:gd name="T65" fmla="*/ 38 h 418"/>
              <a:gd name="T66" fmla="*/ 18 w 103"/>
              <a:gd name="T67" fmla="*/ 28 h 418"/>
              <a:gd name="T68" fmla="*/ 12 w 103"/>
              <a:gd name="T69" fmla="*/ 18 h 418"/>
              <a:gd name="T70" fmla="*/ 6 w 103"/>
              <a:gd name="T71" fmla="*/ 9 h 418"/>
              <a:gd name="T72" fmla="*/ 0 w 103"/>
              <a:gd name="T73" fmla="*/ 0 h 4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3"/>
              <a:gd name="T112" fmla="*/ 0 h 418"/>
              <a:gd name="T113" fmla="*/ 103 w 103"/>
              <a:gd name="T114" fmla="*/ 418 h 4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3" h="418">
                <a:moveTo>
                  <a:pt x="40" y="417"/>
                </a:moveTo>
                <a:lnTo>
                  <a:pt x="45" y="413"/>
                </a:lnTo>
                <a:lnTo>
                  <a:pt x="50" y="410"/>
                </a:lnTo>
                <a:lnTo>
                  <a:pt x="54" y="406"/>
                </a:lnTo>
                <a:lnTo>
                  <a:pt x="59" y="402"/>
                </a:lnTo>
                <a:lnTo>
                  <a:pt x="63" y="398"/>
                </a:lnTo>
                <a:lnTo>
                  <a:pt x="67" y="394"/>
                </a:lnTo>
                <a:lnTo>
                  <a:pt x="70" y="390"/>
                </a:lnTo>
                <a:lnTo>
                  <a:pt x="74" y="385"/>
                </a:lnTo>
                <a:lnTo>
                  <a:pt x="77" y="381"/>
                </a:lnTo>
                <a:lnTo>
                  <a:pt x="80" y="376"/>
                </a:lnTo>
                <a:lnTo>
                  <a:pt x="83" y="371"/>
                </a:lnTo>
                <a:lnTo>
                  <a:pt x="86" y="366"/>
                </a:lnTo>
                <a:lnTo>
                  <a:pt x="88" y="361"/>
                </a:lnTo>
                <a:lnTo>
                  <a:pt x="90" y="356"/>
                </a:lnTo>
                <a:lnTo>
                  <a:pt x="92" y="351"/>
                </a:lnTo>
                <a:lnTo>
                  <a:pt x="94" y="345"/>
                </a:lnTo>
                <a:lnTo>
                  <a:pt x="96" y="340"/>
                </a:lnTo>
                <a:lnTo>
                  <a:pt x="97" y="334"/>
                </a:lnTo>
                <a:lnTo>
                  <a:pt x="98" y="328"/>
                </a:lnTo>
                <a:lnTo>
                  <a:pt x="99" y="322"/>
                </a:lnTo>
                <a:lnTo>
                  <a:pt x="100" y="316"/>
                </a:lnTo>
                <a:lnTo>
                  <a:pt x="101" y="310"/>
                </a:lnTo>
                <a:lnTo>
                  <a:pt x="102" y="304"/>
                </a:lnTo>
                <a:lnTo>
                  <a:pt x="102" y="298"/>
                </a:lnTo>
                <a:lnTo>
                  <a:pt x="102" y="292"/>
                </a:lnTo>
                <a:lnTo>
                  <a:pt x="102" y="285"/>
                </a:lnTo>
                <a:lnTo>
                  <a:pt x="102" y="279"/>
                </a:lnTo>
                <a:lnTo>
                  <a:pt x="102" y="273"/>
                </a:lnTo>
                <a:lnTo>
                  <a:pt x="102" y="266"/>
                </a:lnTo>
                <a:lnTo>
                  <a:pt x="101" y="260"/>
                </a:lnTo>
                <a:lnTo>
                  <a:pt x="100" y="253"/>
                </a:lnTo>
                <a:lnTo>
                  <a:pt x="100" y="246"/>
                </a:lnTo>
                <a:lnTo>
                  <a:pt x="99" y="240"/>
                </a:lnTo>
                <a:lnTo>
                  <a:pt x="98" y="233"/>
                </a:lnTo>
                <a:lnTo>
                  <a:pt x="97" y="227"/>
                </a:lnTo>
                <a:lnTo>
                  <a:pt x="95" y="220"/>
                </a:lnTo>
                <a:lnTo>
                  <a:pt x="94" y="213"/>
                </a:lnTo>
                <a:lnTo>
                  <a:pt x="92" y="206"/>
                </a:lnTo>
                <a:lnTo>
                  <a:pt x="91" y="200"/>
                </a:lnTo>
                <a:lnTo>
                  <a:pt x="89" y="193"/>
                </a:lnTo>
                <a:lnTo>
                  <a:pt x="87" y="186"/>
                </a:lnTo>
                <a:lnTo>
                  <a:pt x="85" y="179"/>
                </a:lnTo>
                <a:lnTo>
                  <a:pt x="83" y="173"/>
                </a:lnTo>
                <a:lnTo>
                  <a:pt x="81" y="166"/>
                </a:lnTo>
                <a:lnTo>
                  <a:pt x="79" y="159"/>
                </a:lnTo>
                <a:lnTo>
                  <a:pt x="77" y="153"/>
                </a:lnTo>
                <a:lnTo>
                  <a:pt x="75" y="146"/>
                </a:lnTo>
                <a:lnTo>
                  <a:pt x="72" y="140"/>
                </a:lnTo>
                <a:lnTo>
                  <a:pt x="70" y="133"/>
                </a:lnTo>
                <a:lnTo>
                  <a:pt x="67" y="127"/>
                </a:lnTo>
                <a:lnTo>
                  <a:pt x="65" y="120"/>
                </a:lnTo>
                <a:lnTo>
                  <a:pt x="62" y="114"/>
                </a:lnTo>
                <a:lnTo>
                  <a:pt x="59" y="107"/>
                </a:lnTo>
                <a:lnTo>
                  <a:pt x="57" y="101"/>
                </a:lnTo>
                <a:lnTo>
                  <a:pt x="54" y="95"/>
                </a:lnTo>
                <a:lnTo>
                  <a:pt x="51" y="89"/>
                </a:lnTo>
                <a:lnTo>
                  <a:pt x="48" y="83"/>
                </a:lnTo>
                <a:lnTo>
                  <a:pt x="45" y="77"/>
                </a:lnTo>
                <a:lnTo>
                  <a:pt x="42" y="71"/>
                </a:lnTo>
                <a:lnTo>
                  <a:pt x="39" y="65"/>
                </a:lnTo>
                <a:lnTo>
                  <a:pt x="36" y="59"/>
                </a:lnTo>
                <a:lnTo>
                  <a:pt x="33" y="54"/>
                </a:lnTo>
                <a:lnTo>
                  <a:pt x="30" y="48"/>
                </a:lnTo>
                <a:lnTo>
                  <a:pt x="27" y="43"/>
                </a:lnTo>
                <a:lnTo>
                  <a:pt x="24" y="38"/>
                </a:lnTo>
                <a:lnTo>
                  <a:pt x="21" y="33"/>
                </a:lnTo>
                <a:lnTo>
                  <a:pt x="18" y="28"/>
                </a:lnTo>
                <a:lnTo>
                  <a:pt x="15" y="23"/>
                </a:lnTo>
                <a:lnTo>
                  <a:pt x="12" y="18"/>
                </a:lnTo>
                <a:lnTo>
                  <a:pt x="9" y="13"/>
                </a:lnTo>
                <a:lnTo>
                  <a:pt x="6" y="9"/>
                </a:lnTo>
                <a:lnTo>
                  <a:pt x="3" y="5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5" name="Freeform 39"/>
          <p:cNvSpPr>
            <a:spLocks/>
          </p:cNvSpPr>
          <p:nvPr/>
        </p:nvSpPr>
        <p:spPr bwMode="auto">
          <a:xfrm>
            <a:off x="5920242" y="3112862"/>
            <a:ext cx="583404" cy="427814"/>
          </a:xfrm>
          <a:custGeom>
            <a:avLst/>
            <a:gdLst>
              <a:gd name="T0" fmla="*/ 445 w 451"/>
              <a:gd name="T1" fmla="*/ 324 h 331"/>
              <a:gd name="T2" fmla="*/ 436 w 451"/>
              <a:gd name="T3" fmla="*/ 312 h 331"/>
              <a:gd name="T4" fmla="*/ 426 w 451"/>
              <a:gd name="T5" fmla="*/ 299 h 331"/>
              <a:gd name="T6" fmla="*/ 417 w 451"/>
              <a:gd name="T7" fmla="*/ 287 h 331"/>
              <a:gd name="T8" fmla="*/ 407 w 451"/>
              <a:gd name="T9" fmla="*/ 274 h 331"/>
              <a:gd name="T10" fmla="*/ 398 w 451"/>
              <a:gd name="T11" fmla="*/ 262 h 331"/>
              <a:gd name="T12" fmla="*/ 388 w 451"/>
              <a:gd name="T13" fmla="*/ 250 h 331"/>
              <a:gd name="T14" fmla="*/ 378 w 451"/>
              <a:gd name="T15" fmla="*/ 238 h 331"/>
              <a:gd name="T16" fmla="*/ 368 w 451"/>
              <a:gd name="T17" fmla="*/ 227 h 331"/>
              <a:gd name="T18" fmla="*/ 358 w 451"/>
              <a:gd name="T19" fmla="*/ 215 h 331"/>
              <a:gd name="T20" fmla="*/ 348 w 451"/>
              <a:gd name="T21" fmla="*/ 204 h 331"/>
              <a:gd name="T22" fmla="*/ 338 w 451"/>
              <a:gd name="T23" fmla="*/ 193 h 331"/>
              <a:gd name="T24" fmla="*/ 328 w 451"/>
              <a:gd name="T25" fmla="*/ 182 h 331"/>
              <a:gd name="T26" fmla="*/ 318 w 451"/>
              <a:gd name="T27" fmla="*/ 171 h 331"/>
              <a:gd name="T28" fmla="*/ 307 w 451"/>
              <a:gd name="T29" fmla="*/ 161 h 331"/>
              <a:gd name="T30" fmla="*/ 297 w 451"/>
              <a:gd name="T31" fmla="*/ 151 h 331"/>
              <a:gd name="T32" fmla="*/ 287 w 451"/>
              <a:gd name="T33" fmla="*/ 141 h 331"/>
              <a:gd name="T34" fmla="*/ 276 w 451"/>
              <a:gd name="T35" fmla="*/ 132 h 331"/>
              <a:gd name="T36" fmla="*/ 265 w 451"/>
              <a:gd name="T37" fmla="*/ 122 h 331"/>
              <a:gd name="T38" fmla="*/ 255 w 451"/>
              <a:gd name="T39" fmla="*/ 113 h 331"/>
              <a:gd name="T40" fmla="*/ 244 w 451"/>
              <a:gd name="T41" fmla="*/ 104 h 331"/>
              <a:gd name="T42" fmla="*/ 233 w 451"/>
              <a:gd name="T43" fmla="*/ 96 h 331"/>
              <a:gd name="T44" fmla="*/ 222 w 451"/>
              <a:gd name="T45" fmla="*/ 88 h 331"/>
              <a:gd name="T46" fmla="*/ 211 w 451"/>
              <a:gd name="T47" fmla="*/ 80 h 331"/>
              <a:gd name="T48" fmla="*/ 200 w 451"/>
              <a:gd name="T49" fmla="*/ 72 h 331"/>
              <a:gd name="T50" fmla="*/ 189 w 451"/>
              <a:gd name="T51" fmla="*/ 65 h 331"/>
              <a:gd name="T52" fmla="*/ 178 w 451"/>
              <a:gd name="T53" fmla="*/ 58 h 331"/>
              <a:gd name="T54" fmla="*/ 166 w 451"/>
              <a:gd name="T55" fmla="*/ 52 h 331"/>
              <a:gd name="T56" fmla="*/ 155 w 451"/>
              <a:gd name="T57" fmla="*/ 46 h 331"/>
              <a:gd name="T58" fmla="*/ 144 w 451"/>
              <a:gd name="T59" fmla="*/ 40 h 331"/>
              <a:gd name="T60" fmla="*/ 132 w 451"/>
              <a:gd name="T61" fmla="*/ 34 h 331"/>
              <a:gd name="T62" fmla="*/ 120 w 451"/>
              <a:gd name="T63" fmla="*/ 29 h 331"/>
              <a:gd name="T64" fmla="*/ 109 w 451"/>
              <a:gd name="T65" fmla="*/ 24 h 331"/>
              <a:gd name="T66" fmla="*/ 97 w 451"/>
              <a:gd name="T67" fmla="*/ 20 h 331"/>
              <a:gd name="T68" fmla="*/ 85 w 451"/>
              <a:gd name="T69" fmla="*/ 16 h 331"/>
              <a:gd name="T70" fmla="*/ 73 w 451"/>
              <a:gd name="T71" fmla="*/ 13 h 331"/>
              <a:gd name="T72" fmla="*/ 61 w 451"/>
              <a:gd name="T73" fmla="*/ 10 h 331"/>
              <a:gd name="T74" fmla="*/ 49 w 451"/>
              <a:gd name="T75" fmla="*/ 7 h 331"/>
              <a:gd name="T76" fmla="*/ 37 w 451"/>
              <a:gd name="T77" fmla="*/ 5 h 331"/>
              <a:gd name="T78" fmla="*/ 24 w 451"/>
              <a:gd name="T79" fmla="*/ 3 h 331"/>
              <a:gd name="T80" fmla="*/ 12 w 451"/>
              <a:gd name="T81" fmla="*/ 1 h 331"/>
              <a:gd name="T82" fmla="*/ 0 w 451"/>
              <a:gd name="T83" fmla="*/ 0 h 3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1"/>
              <a:gd name="T127" fmla="*/ 0 h 331"/>
              <a:gd name="T128" fmla="*/ 451 w 451"/>
              <a:gd name="T129" fmla="*/ 331 h 3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1" h="331">
                <a:moveTo>
                  <a:pt x="450" y="330"/>
                </a:moveTo>
                <a:lnTo>
                  <a:pt x="445" y="324"/>
                </a:lnTo>
                <a:lnTo>
                  <a:pt x="441" y="318"/>
                </a:lnTo>
                <a:lnTo>
                  <a:pt x="436" y="312"/>
                </a:lnTo>
                <a:lnTo>
                  <a:pt x="431" y="306"/>
                </a:lnTo>
                <a:lnTo>
                  <a:pt x="426" y="299"/>
                </a:lnTo>
                <a:lnTo>
                  <a:pt x="422" y="293"/>
                </a:lnTo>
                <a:lnTo>
                  <a:pt x="417" y="287"/>
                </a:lnTo>
                <a:lnTo>
                  <a:pt x="412" y="281"/>
                </a:lnTo>
                <a:lnTo>
                  <a:pt x="407" y="274"/>
                </a:lnTo>
                <a:lnTo>
                  <a:pt x="403" y="268"/>
                </a:lnTo>
                <a:lnTo>
                  <a:pt x="398" y="262"/>
                </a:lnTo>
                <a:lnTo>
                  <a:pt x="393" y="256"/>
                </a:lnTo>
                <a:lnTo>
                  <a:pt x="388" y="250"/>
                </a:lnTo>
                <a:lnTo>
                  <a:pt x="383" y="244"/>
                </a:lnTo>
                <a:lnTo>
                  <a:pt x="378" y="238"/>
                </a:lnTo>
                <a:lnTo>
                  <a:pt x="373" y="232"/>
                </a:lnTo>
                <a:lnTo>
                  <a:pt x="368" y="227"/>
                </a:lnTo>
                <a:lnTo>
                  <a:pt x="363" y="221"/>
                </a:lnTo>
                <a:lnTo>
                  <a:pt x="358" y="215"/>
                </a:lnTo>
                <a:lnTo>
                  <a:pt x="353" y="210"/>
                </a:lnTo>
                <a:lnTo>
                  <a:pt x="348" y="204"/>
                </a:lnTo>
                <a:lnTo>
                  <a:pt x="343" y="198"/>
                </a:lnTo>
                <a:lnTo>
                  <a:pt x="338" y="193"/>
                </a:lnTo>
                <a:lnTo>
                  <a:pt x="333" y="187"/>
                </a:lnTo>
                <a:lnTo>
                  <a:pt x="328" y="182"/>
                </a:lnTo>
                <a:lnTo>
                  <a:pt x="323" y="177"/>
                </a:lnTo>
                <a:lnTo>
                  <a:pt x="318" y="171"/>
                </a:lnTo>
                <a:lnTo>
                  <a:pt x="313" y="166"/>
                </a:lnTo>
                <a:lnTo>
                  <a:pt x="307" y="161"/>
                </a:lnTo>
                <a:lnTo>
                  <a:pt x="302" y="156"/>
                </a:lnTo>
                <a:lnTo>
                  <a:pt x="297" y="151"/>
                </a:lnTo>
                <a:lnTo>
                  <a:pt x="292" y="146"/>
                </a:lnTo>
                <a:lnTo>
                  <a:pt x="287" y="141"/>
                </a:lnTo>
                <a:lnTo>
                  <a:pt x="281" y="136"/>
                </a:lnTo>
                <a:lnTo>
                  <a:pt x="276" y="132"/>
                </a:lnTo>
                <a:lnTo>
                  <a:pt x="271" y="127"/>
                </a:lnTo>
                <a:lnTo>
                  <a:pt x="265" y="122"/>
                </a:lnTo>
                <a:lnTo>
                  <a:pt x="260" y="118"/>
                </a:lnTo>
                <a:lnTo>
                  <a:pt x="255" y="113"/>
                </a:lnTo>
                <a:lnTo>
                  <a:pt x="249" y="109"/>
                </a:lnTo>
                <a:lnTo>
                  <a:pt x="244" y="104"/>
                </a:lnTo>
                <a:lnTo>
                  <a:pt x="239" y="100"/>
                </a:lnTo>
                <a:lnTo>
                  <a:pt x="233" y="96"/>
                </a:lnTo>
                <a:lnTo>
                  <a:pt x="228" y="92"/>
                </a:lnTo>
                <a:lnTo>
                  <a:pt x="222" y="88"/>
                </a:lnTo>
                <a:lnTo>
                  <a:pt x="217" y="84"/>
                </a:lnTo>
                <a:lnTo>
                  <a:pt x="211" y="80"/>
                </a:lnTo>
                <a:lnTo>
                  <a:pt x="206" y="76"/>
                </a:lnTo>
                <a:lnTo>
                  <a:pt x="200" y="72"/>
                </a:lnTo>
                <a:lnTo>
                  <a:pt x="195" y="69"/>
                </a:lnTo>
                <a:lnTo>
                  <a:pt x="189" y="65"/>
                </a:lnTo>
                <a:lnTo>
                  <a:pt x="183" y="62"/>
                </a:lnTo>
                <a:lnTo>
                  <a:pt x="178" y="58"/>
                </a:lnTo>
                <a:lnTo>
                  <a:pt x="172" y="55"/>
                </a:lnTo>
                <a:lnTo>
                  <a:pt x="166" y="52"/>
                </a:lnTo>
                <a:lnTo>
                  <a:pt x="161" y="49"/>
                </a:lnTo>
                <a:lnTo>
                  <a:pt x="155" y="46"/>
                </a:lnTo>
                <a:lnTo>
                  <a:pt x="149" y="43"/>
                </a:lnTo>
                <a:lnTo>
                  <a:pt x="144" y="40"/>
                </a:lnTo>
                <a:lnTo>
                  <a:pt x="138" y="37"/>
                </a:lnTo>
                <a:lnTo>
                  <a:pt x="132" y="34"/>
                </a:lnTo>
                <a:lnTo>
                  <a:pt x="126" y="32"/>
                </a:lnTo>
                <a:lnTo>
                  <a:pt x="120" y="29"/>
                </a:lnTo>
                <a:lnTo>
                  <a:pt x="115" y="27"/>
                </a:lnTo>
                <a:lnTo>
                  <a:pt x="109" y="24"/>
                </a:lnTo>
                <a:lnTo>
                  <a:pt x="103" y="22"/>
                </a:lnTo>
                <a:lnTo>
                  <a:pt x="97" y="20"/>
                </a:lnTo>
                <a:lnTo>
                  <a:pt x="91" y="18"/>
                </a:lnTo>
                <a:lnTo>
                  <a:pt x="85" y="16"/>
                </a:lnTo>
                <a:lnTo>
                  <a:pt x="79" y="14"/>
                </a:lnTo>
                <a:lnTo>
                  <a:pt x="73" y="13"/>
                </a:lnTo>
                <a:lnTo>
                  <a:pt x="67" y="11"/>
                </a:lnTo>
                <a:lnTo>
                  <a:pt x="61" y="10"/>
                </a:lnTo>
                <a:lnTo>
                  <a:pt x="55" y="8"/>
                </a:lnTo>
                <a:lnTo>
                  <a:pt x="49" y="7"/>
                </a:lnTo>
                <a:lnTo>
                  <a:pt x="43" y="6"/>
                </a:lnTo>
                <a:lnTo>
                  <a:pt x="37" y="5"/>
                </a:lnTo>
                <a:lnTo>
                  <a:pt x="31" y="4"/>
                </a:lnTo>
                <a:lnTo>
                  <a:pt x="24" y="3"/>
                </a:lnTo>
                <a:lnTo>
                  <a:pt x="18" y="2"/>
                </a:lnTo>
                <a:lnTo>
                  <a:pt x="12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6" name="Freeform 40"/>
          <p:cNvSpPr>
            <a:spLocks/>
          </p:cNvSpPr>
          <p:nvPr/>
        </p:nvSpPr>
        <p:spPr bwMode="auto">
          <a:xfrm>
            <a:off x="5915067" y="1722142"/>
            <a:ext cx="7761" cy="1292"/>
          </a:xfrm>
          <a:custGeom>
            <a:avLst/>
            <a:gdLst>
              <a:gd name="T0" fmla="*/ 5 w 6"/>
              <a:gd name="T1" fmla="*/ 0 h 1"/>
              <a:gd name="T2" fmla="*/ 4 w 6"/>
              <a:gd name="T3" fmla="*/ 0 h 1"/>
              <a:gd name="T4" fmla="*/ 2 w 6"/>
              <a:gd name="T5" fmla="*/ 0 h 1"/>
              <a:gd name="T6" fmla="*/ 0 w 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"/>
              <a:gd name="T14" fmla="*/ 6 w 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">
                <a:moveTo>
                  <a:pt x="5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7" name="Freeform 41"/>
          <p:cNvSpPr>
            <a:spLocks/>
          </p:cNvSpPr>
          <p:nvPr/>
        </p:nvSpPr>
        <p:spPr bwMode="auto">
          <a:xfrm>
            <a:off x="5916361" y="2047850"/>
            <a:ext cx="1294" cy="626858"/>
          </a:xfrm>
          <a:custGeom>
            <a:avLst/>
            <a:gdLst>
              <a:gd name="T0" fmla="*/ 0 w 1"/>
              <a:gd name="T1" fmla="*/ 0 h 485"/>
              <a:gd name="T2" fmla="*/ 0 w 1"/>
              <a:gd name="T3" fmla="*/ 3 h 485"/>
              <a:gd name="T4" fmla="*/ 0 w 1"/>
              <a:gd name="T5" fmla="*/ 8 h 485"/>
              <a:gd name="T6" fmla="*/ 0 w 1"/>
              <a:gd name="T7" fmla="*/ 15 h 485"/>
              <a:gd name="T8" fmla="*/ 0 w 1"/>
              <a:gd name="T9" fmla="*/ 24 h 485"/>
              <a:gd name="T10" fmla="*/ 0 w 1"/>
              <a:gd name="T11" fmla="*/ 35 h 485"/>
              <a:gd name="T12" fmla="*/ 0 w 1"/>
              <a:gd name="T13" fmla="*/ 48 h 485"/>
              <a:gd name="T14" fmla="*/ 0 w 1"/>
              <a:gd name="T15" fmla="*/ 62 h 485"/>
              <a:gd name="T16" fmla="*/ 0 w 1"/>
              <a:gd name="T17" fmla="*/ 78 h 485"/>
              <a:gd name="T18" fmla="*/ 0 w 1"/>
              <a:gd name="T19" fmla="*/ 95 h 485"/>
              <a:gd name="T20" fmla="*/ 0 w 1"/>
              <a:gd name="T21" fmla="*/ 113 h 485"/>
              <a:gd name="T22" fmla="*/ 0 w 1"/>
              <a:gd name="T23" fmla="*/ 132 h 485"/>
              <a:gd name="T24" fmla="*/ 0 w 1"/>
              <a:gd name="T25" fmla="*/ 152 h 485"/>
              <a:gd name="T26" fmla="*/ 0 w 1"/>
              <a:gd name="T27" fmla="*/ 173 h 485"/>
              <a:gd name="T28" fmla="*/ 0 w 1"/>
              <a:gd name="T29" fmla="*/ 194 h 485"/>
              <a:gd name="T30" fmla="*/ 0 w 1"/>
              <a:gd name="T31" fmla="*/ 215 h 485"/>
              <a:gd name="T32" fmla="*/ 0 w 1"/>
              <a:gd name="T33" fmla="*/ 237 h 485"/>
              <a:gd name="T34" fmla="*/ 0 w 1"/>
              <a:gd name="T35" fmla="*/ 258 h 485"/>
              <a:gd name="T36" fmla="*/ 0 w 1"/>
              <a:gd name="T37" fmla="*/ 280 h 485"/>
              <a:gd name="T38" fmla="*/ 0 w 1"/>
              <a:gd name="T39" fmla="*/ 301 h 485"/>
              <a:gd name="T40" fmla="*/ 0 w 1"/>
              <a:gd name="T41" fmla="*/ 322 h 485"/>
              <a:gd name="T42" fmla="*/ 0 w 1"/>
              <a:gd name="T43" fmla="*/ 342 h 485"/>
              <a:gd name="T44" fmla="*/ 0 w 1"/>
              <a:gd name="T45" fmla="*/ 362 h 485"/>
              <a:gd name="T46" fmla="*/ 0 w 1"/>
              <a:gd name="T47" fmla="*/ 381 h 485"/>
              <a:gd name="T48" fmla="*/ 0 w 1"/>
              <a:gd name="T49" fmla="*/ 398 h 485"/>
              <a:gd name="T50" fmla="*/ 0 w 1"/>
              <a:gd name="T51" fmla="*/ 415 h 485"/>
              <a:gd name="T52" fmla="*/ 0 w 1"/>
              <a:gd name="T53" fmla="*/ 430 h 485"/>
              <a:gd name="T54" fmla="*/ 0 w 1"/>
              <a:gd name="T55" fmla="*/ 443 h 485"/>
              <a:gd name="T56" fmla="*/ 0 w 1"/>
              <a:gd name="T57" fmla="*/ 455 h 485"/>
              <a:gd name="T58" fmla="*/ 0 w 1"/>
              <a:gd name="T59" fmla="*/ 465 h 485"/>
              <a:gd name="T60" fmla="*/ 0 w 1"/>
              <a:gd name="T61" fmla="*/ 473 h 485"/>
              <a:gd name="T62" fmla="*/ 0 w 1"/>
              <a:gd name="T63" fmla="*/ 479 h 485"/>
              <a:gd name="T64" fmla="*/ 0 w 1"/>
              <a:gd name="T65" fmla="*/ 483 h 485"/>
              <a:gd name="T66" fmla="*/ 0 w 1"/>
              <a:gd name="T67" fmla="*/ 484 h 4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485"/>
              <a:gd name="T104" fmla="*/ 1 w 1"/>
              <a:gd name="T105" fmla="*/ 485 h 4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48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5"/>
                </a:lnTo>
                <a:lnTo>
                  <a:pt x="0" y="41"/>
                </a:lnTo>
                <a:lnTo>
                  <a:pt x="0" y="48"/>
                </a:lnTo>
                <a:lnTo>
                  <a:pt x="0" y="55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0" y="122"/>
                </a:lnTo>
                <a:lnTo>
                  <a:pt x="0" y="132"/>
                </a:lnTo>
                <a:lnTo>
                  <a:pt x="0" y="142"/>
                </a:lnTo>
                <a:lnTo>
                  <a:pt x="0" y="152"/>
                </a:lnTo>
                <a:lnTo>
                  <a:pt x="0" y="162"/>
                </a:lnTo>
                <a:lnTo>
                  <a:pt x="0" y="173"/>
                </a:lnTo>
                <a:lnTo>
                  <a:pt x="0" y="183"/>
                </a:lnTo>
                <a:lnTo>
                  <a:pt x="0" y="194"/>
                </a:lnTo>
                <a:lnTo>
                  <a:pt x="0" y="204"/>
                </a:lnTo>
                <a:lnTo>
                  <a:pt x="0" y="215"/>
                </a:lnTo>
                <a:lnTo>
                  <a:pt x="0" y="226"/>
                </a:lnTo>
                <a:lnTo>
                  <a:pt x="0" y="237"/>
                </a:lnTo>
                <a:lnTo>
                  <a:pt x="0" y="248"/>
                </a:lnTo>
                <a:lnTo>
                  <a:pt x="0" y="258"/>
                </a:lnTo>
                <a:lnTo>
                  <a:pt x="0" y="269"/>
                </a:lnTo>
                <a:lnTo>
                  <a:pt x="0" y="280"/>
                </a:lnTo>
                <a:lnTo>
                  <a:pt x="0" y="291"/>
                </a:lnTo>
                <a:lnTo>
                  <a:pt x="0" y="301"/>
                </a:lnTo>
                <a:lnTo>
                  <a:pt x="0" y="312"/>
                </a:lnTo>
                <a:lnTo>
                  <a:pt x="0" y="322"/>
                </a:lnTo>
                <a:lnTo>
                  <a:pt x="0" y="332"/>
                </a:lnTo>
                <a:lnTo>
                  <a:pt x="0" y="342"/>
                </a:lnTo>
                <a:lnTo>
                  <a:pt x="0" y="352"/>
                </a:lnTo>
                <a:lnTo>
                  <a:pt x="0" y="362"/>
                </a:lnTo>
                <a:lnTo>
                  <a:pt x="0" y="371"/>
                </a:lnTo>
                <a:lnTo>
                  <a:pt x="0" y="381"/>
                </a:lnTo>
                <a:lnTo>
                  <a:pt x="0" y="390"/>
                </a:lnTo>
                <a:lnTo>
                  <a:pt x="0" y="398"/>
                </a:lnTo>
                <a:lnTo>
                  <a:pt x="0" y="407"/>
                </a:lnTo>
                <a:lnTo>
                  <a:pt x="0" y="415"/>
                </a:lnTo>
                <a:lnTo>
                  <a:pt x="0" y="422"/>
                </a:lnTo>
                <a:lnTo>
                  <a:pt x="0" y="430"/>
                </a:lnTo>
                <a:lnTo>
                  <a:pt x="0" y="437"/>
                </a:lnTo>
                <a:lnTo>
                  <a:pt x="0" y="443"/>
                </a:lnTo>
                <a:lnTo>
                  <a:pt x="0" y="449"/>
                </a:lnTo>
                <a:lnTo>
                  <a:pt x="0" y="455"/>
                </a:lnTo>
                <a:lnTo>
                  <a:pt x="0" y="461"/>
                </a:lnTo>
                <a:lnTo>
                  <a:pt x="0" y="465"/>
                </a:lnTo>
                <a:lnTo>
                  <a:pt x="0" y="470"/>
                </a:lnTo>
                <a:lnTo>
                  <a:pt x="0" y="473"/>
                </a:lnTo>
                <a:lnTo>
                  <a:pt x="0" y="477"/>
                </a:lnTo>
                <a:lnTo>
                  <a:pt x="0" y="479"/>
                </a:lnTo>
                <a:lnTo>
                  <a:pt x="0" y="482"/>
                </a:lnTo>
                <a:lnTo>
                  <a:pt x="0" y="483"/>
                </a:lnTo>
                <a:lnTo>
                  <a:pt x="0" y="484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8" name="Freeform 44"/>
          <p:cNvSpPr>
            <a:spLocks/>
          </p:cNvSpPr>
          <p:nvPr/>
        </p:nvSpPr>
        <p:spPr bwMode="auto">
          <a:xfrm>
            <a:off x="5335544" y="4459637"/>
            <a:ext cx="1173276" cy="823316"/>
          </a:xfrm>
          <a:custGeom>
            <a:avLst/>
            <a:gdLst>
              <a:gd name="T0" fmla="*/ 491 w 907"/>
              <a:gd name="T1" fmla="*/ 635 h 637"/>
              <a:gd name="T2" fmla="*/ 536 w 907"/>
              <a:gd name="T3" fmla="*/ 630 h 637"/>
              <a:gd name="T4" fmla="*/ 580 w 907"/>
              <a:gd name="T5" fmla="*/ 622 h 637"/>
              <a:gd name="T6" fmla="*/ 622 w 907"/>
              <a:gd name="T7" fmla="*/ 611 h 637"/>
              <a:gd name="T8" fmla="*/ 662 w 907"/>
              <a:gd name="T9" fmla="*/ 597 h 637"/>
              <a:gd name="T10" fmla="*/ 700 w 907"/>
              <a:gd name="T11" fmla="*/ 579 h 637"/>
              <a:gd name="T12" fmla="*/ 735 w 907"/>
              <a:gd name="T13" fmla="*/ 559 h 637"/>
              <a:gd name="T14" fmla="*/ 768 w 907"/>
              <a:gd name="T15" fmla="*/ 535 h 637"/>
              <a:gd name="T16" fmla="*/ 795 w 907"/>
              <a:gd name="T17" fmla="*/ 511 h 637"/>
              <a:gd name="T18" fmla="*/ 825 w 907"/>
              <a:gd name="T19" fmla="*/ 480 h 637"/>
              <a:gd name="T20" fmla="*/ 851 w 907"/>
              <a:gd name="T21" fmla="*/ 445 h 637"/>
              <a:gd name="T22" fmla="*/ 872 w 907"/>
              <a:gd name="T23" fmla="*/ 408 h 637"/>
              <a:gd name="T24" fmla="*/ 888 w 907"/>
              <a:gd name="T25" fmla="*/ 370 h 637"/>
              <a:gd name="T26" fmla="*/ 899 w 907"/>
              <a:gd name="T27" fmla="*/ 329 h 637"/>
              <a:gd name="T28" fmla="*/ 905 w 907"/>
              <a:gd name="T29" fmla="*/ 287 h 637"/>
              <a:gd name="T30" fmla="*/ 905 w 907"/>
              <a:gd name="T31" fmla="*/ 251 h 637"/>
              <a:gd name="T32" fmla="*/ 900 w 907"/>
              <a:gd name="T33" fmla="*/ 208 h 637"/>
              <a:gd name="T34" fmla="*/ 889 w 907"/>
              <a:gd name="T35" fmla="*/ 166 h 637"/>
              <a:gd name="T36" fmla="*/ 873 w 907"/>
              <a:gd name="T37" fmla="*/ 128 h 637"/>
              <a:gd name="T38" fmla="*/ 851 w 907"/>
              <a:gd name="T39" fmla="*/ 93 h 637"/>
              <a:gd name="T40" fmla="*/ 823 w 907"/>
              <a:gd name="T41" fmla="*/ 63 h 637"/>
              <a:gd name="T42" fmla="*/ 791 w 907"/>
              <a:gd name="T43" fmla="*/ 38 h 637"/>
              <a:gd name="T44" fmla="*/ 762 w 907"/>
              <a:gd name="T45" fmla="*/ 23 h 637"/>
              <a:gd name="T46" fmla="*/ 727 w 907"/>
              <a:gd name="T47" fmla="*/ 12 h 637"/>
              <a:gd name="T48" fmla="*/ 689 w 907"/>
              <a:gd name="T49" fmla="*/ 5 h 637"/>
              <a:gd name="T50" fmla="*/ 648 w 907"/>
              <a:gd name="T51" fmla="*/ 2 h 637"/>
              <a:gd name="T52" fmla="*/ 605 w 907"/>
              <a:gd name="T53" fmla="*/ 2 h 637"/>
              <a:gd name="T54" fmla="*/ 559 w 907"/>
              <a:gd name="T55" fmla="*/ 6 h 637"/>
              <a:gd name="T56" fmla="*/ 512 w 907"/>
              <a:gd name="T57" fmla="*/ 11 h 637"/>
              <a:gd name="T58" fmla="*/ 463 w 907"/>
              <a:gd name="T59" fmla="*/ 18 h 637"/>
              <a:gd name="T60" fmla="*/ 422 w 907"/>
              <a:gd name="T61" fmla="*/ 13 h 637"/>
              <a:gd name="T62" fmla="*/ 374 w 907"/>
              <a:gd name="T63" fmla="*/ 6 h 637"/>
              <a:gd name="T64" fmla="*/ 327 w 907"/>
              <a:gd name="T65" fmla="*/ 1 h 637"/>
              <a:gd name="T66" fmla="*/ 283 w 907"/>
              <a:gd name="T67" fmla="*/ 0 h 637"/>
              <a:gd name="T68" fmla="*/ 241 w 907"/>
              <a:gd name="T69" fmla="*/ 2 h 637"/>
              <a:gd name="T70" fmla="*/ 202 w 907"/>
              <a:gd name="T71" fmla="*/ 8 h 637"/>
              <a:gd name="T72" fmla="*/ 165 w 907"/>
              <a:gd name="T73" fmla="*/ 18 h 637"/>
              <a:gd name="T74" fmla="*/ 133 w 907"/>
              <a:gd name="T75" fmla="*/ 32 h 637"/>
              <a:gd name="T76" fmla="*/ 103 w 907"/>
              <a:gd name="T77" fmla="*/ 51 h 637"/>
              <a:gd name="T78" fmla="*/ 72 w 907"/>
              <a:gd name="T79" fmla="*/ 78 h 637"/>
              <a:gd name="T80" fmla="*/ 46 w 907"/>
              <a:gd name="T81" fmla="*/ 111 h 637"/>
              <a:gd name="T82" fmla="*/ 25 w 907"/>
              <a:gd name="T83" fmla="*/ 147 h 637"/>
              <a:gd name="T84" fmla="*/ 11 w 907"/>
              <a:gd name="T85" fmla="*/ 187 h 637"/>
              <a:gd name="T86" fmla="*/ 2 w 907"/>
              <a:gd name="T87" fmla="*/ 229 h 637"/>
              <a:gd name="T88" fmla="*/ 0 w 907"/>
              <a:gd name="T89" fmla="*/ 266 h 637"/>
              <a:gd name="T90" fmla="*/ 3 w 907"/>
              <a:gd name="T91" fmla="*/ 309 h 637"/>
              <a:gd name="T92" fmla="*/ 11 w 907"/>
              <a:gd name="T93" fmla="*/ 350 h 637"/>
              <a:gd name="T94" fmla="*/ 25 w 907"/>
              <a:gd name="T95" fmla="*/ 389 h 637"/>
              <a:gd name="T96" fmla="*/ 44 w 907"/>
              <a:gd name="T97" fmla="*/ 427 h 637"/>
              <a:gd name="T98" fmla="*/ 68 w 907"/>
              <a:gd name="T99" fmla="*/ 462 h 637"/>
              <a:gd name="T100" fmla="*/ 95 w 907"/>
              <a:gd name="T101" fmla="*/ 496 h 637"/>
              <a:gd name="T102" fmla="*/ 127 w 907"/>
              <a:gd name="T103" fmla="*/ 526 h 637"/>
              <a:gd name="T104" fmla="*/ 154 w 907"/>
              <a:gd name="T105" fmla="*/ 547 h 637"/>
              <a:gd name="T106" fmla="*/ 188 w 907"/>
              <a:gd name="T107" fmla="*/ 569 h 637"/>
              <a:gd name="T108" fmla="*/ 224 w 907"/>
              <a:gd name="T109" fmla="*/ 588 h 637"/>
              <a:gd name="T110" fmla="*/ 263 w 907"/>
              <a:gd name="T111" fmla="*/ 604 h 637"/>
              <a:gd name="T112" fmla="*/ 304 w 907"/>
              <a:gd name="T113" fmla="*/ 617 h 637"/>
              <a:gd name="T114" fmla="*/ 347 w 907"/>
              <a:gd name="T115" fmla="*/ 627 h 637"/>
              <a:gd name="T116" fmla="*/ 391 w 907"/>
              <a:gd name="T117" fmla="*/ 633 h 637"/>
              <a:gd name="T118" fmla="*/ 437 w 907"/>
              <a:gd name="T119" fmla="*/ 636 h 6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637"/>
              <a:gd name="T182" fmla="*/ 907 w 907"/>
              <a:gd name="T183" fmla="*/ 637 h 6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637">
                <a:moveTo>
                  <a:pt x="453" y="636"/>
                </a:moveTo>
                <a:lnTo>
                  <a:pt x="460" y="636"/>
                </a:lnTo>
                <a:lnTo>
                  <a:pt x="468" y="636"/>
                </a:lnTo>
                <a:lnTo>
                  <a:pt x="476" y="636"/>
                </a:lnTo>
                <a:lnTo>
                  <a:pt x="483" y="635"/>
                </a:lnTo>
                <a:lnTo>
                  <a:pt x="491" y="635"/>
                </a:lnTo>
                <a:lnTo>
                  <a:pt x="499" y="634"/>
                </a:lnTo>
                <a:lnTo>
                  <a:pt x="506" y="634"/>
                </a:lnTo>
                <a:lnTo>
                  <a:pt x="514" y="633"/>
                </a:lnTo>
                <a:lnTo>
                  <a:pt x="521" y="632"/>
                </a:lnTo>
                <a:lnTo>
                  <a:pt x="529" y="631"/>
                </a:lnTo>
                <a:lnTo>
                  <a:pt x="536" y="630"/>
                </a:lnTo>
                <a:lnTo>
                  <a:pt x="544" y="629"/>
                </a:lnTo>
                <a:lnTo>
                  <a:pt x="551" y="628"/>
                </a:lnTo>
                <a:lnTo>
                  <a:pt x="558" y="627"/>
                </a:lnTo>
                <a:lnTo>
                  <a:pt x="565" y="625"/>
                </a:lnTo>
                <a:lnTo>
                  <a:pt x="573" y="624"/>
                </a:lnTo>
                <a:lnTo>
                  <a:pt x="580" y="622"/>
                </a:lnTo>
                <a:lnTo>
                  <a:pt x="587" y="621"/>
                </a:lnTo>
                <a:lnTo>
                  <a:pt x="594" y="619"/>
                </a:lnTo>
                <a:lnTo>
                  <a:pt x="601" y="617"/>
                </a:lnTo>
                <a:lnTo>
                  <a:pt x="608" y="615"/>
                </a:lnTo>
                <a:lnTo>
                  <a:pt x="615" y="613"/>
                </a:lnTo>
                <a:lnTo>
                  <a:pt x="622" y="611"/>
                </a:lnTo>
                <a:lnTo>
                  <a:pt x="629" y="609"/>
                </a:lnTo>
                <a:lnTo>
                  <a:pt x="635" y="607"/>
                </a:lnTo>
                <a:lnTo>
                  <a:pt x="642" y="604"/>
                </a:lnTo>
                <a:lnTo>
                  <a:pt x="649" y="602"/>
                </a:lnTo>
                <a:lnTo>
                  <a:pt x="655" y="600"/>
                </a:lnTo>
                <a:lnTo>
                  <a:pt x="662" y="597"/>
                </a:lnTo>
                <a:lnTo>
                  <a:pt x="668" y="594"/>
                </a:lnTo>
                <a:lnTo>
                  <a:pt x="675" y="591"/>
                </a:lnTo>
                <a:lnTo>
                  <a:pt x="681" y="589"/>
                </a:lnTo>
                <a:lnTo>
                  <a:pt x="687" y="586"/>
                </a:lnTo>
                <a:lnTo>
                  <a:pt x="694" y="583"/>
                </a:lnTo>
                <a:lnTo>
                  <a:pt x="700" y="579"/>
                </a:lnTo>
                <a:lnTo>
                  <a:pt x="706" y="576"/>
                </a:lnTo>
                <a:lnTo>
                  <a:pt x="712" y="573"/>
                </a:lnTo>
                <a:lnTo>
                  <a:pt x="718" y="570"/>
                </a:lnTo>
                <a:lnTo>
                  <a:pt x="724" y="566"/>
                </a:lnTo>
                <a:lnTo>
                  <a:pt x="729" y="563"/>
                </a:lnTo>
                <a:lnTo>
                  <a:pt x="735" y="559"/>
                </a:lnTo>
                <a:lnTo>
                  <a:pt x="741" y="555"/>
                </a:lnTo>
                <a:lnTo>
                  <a:pt x="746" y="551"/>
                </a:lnTo>
                <a:lnTo>
                  <a:pt x="752" y="548"/>
                </a:lnTo>
                <a:lnTo>
                  <a:pt x="757" y="544"/>
                </a:lnTo>
                <a:lnTo>
                  <a:pt x="763" y="540"/>
                </a:lnTo>
                <a:lnTo>
                  <a:pt x="768" y="535"/>
                </a:lnTo>
                <a:lnTo>
                  <a:pt x="773" y="531"/>
                </a:lnTo>
                <a:lnTo>
                  <a:pt x="779" y="526"/>
                </a:lnTo>
                <a:lnTo>
                  <a:pt x="784" y="522"/>
                </a:lnTo>
                <a:lnTo>
                  <a:pt x="790" y="517"/>
                </a:lnTo>
                <a:lnTo>
                  <a:pt x="795" y="511"/>
                </a:lnTo>
                <a:lnTo>
                  <a:pt x="800" y="506"/>
                </a:lnTo>
                <a:lnTo>
                  <a:pt x="806" y="501"/>
                </a:lnTo>
                <a:lnTo>
                  <a:pt x="811" y="496"/>
                </a:lnTo>
                <a:lnTo>
                  <a:pt x="816" y="491"/>
                </a:lnTo>
                <a:lnTo>
                  <a:pt x="820" y="485"/>
                </a:lnTo>
                <a:lnTo>
                  <a:pt x="825" y="480"/>
                </a:lnTo>
                <a:lnTo>
                  <a:pt x="830" y="474"/>
                </a:lnTo>
                <a:lnTo>
                  <a:pt x="834" y="468"/>
                </a:lnTo>
                <a:lnTo>
                  <a:pt x="838" y="463"/>
                </a:lnTo>
                <a:lnTo>
                  <a:pt x="843" y="457"/>
                </a:lnTo>
                <a:lnTo>
                  <a:pt x="847" y="451"/>
                </a:lnTo>
                <a:lnTo>
                  <a:pt x="851" y="445"/>
                </a:lnTo>
                <a:lnTo>
                  <a:pt x="855" y="439"/>
                </a:lnTo>
                <a:lnTo>
                  <a:pt x="858" y="433"/>
                </a:lnTo>
                <a:lnTo>
                  <a:pt x="862" y="427"/>
                </a:lnTo>
                <a:lnTo>
                  <a:pt x="865" y="421"/>
                </a:lnTo>
                <a:lnTo>
                  <a:pt x="869" y="415"/>
                </a:lnTo>
                <a:lnTo>
                  <a:pt x="872" y="408"/>
                </a:lnTo>
                <a:lnTo>
                  <a:pt x="875" y="402"/>
                </a:lnTo>
                <a:lnTo>
                  <a:pt x="878" y="396"/>
                </a:lnTo>
                <a:lnTo>
                  <a:pt x="881" y="389"/>
                </a:lnTo>
                <a:lnTo>
                  <a:pt x="883" y="383"/>
                </a:lnTo>
                <a:lnTo>
                  <a:pt x="886" y="376"/>
                </a:lnTo>
                <a:lnTo>
                  <a:pt x="888" y="370"/>
                </a:lnTo>
                <a:lnTo>
                  <a:pt x="890" y="363"/>
                </a:lnTo>
                <a:lnTo>
                  <a:pt x="892" y="356"/>
                </a:lnTo>
                <a:lnTo>
                  <a:pt x="894" y="350"/>
                </a:lnTo>
                <a:lnTo>
                  <a:pt x="896" y="343"/>
                </a:lnTo>
                <a:lnTo>
                  <a:pt x="898" y="336"/>
                </a:lnTo>
                <a:lnTo>
                  <a:pt x="899" y="329"/>
                </a:lnTo>
                <a:lnTo>
                  <a:pt x="901" y="322"/>
                </a:lnTo>
                <a:lnTo>
                  <a:pt x="902" y="315"/>
                </a:lnTo>
                <a:lnTo>
                  <a:pt x="903" y="309"/>
                </a:lnTo>
                <a:lnTo>
                  <a:pt x="904" y="302"/>
                </a:lnTo>
                <a:lnTo>
                  <a:pt x="904" y="295"/>
                </a:lnTo>
                <a:lnTo>
                  <a:pt x="905" y="287"/>
                </a:lnTo>
                <a:lnTo>
                  <a:pt x="905" y="280"/>
                </a:lnTo>
                <a:lnTo>
                  <a:pt x="906" y="273"/>
                </a:lnTo>
                <a:lnTo>
                  <a:pt x="906" y="266"/>
                </a:lnTo>
                <a:lnTo>
                  <a:pt x="906" y="259"/>
                </a:lnTo>
                <a:lnTo>
                  <a:pt x="905" y="251"/>
                </a:lnTo>
                <a:lnTo>
                  <a:pt x="905" y="244"/>
                </a:lnTo>
                <a:lnTo>
                  <a:pt x="904" y="237"/>
                </a:lnTo>
                <a:lnTo>
                  <a:pt x="904" y="229"/>
                </a:lnTo>
                <a:lnTo>
                  <a:pt x="903" y="222"/>
                </a:lnTo>
                <a:lnTo>
                  <a:pt x="902" y="215"/>
                </a:lnTo>
                <a:lnTo>
                  <a:pt x="900" y="208"/>
                </a:lnTo>
                <a:lnTo>
                  <a:pt x="899" y="201"/>
                </a:lnTo>
                <a:lnTo>
                  <a:pt x="897" y="194"/>
                </a:lnTo>
                <a:lnTo>
                  <a:pt x="896" y="187"/>
                </a:lnTo>
                <a:lnTo>
                  <a:pt x="894" y="180"/>
                </a:lnTo>
                <a:lnTo>
                  <a:pt x="892" y="173"/>
                </a:lnTo>
                <a:lnTo>
                  <a:pt x="889" y="166"/>
                </a:lnTo>
                <a:lnTo>
                  <a:pt x="887" y="160"/>
                </a:lnTo>
                <a:lnTo>
                  <a:pt x="884" y="153"/>
                </a:lnTo>
                <a:lnTo>
                  <a:pt x="882" y="147"/>
                </a:lnTo>
                <a:lnTo>
                  <a:pt x="879" y="140"/>
                </a:lnTo>
                <a:lnTo>
                  <a:pt x="876" y="134"/>
                </a:lnTo>
                <a:lnTo>
                  <a:pt x="873" y="128"/>
                </a:lnTo>
                <a:lnTo>
                  <a:pt x="869" y="122"/>
                </a:lnTo>
                <a:lnTo>
                  <a:pt x="866" y="116"/>
                </a:lnTo>
                <a:lnTo>
                  <a:pt x="862" y="110"/>
                </a:lnTo>
                <a:lnTo>
                  <a:pt x="859" y="104"/>
                </a:lnTo>
                <a:lnTo>
                  <a:pt x="855" y="98"/>
                </a:lnTo>
                <a:lnTo>
                  <a:pt x="851" y="93"/>
                </a:lnTo>
                <a:lnTo>
                  <a:pt x="846" y="87"/>
                </a:lnTo>
                <a:lnTo>
                  <a:pt x="842" y="82"/>
                </a:lnTo>
                <a:lnTo>
                  <a:pt x="838" y="77"/>
                </a:lnTo>
                <a:lnTo>
                  <a:pt x="833" y="72"/>
                </a:lnTo>
                <a:lnTo>
                  <a:pt x="828" y="67"/>
                </a:lnTo>
                <a:lnTo>
                  <a:pt x="823" y="63"/>
                </a:lnTo>
                <a:lnTo>
                  <a:pt x="818" y="58"/>
                </a:lnTo>
                <a:lnTo>
                  <a:pt x="813" y="54"/>
                </a:lnTo>
                <a:lnTo>
                  <a:pt x="808" y="50"/>
                </a:lnTo>
                <a:lnTo>
                  <a:pt x="802" y="45"/>
                </a:lnTo>
                <a:lnTo>
                  <a:pt x="797" y="42"/>
                </a:lnTo>
                <a:lnTo>
                  <a:pt x="791" y="38"/>
                </a:lnTo>
                <a:lnTo>
                  <a:pt x="785" y="34"/>
                </a:lnTo>
                <a:lnTo>
                  <a:pt x="779" y="31"/>
                </a:lnTo>
                <a:lnTo>
                  <a:pt x="773" y="28"/>
                </a:lnTo>
                <a:lnTo>
                  <a:pt x="768" y="25"/>
                </a:lnTo>
                <a:lnTo>
                  <a:pt x="762" y="23"/>
                </a:lnTo>
                <a:lnTo>
                  <a:pt x="757" y="21"/>
                </a:lnTo>
                <a:lnTo>
                  <a:pt x="751" y="19"/>
                </a:lnTo>
                <a:lnTo>
                  <a:pt x="745" y="17"/>
                </a:lnTo>
                <a:lnTo>
                  <a:pt x="739" y="15"/>
                </a:lnTo>
                <a:lnTo>
                  <a:pt x="733" y="13"/>
                </a:lnTo>
                <a:lnTo>
                  <a:pt x="727" y="12"/>
                </a:lnTo>
                <a:lnTo>
                  <a:pt x="721" y="10"/>
                </a:lnTo>
                <a:lnTo>
                  <a:pt x="715" y="9"/>
                </a:lnTo>
                <a:lnTo>
                  <a:pt x="709" y="8"/>
                </a:lnTo>
                <a:lnTo>
                  <a:pt x="702" y="7"/>
                </a:lnTo>
                <a:lnTo>
                  <a:pt x="696" y="6"/>
                </a:lnTo>
                <a:lnTo>
                  <a:pt x="689" y="5"/>
                </a:lnTo>
                <a:lnTo>
                  <a:pt x="683" y="4"/>
                </a:lnTo>
                <a:lnTo>
                  <a:pt x="676" y="3"/>
                </a:lnTo>
                <a:lnTo>
                  <a:pt x="669" y="3"/>
                </a:lnTo>
                <a:lnTo>
                  <a:pt x="662" y="3"/>
                </a:lnTo>
                <a:lnTo>
                  <a:pt x="655" y="2"/>
                </a:lnTo>
                <a:lnTo>
                  <a:pt x="648" y="2"/>
                </a:lnTo>
                <a:lnTo>
                  <a:pt x="641" y="2"/>
                </a:lnTo>
                <a:lnTo>
                  <a:pt x="634" y="2"/>
                </a:lnTo>
                <a:lnTo>
                  <a:pt x="627" y="2"/>
                </a:lnTo>
                <a:lnTo>
                  <a:pt x="620" y="2"/>
                </a:lnTo>
                <a:lnTo>
                  <a:pt x="612" y="2"/>
                </a:lnTo>
                <a:lnTo>
                  <a:pt x="605" y="2"/>
                </a:lnTo>
                <a:lnTo>
                  <a:pt x="597" y="3"/>
                </a:lnTo>
                <a:lnTo>
                  <a:pt x="590" y="3"/>
                </a:lnTo>
                <a:lnTo>
                  <a:pt x="582" y="4"/>
                </a:lnTo>
                <a:lnTo>
                  <a:pt x="575" y="4"/>
                </a:lnTo>
                <a:lnTo>
                  <a:pt x="567" y="5"/>
                </a:lnTo>
                <a:lnTo>
                  <a:pt x="559" y="6"/>
                </a:lnTo>
                <a:lnTo>
                  <a:pt x="551" y="6"/>
                </a:lnTo>
                <a:lnTo>
                  <a:pt x="543" y="7"/>
                </a:lnTo>
                <a:lnTo>
                  <a:pt x="536" y="8"/>
                </a:lnTo>
                <a:lnTo>
                  <a:pt x="528" y="9"/>
                </a:lnTo>
                <a:lnTo>
                  <a:pt x="520" y="10"/>
                </a:lnTo>
                <a:lnTo>
                  <a:pt x="512" y="11"/>
                </a:lnTo>
                <a:lnTo>
                  <a:pt x="504" y="12"/>
                </a:lnTo>
                <a:lnTo>
                  <a:pt x="495" y="13"/>
                </a:lnTo>
                <a:lnTo>
                  <a:pt x="487" y="14"/>
                </a:lnTo>
                <a:lnTo>
                  <a:pt x="479" y="15"/>
                </a:lnTo>
                <a:lnTo>
                  <a:pt x="471" y="17"/>
                </a:lnTo>
                <a:lnTo>
                  <a:pt x="463" y="18"/>
                </a:lnTo>
                <a:lnTo>
                  <a:pt x="454" y="19"/>
                </a:lnTo>
                <a:lnTo>
                  <a:pt x="446" y="17"/>
                </a:lnTo>
                <a:lnTo>
                  <a:pt x="438" y="16"/>
                </a:lnTo>
                <a:lnTo>
                  <a:pt x="430" y="14"/>
                </a:lnTo>
                <a:lnTo>
                  <a:pt x="422" y="13"/>
                </a:lnTo>
                <a:lnTo>
                  <a:pt x="413" y="12"/>
                </a:lnTo>
                <a:lnTo>
                  <a:pt x="405" y="10"/>
                </a:lnTo>
                <a:lnTo>
                  <a:pt x="397" y="9"/>
                </a:lnTo>
                <a:lnTo>
                  <a:pt x="389" y="8"/>
                </a:lnTo>
                <a:lnTo>
                  <a:pt x="381" y="7"/>
                </a:lnTo>
                <a:lnTo>
                  <a:pt x="374" y="6"/>
                </a:lnTo>
                <a:lnTo>
                  <a:pt x="366" y="5"/>
                </a:lnTo>
                <a:lnTo>
                  <a:pt x="358" y="4"/>
                </a:lnTo>
                <a:lnTo>
                  <a:pt x="350" y="3"/>
                </a:lnTo>
                <a:lnTo>
                  <a:pt x="342" y="2"/>
                </a:lnTo>
                <a:lnTo>
                  <a:pt x="335" y="2"/>
                </a:lnTo>
                <a:lnTo>
                  <a:pt x="327" y="1"/>
                </a:lnTo>
                <a:lnTo>
                  <a:pt x="320" y="1"/>
                </a:lnTo>
                <a:lnTo>
                  <a:pt x="312" y="0"/>
                </a:lnTo>
                <a:lnTo>
                  <a:pt x="305" y="0"/>
                </a:lnTo>
                <a:lnTo>
                  <a:pt x="297" y="0"/>
                </a:lnTo>
                <a:lnTo>
                  <a:pt x="290" y="0"/>
                </a:lnTo>
                <a:lnTo>
                  <a:pt x="283" y="0"/>
                </a:lnTo>
                <a:lnTo>
                  <a:pt x="276" y="0"/>
                </a:lnTo>
                <a:lnTo>
                  <a:pt x="269" y="0"/>
                </a:lnTo>
                <a:lnTo>
                  <a:pt x="262" y="0"/>
                </a:lnTo>
                <a:lnTo>
                  <a:pt x="255" y="1"/>
                </a:lnTo>
                <a:lnTo>
                  <a:pt x="248" y="1"/>
                </a:lnTo>
                <a:lnTo>
                  <a:pt x="241" y="2"/>
                </a:lnTo>
                <a:lnTo>
                  <a:pt x="234" y="3"/>
                </a:lnTo>
                <a:lnTo>
                  <a:pt x="227" y="3"/>
                </a:lnTo>
                <a:lnTo>
                  <a:pt x="221" y="4"/>
                </a:lnTo>
                <a:lnTo>
                  <a:pt x="214" y="5"/>
                </a:lnTo>
                <a:lnTo>
                  <a:pt x="208" y="6"/>
                </a:lnTo>
                <a:lnTo>
                  <a:pt x="202" y="8"/>
                </a:lnTo>
                <a:lnTo>
                  <a:pt x="195" y="9"/>
                </a:lnTo>
                <a:lnTo>
                  <a:pt x="189" y="10"/>
                </a:lnTo>
                <a:lnTo>
                  <a:pt x="183" y="12"/>
                </a:lnTo>
                <a:lnTo>
                  <a:pt x="177" y="14"/>
                </a:lnTo>
                <a:lnTo>
                  <a:pt x="171" y="16"/>
                </a:lnTo>
                <a:lnTo>
                  <a:pt x="165" y="18"/>
                </a:lnTo>
                <a:lnTo>
                  <a:pt x="160" y="20"/>
                </a:lnTo>
                <a:lnTo>
                  <a:pt x="154" y="22"/>
                </a:lnTo>
                <a:lnTo>
                  <a:pt x="149" y="24"/>
                </a:lnTo>
                <a:lnTo>
                  <a:pt x="143" y="27"/>
                </a:lnTo>
                <a:lnTo>
                  <a:pt x="138" y="29"/>
                </a:lnTo>
                <a:lnTo>
                  <a:pt x="133" y="32"/>
                </a:lnTo>
                <a:lnTo>
                  <a:pt x="126" y="35"/>
                </a:lnTo>
                <a:lnTo>
                  <a:pt x="120" y="39"/>
                </a:lnTo>
                <a:lnTo>
                  <a:pt x="114" y="43"/>
                </a:lnTo>
                <a:lnTo>
                  <a:pt x="109" y="47"/>
                </a:lnTo>
                <a:lnTo>
                  <a:pt x="103" y="51"/>
                </a:lnTo>
                <a:lnTo>
                  <a:pt x="97" y="55"/>
                </a:lnTo>
                <a:lnTo>
                  <a:pt x="92" y="59"/>
                </a:lnTo>
                <a:lnTo>
                  <a:pt x="87" y="64"/>
                </a:lnTo>
                <a:lnTo>
                  <a:pt x="82" y="69"/>
                </a:lnTo>
                <a:lnTo>
                  <a:pt x="77" y="74"/>
                </a:lnTo>
                <a:lnTo>
                  <a:pt x="72" y="78"/>
                </a:lnTo>
                <a:lnTo>
                  <a:pt x="67" y="84"/>
                </a:lnTo>
                <a:lnTo>
                  <a:pt x="63" y="89"/>
                </a:lnTo>
                <a:lnTo>
                  <a:pt x="58" y="94"/>
                </a:lnTo>
                <a:lnTo>
                  <a:pt x="54" y="100"/>
                </a:lnTo>
                <a:lnTo>
                  <a:pt x="50" y="105"/>
                </a:lnTo>
                <a:lnTo>
                  <a:pt x="46" y="111"/>
                </a:lnTo>
                <a:lnTo>
                  <a:pt x="42" y="117"/>
                </a:lnTo>
                <a:lnTo>
                  <a:pt x="38" y="123"/>
                </a:lnTo>
                <a:lnTo>
                  <a:pt x="35" y="129"/>
                </a:lnTo>
                <a:lnTo>
                  <a:pt x="32" y="135"/>
                </a:lnTo>
                <a:lnTo>
                  <a:pt x="28" y="141"/>
                </a:lnTo>
                <a:lnTo>
                  <a:pt x="25" y="147"/>
                </a:lnTo>
                <a:lnTo>
                  <a:pt x="23" y="154"/>
                </a:lnTo>
                <a:lnTo>
                  <a:pt x="20" y="160"/>
                </a:lnTo>
                <a:lnTo>
                  <a:pt x="17" y="167"/>
                </a:lnTo>
                <a:lnTo>
                  <a:pt x="15" y="173"/>
                </a:lnTo>
                <a:lnTo>
                  <a:pt x="13" y="180"/>
                </a:lnTo>
                <a:lnTo>
                  <a:pt x="11" y="187"/>
                </a:lnTo>
                <a:lnTo>
                  <a:pt x="9" y="194"/>
                </a:lnTo>
                <a:lnTo>
                  <a:pt x="7" y="201"/>
                </a:lnTo>
                <a:lnTo>
                  <a:pt x="6" y="208"/>
                </a:lnTo>
                <a:lnTo>
                  <a:pt x="4" y="215"/>
                </a:lnTo>
                <a:lnTo>
                  <a:pt x="3" y="222"/>
                </a:lnTo>
                <a:lnTo>
                  <a:pt x="2" y="229"/>
                </a:lnTo>
                <a:lnTo>
                  <a:pt x="1" y="237"/>
                </a:lnTo>
                <a:lnTo>
                  <a:pt x="1" y="244"/>
                </a:lnTo>
                <a:lnTo>
                  <a:pt x="0" y="251"/>
                </a:lnTo>
                <a:lnTo>
                  <a:pt x="0" y="259"/>
                </a:lnTo>
                <a:lnTo>
                  <a:pt x="0" y="266"/>
                </a:lnTo>
                <a:lnTo>
                  <a:pt x="0" y="273"/>
                </a:lnTo>
                <a:lnTo>
                  <a:pt x="0" y="280"/>
                </a:lnTo>
                <a:lnTo>
                  <a:pt x="1" y="287"/>
                </a:lnTo>
                <a:lnTo>
                  <a:pt x="1" y="295"/>
                </a:lnTo>
                <a:lnTo>
                  <a:pt x="2" y="302"/>
                </a:lnTo>
                <a:lnTo>
                  <a:pt x="3" y="309"/>
                </a:lnTo>
                <a:lnTo>
                  <a:pt x="4" y="315"/>
                </a:lnTo>
                <a:lnTo>
                  <a:pt x="5" y="322"/>
                </a:lnTo>
                <a:lnTo>
                  <a:pt x="7" y="329"/>
                </a:lnTo>
                <a:lnTo>
                  <a:pt x="8" y="336"/>
                </a:lnTo>
                <a:lnTo>
                  <a:pt x="10" y="343"/>
                </a:lnTo>
                <a:lnTo>
                  <a:pt x="11" y="350"/>
                </a:lnTo>
                <a:lnTo>
                  <a:pt x="13" y="356"/>
                </a:lnTo>
                <a:lnTo>
                  <a:pt x="15" y="363"/>
                </a:lnTo>
                <a:lnTo>
                  <a:pt x="18" y="370"/>
                </a:lnTo>
                <a:lnTo>
                  <a:pt x="20" y="376"/>
                </a:lnTo>
                <a:lnTo>
                  <a:pt x="23" y="383"/>
                </a:lnTo>
                <a:lnTo>
                  <a:pt x="25" y="389"/>
                </a:lnTo>
                <a:lnTo>
                  <a:pt x="28" y="396"/>
                </a:lnTo>
                <a:lnTo>
                  <a:pt x="31" y="402"/>
                </a:lnTo>
                <a:lnTo>
                  <a:pt x="34" y="408"/>
                </a:lnTo>
                <a:lnTo>
                  <a:pt x="37" y="415"/>
                </a:lnTo>
                <a:lnTo>
                  <a:pt x="41" y="421"/>
                </a:lnTo>
                <a:lnTo>
                  <a:pt x="44" y="427"/>
                </a:lnTo>
                <a:lnTo>
                  <a:pt x="48" y="433"/>
                </a:lnTo>
                <a:lnTo>
                  <a:pt x="51" y="439"/>
                </a:lnTo>
                <a:lnTo>
                  <a:pt x="55" y="445"/>
                </a:lnTo>
                <a:lnTo>
                  <a:pt x="59" y="451"/>
                </a:lnTo>
                <a:lnTo>
                  <a:pt x="63" y="457"/>
                </a:lnTo>
                <a:lnTo>
                  <a:pt x="68" y="462"/>
                </a:lnTo>
                <a:lnTo>
                  <a:pt x="72" y="468"/>
                </a:lnTo>
                <a:lnTo>
                  <a:pt x="76" y="474"/>
                </a:lnTo>
                <a:lnTo>
                  <a:pt x="81" y="479"/>
                </a:lnTo>
                <a:lnTo>
                  <a:pt x="86" y="485"/>
                </a:lnTo>
                <a:lnTo>
                  <a:pt x="91" y="490"/>
                </a:lnTo>
                <a:lnTo>
                  <a:pt x="95" y="496"/>
                </a:lnTo>
                <a:lnTo>
                  <a:pt x="100" y="501"/>
                </a:lnTo>
                <a:lnTo>
                  <a:pt x="106" y="506"/>
                </a:lnTo>
                <a:lnTo>
                  <a:pt x="111" y="511"/>
                </a:lnTo>
                <a:lnTo>
                  <a:pt x="116" y="516"/>
                </a:lnTo>
                <a:lnTo>
                  <a:pt x="122" y="521"/>
                </a:lnTo>
                <a:lnTo>
                  <a:pt x="127" y="526"/>
                </a:lnTo>
                <a:lnTo>
                  <a:pt x="133" y="531"/>
                </a:lnTo>
                <a:lnTo>
                  <a:pt x="138" y="535"/>
                </a:lnTo>
                <a:lnTo>
                  <a:pt x="143" y="539"/>
                </a:lnTo>
                <a:lnTo>
                  <a:pt x="149" y="543"/>
                </a:lnTo>
                <a:lnTo>
                  <a:pt x="154" y="547"/>
                </a:lnTo>
                <a:lnTo>
                  <a:pt x="159" y="551"/>
                </a:lnTo>
                <a:lnTo>
                  <a:pt x="165" y="555"/>
                </a:lnTo>
                <a:lnTo>
                  <a:pt x="170" y="559"/>
                </a:lnTo>
                <a:lnTo>
                  <a:pt x="176" y="562"/>
                </a:lnTo>
                <a:lnTo>
                  <a:pt x="182" y="566"/>
                </a:lnTo>
                <a:lnTo>
                  <a:pt x="188" y="569"/>
                </a:lnTo>
                <a:lnTo>
                  <a:pt x="194" y="573"/>
                </a:lnTo>
                <a:lnTo>
                  <a:pt x="200" y="576"/>
                </a:lnTo>
                <a:lnTo>
                  <a:pt x="206" y="579"/>
                </a:lnTo>
                <a:lnTo>
                  <a:pt x="212" y="582"/>
                </a:lnTo>
                <a:lnTo>
                  <a:pt x="218" y="585"/>
                </a:lnTo>
                <a:lnTo>
                  <a:pt x="224" y="588"/>
                </a:lnTo>
                <a:lnTo>
                  <a:pt x="231" y="591"/>
                </a:lnTo>
                <a:lnTo>
                  <a:pt x="237" y="594"/>
                </a:lnTo>
                <a:lnTo>
                  <a:pt x="243" y="597"/>
                </a:lnTo>
                <a:lnTo>
                  <a:pt x="250" y="599"/>
                </a:lnTo>
                <a:lnTo>
                  <a:pt x="256" y="602"/>
                </a:lnTo>
                <a:lnTo>
                  <a:pt x="263" y="604"/>
                </a:lnTo>
                <a:lnTo>
                  <a:pt x="270" y="607"/>
                </a:lnTo>
                <a:lnTo>
                  <a:pt x="277" y="609"/>
                </a:lnTo>
                <a:lnTo>
                  <a:pt x="283" y="611"/>
                </a:lnTo>
                <a:lnTo>
                  <a:pt x="290" y="613"/>
                </a:lnTo>
                <a:lnTo>
                  <a:pt x="297" y="615"/>
                </a:lnTo>
                <a:lnTo>
                  <a:pt x="304" y="617"/>
                </a:lnTo>
                <a:lnTo>
                  <a:pt x="311" y="619"/>
                </a:lnTo>
                <a:lnTo>
                  <a:pt x="318" y="621"/>
                </a:lnTo>
                <a:lnTo>
                  <a:pt x="325" y="622"/>
                </a:lnTo>
                <a:lnTo>
                  <a:pt x="332" y="624"/>
                </a:lnTo>
                <a:lnTo>
                  <a:pt x="340" y="625"/>
                </a:lnTo>
                <a:lnTo>
                  <a:pt x="347" y="627"/>
                </a:lnTo>
                <a:lnTo>
                  <a:pt x="354" y="628"/>
                </a:lnTo>
                <a:lnTo>
                  <a:pt x="362" y="629"/>
                </a:lnTo>
                <a:lnTo>
                  <a:pt x="369" y="630"/>
                </a:lnTo>
                <a:lnTo>
                  <a:pt x="376" y="631"/>
                </a:lnTo>
                <a:lnTo>
                  <a:pt x="384" y="632"/>
                </a:lnTo>
                <a:lnTo>
                  <a:pt x="391" y="633"/>
                </a:lnTo>
                <a:lnTo>
                  <a:pt x="399" y="634"/>
                </a:lnTo>
                <a:lnTo>
                  <a:pt x="407" y="634"/>
                </a:lnTo>
                <a:lnTo>
                  <a:pt x="414" y="635"/>
                </a:lnTo>
                <a:lnTo>
                  <a:pt x="422" y="635"/>
                </a:lnTo>
                <a:lnTo>
                  <a:pt x="429" y="636"/>
                </a:lnTo>
                <a:lnTo>
                  <a:pt x="437" y="636"/>
                </a:lnTo>
                <a:lnTo>
                  <a:pt x="445" y="636"/>
                </a:lnTo>
                <a:lnTo>
                  <a:pt x="453" y="6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89" name="Freeform 45"/>
          <p:cNvSpPr>
            <a:spLocks/>
          </p:cNvSpPr>
          <p:nvPr/>
        </p:nvSpPr>
        <p:spPr bwMode="auto">
          <a:xfrm>
            <a:off x="6339361" y="3508364"/>
            <a:ext cx="1567817" cy="1450174"/>
          </a:xfrm>
          <a:custGeom>
            <a:avLst/>
            <a:gdLst>
              <a:gd name="T0" fmla="*/ 37 w 1212"/>
              <a:gd name="T1" fmla="*/ 176 h 1122"/>
              <a:gd name="T2" fmla="*/ 79 w 1212"/>
              <a:gd name="T3" fmla="*/ 200 h 1122"/>
              <a:gd name="T4" fmla="*/ 121 w 1212"/>
              <a:gd name="T5" fmla="*/ 225 h 1122"/>
              <a:gd name="T6" fmla="*/ 163 w 1212"/>
              <a:gd name="T7" fmla="*/ 250 h 1122"/>
              <a:gd name="T8" fmla="*/ 206 w 1212"/>
              <a:gd name="T9" fmla="*/ 277 h 1122"/>
              <a:gd name="T10" fmla="*/ 249 w 1212"/>
              <a:gd name="T11" fmla="*/ 305 h 1122"/>
              <a:gd name="T12" fmla="*/ 292 w 1212"/>
              <a:gd name="T13" fmla="*/ 334 h 1122"/>
              <a:gd name="T14" fmla="*/ 335 w 1212"/>
              <a:gd name="T15" fmla="*/ 363 h 1122"/>
              <a:gd name="T16" fmla="*/ 378 w 1212"/>
              <a:gd name="T17" fmla="*/ 394 h 1122"/>
              <a:gd name="T18" fmla="*/ 422 w 1212"/>
              <a:gd name="T19" fmla="*/ 427 h 1122"/>
              <a:gd name="T20" fmla="*/ 465 w 1212"/>
              <a:gd name="T21" fmla="*/ 460 h 1122"/>
              <a:gd name="T22" fmla="*/ 508 w 1212"/>
              <a:gd name="T23" fmla="*/ 494 h 1122"/>
              <a:gd name="T24" fmla="*/ 551 w 1212"/>
              <a:gd name="T25" fmla="*/ 530 h 1122"/>
              <a:gd name="T26" fmla="*/ 594 w 1212"/>
              <a:gd name="T27" fmla="*/ 567 h 1122"/>
              <a:gd name="T28" fmla="*/ 637 w 1212"/>
              <a:gd name="T29" fmla="*/ 605 h 1122"/>
              <a:gd name="T30" fmla="*/ 680 w 1212"/>
              <a:gd name="T31" fmla="*/ 645 h 1122"/>
              <a:gd name="T32" fmla="*/ 722 w 1212"/>
              <a:gd name="T33" fmla="*/ 685 h 1122"/>
              <a:gd name="T34" fmla="*/ 765 w 1212"/>
              <a:gd name="T35" fmla="*/ 727 h 1122"/>
              <a:gd name="T36" fmla="*/ 806 w 1212"/>
              <a:gd name="T37" fmla="*/ 771 h 1122"/>
              <a:gd name="T38" fmla="*/ 848 w 1212"/>
              <a:gd name="T39" fmla="*/ 816 h 1122"/>
              <a:gd name="T40" fmla="*/ 889 w 1212"/>
              <a:gd name="T41" fmla="*/ 862 h 1122"/>
              <a:gd name="T42" fmla="*/ 930 w 1212"/>
              <a:gd name="T43" fmla="*/ 909 h 1122"/>
              <a:gd name="T44" fmla="*/ 970 w 1212"/>
              <a:gd name="T45" fmla="*/ 958 h 1122"/>
              <a:gd name="T46" fmla="*/ 1009 w 1212"/>
              <a:gd name="T47" fmla="*/ 1009 h 1122"/>
              <a:gd name="T48" fmla="*/ 1048 w 1212"/>
              <a:gd name="T49" fmla="*/ 1061 h 1122"/>
              <a:gd name="T50" fmla="*/ 1087 w 1212"/>
              <a:gd name="T51" fmla="*/ 1114 h 1122"/>
              <a:gd name="T52" fmla="*/ 1120 w 1212"/>
              <a:gd name="T53" fmla="*/ 1102 h 1122"/>
              <a:gd name="T54" fmla="*/ 1191 w 1212"/>
              <a:gd name="T55" fmla="*/ 1054 h 1122"/>
              <a:gd name="T56" fmla="*/ 1201 w 1212"/>
              <a:gd name="T57" fmla="*/ 1027 h 1122"/>
              <a:gd name="T58" fmla="*/ 1160 w 1212"/>
              <a:gd name="T59" fmla="*/ 979 h 1122"/>
              <a:gd name="T60" fmla="*/ 1119 w 1212"/>
              <a:gd name="T61" fmla="*/ 931 h 1122"/>
              <a:gd name="T62" fmla="*/ 1077 w 1212"/>
              <a:gd name="T63" fmla="*/ 884 h 1122"/>
              <a:gd name="T64" fmla="*/ 1034 w 1212"/>
              <a:gd name="T65" fmla="*/ 837 h 1122"/>
              <a:gd name="T66" fmla="*/ 991 w 1212"/>
              <a:gd name="T67" fmla="*/ 790 h 1122"/>
              <a:gd name="T68" fmla="*/ 948 w 1212"/>
              <a:gd name="T69" fmla="*/ 744 h 1122"/>
              <a:gd name="T70" fmla="*/ 904 w 1212"/>
              <a:gd name="T71" fmla="*/ 699 h 1122"/>
              <a:gd name="T72" fmla="*/ 860 w 1212"/>
              <a:gd name="T73" fmla="*/ 655 h 1122"/>
              <a:gd name="T74" fmla="*/ 816 w 1212"/>
              <a:gd name="T75" fmla="*/ 611 h 1122"/>
              <a:gd name="T76" fmla="*/ 771 w 1212"/>
              <a:gd name="T77" fmla="*/ 568 h 1122"/>
              <a:gd name="T78" fmla="*/ 727 w 1212"/>
              <a:gd name="T79" fmla="*/ 526 h 1122"/>
              <a:gd name="T80" fmla="*/ 682 w 1212"/>
              <a:gd name="T81" fmla="*/ 485 h 1122"/>
              <a:gd name="T82" fmla="*/ 638 w 1212"/>
              <a:gd name="T83" fmla="*/ 444 h 1122"/>
              <a:gd name="T84" fmla="*/ 593 w 1212"/>
              <a:gd name="T85" fmla="*/ 405 h 1122"/>
              <a:gd name="T86" fmla="*/ 549 w 1212"/>
              <a:gd name="T87" fmla="*/ 367 h 1122"/>
              <a:gd name="T88" fmla="*/ 505 w 1212"/>
              <a:gd name="T89" fmla="*/ 330 h 1122"/>
              <a:gd name="T90" fmla="*/ 461 w 1212"/>
              <a:gd name="T91" fmla="*/ 295 h 1122"/>
              <a:gd name="T92" fmla="*/ 417 w 1212"/>
              <a:gd name="T93" fmla="*/ 260 h 1122"/>
              <a:gd name="T94" fmla="*/ 373 w 1212"/>
              <a:gd name="T95" fmla="*/ 227 h 1122"/>
              <a:gd name="T96" fmla="*/ 330 w 1212"/>
              <a:gd name="T97" fmla="*/ 195 h 1122"/>
              <a:gd name="T98" fmla="*/ 287 w 1212"/>
              <a:gd name="T99" fmla="*/ 165 h 1122"/>
              <a:gd name="T100" fmla="*/ 245 w 1212"/>
              <a:gd name="T101" fmla="*/ 136 h 1122"/>
              <a:gd name="T102" fmla="*/ 203 w 1212"/>
              <a:gd name="T103" fmla="*/ 109 h 1122"/>
              <a:gd name="T104" fmla="*/ 162 w 1212"/>
              <a:gd name="T105" fmla="*/ 84 h 1122"/>
              <a:gd name="T106" fmla="*/ 121 w 1212"/>
              <a:gd name="T107" fmla="*/ 60 h 1122"/>
              <a:gd name="T108" fmla="*/ 81 w 1212"/>
              <a:gd name="T109" fmla="*/ 38 h 1122"/>
              <a:gd name="T110" fmla="*/ 42 w 1212"/>
              <a:gd name="T111" fmla="*/ 17 h 1122"/>
              <a:gd name="T112" fmla="*/ 3 w 1212"/>
              <a:gd name="T113" fmla="*/ 0 h 1122"/>
              <a:gd name="T114" fmla="*/ 2 w 1212"/>
              <a:gd name="T115" fmla="*/ 40 h 1122"/>
              <a:gd name="T116" fmla="*/ 1 w 1212"/>
              <a:gd name="T117" fmla="*/ 125 h 1122"/>
              <a:gd name="T118" fmla="*/ 0 w 1212"/>
              <a:gd name="T119" fmla="*/ 156 h 11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12"/>
              <a:gd name="T181" fmla="*/ 0 h 1122"/>
              <a:gd name="T182" fmla="*/ 1212 w 1212"/>
              <a:gd name="T183" fmla="*/ 1122 h 11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12" h="1122">
                <a:moveTo>
                  <a:pt x="0" y="156"/>
                </a:moveTo>
                <a:lnTo>
                  <a:pt x="6" y="159"/>
                </a:lnTo>
                <a:lnTo>
                  <a:pt x="11" y="162"/>
                </a:lnTo>
                <a:lnTo>
                  <a:pt x="16" y="165"/>
                </a:lnTo>
                <a:lnTo>
                  <a:pt x="21" y="167"/>
                </a:lnTo>
                <a:lnTo>
                  <a:pt x="26" y="170"/>
                </a:lnTo>
                <a:lnTo>
                  <a:pt x="31" y="173"/>
                </a:lnTo>
                <a:lnTo>
                  <a:pt x="37" y="176"/>
                </a:lnTo>
                <a:lnTo>
                  <a:pt x="42" y="179"/>
                </a:lnTo>
                <a:lnTo>
                  <a:pt x="47" y="182"/>
                </a:lnTo>
                <a:lnTo>
                  <a:pt x="52" y="185"/>
                </a:lnTo>
                <a:lnTo>
                  <a:pt x="58" y="188"/>
                </a:lnTo>
                <a:lnTo>
                  <a:pt x="63" y="191"/>
                </a:lnTo>
                <a:lnTo>
                  <a:pt x="68" y="194"/>
                </a:lnTo>
                <a:lnTo>
                  <a:pt x="73" y="197"/>
                </a:lnTo>
                <a:lnTo>
                  <a:pt x="79" y="200"/>
                </a:lnTo>
                <a:lnTo>
                  <a:pt x="84" y="203"/>
                </a:lnTo>
                <a:lnTo>
                  <a:pt x="89" y="206"/>
                </a:lnTo>
                <a:lnTo>
                  <a:pt x="94" y="209"/>
                </a:lnTo>
                <a:lnTo>
                  <a:pt x="100" y="212"/>
                </a:lnTo>
                <a:lnTo>
                  <a:pt x="105" y="215"/>
                </a:lnTo>
                <a:lnTo>
                  <a:pt x="110" y="218"/>
                </a:lnTo>
                <a:lnTo>
                  <a:pt x="115" y="221"/>
                </a:lnTo>
                <a:lnTo>
                  <a:pt x="121" y="225"/>
                </a:lnTo>
                <a:lnTo>
                  <a:pt x="126" y="228"/>
                </a:lnTo>
                <a:lnTo>
                  <a:pt x="131" y="231"/>
                </a:lnTo>
                <a:lnTo>
                  <a:pt x="137" y="234"/>
                </a:lnTo>
                <a:lnTo>
                  <a:pt x="142" y="237"/>
                </a:lnTo>
                <a:lnTo>
                  <a:pt x="147" y="241"/>
                </a:lnTo>
                <a:lnTo>
                  <a:pt x="153" y="244"/>
                </a:lnTo>
                <a:lnTo>
                  <a:pt x="158" y="247"/>
                </a:lnTo>
                <a:lnTo>
                  <a:pt x="163" y="250"/>
                </a:lnTo>
                <a:lnTo>
                  <a:pt x="169" y="254"/>
                </a:lnTo>
                <a:lnTo>
                  <a:pt x="174" y="257"/>
                </a:lnTo>
                <a:lnTo>
                  <a:pt x="179" y="260"/>
                </a:lnTo>
                <a:lnTo>
                  <a:pt x="185" y="264"/>
                </a:lnTo>
                <a:lnTo>
                  <a:pt x="190" y="267"/>
                </a:lnTo>
                <a:lnTo>
                  <a:pt x="195" y="270"/>
                </a:lnTo>
                <a:lnTo>
                  <a:pt x="201" y="274"/>
                </a:lnTo>
                <a:lnTo>
                  <a:pt x="206" y="277"/>
                </a:lnTo>
                <a:lnTo>
                  <a:pt x="211" y="280"/>
                </a:lnTo>
                <a:lnTo>
                  <a:pt x="217" y="284"/>
                </a:lnTo>
                <a:lnTo>
                  <a:pt x="222" y="287"/>
                </a:lnTo>
                <a:lnTo>
                  <a:pt x="227" y="291"/>
                </a:lnTo>
                <a:lnTo>
                  <a:pt x="233" y="294"/>
                </a:lnTo>
                <a:lnTo>
                  <a:pt x="238" y="298"/>
                </a:lnTo>
                <a:lnTo>
                  <a:pt x="243" y="301"/>
                </a:lnTo>
                <a:lnTo>
                  <a:pt x="249" y="305"/>
                </a:lnTo>
                <a:lnTo>
                  <a:pt x="254" y="308"/>
                </a:lnTo>
                <a:lnTo>
                  <a:pt x="260" y="312"/>
                </a:lnTo>
                <a:lnTo>
                  <a:pt x="265" y="315"/>
                </a:lnTo>
                <a:lnTo>
                  <a:pt x="270" y="319"/>
                </a:lnTo>
                <a:lnTo>
                  <a:pt x="276" y="323"/>
                </a:lnTo>
                <a:lnTo>
                  <a:pt x="281" y="326"/>
                </a:lnTo>
                <a:lnTo>
                  <a:pt x="286" y="330"/>
                </a:lnTo>
                <a:lnTo>
                  <a:pt x="292" y="334"/>
                </a:lnTo>
                <a:lnTo>
                  <a:pt x="297" y="337"/>
                </a:lnTo>
                <a:lnTo>
                  <a:pt x="303" y="341"/>
                </a:lnTo>
                <a:lnTo>
                  <a:pt x="308" y="345"/>
                </a:lnTo>
                <a:lnTo>
                  <a:pt x="313" y="348"/>
                </a:lnTo>
                <a:lnTo>
                  <a:pt x="319" y="352"/>
                </a:lnTo>
                <a:lnTo>
                  <a:pt x="324" y="356"/>
                </a:lnTo>
                <a:lnTo>
                  <a:pt x="330" y="360"/>
                </a:lnTo>
                <a:lnTo>
                  <a:pt x="335" y="363"/>
                </a:lnTo>
                <a:lnTo>
                  <a:pt x="340" y="367"/>
                </a:lnTo>
                <a:lnTo>
                  <a:pt x="346" y="371"/>
                </a:lnTo>
                <a:lnTo>
                  <a:pt x="351" y="375"/>
                </a:lnTo>
                <a:lnTo>
                  <a:pt x="357" y="379"/>
                </a:lnTo>
                <a:lnTo>
                  <a:pt x="362" y="383"/>
                </a:lnTo>
                <a:lnTo>
                  <a:pt x="367" y="387"/>
                </a:lnTo>
                <a:lnTo>
                  <a:pt x="373" y="391"/>
                </a:lnTo>
                <a:lnTo>
                  <a:pt x="378" y="394"/>
                </a:lnTo>
                <a:lnTo>
                  <a:pt x="384" y="398"/>
                </a:lnTo>
                <a:lnTo>
                  <a:pt x="389" y="402"/>
                </a:lnTo>
                <a:lnTo>
                  <a:pt x="395" y="406"/>
                </a:lnTo>
                <a:lnTo>
                  <a:pt x="400" y="410"/>
                </a:lnTo>
                <a:lnTo>
                  <a:pt x="405" y="414"/>
                </a:lnTo>
                <a:lnTo>
                  <a:pt x="411" y="418"/>
                </a:lnTo>
                <a:lnTo>
                  <a:pt x="416" y="423"/>
                </a:lnTo>
                <a:lnTo>
                  <a:pt x="422" y="427"/>
                </a:lnTo>
                <a:lnTo>
                  <a:pt x="427" y="431"/>
                </a:lnTo>
                <a:lnTo>
                  <a:pt x="432" y="435"/>
                </a:lnTo>
                <a:lnTo>
                  <a:pt x="438" y="439"/>
                </a:lnTo>
                <a:lnTo>
                  <a:pt x="443" y="443"/>
                </a:lnTo>
                <a:lnTo>
                  <a:pt x="449" y="447"/>
                </a:lnTo>
                <a:lnTo>
                  <a:pt x="454" y="451"/>
                </a:lnTo>
                <a:lnTo>
                  <a:pt x="460" y="456"/>
                </a:lnTo>
                <a:lnTo>
                  <a:pt x="465" y="460"/>
                </a:lnTo>
                <a:lnTo>
                  <a:pt x="470" y="464"/>
                </a:lnTo>
                <a:lnTo>
                  <a:pt x="476" y="468"/>
                </a:lnTo>
                <a:lnTo>
                  <a:pt x="481" y="473"/>
                </a:lnTo>
                <a:lnTo>
                  <a:pt x="487" y="477"/>
                </a:lnTo>
                <a:lnTo>
                  <a:pt x="492" y="481"/>
                </a:lnTo>
                <a:lnTo>
                  <a:pt x="497" y="486"/>
                </a:lnTo>
                <a:lnTo>
                  <a:pt x="503" y="490"/>
                </a:lnTo>
                <a:lnTo>
                  <a:pt x="508" y="494"/>
                </a:lnTo>
                <a:lnTo>
                  <a:pt x="514" y="499"/>
                </a:lnTo>
                <a:lnTo>
                  <a:pt x="519" y="503"/>
                </a:lnTo>
                <a:lnTo>
                  <a:pt x="524" y="508"/>
                </a:lnTo>
                <a:lnTo>
                  <a:pt x="530" y="512"/>
                </a:lnTo>
                <a:lnTo>
                  <a:pt x="535" y="517"/>
                </a:lnTo>
                <a:lnTo>
                  <a:pt x="541" y="521"/>
                </a:lnTo>
                <a:lnTo>
                  <a:pt x="546" y="526"/>
                </a:lnTo>
                <a:lnTo>
                  <a:pt x="551" y="530"/>
                </a:lnTo>
                <a:lnTo>
                  <a:pt x="557" y="535"/>
                </a:lnTo>
                <a:lnTo>
                  <a:pt x="562" y="539"/>
                </a:lnTo>
                <a:lnTo>
                  <a:pt x="568" y="544"/>
                </a:lnTo>
                <a:lnTo>
                  <a:pt x="573" y="548"/>
                </a:lnTo>
                <a:lnTo>
                  <a:pt x="578" y="553"/>
                </a:lnTo>
                <a:lnTo>
                  <a:pt x="584" y="558"/>
                </a:lnTo>
                <a:lnTo>
                  <a:pt x="589" y="562"/>
                </a:lnTo>
                <a:lnTo>
                  <a:pt x="594" y="567"/>
                </a:lnTo>
                <a:lnTo>
                  <a:pt x="600" y="572"/>
                </a:lnTo>
                <a:lnTo>
                  <a:pt x="605" y="576"/>
                </a:lnTo>
                <a:lnTo>
                  <a:pt x="611" y="581"/>
                </a:lnTo>
                <a:lnTo>
                  <a:pt x="616" y="586"/>
                </a:lnTo>
                <a:lnTo>
                  <a:pt x="621" y="591"/>
                </a:lnTo>
                <a:lnTo>
                  <a:pt x="627" y="595"/>
                </a:lnTo>
                <a:lnTo>
                  <a:pt x="632" y="600"/>
                </a:lnTo>
                <a:lnTo>
                  <a:pt x="637" y="605"/>
                </a:lnTo>
                <a:lnTo>
                  <a:pt x="643" y="610"/>
                </a:lnTo>
                <a:lnTo>
                  <a:pt x="648" y="615"/>
                </a:lnTo>
                <a:lnTo>
                  <a:pt x="653" y="620"/>
                </a:lnTo>
                <a:lnTo>
                  <a:pt x="659" y="625"/>
                </a:lnTo>
                <a:lnTo>
                  <a:pt x="664" y="630"/>
                </a:lnTo>
                <a:lnTo>
                  <a:pt x="669" y="635"/>
                </a:lnTo>
                <a:lnTo>
                  <a:pt x="675" y="640"/>
                </a:lnTo>
                <a:lnTo>
                  <a:pt x="680" y="645"/>
                </a:lnTo>
                <a:lnTo>
                  <a:pt x="685" y="650"/>
                </a:lnTo>
                <a:lnTo>
                  <a:pt x="691" y="655"/>
                </a:lnTo>
                <a:lnTo>
                  <a:pt x="696" y="660"/>
                </a:lnTo>
                <a:lnTo>
                  <a:pt x="701" y="665"/>
                </a:lnTo>
                <a:lnTo>
                  <a:pt x="707" y="670"/>
                </a:lnTo>
                <a:lnTo>
                  <a:pt x="712" y="675"/>
                </a:lnTo>
                <a:lnTo>
                  <a:pt x="717" y="680"/>
                </a:lnTo>
                <a:lnTo>
                  <a:pt x="722" y="685"/>
                </a:lnTo>
                <a:lnTo>
                  <a:pt x="728" y="690"/>
                </a:lnTo>
                <a:lnTo>
                  <a:pt x="733" y="696"/>
                </a:lnTo>
                <a:lnTo>
                  <a:pt x="738" y="701"/>
                </a:lnTo>
                <a:lnTo>
                  <a:pt x="744" y="706"/>
                </a:lnTo>
                <a:lnTo>
                  <a:pt x="749" y="711"/>
                </a:lnTo>
                <a:lnTo>
                  <a:pt x="754" y="717"/>
                </a:lnTo>
                <a:lnTo>
                  <a:pt x="759" y="722"/>
                </a:lnTo>
                <a:lnTo>
                  <a:pt x="765" y="727"/>
                </a:lnTo>
                <a:lnTo>
                  <a:pt x="770" y="733"/>
                </a:lnTo>
                <a:lnTo>
                  <a:pt x="775" y="738"/>
                </a:lnTo>
                <a:lnTo>
                  <a:pt x="780" y="743"/>
                </a:lnTo>
                <a:lnTo>
                  <a:pt x="786" y="749"/>
                </a:lnTo>
                <a:lnTo>
                  <a:pt x="791" y="754"/>
                </a:lnTo>
                <a:lnTo>
                  <a:pt x="796" y="760"/>
                </a:lnTo>
                <a:lnTo>
                  <a:pt x="801" y="765"/>
                </a:lnTo>
                <a:lnTo>
                  <a:pt x="806" y="771"/>
                </a:lnTo>
                <a:lnTo>
                  <a:pt x="812" y="776"/>
                </a:lnTo>
                <a:lnTo>
                  <a:pt x="817" y="782"/>
                </a:lnTo>
                <a:lnTo>
                  <a:pt x="822" y="787"/>
                </a:lnTo>
                <a:lnTo>
                  <a:pt x="827" y="793"/>
                </a:lnTo>
                <a:lnTo>
                  <a:pt x="832" y="799"/>
                </a:lnTo>
                <a:lnTo>
                  <a:pt x="838" y="804"/>
                </a:lnTo>
                <a:lnTo>
                  <a:pt x="843" y="810"/>
                </a:lnTo>
                <a:lnTo>
                  <a:pt x="848" y="816"/>
                </a:lnTo>
                <a:lnTo>
                  <a:pt x="853" y="821"/>
                </a:lnTo>
                <a:lnTo>
                  <a:pt x="858" y="827"/>
                </a:lnTo>
                <a:lnTo>
                  <a:pt x="863" y="833"/>
                </a:lnTo>
                <a:lnTo>
                  <a:pt x="869" y="838"/>
                </a:lnTo>
                <a:lnTo>
                  <a:pt x="874" y="844"/>
                </a:lnTo>
                <a:lnTo>
                  <a:pt x="879" y="850"/>
                </a:lnTo>
                <a:lnTo>
                  <a:pt x="884" y="856"/>
                </a:lnTo>
                <a:lnTo>
                  <a:pt x="889" y="862"/>
                </a:lnTo>
                <a:lnTo>
                  <a:pt x="894" y="868"/>
                </a:lnTo>
                <a:lnTo>
                  <a:pt x="899" y="873"/>
                </a:lnTo>
                <a:lnTo>
                  <a:pt x="904" y="879"/>
                </a:lnTo>
                <a:lnTo>
                  <a:pt x="909" y="885"/>
                </a:lnTo>
                <a:lnTo>
                  <a:pt x="914" y="891"/>
                </a:lnTo>
                <a:lnTo>
                  <a:pt x="920" y="897"/>
                </a:lnTo>
                <a:lnTo>
                  <a:pt x="925" y="903"/>
                </a:lnTo>
                <a:lnTo>
                  <a:pt x="930" y="909"/>
                </a:lnTo>
                <a:lnTo>
                  <a:pt x="935" y="915"/>
                </a:lnTo>
                <a:lnTo>
                  <a:pt x="940" y="921"/>
                </a:lnTo>
                <a:lnTo>
                  <a:pt x="945" y="928"/>
                </a:lnTo>
                <a:lnTo>
                  <a:pt x="950" y="934"/>
                </a:lnTo>
                <a:lnTo>
                  <a:pt x="955" y="940"/>
                </a:lnTo>
                <a:lnTo>
                  <a:pt x="960" y="946"/>
                </a:lnTo>
                <a:lnTo>
                  <a:pt x="965" y="952"/>
                </a:lnTo>
                <a:lnTo>
                  <a:pt x="970" y="958"/>
                </a:lnTo>
                <a:lnTo>
                  <a:pt x="975" y="965"/>
                </a:lnTo>
                <a:lnTo>
                  <a:pt x="980" y="971"/>
                </a:lnTo>
                <a:lnTo>
                  <a:pt x="985" y="977"/>
                </a:lnTo>
                <a:lnTo>
                  <a:pt x="990" y="983"/>
                </a:lnTo>
                <a:lnTo>
                  <a:pt x="995" y="990"/>
                </a:lnTo>
                <a:lnTo>
                  <a:pt x="1000" y="996"/>
                </a:lnTo>
                <a:lnTo>
                  <a:pt x="1004" y="1003"/>
                </a:lnTo>
                <a:lnTo>
                  <a:pt x="1009" y="1009"/>
                </a:lnTo>
                <a:lnTo>
                  <a:pt x="1014" y="1015"/>
                </a:lnTo>
                <a:lnTo>
                  <a:pt x="1019" y="1022"/>
                </a:lnTo>
                <a:lnTo>
                  <a:pt x="1024" y="1028"/>
                </a:lnTo>
                <a:lnTo>
                  <a:pt x="1029" y="1035"/>
                </a:lnTo>
                <a:lnTo>
                  <a:pt x="1034" y="1041"/>
                </a:lnTo>
                <a:lnTo>
                  <a:pt x="1039" y="1048"/>
                </a:lnTo>
                <a:lnTo>
                  <a:pt x="1044" y="1054"/>
                </a:lnTo>
                <a:lnTo>
                  <a:pt x="1048" y="1061"/>
                </a:lnTo>
                <a:lnTo>
                  <a:pt x="1053" y="1068"/>
                </a:lnTo>
                <a:lnTo>
                  <a:pt x="1058" y="1074"/>
                </a:lnTo>
                <a:lnTo>
                  <a:pt x="1063" y="1081"/>
                </a:lnTo>
                <a:lnTo>
                  <a:pt x="1068" y="1088"/>
                </a:lnTo>
                <a:lnTo>
                  <a:pt x="1073" y="1094"/>
                </a:lnTo>
                <a:lnTo>
                  <a:pt x="1077" y="1101"/>
                </a:lnTo>
                <a:lnTo>
                  <a:pt x="1082" y="1108"/>
                </a:lnTo>
                <a:lnTo>
                  <a:pt x="1087" y="1114"/>
                </a:lnTo>
                <a:lnTo>
                  <a:pt x="1092" y="1121"/>
                </a:lnTo>
                <a:lnTo>
                  <a:pt x="1093" y="1121"/>
                </a:lnTo>
                <a:lnTo>
                  <a:pt x="1095" y="1119"/>
                </a:lnTo>
                <a:lnTo>
                  <a:pt x="1100" y="1116"/>
                </a:lnTo>
                <a:lnTo>
                  <a:pt x="1105" y="1112"/>
                </a:lnTo>
                <a:lnTo>
                  <a:pt x="1112" y="1107"/>
                </a:lnTo>
                <a:lnTo>
                  <a:pt x="1120" y="1102"/>
                </a:lnTo>
                <a:lnTo>
                  <a:pt x="1128" y="1096"/>
                </a:lnTo>
                <a:lnTo>
                  <a:pt x="1137" y="1090"/>
                </a:lnTo>
                <a:lnTo>
                  <a:pt x="1147" y="1084"/>
                </a:lnTo>
                <a:lnTo>
                  <a:pt x="1156" y="1077"/>
                </a:lnTo>
                <a:lnTo>
                  <a:pt x="1166" y="1071"/>
                </a:lnTo>
                <a:lnTo>
                  <a:pt x="1175" y="1065"/>
                </a:lnTo>
                <a:lnTo>
                  <a:pt x="1183" y="1059"/>
                </a:lnTo>
                <a:lnTo>
                  <a:pt x="1191" y="1054"/>
                </a:lnTo>
                <a:lnTo>
                  <a:pt x="1198" y="1049"/>
                </a:lnTo>
                <a:lnTo>
                  <a:pt x="1203" y="1045"/>
                </a:lnTo>
                <a:lnTo>
                  <a:pt x="1208" y="1042"/>
                </a:lnTo>
                <a:lnTo>
                  <a:pt x="1210" y="1040"/>
                </a:lnTo>
                <a:lnTo>
                  <a:pt x="1211" y="1040"/>
                </a:lnTo>
                <a:lnTo>
                  <a:pt x="1206" y="1033"/>
                </a:lnTo>
                <a:lnTo>
                  <a:pt x="1201" y="1027"/>
                </a:lnTo>
                <a:lnTo>
                  <a:pt x="1196" y="1021"/>
                </a:lnTo>
                <a:lnTo>
                  <a:pt x="1191" y="1015"/>
                </a:lnTo>
                <a:lnTo>
                  <a:pt x="1186" y="1009"/>
                </a:lnTo>
                <a:lnTo>
                  <a:pt x="1181" y="1003"/>
                </a:lnTo>
                <a:lnTo>
                  <a:pt x="1176" y="997"/>
                </a:lnTo>
                <a:lnTo>
                  <a:pt x="1170" y="991"/>
                </a:lnTo>
                <a:lnTo>
                  <a:pt x="1165" y="985"/>
                </a:lnTo>
                <a:lnTo>
                  <a:pt x="1160" y="979"/>
                </a:lnTo>
                <a:lnTo>
                  <a:pt x="1155" y="973"/>
                </a:lnTo>
                <a:lnTo>
                  <a:pt x="1150" y="967"/>
                </a:lnTo>
                <a:lnTo>
                  <a:pt x="1145" y="961"/>
                </a:lnTo>
                <a:lnTo>
                  <a:pt x="1139" y="955"/>
                </a:lnTo>
                <a:lnTo>
                  <a:pt x="1134" y="949"/>
                </a:lnTo>
                <a:lnTo>
                  <a:pt x="1129" y="943"/>
                </a:lnTo>
                <a:lnTo>
                  <a:pt x="1124" y="937"/>
                </a:lnTo>
                <a:lnTo>
                  <a:pt x="1119" y="931"/>
                </a:lnTo>
                <a:lnTo>
                  <a:pt x="1113" y="925"/>
                </a:lnTo>
                <a:lnTo>
                  <a:pt x="1108" y="919"/>
                </a:lnTo>
                <a:lnTo>
                  <a:pt x="1103" y="913"/>
                </a:lnTo>
                <a:lnTo>
                  <a:pt x="1098" y="908"/>
                </a:lnTo>
                <a:lnTo>
                  <a:pt x="1092" y="902"/>
                </a:lnTo>
                <a:lnTo>
                  <a:pt x="1087" y="896"/>
                </a:lnTo>
                <a:lnTo>
                  <a:pt x="1082" y="890"/>
                </a:lnTo>
                <a:lnTo>
                  <a:pt x="1077" y="884"/>
                </a:lnTo>
                <a:lnTo>
                  <a:pt x="1071" y="878"/>
                </a:lnTo>
                <a:lnTo>
                  <a:pt x="1066" y="872"/>
                </a:lnTo>
                <a:lnTo>
                  <a:pt x="1061" y="866"/>
                </a:lnTo>
                <a:lnTo>
                  <a:pt x="1055" y="860"/>
                </a:lnTo>
                <a:lnTo>
                  <a:pt x="1050" y="854"/>
                </a:lnTo>
                <a:lnTo>
                  <a:pt x="1045" y="849"/>
                </a:lnTo>
                <a:lnTo>
                  <a:pt x="1039" y="843"/>
                </a:lnTo>
                <a:lnTo>
                  <a:pt x="1034" y="837"/>
                </a:lnTo>
                <a:lnTo>
                  <a:pt x="1029" y="831"/>
                </a:lnTo>
                <a:lnTo>
                  <a:pt x="1023" y="825"/>
                </a:lnTo>
                <a:lnTo>
                  <a:pt x="1018" y="819"/>
                </a:lnTo>
                <a:lnTo>
                  <a:pt x="1012" y="814"/>
                </a:lnTo>
                <a:lnTo>
                  <a:pt x="1007" y="808"/>
                </a:lnTo>
                <a:lnTo>
                  <a:pt x="1002" y="802"/>
                </a:lnTo>
                <a:lnTo>
                  <a:pt x="996" y="796"/>
                </a:lnTo>
                <a:lnTo>
                  <a:pt x="991" y="790"/>
                </a:lnTo>
                <a:lnTo>
                  <a:pt x="986" y="785"/>
                </a:lnTo>
                <a:lnTo>
                  <a:pt x="980" y="779"/>
                </a:lnTo>
                <a:lnTo>
                  <a:pt x="975" y="773"/>
                </a:lnTo>
                <a:lnTo>
                  <a:pt x="969" y="767"/>
                </a:lnTo>
                <a:lnTo>
                  <a:pt x="964" y="762"/>
                </a:lnTo>
                <a:lnTo>
                  <a:pt x="958" y="756"/>
                </a:lnTo>
                <a:lnTo>
                  <a:pt x="953" y="750"/>
                </a:lnTo>
                <a:lnTo>
                  <a:pt x="948" y="744"/>
                </a:lnTo>
                <a:lnTo>
                  <a:pt x="942" y="739"/>
                </a:lnTo>
                <a:lnTo>
                  <a:pt x="937" y="733"/>
                </a:lnTo>
                <a:lnTo>
                  <a:pt x="931" y="727"/>
                </a:lnTo>
                <a:lnTo>
                  <a:pt x="926" y="722"/>
                </a:lnTo>
                <a:lnTo>
                  <a:pt x="920" y="716"/>
                </a:lnTo>
                <a:lnTo>
                  <a:pt x="915" y="710"/>
                </a:lnTo>
                <a:lnTo>
                  <a:pt x="909" y="705"/>
                </a:lnTo>
                <a:lnTo>
                  <a:pt x="904" y="699"/>
                </a:lnTo>
                <a:lnTo>
                  <a:pt x="898" y="694"/>
                </a:lnTo>
                <a:lnTo>
                  <a:pt x="893" y="688"/>
                </a:lnTo>
                <a:lnTo>
                  <a:pt x="887" y="682"/>
                </a:lnTo>
                <a:lnTo>
                  <a:pt x="882" y="677"/>
                </a:lnTo>
                <a:lnTo>
                  <a:pt x="876" y="671"/>
                </a:lnTo>
                <a:lnTo>
                  <a:pt x="871" y="666"/>
                </a:lnTo>
                <a:lnTo>
                  <a:pt x="865" y="660"/>
                </a:lnTo>
                <a:lnTo>
                  <a:pt x="860" y="655"/>
                </a:lnTo>
                <a:lnTo>
                  <a:pt x="854" y="649"/>
                </a:lnTo>
                <a:lnTo>
                  <a:pt x="849" y="644"/>
                </a:lnTo>
                <a:lnTo>
                  <a:pt x="843" y="638"/>
                </a:lnTo>
                <a:lnTo>
                  <a:pt x="838" y="633"/>
                </a:lnTo>
                <a:lnTo>
                  <a:pt x="832" y="627"/>
                </a:lnTo>
                <a:lnTo>
                  <a:pt x="827" y="622"/>
                </a:lnTo>
                <a:lnTo>
                  <a:pt x="821" y="616"/>
                </a:lnTo>
                <a:lnTo>
                  <a:pt x="816" y="611"/>
                </a:lnTo>
                <a:lnTo>
                  <a:pt x="810" y="605"/>
                </a:lnTo>
                <a:lnTo>
                  <a:pt x="805" y="600"/>
                </a:lnTo>
                <a:lnTo>
                  <a:pt x="799" y="595"/>
                </a:lnTo>
                <a:lnTo>
                  <a:pt x="794" y="589"/>
                </a:lnTo>
                <a:lnTo>
                  <a:pt x="788" y="584"/>
                </a:lnTo>
                <a:lnTo>
                  <a:pt x="782" y="579"/>
                </a:lnTo>
                <a:lnTo>
                  <a:pt x="777" y="573"/>
                </a:lnTo>
                <a:lnTo>
                  <a:pt x="771" y="568"/>
                </a:lnTo>
                <a:lnTo>
                  <a:pt x="766" y="563"/>
                </a:lnTo>
                <a:lnTo>
                  <a:pt x="760" y="557"/>
                </a:lnTo>
                <a:lnTo>
                  <a:pt x="755" y="552"/>
                </a:lnTo>
                <a:lnTo>
                  <a:pt x="749" y="547"/>
                </a:lnTo>
                <a:lnTo>
                  <a:pt x="744" y="541"/>
                </a:lnTo>
                <a:lnTo>
                  <a:pt x="738" y="536"/>
                </a:lnTo>
                <a:lnTo>
                  <a:pt x="732" y="531"/>
                </a:lnTo>
                <a:lnTo>
                  <a:pt x="727" y="526"/>
                </a:lnTo>
                <a:lnTo>
                  <a:pt x="721" y="521"/>
                </a:lnTo>
                <a:lnTo>
                  <a:pt x="716" y="515"/>
                </a:lnTo>
                <a:lnTo>
                  <a:pt x="710" y="510"/>
                </a:lnTo>
                <a:lnTo>
                  <a:pt x="705" y="505"/>
                </a:lnTo>
                <a:lnTo>
                  <a:pt x="699" y="500"/>
                </a:lnTo>
                <a:lnTo>
                  <a:pt x="694" y="495"/>
                </a:lnTo>
                <a:lnTo>
                  <a:pt x="688" y="490"/>
                </a:lnTo>
                <a:lnTo>
                  <a:pt x="682" y="485"/>
                </a:lnTo>
                <a:lnTo>
                  <a:pt x="677" y="479"/>
                </a:lnTo>
                <a:lnTo>
                  <a:pt x="671" y="474"/>
                </a:lnTo>
                <a:lnTo>
                  <a:pt x="666" y="469"/>
                </a:lnTo>
                <a:lnTo>
                  <a:pt x="660" y="464"/>
                </a:lnTo>
                <a:lnTo>
                  <a:pt x="655" y="459"/>
                </a:lnTo>
                <a:lnTo>
                  <a:pt x="649" y="454"/>
                </a:lnTo>
                <a:lnTo>
                  <a:pt x="643" y="449"/>
                </a:lnTo>
                <a:lnTo>
                  <a:pt x="638" y="444"/>
                </a:lnTo>
                <a:lnTo>
                  <a:pt x="632" y="439"/>
                </a:lnTo>
                <a:lnTo>
                  <a:pt x="627" y="434"/>
                </a:lnTo>
                <a:lnTo>
                  <a:pt x="621" y="430"/>
                </a:lnTo>
                <a:lnTo>
                  <a:pt x="616" y="425"/>
                </a:lnTo>
                <a:lnTo>
                  <a:pt x="610" y="420"/>
                </a:lnTo>
                <a:lnTo>
                  <a:pt x="604" y="415"/>
                </a:lnTo>
                <a:lnTo>
                  <a:pt x="599" y="410"/>
                </a:lnTo>
                <a:lnTo>
                  <a:pt x="593" y="405"/>
                </a:lnTo>
                <a:lnTo>
                  <a:pt x="588" y="400"/>
                </a:lnTo>
                <a:lnTo>
                  <a:pt x="582" y="396"/>
                </a:lnTo>
                <a:lnTo>
                  <a:pt x="577" y="391"/>
                </a:lnTo>
                <a:lnTo>
                  <a:pt x="571" y="386"/>
                </a:lnTo>
                <a:lnTo>
                  <a:pt x="566" y="381"/>
                </a:lnTo>
                <a:lnTo>
                  <a:pt x="560" y="377"/>
                </a:lnTo>
                <a:lnTo>
                  <a:pt x="554" y="372"/>
                </a:lnTo>
                <a:lnTo>
                  <a:pt x="549" y="367"/>
                </a:lnTo>
                <a:lnTo>
                  <a:pt x="543" y="362"/>
                </a:lnTo>
                <a:lnTo>
                  <a:pt x="538" y="358"/>
                </a:lnTo>
                <a:lnTo>
                  <a:pt x="532" y="353"/>
                </a:lnTo>
                <a:lnTo>
                  <a:pt x="527" y="349"/>
                </a:lnTo>
                <a:lnTo>
                  <a:pt x="521" y="344"/>
                </a:lnTo>
                <a:lnTo>
                  <a:pt x="516" y="339"/>
                </a:lnTo>
                <a:lnTo>
                  <a:pt x="510" y="335"/>
                </a:lnTo>
                <a:lnTo>
                  <a:pt x="505" y="330"/>
                </a:lnTo>
                <a:lnTo>
                  <a:pt x="499" y="326"/>
                </a:lnTo>
                <a:lnTo>
                  <a:pt x="494" y="321"/>
                </a:lnTo>
                <a:lnTo>
                  <a:pt x="488" y="317"/>
                </a:lnTo>
                <a:lnTo>
                  <a:pt x="483" y="312"/>
                </a:lnTo>
                <a:lnTo>
                  <a:pt x="477" y="308"/>
                </a:lnTo>
                <a:lnTo>
                  <a:pt x="472" y="303"/>
                </a:lnTo>
                <a:lnTo>
                  <a:pt x="466" y="299"/>
                </a:lnTo>
                <a:lnTo>
                  <a:pt x="461" y="295"/>
                </a:lnTo>
                <a:lnTo>
                  <a:pt x="455" y="290"/>
                </a:lnTo>
                <a:lnTo>
                  <a:pt x="450" y="286"/>
                </a:lnTo>
                <a:lnTo>
                  <a:pt x="444" y="281"/>
                </a:lnTo>
                <a:lnTo>
                  <a:pt x="439" y="277"/>
                </a:lnTo>
                <a:lnTo>
                  <a:pt x="433" y="273"/>
                </a:lnTo>
                <a:lnTo>
                  <a:pt x="428" y="269"/>
                </a:lnTo>
                <a:lnTo>
                  <a:pt x="422" y="264"/>
                </a:lnTo>
                <a:lnTo>
                  <a:pt x="417" y="260"/>
                </a:lnTo>
                <a:lnTo>
                  <a:pt x="411" y="256"/>
                </a:lnTo>
                <a:lnTo>
                  <a:pt x="406" y="252"/>
                </a:lnTo>
                <a:lnTo>
                  <a:pt x="400" y="248"/>
                </a:lnTo>
                <a:lnTo>
                  <a:pt x="395" y="243"/>
                </a:lnTo>
                <a:lnTo>
                  <a:pt x="389" y="239"/>
                </a:lnTo>
                <a:lnTo>
                  <a:pt x="384" y="235"/>
                </a:lnTo>
                <a:lnTo>
                  <a:pt x="379" y="231"/>
                </a:lnTo>
                <a:lnTo>
                  <a:pt x="373" y="227"/>
                </a:lnTo>
                <a:lnTo>
                  <a:pt x="368" y="223"/>
                </a:lnTo>
                <a:lnTo>
                  <a:pt x="362" y="219"/>
                </a:lnTo>
                <a:lnTo>
                  <a:pt x="357" y="215"/>
                </a:lnTo>
                <a:lnTo>
                  <a:pt x="352" y="211"/>
                </a:lnTo>
                <a:lnTo>
                  <a:pt x="346" y="207"/>
                </a:lnTo>
                <a:lnTo>
                  <a:pt x="341" y="203"/>
                </a:lnTo>
                <a:lnTo>
                  <a:pt x="335" y="199"/>
                </a:lnTo>
                <a:lnTo>
                  <a:pt x="330" y="195"/>
                </a:lnTo>
                <a:lnTo>
                  <a:pt x="325" y="192"/>
                </a:lnTo>
                <a:lnTo>
                  <a:pt x="319" y="188"/>
                </a:lnTo>
                <a:lnTo>
                  <a:pt x="314" y="184"/>
                </a:lnTo>
                <a:lnTo>
                  <a:pt x="309" y="180"/>
                </a:lnTo>
                <a:lnTo>
                  <a:pt x="303" y="176"/>
                </a:lnTo>
                <a:lnTo>
                  <a:pt x="298" y="173"/>
                </a:lnTo>
                <a:lnTo>
                  <a:pt x="293" y="169"/>
                </a:lnTo>
                <a:lnTo>
                  <a:pt x="287" y="165"/>
                </a:lnTo>
                <a:lnTo>
                  <a:pt x="282" y="161"/>
                </a:lnTo>
                <a:lnTo>
                  <a:pt x="277" y="158"/>
                </a:lnTo>
                <a:lnTo>
                  <a:pt x="271" y="154"/>
                </a:lnTo>
                <a:lnTo>
                  <a:pt x="266" y="151"/>
                </a:lnTo>
                <a:lnTo>
                  <a:pt x="261" y="147"/>
                </a:lnTo>
                <a:lnTo>
                  <a:pt x="255" y="143"/>
                </a:lnTo>
                <a:lnTo>
                  <a:pt x="250" y="140"/>
                </a:lnTo>
                <a:lnTo>
                  <a:pt x="245" y="136"/>
                </a:lnTo>
                <a:lnTo>
                  <a:pt x="240" y="133"/>
                </a:lnTo>
                <a:lnTo>
                  <a:pt x="234" y="129"/>
                </a:lnTo>
                <a:lnTo>
                  <a:pt x="229" y="126"/>
                </a:lnTo>
                <a:lnTo>
                  <a:pt x="224" y="123"/>
                </a:lnTo>
                <a:lnTo>
                  <a:pt x="219" y="119"/>
                </a:lnTo>
                <a:lnTo>
                  <a:pt x="213" y="116"/>
                </a:lnTo>
                <a:lnTo>
                  <a:pt x="208" y="113"/>
                </a:lnTo>
                <a:lnTo>
                  <a:pt x="203" y="109"/>
                </a:lnTo>
                <a:lnTo>
                  <a:pt x="198" y="106"/>
                </a:lnTo>
                <a:lnTo>
                  <a:pt x="193" y="103"/>
                </a:lnTo>
                <a:lnTo>
                  <a:pt x="187" y="100"/>
                </a:lnTo>
                <a:lnTo>
                  <a:pt x="182" y="96"/>
                </a:lnTo>
                <a:lnTo>
                  <a:pt x="177" y="93"/>
                </a:lnTo>
                <a:lnTo>
                  <a:pt x="172" y="90"/>
                </a:lnTo>
                <a:lnTo>
                  <a:pt x="167" y="87"/>
                </a:lnTo>
                <a:lnTo>
                  <a:pt x="162" y="84"/>
                </a:lnTo>
                <a:lnTo>
                  <a:pt x="157" y="81"/>
                </a:lnTo>
                <a:lnTo>
                  <a:pt x="151" y="78"/>
                </a:lnTo>
                <a:lnTo>
                  <a:pt x="146" y="75"/>
                </a:lnTo>
                <a:lnTo>
                  <a:pt x="141" y="72"/>
                </a:lnTo>
                <a:lnTo>
                  <a:pt x="136" y="69"/>
                </a:lnTo>
                <a:lnTo>
                  <a:pt x="131" y="66"/>
                </a:lnTo>
                <a:lnTo>
                  <a:pt x="126" y="63"/>
                </a:lnTo>
                <a:lnTo>
                  <a:pt x="121" y="60"/>
                </a:lnTo>
                <a:lnTo>
                  <a:pt x="116" y="57"/>
                </a:lnTo>
                <a:lnTo>
                  <a:pt x="111" y="54"/>
                </a:lnTo>
                <a:lnTo>
                  <a:pt x="106" y="51"/>
                </a:lnTo>
                <a:lnTo>
                  <a:pt x="101" y="49"/>
                </a:lnTo>
                <a:lnTo>
                  <a:pt x="96" y="46"/>
                </a:lnTo>
                <a:lnTo>
                  <a:pt x="91" y="43"/>
                </a:lnTo>
                <a:lnTo>
                  <a:pt x="86" y="40"/>
                </a:lnTo>
                <a:lnTo>
                  <a:pt x="81" y="38"/>
                </a:lnTo>
                <a:lnTo>
                  <a:pt x="76" y="35"/>
                </a:lnTo>
                <a:lnTo>
                  <a:pt x="71" y="33"/>
                </a:lnTo>
                <a:lnTo>
                  <a:pt x="66" y="30"/>
                </a:lnTo>
                <a:lnTo>
                  <a:pt x="61" y="27"/>
                </a:lnTo>
                <a:lnTo>
                  <a:pt x="56" y="25"/>
                </a:lnTo>
                <a:lnTo>
                  <a:pt x="51" y="22"/>
                </a:lnTo>
                <a:lnTo>
                  <a:pt x="47" y="20"/>
                </a:lnTo>
                <a:lnTo>
                  <a:pt x="42" y="17"/>
                </a:lnTo>
                <a:lnTo>
                  <a:pt x="37" y="15"/>
                </a:lnTo>
                <a:lnTo>
                  <a:pt x="32" y="13"/>
                </a:lnTo>
                <a:lnTo>
                  <a:pt x="27" y="11"/>
                </a:lnTo>
                <a:lnTo>
                  <a:pt x="22" y="9"/>
                </a:lnTo>
                <a:lnTo>
                  <a:pt x="17" y="7"/>
                </a:lnTo>
                <a:lnTo>
                  <a:pt x="13" y="4"/>
                </a:lnTo>
                <a:lnTo>
                  <a:pt x="8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9"/>
                </a:lnTo>
                <a:lnTo>
                  <a:pt x="3" y="14"/>
                </a:lnTo>
                <a:lnTo>
                  <a:pt x="3" y="21"/>
                </a:lnTo>
                <a:lnTo>
                  <a:pt x="3" y="30"/>
                </a:lnTo>
                <a:lnTo>
                  <a:pt x="2" y="40"/>
                </a:lnTo>
                <a:lnTo>
                  <a:pt x="2" y="50"/>
                </a:lnTo>
                <a:lnTo>
                  <a:pt x="2" y="61"/>
                </a:lnTo>
                <a:lnTo>
                  <a:pt x="2" y="72"/>
                </a:lnTo>
                <a:lnTo>
                  <a:pt x="2" y="83"/>
                </a:lnTo>
                <a:lnTo>
                  <a:pt x="1" y="94"/>
                </a:lnTo>
                <a:lnTo>
                  <a:pt x="1" y="105"/>
                </a:lnTo>
                <a:lnTo>
                  <a:pt x="1" y="115"/>
                </a:lnTo>
                <a:lnTo>
                  <a:pt x="1" y="125"/>
                </a:lnTo>
                <a:lnTo>
                  <a:pt x="1" y="134"/>
                </a:lnTo>
                <a:lnTo>
                  <a:pt x="1" y="141"/>
                </a:lnTo>
                <a:lnTo>
                  <a:pt x="1" y="147"/>
                </a:lnTo>
                <a:lnTo>
                  <a:pt x="0" y="152"/>
                </a:lnTo>
                <a:lnTo>
                  <a:pt x="0" y="155"/>
                </a:lnTo>
                <a:lnTo>
                  <a:pt x="0" y="156"/>
                </a:lnTo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90" name="Freeform 46"/>
          <p:cNvSpPr>
            <a:spLocks/>
          </p:cNvSpPr>
          <p:nvPr/>
        </p:nvSpPr>
        <p:spPr bwMode="auto">
          <a:xfrm>
            <a:off x="6339361" y="3508364"/>
            <a:ext cx="1567817" cy="1450174"/>
          </a:xfrm>
          <a:custGeom>
            <a:avLst/>
            <a:gdLst>
              <a:gd name="T0" fmla="*/ 37 w 1212"/>
              <a:gd name="T1" fmla="*/ 176 h 1122"/>
              <a:gd name="T2" fmla="*/ 79 w 1212"/>
              <a:gd name="T3" fmla="*/ 200 h 1122"/>
              <a:gd name="T4" fmla="*/ 121 w 1212"/>
              <a:gd name="T5" fmla="*/ 225 h 1122"/>
              <a:gd name="T6" fmla="*/ 163 w 1212"/>
              <a:gd name="T7" fmla="*/ 250 h 1122"/>
              <a:gd name="T8" fmla="*/ 206 w 1212"/>
              <a:gd name="T9" fmla="*/ 277 h 1122"/>
              <a:gd name="T10" fmla="*/ 249 w 1212"/>
              <a:gd name="T11" fmla="*/ 305 h 1122"/>
              <a:gd name="T12" fmla="*/ 292 w 1212"/>
              <a:gd name="T13" fmla="*/ 334 h 1122"/>
              <a:gd name="T14" fmla="*/ 335 w 1212"/>
              <a:gd name="T15" fmla="*/ 363 h 1122"/>
              <a:gd name="T16" fmla="*/ 378 w 1212"/>
              <a:gd name="T17" fmla="*/ 394 h 1122"/>
              <a:gd name="T18" fmla="*/ 422 w 1212"/>
              <a:gd name="T19" fmla="*/ 427 h 1122"/>
              <a:gd name="T20" fmla="*/ 465 w 1212"/>
              <a:gd name="T21" fmla="*/ 460 h 1122"/>
              <a:gd name="T22" fmla="*/ 508 w 1212"/>
              <a:gd name="T23" fmla="*/ 494 h 1122"/>
              <a:gd name="T24" fmla="*/ 551 w 1212"/>
              <a:gd name="T25" fmla="*/ 530 h 1122"/>
              <a:gd name="T26" fmla="*/ 594 w 1212"/>
              <a:gd name="T27" fmla="*/ 567 h 1122"/>
              <a:gd name="T28" fmla="*/ 637 w 1212"/>
              <a:gd name="T29" fmla="*/ 605 h 1122"/>
              <a:gd name="T30" fmla="*/ 680 w 1212"/>
              <a:gd name="T31" fmla="*/ 645 h 1122"/>
              <a:gd name="T32" fmla="*/ 722 w 1212"/>
              <a:gd name="T33" fmla="*/ 685 h 1122"/>
              <a:gd name="T34" fmla="*/ 765 w 1212"/>
              <a:gd name="T35" fmla="*/ 727 h 1122"/>
              <a:gd name="T36" fmla="*/ 806 w 1212"/>
              <a:gd name="T37" fmla="*/ 771 h 1122"/>
              <a:gd name="T38" fmla="*/ 848 w 1212"/>
              <a:gd name="T39" fmla="*/ 816 h 1122"/>
              <a:gd name="T40" fmla="*/ 889 w 1212"/>
              <a:gd name="T41" fmla="*/ 862 h 1122"/>
              <a:gd name="T42" fmla="*/ 930 w 1212"/>
              <a:gd name="T43" fmla="*/ 909 h 1122"/>
              <a:gd name="T44" fmla="*/ 970 w 1212"/>
              <a:gd name="T45" fmla="*/ 958 h 1122"/>
              <a:gd name="T46" fmla="*/ 1009 w 1212"/>
              <a:gd name="T47" fmla="*/ 1009 h 1122"/>
              <a:gd name="T48" fmla="*/ 1048 w 1212"/>
              <a:gd name="T49" fmla="*/ 1061 h 1122"/>
              <a:gd name="T50" fmla="*/ 1087 w 1212"/>
              <a:gd name="T51" fmla="*/ 1114 h 1122"/>
              <a:gd name="T52" fmla="*/ 1120 w 1212"/>
              <a:gd name="T53" fmla="*/ 1102 h 1122"/>
              <a:gd name="T54" fmla="*/ 1191 w 1212"/>
              <a:gd name="T55" fmla="*/ 1054 h 1122"/>
              <a:gd name="T56" fmla="*/ 1201 w 1212"/>
              <a:gd name="T57" fmla="*/ 1027 h 1122"/>
              <a:gd name="T58" fmla="*/ 1160 w 1212"/>
              <a:gd name="T59" fmla="*/ 979 h 1122"/>
              <a:gd name="T60" fmla="*/ 1119 w 1212"/>
              <a:gd name="T61" fmla="*/ 931 h 1122"/>
              <a:gd name="T62" fmla="*/ 1077 w 1212"/>
              <a:gd name="T63" fmla="*/ 884 h 1122"/>
              <a:gd name="T64" fmla="*/ 1034 w 1212"/>
              <a:gd name="T65" fmla="*/ 837 h 1122"/>
              <a:gd name="T66" fmla="*/ 991 w 1212"/>
              <a:gd name="T67" fmla="*/ 790 h 1122"/>
              <a:gd name="T68" fmla="*/ 948 w 1212"/>
              <a:gd name="T69" fmla="*/ 744 h 1122"/>
              <a:gd name="T70" fmla="*/ 904 w 1212"/>
              <a:gd name="T71" fmla="*/ 699 h 1122"/>
              <a:gd name="T72" fmla="*/ 860 w 1212"/>
              <a:gd name="T73" fmla="*/ 655 h 1122"/>
              <a:gd name="T74" fmla="*/ 816 w 1212"/>
              <a:gd name="T75" fmla="*/ 611 h 1122"/>
              <a:gd name="T76" fmla="*/ 771 w 1212"/>
              <a:gd name="T77" fmla="*/ 568 h 1122"/>
              <a:gd name="T78" fmla="*/ 727 w 1212"/>
              <a:gd name="T79" fmla="*/ 526 h 1122"/>
              <a:gd name="T80" fmla="*/ 682 w 1212"/>
              <a:gd name="T81" fmla="*/ 485 h 1122"/>
              <a:gd name="T82" fmla="*/ 638 w 1212"/>
              <a:gd name="T83" fmla="*/ 444 h 1122"/>
              <a:gd name="T84" fmla="*/ 593 w 1212"/>
              <a:gd name="T85" fmla="*/ 405 h 1122"/>
              <a:gd name="T86" fmla="*/ 549 w 1212"/>
              <a:gd name="T87" fmla="*/ 367 h 1122"/>
              <a:gd name="T88" fmla="*/ 505 w 1212"/>
              <a:gd name="T89" fmla="*/ 330 h 1122"/>
              <a:gd name="T90" fmla="*/ 461 w 1212"/>
              <a:gd name="T91" fmla="*/ 295 h 1122"/>
              <a:gd name="T92" fmla="*/ 417 w 1212"/>
              <a:gd name="T93" fmla="*/ 260 h 1122"/>
              <a:gd name="T94" fmla="*/ 373 w 1212"/>
              <a:gd name="T95" fmla="*/ 227 h 1122"/>
              <a:gd name="T96" fmla="*/ 330 w 1212"/>
              <a:gd name="T97" fmla="*/ 195 h 1122"/>
              <a:gd name="T98" fmla="*/ 287 w 1212"/>
              <a:gd name="T99" fmla="*/ 165 h 1122"/>
              <a:gd name="T100" fmla="*/ 245 w 1212"/>
              <a:gd name="T101" fmla="*/ 136 h 1122"/>
              <a:gd name="T102" fmla="*/ 203 w 1212"/>
              <a:gd name="T103" fmla="*/ 109 h 1122"/>
              <a:gd name="T104" fmla="*/ 162 w 1212"/>
              <a:gd name="T105" fmla="*/ 84 h 1122"/>
              <a:gd name="T106" fmla="*/ 121 w 1212"/>
              <a:gd name="T107" fmla="*/ 60 h 1122"/>
              <a:gd name="T108" fmla="*/ 81 w 1212"/>
              <a:gd name="T109" fmla="*/ 38 h 1122"/>
              <a:gd name="T110" fmla="*/ 42 w 1212"/>
              <a:gd name="T111" fmla="*/ 17 h 1122"/>
              <a:gd name="T112" fmla="*/ 3 w 1212"/>
              <a:gd name="T113" fmla="*/ 0 h 1122"/>
              <a:gd name="T114" fmla="*/ 2 w 1212"/>
              <a:gd name="T115" fmla="*/ 40 h 1122"/>
              <a:gd name="T116" fmla="*/ 1 w 1212"/>
              <a:gd name="T117" fmla="*/ 125 h 1122"/>
              <a:gd name="T118" fmla="*/ 0 w 1212"/>
              <a:gd name="T119" fmla="*/ 156 h 11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12"/>
              <a:gd name="T181" fmla="*/ 0 h 1122"/>
              <a:gd name="T182" fmla="*/ 1212 w 1212"/>
              <a:gd name="T183" fmla="*/ 1122 h 11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12" h="1122">
                <a:moveTo>
                  <a:pt x="0" y="156"/>
                </a:moveTo>
                <a:lnTo>
                  <a:pt x="6" y="159"/>
                </a:lnTo>
                <a:lnTo>
                  <a:pt x="11" y="162"/>
                </a:lnTo>
                <a:lnTo>
                  <a:pt x="16" y="165"/>
                </a:lnTo>
                <a:lnTo>
                  <a:pt x="21" y="167"/>
                </a:lnTo>
                <a:lnTo>
                  <a:pt x="26" y="170"/>
                </a:lnTo>
                <a:lnTo>
                  <a:pt x="31" y="173"/>
                </a:lnTo>
                <a:lnTo>
                  <a:pt x="37" y="176"/>
                </a:lnTo>
                <a:lnTo>
                  <a:pt x="42" y="179"/>
                </a:lnTo>
                <a:lnTo>
                  <a:pt x="47" y="182"/>
                </a:lnTo>
                <a:lnTo>
                  <a:pt x="52" y="185"/>
                </a:lnTo>
                <a:lnTo>
                  <a:pt x="58" y="188"/>
                </a:lnTo>
                <a:lnTo>
                  <a:pt x="63" y="191"/>
                </a:lnTo>
                <a:lnTo>
                  <a:pt x="68" y="194"/>
                </a:lnTo>
                <a:lnTo>
                  <a:pt x="73" y="197"/>
                </a:lnTo>
                <a:lnTo>
                  <a:pt x="79" y="200"/>
                </a:lnTo>
                <a:lnTo>
                  <a:pt x="84" y="203"/>
                </a:lnTo>
                <a:lnTo>
                  <a:pt x="89" y="206"/>
                </a:lnTo>
                <a:lnTo>
                  <a:pt x="94" y="209"/>
                </a:lnTo>
                <a:lnTo>
                  <a:pt x="100" y="212"/>
                </a:lnTo>
                <a:lnTo>
                  <a:pt x="105" y="215"/>
                </a:lnTo>
                <a:lnTo>
                  <a:pt x="110" y="218"/>
                </a:lnTo>
                <a:lnTo>
                  <a:pt x="115" y="221"/>
                </a:lnTo>
                <a:lnTo>
                  <a:pt x="121" y="225"/>
                </a:lnTo>
                <a:lnTo>
                  <a:pt x="126" y="228"/>
                </a:lnTo>
                <a:lnTo>
                  <a:pt x="131" y="231"/>
                </a:lnTo>
                <a:lnTo>
                  <a:pt x="137" y="234"/>
                </a:lnTo>
                <a:lnTo>
                  <a:pt x="142" y="237"/>
                </a:lnTo>
                <a:lnTo>
                  <a:pt x="147" y="241"/>
                </a:lnTo>
                <a:lnTo>
                  <a:pt x="153" y="244"/>
                </a:lnTo>
                <a:lnTo>
                  <a:pt x="158" y="247"/>
                </a:lnTo>
                <a:lnTo>
                  <a:pt x="163" y="250"/>
                </a:lnTo>
                <a:lnTo>
                  <a:pt x="169" y="254"/>
                </a:lnTo>
                <a:lnTo>
                  <a:pt x="174" y="257"/>
                </a:lnTo>
                <a:lnTo>
                  <a:pt x="179" y="260"/>
                </a:lnTo>
                <a:lnTo>
                  <a:pt x="185" y="264"/>
                </a:lnTo>
                <a:lnTo>
                  <a:pt x="190" y="267"/>
                </a:lnTo>
                <a:lnTo>
                  <a:pt x="195" y="270"/>
                </a:lnTo>
                <a:lnTo>
                  <a:pt x="201" y="274"/>
                </a:lnTo>
                <a:lnTo>
                  <a:pt x="206" y="277"/>
                </a:lnTo>
                <a:lnTo>
                  <a:pt x="211" y="280"/>
                </a:lnTo>
                <a:lnTo>
                  <a:pt x="217" y="284"/>
                </a:lnTo>
                <a:lnTo>
                  <a:pt x="222" y="287"/>
                </a:lnTo>
                <a:lnTo>
                  <a:pt x="227" y="291"/>
                </a:lnTo>
                <a:lnTo>
                  <a:pt x="233" y="294"/>
                </a:lnTo>
                <a:lnTo>
                  <a:pt x="238" y="298"/>
                </a:lnTo>
                <a:lnTo>
                  <a:pt x="243" y="301"/>
                </a:lnTo>
                <a:lnTo>
                  <a:pt x="249" y="305"/>
                </a:lnTo>
                <a:lnTo>
                  <a:pt x="254" y="308"/>
                </a:lnTo>
                <a:lnTo>
                  <a:pt x="260" y="312"/>
                </a:lnTo>
                <a:lnTo>
                  <a:pt x="265" y="315"/>
                </a:lnTo>
                <a:lnTo>
                  <a:pt x="270" y="319"/>
                </a:lnTo>
                <a:lnTo>
                  <a:pt x="276" y="323"/>
                </a:lnTo>
                <a:lnTo>
                  <a:pt x="281" y="326"/>
                </a:lnTo>
                <a:lnTo>
                  <a:pt x="286" y="330"/>
                </a:lnTo>
                <a:lnTo>
                  <a:pt x="292" y="334"/>
                </a:lnTo>
                <a:lnTo>
                  <a:pt x="297" y="337"/>
                </a:lnTo>
                <a:lnTo>
                  <a:pt x="303" y="341"/>
                </a:lnTo>
                <a:lnTo>
                  <a:pt x="308" y="345"/>
                </a:lnTo>
                <a:lnTo>
                  <a:pt x="313" y="348"/>
                </a:lnTo>
                <a:lnTo>
                  <a:pt x="319" y="352"/>
                </a:lnTo>
                <a:lnTo>
                  <a:pt x="324" y="356"/>
                </a:lnTo>
                <a:lnTo>
                  <a:pt x="330" y="360"/>
                </a:lnTo>
                <a:lnTo>
                  <a:pt x="335" y="363"/>
                </a:lnTo>
                <a:lnTo>
                  <a:pt x="340" y="367"/>
                </a:lnTo>
                <a:lnTo>
                  <a:pt x="346" y="371"/>
                </a:lnTo>
                <a:lnTo>
                  <a:pt x="351" y="375"/>
                </a:lnTo>
                <a:lnTo>
                  <a:pt x="357" y="379"/>
                </a:lnTo>
                <a:lnTo>
                  <a:pt x="362" y="383"/>
                </a:lnTo>
                <a:lnTo>
                  <a:pt x="367" y="387"/>
                </a:lnTo>
                <a:lnTo>
                  <a:pt x="373" y="391"/>
                </a:lnTo>
                <a:lnTo>
                  <a:pt x="378" y="394"/>
                </a:lnTo>
                <a:lnTo>
                  <a:pt x="384" y="398"/>
                </a:lnTo>
                <a:lnTo>
                  <a:pt x="389" y="402"/>
                </a:lnTo>
                <a:lnTo>
                  <a:pt x="395" y="406"/>
                </a:lnTo>
                <a:lnTo>
                  <a:pt x="400" y="410"/>
                </a:lnTo>
                <a:lnTo>
                  <a:pt x="405" y="414"/>
                </a:lnTo>
                <a:lnTo>
                  <a:pt x="411" y="418"/>
                </a:lnTo>
                <a:lnTo>
                  <a:pt x="416" y="423"/>
                </a:lnTo>
                <a:lnTo>
                  <a:pt x="422" y="427"/>
                </a:lnTo>
                <a:lnTo>
                  <a:pt x="427" y="431"/>
                </a:lnTo>
                <a:lnTo>
                  <a:pt x="432" y="435"/>
                </a:lnTo>
                <a:lnTo>
                  <a:pt x="438" y="439"/>
                </a:lnTo>
                <a:lnTo>
                  <a:pt x="443" y="443"/>
                </a:lnTo>
                <a:lnTo>
                  <a:pt x="449" y="447"/>
                </a:lnTo>
                <a:lnTo>
                  <a:pt x="454" y="451"/>
                </a:lnTo>
                <a:lnTo>
                  <a:pt x="460" y="456"/>
                </a:lnTo>
                <a:lnTo>
                  <a:pt x="465" y="460"/>
                </a:lnTo>
                <a:lnTo>
                  <a:pt x="470" y="464"/>
                </a:lnTo>
                <a:lnTo>
                  <a:pt x="476" y="468"/>
                </a:lnTo>
                <a:lnTo>
                  <a:pt x="481" y="473"/>
                </a:lnTo>
                <a:lnTo>
                  <a:pt x="487" y="477"/>
                </a:lnTo>
                <a:lnTo>
                  <a:pt x="492" y="481"/>
                </a:lnTo>
                <a:lnTo>
                  <a:pt x="497" y="486"/>
                </a:lnTo>
                <a:lnTo>
                  <a:pt x="503" y="490"/>
                </a:lnTo>
                <a:lnTo>
                  <a:pt x="508" y="494"/>
                </a:lnTo>
                <a:lnTo>
                  <a:pt x="514" y="499"/>
                </a:lnTo>
                <a:lnTo>
                  <a:pt x="519" y="503"/>
                </a:lnTo>
                <a:lnTo>
                  <a:pt x="524" y="508"/>
                </a:lnTo>
                <a:lnTo>
                  <a:pt x="530" y="512"/>
                </a:lnTo>
                <a:lnTo>
                  <a:pt x="535" y="517"/>
                </a:lnTo>
                <a:lnTo>
                  <a:pt x="541" y="521"/>
                </a:lnTo>
                <a:lnTo>
                  <a:pt x="546" y="526"/>
                </a:lnTo>
                <a:lnTo>
                  <a:pt x="551" y="530"/>
                </a:lnTo>
                <a:lnTo>
                  <a:pt x="557" y="535"/>
                </a:lnTo>
                <a:lnTo>
                  <a:pt x="562" y="539"/>
                </a:lnTo>
                <a:lnTo>
                  <a:pt x="568" y="544"/>
                </a:lnTo>
                <a:lnTo>
                  <a:pt x="573" y="548"/>
                </a:lnTo>
                <a:lnTo>
                  <a:pt x="578" y="553"/>
                </a:lnTo>
                <a:lnTo>
                  <a:pt x="584" y="558"/>
                </a:lnTo>
                <a:lnTo>
                  <a:pt x="589" y="562"/>
                </a:lnTo>
                <a:lnTo>
                  <a:pt x="594" y="567"/>
                </a:lnTo>
                <a:lnTo>
                  <a:pt x="600" y="572"/>
                </a:lnTo>
                <a:lnTo>
                  <a:pt x="605" y="576"/>
                </a:lnTo>
                <a:lnTo>
                  <a:pt x="611" y="581"/>
                </a:lnTo>
                <a:lnTo>
                  <a:pt x="616" y="586"/>
                </a:lnTo>
                <a:lnTo>
                  <a:pt x="621" y="591"/>
                </a:lnTo>
                <a:lnTo>
                  <a:pt x="627" y="595"/>
                </a:lnTo>
                <a:lnTo>
                  <a:pt x="632" y="600"/>
                </a:lnTo>
                <a:lnTo>
                  <a:pt x="637" y="605"/>
                </a:lnTo>
                <a:lnTo>
                  <a:pt x="643" y="610"/>
                </a:lnTo>
                <a:lnTo>
                  <a:pt x="648" y="615"/>
                </a:lnTo>
                <a:lnTo>
                  <a:pt x="653" y="620"/>
                </a:lnTo>
                <a:lnTo>
                  <a:pt x="659" y="625"/>
                </a:lnTo>
                <a:lnTo>
                  <a:pt x="664" y="630"/>
                </a:lnTo>
                <a:lnTo>
                  <a:pt x="669" y="635"/>
                </a:lnTo>
                <a:lnTo>
                  <a:pt x="675" y="640"/>
                </a:lnTo>
                <a:lnTo>
                  <a:pt x="680" y="645"/>
                </a:lnTo>
                <a:lnTo>
                  <a:pt x="685" y="650"/>
                </a:lnTo>
                <a:lnTo>
                  <a:pt x="691" y="655"/>
                </a:lnTo>
                <a:lnTo>
                  <a:pt x="696" y="660"/>
                </a:lnTo>
                <a:lnTo>
                  <a:pt x="701" y="665"/>
                </a:lnTo>
                <a:lnTo>
                  <a:pt x="707" y="670"/>
                </a:lnTo>
                <a:lnTo>
                  <a:pt x="712" y="675"/>
                </a:lnTo>
                <a:lnTo>
                  <a:pt x="717" y="680"/>
                </a:lnTo>
                <a:lnTo>
                  <a:pt x="722" y="685"/>
                </a:lnTo>
                <a:lnTo>
                  <a:pt x="728" y="690"/>
                </a:lnTo>
                <a:lnTo>
                  <a:pt x="733" y="696"/>
                </a:lnTo>
                <a:lnTo>
                  <a:pt x="738" y="701"/>
                </a:lnTo>
                <a:lnTo>
                  <a:pt x="744" y="706"/>
                </a:lnTo>
                <a:lnTo>
                  <a:pt x="749" y="711"/>
                </a:lnTo>
                <a:lnTo>
                  <a:pt x="754" y="717"/>
                </a:lnTo>
                <a:lnTo>
                  <a:pt x="759" y="722"/>
                </a:lnTo>
                <a:lnTo>
                  <a:pt x="765" y="727"/>
                </a:lnTo>
                <a:lnTo>
                  <a:pt x="770" y="733"/>
                </a:lnTo>
                <a:lnTo>
                  <a:pt x="775" y="738"/>
                </a:lnTo>
                <a:lnTo>
                  <a:pt x="780" y="743"/>
                </a:lnTo>
                <a:lnTo>
                  <a:pt x="786" y="749"/>
                </a:lnTo>
                <a:lnTo>
                  <a:pt x="791" y="754"/>
                </a:lnTo>
                <a:lnTo>
                  <a:pt x="796" y="760"/>
                </a:lnTo>
                <a:lnTo>
                  <a:pt x="801" y="765"/>
                </a:lnTo>
                <a:lnTo>
                  <a:pt x="806" y="771"/>
                </a:lnTo>
                <a:lnTo>
                  <a:pt x="812" y="776"/>
                </a:lnTo>
                <a:lnTo>
                  <a:pt x="817" y="782"/>
                </a:lnTo>
                <a:lnTo>
                  <a:pt x="822" y="787"/>
                </a:lnTo>
                <a:lnTo>
                  <a:pt x="827" y="793"/>
                </a:lnTo>
                <a:lnTo>
                  <a:pt x="832" y="799"/>
                </a:lnTo>
                <a:lnTo>
                  <a:pt x="838" y="804"/>
                </a:lnTo>
                <a:lnTo>
                  <a:pt x="843" y="810"/>
                </a:lnTo>
                <a:lnTo>
                  <a:pt x="848" y="816"/>
                </a:lnTo>
                <a:lnTo>
                  <a:pt x="853" y="821"/>
                </a:lnTo>
                <a:lnTo>
                  <a:pt x="858" y="827"/>
                </a:lnTo>
                <a:lnTo>
                  <a:pt x="863" y="833"/>
                </a:lnTo>
                <a:lnTo>
                  <a:pt x="869" y="838"/>
                </a:lnTo>
                <a:lnTo>
                  <a:pt x="874" y="844"/>
                </a:lnTo>
                <a:lnTo>
                  <a:pt x="879" y="850"/>
                </a:lnTo>
                <a:lnTo>
                  <a:pt x="884" y="856"/>
                </a:lnTo>
                <a:lnTo>
                  <a:pt x="889" y="862"/>
                </a:lnTo>
                <a:lnTo>
                  <a:pt x="894" y="868"/>
                </a:lnTo>
                <a:lnTo>
                  <a:pt x="899" y="873"/>
                </a:lnTo>
                <a:lnTo>
                  <a:pt x="904" y="879"/>
                </a:lnTo>
                <a:lnTo>
                  <a:pt x="909" y="885"/>
                </a:lnTo>
                <a:lnTo>
                  <a:pt x="914" y="891"/>
                </a:lnTo>
                <a:lnTo>
                  <a:pt x="920" y="897"/>
                </a:lnTo>
                <a:lnTo>
                  <a:pt x="925" y="903"/>
                </a:lnTo>
                <a:lnTo>
                  <a:pt x="930" y="909"/>
                </a:lnTo>
                <a:lnTo>
                  <a:pt x="935" y="915"/>
                </a:lnTo>
                <a:lnTo>
                  <a:pt x="940" y="921"/>
                </a:lnTo>
                <a:lnTo>
                  <a:pt x="945" y="928"/>
                </a:lnTo>
                <a:lnTo>
                  <a:pt x="950" y="934"/>
                </a:lnTo>
                <a:lnTo>
                  <a:pt x="955" y="940"/>
                </a:lnTo>
                <a:lnTo>
                  <a:pt x="960" y="946"/>
                </a:lnTo>
                <a:lnTo>
                  <a:pt x="965" y="952"/>
                </a:lnTo>
                <a:lnTo>
                  <a:pt x="970" y="958"/>
                </a:lnTo>
                <a:lnTo>
                  <a:pt x="975" y="965"/>
                </a:lnTo>
                <a:lnTo>
                  <a:pt x="980" y="971"/>
                </a:lnTo>
                <a:lnTo>
                  <a:pt x="985" y="977"/>
                </a:lnTo>
                <a:lnTo>
                  <a:pt x="990" y="983"/>
                </a:lnTo>
                <a:lnTo>
                  <a:pt x="995" y="990"/>
                </a:lnTo>
                <a:lnTo>
                  <a:pt x="1000" y="996"/>
                </a:lnTo>
                <a:lnTo>
                  <a:pt x="1004" y="1003"/>
                </a:lnTo>
                <a:lnTo>
                  <a:pt x="1009" y="1009"/>
                </a:lnTo>
                <a:lnTo>
                  <a:pt x="1014" y="1015"/>
                </a:lnTo>
                <a:lnTo>
                  <a:pt x="1019" y="1022"/>
                </a:lnTo>
                <a:lnTo>
                  <a:pt x="1024" y="1028"/>
                </a:lnTo>
                <a:lnTo>
                  <a:pt x="1029" y="1035"/>
                </a:lnTo>
                <a:lnTo>
                  <a:pt x="1034" y="1041"/>
                </a:lnTo>
                <a:lnTo>
                  <a:pt x="1039" y="1048"/>
                </a:lnTo>
                <a:lnTo>
                  <a:pt x="1044" y="1054"/>
                </a:lnTo>
                <a:lnTo>
                  <a:pt x="1048" y="1061"/>
                </a:lnTo>
                <a:lnTo>
                  <a:pt x="1053" y="1068"/>
                </a:lnTo>
                <a:lnTo>
                  <a:pt x="1058" y="1074"/>
                </a:lnTo>
                <a:lnTo>
                  <a:pt x="1063" y="1081"/>
                </a:lnTo>
                <a:lnTo>
                  <a:pt x="1068" y="1088"/>
                </a:lnTo>
                <a:lnTo>
                  <a:pt x="1073" y="1094"/>
                </a:lnTo>
                <a:lnTo>
                  <a:pt x="1077" y="1101"/>
                </a:lnTo>
                <a:lnTo>
                  <a:pt x="1082" y="1108"/>
                </a:lnTo>
                <a:lnTo>
                  <a:pt x="1087" y="1114"/>
                </a:lnTo>
                <a:lnTo>
                  <a:pt x="1092" y="1121"/>
                </a:lnTo>
                <a:lnTo>
                  <a:pt x="1093" y="1121"/>
                </a:lnTo>
                <a:lnTo>
                  <a:pt x="1095" y="1119"/>
                </a:lnTo>
                <a:lnTo>
                  <a:pt x="1100" y="1116"/>
                </a:lnTo>
                <a:lnTo>
                  <a:pt x="1105" y="1112"/>
                </a:lnTo>
                <a:lnTo>
                  <a:pt x="1112" y="1107"/>
                </a:lnTo>
                <a:lnTo>
                  <a:pt x="1120" y="1102"/>
                </a:lnTo>
                <a:lnTo>
                  <a:pt x="1128" y="1096"/>
                </a:lnTo>
                <a:lnTo>
                  <a:pt x="1137" y="1090"/>
                </a:lnTo>
                <a:lnTo>
                  <a:pt x="1147" y="1084"/>
                </a:lnTo>
                <a:lnTo>
                  <a:pt x="1156" y="1077"/>
                </a:lnTo>
                <a:lnTo>
                  <a:pt x="1166" y="1071"/>
                </a:lnTo>
                <a:lnTo>
                  <a:pt x="1175" y="1065"/>
                </a:lnTo>
                <a:lnTo>
                  <a:pt x="1183" y="1059"/>
                </a:lnTo>
                <a:lnTo>
                  <a:pt x="1191" y="1054"/>
                </a:lnTo>
                <a:lnTo>
                  <a:pt x="1198" y="1049"/>
                </a:lnTo>
                <a:lnTo>
                  <a:pt x="1203" y="1045"/>
                </a:lnTo>
                <a:lnTo>
                  <a:pt x="1208" y="1042"/>
                </a:lnTo>
                <a:lnTo>
                  <a:pt x="1210" y="1040"/>
                </a:lnTo>
                <a:lnTo>
                  <a:pt x="1211" y="1040"/>
                </a:lnTo>
                <a:lnTo>
                  <a:pt x="1206" y="1033"/>
                </a:lnTo>
                <a:lnTo>
                  <a:pt x="1201" y="1027"/>
                </a:lnTo>
                <a:lnTo>
                  <a:pt x="1196" y="1021"/>
                </a:lnTo>
                <a:lnTo>
                  <a:pt x="1191" y="1015"/>
                </a:lnTo>
                <a:lnTo>
                  <a:pt x="1186" y="1009"/>
                </a:lnTo>
                <a:lnTo>
                  <a:pt x="1181" y="1003"/>
                </a:lnTo>
                <a:lnTo>
                  <a:pt x="1176" y="997"/>
                </a:lnTo>
                <a:lnTo>
                  <a:pt x="1170" y="991"/>
                </a:lnTo>
                <a:lnTo>
                  <a:pt x="1165" y="985"/>
                </a:lnTo>
                <a:lnTo>
                  <a:pt x="1160" y="979"/>
                </a:lnTo>
                <a:lnTo>
                  <a:pt x="1155" y="973"/>
                </a:lnTo>
                <a:lnTo>
                  <a:pt x="1150" y="967"/>
                </a:lnTo>
                <a:lnTo>
                  <a:pt x="1145" y="961"/>
                </a:lnTo>
                <a:lnTo>
                  <a:pt x="1139" y="955"/>
                </a:lnTo>
                <a:lnTo>
                  <a:pt x="1134" y="949"/>
                </a:lnTo>
                <a:lnTo>
                  <a:pt x="1129" y="943"/>
                </a:lnTo>
                <a:lnTo>
                  <a:pt x="1124" y="937"/>
                </a:lnTo>
                <a:lnTo>
                  <a:pt x="1119" y="931"/>
                </a:lnTo>
                <a:lnTo>
                  <a:pt x="1113" y="925"/>
                </a:lnTo>
                <a:lnTo>
                  <a:pt x="1108" y="919"/>
                </a:lnTo>
                <a:lnTo>
                  <a:pt x="1103" y="913"/>
                </a:lnTo>
                <a:lnTo>
                  <a:pt x="1098" y="908"/>
                </a:lnTo>
                <a:lnTo>
                  <a:pt x="1092" y="902"/>
                </a:lnTo>
                <a:lnTo>
                  <a:pt x="1087" y="896"/>
                </a:lnTo>
                <a:lnTo>
                  <a:pt x="1082" y="890"/>
                </a:lnTo>
                <a:lnTo>
                  <a:pt x="1077" y="884"/>
                </a:lnTo>
                <a:lnTo>
                  <a:pt x="1071" y="878"/>
                </a:lnTo>
                <a:lnTo>
                  <a:pt x="1066" y="872"/>
                </a:lnTo>
                <a:lnTo>
                  <a:pt x="1061" y="866"/>
                </a:lnTo>
                <a:lnTo>
                  <a:pt x="1055" y="860"/>
                </a:lnTo>
                <a:lnTo>
                  <a:pt x="1050" y="854"/>
                </a:lnTo>
                <a:lnTo>
                  <a:pt x="1045" y="849"/>
                </a:lnTo>
                <a:lnTo>
                  <a:pt x="1039" y="843"/>
                </a:lnTo>
                <a:lnTo>
                  <a:pt x="1034" y="837"/>
                </a:lnTo>
                <a:lnTo>
                  <a:pt x="1029" y="831"/>
                </a:lnTo>
                <a:lnTo>
                  <a:pt x="1023" y="825"/>
                </a:lnTo>
                <a:lnTo>
                  <a:pt x="1018" y="819"/>
                </a:lnTo>
                <a:lnTo>
                  <a:pt x="1012" y="814"/>
                </a:lnTo>
                <a:lnTo>
                  <a:pt x="1007" y="808"/>
                </a:lnTo>
                <a:lnTo>
                  <a:pt x="1002" y="802"/>
                </a:lnTo>
                <a:lnTo>
                  <a:pt x="996" y="796"/>
                </a:lnTo>
                <a:lnTo>
                  <a:pt x="991" y="790"/>
                </a:lnTo>
                <a:lnTo>
                  <a:pt x="986" y="785"/>
                </a:lnTo>
                <a:lnTo>
                  <a:pt x="980" y="779"/>
                </a:lnTo>
                <a:lnTo>
                  <a:pt x="975" y="773"/>
                </a:lnTo>
                <a:lnTo>
                  <a:pt x="969" y="767"/>
                </a:lnTo>
                <a:lnTo>
                  <a:pt x="964" y="762"/>
                </a:lnTo>
                <a:lnTo>
                  <a:pt x="958" y="756"/>
                </a:lnTo>
                <a:lnTo>
                  <a:pt x="953" y="750"/>
                </a:lnTo>
                <a:lnTo>
                  <a:pt x="948" y="744"/>
                </a:lnTo>
                <a:lnTo>
                  <a:pt x="942" y="739"/>
                </a:lnTo>
                <a:lnTo>
                  <a:pt x="937" y="733"/>
                </a:lnTo>
                <a:lnTo>
                  <a:pt x="931" y="727"/>
                </a:lnTo>
                <a:lnTo>
                  <a:pt x="926" y="722"/>
                </a:lnTo>
                <a:lnTo>
                  <a:pt x="920" y="716"/>
                </a:lnTo>
                <a:lnTo>
                  <a:pt x="915" y="710"/>
                </a:lnTo>
                <a:lnTo>
                  <a:pt x="909" y="705"/>
                </a:lnTo>
                <a:lnTo>
                  <a:pt x="904" y="699"/>
                </a:lnTo>
                <a:lnTo>
                  <a:pt x="898" y="694"/>
                </a:lnTo>
                <a:lnTo>
                  <a:pt x="893" y="688"/>
                </a:lnTo>
                <a:lnTo>
                  <a:pt x="887" y="682"/>
                </a:lnTo>
                <a:lnTo>
                  <a:pt x="882" y="677"/>
                </a:lnTo>
                <a:lnTo>
                  <a:pt x="876" y="671"/>
                </a:lnTo>
                <a:lnTo>
                  <a:pt x="871" y="666"/>
                </a:lnTo>
                <a:lnTo>
                  <a:pt x="865" y="660"/>
                </a:lnTo>
                <a:lnTo>
                  <a:pt x="860" y="655"/>
                </a:lnTo>
                <a:lnTo>
                  <a:pt x="854" y="649"/>
                </a:lnTo>
                <a:lnTo>
                  <a:pt x="849" y="644"/>
                </a:lnTo>
                <a:lnTo>
                  <a:pt x="843" y="638"/>
                </a:lnTo>
                <a:lnTo>
                  <a:pt x="838" y="633"/>
                </a:lnTo>
                <a:lnTo>
                  <a:pt x="832" y="627"/>
                </a:lnTo>
                <a:lnTo>
                  <a:pt x="827" y="622"/>
                </a:lnTo>
                <a:lnTo>
                  <a:pt x="821" y="616"/>
                </a:lnTo>
                <a:lnTo>
                  <a:pt x="816" y="611"/>
                </a:lnTo>
                <a:lnTo>
                  <a:pt x="810" y="605"/>
                </a:lnTo>
                <a:lnTo>
                  <a:pt x="805" y="600"/>
                </a:lnTo>
                <a:lnTo>
                  <a:pt x="799" y="595"/>
                </a:lnTo>
                <a:lnTo>
                  <a:pt x="794" y="589"/>
                </a:lnTo>
                <a:lnTo>
                  <a:pt x="788" y="584"/>
                </a:lnTo>
                <a:lnTo>
                  <a:pt x="782" y="579"/>
                </a:lnTo>
                <a:lnTo>
                  <a:pt x="777" y="573"/>
                </a:lnTo>
                <a:lnTo>
                  <a:pt x="771" y="568"/>
                </a:lnTo>
                <a:lnTo>
                  <a:pt x="766" y="563"/>
                </a:lnTo>
                <a:lnTo>
                  <a:pt x="760" y="557"/>
                </a:lnTo>
                <a:lnTo>
                  <a:pt x="755" y="552"/>
                </a:lnTo>
                <a:lnTo>
                  <a:pt x="749" y="547"/>
                </a:lnTo>
                <a:lnTo>
                  <a:pt x="744" y="541"/>
                </a:lnTo>
                <a:lnTo>
                  <a:pt x="738" y="536"/>
                </a:lnTo>
                <a:lnTo>
                  <a:pt x="732" y="531"/>
                </a:lnTo>
                <a:lnTo>
                  <a:pt x="727" y="526"/>
                </a:lnTo>
                <a:lnTo>
                  <a:pt x="721" y="521"/>
                </a:lnTo>
                <a:lnTo>
                  <a:pt x="716" y="515"/>
                </a:lnTo>
                <a:lnTo>
                  <a:pt x="710" y="510"/>
                </a:lnTo>
                <a:lnTo>
                  <a:pt x="705" y="505"/>
                </a:lnTo>
                <a:lnTo>
                  <a:pt x="699" y="500"/>
                </a:lnTo>
                <a:lnTo>
                  <a:pt x="694" y="495"/>
                </a:lnTo>
                <a:lnTo>
                  <a:pt x="688" y="490"/>
                </a:lnTo>
                <a:lnTo>
                  <a:pt x="682" y="485"/>
                </a:lnTo>
                <a:lnTo>
                  <a:pt x="677" y="479"/>
                </a:lnTo>
                <a:lnTo>
                  <a:pt x="671" y="474"/>
                </a:lnTo>
                <a:lnTo>
                  <a:pt x="666" y="469"/>
                </a:lnTo>
                <a:lnTo>
                  <a:pt x="660" y="464"/>
                </a:lnTo>
                <a:lnTo>
                  <a:pt x="655" y="459"/>
                </a:lnTo>
                <a:lnTo>
                  <a:pt x="649" y="454"/>
                </a:lnTo>
                <a:lnTo>
                  <a:pt x="643" y="449"/>
                </a:lnTo>
                <a:lnTo>
                  <a:pt x="638" y="444"/>
                </a:lnTo>
                <a:lnTo>
                  <a:pt x="632" y="439"/>
                </a:lnTo>
                <a:lnTo>
                  <a:pt x="627" y="434"/>
                </a:lnTo>
                <a:lnTo>
                  <a:pt x="621" y="430"/>
                </a:lnTo>
                <a:lnTo>
                  <a:pt x="616" y="425"/>
                </a:lnTo>
                <a:lnTo>
                  <a:pt x="610" y="420"/>
                </a:lnTo>
                <a:lnTo>
                  <a:pt x="604" y="415"/>
                </a:lnTo>
                <a:lnTo>
                  <a:pt x="599" y="410"/>
                </a:lnTo>
                <a:lnTo>
                  <a:pt x="593" y="405"/>
                </a:lnTo>
                <a:lnTo>
                  <a:pt x="588" y="400"/>
                </a:lnTo>
                <a:lnTo>
                  <a:pt x="582" y="396"/>
                </a:lnTo>
                <a:lnTo>
                  <a:pt x="577" y="391"/>
                </a:lnTo>
                <a:lnTo>
                  <a:pt x="571" y="386"/>
                </a:lnTo>
                <a:lnTo>
                  <a:pt x="566" y="381"/>
                </a:lnTo>
                <a:lnTo>
                  <a:pt x="560" y="377"/>
                </a:lnTo>
                <a:lnTo>
                  <a:pt x="554" y="372"/>
                </a:lnTo>
                <a:lnTo>
                  <a:pt x="549" y="367"/>
                </a:lnTo>
                <a:lnTo>
                  <a:pt x="543" y="362"/>
                </a:lnTo>
                <a:lnTo>
                  <a:pt x="538" y="358"/>
                </a:lnTo>
                <a:lnTo>
                  <a:pt x="532" y="353"/>
                </a:lnTo>
                <a:lnTo>
                  <a:pt x="527" y="349"/>
                </a:lnTo>
                <a:lnTo>
                  <a:pt x="521" y="344"/>
                </a:lnTo>
                <a:lnTo>
                  <a:pt x="516" y="339"/>
                </a:lnTo>
                <a:lnTo>
                  <a:pt x="510" y="335"/>
                </a:lnTo>
                <a:lnTo>
                  <a:pt x="505" y="330"/>
                </a:lnTo>
                <a:lnTo>
                  <a:pt x="499" y="326"/>
                </a:lnTo>
                <a:lnTo>
                  <a:pt x="494" y="321"/>
                </a:lnTo>
                <a:lnTo>
                  <a:pt x="488" y="317"/>
                </a:lnTo>
                <a:lnTo>
                  <a:pt x="483" y="312"/>
                </a:lnTo>
                <a:lnTo>
                  <a:pt x="477" y="308"/>
                </a:lnTo>
                <a:lnTo>
                  <a:pt x="472" y="303"/>
                </a:lnTo>
                <a:lnTo>
                  <a:pt x="466" y="299"/>
                </a:lnTo>
                <a:lnTo>
                  <a:pt x="461" y="295"/>
                </a:lnTo>
                <a:lnTo>
                  <a:pt x="455" y="290"/>
                </a:lnTo>
                <a:lnTo>
                  <a:pt x="450" y="286"/>
                </a:lnTo>
                <a:lnTo>
                  <a:pt x="444" y="281"/>
                </a:lnTo>
                <a:lnTo>
                  <a:pt x="439" y="277"/>
                </a:lnTo>
                <a:lnTo>
                  <a:pt x="433" y="273"/>
                </a:lnTo>
                <a:lnTo>
                  <a:pt x="428" y="269"/>
                </a:lnTo>
                <a:lnTo>
                  <a:pt x="422" y="264"/>
                </a:lnTo>
                <a:lnTo>
                  <a:pt x="417" y="260"/>
                </a:lnTo>
                <a:lnTo>
                  <a:pt x="411" y="256"/>
                </a:lnTo>
                <a:lnTo>
                  <a:pt x="406" y="252"/>
                </a:lnTo>
                <a:lnTo>
                  <a:pt x="400" y="248"/>
                </a:lnTo>
                <a:lnTo>
                  <a:pt x="395" y="243"/>
                </a:lnTo>
                <a:lnTo>
                  <a:pt x="389" y="239"/>
                </a:lnTo>
                <a:lnTo>
                  <a:pt x="384" y="235"/>
                </a:lnTo>
                <a:lnTo>
                  <a:pt x="379" y="231"/>
                </a:lnTo>
                <a:lnTo>
                  <a:pt x="373" y="227"/>
                </a:lnTo>
                <a:lnTo>
                  <a:pt x="368" y="223"/>
                </a:lnTo>
                <a:lnTo>
                  <a:pt x="362" y="219"/>
                </a:lnTo>
                <a:lnTo>
                  <a:pt x="357" y="215"/>
                </a:lnTo>
                <a:lnTo>
                  <a:pt x="352" y="211"/>
                </a:lnTo>
                <a:lnTo>
                  <a:pt x="346" y="207"/>
                </a:lnTo>
                <a:lnTo>
                  <a:pt x="341" y="203"/>
                </a:lnTo>
                <a:lnTo>
                  <a:pt x="335" y="199"/>
                </a:lnTo>
                <a:lnTo>
                  <a:pt x="330" y="195"/>
                </a:lnTo>
                <a:lnTo>
                  <a:pt x="325" y="192"/>
                </a:lnTo>
                <a:lnTo>
                  <a:pt x="319" y="188"/>
                </a:lnTo>
                <a:lnTo>
                  <a:pt x="314" y="184"/>
                </a:lnTo>
                <a:lnTo>
                  <a:pt x="309" y="180"/>
                </a:lnTo>
                <a:lnTo>
                  <a:pt x="303" y="176"/>
                </a:lnTo>
                <a:lnTo>
                  <a:pt x="298" y="173"/>
                </a:lnTo>
                <a:lnTo>
                  <a:pt x="293" y="169"/>
                </a:lnTo>
                <a:lnTo>
                  <a:pt x="287" y="165"/>
                </a:lnTo>
                <a:lnTo>
                  <a:pt x="282" y="161"/>
                </a:lnTo>
                <a:lnTo>
                  <a:pt x="277" y="158"/>
                </a:lnTo>
                <a:lnTo>
                  <a:pt x="271" y="154"/>
                </a:lnTo>
                <a:lnTo>
                  <a:pt x="266" y="151"/>
                </a:lnTo>
                <a:lnTo>
                  <a:pt x="261" y="147"/>
                </a:lnTo>
                <a:lnTo>
                  <a:pt x="255" y="143"/>
                </a:lnTo>
                <a:lnTo>
                  <a:pt x="250" y="140"/>
                </a:lnTo>
                <a:lnTo>
                  <a:pt x="245" y="136"/>
                </a:lnTo>
                <a:lnTo>
                  <a:pt x="240" y="133"/>
                </a:lnTo>
                <a:lnTo>
                  <a:pt x="234" y="129"/>
                </a:lnTo>
                <a:lnTo>
                  <a:pt x="229" y="126"/>
                </a:lnTo>
                <a:lnTo>
                  <a:pt x="224" y="123"/>
                </a:lnTo>
                <a:lnTo>
                  <a:pt x="219" y="119"/>
                </a:lnTo>
                <a:lnTo>
                  <a:pt x="213" y="116"/>
                </a:lnTo>
                <a:lnTo>
                  <a:pt x="208" y="113"/>
                </a:lnTo>
                <a:lnTo>
                  <a:pt x="203" y="109"/>
                </a:lnTo>
                <a:lnTo>
                  <a:pt x="198" y="106"/>
                </a:lnTo>
                <a:lnTo>
                  <a:pt x="193" y="103"/>
                </a:lnTo>
                <a:lnTo>
                  <a:pt x="187" y="100"/>
                </a:lnTo>
                <a:lnTo>
                  <a:pt x="182" y="96"/>
                </a:lnTo>
                <a:lnTo>
                  <a:pt x="177" y="93"/>
                </a:lnTo>
                <a:lnTo>
                  <a:pt x="172" y="90"/>
                </a:lnTo>
                <a:lnTo>
                  <a:pt x="167" y="87"/>
                </a:lnTo>
                <a:lnTo>
                  <a:pt x="162" y="84"/>
                </a:lnTo>
                <a:lnTo>
                  <a:pt x="157" y="81"/>
                </a:lnTo>
                <a:lnTo>
                  <a:pt x="151" y="78"/>
                </a:lnTo>
                <a:lnTo>
                  <a:pt x="146" y="75"/>
                </a:lnTo>
                <a:lnTo>
                  <a:pt x="141" y="72"/>
                </a:lnTo>
                <a:lnTo>
                  <a:pt x="136" y="69"/>
                </a:lnTo>
                <a:lnTo>
                  <a:pt x="131" y="66"/>
                </a:lnTo>
                <a:lnTo>
                  <a:pt x="126" y="63"/>
                </a:lnTo>
                <a:lnTo>
                  <a:pt x="121" y="60"/>
                </a:lnTo>
                <a:lnTo>
                  <a:pt x="116" y="57"/>
                </a:lnTo>
                <a:lnTo>
                  <a:pt x="111" y="54"/>
                </a:lnTo>
                <a:lnTo>
                  <a:pt x="106" y="51"/>
                </a:lnTo>
                <a:lnTo>
                  <a:pt x="101" y="49"/>
                </a:lnTo>
                <a:lnTo>
                  <a:pt x="96" y="46"/>
                </a:lnTo>
                <a:lnTo>
                  <a:pt x="91" y="43"/>
                </a:lnTo>
                <a:lnTo>
                  <a:pt x="86" y="40"/>
                </a:lnTo>
                <a:lnTo>
                  <a:pt x="81" y="38"/>
                </a:lnTo>
                <a:lnTo>
                  <a:pt x="76" y="35"/>
                </a:lnTo>
                <a:lnTo>
                  <a:pt x="71" y="33"/>
                </a:lnTo>
                <a:lnTo>
                  <a:pt x="66" y="30"/>
                </a:lnTo>
                <a:lnTo>
                  <a:pt x="61" y="27"/>
                </a:lnTo>
                <a:lnTo>
                  <a:pt x="56" y="25"/>
                </a:lnTo>
                <a:lnTo>
                  <a:pt x="51" y="22"/>
                </a:lnTo>
                <a:lnTo>
                  <a:pt x="47" y="20"/>
                </a:lnTo>
                <a:lnTo>
                  <a:pt x="42" y="17"/>
                </a:lnTo>
                <a:lnTo>
                  <a:pt x="37" y="15"/>
                </a:lnTo>
                <a:lnTo>
                  <a:pt x="32" y="13"/>
                </a:lnTo>
                <a:lnTo>
                  <a:pt x="27" y="11"/>
                </a:lnTo>
                <a:lnTo>
                  <a:pt x="22" y="9"/>
                </a:lnTo>
                <a:lnTo>
                  <a:pt x="17" y="7"/>
                </a:lnTo>
                <a:lnTo>
                  <a:pt x="13" y="4"/>
                </a:lnTo>
                <a:lnTo>
                  <a:pt x="8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9"/>
                </a:lnTo>
                <a:lnTo>
                  <a:pt x="3" y="14"/>
                </a:lnTo>
                <a:lnTo>
                  <a:pt x="3" y="21"/>
                </a:lnTo>
                <a:lnTo>
                  <a:pt x="3" y="30"/>
                </a:lnTo>
                <a:lnTo>
                  <a:pt x="2" y="40"/>
                </a:lnTo>
                <a:lnTo>
                  <a:pt x="2" y="50"/>
                </a:lnTo>
                <a:lnTo>
                  <a:pt x="2" y="61"/>
                </a:lnTo>
                <a:lnTo>
                  <a:pt x="2" y="72"/>
                </a:lnTo>
                <a:lnTo>
                  <a:pt x="2" y="83"/>
                </a:lnTo>
                <a:lnTo>
                  <a:pt x="1" y="94"/>
                </a:lnTo>
                <a:lnTo>
                  <a:pt x="1" y="105"/>
                </a:lnTo>
                <a:lnTo>
                  <a:pt x="1" y="115"/>
                </a:lnTo>
                <a:lnTo>
                  <a:pt x="1" y="125"/>
                </a:lnTo>
                <a:lnTo>
                  <a:pt x="1" y="134"/>
                </a:lnTo>
                <a:lnTo>
                  <a:pt x="1" y="141"/>
                </a:lnTo>
                <a:lnTo>
                  <a:pt x="1" y="147"/>
                </a:lnTo>
                <a:lnTo>
                  <a:pt x="0" y="152"/>
                </a:lnTo>
                <a:lnTo>
                  <a:pt x="0" y="155"/>
                </a:lnTo>
                <a:lnTo>
                  <a:pt x="0" y="15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91" name="Freeform 47"/>
          <p:cNvSpPr>
            <a:spLocks/>
          </p:cNvSpPr>
          <p:nvPr/>
        </p:nvSpPr>
        <p:spPr bwMode="auto">
          <a:xfrm>
            <a:off x="7755829" y="4851261"/>
            <a:ext cx="157817" cy="118909"/>
          </a:xfrm>
          <a:custGeom>
            <a:avLst/>
            <a:gdLst>
              <a:gd name="T0" fmla="*/ 73 w 122"/>
              <a:gd name="T1" fmla="*/ 63 h 92"/>
              <a:gd name="T2" fmla="*/ 82 w 122"/>
              <a:gd name="T3" fmla="*/ 57 h 92"/>
              <a:gd name="T4" fmla="*/ 89 w 122"/>
              <a:gd name="T5" fmla="*/ 50 h 92"/>
              <a:gd name="T6" fmla="*/ 97 w 122"/>
              <a:gd name="T7" fmla="*/ 44 h 92"/>
              <a:gd name="T8" fmla="*/ 103 w 122"/>
              <a:gd name="T9" fmla="*/ 37 h 92"/>
              <a:gd name="T10" fmla="*/ 109 w 122"/>
              <a:gd name="T11" fmla="*/ 31 h 92"/>
              <a:gd name="T12" fmla="*/ 113 w 122"/>
              <a:gd name="T13" fmla="*/ 25 h 92"/>
              <a:gd name="T14" fmla="*/ 117 w 122"/>
              <a:gd name="T15" fmla="*/ 20 h 92"/>
              <a:gd name="T16" fmla="*/ 119 w 122"/>
              <a:gd name="T17" fmla="*/ 15 h 92"/>
              <a:gd name="T18" fmla="*/ 121 w 122"/>
              <a:gd name="T19" fmla="*/ 10 h 92"/>
              <a:gd name="T20" fmla="*/ 121 w 122"/>
              <a:gd name="T21" fmla="*/ 6 h 92"/>
              <a:gd name="T22" fmla="*/ 120 w 122"/>
              <a:gd name="T23" fmla="*/ 3 h 92"/>
              <a:gd name="T24" fmla="*/ 120 w 122"/>
              <a:gd name="T25" fmla="*/ 3 h 92"/>
              <a:gd name="T26" fmla="*/ 117 w 122"/>
              <a:gd name="T27" fmla="*/ 1 h 92"/>
              <a:gd name="T28" fmla="*/ 113 w 122"/>
              <a:gd name="T29" fmla="*/ 0 h 92"/>
              <a:gd name="T30" fmla="*/ 109 w 122"/>
              <a:gd name="T31" fmla="*/ 0 h 92"/>
              <a:gd name="T32" fmla="*/ 103 w 122"/>
              <a:gd name="T33" fmla="*/ 1 h 92"/>
              <a:gd name="T34" fmla="*/ 97 w 122"/>
              <a:gd name="T35" fmla="*/ 2 h 92"/>
              <a:gd name="T36" fmla="*/ 90 w 122"/>
              <a:gd name="T37" fmla="*/ 4 h 92"/>
              <a:gd name="T38" fmla="*/ 82 w 122"/>
              <a:gd name="T39" fmla="*/ 8 h 92"/>
              <a:gd name="T40" fmla="*/ 74 w 122"/>
              <a:gd name="T41" fmla="*/ 12 h 92"/>
              <a:gd name="T42" fmla="*/ 65 w 122"/>
              <a:gd name="T43" fmla="*/ 16 h 92"/>
              <a:gd name="T44" fmla="*/ 56 w 122"/>
              <a:gd name="T45" fmla="*/ 21 h 92"/>
              <a:gd name="T46" fmla="*/ 47 w 122"/>
              <a:gd name="T47" fmla="*/ 27 h 92"/>
              <a:gd name="T48" fmla="*/ 47 w 122"/>
              <a:gd name="T49" fmla="*/ 27 h 92"/>
              <a:gd name="T50" fmla="*/ 39 w 122"/>
              <a:gd name="T51" fmla="*/ 34 h 92"/>
              <a:gd name="T52" fmla="*/ 31 w 122"/>
              <a:gd name="T53" fmla="*/ 40 h 92"/>
              <a:gd name="T54" fmla="*/ 24 w 122"/>
              <a:gd name="T55" fmla="*/ 47 h 92"/>
              <a:gd name="T56" fmla="*/ 17 w 122"/>
              <a:gd name="T57" fmla="*/ 53 h 92"/>
              <a:gd name="T58" fmla="*/ 12 w 122"/>
              <a:gd name="T59" fmla="*/ 59 h 92"/>
              <a:gd name="T60" fmla="*/ 7 w 122"/>
              <a:gd name="T61" fmla="*/ 65 h 92"/>
              <a:gd name="T62" fmla="*/ 4 w 122"/>
              <a:gd name="T63" fmla="*/ 71 h 92"/>
              <a:gd name="T64" fmla="*/ 1 w 122"/>
              <a:gd name="T65" fmla="*/ 76 h 92"/>
              <a:gd name="T66" fmla="*/ 0 w 122"/>
              <a:gd name="T67" fmla="*/ 80 h 92"/>
              <a:gd name="T68" fmla="*/ 0 w 122"/>
              <a:gd name="T69" fmla="*/ 84 h 92"/>
              <a:gd name="T70" fmla="*/ 1 w 122"/>
              <a:gd name="T71" fmla="*/ 87 h 92"/>
              <a:gd name="T72" fmla="*/ 1 w 122"/>
              <a:gd name="T73" fmla="*/ 87 h 92"/>
              <a:gd name="T74" fmla="*/ 4 w 122"/>
              <a:gd name="T75" fmla="*/ 90 h 92"/>
              <a:gd name="T76" fmla="*/ 7 w 122"/>
              <a:gd name="T77" fmla="*/ 91 h 92"/>
              <a:gd name="T78" fmla="*/ 12 w 122"/>
              <a:gd name="T79" fmla="*/ 91 h 92"/>
              <a:gd name="T80" fmla="*/ 18 w 122"/>
              <a:gd name="T81" fmla="*/ 90 h 92"/>
              <a:gd name="T82" fmla="*/ 24 w 122"/>
              <a:gd name="T83" fmla="*/ 89 h 92"/>
              <a:gd name="T84" fmla="*/ 31 w 122"/>
              <a:gd name="T85" fmla="*/ 86 h 92"/>
              <a:gd name="T86" fmla="*/ 39 w 122"/>
              <a:gd name="T87" fmla="*/ 83 h 92"/>
              <a:gd name="T88" fmla="*/ 47 w 122"/>
              <a:gd name="T89" fmla="*/ 79 h 92"/>
              <a:gd name="T90" fmla="*/ 55 w 122"/>
              <a:gd name="T91" fmla="*/ 74 h 92"/>
              <a:gd name="T92" fmla="*/ 64 w 122"/>
              <a:gd name="T93" fmla="*/ 69 h 92"/>
              <a:gd name="T94" fmla="*/ 73 w 122"/>
              <a:gd name="T95" fmla="*/ 63 h 92"/>
              <a:gd name="T96" fmla="*/ 73 w 122"/>
              <a:gd name="T97" fmla="*/ 63 h 92"/>
              <a:gd name="T98" fmla="*/ 73 w 122"/>
              <a:gd name="T99" fmla="*/ 63 h 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2"/>
              <a:gd name="T151" fmla="*/ 0 h 92"/>
              <a:gd name="T152" fmla="*/ 122 w 122"/>
              <a:gd name="T153" fmla="*/ 92 h 9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2" h="92">
                <a:moveTo>
                  <a:pt x="73" y="63"/>
                </a:moveTo>
                <a:lnTo>
                  <a:pt x="82" y="57"/>
                </a:lnTo>
                <a:lnTo>
                  <a:pt x="89" y="50"/>
                </a:lnTo>
                <a:lnTo>
                  <a:pt x="97" y="44"/>
                </a:lnTo>
                <a:lnTo>
                  <a:pt x="103" y="37"/>
                </a:lnTo>
                <a:lnTo>
                  <a:pt x="109" y="31"/>
                </a:lnTo>
                <a:lnTo>
                  <a:pt x="113" y="25"/>
                </a:lnTo>
                <a:lnTo>
                  <a:pt x="117" y="20"/>
                </a:lnTo>
                <a:lnTo>
                  <a:pt x="119" y="15"/>
                </a:lnTo>
                <a:lnTo>
                  <a:pt x="121" y="10"/>
                </a:lnTo>
                <a:lnTo>
                  <a:pt x="121" y="6"/>
                </a:lnTo>
                <a:lnTo>
                  <a:pt x="120" y="3"/>
                </a:lnTo>
                <a:lnTo>
                  <a:pt x="117" y="1"/>
                </a:lnTo>
                <a:lnTo>
                  <a:pt x="113" y="0"/>
                </a:lnTo>
                <a:lnTo>
                  <a:pt x="109" y="0"/>
                </a:lnTo>
                <a:lnTo>
                  <a:pt x="103" y="1"/>
                </a:lnTo>
                <a:lnTo>
                  <a:pt x="97" y="2"/>
                </a:lnTo>
                <a:lnTo>
                  <a:pt x="90" y="4"/>
                </a:lnTo>
                <a:lnTo>
                  <a:pt x="82" y="8"/>
                </a:lnTo>
                <a:lnTo>
                  <a:pt x="74" y="12"/>
                </a:lnTo>
                <a:lnTo>
                  <a:pt x="65" y="16"/>
                </a:lnTo>
                <a:lnTo>
                  <a:pt x="56" y="21"/>
                </a:lnTo>
                <a:lnTo>
                  <a:pt x="47" y="27"/>
                </a:lnTo>
                <a:lnTo>
                  <a:pt x="39" y="34"/>
                </a:lnTo>
                <a:lnTo>
                  <a:pt x="31" y="40"/>
                </a:lnTo>
                <a:lnTo>
                  <a:pt x="24" y="47"/>
                </a:lnTo>
                <a:lnTo>
                  <a:pt x="17" y="53"/>
                </a:lnTo>
                <a:lnTo>
                  <a:pt x="12" y="59"/>
                </a:lnTo>
                <a:lnTo>
                  <a:pt x="7" y="65"/>
                </a:lnTo>
                <a:lnTo>
                  <a:pt x="4" y="71"/>
                </a:lnTo>
                <a:lnTo>
                  <a:pt x="1" y="76"/>
                </a:lnTo>
                <a:lnTo>
                  <a:pt x="0" y="80"/>
                </a:lnTo>
                <a:lnTo>
                  <a:pt x="0" y="84"/>
                </a:lnTo>
                <a:lnTo>
                  <a:pt x="1" y="87"/>
                </a:lnTo>
                <a:lnTo>
                  <a:pt x="4" y="90"/>
                </a:lnTo>
                <a:lnTo>
                  <a:pt x="7" y="91"/>
                </a:lnTo>
                <a:lnTo>
                  <a:pt x="12" y="91"/>
                </a:lnTo>
                <a:lnTo>
                  <a:pt x="18" y="90"/>
                </a:lnTo>
                <a:lnTo>
                  <a:pt x="24" y="89"/>
                </a:lnTo>
                <a:lnTo>
                  <a:pt x="31" y="86"/>
                </a:lnTo>
                <a:lnTo>
                  <a:pt x="39" y="83"/>
                </a:lnTo>
                <a:lnTo>
                  <a:pt x="47" y="79"/>
                </a:lnTo>
                <a:lnTo>
                  <a:pt x="55" y="74"/>
                </a:lnTo>
                <a:lnTo>
                  <a:pt x="64" y="69"/>
                </a:lnTo>
                <a:lnTo>
                  <a:pt x="73" y="63"/>
                </a:lnTo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92" name="Freeform 48"/>
          <p:cNvSpPr>
            <a:spLocks/>
          </p:cNvSpPr>
          <p:nvPr/>
        </p:nvSpPr>
        <p:spPr bwMode="auto">
          <a:xfrm>
            <a:off x="7755829" y="4851261"/>
            <a:ext cx="157817" cy="118909"/>
          </a:xfrm>
          <a:custGeom>
            <a:avLst/>
            <a:gdLst>
              <a:gd name="T0" fmla="*/ 73 w 122"/>
              <a:gd name="T1" fmla="*/ 63 h 92"/>
              <a:gd name="T2" fmla="*/ 82 w 122"/>
              <a:gd name="T3" fmla="*/ 57 h 92"/>
              <a:gd name="T4" fmla="*/ 89 w 122"/>
              <a:gd name="T5" fmla="*/ 50 h 92"/>
              <a:gd name="T6" fmla="*/ 97 w 122"/>
              <a:gd name="T7" fmla="*/ 44 h 92"/>
              <a:gd name="T8" fmla="*/ 103 w 122"/>
              <a:gd name="T9" fmla="*/ 37 h 92"/>
              <a:gd name="T10" fmla="*/ 109 w 122"/>
              <a:gd name="T11" fmla="*/ 31 h 92"/>
              <a:gd name="T12" fmla="*/ 113 w 122"/>
              <a:gd name="T13" fmla="*/ 25 h 92"/>
              <a:gd name="T14" fmla="*/ 117 w 122"/>
              <a:gd name="T15" fmla="*/ 20 h 92"/>
              <a:gd name="T16" fmla="*/ 119 w 122"/>
              <a:gd name="T17" fmla="*/ 15 h 92"/>
              <a:gd name="T18" fmla="*/ 121 w 122"/>
              <a:gd name="T19" fmla="*/ 10 h 92"/>
              <a:gd name="T20" fmla="*/ 121 w 122"/>
              <a:gd name="T21" fmla="*/ 6 h 92"/>
              <a:gd name="T22" fmla="*/ 120 w 122"/>
              <a:gd name="T23" fmla="*/ 3 h 92"/>
              <a:gd name="T24" fmla="*/ 120 w 122"/>
              <a:gd name="T25" fmla="*/ 3 h 92"/>
              <a:gd name="T26" fmla="*/ 117 w 122"/>
              <a:gd name="T27" fmla="*/ 1 h 92"/>
              <a:gd name="T28" fmla="*/ 113 w 122"/>
              <a:gd name="T29" fmla="*/ 0 h 92"/>
              <a:gd name="T30" fmla="*/ 109 w 122"/>
              <a:gd name="T31" fmla="*/ 0 h 92"/>
              <a:gd name="T32" fmla="*/ 103 w 122"/>
              <a:gd name="T33" fmla="*/ 1 h 92"/>
              <a:gd name="T34" fmla="*/ 97 w 122"/>
              <a:gd name="T35" fmla="*/ 2 h 92"/>
              <a:gd name="T36" fmla="*/ 90 w 122"/>
              <a:gd name="T37" fmla="*/ 4 h 92"/>
              <a:gd name="T38" fmla="*/ 82 w 122"/>
              <a:gd name="T39" fmla="*/ 8 h 92"/>
              <a:gd name="T40" fmla="*/ 74 w 122"/>
              <a:gd name="T41" fmla="*/ 12 h 92"/>
              <a:gd name="T42" fmla="*/ 65 w 122"/>
              <a:gd name="T43" fmla="*/ 16 h 92"/>
              <a:gd name="T44" fmla="*/ 56 w 122"/>
              <a:gd name="T45" fmla="*/ 21 h 92"/>
              <a:gd name="T46" fmla="*/ 47 w 122"/>
              <a:gd name="T47" fmla="*/ 27 h 92"/>
              <a:gd name="T48" fmla="*/ 47 w 122"/>
              <a:gd name="T49" fmla="*/ 27 h 92"/>
              <a:gd name="T50" fmla="*/ 39 w 122"/>
              <a:gd name="T51" fmla="*/ 34 h 92"/>
              <a:gd name="T52" fmla="*/ 31 w 122"/>
              <a:gd name="T53" fmla="*/ 40 h 92"/>
              <a:gd name="T54" fmla="*/ 24 w 122"/>
              <a:gd name="T55" fmla="*/ 47 h 92"/>
              <a:gd name="T56" fmla="*/ 17 w 122"/>
              <a:gd name="T57" fmla="*/ 53 h 92"/>
              <a:gd name="T58" fmla="*/ 12 w 122"/>
              <a:gd name="T59" fmla="*/ 59 h 92"/>
              <a:gd name="T60" fmla="*/ 7 w 122"/>
              <a:gd name="T61" fmla="*/ 65 h 92"/>
              <a:gd name="T62" fmla="*/ 4 w 122"/>
              <a:gd name="T63" fmla="*/ 71 h 92"/>
              <a:gd name="T64" fmla="*/ 1 w 122"/>
              <a:gd name="T65" fmla="*/ 76 h 92"/>
              <a:gd name="T66" fmla="*/ 0 w 122"/>
              <a:gd name="T67" fmla="*/ 80 h 92"/>
              <a:gd name="T68" fmla="*/ 0 w 122"/>
              <a:gd name="T69" fmla="*/ 84 h 92"/>
              <a:gd name="T70" fmla="*/ 1 w 122"/>
              <a:gd name="T71" fmla="*/ 87 h 92"/>
              <a:gd name="T72" fmla="*/ 1 w 122"/>
              <a:gd name="T73" fmla="*/ 87 h 92"/>
              <a:gd name="T74" fmla="*/ 4 w 122"/>
              <a:gd name="T75" fmla="*/ 90 h 92"/>
              <a:gd name="T76" fmla="*/ 7 w 122"/>
              <a:gd name="T77" fmla="*/ 91 h 92"/>
              <a:gd name="T78" fmla="*/ 12 w 122"/>
              <a:gd name="T79" fmla="*/ 91 h 92"/>
              <a:gd name="T80" fmla="*/ 18 w 122"/>
              <a:gd name="T81" fmla="*/ 90 h 92"/>
              <a:gd name="T82" fmla="*/ 24 w 122"/>
              <a:gd name="T83" fmla="*/ 89 h 92"/>
              <a:gd name="T84" fmla="*/ 31 w 122"/>
              <a:gd name="T85" fmla="*/ 86 h 92"/>
              <a:gd name="T86" fmla="*/ 39 w 122"/>
              <a:gd name="T87" fmla="*/ 83 h 92"/>
              <a:gd name="T88" fmla="*/ 47 w 122"/>
              <a:gd name="T89" fmla="*/ 79 h 92"/>
              <a:gd name="T90" fmla="*/ 55 w 122"/>
              <a:gd name="T91" fmla="*/ 74 h 92"/>
              <a:gd name="T92" fmla="*/ 64 w 122"/>
              <a:gd name="T93" fmla="*/ 69 h 92"/>
              <a:gd name="T94" fmla="*/ 73 w 122"/>
              <a:gd name="T95" fmla="*/ 63 h 92"/>
              <a:gd name="T96" fmla="*/ 73 w 122"/>
              <a:gd name="T97" fmla="*/ 63 h 92"/>
              <a:gd name="T98" fmla="*/ 73 w 122"/>
              <a:gd name="T99" fmla="*/ 63 h 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2"/>
              <a:gd name="T151" fmla="*/ 0 h 92"/>
              <a:gd name="T152" fmla="*/ 122 w 122"/>
              <a:gd name="T153" fmla="*/ 92 h 9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2" h="92">
                <a:moveTo>
                  <a:pt x="73" y="63"/>
                </a:moveTo>
                <a:lnTo>
                  <a:pt x="82" y="57"/>
                </a:lnTo>
                <a:lnTo>
                  <a:pt x="89" y="50"/>
                </a:lnTo>
                <a:lnTo>
                  <a:pt x="97" y="44"/>
                </a:lnTo>
                <a:lnTo>
                  <a:pt x="103" y="37"/>
                </a:lnTo>
                <a:lnTo>
                  <a:pt x="109" y="31"/>
                </a:lnTo>
                <a:lnTo>
                  <a:pt x="113" y="25"/>
                </a:lnTo>
                <a:lnTo>
                  <a:pt x="117" y="20"/>
                </a:lnTo>
                <a:lnTo>
                  <a:pt x="119" y="15"/>
                </a:lnTo>
                <a:lnTo>
                  <a:pt x="121" y="10"/>
                </a:lnTo>
                <a:lnTo>
                  <a:pt x="121" y="6"/>
                </a:lnTo>
                <a:lnTo>
                  <a:pt x="120" y="3"/>
                </a:lnTo>
                <a:lnTo>
                  <a:pt x="117" y="1"/>
                </a:lnTo>
                <a:lnTo>
                  <a:pt x="113" y="0"/>
                </a:lnTo>
                <a:lnTo>
                  <a:pt x="109" y="0"/>
                </a:lnTo>
                <a:lnTo>
                  <a:pt x="103" y="1"/>
                </a:lnTo>
                <a:lnTo>
                  <a:pt x="97" y="2"/>
                </a:lnTo>
                <a:lnTo>
                  <a:pt x="90" y="4"/>
                </a:lnTo>
                <a:lnTo>
                  <a:pt x="82" y="8"/>
                </a:lnTo>
                <a:lnTo>
                  <a:pt x="74" y="12"/>
                </a:lnTo>
                <a:lnTo>
                  <a:pt x="65" y="16"/>
                </a:lnTo>
                <a:lnTo>
                  <a:pt x="56" y="21"/>
                </a:lnTo>
                <a:lnTo>
                  <a:pt x="47" y="27"/>
                </a:lnTo>
                <a:lnTo>
                  <a:pt x="39" y="34"/>
                </a:lnTo>
                <a:lnTo>
                  <a:pt x="31" y="40"/>
                </a:lnTo>
                <a:lnTo>
                  <a:pt x="24" y="47"/>
                </a:lnTo>
                <a:lnTo>
                  <a:pt x="17" y="53"/>
                </a:lnTo>
                <a:lnTo>
                  <a:pt x="12" y="59"/>
                </a:lnTo>
                <a:lnTo>
                  <a:pt x="7" y="65"/>
                </a:lnTo>
                <a:lnTo>
                  <a:pt x="4" y="71"/>
                </a:lnTo>
                <a:lnTo>
                  <a:pt x="1" y="76"/>
                </a:lnTo>
                <a:lnTo>
                  <a:pt x="0" y="80"/>
                </a:lnTo>
                <a:lnTo>
                  <a:pt x="0" y="84"/>
                </a:lnTo>
                <a:lnTo>
                  <a:pt x="1" y="87"/>
                </a:lnTo>
                <a:lnTo>
                  <a:pt x="4" y="90"/>
                </a:lnTo>
                <a:lnTo>
                  <a:pt x="7" y="91"/>
                </a:lnTo>
                <a:lnTo>
                  <a:pt x="12" y="91"/>
                </a:lnTo>
                <a:lnTo>
                  <a:pt x="18" y="90"/>
                </a:lnTo>
                <a:lnTo>
                  <a:pt x="24" y="89"/>
                </a:lnTo>
                <a:lnTo>
                  <a:pt x="31" y="86"/>
                </a:lnTo>
                <a:lnTo>
                  <a:pt x="39" y="83"/>
                </a:lnTo>
                <a:lnTo>
                  <a:pt x="47" y="79"/>
                </a:lnTo>
                <a:lnTo>
                  <a:pt x="55" y="74"/>
                </a:lnTo>
                <a:lnTo>
                  <a:pt x="64" y="69"/>
                </a:lnTo>
                <a:lnTo>
                  <a:pt x="73" y="6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90193" name="Group 316"/>
          <p:cNvGrpSpPr>
            <a:grpSpLocks/>
          </p:cNvGrpSpPr>
          <p:nvPr/>
        </p:nvGrpSpPr>
        <p:grpSpPr bwMode="auto">
          <a:xfrm>
            <a:off x="5335544" y="3929716"/>
            <a:ext cx="1570404" cy="1353237"/>
            <a:chOff x="2958" y="2145"/>
            <a:chExt cx="1214" cy="1047"/>
          </a:xfrm>
        </p:grpSpPr>
        <p:sp>
          <p:nvSpPr>
            <p:cNvPr id="90393" name="Freeform 43"/>
            <p:cNvSpPr>
              <a:spLocks/>
            </p:cNvSpPr>
            <p:nvPr/>
          </p:nvSpPr>
          <p:spPr bwMode="auto">
            <a:xfrm>
              <a:off x="2958" y="2555"/>
              <a:ext cx="907" cy="637"/>
            </a:xfrm>
            <a:custGeom>
              <a:avLst/>
              <a:gdLst>
                <a:gd name="T0" fmla="*/ 491 w 907"/>
                <a:gd name="T1" fmla="*/ 635 h 637"/>
                <a:gd name="T2" fmla="*/ 536 w 907"/>
                <a:gd name="T3" fmla="*/ 630 h 637"/>
                <a:gd name="T4" fmla="*/ 580 w 907"/>
                <a:gd name="T5" fmla="*/ 622 h 637"/>
                <a:gd name="T6" fmla="*/ 622 w 907"/>
                <a:gd name="T7" fmla="*/ 611 h 637"/>
                <a:gd name="T8" fmla="*/ 662 w 907"/>
                <a:gd name="T9" fmla="*/ 597 h 637"/>
                <a:gd name="T10" fmla="*/ 700 w 907"/>
                <a:gd name="T11" fmla="*/ 579 h 637"/>
                <a:gd name="T12" fmla="*/ 735 w 907"/>
                <a:gd name="T13" fmla="*/ 559 h 637"/>
                <a:gd name="T14" fmla="*/ 768 w 907"/>
                <a:gd name="T15" fmla="*/ 535 h 637"/>
                <a:gd name="T16" fmla="*/ 795 w 907"/>
                <a:gd name="T17" fmla="*/ 511 h 637"/>
                <a:gd name="T18" fmla="*/ 825 w 907"/>
                <a:gd name="T19" fmla="*/ 480 h 637"/>
                <a:gd name="T20" fmla="*/ 851 w 907"/>
                <a:gd name="T21" fmla="*/ 445 h 637"/>
                <a:gd name="T22" fmla="*/ 872 w 907"/>
                <a:gd name="T23" fmla="*/ 408 h 637"/>
                <a:gd name="T24" fmla="*/ 888 w 907"/>
                <a:gd name="T25" fmla="*/ 370 h 637"/>
                <a:gd name="T26" fmla="*/ 899 w 907"/>
                <a:gd name="T27" fmla="*/ 329 h 637"/>
                <a:gd name="T28" fmla="*/ 905 w 907"/>
                <a:gd name="T29" fmla="*/ 287 h 637"/>
                <a:gd name="T30" fmla="*/ 905 w 907"/>
                <a:gd name="T31" fmla="*/ 251 h 637"/>
                <a:gd name="T32" fmla="*/ 900 w 907"/>
                <a:gd name="T33" fmla="*/ 208 h 637"/>
                <a:gd name="T34" fmla="*/ 889 w 907"/>
                <a:gd name="T35" fmla="*/ 166 h 637"/>
                <a:gd name="T36" fmla="*/ 873 w 907"/>
                <a:gd name="T37" fmla="*/ 128 h 637"/>
                <a:gd name="T38" fmla="*/ 851 w 907"/>
                <a:gd name="T39" fmla="*/ 93 h 637"/>
                <a:gd name="T40" fmla="*/ 823 w 907"/>
                <a:gd name="T41" fmla="*/ 63 h 637"/>
                <a:gd name="T42" fmla="*/ 791 w 907"/>
                <a:gd name="T43" fmla="*/ 38 h 637"/>
                <a:gd name="T44" fmla="*/ 762 w 907"/>
                <a:gd name="T45" fmla="*/ 23 h 637"/>
                <a:gd name="T46" fmla="*/ 727 w 907"/>
                <a:gd name="T47" fmla="*/ 12 h 637"/>
                <a:gd name="T48" fmla="*/ 689 w 907"/>
                <a:gd name="T49" fmla="*/ 5 h 637"/>
                <a:gd name="T50" fmla="*/ 648 w 907"/>
                <a:gd name="T51" fmla="*/ 2 h 637"/>
                <a:gd name="T52" fmla="*/ 605 w 907"/>
                <a:gd name="T53" fmla="*/ 2 h 637"/>
                <a:gd name="T54" fmla="*/ 559 w 907"/>
                <a:gd name="T55" fmla="*/ 6 h 637"/>
                <a:gd name="T56" fmla="*/ 512 w 907"/>
                <a:gd name="T57" fmla="*/ 11 h 637"/>
                <a:gd name="T58" fmla="*/ 463 w 907"/>
                <a:gd name="T59" fmla="*/ 18 h 637"/>
                <a:gd name="T60" fmla="*/ 422 w 907"/>
                <a:gd name="T61" fmla="*/ 13 h 637"/>
                <a:gd name="T62" fmla="*/ 374 w 907"/>
                <a:gd name="T63" fmla="*/ 6 h 637"/>
                <a:gd name="T64" fmla="*/ 327 w 907"/>
                <a:gd name="T65" fmla="*/ 1 h 637"/>
                <a:gd name="T66" fmla="*/ 283 w 907"/>
                <a:gd name="T67" fmla="*/ 0 h 637"/>
                <a:gd name="T68" fmla="*/ 241 w 907"/>
                <a:gd name="T69" fmla="*/ 2 h 637"/>
                <a:gd name="T70" fmla="*/ 202 w 907"/>
                <a:gd name="T71" fmla="*/ 8 h 637"/>
                <a:gd name="T72" fmla="*/ 165 w 907"/>
                <a:gd name="T73" fmla="*/ 18 h 637"/>
                <a:gd name="T74" fmla="*/ 133 w 907"/>
                <a:gd name="T75" fmla="*/ 32 h 637"/>
                <a:gd name="T76" fmla="*/ 103 w 907"/>
                <a:gd name="T77" fmla="*/ 51 h 637"/>
                <a:gd name="T78" fmla="*/ 72 w 907"/>
                <a:gd name="T79" fmla="*/ 78 h 637"/>
                <a:gd name="T80" fmla="*/ 46 w 907"/>
                <a:gd name="T81" fmla="*/ 111 h 637"/>
                <a:gd name="T82" fmla="*/ 25 w 907"/>
                <a:gd name="T83" fmla="*/ 147 h 637"/>
                <a:gd name="T84" fmla="*/ 11 w 907"/>
                <a:gd name="T85" fmla="*/ 187 h 637"/>
                <a:gd name="T86" fmla="*/ 2 w 907"/>
                <a:gd name="T87" fmla="*/ 229 h 637"/>
                <a:gd name="T88" fmla="*/ 0 w 907"/>
                <a:gd name="T89" fmla="*/ 266 h 637"/>
                <a:gd name="T90" fmla="*/ 3 w 907"/>
                <a:gd name="T91" fmla="*/ 309 h 637"/>
                <a:gd name="T92" fmla="*/ 11 w 907"/>
                <a:gd name="T93" fmla="*/ 350 h 637"/>
                <a:gd name="T94" fmla="*/ 25 w 907"/>
                <a:gd name="T95" fmla="*/ 389 h 637"/>
                <a:gd name="T96" fmla="*/ 44 w 907"/>
                <a:gd name="T97" fmla="*/ 427 h 637"/>
                <a:gd name="T98" fmla="*/ 68 w 907"/>
                <a:gd name="T99" fmla="*/ 462 h 637"/>
                <a:gd name="T100" fmla="*/ 95 w 907"/>
                <a:gd name="T101" fmla="*/ 496 h 637"/>
                <a:gd name="T102" fmla="*/ 127 w 907"/>
                <a:gd name="T103" fmla="*/ 526 h 637"/>
                <a:gd name="T104" fmla="*/ 154 w 907"/>
                <a:gd name="T105" fmla="*/ 547 h 637"/>
                <a:gd name="T106" fmla="*/ 188 w 907"/>
                <a:gd name="T107" fmla="*/ 569 h 637"/>
                <a:gd name="T108" fmla="*/ 224 w 907"/>
                <a:gd name="T109" fmla="*/ 588 h 637"/>
                <a:gd name="T110" fmla="*/ 263 w 907"/>
                <a:gd name="T111" fmla="*/ 604 h 637"/>
                <a:gd name="T112" fmla="*/ 304 w 907"/>
                <a:gd name="T113" fmla="*/ 617 h 637"/>
                <a:gd name="T114" fmla="*/ 347 w 907"/>
                <a:gd name="T115" fmla="*/ 627 h 637"/>
                <a:gd name="T116" fmla="*/ 391 w 907"/>
                <a:gd name="T117" fmla="*/ 633 h 637"/>
                <a:gd name="T118" fmla="*/ 437 w 907"/>
                <a:gd name="T119" fmla="*/ 636 h 6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7"/>
                <a:gd name="T181" fmla="*/ 0 h 637"/>
                <a:gd name="T182" fmla="*/ 907 w 907"/>
                <a:gd name="T183" fmla="*/ 637 h 6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7" h="637">
                  <a:moveTo>
                    <a:pt x="453" y="636"/>
                  </a:moveTo>
                  <a:lnTo>
                    <a:pt x="460" y="636"/>
                  </a:lnTo>
                  <a:lnTo>
                    <a:pt x="468" y="636"/>
                  </a:lnTo>
                  <a:lnTo>
                    <a:pt x="476" y="636"/>
                  </a:lnTo>
                  <a:lnTo>
                    <a:pt x="483" y="635"/>
                  </a:lnTo>
                  <a:lnTo>
                    <a:pt x="491" y="635"/>
                  </a:lnTo>
                  <a:lnTo>
                    <a:pt x="499" y="634"/>
                  </a:lnTo>
                  <a:lnTo>
                    <a:pt x="506" y="634"/>
                  </a:lnTo>
                  <a:lnTo>
                    <a:pt x="514" y="633"/>
                  </a:lnTo>
                  <a:lnTo>
                    <a:pt x="521" y="632"/>
                  </a:lnTo>
                  <a:lnTo>
                    <a:pt x="529" y="631"/>
                  </a:lnTo>
                  <a:lnTo>
                    <a:pt x="536" y="630"/>
                  </a:lnTo>
                  <a:lnTo>
                    <a:pt x="544" y="629"/>
                  </a:lnTo>
                  <a:lnTo>
                    <a:pt x="551" y="628"/>
                  </a:lnTo>
                  <a:lnTo>
                    <a:pt x="558" y="627"/>
                  </a:lnTo>
                  <a:lnTo>
                    <a:pt x="565" y="625"/>
                  </a:lnTo>
                  <a:lnTo>
                    <a:pt x="573" y="624"/>
                  </a:lnTo>
                  <a:lnTo>
                    <a:pt x="580" y="622"/>
                  </a:lnTo>
                  <a:lnTo>
                    <a:pt x="587" y="621"/>
                  </a:lnTo>
                  <a:lnTo>
                    <a:pt x="594" y="619"/>
                  </a:lnTo>
                  <a:lnTo>
                    <a:pt x="601" y="617"/>
                  </a:lnTo>
                  <a:lnTo>
                    <a:pt x="608" y="615"/>
                  </a:lnTo>
                  <a:lnTo>
                    <a:pt x="615" y="613"/>
                  </a:lnTo>
                  <a:lnTo>
                    <a:pt x="622" y="611"/>
                  </a:lnTo>
                  <a:lnTo>
                    <a:pt x="629" y="609"/>
                  </a:lnTo>
                  <a:lnTo>
                    <a:pt x="635" y="607"/>
                  </a:lnTo>
                  <a:lnTo>
                    <a:pt x="642" y="604"/>
                  </a:lnTo>
                  <a:lnTo>
                    <a:pt x="649" y="602"/>
                  </a:lnTo>
                  <a:lnTo>
                    <a:pt x="655" y="600"/>
                  </a:lnTo>
                  <a:lnTo>
                    <a:pt x="662" y="597"/>
                  </a:lnTo>
                  <a:lnTo>
                    <a:pt x="668" y="594"/>
                  </a:lnTo>
                  <a:lnTo>
                    <a:pt x="675" y="591"/>
                  </a:lnTo>
                  <a:lnTo>
                    <a:pt x="681" y="589"/>
                  </a:lnTo>
                  <a:lnTo>
                    <a:pt x="687" y="586"/>
                  </a:lnTo>
                  <a:lnTo>
                    <a:pt x="694" y="583"/>
                  </a:lnTo>
                  <a:lnTo>
                    <a:pt x="700" y="579"/>
                  </a:lnTo>
                  <a:lnTo>
                    <a:pt x="706" y="576"/>
                  </a:lnTo>
                  <a:lnTo>
                    <a:pt x="712" y="573"/>
                  </a:lnTo>
                  <a:lnTo>
                    <a:pt x="718" y="570"/>
                  </a:lnTo>
                  <a:lnTo>
                    <a:pt x="724" y="566"/>
                  </a:lnTo>
                  <a:lnTo>
                    <a:pt x="729" y="563"/>
                  </a:lnTo>
                  <a:lnTo>
                    <a:pt x="735" y="559"/>
                  </a:lnTo>
                  <a:lnTo>
                    <a:pt x="741" y="555"/>
                  </a:lnTo>
                  <a:lnTo>
                    <a:pt x="746" y="551"/>
                  </a:lnTo>
                  <a:lnTo>
                    <a:pt x="752" y="548"/>
                  </a:lnTo>
                  <a:lnTo>
                    <a:pt x="757" y="544"/>
                  </a:lnTo>
                  <a:lnTo>
                    <a:pt x="763" y="540"/>
                  </a:lnTo>
                  <a:lnTo>
                    <a:pt x="768" y="535"/>
                  </a:lnTo>
                  <a:lnTo>
                    <a:pt x="773" y="531"/>
                  </a:lnTo>
                  <a:lnTo>
                    <a:pt x="779" y="526"/>
                  </a:lnTo>
                  <a:lnTo>
                    <a:pt x="784" y="522"/>
                  </a:lnTo>
                  <a:lnTo>
                    <a:pt x="790" y="517"/>
                  </a:lnTo>
                  <a:lnTo>
                    <a:pt x="795" y="511"/>
                  </a:lnTo>
                  <a:lnTo>
                    <a:pt x="800" y="506"/>
                  </a:lnTo>
                  <a:lnTo>
                    <a:pt x="806" y="501"/>
                  </a:lnTo>
                  <a:lnTo>
                    <a:pt x="811" y="496"/>
                  </a:lnTo>
                  <a:lnTo>
                    <a:pt x="816" y="491"/>
                  </a:lnTo>
                  <a:lnTo>
                    <a:pt x="820" y="485"/>
                  </a:lnTo>
                  <a:lnTo>
                    <a:pt x="825" y="480"/>
                  </a:lnTo>
                  <a:lnTo>
                    <a:pt x="830" y="474"/>
                  </a:lnTo>
                  <a:lnTo>
                    <a:pt x="834" y="468"/>
                  </a:lnTo>
                  <a:lnTo>
                    <a:pt x="838" y="463"/>
                  </a:lnTo>
                  <a:lnTo>
                    <a:pt x="843" y="457"/>
                  </a:lnTo>
                  <a:lnTo>
                    <a:pt x="847" y="451"/>
                  </a:lnTo>
                  <a:lnTo>
                    <a:pt x="851" y="445"/>
                  </a:lnTo>
                  <a:lnTo>
                    <a:pt x="855" y="439"/>
                  </a:lnTo>
                  <a:lnTo>
                    <a:pt x="858" y="433"/>
                  </a:lnTo>
                  <a:lnTo>
                    <a:pt x="862" y="427"/>
                  </a:lnTo>
                  <a:lnTo>
                    <a:pt x="865" y="421"/>
                  </a:lnTo>
                  <a:lnTo>
                    <a:pt x="869" y="415"/>
                  </a:lnTo>
                  <a:lnTo>
                    <a:pt x="872" y="408"/>
                  </a:lnTo>
                  <a:lnTo>
                    <a:pt x="875" y="402"/>
                  </a:lnTo>
                  <a:lnTo>
                    <a:pt x="878" y="396"/>
                  </a:lnTo>
                  <a:lnTo>
                    <a:pt x="881" y="389"/>
                  </a:lnTo>
                  <a:lnTo>
                    <a:pt x="883" y="383"/>
                  </a:lnTo>
                  <a:lnTo>
                    <a:pt x="886" y="376"/>
                  </a:lnTo>
                  <a:lnTo>
                    <a:pt x="888" y="370"/>
                  </a:lnTo>
                  <a:lnTo>
                    <a:pt x="890" y="363"/>
                  </a:lnTo>
                  <a:lnTo>
                    <a:pt x="892" y="356"/>
                  </a:lnTo>
                  <a:lnTo>
                    <a:pt x="894" y="350"/>
                  </a:lnTo>
                  <a:lnTo>
                    <a:pt x="896" y="343"/>
                  </a:lnTo>
                  <a:lnTo>
                    <a:pt x="898" y="336"/>
                  </a:lnTo>
                  <a:lnTo>
                    <a:pt x="899" y="329"/>
                  </a:lnTo>
                  <a:lnTo>
                    <a:pt x="901" y="322"/>
                  </a:lnTo>
                  <a:lnTo>
                    <a:pt x="902" y="315"/>
                  </a:lnTo>
                  <a:lnTo>
                    <a:pt x="903" y="309"/>
                  </a:lnTo>
                  <a:lnTo>
                    <a:pt x="904" y="302"/>
                  </a:lnTo>
                  <a:lnTo>
                    <a:pt x="904" y="295"/>
                  </a:lnTo>
                  <a:lnTo>
                    <a:pt x="905" y="287"/>
                  </a:lnTo>
                  <a:lnTo>
                    <a:pt x="905" y="280"/>
                  </a:lnTo>
                  <a:lnTo>
                    <a:pt x="906" y="273"/>
                  </a:lnTo>
                  <a:lnTo>
                    <a:pt x="906" y="266"/>
                  </a:lnTo>
                  <a:lnTo>
                    <a:pt x="906" y="259"/>
                  </a:lnTo>
                  <a:lnTo>
                    <a:pt x="905" y="251"/>
                  </a:lnTo>
                  <a:lnTo>
                    <a:pt x="905" y="244"/>
                  </a:lnTo>
                  <a:lnTo>
                    <a:pt x="904" y="237"/>
                  </a:lnTo>
                  <a:lnTo>
                    <a:pt x="904" y="229"/>
                  </a:lnTo>
                  <a:lnTo>
                    <a:pt x="903" y="222"/>
                  </a:lnTo>
                  <a:lnTo>
                    <a:pt x="902" y="215"/>
                  </a:lnTo>
                  <a:lnTo>
                    <a:pt x="900" y="208"/>
                  </a:lnTo>
                  <a:lnTo>
                    <a:pt x="899" y="201"/>
                  </a:lnTo>
                  <a:lnTo>
                    <a:pt x="897" y="194"/>
                  </a:lnTo>
                  <a:lnTo>
                    <a:pt x="896" y="187"/>
                  </a:lnTo>
                  <a:lnTo>
                    <a:pt x="894" y="180"/>
                  </a:lnTo>
                  <a:lnTo>
                    <a:pt x="892" y="173"/>
                  </a:lnTo>
                  <a:lnTo>
                    <a:pt x="889" y="166"/>
                  </a:lnTo>
                  <a:lnTo>
                    <a:pt x="887" y="160"/>
                  </a:lnTo>
                  <a:lnTo>
                    <a:pt x="884" y="153"/>
                  </a:lnTo>
                  <a:lnTo>
                    <a:pt x="882" y="147"/>
                  </a:lnTo>
                  <a:lnTo>
                    <a:pt x="879" y="140"/>
                  </a:lnTo>
                  <a:lnTo>
                    <a:pt x="876" y="134"/>
                  </a:lnTo>
                  <a:lnTo>
                    <a:pt x="873" y="128"/>
                  </a:lnTo>
                  <a:lnTo>
                    <a:pt x="869" y="122"/>
                  </a:lnTo>
                  <a:lnTo>
                    <a:pt x="866" y="116"/>
                  </a:lnTo>
                  <a:lnTo>
                    <a:pt x="862" y="110"/>
                  </a:lnTo>
                  <a:lnTo>
                    <a:pt x="859" y="104"/>
                  </a:lnTo>
                  <a:lnTo>
                    <a:pt x="855" y="98"/>
                  </a:lnTo>
                  <a:lnTo>
                    <a:pt x="851" y="93"/>
                  </a:lnTo>
                  <a:lnTo>
                    <a:pt x="846" y="87"/>
                  </a:lnTo>
                  <a:lnTo>
                    <a:pt x="842" y="82"/>
                  </a:lnTo>
                  <a:lnTo>
                    <a:pt x="838" y="77"/>
                  </a:lnTo>
                  <a:lnTo>
                    <a:pt x="833" y="72"/>
                  </a:lnTo>
                  <a:lnTo>
                    <a:pt x="828" y="67"/>
                  </a:lnTo>
                  <a:lnTo>
                    <a:pt x="823" y="63"/>
                  </a:lnTo>
                  <a:lnTo>
                    <a:pt x="818" y="58"/>
                  </a:lnTo>
                  <a:lnTo>
                    <a:pt x="813" y="54"/>
                  </a:lnTo>
                  <a:lnTo>
                    <a:pt x="808" y="50"/>
                  </a:lnTo>
                  <a:lnTo>
                    <a:pt x="802" y="45"/>
                  </a:lnTo>
                  <a:lnTo>
                    <a:pt x="797" y="42"/>
                  </a:lnTo>
                  <a:lnTo>
                    <a:pt x="791" y="38"/>
                  </a:lnTo>
                  <a:lnTo>
                    <a:pt x="785" y="34"/>
                  </a:lnTo>
                  <a:lnTo>
                    <a:pt x="779" y="31"/>
                  </a:lnTo>
                  <a:lnTo>
                    <a:pt x="773" y="28"/>
                  </a:lnTo>
                  <a:lnTo>
                    <a:pt x="768" y="25"/>
                  </a:lnTo>
                  <a:lnTo>
                    <a:pt x="762" y="23"/>
                  </a:lnTo>
                  <a:lnTo>
                    <a:pt x="757" y="21"/>
                  </a:lnTo>
                  <a:lnTo>
                    <a:pt x="751" y="19"/>
                  </a:lnTo>
                  <a:lnTo>
                    <a:pt x="745" y="17"/>
                  </a:lnTo>
                  <a:lnTo>
                    <a:pt x="739" y="15"/>
                  </a:lnTo>
                  <a:lnTo>
                    <a:pt x="733" y="13"/>
                  </a:lnTo>
                  <a:lnTo>
                    <a:pt x="727" y="12"/>
                  </a:lnTo>
                  <a:lnTo>
                    <a:pt x="721" y="10"/>
                  </a:lnTo>
                  <a:lnTo>
                    <a:pt x="715" y="9"/>
                  </a:lnTo>
                  <a:lnTo>
                    <a:pt x="709" y="8"/>
                  </a:lnTo>
                  <a:lnTo>
                    <a:pt x="702" y="7"/>
                  </a:lnTo>
                  <a:lnTo>
                    <a:pt x="696" y="6"/>
                  </a:lnTo>
                  <a:lnTo>
                    <a:pt x="689" y="5"/>
                  </a:lnTo>
                  <a:lnTo>
                    <a:pt x="683" y="4"/>
                  </a:lnTo>
                  <a:lnTo>
                    <a:pt x="676" y="3"/>
                  </a:lnTo>
                  <a:lnTo>
                    <a:pt x="669" y="3"/>
                  </a:lnTo>
                  <a:lnTo>
                    <a:pt x="662" y="3"/>
                  </a:lnTo>
                  <a:lnTo>
                    <a:pt x="655" y="2"/>
                  </a:lnTo>
                  <a:lnTo>
                    <a:pt x="648" y="2"/>
                  </a:lnTo>
                  <a:lnTo>
                    <a:pt x="641" y="2"/>
                  </a:lnTo>
                  <a:lnTo>
                    <a:pt x="634" y="2"/>
                  </a:lnTo>
                  <a:lnTo>
                    <a:pt x="627" y="2"/>
                  </a:lnTo>
                  <a:lnTo>
                    <a:pt x="620" y="2"/>
                  </a:lnTo>
                  <a:lnTo>
                    <a:pt x="612" y="2"/>
                  </a:lnTo>
                  <a:lnTo>
                    <a:pt x="605" y="2"/>
                  </a:lnTo>
                  <a:lnTo>
                    <a:pt x="597" y="3"/>
                  </a:lnTo>
                  <a:lnTo>
                    <a:pt x="590" y="3"/>
                  </a:lnTo>
                  <a:lnTo>
                    <a:pt x="582" y="4"/>
                  </a:lnTo>
                  <a:lnTo>
                    <a:pt x="575" y="4"/>
                  </a:lnTo>
                  <a:lnTo>
                    <a:pt x="567" y="5"/>
                  </a:lnTo>
                  <a:lnTo>
                    <a:pt x="559" y="6"/>
                  </a:lnTo>
                  <a:lnTo>
                    <a:pt x="551" y="6"/>
                  </a:lnTo>
                  <a:lnTo>
                    <a:pt x="543" y="7"/>
                  </a:lnTo>
                  <a:lnTo>
                    <a:pt x="536" y="8"/>
                  </a:lnTo>
                  <a:lnTo>
                    <a:pt x="528" y="9"/>
                  </a:lnTo>
                  <a:lnTo>
                    <a:pt x="520" y="10"/>
                  </a:lnTo>
                  <a:lnTo>
                    <a:pt x="512" y="11"/>
                  </a:lnTo>
                  <a:lnTo>
                    <a:pt x="504" y="12"/>
                  </a:lnTo>
                  <a:lnTo>
                    <a:pt x="495" y="13"/>
                  </a:lnTo>
                  <a:lnTo>
                    <a:pt x="487" y="14"/>
                  </a:lnTo>
                  <a:lnTo>
                    <a:pt x="479" y="15"/>
                  </a:lnTo>
                  <a:lnTo>
                    <a:pt x="471" y="17"/>
                  </a:lnTo>
                  <a:lnTo>
                    <a:pt x="463" y="18"/>
                  </a:lnTo>
                  <a:lnTo>
                    <a:pt x="454" y="19"/>
                  </a:lnTo>
                  <a:lnTo>
                    <a:pt x="446" y="17"/>
                  </a:lnTo>
                  <a:lnTo>
                    <a:pt x="438" y="16"/>
                  </a:lnTo>
                  <a:lnTo>
                    <a:pt x="430" y="14"/>
                  </a:lnTo>
                  <a:lnTo>
                    <a:pt x="422" y="13"/>
                  </a:lnTo>
                  <a:lnTo>
                    <a:pt x="413" y="12"/>
                  </a:lnTo>
                  <a:lnTo>
                    <a:pt x="405" y="10"/>
                  </a:lnTo>
                  <a:lnTo>
                    <a:pt x="397" y="9"/>
                  </a:lnTo>
                  <a:lnTo>
                    <a:pt x="389" y="8"/>
                  </a:lnTo>
                  <a:lnTo>
                    <a:pt x="381" y="7"/>
                  </a:lnTo>
                  <a:lnTo>
                    <a:pt x="374" y="6"/>
                  </a:lnTo>
                  <a:lnTo>
                    <a:pt x="366" y="5"/>
                  </a:lnTo>
                  <a:lnTo>
                    <a:pt x="358" y="4"/>
                  </a:lnTo>
                  <a:lnTo>
                    <a:pt x="350" y="3"/>
                  </a:lnTo>
                  <a:lnTo>
                    <a:pt x="342" y="2"/>
                  </a:lnTo>
                  <a:lnTo>
                    <a:pt x="335" y="2"/>
                  </a:lnTo>
                  <a:lnTo>
                    <a:pt x="327" y="1"/>
                  </a:lnTo>
                  <a:lnTo>
                    <a:pt x="320" y="1"/>
                  </a:lnTo>
                  <a:lnTo>
                    <a:pt x="312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3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62" y="0"/>
                  </a:lnTo>
                  <a:lnTo>
                    <a:pt x="255" y="1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3"/>
                  </a:lnTo>
                  <a:lnTo>
                    <a:pt x="227" y="3"/>
                  </a:lnTo>
                  <a:lnTo>
                    <a:pt x="221" y="4"/>
                  </a:lnTo>
                  <a:lnTo>
                    <a:pt x="214" y="5"/>
                  </a:lnTo>
                  <a:lnTo>
                    <a:pt x="208" y="6"/>
                  </a:lnTo>
                  <a:lnTo>
                    <a:pt x="202" y="8"/>
                  </a:lnTo>
                  <a:lnTo>
                    <a:pt x="195" y="9"/>
                  </a:lnTo>
                  <a:lnTo>
                    <a:pt x="189" y="10"/>
                  </a:lnTo>
                  <a:lnTo>
                    <a:pt x="183" y="12"/>
                  </a:lnTo>
                  <a:lnTo>
                    <a:pt x="177" y="14"/>
                  </a:lnTo>
                  <a:lnTo>
                    <a:pt x="171" y="16"/>
                  </a:lnTo>
                  <a:lnTo>
                    <a:pt x="165" y="18"/>
                  </a:lnTo>
                  <a:lnTo>
                    <a:pt x="160" y="20"/>
                  </a:lnTo>
                  <a:lnTo>
                    <a:pt x="154" y="22"/>
                  </a:lnTo>
                  <a:lnTo>
                    <a:pt x="149" y="24"/>
                  </a:lnTo>
                  <a:lnTo>
                    <a:pt x="143" y="27"/>
                  </a:lnTo>
                  <a:lnTo>
                    <a:pt x="138" y="29"/>
                  </a:lnTo>
                  <a:lnTo>
                    <a:pt x="133" y="32"/>
                  </a:lnTo>
                  <a:lnTo>
                    <a:pt x="126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9" y="47"/>
                  </a:lnTo>
                  <a:lnTo>
                    <a:pt x="103" y="51"/>
                  </a:lnTo>
                  <a:lnTo>
                    <a:pt x="97" y="55"/>
                  </a:lnTo>
                  <a:lnTo>
                    <a:pt x="92" y="59"/>
                  </a:lnTo>
                  <a:lnTo>
                    <a:pt x="87" y="64"/>
                  </a:lnTo>
                  <a:lnTo>
                    <a:pt x="82" y="69"/>
                  </a:lnTo>
                  <a:lnTo>
                    <a:pt x="77" y="74"/>
                  </a:lnTo>
                  <a:lnTo>
                    <a:pt x="72" y="78"/>
                  </a:lnTo>
                  <a:lnTo>
                    <a:pt x="67" y="84"/>
                  </a:lnTo>
                  <a:lnTo>
                    <a:pt x="63" y="89"/>
                  </a:lnTo>
                  <a:lnTo>
                    <a:pt x="58" y="94"/>
                  </a:lnTo>
                  <a:lnTo>
                    <a:pt x="54" y="100"/>
                  </a:lnTo>
                  <a:lnTo>
                    <a:pt x="50" y="105"/>
                  </a:lnTo>
                  <a:lnTo>
                    <a:pt x="46" y="111"/>
                  </a:lnTo>
                  <a:lnTo>
                    <a:pt x="42" y="117"/>
                  </a:lnTo>
                  <a:lnTo>
                    <a:pt x="38" y="123"/>
                  </a:lnTo>
                  <a:lnTo>
                    <a:pt x="35" y="129"/>
                  </a:lnTo>
                  <a:lnTo>
                    <a:pt x="32" y="135"/>
                  </a:lnTo>
                  <a:lnTo>
                    <a:pt x="28" y="141"/>
                  </a:lnTo>
                  <a:lnTo>
                    <a:pt x="25" y="147"/>
                  </a:lnTo>
                  <a:lnTo>
                    <a:pt x="23" y="154"/>
                  </a:lnTo>
                  <a:lnTo>
                    <a:pt x="20" y="160"/>
                  </a:lnTo>
                  <a:lnTo>
                    <a:pt x="17" y="167"/>
                  </a:lnTo>
                  <a:lnTo>
                    <a:pt x="15" y="173"/>
                  </a:lnTo>
                  <a:lnTo>
                    <a:pt x="13" y="180"/>
                  </a:lnTo>
                  <a:lnTo>
                    <a:pt x="11" y="187"/>
                  </a:lnTo>
                  <a:lnTo>
                    <a:pt x="9" y="194"/>
                  </a:lnTo>
                  <a:lnTo>
                    <a:pt x="7" y="201"/>
                  </a:lnTo>
                  <a:lnTo>
                    <a:pt x="6" y="208"/>
                  </a:lnTo>
                  <a:lnTo>
                    <a:pt x="4" y="215"/>
                  </a:lnTo>
                  <a:lnTo>
                    <a:pt x="3" y="222"/>
                  </a:lnTo>
                  <a:lnTo>
                    <a:pt x="2" y="229"/>
                  </a:lnTo>
                  <a:lnTo>
                    <a:pt x="1" y="237"/>
                  </a:lnTo>
                  <a:lnTo>
                    <a:pt x="1" y="244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1" y="287"/>
                  </a:lnTo>
                  <a:lnTo>
                    <a:pt x="1" y="295"/>
                  </a:lnTo>
                  <a:lnTo>
                    <a:pt x="2" y="302"/>
                  </a:lnTo>
                  <a:lnTo>
                    <a:pt x="3" y="309"/>
                  </a:lnTo>
                  <a:lnTo>
                    <a:pt x="4" y="315"/>
                  </a:lnTo>
                  <a:lnTo>
                    <a:pt x="5" y="322"/>
                  </a:lnTo>
                  <a:lnTo>
                    <a:pt x="7" y="329"/>
                  </a:lnTo>
                  <a:lnTo>
                    <a:pt x="8" y="336"/>
                  </a:lnTo>
                  <a:lnTo>
                    <a:pt x="10" y="343"/>
                  </a:lnTo>
                  <a:lnTo>
                    <a:pt x="11" y="350"/>
                  </a:lnTo>
                  <a:lnTo>
                    <a:pt x="13" y="356"/>
                  </a:lnTo>
                  <a:lnTo>
                    <a:pt x="15" y="363"/>
                  </a:lnTo>
                  <a:lnTo>
                    <a:pt x="18" y="370"/>
                  </a:lnTo>
                  <a:lnTo>
                    <a:pt x="20" y="376"/>
                  </a:lnTo>
                  <a:lnTo>
                    <a:pt x="23" y="383"/>
                  </a:lnTo>
                  <a:lnTo>
                    <a:pt x="25" y="389"/>
                  </a:lnTo>
                  <a:lnTo>
                    <a:pt x="28" y="396"/>
                  </a:lnTo>
                  <a:lnTo>
                    <a:pt x="31" y="402"/>
                  </a:lnTo>
                  <a:lnTo>
                    <a:pt x="34" y="408"/>
                  </a:lnTo>
                  <a:lnTo>
                    <a:pt x="37" y="415"/>
                  </a:lnTo>
                  <a:lnTo>
                    <a:pt x="41" y="421"/>
                  </a:lnTo>
                  <a:lnTo>
                    <a:pt x="44" y="427"/>
                  </a:lnTo>
                  <a:lnTo>
                    <a:pt x="48" y="433"/>
                  </a:lnTo>
                  <a:lnTo>
                    <a:pt x="51" y="439"/>
                  </a:lnTo>
                  <a:lnTo>
                    <a:pt x="55" y="445"/>
                  </a:lnTo>
                  <a:lnTo>
                    <a:pt x="59" y="451"/>
                  </a:lnTo>
                  <a:lnTo>
                    <a:pt x="63" y="457"/>
                  </a:lnTo>
                  <a:lnTo>
                    <a:pt x="68" y="462"/>
                  </a:lnTo>
                  <a:lnTo>
                    <a:pt x="72" y="468"/>
                  </a:lnTo>
                  <a:lnTo>
                    <a:pt x="76" y="474"/>
                  </a:lnTo>
                  <a:lnTo>
                    <a:pt x="81" y="479"/>
                  </a:lnTo>
                  <a:lnTo>
                    <a:pt x="86" y="485"/>
                  </a:lnTo>
                  <a:lnTo>
                    <a:pt x="91" y="490"/>
                  </a:lnTo>
                  <a:lnTo>
                    <a:pt x="95" y="496"/>
                  </a:lnTo>
                  <a:lnTo>
                    <a:pt x="100" y="501"/>
                  </a:lnTo>
                  <a:lnTo>
                    <a:pt x="106" y="506"/>
                  </a:lnTo>
                  <a:lnTo>
                    <a:pt x="111" y="511"/>
                  </a:lnTo>
                  <a:lnTo>
                    <a:pt x="116" y="516"/>
                  </a:lnTo>
                  <a:lnTo>
                    <a:pt x="122" y="521"/>
                  </a:lnTo>
                  <a:lnTo>
                    <a:pt x="127" y="526"/>
                  </a:lnTo>
                  <a:lnTo>
                    <a:pt x="133" y="531"/>
                  </a:lnTo>
                  <a:lnTo>
                    <a:pt x="138" y="535"/>
                  </a:lnTo>
                  <a:lnTo>
                    <a:pt x="143" y="539"/>
                  </a:lnTo>
                  <a:lnTo>
                    <a:pt x="149" y="543"/>
                  </a:lnTo>
                  <a:lnTo>
                    <a:pt x="154" y="547"/>
                  </a:lnTo>
                  <a:lnTo>
                    <a:pt x="159" y="551"/>
                  </a:lnTo>
                  <a:lnTo>
                    <a:pt x="165" y="555"/>
                  </a:lnTo>
                  <a:lnTo>
                    <a:pt x="170" y="559"/>
                  </a:lnTo>
                  <a:lnTo>
                    <a:pt x="176" y="562"/>
                  </a:lnTo>
                  <a:lnTo>
                    <a:pt x="182" y="566"/>
                  </a:lnTo>
                  <a:lnTo>
                    <a:pt x="188" y="569"/>
                  </a:lnTo>
                  <a:lnTo>
                    <a:pt x="194" y="573"/>
                  </a:lnTo>
                  <a:lnTo>
                    <a:pt x="200" y="576"/>
                  </a:lnTo>
                  <a:lnTo>
                    <a:pt x="206" y="579"/>
                  </a:lnTo>
                  <a:lnTo>
                    <a:pt x="212" y="582"/>
                  </a:lnTo>
                  <a:lnTo>
                    <a:pt x="218" y="585"/>
                  </a:lnTo>
                  <a:lnTo>
                    <a:pt x="224" y="588"/>
                  </a:lnTo>
                  <a:lnTo>
                    <a:pt x="231" y="591"/>
                  </a:lnTo>
                  <a:lnTo>
                    <a:pt x="237" y="594"/>
                  </a:lnTo>
                  <a:lnTo>
                    <a:pt x="243" y="597"/>
                  </a:lnTo>
                  <a:lnTo>
                    <a:pt x="250" y="599"/>
                  </a:lnTo>
                  <a:lnTo>
                    <a:pt x="256" y="602"/>
                  </a:lnTo>
                  <a:lnTo>
                    <a:pt x="263" y="604"/>
                  </a:lnTo>
                  <a:lnTo>
                    <a:pt x="270" y="607"/>
                  </a:lnTo>
                  <a:lnTo>
                    <a:pt x="277" y="609"/>
                  </a:lnTo>
                  <a:lnTo>
                    <a:pt x="283" y="611"/>
                  </a:lnTo>
                  <a:lnTo>
                    <a:pt x="290" y="613"/>
                  </a:lnTo>
                  <a:lnTo>
                    <a:pt x="297" y="615"/>
                  </a:lnTo>
                  <a:lnTo>
                    <a:pt x="304" y="617"/>
                  </a:lnTo>
                  <a:lnTo>
                    <a:pt x="311" y="619"/>
                  </a:lnTo>
                  <a:lnTo>
                    <a:pt x="318" y="621"/>
                  </a:lnTo>
                  <a:lnTo>
                    <a:pt x="325" y="622"/>
                  </a:lnTo>
                  <a:lnTo>
                    <a:pt x="332" y="624"/>
                  </a:lnTo>
                  <a:lnTo>
                    <a:pt x="340" y="625"/>
                  </a:lnTo>
                  <a:lnTo>
                    <a:pt x="347" y="627"/>
                  </a:lnTo>
                  <a:lnTo>
                    <a:pt x="354" y="628"/>
                  </a:lnTo>
                  <a:lnTo>
                    <a:pt x="362" y="629"/>
                  </a:lnTo>
                  <a:lnTo>
                    <a:pt x="369" y="630"/>
                  </a:lnTo>
                  <a:lnTo>
                    <a:pt x="376" y="631"/>
                  </a:lnTo>
                  <a:lnTo>
                    <a:pt x="384" y="632"/>
                  </a:lnTo>
                  <a:lnTo>
                    <a:pt x="391" y="633"/>
                  </a:lnTo>
                  <a:lnTo>
                    <a:pt x="399" y="634"/>
                  </a:lnTo>
                  <a:lnTo>
                    <a:pt x="407" y="634"/>
                  </a:lnTo>
                  <a:lnTo>
                    <a:pt x="414" y="635"/>
                  </a:lnTo>
                  <a:lnTo>
                    <a:pt x="422" y="635"/>
                  </a:lnTo>
                  <a:lnTo>
                    <a:pt x="429" y="636"/>
                  </a:lnTo>
                  <a:lnTo>
                    <a:pt x="437" y="636"/>
                  </a:lnTo>
                  <a:lnTo>
                    <a:pt x="445" y="636"/>
                  </a:lnTo>
                  <a:lnTo>
                    <a:pt x="453" y="63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394" name="Freeform 49"/>
            <p:cNvSpPr>
              <a:spLocks/>
            </p:cNvSpPr>
            <p:nvPr/>
          </p:nvSpPr>
          <p:spPr bwMode="auto">
            <a:xfrm>
              <a:off x="3696" y="2145"/>
              <a:ext cx="476" cy="519"/>
            </a:xfrm>
            <a:custGeom>
              <a:avLst/>
              <a:gdLst>
                <a:gd name="T0" fmla="*/ 2 w 476"/>
                <a:gd name="T1" fmla="*/ 456 h 519"/>
                <a:gd name="T2" fmla="*/ 6 w 476"/>
                <a:gd name="T3" fmla="*/ 432 h 519"/>
                <a:gd name="T4" fmla="*/ 12 w 476"/>
                <a:gd name="T5" fmla="*/ 408 h 519"/>
                <a:gd name="T6" fmla="*/ 20 w 476"/>
                <a:gd name="T7" fmla="*/ 382 h 519"/>
                <a:gd name="T8" fmla="*/ 28 w 476"/>
                <a:gd name="T9" fmla="*/ 355 h 519"/>
                <a:gd name="T10" fmla="*/ 39 w 476"/>
                <a:gd name="T11" fmla="*/ 327 h 519"/>
                <a:gd name="T12" fmla="*/ 50 w 476"/>
                <a:gd name="T13" fmla="*/ 299 h 519"/>
                <a:gd name="T14" fmla="*/ 62 w 476"/>
                <a:gd name="T15" fmla="*/ 270 h 519"/>
                <a:gd name="T16" fmla="*/ 76 w 476"/>
                <a:gd name="T17" fmla="*/ 242 h 519"/>
                <a:gd name="T18" fmla="*/ 90 w 476"/>
                <a:gd name="T19" fmla="*/ 213 h 519"/>
                <a:gd name="T20" fmla="*/ 104 w 476"/>
                <a:gd name="T21" fmla="*/ 185 h 519"/>
                <a:gd name="T22" fmla="*/ 119 w 476"/>
                <a:gd name="T23" fmla="*/ 157 h 519"/>
                <a:gd name="T24" fmla="*/ 135 w 476"/>
                <a:gd name="T25" fmla="*/ 131 h 519"/>
                <a:gd name="T26" fmla="*/ 151 w 476"/>
                <a:gd name="T27" fmla="*/ 105 h 519"/>
                <a:gd name="T28" fmla="*/ 166 w 476"/>
                <a:gd name="T29" fmla="*/ 80 h 519"/>
                <a:gd name="T30" fmla="*/ 182 w 476"/>
                <a:gd name="T31" fmla="*/ 57 h 519"/>
                <a:gd name="T32" fmla="*/ 198 w 476"/>
                <a:gd name="T33" fmla="*/ 36 h 519"/>
                <a:gd name="T34" fmla="*/ 209 w 476"/>
                <a:gd name="T35" fmla="*/ 21 h 519"/>
                <a:gd name="T36" fmla="*/ 235 w 476"/>
                <a:gd name="T37" fmla="*/ 11 h 519"/>
                <a:gd name="T38" fmla="*/ 261 w 476"/>
                <a:gd name="T39" fmla="*/ 4 h 519"/>
                <a:gd name="T40" fmla="*/ 287 w 476"/>
                <a:gd name="T41" fmla="*/ 1 h 519"/>
                <a:gd name="T42" fmla="*/ 314 w 476"/>
                <a:gd name="T43" fmla="*/ 1 h 519"/>
                <a:gd name="T44" fmla="*/ 339 w 476"/>
                <a:gd name="T45" fmla="*/ 4 h 519"/>
                <a:gd name="T46" fmla="*/ 364 w 476"/>
                <a:gd name="T47" fmla="*/ 11 h 519"/>
                <a:gd name="T48" fmla="*/ 387 w 476"/>
                <a:gd name="T49" fmla="*/ 20 h 519"/>
                <a:gd name="T50" fmla="*/ 409 w 476"/>
                <a:gd name="T51" fmla="*/ 31 h 519"/>
                <a:gd name="T52" fmla="*/ 428 w 476"/>
                <a:gd name="T53" fmla="*/ 45 h 519"/>
                <a:gd name="T54" fmla="*/ 444 w 476"/>
                <a:gd name="T55" fmla="*/ 60 h 519"/>
                <a:gd name="T56" fmla="*/ 458 w 476"/>
                <a:gd name="T57" fmla="*/ 77 h 519"/>
                <a:gd name="T58" fmla="*/ 467 w 476"/>
                <a:gd name="T59" fmla="*/ 96 h 519"/>
                <a:gd name="T60" fmla="*/ 473 w 476"/>
                <a:gd name="T61" fmla="*/ 115 h 519"/>
                <a:gd name="T62" fmla="*/ 475 w 476"/>
                <a:gd name="T63" fmla="*/ 135 h 519"/>
                <a:gd name="T64" fmla="*/ 472 w 476"/>
                <a:gd name="T65" fmla="*/ 151 h 519"/>
                <a:gd name="T66" fmla="*/ 461 w 476"/>
                <a:gd name="T67" fmla="*/ 181 h 519"/>
                <a:gd name="T68" fmla="*/ 448 w 476"/>
                <a:gd name="T69" fmla="*/ 210 h 519"/>
                <a:gd name="T70" fmla="*/ 434 w 476"/>
                <a:gd name="T71" fmla="*/ 237 h 519"/>
                <a:gd name="T72" fmla="*/ 419 w 476"/>
                <a:gd name="T73" fmla="*/ 263 h 519"/>
                <a:gd name="T74" fmla="*/ 403 w 476"/>
                <a:gd name="T75" fmla="*/ 288 h 519"/>
                <a:gd name="T76" fmla="*/ 386 w 476"/>
                <a:gd name="T77" fmla="*/ 311 h 519"/>
                <a:gd name="T78" fmla="*/ 369 w 476"/>
                <a:gd name="T79" fmla="*/ 333 h 519"/>
                <a:gd name="T80" fmla="*/ 350 w 476"/>
                <a:gd name="T81" fmla="*/ 354 h 519"/>
                <a:gd name="T82" fmla="*/ 330 w 476"/>
                <a:gd name="T83" fmla="*/ 373 h 519"/>
                <a:gd name="T84" fmla="*/ 319 w 476"/>
                <a:gd name="T85" fmla="*/ 382 h 519"/>
                <a:gd name="T86" fmla="*/ 306 w 476"/>
                <a:gd name="T87" fmla="*/ 392 h 519"/>
                <a:gd name="T88" fmla="*/ 281 w 476"/>
                <a:gd name="T89" fmla="*/ 411 h 519"/>
                <a:gd name="T90" fmla="*/ 247 w 476"/>
                <a:gd name="T91" fmla="*/ 436 h 519"/>
                <a:gd name="T92" fmla="*/ 211 w 476"/>
                <a:gd name="T93" fmla="*/ 463 h 519"/>
                <a:gd name="T94" fmla="*/ 178 w 476"/>
                <a:gd name="T95" fmla="*/ 488 h 519"/>
                <a:gd name="T96" fmla="*/ 152 w 476"/>
                <a:gd name="T97" fmla="*/ 508 h 519"/>
                <a:gd name="T98" fmla="*/ 139 w 476"/>
                <a:gd name="T99" fmla="*/ 517 h 519"/>
                <a:gd name="T100" fmla="*/ 134 w 476"/>
                <a:gd name="T101" fmla="*/ 516 h 519"/>
                <a:gd name="T102" fmla="*/ 106 w 476"/>
                <a:gd name="T103" fmla="*/ 507 h 519"/>
                <a:gd name="T104" fmla="*/ 64 w 476"/>
                <a:gd name="T105" fmla="*/ 493 h 519"/>
                <a:gd name="T106" fmla="*/ 24 w 476"/>
                <a:gd name="T107" fmla="*/ 480 h 519"/>
                <a:gd name="T108" fmla="*/ 1 w 476"/>
                <a:gd name="T109" fmla="*/ 472 h 5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6"/>
                <a:gd name="T166" fmla="*/ 0 h 519"/>
                <a:gd name="T167" fmla="*/ 476 w 476"/>
                <a:gd name="T168" fmla="*/ 519 h 5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6" h="519">
                  <a:moveTo>
                    <a:pt x="0" y="472"/>
                  </a:moveTo>
                  <a:lnTo>
                    <a:pt x="1" y="467"/>
                  </a:lnTo>
                  <a:lnTo>
                    <a:pt x="1" y="461"/>
                  </a:lnTo>
                  <a:lnTo>
                    <a:pt x="2" y="456"/>
                  </a:lnTo>
                  <a:lnTo>
                    <a:pt x="3" y="450"/>
                  </a:lnTo>
                  <a:lnTo>
                    <a:pt x="4" y="444"/>
                  </a:lnTo>
                  <a:lnTo>
                    <a:pt x="5" y="438"/>
                  </a:lnTo>
                  <a:lnTo>
                    <a:pt x="6" y="432"/>
                  </a:lnTo>
                  <a:lnTo>
                    <a:pt x="8" y="426"/>
                  </a:lnTo>
                  <a:lnTo>
                    <a:pt x="9" y="420"/>
                  </a:lnTo>
                  <a:lnTo>
                    <a:pt x="10" y="414"/>
                  </a:lnTo>
                  <a:lnTo>
                    <a:pt x="12" y="408"/>
                  </a:lnTo>
                  <a:lnTo>
                    <a:pt x="14" y="401"/>
                  </a:lnTo>
                  <a:lnTo>
                    <a:pt x="16" y="395"/>
                  </a:lnTo>
                  <a:lnTo>
                    <a:pt x="18" y="388"/>
                  </a:lnTo>
                  <a:lnTo>
                    <a:pt x="20" y="382"/>
                  </a:lnTo>
                  <a:lnTo>
                    <a:pt x="22" y="375"/>
                  </a:lnTo>
                  <a:lnTo>
                    <a:pt x="24" y="368"/>
                  </a:lnTo>
                  <a:lnTo>
                    <a:pt x="26" y="362"/>
                  </a:lnTo>
                  <a:lnTo>
                    <a:pt x="28" y="355"/>
                  </a:lnTo>
                  <a:lnTo>
                    <a:pt x="31" y="348"/>
                  </a:lnTo>
                  <a:lnTo>
                    <a:pt x="33" y="341"/>
                  </a:lnTo>
                  <a:lnTo>
                    <a:pt x="36" y="334"/>
                  </a:lnTo>
                  <a:lnTo>
                    <a:pt x="39" y="327"/>
                  </a:lnTo>
                  <a:lnTo>
                    <a:pt x="41" y="320"/>
                  </a:lnTo>
                  <a:lnTo>
                    <a:pt x="44" y="313"/>
                  </a:lnTo>
                  <a:lnTo>
                    <a:pt x="47" y="306"/>
                  </a:lnTo>
                  <a:lnTo>
                    <a:pt x="50" y="299"/>
                  </a:lnTo>
                  <a:lnTo>
                    <a:pt x="53" y="292"/>
                  </a:lnTo>
                  <a:lnTo>
                    <a:pt x="56" y="285"/>
                  </a:lnTo>
                  <a:lnTo>
                    <a:pt x="59" y="277"/>
                  </a:lnTo>
                  <a:lnTo>
                    <a:pt x="62" y="270"/>
                  </a:lnTo>
                  <a:lnTo>
                    <a:pt x="66" y="263"/>
                  </a:lnTo>
                  <a:lnTo>
                    <a:pt x="69" y="256"/>
                  </a:lnTo>
                  <a:lnTo>
                    <a:pt x="72" y="249"/>
                  </a:lnTo>
                  <a:lnTo>
                    <a:pt x="76" y="242"/>
                  </a:lnTo>
                  <a:lnTo>
                    <a:pt x="79" y="234"/>
                  </a:lnTo>
                  <a:lnTo>
                    <a:pt x="82" y="227"/>
                  </a:lnTo>
                  <a:lnTo>
                    <a:pt x="86" y="220"/>
                  </a:lnTo>
                  <a:lnTo>
                    <a:pt x="90" y="213"/>
                  </a:lnTo>
                  <a:lnTo>
                    <a:pt x="93" y="206"/>
                  </a:lnTo>
                  <a:lnTo>
                    <a:pt x="97" y="199"/>
                  </a:lnTo>
                  <a:lnTo>
                    <a:pt x="100" y="192"/>
                  </a:lnTo>
                  <a:lnTo>
                    <a:pt x="104" y="185"/>
                  </a:lnTo>
                  <a:lnTo>
                    <a:pt x="108" y="178"/>
                  </a:lnTo>
                  <a:lnTo>
                    <a:pt x="112" y="171"/>
                  </a:lnTo>
                  <a:lnTo>
                    <a:pt x="116" y="164"/>
                  </a:lnTo>
                  <a:lnTo>
                    <a:pt x="119" y="157"/>
                  </a:lnTo>
                  <a:lnTo>
                    <a:pt x="123" y="151"/>
                  </a:lnTo>
                  <a:lnTo>
                    <a:pt x="127" y="144"/>
                  </a:lnTo>
                  <a:lnTo>
                    <a:pt x="131" y="137"/>
                  </a:lnTo>
                  <a:lnTo>
                    <a:pt x="135" y="131"/>
                  </a:lnTo>
                  <a:lnTo>
                    <a:pt x="139" y="124"/>
                  </a:lnTo>
                  <a:lnTo>
                    <a:pt x="143" y="117"/>
                  </a:lnTo>
                  <a:lnTo>
                    <a:pt x="147" y="111"/>
                  </a:lnTo>
                  <a:lnTo>
                    <a:pt x="151" y="105"/>
                  </a:lnTo>
                  <a:lnTo>
                    <a:pt x="154" y="99"/>
                  </a:lnTo>
                  <a:lnTo>
                    <a:pt x="158" y="92"/>
                  </a:lnTo>
                  <a:lnTo>
                    <a:pt x="162" y="86"/>
                  </a:lnTo>
                  <a:lnTo>
                    <a:pt x="166" y="80"/>
                  </a:lnTo>
                  <a:lnTo>
                    <a:pt x="170" y="74"/>
                  </a:lnTo>
                  <a:lnTo>
                    <a:pt x="174" y="69"/>
                  </a:lnTo>
                  <a:lnTo>
                    <a:pt x="178" y="63"/>
                  </a:lnTo>
                  <a:lnTo>
                    <a:pt x="182" y="57"/>
                  </a:lnTo>
                  <a:lnTo>
                    <a:pt x="186" y="52"/>
                  </a:lnTo>
                  <a:lnTo>
                    <a:pt x="190" y="46"/>
                  </a:lnTo>
                  <a:lnTo>
                    <a:pt x="194" y="41"/>
                  </a:lnTo>
                  <a:lnTo>
                    <a:pt x="198" y="36"/>
                  </a:lnTo>
                  <a:lnTo>
                    <a:pt x="202" y="31"/>
                  </a:lnTo>
                  <a:lnTo>
                    <a:pt x="205" y="26"/>
                  </a:lnTo>
                  <a:lnTo>
                    <a:pt x="209" y="21"/>
                  </a:lnTo>
                  <a:lnTo>
                    <a:pt x="216" y="18"/>
                  </a:lnTo>
                  <a:lnTo>
                    <a:pt x="222" y="15"/>
                  </a:lnTo>
                  <a:lnTo>
                    <a:pt x="228" y="13"/>
                  </a:lnTo>
                  <a:lnTo>
                    <a:pt x="235" y="11"/>
                  </a:lnTo>
                  <a:lnTo>
                    <a:pt x="241" y="8"/>
                  </a:lnTo>
                  <a:lnTo>
                    <a:pt x="248" y="7"/>
                  </a:lnTo>
                  <a:lnTo>
                    <a:pt x="254" y="5"/>
                  </a:lnTo>
                  <a:lnTo>
                    <a:pt x="261" y="4"/>
                  </a:lnTo>
                  <a:lnTo>
                    <a:pt x="267" y="3"/>
                  </a:lnTo>
                  <a:lnTo>
                    <a:pt x="274" y="2"/>
                  </a:lnTo>
                  <a:lnTo>
                    <a:pt x="281" y="1"/>
                  </a:lnTo>
                  <a:lnTo>
                    <a:pt x="287" y="1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1"/>
                  </a:lnTo>
                  <a:lnTo>
                    <a:pt x="314" y="1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3" y="3"/>
                  </a:lnTo>
                  <a:lnTo>
                    <a:pt x="339" y="4"/>
                  </a:lnTo>
                  <a:lnTo>
                    <a:pt x="346" y="6"/>
                  </a:lnTo>
                  <a:lnTo>
                    <a:pt x="352" y="7"/>
                  </a:lnTo>
                  <a:lnTo>
                    <a:pt x="358" y="9"/>
                  </a:lnTo>
                  <a:lnTo>
                    <a:pt x="364" y="11"/>
                  </a:lnTo>
                  <a:lnTo>
                    <a:pt x="370" y="13"/>
                  </a:lnTo>
                  <a:lnTo>
                    <a:pt x="376" y="15"/>
                  </a:lnTo>
                  <a:lnTo>
                    <a:pt x="382" y="17"/>
                  </a:lnTo>
                  <a:lnTo>
                    <a:pt x="387" y="20"/>
                  </a:lnTo>
                  <a:lnTo>
                    <a:pt x="393" y="22"/>
                  </a:lnTo>
                  <a:lnTo>
                    <a:pt x="398" y="25"/>
                  </a:lnTo>
                  <a:lnTo>
                    <a:pt x="404" y="28"/>
                  </a:lnTo>
                  <a:lnTo>
                    <a:pt x="409" y="31"/>
                  </a:lnTo>
                  <a:lnTo>
                    <a:pt x="414" y="34"/>
                  </a:lnTo>
                  <a:lnTo>
                    <a:pt x="419" y="38"/>
                  </a:lnTo>
                  <a:lnTo>
                    <a:pt x="423" y="41"/>
                  </a:lnTo>
                  <a:lnTo>
                    <a:pt x="428" y="45"/>
                  </a:lnTo>
                  <a:lnTo>
                    <a:pt x="432" y="48"/>
                  </a:lnTo>
                  <a:lnTo>
                    <a:pt x="436" y="52"/>
                  </a:lnTo>
                  <a:lnTo>
                    <a:pt x="440" y="56"/>
                  </a:lnTo>
                  <a:lnTo>
                    <a:pt x="444" y="60"/>
                  </a:lnTo>
                  <a:lnTo>
                    <a:pt x="448" y="64"/>
                  </a:lnTo>
                  <a:lnTo>
                    <a:pt x="451" y="68"/>
                  </a:lnTo>
                  <a:lnTo>
                    <a:pt x="455" y="73"/>
                  </a:lnTo>
                  <a:lnTo>
                    <a:pt x="458" y="77"/>
                  </a:lnTo>
                  <a:lnTo>
                    <a:pt x="460" y="82"/>
                  </a:lnTo>
                  <a:lnTo>
                    <a:pt x="463" y="86"/>
                  </a:lnTo>
                  <a:lnTo>
                    <a:pt x="465" y="91"/>
                  </a:lnTo>
                  <a:lnTo>
                    <a:pt x="467" y="96"/>
                  </a:lnTo>
                  <a:lnTo>
                    <a:pt x="469" y="100"/>
                  </a:lnTo>
                  <a:lnTo>
                    <a:pt x="471" y="105"/>
                  </a:lnTo>
                  <a:lnTo>
                    <a:pt x="472" y="110"/>
                  </a:lnTo>
                  <a:lnTo>
                    <a:pt x="473" y="115"/>
                  </a:lnTo>
                  <a:lnTo>
                    <a:pt x="474" y="120"/>
                  </a:lnTo>
                  <a:lnTo>
                    <a:pt x="474" y="125"/>
                  </a:lnTo>
                  <a:lnTo>
                    <a:pt x="475" y="130"/>
                  </a:lnTo>
                  <a:lnTo>
                    <a:pt x="475" y="135"/>
                  </a:lnTo>
                  <a:lnTo>
                    <a:pt x="474" y="141"/>
                  </a:lnTo>
                  <a:lnTo>
                    <a:pt x="473" y="146"/>
                  </a:lnTo>
                  <a:lnTo>
                    <a:pt x="472" y="151"/>
                  </a:lnTo>
                  <a:lnTo>
                    <a:pt x="470" y="159"/>
                  </a:lnTo>
                  <a:lnTo>
                    <a:pt x="467" y="166"/>
                  </a:lnTo>
                  <a:lnTo>
                    <a:pt x="464" y="174"/>
                  </a:lnTo>
                  <a:lnTo>
                    <a:pt x="461" y="181"/>
                  </a:lnTo>
                  <a:lnTo>
                    <a:pt x="457" y="188"/>
                  </a:lnTo>
                  <a:lnTo>
                    <a:pt x="454" y="196"/>
                  </a:lnTo>
                  <a:lnTo>
                    <a:pt x="451" y="203"/>
                  </a:lnTo>
                  <a:lnTo>
                    <a:pt x="448" y="210"/>
                  </a:lnTo>
                  <a:lnTo>
                    <a:pt x="444" y="217"/>
                  </a:lnTo>
                  <a:lnTo>
                    <a:pt x="441" y="224"/>
                  </a:lnTo>
                  <a:lnTo>
                    <a:pt x="437" y="231"/>
                  </a:lnTo>
                  <a:lnTo>
                    <a:pt x="434" y="237"/>
                  </a:lnTo>
                  <a:lnTo>
                    <a:pt x="430" y="244"/>
                  </a:lnTo>
                  <a:lnTo>
                    <a:pt x="427" y="250"/>
                  </a:lnTo>
                  <a:lnTo>
                    <a:pt x="423" y="257"/>
                  </a:lnTo>
                  <a:lnTo>
                    <a:pt x="419" y="263"/>
                  </a:lnTo>
                  <a:lnTo>
                    <a:pt x="415" y="270"/>
                  </a:lnTo>
                  <a:lnTo>
                    <a:pt x="411" y="276"/>
                  </a:lnTo>
                  <a:lnTo>
                    <a:pt x="407" y="282"/>
                  </a:lnTo>
                  <a:lnTo>
                    <a:pt x="403" y="288"/>
                  </a:lnTo>
                  <a:lnTo>
                    <a:pt x="399" y="294"/>
                  </a:lnTo>
                  <a:lnTo>
                    <a:pt x="395" y="300"/>
                  </a:lnTo>
                  <a:lnTo>
                    <a:pt x="391" y="306"/>
                  </a:lnTo>
                  <a:lnTo>
                    <a:pt x="386" y="311"/>
                  </a:lnTo>
                  <a:lnTo>
                    <a:pt x="382" y="317"/>
                  </a:lnTo>
                  <a:lnTo>
                    <a:pt x="378" y="322"/>
                  </a:lnTo>
                  <a:lnTo>
                    <a:pt x="373" y="328"/>
                  </a:lnTo>
                  <a:lnTo>
                    <a:pt x="369" y="333"/>
                  </a:lnTo>
                  <a:lnTo>
                    <a:pt x="364" y="338"/>
                  </a:lnTo>
                  <a:lnTo>
                    <a:pt x="359" y="344"/>
                  </a:lnTo>
                  <a:lnTo>
                    <a:pt x="355" y="349"/>
                  </a:lnTo>
                  <a:lnTo>
                    <a:pt x="350" y="354"/>
                  </a:lnTo>
                  <a:lnTo>
                    <a:pt x="345" y="359"/>
                  </a:lnTo>
                  <a:lnTo>
                    <a:pt x="340" y="363"/>
                  </a:lnTo>
                  <a:lnTo>
                    <a:pt x="335" y="368"/>
                  </a:lnTo>
                  <a:lnTo>
                    <a:pt x="330" y="373"/>
                  </a:lnTo>
                  <a:lnTo>
                    <a:pt x="325" y="377"/>
                  </a:lnTo>
                  <a:lnTo>
                    <a:pt x="320" y="382"/>
                  </a:lnTo>
                  <a:lnTo>
                    <a:pt x="319" y="382"/>
                  </a:lnTo>
                  <a:lnTo>
                    <a:pt x="317" y="384"/>
                  </a:lnTo>
                  <a:lnTo>
                    <a:pt x="315" y="386"/>
                  </a:lnTo>
                  <a:lnTo>
                    <a:pt x="311" y="389"/>
                  </a:lnTo>
                  <a:lnTo>
                    <a:pt x="306" y="392"/>
                  </a:lnTo>
                  <a:lnTo>
                    <a:pt x="301" y="396"/>
                  </a:lnTo>
                  <a:lnTo>
                    <a:pt x="295" y="401"/>
                  </a:lnTo>
                  <a:lnTo>
                    <a:pt x="288" y="406"/>
                  </a:lnTo>
                  <a:lnTo>
                    <a:pt x="281" y="411"/>
                  </a:lnTo>
                  <a:lnTo>
                    <a:pt x="273" y="417"/>
                  </a:lnTo>
                  <a:lnTo>
                    <a:pt x="264" y="423"/>
                  </a:lnTo>
                  <a:lnTo>
                    <a:pt x="256" y="430"/>
                  </a:lnTo>
                  <a:lnTo>
                    <a:pt x="247" y="436"/>
                  </a:lnTo>
                  <a:lnTo>
                    <a:pt x="238" y="443"/>
                  </a:lnTo>
                  <a:lnTo>
                    <a:pt x="229" y="450"/>
                  </a:lnTo>
                  <a:lnTo>
                    <a:pt x="220" y="457"/>
                  </a:lnTo>
                  <a:lnTo>
                    <a:pt x="211" y="463"/>
                  </a:lnTo>
                  <a:lnTo>
                    <a:pt x="202" y="470"/>
                  </a:lnTo>
                  <a:lnTo>
                    <a:pt x="194" y="476"/>
                  </a:lnTo>
                  <a:lnTo>
                    <a:pt x="186" y="483"/>
                  </a:lnTo>
                  <a:lnTo>
                    <a:pt x="178" y="488"/>
                  </a:lnTo>
                  <a:lnTo>
                    <a:pt x="170" y="494"/>
                  </a:lnTo>
                  <a:lnTo>
                    <a:pt x="164" y="499"/>
                  </a:lnTo>
                  <a:lnTo>
                    <a:pt x="157" y="504"/>
                  </a:lnTo>
                  <a:lnTo>
                    <a:pt x="152" y="508"/>
                  </a:lnTo>
                  <a:lnTo>
                    <a:pt x="147" y="511"/>
                  </a:lnTo>
                  <a:lnTo>
                    <a:pt x="144" y="514"/>
                  </a:lnTo>
                  <a:lnTo>
                    <a:pt x="141" y="516"/>
                  </a:lnTo>
                  <a:lnTo>
                    <a:pt x="139" y="517"/>
                  </a:lnTo>
                  <a:lnTo>
                    <a:pt x="139" y="518"/>
                  </a:lnTo>
                  <a:lnTo>
                    <a:pt x="137" y="517"/>
                  </a:lnTo>
                  <a:lnTo>
                    <a:pt x="134" y="516"/>
                  </a:lnTo>
                  <a:lnTo>
                    <a:pt x="129" y="515"/>
                  </a:lnTo>
                  <a:lnTo>
                    <a:pt x="123" y="512"/>
                  </a:lnTo>
                  <a:lnTo>
                    <a:pt x="115" y="510"/>
                  </a:lnTo>
                  <a:lnTo>
                    <a:pt x="106" y="507"/>
                  </a:lnTo>
                  <a:lnTo>
                    <a:pt x="96" y="504"/>
                  </a:lnTo>
                  <a:lnTo>
                    <a:pt x="86" y="500"/>
                  </a:lnTo>
                  <a:lnTo>
                    <a:pt x="75" y="497"/>
                  </a:lnTo>
                  <a:lnTo>
                    <a:pt x="64" y="493"/>
                  </a:lnTo>
                  <a:lnTo>
                    <a:pt x="53" y="489"/>
                  </a:lnTo>
                  <a:lnTo>
                    <a:pt x="43" y="486"/>
                  </a:lnTo>
                  <a:lnTo>
                    <a:pt x="33" y="483"/>
                  </a:lnTo>
                  <a:lnTo>
                    <a:pt x="24" y="480"/>
                  </a:lnTo>
                  <a:lnTo>
                    <a:pt x="16" y="477"/>
                  </a:lnTo>
                  <a:lnTo>
                    <a:pt x="9" y="475"/>
                  </a:lnTo>
                  <a:lnTo>
                    <a:pt x="4" y="473"/>
                  </a:lnTo>
                  <a:lnTo>
                    <a:pt x="1" y="472"/>
                  </a:lnTo>
                  <a:lnTo>
                    <a:pt x="0" y="47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94" name="Freeform 50"/>
          <p:cNvSpPr>
            <a:spLocks/>
          </p:cNvSpPr>
          <p:nvPr/>
        </p:nvSpPr>
        <p:spPr bwMode="auto">
          <a:xfrm>
            <a:off x="6290205" y="3929716"/>
            <a:ext cx="615743" cy="670802"/>
          </a:xfrm>
          <a:custGeom>
            <a:avLst/>
            <a:gdLst>
              <a:gd name="T0" fmla="*/ 2 w 476"/>
              <a:gd name="T1" fmla="*/ 456 h 519"/>
              <a:gd name="T2" fmla="*/ 6 w 476"/>
              <a:gd name="T3" fmla="*/ 432 h 519"/>
              <a:gd name="T4" fmla="*/ 12 w 476"/>
              <a:gd name="T5" fmla="*/ 408 h 519"/>
              <a:gd name="T6" fmla="*/ 20 w 476"/>
              <a:gd name="T7" fmla="*/ 382 h 519"/>
              <a:gd name="T8" fmla="*/ 28 w 476"/>
              <a:gd name="T9" fmla="*/ 355 h 519"/>
              <a:gd name="T10" fmla="*/ 39 w 476"/>
              <a:gd name="T11" fmla="*/ 327 h 519"/>
              <a:gd name="T12" fmla="*/ 50 w 476"/>
              <a:gd name="T13" fmla="*/ 299 h 519"/>
              <a:gd name="T14" fmla="*/ 62 w 476"/>
              <a:gd name="T15" fmla="*/ 270 h 519"/>
              <a:gd name="T16" fmla="*/ 76 w 476"/>
              <a:gd name="T17" fmla="*/ 242 h 519"/>
              <a:gd name="T18" fmla="*/ 90 w 476"/>
              <a:gd name="T19" fmla="*/ 213 h 519"/>
              <a:gd name="T20" fmla="*/ 104 w 476"/>
              <a:gd name="T21" fmla="*/ 185 h 519"/>
              <a:gd name="T22" fmla="*/ 119 w 476"/>
              <a:gd name="T23" fmla="*/ 157 h 519"/>
              <a:gd name="T24" fmla="*/ 135 w 476"/>
              <a:gd name="T25" fmla="*/ 131 h 519"/>
              <a:gd name="T26" fmla="*/ 151 w 476"/>
              <a:gd name="T27" fmla="*/ 105 h 519"/>
              <a:gd name="T28" fmla="*/ 166 w 476"/>
              <a:gd name="T29" fmla="*/ 80 h 519"/>
              <a:gd name="T30" fmla="*/ 182 w 476"/>
              <a:gd name="T31" fmla="*/ 57 h 519"/>
              <a:gd name="T32" fmla="*/ 198 w 476"/>
              <a:gd name="T33" fmla="*/ 36 h 519"/>
              <a:gd name="T34" fmla="*/ 209 w 476"/>
              <a:gd name="T35" fmla="*/ 21 h 519"/>
              <a:gd name="T36" fmla="*/ 235 w 476"/>
              <a:gd name="T37" fmla="*/ 11 h 519"/>
              <a:gd name="T38" fmla="*/ 261 w 476"/>
              <a:gd name="T39" fmla="*/ 4 h 519"/>
              <a:gd name="T40" fmla="*/ 287 w 476"/>
              <a:gd name="T41" fmla="*/ 1 h 519"/>
              <a:gd name="T42" fmla="*/ 314 w 476"/>
              <a:gd name="T43" fmla="*/ 1 h 519"/>
              <a:gd name="T44" fmla="*/ 339 w 476"/>
              <a:gd name="T45" fmla="*/ 4 h 519"/>
              <a:gd name="T46" fmla="*/ 364 w 476"/>
              <a:gd name="T47" fmla="*/ 11 h 519"/>
              <a:gd name="T48" fmla="*/ 387 w 476"/>
              <a:gd name="T49" fmla="*/ 20 h 519"/>
              <a:gd name="T50" fmla="*/ 409 w 476"/>
              <a:gd name="T51" fmla="*/ 31 h 519"/>
              <a:gd name="T52" fmla="*/ 428 w 476"/>
              <a:gd name="T53" fmla="*/ 45 h 519"/>
              <a:gd name="T54" fmla="*/ 444 w 476"/>
              <a:gd name="T55" fmla="*/ 60 h 519"/>
              <a:gd name="T56" fmla="*/ 458 w 476"/>
              <a:gd name="T57" fmla="*/ 77 h 519"/>
              <a:gd name="T58" fmla="*/ 467 w 476"/>
              <a:gd name="T59" fmla="*/ 96 h 519"/>
              <a:gd name="T60" fmla="*/ 473 w 476"/>
              <a:gd name="T61" fmla="*/ 115 h 519"/>
              <a:gd name="T62" fmla="*/ 475 w 476"/>
              <a:gd name="T63" fmla="*/ 135 h 519"/>
              <a:gd name="T64" fmla="*/ 472 w 476"/>
              <a:gd name="T65" fmla="*/ 151 h 519"/>
              <a:gd name="T66" fmla="*/ 461 w 476"/>
              <a:gd name="T67" fmla="*/ 181 h 519"/>
              <a:gd name="T68" fmla="*/ 448 w 476"/>
              <a:gd name="T69" fmla="*/ 210 h 519"/>
              <a:gd name="T70" fmla="*/ 434 w 476"/>
              <a:gd name="T71" fmla="*/ 237 h 519"/>
              <a:gd name="T72" fmla="*/ 419 w 476"/>
              <a:gd name="T73" fmla="*/ 263 h 519"/>
              <a:gd name="T74" fmla="*/ 403 w 476"/>
              <a:gd name="T75" fmla="*/ 288 h 519"/>
              <a:gd name="T76" fmla="*/ 386 w 476"/>
              <a:gd name="T77" fmla="*/ 311 h 519"/>
              <a:gd name="T78" fmla="*/ 369 w 476"/>
              <a:gd name="T79" fmla="*/ 333 h 519"/>
              <a:gd name="T80" fmla="*/ 350 w 476"/>
              <a:gd name="T81" fmla="*/ 354 h 519"/>
              <a:gd name="T82" fmla="*/ 330 w 476"/>
              <a:gd name="T83" fmla="*/ 373 h 519"/>
              <a:gd name="T84" fmla="*/ 319 w 476"/>
              <a:gd name="T85" fmla="*/ 382 h 519"/>
              <a:gd name="T86" fmla="*/ 306 w 476"/>
              <a:gd name="T87" fmla="*/ 392 h 519"/>
              <a:gd name="T88" fmla="*/ 281 w 476"/>
              <a:gd name="T89" fmla="*/ 411 h 519"/>
              <a:gd name="T90" fmla="*/ 247 w 476"/>
              <a:gd name="T91" fmla="*/ 436 h 519"/>
              <a:gd name="T92" fmla="*/ 211 w 476"/>
              <a:gd name="T93" fmla="*/ 463 h 519"/>
              <a:gd name="T94" fmla="*/ 178 w 476"/>
              <a:gd name="T95" fmla="*/ 488 h 519"/>
              <a:gd name="T96" fmla="*/ 152 w 476"/>
              <a:gd name="T97" fmla="*/ 508 h 519"/>
              <a:gd name="T98" fmla="*/ 139 w 476"/>
              <a:gd name="T99" fmla="*/ 517 h 519"/>
              <a:gd name="T100" fmla="*/ 134 w 476"/>
              <a:gd name="T101" fmla="*/ 516 h 519"/>
              <a:gd name="T102" fmla="*/ 106 w 476"/>
              <a:gd name="T103" fmla="*/ 507 h 519"/>
              <a:gd name="T104" fmla="*/ 64 w 476"/>
              <a:gd name="T105" fmla="*/ 493 h 519"/>
              <a:gd name="T106" fmla="*/ 24 w 476"/>
              <a:gd name="T107" fmla="*/ 480 h 519"/>
              <a:gd name="T108" fmla="*/ 1 w 476"/>
              <a:gd name="T109" fmla="*/ 472 h 5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6"/>
              <a:gd name="T166" fmla="*/ 0 h 519"/>
              <a:gd name="T167" fmla="*/ 476 w 476"/>
              <a:gd name="T168" fmla="*/ 519 h 5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6" h="519">
                <a:moveTo>
                  <a:pt x="0" y="472"/>
                </a:moveTo>
                <a:lnTo>
                  <a:pt x="1" y="467"/>
                </a:lnTo>
                <a:lnTo>
                  <a:pt x="1" y="461"/>
                </a:lnTo>
                <a:lnTo>
                  <a:pt x="2" y="456"/>
                </a:lnTo>
                <a:lnTo>
                  <a:pt x="3" y="450"/>
                </a:lnTo>
                <a:lnTo>
                  <a:pt x="4" y="444"/>
                </a:lnTo>
                <a:lnTo>
                  <a:pt x="5" y="438"/>
                </a:lnTo>
                <a:lnTo>
                  <a:pt x="6" y="432"/>
                </a:lnTo>
                <a:lnTo>
                  <a:pt x="8" y="426"/>
                </a:lnTo>
                <a:lnTo>
                  <a:pt x="9" y="420"/>
                </a:lnTo>
                <a:lnTo>
                  <a:pt x="10" y="414"/>
                </a:lnTo>
                <a:lnTo>
                  <a:pt x="12" y="408"/>
                </a:lnTo>
                <a:lnTo>
                  <a:pt x="14" y="401"/>
                </a:lnTo>
                <a:lnTo>
                  <a:pt x="16" y="395"/>
                </a:lnTo>
                <a:lnTo>
                  <a:pt x="18" y="388"/>
                </a:lnTo>
                <a:lnTo>
                  <a:pt x="20" y="382"/>
                </a:lnTo>
                <a:lnTo>
                  <a:pt x="22" y="375"/>
                </a:lnTo>
                <a:lnTo>
                  <a:pt x="24" y="368"/>
                </a:lnTo>
                <a:lnTo>
                  <a:pt x="26" y="362"/>
                </a:lnTo>
                <a:lnTo>
                  <a:pt x="28" y="355"/>
                </a:lnTo>
                <a:lnTo>
                  <a:pt x="31" y="348"/>
                </a:lnTo>
                <a:lnTo>
                  <a:pt x="33" y="341"/>
                </a:lnTo>
                <a:lnTo>
                  <a:pt x="36" y="334"/>
                </a:lnTo>
                <a:lnTo>
                  <a:pt x="39" y="327"/>
                </a:lnTo>
                <a:lnTo>
                  <a:pt x="41" y="320"/>
                </a:lnTo>
                <a:lnTo>
                  <a:pt x="44" y="313"/>
                </a:lnTo>
                <a:lnTo>
                  <a:pt x="47" y="306"/>
                </a:lnTo>
                <a:lnTo>
                  <a:pt x="50" y="299"/>
                </a:lnTo>
                <a:lnTo>
                  <a:pt x="53" y="292"/>
                </a:lnTo>
                <a:lnTo>
                  <a:pt x="56" y="285"/>
                </a:lnTo>
                <a:lnTo>
                  <a:pt x="59" y="277"/>
                </a:lnTo>
                <a:lnTo>
                  <a:pt x="62" y="270"/>
                </a:lnTo>
                <a:lnTo>
                  <a:pt x="66" y="263"/>
                </a:lnTo>
                <a:lnTo>
                  <a:pt x="69" y="256"/>
                </a:lnTo>
                <a:lnTo>
                  <a:pt x="72" y="249"/>
                </a:lnTo>
                <a:lnTo>
                  <a:pt x="76" y="242"/>
                </a:lnTo>
                <a:lnTo>
                  <a:pt x="79" y="234"/>
                </a:lnTo>
                <a:lnTo>
                  <a:pt x="82" y="227"/>
                </a:lnTo>
                <a:lnTo>
                  <a:pt x="86" y="220"/>
                </a:lnTo>
                <a:lnTo>
                  <a:pt x="90" y="213"/>
                </a:lnTo>
                <a:lnTo>
                  <a:pt x="93" y="206"/>
                </a:lnTo>
                <a:lnTo>
                  <a:pt x="97" y="199"/>
                </a:lnTo>
                <a:lnTo>
                  <a:pt x="100" y="192"/>
                </a:lnTo>
                <a:lnTo>
                  <a:pt x="104" y="185"/>
                </a:lnTo>
                <a:lnTo>
                  <a:pt x="108" y="178"/>
                </a:lnTo>
                <a:lnTo>
                  <a:pt x="112" y="171"/>
                </a:lnTo>
                <a:lnTo>
                  <a:pt x="116" y="164"/>
                </a:lnTo>
                <a:lnTo>
                  <a:pt x="119" y="157"/>
                </a:lnTo>
                <a:lnTo>
                  <a:pt x="123" y="151"/>
                </a:lnTo>
                <a:lnTo>
                  <a:pt x="127" y="144"/>
                </a:lnTo>
                <a:lnTo>
                  <a:pt x="131" y="137"/>
                </a:lnTo>
                <a:lnTo>
                  <a:pt x="135" y="131"/>
                </a:lnTo>
                <a:lnTo>
                  <a:pt x="139" y="124"/>
                </a:lnTo>
                <a:lnTo>
                  <a:pt x="143" y="117"/>
                </a:lnTo>
                <a:lnTo>
                  <a:pt x="147" y="111"/>
                </a:lnTo>
                <a:lnTo>
                  <a:pt x="151" y="105"/>
                </a:lnTo>
                <a:lnTo>
                  <a:pt x="154" y="99"/>
                </a:lnTo>
                <a:lnTo>
                  <a:pt x="158" y="92"/>
                </a:lnTo>
                <a:lnTo>
                  <a:pt x="162" y="86"/>
                </a:lnTo>
                <a:lnTo>
                  <a:pt x="166" y="80"/>
                </a:lnTo>
                <a:lnTo>
                  <a:pt x="170" y="74"/>
                </a:lnTo>
                <a:lnTo>
                  <a:pt x="174" y="69"/>
                </a:lnTo>
                <a:lnTo>
                  <a:pt x="178" y="63"/>
                </a:lnTo>
                <a:lnTo>
                  <a:pt x="182" y="57"/>
                </a:lnTo>
                <a:lnTo>
                  <a:pt x="186" y="52"/>
                </a:lnTo>
                <a:lnTo>
                  <a:pt x="190" y="46"/>
                </a:lnTo>
                <a:lnTo>
                  <a:pt x="194" y="41"/>
                </a:lnTo>
                <a:lnTo>
                  <a:pt x="198" y="36"/>
                </a:lnTo>
                <a:lnTo>
                  <a:pt x="202" y="31"/>
                </a:lnTo>
                <a:lnTo>
                  <a:pt x="205" y="26"/>
                </a:lnTo>
                <a:lnTo>
                  <a:pt x="209" y="21"/>
                </a:lnTo>
                <a:lnTo>
                  <a:pt x="216" y="18"/>
                </a:lnTo>
                <a:lnTo>
                  <a:pt x="222" y="15"/>
                </a:lnTo>
                <a:lnTo>
                  <a:pt x="228" y="13"/>
                </a:lnTo>
                <a:lnTo>
                  <a:pt x="235" y="11"/>
                </a:lnTo>
                <a:lnTo>
                  <a:pt x="241" y="8"/>
                </a:lnTo>
                <a:lnTo>
                  <a:pt x="248" y="7"/>
                </a:lnTo>
                <a:lnTo>
                  <a:pt x="254" y="5"/>
                </a:lnTo>
                <a:lnTo>
                  <a:pt x="261" y="4"/>
                </a:lnTo>
                <a:lnTo>
                  <a:pt x="267" y="3"/>
                </a:lnTo>
                <a:lnTo>
                  <a:pt x="274" y="2"/>
                </a:lnTo>
                <a:lnTo>
                  <a:pt x="281" y="1"/>
                </a:lnTo>
                <a:lnTo>
                  <a:pt x="287" y="1"/>
                </a:lnTo>
                <a:lnTo>
                  <a:pt x="294" y="0"/>
                </a:lnTo>
                <a:lnTo>
                  <a:pt x="301" y="0"/>
                </a:lnTo>
                <a:lnTo>
                  <a:pt x="307" y="1"/>
                </a:lnTo>
                <a:lnTo>
                  <a:pt x="314" y="1"/>
                </a:lnTo>
                <a:lnTo>
                  <a:pt x="320" y="2"/>
                </a:lnTo>
                <a:lnTo>
                  <a:pt x="327" y="2"/>
                </a:lnTo>
                <a:lnTo>
                  <a:pt x="333" y="3"/>
                </a:lnTo>
                <a:lnTo>
                  <a:pt x="339" y="4"/>
                </a:lnTo>
                <a:lnTo>
                  <a:pt x="346" y="6"/>
                </a:lnTo>
                <a:lnTo>
                  <a:pt x="352" y="7"/>
                </a:lnTo>
                <a:lnTo>
                  <a:pt x="358" y="9"/>
                </a:lnTo>
                <a:lnTo>
                  <a:pt x="364" y="11"/>
                </a:lnTo>
                <a:lnTo>
                  <a:pt x="370" y="13"/>
                </a:lnTo>
                <a:lnTo>
                  <a:pt x="376" y="15"/>
                </a:lnTo>
                <a:lnTo>
                  <a:pt x="382" y="17"/>
                </a:lnTo>
                <a:lnTo>
                  <a:pt x="387" y="20"/>
                </a:lnTo>
                <a:lnTo>
                  <a:pt x="393" y="22"/>
                </a:lnTo>
                <a:lnTo>
                  <a:pt x="398" y="25"/>
                </a:lnTo>
                <a:lnTo>
                  <a:pt x="404" y="28"/>
                </a:lnTo>
                <a:lnTo>
                  <a:pt x="409" y="31"/>
                </a:lnTo>
                <a:lnTo>
                  <a:pt x="414" y="34"/>
                </a:lnTo>
                <a:lnTo>
                  <a:pt x="419" y="38"/>
                </a:lnTo>
                <a:lnTo>
                  <a:pt x="423" y="41"/>
                </a:lnTo>
                <a:lnTo>
                  <a:pt x="428" y="45"/>
                </a:lnTo>
                <a:lnTo>
                  <a:pt x="432" y="48"/>
                </a:lnTo>
                <a:lnTo>
                  <a:pt x="436" y="52"/>
                </a:lnTo>
                <a:lnTo>
                  <a:pt x="440" y="56"/>
                </a:lnTo>
                <a:lnTo>
                  <a:pt x="444" y="60"/>
                </a:lnTo>
                <a:lnTo>
                  <a:pt x="448" y="64"/>
                </a:lnTo>
                <a:lnTo>
                  <a:pt x="451" y="68"/>
                </a:lnTo>
                <a:lnTo>
                  <a:pt x="455" y="73"/>
                </a:lnTo>
                <a:lnTo>
                  <a:pt x="458" y="77"/>
                </a:lnTo>
                <a:lnTo>
                  <a:pt x="460" y="82"/>
                </a:lnTo>
                <a:lnTo>
                  <a:pt x="463" y="86"/>
                </a:lnTo>
                <a:lnTo>
                  <a:pt x="465" y="91"/>
                </a:lnTo>
                <a:lnTo>
                  <a:pt x="467" y="96"/>
                </a:lnTo>
                <a:lnTo>
                  <a:pt x="469" y="100"/>
                </a:lnTo>
                <a:lnTo>
                  <a:pt x="471" y="105"/>
                </a:lnTo>
                <a:lnTo>
                  <a:pt x="472" y="110"/>
                </a:lnTo>
                <a:lnTo>
                  <a:pt x="473" y="115"/>
                </a:lnTo>
                <a:lnTo>
                  <a:pt x="474" y="120"/>
                </a:lnTo>
                <a:lnTo>
                  <a:pt x="474" y="125"/>
                </a:lnTo>
                <a:lnTo>
                  <a:pt x="475" y="130"/>
                </a:lnTo>
                <a:lnTo>
                  <a:pt x="475" y="135"/>
                </a:lnTo>
                <a:lnTo>
                  <a:pt x="474" y="141"/>
                </a:lnTo>
                <a:lnTo>
                  <a:pt x="473" y="146"/>
                </a:lnTo>
                <a:lnTo>
                  <a:pt x="472" y="151"/>
                </a:lnTo>
                <a:lnTo>
                  <a:pt x="470" y="159"/>
                </a:lnTo>
                <a:lnTo>
                  <a:pt x="467" y="166"/>
                </a:lnTo>
                <a:lnTo>
                  <a:pt x="464" y="174"/>
                </a:lnTo>
                <a:lnTo>
                  <a:pt x="461" y="181"/>
                </a:lnTo>
                <a:lnTo>
                  <a:pt x="457" y="188"/>
                </a:lnTo>
                <a:lnTo>
                  <a:pt x="454" y="196"/>
                </a:lnTo>
                <a:lnTo>
                  <a:pt x="451" y="203"/>
                </a:lnTo>
                <a:lnTo>
                  <a:pt x="448" y="210"/>
                </a:lnTo>
                <a:lnTo>
                  <a:pt x="444" y="217"/>
                </a:lnTo>
                <a:lnTo>
                  <a:pt x="441" y="224"/>
                </a:lnTo>
                <a:lnTo>
                  <a:pt x="437" y="231"/>
                </a:lnTo>
                <a:lnTo>
                  <a:pt x="434" y="237"/>
                </a:lnTo>
                <a:lnTo>
                  <a:pt x="430" y="244"/>
                </a:lnTo>
                <a:lnTo>
                  <a:pt x="427" y="250"/>
                </a:lnTo>
                <a:lnTo>
                  <a:pt x="423" y="257"/>
                </a:lnTo>
                <a:lnTo>
                  <a:pt x="419" y="263"/>
                </a:lnTo>
                <a:lnTo>
                  <a:pt x="415" y="270"/>
                </a:lnTo>
                <a:lnTo>
                  <a:pt x="411" y="276"/>
                </a:lnTo>
                <a:lnTo>
                  <a:pt x="407" y="282"/>
                </a:lnTo>
                <a:lnTo>
                  <a:pt x="403" y="288"/>
                </a:lnTo>
                <a:lnTo>
                  <a:pt x="399" y="294"/>
                </a:lnTo>
                <a:lnTo>
                  <a:pt x="395" y="300"/>
                </a:lnTo>
                <a:lnTo>
                  <a:pt x="391" y="306"/>
                </a:lnTo>
                <a:lnTo>
                  <a:pt x="386" y="311"/>
                </a:lnTo>
                <a:lnTo>
                  <a:pt x="382" y="317"/>
                </a:lnTo>
                <a:lnTo>
                  <a:pt x="378" y="322"/>
                </a:lnTo>
                <a:lnTo>
                  <a:pt x="373" y="328"/>
                </a:lnTo>
                <a:lnTo>
                  <a:pt x="369" y="333"/>
                </a:lnTo>
                <a:lnTo>
                  <a:pt x="364" y="338"/>
                </a:lnTo>
                <a:lnTo>
                  <a:pt x="359" y="344"/>
                </a:lnTo>
                <a:lnTo>
                  <a:pt x="355" y="349"/>
                </a:lnTo>
                <a:lnTo>
                  <a:pt x="350" y="354"/>
                </a:lnTo>
                <a:lnTo>
                  <a:pt x="345" y="359"/>
                </a:lnTo>
                <a:lnTo>
                  <a:pt x="340" y="363"/>
                </a:lnTo>
                <a:lnTo>
                  <a:pt x="335" y="368"/>
                </a:lnTo>
                <a:lnTo>
                  <a:pt x="330" y="373"/>
                </a:lnTo>
                <a:lnTo>
                  <a:pt x="325" y="377"/>
                </a:lnTo>
                <a:lnTo>
                  <a:pt x="320" y="382"/>
                </a:lnTo>
                <a:lnTo>
                  <a:pt x="319" y="382"/>
                </a:lnTo>
                <a:lnTo>
                  <a:pt x="317" y="384"/>
                </a:lnTo>
                <a:lnTo>
                  <a:pt x="315" y="386"/>
                </a:lnTo>
                <a:lnTo>
                  <a:pt x="311" y="389"/>
                </a:lnTo>
                <a:lnTo>
                  <a:pt x="306" y="392"/>
                </a:lnTo>
                <a:lnTo>
                  <a:pt x="301" y="396"/>
                </a:lnTo>
                <a:lnTo>
                  <a:pt x="295" y="401"/>
                </a:lnTo>
                <a:lnTo>
                  <a:pt x="288" y="406"/>
                </a:lnTo>
                <a:lnTo>
                  <a:pt x="281" y="411"/>
                </a:lnTo>
                <a:lnTo>
                  <a:pt x="273" y="417"/>
                </a:lnTo>
                <a:lnTo>
                  <a:pt x="264" y="423"/>
                </a:lnTo>
                <a:lnTo>
                  <a:pt x="256" y="430"/>
                </a:lnTo>
                <a:lnTo>
                  <a:pt x="247" y="436"/>
                </a:lnTo>
                <a:lnTo>
                  <a:pt x="238" y="443"/>
                </a:lnTo>
                <a:lnTo>
                  <a:pt x="229" y="450"/>
                </a:lnTo>
                <a:lnTo>
                  <a:pt x="220" y="457"/>
                </a:lnTo>
                <a:lnTo>
                  <a:pt x="211" y="463"/>
                </a:lnTo>
                <a:lnTo>
                  <a:pt x="202" y="470"/>
                </a:lnTo>
                <a:lnTo>
                  <a:pt x="194" y="476"/>
                </a:lnTo>
                <a:lnTo>
                  <a:pt x="186" y="483"/>
                </a:lnTo>
                <a:lnTo>
                  <a:pt x="178" y="488"/>
                </a:lnTo>
                <a:lnTo>
                  <a:pt x="170" y="494"/>
                </a:lnTo>
                <a:lnTo>
                  <a:pt x="164" y="499"/>
                </a:lnTo>
                <a:lnTo>
                  <a:pt x="157" y="504"/>
                </a:lnTo>
                <a:lnTo>
                  <a:pt x="152" y="508"/>
                </a:lnTo>
                <a:lnTo>
                  <a:pt x="147" y="511"/>
                </a:lnTo>
                <a:lnTo>
                  <a:pt x="144" y="514"/>
                </a:lnTo>
                <a:lnTo>
                  <a:pt x="141" y="516"/>
                </a:lnTo>
                <a:lnTo>
                  <a:pt x="139" y="517"/>
                </a:lnTo>
                <a:lnTo>
                  <a:pt x="139" y="518"/>
                </a:lnTo>
                <a:lnTo>
                  <a:pt x="137" y="517"/>
                </a:lnTo>
                <a:lnTo>
                  <a:pt x="134" y="516"/>
                </a:lnTo>
                <a:lnTo>
                  <a:pt x="129" y="515"/>
                </a:lnTo>
                <a:lnTo>
                  <a:pt x="123" y="512"/>
                </a:lnTo>
                <a:lnTo>
                  <a:pt x="115" y="510"/>
                </a:lnTo>
                <a:lnTo>
                  <a:pt x="106" y="507"/>
                </a:lnTo>
                <a:lnTo>
                  <a:pt x="96" y="504"/>
                </a:lnTo>
                <a:lnTo>
                  <a:pt x="86" y="500"/>
                </a:lnTo>
                <a:lnTo>
                  <a:pt x="75" y="497"/>
                </a:lnTo>
                <a:lnTo>
                  <a:pt x="64" y="493"/>
                </a:lnTo>
                <a:lnTo>
                  <a:pt x="53" y="489"/>
                </a:lnTo>
                <a:lnTo>
                  <a:pt x="43" y="486"/>
                </a:lnTo>
                <a:lnTo>
                  <a:pt x="33" y="483"/>
                </a:lnTo>
                <a:lnTo>
                  <a:pt x="24" y="480"/>
                </a:lnTo>
                <a:lnTo>
                  <a:pt x="16" y="477"/>
                </a:lnTo>
                <a:lnTo>
                  <a:pt x="9" y="475"/>
                </a:lnTo>
                <a:lnTo>
                  <a:pt x="4" y="473"/>
                </a:lnTo>
                <a:lnTo>
                  <a:pt x="1" y="472"/>
                </a:lnTo>
                <a:lnTo>
                  <a:pt x="0" y="47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6401453" y="3602716"/>
            <a:ext cx="816248" cy="706992"/>
            <a:chOff x="6401453" y="3602716"/>
            <a:chExt cx="816248" cy="706992"/>
          </a:xfrm>
        </p:grpSpPr>
        <p:sp>
          <p:nvSpPr>
            <p:cNvPr id="90195" name="Freeform 51"/>
            <p:cNvSpPr>
              <a:spLocks/>
            </p:cNvSpPr>
            <p:nvPr/>
          </p:nvSpPr>
          <p:spPr bwMode="auto">
            <a:xfrm>
              <a:off x="6612306" y="3602716"/>
              <a:ext cx="447578" cy="201628"/>
            </a:xfrm>
            <a:custGeom>
              <a:avLst/>
              <a:gdLst>
                <a:gd name="T0" fmla="*/ 5 w 346"/>
                <a:gd name="T1" fmla="*/ 7 h 156"/>
                <a:gd name="T2" fmla="*/ 13 w 346"/>
                <a:gd name="T3" fmla="*/ 20 h 156"/>
                <a:gd name="T4" fmla="*/ 21 w 346"/>
                <a:gd name="T5" fmla="*/ 33 h 156"/>
                <a:gd name="T6" fmla="*/ 29 w 346"/>
                <a:gd name="T7" fmla="*/ 45 h 156"/>
                <a:gd name="T8" fmla="*/ 38 w 346"/>
                <a:gd name="T9" fmla="*/ 57 h 156"/>
                <a:gd name="T10" fmla="*/ 46 w 346"/>
                <a:gd name="T11" fmla="*/ 68 h 156"/>
                <a:gd name="T12" fmla="*/ 54 w 346"/>
                <a:gd name="T13" fmla="*/ 78 h 156"/>
                <a:gd name="T14" fmla="*/ 63 w 346"/>
                <a:gd name="T15" fmla="*/ 88 h 156"/>
                <a:gd name="T16" fmla="*/ 71 w 346"/>
                <a:gd name="T17" fmla="*/ 97 h 156"/>
                <a:gd name="T18" fmla="*/ 79 w 346"/>
                <a:gd name="T19" fmla="*/ 106 h 156"/>
                <a:gd name="T20" fmla="*/ 88 w 346"/>
                <a:gd name="T21" fmla="*/ 114 h 156"/>
                <a:gd name="T22" fmla="*/ 96 w 346"/>
                <a:gd name="T23" fmla="*/ 121 h 156"/>
                <a:gd name="T24" fmla="*/ 105 w 346"/>
                <a:gd name="T25" fmla="*/ 128 h 156"/>
                <a:gd name="T26" fmla="*/ 113 w 346"/>
                <a:gd name="T27" fmla="*/ 133 h 156"/>
                <a:gd name="T28" fmla="*/ 122 w 346"/>
                <a:gd name="T29" fmla="*/ 139 h 156"/>
                <a:gd name="T30" fmla="*/ 130 w 346"/>
                <a:gd name="T31" fmla="*/ 143 h 156"/>
                <a:gd name="T32" fmla="*/ 139 w 346"/>
                <a:gd name="T33" fmla="*/ 147 h 156"/>
                <a:gd name="T34" fmla="*/ 148 w 346"/>
                <a:gd name="T35" fmla="*/ 150 h 156"/>
                <a:gd name="T36" fmla="*/ 157 w 346"/>
                <a:gd name="T37" fmla="*/ 153 h 156"/>
                <a:gd name="T38" fmla="*/ 166 w 346"/>
                <a:gd name="T39" fmla="*/ 154 h 156"/>
                <a:gd name="T40" fmla="*/ 175 w 346"/>
                <a:gd name="T41" fmla="*/ 155 h 156"/>
                <a:gd name="T42" fmla="*/ 184 w 346"/>
                <a:gd name="T43" fmla="*/ 155 h 156"/>
                <a:gd name="T44" fmla="*/ 193 w 346"/>
                <a:gd name="T45" fmla="*/ 154 h 156"/>
                <a:gd name="T46" fmla="*/ 202 w 346"/>
                <a:gd name="T47" fmla="*/ 153 h 156"/>
                <a:gd name="T48" fmla="*/ 211 w 346"/>
                <a:gd name="T49" fmla="*/ 151 h 156"/>
                <a:gd name="T50" fmla="*/ 220 w 346"/>
                <a:gd name="T51" fmla="*/ 148 h 156"/>
                <a:gd name="T52" fmla="*/ 230 w 346"/>
                <a:gd name="T53" fmla="*/ 144 h 156"/>
                <a:gd name="T54" fmla="*/ 239 w 346"/>
                <a:gd name="T55" fmla="*/ 139 h 156"/>
                <a:gd name="T56" fmla="*/ 249 w 346"/>
                <a:gd name="T57" fmla="*/ 133 h 156"/>
                <a:gd name="T58" fmla="*/ 259 w 346"/>
                <a:gd name="T59" fmla="*/ 127 h 156"/>
                <a:gd name="T60" fmla="*/ 268 w 346"/>
                <a:gd name="T61" fmla="*/ 120 h 156"/>
                <a:gd name="T62" fmla="*/ 278 w 346"/>
                <a:gd name="T63" fmla="*/ 111 h 156"/>
                <a:gd name="T64" fmla="*/ 288 w 346"/>
                <a:gd name="T65" fmla="*/ 102 h 156"/>
                <a:gd name="T66" fmla="*/ 298 w 346"/>
                <a:gd name="T67" fmla="*/ 92 h 156"/>
                <a:gd name="T68" fmla="*/ 309 w 346"/>
                <a:gd name="T69" fmla="*/ 81 h 156"/>
                <a:gd name="T70" fmla="*/ 319 w 346"/>
                <a:gd name="T71" fmla="*/ 69 h 156"/>
                <a:gd name="T72" fmla="*/ 329 w 346"/>
                <a:gd name="T73" fmla="*/ 56 h 156"/>
                <a:gd name="T74" fmla="*/ 340 w 346"/>
                <a:gd name="T75" fmla="*/ 43 h 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6"/>
                <a:gd name="T115" fmla="*/ 0 h 156"/>
                <a:gd name="T116" fmla="*/ 346 w 346"/>
                <a:gd name="T117" fmla="*/ 156 h 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6" h="156">
                  <a:moveTo>
                    <a:pt x="0" y="0"/>
                  </a:moveTo>
                  <a:lnTo>
                    <a:pt x="5" y="7"/>
                  </a:lnTo>
                  <a:lnTo>
                    <a:pt x="9" y="14"/>
                  </a:lnTo>
                  <a:lnTo>
                    <a:pt x="13" y="20"/>
                  </a:lnTo>
                  <a:lnTo>
                    <a:pt x="17" y="27"/>
                  </a:lnTo>
                  <a:lnTo>
                    <a:pt x="21" y="33"/>
                  </a:lnTo>
                  <a:lnTo>
                    <a:pt x="25" y="39"/>
                  </a:lnTo>
                  <a:lnTo>
                    <a:pt x="29" y="45"/>
                  </a:lnTo>
                  <a:lnTo>
                    <a:pt x="33" y="51"/>
                  </a:lnTo>
                  <a:lnTo>
                    <a:pt x="38" y="57"/>
                  </a:lnTo>
                  <a:lnTo>
                    <a:pt x="42" y="62"/>
                  </a:lnTo>
                  <a:lnTo>
                    <a:pt x="46" y="68"/>
                  </a:lnTo>
                  <a:lnTo>
                    <a:pt x="50" y="73"/>
                  </a:lnTo>
                  <a:lnTo>
                    <a:pt x="54" y="78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7" y="93"/>
                  </a:lnTo>
                  <a:lnTo>
                    <a:pt x="71" y="97"/>
                  </a:lnTo>
                  <a:lnTo>
                    <a:pt x="75" y="102"/>
                  </a:lnTo>
                  <a:lnTo>
                    <a:pt x="79" y="106"/>
                  </a:lnTo>
                  <a:lnTo>
                    <a:pt x="83" y="110"/>
                  </a:lnTo>
                  <a:lnTo>
                    <a:pt x="88" y="114"/>
                  </a:lnTo>
                  <a:lnTo>
                    <a:pt x="92" y="117"/>
                  </a:lnTo>
                  <a:lnTo>
                    <a:pt x="96" y="121"/>
                  </a:lnTo>
                  <a:lnTo>
                    <a:pt x="100" y="124"/>
                  </a:lnTo>
                  <a:lnTo>
                    <a:pt x="105" y="128"/>
                  </a:lnTo>
                  <a:lnTo>
                    <a:pt x="109" y="131"/>
                  </a:lnTo>
                  <a:lnTo>
                    <a:pt x="113" y="133"/>
                  </a:lnTo>
                  <a:lnTo>
                    <a:pt x="117" y="136"/>
                  </a:lnTo>
                  <a:lnTo>
                    <a:pt x="122" y="139"/>
                  </a:lnTo>
                  <a:lnTo>
                    <a:pt x="126" y="141"/>
                  </a:lnTo>
                  <a:lnTo>
                    <a:pt x="130" y="143"/>
                  </a:lnTo>
                  <a:lnTo>
                    <a:pt x="135" y="145"/>
                  </a:lnTo>
                  <a:lnTo>
                    <a:pt x="139" y="147"/>
                  </a:lnTo>
                  <a:lnTo>
                    <a:pt x="144" y="149"/>
                  </a:lnTo>
                  <a:lnTo>
                    <a:pt x="148" y="150"/>
                  </a:lnTo>
                  <a:lnTo>
                    <a:pt x="152" y="151"/>
                  </a:lnTo>
                  <a:lnTo>
                    <a:pt x="157" y="153"/>
                  </a:lnTo>
                  <a:lnTo>
                    <a:pt x="161" y="153"/>
                  </a:lnTo>
                  <a:lnTo>
                    <a:pt x="166" y="154"/>
                  </a:lnTo>
                  <a:lnTo>
                    <a:pt x="170" y="155"/>
                  </a:lnTo>
                  <a:lnTo>
                    <a:pt x="175" y="155"/>
                  </a:lnTo>
                  <a:lnTo>
                    <a:pt x="179" y="155"/>
                  </a:lnTo>
                  <a:lnTo>
                    <a:pt x="184" y="155"/>
                  </a:lnTo>
                  <a:lnTo>
                    <a:pt x="188" y="155"/>
                  </a:lnTo>
                  <a:lnTo>
                    <a:pt x="193" y="154"/>
                  </a:lnTo>
                  <a:lnTo>
                    <a:pt x="197" y="154"/>
                  </a:lnTo>
                  <a:lnTo>
                    <a:pt x="202" y="153"/>
                  </a:lnTo>
                  <a:lnTo>
                    <a:pt x="206" y="152"/>
                  </a:lnTo>
                  <a:lnTo>
                    <a:pt x="211" y="151"/>
                  </a:lnTo>
                  <a:lnTo>
                    <a:pt x="216" y="149"/>
                  </a:lnTo>
                  <a:lnTo>
                    <a:pt x="220" y="148"/>
                  </a:lnTo>
                  <a:lnTo>
                    <a:pt x="225" y="146"/>
                  </a:lnTo>
                  <a:lnTo>
                    <a:pt x="230" y="144"/>
                  </a:lnTo>
                  <a:lnTo>
                    <a:pt x="235" y="141"/>
                  </a:lnTo>
                  <a:lnTo>
                    <a:pt x="239" y="139"/>
                  </a:lnTo>
                  <a:lnTo>
                    <a:pt x="244" y="136"/>
                  </a:lnTo>
                  <a:lnTo>
                    <a:pt x="249" y="133"/>
                  </a:lnTo>
                  <a:lnTo>
                    <a:pt x="254" y="130"/>
                  </a:lnTo>
                  <a:lnTo>
                    <a:pt x="259" y="127"/>
                  </a:lnTo>
                  <a:lnTo>
                    <a:pt x="263" y="123"/>
                  </a:lnTo>
                  <a:lnTo>
                    <a:pt x="268" y="120"/>
                  </a:lnTo>
                  <a:lnTo>
                    <a:pt x="273" y="116"/>
                  </a:lnTo>
                  <a:lnTo>
                    <a:pt x="278" y="111"/>
                  </a:lnTo>
                  <a:lnTo>
                    <a:pt x="283" y="107"/>
                  </a:lnTo>
                  <a:lnTo>
                    <a:pt x="288" y="102"/>
                  </a:lnTo>
                  <a:lnTo>
                    <a:pt x="293" y="97"/>
                  </a:lnTo>
                  <a:lnTo>
                    <a:pt x="298" y="92"/>
                  </a:lnTo>
                  <a:lnTo>
                    <a:pt x="304" y="87"/>
                  </a:lnTo>
                  <a:lnTo>
                    <a:pt x="309" y="81"/>
                  </a:lnTo>
                  <a:lnTo>
                    <a:pt x="314" y="75"/>
                  </a:lnTo>
                  <a:lnTo>
                    <a:pt x="319" y="69"/>
                  </a:lnTo>
                  <a:lnTo>
                    <a:pt x="324" y="63"/>
                  </a:lnTo>
                  <a:lnTo>
                    <a:pt x="329" y="56"/>
                  </a:lnTo>
                  <a:lnTo>
                    <a:pt x="335" y="50"/>
                  </a:lnTo>
                  <a:lnTo>
                    <a:pt x="340" y="43"/>
                  </a:lnTo>
                  <a:lnTo>
                    <a:pt x="345" y="35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96" name="Freeform 52"/>
            <p:cNvSpPr>
              <a:spLocks/>
            </p:cNvSpPr>
            <p:nvPr/>
          </p:nvSpPr>
          <p:spPr bwMode="auto">
            <a:xfrm>
              <a:off x="6982270" y="3647953"/>
              <a:ext cx="235431" cy="347680"/>
            </a:xfrm>
            <a:custGeom>
              <a:avLst/>
              <a:gdLst>
                <a:gd name="T0" fmla="*/ 56 w 182"/>
                <a:gd name="T1" fmla="*/ 6 h 269"/>
                <a:gd name="T2" fmla="*/ 49 w 182"/>
                <a:gd name="T3" fmla="*/ 18 h 269"/>
                <a:gd name="T4" fmla="*/ 42 w 182"/>
                <a:gd name="T5" fmla="*/ 30 h 269"/>
                <a:gd name="T6" fmla="*/ 36 w 182"/>
                <a:gd name="T7" fmla="*/ 41 h 269"/>
                <a:gd name="T8" fmla="*/ 30 w 182"/>
                <a:gd name="T9" fmla="*/ 53 h 269"/>
                <a:gd name="T10" fmla="*/ 25 w 182"/>
                <a:gd name="T11" fmla="*/ 65 h 269"/>
                <a:gd name="T12" fmla="*/ 20 w 182"/>
                <a:gd name="T13" fmla="*/ 76 h 269"/>
                <a:gd name="T14" fmla="*/ 16 w 182"/>
                <a:gd name="T15" fmla="*/ 87 h 269"/>
                <a:gd name="T16" fmla="*/ 12 w 182"/>
                <a:gd name="T17" fmla="*/ 98 h 269"/>
                <a:gd name="T18" fmla="*/ 9 w 182"/>
                <a:gd name="T19" fmla="*/ 109 h 269"/>
                <a:gd name="T20" fmla="*/ 6 w 182"/>
                <a:gd name="T21" fmla="*/ 120 h 269"/>
                <a:gd name="T22" fmla="*/ 3 w 182"/>
                <a:gd name="T23" fmla="*/ 130 h 269"/>
                <a:gd name="T24" fmla="*/ 2 w 182"/>
                <a:gd name="T25" fmla="*/ 141 h 269"/>
                <a:gd name="T26" fmla="*/ 1 w 182"/>
                <a:gd name="T27" fmla="*/ 151 h 269"/>
                <a:gd name="T28" fmla="*/ 0 w 182"/>
                <a:gd name="T29" fmla="*/ 160 h 269"/>
                <a:gd name="T30" fmla="*/ 0 w 182"/>
                <a:gd name="T31" fmla="*/ 170 h 269"/>
                <a:gd name="T32" fmla="*/ 1 w 182"/>
                <a:gd name="T33" fmla="*/ 179 h 269"/>
                <a:gd name="T34" fmla="*/ 2 w 182"/>
                <a:gd name="T35" fmla="*/ 188 h 269"/>
                <a:gd name="T36" fmla="*/ 4 w 182"/>
                <a:gd name="T37" fmla="*/ 196 h 269"/>
                <a:gd name="T38" fmla="*/ 7 w 182"/>
                <a:gd name="T39" fmla="*/ 205 h 269"/>
                <a:gd name="T40" fmla="*/ 10 w 182"/>
                <a:gd name="T41" fmla="*/ 212 h 269"/>
                <a:gd name="T42" fmla="*/ 15 w 182"/>
                <a:gd name="T43" fmla="*/ 220 h 269"/>
                <a:gd name="T44" fmla="*/ 19 w 182"/>
                <a:gd name="T45" fmla="*/ 226 h 269"/>
                <a:gd name="T46" fmla="*/ 25 w 182"/>
                <a:gd name="T47" fmla="*/ 233 h 269"/>
                <a:gd name="T48" fmla="*/ 31 w 182"/>
                <a:gd name="T49" fmla="*/ 239 h 269"/>
                <a:gd name="T50" fmla="*/ 38 w 182"/>
                <a:gd name="T51" fmla="*/ 244 h 269"/>
                <a:gd name="T52" fmla="*/ 46 w 182"/>
                <a:gd name="T53" fmla="*/ 249 h 269"/>
                <a:gd name="T54" fmla="*/ 55 w 182"/>
                <a:gd name="T55" fmla="*/ 254 h 269"/>
                <a:gd name="T56" fmla="*/ 65 w 182"/>
                <a:gd name="T57" fmla="*/ 258 h 269"/>
                <a:gd name="T58" fmla="*/ 75 w 182"/>
                <a:gd name="T59" fmla="*/ 261 h 269"/>
                <a:gd name="T60" fmla="*/ 86 w 182"/>
                <a:gd name="T61" fmla="*/ 264 h 269"/>
                <a:gd name="T62" fmla="*/ 98 w 182"/>
                <a:gd name="T63" fmla="*/ 266 h 269"/>
                <a:gd name="T64" fmla="*/ 111 w 182"/>
                <a:gd name="T65" fmla="*/ 267 h 269"/>
                <a:gd name="T66" fmla="*/ 125 w 182"/>
                <a:gd name="T67" fmla="*/ 268 h 269"/>
                <a:gd name="T68" fmla="*/ 140 w 182"/>
                <a:gd name="T69" fmla="*/ 268 h 269"/>
                <a:gd name="T70" fmla="*/ 156 w 182"/>
                <a:gd name="T71" fmla="*/ 268 h 269"/>
                <a:gd name="T72" fmla="*/ 173 w 182"/>
                <a:gd name="T73" fmla="*/ 266 h 2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69"/>
                <a:gd name="T113" fmla="*/ 182 w 182"/>
                <a:gd name="T114" fmla="*/ 269 h 2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69">
                  <a:moveTo>
                    <a:pt x="59" y="0"/>
                  </a:moveTo>
                  <a:lnTo>
                    <a:pt x="56" y="6"/>
                  </a:lnTo>
                  <a:lnTo>
                    <a:pt x="52" y="12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6" y="41"/>
                  </a:lnTo>
                  <a:lnTo>
                    <a:pt x="33" y="47"/>
                  </a:lnTo>
                  <a:lnTo>
                    <a:pt x="30" y="53"/>
                  </a:lnTo>
                  <a:lnTo>
                    <a:pt x="28" y="59"/>
                  </a:lnTo>
                  <a:lnTo>
                    <a:pt x="25" y="65"/>
                  </a:lnTo>
                  <a:lnTo>
                    <a:pt x="22" y="70"/>
                  </a:lnTo>
                  <a:lnTo>
                    <a:pt x="20" y="76"/>
                  </a:lnTo>
                  <a:lnTo>
                    <a:pt x="18" y="82"/>
                  </a:lnTo>
                  <a:lnTo>
                    <a:pt x="16" y="87"/>
                  </a:lnTo>
                  <a:lnTo>
                    <a:pt x="14" y="93"/>
                  </a:lnTo>
                  <a:lnTo>
                    <a:pt x="12" y="98"/>
                  </a:lnTo>
                  <a:lnTo>
                    <a:pt x="10" y="104"/>
                  </a:lnTo>
                  <a:lnTo>
                    <a:pt x="9" y="109"/>
                  </a:lnTo>
                  <a:lnTo>
                    <a:pt x="7" y="115"/>
                  </a:lnTo>
                  <a:lnTo>
                    <a:pt x="6" y="120"/>
                  </a:lnTo>
                  <a:lnTo>
                    <a:pt x="5" y="125"/>
                  </a:lnTo>
                  <a:lnTo>
                    <a:pt x="3" y="130"/>
                  </a:lnTo>
                  <a:lnTo>
                    <a:pt x="3" y="136"/>
                  </a:lnTo>
                  <a:lnTo>
                    <a:pt x="2" y="141"/>
                  </a:lnTo>
                  <a:lnTo>
                    <a:pt x="1" y="146"/>
                  </a:lnTo>
                  <a:lnTo>
                    <a:pt x="1" y="151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1" y="175"/>
                  </a:lnTo>
                  <a:lnTo>
                    <a:pt x="1" y="179"/>
                  </a:lnTo>
                  <a:lnTo>
                    <a:pt x="2" y="184"/>
                  </a:lnTo>
                  <a:lnTo>
                    <a:pt x="2" y="188"/>
                  </a:lnTo>
                  <a:lnTo>
                    <a:pt x="3" y="192"/>
                  </a:lnTo>
                  <a:lnTo>
                    <a:pt x="4" y="196"/>
                  </a:lnTo>
                  <a:lnTo>
                    <a:pt x="6" y="201"/>
                  </a:lnTo>
                  <a:lnTo>
                    <a:pt x="7" y="205"/>
                  </a:lnTo>
                  <a:lnTo>
                    <a:pt x="9" y="208"/>
                  </a:lnTo>
                  <a:lnTo>
                    <a:pt x="10" y="212"/>
                  </a:lnTo>
                  <a:lnTo>
                    <a:pt x="12" y="216"/>
                  </a:lnTo>
                  <a:lnTo>
                    <a:pt x="15" y="220"/>
                  </a:lnTo>
                  <a:lnTo>
                    <a:pt x="17" y="223"/>
                  </a:lnTo>
                  <a:lnTo>
                    <a:pt x="19" y="226"/>
                  </a:lnTo>
                  <a:lnTo>
                    <a:pt x="22" y="230"/>
                  </a:lnTo>
                  <a:lnTo>
                    <a:pt x="25" y="233"/>
                  </a:lnTo>
                  <a:lnTo>
                    <a:pt x="28" y="236"/>
                  </a:lnTo>
                  <a:lnTo>
                    <a:pt x="31" y="239"/>
                  </a:lnTo>
                  <a:lnTo>
                    <a:pt x="35" y="242"/>
                  </a:lnTo>
                  <a:lnTo>
                    <a:pt x="38" y="244"/>
                  </a:lnTo>
                  <a:lnTo>
                    <a:pt x="42" y="247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5" y="254"/>
                  </a:lnTo>
                  <a:lnTo>
                    <a:pt x="60" y="256"/>
                  </a:lnTo>
                  <a:lnTo>
                    <a:pt x="65" y="258"/>
                  </a:lnTo>
                  <a:lnTo>
                    <a:pt x="70" y="259"/>
                  </a:lnTo>
                  <a:lnTo>
                    <a:pt x="75" y="261"/>
                  </a:lnTo>
                  <a:lnTo>
                    <a:pt x="80" y="262"/>
                  </a:lnTo>
                  <a:lnTo>
                    <a:pt x="86" y="264"/>
                  </a:lnTo>
                  <a:lnTo>
                    <a:pt x="92" y="265"/>
                  </a:lnTo>
                  <a:lnTo>
                    <a:pt x="98" y="266"/>
                  </a:lnTo>
                  <a:lnTo>
                    <a:pt x="105" y="267"/>
                  </a:lnTo>
                  <a:lnTo>
                    <a:pt x="111" y="267"/>
                  </a:lnTo>
                  <a:lnTo>
                    <a:pt x="118" y="268"/>
                  </a:lnTo>
                  <a:lnTo>
                    <a:pt x="125" y="268"/>
                  </a:lnTo>
                  <a:lnTo>
                    <a:pt x="133" y="268"/>
                  </a:lnTo>
                  <a:lnTo>
                    <a:pt x="140" y="268"/>
                  </a:lnTo>
                  <a:lnTo>
                    <a:pt x="148" y="268"/>
                  </a:lnTo>
                  <a:lnTo>
                    <a:pt x="156" y="268"/>
                  </a:lnTo>
                  <a:lnTo>
                    <a:pt x="164" y="267"/>
                  </a:lnTo>
                  <a:lnTo>
                    <a:pt x="173" y="266"/>
                  </a:lnTo>
                  <a:lnTo>
                    <a:pt x="181" y="266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97" name="Freeform 53"/>
            <p:cNvSpPr>
              <a:spLocks/>
            </p:cNvSpPr>
            <p:nvPr/>
          </p:nvSpPr>
          <p:spPr bwMode="auto">
            <a:xfrm>
              <a:off x="7026251" y="3991755"/>
              <a:ext cx="191450" cy="245573"/>
            </a:xfrm>
            <a:custGeom>
              <a:avLst/>
              <a:gdLst>
                <a:gd name="T0" fmla="*/ 147 w 148"/>
                <a:gd name="T1" fmla="*/ 0 h 190"/>
                <a:gd name="T2" fmla="*/ 136 w 148"/>
                <a:gd name="T3" fmla="*/ 3 h 190"/>
                <a:gd name="T4" fmla="*/ 125 w 148"/>
                <a:gd name="T5" fmla="*/ 7 h 190"/>
                <a:gd name="T6" fmla="*/ 115 w 148"/>
                <a:gd name="T7" fmla="*/ 10 h 190"/>
                <a:gd name="T8" fmla="*/ 105 w 148"/>
                <a:gd name="T9" fmla="*/ 14 h 190"/>
                <a:gd name="T10" fmla="*/ 96 w 148"/>
                <a:gd name="T11" fmla="*/ 17 h 190"/>
                <a:gd name="T12" fmla="*/ 87 w 148"/>
                <a:gd name="T13" fmla="*/ 21 h 190"/>
                <a:gd name="T14" fmla="*/ 79 w 148"/>
                <a:gd name="T15" fmla="*/ 24 h 190"/>
                <a:gd name="T16" fmla="*/ 71 w 148"/>
                <a:gd name="T17" fmla="*/ 27 h 190"/>
                <a:gd name="T18" fmla="*/ 64 w 148"/>
                <a:gd name="T19" fmla="*/ 31 h 190"/>
                <a:gd name="T20" fmla="*/ 57 w 148"/>
                <a:gd name="T21" fmla="*/ 34 h 190"/>
                <a:gd name="T22" fmla="*/ 51 w 148"/>
                <a:gd name="T23" fmla="*/ 38 h 190"/>
                <a:gd name="T24" fmla="*/ 45 w 148"/>
                <a:gd name="T25" fmla="*/ 41 h 190"/>
                <a:gd name="T26" fmla="*/ 39 w 148"/>
                <a:gd name="T27" fmla="*/ 44 h 190"/>
                <a:gd name="T28" fmla="*/ 34 w 148"/>
                <a:gd name="T29" fmla="*/ 48 h 190"/>
                <a:gd name="T30" fmla="*/ 30 w 148"/>
                <a:gd name="T31" fmla="*/ 51 h 190"/>
                <a:gd name="T32" fmla="*/ 25 w 148"/>
                <a:gd name="T33" fmla="*/ 55 h 190"/>
                <a:gd name="T34" fmla="*/ 21 w 148"/>
                <a:gd name="T35" fmla="*/ 58 h 190"/>
                <a:gd name="T36" fmla="*/ 18 w 148"/>
                <a:gd name="T37" fmla="*/ 62 h 190"/>
                <a:gd name="T38" fmla="*/ 15 w 148"/>
                <a:gd name="T39" fmla="*/ 66 h 190"/>
                <a:gd name="T40" fmla="*/ 12 w 148"/>
                <a:gd name="T41" fmla="*/ 69 h 190"/>
                <a:gd name="T42" fmla="*/ 9 w 148"/>
                <a:gd name="T43" fmla="*/ 73 h 190"/>
                <a:gd name="T44" fmla="*/ 7 w 148"/>
                <a:gd name="T45" fmla="*/ 77 h 190"/>
                <a:gd name="T46" fmla="*/ 5 w 148"/>
                <a:gd name="T47" fmla="*/ 81 h 190"/>
                <a:gd name="T48" fmla="*/ 4 w 148"/>
                <a:gd name="T49" fmla="*/ 85 h 190"/>
                <a:gd name="T50" fmla="*/ 2 w 148"/>
                <a:gd name="T51" fmla="*/ 89 h 190"/>
                <a:gd name="T52" fmla="*/ 1 w 148"/>
                <a:gd name="T53" fmla="*/ 93 h 190"/>
                <a:gd name="T54" fmla="*/ 1 w 148"/>
                <a:gd name="T55" fmla="*/ 97 h 190"/>
                <a:gd name="T56" fmla="*/ 0 w 148"/>
                <a:gd name="T57" fmla="*/ 102 h 190"/>
                <a:gd name="T58" fmla="*/ 0 w 148"/>
                <a:gd name="T59" fmla="*/ 106 h 190"/>
                <a:gd name="T60" fmla="*/ 0 w 148"/>
                <a:gd name="T61" fmla="*/ 111 h 190"/>
                <a:gd name="T62" fmla="*/ 0 w 148"/>
                <a:gd name="T63" fmla="*/ 115 h 190"/>
                <a:gd name="T64" fmla="*/ 0 w 148"/>
                <a:gd name="T65" fmla="*/ 120 h 190"/>
                <a:gd name="T66" fmla="*/ 1 w 148"/>
                <a:gd name="T67" fmla="*/ 125 h 190"/>
                <a:gd name="T68" fmla="*/ 1 w 148"/>
                <a:gd name="T69" fmla="*/ 130 h 190"/>
                <a:gd name="T70" fmla="*/ 2 w 148"/>
                <a:gd name="T71" fmla="*/ 135 h 190"/>
                <a:gd name="T72" fmla="*/ 3 w 148"/>
                <a:gd name="T73" fmla="*/ 140 h 190"/>
                <a:gd name="T74" fmla="*/ 5 w 148"/>
                <a:gd name="T75" fmla="*/ 146 h 190"/>
                <a:gd name="T76" fmla="*/ 6 w 148"/>
                <a:gd name="T77" fmla="*/ 152 h 190"/>
                <a:gd name="T78" fmla="*/ 7 w 148"/>
                <a:gd name="T79" fmla="*/ 157 h 190"/>
                <a:gd name="T80" fmla="*/ 9 w 148"/>
                <a:gd name="T81" fmla="*/ 163 h 190"/>
                <a:gd name="T82" fmla="*/ 10 w 148"/>
                <a:gd name="T83" fmla="*/ 169 h 190"/>
                <a:gd name="T84" fmla="*/ 12 w 148"/>
                <a:gd name="T85" fmla="*/ 176 h 190"/>
                <a:gd name="T86" fmla="*/ 14 w 148"/>
                <a:gd name="T87" fmla="*/ 182 h 190"/>
                <a:gd name="T88" fmla="*/ 16 w 148"/>
                <a:gd name="T89" fmla="*/ 189 h 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90"/>
                <a:gd name="T137" fmla="*/ 148 w 148"/>
                <a:gd name="T138" fmla="*/ 190 h 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90">
                  <a:moveTo>
                    <a:pt x="147" y="0"/>
                  </a:moveTo>
                  <a:lnTo>
                    <a:pt x="136" y="3"/>
                  </a:lnTo>
                  <a:lnTo>
                    <a:pt x="125" y="7"/>
                  </a:lnTo>
                  <a:lnTo>
                    <a:pt x="115" y="10"/>
                  </a:lnTo>
                  <a:lnTo>
                    <a:pt x="105" y="14"/>
                  </a:lnTo>
                  <a:lnTo>
                    <a:pt x="96" y="17"/>
                  </a:lnTo>
                  <a:lnTo>
                    <a:pt x="87" y="21"/>
                  </a:lnTo>
                  <a:lnTo>
                    <a:pt x="79" y="24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7" y="34"/>
                  </a:lnTo>
                  <a:lnTo>
                    <a:pt x="51" y="38"/>
                  </a:lnTo>
                  <a:lnTo>
                    <a:pt x="45" y="41"/>
                  </a:lnTo>
                  <a:lnTo>
                    <a:pt x="39" y="44"/>
                  </a:lnTo>
                  <a:lnTo>
                    <a:pt x="34" y="48"/>
                  </a:lnTo>
                  <a:lnTo>
                    <a:pt x="30" y="51"/>
                  </a:lnTo>
                  <a:lnTo>
                    <a:pt x="25" y="55"/>
                  </a:lnTo>
                  <a:lnTo>
                    <a:pt x="21" y="58"/>
                  </a:lnTo>
                  <a:lnTo>
                    <a:pt x="18" y="62"/>
                  </a:lnTo>
                  <a:lnTo>
                    <a:pt x="15" y="66"/>
                  </a:lnTo>
                  <a:lnTo>
                    <a:pt x="12" y="69"/>
                  </a:lnTo>
                  <a:lnTo>
                    <a:pt x="9" y="73"/>
                  </a:lnTo>
                  <a:lnTo>
                    <a:pt x="7" y="77"/>
                  </a:lnTo>
                  <a:lnTo>
                    <a:pt x="5" y="81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1" y="93"/>
                  </a:lnTo>
                  <a:lnTo>
                    <a:pt x="1" y="97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1" y="130"/>
                  </a:lnTo>
                  <a:lnTo>
                    <a:pt x="2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6" y="152"/>
                  </a:lnTo>
                  <a:lnTo>
                    <a:pt x="7" y="157"/>
                  </a:lnTo>
                  <a:lnTo>
                    <a:pt x="9" y="163"/>
                  </a:lnTo>
                  <a:lnTo>
                    <a:pt x="10" y="169"/>
                  </a:lnTo>
                  <a:lnTo>
                    <a:pt x="12" y="176"/>
                  </a:lnTo>
                  <a:lnTo>
                    <a:pt x="14" y="182"/>
                  </a:lnTo>
                  <a:lnTo>
                    <a:pt x="16" y="189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98" name="Freeform 54"/>
            <p:cNvSpPr>
              <a:spLocks/>
            </p:cNvSpPr>
            <p:nvPr/>
          </p:nvSpPr>
          <p:spPr bwMode="auto">
            <a:xfrm>
              <a:off x="6625242" y="4131344"/>
              <a:ext cx="423000" cy="178364"/>
            </a:xfrm>
            <a:custGeom>
              <a:avLst/>
              <a:gdLst>
                <a:gd name="T0" fmla="*/ 320 w 327"/>
                <a:gd name="T1" fmla="*/ 74 h 138"/>
                <a:gd name="T2" fmla="*/ 310 w 327"/>
                <a:gd name="T3" fmla="*/ 62 h 138"/>
                <a:gd name="T4" fmla="*/ 299 w 327"/>
                <a:gd name="T5" fmla="*/ 52 h 138"/>
                <a:gd name="T6" fmla="*/ 288 w 327"/>
                <a:gd name="T7" fmla="*/ 42 h 138"/>
                <a:gd name="T8" fmla="*/ 278 w 327"/>
                <a:gd name="T9" fmla="*/ 33 h 138"/>
                <a:gd name="T10" fmla="*/ 267 w 327"/>
                <a:gd name="T11" fmla="*/ 25 h 138"/>
                <a:gd name="T12" fmla="*/ 257 w 327"/>
                <a:gd name="T13" fmla="*/ 19 h 138"/>
                <a:gd name="T14" fmla="*/ 246 w 327"/>
                <a:gd name="T15" fmla="*/ 13 h 138"/>
                <a:gd name="T16" fmla="*/ 236 w 327"/>
                <a:gd name="T17" fmla="*/ 9 h 138"/>
                <a:gd name="T18" fmla="*/ 226 w 327"/>
                <a:gd name="T19" fmla="*/ 5 h 138"/>
                <a:gd name="T20" fmla="*/ 215 w 327"/>
                <a:gd name="T21" fmla="*/ 2 h 138"/>
                <a:gd name="T22" fmla="*/ 205 w 327"/>
                <a:gd name="T23" fmla="*/ 1 h 138"/>
                <a:gd name="T24" fmla="*/ 195 w 327"/>
                <a:gd name="T25" fmla="*/ 0 h 138"/>
                <a:gd name="T26" fmla="*/ 185 w 327"/>
                <a:gd name="T27" fmla="*/ 0 h 138"/>
                <a:gd name="T28" fmla="*/ 175 w 327"/>
                <a:gd name="T29" fmla="*/ 1 h 138"/>
                <a:gd name="T30" fmla="*/ 165 w 327"/>
                <a:gd name="T31" fmla="*/ 2 h 138"/>
                <a:gd name="T32" fmla="*/ 155 w 327"/>
                <a:gd name="T33" fmla="*/ 5 h 138"/>
                <a:gd name="T34" fmla="*/ 145 w 327"/>
                <a:gd name="T35" fmla="*/ 8 h 138"/>
                <a:gd name="T36" fmla="*/ 136 w 327"/>
                <a:gd name="T37" fmla="*/ 12 h 138"/>
                <a:gd name="T38" fmla="*/ 126 w 327"/>
                <a:gd name="T39" fmla="*/ 17 h 138"/>
                <a:gd name="T40" fmla="*/ 116 w 327"/>
                <a:gd name="T41" fmla="*/ 22 h 138"/>
                <a:gd name="T42" fmla="*/ 107 w 327"/>
                <a:gd name="T43" fmla="*/ 28 h 138"/>
                <a:gd name="T44" fmla="*/ 97 w 327"/>
                <a:gd name="T45" fmla="*/ 35 h 138"/>
                <a:gd name="T46" fmla="*/ 88 w 327"/>
                <a:gd name="T47" fmla="*/ 42 h 138"/>
                <a:gd name="T48" fmla="*/ 78 w 327"/>
                <a:gd name="T49" fmla="*/ 50 h 138"/>
                <a:gd name="T50" fmla="*/ 69 w 327"/>
                <a:gd name="T51" fmla="*/ 58 h 138"/>
                <a:gd name="T52" fmla="*/ 59 w 327"/>
                <a:gd name="T53" fmla="*/ 67 h 138"/>
                <a:gd name="T54" fmla="*/ 50 w 327"/>
                <a:gd name="T55" fmla="*/ 77 h 138"/>
                <a:gd name="T56" fmla="*/ 41 w 327"/>
                <a:gd name="T57" fmla="*/ 87 h 138"/>
                <a:gd name="T58" fmla="*/ 32 w 327"/>
                <a:gd name="T59" fmla="*/ 97 h 138"/>
                <a:gd name="T60" fmla="*/ 23 w 327"/>
                <a:gd name="T61" fmla="*/ 108 h 138"/>
                <a:gd name="T62" fmla="*/ 14 w 327"/>
                <a:gd name="T63" fmla="*/ 119 h 138"/>
                <a:gd name="T64" fmla="*/ 5 w 327"/>
                <a:gd name="T65" fmla="*/ 131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138"/>
                <a:gd name="T101" fmla="*/ 327 w 327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138">
                  <a:moveTo>
                    <a:pt x="326" y="81"/>
                  </a:moveTo>
                  <a:lnTo>
                    <a:pt x="320" y="74"/>
                  </a:lnTo>
                  <a:lnTo>
                    <a:pt x="315" y="68"/>
                  </a:lnTo>
                  <a:lnTo>
                    <a:pt x="310" y="62"/>
                  </a:lnTo>
                  <a:lnTo>
                    <a:pt x="304" y="57"/>
                  </a:lnTo>
                  <a:lnTo>
                    <a:pt x="299" y="52"/>
                  </a:lnTo>
                  <a:lnTo>
                    <a:pt x="294" y="46"/>
                  </a:lnTo>
                  <a:lnTo>
                    <a:pt x="288" y="42"/>
                  </a:lnTo>
                  <a:lnTo>
                    <a:pt x="283" y="37"/>
                  </a:lnTo>
                  <a:lnTo>
                    <a:pt x="278" y="33"/>
                  </a:lnTo>
                  <a:lnTo>
                    <a:pt x="272" y="29"/>
                  </a:lnTo>
                  <a:lnTo>
                    <a:pt x="267" y="25"/>
                  </a:lnTo>
                  <a:lnTo>
                    <a:pt x="262" y="22"/>
                  </a:lnTo>
                  <a:lnTo>
                    <a:pt x="257" y="19"/>
                  </a:lnTo>
                  <a:lnTo>
                    <a:pt x="252" y="16"/>
                  </a:lnTo>
                  <a:lnTo>
                    <a:pt x="246" y="13"/>
                  </a:lnTo>
                  <a:lnTo>
                    <a:pt x="241" y="11"/>
                  </a:lnTo>
                  <a:lnTo>
                    <a:pt x="236" y="9"/>
                  </a:lnTo>
                  <a:lnTo>
                    <a:pt x="231" y="7"/>
                  </a:lnTo>
                  <a:lnTo>
                    <a:pt x="226" y="5"/>
                  </a:lnTo>
                  <a:lnTo>
                    <a:pt x="221" y="4"/>
                  </a:lnTo>
                  <a:lnTo>
                    <a:pt x="215" y="2"/>
                  </a:lnTo>
                  <a:lnTo>
                    <a:pt x="210" y="2"/>
                  </a:lnTo>
                  <a:lnTo>
                    <a:pt x="205" y="1"/>
                  </a:lnTo>
                  <a:lnTo>
                    <a:pt x="200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0" y="0"/>
                  </a:lnTo>
                  <a:lnTo>
                    <a:pt x="175" y="1"/>
                  </a:lnTo>
                  <a:lnTo>
                    <a:pt x="170" y="2"/>
                  </a:lnTo>
                  <a:lnTo>
                    <a:pt x="165" y="2"/>
                  </a:lnTo>
                  <a:lnTo>
                    <a:pt x="160" y="4"/>
                  </a:lnTo>
                  <a:lnTo>
                    <a:pt x="155" y="5"/>
                  </a:lnTo>
                  <a:lnTo>
                    <a:pt x="150" y="6"/>
                  </a:lnTo>
                  <a:lnTo>
                    <a:pt x="145" y="8"/>
                  </a:lnTo>
                  <a:lnTo>
                    <a:pt x="141" y="10"/>
                  </a:lnTo>
                  <a:lnTo>
                    <a:pt x="136" y="12"/>
                  </a:lnTo>
                  <a:lnTo>
                    <a:pt x="131" y="14"/>
                  </a:lnTo>
                  <a:lnTo>
                    <a:pt x="126" y="17"/>
                  </a:lnTo>
                  <a:lnTo>
                    <a:pt x="121" y="19"/>
                  </a:lnTo>
                  <a:lnTo>
                    <a:pt x="116" y="22"/>
                  </a:lnTo>
                  <a:lnTo>
                    <a:pt x="111" y="25"/>
                  </a:lnTo>
                  <a:lnTo>
                    <a:pt x="107" y="28"/>
                  </a:lnTo>
                  <a:lnTo>
                    <a:pt x="102" y="31"/>
                  </a:lnTo>
                  <a:lnTo>
                    <a:pt x="97" y="35"/>
                  </a:lnTo>
                  <a:lnTo>
                    <a:pt x="92" y="38"/>
                  </a:lnTo>
                  <a:lnTo>
                    <a:pt x="88" y="42"/>
                  </a:lnTo>
                  <a:lnTo>
                    <a:pt x="83" y="46"/>
                  </a:lnTo>
                  <a:lnTo>
                    <a:pt x="78" y="50"/>
                  </a:lnTo>
                  <a:lnTo>
                    <a:pt x="73" y="54"/>
                  </a:lnTo>
                  <a:lnTo>
                    <a:pt x="69" y="58"/>
                  </a:lnTo>
                  <a:lnTo>
                    <a:pt x="64" y="63"/>
                  </a:lnTo>
                  <a:lnTo>
                    <a:pt x="59" y="67"/>
                  </a:lnTo>
                  <a:lnTo>
                    <a:pt x="55" y="72"/>
                  </a:lnTo>
                  <a:lnTo>
                    <a:pt x="50" y="77"/>
                  </a:lnTo>
                  <a:lnTo>
                    <a:pt x="46" y="82"/>
                  </a:lnTo>
                  <a:lnTo>
                    <a:pt x="41" y="87"/>
                  </a:lnTo>
                  <a:lnTo>
                    <a:pt x="36" y="92"/>
                  </a:lnTo>
                  <a:lnTo>
                    <a:pt x="32" y="97"/>
                  </a:lnTo>
                  <a:lnTo>
                    <a:pt x="27" y="103"/>
                  </a:lnTo>
                  <a:lnTo>
                    <a:pt x="23" y="108"/>
                  </a:lnTo>
                  <a:lnTo>
                    <a:pt x="18" y="114"/>
                  </a:lnTo>
                  <a:lnTo>
                    <a:pt x="14" y="119"/>
                  </a:lnTo>
                  <a:lnTo>
                    <a:pt x="9" y="125"/>
                  </a:lnTo>
                  <a:lnTo>
                    <a:pt x="5" y="131"/>
                  </a:lnTo>
                  <a:lnTo>
                    <a:pt x="0" y="137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99" name="Freeform 55"/>
            <p:cNvSpPr>
              <a:spLocks/>
            </p:cNvSpPr>
            <p:nvPr/>
          </p:nvSpPr>
          <p:spPr bwMode="auto">
            <a:xfrm>
              <a:off x="6401453" y="3924546"/>
              <a:ext cx="267771" cy="385162"/>
            </a:xfrm>
            <a:custGeom>
              <a:avLst/>
              <a:gdLst>
                <a:gd name="T0" fmla="*/ 177 w 207"/>
                <a:gd name="T1" fmla="*/ 292 h 298"/>
                <a:gd name="T2" fmla="*/ 184 w 207"/>
                <a:gd name="T3" fmla="*/ 282 h 298"/>
                <a:gd name="T4" fmla="*/ 190 w 207"/>
                <a:gd name="T5" fmla="*/ 273 h 298"/>
                <a:gd name="T6" fmla="*/ 195 w 207"/>
                <a:gd name="T7" fmla="*/ 263 h 298"/>
                <a:gd name="T8" fmla="*/ 199 w 207"/>
                <a:gd name="T9" fmla="*/ 252 h 298"/>
                <a:gd name="T10" fmla="*/ 202 w 207"/>
                <a:gd name="T11" fmla="*/ 242 h 298"/>
                <a:gd name="T12" fmla="*/ 204 w 207"/>
                <a:gd name="T13" fmla="*/ 232 h 298"/>
                <a:gd name="T14" fmla="*/ 206 w 207"/>
                <a:gd name="T15" fmla="*/ 221 h 298"/>
                <a:gd name="T16" fmla="*/ 206 w 207"/>
                <a:gd name="T17" fmla="*/ 211 h 298"/>
                <a:gd name="T18" fmla="*/ 205 w 207"/>
                <a:gd name="T19" fmla="*/ 200 h 298"/>
                <a:gd name="T20" fmla="*/ 204 w 207"/>
                <a:gd name="T21" fmla="*/ 190 h 298"/>
                <a:gd name="T22" fmla="*/ 201 w 207"/>
                <a:gd name="T23" fmla="*/ 179 h 298"/>
                <a:gd name="T24" fmla="*/ 198 w 207"/>
                <a:gd name="T25" fmla="*/ 169 h 298"/>
                <a:gd name="T26" fmla="*/ 194 w 207"/>
                <a:gd name="T27" fmla="*/ 158 h 298"/>
                <a:gd name="T28" fmla="*/ 190 w 207"/>
                <a:gd name="T29" fmla="*/ 148 h 298"/>
                <a:gd name="T30" fmla="*/ 184 w 207"/>
                <a:gd name="T31" fmla="*/ 138 h 298"/>
                <a:gd name="T32" fmla="*/ 178 w 207"/>
                <a:gd name="T33" fmla="*/ 127 h 298"/>
                <a:gd name="T34" fmla="*/ 172 w 207"/>
                <a:gd name="T35" fmla="*/ 117 h 298"/>
                <a:gd name="T36" fmla="*/ 164 w 207"/>
                <a:gd name="T37" fmla="*/ 108 h 298"/>
                <a:gd name="T38" fmla="*/ 156 w 207"/>
                <a:gd name="T39" fmla="*/ 98 h 298"/>
                <a:gd name="T40" fmla="*/ 148 w 207"/>
                <a:gd name="T41" fmla="*/ 89 h 298"/>
                <a:gd name="T42" fmla="*/ 139 w 207"/>
                <a:gd name="T43" fmla="*/ 80 h 298"/>
                <a:gd name="T44" fmla="*/ 129 w 207"/>
                <a:gd name="T45" fmla="*/ 71 h 298"/>
                <a:gd name="T46" fmla="*/ 119 w 207"/>
                <a:gd name="T47" fmla="*/ 62 h 298"/>
                <a:gd name="T48" fmla="*/ 108 w 207"/>
                <a:gd name="T49" fmla="*/ 54 h 298"/>
                <a:gd name="T50" fmla="*/ 97 w 207"/>
                <a:gd name="T51" fmla="*/ 46 h 298"/>
                <a:gd name="T52" fmla="*/ 85 w 207"/>
                <a:gd name="T53" fmla="*/ 39 h 298"/>
                <a:gd name="T54" fmla="*/ 73 w 207"/>
                <a:gd name="T55" fmla="*/ 32 h 298"/>
                <a:gd name="T56" fmla="*/ 61 w 207"/>
                <a:gd name="T57" fmla="*/ 25 h 298"/>
                <a:gd name="T58" fmla="*/ 48 w 207"/>
                <a:gd name="T59" fmla="*/ 19 h 298"/>
                <a:gd name="T60" fmla="*/ 35 w 207"/>
                <a:gd name="T61" fmla="*/ 13 h 298"/>
                <a:gd name="T62" fmla="*/ 21 w 207"/>
                <a:gd name="T63" fmla="*/ 7 h 298"/>
                <a:gd name="T64" fmla="*/ 7 w 207"/>
                <a:gd name="T65" fmla="*/ 3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298"/>
                <a:gd name="T101" fmla="*/ 207 w 207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298">
                  <a:moveTo>
                    <a:pt x="173" y="297"/>
                  </a:moveTo>
                  <a:lnTo>
                    <a:pt x="177" y="292"/>
                  </a:lnTo>
                  <a:lnTo>
                    <a:pt x="181" y="287"/>
                  </a:lnTo>
                  <a:lnTo>
                    <a:pt x="184" y="282"/>
                  </a:lnTo>
                  <a:lnTo>
                    <a:pt x="187" y="277"/>
                  </a:lnTo>
                  <a:lnTo>
                    <a:pt x="190" y="273"/>
                  </a:lnTo>
                  <a:lnTo>
                    <a:pt x="193" y="268"/>
                  </a:lnTo>
                  <a:lnTo>
                    <a:pt x="195" y="263"/>
                  </a:lnTo>
                  <a:lnTo>
                    <a:pt x="197" y="257"/>
                  </a:lnTo>
                  <a:lnTo>
                    <a:pt x="199" y="252"/>
                  </a:lnTo>
                  <a:lnTo>
                    <a:pt x="201" y="247"/>
                  </a:lnTo>
                  <a:lnTo>
                    <a:pt x="202" y="242"/>
                  </a:lnTo>
                  <a:lnTo>
                    <a:pt x="203" y="237"/>
                  </a:lnTo>
                  <a:lnTo>
                    <a:pt x="204" y="232"/>
                  </a:lnTo>
                  <a:lnTo>
                    <a:pt x="205" y="226"/>
                  </a:lnTo>
                  <a:lnTo>
                    <a:pt x="206" y="221"/>
                  </a:lnTo>
                  <a:lnTo>
                    <a:pt x="206" y="216"/>
                  </a:lnTo>
                  <a:lnTo>
                    <a:pt x="206" y="211"/>
                  </a:lnTo>
                  <a:lnTo>
                    <a:pt x="206" y="205"/>
                  </a:lnTo>
                  <a:lnTo>
                    <a:pt x="205" y="200"/>
                  </a:lnTo>
                  <a:lnTo>
                    <a:pt x="205" y="195"/>
                  </a:lnTo>
                  <a:lnTo>
                    <a:pt x="204" y="190"/>
                  </a:lnTo>
                  <a:lnTo>
                    <a:pt x="203" y="184"/>
                  </a:lnTo>
                  <a:lnTo>
                    <a:pt x="201" y="179"/>
                  </a:lnTo>
                  <a:lnTo>
                    <a:pt x="200" y="174"/>
                  </a:lnTo>
                  <a:lnTo>
                    <a:pt x="198" y="169"/>
                  </a:lnTo>
                  <a:lnTo>
                    <a:pt x="196" y="163"/>
                  </a:lnTo>
                  <a:lnTo>
                    <a:pt x="194" y="158"/>
                  </a:lnTo>
                  <a:lnTo>
                    <a:pt x="192" y="153"/>
                  </a:lnTo>
                  <a:lnTo>
                    <a:pt x="190" y="148"/>
                  </a:lnTo>
                  <a:lnTo>
                    <a:pt x="187" y="143"/>
                  </a:lnTo>
                  <a:lnTo>
                    <a:pt x="184" y="138"/>
                  </a:lnTo>
                  <a:lnTo>
                    <a:pt x="181" y="132"/>
                  </a:lnTo>
                  <a:lnTo>
                    <a:pt x="178" y="127"/>
                  </a:lnTo>
                  <a:lnTo>
                    <a:pt x="175" y="122"/>
                  </a:lnTo>
                  <a:lnTo>
                    <a:pt x="172" y="117"/>
                  </a:lnTo>
                  <a:lnTo>
                    <a:pt x="168" y="113"/>
                  </a:lnTo>
                  <a:lnTo>
                    <a:pt x="164" y="108"/>
                  </a:lnTo>
                  <a:lnTo>
                    <a:pt x="160" y="103"/>
                  </a:lnTo>
                  <a:lnTo>
                    <a:pt x="156" y="98"/>
                  </a:lnTo>
                  <a:lnTo>
                    <a:pt x="152" y="93"/>
                  </a:lnTo>
                  <a:lnTo>
                    <a:pt x="148" y="89"/>
                  </a:lnTo>
                  <a:lnTo>
                    <a:pt x="143" y="84"/>
                  </a:lnTo>
                  <a:lnTo>
                    <a:pt x="139" y="80"/>
                  </a:lnTo>
                  <a:lnTo>
                    <a:pt x="134" y="75"/>
                  </a:lnTo>
                  <a:lnTo>
                    <a:pt x="129" y="71"/>
                  </a:lnTo>
                  <a:lnTo>
                    <a:pt x="124" y="67"/>
                  </a:lnTo>
                  <a:lnTo>
                    <a:pt x="119" y="62"/>
                  </a:lnTo>
                  <a:lnTo>
                    <a:pt x="113" y="58"/>
                  </a:lnTo>
                  <a:lnTo>
                    <a:pt x="108" y="54"/>
                  </a:lnTo>
                  <a:lnTo>
                    <a:pt x="102" y="50"/>
                  </a:lnTo>
                  <a:lnTo>
                    <a:pt x="97" y="46"/>
                  </a:lnTo>
                  <a:lnTo>
                    <a:pt x="91" y="42"/>
                  </a:lnTo>
                  <a:lnTo>
                    <a:pt x="85" y="39"/>
                  </a:lnTo>
                  <a:lnTo>
                    <a:pt x="79" y="35"/>
                  </a:lnTo>
                  <a:lnTo>
                    <a:pt x="73" y="32"/>
                  </a:lnTo>
                  <a:lnTo>
                    <a:pt x="67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8" y="19"/>
                  </a:lnTo>
                  <a:lnTo>
                    <a:pt x="41" y="16"/>
                  </a:lnTo>
                  <a:lnTo>
                    <a:pt x="35" y="13"/>
                  </a:lnTo>
                  <a:lnTo>
                    <a:pt x="28" y="10"/>
                  </a:lnTo>
                  <a:lnTo>
                    <a:pt x="21" y="7"/>
                  </a:lnTo>
                  <a:lnTo>
                    <a:pt x="14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200" name="Freeform 56"/>
            <p:cNvSpPr>
              <a:spLocks/>
            </p:cNvSpPr>
            <p:nvPr/>
          </p:nvSpPr>
          <p:spPr bwMode="auto">
            <a:xfrm>
              <a:off x="6401453" y="3609178"/>
              <a:ext cx="238018" cy="317953"/>
            </a:xfrm>
            <a:custGeom>
              <a:avLst/>
              <a:gdLst>
                <a:gd name="T0" fmla="*/ 6 w 184"/>
                <a:gd name="T1" fmla="*/ 245 h 246"/>
                <a:gd name="T2" fmla="*/ 16 w 184"/>
                <a:gd name="T3" fmla="*/ 245 h 246"/>
                <a:gd name="T4" fmla="*/ 27 w 184"/>
                <a:gd name="T5" fmla="*/ 245 h 246"/>
                <a:gd name="T6" fmla="*/ 38 w 184"/>
                <a:gd name="T7" fmla="*/ 244 h 246"/>
                <a:gd name="T8" fmla="*/ 48 w 184"/>
                <a:gd name="T9" fmla="*/ 243 h 246"/>
                <a:gd name="T10" fmla="*/ 59 w 184"/>
                <a:gd name="T11" fmla="*/ 242 h 246"/>
                <a:gd name="T12" fmla="*/ 69 w 184"/>
                <a:gd name="T13" fmla="*/ 240 h 246"/>
                <a:gd name="T14" fmla="*/ 79 w 184"/>
                <a:gd name="T15" fmla="*/ 238 h 246"/>
                <a:gd name="T16" fmla="*/ 89 w 184"/>
                <a:gd name="T17" fmla="*/ 236 h 246"/>
                <a:gd name="T18" fmla="*/ 99 w 184"/>
                <a:gd name="T19" fmla="*/ 233 h 246"/>
                <a:gd name="T20" fmla="*/ 108 w 184"/>
                <a:gd name="T21" fmla="*/ 229 h 246"/>
                <a:gd name="T22" fmla="*/ 117 w 184"/>
                <a:gd name="T23" fmla="*/ 225 h 246"/>
                <a:gd name="T24" fmla="*/ 126 w 184"/>
                <a:gd name="T25" fmla="*/ 221 h 246"/>
                <a:gd name="T26" fmla="*/ 134 w 184"/>
                <a:gd name="T27" fmla="*/ 216 h 246"/>
                <a:gd name="T28" fmla="*/ 141 w 184"/>
                <a:gd name="T29" fmla="*/ 210 h 246"/>
                <a:gd name="T30" fmla="*/ 148 w 184"/>
                <a:gd name="T31" fmla="*/ 204 h 246"/>
                <a:gd name="T32" fmla="*/ 155 w 184"/>
                <a:gd name="T33" fmla="*/ 197 h 246"/>
                <a:gd name="T34" fmla="*/ 161 w 184"/>
                <a:gd name="T35" fmla="*/ 190 h 246"/>
                <a:gd name="T36" fmla="*/ 166 w 184"/>
                <a:gd name="T37" fmla="*/ 182 h 246"/>
                <a:gd name="T38" fmla="*/ 171 w 184"/>
                <a:gd name="T39" fmla="*/ 173 h 246"/>
                <a:gd name="T40" fmla="*/ 175 w 184"/>
                <a:gd name="T41" fmla="*/ 164 h 246"/>
                <a:gd name="T42" fmla="*/ 178 w 184"/>
                <a:gd name="T43" fmla="*/ 154 h 246"/>
                <a:gd name="T44" fmla="*/ 181 w 184"/>
                <a:gd name="T45" fmla="*/ 143 h 246"/>
                <a:gd name="T46" fmla="*/ 182 w 184"/>
                <a:gd name="T47" fmla="*/ 131 h 246"/>
                <a:gd name="T48" fmla="*/ 183 w 184"/>
                <a:gd name="T49" fmla="*/ 119 h 246"/>
                <a:gd name="T50" fmla="*/ 183 w 184"/>
                <a:gd name="T51" fmla="*/ 106 h 246"/>
                <a:gd name="T52" fmla="*/ 182 w 184"/>
                <a:gd name="T53" fmla="*/ 92 h 246"/>
                <a:gd name="T54" fmla="*/ 180 w 184"/>
                <a:gd name="T55" fmla="*/ 77 h 246"/>
                <a:gd name="T56" fmla="*/ 177 w 184"/>
                <a:gd name="T57" fmla="*/ 61 h 246"/>
                <a:gd name="T58" fmla="*/ 173 w 184"/>
                <a:gd name="T59" fmla="*/ 45 h 246"/>
                <a:gd name="T60" fmla="*/ 168 w 184"/>
                <a:gd name="T61" fmla="*/ 28 h 246"/>
                <a:gd name="T62" fmla="*/ 161 w 184"/>
                <a:gd name="T63" fmla="*/ 9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246"/>
                <a:gd name="T98" fmla="*/ 184 w 184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246">
                  <a:moveTo>
                    <a:pt x="0" y="244"/>
                  </a:moveTo>
                  <a:lnTo>
                    <a:pt x="6" y="245"/>
                  </a:lnTo>
                  <a:lnTo>
                    <a:pt x="11" y="245"/>
                  </a:lnTo>
                  <a:lnTo>
                    <a:pt x="16" y="245"/>
                  </a:lnTo>
                  <a:lnTo>
                    <a:pt x="22" y="245"/>
                  </a:lnTo>
                  <a:lnTo>
                    <a:pt x="27" y="245"/>
                  </a:lnTo>
                  <a:lnTo>
                    <a:pt x="33" y="244"/>
                  </a:lnTo>
                  <a:lnTo>
                    <a:pt x="38" y="244"/>
                  </a:lnTo>
                  <a:lnTo>
                    <a:pt x="43" y="244"/>
                  </a:lnTo>
                  <a:lnTo>
                    <a:pt x="48" y="243"/>
                  </a:lnTo>
                  <a:lnTo>
                    <a:pt x="54" y="243"/>
                  </a:lnTo>
                  <a:lnTo>
                    <a:pt x="59" y="242"/>
                  </a:lnTo>
                  <a:lnTo>
                    <a:pt x="64" y="241"/>
                  </a:lnTo>
                  <a:lnTo>
                    <a:pt x="69" y="240"/>
                  </a:lnTo>
                  <a:lnTo>
                    <a:pt x="74" y="239"/>
                  </a:lnTo>
                  <a:lnTo>
                    <a:pt x="79" y="238"/>
                  </a:lnTo>
                  <a:lnTo>
                    <a:pt x="84" y="237"/>
                  </a:lnTo>
                  <a:lnTo>
                    <a:pt x="89" y="236"/>
                  </a:lnTo>
                  <a:lnTo>
                    <a:pt x="94" y="234"/>
                  </a:lnTo>
                  <a:lnTo>
                    <a:pt x="99" y="233"/>
                  </a:lnTo>
                  <a:lnTo>
                    <a:pt x="103" y="231"/>
                  </a:lnTo>
                  <a:lnTo>
                    <a:pt x="108" y="229"/>
                  </a:lnTo>
                  <a:lnTo>
                    <a:pt x="113" y="228"/>
                  </a:lnTo>
                  <a:lnTo>
                    <a:pt x="117" y="225"/>
                  </a:lnTo>
                  <a:lnTo>
                    <a:pt x="121" y="223"/>
                  </a:lnTo>
                  <a:lnTo>
                    <a:pt x="126" y="221"/>
                  </a:lnTo>
                  <a:lnTo>
                    <a:pt x="130" y="219"/>
                  </a:lnTo>
                  <a:lnTo>
                    <a:pt x="134" y="216"/>
                  </a:lnTo>
                  <a:lnTo>
                    <a:pt x="137" y="213"/>
                  </a:lnTo>
                  <a:lnTo>
                    <a:pt x="141" y="210"/>
                  </a:lnTo>
                  <a:lnTo>
                    <a:pt x="145" y="207"/>
                  </a:lnTo>
                  <a:lnTo>
                    <a:pt x="148" y="204"/>
                  </a:lnTo>
                  <a:lnTo>
                    <a:pt x="152" y="201"/>
                  </a:lnTo>
                  <a:lnTo>
                    <a:pt x="155" y="197"/>
                  </a:lnTo>
                  <a:lnTo>
                    <a:pt x="158" y="194"/>
                  </a:lnTo>
                  <a:lnTo>
                    <a:pt x="161" y="190"/>
                  </a:lnTo>
                  <a:lnTo>
                    <a:pt x="164" y="186"/>
                  </a:lnTo>
                  <a:lnTo>
                    <a:pt x="166" y="182"/>
                  </a:lnTo>
                  <a:lnTo>
                    <a:pt x="169" y="178"/>
                  </a:lnTo>
                  <a:lnTo>
                    <a:pt x="171" y="173"/>
                  </a:lnTo>
                  <a:lnTo>
                    <a:pt x="173" y="168"/>
                  </a:lnTo>
                  <a:lnTo>
                    <a:pt x="175" y="164"/>
                  </a:lnTo>
                  <a:lnTo>
                    <a:pt x="177" y="159"/>
                  </a:lnTo>
                  <a:lnTo>
                    <a:pt x="178" y="154"/>
                  </a:lnTo>
                  <a:lnTo>
                    <a:pt x="180" y="148"/>
                  </a:lnTo>
                  <a:lnTo>
                    <a:pt x="181" y="143"/>
                  </a:lnTo>
                  <a:lnTo>
                    <a:pt x="182" y="137"/>
                  </a:lnTo>
                  <a:lnTo>
                    <a:pt x="182" y="131"/>
                  </a:lnTo>
                  <a:lnTo>
                    <a:pt x="183" y="125"/>
                  </a:lnTo>
                  <a:lnTo>
                    <a:pt x="183" y="119"/>
                  </a:lnTo>
                  <a:lnTo>
                    <a:pt x="183" y="112"/>
                  </a:lnTo>
                  <a:lnTo>
                    <a:pt x="183" y="106"/>
                  </a:lnTo>
                  <a:lnTo>
                    <a:pt x="183" y="99"/>
                  </a:lnTo>
                  <a:lnTo>
                    <a:pt x="182" y="92"/>
                  </a:lnTo>
                  <a:lnTo>
                    <a:pt x="181" y="84"/>
                  </a:lnTo>
                  <a:lnTo>
                    <a:pt x="180" y="77"/>
                  </a:lnTo>
                  <a:lnTo>
                    <a:pt x="179" y="69"/>
                  </a:lnTo>
                  <a:lnTo>
                    <a:pt x="177" y="61"/>
                  </a:lnTo>
                  <a:lnTo>
                    <a:pt x="175" y="53"/>
                  </a:lnTo>
                  <a:lnTo>
                    <a:pt x="173" y="45"/>
                  </a:lnTo>
                  <a:lnTo>
                    <a:pt x="170" y="36"/>
                  </a:lnTo>
                  <a:lnTo>
                    <a:pt x="168" y="28"/>
                  </a:lnTo>
                  <a:lnTo>
                    <a:pt x="165" y="19"/>
                  </a:lnTo>
                  <a:lnTo>
                    <a:pt x="161" y="9"/>
                  </a:lnTo>
                  <a:lnTo>
                    <a:pt x="158" y="0"/>
                  </a:lnTo>
                </a:path>
              </a:pathLst>
            </a:custGeom>
            <a:noFill/>
            <a:ln w="76200" cap="rnd">
              <a:solidFill>
                <a:srgbClr val="9900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201" name="Freeform 57"/>
          <p:cNvSpPr>
            <a:spLocks/>
          </p:cNvSpPr>
          <p:nvPr/>
        </p:nvSpPr>
        <p:spPr bwMode="auto">
          <a:xfrm>
            <a:off x="7953747" y="5007652"/>
            <a:ext cx="867991" cy="475636"/>
          </a:xfrm>
          <a:custGeom>
            <a:avLst/>
            <a:gdLst>
              <a:gd name="T0" fmla="*/ 7 w 671"/>
              <a:gd name="T1" fmla="*/ 3 h 368"/>
              <a:gd name="T2" fmla="*/ 35 w 671"/>
              <a:gd name="T3" fmla="*/ 11 h 368"/>
              <a:gd name="T4" fmla="*/ 77 w 671"/>
              <a:gd name="T5" fmla="*/ 25 h 368"/>
              <a:gd name="T6" fmla="*/ 126 w 671"/>
              <a:gd name="T7" fmla="*/ 41 h 368"/>
              <a:gd name="T8" fmla="*/ 178 w 671"/>
              <a:gd name="T9" fmla="*/ 58 h 368"/>
              <a:gd name="T10" fmla="*/ 225 w 671"/>
              <a:gd name="T11" fmla="*/ 73 h 368"/>
              <a:gd name="T12" fmla="*/ 262 w 671"/>
              <a:gd name="T13" fmla="*/ 85 h 368"/>
              <a:gd name="T14" fmla="*/ 282 w 671"/>
              <a:gd name="T15" fmla="*/ 91 h 368"/>
              <a:gd name="T16" fmla="*/ 277 w 671"/>
              <a:gd name="T17" fmla="*/ 98 h 368"/>
              <a:gd name="T18" fmla="*/ 235 w 671"/>
              <a:gd name="T19" fmla="*/ 136 h 368"/>
              <a:gd name="T20" fmla="*/ 230 w 671"/>
              <a:gd name="T21" fmla="*/ 144 h 368"/>
              <a:gd name="T22" fmla="*/ 253 w 671"/>
              <a:gd name="T23" fmla="*/ 151 h 368"/>
              <a:gd name="T24" fmla="*/ 294 w 671"/>
              <a:gd name="T25" fmla="*/ 165 h 368"/>
              <a:gd name="T26" fmla="*/ 345 w 671"/>
              <a:gd name="T27" fmla="*/ 182 h 368"/>
              <a:gd name="T28" fmla="*/ 396 w 671"/>
              <a:gd name="T29" fmla="*/ 199 h 368"/>
              <a:gd name="T30" fmla="*/ 439 w 671"/>
              <a:gd name="T31" fmla="*/ 214 h 368"/>
              <a:gd name="T32" fmla="*/ 467 w 671"/>
              <a:gd name="T33" fmla="*/ 223 h 368"/>
              <a:gd name="T34" fmla="*/ 470 w 671"/>
              <a:gd name="T35" fmla="*/ 227 h 368"/>
              <a:gd name="T36" fmla="*/ 433 w 671"/>
              <a:gd name="T37" fmla="*/ 263 h 368"/>
              <a:gd name="T38" fmla="*/ 436 w 671"/>
              <a:gd name="T39" fmla="*/ 267 h 368"/>
              <a:gd name="T40" fmla="*/ 463 w 671"/>
              <a:gd name="T41" fmla="*/ 279 h 368"/>
              <a:gd name="T42" fmla="*/ 505 w 671"/>
              <a:gd name="T43" fmla="*/ 297 h 368"/>
              <a:gd name="T44" fmla="*/ 556 w 671"/>
              <a:gd name="T45" fmla="*/ 318 h 368"/>
              <a:gd name="T46" fmla="*/ 605 w 671"/>
              <a:gd name="T47" fmla="*/ 339 h 368"/>
              <a:gd name="T48" fmla="*/ 645 w 671"/>
              <a:gd name="T49" fmla="*/ 357 h 368"/>
              <a:gd name="T50" fmla="*/ 668 w 671"/>
              <a:gd name="T51" fmla="*/ 366 h 368"/>
              <a:gd name="T52" fmla="*/ 668 w 671"/>
              <a:gd name="T53" fmla="*/ 367 h 368"/>
              <a:gd name="T54" fmla="*/ 650 w 671"/>
              <a:gd name="T55" fmla="*/ 363 h 368"/>
              <a:gd name="T56" fmla="*/ 617 w 671"/>
              <a:gd name="T57" fmla="*/ 354 h 368"/>
              <a:gd name="T58" fmla="*/ 572 w 671"/>
              <a:gd name="T59" fmla="*/ 344 h 368"/>
              <a:gd name="T60" fmla="*/ 521 w 671"/>
              <a:gd name="T61" fmla="*/ 331 h 368"/>
              <a:gd name="T62" fmla="*/ 468 w 671"/>
              <a:gd name="T63" fmla="*/ 319 h 368"/>
              <a:gd name="T64" fmla="*/ 418 w 671"/>
              <a:gd name="T65" fmla="*/ 307 h 368"/>
              <a:gd name="T66" fmla="*/ 375 w 671"/>
              <a:gd name="T67" fmla="*/ 296 h 368"/>
              <a:gd name="T68" fmla="*/ 345 w 671"/>
              <a:gd name="T69" fmla="*/ 289 h 368"/>
              <a:gd name="T70" fmla="*/ 330 w 671"/>
              <a:gd name="T71" fmla="*/ 286 h 368"/>
              <a:gd name="T72" fmla="*/ 344 w 671"/>
              <a:gd name="T73" fmla="*/ 271 h 368"/>
              <a:gd name="T74" fmla="*/ 375 w 671"/>
              <a:gd name="T75" fmla="*/ 240 h 368"/>
              <a:gd name="T76" fmla="*/ 366 w 671"/>
              <a:gd name="T77" fmla="*/ 237 h 368"/>
              <a:gd name="T78" fmla="*/ 334 w 671"/>
              <a:gd name="T79" fmla="*/ 226 h 368"/>
              <a:gd name="T80" fmla="*/ 288 w 671"/>
              <a:gd name="T81" fmla="*/ 211 h 368"/>
              <a:gd name="T82" fmla="*/ 235 w 671"/>
              <a:gd name="T83" fmla="*/ 194 h 368"/>
              <a:gd name="T84" fmla="*/ 185 w 671"/>
              <a:gd name="T85" fmla="*/ 177 h 368"/>
              <a:gd name="T86" fmla="*/ 146 w 671"/>
              <a:gd name="T87" fmla="*/ 164 h 368"/>
              <a:gd name="T88" fmla="*/ 127 w 671"/>
              <a:gd name="T89" fmla="*/ 158 h 368"/>
              <a:gd name="T90" fmla="*/ 142 w 671"/>
              <a:gd name="T91" fmla="*/ 146 h 368"/>
              <a:gd name="T92" fmla="*/ 186 w 671"/>
              <a:gd name="T93" fmla="*/ 113 h 368"/>
              <a:gd name="T94" fmla="*/ 182 w 671"/>
              <a:gd name="T95" fmla="*/ 109 h 368"/>
              <a:gd name="T96" fmla="*/ 153 w 671"/>
              <a:gd name="T97" fmla="*/ 91 h 368"/>
              <a:gd name="T98" fmla="*/ 108 w 671"/>
              <a:gd name="T99" fmla="*/ 65 h 368"/>
              <a:gd name="T100" fmla="*/ 60 w 671"/>
              <a:gd name="T101" fmla="*/ 36 h 368"/>
              <a:gd name="T102" fmla="*/ 21 w 671"/>
              <a:gd name="T103" fmla="*/ 12 h 368"/>
              <a:gd name="T104" fmla="*/ 0 w 671"/>
              <a:gd name="T105" fmla="*/ 0 h 3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1"/>
              <a:gd name="T160" fmla="*/ 0 h 368"/>
              <a:gd name="T161" fmla="*/ 671 w 671"/>
              <a:gd name="T162" fmla="*/ 368 h 3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1" h="368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4" y="1"/>
                </a:lnTo>
                <a:lnTo>
                  <a:pt x="7" y="3"/>
                </a:lnTo>
                <a:lnTo>
                  <a:pt x="11" y="4"/>
                </a:lnTo>
                <a:lnTo>
                  <a:pt x="16" y="5"/>
                </a:lnTo>
                <a:lnTo>
                  <a:pt x="22" y="7"/>
                </a:lnTo>
                <a:lnTo>
                  <a:pt x="28" y="9"/>
                </a:lnTo>
                <a:lnTo>
                  <a:pt x="35" y="11"/>
                </a:lnTo>
                <a:lnTo>
                  <a:pt x="42" y="14"/>
                </a:lnTo>
                <a:lnTo>
                  <a:pt x="50" y="16"/>
                </a:lnTo>
                <a:lnTo>
                  <a:pt x="59" y="19"/>
                </a:lnTo>
                <a:lnTo>
                  <a:pt x="67" y="22"/>
                </a:lnTo>
                <a:lnTo>
                  <a:pt x="77" y="25"/>
                </a:lnTo>
                <a:lnTo>
                  <a:pt x="86" y="28"/>
                </a:lnTo>
                <a:lnTo>
                  <a:pt x="96" y="31"/>
                </a:lnTo>
                <a:lnTo>
                  <a:pt x="106" y="34"/>
                </a:lnTo>
                <a:lnTo>
                  <a:pt x="116" y="38"/>
                </a:lnTo>
                <a:lnTo>
                  <a:pt x="126" y="41"/>
                </a:lnTo>
                <a:lnTo>
                  <a:pt x="137" y="44"/>
                </a:lnTo>
                <a:lnTo>
                  <a:pt x="147" y="48"/>
                </a:lnTo>
                <a:lnTo>
                  <a:pt x="158" y="51"/>
                </a:lnTo>
                <a:lnTo>
                  <a:pt x="168" y="54"/>
                </a:lnTo>
                <a:lnTo>
                  <a:pt x="178" y="58"/>
                </a:lnTo>
                <a:lnTo>
                  <a:pt x="188" y="61"/>
                </a:lnTo>
                <a:lnTo>
                  <a:pt x="198" y="64"/>
                </a:lnTo>
                <a:lnTo>
                  <a:pt x="207" y="67"/>
                </a:lnTo>
                <a:lnTo>
                  <a:pt x="217" y="70"/>
                </a:lnTo>
                <a:lnTo>
                  <a:pt x="225" y="73"/>
                </a:lnTo>
                <a:lnTo>
                  <a:pt x="234" y="76"/>
                </a:lnTo>
                <a:lnTo>
                  <a:pt x="242" y="78"/>
                </a:lnTo>
                <a:lnTo>
                  <a:pt x="249" y="81"/>
                </a:lnTo>
                <a:lnTo>
                  <a:pt x="256" y="83"/>
                </a:lnTo>
                <a:lnTo>
                  <a:pt x="262" y="85"/>
                </a:lnTo>
                <a:lnTo>
                  <a:pt x="268" y="87"/>
                </a:lnTo>
                <a:lnTo>
                  <a:pt x="273" y="88"/>
                </a:lnTo>
                <a:lnTo>
                  <a:pt x="277" y="90"/>
                </a:lnTo>
                <a:lnTo>
                  <a:pt x="280" y="91"/>
                </a:lnTo>
                <a:lnTo>
                  <a:pt x="282" y="91"/>
                </a:lnTo>
                <a:lnTo>
                  <a:pt x="284" y="92"/>
                </a:lnTo>
                <a:lnTo>
                  <a:pt x="282" y="94"/>
                </a:lnTo>
                <a:lnTo>
                  <a:pt x="277" y="98"/>
                </a:lnTo>
                <a:lnTo>
                  <a:pt x="270" y="105"/>
                </a:lnTo>
                <a:lnTo>
                  <a:pt x="261" y="113"/>
                </a:lnTo>
                <a:lnTo>
                  <a:pt x="251" y="122"/>
                </a:lnTo>
                <a:lnTo>
                  <a:pt x="243" y="130"/>
                </a:lnTo>
                <a:lnTo>
                  <a:pt x="235" y="136"/>
                </a:lnTo>
                <a:lnTo>
                  <a:pt x="230" y="141"/>
                </a:lnTo>
                <a:lnTo>
                  <a:pt x="228" y="143"/>
                </a:lnTo>
                <a:lnTo>
                  <a:pt x="229" y="143"/>
                </a:lnTo>
                <a:lnTo>
                  <a:pt x="230" y="144"/>
                </a:lnTo>
                <a:lnTo>
                  <a:pt x="233" y="144"/>
                </a:lnTo>
                <a:lnTo>
                  <a:pt x="237" y="146"/>
                </a:lnTo>
                <a:lnTo>
                  <a:pt x="241" y="147"/>
                </a:lnTo>
                <a:lnTo>
                  <a:pt x="247" y="149"/>
                </a:lnTo>
                <a:lnTo>
                  <a:pt x="253" y="151"/>
                </a:lnTo>
                <a:lnTo>
                  <a:pt x="260" y="154"/>
                </a:lnTo>
                <a:lnTo>
                  <a:pt x="268" y="156"/>
                </a:lnTo>
                <a:lnTo>
                  <a:pt x="276" y="159"/>
                </a:lnTo>
                <a:lnTo>
                  <a:pt x="285" y="162"/>
                </a:lnTo>
                <a:lnTo>
                  <a:pt x="294" y="165"/>
                </a:lnTo>
                <a:lnTo>
                  <a:pt x="304" y="168"/>
                </a:lnTo>
                <a:lnTo>
                  <a:pt x="314" y="172"/>
                </a:lnTo>
                <a:lnTo>
                  <a:pt x="324" y="175"/>
                </a:lnTo>
                <a:lnTo>
                  <a:pt x="334" y="178"/>
                </a:lnTo>
                <a:lnTo>
                  <a:pt x="345" y="182"/>
                </a:lnTo>
                <a:lnTo>
                  <a:pt x="355" y="185"/>
                </a:lnTo>
                <a:lnTo>
                  <a:pt x="365" y="189"/>
                </a:lnTo>
                <a:lnTo>
                  <a:pt x="376" y="192"/>
                </a:lnTo>
                <a:lnTo>
                  <a:pt x="386" y="196"/>
                </a:lnTo>
                <a:lnTo>
                  <a:pt x="396" y="199"/>
                </a:lnTo>
                <a:lnTo>
                  <a:pt x="405" y="202"/>
                </a:lnTo>
                <a:lnTo>
                  <a:pt x="415" y="205"/>
                </a:lnTo>
                <a:lnTo>
                  <a:pt x="423" y="208"/>
                </a:lnTo>
                <a:lnTo>
                  <a:pt x="432" y="211"/>
                </a:lnTo>
                <a:lnTo>
                  <a:pt x="439" y="214"/>
                </a:lnTo>
                <a:lnTo>
                  <a:pt x="446" y="216"/>
                </a:lnTo>
                <a:lnTo>
                  <a:pt x="453" y="218"/>
                </a:lnTo>
                <a:lnTo>
                  <a:pt x="458" y="220"/>
                </a:lnTo>
                <a:lnTo>
                  <a:pt x="463" y="222"/>
                </a:lnTo>
                <a:lnTo>
                  <a:pt x="467" y="223"/>
                </a:lnTo>
                <a:lnTo>
                  <a:pt x="469" y="224"/>
                </a:lnTo>
                <a:lnTo>
                  <a:pt x="471" y="224"/>
                </a:lnTo>
                <a:lnTo>
                  <a:pt x="472" y="225"/>
                </a:lnTo>
                <a:lnTo>
                  <a:pt x="470" y="227"/>
                </a:lnTo>
                <a:lnTo>
                  <a:pt x="464" y="233"/>
                </a:lnTo>
                <a:lnTo>
                  <a:pt x="456" y="241"/>
                </a:lnTo>
                <a:lnTo>
                  <a:pt x="447" y="249"/>
                </a:lnTo>
                <a:lnTo>
                  <a:pt x="439" y="257"/>
                </a:lnTo>
                <a:lnTo>
                  <a:pt x="433" y="263"/>
                </a:lnTo>
                <a:lnTo>
                  <a:pt x="431" y="265"/>
                </a:lnTo>
                <a:lnTo>
                  <a:pt x="432" y="265"/>
                </a:lnTo>
                <a:lnTo>
                  <a:pt x="433" y="266"/>
                </a:lnTo>
                <a:lnTo>
                  <a:pt x="436" y="267"/>
                </a:lnTo>
                <a:lnTo>
                  <a:pt x="440" y="269"/>
                </a:lnTo>
                <a:lnTo>
                  <a:pt x="444" y="271"/>
                </a:lnTo>
                <a:lnTo>
                  <a:pt x="450" y="273"/>
                </a:lnTo>
                <a:lnTo>
                  <a:pt x="456" y="276"/>
                </a:lnTo>
                <a:lnTo>
                  <a:pt x="463" y="279"/>
                </a:lnTo>
                <a:lnTo>
                  <a:pt x="470" y="282"/>
                </a:lnTo>
                <a:lnTo>
                  <a:pt x="478" y="285"/>
                </a:lnTo>
                <a:lnTo>
                  <a:pt x="487" y="289"/>
                </a:lnTo>
                <a:lnTo>
                  <a:pt x="496" y="293"/>
                </a:lnTo>
                <a:lnTo>
                  <a:pt x="505" y="297"/>
                </a:lnTo>
                <a:lnTo>
                  <a:pt x="515" y="301"/>
                </a:lnTo>
                <a:lnTo>
                  <a:pt x="525" y="305"/>
                </a:lnTo>
                <a:lnTo>
                  <a:pt x="535" y="310"/>
                </a:lnTo>
                <a:lnTo>
                  <a:pt x="545" y="314"/>
                </a:lnTo>
                <a:lnTo>
                  <a:pt x="556" y="318"/>
                </a:lnTo>
                <a:lnTo>
                  <a:pt x="566" y="323"/>
                </a:lnTo>
                <a:lnTo>
                  <a:pt x="576" y="327"/>
                </a:lnTo>
                <a:lnTo>
                  <a:pt x="586" y="331"/>
                </a:lnTo>
                <a:lnTo>
                  <a:pt x="596" y="335"/>
                </a:lnTo>
                <a:lnTo>
                  <a:pt x="605" y="339"/>
                </a:lnTo>
                <a:lnTo>
                  <a:pt x="614" y="343"/>
                </a:lnTo>
                <a:lnTo>
                  <a:pt x="623" y="347"/>
                </a:lnTo>
                <a:lnTo>
                  <a:pt x="631" y="350"/>
                </a:lnTo>
                <a:lnTo>
                  <a:pt x="638" y="354"/>
                </a:lnTo>
                <a:lnTo>
                  <a:pt x="645" y="357"/>
                </a:lnTo>
                <a:lnTo>
                  <a:pt x="651" y="359"/>
                </a:lnTo>
                <a:lnTo>
                  <a:pt x="657" y="362"/>
                </a:lnTo>
                <a:lnTo>
                  <a:pt x="661" y="364"/>
                </a:lnTo>
                <a:lnTo>
                  <a:pt x="665" y="365"/>
                </a:lnTo>
                <a:lnTo>
                  <a:pt x="668" y="366"/>
                </a:lnTo>
                <a:lnTo>
                  <a:pt x="669" y="367"/>
                </a:lnTo>
                <a:lnTo>
                  <a:pt x="670" y="367"/>
                </a:lnTo>
                <a:lnTo>
                  <a:pt x="669" y="367"/>
                </a:lnTo>
                <a:lnTo>
                  <a:pt x="668" y="367"/>
                </a:lnTo>
                <a:lnTo>
                  <a:pt x="666" y="366"/>
                </a:lnTo>
                <a:lnTo>
                  <a:pt x="663" y="366"/>
                </a:lnTo>
                <a:lnTo>
                  <a:pt x="660" y="365"/>
                </a:lnTo>
                <a:lnTo>
                  <a:pt x="655" y="364"/>
                </a:lnTo>
                <a:lnTo>
                  <a:pt x="650" y="363"/>
                </a:lnTo>
                <a:lnTo>
                  <a:pt x="645" y="361"/>
                </a:lnTo>
                <a:lnTo>
                  <a:pt x="639" y="360"/>
                </a:lnTo>
                <a:lnTo>
                  <a:pt x="632" y="358"/>
                </a:lnTo>
                <a:lnTo>
                  <a:pt x="625" y="356"/>
                </a:lnTo>
                <a:lnTo>
                  <a:pt x="617" y="354"/>
                </a:lnTo>
                <a:lnTo>
                  <a:pt x="609" y="353"/>
                </a:lnTo>
                <a:lnTo>
                  <a:pt x="600" y="350"/>
                </a:lnTo>
                <a:lnTo>
                  <a:pt x="591" y="348"/>
                </a:lnTo>
                <a:lnTo>
                  <a:pt x="582" y="346"/>
                </a:lnTo>
                <a:lnTo>
                  <a:pt x="572" y="344"/>
                </a:lnTo>
                <a:lnTo>
                  <a:pt x="562" y="341"/>
                </a:lnTo>
                <a:lnTo>
                  <a:pt x="552" y="339"/>
                </a:lnTo>
                <a:lnTo>
                  <a:pt x="542" y="336"/>
                </a:lnTo>
                <a:lnTo>
                  <a:pt x="532" y="334"/>
                </a:lnTo>
                <a:lnTo>
                  <a:pt x="521" y="331"/>
                </a:lnTo>
                <a:lnTo>
                  <a:pt x="511" y="329"/>
                </a:lnTo>
                <a:lnTo>
                  <a:pt x="500" y="326"/>
                </a:lnTo>
                <a:lnTo>
                  <a:pt x="489" y="324"/>
                </a:lnTo>
                <a:lnTo>
                  <a:pt x="479" y="321"/>
                </a:lnTo>
                <a:lnTo>
                  <a:pt x="468" y="319"/>
                </a:lnTo>
                <a:lnTo>
                  <a:pt x="458" y="316"/>
                </a:lnTo>
                <a:lnTo>
                  <a:pt x="448" y="314"/>
                </a:lnTo>
                <a:lnTo>
                  <a:pt x="438" y="311"/>
                </a:lnTo>
                <a:lnTo>
                  <a:pt x="428" y="309"/>
                </a:lnTo>
                <a:lnTo>
                  <a:pt x="418" y="307"/>
                </a:lnTo>
                <a:lnTo>
                  <a:pt x="409" y="304"/>
                </a:lnTo>
                <a:lnTo>
                  <a:pt x="400" y="302"/>
                </a:lnTo>
                <a:lnTo>
                  <a:pt x="391" y="300"/>
                </a:lnTo>
                <a:lnTo>
                  <a:pt x="383" y="298"/>
                </a:lnTo>
                <a:lnTo>
                  <a:pt x="375" y="296"/>
                </a:lnTo>
                <a:lnTo>
                  <a:pt x="368" y="295"/>
                </a:lnTo>
                <a:lnTo>
                  <a:pt x="361" y="293"/>
                </a:lnTo>
                <a:lnTo>
                  <a:pt x="355" y="292"/>
                </a:lnTo>
                <a:lnTo>
                  <a:pt x="350" y="290"/>
                </a:lnTo>
                <a:lnTo>
                  <a:pt x="345" y="289"/>
                </a:lnTo>
                <a:lnTo>
                  <a:pt x="340" y="288"/>
                </a:lnTo>
                <a:lnTo>
                  <a:pt x="337" y="287"/>
                </a:lnTo>
                <a:lnTo>
                  <a:pt x="334" y="286"/>
                </a:lnTo>
                <a:lnTo>
                  <a:pt x="332" y="286"/>
                </a:lnTo>
                <a:lnTo>
                  <a:pt x="330" y="286"/>
                </a:lnTo>
                <a:lnTo>
                  <a:pt x="330" y="285"/>
                </a:lnTo>
                <a:lnTo>
                  <a:pt x="332" y="284"/>
                </a:lnTo>
                <a:lnTo>
                  <a:pt x="337" y="278"/>
                </a:lnTo>
                <a:lnTo>
                  <a:pt x="344" y="271"/>
                </a:lnTo>
                <a:lnTo>
                  <a:pt x="353" y="263"/>
                </a:lnTo>
                <a:lnTo>
                  <a:pt x="361" y="254"/>
                </a:lnTo>
                <a:lnTo>
                  <a:pt x="368" y="247"/>
                </a:lnTo>
                <a:lnTo>
                  <a:pt x="373" y="242"/>
                </a:lnTo>
                <a:lnTo>
                  <a:pt x="375" y="240"/>
                </a:lnTo>
                <a:lnTo>
                  <a:pt x="373" y="239"/>
                </a:lnTo>
                <a:lnTo>
                  <a:pt x="370" y="238"/>
                </a:lnTo>
                <a:lnTo>
                  <a:pt x="366" y="237"/>
                </a:lnTo>
                <a:lnTo>
                  <a:pt x="361" y="235"/>
                </a:lnTo>
                <a:lnTo>
                  <a:pt x="356" y="233"/>
                </a:lnTo>
                <a:lnTo>
                  <a:pt x="349" y="231"/>
                </a:lnTo>
                <a:lnTo>
                  <a:pt x="342" y="229"/>
                </a:lnTo>
                <a:lnTo>
                  <a:pt x="334" y="226"/>
                </a:lnTo>
                <a:lnTo>
                  <a:pt x="326" y="224"/>
                </a:lnTo>
                <a:lnTo>
                  <a:pt x="317" y="221"/>
                </a:lnTo>
                <a:lnTo>
                  <a:pt x="308" y="218"/>
                </a:lnTo>
                <a:lnTo>
                  <a:pt x="298" y="214"/>
                </a:lnTo>
                <a:lnTo>
                  <a:pt x="288" y="211"/>
                </a:lnTo>
                <a:lnTo>
                  <a:pt x="277" y="208"/>
                </a:lnTo>
                <a:lnTo>
                  <a:pt x="267" y="204"/>
                </a:lnTo>
                <a:lnTo>
                  <a:pt x="256" y="201"/>
                </a:lnTo>
                <a:lnTo>
                  <a:pt x="245" y="197"/>
                </a:lnTo>
                <a:lnTo>
                  <a:pt x="235" y="194"/>
                </a:lnTo>
                <a:lnTo>
                  <a:pt x="224" y="190"/>
                </a:lnTo>
                <a:lnTo>
                  <a:pt x="214" y="187"/>
                </a:lnTo>
                <a:lnTo>
                  <a:pt x="204" y="183"/>
                </a:lnTo>
                <a:lnTo>
                  <a:pt x="194" y="180"/>
                </a:lnTo>
                <a:lnTo>
                  <a:pt x="185" y="177"/>
                </a:lnTo>
                <a:lnTo>
                  <a:pt x="176" y="174"/>
                </a:lnTo>
                <a:lnTo>
                  <a:pt x="167" y="171"/>
                </a:lnTo>
                <a:lnTo>
                  <a:pt x="159" y="169"/>
                </a:lnTo>
                <a:lnTo>
                  <a:pt x="152" y="167"/>
                </a:lnTo>
                <a:lnTo>
                  <a:pt x="146" y="164"/>
                </a:lnTo>
                <a:lnTo>
                  <a:pt x="140" y="163"/>
                </a:lnTo>
                <a:lnTo>
                  <a:pt x="135" y="161"/>
                </a:lnTo>
                <a:lnTo>
                  <a:pt x="131" y="160"/>
                </a:lnTo>
                <a:lnTo>
                  <a:pt x="129" y="159"/>
                </a:lnTo>
                <a:lnTo>
                  <a:pt x="127" y="158"/>
                </a:lnTo>
                <a:lnTo>
                  <a:pt x="126" y="158"/>
                </a:lnTo>
                <a:lnTo>
                  <a:pt x="128" y="156"/>
                </a:lnTo>
                <a:lnTo>
                  <a:pt x="134" y="152"/>
                </a:lnTo>
                <a:lnTo>
                  <a:pt x="142" y="146"/>
                </a:lnTo>
                <a:lnTo>
                  <a:pt x="152" y="139"/>
                </a:lnTo>
                <a:lnTo>
                  <a:pt x="162" y="131"/>
                </a:lnTo>
                <a:lnTo>
                  <a:pt x="172" y="124"/>
                </a:lnTo>
                <a:lnTo>
                  <a:pt x="180" y="118"/>
                </a:lnTo>
                <a:lnTo>
                  <a:pt x="186" y="113"/>
                </a:lnTo>
                <a:lnTo>
                  <a:pt x="188" y="112"/>
                </a:lnTo>
                <a:lnTo>
                  <a:pt x="187" y="111"/>
                </a:lnTo>
                <a:lnTo>
                  <a:pt x="185" y="110"/>
                </a:lnTo>
                <a:lnTo>
                  <a:pt x="182" y="109"/>
                </a:lnTo>
                <a:lnTo>
                  <a:pt x="178" y="106"/>
                </a:lnTo>
                <a:lnTo>
                  <a:pt x="173" y="103"/>
                </a:lnTo>
                <a:lnTo>
                  <a:pt x="167" y="99"/>
                </a:lnTo>
                <a:lnTo>
                  <a:pt x="160" y="95"/>
                </a:lnTo>
                <a:lnTo>
                  <a:pt x="153" y="91"/>
                </a:lnTo>
                <a:lnTo>
                  <a:pt x="145" y="86"/>
                </a:lnTo>
                <a:lnTo>
                  <a:pt x="136" y="81"/>
                </a:lnTo>
                <a:lnTo>
                  <a:pt x="127" y="76"/>
                </a:lnTo>
                <a:lnTo>
                  <a:pt x="118" y="70"/>
                </a:lnTo>
                <a:lnTo>
                  <a:pt x="108" y="65"/>
                </a:lnTo>
                <a:lnTo>
                  <a:pt x="99" y="59"/>
                </a:lnTo>
                <a:lnTo>
                  <a:pt x="89" y="53"/>
                </a:lnTo>
                <a:lnTo>
                  <a:pt x="79" y="47"/>
                </a:lnTo>
                <a:lnTo>
                  <a:pt x="70" y="42"/>
                </a:lnTo>
                <a:lnTo>
                  <a:pt x="60" y="36"/>
                </a:lnTo>
                <a:lnTo>
                  <a:pt x="51" y="31"/>
                </a:lnTo>
                <a:lnTo>
                  <a:pt x="43" y="26"/>
                </a:lnTo>
                <a:lnTo>
                  <a:pt x="35" y="21"/>
                </a:lnTo>
                <a:lnTo>
                  <a:pt x="27" y="16"/>
                </a:lnTo>
                <a:lnTo>
                  <a:pt x="21" y="12"/>
                </a:lnTo>
                <a:lnTo>
                  <a:pt x="15" y="9"/>
                </a:lnTo>
                <a:lnTo>
                  <a:pt x="10" y="6"/>
                </a:lnTo>
                <a:lnTo>
                  <a:pt x="5" y="3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202" name="Freeform 58"/>
          <p:cNvSpPr>
            <a:spLocks/>
          </p:cNvSpPr>
          <p:nvPr/>
        </p:nvSpPr>
        <p:spPr bwMode="auto">
          <a:xfrm>
            <a:off x="7953747" y="5007652"/>
            <a:ext cx="867991" cy="475636"/>
          </a:xfrm>
          <a:custGeom>
            <a:avLst/>
            <a:gdLst>
              <a:gd name="T0" fmla="*/ 7 w 671"/>
              <a:gd name="T1" fmla="*/ 3 h 368"/>
              <a:gd name="T2" fmla="*/ 35 w 671"/>
              <a:gd name="T3" fmla="*/ 11 h 368"/>
              <a:gd name="T4" fmla="*/ 77 w 671"/>
              <a:gd name="T5" fmla="*/ 25 h 368"/>
              <a:gd name="T6" fmla="*/ 126 w 671"/>
              <a:gd name="T7" fmla="*/ 41 h 368"/>
              <a:gd name="T8" fmla="*/ 178 w 671"/>
              <a:gd name="T9" fmla="*/ 58 h 368"/>
              <a:gd name="T10" fmla="*/ 225 w 671"/>
              <a:gd name="T11" fmla="*/ 73 h 368"/>
              <a:gd name="T12" fmla="*/ 262 w 671"/>
              <a:gd name="T13" fmla="*/ 85 h 368"/>
              <a:gd name="T14" fmla="*/ 282 w 671"/>
              <a:gd name="T15" fmla="*/ 91 h 368"/>
              <a:gd name="T16" fmla="*/ 277 w 671"/>
              <a:gd name="T17" fmla="*/ 98 h 368"/>
              <a:gd name="T18" fmla="*/ 235 w 671"/>
              <a:gd name="T19" fmla="*/ 136 h 368"/>
              <a:gd name="T20" fmla="*/ 230 w 671"/>
              <a:gd name="T21" fmla="*/ 144 h 368"/>
              <a:gd name="T22" fmla="*/ 253 w 671"/>
              <a:gd name="T23" fmla="*/ 151 h 368"/>
              <a:gd name="T24" fmla="*/ 294 w 671"/>
              <a:gd name="T25" fmla="*/ 165 h 368"/>
              <a:gd name="T26" fmla="*/ 345 w 671"/>
              <a:gd name="T27" fmla="*/ 182 h 368"/>
              <a:gd name="T28" fmla="*/ 396 w 671"/>
              <a:gd name="T29" fmla="*/ 199 h 368"/>
              <a:gd name="T30" fmla="*/ 439 w 671"/>
              <a:gd name="T31" fmla="*/ 214 h 368"/>
              <a:gd name="T32" fmla="*/ 467 w 671"/>
              <a:gd name="T33" fmla="*/ 223 h 368"/>
              <a:gd name="T34" fmla="*/ 470 w 671"/>
              <a:gd name="T35" fmla="*/ 227 h 368"/>
              <a:gd name="T36" fmla="*/ 433 w 671"/>
              <a:gd name="T37" fmla="*/ 263 h 368"/>
              <a:gd name="T38" fmla="*/ 436 w 671"/>
              <a:gd name="T39" fmla="*/ 267 h 368"/>
              <a:gd name="T40" fmla="*/ 463 w 671"/>
              <a:gd name="T41" fmla="*/ 279 h 368"/>
              <a:gd name="T42" fmla="*/ 505 w 671"/>
              <a:gd name="T43" fmla="*/ 297 h 368"/>
              <a:gd name="T44" fmla="*/ 556 w 671"/>
              <a:gd name="T45" fmla="*/ 318 h 368"/>
              <a:gd name="T46" fmla="*/ 605 w 671"/>
              <a:gd name="T47" fmla="*/ 339 h 368"/>
              <a:gd name="T48" fmla="*/ 645 w 671"/>
              <a:gd name="T49" fmla="*/ 357 h 368"/>
              <a:gd name="T50" fmla="*/ 668 w 671"/>
              <a:gd name="T51" fmla="*/ 366 h 368"/>
              <a:gd name="T52" fmla="*/ 668 w 671"/>
              <a:gd name="T53" fmla="*/ 367 h 368"/>
              <a:gd name="T54" fmla="*/ 650 w 671"/>
              <a:gd name="T55" fmla="*/ 363 h 368"/>
              <a:gd name="T56" fmla="*/ 617 w 671"/>
              <a:gd name="T57" fmla="*/ 354 h 368"/>
              <a:gd name="T58" fmla="*/ 572 w 671"/>
              <a:gd name="T59" fmla="*/ 344 h 368"/>
              <a:gd name="T60" fmla="*/ 521 w 671"/>
              <a:gd name="T61" fmla="*/ 331 h 368"/>
              <a:gd name="T62" fmla="*/ 468 w 671"/>
              <a:gd name="T63" fmla="*/ 319 h 368"/>
              <a:gd name="T64" fmla="*/ 418 w 671"/>
              <a:gd name="T65" fmla="*/ 307 h 368"/>
              <a:gd name="T66" fmla="*/ 375 w 671"/>
              <a:gd name="T67" fmla="*/ 296 h 368"/>
              <a:gd name="T68" fmla="*/ 345 w 671"/>
              <a:gd name="T69" fmla="*/ 289 h 368"/>
              <a:gd name="T70" fmla="*/ 330 w 671"/>
              <a:gd name="T71" fmla="*/ 286 h 368"/>
              <a:gd name="T72" fmla="*/ 344 w 671"/>
              <a:gd name="T73" fmla="*/ 271 h 368"/>
              <a:gd name="T74" fmla="*/ 375 w 671"/>
              <a:gd name="T75" fmla="*/ 240 h 368"/>
              <a:gd name="T76" fmla="*/ 366 w 671"/>
              <a:gd name="T77" fmla="*/ 237 h 368"/>
              <a:gd name="T78" fmla="*/ 334 w 671"/>
              <a:gd name="T79" fmla="*/ 226 h 368"/>
              <a:gd name="T80" fmla="*/ 288 w 671"/>
              <a:gd name="T81" fmla="*/ 211 h 368"/>
              <a:gd name="T82" fmla="*/ 235 w 671"/>
              <a:gd name="T83" fmla="*/ 194 h 368"/>
              <a:gd name="T84" fmla="*/ 185 w 671"/>
              <a:gd name="T85" fmla="*/ 177 h 368"/>
              <a:gd name="T86" fmla="*/ 146 w 671"/>
              <a:gd name="T87" fmla="*/ 164 h 368"/>
              <a:gd name="T88" fmla="*/ 127 w 671"/>
              <a:gd name="T89" fmla="*/ 158 h 368"/>
              <a:gd name="T90" fmla="*/ 142 w 671"/>
              <a:gd name="T91" fmla="*/ 146 h 368"/>
              <a:gd name="T92" fmla="*/ 186 w 671"/>
              <a:gd name="T93" fmla="*/ 113 h 368"/>
              <a:gd name="T94" fmla="*/ 182 w 671"/>
              <a:gd name="T95" fmla="*/ 109 h 368"/>
              <a:gd name="T96" fmla="*/ 153 w 671"/>
              <a:gd name="T97" fmla="*/ 91 h 368"/>
              <a:gd name="T98" fmla="*/ 108 w 671"/>
              <a:gd name="T99" fmla="*/ 65 h 368"/>
              <a:gd name="T100" fmla="*/ 60 w 671"/>
              <a:gd name="T101" fmla="*/ 36 h 368"/>
              <a:gd name="T102" fmla="*/ 21 w 671"/>
              <a:gd name="T103" fmla="*/ 12 h 368"/>
              <a:gd name="T104" fmla="*/ 0 w 671"/>
              <a:gd name="T105" fmla="*/ 0 h 3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1"/>
              <a:gd name="T160" fmla="*/ 0 h 368"/>
              <a:gd name="T161" fmla="*/ 671 w 671"/>
              <a:gd name="T162" fmla="*/ 368 h 3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1" h="368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4" y="1"/>
                </a:lnTo>
                <a:lnTo>
                  <a:pt x="7" y="3"/>
                </a:lnTo>
                <a:lnTo>
                  <a:pt x="11" y="4"/>
                </a:lnTo>
                <a:lnTo>
                  <a:pt x="16" y="5"/>
                </a:lnTo>
                <a:lnTo>
                  <a:pt x="22" y="7"/>
                </a:lnTo>
                <a:lnTo>
                  <a:pt x="28" y="9"/>
                </a:lnTo>
                <a:lnTo>
                  <a:pt x="35" y="11"/>
                </a:lnTo>
                <a:lnTo>
                  <a:pt x="42" y="14"/>
                </a:lnTo>
                <a:lnTo>
                  <a:pt x="50" y="16"/>
                </a:lnTo>
                <a:lnTo>
                  <a:pt x="59" y="19"/>
                </a:lnTo>
                <a:lnTo>
                  <a:pt x="67" y="22"/>
                </a:lnTo>
                <a:lnTo>
                  <a:pt x="77" y="25"/>
                </a:lnTo>
                <a:lnTo>
                  <a:pt x="86" y="28"/>
                </a:lnTo>
                <a:lnTo>
                  <a:pt x="96" y="31"/>
                </a:lnTo>
                <a:lnTo>
                  <a:pt x="106" y="34"/>
                </a:lnTo>
                <a:lnTo>
                  <a:pt x="116" y="38"/>
                </a:lnTo>
                <a:lnTo>
                  <a:pt x="126" y="41"/>
                </a:lnTo>
                <a:lnTo>
                  <a:pt x="137" y="44"/>
                </a:lnTo>
                <a:lnTo>
                  <a:pt x="147" y="48"/>
                </a:lnTo>
                <a:lnTo>
                  <a:pt x="158" y="51"/>
                </a:lnTo>
                <a:lnTo>
                  <a:pt x="168" y="54"/>
                </a:lnTo>
                <a:lnTo>
                  <a:pt x="178" y="58"/>
                </a:lnTo>
                <a:lnTo>
                  <a:pt x="188" y="61"/>
                </a:lnTo>
                <a:lnTo>
                  <a:pt x="198" y="64"/>
                </a:lnTo>
                <a:lnTo>
                  <a:pt x="207" y="67"/>
                </a:lnTo>
                <a:lnTo>
                  <a:pt x="217" y="70"/>
                </a:lnTo>
                <a:lnTo>
                  <a:pt x="225" y="73"/>
                </a:lnTo>
                <a:lnTo>
                  <a:pt x="234" y="76"/>
                </a:lnTo>
                <a:lnTo>
                  <a:pt x="242" y="78"/>
                </a:lnTo>
                <a:lnTo>
                  <a:pt x="249" y="81"/>
                </a:lnTo>
                <a:lnTo>
                  <a:pt x="256" y="83"/>
                </a:lnTo>
                <a:lnTo>
                  <a:pt x="262" y="85"/>
                </a:lnTo>
                <a:lnTo>
                  <a:pt x="268" y="87"/>
                </a:lnTo>
                <a:lnTo>
                  <a:pt x="273" y="88"/>
                </a:lnTo>
                <a:lnTo>
                  <a:pt x="277" y="90"/>
                </a:lnTo>
                <a:lnTo>
                  <a:pt x="280" y="91"/>
                </a:lnTo>
                <a:lnTo>
                  <a:pt x="282" y="91"/>
                </a:lnTo>
                <a:lnTo>
                  <a:pt x="284" y="92"/>
                </a:lnTo>
                <a:lnTo>
                  <a:pt x="282" y="94"/>
                </a:lnTo>
                <a:lnTo>
                  <a:pt x="277" y="98"/>
                </a:lnTo>
                <a:lnTo>
                  <a:pt x="270" y="105"/>
                </a:lnTo>
                <a:lnTo>
                  <a:pt x="261" y="113"/>
                </a:lnTo>
                <a:lnTo>
                  <a:pt x="251" y="122"/>
                </a:lnTo>
                <a:lnTo>
                  <a:pt x="243" y="130"/>
                </a:lnTo>
                <a:lnTo>
                  <a:pt x="235" y="136"/>
                </a:lnTo>
                <a:lnTo>
                  <a:pt x="230" y="141"/>
                </a:lnTo>
                <a:lnTo>
                  <a:pt x="228" y="143"/>
                </a:lnTo>
                <a:lnTo>
                  <a:pt x="229" y="143"/>
                </a:lnTo>
                <a:lnTo>
                  <a:pt x="230" y="144"/>
                </a:lnTo>
                <a:lnTo>
                  <a:pt x="233" y="144"/>
                </a:lnTo>
                <a:lnTo>
                  <a:pt x="237" y="146"/>
                </a:lnTo>
                <a:lnTo>
                  <a:pt x="241" y="147"/>
                </a:lnTo>
                <a:lnTo>
                  <a:pt x="247" y="149"/>
                </a:lnTo>
                <a:lnTo>
                  <a:pt x="253" y="151"/>
                </a:lnTo>
                <a:lnTo>
                  <a:pt x="260" y="154"/>
                </a:lnTo>
                <a:lnTo>
                  <a:pt x="268" y="156"/>
                </a:lnTo>
                <a:lnTo>
                  <a:pt x="276" y="159"/>
                </a:lnTo>
                <a:lnTo>
                  <a:pt x="285" y="162"/>
                </a:lnTo>
                <a:lnTo>
                  <a:pt x="294" y="165"/>
                </a:lnTo>
                <a:lnTo>
                  <a:pt x="304" y="168"/>
                </a:lnTo>
                <a:lnTo>
                  <a:pt x="314" y="172"/>
                </a:lnTo>
                <a:lnTo>
                  <a:pt x="324" y="175"/>
                </a:lnTo>
                <a:lnTo>
                  <a:pt x="334" y="178"/>
                </a:lnTo>
                <a:lnTo>
                  <a:pt x="345" y="182"/>
                </a:lnTo>
                <a:lnTo>
                  <a:pt x="355" y="185"/>
                </a:lnTo>
                <a:lnTo>
                  <a:pt x="365" y="189"/>
                </a:lnTo>
                <a:lnTo>
                  <a:pt x="376" y="192"/>
                </a:lnTo>
                <a:lnTo>
                  <a:pt x="386" y="196"/>
                </a:lnTo>
                <a:lnTo>
                  <a:pt x="396" y="199"/>
                </a:lnTo>
                <a:lnTo>
                  <a:pt x="405" y="202"/>
                </a:lnTo>
                <a:lnTo>
                  <a:pt x="415" y="205"/>
                </a:lnTo>
                <a:lnTo>
                  <a:pt x="423" y="208"/>
                </a:lnTo>
                <a:lnTo>
                  <a:pt x="432" y="211"/>
                </a:lnTo>
                <a:lnTo>
                  <a:pt x="439" y="214"/>
                </a:lnTo>
                <a:lnTo>
                  <a:pt x="446" y="216"/>
                </a:lnTo>
                <a:lnTo>
                  <a:pt x="453" y="218"/>
                </a:lnTo>
                <a:lnTo>
                  <a:pt x="458" y="220"/>
                </a:lnTo>
                <a:lnTo>
                  <a:pt x="463" y="222"/>
                </a:lnTo>
                <a:lnTo>
                  <a:pt x="467" y="223"/>
                </a:lnTo>
                <a:lnTo>
                  <a:pt x="469" y="224"/>
                </a:lnTo>
                <a:lnTo>
                  <a:pt x="471" y="224"/>
                </a:lnTo>
                <a:lnTo>
                  <a:pt x="472" y="225"/>
                </a:lnTo>
                <a:lnTo>
                  <a:pt x="470" y="227"/>
                </a:lnTo>
                <a:lnTo>
                  <a:pt x="464" y="233"/>
                </a:lnTo>
                <a:lnTo>
                  <a:pt x="456" y="241"/>
                </a:lnTo>
                <a:lnTo>
                  <a:pt x="447" y="249"/>
                </a:lnTo>
                <a:lnTo>
                  <a:pt x="439" y="257"/>
                </a:lnTo>
                <a:lnTo>
                  <a:pt x="433" y="263"/>
                </a:lnTo>
                <a:lnTo>
                  <a:pt x="431" y="265"/>
                </a:lnTo>
                <a:lnTo>
                  <a:pt x="432" y="265"/>
                </a:lnTo>
                <a:lnTo>
                  <a:pt x="433" y="266"/>
                </a:lnTo>
                <a:lnTo>
                  <a:pt x="436" y="267"/>
                </a:lnTo>
                <a:lnTo>
                  <a:pt x="440" y="269"/>
                </a:lnTo>
                <a:lnTo>
                  <a:pt x="444" y="271"/>
                </a:lnTo>
                <a:lnTo>
                  <a:pt x="450" y="273"/>
                </a:lnTo>
                <a:lnTo>
                  <a:pt x="456" y="276"/>
                </a:lnTo>
                <a:lnTo>
                  <a:pt x="463" y="279"/>
                </a:lnTo>
                <a:lnTo>
                  <a:pt x="470" y="282"/>
                </a:lnTo>
                <a:lnTo>
                  <a:pt x="478" y="285"/>
                </a:lnTo>
                <a:lnTo>
                  <a:pt x="487" y="289"/>
                </a:lnTo>
                <a:lnTo>
                  <a:pt x="496" y="293"/>
                </a:lnTo>
                <a:lnTo>
                  <a:pt x="505" y="297"/>
                </a:lnTo>
                <a:lnTo>
                  <a:pt x="515" y="301"/>
                </a:lnTo>
                <a:lnTo>
                  <a:pt x="525" y="305"/>
                </a:lnTo>
                <a:lnTo>
                  <a:pt x="535" y="310"/>
                </a:lnTo>
                <a:lnTo>
                  <a:pt x="545" y="314"/>
                </a:lnTo>
                <a:lnTo>
                  <a:pt x="556" y="318"/>
                </a:lnTo>
                <a:lnTo>
                  <a:pt x="566" y="323"/>
                </a:lnTo>
                <a:lnTo>
                  <a:pt x="576" y="327"/>
                </a:lnTo>
                <a:lnTo>
                  <a:pt x="586" y="331"/>
                </a:lnTo>
                <a:lnTo>
                  <a:pt x="596" y="335"/>
                </a:lnTo>
                <a:lnTo>
                  <a:pt x="605" y="339"/>
                </a:lnTo>
                <a:lnTo>
                  <a:pt x="614" y="343"/>
                </a:lnTo>
                <a:lnTo>
                  <a:pt x="623" y="347"/>
                </a:lnTo>
                <a:lnTo>
                  <a:pt x="631" y="350"/>
                </a:lnTo>
                <a:lnTo>
                  <a:pt x="638" y="354"/>
                </a:lnTo>
                <a:lnTo>
                  <a:pt x="645" y="357"/>
                </a:lnTo>
                <a:lnTo>
                  <a:pt x="651" y="359"/>
                </a:lnTo>
                <a:lnTo>
                  <a:pt x="657" y="362"/>
                </a:lnTo>
                <a:lnTo>
                  <a:pt x="661" y="364"/>
                </a:lnTo>
                <a:lnTo>
                  <a:pt x="665" y="365"/>
                </a:lnTo>
                <a:lnTo>
                  <a:pt x="668" y="366"/>
                </a:lnTo>
                <a:lnTo>
                  <a:pt x="669" y="367"/>
                </a:lnTo>
                <a:lnTo>
                  <a:pt x="670" y="367"/>
                </a:lnTo>
                <a:lnTo>
                  <a:pt x="669" y="367"/>
                </a:lnTo>
                <a:lnTo>
                  <a:pt x="668" y="367"/>
                </a:lnTo>
                <a:lnTo>
                  <a:pt x="666" y="366"/>
                </a:lnTo>
                <a:lnTo>
                  <a:pt x="663" y="366"/>
                </a:lnTo>
                <a:lnTo>
                  <a:pt x="660" y="365"/>
                </a:lnTo>
                <a:lnTo>
                  <a:pt x="655" y="364"/>
                </a:lnTo>
                <a:lnTo>
                  <a:pt x="650" y="363"/>
                </a:lnTo>
                <a:lnTo>
                  <a:pt x="645" y="361"/>
                </a:lnTo>
                <a:lnTo>
                  <a:pt x="639" y="360"/>
                </a:lnTo>
                <a:lnTo>
                  <a:pt x="632" y="358"/>
                </a:lnTo>
                <a:lnTo>
                  <a:pt x="625" y="356"/>
                </a:lnTo>
                <a:lnTo>
                  <a:pt x="617" y="354"/>
                </a:lnTo>
                <a:lnTo>
                  <a:pt x="609" y="353"/>
                </a:lnTo>
                <a:lnTo>
                  <a:pt x="600" y="350"/>
                </a:lnTo>
                <a:lnTo>
                  <a:pt x="591" y="348"/>
                </a:lnTo>
                <a:lnTo>
                  <a:pt x="582" y="346"/>
                </a:lnTo>
                <a:lnTo>
                  <a:pt x="572" y="344"/>
                </a:lnTo>
                <a:lnTo>
                  <a:pt x="562" y="341"/>
                </a:lnTo>
                <a:lnTo>
                  <a:pt x="552" y="339"/>
                </a:lnTo>
                <a:lnTo>
                  <a:pt x="542" y="336"/>
                </a:lnTo>
                <a:lnTo>
                  <a:pt x="532" y="334"/>
                </a:lnTo>
                <a:lnTo>
                  <a:pt x="521" y="331"/>
                </a:lnTo>
                <a:lnTo>
                  <a:pt x="511" y="329"/>
                </a:lnTo>
                <a:lnTo>
                  <a:pt x="500" y="326"/>
                </a:lnTo>
                <a:lnTo>
                  <a:pt x="489" y="324"/>
                </a:lnTo>
                <a:lnTo>
                  <a:pt x="479" y="321"/>
                </a:lnTo>
                <a:lnTo>
                  <a:pt x="468" y="319"/>
                </a:lnTo>
                <a:lnTo>
                  <a:pt x="458" y="316"/>
                </a:lnTo>
                <a:lnTo>
                  <a:pt x="448" y="314"/>
                </a:lnTo>
                <a:lnTo>
                  <a:pt x="438" y="311"/>
                </a:lnTo>
                <a:lnTo>
                  <a:pt x="428" y="309"/>
                </a:lnTo>
                <a:lnTo>
                  <a:pt x="418" y="307"/>
                </a:lnTo>
                <a:lnTo>
                  <a:pt x="409" y="304"/>
                </a:lnTo>
                <a:lnTo>
                  <a:pt x="400" y="302"/>
                </a:lnTo>
                <a:lnTo>
                  <a:pt x="391" y="300"/>
                </a:lnTo>
                <a:lnTo>
                  <a:pt x="383" y="298"/>
                </a:lnTo>
                <a:lnTo>
                  <a:pt x="375" y="296"/>
                </a:lnTo>
                <a:lnTo>
                  <a:pt x="368" y="295"/>
                </a:lnTo>
                <a:lnTo>
                  <a:pt x="361" y="293"/>
                </a:lnTo>
                <a:lnTo>
                  <a:pt x="355" y="292"/>
                </a:lnTo>
                <a:lnTo>
                  <a:pt x="350" y="290"/>
                </a:lnTo>
                <a:lnTo>
                  <a:pt x="345" y="289"/>
                </a:lnTo>
                <a:lnTo>
                  <a:pt x="340" y="288"/>
                </a:lnTo>
                <a:lnTo>
                  <a:pt x="337" y="287"/>
                </a:lnTo>
                <a:lnTo>
                  <a:pt x="334" y="286"/>
                </a:lnTo>
                <a:lnTo>
                  <a:pt x="332" y="286"/>
                </a:lnTo>
                <a:lnTo>
                  <a:pt x="330" y="286"/>
                </a:lnTo>
                <a:lnTo>
                  <a:pt x="330" y="285"/>
                </a:lnTo>
                <a:lnTo>
                  <a:pt x="332" y="284"/>
                </a:lnTo>
                <a:lnTo>
                  <a:pt x="337" y="278"/>
                </a:lnTo>
                <a:lnTo>
                  <a:pt x="344" y="271"/>
                </a:lnTo>
                <a:lnTo>
                  <a:pt x="353" y="263"/>
                </a:lnTo>
                <a:lnTo>
                  <a:pt x="361" y="254"/>
                </a:lnTo>
                <a:lnTo>
                  <a:pt x="368" y="247"/>
                </a:lnTo>
                <a:lnTo>
                  <a:pt x="373" y="242"/>
                </a:lnTo>
                <a:lnTo>
                  <a:pt x="375" y="240"/>
                </a:lnTo>
                <a:lnTo>
                  <a:pt x="373" y="239"/>
                </a:lnTo>
                <a:lnTo>
                  <a:pt x="370" y="238"/>
                </a:lnTo>
                <a:lnTo>
                  <a:pt x="366" y="237"/>
                </a:lnTo>
                <a:lnTo>
                  <a:pt x="361" y="235"/>
                </a:lnTo>
                <a:lnTo>
                  <a:pt x="356" y="233"/>
                </a:lnTo>
                <a:lnTo>
                  <a:pt x="349" y="231"/>
                </a:lnTo>
                <a:lnTo>
                  <a:pt x="342" y="229"/>
                </a:lnTo>
                <a:lnTo>
                  <a:pt x="334" y="226"/>
                </a:lnTo>
                <a:lnTo>
                  <a:pt x="326" y="224"/>
                </a:lnTo>
                <a:lnTo>
                  <a:pt x="317" y="221"/>
                </a:lnTo>
                <a:lnTo>
                  <a:pt x="308" y="218"/>
                </a:lnTo>
                <a:lnTo>
                  <a:pt x="298" y="214"/>
                </a:lnTo>
                <a:lnTo>
                  <a:pt x="288" y="211"/>
                </a:lnTo>
                <a:lnTo>
                  <a:pt x="277" y="208"/>
                </a:lnTo>
                <a:lnTo>
                  <a:pt x="267" y="204"/>
                </a:lnTo>
                <a:lnTo>
                  <a:pt x="256" y="201"/>
                </a:lnTo>
                <a:lnTo>
                  <a:pt x="245" y="197"/>
                </a:lnTo>
                <a:lnTo>
                  <a:pt x="235" y="194"/>
                </a:lnTo>
                <a:lnTo>
                  <a:pt x="224" y="190"/>
                </a:lnTo>
                <a:lnTo>
                  <a:pt x="214" y="187"/>
                </a:lnTo>
                <a:lnTo>
                  <a:pt x="204" y="183"/>
                </a:lnTo>
                <a:lnTo>
                  <a:pt x="194" y="180"/>
                </a:lnTo>
                <a:lnTo>
                  <a:pt x="185" y="177"/>
                </a:lnTo>
                <a:lnTo>
                  <a:pt x="176" y="174"/>
                </a:lnTo>
                <a:lnTo>
                  <a:pt x="167" y="171"/>
                </a:lnTo>
                <a:lnTo>
                  <a:pt x="159" y="169"/>
                </a:lnTo>
                <a:lnTo>
                  <a:pt x="152" y="167"/>
                </a:lnTo>
                <a:lnTo>
                  <a:pt x="146" y="164"/>
                </a:lnTo>
                <a:lnTo>
                  <a:pt x="140" y="163"/>
                </a:lnTo>
                <a:lnTo>
                  <a:pt x="135" y="161"/>
                </a:lnTo>
                <a:lnTo>
                  <a:pt x="131" y="160"/>
                </a:lnTo>
                <a:lnTo>
                  <a:pt x="129" y="159"/>
                </a:lnTo>
                <a:lnTo>
                  <a:pt x="127" y="158"/>
                </a:lnTo>
                <a:lnTo>
                  <a:pt x="126" y="158"/>
                </a:lnTo>
                <a:lnTo>
                  <a:pt x="128" y="156"/>
                </a:lnTo>
                <a:lnTo>
                  <a:pt x="134" y="152"/>
                </a:lnTo>
                <a:lnTo>
                  <a:pt x="142" y="146"/>
                </a:lnTo>
                <a:lnTo>
                  <a:pt x="152" y="139"/>
                </a:lnTo>
                <a:lnTo>
                  <a:pt x="162" y="131"/>
                </a:lnTo>
                <a:lnTo>
                  <a:pt x="172" y="124"/>
                </a:lnTo>
                <a:lnTo>
                  <a:pt x="180" y="118"/>
                </a:lnTo>
                <a:lnTo>
                  <a:pt x="186" y="113"/>
                </a:lnTo>
                <a:lnTo>
                  <a:pt x="188" y="112"/>
                </a:lnTo>
                <a:lnTo>
                  <a:pt x="187" y="111"/>
                </a:lnTo>
                <a:lnTo>
                  <a:pt x="185" y="110"/>
                </a:lnTo>
                <a:lnTo>
                  <a:pt x="182" y="109"/>
                </a:lnTo>
                <a:lnTo>
                  <a:pt x="178" y="106"/>
                </a:lnTo>
                <a:lnTo>
                  <a:pt x="173" y="103"/>
                </a:lnTo>
                <a:lnTo>
                  <a:pt x="167" y="99"/>
                </a:lnTo>
                <a:lnTo>
                  <a:pt x="160" y="95"/>
                </a:lnTo>
                <a:lnTo>
                  <a:pt x="153" y="91"/>
                </a:lnTo>
                <a:lnTo>
                  <a:pt x="145" y="86"/>
                </a:lnTo>
                <a:lnTo>
                  <a:pt x="136" y="81"/>
                </a:lnTo>
                <a:lnTo>
                  <a:pt x="127" y="76"/>
                </a:lnTo>
                <a:lnTo>
                  <a:pt x="118" y="70"/>
                </a:lnTo>
                <a:lnTo>
                  <a:pt x="108" y="65"/>
                </a:lnTo>
                <a:lnTo>
                  <a:pt x="99" y="59"/>
                </a:lnTo>
                <a:lnTo>
                  <a:pt x="89" y="53"/>
                </a:lnTo>
                <a:lnTo>
                  <a:pt x="79" y="47"/>
                </a:lnTo>
                <a:lnTo>
                  <a:pt x="70" y="42"/>
                </a:lnTo>
                <a:lnTo>
                  <a:pt x="60" y="36"/>
                </a:lnTo>
                <a:lnTo>
                  <a:pt x="51" y="31"/>
                </a:lnTo>
                <a:lnTo>
                  <a:pt x="43" y="26"/>
                </a:lnTo>
                <a:lnTo>
                  <a:pt x="35" y="21"/>
                </a:lnTo>
                <a:lnTo>
                  <a:pt x="27" y="16"/>
                </a:lnTo>
                <a:lnTo>
                  <a:pt x="21" y="12"/>
                </a:lnTo>
                <a:lnTo>
                  <a:pt x="15" y="9"/>
                </a:lnTo>
                <a:lnTo>
                  <a:pt x="10" y="6"/>
                </a:lnTo>
                <a:lnTo>
                  <a:pt x="5" y="3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15" name="Freeform 281"/>
          <p:cNvSpPr>
            <a:spLocks/>
          </p:cNvSpPr>
          <p:nvPr/>
        </p:nvSpPr>
        <p:spPr bwMode="auto">
          <a:xfrm>
            <a:off x="1619250" y="5446713"/>
            <a:ext cx="1439863" cy="790575"/>
          </a:xfrm>
          <a:custGeom>
            <a:avLst/>
            <a:gdLst>
              <a:gd name="T0" fmla="*/ 2147483647 w 907"/>
              <a:gd name="T1" fmla="*/ 2147483647 h 498"/>
              <a:gd name="T2" fmla="*/ 2147483647 w 907"/>
              <a:gd name="T3" fmla="*/ 2147483647 h 498"/>
              <a:gd name="T4" fmla="*/ 2147483647 w 907"/>
              <a:gd name="T5" fmla="*/ 2147483647 h 498"/>
              <a:gd name="T6" fmla="*/ 2147483647 w 907"/>
              <a:gd name="T7" fmla="*/ 2147483647 h 498"/>
              <a:gd name="T8" fmla="*/ 2147483647 w 907"/>
              <a:gd name="T9" fmla="*/ 2147483647 h 498"/>
              <a:gd name="T10" fmla="*/ 2147483647 w 907"/>
              <a:gd name="T11" fmla="*/ 2147483647 h 498"/>
              <a:gd name="T12" fmla="*/ 2147483647 w 907"/>
              <a:gd name="T13" fmla="*/ 2147483647 h 498"/>
              <a:gd name="T14" fmla="*/ 2147483647 w 907"/>
              <a:gd name="T15" fmla="*/ 2147483647 h 498"/>
              <a:gd name="T16" fmla="*/ 2147483647 w 907"/>
              <a:gd name="T17" fmla="*/ 2147483647 h 498"/>
              <a:gd name="T18" fmla="*/ 2147483647 w 907"/>
              <a:gd name="T19" fmla="*/ 2147483647 h 498"/>
              <a:gd name="T20" fmla="*/ 2147483647 w 907"/>
              <a:gd name="T21" fmla="*/ 2147483647 h 498"/>
              <a:gd name="T22" fmla="*/ 2147483647 w 907"/>
              <a:gd name="T23" fmla="*/ 2147483647 h 498"/>
              <a:gd name="T24" fmla="*/ 2147483647 w 907"/>
              <a:gd name="T25" fmla="*/ 2147483647 h 498"/>
              <a:gd name="T26" fmla="*/ 2147483647 w 907"/>
              <a:gd name="T27" fmla="*/ 2147483647 h 498"/>
              <a:gd name="T28" fmla="*/ 2147483647 w 907"/>
              <a:gd name="T29" fmla="*/ 2147483647 h 498"/>
              <a:gd name="T30" fmla="*/ 2147483647 w 907"/>
              <a:gd name="T31" fmla="*/ 2147483647 h 498"/>
              <a:gd name="T32" fmla="*/ 2147483647 w 907"/>
              <a:gd name="T33" fmla="*/ 2147483647 h 498"/>
              <a:gd name="T34" fmla="*/ 2147483647 w 907"/>
              <a:gd name="T35" fmla="*/ 2147483647 h 498"/>
              <a:gd name="T36" fmla="*/ 2147483647 w 907"/>
              <a:gd name="T37" fmla="*/ 2147483647 h 498"/>
              <a:gd name="T38" fmla="*/ 2147483647 w 907"/>
              <a:gd name="T39" fmla="*/ 2147483647 h 498"/>
              <a:gd name="T40" fmla="*/ 2147483647 w 907"/>
              <a:gd name="T41" fmla="*/ 2147483647 h 498"/>
              <a:gd name="T42" fmla="*/ 2147483647 w 907"/>
              <a:gd name="T43" fmla="*/ 2147483647 h 498"/>
              <a:gd name="T44" fmla="*/ 2147483647 w 907"/>
              <a:gd name="T45" fmla="*/ 2147483647 h 498"/>
              <a:gd name="T46" fmla="*/ 2147483647 w 907"/>
              <a:gd name="T47" fmla="*/ 2147483647 h 498"/>
              <a:gd name="T48" fmla="*/ 2147483647 w 907"/>
              <a:gd name="T49" fmla="*/ 2147483647 h 498"/>
              <a:gd name="T50" fmla="*/ 2147483647 w 907"/>
              <a:gd name="T51" fmla="*/ 2147483647 h 498"/>
              <a:gd name="T52" fmla="*/ 2147483647 w 907"/>
              <a:gd name="T53" fmla="*/ 2147483647 h 498"/>
              <a:gd name="T54" fmla="*/ 2147483647 w 907"/>
              <a:gd name="T55" fmla="*/ 2147483647 h 498"/>
              <a:gd name="T56" fmla="*/ 2147483647 w 907"/>
              <a:gd name="T57" fmla="*/ 2147483647 h 498"/>
              <a:gd name="T58" fmla="*/ 2147483647 w 907"/>
              <a:gd name="T59" fmla="*/ 2147483647 h 498"/>
              <a:gd name="T60" fmla="*/ 2147483647 w 907"/>
              <a:gd name="T61" fmla="*/ 2147483647 h 498"/>
              <a:gd name="T62" fmla="*/ 2147483647 w 907"/>
              <a:gd name="T63" fmla="*/ 2147483647 h 498"/>
              <a:gd name="T64" fmla="*/ 2147483647 w 907"/>
              <a:gd name="T65" fmla="*/ 2147483647 h 498"/>
              <a:gd name="T66" fmla="*/ 2147483647 w 907"/>
              <a:gd name="T67" fmla="*/ 2147483647 h 498"/>
              <a:gd name="T68" fmla="*/ 2147483647 w 907"/>
              <a:gd name="T69" fmla="*/ 2147483647 h 498"/>
              <a:gd name="T70" fmla="*/ 2147483647 w 907"/>
              <a:gd name="T71" fmla="*/ 2147483647 h 498"/>
              <a:gd name="T72" fmla="*/ 2147483647 w 907"/>
              <a:gd name="T73" fmla="*/ 2147483647 h 498"/>
              <a:gd name="T74" fmla="*/ 2147483647 w 907"/>
              <a:gd name="T75" fmla="*/ 2147483647 h 498"/>
              <a:gd name="T76" fmla="*/ 2147483647 w 907"/>
              <a:gd name="T77" fmla="*/ 2147483647 h 498"/>
              <a:gd name="T78" fmla="*/ 2147483647 w 907"/>
              <a:gd name="T79" fmla="*/ 2147483647 h 498"/>
              <a:gd name="T80" fmla="*/ 2147483647 w 907"/>
              <a:gd name="T81" fmla="*/ 2147483647 h 498"/>
              <a:gd name="T82" fmla="*/ 2147483647 w 907"/>
              <a:gd name="T83" fmla="*/ 2147483647 h 498"/>
              <a:gd name="T84" fmla="*/ 2147483647 w 907"/>
              <a:gd name="T85" fmla="*/ 2147483647 h 498"/>
              <a:gd name="T86" fmla="*/ 2147483647 w 907"/>
              <a:gd name="T87" fmla="*/ 2147483647 h 498"/>
              <a:gd name="T88" fmla="*/ 2147483647 w 907"/>
              <a:gd name="T89" fmla="*/ 2147483647 h 498"/>
              <a:gd name="T90" fmla="*/ 2147483647 w 907"/>
              <a:gd name="T91" fmla="*/ 2147483647 h 498"/>
              <a:gd name="T92" fmla="*/ 2147483647 w 907"/>
              <a:gd name="T93" fmla="*/ 2147483647 h 498"/>
              <a:gd name="T94" fmla="*/ 2147483647 w 907"/>
              <a:gd name="T95" fmla="*/ 2147483647 h 498"/>
              <a:gd name="T96" fmla="*/ 2147483647 w 907"/>
              <a:gd name="T97" fmla="*/ 2147483647 h 498"/>
              <a:gd name="T98" fmla="*/ 2147483647 w 907"/>
              <a:gd name="T99" fmla="*/ 2147483647 h 498"/>
              <a:gd name="T100" fmla="*/ 2147483647 w 907"/>
              <a:gd name="T101" fmla="*/ 2147483647 h 498"/>
              <a:gd name="T102" fmla="*/ 2147483647 w 907"/>
              <a:gd name="T103" fmla="*/ 2147483647 h 498"/>
              <a:gd name="T104" fmla="*/ 2147483647 w 907"/>
              <a:gd name="T105" fmla="*/ 2147483647 h 498"/>
              <a:gd name="T106" fmla="*/ 2147483647 w 907"/>
              <a:gd name="T107" fmla="*/ 2147483647 h 498"/>
              <a:gd name="T108" fmla="*/ 2147483647 w 907"/>
              <a:gd name="T109" fmla="*/ 2147483647 h 498"/>
              <a:gd name="T110" fmla="*/ 2147483647 w 907"/>
              <a:gd name="T111" fmla="*/ 2147483647 h 498"/>
              <a:gd name="T112" fmla="*/ 2147483647 w 907"/>
              <a:gd name="T113" fmla="*/ 2147483647 h 498"/>
              <a:gd name="T114" fmla="*/ 2147483647 w 907"/>
              <a:gd name="T115" fmla="*/ 2147483647 h 498"/>
              <a:gd name="T116" fmla="*/ 2147483647 w 907"/>
              <a:gd name="T117" fmla="*/ 2147483647 h 498"/>
              <a:gd name="T118" fmla="*/ 0 w 907"/>
              <a:gd name="T119" fmla="*/ 0 h 4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498"/>
              <a:gd name="T182" fmla="*/ 907 w 907"/>
              <a:gd name="T183" fmla="*/ 498 h 49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498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4" y="1"/>
                </a:lnTo>
                <a:lnTo>
                  <a:pt x="6" y="2"/>
                </a:lnTo>
                <a:lnTo>
                  <a:pt x="9" y="3"/>
                </a:lnTo>
                <a:lnTo>
                  <a:pt x="13" y="4"/>
                </a:lnTo>
                <a:lnTo>
                  <a:pt x="17" y="6"/>
                </a:lnTo>
                <a:lnTo>
                  <a:pt x="22" y="7"/>
                </a:lnTo>
                <a:lnTo>
                  <a:pt x="28" y="9"/>
                </a:lnTo>
                <a:lnTo>
                  <a:pt x="34" y="11"/>
                </a:lnTo>
                <a:lnTo>
                  <a:pt x="40" y="13"/>
                </a:lnTo>
                <a:lnTo>
                  <a:pt x="47" y="15"/>
                </a:lnTo>
                <a:lnTo>
                  <a:pt x="55" y="18"/>
                </a:lnTo>
                <a:lnTo>
                  <a:pt x="62" y="20"/>
                </a:lnTo>
                <a:lnTo>
                  <a:pt x="71" y="23"/>
                </a:lnTo>
                <a:lnTo>
                  <a:pt x="79" y="26"/>
                </a:lnTo>
                <a:lnTo>
                  <a:pt x="88" y="28"/>
                </a:lnTo>
                <a:lnTo>
                  <a:pt x="97" y="31"/>
                </a:lnTo>
                <a:lnTo>
                  <a:pt x="106" y="34"/>
                </a:lnTo>
                <a:lnTo>
                  <a:pt x="116" y="37"/>
                </a:lnTo>
                <a:lnTo>
                  <a:pt x="126" y="41"/>
                </a:lnTo>
                <a:lnTo>
                  <a:pt x="136" y="44"/>
                </a:lnTo>
                <a:lnTo>
                  <a:pt x="146" y="47"/>
                </a:lnTo>
                <a:lnTo>
                  <a:pt x="156" y="51"/>
                </a:lnTo>
                <a:lnTo>
                  <a:pt x="167" y="54"/>
                </a:lnTo>
                <a:lnTo>
                  <a:pt x="177" y="57"/>
                </a:lnTo>
                <a:lnTo>
                  <a:pt x="187" y="61"/>
                </a:lnTo>
                <a:lnTo>
                  <a:pt x="198" y="64"/>
                </a:lnTo>
                <a:lnTo>
                  <a:pt x="208" y="67"/>
                </a:lnTo>
                <a:lnTo>
                  <a:pt x="219" y="71"/>
                </a:lnTo>
                <a:lnTo>
                  <a:pt x="229" y="74"/>
                </a:lnTo>
                <a:lnTo>
                  <a:pt x="239" y="78"/>
                </a:lnTo>
                <a:lnTo>
                  <a:pt x="250" y="81"/>
                </a:lnTo>
                <a:lnTo>
                  <a:pt x="260" y="84"/>
                </a:lnTo>
                <a:lnTo>
                  <a:pt x="269" y="87"/>
                </a:lnTo>
                <a:lnTo>
                  <a:pt x="279" y="90"/>
                </a:lnTo>
                <a:lnTo>
                  <a:pt x="288" y="93"/>
                </a:lnTo>
                <a:lnTo>
                  <a:pt x="298" y="96"/>
                </a:lnTo>
                <a:lnTo>
                  <a:pt x="306" y="99"/>
                </a:lnTo>
                <a:lnTo>
                  <a:pt x="315" y="102"/>
                </a:lnTo>
                <a:lnTo>
                  <a:pt x="323" y="105"/>
                </a:lnTo>
                <a:lnTo>
                  <a:pt x="331" y="107"/>
                </a:lnTo>
                <a:lnTo>
                  <a:pt x="338" y="110"/>
                </a:lnTo>
                <a:lnTo>
                  <a:pt x="345" y="112"/>
                </a:lnTo>
                <a:lnTo>
                  <a:pt x="352" y="114"/>
                </a:lnTo>
                <a:lnTo>
                  <a:pt x="358" y="116"/>
                </a:lnTo>
                <a:lnTo>
                  <a:pt x="363" y="118"/>
                </a:lnTo>
                <a:lnTo>
                  <a:pt x="368" y="119"/>
                </a:lnTo>
                <a:lnTo>
                  <a:pt x="372" y="121"/>
                </a:lnTo>
                <a:lnTo>
                  <a:pt x="376" y="122"/>
                </a:lnTo>
                <a:lnTo>
                  <a:pt x="379" y="123"/>
                </a:lnTo>
                <a:lnTo>
                  <a:pt x="382" y="124"/>
                </a:lnTo>
                <a:lnTo>
                  <a:pt x="384" y="124"/>
                </a:lnTo>
                <a:lnTo>
                  <a:pt x="385" y="125"/>
                </a:lnTo>
                <a:lnTo>
                  <a:pt x="384" y="126"/>
                </a:lnTo>
                <a:lnTo>
                  <a:pt x="380" y="129"/>
                </a:lnTo>
                <a:lnTo>
                  <a:pt x="375" y="134"/>
                </a:lnTo>
                <a:lnTo>
                  <a:pt x="368" y="140"/>
                </a:lnTo>
                <a:lnTo>
                  <a:pt x="360" y="147"/>
                </a:lnTo>
                <a:lnTo>
                  <a:pt x="352" y="155"/>
                </a:lnTo>
                <a:lnTo>
                  <a:pt x="343" y="163"/>
                </a:lnTo>
                <a:lnTo>
                  <a:pt x="334" y="171"/>
                </a:lnTo>
                <a:lnTo>
                  <a:pt x="326" y="178"/>
                </a:lnTo>
                <a:lnTo>
                  <a:pt x="320" y="184"/>
                </a:lnTo>
                <a:lnTo>
                  <a:pt x="314" y="189"/>
                </a:lnTo>
                <a:lnTo>
                  <a:pt x="311" y="192"/>
                </a:lnTo>
                <a:lnTo>
                  <a:pt x="309" y="193"/>
                </a:lnTo>
                <a:lnTo>
                  <a:pt x="310" y="193"/>
                </a:lnTo>
                <a:lnTo>
                  <a:pt x="311" y="194"/>
                </a:lnTo>
                <a:lnTo>
                  <a:pt x="313" y="194"/>
                </a:lnTo>
                <a:lnTo>
                  <a:pt x="316" y="195"/>
                </a:lnTo>
                <a:lnTo>
                  <a:pt x="320" y="197"/>
                </a:lnTo>
                <a:lnTo>
                  <a:pt x="324" y="198"/>
                </a:lnTo>
                <a:lnTo>
                  <a:pt x="329" y="200"/>
                </a:lnTo>
                <a:lnTo>
                  <a:pt x="335" y="202"/>
                </a:lnTo>
                <a:lnTo>
                  <a:pt x="341" y="204"/>
                </a:lnTo>
                <a:lnTo>
                  <a:pt x="348" y="206"/>
                </a:lnTo>
                <a:lnTo>
                  <a:pt x="355" y="208"/>
                </a:lnTo>
                <a:lnTo>
                  <a:pt x="363" y="211"/>
                </a:lnTo>
                <a:lnTo>
                  <a:pt x="371" y="214"/>
                </a:lnTo>
                <a:lnTo>
                  <a:pt x="380" y="217"/>
                </a:lnTo>
                <a:lnTo>
                  <a:pt x="389" y="220"/>
                </a:lnTo>
                <a:lnTo>
                  <a:pt x="398" y="223"/>
                </a:lnTo>
                <a:lnTo>
                  <a:pt x="408" y="226"/>
                </a:lnTo>
                <a:lnTo>
                  <a:pt x="417" y="229"/>
                </a:lnTo>
                <a:lnTo>
                  <a:pt x="427" y="233"/>
                </a:lnTo>
                <a:lnTo>
                  <a:pt x="438" y="236"/>
                </a:lnTo>
                <a:lnTo>
                  <a:pt x="448" y="240"/>
                </a:lnTo>
                <a:lnTo>
                  <a:pt x="458" y="243"/>
                </a:lnTo>
                <a:lnTo>
                  <a:pt x="469" y="247"/>
                </a:lnTo>
                <a:lnTo>
                  <a:pt x="479" y="250"/>
                </a:lnTo>
                <a:lnTo>
                  <a:pt x="490" y="254"/>
                </a:lnTo>
                <a:lnTo>
                  <a:pt x="500" y="257"/>
                </a:lnTo>
                <a:lnTo>
                  <a:pt x="511" y="261"/>
                </a:lnTo>
                <a:lnTo>
                  <a:pt x="521" y="264"/>
                </a:lnTo>
                <a:lnTo>
                  <a:pt x="531" y="268"/>
                </a:lnTo>
                <a:lnTo>
                  <a:pt x="541" y="271"/>
                </a:lnTo>
                <a:lnTo>
                  <a:pt x="550" y="274"/>
                </a:lnTo>
                <a:lnTo>
                  <a:pt x="560" y="277"/>
                </a:lnTo>
                <a:lnTo>
                  <a:pt x="569" y="280"/>
                </a:lnTo>
                <a:lnTo>
                  <a:pt x="577" y="283"/>
                </a:lnTo>
                <a:lnTo>
                  <a:pt x="586" y="286"/>
                </a:lnTo>
                <a:lnTo>
                  <a:pt x="593" y="289"/>
                </a:lnTo>
                <a:lnTo>
                  <a:pt x="601" y="291"/>
                </a:lnTo>
                <a:lnTo>
                  <a:pt x="607" y="293"/>
                </a:lnTo>
                <a:lnTo>
                  <a:pt x="614" y="295"/>
                </a:lnTo>
                <a:lnTo>
                  <a:pt x="619" y="297"/>
                </a:lnTo>
                <a:lnTo>
                  <a:pt x="624" y="299"/>
                </a:lnTo>
                <a:lnTo>
                  <a:pt x="629" y="300"/>
                </a:lnTo>
                <a:lnTo>
                  <a:pt x="632" y="302"/>
                </a:lnTo>
                <a:lnTo>
                  <a:pt x="635" y="303"/>
                </a:lnTo>
                <a:lnTo>
                  <a:pt x="637" y="303"/>
                </a:lnTo>
                <a:lnTo>
                  <a:pt x="639" y="304"/>
                </a:lnTo>
                <a:lnTo>
                  <a:pt x="638" y="305"/>
                </a:lnTo>
                <a:lnTo>
                  <a:pt x="633" y="310"/>
                </a:lnTo>
                <a:lnTo>
                  <a:pt x="627" y="316"/>
                </a:lnTo>
                <a:lnTo>
                  <a:pt x="620" y="323"/>
                </a:lnTo>
                <a:lnTo>
                  <a:pt x="611" y="332"/>
                </a:lnTo>
                <a:lnTo>
                  <a:pt x="603" y="340"/>
                </a:lnTo>
                <a:lnTo>
                  <a:pt x="596" y="347"/>
                </a:lnTo>
                <a:lnTo>
                  <a:pt x="589" y="354"/>
                </a:lnTo>
                <a:lnTo>
                  <a:pt x="585" y="358"/>
                </a:lnTo>
                <a:lnTo>
                  <a:pt x="584" y="359"/>
                </a:lnTo>
                <a:lnTo>
                  <a:pt x="584" y="360"/>
                </a:lnTo>
                <a:lnTo>
                  <a:pt x="585" y="360"/>
                </a:lnTo>
                <a:lnTo>
                  <a:pt x="587" y="361"/>
                </a:lnTo>
                <a:lnTo>
                  <a:pt x="590" y="362"/>
                </a:lnTo>
                <a:lnTo>
                  <a:pt x="593" y="364"/>
                </a:lnTo>
                <a:lnTo>
                  <a:pt x="597" y="365"/>
                </a:lnTo>
                <a:lnTo>
                  <a:pt x="602" y="367"/>
                </a:lnTo>
                <a:lnTo>
                  <a:pt x="608" y="370"/>
                </a:lnTo>
                <a:lnTo>
                  <a:pt x="613" y="372"/>
                </a:lnTo>
                <a:lnTo>
                  <a:pt x="620" y="375"/>
                </a:lnTo>
                <a:lnTo>
                  <a:pt x="627" y="378"/>
                </a:lnTo>
                <a:lnTo>
                  <a:pt x="634" y="381"/>
                </a:lnTo>
                <a:lnTo>
                  <a:pt x="642" y="384"/>
                </a:lnTo>
                <a:lnTo>
                  <a:pt x="650" y="388"/>
                </a:lnTo>
                <a:lnTo>
                  <a:pt x="658" y="391"/>
                </a:lnTo>
                <a:lnTo>
                  <a:pt x="667" y="395"/>
                </a:lnTo>
                <a:lnTo>
                  <a:pt x="676" y="399"/>
                </a:lnTo>
                <a:lnTo>
                  <a:pt x="686" y="403"/>
                </a:lnTo>
                <a:lnTo>
                  <a:pt x="695" y="407"/>
                </a:lnTo>
                <a:lnTo>
                  <a:pt x="705" y="411"/>
                </a:lnTo>
                <a:lnTo>
                  <a:pt x="715" y="415"/>
                </a:lnTo>
                <a:lnTo>
                  <a:pt x="725" y="420"/>
                </a:lnTo>
                <a:lnTo>
                  <a:pt x="735" y="424"/>
                </a:lnTo>
                <a:lnTo>
                  <a:pt x="745" y="428"/>
                </a:lnTo>
                <a:lnTo>
                  <a:pt x="755" y="433"/>
                </a:lnTo>
                <a:lnTo>
                  <a:pt x="765" y="437"/>
                </a:lnTo>
                <a:lnTo>
                  <a:pt x="775" y="441"/>
                </a:lnTo>
                <a:lnTo>
                  <a:pt x="785" y="445"/>
                </a:lnTo>
                <a:lnTo>
                  <a:pt x="794" y="450"/>
                </a:lnTo>
                <a:lnTo>
                  <a:pt x="804" y="454"/>
                </a:lnTo>
                <a:lnTo>
                  <a:pt x="813" y="458"/>
                </a:lnTo>
                <a:lnTo>
                  <a:pt x="822" y="462"/>
                </a:lnTo>
                <a:lnTo>
                  <a:pt x="831" y="465"/>
                </a:lnTo>
                <a:lnTo>
                  <a:pt x="840" y="469"/>
                </a:lnTo>
                <a:lnTo>
                  <a:pt x="848" y="473"/>
                </a:lnTo>
                <a:lnTo>
                  <a:pt x="856" y="476"/>
                </a:lnTo>
                <a:lnTo>
                  <a:pt x="863" y="479"/>
                </a:lnTo>
                <a:lnTo>
                  <a:pt x="870" y="482"/>
                </a:lnTo>
                <a:lnTo>
                  <a:pt x="876" y="485"/>
                </a:lnTo>
                <a:lnTo>
                  <a:pt x="882" y="487"/>
                </a:lnTo>
                <a:lnTo>
                  <a:pt x="887" y="489"/>
                </a:lnTo>
                <a:lnTo>
                  <a:pt x="892" y="491"/>
                </a:lnTo>
                <a:lnTo>
                  <a:pt x="896" y="493"/>
                </a:lnTo>
                <a:lnTo>
                  <a:pt x="900" y="495"/>
                </a:lnTo>
                <a:lnTo>
                  <a:pt x="902" y="496"/>
                </a:lnTo>
                <a:lnTo>
                  <a:pt x="904" y="497"/>
                </a:lnTo>
                <a:lnTo>
                  <a:pt x="906" y="497"/>
                </a:lnTo>
                <a:lnTo>
                  <a:pt x="905" y="497"/>
                </a:lnTo>
                <a:lnTo>
                  <a:pt x="903" y="497"/>
                </a:lnTo>
                <a:lnTo>
                  <a:pt x="901" y="496"/>
                </a:lnTo>
                <a:lnTo>
                  <a:pt x="898" y="496"/>
                </a:lnTo>
                <a:lnTo>
                  <a:pt x="895" y="495"/>
                </a:lnTo>
                <a:lnTo>
                  <a:pt x="891" y="494"/>
                </a:lnTo>
                <a:lnTo>
                  <a:pt x="887" y="493"/>
                </a:lnTo>
                <a:lnTo>
                  <a:pt x="882" y="492"/>
                </a:lnTo>
                <a:lnTo>
                  <a:pt x="877" y="490"/>
                </a:lnTo>
                <a:lnTo>
                  <a:pt x="871" y="489"/>
                </a:lnTo>
                <a:lnTo>
                  <a:pt x="865" y="487"/>
                </a:lnTo>
                <a:lnTo>
                  <a:pt x="858" y="486"/>
                </a:lnTo>
                <a:lnTo>
                  <a:pt x="851" y="484"/>
                </a:lnTo>
                <a:lnTo>
                  <a:pt x="844" y="482"/>
                </a:lnTo>
                <a:lnTo>
                  <a:pt x="836" y="481"/>
                </a:lnTo>
                <a:lnTo>
                  <a:pt x="828" y="479"/>
                </a:lnTo>
                <a:lnTo>
                  <a:pt x="820" y="477"/>
                </a:lnTo>
                <a:lnTo>
                  <a:pt x="811" y="475"/>
                </a:lnTo>
                <a:lnTo>
                  <a:pt x="802" y="472"/>
                </a:lnTo>
                <a:lnTo>
                  <a:pt x="793" y="470"/>
                </a:lnTo>
                <a:lnTo>
                  <a:pt x="784" y="468"/>
                </a:lnTo>
                <a:lnTo>
                  <a:pt x="774" y="466"/>
                </a:lnTo>
                <a:lnTo>
                  <a:pt x="764" y="463"/>
                </a:lnTo>
                <a:lnTo>
                  <a:pt x="755" y="461"/>
                </a:lnTo>
                <a:lnTo>
                  <a:pt x="744" y="458"/>
                </a:lnTo>
                <a:lnTo>
                  <a:pt x="734" y="456"/>
                </a:lnTo>
                <a:lnTo>
                  <a:pt x="724" y="453"/>
                </a:lnTo>
                <a:lnTo>
                  <a:pt x="713" y="451"/>
                </a:lnTo>
                <a:lnTo>
                  <a:pt x="703" y="448"/>
                </a:lnTo>
                <a:lnTo>
                  <a:pt x="692" y="446"/>
                </a:lnTo>
                <a:lnTo>
                  <a:pt x="682" y="443"/>
                </a:lnTo>
                <a:lnTo>
                  <a:pt x="671" y="441"/>
                </a:lnTo>
                <a:lnTo>
                  <a:pt x="661" y="438"/>
                </a:lnTo>
                <a:lnTo>
                  <a:pt x="650" y="436"/>
                </a:lnTo>
                <a:lnTo>
                  <a:pt x="640" y="433"/>
                </a:lnTo>
                <a:lnTo>
                  <a:pt x="629" y="431"/>
                </a:lnTo>
                <a:lnTo>
                  <a:pt x="619" y="428"/>
                </a:lnTo>
                <a:lnTo>
                  <a:pt x="609" y="426"/>
                </a:lnTo>
                <a:lnTo>
                  <a:pt x="598" y="423"/>
                </a:lnTo>
                <a:lnTo>
                  <a:pt x="588" y="421"/>
                </a:lnTo>
                <a:lnTo>
                  <a:pt x="579" y="418"/>
                </a:lnTo>
                <a:lnTo>
                  <a:pt x="569" y="416"/>
                </a:lnTo>
                <a:lnTo>
                  <a:pt x="560" y="414"/>
                </a:lnTo>
                <a:lnTo>
                  <a:pt x="551" y="412"/>
                </a:lnTo>
                <a:lnTo>
                  <a:pt x="542" y="409"/>
                </a:lnTo>
                <a:lnTo>
                  <a:pt x="533" y="407"/>
                </a:lnTo>
                <a:lnTo>
                  <a:pt x="525" y="405"/>
                </a:lnTo>
                <a:lnTo>
                  <a:pt x="517" y="403"/>
                </a:lnTo>
                <a:lnTo>
                  <a:pt x="509" y="402"/>
                </a:lnTo>
                <a:lnTo>
                  <a:pt x="502" y="400"/>
                </a:lnTo>
                <a:lnTo>
                  <a:pt x="495" y="398"/>
                </a:lnTo>
                <a:lnTo>
                  <a:pt x="488" y="397"/>
                </a:lnTo>
                <a:lnTo>
                  <a:pt x="482" y="395"/>
                </a:lnTo>
                <a:lnTo>
                  <a:pt x="476" y="394"/>
                </a:lnTo>
                <a:lnTo>
                  <a:pt x="471" y="392"/>
                </a:lnTo>
                <a:lnTo>
                  <a:pt x="466" y="391"/>
                </a:lnTo>
                <a:lnTo>
                  <a:pt x="462" y="390"/>
                </a:lnTo>
                <a:lnTo>
                  <a:pt x="458" y="389"/>
                </a:lnTo>
                <a:lnTo>
                  <a:pt x="455" y="388"/>
                </a:lnTo>
                <a:lnTo>
                  <a:pt x="452" y="388"/>
                </a:lnTo>
                <a:lnTo>
                  <a:pt x="450" y="387"/>
                </a:lnTo>
                <a:lnTo>
                  <a:pt x="448" y="387"/>
                </a:lnTo>
                <a:lnTo>
                  <a:pt x="447" y="387"/>
                </a:lnTo>
                <a:lnTo>
                  <a:pt x="448" y="385"/>
                </a:lnTo>
                <a:lnTo>
                  <a:pt x="452" y="381"/>
                </a:lnTo>
                <a:lnTo>
                  <a:pt x="458" y="375"/>
                </a:lnTo>
                <a:lnTo>
                  <a:pt x="465" y="368"/>
                </a:lnTo>
                <a:lnTo>
                  <a:pt x="473" y="360"/>
                </a:lnTo>
                <a:lnTo>
                  <a:pt x="482" y="351"/>
                </a:lnTo>
                <a:lnTo>
                  <a:pt x="490" y="343"/>
                </a:lnTo>
                <a:lnTo>
                  <a:pt x="497" y="336"/>
                </a:lnTo>
                <a:lnTo>
                  <a:pt x="503" y="330"/>
                </a:lnTo>
                <a:lnTo>
                  <a:pt x="506" y="326"/>
                </a:lnTo>
                <a:lnTo>
                  <a:pt x="508" y="325"/>
                </a:lnTo>
                <a:lnTo>
                  <a:pt x="507" y="325"/>
                </a:lnTo>
                <a:lnTo>
                  <a:pt x="506" y="324"/>
                </a:lnTo>
                <a:lnTo>
                  <a:pt x="504" y="323"/>
                </a:lnTo>
                <a:lnTo>
                  <a:pt x="501" y="323"/>
                </a:lnTo>
                <a:lnTo>
                  <a:pt x="498" y="321"/>
                </a:lnTo>
                <a:lnTo>
                  <a:pt x="493" y="320"/>
                </a:lnTo>
                <a:lnTo>
                  <a:pt x="489" y="318"/>
                </a:lnTo>
                <a:lnTo>
                  <a:pt x="483" y="316"/>
                </a:lnTo>
                <a:lnTo>
                  <a:pt x="477" y="314"/>
                </a:lnTo>
                <a:lnTo>
                  <a:pt x="470" y="312"/>
                </a:lnTo>
                <a:lnTo>
                  <a:pt x="463" y="310"/>
                </a:lnTo>
                <a:lnTo>
                  <a:pt x="455" y="307"/>
                </a:lnTo>
                <a:lnTo>
                  <a:pt x="447" y="305"/>
                </a:lnTo>
                <a:lnTo>
                  <a:pt x="439" y="302"/>
                </a:lnTo>
                <a:lnTo>
                  <a:pt x="430" y="299"/>
                </a:lnTo>
                <a:lnTo>
                  <a:pt x="421" y="296"/>
                </a:lnTo>
                <a:lnTo>
                  <a:pt x="411" y="293"/>
                </a:lnTo>
                <a:lnTo>
                  <a:pt x="402" y="290"/>
                </a:lnTo>
                <a:lnTo>
                  <a:pt x="392" y="286"/>
                </a:lnTo>
                <a:lnTo>
                  <a:pt x="382" y="283"/>
                </a:lnTo>
                <a:lnTo>
                  <a:pt x="371" y="280"/>
                </a:lnTo>
                <a:lnTo>
                  <a:pt x="361" y="276"/>
                </a:lnTo>
                <a:lnTo>
                  <a:pt x="351" y="273"/>
                </a:lnTo>
                <a:lnTo>
                  <a:pt x="340" y="269"/>
                </a:lnTo>
                <a:lnTo>
                  <a:pt x="330" y="266"/>
                </a:lnTo>
                <a:lnTo>
                  <a:pt x="319" y="262"/>
                </a:lnTo>
                <a:lnTo>
                  <a:pt x="309" y="259"/>
                </a:lnTo>
                <a:lnTo>
                  <a:pt x="298" y="256"/>
                </a:lnTo>
                <a:lnTo>
                  <a:pt x="288" y="252"/>
                </a:lnTo>
                <a:lnTo>
                  <a:pt x="278" y="249"/>
                </a:lnTo>
                <a:lnTo>
                  <a:pt x="269" y="246"/>
                </a:lnTo>
                <a:lnTo>
                  <a:pt x="259" y="243"/>
                </a:lnTo>
                <a:lnTo>
                  <a:pt x="250" y="240"/>
                </a:lnTo>
                <a:lnTo>
                  <a:pt x="241" y="237"/>
                </a:lnTo>
                <a:lnTo>
                  <a:pt x="233" y="234"/>
                </a:lnTo>
                <a:lnTo>
                  <a:pt x="225" y="231"/>
                </a:lnTo>
                <a:lnTo>
                  <a:pt x="217" y="229"/>
                </a:lnTo>
                <a:lnTo>
                  <a:pt x="210" y="226"/>
                </a:lnTo>
                <a:lnTo>
                  <a:pt x="203" y="224"/>
                </a:lnTo>
                <a:lnTo>
                  <a:pt x="197" y="222"/>
                </a:lnTo>
                <a:lnTo>
                  <a:pt x="191" y="220"/>
                </a:lnTo>
                <a:lnTo>
                  <a:pt x="187" y="219"/>
                </a:lnTo>
                <a:lnTo>
                  <a:pt x="182" y="217"/>
                </a:lnTo>
                <a:lnTo>
                  <a:pt x="179" y="216"/>
                </a:lnTo>
                <a:lnTo>
                  <a:pt x="176" y="215"/>
                </a:lnTo>
                <a:lnTo>
                  <a:pt x="174" y="214"/>
                </a:lnTo>
                <a:lnTo>
                  <a:pt x="173" y="214"/>
                </a:lnTo>
                <a:lnTo>
                  <a:pt x="172" y="214"/>
                </a:lnTo>
                <a:lnTo>
                  <a:pt x="174" y="213"/>
                </a:lnTo>
                <a:lnTo>
                  <a:pt x="177" y="210"/>
                </a:lnTo>
                <a:lnTo>
                  <a:pt x="183" y="205"/>
                </a:lnTo>
                <a:lnTo>
                  <a:pt x="191" y="200"/>
                </a:lnTo>
                <a:lnTo>
                  <a:pt x="199" y="193"/>
                </a:lnTo>
                <a:lnTo>
                  <a:pt x="209" y="186"/>
                </a:lnTo>
                <a:lnTo>
                  <a:pt x="218" y="179"/>
                </a:lnTo>
                <a:lnTo>
                  <a:pt x="227" y="172"/>
                </a:lnTo>
                <a:lnTo>
                  <a:pt x="236" y="166"/>
                </a:lnTo>
                <a:lnTo>
                  <a:pt x="243" y="160"/>
                </a:lnTo>
                <a:lnTo>
                  <a:pt x="249" y="156"/>
                </a:lnTo>
                <a:lnTo>
                  <a:pt x="253" y="153"/>
                </a:lnTo>
                <a:lnTo>
                  <a:pt x="254" y="152"/>
                </a:lnTo>
                <a:lnTo>
                  <a:pt x="253" y="151"/>
                </a:lnTo>
                <a:lnTo>
                  <a:pt x="250" y="150"/>
                </a:lnTo>
                <a:lnTo>
                  <a:pt x="247" y="148"/>
                </a:lnTo>
                <a:lnTo>
                  <a:pt x="243" y="145"/>
                </a:lnTo>
                <a:lnTo>
                  <a:pt x="239" y="143"/>
                </a:lnTo>
                <a:lnTo>
                  <a:pt x="234" y="140"/>
                </a:lnTo>
                <a:lnTo>
                  <a:pt x="228" y="136"/>
                </a:lnTo>
                <a:lnTo>
                  <a:pt x="222" y="132"/>
                </a:lnTo>
                <a:lnTo>
                  <a:pt x="215" y="128"/>
                </a:lnTo>
                <a:lnTo>
                  <a:pt x="207" y="124"/>
                </a:lnTo>
                <a:lnTo>
                  <a:pt x="199" y="119"/>
                </a:lnTo>
                <a:lnTo>
                  <a:pt x="191" y="114"/>
                </a:lnTo>
                <a:lnTo>
                  <a:pt x="183" y="109"/>
                </a:lnTo>
                <a:lnTo>
                  <a:pt x="174" y="104"/>
                </a:lnTo>
                <a:lnTo>
                  <a:pt x="165" y="98"/>
                </a:lnTo>
                <a:lnTo>
                  <a:pt x="156" y="93"/>
                </a:lnTo>
                <a:lnTo>
                  <a:pt x="146" y="87"/>
                </a:lnTo>
                <a:lnTo>
                  <a:pt x="137" y="82"/>
                </a:lnTo>
                <a:lnTo>
                  <a:pt x="127" y="76"/>
                </a:lnTo>
                <a:lnTo>
                  <a:pt x="118" y="70"/>
                </a:lnTo>
                <a:lnTo>
                  <a:pt x="108" y="65"/>
                </a:lnTo>
                <a:lnTo>
                  <a:pt x="99" y="59"/>
                </a:lnTo>
                <a:lnTo>
                  <a:pt x="90" y="54"/>
                </a:lnTo>
                <a:lnTo>
                  <a:pt x="81" y="48"/>
                </a:lnTo>
                <a:lnTo>
                  <a:pt x="72" y="43"/>
                </a:lnTo>
                <a:lnTo>
                  <a:pt x="63" y="38"/>
                </a:lnTo>
                <a:lnTo>
                  <a:pt x="55" y="33"/>
                </a:lnTo>
                <a:lnTo>
                  <a:pt x="47" y="28"/>
                </a:lnTo>
                <a:lnTo>
                  <a:pt x="40" y="24"/>
                </a:lnTo>
                <a:lnTo>
                  <a:pt x="33" y="20"/>
                </a:lnTo>
                <a:lnTo>
                  <a:pt x="27" y="16"/>
                </a:lnTo>
                <a:lnTo>
                  <a:pt x="21" y="12"/>
                </a:lnTo>
                <a:lnTo>
                  <a:pt x="16" y="9"/>
                </a:lnTo>
                <a:lnTo>
                  <a:pt x="11" y="7"/>
                </a:lnTo>
                <a:lnTo>
                  <a:pt x="7" y="4"/>
                </a:lnTo>
                <a:lnTo>
                  <a:pt x="4" y="2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16" name="Freeform 282"/>
          <p:cNvSpPr>
            <a:spLocks/>
          </p:cNvSpPr>
          <p:nvPr/>
        </p:nvSpPr>
        <p:spPr bwMode="auto">
          <a:xfrm>
            <a:off x="1619250" y="5446713"/>
            <a:ext cx="1439863" cy="790575"/>
          </a:xfrm>
          <a:custGeom>
            <a:avLst/>
            <a:gdLst>
              <a:gd name="T0" fmla="*/ 2147483647 w 907"/>
              <a:gd name="T1" fmla="*/ 2147483647 h 498"/>
              <a:gd name="T2" fmla="*/ 2147483647 w 907"/>
              <a:gd name="T3" fmla="*/ 2147483647 h 498"/>
              <a:gd name="T4" fmla="*/ 2147483647 w 907"/>
              <a:gd name="T5" fmla="*/ 2147483647 h 498"/>
              <a:gd name="T6" fmla="*/ 2147483647 w 907"/>
              <a:gd name="T7" fmla="*/ 2147483647 h 498"/>
              <a:gd name="T8" fmla="*/ 2147483647 w 907"/>
              <a:gd name="T9" fmla="*/ 2147483647 h 498"/>
              <a:gd name="T10" fmla="*/ 2147483647 w 907"/>
              <a:gd name="T11" fmla="*/ 2147483647 h 498"/>
              <a:gd name="T12" fmla="*/ 2147483647 w 907"/>
              <a:gd name="T13" fmla="*/ 2147483647 h 498"/>
              <a:gd name="T14" fmla="*/ 2147483647 w 907"/>
              <a:gd name="T15" fmla="*/ 2147483647 h 498"/>
              <a:gd name="T16" fmla="*/ 2147483647 w 907"/>
              <a:gd name="T17" fmla="*/ 2147483647 h 498"/>
              <a:gd name="T18" fmla="*/ 2147483647 w 907"/>
              <a:gd name="T19" fmla="*/ 2147483647 h 498"/>
              <a:gd name="T20" fmla="*/ 2147483647 w 907"/>
              <a:gd name="T21" fmla="*/ 2147483647 h 498"/>
              <a:gd name="T22" fmla="*/ 2147483647 w 907"/>
              <a:gd name="T23" fmla="*/ 2147483647 h 498"/>
              <a:gd name="T24" fmla="*/ 2147483647 w 907"/>
              <a:gd name="T25" fmla="*/ 2147483647 h 498"/>
              <a:gd name="T26" fmla="*/ 2147483647 w 907"/>
              <a:gd name="T27" fmla="*/ 2147483647 h 498"/>
              <a:gd name="T28" fmla="*/ 2147483647 w 907"/>
              <a:gd name="T29" fmla="*/ 2147483647 h 498"/>
              <a:gd name="T30" fmla="*/ 2147483647 w 907"/>
              <a:gd name="T31" fmla="*/ 2147483647 h 498"/>
              <a:gd name="T32" fmla="*/ 2147483647 w 907"/>
              <a:gd name="T33" fmla="*/ 2147483647 h 498"/>
              <a:gd name="T34" fmla="*/ 2147483647 w 907"/>
              <a:gd name="T35" fmla="*/ 2147483647 h 498"/>
              <a:gd name="T36" fmla="*/ 2147483647 w 907"/>
              <a:gd name="T37" fmla="*/ 2147483647 h 498"/>
              <a:gd name="T38" fmla="*/ 2147483647 w 907"/>
              <a:gd name="T39" fmla="*/ 2147483647 h 498"/>
              <a:gd name="T40" fmla="*/ 2147483647 w 907"/>
              <a:gd name="T41" fmla="*/ 2147483647 h 498"/>
              <a:gd name="T42" fmla="*/ 2147483647 w 907"/>
              <a:gd name="T43" fmla="*/ 2147483647 h 498"/>
              <a:gd name="T44" fmla="*/ 2147483647 w 907"/>
              <a:gd name="T45" fmla="*/ 2147483647 h 498"/>
              <a:gd name="T46" fmla="*/ 2147483647 w 907"/>
              <a:gd name="T47" fmla="*/ 2147483647 h 498"/>
              <a:gd name="T48" fmla="*/ 2147483647 w 907"/>
              <a:gd name="T49" fmla="*/ 2147483647 h 498"/>
              <a:gd name="T50" fmla="*/ 2147483647 w 907"/>
              <a:gd name="T51" fmla="*/ 2147483647 h 498"/>
              <a:gd name="T52" fmla="*/ 2147483647 w 907"/>
              <a:gd name="T53" fmla="*/ 2147483647 h 498"/>
              <a:gd name="T54" fmla="*/ 2147483647 w 907"/>
              <a:gd name="T55" fmla="*/ 2147483647 h 498"/>
              <a:gd name="T56" fmla="*/ 2147483647 w 907"/>
              <a:gd name="T57" fmla="*/ 2147483647 h 498"/>
              <a:gd name="T58" fmla="*/ 2147483647 w 907"/>
              <a:gd name="T59" fmla="*/ 2147483647 h 498"/>
              <a:gd name="T60" fmla="*/ 2147483647 w 907"/>
              <a:gd name="T61" fmla="*/ 2147483647 h 498"/>
              <a:gd name="T62" fmla="*/ 2147483647 w 907"/>
              <a:gd name="T63" fmla="*/ 2147483647 h 498"/>
              <a:gd name="T64" fmla="*/ 2147483647 w 907"/>
              <a:gd name="T65" fmla="*/ 2147483647 h 498"/>
              <a:gd name="T66" fmla="*/ 2147483647 w 907"/>
              <a:gd name="T67" fmla="*/ 2147483647 h 498"/>
              <a:gd name="T68" fmla="*/ 2147483647 w 907"/>
              <a:gd name="T69" fmla="*/ 2147483647 h 498"/>
              <a:gd name="T70" fmla="*/ 2147483647 w 907"/>
              <a:gd name="T71" fmla="*/ 2147483647 h 498"/>
              <a:gd name="T72" fmla="*/ 2147483647 w 907"/>
              <a:gd name="T73" fmla="*/ 2147483647 h 498"/>
              <a:gd name="T74" fmla="*/ 2147483647 w 907"/>
              <a:gd name="T75" fmla="*/ 2147483647 h 498"/>
              <a:gd name="T76" fmla="*/ 2147483647 w 907"/>
              <a:gd name="T77" fmla="*/ 2147483647 h 498"/>
              <a:gd name="T78" fmla="*/ 2147483647 w 907"/>
              <a:gd name="T79" fmla="*/ 2147483647 h 498"/>
              <a:gd name="T80" fmla="*/ 2147483647 w 907"/>
              <a:gd name="T81" fmla="*/ 2147483647 h 498"/>
              <a:gd name="T82" fmla="*/ 2147483647 w 907"/>
              <a:gd name="T83" fmla="*/ 2147483647 h 498"/>
              <a:gd name="T84" fmla="*/ 2147483647 w 907"/>
              <a:gd name="T85" fmla="*/ 2147483647 h 498"/>
              <a:gd name="T86" fmla="*/ 2147483647 w 907"/>
              <a:gd name="T87" fmla="*/ 2147483647 h 498"/>
              <a:gd name="T88" fmla="*/ 2147483647 w 907"/>
              <a:gd name="T89" fmla="*/ 2147483647 h 498"/>
              <a:gd name="T90" fmla="*/ 2147483647 w 907"/>
              <a:gd name="T91" fmla="*/ 2147483647 h 498"/>
              <a:gd name="T92" fmla="*/ 2147483647 w 907"/>
              <a:gd name="T93" fmla="*/ 2147483647 h 498"/>
              <a:gd name="T94" fmla="*/ 2147483647 w 907"/>
              <a:gd name="T95" fmla="*/ 2147483647 h 498"/>
              <a:gd name="T96" fmla="*/ 2147483647 w 907"/>
              <a:gd name="T97" fmla="*/ 2147483647 h 498"/>
              <a:gd name="T98" fmla="*/ 2147483647 w 907"/>
              <a:gd name="T99" fmla="*/ 2147483647 h 498"/>
              <a:gd name="T100" fmla="*/ 2147483647 w 907"/>
              <a:gd name="T101" fmla="*/ 2147483647 h 498"/>
              <a:gd name="T102" fmla="*/ 2147483647 w 907"/>
              <a:gd name="T103" fmla="*/ 2147483647 h 498"/>
              <a:gd name="T104" fmla="*/ 2147483647 w 907"/>
              <a:gd name="T105" fmla="*/ 2147483647 h 498"/>
              <a:gd name="T106" fmla="*/ 2147483647 w 907"/>
              <a:gd name="T107" fmla="*/ 2147483647 h 498"/>
              <a:gd name="T108" fmla="*/ 2147483647 w 907"/>
              <a:gd name="T109" fmla="*/ 2147483647 h 498"/>
              <a:gd name="T110" fmla="*/ 2147483647 w 907"/>
              <a:gd name="T111" fmla="*/ 2147483647 h 498"/>
              <a:gd name="T112" fmla="*/ 2147483647 w 907"/>
              <a:gd name="T113" fmla="*/ 2147483647 h 498"/>
              <a:gd name="T114" fmla="*/ 2147483647 w 907"/>
              <a:gd name="T115" fmla="*/ 2147483647 h 498"/>
              <a:gd name="T116" fmla="*/ 2147483647 w 907"/>
              <a:gd name="T117" fmla="*/ 2147483647 h 498"/>
              <a:gd name="T118" fmla="*/ 0 w 907"/>
              <a:gd name="T119" fmla="*/ 0 h 4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7"/>
              <a:gd name="T181" fmla="*/ 0 h 498"/>
              <a:gd name="T182" fmla="*/ 907 w 907"/>
              <a:gd name="T183" fmla="*/ 498 h 49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7" h="498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4" y="1"/>
                </a:lnTo>
                <a:lnTo>
                  <a:pt x="6" y="2"/>
                </a:lnTo>
                <a:lnTo>
                  <a:pt x="9" y="3"/>
                </a:lnTo>
                <a:lnTo>
                  <a:pt x="13" y="4"/>
                </a:lnTo>
                <a:lnTo>
                  <a:pt x="17" y="6"/>
                </a:lnTo>
                <a:lnTo>
                  <a:pt x="22" y="7"/>
                </a:lnTo>
                <a:lnTo>
                  <a:pt x="28" y="9"/>
                </a:lnTo>
                <a:lnTo>
                  <a:pt x="34" y="11"/>
                </a:lnTo>
                <a:lnTo>
                  <a:pt x="40" y="13"/>
                </a:lnTo>
                <a:lnTo>
                  <a:pt x="47" y="15"/>
                </a:lnTo>
                <a:lnTo>
                  <a:pt x="55" y="18"/>
                </a:lnTo>
                <a:lnTo>
                  <a:pt x="62" y="20"/>
                </a:lnTo>
                <a:lnTo>
                  <a:pt x="71" y="23"/>
                </a:lnTo>
                <a:lnTo>
                  <a:pt x="79" y="26"/>
                </a:lnTo>
                <a:lnTo>
                  <a:pt x="88" y="28"/>
                </a:lnTo>
                <a:lnTo>
                  <a:pt x="97" y="31"/>
                </a:lnTo>
                <a:lnTo>
                  <a:pt x="106" y="34"/>
                </a:lnTo>
                <a:lnTo>
                  <a:pt x="116" y="37"/>
                </a:lnTo>
                <a:lnTo>
                  <a:pt x="126" y="41"/>
                </a:lnTo>
                <a:lnTo>
                  <a:pt x="136" y="44"/>
                </a:lnTo>
                <a:lnTo>
                  <a:pt x="146" y="47"/>
                </a:lnTo>
                <a:lnTo>
                  <a:pt x="156" y="51"/>
                </a:lnTo>
                <a:lnTo>
                  <a:pt x="167" y="54"/>
                </a:lnTo>
                <a:lnTo>
                  <a:pt x="177" y="57"/>
                </a:lnTo>
                <a:lnTo>
                  <a:pt x="187" y="61"/>
                </a:lnTo>
                <a:lnTo>
                  <a:pt x="198" y="64"/>
                </a:lnTo>
                <a:lnTo>
                  <a:pt x="208" y="67"/>
                </a:lnTo>
                <a:lnTo>
                  <a:pt x="219" y="71"/>
                </a:lnTo>
                <a:lnTo>
                  <a:pt x="229" y="74"/>
                </a:lnTo>
                <a:lnTo>
                  <a:pt x="239" y="78"/>
                </a:lnTo>
                <a:lnTo>
                  <a:pt x="250" y="81"/>
                </a:lnTo>
                <a:lnTo>
                  <a:pt x="260" y="84"/>
                </a:lnTo>
                <a:lnTo>
                  <a:pt x="269" y="87"/>
                </a:lnTo>
                <a:lnTo>
                  <a:pt x="279" y="90"/>
                </a:lnTo>
                <a:lnTo>
                  <a:pt x="288" y="93"/>
                </a:lnTo>
                <a:lnTo>
                  <a:pt x="298" y="96"/>
                </a:lnTo>
                <a:lnTo>
                  <a:pt x="306" y="99"/>
                </a:lnTo>
                <a:lnTo>
                  <a:pt x="315" y="102"/>
                </a:lnTo>
                <a:lnTo>
                  <a:pt x="323" y="105"/>
                </a:lnTo>
                <a:lnTo>
                  <a:pt x="331" y="107"/>
                </a:lnTo>
                <a:lnTo>
                  <a:pt x="338" y="110"/>
                </a:lnTo>
                <a:lnTo>
                  <a:pt x="345" y="112"/>
                </a:lnTo>
                <a:lnTo>
                  <a:pt x="352" y="114"/>
                </a:lnTo>
                <a:lnTo>
                  <a:pt x="358" y="116"/>
                </a:lnTo>
                <a:lnTo>
                  <a:pt x="363" y="118"/>
                </a:lnTo>
                <a:lnTo>
                  <a:pt x="368" y="119"/>
                </a:lnTo>
                <a:lnTo>
                  <a:pt x="372" y="121"/>
                </a:lnTo>
                <a:lnTo>
                  <a:pt x="376" y="122"/>
                </a:lnTo>
                <a:lnTo>
                  <a:pt x="379" y="123"/>
                </a:lnTo>
                <a:lnTo>
                  <a:pt x="382" y="124"/>
                </a:lnTo>
                <a:lnTo>
                  <a:pt x="384" y="124"/>
                </a:lnTo>
                <a:lnTo>
                  <a:pt x="385" y="125"/>
                </a:lnTo>
                <a:lnTo>
                  <a:pt x="384" y="126"/>
                </a:lnTo>
                <a:lnTo>
                  <a:pt x="380" y="129"/>
                </a:lnTo>
                <a:lnTo>
                  <a:pt x="375" y="134"/>
                </a:lnTo>
                <a:lnTo>
                  <a:pt x="368" y="140"/>
                </a:lnTo>
                <a:lnTo>
                  <a:pt x="360" y="147"/>
                </a:lnTo>
                <a:lnTo>
                  <a:pt x="352" y="155"/>
                </a:lnTo>
                <a:lnTo>
                  <a:pt x="343" y="163"/>
                </a:lnTo>
                <a:lnTo>
                  <a:pt x="334" y="171"/>
                </a:lnTo>
                <a:lnTo>
                  <a:pt x="326" y="178"/>
                </a:lnTo>
                <a:lnTo>
                  <a:pt x="320" y="184"/>
                </a:lnTo>
                <a:lnTo>
                  <a:pt x="314" y="189"/>
                </a:lnTo>
                <a:lnTo>
                  <a:pt x="311" y="192"/>
                </a:lnTo>
                <a:lnTo>
                  <a:pt x="309" y="193"/>
                </a:lnTo>
                <a:lnTo>
                  <a:pt x="310" y="193"/>
                </a:lnTo>
                <a:lnTo>
                  <a:pt x="311" y="194"/>
                </a:lnTo>
                <a:lnTo>
                  <a:pt x="313" y="194"/>
                </a:lnTo>
                <a:lnTo>
                  <a:pt x="316" y="195"/>
                </a:lnTo>
                <a:lnTo>
                  <a:pt x="320" y="197"/>
                </a:lnTo>
                <a:lnTo>
                  <a:pt x="324" y="198"/>
                </a:lnTo>
                <a:lnTo>
                  <a:pt x="329" y="200"/>
                </a:lnTo>
                <a:lnTo>
                  <a:pt x="335" y="202"/>
                </a:lnTo>
                <a:lnTo>
                  <a:pt x="341" y="204"/>
                </a:lnTo>
                <a:lnTo>
                  <a:pt x="348" y="206"/>
                </a:lnTo>
                <a:lnTo>
                  <a:pt x="355" y="208"/>
                </a:lnTo>
                <a:lnTo>
                  <a:pt x="363" y="211"/>
                </a:lnTo>
                <a:lnTo>
                  <a:pt x="371" y="214"/>
                </a:lnTo>
                <a:lnTo>
                  <a:pt x="380" y="217"/>
                </a:lnTo>
                <a:lnTo>
                  <a:pt x="389" y="220"/>
                </a:lnTo>
                <a:lnTo>
                  <a:pt x="398" y="223"/>
                </a:lnTo>
                <a:lnTo>
                  <a:pt x="408" y="226"/>
                </a:lnTo>
                <a:lnTo>
                  <a:pt x="417" y="229"/>
                </a:lnTo>
                <a:lnTo>
                  <a:pt x="427" y="233"/>
                </a:lnTo>
                <a:lnTo>
                  <a:pt x="438" y="236"/>
                </a:lnTo>
                <a:lnTo>
                  <a:pt x="448" y="240"/>
                </a:lnTo>
                <a:lnTo>
                  <a:pt x="458" y="243"/>
                </a:lnTo>
                <a:lnTo>
                  <a:pt x="469" y="247"/>
                </a:lnTo>
                <a:lnTo>
                  <a:pt x="479" y="250"/>
                </a:lnTo>
                <a:lnTo>
                  <a:pt x="490" y="254"/>
                </a:lnTo>
                <a:lnTo>
                  <a:pt x="500" y="257"/>
                </a:lnTo>
                <a:lnTo>
                  <a:pt x="511" y="261"/>
                </a:lnTo>
                <a:lnTo>
                  <a:pt x="521" y="264"/>
                </a:lnTo>
                <a:lnTo>
                  <a:pt x="531" y="268"/>
                </a:lnTo>
                <a:lnTo>
                  <a:pt x="541" y="271"/>
                </a:lnTo>
                <a:lnTo>
                  <a:pt x="550" y="274"/>
                </a:lnTo>
                <a:lnTo>
                  <a:pt x="560" y="277"/>
                </a:lnTo>
                <a:lnTo>
                  <a:pt x="569" y="280"/>
                </a:lnTo>
                <a:lnTo>
                  <a:pt x="577" y="283"/>
                </a:lnTo>
                <a:lnTo>
                  <a:pt x="586" y="286"/>
                </a:lnTo>
                <a:lnTo>
                  <a:pt x="593" y="289"/>
                </a:lnTo>
                <a:lnTo>
                  <a:pt x="601" y="291"/>
                </a:lnTo>
                <a:lnTo>
                  <a:pt x="607" y="293"/>
                </a:lnTo>
                <a:lnTo>
                  <a:pt x="614" y="295"/>
                </a:lnTo>
                <a:lnTo>
                  <a:pt x="619" y="297"/>
                </a:lnTo>
                <a:lnTo>
                  <a:pt x="624" y="299"/>
                </a:lnTo>
                <a:lnTo>
                  <a:pt x="629" y="300"/>
                </a:lnTo>
                <a:lnTo>
                  <a:pt x="632" y="302"/>
                </a:lnTo>
                <a:lnTo>
                  <a:pt x="635" y="303"/>
                </a:lnTo>
                <a:lnTo>
                  <a:pt x="637" y="303"/>
                </a:lnTo>
                <a:lnTo>
                  <a:pt x="639" y="304"/>
                </a:lnTo>
                <a:lnTo>
                  <a:pt x="638" y="305"/>
                </a:lnTo>
                <a:lnTo>
                  <a:pt x="633" y="310"/>
                </a:lnTo>
                <a:lnTo>
                  <a:pt x="627" y="316"/>
                </a:lnTo>
                <a:lnTo>
                  <a:pt x="620" y="323"/>
                </a:lnTo>
                <a:lnTo>
                  <a:pt x="611" y="332"/>
                </a:lnTo>
                <a:lnTo>
                  <a:pt x="603" y="340"/>
                </a:lnTo>
                <a:lnTo>
                  <a:pt x="596" y="347"/>
                </a:lnTo>
                <a:lnTo>
                  <a:pt x="589" y="354"/>
                </a:lnTo>
                <a:lnTo>
                  <a:pt x="585" y="358"/>
                </a:lnTo>
                <a:lnTo>
                  <a:pt x="584" y="359"/>
                </a:lnTo>
                <a:lnTo>
                  <a:pt x="584" y="360"/>
                </a:lnTo>
                <a:lnTo>
                  <a:pt x="585" y="360"/>
                </a:lnTo>
                <a:lnTo>
                  <a:pt x="587" y="361"/>
                </a:lnTo>
                <a:lnTo>
                  <a:pt x="590" y="362"/>
                </a:lnTo>
                <a:lnTo>
                  <a:pt x="593" y="364"/>
                </a:lnTo>
                <a:lnTo>
                  <a:pt x="597" y="365"/>
                </a:lnTo>
                <a:lnTo>
                  <a:pt x="602" y="367"/>
                </a:lnTo>
                <a:lnTo>
                  <a:pt x="608" y="370"/>
                </a:lnTo>
                <a:lnTo>
                  <a:pt x="613" y="372"/>
                </a:lnTo>
                <a:lnTo>
                  <a:pt x="620" y="375"/>
                </a:lnTo>
                <a:lnTo>
                  <a:pt x="627" y="378"/>
                </a:lnTo>
                <a:lnTo>
                  <a:pt x="634" y="381"/>
                </a:lnTo>
                <a:lnTo>
                  <a:pt x="642" y="384"/>
                </a:lnTo>
                <a:lnTo>
                  <a:pt x="650" y="388"/>
                </a:lnTo>
                <a:lnTo>
                  <a:pt x="658" y="391"/>
                </a:lnTo>
                <a:lnTo>
                  <a:pt x="667" y="395"/>
                </a:lnTo>
                <a:lnTo>
                  <a:pt x="676" y="399"/>
                </a:lnTo>
                <a:lnTo>
                  <a:pt x="686" y="403"/>
                </a:lnTo>
                <a:lnTo>
                  <a:pt x="695" y="407"/>
                </a:lnTo>
                <a:lnTo>
                  <a:pt x="705" y="411"/>
                </a:lnTo>
                <a:lnTo>
                  <a:pt x="715" y="415"/>
                </a:lnTo>
                <a:lnTo>
                  <a:pt x="725" y="420"/>
                </a:lnTo>
                <a:lnTo>
                  <a:pt x="735" y="424"/>
                </a:lnTo>
                <a:lnTo>
                  <a:pt x="745" y="428"/>
                </a:lnTo>
                <a:lnTo>
                  <a:pt x="755" y="433"/>
                </a:lnTo>
                <a:lnTo>
                  <a:pt x="765" y="437"/>
                </a:lnTo>
                <a:lnTo>
                  <a:pt x="775" y="441"/>
                </a:lnTo>
                <a:lnTo>
                  <a:pt x="785" y="445"/>
                </a:lnTo>
                <a:lnTo>
                  <a:pt x="794" y="450"/>
                </a:lnTo>
                <a:lnTo>
                  <a:pt x="804" y="454"/>
                </a:lnTo>
                <a:lnTo>
                  <a:pt x="813" y="458"/>
                </a:lnTo>
                <a:lnTo>
                  <a:pt x="822" y="462"/>
                </a:lnTo>
                <a:lnTo>
                  <a:pt x="831" y="465"/>
                </a:lnTo>
                <a:lnTo>
                  <a:pt x="840" y="469"/>
                </a:lnTo>
                <a:lnTo>
                  <a:pt x="848" y="473"/>
                </a:lnTo>
                <a:lnTo>
                  <a:pt x="856" y="476"/>
                </a:lnTo>
                <a:lnTo>
                  <a:pt x="863" y="479"/>
                </a:lnTo>
                <a:lnTo>
                  <a:pt x="870" y="482"/>
                </a:lnTo>
                <a:lnTo>
                  <a:pt x="876" y="485"/>
                </a:lnTo>
                <a:lnTo>
                  <a:pt x="882" y="487"/>
                </a:lnTo>
                <a:lnTo>
                  <a:pt x="887" y="489"/>
                </a:lnTo>
                <a:lnTo>
                  <a:pt x="892" y="491"/>
                </a:lnTo>
                <a:lnTo>
                  <a:pt x="896" y="493"/>
                </a:lnTo>
                <a:lnTo>
                  <a:pt x="900" y="495"/>
                </a:lnTo>
                <a:lnTo>
                  <a:pt x="902" y="496"/>
                </a:lnTo>
                <a:lnTo>
                  <a:pt x="904" y="497"/>
                </a:lnTo>
                <a:lnTo>
                  <a:pt x="906" y="497"/>
                </a:lnTo>
                <a:lnTo>
                  <a:pt x="905" y="497"/>
                </a:lnTo>
                <a:lnTo>
                  <a:pt x="903" y="497"/>
                </a:lnTo>
                <a:lnTo>
                  <a:pt x="901" y="496"/>
                </a:lnTo>
                <a:lnTo>
                  <a:pt x="898" y="496"/>
                </a:lnTo>
                <a:lnTo>
                  <a:pt x="895" y="495"/>
                </a:lnTo>
                <a:lnTo>
                  <a:pt x="891" y="494"/>
                </a:lnTo>
                <a:lnTo>
                  <a:pt x="887" y="493"/>
                </a:lnTo>
                <a:lnTo>
                  <a:pt x="882" y="492"/>
                </a:lnTo>
                <a:lnTo>
                  <a:pt x="877" y="490"/>
                </a:lnTo>
                <a:lnTo>
                  <a:pt x="871" y="489"/>
                </a:lnTo>
                <a:lnTo>
                  <a:pt x="865" y="487"/>
                </a:lnTo>
                <a:lnTo>
                  <a:pt x="858" y="486"/>
                </a:lnTo>
                <a:lnTo>
                  <a:pt x="851" y="484"/>
                </a:lnTo>
                <a:lnTo>
                  <a:pt x="844" y="482"/>
                </a:lnTo>
                <a:lnTo>
                  <a:pt x="836" y="481"/>
                </a:lnTo>
                <a:lnTo>
                  <a:pt x="828" y="479"/>
                </a:lnTo>
                <a:lnTo>
                  <a:pt x="820" y="477"/>
                </a:lnTo>
                <a:lnTo>
                  <a:pt x="811" y="475"/>
                </a:lnTo>
                <a:lnTo>
                  <a:pt x="802" y="472"/>
                </a:lnTo>
                <a:lnTo>
                  <a:pt x="793" y="470"/>
                </a:lnTo>
                <a:lnTo>
                  <a:pt x="784" y="468"/>
                </a:lnTo>
                <a:lnTo>
                  <a:pt x="774" y="466"/>
                </a:lnTo>
                <a:lnTo>
                  <a:pt x="764" y="463"/>
                </a:lnTo>
                <a:lnTo>
                  <a:pt x="755" y="461"/>
                </a:lnTo>
                <a:lnTo>
                  <a:pt x="744" y="458"/>
                </a:lnTo>
                <a:lnTo>
                  <a:pt x="734" y="456"/>
                </a:lnTo>
                <a:lnTo>
                  <a:pt x="724" y="453"/>
                </a:lnTo>
                <a:lnTo>
                  <a:pt x="713" y="451"/>
                </a:lnTo>
                <a:lnTo>
                  <a:pt x="703" y="448"/>
                </a:lnTo>
                <a:lnTo>
                  <a:pt x="692" y="446"/>
                </a:lnTo>
                <a:lnTo>
                  <a:pt x="682" y="443"/>
                </a:lnTo>
                <a:lnTo>
                  <a:pt x="671" y="441"/>
                </a:lnTo>
                <a:lnTo>
                  <a:pt x="661" y="438"/>
                </a:lnTo>
                <a:lnTo>
                  <a:pt x="650" y="436"/>
                </a:lnTo>
                <a:lnTo>
                  <a:pt x="640" y="433"/>
                </a:lnTo>
                <a:lnTo>
                  <a:pt x="629" y="431"/>
                </a:lnTo>
                <a:lnTo>
                  <a:pt x="619" y="428"/>
                </a:lnTo>
                <a:lnTo>
                  <a:pt x="609" y="426"/>
                </a:lnTo>
                <a:lnTo>
                  <a:pt x="598" y="423"/>
                </a:lnTo>
                <a:lnTo>
                  <a:pt x="588" y="421"/>
                </a:lnTo>
                <a:lnTo>
                  <a:pt x="579" y="418"/>
                </a:lnTo>
                <a:lnTo>
                  <a:pt x="569" y="416"/>
                </a:lnTo>
                <a:lnTo>
                  <a:pt x="560" y="414"/>
                </a:lnTo>
                <a:lnTo>
                  <a:pt x="551" y="412"/>
                </a:lnTo>
                <a:lnTo>
                  <a:pt x="542" y="409"/>
                </a:lnTo>
                <a:lnTo>
                  <a:pt x="533" y="407"/>
                </a:lnTo>
                <a:lnTo>
                  <a:pt x="525" y="405"/>
                </a:lnTo>
                <a:lnTo>
                  <a:pt x="517" y="403"/>
                </a:lnTo>
                <a:lnTo>
                  <a:pt x="509" y="402"/>
                </a:lnTo>
                <a:lnTo>
                  <a:pt x="502" y="400"/>
                </a:lnTo>
                <a:lnTo>
                  <a:pt x="495" y="398"/>
                </a:lnTo>
                <a:lnTo>
                  <a:pt x="488" y="397"/>
                </a:lnTo>
                <a:lnTo>
                  <a:pt x="482" y="395"/>
                </a:lnTo>
                <a:lnTo>
                  <a:pt x="476" y="394"/>
                </a:lnTo>
                <a:lnTo>
                  <a:pt x="471" y="392"/>
                </a:lnTo>
                <a:lnTo>
                  <a:pt x="466" y="391"/>
                </a:lnTo>
                <a:lnTo>
                  <a:pt x="462" y="390"/>
                </a:lnTo>
                <a:lnTo>
                  <a:pt x="458" y="389"/>
                </a:lnTo>
                <a:lnTo>
                  <a:pt x="455" y="388"/>
                </a:lnTo>
                <a:lnTo>
                  <a:pt x="452" y="388"/>
                </a:lnTo>
                <a:lnTo>
                  <a:pt x="450" y="387"/>
                </a:lnTo>
                <a:lnTo>
                  <a:pt x="448" y="387"/>
                </a:lnTo>
                <a:lnTo>
                  <a:pt x="447" y="387"/>
                </a:lnTo>
                <a:lnTo>
                  <a:pt x="448" y="385"/>
                </a:lnTo>
                <a:lnTo>
                  <a:pt x="452" y="381"/>
                </a:lnTo>
                <a:lnTo>
                  <a:pt x="458" y="375"/>
                </a:lnTo>
                <a:lnTo>
                  <a:pt x="465" y="368"/>
                </a:lnTo>
                <a:lnTo>
                  <a:pt x="473" y="360"/>
                </a:lnTo>
                <a:lnTo>
                  <a:pt x="482" y="351"/>
                </a:lnTo>
                <a:lnTo>
                  <a:pt x="490" y="343"/>
                </a:lnTo>
                <a:lnTo>
                  <a:pt x="497" y="336"/>
                </a:lnTo>
                <a:lnTo>
                  <a:pt x="503" y="330"/>
                </a:lnTo>
                <a:lnTo>
                  <a:pt x="506" y="326"/>
                </a:lnTo>
                <a:lnTo>
                  <a:pt x="508" y="325"/>
                </a:lnTo>
                <a:lnTo>
                  <a:pt x="507" y="325"/>
                </a:lnTo>
                <a:lnTo>
                  <a:pt x="506" y="324"/>
                </a:lnTo>
                <a:lnTo>
                  <a:pt x="504" y="323"/>
                </a:lnTo>
                <a:lnTo>
                  <a:pt x="501" y="323"/>
                </a:lnTo>
                <a:lnTo>
                  <a:pt x="498" y="321"/>
                </a:lnTo>
                <a:lnTo>
                  <a:pt x="493" y="320"/>
                </a:lnTo>
                <a:lnTo>
                  <a:pt x="489" y="318"/>
                </a:lnTo>
                <a:lnTo>
                  <a:pt x="483" y="316"/>
                </a:lnTo>
                <a:lnTo>
                  <a:pt x="477" y="314"/>
                </a:lnTo>
                <a:lnTo>
                  <a:pt x="470" y="312"/>
                </a:lnTo>
                <a:lnTo>
                  <a:pt x="463" y="310"/>
                </a:lnTo>
                <a:lnTo>
                  <a:pt x="455" y="307"/>
                </a:lnTo>
                <a:lnTo>
                  <a:pt x="447" y="305"/>
                </a:lnTo>
                <a:lnTo>
                  <a:pt x="439" y="302"/>
                </a:lnTo>
                <a:lnTo>
                  <a:pt x="430" y="299"/>
                </a:lnTo>
                <a:lnTo>
                  <a:pt x="421" y="296"/>
                </a:lnTo>
                <a:lnTo>
                  <a:pt x="411" y="293"/>
                </a:lnTo>
                <a:lnTo>
                  <a:pt x="402" y="290"/>
                </a:lnTo>
                <a:lnTo>
                  <a:pt x="392" y="286"/>
                </a:lnTo>
                <a:lnTo>
                  <a:pt x="382" y="283"/>
                </a:lnTo>
                <a:lnTo>
                  <a:pt x="371" y="280"/>
                </a:lnTo>
                <a:lnTo>
                  <a:pt x="361" y="276"/>
                </a:lnTo>
                <a:lnTo>
                  <a:pt x="351" y="273"/>
                </a:lnTo>
                <a:lnTo>
                  <a:pt x="340" y="269"/>
                </a:lnTo>
                <a:lnTo>
                  <a:pt x="330" y="266"/>
                </a:lnTo>
                <a:lnTo>
                  <a:pt x="319" y="262"/>
                </a:lnTo>
                <a:lnTo>
                  <a:pt x="309" y="259"/>
                </a:lnTo>
                <a:lnTo>
                  <a:pt x="298" y="256"/>
                </a:lnTo>
                <a:lnTo>
                  <a:pt x="288" y="252"/>
                </a:lnTo>
                <a:lnTo>
                  <a:pt x="278" y="249"/>
                </a:lnTo>
                <a:lnTo>
                  <a:pt x="269" y="246"/>
                </a:lnTo>
                <a:lnTo>
                  <a:pt x="259" y="243"/>
                </a:lnTo>
                <a:lnTo>
                  <a:pt x="250" y="240"/>
                </a:lnTo>
                <a:lnTo>
                  <a:pt x="241" y="237"/>
                </a:lnTo>
                <a:lnTo>
                  <a:pt x="233" y="234"/>
                </a:lnTo>
                <a:lnTo>
                  <a:pt x="225" y="231"/>
                </a:lnTo>
                <a:lnTo>
                  <a:pt x="217" y="229"/>
                </a:lnTo>
                <a:lnTo>
                  <a:pt x="210" y="226"/>
                </a:lnTo>
                <a:lnTo>
                  <a:pt x="203" y="224"/>
                </a:lnTo>
                <a:lnTo>
                  <a:pt x="197" y="222"/>
                </a:lnTo>
                <a:lnTo>
                  <a:pt x="191" y="220"/>
                </a:lnTo>
                <a:lnTo>
                  <a:pt x="187" y="219"/>
                </a:lnTo>
                <a:lnTo>
                  <a:pt x="182" y="217"/>
                </a:lnTo>
                <a:lnTo>
                  <a:pt x="179" y="216"/>
                </a:lnTo>
                <a:lnTo>
                  <a:pt x="176" y="215"/>
                </a:lnTo>
                <a:lnTo>
                  <a:pt x="174" y="214"/>
                </a:lnTo>
                <a:lnTo>
                  <a:pt x="173" y="214"/>
                </a:lnTo>
                <a:lnTo>
                  <a:pt x="172" y="214"/>
                </a:lnTo>
                <a:lnTo>
                  <a:pt x="174" y="213"/>
                </a:lnTo>
                <a:lnTo>
                  <a:pt x="177" y="210"/>
                </a:lnTo>
                <a:lnTo>
                  <a:pt x="183" y="205"/>
                </a:lnTo>
                <a:lnTo>
                  <a:pt x="191" y="200"/>
                </a:lnTo>
                <a:lnTo>
                  <a:pt x="199" y="193"/>
                </a:lnTo>
                <a:lnTo>
                  <a:pt x="209" y="186"/>
                </a:lnTo>
                <a:lnTo>
                  <a:pt x="218" y="179"/>
                </a:lnTo>
                <a:lnTo>
                  <a:pt x="227" y="172"/>
                </a:lnTo>
                <a:lnTo>
                  <a:pt x="236" y="166"/>
                </a:lnTo>
                <a:lnTo>
                  <a:pt x="243" y="160"/>
                </a:lnTo>
                <a:lnTo>
                  <a:pt x="249" y="156"/>
                </a:lnTo>
                <a:lnTo>
                  <a:pt x="253" y="153"/>
                </a:lnTo>
                <a:lnTo>
                  <a:pt x="254" y="152"/>
                </a:lnTo>
                <a:lnTo>
                  <a:pt x="253" y="151"/>
                </a:lnTo>
                <a:lnTo>
                  <a:pt x="250" y="150"/>
                </a:lnTo>
                <a:lnTo>
                  <a:pt x="247" y="148"/>
                </a:lnTo>
                <a:lnTo>
                  <a:pt x="243" y="145"/>
                </a:lnTo>
                <a:lnTo>
                  <a:pt x="239" y="143"/>
                </a:lnTo>
                <a:lnTo>
                  <a:pt x="234" y="140"/>
                </a:lnTo>
                <a:lnTo>
                  <a:pt x="228" y="136"/>
                </a:lnTo>
                <a:lnTo>
                  <a:pt x="222" y="132"/>
                </a:lnTo>
                <a:lnTo>
                  <a:pt x="215" y="128"/>
                </a:lnTo>
                <a:lnTo>
                  <a:pt x="207" y="124"/>
                </a:lnTo>
                <a:lnTo>
                  <a:pt x="199" y="119"/>
                </a:lnTo>
                <a:lnTo>
                  <a:pt x="191" y="114"/>
                </a:lnTo>
                <a:lnTo>
                  <a:pt x="183" y="109"/>
                </a:lnTo>
                <a:lnTo>
                  <a:pt x="174" y="104"/>
                </a:lnTo>
                <a:lnTo>
                  <a:pt x="165" y="98"/>
                </a:lnTo>
                <a:lnTo>
                  <a:pt x="156" y="93"/>
                </a:lnTo>
                <a:lnTo>
                  <a:pt x="146" y="87"/>
                </a:lnTo>
                <a:lnTo>
                  <a:pt x="137" y="82"/>
                </a:lnTo>
                <a:lnTo>
                  <a:pt x="127" y="76"/>
                </a:lnTo>
                <a:lnTo>
                  <a:pt x="118" y="70"/>
                </a:lnTo>
                <a:lnTo>
                  <a:pt x="108" y="65"/>
                </a:lnTo>
                <a:lnTo>
                  <a:pt x="99" y="59"/>
                </a:lnTo>
                <a:lnTo>
                  <a:pt x="90" y="54"/>
                </a:lnTo>
                <a:lnTo>
                  <a:pt x="81" y="48"/>
                </a:lnTo>
                <a:lnTo>
                  <a:pt x="72" y="43"/>
                </a:lnTo>
                <a:lnTo>
                  <a:pt x="63" y="38"/>
                </a:lnTo>
                <a:lnTo>
                  <a:pt x="55" y="33"/>
                </a:lnTo>
                <a:lnTo>
                  <a:pt x="47" y="28"/>
                </a:lnTo>
                <a:lnTo>
                  <a:pt x="40" y="24"/>
                </a:lnTo>
                <a:lnTo>
                  <a:pt x="33" y="20"/>
                </a:lnTo>
                <a:lnTo>
                  <a:pt x="27" y="16"/>
                </a:lnTo>
                <a:lnTo>
                  <a:pt x="21" y="12"/>
                </a:lnTo>
                <a:lnTo>
                  <a:pt x="16" y="9"/>
                </a:lnTo>
                <a:lnTo>
                  <a:pt x="11" y="7"/>
                </a:lnTo>
                <a:lnTo>
                  <a:pt x="7" y="4"/>
                </a:lnTo>
                <a:lnTo>
                  <a:pt x="4" y="2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17" name="Freeform 283"/>
          <p:cNvSpPr>
            <a:spLocks/>
          </p:cNvSpPr>
          <p:nvPr/>
        </p:nvSpPr>
        <p:spPr bwMode="auto">
          <a:xfrm>
            <a:off x="1374775" y="5694363"/>
            <a:ext cx="7938" cy="144462"/>
          </a:xfrm>
          <a:custGeom>
            <a:avLst/>
            <a:gdLst>
              <a:gd name="T0" fmla="*/ 2147483647 w 5"/>
              <a:gd name="T1" fmla="*/ 0 h 91"/>
              <a:gd name="T2" fmla="*/ 2147483647 w 5"/>
              <a:gd name="T3" fmla="*/ 2147483647 h 91"/>
              <a:gd name="T4" fmla="*/ 2147483647 w 5"/>
              <a:gd name="T5" fmla="*/ 2147483647 h 91"/>
              <a:gd name="T6" fmla="*/ 2147483647 w 5"/>
              <a:gd name="T7" fmla="*/ 2147483647 h 91"/>
              <a:gd name="T8" fmla="*/ 2147483647 w 5"/>
              <a:gd name="T9" fmla="*/ 2147483647 h 91"/>
              <a:gd name="T10" fmla="*/ 2147483647 w 5"/>
              <a:gd name="T11" fmla="*/ 2147483647 h 91"/>
              <a:gd name="T12" fmla="*/ 2147483647 w 5"/>
              <a:gd name="T13" fmla="*/ 2147483647 h 91"/>
              <a:gd name="T14" fmla="*/ 2147483647 w 5"/>
              <a:gd name="T15" fmla="*/ 2147483647 h 91"/>
              <a:gd name="T16" fmla="*/ 0 w 5"/>
              <a:gd name="T17" fmla="*/ 2147483647 h 91"/>
              <a:gd name="T18" fmla="*/ 0 w 5"/>
              <a:gd name="T19" fmla="*/ 2147483647 h 91"/>
              <a:gd name="T20" fmla="*/ 0 w 5"/>
              <a:gd name="T21" fmla="*/ 2147483647 h 91"/>
              <a:gd name="T22" fmla="*/ 0 w 5"/>
              <a:gd name="T23" fmla="*/ 2147483647 h 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91"/>
              <a:gd name="T38" fmla="*/ 5 w 5"/>
              <a:gd name="T39" fmla="*/ 91 h 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91">
                <a:moveTo>
                  <a:pt x="4" y="0"/>
                </a:moveTo>
                <a:lnTo>
                  <a:pt x="4" y="2"/>
                </a:lnTo>
                <a:lnTo>
                  <a:pt x="3" y="8"/>
                </a:lnTo>
                <a:lnTo>
                  <a:pt x="3" y="16"/>
                </a:lnTo>
                <a:lnTo>
                  <a:pt x="3" y="27"/>
                </a:lnTo>
                <a:lnTo>
                  <a:pt x="2" y="39"/>
                </a:lnTo>
                <a:lnTo>
                  <a:pt x="1" y="51"/>
                </a:lnTo>
                <a:lnTo>
                  <a:pt x="1" y="63"/>
                </a:lnTo>
                <a:lnTo>
                  <a:pt x="0" y="73"/>
                </a:lnTo>
                <a:lnTo>
                  <a:pt x="0" y="82"/>
                </a:lnTo>
                <a:lnTo>
                  <a:pt x="0" y="88"/>
                </a:lnTo>
                <a:lnTo>
                  <a:pt x="0" y="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18" name="Freeform 284"/>
          <p:cNvSpPr>
            <a:spLocks/>
          </p:cNvSpPr>
          <p:nvPr/>
        </p:nvSpPr>
        <p:spPr bwMode="auto">
          <a:xfrm>
            <a:off x="1404938" y="5694363"/>
            <a:ext cx="4762" cy="131762"/>
          </a:xfrm>
          <a:custGeom>
            <a:avLst/>
            <a:gdLst>
              <a:gd name="T0" fmla="*/ 2147483647 w 3"/>
              <a:gd name="T1" fmla="*/ 0 h 83"/>
              <a:gd name="T2" fmla="*/ 2147483647 w 3"/>
              <a:gd name="T3" fmla="*/ 2147483647 h 83"/>
              <a:gd name="T4" fmla="*/ 2147483647 w 3"/>
              <a:gd name="T5" fmla="*/ 2147483647 h 83"/>
              <a:gd name="T6" fmla="*/ 2147483647 w 3"/>
              <a:gd name="T7" fmla="*/ 2147483647 h 83"/>
              <a:gd name="T8" fmla="*/ 2147483647 w 3"/>
              <a:gd name="T9" fmla="*/ 2147483647 h 83"/>
              <a:gd name="T10" fmla="*/ 2147483647 w 3"/>
              <a:gd name="T11" fmla="*/ 2147483647 h 83"/>
              <a:gd name="T12" fmla="*/ 2147483647 w 3"/>
              <a:gd name="T13" fmla="*/ 2147483647 h 83"/>
              <a:gd name="T14" fmla="*/ 2147483647 w 3"/>
              <a:gd name="T15" fmla="*/ 2147483647 h 83"/>
              <a:gd name="T16" fmla="*/ 2147483647 w 3"/>
              <a:gd name="T17" fmla="*/ 2147483647 h 83"/>
              <a:gd name="T18" fmla="*/ 2147483647 w 3"/>
              <a:gd name="T19" fmla="*/ 2147483647 h 83"/>
              <a:gd name="T20" fmla="*/ 0 w 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3"/>
              <a:gd name="T35" fmla="*/ 3 w 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3">
                <a:moveTo>
                  <a:pt x="2" y="0"/>
                </a:moveTo>
                <a:lnTo>
                  <a:pt x="2" y="2"/>
                </a:lnTo>
                <a:lnTo>
                  <a:pt x="2" y="9"/>
                </a:lnTo>
                <a:lnTo>
                  <a:pt x="2" y="18"/>
                </a:lnTo>
                <a:lnTo>
                  <a:pt x="2" y="29"/>
                </a:lnTo>
                <a:lnTo>
                  <a:pt x="1" y="41"/>
                </a:lnTo>
                <a:lnTo>
                  <a:pt x="1" y="53"/>
                </a:lnTo>
                <a:lnTo>
                  <a:pt x="1" y="65"/>
                </a:lnTo>
                <a:lnTo>
                  <a:pt x="1" y="74"/>
                </a:lnTo>
                <a:lnTo>
                  <a:pt x="1" y="80"/>
                </a:lnTo>
                <a:lnTo>
                  <a:pt x="0" y="8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19" name="Freeform 285"/>
          <p:cNvSpPr>
            <a:spLocks/>
          </p:cNvSpPr>
          <p:nvPr/>
        </p:nvSpPr>
        <p:spPr bwMode="auto">
          <a:xfrm>
            <a:off x="1384300" y="5694363"/>
            <a:ext cx="7938" cy="144462"/>
          </a:xfrm>
          <a:custGeom>
            <a:avLst/>
            <a:gdLst>
              <a:gd name="T0" fmla="*/ 2147483647 w 5"/>
              <a:gd name="T1" fmla="*/ 0 h 91"/>
              <a:gd name="T2" fmla="*/ 2147483647 w 5"/>
              <a:gd name="T3" fmla="*/ 2147483647 h 91"/>
              <a:gd name="T4" fmla="*/ 2147483647 w 5"/>
              <a:gd name="T5" fmla="*/ 2147483647 h 91"/>
              <a:gd name="T6" fmla="*/ 2147483647 w 5"/>
              <a:gd name="T7" fmla="*/ 2147483647 h 91"/>
              <a:gd name="T8" fmla="*/ 2147483647 w 5"/>
              <a:gd name="T9" fmla="*/ 2147483647 h 91"/>
              <a:gd name="T10" fmla="*/ 2147483647 w 5"/>
              <a:gd name="T11" fmla="*/ 2147483647 h 91"/>
              <a:gd name="T12" fmla="*/ 2147483647 w 5"/>
              <a:gd name="T13" fmla="*/ 2147483647 h 91"/>
              <a:gd name="T14" fmla="*/ 2147483647 w 5"/>
              <a:gd name="T15" fmla="*/ 2147483647 h 91"/>
              <a:gd name="T16" fmla="*/ 0 w 5"/>
              <a:gd name="T17" fmla="*/ 2147483647 h 91"/>
              <a:gd name="T18" fmla="*/ 0 w 5"/>
              <a:gd name="T19" fmla="*/ 2147483647 h 91"/>
              <a:gd name="T20" fmla="*/ 0 w 5"/>
              <a:gd name="T21" fmla="*/ 2147483647 h 91"/>
              <a:gd name="T22" fmla="*/ 0 w 5"/>
              <a:gd name="T23" fmla="*/ 2147483647 h 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91"/>
              <a:gd name="T38" fmla="*/ 5 w 5"/>
              <a:gd name="T39" fmla="*/ 91 h 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91">
                <a:moveTo>
                  <a:pt x="4" y="0"/>
                </a:moveTo>
                <a:lnTo>
                  <a:pt x="4" y="2"/>
                </a:lnTo>
                <a:lnTo>
                  <a:pt x="3" y="8"/>
                </a:lnTo>
                <a:lnTo>
                  <a:pt x="3" y="16"/>
                </a:lnTo>
                <a:lnTo>
                  <a:pt x="3" y="27"/>
                </a:lnTo>
                <a:lnTo>
                  <a:pt x="2" y="39"/>
                </a:lnTo>
                <a:lnTo>
                  <a:pt x="1" y="51"/>
                </a:lnTo>
                <a:lnTo>
                  <a:pt x="1" y="63"/>
                </a:lnTo>
                <a:lnTo>
                  <a:pt x="0" y="73"/>
                </a:lnTo>
                <a:lnTo>
                  <a:pt x="0" y="82"/>
                </a:lnTo>
                <a:lnTo>
                  <a:pt x="0" y="88"/>
                </a:lnTo>
                <a:lnTo>
                  <a:pt x="0" y="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0" name="Freeform 286"/>
          <p:cNvSpPr>
            <a:spLocks/>
          </p:cNvSpPr>
          <p:nvPr/>
        </p:nvSpPr>
        <p:spPr bwMode="auto">
          <a:xfrm>
            <a:off x="1414463" y="5694363"/>
            <a:ext cx="4762" cy="131762"/>
          </a:xfrm>
          <a:custGeom>
            <a:avLst/>
            <a:gdLst>
              <a:gd name="T0" fmla="*/ 2147483647 w 3"/>
              <a:gd name="T1" fmla="*/ 0 h 83"/>
              <a:gd name="T2" fmla="*/ 2147483647 w 3"/>
              <a:gd name="T3" fmla="*/ 2147483647 h 83"/>
              <a:gd name="T4" fmla="*/ 2147483647 w 3"/>
              <a:gd name="T5" fmla="*/ 2147483647 h 83"/>
              <a:gd name="T6" fmla="*/ 2147483647 w 3"/>
              <a:gd name="T7" fmla="*/ 2147483647 h 83"/>
              <a:gd name="T8" fmla="*/ 2147483647 w 3"/>
              <a:gd name="T9" fmla="*/ 2147483647 h 83"/>
              <a:gd name="T10" fmla="*/ 2147483647 w 3"/>
              <a:gd name="T11" fmla="*/ 2147483647 h 83"/>
              <a:gd name="T12" fmla="*/ 2147483647 w 3"/>
              <a:gd name="T13" fmla="*/ 2147483647 h 83"/>
              <a:gd name="T14" fmla="*/ 2147483647 w 3"/>
              <a:gd name="T15" fmla="*/ 2147483647 h 83"/>
              <a:gd name="T16" fmla="*/ 2147483647 w 3"/>
              <a:gd name="T17" fmla="*/ 2147483647 h 83"/>
              <a:gd name="T18" fmla="*/ 2147483647 w 3"/>
              <a:gd name="T19" fmla="*/ 2147483647 h 83"/>
              <a:gd name="T20" fmla="*/ 0 w 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3"/>
              <a:gd name="T35" fmla="*/ 3 w 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3">
                <a:moveTo>
                  <a:pt x="2" y="0"/>
                </a:moveTo>
                <a:lnTo>
                  <a:pt x="2" y="2"/>
                </a:lnTo>
                <a:lnTo>
                  <a:pt x="2" y="9"/>
                </a:lnTo>
                <a:lnTo>
                  <a:pt x="2" y="18"/>
                </a:lnTo>
                <a:lnTo>
                  <a:pt x="1" y="29"/>
                </a:lnTo>
                <a:lnTo>
                  <a:pt x="1" y="41"/>
                </a:lnTo>
                <a:lnTo>
                  <a:pt x="1" y="53"/>
                </a:lnTo>
                <a:lnTo>
                  <a:pt x="1" y="65"/>
                </a:lnTo>
                <a:lnTo>
                  <a:pt x="1" y="74"/>
                </a:lnTo>
                <a:lnTo>
                  <a:pt x="1" y="80"/>
                </a:lnTo>
                <a:lnTo>
                  <a:pt x="0" y="8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1" name="Freeform 287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2" name="Freeform 288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3" name="Freeform 289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4" name="Freeform 290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5" name="Freeform 291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6" name="Freeform 292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7" name="Freeform 293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8" name="Freeform 294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29" name="Freeform 295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0" name="Freeform 296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1" name="Freeform 297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2" name="Freeform 298"/>
          <p:cNvSpPr>
            <a:spLocks/>
          </p:cNvSpPr>
          <p:nvPr/>
        </p:nvSpPr>
        <p:spPr bwMode="auto">
          <a:xfrm>
            <a:off x="1443038" y="4346575"/>
            <a:ext cx="63500" cy="65088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0 h 41"/>
              <a:gd name="T16" fmla="*/ 2147483647 w 40"/>
              <a:gd name="T17" fmla="*/ 0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0 w 40"/>
              <a:gd name="T23" fmla="*/ 2147483647 h 41"/>
              <a:gd name="T24" fmla="*/ 0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41"/>
              <a:gd name="T56" fmla="*/ 40 w 40"/>
              <a:gd name="T57" fmla="*/ 41 h 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41">
                <a:moveTo>
                  <a:pt x="19" y="40"/>
                </a:moveTo>
                <a:lnTo>
                  <a:pt x="29" y="37"/>
                </a:lnTo>
                <a:lnTo>
                  <a:pt x="36" y="30"/>
                </a:lnTo>
                <a:lnTo>
                  <a:pt x="39" y="20"/>
                </a:lnTo>
                <a:lnTo>
                  <a:pt x="36" y="10"/>
                </a:lnTo>
                <a:lnTo>
                  <a:pt x="29" y="3"/>
                </a:lnTo>
                <a:lnTo>
                  <a:pt x="19" y="0"/>
                </a:lnTo>
                <a:lnTo>
                  <a:pt x="10" y="3"/>
                </a:lnTo>
                <a:lnTo>
                  <a:pt x="3" y="10"/>
                </a:lnTo>
                <a:lnTo>
                  <a:pt x="0" y="20"/>
                </a:lnTo>
                <a:lnTo>
                  <a:pt x="3" y="30"/>
                </a:lnTo>
                <a:lnTo>
                  <a:pt x="10" y="37"/>
                </a:lnTo>
                <a:lnTo>
                  <a:pt x="19" y="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3" name="Freeform 299"/>
          <p:cNvSpPr>
            <a:spLocks/>
          </p:cNvSpPr>
          <p:nvPr/>
        </p:nvSpPr>
        <p:spPr bwMode="auto">
          <a:xfrm>
            <a:off x="438150" y="2435225"/>
            <a:ext cx="1820863" cy="3492500"/>
          </a:xfrm>
          <a:custGeom>
            <a:avLst/>
            <a:gdLst>
              <a:gd name="T0" fmla="*/ 2147483647 w 1147"/>
              <a:gd name="T1" fmla="*/ 2147483647 h 2200"/>
              <a:gd name="T2" fmla="*/ 2147483647 w 1147"/>
              <a:gd name="T3" fmla="*/ 2147483647 h 2200"/>
              <a:gd name="T4" fmla="*/ 2147483647 w 1147"/>
              <a:gd name="T5" fmla="*/ 2147483647 h 2200"/>
              <a:gd name="T6" fmla="*/ 2147483647 w 1147"/>
              <a:gd name="T7" fmla="*/ 2147483647 h 2200"/>
              <a:gd name="T8" fmla="*/ 2147483647 w 1147"/>
              <a:gd name="T9" fmla="*/ 2147483647 h 2200"/>
              <a:gd name="T10" fmla="*/ 2147483647 w 1147"/>
              <a:gd name="T11" fmla="*/ 2147483647 h 2200"/>
              <a:gd name="T12" fmla="*/ 2147483647 w 1147"/>
              <a:gd name="T13" fmla="*/ 2147483647 h 2200"/>
              <a:gd name="T14" fmla="*/ 2147483647 w 1147"/>
              <a:gd name="T15" fmla="*/ 2147483647 h 2200"/>
              <a:gd name="T16" fmla="*/ 2147483647 w 1147"/>
              <a:gd name="T17" fmla="*/ 2147483647 h 2200"/>
              <a:gd name="T18" fmla="*/ 2147483647 w 1147"/>
              <a:gd name="T19" fmla="*/ 2147483647 h 2200"/>
              <a:gd name="T20" fmla="*/ 2147483647 w 1147"/>
              <a:gd name="T21" fmla="*/ 2147483647 h 2200"/>
              <a:gd name="T22" fmla="*/ 2147483647 w 1147"/>
              <a:gd name="T23" fmla="*/ 2147483647 h 2200"/>
              <a:gd name="T24" fmla="*/ 2147483647 w 1147"/>
              <a:gd name="T25" fmla="*/ 2147483647 h 2200"/>
              <a:gd name="T26" fmla="*/ 2147483647 w 1147"/>
              <a:gd name="T27" fmla="*/ 2147483647 h 2200"/>
              <a:gd name="T28" fmla="*/ 2147483647 w 1147"/>
              <a:gd name="T29" fmla="*/ 2147483647 h 2200"/>
              <a:gd name="T30" fmla="*/ 2147483647 w 1147"/>
              <a:gd name="T31" fmla="*/ 2147483647 h 2200"/>
              <a:gd name="T32" fmla="*/ 2147483647 w 1147"/>
              <a:gd name="T33" fmla="*/ 2147483647 h 2200"/>
              <a:gd name="T34" fmla="*/ 2147483647 w 1147"/>
              <a:gd name="T35" fmla="*/ 2147483647 h 2200"/>
              <a:gd name="T36" fmla="*/ 2147483647 w 1147"/>
              <a:gd name="T37" fmla="*/ 2147483647 h 2200"/>
              <a:gd name="T38" fmla="*/ 2147483647 w 1147"/>
              <a:gd name="T39" fmla="*/ 2147483647 h 2200"/>
              <a:gd name="T40" fmla="*/ 2147483647 w 1147"/>
              <a:gd name="T41" fmla="*/ 2147483647 h 2200"/>
              <a:gd name="T42" fmla="*/ 2147483647 w 1147"/>
              <a:gd name="T43" fmla="*/ 2147483647 h 2200"/>
              <a:gd name="T44" fmla="*/ 2147483647 w 1147"/>
              <a:gd name="T45" fmla="*/ 2147483647 h 2200"/>
              <a:gd name="T46" fmla="*/ 2147483647 w 1147"/>
              <a:gd name="T47" fmla="*/ 2147483647 h 2200"/>
              <a:gd name="T48" fmla="*/ 2147483647 w 1147"/>
              <a:gd name="T49" fmla="*/ 2147483647 h 2200"/>
              <a:gd name="T50" fmla="*/ 2147483647 w 1147"/>
              <a:gd name="T51" fmla="*/ 2147483647 h 2200"/>
              <a:gd name="T52" fmla="*/ 2147483647 w 1147"/>
              <a:gd name="T53" fmla="*/ 2147483647 h 2200"/>
              <a:gd name="T54" fmla="*/ 2147483647 w 1147"/>
              <a:gd name="T55" fmla="*/ 2147483647 h 2200"/>
              <a:gd name="T56" fmla="*/ 2147483647 w 1147"/>
              <a:gd name="T57" fmla="*/ 2147483647 h 2200"/>
              <a:gd name="T58" fmla="*/ 2147483647 w 1147"/>
              <a:gd name="T59" fmla="*/ 2147483647 h 2200"/>
              <a:gd name="T60" fmla="*/ 2147483647 w 1147"/>
              <a:gd name="T61" fmla="*/ 2147483647 h 2200"/>
              <a:gd name="T62" fmla="*/ 2147483647 w 1147"/>
              <a:gd name="T63" fmla="*/ 2147483647 h 2200"/>
              <a:gd name="T64" fmla="*/ 2147483647 w 1147"/>
              <a:gd name="T65" fmla="*/ 2147483647 h 2200"/>
              <a:gd name="T66" fmla="*/ 2147483647 w 1147"/>
              <a:gd name="T67" fmla="*/ 2147483647 h 2200"/>
              <a:gd name="T68" fmla="*/ 2147483647 w 1147"/>
              <a:gd name="T69" fmla="*/ 2147483647 h 2200"/>
              <a:gd name="T70" fmla="*/ 2147483647 w 1147"/>
              <a:gd name="T71" fmla="*/ 2147483647 h 2200"/>
              <a:gd name="T72" fmla="*/ 2147483647 w 1147"/>
              <a:gd name="T73" fmla="*/ 2147483647 h 2200"/>
              <a:gd name="T74" fmla="*/ 2147483647 w 1147"/>
              <a:gd name="T75" fmla="*/ 2147483647 h 2200"/>
              <a:gd name="T76" fmla="*/ 2147483647 w 1147"/>
              <a:gd name="T77" fmla="*/ 2147483647 h 2200"/>
              <a:gd name="T78" fmla="*/ 2147483647 w 1147"/>
              <a:gd name="T79" fmla="*/ 2147483647 h 2200"/>
              <a:gd name="T80" fmla="*/ 2147483647 w 1147"/>
              <a:gd name="T81" fmla="*/ 2147483647 h 2200"/>
              <a:gd name="T82" fmla="*/ 2147483647 w 1147"/>
              <a:gd name="T83" fmla="*/ 2147483647 h 2200"/>
              <a:gd name="T84" fmla="*/ 2147483647 w 1147"/>
              <a:gd name="T85" fmla="*/ 2147483647 h 2200"/>
              <a:gd name="T86" fmla="*/ 2147483647 w 1147"/>
              <a:gd name="T87" fmla="*/ 2147483647 h 2200"/>
              <a:gd name="T88" fmla="*/ 2147483647 w 1147"/>
              <a:gd name="T89" fmla="*/ 2147483647 h 2200"/>
              <a:gd name="T90" fmla="*/ 2147483647 w 1147"/>
              <a:gd name="T91" fmla="*/ 2147483647 h 2200"/>
              <a:gd name="T92" fmla="*/ 2147483647 w 1147"/>
              <a:gd name="T93" fmla="*/ 2147483647 h 2200"/>
              <a:gd name="T94" fmla="*/ 2147483647 w 1147"/>
              <a:gd name="T95" fmla="*/ 2147483647 h 2200"/>
              <a:gd name="T96" fmla="*/ 2147483647 w 1147"/>
              <a:gd name="T97" fmla="*/ 2147483647 h 2200"/>
              <a:gd name="T98" fmla="*/ 2147483647 w 1147"/>
              <a:gd name="T99" fmla="*/ 2147483647 h 2200"/>
              <a:gd name="T100" fmla="*/ 2147483647 w 1147"/>
              <a:gd name="T101" fmla="*/ 2147483647 h 2200"/>
              <a:gd name="T102" fmla="*/ 2147483647 w 1147"/>
              <a:gd name="T103" fmla="*/ 2147483647 h 2200"/>
              <a:gd name="T104" fmla="*/ 2147483647 w 1147"/>
              <a:gd name="T105" fmla="*/ 2147483647 h 2200"/>
              <a:gd name="T106" fmla="*/ 2147483647 w 1147"/>
              <a:gd name="T107" fmla="*/ 2147483647 h 2200"/>
              <a:gd name="T108" fmla="*/ 2147483647 w 1147"/>
              <a:gd name="T109" fmla="*/ 2147483647 h 2200"/>
              <a:gd name="T110" fmla="*/ 2147483647 w 1147"/>
              <a:gd name="T111" fmla="*/ 2147483647 h 2200"/>
              <a:gd name="T112" fmla="*/ 2147483647 w 1147"/>
              <a:gd name="T113" fmla="*/ 2147483647 h 2200"/>
              <a:gd name="T114" fmla="*/ 2147483647 w 1147"/>
              <a:gd name="T115" fmla="*/ 2147483647 h 2200"/>
              <a:gd name="T116" fmla="*/ 2147483647 w 1147"/>
              <a:gd name="T117" fmla="*/ 2147483647 h 2200"/>
              <a:gd name="T118" fmla="*/ 2147483647 w 1147"/>
              <a:gd name="T119" fmla="*/ 2147483647 h 2200"/>
              <a:gd name="T120" fmla="*/ 2147483647 w 1147"/>
              <a:gd name="T121" fmla="*/ 2147483647 h 2200"/>
              <a:gd name="T122" fmla="*/ 2147483647 w 1147"/>
              <a:gd name="T123" fmla="*/ 2147483647 h 22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7"/>
              <a:gd name="T187" fmla="*/ 0 h 2200"/>
              <a:gd name="T188" fmla="*/ 1147 w 1147"/>
              <a:gd name="T189" fmla="*/ 2200 h 22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7" h="2200">
                <a:moveTo>
                  <a:pt x="414" y="1995"/>
                </a:moveTo>
                <a:lnTo>
                  <a:pt x="412" y="1989"/>
                </a:lnTo>
                <a:lnTo>
                  <a:pt x="409" y="1979"/>
                </a:lnTo>
                <a:lnTo>
                  <a:pt x="405" y="1968"/>
                </a:lnTo>
                <a:lnTo>
                  <a:pt x="401" y="1957"/>
                </a:lnTo>
                <a:lnTo>
                  <a:pt x="399" y="1949"/>
                </a:lnTo>
                <a:lnTo>
                  <a:pt x="397" y="1940"/>
                </a:lnTo>
                <a:lnTo>
                  <a:pt x="393" y="1928"/>
                </a:lnTo>
                <a:lnTo>
                  <a:pt x="391" y="1918"/>
                </a:lnTo>
                <a:lnTo>
                  <a:pt x="389" y="1908"/>
                </a:lnTo>
                <a:lnTo>
                  <a:pt x="387" y="1899"/>
                </a:lnTo>
                <a:lnTo>
                  <a:pt x="385" y="1892"/>
                </a:lnTo>
                <a:lnTo>
                  <a:pt x="383" y="1884"/>
                </a:lnTo>
                <a:lnTo>
                  <a:pt x="381" y="1877"/>
                </a:lnTo>
                <a:lnTo>
                  <a:pt x="380" y="1871"/>
                </a:lnTo>
                <a:lnTo>
                  <a:pt x="378" y="1865"/>
                </a:lnTo>
                <a:lnTo>
                  <a:pt x="377" y="1858"/>
                </a:lnTo>
                <a:lnTo>
                  <a:pt x="376" y="1851"/>
                </a:lnTo>
                <a:lnTo>
                  <a:pt x="374" y="1844"/>
                </a:lnTo>
                <a:lnTo>
                  <a:pt x="374" y="1837"/>
                </a:lnTo>
                <a:lnTo>
                  <a:pt x="373" y="1828"/>
                </a:lnTo>
                <a:lnTo>
                  <a:pt x="372" y="1819"/>
                </a:lnTo>
                <a:lnTo>
                  <a:pt x="372" y="1811"/>
                </a:lnTo>
                <a:lnTo>
                  <a:pt x="371" y="1804"/>
                </a:lnTo>
                <a:lnTo>
                  <a:pt x="371" y="1796"/>
                </a:lnTo>
                <a:lnTo>
                  <a:pt x="371" y="1788"/>
                </a:lnTo>
                <a:lnTo>
                  <a:pt x="371" y="1780"/>
                </a:lnTo>
                <a:lnTo>
                  <a:pt x="370" y="1773"/>
                </a:lnTo>
                <a:lnTo>
                  <a:pt x="371" y="1765"/>
                </a:lnTo>
                <a:lnTo>
                  <a:pt x="371" y="1757"/>
                </a:lnTo>
                <a:lnTo>
                  <a:pt x="371" y="1749"/>
                </a:lnTo>
                <a:lnTo>
                  <a:pt x="372" y="1741"/>
                </a:lnTo>
                <a:lnTo>
                  <a:pt x="372" y="1733"/>
                </a:lnTo>
                <a:lnTo>
                  <a:pt x="373" y="1725"/>
                </a:lnTo>
                <a:lnTo>
                  <a:pt x="374" y="1716"/>
                </a:lnTo>
                <a:lnTo>
                  <a:pt x="376" y="1708"/>
                </a:lnTo>
                <a:lnTo>
                  <a:pt x="377" y="1699"/>
                </a:lnTo>
                <a:lnTo>
                  <a:pt x="377" y="1691"/>
                </a:lnTo>
                <a:lnTo>
                  <a:pt x="378" y="1682"/>
                </a:lnTo>
                <a:lnTo>
                  <a:pt x="378" y="1673"/>
                </a:lnTo>
                <a:lnTo>
                  <a:pt x="379" y="1665"/>
                </a:lnTo>
                <a:lnTo>
                  <a:pt x="379" y="1657"/>
                </a:lnTo>
                <a:lnTo>
                  <a:pt x="380" y="1650"/>
                </a:lnTo>
                <a:lnTo>
                  <a:pt x="380" y="1642"/>
                </a:lnTo>
                <a:lnTo>
                  <a:pt x="380" y="1634"/>
                </a:lnTo>
                <a:lnTo>
                  <a:pt x="381" y="1627"/>
                </a:lnTo>
                <a:lnTo>
                  <a:pt x="381" y="1619"/>
                </a:lnTo>
                <a:lnTo>
                  <a:pt x="381" y="1612"/>
                </a:lnTo>
                <a:lnTo>
                  <a:pt x="381" y="1604"/>
                </a:lnTo>
                <a:lnTo>
                  <a:pt x="380" y="1596"/>
                </a:lnTo>
                <a:lnTo>
                  <a:pt x="380" y="1589"/>
                </a:lnTo>
                <a:lnTo>
                  <a:pt x="379" y="1581"/>
                </a:lnTo>
                <a:lnTo>
                  <a:pt x="378" y="1573"/>
                </a:lnTo>
                <a:lnTo>
                  <a:pt x="377" y="1565"/>
                </a:lnTo>
                <a:lnTo>
                  <a:pt x="376" y="1557"/>
                </a:lnTo>
                <a:lnTo>
                  <a:pt x="374" y="1549"/>
                </a:lnTo>
                <a:lnTo>
                  <a:pt x="372" y="1541"/>
                </a:lnTo>
                <a:lnTo>
                  <a:pt x="370" y="1533"/>
                </a:lnTo>
                <a:lnTo>
                  <a:pt x="368" y="1525"/>
                </a:lnTo>
                <a:lnTo>
                  <a:pt x="366" y="1518"/>
                </a:lnTo>
                <a:lnTo>
                  <a:pt x="364" y="1510"/>
                </a:lnTo>
                <a:lnTo>
                  <a:pt x="362" y="1502"/>
                </a:lnTo>
                <a:lnTo>
                  <a:pt x="361" y="1494"/>
                </a:lnTo>
                <a:lnTo>
                  <a:pt x="359" y="1488"/>
                </a:lnTo>
                <a:lnTo>
                  <a:pt x="357" y="1482"/>
                </a:lnTo>
                <a:lnTo>
                  <a:pt x="355" y="1476"/>
                </a:lnTo>
                <a:lnTo>
                  <a:pt x="354" y="1467"/>
                </a:lnTo>
                <a:lnTo>
                  <a:pt x="353" y="1458"/>
                </a:lnTo>
                <a:lnTo>
                  <a:pt x="352" y="1449"/>
                </a:lnTo>
                <a:lnTo>
                  <a:pt x="350" y="1440"/>
                </a:lnTo>
                <a:lnTo>
                  <a:pt x="349" y="1431"/>
                </a:lnTo>
                <a:lnTo>
                  <a:pt x="348" y="1422"/>
                </a:lnTo>
                <a:lnTo>
                  <a:pt x="346" y="1413"/>
                </a:lnTo>
                <a:lnTo>
                  <a:pt x="345" y="1405"/>
                </a:lnTo>
                <a:lnTo>
                  <a:pt x="344" y="1397"/>
                </a:lnTo>
                <a:lnTo>
                  <a:pt x="342" y="1389"/>
                </a:lnTo>
                <a:lnTo>
                  <a:pt x="341" y="1381"/>
                </a:lnTo>
                <a:lnTo>
                  <a:pt x="340" y="1373"/>
                </a:lnTo>
                <a:lnTo>
                  <a:pt x="339" y="1366"/>
                </a:lnTo>
                <a:lnTo>
                  <a:pt x="338" y="1358"/>
                </a:lnTo>
                <a:lnTo>
                  <a:pt x="338" y="1350"/>
                </a:lnTo>
                <a:lnTo>
                  <a:pt x="337" y="1342"/>
                </a:lnTo>
                <a:lnTo>
                  <a:pt x="336" y="1334"/>
                </a:lnTo>
                <a:lnTo>
                  <a:pt x="335" y="1326"/>
                </a:lnTo>
                <a:lnTo>
                  <a:pt x="334" y="1318"/>
                </a:lnTo>
                <a:lnTo>
                  <a:pt x="333" y="1310"/>
                </a:lnTo>
                <a:lnTo>
                  <a:pt x="332" y="1302"/>
                </a:lnTo>
                <a:lnTo>
                  <a:pt x="331" y="1294"/>
                </a:lnTo>
                <a:lnTo>
                  <a:pt x="331" y="1286"/>
                </a:lnTo>
                <a:lnTo>
                  <a:pt x="331" y="1278"/>
                </a:lnTo>
                <a:lnTo>
                  <a:pt x="332" y="1270"/>
                </a:lnTo>
                <a:lnTo>
                  <a:pt x="332" y="1262"/>
                </a:lnTo>
                <a:lnTo>
                  <a:pt x="333" y="1254"/>
                </a:lnTo>
                <a:lnTo>
                  <a:pt x="334" y="1245"/>
                </a:lnTo>
                <a:lnTo>
                  <a:pt x="334" y="1237"/>
                </a:lnTo>
                <a:lnTo>
                  <a:pt x="335" y="1229"/>
                </a:lnTo>
                <a:lnTo>
                  <a:pt x="335" y="1221"/>
                </a:lnTo>
                <a:lnTo>
                  <a:pt x="336" y="1213"/>
                </a:lnTo>
                <a:lnTo>
                  <a:pt x="336" y="1205"/>
                </a:lnTo>
                <a:lnTo>
                  <a:pt x="336" y="1197"/>
                </a:lnTo>
                <a:lnTo>
                  <a:pt x="337" y="1189"/>
                </a:lnTo>
                <a:lnTo>
                  <a:pt x="337" y="1181"/>
                </a:lnTo>
                <a:lnTo>
                  <a:pt x="339" y="1174"/>
                </a:lnTo>
                <a:lnTo>
                  <a:pt x="340" y="1166"/>
                </a:lnTo>
                <a:lnTo>
                  <a:pt x="341" y="1158"/>
                </a:lnTo>
                <a:lnTo>
                  <a:pt x="343" y="1150"/>
                </a:lnTo>
                <a:lnTo>
                  <a:pt x="344" y="1142"/>
                </a:lnTo>
                <a:lnTo>
                  <a:pt x="346" y="1133"/>
                </a:lnTo>
                <a:lnTo>
                  <a:pt x="347" y="1127"/>
                </a:lnTo>
                <a:lnTo>
                  <a:pt x="349" y="1120"/>
                </a:lnTo>
                <a:lnTo>
                  <a:pt x="351" y="1113"/>
                </a:lnTo>
                <a:lnTo>
                  <a:pt x="354" y="1105"/>
                </a:lnTo>
                <a:lnTo>
                  <a:pt x="356" y="1097"/>
                </a:lnTo>
                <a:lnTo>
                  <a:pt x="359" y="1089"/>
                </a:lnTo>
                <a:lnTo>
                  <a:pt x="361" y="1082"/>
                </a:lnTo>
                <a:lnTo>
                  <a:pt x="363" y="1074"/>
                </a:lnTo>
                <a:lnTo>
                  <a:pt x="365" y="1066"/>
                </a:lnTo>
                <a:lnTo>
                  <a:pt x="367" y="1059"/>
                </a:lnTo>
                <a:lnTo>
                  <a:pt x="368" y="1051"/>
                </a:lnTo>
                <a:lnTo>
                  <a:pt x="369" y="1045"/>
                </a:lnTo>
                <a:lnTo>
                  <a:pt x="368" y="1038"/>
                </a:lnTo>
                <a:lnTo>
                  <a:pt x="368" y="1030"/>
                </a:lnTo>
                <a:lnTo>
                  <a:pt x="368" y="1022"/>
                </a:lnTo>
                <a:lnTo>
                  <a:pt x="369" y="1015"/>
                </a:lnTo>
                <a:lnTo>
                  <a:pt x="370" y="1008"/>
                </a:lnTo>
                <a:lnTo>
                  <a:pt x="371" y="1001"/>
                </a:lnTo>
                <a:lnTo>
                  <a:pt x="373" y="995"/>
                </a:lnTo>
                <a:lnTo>
                  <a:pt x="375" y="988"/>
                </a:lnTo>
                <a:lnTo>
                  <a:pt x="377" y="982"/>
                </a:lnTo>
                <a:lnTo>
                  <a:pt x="379" y="975"/>
                </a:lnTo>
                <a:lnTo>
                  <a:pt x="381" y="968"/>
                </a:lnTo>
                <a:lnTo>
                  <a:pt x="383" y="960"/>
                </a:lnTo>
                <a:lnTo>
                  <a:pt x="385" y="952"/>
                </a:lnTo>
                <a:lnTo>
                  <a:pt x="386" y="943"/>
                </a:lnTo>
                <a:lnTo>
                  <a:pt x="387" y="936"/>
                </a:lnTo>
                <a:lnTo>
                  <a:pt x="388" y="929"/>
                </a:lnTo>
                <a:lnTo>
                  <a:pt x="388" y="922"/>
                </a:lnTo>
                <a:lnTo>
                  <a:pt x="388" y="914"/>
                </a:lnTo>
                <a:lnTo>
                  <a:pt x="389" y="907"/>
                </a:lnTo>
                <a:lnTo>
                  <a:pt x="389" y="900"/>
                </a:lnTo>
                <a:lnTo>
                  <a:pt x="388" y="892"/>
                </a:lnTo>
                <a:lnTo>
                  <a:pt x="388" y="885"/>
                </a:lnTo>
                <a:lnTo>
                  <a:pt x="387" y="878"/>
                </a:lnTo>
                <a:lnTo>
                  <a:pt x="387" y="870"/>
                </a:lnTo>
                <a:lnTo>
                  <a:pt x="386" y="863"/>
                </a:lnTo>
                <a:lnTo>
                  <a:pt x="385" y="855"/>
                </a:lnTo>
                <a:lnTo>
                  <a:pt x="385" y="848"/>
                </a:lnTo>
                <a:lnTo>
                  <a:pt x="384" y="841"/>
                </a:lnTo>
                <a:lnTo>
                  <a:pt x="383" y="833"/>
                </a:lnTo>
                <a:lnTo>
                  <a:pt x="382" y="826"/>
                </a:lnTo>
                <a:lnTo>
                  <a:pt x="381" y="818"/>
                </a:lnTo>
                <a:lnTo>
                  <a:pt x="379" y="811"/>
                </a:lnTo>
                <a:lnTo>
                  <a:pt x="378" y="804"/>
                </a:lnTo>
                <a:lnTo>
                  <a:pt x="377" y="796"/>
                </a:lnTo>
                <a:lnTo>
                  <a:pt x="376" y="789"/>
                </a:lnTo>
                <a:lnTo>
                  <a:pt x="376" y="782"/>
                </a:lnTo>
                <a:lnTo>
                  <a:pt x="375" y="774"/>
                </a:lnTo>
                <a:lnTo>
                  <a:pt x="374" y="767"/>
                </a:lnTo>
                <a:lnTo>
                  <a:pt x="373" y="760"/>
                </a:lnTo>
                <a:lnTo>
                  <a:pt x="373" y="753"/>
                </a:lnTo>
                <a:lnTo>
                  <a:pt x="372" y="746"/>
                </a:lnTo>
                <a:lnTo>
                  <a:pt x="372" y="735"/>
                </a:lnTo>
                <a:lnTo>
                  <a:pt x="371" y="725"/>
                </a:lnTo>
                <a:lnTo>
                  <a:pt x="369" y="715"/>
                </a:lnTo>
                <a:lnTo>
                  <a:pt x="368" y="719"/>
                </a:lnTo>
                <a:lnTo>
                  <a:pt x="365" y="723"/>
                </a:lnTo>
                <a:lnTo>
                  <a:pt x="362" y="729"/>
                </a:lnTo>
                <a:lnTo>
                  <a:pt x="359" y="736"/>
                </a:lnTo>
                <a:lnTo>
                  <a:pt x="356" y="745"/>
                </a:lnTo>
                <a:lnTo>
                  <a:pt x="353" y="756"/>
                </a:lnTo>
                <a:lnTo>
                  <a:pt x="351" y="766"/>
                </a:lnTo>
                <a:lnTo>
                  <a:pt x="350" y="775"/>
                </a:lnTo>
                <a:lnTo>
                  <a:pt x="349" y="783"/>
                </a:lnTo>
                <a:lnTo>
                  <a:pt x="348" y="791"/>
                </a:lnTo>
                <a:lnTo>
                  <a:pt x="347" y="799"/>
                </a:lnTo>
                <a:lnTo>
                  <a:pt x="345" y="807"/>
                </a:lnTo>
                <a:lnTo>
                  <a:pt x="344" y="815"/>
                </a:lnTo>
                <a:lnTo>
                  <a:pt x="342" y="823"/>
                </a:lnTo>
                <a:lnTo>
                  <a:pt x="339" y="831"/>
                </a:lnTo>
                <a:lnTo>
                  <a:pt x="337" y="839"/>
                </a:lnTo>
                <a:lnTo>
                  <a:pt x="334" y="848"/>
                </a:lnTo>
                <a:lnTo>
                  <a:pt x="331" y="856"/>
                </a:lnTo>
                <a:lnTo>
                  <a:pt x="327" y="866"/>
                </a:lnTo>
                <a:lnTo>
                  <a:pt x="324" y="875"/>
                </a:lnTo>
                <a:lnTo>
                  <a:pt x="319" y="883"/>
                </a:lnTo>
                <a:lnTo>
                  <a:pt x="313" y="891"/>
                </a:lnTo>
                <a:lnTo>
                  <a:pt x="308" y="899"/>
                </a:lnTo>
                <a:lnTo>
                  <a:pt x="302" y="907"/>
                </a:lnTo>
                <a:lnTo>
                  <a:pt x="296" y="915"/>
                </a:lnTo>
                <a:lnTo>
                  <a:pt x="292" y="921"/>
                </a:lnTo>
                <a:lnTo>
                  <a:pt x="287" y="928"/>
                </a:lnTo>
                <a:lnTo>
                  <a:pt x="282" y="934"/>
                </a:lnTo>
                <a:lnTo>
                  <a:pt x="278" y="940"/>
                </a:lnTo>
                <a:lnTo>
                  <a:pt x="273" y="946"/>
                </a:lnTo>
                <a:lnTo>
                  <a:pt x="268" y="952"/>
                </a:lnTo>
                <a:lnTo>
                  <a:pt x="263" y="958"/>
                </a:lnTo>
                <a:lnTo>
                  <a:pt x="258" y="964"/>
                </a:lnTo>
                <a:lnTo>
                  <a:pt x="253" y="970"/>
                </a:lnTo>
                <a:lnTo>
                  <a:pt x="248" y="976"/>
                </a:lnTo>
                <a:lnTo>
                  <a:pt x="243" y="982"/>
                </a:lnTo>
                <a:lnTo>
                  <a:pt x="238" y="987"/>
                </a:lnTo>
                <a:lnTo>
                  <a:pt x="233" y="993"/>
                </a:lnTo>
                <a:lnTo>
                  <a:pt x="228" y="999"/>
                </a:lnTo>
                <a:lnTo>
                  <a:pt x="223" y="1005"/>
                </a:lnTo>
                <a:lnTo>
                  <a:pt x="218" y="1010"/>
                </a:lnTo>
                <a:lnTo>
                  <a:pt x="213" y="1016"/>
                </a:lnTo>
                <a:lnTo>
                  <a:pt x="208" y="1022"/>
                </a:lnTo>
                <a:lnTo>
                  <a:pt x="203" y="1027"/>
                </a:lnTo>
                <a:lnTo>
                  <a:pt x="199" y="1033"/>
                </a:lnTo>
                <a:lnTo>
                  <a:pt x="194" y="1038"/>
                </a:lnTo>
                <a:lnTo>
                  <a:pt x="190" y="1044"/>
                </a:lnTo>
                <a:lnTo>
                  <a:pt x="185" y="1049"/>
                </a:lnTo>
                <a:lnTo>
                  <a:pt x="181" y="1055"/>
                </a:lnTo>
                <a:lnTo>
                  <a:pt x="177" y="1060"/>
                </a:lnTo>
                <a:lnTo>
                  <a:pt x="173" y="1065"/>
                </a:lnTo>
                <a:lnTo>
                  <a:pt x="171" y="1069"/>
                </a:lnTo>
                <a:lnTo>
                  <a:pt x="169" y="1072"/>
                </a:lnTo>
                <a:lnTo>
                  <a:pt x="168" y="1077"/>
                </a:lnTo>
                <a:lnTo>
                  <a:pt x="168" y="1078"/>
                </a:lnTo>
                <a:lnTo>
                  <a:pt x="169" y="1080"/>
                </a:lnTo>
                <a:lnTo>
                  <a:pt x="169" y="1081"/>
                </a:lnTo>
                <a:lnTo>
                  <a:pt x="168" y="1090"/>
                </a:lnTo>
                <a:lnTo>
                  <a:pt x="168" y="1099"/>
                </a:lnTo>
                <a:lnTo>
                  <a:pt x="167" y="1107"/>
                </a:lnTo>
                <a:lnTo>
                  <a:pt x="166" y="1116"/>
                </a:lnTo>
                <a:lnTo>
                  <a:pt x="164" y="1125"/>
                </a:lnTo>
                <a:lnTo>
                  <a:pt x="163" y="1134"/>
                </a:lnTo>
                <a:lnTo>
                  <a:pt x="161" y="1143"/>
                </a:lnTo>
                <a:lnTo>
                  <a:pt x="160" y="1151"/>
                </a:lnTo>
                <a:lnTo>
                  <a:pt x="158" y="1160"/>
                </a:lnTo>
                <a:lnTo>
                  <a:pt x="157" y="1168"/>
                </a:lnTo>
                <a:lnTo>
                  <a:pt x="156" y="1176"/>
                </a:lnTo>
                <a:lnTo>
                  <a:pt x="155" y="1184"/>
                </a:lnTo>
                <a:lnTo>
                  <a:pt x="154" y="1192"/>
                </a:lnTo>
                <a:lnTo>
                  <a:pt x="152" y="1200"/>
                </a:lnTo>
                <a:lnTo>
                  <a:pt x="151" y="1208"/>
                </a:lnTo>
                <a:lnTo>
                  <a:pt x="149" y="1215"/>
                </a:lnTo>
                <a:lnTo>
                  <a:pt x="147" y="1223"/>
                </a:lnTo>
                <a:lnTo>
                  <a:pt x="144" y="1231"/>
                </a:lnTo>
                <a:lnTo>
                  <a:pt x="141" y="1234"/>
                </a:lnTo>
                <a:lnTo>
                  <a:pt x="137" y="1236"/>
                </a:lnTo>
                <a:lnTo>
                  <a:pt x="135" y="1236"/>
                </a:lnTo>
                <a:lnTo>
                  <a:pt x="133" y="1227"/>
                </a:lnTo>
                <a:lnTo>
                  <a:pt x="132" y="1218"/>
                </a:lnTo>
                <a:lnTo>
                  <a:pt x="131" y="1209"/>
                </a:lnTo>
                <a:lnTo>
                  <a:pt x="131" y="1200"/>
                </a:lnTo>
                <a:lnTo>
                  <a:pt x="132" y="1191"/>
                </a:lnTo>
                <a:lnTo>
                  <a:pt x="132" y="1183"/>
                </a:lnTo>
                <a:lnTo>
                  <a:pt x="132" y="1174"/>
                </a:lnTo>
                <a:lnTo>
                  <a:pt x="131" y="1176"/>
                </a:lnTo>
                <a:lnTo>
                  <a:pt x="130" y="1177"/>
                </a:lnTo>
                <a:lnTo>
                  <a:pt x="128" y="1185"/>
                </a:lnTo>
                <a:lnTo>
                  <a:pt x="126" y="1193"/>
                </a:lnTo>
                <a:lnTo>
                  <a:pt x="124" y="1200"/>
                </a:lnTo>
                <a:lnTo>
                  <a:pt x="122" y="1208"/>
                </a:lnTo>
                <a:lnTo>
                  <a:pt x="119" y="1216"/>
                </a:lnTo>
                <a:lnTo>
                  <a:pt x="117" y="1223"/>
                </a:lnTo>
                <a:lnTo>
                  <a:pt x="114" y="1230"/>
                </a:lnTo>
                <a:lnTo>
                  <a:pt x="111" y="1237"/>
                </a:lnTo>
                <a:lnTo>
                  <a:pt x="107" y="1244"/>
                </a:lnTo>
                <a:lnTo>
                  <a:pt x="103" y="1247"/>
                </a:lnTo>
                <a:lnTo>
                  <a:pt x="99" y="1248"/>
                </a:lnTo>
                <a:lnTo>
                  <a:pt x="96" y="1247"/>
                </a:lnTo>
                <a:lnTo>
                  <a:pt x="94" y="1243"/>
                </a:lnTo>
                <a:lnTo>
                  <a:pt x="94" y="1239"/>
                </a:lnTo>
                <a:lnTo>
                  <a:pt x="95" y="1234"/>
                </a:lnTo>
                <a:lnTo>
                  <a:pt x="96" y="1226"/>
                </a:lnTo>
                <a:lnTo>
                  <a:pt x="98" y="1217"/>
                </a:lnTo>
                <a:lnTo>
                  <a:pt x="99" y="1209"/>
                </a:lnTo>
                <a:lnTo>
                  <a:pt x="101" y="1201"/>
                </a:lnTo>
                <a:lnTo>
                  <a:pt x="103" y="1193"/>
                </a:lnTo>
                <a:lnTo>
                  <a:pt x="104" y="1185"/>
                </a:lnTo>
                <a:lnTo>
                  <a:pt x="106" y="1177"/>
                </a:lnTo>
                <a:lnTo>
                  <a:pt x="101" y="1184"/>
                </a:lnTo>
                <a:lnTo>
                  <a:pt x="97" y="1192"/>
                </a:lnTo>
                <a:lnTo>
                  <a:pt x="92" y="1199"/>
                </a:lnTo>
                <a:lnTo>
                  <a:pt x="88" y="1206"/>
                </a:lnTo>
                <a:lnTo>
                  <a:pt x="84" y="1213"/>
                </a:lnTo>
                <a:lnTo>
                  <a:pt x="79" y="1220"/>
                </a:lnTo>
                <a:lnTo>
                  <a:pt x="75" y="1228"/>
                </a:lnTo>
                <a:lnTo>
                  <a:pt x="70" y="1235"/>
                </a:lnTo>
                <a:lnTo>
                  <a:pt x="65" y="1242"/>
                </a:lnTo>
                <a:lnTo>
                  <a:pt x="61" y="1245"/>
                </a:lnTo>
                <a:lnTo>
                  <a:pt x="55" y="1246"/>
                </a:lnTo>
                <a:lnTo>
                  <a:pt x="50" y="1244"/>
                </a:lnTo>
                <a:lnTo>
                  <a:pt x="48" y="1239"/>
                </a:lnTo>
                <a:lnTo>
                  <a:pt x="48" y="1234"/>
                </a:lnTo>
                <a:lnTo>
                  <a:pt x="49" y="1229"/>
                </a:lnTo>
                <a:lnTo>
                  <a:pt x="51" y="1221"/>
                </a:lnTo>
                <a:lnTo>
                  <a:pt x="54" y="1213"/>
                </a:lnTo>
                <a:lnTo>
                  <a:pt x="58" y="1205"/>
                </a:lnTo>
                <a:lnTo>
                  <a:pt x="61" y="1198"/>
                </a:lnTo>
                <a:lnTo>
                  <a:pt x="65" y="1191"/>
                </a:lnTo>
                <a:lnTo>
                  <a:pt x="68" y="1183"/>
                </a:lnTo>
                <a:lnTo>
                  <a:pt x="72" y="1176"/>
                </a:lnTo>
                <a:lnTo>
                  <a:pt x="74" y="1168"/>
                </a:lnTo>
                <a:lnTo>
                  <a:pt x="69" y="1175"/>
                </a:lnTo>
                <a:lnTo>
                  <a:pt x="64" y="1181"/>
                </a:lnTo>
                <a:lnTo>
                  <a:pt x="59" y="1188"/>
                </a:lnTo>
                <a:lnTo>
                  <a:pt x="54" y="1195"/>
                </a:lnTo>
                <a:lnTo>
                  <a:pt x="49" y="1201"/>
                </a:lnTo>
                <a:lnTo>
                  <a:pt x="45" y="1208"/>
                </a:lnTo>
                <a:lnTo>
                  <a:pt x="41" y="1216"/>
                </a:lnTo>
                <a:lnTo>
                  <a:pt x="36" y="1221"/>
                </a:lnTo>
                <a:lnTo>
                  <a:pt x="29" y="1223"/>
                </a:lnTo>
                <a:lnTo>
                  <a:pt x="22" y="1220"/>
                </a:lnTo>
                <a:lnTo>
                  <a:pt x="21" y="1217"/>
                </a:lnTo>
                <a:lnTo>
                  <a:pt x="21" y="1212"/>
                </a:lnTo>
                <a:lnTo>
                  <a:pt x="23" y="1207"/>
                </a:lnTo>
                <a:lnTo>
                  <a:pt x="26" y="1200"/>
                </a:lnTo>
                <a:lnTo>
                  <a:pt x="29" y="1192"/>
                </a:lnTo>
                <a:lnTo>
                  <a:pt x="33" y="1185"/>
                </a:lnTo>
                <a:lnTo>
                  <a:pt x="36" y="1178"/>
                </a:lnTo>
                <a:lnTo>
                  <a:pt x="40" y="1170"/>
                </a:lnTo>
                <a:lnTo>
                  <a:pt x="44" y="1163"/>
                </a:lnTo>
                <a:lnTo>
                  <a:pt x="47" y="1156"/>
                </a:lnTo>
                <a:lnTo>
                  <a:pt x="50" y="1149"/>
                </a:lnTo>
                <a:lnTo>
                  <a:pt x="54" y="1141"/>
                </a:lnTo>
                <a:lnTo>
                  <a:pt x="57" y="1134"/>
                </a:lnTo>
                <a:lnTo>
                  <a:pt x="60" y="1126"/>
                </a:lnTo>
                <a:lnTo>
                  <a:pt x="62" y="1118"/>
                </a:lnTo>
                <a:lnTo>
                  <a:pt x="65" y="1110"/>
                </a:lnTo>
                <a:lnTo>
                  <a:pt x="57" y="1109"/>
                </a:lnTo>
                <a:lnTo>
                  <a:pt x="52" y="1114"/>
                </a:lnTo>
                <a:lnTo>
                  <a:pt x="47" y="1118"/>
                </a:lnTo>
                <a:lnTo>
                  <a:pt x="44" y="1119"/>
                </a:lnTo>
                <a:lnTo>
                  <a:pt x="42" y="1120"/>
                </a:lnTo>
                <a:lnTo>
                  <a:pt x="41" y="1121"/>
                </a:lnTo>
                <a:lnTo>
                  <a:pt x="34" y="1126"/>
                </a:lnTo>
                <a:lnTo>
                  <a:pt x="27" y="1129"/>
                </a:lnTo>
                <a:lnTo>
                  <a:pt x="20" y="1131"/>
                </a:lnTo>
                <a:lnTo>
                  <a:pt x="13" y="1132"/>
                </a:lnTo>
                <a:lnTo>
                  <a:pt x="6" y="1130"/>
                </a:lnTo>
                <a:lnTo>
                  <a:pt x="0" y="1126"/>
                </a:lnTo>
                <a:lnTo>
                  <a:pt x="6" y="1118"/>
                </a:lnTo>
                <a:lnTo>
                  <a:pt x="13" y="1113"/>
                </a:lnTo>
                <a:lnTo>
                  <a:pt x="21" y="1107"/>
                </a:lnTo>
                <a:lnTo>
                  <a:pt x="28" y="1100"/>
                </a:lnTo>
                <a:lnTo>
                  <a:pt x="33" y="1093"/>
                </a:lnTo>
                <a:lnTo>
                  <a:pt x="38" y="1086"/>
                </a:lnTo>
                <a:lnTo>
                  <a:pt x="43" y="1079"/>
                </a:lnTo>
                <a:lnTo>
                  <a:pt x="48" y="1071"/>
                </a:lnTo>
                <a:lnTo>
                  <a:pt x="52" y="1068"/>
                </a:lnTo>
                <a:lnTo>
                  <a:pt x="56" y="1065"/>
                </a:lnTo>
                <a:lnTo>
                  <a:pt x="60" y="1063"/>
                </a:lnTo>
                <a:lnTo>
                  <a:pt x="68" y="1059"/>
                </a:lnTo>
                <a:lnTo>
                  <a:pt x="77" y="1056"/>
                </a:lnTo>
                <a:lnTo>
                  <a:pt x="84" y="1053"/>
                </a:lnTo>
                <a:lnTo>
                  <a:pt x="92" y="1050"/>
                </a:lnTo>
                <a:lnTo>
                  <a:pt x="98" y="1044"/>
                </a:lnTo>
                <a:lnTo>
                  <a:pt x="103" y="1038"/>
                </a:lnTo>
                <a:lnTo>
                  <a:pt x="107" y="1031"/>
                </a:lnTo>
                <a:lnTo>
                  <a:pt x="111" y="1024"/>
                </a:lnTo>
                <a:lnTo>
                  <a:pt x="115" y="1015"/>
                </a:lnTo>
                <a:lnTo>
                  <a:pt x="119" y="1007"/>
                </a:lnTo>
                <a:lnTo>
                  <a:pt x="122" y="999"/>
                </a:lnTo>
                <a:lnTo>
                  <a:pt x="126" y="990"/>
                </a:lnTo>
                <a:lnTo>
                  <a:pt x="131" y="982"/>
                </a:lnTo>
                <a:lnTo>
                  <a:pt x="132" y="979"/>
                </a:lnTo>
                <a:lnTo>
                  <a:pt x="135" y="971"/>
                </a:lnTo>
                <a:lnTo>
                  <a:pt x="138" y="962"/>
                </a:lnTo>
                <a:lnTo>
                  <a:pt x="141" y="952"/>
                </a:lnTo>
                <a:lnTo>
                  <a:pt x="144" y="942"/>
                </a:lnTo>
                <a:lnTo>
                  <a:pt x="146" y="933"/>
                </a:lnTo>
                <a:lnTo>
                  <a:pt x="149" y="922"/>
                </a:lnTo>
                <a:lnTo>
                  <a:pt x="152" y="912"/>
                </a:lnTo>
                <a:lnTo>
                  <a:pt x="156" y="901"/>
                </a:lnTo>
                <a:lnTo>
                  <a:pt x="159" y="894"/>
                </a:lnTo>
                <a:lnTo>
                  <a:pt x="161" y="886"/>
                </a:lnTo>
                <a:lnTo>
                  <a:pt x="163" y="878"/>
                </a:lnTo>
                <a:lnTo>
                  <a:pt x="166" y="869"/>
                </a:lnTo>
                <a:lnTo>
                  <a:pt x="168" y="861"/>
                </a:lnTo>
                <a:lnTo>
                  <a:pt x="171" y="853"/>
                </a:lnTo>
                <a:lnTo>
                  <a:pt x="175" y="846"/>
                </a:lnTo>
                <a:lnTo>
                  <a:pt x="179" y="839"/>
                </a:lnTo>
                <a:lnTo>
                  <a:pt x="184" y="832"/>
                </a:lnTo>
                <a:lnTo>
                  <a:pt x="188" y="825"/>
                </a:lnTo>
                <a:lnTo>
                  <a:pt x="191" y="819"/>
                </a:lnTo>
                <a:lnTo>
                  <a:pt x="195" y="813"/>
                </a:lnTo>
                <a:lnTo>
                  <a:pt x="199" y="806"/>
                </a:lnTo>
                <a:lnTo>
                  <a:pt x="205" y="800"/>
                </a:lnTo>
                <a:lnTo>
                  <a:pt x="207" y="797"/>
                </a:lnTo>
                <a:lnTo>
                  <a:pt x="212" y="790"/>
                </a:lnTo>
                <a:lnTo>
                  <a:pt x="218" y="781"/>
                </a:lnTo>
                <a:lnTo>
                  <a:pt x="225" y="770"/>
                </a:lnTo>
                <a:lnTo>
                  <a:pt x="231" y="760"/>
                </a:lnTo>
                <a:lnTo>
                  <a:pt x="236" y="752"/>
                </a:lnTo>
                <a:lnTo>
                  <a:pt x="239" y="747"/>
                </a:lnTo>
                <a:lnTo>
                  <a:pt x="243" y="736"/>
                </a:lnTo>
                <a:lnTo>
                  <a:pt x="246" y="724"/>
                </a:lnTo>
                <a:lnTo>
                  <a:pt x="249" y="714"/>
                </a:lnTo>
                <a:lnTo>
                  <a:pt x="251" y="706"/>
                </a:lnTo>
                <a:lnTo>
                  <a:pt x="252" y="700"/>
                </a:lnTo>
                <a:lnTo>
                  <a:pt x="252" y="698"/>
                </a:lnTo>
                <a:lnTo>
                  <a:pt x="252" y="689"/>
                </a:lnTo>
                <a:lnTo>
                  <a:pt x="251" y="681"/>
                </a:lnTo>
                <a:lnTo>
                  <a:pt x="251" y="673"/>
                </a:lnTo>
                <a:lnTo>
                  <a:pt x="251" y="665"/>
                </a:lnTo>
                <a:lnTo>
                  <a:pt x="250" y="658"/>
                </a:lnTo>
                <a:lnTo>
                  <a:pt x="250" y="650"/>
                </a:lnTo>
                <a:lnTo>
                  <a:pt x="250" y="642"/>
                </a:lnTo>
                <a:lnTo>
                  <a:pt x="250" y="635"/>
                </a:lnTo>
                <a:lnTo>
                  <a:pt x="250" y="628"/>
                </a:lnTo>
                <a:lnTo>
                  <a:pt x="250" y="620"/>
                </a:lnTo>
                <a:lnTo>
                  <a:pt x="250" y="613"/>
                </a:lnTo>
                <a:lnTo>
                  <a:pt x="250" y="605"/>
                </a:lnTo>
                <a:lnTo>
                  <a:pt x="251" y="598"/>
                </a:lnTo>
                <a:lnTo>
                  <a:pt x="252" y="590"/>
                </a:lnTo>
                <a:lnTo>
                  <a:pt x="252" y="583"/>
                </a:lnTo>
                <a:lnTo>
                  <a:pt x="253" y="575"/>
                </a:lnTo>
                <a:lnTo>
                  <a:pt x="255" y="568"/>
                </a:lnTo>
                <a:lnTo>
                  <a:pt x="256" y="560"/>
                </a:lnTo>
                <a:lnTo>
                  <a:pt x="258" y="552"/>
                </a:lnTo>
                <a:lnTo>
                  <a:pt x="259" y="543"/>
                </a:lnTo>
                <a:lnTo>
                  <a:pt x="260" y="536"/>
                </a:lnTo>
                <a:lnTo>
                  <a:pt x="260" y="521"/>
                </a:lnTo>
                <a:lnTo>
                  <a:pt x="261" y="513"/>
                </a:lnTo>
                <a:lnTo>
                  <a:pt x="261" y="506"/>
                </a:lnTo>
                <a:lnTo>
                  <a:pt x="261" y="498"/>
                </a:lnTo>
                <a:lnTo>
                  <a:pt x="263" y="491"/>
                </a:lnTo>
                <a:lnTo>
                  <a:pt x="265" y="484"/>
                </a:lnTo>
                <a:lnTo>
                  <a:pt x="268" y="477"/>
                </a:lnTo>
                <a:lnTo>
                  <a:pt x="271" y="470"/>
                </a:lnTo>
                <a:lnTo>
                  <a:pt x="275" y="464"/>
                </a:lnTo>
                <a:lnTo>
                  <a:pt x="279" y="458"/>
                </a:lnTo>
                <a:lnTo>
                  <a:pt x="284" y="452"/>
                </a:lnTo>
                <a:lnTo>
                  <a:pt x="289" y="446"/>
                </a:lnTo>
                <a:lnTo>
                  <a:pt x="294" y="441"/>
                </a:lnTo>
                <a:lnTo>
                  <a:pt x="299" y="436"/>
                </a:lnTo>
                <a:lnTo>
                  <a:pt x="305" y="431"/>
                </a:lnTo>
                <a:lnTo>
                  <a:pt x="311" y="427"/>
                </a:lnTo>
                <a:lnTo>
                  <a:pt x="317" y="423"/>
                </a:lnTo>
                <a:lnTo>
                  <a:pt x="324" y="420"/>
                </a:lnTo>
                <a:lnTo>
                  <a:pt x="331" y="417"/>
                </a:lnTo>
                <a:lnTo>
                  <a:pt x="338" y="414"/>
                </a:lnTo>
                <a:lnTo>
                  <a:pt x="346" y="411"/>
                </a:lnTo>
                <a:lnTo>
                  <a:pt x="354" y="408"/>
                </a:lnTo>
                <a:lnTo>
                  <a:pt x="362" y="405"/>
                </a:lnTo>
                <a:lnTo>
                  <a:pt x="371" y="402"/>
                </a:lnTo>
                <a:lnTo>
                  <a:pt x="379" y="399"/>
                </a:lnTo>
                <a:lnTo>
                  <a:pt x="388" y="396"/>
                </a:lnTo>
                <a:lnTo>
                  <a:pt x="396" y="393"/>
                </a:lnTo>
                <a:lnTo>
                  <a:pt x="405" y="391"/>
                </a:lnTo>
                <a:lnTo>
                  <a:pt x="413" y="388"/>
                </a:lnTo>
                <a:lnTo>
                  <a:pt x="421" y="385"/>
                </a:lnTo>
                <a:lnTo>
                  <a:pt x="429" y="382"/>
                </a:lnTo>
                <a:lnTo>
                  <a:pt x="437" y="380"/>
                </a:lnTo>
                <a:lnTo>
                  <a:pt x="444" y="377"/>
                </a:lnTo>
                <a:lnTo>
                  <a:pt x="450" y="374"/>
                </a:lnTo>
                <a:lnTo>
                  <a:pt x="456" y="372"/>
                </a:lnTo>
                <a:lnTo>
                  <a:pt x="462" y="369"/>
                </a:lnTo>
                <a:lnTo>
                  <a:pt x="467" y="367"/>
                </a:lnTo>
                <a:lnTo>
                  <a:pt x="471" y="364"/>
                </a:lnTo>
                <a:lnTo>
                  <a:pt x="474" y="361"/>
                </a:lnTo>
                <a:lnTo>
                  <a:pt x="477" y="360"/>
                </a:lnTo>
                <a:lnTo>
                  <a:pt x="481" y="353"/>
                </a:lnTo>
                <a:lnTo>
                  <a:pt x="485" y="345"/>
                </a:lnTo>
                <a:lnTo>
                  <a:pt x="487" y="336"/>
                </a:lnTo>
                <a:lnTo>
                  <a:pt x="489" y="327"/>
                </a:lnTo>
                <a:lnTo>
                  <a:pt x="490" y="318"/>
                </a:lnTo>
                <a:lnTo>
                  <a:pt x="491" y="309"/>
                </a:lnTo>
                <a:lnTo>
                  <a:pt x="491" y="300"/>
                </a:lnTo>
                <a:lnTo>
                  <a:pt x="491" y="292"/>
                </a:lnTo>
                <a:lnTo>
                  <a:pt x="490" y="285"/>
                </a:lnTo>
                <a:lnTo>
                  <a:pt x="489" y="280"/>
                </a:lnTo>
                <a:lnTo>
                  <a:pt x="489" y="276"/>
                </a:lnTo>
                <a:lnTo>
                  <a:pt x="488" y="275"/>
                </a:lnTo>
                <a:lnTo>
                  <a:pt x="486" y="267"/>
                </a:lnTo>
                <a:lnTo>
                  <a:pt x="482" y="256"/>
                </a:lnTo>
                <a:lnTo>
                  <a:pt x="479" y="244"/>
                </a:lnTo>
                <a:lnTo>
                  <a:pt x="478" y="236"/>
                </a:lnTo>
                <a:lnTo>
                  <a:pt x="476" y="230"/>
                </a:lnTo>
                <a:lnTo>
                  <a:pt x="474" y="225"/>
                </a:lnTo>
                <a:lnTo>
                  <a:pt x="470" y="219"/>
                </a:lnTo>
                <a:lnTo>
                  <a:pt x="467" y="220"/>
                </a:lnTo>
                <a:lnTo>
                  <a:pt x="463" y="222"/>
                </a:lnTo>
                <a:lnTo>
                  <a:pt x="457" y="217"/>
                </a:lnTo>
                <a:lnTo>
                  <a:pt x="452" y="209"/>
                </a:lnTo>
                <a:lnTo>
                  <a:pt x="450" y="202"/>
                </a:lnTo>
                <a:lnTo>
                  <a:pt x="447" y="192"/>
                </a:lnTo>
                <a:lnTo>
                  <a:pt x="443" y="182"/>
                </a:lnTo>
                <a:lnTo>
                  <a:pt x="440" y="172"/>
                </a:lnTo>
                <a:lnTo>
                  <a:pt x="438" y="163"/>
                </a:lnTo>
                <a:lnTo>
                  <a:pt x="437" y="155"/>
                </a:lnTo>
                <a:lnTo>
                  <a:pt x="436" y="148"/>
                </a:lnTo>
                <a:lnTo>
                  <a:pt x="437" y="142"/>
                </a:lnTo>
                <a:lnTo>
                  <a:pt x="438" y="138"/>
                </a:lnTo>
                <a:lnTo>
                  <a:pt x="440" y="136"/>
                </a:lnTo>
                <a:lnTo>
                  <a:pt x="442" y="136"/>
                </a:lnTo>
                <a:lnTo>
                  <a:pt x="444" y="136"/>
                </a:lnTo>
                <a:lnTo>
                  <a:pt x="447" y="136"/>
                </a:lnTo>
                <a:lnTo>
                  <a:pt x="450" y="136"/>
                </a:lnTo>
                <a:lnTo>
                  <a:pt x="450" y="129"/>
                </a:lnTo>
                <a:lnTo>
                  <a:pt x="450" y="122"/>
                </a:lnTo>
                <a:lnTo>
                  <a:pt x="450" y="114"/>
                </a:lnTo>
                <a:lnTo>
                  <a:pt x="450" y="107"/>
                </a:lnTo>
                <a:lnTo>
                  <a:pt x="451" y="100"/>
                </a:lnTo>
                <a:lnTo>
                  <a:pt x="452" y="93"/>
                </a:lnTo>
                <a:lnTo>
                  <a:pt x="453" y="85"/>
                </a:lnTo>
                <a:lnTo>
                  <a:pt x="455" y="78"/>
                </a:lnTo>
                <a:lnTo>
                  <a:pt x="456" y="71"/>
                </a:lnTo>
                <a:lnTo>
                  <a:pt x="459" y="64"/>
                </a:lnTo>
                <a:lnTo>
                  <a:pt x="461" y="58"/>
                </a:lnTo>
                <a:lnTo>
                  <a:pt x="464" y="51"/>
                </a:lnTo>
                <a:lnTo>
                  <a:pt x="468" y="45"/>
                </a:lnTo>
                <a:lnTo>
                  <a:pt x="472" y="39"/>
                </a:lnTo>
                <a:lnTo>
                  <a:pt x="476" y="34"/>
                </a:lnTo>
                <a:lnTo>
                  <a:pt x="481" y="28"/>
                </a:lnTo>
                <a:lnTo>
                  <a:pt x="486" y="24"/>
                </a:lnTo>
                <a:lnTo>
                  <a:pt x="492" y="19"/>
                </a:lnTo>
                <a:lnTo>
                  <a:pt x="498" y="16"/>
                </a:lnTo>
                <a:lnTo>
                  <a:pt x="505" y="12"/>
                </a:lnTo>
                <a:lnTo>
                  <a:pt x="512" y="9"/>
                </a:lnTo>
                <a:lnTo>
                  <a:pt x="519" y="6"/>
                </a:lnTo>
                <a:lnTo>
                  <a:pt x="526" y="4"/>
                </a:lnTo>
                <a:lnTo>
                  <a:pt x="533" y="2"/>
                </a:lnTo>
                <a:lnTo>
                  <a:pt x="540" y="1"/>
                </a:lnTo>
                <a:lnTo>
                  <a:pt x="547" y="0"/>
                </a:lnTo>
                <a:lnTo>
                  <a:pt x="555" y="0"/>
                </a:lnTo>
                <a:lnTo>
                  <a:pt x="562" y="0"/>
                </a:lnTo>
                <a:lnTo>
                  <a:pt x="570" y="0"/>
                </a:lnTo>
                <a:lnTo>
                  <a:pt x="577" y="2"/>
                </a:lnTo>
                <a:lnTo>
                  <a:pt x="585" y="3"/>
                </a:lnTo>
                <a:lnTo>
                  <a:pt x="593" y="5"/>
                </a:lnTo>
                <a:lnTo>
                  <a:pt x="601" y="8"/>
                </a:lnTo>
                <a:lnTo>
                  <a:pt x="609" y="10"/>
                </a:lnTo>
                <a:lnTo>
                  <a:pt x="617" y="14"/>
                </a:lnTo>
                <a:lnTo>
                  <a:pt x="625" y="18"/>
                </a:lnTo>
                <a:lnTo>
                  <a:pt x="632" y="23"/>
                </a:lnTo>
                <a:lnTo>
                  <a:pt x="638" y="28"/>
                </a:lnTo>
                <a:lnTo>
                  <a:pt x="644" y="35"/>
                </a:lnTo>
                <a:lnTo>
                  <a:pt x="649" y="43"/>
                </a:lnTo>
                <a:lnTo>
                  <a:pt x="652" y="50"/>
                </a:lnTo>
                <a:lnTo>
                  <a:pt x="656" y="57"/>
                </a:lnTo>
                <a:lnTo>
                  <a:pt x="658" y="64"/>
                </a:lnTo>
                <a:lnTo>
                  <a:pt x="661" y="72"/>
                </a:lnTo>
                <a:lnTo>
                  <a:pt x="663" y="80"/>
                </a:lnTo>
                <a:lnTo>
                  <a:pt x="664" y="87"/>
                </a:lnTo>
                <a:lnTo>
                  <a:pt x="665" y="95"/>
                </a:lnTo>
                <a:lnTo>
                  <a:pt x="666" y="103"/>
                </a:lnTo>
                <a:lnTo>
                  <a:pt x="667" y="111"/>
                </a:lnTo>
                <a:lnTo>
                  <a:pt x="668" y="119"/>
                </a:lnTo>
                <a:lnTo>
                  <a:pt x="669" y="127"/>
                </a:lnTo>
                <a:lnTo>
                  <a:pt x="673" y="124"/>
                </a:lnTo>
                <a:lnTo>
                  <a:pt x="677" y="123"/>
                </a:lnTo>
                <a:lnTo>
                  <a:pt x="680" y="125"/>
                </a:lnTo>
                <a:lnTo>
                  <a:pt x="684" y="134"/>
                </a:lnTo>
                <a:lnTo>
                  <a:pt x="685" y="141"/>
                </a:lnTo>
                <a:lnTo>
                  <a:pt x="685" y="147"/>
                </a:lnTo>
                <a:lnTo>
                  <a:pt x="683" y="155"/>
                </a:lnTo>
                <a:lnTo>
                  <a:pt x="681" y="166"/>
                </a:lnTo>
                <a:lnTo>
                  <a:pt x="680" y="173"/>
                </a:lnTo>
                <a:lnTo>
                  <a:pt x="679" y="182"/>
                </a:lnTo>
                <a:lnTo>
                  <a:pt x="678" y="192"/>
                </a:lnTo>
                <a:lnTo>
                  <a:pt x="675" y="202"/>
                </a:lnTo>
                <a:lnTo>
                  <a:pt x="673" y="210"/>
                </a:lnTo>
                <a:lnTo>
                  <a:pt x="670" y="214"/>
                </a:lnTo>
                <a:lnTo>
                  <a:pt x="668" y="214"/>
                </a:lnTo>
                <a:lnTo>
                  <a:pt x="666" y="213"/>
                </a:lnTo>
                <a:lnTo>
                  <a:pt x="664" y="214"/>
                </a:lnTo>
                <a:lnTo>
                  <a:pt x="662" y="218"/>
                </a:lnTo>
                <a:lnTo>
                  <a:pt x="660" y="224"/>
                </a:lnTo>
                <a:lnTo>
                  <a:pt x="659" y="228"/>
                </a:lnTo>
                <a:lnTo>
                  <a:pt x="657" y="236"/>
                </a:lnTo>
                <a:lnTo>
                  <a:pt x="655" y="243"/>
                </a:lnTo>
                <a:lnTo>
                  <a:pt x="651" y="251"/>
                </a:lnTo>
                <a:lnTo>
                  <a:pt x="647" y="262"/>
                </a:lnTo>
                <a:lnTo>
                  <a:pt x="645" y="270"/>
                </a:lnTo>
                <a:lnTo>
                  <a:pt x="642" y="278"/>
                </a:lnTo>
                <a:lnTo>
                  <a:pt x="639" y="287"/>
                </a:lnTo>
                <a:lnTo>
                  <a:pt x="637" y="293"/>
                </a:lnTo>
                <a:lnTo>
                  <a:pt x="636" y="300"/>
                </a:lnTo>
                <a:lnTo>
                  <a:pt x="636" y="309"/>
                </a:lnTo>
                <a:lnTo>
                  <a:pt x="637" y="318"/>
                </a:lnTo>
                <a:lnTo>
                  <a:pt x="638" y="327"/>
                </a:lnTo>
                <a:lnTo>
                  <a:pt x="639" y="337"/>
                </a:lnTo>
                <a:lnTo>
                  <a:pt x="640" y="345"/>
                </a:lnTo>
                <a:lnTo>
                  <a:pt x="642" y="352"/>
                </a:lnTo>
                <a:lnTo>
                  <a:pt x="643" y="358"/>
                </a:lnTo>
                <a:lnTo>
                  <a:pt x="646" y="365"/>
                </a:lnTo>
                <a:lnTo>
                  <a:pt x="652" y="372"/>
                </a:lnTo>
                <a:lnTo>
                  <a:pt x="658" y="377"/>
                </a:lnTo>
                <a:lnTo>
                  <a:pt x="666" y="380"/>
                </a:lnTo>
                <a:lnTo>
                  <a:pt x="674" y="384"/>
                </a:lnTo>
                <a:lnTo>
                  <a:pt x="683" y="386"/>
                </a:lnTo>
                <a:lnTo>
                  <a:pt x="691" y="389"/>
                </a:lnTo>
                <a:lnTo>
                  <a:pt x="699" y="391"/>
                </a:lnTo>
                <a:lnTo>
                  <a:pt x="707" y="393"/>
                </a:lnTo>
                <a:lnTo>
                  <a:pt x="715" y="395"/>
                </a:lnTo>
                <a:lnTo>
                  <a:pt x="722" y="397"/>
                </a:lnTo>
                <a:lnTo>
                  <a:pt x="729" y="398"/>
                </a:lnTo>
                <a:lnTo>
                  <a:pt x="737" y="399"/>
                </a:lnTo>
                <a:lnTo>
                  <a:pt x="744" y="401"/>
                </a:lnTo>
                <a:lnTo>
                  <a:pt x="751" y="402"/>
                </a:lnTo>
                <a:lnTo>
                  <a:pt x="759" y="404"/>
                </a:lnTo>
                <a:lnTo>
                  <a:pt x="767" y="405"/>
                </a:lnTo>
                <a:lnTo>
                  <a:pt x="775" y="407"/>
                </a:lnTo>
                <a:lnTo>
                  <a:pt x="786" y="410"/>
                </a:lnTo>
                <a:lnTo>
                  <a:pt x="793" y="414"/>
                </a:lnTo>
                <a:lnTo>
                  <a:pt x="801" y="418"/>
                </a:lnTo>
                <a:lnTo>
                  <a:pt x="809" y="423"/>
                </a:lnTo>
                <a:lnTo>
                  <a:pt x="819" y="430"/>
                </a:lnTo>
                <a:lnTo>
                  <a:pt x="826" y="437"/>
                </a:lnTo>
                <a:lnTo>
                  <a:pt x="832" y="443"/>
                </a:lnTo>
                <a:lnTo>
                  <a:pt x="837" y="449"/>
                </a:lnTo>
                <a:lnTo>
                  <a:pt x="841" y="454"/>
                </a:lnTo>
                <a:lnTo>
                  <a:pt x="845" y="460"/>
                </a:lnTo>
                <a:lnTo>
                  <a:pt x="848" y="466"/>
                </a:lnTo>
                <a:lnTo>
                  <a:pt x="852" y="473"/>
                </a:lnTo>
                <a:lnTo>
                  <a:pt x="856" y="480"/>
                </a:lnTo>
                <a:lnTo>
                  <a:pt x="859" y="488"/>
                </a:lnTo>
                <a:lnTo>
                  <a:pt x="862" y="497"/>
                </a:lnTo>
                <a:lnTo>
                  <a:pt x="865" y="506"/>
                </a:lnTo>
                <a:lnTo>
                  <a:pt x="867" y="514"/>
                </a:lnTo>
                <a:lnTo>
                  <a:pt x="868" y="522"/>
                </a:lnTo>
                <a:lnTo>
                  <a:pt x="868" y="530"/>
                </a:lnTo>
                <a:lnTo>
                  <a:pt x="869" y="538"/>
                </a:lnTo>
                <a:lnTo>
                  <a:pt x="869" y="547"/>
                </a:lnTo>
                <a:lnTo>
                  <a:pt x="869" y="556"/>
                </a:lnTo>
                <a:lnTo>
                  <a:pt x="869" y="564"/>
                </a:lnTo>
                <a:lnTo>
                  <a:pt x="869" y="571"/>
                </a:lnTo>
                <a:lnTo>
                  <a:pt x="870" y="580"/>
                </a:lnTo>
                <a:lnTo>
                  <a:pt x="871" y="589"/>
                </a:lnTo>
                <a:lnTo>
                  <a:pt x="872" y="597"/>
                </a:lnTo>
                <a:lnTo>
                  <a:pt x="874" y="604"/>
                </a:lnTo>
                <a:lnTo>
                  <a:pt x="875" y="611"/>
                </a:lnTo>
                <a:lnTo>
                  <a:pt x="876" y="618"/>
                </a:lnTo>
                <a:lnTo>
                  <a:pt x="878" y="624"/>
                </a:lnTo>
                <a:lnTo>
                  <a:pt x="879" y="631"/>
                </a:lnTo>
                <a:lnTo>
                  <a:pt x="881" y="637"/>
                </a:lnTo>
                <a:lnTo>
                  <a:pt x="882" y="643"/>
                </a:lnTo>
                <a:lnTo>
                  <a:pt x="883" y="650"/>
                </a:lnTo>
                <a:lnTo>
                  <a:pt x="884" y="657"/>
                </a:lnTo>
                <a:lnTo>
                  <a:pt x="885" y="665"/>
                </a:lnTo>
                <a:lnTo>
                  <a:pt x="885" y="673"/>
                </a:lnTo>
                <a:lnTo>
                  <a:pt x="885" y="682"/>
                </a:lnTo>
                <a:lnTo>
                  <a:pt x="885" y="690"/>
                </a:lnTo>
                <a:lnTo>
                  <a:pt x="884" y="698"/>
                </a:lnTo>
                <a:lnTo>
                  <a:pt x="884" y="706"/>
                </a:lnTo>
                <a:lnTo>
                  <a:pt x="883" y="714"/>
                </a:lnTo>
                <a:lnTo>
                  <a:pt x="882" y="722"/>
                </a:lnTo>
                <a:lnTo>
                  <a:pt x="881" y="730"/>
                </a:lnTo>
                <a:lnTo>
                  <a:pt x="881" y="739"/>
                </a:lnTo>
                <a:lnTo>
                  <a:pt x="881" y="748"/>
                </a:lnTo>
                <a:lnTo>
                  <a:pt x="883" y="756"/>
                </a:lnTo>
                <a:lnTo>
                  <a:pt x="888" y="764"/>
                </a:lnTo>
                <a:lnTo>
                  <a:pt x="894" y="772"/>
                </a:lnTo>
                <a:lnTo>
                  <a:pt x="898" y="778"/>
                </a:lnTo>
                <a:lnTo>
                  <a:pt x="902" y="784"/>
                </a:lnTo>
                <a:lnTo>
                  <a:pt x="906" y="790"/>
                </a:lnTo>
                <a:lnTo>
                  <a:pt x="910" y="797"/>
                </a:lnTo>
                <a:lnTo>
                  <a:pt x="915" y="803"/>
                </a:lnTo>
                <a:lnTo>
                  <a:pt x="919" y="810"/>
                </a:lnTo>
                <a:lnTo>
                  <a:pt x="923" y="817"/>
                </a:lnTo>
                <a:lnTo>
                  <a:pt x="928" y="824"/>
                </a:lnTo>
                <a:lnTo>
                  <a:pt x="932" y="831"/>
                </a:lnTo>
                <a:lnTo>
                  <a:pt x="936" y="838"/>
                </a:lnTo>
                <a:lnTo>
                  <a:pt x="940" y="845"/>
                </a:lnTo>
                <a:lnTo>
                  <a:pt x="944" y="853"/>
                </a:lnTo>
                <a:lnTo>
                  <a:pt x="948" y="860"/>
                </a:lnTo>
                <a:lnTo>
                  <a:pt x="951" y="867"/>
                </a:lnTo>
                <a:lnTo>
                  <a:pt x="955" y="874"/>
                </a:lnTo>
                <a:lnTo>
                  <a:pt x="958" y="881"/>
                </a:lnTo>
                <a:lnTo>
                  <a:pt x="960" y="888"/>
                </a:lnTo>
                <a:lnTo>
                  <a:pt x="963" y="894"/>
                </a:lnTo>
                <a:lnTo>
                  <a:pt x="965" y="901"/>
                </a:lnTo>
                <a:lnTo>
                  <a:pt x="967" y="909"/>
                </a:lnTo>
                <a:lnTo>
                  <a:pt x="970" y="916"/>
                </a:lnTo>
                <a:lnTo>
                  <a:pt x="972" y="924"/>
                </a:lnTo>
                <a:lnTo>
                  <a:pt x="975" y="931"/>
                </a:lnTo>
                <a:lnTo>
                  <a:pt x="978" y="939"/>
                </a:lnTo>
                <a:lnTo>
                  <a:pt x="980" y="946"/>
                </a:lnTo>
                <a:lnTo>
                  <a:pt x="983" y="953"/>
                </a:lnTo>
                <a:lnTo>
                  <a:pt x="986" y="961"/>
                </a:lnTo>
                <a:lnTo>
                  <a:pt x="989" y="968"/>
                </a:lnTo>
                <a:lnTo>
                  <a:pt x="991" y="976"/>
                </a:lnTo>
                <a:lnTo>
                  <a:pt x="994" y="983"/>
                </a:lnTo>
                <a:lnTo>
                  <a:pt x="997" y="990"/>
                </a:lnTo>
                <a:lnTo>
                  <a:pt x="1000" y="998"/>
                </a:lnTo>
                <a:lnTo>
                  <a:pt x="1002" y="1005"/>
                </a:lnTo>
                <a:lnTo>
                  <a:pt x="1005" y="1013"/>
                </a:lnTo>
                <a:lnTo>
                  <a:pt x="1007" y="1020"/>
                </a:lnTo>
                <a:lnTo>
                  <a:pt x="1011" y="1028"/>
                </a:lnTo>
                <a:lnTo>
                  <a:pt x="1017" y="1034"/>
                </a:lnTo>
                <a:lnTo>
                  <a:pt x="1024" y="1037"/>
                </a:lnTo>
                <a:lnTo>
                  <a:pt x="1034" y="1040"/>
                </a:lnTo>
                <a:lnTo>
                  <a:pt x="1044" y="1043"/>
                </a:lnTo>
                <a:lnTo>
                  <a:pt x="1054" y="1046"/>
                </a:lnTo>
                <a:lnTo>
                  <a:pt x="1061" y="1049"/>
                </a:lnTo>
                <a:lnTo>
                  <a:pt x="1069" y="1054"/>
                </a:lnTo>
                <a:lnTo>
                  <a:pt x="1074" y="1057"/>
                </a:lnTo>
                <a:lnTo>
                  <a:pt x="1081" y="1063"/>
                </a:lnTo>
                <a:lnTo>
                  <a:pt x="1088" y="1069"/>
                </a:lnTo>
                <a:lnTo>
                  <a:pt x="1094" y="1074"/>
                </a:lnTo>
                <a:lnTo>
                  <a:pt x="1100" y="1079"/>
                </a:lnTo>
                <a:lnTo>
                  <a:pt x="1107" y="1083"/>
                </a:lnTo>
                <a:lnTo>
                  <a:pt x="1113" y="1087"/>
                </a:lnTo>
                <a:lnTo>
                  <a:pt x="1120" y="1091"/>
                </a:lnTo>
                <a:lnTo>
                  <a:pt x="1128" y="1095"/>
                </a:lnTo>
                <a:lnTo>
                  <a:pt x="1135" y="1099"/>
                </a:lnTo>
                <a:lnTo>
                  <a:pt x="1144" y="1103"/>
                </a:lnTo>
                <a:lnTo>
                  <a:pt x="1146" y="1106"/>
                </a:lnTo>
                <a:lnTo>
                  <a:pt x="1143" y="1110"/>
                </a:lnTo>
                <a:lnTo>
                  <a:pt x="1139" y="1112"/>
                </a:lnTo>
                <a:lnTo>
                  <a:pt x="1130" y="1115"/>
                </a:lnTo>
                <a:lnTo>
                  <a:pt x="1120" y="1115"/>
                </a:lnTo>
                <a:lnTo>
                  <a:pt x="1110" y="1112"/>
                </a:lnTo>
                <a:lnTo>
                  <a:pt x="1103" y="1109"/>
                </a:lnTo>
                <a:lnTo>
                  <a:pt x="1095" y="1105"/>
                </a:lnTo>
                <a:lnTo>
                  <a:pt x="1088" y="1102"/>
                </a:lnTo>
                <a:lnTo>
                  <a:pt x="1082" y="1100"/>
                </a:lnTo>
                <a:lnTo>
                  <a:pt x="1077" y="1103"/>
                </a:lnTo>
                <a:lnTo>
                  <a:pt x="1075" y="1109"/>
                </a:lnTo>
                <a:lnTo>
                  <a:pt x="1076" y="1116"/>
                </a:lnTo>
                <a:lnTo>
                  <a:pt x="1079" y="1123"/>
                </a:lnTo>
                <a:lnTo>
                  <a:pt x="1084" y="1130"/>
                </a:lnTo>
                <a:lnTo>
                  <a:pt x="1089" y="1138"/>
                </a:lnTo>
                <a:lnTo>
                  <a:pt x="1094" y="1145"/>
                </a:lnTo>
                <a:lnTo>
                  <a:pt x="1099" y="1152"/>
                </a:lnTo>
                <a:lnTo>
                  <a:pt x="1103" y="1158"/>
                </a:lnTo>
                <a:lnTo>
                  <a:pt x="1108" y="1164"/>
                </a:lnTo>
                <a:lnTo>
                  <a:pt x="1113" y="1171"/>
                </a:lnTo>
                <a:lnTo>
                  <a:pt x="1118" y="1177"/>
                </a:lnTo>
                <a:lnTo>
                  <a:pt x="1123" y="1183"/>
                </a:lnTo>
                <a:lnTo>
                  <a:pt x="1126" y="1189"/>
                </a:lnTo>
                <a:lnTo>
                  <a:pt x="1129" y="1194"/>
                </a:lnTo>
                <a:lnTo>
                  <a:pt x="1129" y="1198"/>
                </a:lnTo>
                <a:lnTo>
                  <a:pt x="1126" y="1202"/>
                </a:lnTo>
                <a:lnTo>
                  <a:pt x="1121" y="1204"/>
                </a:lnTo>
                <a:lnTo>
                  <a:pt x="1118" y="1205"/>
                </a:lnTo>
                <a:lnTo>
                  <a:pt x="1116" y="1204"/>
                </a:lnTo>
                <a:lnTo>
                  <a:pt x="1110" y="1198"/>
                </a:lnTo>
                <a:lnTo>
                  <a:pt x="1103" y="1192"/>
                </a:lnTo>
                <a:lnTo>
                  <a:pt x="1097" y="1187"/>
                </a:lnTo>
                <a:lnTo>
                  <a:pt x="1090" y="1182"/>
                </a:lnTo>
                <a:lnTo>
                  <a:pt x="1084" y="1177"/>
                </a:lnTo>
                <a:lnTo>
                  <a:pt x="1079" y="1171"/>
                </a:lnTo>
                <a:lnTo>
                  <a:pt x="1074" y="1164"/>
                </a:lnTo>
                <a:lnTo>
                  <a:pt x="1079" y="1174"/>
                </a:lnTo>
                <a:lnTo>
                  <a:pt x="1084" y="1186"/>
                </a:lnTo>
                <a:lnTo>
                  <a:pt x="1088" y="1195"/>
                </a:lnTo>
                <a:lnTo>
                  <a:pt x="1093" y="1201"/>
                </a:lnTo>
                <a:lnTo>
                  <a:pt x="1098" y="1207"/>
                </a:lnTo>
                <a:lnTo>
                  <a:pt x="1103" y="1214"/>
                </a:lnTo>
                <a:lnTo>
                  <a:pt x="1106" y="1220"/>
                </a:lnTo>
                <a:lnTo>
                  <a:pt x="1106" y="1227"/>
                </a:lnTo>
                <a:lnTo>
                  <a:pt x="1103" y="1233"/>
                </a:lnTo>
                <a:lnTo>
                  <a:pt x="1097" y="1235"/>
                </a:lnTo>
                <a:lnTo>
                  <a:pt x="1090" y="1231"/>
                </a:lnTo>
                <a:lnTo>
                  <a:pt x="1083" y="1226"/>
                </a:lnTo>
                <a:lnTo>
                  <a:pt x="1077" y="1221"/>
                </a:lnTo>
                <a:lnTo>
                  <a:pt x="1072" y="1215"/>
                </a:lnTo>
                <a:lnTo>
                  <a:pt x="1068" y="1208"/>
                </a:lnTo>
                <a:lnTo>
                  <a:pt x="1063" y="1202"/>
                </a:lnTo>
                <a:lnTo>
                  <a:pt x="1059" y="1195"/>
                </a:lnTo>
                <a:lnTo>
                  <a:pt x="1055" y="1188"/>
                </a:lnTo>
                <a:lnTo>
                  <a:pt x="1050" y="1182"/>
                </a:lnTo>
                <a:lnTo>
                  <a:pt x="1045" y="1176"/>
                </a:lnTo>
                <a:lnTo>
                  <a:pt x="1049" y="1186"/>
                </a:lnTo>
                <a:lnTo>
                  <a:pt x="1054" y="1196"/>
                </a:lnTo>
                <a:lnTo>
                  <a:pt x="1057" y="1205"/>
                </a:lnTo>
                <a:lnTo>
                  <a:pt x="1060" y="1214"/>
                </a:lnTo>
                <a:lnTo>
                  <a:pt x="1062" y="1222"/>
                </a:lnTo>
                <a:lnTo>
                  <a:pt x="1063" y="1230"/>
                </a:lnTo>
                <a:lnTo>
                  <a:pt x="1064" y="1236"/>
                </a:lnTo>
                <a:lnTo>
                  <a:pt x="1064" y="1241"/>
                </a:lnTo>
                <a:lnTo>
                  <a:pt x="1062" y="1244"/>
                </a:lnTo>
                <a:lnTo>
                  <a:pt x="1060" y="1246"/>
                </a:lnTo>
                <a:lnTo>
                  <a:pt x="1056" y="1247"/>
                </a:lnTo>
                <a:lnTo>
                  <a:pt x="1052" y="1246"/>
                </a:lnTo>
                <a:lnTo>
                  <a:pt x="1049" y="1244"/>
                </a:lnTo>
                <a:lnTo>
                  <a:pt x="1047" y="1241"/>
                </a:lnTo>
                <a:lnTo>
                  <a:pt x="1044" y="1238"/>
                </a:lnTo>
                <a:lnTo>
                  <a:pt x="1042" y="1233"/>
                </a:lnTo>
                <a:lnTo>
                  <a:pt x="1039" y="1228"/>
                </a:lnTo>
                <a:lnTo>
                  <a:pt x="1035" y="1221"/>
                </a:lnTo>
                <a:lnTo>
                  <a:pt x="1031" y="1213"/>
                </a:lnTo>
                <a:lnTo>
                  <a:pt x="1026" y="1203"/>
                </a:lnTo>
                <a:lnTo>
                  <a:pt x="1021" y="1192"/>
                </a:lnTo>
                <a:lnTo>
                  <a:pt x="1015" y="1179"/>
                </a:lnTo>
                <a:lnTo>
                  <a:pt x="1015" y="1188"/>
                </a:lnTo>
                <a:lnTo>
                  <a:pt x="1017" y="1197"/>
                </a:lnTo>
                <a:lnTo>
                  <a:pt x="1018" y="1206"/>
                </a:lnTo>
                <a:lnTo>
                  <a:pt x="1018" y="1215"/>
                </a:lnTo>
                <a:lnTo>
                  <a:pt x="1018" y="1223"/>
                </a:lnTo>
                <a:lnTo>
                  <a:pt x="1016" y="1232"/>
                </a:lnTo>
                <a:lnTo>
                  <a:pt x="1013" y="1237"/>
                </a:lnTo>
                <a:lnTo>
                  <a:pt x="1008" y="1236"/>
                </a:lnTo>
                <a:lnTo>
                  <a:pt x="1003" y="1231"/>
                </a:lnTo>
                <a:lnTo>
                  <a:pt x="1000" y="1225"/>
                </a:lnTo>
                <a:lnTo>
                  <a:pt x="998" y="1217"/>
                </a:lnTo>
                <a:lnTo>
                  <a:pt x="996" y="1210"/>
                </a:lnTo>
                <a:lnTo>
                  <a:pt x="994" y="1202"/>
                </a:lnTo>
                <a:lnTo>
                  <a:pt x="991" y="1194"/>
                </a:lnTo>
                <a:lnTo>
                  <a:pt x="989" y="1187"/>
                </a:lnTo>
                <a:lnTo>
                  <a:pt x="987" y="1179"/>
                </a:lnTo>
                <a:lnTo>
                  <a:pt x="985" y="1171"/>
                </a:lnTo>
                <a:lnTo>
                  <a:pt x="983" y="1164"/>
                </a:lnTo>
                <a:lnTo>
                  <a:pt x="980" y="1156"/>
                </a:lnTo>
                <a:lnTo>
                  <a:pt x="978" y="1148"/>
                </a:lnTo>
                <a:lnTo>
                  <a:pt x="975" y="1140"/>
                </a:lnTo>
                <a:lnTo>
                  <a:pt x="971" y="1131"/>
                </a:lnTo>
                <a:lnTo>
                  <a:pt x="967" y="1123"/>
                </a:lnTo>
                <a:lnTo>
                  <a:pt x="963" y="1116"/>
                </a:lnTo>
                <a:lnTo>
                  <a:pt x="960" y="1109"/>
                </a:lnTo>
                <a:lnTo>
                  <a:pt x="956" y="1101"/>
                </a:lnTo>
                <a:lnTo>
                  <a:pt x="953" y="1094"/>
                </a:lnTo>
                <a:lnTo>
                  <a:pt x="949" y="1086"/>
                </a:lnTo>
                <a:lnTo>
                  <a:pt x="945" y="1078"/>
                </a:lnTo>
                <a:lnTo>
                  <a:pt x="940" y="1069"/>
                </a:lnTo>
                <a:lnTo>
                  <a:pt x="934" y="1062"/>
                </a:lnTo>
                <a:lnTo>
                  <a:pt x="926" y="1054"/>
                </a:lnTo>
                <a:lnTo>
                  <a:pt x="919" y="1048"/>
                </a:lnTo>
                <a:lnTo>
                  <a:pt x="917" y="1045"/>
                </a:lnTo>
                <a:lnTo>
                  <a:pt x="909" y="1037"/>
                </a:lnTo>
                <a:lnTo>
                  <a:pt x="902" y="1030"/>
                </a:lnTo>
                <a:lnTo>
                  <a:pt x="896" y="1023"/>
                </a:lnTo>
                <a:lnTo>
                  <a:pt x="890" y="1017"/>
                </a:lnTo>
                <a:lnTo>
                  <a:pt x="886" y="1011"/>
                </a:lnTo>
                <a:lnTo>
                  <a:pt x="882" y="1006"/>
                </a:lnTo>
                <a:lnTo>
                  <a:pt x="878" y="1001"/>
                </a:lnTo>
                <a:lnTo>
                  <a:pt x="874" y="996"/>
                </a:lnTo>
                <a:lnTo>
                  <a:pt x="870" y="991"/>
                </a:lnTo>
                <a:lnTo>
                  <a:pt x="866" y="985"/>
                </a:lnTo>
                <a:lnTo>
                  <a:pt x="862" y="979"/>
                </a:lnTo>
                <a:lnTo>
                  <a:pt x="857" y="973"/>
                </a:lnTo>
                <a:lnTo>
                  <a:pt x="855" y="971"/>
                </a:lnTo>
                <a:lnTo>
                  <a:pt x="853" y="967"/>
                </a:lnTo>
                <a:lnTo>
                  <a:pt x="850" y="962"/>
                </a:lnTo>
                <a:lnTo>
                  <a:pt x="846" y="956"/>
                </a:lnTo>
                <a:lnTo>
                  <a:pt x="841" y="949"/>
                </a:lnTo>
                <a:lnTo>
                  <a:pt x="837" y="941"/>
                </a:lnTo>
                <a:lnTo>
                  <a:pt x="831" y="932"/>
                </a:lnTo>
                <a:lnTo>
                  <a:pt x="826" y="923"/>
                </a:lnTo>
                <a:lnTo>
                  <a:pt x="821" y="914"/>
                </a:lnTo>
                <a:lnTo>
                  <a:pt x="816" y="906"/>
                </a:lnTo>
                <a:lnTo>
                  <a:pt x="811" y="897"/>
                </a:lnTo>
                <a:lnTo>
                  <a:pt x="806" y="890"/>
                </a:lnTo>
                <a:lnTo>
                  <a:pt x="802" y="883"/>
                </a:lnTo>
                <a:lnTo>
                  <a:pt x="799" y="877"/>
                </a:lnTo>
                <a:lnTo>
                  <a:pt x="793" y="870"/>
                </a:lnTo>
                <a:lnTo>
                  <a:pt x="787" y="862"/>
                </a:lnTo>
                <a:lnTo>
                  <a:pt x="783" y="854"/>
                </a:lnTo>
                <a:lnTo>
                  <a:pt x="781" y="849"/>
                </a:lnTo>
                <a:lnTo>
                  <a:pt x="779" y="843"/>
                </a:lnTo>
                <a:lnTo>
                  <a:pt x="777" y="836"/>
                </a:lnTo>
                <a:lnTo>
                  <a:pt x="775" y="828"/>
                </a:lnTo>
                <a:lnTo>
                  <a:pt x="773" y="819"/>
                </a:lnTo>
                <a:lnTo>
                  <a:pt x="772" y="810"/>
                </a:lnTo>
                <a:lnTo>
                  <a:pt x="770" y="801"/>
                </a:lnTo>
                <a:lnTo>
                  <a:pt x="768" y="792"/>
                </a:lnTo>
                <a:lnTo>
                  <a:pt x="766" y="784"/>
                </a:lnTo>
                <a:lnTo>
                  <a:pt x="764" y="776"/>
                </a:lnTo>
                <a:lnTo>
                  <a:pt x="762" y="768"/>
                </a:lnTo>
                <a:lnTo>
                  <a:pt x="761" y="762"/>
                </a:lnTo>
                <a:lnTo>
                  <a:pt x="759" y="757"/>
                </a:lnTo>
                <a:lnTo>
                  <a:pt x="759" y="762"/>
                </a:lnTo>
                <a:lnTo>
                  <a:pt x="759" y="769"/>
                </a:lnTo>
                <a:lnTo>
                  <a:pt x="758" y="776"/>
                </a:lnTo>
                <a:lnTo>
                  <a:pt x="757" y="783"/>
                </a:lnTo>
                <a:lnTo>
                  <a:pt x="756" y="791"/>
                </a:lnTo>
                <a:lnTo>
                  <a:pt x="755" y="800"/>
                </a:lnTo>
                <a:lnTo>
                  <a:pt x="753" y="808"/>
                </a:lnTo>
                <a:lnTo>
                  <a:pt x="751" y="817"/>
                </a:lnTo>
                <a:lnTo>
                  <a:pt x="750" y="826"/>
                </a:lnTo>
                <a:lnTo>
                  <a:pt x="748" y="835"/>
                </a:lnTo>
                <a:lnTo>
                  <a:pt x="746" y="844"/>
                </a:lnTo>
                <a:lnTo>
                  <a:pt x="744" y="853"/>
                </a:lnTo>
                <a:lnTo>
                  <a:pt x="742" y="861"/>
                </a:lnTo>
                <a:lnTo>
                  <a:pt x="741" y="869"/>
                </a:lnTo>
                <a:lnTo>
                  <a:pt x="739" y="877"/>
                </a:lnTo>
                <a:lnTo>
                  <a:pt x="738" y="884"/>
                </a:lnTo>
                <a:lnTo>
                  <a:pt x="737" y="890"/>
                </a:lnTo>
                <a:lnTo>
                  <a:pt x="736" y="895"/>
                </a:lnTo>
                <a:lnTo>
                  <a:pt x="736" y="904"/>
                </a:lnTo>
                <a:lnTo>
                  <a:pt x="736" y="913"/>
                </a:lnTo>
                <a:lnTo>
                  <a:pt x="736" y="921"/>
                </a:lnTo>
                <a:lnTo>
                  <a:pt x="737" y="929"/>
                </a:lnTo>
                <a:lnTo>
                  <a:pt x="738" y="937"/>
                </a:lnTo>
                <a:lnTo>
                  <a:pt x="739" y="945"/>
                </a:lnTo>
                <a:lnTo>
                  <a:pt x="740" y="953"/>
                </a:lnTo>
                <a:lnTo>
                  <a:pt x="742" y="960"/>
                </a:lnTo>
                <a:lnTo>
                  <a:pt x="744" y="968"/>
                </a:lnTo>
                <a:lnTo>
                  <a:pt x="746" y="975"/>
                </a:lnTo>
                <a:lnTo>
                  <a:pt x="748" y="982"/>
                </a:lnTo>
                <a:lnTo>
                  <a:pt x="750" y="989"/>
                </a:lnTo>
                <a:lnTo>
                  <a:pt x="752" y="995"/>
                </a:lnTo>
                <a:lnTo>
                  <a:pt x="754" y="1002"/>
                </a:lnTo>
                <a:lnTo>
                  <a:pt x="756" y="1009"/>
                </a:lnTo>
                <a:lnTo>
                  <a:pt x="757" y="1015"/>
                </a:lnTo>
                <a:lnTo>
                  <a:pt x="758" y="1021"/>
                </a:lnTo>
                <a:lnTo>
                  <a:pt x="759" y="1027"/>
                </a:lnTo>
                <a:lnTo>
                  <a:pt x="759" y="1033"/>
                </a:lnTo>
                <a:lnTo>
                  <a:pt x="759" y="1038"/>
                </a:lnTo>
                <a:lnTo>
                  <a:pt x="758" y="1044"/>
                </a:lnTo>
                <a:lnTo>
                  <a:pt x="757" y="1053"/>
                </a:lnTo>
                <a:lnTo>
                  <a:pt x="758" y="1061"/>
                </a:lnTo>
                <a:lnTo>
                  <a:pt x="759" y="1068"/>
                </a:lnTo>
                <a:lnTo>
                  <a:pt x="762" y="1075"/>
                </a:lnTo>
                <a:lnTo>
                  <a:pt x="764" y="1083"/>
                </a:lnTo>
                <a:lnTo>
                  <a:pt x="767" y="1091"/>
                </a:lnTo>
                <a:lnTo>
                  <a:pt x="769" y="1100"/>
                </a:lnTo>
                <a:lnTo>
                  <a:pt x="770" y="1108"/>
                </a:lnTo>
                <a:lnTo>
                  <a:pt x="771" y="1116"/>
                </a:lnTo>
                <a:lnTo>
                  <a:pt x="772" y="1123"/>
                </a:lnTo>
                <a:lnTo>
                  <a:pt x="773" y="1131"/>
                </a:lnTo>
                <a:lnTo>
                  <a:pt x="774" y="1138"/>
                </a:lnTo>
                <a:lnTo>
                  <a:pt x="775" y="1146"/>
                </a:lnTo>
                <a:lnTo>
                  <a:pt x="776" y="1153"/>
                </a:lnTo>
                <a:lnTo>
                  <a:pt x="776" y="1161"/>
                </a:lnTo>
                <a:lnTo>
                  <a:pt x="777" y="1168"/>
                </a:lnTo>
                <a:lnTo>
                  <a:pt x="778" y="1176"/>
                </a:lnTo>
                <a:lnTo>
                  <a:pt x="779" y="1183"/>
                </a:lnTo>
                <a:lnTo>
                  <a:pt x="779" y="1191"/>
                </a:lnTo>
                <a:lnTo>
                  <a:pt x="780" y="1198"/>
                </a:lnTo>
                <a:lnTo>
                  <a:pt x="780" y="1206"/>
                </a:lnTo>
                <a:lnTo>
                  <a:pt x="781" y="1214"/>
                </a:lnTo>
                <a:lnTo>
                  <a:pt x="781" y="1221"/>
                </a:lnTo>
                <a:lnTo>
                  <a:pt x="781" y="1229"/>
                </a:lnTo>
                <a:lnTo>
                  <a:pt x="781" y="1238"/>
                </a:lnTo>
                <a:lnTo>
                  <a:pt x="782" y="1246"/>
                </a:lnTo>
                <a:lnTo>
                  <a:pt x="782" y="1254"/>
                </a:lnTo>
                <a:lnTo>
                  <a:pt x="782" y="1262"/>
                </a:lnTo>
                <a:lnTo>
                  <a:pt x="782" y="1270"/>
                </a:lnTo>
                <a:lnTo>
                  <a:pt x="782" y="1278"/>
                </a:lnTo>
                <a:lnTo>
                  <a:pt x="782" y="1286"/>
                </a:lnTo>
                <a:lnTo>
                  <a:pt x="782" y="1294"/>
                </a:lnTo>
                <a:lnTo>
                  <a:pt x="782" y="1302"/>
                </a:lnTo>
                <a:lnTo>
                  <a:pt x="782" y="1310"/>
                </a:lnTo>
                <a:lnTo>
                  <a:pt x="782" y="1318"/>
                </a:lnTo>
                <a:lnTo>
                  <a:pt x="782" y="1326"/>
                </a:lnTo>
                <a:lnTo>
                  <a:pt x="782" y="1328"/>
                </a:lnTo>
                <a:lnTo>
                  <a:pt x="781" y="1331"/>
                </a:lnTo>
                <a:lnTo>
                  <a:pt x="781" y="1337"/>
                </a:lnTo>
                <a:lnTo>
                  <a:pt x="780" y="1344"/>
                </a:lnTo>
                <a:lnTo>
                  <a:pt x="779" y="1353"/>
                </a:lnTo>
                <a:lnTo>
                  <a:pt x="778" y="1363"/>
                </a:lnTo>
                <a:lnTo>
                  <a:pt x="776" y="1373"/>
                </a:lnTo>
                <a:lnTo>
                  <a:pt x="775" y="1383"/>
                </a:lnTo>
                <a:lnTo>
                  <a:pt x="773" y="1393"/>
                </a:lnTo>
                <a:lnTo>
                  <a:pt x="772" y="1402"/>
                </a:lnTo>
                <a:lnTo>
                  <a:pt x="770" y="1411"/>
                </a:lnTo>
                <a:lnTo>
                  <a:pt x="768" y="1418"/>
                </a:lnTo>
                <a:lnTo>
                  <a:pt x="766" y="1426"/>
                </a:lnTo>
                <a:lnTo>
                  <a:pt x="764" y="1434"/>
                </a:lnTo>
                <a:lnTo>
                  <a:pt x="763" y="1442"/>
                </a:lnTo>
                <a:lnTo>
                  <a:pt x="761" y="1449"/>
                </a:lnTo>
                <a:lnTo>
                  <a:pt x="759" y="1457"/>
                </a:lnTo>
                <a:lnTo>
                  <a:pt x="758" y="1464"/>
                </a:lnTo>
                <a:lnTo>
                  <a:pt x="756" y="1472"/>
                </a:lnTo>
                <a:lnTo>
                  <a:pt x="754" y="1480"/>
                </a:lnTo>
                <a:lnTo>
                  <a:pt x="753" y="1487"/>
                </a:lnTo>
                <a:lnTo>
                  <a:pt x="751" y="1495"/>
                </a:lnTo>
                <a:lnTo>
                  <a:pt x="749" y="1502"/>
                </a:lnTo>
                <a:lnTo>
                  <a:pt x="747" y="1510"/>
                </a:lnTo>
                <a:lnTo>
                  <a:pt x="746" y="1513"/>
                </a:lnTo>
                <a:lnTo>
                  <a:pt x="745" y="1518"/>
                </a:lnTo>
                <a:lnTo>
                  <a:pt x="743" y="1524"/>
                </a:lnTo>
                <a:lnTo>
                  <a:pt x="742" y="1531"/>
                </a:lnTo>
                <a:lnTo>
                  <a:pt x="741" y="1539"/>
                </a:lnTo>
                <a:lnTo>
                  <a:pt x="739" y="1547"/>
                </a:lnTo>
                <a:lnTo>
                  <a:pt x="738" y="1556"/>
                </a:lnTo>
                <a:lnTo>
                  <a:pt x="737" y="1566"/>
                </a:lnTo>
                <a:lnTo>
                  <a:pt x="735" y="1575"/>
                </a:lnTo>
                <a:lnTo>
                  <a:pt x="734" y="1584"/>
                </a:lnTo>
                <a:lnTo>
                  <a:pt x="732" y="1594"/>
                </a:lnTo>
                <a:lnTo>
                  <a:pt x="731" y="1602"/>
                </a:lnTo>
                <a:lnTo>
                  <a:pt x="729" y="1610"/>
                </a:lnTo>
                <a:lnTo>
                  <a:pt x="728" y="1617"/>
                </a:lnTo>
                <a:lnTo>
                  <a:pt x="727" y="1624"/>
                </a:lnTo>
                <a:lnTo>
                  <a:pt x="725" y="1629"/>
                </a:lnTo>
                <a:lnTo>
                  <a:pt x="723" y="1637"/>
                </a:lnTo>
                <a:lnTo>
                  <a:pt x="722" y="1645"/>
                </a:lnTo>
                <a:lnTo>
                  <a:pt x="720" y="1652"/>
                </a:lnTo>
                <a:lnTo>
                  <a:pt x="719" y="1660"/>
                </a:lnTo>
                <a:lnTo>
                  <a:pt x="717" y="1667"/>
                </a:lnTo>
                <a:lnTo>
                  <a:pt x="716" y="1675"/>
                </a:lnTo>
                <a:lnTo>
                  <a:pt x="715" y="1682"/>
                </a:lnTo>
                <a:lnTo>
                  <a:pt x="715" y="1690"/>
                </a:lnTo>
                <a:lnTo>
                  <a:pt x="714" y="1697"/>
                </a:lnTo>
                <a:lnTo>
                  <a:pt x="713" y="1704"/>
                </a:lnTo>
                <a:lnTo>
                  <a:pt x="713" y="1712"/>
                </a:lnTo>
                <a:lnTo>
                  <a:pt x="712" y="1719"/>
                </a:lnTo>
                <a:lnTo>
                  <a:pt x="712" y="1726"/>
                </a:lnTo>
                <a:lnTo>
                  <a:pt x="712" y="1734"/>
                </a:lnTo>
                <a:lnTo>
                  <a:pt x="711" y="1742"/>
                </a:lnTo>
                <a:lnTo>
                  <a:pt x="711" y="1749"/>
                </a:lnTo>
                <a:lnTo>
                  <a:pt x="711" y="1757"/>
                </a:lnTo>
                <a:lnTo>
                  <a:pt x="711" y="1765"/>
                </a:lnTo>
                <a:lnTo>
                  <a:pt x="710" y="1776"/>
                </a:lnTo>
                <a:lnTo>
                  <a:pt x="710" y="1786"/>
                </a:lnTo>
                <a:lnTo>
                  <a:pt x="710" y="1794"/>
                </a:lnTo>
                <a:lnTo>
                  <a:pt x="710" y="1801"/>
                </a:lnTo>
                <a:lnTo>
                  <a:pt x="710" y="1807"/>
                </a:lnTo>
                <a:lnTo>
                  <a:pt x="710" y="1813"/>
                </a:lnTo>
                <a:lnTo>
                  <a:pt x="709" y="1819"/>
                </a:lnTo>
                <a:lnTo>
                  <a:pt x="709" y="1825"/>
                </a:lnTo>
                <a:lnTo>
                  <a:pt x="708" y="1832"/>
                </a:lnTo>
                <a:lnTo>
                  <a:pt x="707" y="1839"/>
                </a:lnTo>
                <a:lnTo>
                  <a:pt x="706" y="1848"/>
                </a:lnTo>
                <a:lnTo>
                  <a:pt x="705" y="1859"/>
                </a:lnTo>
                <a:lnTo>
                  <a:pt x="704" y="1864"/>
                </a:lnTo>
                <a:lnTo>
                  <a:pt x="704" y="1870"/>
                </a:lnTo>
                <a:lnTo>
                  <a:pt x="702" y="1877"/>
                </a:lnTo>
                <a:lnTo>
                  <a:pt x="701" y="1885"/>
                </a:lnTo>
                <a:lnTo>
                  <a:pt x="699" y="1894"/>
                </a:lnTo>
                <a:lnTo>
                  <a:pt x="697" y="1903"/>
                </a:lnTo>
                <a:lnTo>
                  <a:pt x="695" y="1913"/>
                </a:lnTo>
                <a:lnTo>
                  <a:pt x="693" y="1922"/>
                </a:lnTo>
                <a:lnTo>
                  <a:pt x="691" y="1931"/>
                </a:lnTo>
                <a:lnTo>
                  <a:pt x="689" y="1940"/>
                </a:lnTo>
                <a:lnTo>
                  <a:pt x="687" y="1948"/>
                </a:lnTo>
                <a:lnTo>
                  <a:pt x="686" y="1955"/>
                </a:lnTo>
                <a:lnTo>
                  <a:pt x="684" y="1961"/>
                </a:lnTo>
                <a:lnTo>
                  <a:pt x="682" y="1966"/>
                </a:lnTo>
                <a:lnTo>
                  <a:pt x="680" y="1975"/>
                </a:lnTo>
                <a:lnTo>
                  <a:pt x="677" y="1983"/>
                </a:lnTo>
                <a:lnTo>
                  <a:pt x="674" y="1991"/>
                </a:lnTo>
                <a:lnTo>
                  <a:pt x="672" y="1998"/>
                </a:lnTo>
                <a:lnTo>
                  <a:pt x="669" y="2006"/>
                </a:lnTo>
                <a:lnTo>
                  <a:pt x="666" y="2013"/>
                </a:lnTo>
                <a:lnTo>
                  <a:pt x="663" y="2021"/>
                </a:lnTo>
                <a:lnTo>
                  <a:pt x="660" y="2030"/>
                </a:lnTo>
                <a:lnTo>
                  <a:pt x="657" y="2040"/>
                </a:lnTo>
                <a:lnTo>
                  <a:pt x="653" y="2053"/>
                </a:lnTo>
                <a:lnTo>
                  <a:pt x="650" y="2062"/>
                </a:lnTo>
                <a:lnTo>
                  <a:pt x="646" y="2073"/>
                </a:lnTo>
                <a:lnTo>
                  <a:pt x="645" y="2080"/>
                </a:lnTo>
                <a:lnTo>
                  <a:pt x="647" y="2092"/>
                </a:lnTo>
                <a:lnTo>
                  <a:pt x="647" y="2102"/>
                </a:lnTo>
                <a:lnTo>
                  <a:pt x="648" y="2112"/>
                </a:lnTo>
                <a:lnTo>
                  <a:pt x="650" y="2121"/>
                </a:lnTo>
                <a:lnTo>
                  <a:pt x="652" y="2130"/>
                </a:lnTo>
                <a:lnTo>
                  <a:pt x="655" y="2137"/>
                </a:lnTo>
                <a:lnTo>
                  <a:pt x="657" y="2145"/>
                </a:lnTo>
                <a:lnTo>
                  <a:pt x="659" y="2151"/>
                </a:lnTo>
                <a:lnTo>
                  <a:pt x="661" y="2155"/>
                </a:lnTo>
                <a:lnTo>
                  <a:pt x="665" y="2159"/>
                </a:lnTo>
                <a:lnTo>
                  <a:pt x="669" y="2163"/>
                </a:lnTo>
                <a:lnTo>
                  <a:pt x="676" y="2170"/>
                </a:lnTo>
                <a:lnTo>
                  <a:pt x="678" y="2177"/>
                </a:lnTo>
                <a:lnTo>
                  <a:pt x="677" y="2184"/>
                </a:lnTo>
                <a:lnTo>
                  <a:pt x="673" y="2188"/>
                </a:lnTo>
                <a:lnTo>
                  <a:pt x="667" y="2193"/>
                </a:lnTo>
                <a:lnTo>
                  <a:pt x="663" y="2195"/>
                </a:lnTo>
                <a:lnTo>
                  <a:pt x="658" y="2197"/>
                </a:lnTo>
                <a:lnTo>
                  <a:pt x="649" y="2198"/>
                </a:lnTo>
                <a:lnTo>
                  <a:pt x="641" y="2199"/>
                </a:lnTo>
                <a:lnTo>
                  <a:pt x="633" y="2199"/>
                </a:lnTo>
                <a:lnTo>
                  <a:pt x="625" y="2199"/>
                </a:lnTo>
                <a:lnTo>
                  <a:pt x="615" y="2198"/>
                </a:lnTo>
                <a:lnTo>
                  <a:pt x="604" y="2197"/>
                </a:lnTo>
                <a:lnTo>
                  <a:pt x="594" y="2196"/>
                </a:lnTo>
                <a:lnTo>
                  <a:pt x="585" y="2194"/>
                </a:lnTo>
                <a:lnTo>
                  <a:pt x="580" y="2192"/>
                </a:lnTo>
                <a:lnTo>
                  <a:pt x="576" y="2190"/>
                </a:lnTo>
                <a:lnTo>
                  <a:pt x="573" y="2187"/>
                </a:lnTo>
                <a:lnTo>
                  <a:pt x="571" y="2182"/>
                </a:lnTo>
                <a:lnTo>
                  <a:pt x="569" y="2177"/>
                </a:lnTo>
                <a:lnTo>
                  <a:pt x="568" y="2171"/>
                </a:lnTo>
                <a:lnTo>
                  <a:pt x="568" y="2165"/>
                </a:lnTo>
                <a:lnTo>
                  <a:pt x="567" y="2157"/>
                </a:lnTo>
                <a:lnTo>
                  <a:pt x="566" y="2147"/>
                </a:lnTo>
                <a:lnTo>
                  <a:pt x="565" y="2137"/>
                </a:lnTo>
                <a:lnTo>
                  <a:pt x="564" y="2126"/>
                </a:lnTo>
                <a:lnTo>
                  <a:pt x="564" y="2116"/>
                </a:lnTo>
                <a:lnTo>
                  <a:pt x="563" y="2107"/>
                </a:lnTo>
                <a:lnTo>
                  <a:pt x="561" y="2099"/>
                </a:lnTo>
                <a:lnTo>
                  <a:pt x="561" y="2092"/>
                </a:lnTo>
                <a:lnTo>
                  <a:pt x="560" y="2085"/>
                </a:lnTo>
                <a:lnTo>
                  <a:pt x="561" y="2078"/>
                </a:lnTo>
                <a:lnTo>
                  <a:pt x="563" y="2073"/>
                </a:lnTo>
                <a:lnTo>
                  <a:pt x="566" y="2068"/>
                </a:lnTo>
                <a:lnTo>
                  <a:pt x="568" y="2062"/>
                </a:lnTo>
                <a:lnTo>
                  <a:pt x="571" y="2055"/>
                </a:lnTo>
                <a:lnTo>
                  <a:pt x="572" y="2047"/>
                </a:lnTo>
                <a:lnTo>
                  <a:pt x="574" y="2039"/>
                </a:lnTo>
                <a:lnTo>
                  <a:pt x="574" y="2031"/>
                </a:lnTo>
                <a:lnTo>
                  <a:pt x="575" y="2023"/>
                </a:lnTo>
                <a:lnTo>
                  <a:pt x="575" y="2015"/>
                </a:lnTo>
                <a:lnTo>
                  <a:pt x="575" y="2007"/>
                </a:lnTo>
                <a:lnTo>
                  <a:pt x="574" y="1999"/>
                </a:lnTo>
                <a:lnTo>
                  <a:pt x="574" y="1990"/>
                </a:lnTo>
                <a:lnTo>
                  <a:pt x="574" y="1982"/>
                </a:lnTo>
                <a:lnTo>
                  <a:pt x="573" y="1974"/>
                </a:lnTo>
                <a:lnTo>
                  <a:pt x="573" y="1966"/>
                </a:lnTo>
                <a:lnTo>
                  <a:pt x="573" y="1958"/>
                </a:lnTo>
                <a:lnTo>
                  <a:pt x="573" y="1950"/>
                </a:lnTo>
                <a:lnTo>
                  <a:pt x="572" y="1942"/>
                </a:lnTo>
                <a:lnTo>
                  <a:pt x="571" y="1934"/>
                </a:lnTo>
                <a:lnTo>
                  <a:pt x="570" y="1926"/>
                </a:lnTo>
                <a:lnTo>
                  <a:pt x="569" y="1918"/>
                </a:lnTo>
                <a:lnTo>
                  <a:pt x="568" y="1910"/>
                </a:lnTo>
                <a:lnTo>
                  <a:pt x="567" y="1902"/>
                </a:lnTo>
                <a:lnTo>
                  <a:pt x="566" y="1894"/>
                </a:lnTo>
                <a:lnTo>
                  <a:pt x="565" y="1884"/>
                </a:lnTo>
                <a:lnTo>
                  <a:pt x="565" y="1875"/>
                </a:lnTo>
                <a:lnTo>
                  <a:pt x="566" y="1866"/>
                </a:lnTo>
                <a:lnTo>
                  <a:pt x="566" y="1856"/>
                </a:lnTo>
                <a:lnTo>
                  <a:pt x="567" y="1846"/>
                </a:lnTo>
                <a:lnTo>
                  <a:pt x="567" y="1838"/>
                </a:lnTo>
                <a:lnTo>
                  <a:pt x="568" y="1830"/>
                </a:lnTo>
                <a:lnTo>
                  <a:pt x="569" y="1821"/>
                </a:lnTo>
                <a:lnTo>
                  <a:pt x="570" y="1812"/>
                </a:lnTo>
                <a:lnTo>
                  <a:pt x="572" y="1803"/>
                </a:lnTo>
                <a:lnTo>
                  <a:pt x="574" y="1795"/>
                </a:lnTo>
                <a:lnTo>
                  <a:pt x="576" y="1787"/>
                </a:lnTo>
                <a:lnTo>
                  <a:pt x="576" y="1785"/>
                </a:lnTo>
                <a:lnTo>
                  <a:pt x="577" y="1782"/>
                </a:lnTo>
                <a:lnTo>
                  <a:pt x="578" y="1777"/>
                </a:lnTo>
                <a:lnTo>
                  <a:pt x="579" y="1771"/>
                </a:lnTo>
                <a:lnTo>
                  <a:pt x="580" y="1764"/>
                </a:lnTo>
                <a:lnTo>
                  <a:pt x="582" y="1755"/>
                </a:lnTo>
                <a:lnTo>
                  <a:pt x="583" y="1746"/>
                </a:lnTo>
                <a:lnTo>
                  <a:pt x="584" y="1736"/>
                </a:lnTo>
                <a:lnTo>
                  <a:pt x="586" y="1726"/>
                </a:lnTo>
                <a:lnTo>
                  <a:pt x="587" y="1715"/>
                </a:lnTo>
                <a:lnTo>
                  <a:pt x="588" y="1705"/>
                </a:lnTo>
                <a:lnTo>
                  <a:pt x="588" y="1696"/>
                </a:lnTo>
                <a:lnTo>
                  <a:pt x="588" y="1686"/>
                </a:lnTo>
                <a:lnTo>
                  <a:pt x="588" y="1678"/>
                </a:lnTo>
                <a:lnTo>
                  <a:pt x="588" y="1670"/>
                </a:lnTo>
                <a:lnTo>
                  <a:pt x="588" y="1662"/>
                </a:lnTo>
                <a:lnTo>
                  <a:pt x="587" y="1654"/>
                </a:lnTo>
                <a:lnTo>
                  <a:pt x="587" y="1646"/>
                </a:lnTo>
                <a:lnTo>
                  <a:pt x="586" y="1638"/>
                </a:lnTo>
                <a:lnTo>
                  <a:pt x="586" y="1630"/>
                </a:lnTo>
                <a:lnTo>
                  <a:pt x="585" y="1621"/>
                </a:lnTo>
                <a:lnTo>
                  <a:pt x="584" y="1613"/>
                </a:lnTo>
                <a:lnTo>
                  <a:pt x="582" y="1604"/>
                </a:lnTo>
                <a:lnTo>
                  <a:pt x="581" y="1596"/>
                </a:lnTo>
                <a:lnTo>
                  <a:pt x="579" y="1587"/>
                </a:lnTo>
                <a:lnTo>
                  <a:pt x="578" y="1578"/>
                </a:lnTo>
                <a:lnTo>
                  <a:pt x="577" y="1569"/>
                </a:lnTo>
                <a:lnTo>
                  <a:pt x="576" y="1560"/>
                </a:lnTo>
                <a:lnTo>
                  <a:pt x="575" y="1551"/>
                </a:lnTo>
                <a:lnTo>
                  <a:pt x="574" y="1542"/>
                </a:lnTo>
                <a:lnTo>
                  <a:pt x="573" y="1538"/>
                </a:lnTo>
                <a:lnTo>
                  <a:pt x="573" y="1534"/>
                </a:lnTo>
                <a:lnTo>
                  <a:pt x="573" y="1529"/>
                </a:lnTo>
                <a:lnTo>
                  <a:pt x="572" y="1524"/>
                </a:lnTo>
                <a:lnTo>
                  <a:pt x="571" y="1517"/>
                </a:lnTo>
                <a:lnTo>
                  <a:pt x="571" y="1510"/>
                </a:lnTo>
                <a:lnTo>
                  <a:pt x="570" y="1503"/>
                </a:lnTo>
                <a:lnTo>
                  <a:pt x="570" y="1494"/>
                </a:lnTo>
                <a:lnTo>
                  <a:pt x="569" y="1486"/>
                </a:lnTo>
                <a:lnTo>
                  <a:pt x="569" y="1477"/>
                </a:lnTo>
                <a:lnTo>
                  <a:pt x="568" y="1468"/>
                </a:lnTo>
                <a:lnTo>
                  <a:pt x="568" y="1458"/>
                </a:lnTo>
                <a:lnTo>
                  <a:pt x="567" y="1449"/>
                </a:lnTo>
                <a:lnTo>
                  <a:pt x="567" y="1439"/>
                </a:lnTo>
                <a:lnTo>
                  <a:pt x="566" y="1429"/>
                </a:lnTo>
                <a:lnTo>
                  <a:pt x="566" y="1419"/>
                </a:lnTo>
                <a:lnTo>
                  <a:pt x="565" y="1409"/>
                </a:lnTo>
                <a:lnTo>
                  <a:pt x="565" y="1400"/>
                </a:lnTo>
                <a:lnTo>
                  <a:pt x="564" y="1390"/>
                </a:lnTo>
                <a:lnTo>
                  <a:pt x="564" y="1381"/>
                </a:lnTo>
                <a:lnTo>
                  <a:pt x="564" y="1371"/>
                </a:lnTo>
                <a:lnTo>
                  <a:pt x="564" y="1363"/>
                </a:lnTo>
                <a:lnTo>
                  <a:pt x="563" y="1354"/>
                </a:lnTo>
                <a:lnTo>
                  <a:pt x="563" y="1346"/>
                </a:lnTo>
                <a:lnTo>
                  <a:pt x="563" y="1339"/>
                </a:lnTo>
                <a:lnTo>
                  <a:pt x="563" y="1332"/>
                </a:lnTo>
                <a:lnTo>
                  <a:pt x="563" y="1325"/>
                </a:lnTo>
                <a:lnTo>
                  <a:pt x="563" y="1320"/>
                </a:lnTo>
                <a:lnTo>
                  <a:pt x="563" y="1315"/>
                </a:lnTo>
                <a:lnTo>
                  <a:pt x="563" y="1311"/>
                </a:lnTo>
                <a:lnTo>
                  <a:pt x="563" y="1307"/>
                </a:lnTo>
                <a:lnTo>
                  <a:pt x="564" y="1305"/>
                </a:lnTo>
                <a:lnTo>
                  <a:pt x="564" y="1307"/>
                </a:lnTo>
                <a:lnTo>
                  <a:pt x="563" y="1310"/>
                </a:lnTo>
                <a:lnTo>
                  <a:pt x="563" y="1315"/>
                </a:lnTo>
                <a:lnTo>
                  <a:pt x="563" y="1321"/>
                </a:lnTo>
                <a:lnTo>
                  <a:pt x="562" y="1328"/>
                </a:lnTo>
                <a:lnTo>
                  <a:pt x="561" y="1336"/>
                </a:lnTo>
                <a:lnTo>
                  <a:pt x="561" y="1345"/>
                </a:lnTo>
                <a:lnTo>
                  <a:pt x="560" y="1355"/>
                </a:lnTo>
                <a:lnTo>
                  <a:pt x="559" y="1365"/>
                </a:lnTo>
                <a:lnTo>
                  <a:pt x="558" y="1375"/>
                </a:lnTo>
                <a:lnTo>
                  <a:pt x="557" y="1385"/>
                </a:lnTo>
                <a:lnTo>
                  <a:pt x="556" y="1396"/>
                </a:lnTo>
                <a:lnTo>
                  <a:pt x="555" y="1407"/>
                </a:lnTo>
                <a:lnTo>
                  <a:pt x="554" y="1417"/>
                </a:lnTo>
                <a:lnTo>
                  <a:pt x="553" y="1427"/>
                </a:lnTo>
                <a:lnTo>
                  <a:pt x="552" y="1436"/>
                </a:lnTo>
                <a:lnTo>
                  <a:pt x="551" y="1445"/>
                </a:lnTo>
                <a:lnTo>
                  <a:pt x="550" y="1453"/>
                </a:lnTo>
                <a:lnTo>
                  <a:pt x="550" y="1460"/>
                </a:lnTo>
                <a:lnTo>
                  <a:pt x="549" y="1466"/>
                </a:lnTo>
                <a:lnTo>
                  <a:pt x="548" y="1471"/>
                </a:lnTo>
                <a:lnTo>
                  <a:pt x="548" y="1474"/>
                </a:lnTo>
                <a:lnTo>
                  <a:pt x="548" y="1476"/>
                </a:lnTo>
                <a:lnTo>
                  <a:pt x="546" y="1483"/>
                </a:lnTo>
                <a:lnTo>
                  <a:pt x="545" y="1491"/>
                </a:lnTo>
                <a:lnTo>
                  <a:pt x="543" y="1498"/>
                </a:lnTo>
                <a:lnTo>
                  <a:pt x="542" y="1506"/>
                </a:lnTo>
                <a:lnTo>
                  <a:pt x="541" y="1513"/>
                </a:lnTo>
                <a:lnTo>
                  <a:pt x="540" y="1521"/>
                </a:lnTo>
                <a:lnTo>
                  <a:pt x="539" y="1528"/>
                </a:lnTo>
                <a:lnTo>
                  <a:pt x="537" y="1535"/>
                </a:lnTo>
                <a:lnTo>
                  <a:pt x="536" y="1543"/>
                </a:lnTo>
                <a:lnTo>
                  <a:pt x="535" y="1550"/>
                </a:lnTo>
                <a:lnTo>
                  <a:pt x="534" y="1557"/>
                </a:lnTo>
                <a:lnTo>
                  <a:pt x="533" y="1565"/>
                </a:lnTo>
                <a:lnTo>
                  <a:pt x="532" y="1572"/>
                </a:lnTo>
                <a:lnTo>
                  <a:pt x="531" y="1579"/>
                </a:lnTo>
                <a:lnTo>
                  <a:pt x="530" y="1586"/>
                </a:lnTo>
                <a:lnTo>
                  <a:pt x="529" y="1594"/>
                </a:lnTo>
                <a:lnTo>
                  <a:pt x="528" y="1601"/>
                </a:lnTo>
                <a:lnTo>
                  <a:pt x="527" y="1608"/>
                </a:lnTo>
                <a:lnTo>
                  <a:pt x="526" y="1616"/>
                </a:lnTo>
                <a:lnTo>
                  <a:pt x="524" y="1623"/>
                </a:lnTo>
                <a:lnTo>
                  <a:pt x="523" y="1630"/>
                </a:lnTo>
                <a:lnTo>
                  <a:pt x="522" y="1638"/>
                </a:lnTo>
                <a:lnTo>
                  <a:pt x="521" y="1646"/>
                </a:lnTo>
                <a:lnTo>
                  <a:pt x="519" y="1655"/>
                </a:lnTo>
                <a:lnTo>
                  <a:pt x="518" y="1662"/>
                </a:lnTo>
                <a:lnTo>
                  <a:pt x="517" y="1670"/>
                </a:lnTo>
                <a:lnTo>
                  <a:pt x="515" y="1677"/>
                </a:lnTo>
                <a:lnTo>
                  <a:pt x="514" y="1685"/>
                </a:lnTo>
                <a:lnTo>
                  <a:pt x="513" y="1692"/>
                </a:lnTo>
                <a:lnTo>
                  <a:pt x="513" y="1699"/>
                </a:lnTo>
                <a:lnTo>
                  <a:pt x="512" y="1706"/>
                </a:lnTo>
                <a:lnTo>
                  <a:pt x="512" y="1713"/>
                </a:lnTo>
                <a:lnTo>
                  <a:pt x="512" y="1720"/>
                </a:lnTo>
                <a:lnTo>
                  <a:pt x="512" y="1728"/>
                </a:lnTo>
                <a:lnTo>
                  <a:pt x="513" y="1735"/>
                </a:lnTo>
                <a:lnTo>
                  <a:pt x="514" y="1743"/>
                </a:lnTo>
                <a:lnTo>
                  <a:pt x="515" y="1751"/>
                </a:lnTo>
                <a:lnTo>
                  <a:pt x="517" y="1760"/>
                </a:lnTo>
                <a:lnTo>
                  <a:pt x="519" y="1767"/>
                </a:lnTo>
                <a:lnTo>
                  <a:pt x="520" y="1776"/>
                </a:lnTo>
                <a:lnTo>
                  <a:pt x="521" y="1787"/>
                </a:lnTo>
                <a:lnTo>
                  <a:pt x="522" y="1797"/>
                </a:lnTo>
                <a:lnTo>
                  <a:pt x="522" y="1804"/>
                </a:lnTo>
                <a:lnTo>
                  <a:pt x="522" y="1812"/>
                </a:lnTo>
                <a:lnTo>
                  <a:pt x="522" y="1820"/>
                </a:lnTo>
                <a:lnTo>
                  <a:pt x="521" y="1829"/>
                </a:lnTo>
                <a:lnTo>
                  <a:pt x="521" y="1838"/>
                </a:lnTo>
                <a:lnTo>
                  <a:pt x="521" y="1848"/>
                </a:lnTo>
                <a:lnTo>
                  <a:pt x="520" y="1858"/>
                </a:lnTo>
                <a:lnTo>
                  <a:pt x="520" y="1868"/>
                </a:lnTo>
                <a:lnTo>
                  <a:pt x="519" y="1878"/>
                </a:lnTo>
                <a:lnTo>
                  <a:pt x="518" y="1888"/>
                </a:lnTo>
                <a:lnTo>
                  <a:pt x="518" y="1898"/>
                </a:lnTo>
                <a:lnTo>
                  <a:pt x="517" y="1908"/>
                </a:lnTo>
                <a:lnTo>
                  <a:pt x="517" y="1917"/>
                </a:lnTo>
                <a:lnTo>
                  <a:pt x="516" y="1926"/>
                </a:lnTo>
                <a:lnTo>
                  <a:pt x="516" y="1934"/>
                </a:lnTo>
                <a:lnTo>
                  <a:pt x="515" y="1942"/>
                </a:lnTo>
                <a:lnTo>
                  <a:pt x="514" y="1949"/>
                </a:lnTo>
                <a:lnTo>
                  <a:pt x="514" y="1955"/>
                </a:lnTo>
                <a:lnTo>
                  <a:pt x="514" y="1961"/>
                </a:lnTo>
                <a:lnTo>
                  <a:pt x="513" y="1965"/>
                </a:lnTo>
                <a:lnTo>
                  <a:pt x="513" y="1968"/>
                </a:lnTo>
                <a:lnTo>
                  <a:pt x="513" y="1970"/>
                </a:lnTo>
                <a:lnTo>
                  <a:pt x="513" y="1971"/>
                </a:lnTo>
                <a:lnTo>
                  <a:pt x="513" y="1979"/>
                </a:lnTo>
                <a:lnTo>
                  <a:pt x="513" y="1987"/>
                </a:lnTo>
                <a:lnTo>
                  <a:pt x="512" y="1995"/>
                </a:lnTo>
                <a:lnTo>
                  <a:pt x="512" y="2003"/>
                </a:lnTo>
                <a:lnTo>
                  <a:pt x="512" y="2012"/>
                </a:lnTo>
                <a:lnTo>
                  <a:pt x="512" y="2020"/>
                </a:lnTo>
                <a:lnTo>
                  <a:pt x="512" y="2028"/>
                </a:lnTo>
                <a:lnTo>
                  <a:pt x="513" y="2036"/>
                </a:lnTo>
                <a:lnTo>
                  <a:pt x="514" y="2044"/>
                </a:lnTo>
                <a:lnTo>
                  <a:pt x="516" y="2052"/>
                </a:lnTo>
                <a:lnTo>
                  <a:pt x="518" y="2060"/>
                </a:lnTo>
                <a:lnTo>
                  <a:pt x="521" y="2065"/>
                </a:lnTo>
                <a:lnTo>
                  <a:pt x="523" y="2070"/>
                </a:lnTo>
                <a:lnTo>
                  <a:pt x="525" y="2075"/>
                </a:lnTo>
                <a:lnTo>
                  <a:pt x="526" y="2082"/>
                </a:lnTo>
                <a:lnTo>
                  <a:pt x="526" y="2089"/>
                </a:lnTo>
                <a:lnTo>
                  <a:pt x="525" y="2096"/>
                </a:lnTo>
                <a:lnTo>
                  <a:pt x="524" y="2104"/>
                </a:lnTo>
                <a:lnTo>
                  <a:pt x="523" y="2113"/>
                </a:lnTo>
                <a:lnTo>
                  <a:pt x="522" y="2124"/>
                </a:lnTo>
                <a:lnTo>
                  <a:pt x="521" y="2133"/>
                </a:lnTo>
                <a:lnTo>
                  <a:pt x="521" y="2142"/>
                </a:lnTo>
                <a:lnTo>
                  <a:pt x="520" y="2151"/>
                </a:lnTo>
                <a:lnTo>
                  <a:pt x="520" y="2158"/>
                </a:lnTo>
                <a:lnTo>
                  <a:pt x="519" y="2165"/>
                </a:lnTo>
                <a:lnTo>
                  <a:pt x="518" y="2171"/>
                </a:lnTo>
                <a:lnTo>
                  <a:pt x="517" y="2177"/>
                </a:lnTo>
                <a:lnTo>
                  <a:pt x="515" y="2181"/>
                </a:lnTo>
                <a:lnTo>
                  <a:pt x="513" y="2185"/>
                </a:lnTo>
                <a:lnTo>
                  <a:pt x="510" y="2189"/>
                </a:lnTo>
                <a:lnTo>
                  <a:pt x="506" y="2192"/>
                </a:lnTo>
                <a:lnTo>
                  <a:pt x="501" y="2194"/>
                </a:lnTo>
                <a:lnTo>
                  <a:pt x="495" y="2195"/>
                </a:lnTo>
                <a:lnTo>
                  <a:pt x="488" y="2196"/>
                </a:lnTo>
                <a:lnTo>
                  <a:pt x="476" y="2197"/>
                </a:lnTo>
                <a:lnTo>
                  <a:pt x="466" y="2198"/>
                </a:lnTo>
                <a:lnTo>
                  <a:pt x="458" y="2198"/>
                </a:lnTo>
                <a:lnTo>
                  <a:pt x="451" y="2199"/>
                </a:lnTo>
                <a:lnTo>
                  <a:pt x="444" y="2199"/>
                </a:lnTo>
                <a:lnTo>
                  <a:pt x="438" y="2199"/>
                </a:lnTo>
                <a:lnTo>
                  <a:pt x="433" y="2198"/>
                </a:lnTo>
                <a:lnTo>
                  <a:pt x="426" y="2196"/>
                </a:lnTo>
                <a:lnTo>
                  <a:pt x="421" y="2195"/>
                </a:lnTo>
                <a:lnTo>
                  <a:pt x="414" y="2191"/>
                </a:lnTo>
                <a:lnTo>
                  <a:pt x="409" y="2185"/>
                </a:lnTo>
                <a:lnTo>
                  <a:pt x="407" y="2178"/>
                </a:lnTo>
                <a:lnTo>
                  <a:pt x="408" y="2171"/>
                </a:lnTo>
                <a:lnTo>
                  <a:pt x="411" y="2165"/>
                </a:lnTo>
                <a:lnTo>
                  <a:pt x="415" y="2163"/>
                </a:lnTo>
                <a:lnTo>
                  <a:pt x="420" y="2160"/>
                </a:lnTo>
                <a:lnTo>
                  <a:pt x="422" y="2157"/>
                </a:lnTo>
                <a:lnTo>
                  <a:pt x="424" y="2154"/>
                </a:lnTo>
                <a:lnTo>
                  <a:pt x="426" y="2151"/>
                </a:lnTo>
                <a:lnTo>
                  <a:pt x="427" y="2148"/>
                </a:lnTo>
                <a:lnTo>
                  <a:pt x="429" y="2141"/>
                </a:lnTo>
                <a:lnTo>
                  <a:pt x="431" y="2134"/>
                </a:lnTo>
                <a:lnTo>
                  <a:pt x="434" y="2127"/>
                </a:lnTo>
                <a:lnTo>
                  <a:pt x="437" y="2118"/>
                </a:lnTo>
                <a:lnTo>
                  <a:pt x="438" y="2109"/>
                </a:lnTo>
                <a:lnTo>
                  <a:pt x="439" y="2099"/>
                </a:lnTo>
                <a:lnTo>
                  <a:pt x="440" y="2089"/>
                </a:lnTo>
                <a:lnTo>
                  <a:pt x="441" y="2080"/>
                </a:lnTo>
                <a:lnTo>
                  <a:pt x="441" y="2074"/>
                </a:lnTo>
                <a:lnTo>
                  <a:pt x="440" y="2068"/>
                </a:lnTo>
                <a:lnTo>
                  <a:pt x="437" y="2059"/>
                </a:lnTo>
                <a:lnTo>
                  <a:pt x="434" y="2050"/>
                </a:lnTo>
                <a:lnTo>
                  <a:pt x="429" y="2037"/>
                </a:lnTo>
                <a:lnTo>
                  <a:pt x="426" y="2027"/>
                </a:lnTo>
                <a:lnTo>
                  <a:pt x="423" y="2019"/>
                </a:lnTo>
                <a:lnTo>
                  <a:pt x="417" y="2003"/>
                </a:lnTo>
                <a:lnTo>
                  <a:pt x="414" y="1995"/>
                </a:lnTo>
              </a:path>
            </a:pathLst>
          </a:custGeom>
          <a:solidFill>
            <a:srgbClr val="FF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4" name="Freeform 300"/>
          <p:cNvSpPr>
            <a:spLocks/>
          </p:cNvSpPr>
          <p:nvPr/>
        </p:nvSpPr>
        <p:spPr bwMode="auto">
          <a:xfrm>
            <a:off x="438150" y="2435225"/>
            <a:ext cx="1820863" cy="3492500"/>
          </a:xfrm>
          <a:custGeom>
            <a:avLst/>
            <a:gdLst>
              <a:gd name="T0" fmla="*/ 2147483647 w 1147"/>
              <a:gd name="T1" fmla="*/ 2147483647 h 2200"/>
              <a:gd name="T2" fmla="*/ 2147483647 w 1147"/>
              <a:gd name="T3" fmla="*/ 2147483647 h 2200"/>
              <a:gd name="T4" fmla="*/ 2147483647 w 1147"/>
              <a:gd name="T5" fmla="*/ 2147483647 h 2200"/>
              <a:gd name="T6" fmla="*/ 2147483647 w 1147"/>
              <a:gd name="T7" fmla="*/ 2147483647 h 2200"/>
              <a:gd name="T8" fmla="*/ 2147483647 w 1147"/>
              <a:gd name="T9" fmla="*/ 2147483647 h 2200"/>
              <a:gd name="T10" fmla="*/ 2147483647 w 1147"/>
              <a:gd name="T11" fmla="*/ 2147483647 h 2200"/>
              <a:gd name="T12" fmla="*/ 2147483647 w 1147"/>
              <a:gd name="T13" fmla="*/ 2147483647 h 2200"/>
              <a:gd name="T14" fmla="*/ 2147483647 w 1147"/>
              <a:gd name="T15" fmla="*/ 2147483647 h 2200"/>
              <a:gd name="T16" fmla="*/ 2147483647 w 1147"/>
              <a:gd name="T17" fmla="*/ 2147483647 h 2200"/>
              <a:gd name="T18" fmla="*/ 2147483647 w 1147"/>
              <a:gd name="T19" fmla="*/ 2147483647 h 2200"/>
              <a:gd name="T20" fmla="*/ 2147483647 w 1147"/>
              <a:gd name="T21" fmla="*/ 2147483647 h 2200"/>
              <a:gd name="T22" fmla="*/ 2147483647 w 1147"/>
              <a:gd name="T23" fmla="*/ 2147483647 h 2200"/>
              <a:gd name="T24" fmla="*/ 2147483647 w 1147"/>
              <a:gd name="T25" fmla="*/ 2147483647 h 2200"/>
              <a:gd name="T26" fmla="*/ 2147483647 w 1147"/>
              <a:gd name="T27" fmla="*/ 2147483647 h 2200"/>
              <a:gd name="T28" fmla="*/ 2147483647 w 1147"/>
              <a:gd name="T29" fmla="*/ 2147483647 h 2200"/>
              <a:gd name="T30" fmla="*/ 2147483647 w 1147"/>
              <a:gd name="T31" fmla="*/ 2147483647 h 2200"/>
              <a:gd name="T32" fmla="*/ 2147483647 w 1147"/>
              <a:gd name="T33" fmla="*/ 2147483647 h 2200"/>
              <a:gd name="T34" fmla="*/ 2147483647 w 1147"/>
              <a:gd name="T35" fmla="*/ 2147483647 h 2200"/>
              <a:gd name="T36" fmla="*/ 2147483647 w 1147"/>
              <a:gd name="T37" fmla="*/ 2147483647 h 2200"/>
              <a:gd name="T38" fmla="*/ 2147483647 w 1147"/>
              <a:gd name="T39" fmla="*/ 2147483647 h 2200"/>
              <a:gd name="T40" fmla="*/ 2147483647 w 1147"/>
              <a:gd name="T41" fmla="*/ 2147483647 h 2200"/>
              <a:gd name="T42" fmla="*/ 2147483647 w 1147"/>
              <a:gd name="T43" fmla="*/ 2147483647 h 2200"/>
              <a:gd name="T44" fmla="*/ 2147483647 w 1147"/>
              <a:gd name="T45" fmla="*/ 2147483647 h 2200"/>
              <a:gd name="T46" fmla="*/ 2147483647 w 1147"/>
              <a:gd name="T47" fmla="*/ 2147483647 h 2200"/>
              <a:gd name="T48" fmla="*/ 2147483647 w 1147"/>
              <a:gd name="T49" fmla="*/ 2147483647 h 2200"/>
              <a:gd name="T50" fmla="*/ 2147483647 w 1147"/>
              <a:gd name="T51" fmla="*/ 2147483647 h 2200"/>
              <a:gd name="T52" fmla="*/ 2147483647 w 1147"/>
              <a:gd name="T53" fmla="*/ 2147483647 h 2200"/>
              <a:gd name="T54" fmla="*/ 2147483647 w 1147"/>
              <a:gd name="T55" fmla="*/ 2147483647 h 2200"/>
              <a:gd name="T56" fmla="*/ 2147483647 w 1147"/>
              <a:gd name="T57" fmla="*/ 2147483647 h 2200"/>
              <a:gd name="T58" fmla="*/ 2147483647 w 1147"/>
              <a:gd name="T59" fmla="*/ 2147483647 h 2200"/>
              <a:gd name="T60" fmla="*/ 2147483647 w 1147"/>
              <a:gd name="T61" fmla="*/ 2147483647 h 2200"/>
              <a:gd name="T62" fmla="*/ 2147483647 w 1147"/>
              <a:gd name="T63" fmla="*/ 2147483647 h 2200"/>
              <a:gd name="T64" fmla="*/ 2147483647 w 1147"/>
              <a:gd name="T65" fmla="*/ 2147483647 h 2200"/>
              <a:gd name="T66" fmla="*/ 2147483647 w 1147"/>
              <a:gd name="T67" fmla="*/ 2147483647 h 2200"/>
              <a:gd name="T68" fmla="*/ 2147483647 w 1147"/>
              <a:gd name="T69" fmla="*/ 2147483647 h 2200"/>
              <a:gd name="T70" fmla="*/ 2147483647 w 1147"/>
              <a:gd name="T71" fmla="*/ 2147483647 h 2200"/>
              <a:gd name="T72" fmla="*/ 2147483647 w 1147"/>
              <a:gd name="T73" fmla="*/ 2147483647 h 2200"/>
              <a:gd name="T74" fmla="*/ 2147483647 w 1147"/>
              <a:gd name="T75" fmla="*/ 2147483647 h 2200"/>
              <a:gd name="T76" fmla="*/ 2147483647 w 1147"/>
              <a:gd name="T77" fmla="*/ 2147483647 h 2200"/>
              <a:gd name="T78" fmla="*/ 2147483647 w 1147"/>
              <a:gd name="T79" fmla="*/ 2147483647 h 2200"/>
              <a:gd name="T80" fmla="*/ 2147483647 w 1147"/>
              <a:gd name="T81" fmla="*/ 2147483647 h 2200"/>
              <a:gd name="T82" fmla="*/ 2147483647 w 1147"/>
              <a:gd name="T83" fmla="*/ 2147483647 h 2200"/>
              <a:gd name="T84" fmla="*/ 2147483647 w 1147"/>
              <a:gd name="T85" fmla="*/ 2147483647 h 2200"/>
              <a:gd name="T86" fmla="*/ 2147483647 w 1147"/>
              <a:gd name="T87" fmla="*/ 2147483647 h 2200"/>
              <a:gd name="T88" fmla="*/ 2147483647 w 1147"/>
              <a:gd name="T89" fmla="*/ 2147483647 h 2200"/>
              <a:gd name="T90" fmla="*/ 2147483647 w 1147"/>
              <a:gd name="T91" fmla="*/ 2147483647 h 2200"/>
              <a:gd name="T92" fmla="*/ 2147483647 w 1147"/>
              <a:gd name="T93" fmla="*/ 2147483647 h 2200"/>
              <a:gd name="T94" fmla="*/ 2147483647 w 1147"/>
              <a:gd name="T95" fmla="*/ 2147483647 h 2200"/>
              <a:gd name="T96" fmla="*/ 2147483647 w 1147"/>
              <a:gd name="T97" fmla="*/ 2147483647 h 2200"/>
              <a:gd name="T98" fmla="*/ 2147483647 w 1147"/>
              <a:gd name="T99" fmla="*/ 2147483647 h 2200"/>
              <a:gd name="T100" fmla="*/ 2147483647 w 1147"/>
              <a:gd name="T101" fmla="*/ 2147483647 h 2200"/>
              <a:gd name="T102" fmla="*/ 2147483647 w 1147"/>
              <a:gd name="T103" fmla="*/ 2147483647 h 2200"/>
              <a:gd name="T104" fmla="*/ 2147483647 w 1147"/>
              <a:gd name="T105" fmla="*/ 2147483647 h 2200"/>
              <a:gd name="T106" fmla="*/ 2147483647 w 1147"/>
              <a:gd name="T107" fmla="*/ 2147483647 h 2200"/>
              <a:gd name="T108" fmla="*/ 2147483647 w 1147"/>
              <a:gd name="T109" fmla="*/ 2147483647 h 2200"/>
              <a:gd name="T110" fmla="*/ 2147483647 w 1147"/>
              <a:gd name="T111" fmla="*/ 2147483647 h 2200"/>
              <a:gd name="T112" fmla="*/ 2147483647 w 1147"/>
              <a:gd name="T113" fmla="*/ 2147483647 h 2200"/>
              <a:gd name="T114" fmla="*/ 2147483647 w 1147"/>
              <a:gd name="T115" fmla="*/ 2147483647 h 2200"/>
              <a:gd name="T116" fmla="*/ 2147483647 w 1147"/>
              <a:gd name="T117" fmla="*/ 2147483647 h 2200"/>
              <a:gd name="T118" fmla="*/ 2147483647 w 1147"/>
              <a:gd name="T119" fmla="*/ 2147483647 h 2200"/>
              <a:gd name="T120" fmla="*/ 2147483647 w 1147"/>
              <a:gd name="T121" fmla="*/ 2147483647 h 2200"/>
              <a:gd name="T122" fmla="*/ 2147483647 w 1147"/>
              <a:gd name="T123" fmla="*/ 2147483647 h 22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7"/>
              <a:gd name="T187" fmla="*/ 0 h 2200"/>
              <a:gd name="T188" fmla="*/ 1147 w 1147"/>
              <a:gd name="T189" fmla="*/ 2200 h 22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7" h="2200">
                <a:moveTo>
                  <a:pt x="414" y="1995"/>
                </a:moveTo>
                <a:lnTo>
                  <a:pt x="412" y="1989"/>
                </a:lnTo>
                <a:lnTo>
                  <a:pt x="409" y="1979"/>
                </a:lnTo>
                <a:lnTo>
                  <a:pt x="405" y="1968"/>
                </a:lnTo>
                <a:lnTo>
                  <a:pt x="401" y="1957"/>
                </a:lnTo>
                <a:lnTo>
                  <a:pt x="399" y="1949"/>
                </a:lnTo>
                <a:lnTo>
                  <a:pt x="397" y="1940"/>
                </a:lnTo>
                <a:lnTo>
                  <a:pt x="393" y="1928"/>
                </a:lnTo>
                <a:lnTo>
                  <a:pt x="391" y="1918"/>
                </a:lnTo>
                <a:lnTo>
                  <a:pt x="389" y="1908"/>
                </a:lnTo>
                <a:lnTo>
                  <a:pt x="387" y="1899"/>
                </a:lnTo>
                <a:lnTo>
                  <a:pt x="385" y="1892"/>
                </a:lnTo>
                <a:lnTo>
                  <a:pt x="383" y="1884"/>
                </a:lnTo>
                <a:lnTo>
                  <a:pt x="381" y="1877"/>
                </a:lnTo>
                <a:lnTo>
                  <a:pt x="380" y="1871"/>
                </a:lnTo>
                <a:lnTo>
                  <a:pt x="378" y="1865"/>
                </a:lnTo>
                <a:lnTo>
                  <a:pt x="377" y="1858"/>
                </a:lnTo>
                <a:lnTo>
                  <a:pt x="376" y="1851"/>
                </a:lnTo>
                <a:lnTo>
                  <a:pt x="374" y="1844"/>
                </a:lnTo>
                <a:lnTo>
                  <a:pt x="374" y="1837"/>
                </a:lnTo>
                <a:lnTo>
                  <a:pt x="373" y="1828"/>
                </a:lnTo>
                <a:lnTo>
                  <a:pt x="372" y="1819"/>
                </a:lnTo>
                <a:lnTo>
                  <a:pt x="372" y="1811"/>
                </a:lnTo>
                <a:lnTo>
                  <a:pt x="371" y="1804"/>
                </a:lnTo>
                <a:lnTo>
                  <a:pt x="371" y="1796"/>
                </a:lnTo>
                <a:lnTo>
                  <a:pt x="371" y="1788"/>
                </a:lnTo>
                <a:lnTo>
                  <a:pt x="371" y="1780"/>
                </a:lnTo>
                <a:lnTo>
                  <a:pt x="370" y="1773"/>
                </a:lnTo>
                <a:lnTo>
                  <a:pt x="371" y="1765"/>
                </a:lnTo>
                <a:lnTo>
                  <a:pt x="371" y="1757"/>
                </a:lnTo>
                <a:lnTo>
                  <a:pt x="371" y="1749"/>
                </a:lnTo>
                <a:lnTo>
                  <a:pt x="372" y="1741"/>
                </a:lnTo>
                <a:lnTo>
                  <a:pt x="372" y="1733"/>
                </a:lnTo>
                <a:lnTo>
                  <a:pt x="373" y="1725"/>
                </a:lnTo>
                <a:lnTo>
                  <a:pt x="374" y="1716"/>
                </a:lnTo>
                <a:lnTo>
                  <a:pt x="376" y="1708"/>
                </a:lnTo>
                <a:lnTo>
                  <a:pt x="377" y="1699"/>
                </a:lnTo>
                <a:lnTo>
                  <a:pt x="377" y="1691"/>
                </a:lnTo>
                <a:lnTo>
                  <a:pt x="378" y="1682"/>
                </a:lnTo>
                <a:lnTo>
                  <a:pt x="378" y="1673"/>
                </a:lnTo>
                <a:lnTo>
                  <a:pt x="379" y="1665"/>
                </a:lnTo>
                <a:lnTo>
                  <a:pt x="379" y="1657"/>
                </a:lnTo>
                <a:lnTo>
                  <a:pt x="380" y="1650"/>
                </a:lnTo>
                <a:lnTo>
                  <a:pt x="380" y="1642"/>
                </a:lnTo>
                <a:lnTo>
                  <a:pt x="380" y="1634"/>
                </a:lnTo>
                <a:lnTo>
                  <a:pt x="381" y="1627"/>
                </a:lnTo>
                <a:lnTo>
                  <a:pt x="381" y="1619"/>
                </a:lnTo>
                <a:lnTo>
                  <a:pt x="381" y="1612"/>
                </a:lnTo>
                <a:lnTo>
                  <a:pt x="381" y="1604"/>
                </a:lnTo>
                <a:lnTo>
                  <a:pt x="380" y="1596"/>
                </a:lnTo>
                <a:lnTo>
                  <a:pt x="380" y="1589"/>
                </a:lnTo>
                <a:lnTo>
                  <a:pt x="379" y="1581"/>
                </a:lnTo>
                <a:lnTo>
                  <a:pt x="378" y="1573"/>
                </a:lnTo>
                <a:lnTo>
                  <a:pt x="377" y="1565"/>
                </a:lnTo>
                <a:lnTo>
                  <a:pt x="376" y="1557"/>
                </a:lnTo>
                <a:lnTo>
                  <a:pt x="374" y="1549"/>
                </a:lnTo>
                <a:lnTo>
                  <a:pt x="372" y="1541"/>
                </a:lnTo>
                <a:lnTo>
                  <a:pt x="370" y="1533"/>
                </a:lnTo>
                <a:lnTo>
                  <a:pt x="368" y="1525"/>
                </a:lnTo>
                <a:lnTo>
                  <a:pt x="366" y="1518"/>
                </a:lnTo>
                <a:lnTo>
                  <a:pt x="364" y="1510"/>
                </a:lnTo>
                <a:lnTo>
                  <a:pt x="362" y="1502"/>
                </a:lnTo>
                <a:lnTo>
                  <a:pt x="361" y="1494"/>
                </a:lnTo>
                <a:lnTo>
                  <a:pt x="359" y="1488"/>
                </a:lnTo>
                <a:lnTo>
                  <a:pt x="357" y="1482"/>
                </a:lnTo>
                <a:lnTo>
                  <a:pt x="355" y="1476"/>
                </a:lnTo>
                <a:lnTo>
                  <a:pt x="354" y="1467"/>
                </a:lnTo>
                <a:lnTo>
                  <a:pt x="353" y="1458"/>
                </a:lnTo>
                <a:lnTo>
                  <a:pt x="352" y="1449"/>
                </a:lnTo>
                <a:lnTo>
                  <a:pt x="350" y="1440"/>
                </a:lnTo>
                <a:lnTo>
                  <a:pt x="349" y="1431"/>
                </a:lnTo>
                <a:lnTo>
                  <a:pt x="348" y="1422"/>
                </a:lnTo>
                <a:lnTo>
                  <a:pt x="346" y="1413"/>
                </a:lnTo>
                <a:lnTo>
                  <a:pt x="345" y="1405"/>
                </a:lnTo>
                <a:lnTo>
                  <a:pt x="344" y="1397"/>
                </a:lnTo>
                <a:lnTo>
                  <a:pt x="342" y="1389"/>
                </a:lnTo>
                <a:lnTo>
                  <a:pt x="341" y="1381"/>
                </a:lnTo>
                <a:lnTo>
                  <a:pt x="340" y="1373"/>
                </a:lnTo>
                <a:lnTo>
                  <a:pt x="339" y="1366"/>
                </a:lnTo>
                <a:lnTo>
                  <a:pt x="338" y="1358"/>
                </a:lnTo>
                <a:lnTo>
                  <a:pt x="338" y="1350"/>
                </a:lnTo>
                <a:lnTo>
                  <a:pt x="337" y="1342"/>
                </a:lnTo>
                <a:lnTo>
                  <a:pt x="336" y="1334"/>
                </a:lnTo>
                <a:lnTo>
                  <a:pt x="335" y="1326"/>
                </a:lnTo>
                <a:lnTo>
                  <a:pt x="334" y="1318"/>
                </a:lnTo>
                <a:lnTo>
                  <a:pt x="333" y="1310"/>
                </a:lnTo>
                <a:lnTo>
                  <a:pt x="332" y="1302"/>
                </a:lnTo>
                <a:lnTo>
                  <a:pt x="331" y="1294"/>
                </a:lnTo>
                <a:lnTo>
                  <a:pt x="331" y="1286"/>
                </a:lnTo>
                <a:lnTo>
                  <a:pt x="331" y="1278"/>
                </a:lnTo>
                <a:lnTo>
                  <a:pt x="332" y="1270"/>
                </a:lnTo>
                <a:lnTo>
                  <a:pt x="332" y="1262"/>
                </a:lnTo>
                <a:lnTo>
                  <a:pt x="333" y="1254"/>
                </a:lnTo>
                <a:lnTo>
                  <a:pt x="334" y="1245"/>
                </a:lnTo>
                <a:lnTo>
                  <a:pt x="334" y="1237"/>
                </a:lnTo>
                <a:lnTo>
                  <a:pt x="335" y="1229"/>
                </a:lnTo>
                <a:lnTo>
                  <a:pt x="335" y="1221"/>
                </a:lnTo>
                <a:lnTo>
                  <a:pt x="336" y="1213"/>
                </a:lnTo>
                <a:lnTo>
                  <a:pt x="336" y="1205"/>
                </a:lnTo>
                <a:lnTo>
                  <a:pt x="336" y="1197"/>
                </a:lnTo>
                <a:lnTo>
                  <a:pt x="337" y="1189"/>
                </a:lnTo>
                <a:lnTo>
                  <a:pt x="337" y="1181"/>
                </a:lnTo>
                <a:lnTo>
                  <a:pt x="339" y="1174"/>
                </a:lnTo>
                <a:lnTo>
                  <a:pt x="340" y="1166"/>
                </a:lnTo>
                <a:lnTo>
                  <a:pt x="341" y="1158"/>
                </a:lnTo>
                <a:lnTo>
                  <a:pt x="343" y="1150"/>
                </a:lnTo>
                <a:lnTo>
                  <a:pt x="344" y="1142"/>
                </a:lnTo>
                <a:lnTo>
                  <a:pt x="346" y="1133"/>
                </a:lnTo>
                <a:lnTo>
                  <a:pt x="347" y="1127"/>
                </a:lnTo>
                <a:lnTo>
                  <a:pt x="349" y="1120"/>
                </a:lnTo>
                <a:lnTo>
                  <a:pt x="351" y="1113"/>
                </a:lnTo>
                <a:lnTo>
                  <a:pt x="354" y="1105"/>
                </a:lnTo>
                <a:lnTo>
                  <a:pt x="356" y="1097"/>
                </a:lnTo>
                <a:lnTo>
                  <a:pt x="359" y="1089"/>
                </a:lnTo>
                <a:lnTo>
                  <a:pt x="361" y="1082"/>
                </a:lnTo>
                <a:lnTo>
                  <a:pt x="363" y="1074"/>
                </a:lnTo>
                <a:lnTo>
                  <a:pt x="365" y="1066"/>
                </a:lnTo>
                <a:lnTo>
                  <a:pt x="367" y="1059"/>
                </a:lnTo>
                <a:lnTo>
                  <a:pt x="368" y="1051"/>
                </a:lnTo>
                <a:lnTo>
                  <a:pt x="369" y="1045"/>
                </a:lnTo>
                <a:lnTo>
                  <a:pt x="368" y="1038"/>
                </a:lnTo>
                <a:lnTo>
                  <a:pt x="368" y="1030"/>
                </a:lnTo>
                <a:lnTo>
                  <a:pt x="368" y="1022"/>
                </a:lnTo>
                <a:lnTo>
                  <a:pt x="369" y="1015"/>
                </a:lnTo>
                <a:lnTo>
                  <a:pt x="370" y="1008"/>
                </a:lnTo>
                <a:lnTo>
                  <a:pt x="371" y="1001"/>
                </a:lnTo>
                <a:lnTo>
                  <a:pt x="373" y="995"/>
                </a:lnTo>
                <a:lnTo>
                  <a:pt x="375" y="988"/>
                </a:lnTo>
                <a:lnTo>
                  <a:pt x="377" y="982"/>
                </a:lnTo>
                <a:lnTo>
                  <a:pt x="379" y="975"/>
                </a:lnTo>
                <a:lnTo>
                  <a:pt x="381" y="968"/>
                </a:lnTo>
                <a:lnTo>
                  <a:pt x="383" y="960"/>
                </a:lnTo>
                <a:lnTo>
                  <a:pt x="385" y="952"/>
                </a:lnTo>
                <a:lnTo>
                  <a:pt x="386" y="943"/>
                </a:lnTo>
                <a:lnTo>
                  <a:pt x="387" y="936"/>
                </a:lnTo>
                <a:lnTo>
                  <a:pt x="388" y="929"/>
                </a:lnTo>
                <a:lnTo>
                  <a:pt x="388" y="922"/>
                </a:lnTo>
                <a:lnTo>
                  <a:pt x="388" y="914"/>
                </a:lnTo>
                <a:lnTo>
                  <a:pt x="389" y="907"/>
                </a:lnTo>
                <a:lnTo>
                  <a:pt x="389" y="900"/>
                </a:lnTo>
                <a:lnTo>
                  <a:pt x="388" y="892"/>
                </a:lnTo>
                <a:lnTo>
                  <a:pt x="388" y="885"/>
                </a:lnTo>
                <a:lnTo>
                  <a:pt x="387" y="878"/>
                </a:lnTo>
                <a:lnTo>
                  <a:pt x="387" y="870"/>
                </a:lnTo>
                <a:lnTo>
                  <a:pt x="386" y="863"/>
                </a:lnTo>
                <a:lnTo>
                  <a:pt x="385" y="855"/>
                </a:lnTo>
                <a:lnTo>
                  <a:pt x="385" y="848"/>
                </a:lnTo>
                <a:lnTo>
                  <a:pt x="384" y="841"/>
                </a:lnTo>
                <a:lnTo>
                  <a:pt x="383" y="833"/>
                </a:lnTo>
                <a:lnTo>
                  <a:pt x="382" y="826"/>
                </a:lnTo>
                <a:lnTo>
                  <a:pt x="381" y="818"/>
                </a:lnTo>
                <a:lnTo>
                  <a:pt x="379" y="811"/>
                </a:lnTo>
                <a:lnTo>
                  <a:pt x="378" y="804"/>
                </a:lnTo>
                <a:lnTo>
                  <a:pt x="377" y="796"/>
                </a:lnTo>
                <a:lnTo>
                  <a:pt x="376" y="789"/>
                </a:lnTo>
                <a:lnTo>
                  <a:pt x="376" y="782"/>
                </a:lnTo>
                <a:lnTo>
                  <a:pt x="375" y="774"/>
                </a:lnTo>
                <a:lnTo>
                  <a:pt x="374" y="767"/>
                </a:lnTo>
                <a:lnTo>
                  <a:pt x="373" y="760"/>
                </a:lnTo>
                <a:lnTo>
                  <a:pt x="373" y="753"/>
                </a:lnTo>
                <a:lnTo>
                  <a:pt x="372" y="746"/>
                </a:lnTo>
                <a:lnTo>
                  <a:pt x="372" y="735"/>
                </a:lnTo>
                <a:lnTo>
                  <a:pt x="371" y="725"/>
                </a:lnTo>
                <a:lnTo>
                  <a:pt x="369" y="715"/>
                </a:lnTo>
                <a:lnTo>
                  <a:pt x="368" y="719"/>
                </a:lnTo>
                <a:lnTo>
                  <a:pt x="365" y="723"/>
                </a:lnTo>
                <a:lnTo>
                  <a:pt x="362" y="729"/>
                </a:lnTo>
                <a:lnTo>
                  <a:pt x="359" y="736"/>
                </a:lnTo>
                <a:lnTo>
                  <a:pt x="356" y="745"/>
                </a:lnTo>
                <a:lnTo>
                  <a:pt x="353" y="756"/>
                </a:lnTo>
                <a:lnTo>
                  <a:pt x="351" y="766"/>
                </a:lnTo>
                <a:lnTo>
                  <a:pt x="350" y="775"/>
                </a:lnTo>
                <a:lnTo>
                  <a:pt x="349" y="783"/>
                </a:lnTo>
                <a:lnTo>
                  <a:pt x="348" y="791"/>
                </a:lnTo>
                <a:lnTo>
                  <a:pt x="347" y="799"/>
                </a:lnTo>
                <a:lnTo>
                  <a:pt x="345" y="807"/>
                </a:lnTo>
                <a:lnTo>
                  <a:pt x="344" y="815"/>
                </a:lnTo>
                <a:lnTo>
                  <a:pt x="342" y="823"/>
                </a:lnTo>
                <a:lnTo>
                  <a:pt x="339" y="831"/>
                </a:lnTo>
                <a:lnTo>
                  <a:pt x="337" y="839"/>
                </a:lnTo>
                <a:lnTo>
                  <a:pt x="334" y="848"/>
                </a:lnTo>
                <a:lnTo>
                  <a:pt x="331" y="856"/>
                </a:lnTo>
                <a:lnTo>
                  <a:pt x="327" y="866"/>
                </a:lnTo>
                <a:lnTo>
                  <a:pt x="324" y="875"/>
                </a:lnTo>
                <a:lnTo>
                  <a:pt x="319" y="883"/>
                </a:lnTo>
                <a:lnTo>
                  <a:pt x="313" y="891"/>
                </a:lnTo>
                <a:lnTo>
                  <a:pt x="308" y="899"/>
                </a:lnTo>
                <a:lnTo>
                  <a:pt x="302" y="907"/>
                </a:lnTo>
                <a:lnTo>
                  <a:pt x="296" y="915"/>
                </a:lnTo>
                <a:lnTo>
                  <a:pt x="292" y="921"/>
                </a:lnTo>
                <a:lnTo>
                  <a:pt x="287" y="928"/>
                </a:lnTo>
                <a:lnTo>
                  <a:pt x="282" y="934"/>
                </a:lnTo>
                <a:lnTo>
                  <a:pt x="278" y="940"/>
                </a:lnTo>
                <a:lnTo>
                  <a:pt x="273" y="946"/>
                </a:lnTo>
                <a:lnTo>
                  <a:pt x="268" y="952"/>
                </a:lnTo>
                <a:lnTo>
                  <a:pt x="263" y="958"/>
                </a:lnTo>
                <a:lnTo>
                  <a:pt x="258" y="964"/>
                </a:lnTo>
                <a:lnTo>
                  <a:pt x="253" y="970"/>
                </a:lnTo>
                <a:lnTo>
                  <a:pt x="248" y="976"/>
                </a:lnTo>
                <a:lnTo>
                  <a:pt x="243" y="982"/>
                </a:lnTo>
                <a:lnTo>
                  <a:pt x="238" y="987"/>
                </a:lnTo>
                <a:lnTo>
                  <a:pt x="233" y="993"/>
                </a:lnTo>
                <a:lnTo>
                  <a:pt x="228" y="999"/>
                </a:lnTo>
                <a:lnTo>
                  <a:pt x="223" y="1005"/>
                </a:lnTo>
                <a:lnTo>
                  <a:pt x="218" y="1010"/>
                </a:lnTo>
                <a:lnTo>
                  <a:pt x="213" y="1016"/>
                </a:lnTo>
                <a:lnTo>
                  <a:pt x="208" y="1022"/>
                </a:lnTo>
                <a:lnTo>
                  <a:pt x="203" y="1027"/>
                </a:lnTo>
                <a:lnTo>
                  <a:pt x="199" y="1033"/>
                </a:lnTo>
                <a:lnTo>
                  <a:pt x="194" y="1038"/>
                </a:lnTo>
                <a:lnTo>
                  <a:pt x="190" y="1044"/>
                </a:lnTo>
                <a:lnTo>
                  <a:pt x="185" y="1049"/>
                </a:lnTo>
                <a:lnTo>
                  <a:pt x="181" y="1055"/>
                </a:lnTo>
                <a:lnTo>
                  <a:pt x="177" y="1060"/>
                </a:lnTo>
                <a:lnTo>
                  <a:pt x="173" y="1065"/>
                </a:lnTo>
                <a:lnTo>
                  <a:pt x="171" y="1069"/>
                </a:lnTo>
                <a:lnTo>
                  <a:pt x="169" y="1072"/>
                </a:lnTo>
                <a:lnTo>
                  <a:pt x="168" y="1077"/>
                </a:lnTo>
                <a:lnTo>
                  <a:pt x="168" y="1078"/>
                </a:lnTo>
                <a:lnTo>
                  <a:pt x="169" y="1080"/>
                </a:lnTo>
                <a:lnTo>
                  <a:pt x="169" y="1081"/>
                </a:lnTo>
                <a:lnTo>
                  <a:pt x="168" y="1090"/>
                </a:lnTo>
                <a:lnTo>
                  <a:pt x="168" y="1099"/>
                </a:lnTo>
                <a:lnTo>
                  <a:pt x="167" y="1107"/>
                </a:lnTo>
                <a:lnTo>
                  <a:pt x="166" y="1116"/>
                </a:lnTo>
                <a:lnTo>
                  <a:pt x="164" y="1125"/>
                </a:lnTo>
                <a:lnTo>
                  <a:pt x="163" y="1134"/>
                </a:lnTo>
                <a:lnTo>
                  <a:pt x="161" y="1143"/>
                </a:lnTo>
                <a:lnTo>
                  <a:pt x="160" y="1151"/>
                </a:lnTo>
                <a:lnTo>
                  <a:pt x="158" y="1160"/>
                </a:lnTo>
                <a:lnTo>
                  <a:pt x="157" y="1168"/>
                </a:lnTo>
                <a:lnTo>
                  <a:pt x="156" y="1176"/>
                </a:lnTo>
                <a:lnTo>
                  <a:pt x="155" y="1184"/>
                </a:lnTo>
                <a:lnTo>
                  <a:pt x="154" y="1192"/>
                </a:lnTo>
                <a:lnTo>
                  <a:pt x="152" y="1200"/>
                </a:lnTo>
                <a:lnTo>
                  <a:pt x="151" y="1208"/>
                </a:lnTo>
                <a:lnTo>
                  <a:pt x="149" y="1215"/>
                </a:lnTo>
                <a:lnTo>
                  <a:pt x="147" y="1223"/>
                </a:lnTo>
                <a:lnTo>
                  <a:pt x="144" y="1231"/>
                </a:lnTo>
                <a:lnTo>
                  <a:pt x="141" y="1234"/>
                </a:lnTo>
                <a:lnTo>
                  <a:pt x="137" y="1236"/>
                </a:lnTo>
                <a:lnTo>
                  <a:pt x="135" y="1236"/>
                </a:lnTo>
                <a:lnTo>
                  <a:pt x="133" y="1227"/>
                </a:lnTo>
                <a:lnTo>
                  <a:pt x="132" y="1218"/>
                </a:lnTo>
                <a:lnTo>
                  <a:pt x="131" y="1209"/>
                </a:lnTo>
                <a:lnTo>
                  <a:pt x="131" y="1200"/>
                </a:lnTo>
                <a:lnTo>
                  <a:pt x="132" y="1191"/>
                </a:lnTo>
                <a:lnTo>
                  <a:pt x="132" y="1183"/>
                </a:lnTo>
                <a:lnTo>
                  <a:pt x="132" y="1174"/>
                </a:lnTo>
                <a:lnTo>
                  <a:pt x="131" y="1176"/>
                </a:lnTo>
                <a:lnTo>
                  <a:pt x="130" y="1177"/>
                </a:lnTo>
                <a:lnTo>
                  <a:pt x="128" y="1185"/>
                </a:lnTo>
                <a:lnTo>
                  <a:pt x="126" y="1193"/>
                </a:lnTo>
                <a:lnTo>
                  <a:pt x="124" y="1200"/>
                </a:lnTo>
                <a:lnTo>
                  <a:pt x="122" y="1208"/>
                </a:lnTo>
                <a:lnTo>
                  <a:pt x="119" y="1216"/>
                </a:lnTo>
                <a:lnTo>
                  <a:pt x="117" y="1223"/>
                </a:lnTo>
                <a:lnTo>
                  <a:pt x="114" y="1230"/>
                </a:lnTo>
                <a:lnTo>
                  <a:pt x="111" y="1237"/>
                </a:lnTo>
                <a:lnTo>
                  <a:pt x="107" y="1244"/>
                </a:lnTo>
                <a:lnTo>
                  <a:pt x="103" y="1247"/>
                </a:lnTo>
                <a:lnTo>
                  <a:pt x="99" y="1248"/>
                </a:lnTo>
                <a:lnTo>
                  <a:pt x="96" y="1247"/>
                </a:lnTo>
                <a:lnTo>
                  <a:pt x="94" y="1243"/>
                </a:lnTo>
                <a:lnTo>
                  <a:pt x="94" y="1239"/>
                </a:lnTo>
                <a:lnTo>
                  <a:pt x="95" y="1234"/>
                </a:lnTo>
                <a:lnTo>
                  <a:pt x="96" y="1226"/>
                </a:lnTo>
                <a:lnTo>
                  <a:pt x="98" y="1217"/>
                </a:lnTo>
                <a:lnTo>
                  <a:pt x="99" y="1209"/>
                </a:lnTo>
                <a:lnTo>
                  <a:pt x="101" y="1201"/>
                </a:lnTo>
                <a:lnTo>
                  <a:pt x="103" y="1193"/>
                </a:lnTo>
                <a:lnTo>
                  <a:pt x="104" y="1185"/>
                </a:lnTo>
                <a:lnTo>
                  <a:pt x="106" y="1177"/>
                </a:lnTo>
                <a:lnTo>
                  <a:pt x="101" y="1184"/>
                </a:lnTo>
                <a:lnTo>
                  <a:pt x="97" y="1192"/>
                </a:lnTo>
                <a:lnTo>
                  <a:pt x="92" y="1199"/>
                </a:lnTo>
                <a:lnTo>
                  <a:pt x="88" y="1206"/>
                </a:lnTo>
                <a:lnTo>
                  <a:pt x="84" y="1213"/>
                </a:lnTo>
                <a:lnTo>
                  <a:pt x="79" y="1220"/>
                </a:lnTo>
                <a:lnTo>
                  <a:pt x="75" y="1228"/>
                </a:lnTo>
                <a:lnTo>
                  <a:pt x="70" y="1235"/>
                </a:lnTo>
                <a:lnTo>
                  <a:pt x="65" y="1242"/>
                </a:lnTo>
                <a:lnTo>
                  <a:pt x="61" y="1245"/>
                </a:lnTo>
                <a:lnTo>
                  <a:pt x="55" y="1246"/>
                </a:lnTo>
                <a:lnTo>
                  <a:pt x="50" y="1244"/>
                </a:lnTo>
                <a:lnTo>
                  <a:pt x="48" y="1239"/>
                </a:lnTo>
                <a:lnTo>
                  <a:pt x="48" y="1234"/>
                </a:lnTo>
                <a:lnTo>
                  <a:pt x="49" y="1229"/>
                </a:lnTo>
                <a:lnTo>
                  <a:pt x="51" y="1221"/>
                </a:lnTo>
                <a:lnTo>
                  <a:pt x="54" y="1213"/>
                </a:lnTo>
                <a:lnTo>
                  <a:pt x="58" y="1205"/>
                </a:lnTo>
                <a:lnTo>
                  <a:pt x="61" y="1198"/>
                </a:lnTo>
                <a:lnTo>
                  <a:pt x="65" y="1191"/>
                </a:lnTo>
                <a:lnTo>
                  <a:pt x="68" y="1183"/>
                </a:lnTo>
                <a:lnTo>
                  <a:pt x="72" y="1176"/>
                </a:lnTo>
                <a:lnTo>
                  <a:pt x="74" y="1168"/>
                </a:lnTo>
                <a:lnTo>
                  <a:pt x="69" y="1175"/>
                </a:lnTo>
                <a:lnTo>
                  <a:pt x="64" y="1181"/>
                </a:lnTo>
                <a:lnTo>
                  <a:pt x="59" y="1188"/>
                </a:lnTo>
                <a:lnTo>
                  <a:pt x="54" y="1195"/>
                </a:lnTo>
                <a:lnTo>
                  <a:pt x="49" y="1201"/>
                </a:lnTo>
                <a:lnTo>
                  <a:pt x="45" y="1208"/>
                </a:lnTo>
                <a:lnTo>
                  <a:pt x="41" y="1216"/>
                </a:lnTo>
                <a:lnTo>
                  <a:pt x="36" y="1221"/>
                </a:lnTo>
                <a:lnTo>
                  <a:pt x="29" y="1223"/>
                </a:lnTo>
                <a:lnTo>
                  <a:pt x="22" y="1220"/>
                </a:lnTo>
                <a:lnTo>
                  <a:pt x="21" y="1217"/>
                </a:lnTo>
                <a:lnTo>
                  <a:pt x="21" y="1212"/>
                </a:lnTo>
                <a:lnTo>
                  <a:pt x="23" y="1207"/>
                </a:lnTo>
                <a:lnTo>
                  <a:pt x="26" y="1200"/>
                </a:lnTo>
                <a:lnTo>
                  <a:pt x="29" y="1192"/>
                </a:lnTo>
                <a:lnTo>
                  <a:pt x="33" y="1185"/>
                </a:lnTo>
                <a:lnTo>
                  <a:pt x="36" y="1178"/>
                </a:lnTo>
                <a:lnTo>
                  <a:pt x="40" y="1170"/>
                </a:lnTo>
                <a:lnTo>
                  <a:pt x="44" y="1163"/>
                </a:lnTo>
                <a:lnTo>
                  <a:pt x="47" y="1156"/>
                </a:lnTo>
                <a:lnTo>
                  <a:pt x="50" y="1149"/>
                </a:lnTo>
                <a:lnTo>
                  <a:pt x="54" y="1141"/>
                </a:lnTo>
                <a:lnTo>
                  <a:pt x="57" y="1134"/>
                </a:lnTo>
                <a:lnTo>
                  <a:pt x="60" y="1126"/>
                </a:lnTo>
                <a:lnTo>
                  <a:pt x="62" y="1118"/>
                </a:lnTo>
                <a:lnTo>
                  <a:pt x="65" y="1110"/>
                </a:lnTo>
                <a:lnTo>
                  <a:pt x="57" y="1109"/>
                </a:lnTo>
                <a:lnTo>
                  <a:pt x="52" y="1114"/>
                </a:lnTo>
                <a:lnTo>
                  <a:pt x="47" y="1118"/>
                </a:lnTo>
                <a:lnTo>
                  <a:pt x="44" y="1119"/>
                </a:lnTo>
                <a:lnTo>
                  <a:pt x="42" y="1120"/>
                </a:lnTo>
                <a:lnTo>
                  <a:pt x="41" y="1121"/>
                </a:lnTo>
                <a:lnTo>
                  <a:pt x="34" y="1126"/>
                </a:lnTo>
                <a:lnTo>
                  <a:pt x="27" y="1129"/>
                </a:lnTo>
                <a:lnTo>
                  <a:pt x="20" y="1131"/>
                </a:lnTo>
                <a:lnTo>
                  <a:pt x="13" y="1132"/>
                </a:lnTo>
                <a:lnTo>
                  <a:pt x="6" y="1130"/>
                </a:lnTo>
                <a:lnTo>
                  <a:pt x="0" y="1126"/>
                </a:lnTo>
                <a:lnTo>
                  <a:pt x="6" y="1118"/>
                </a:lnTo>
                <a:lnTo>
                  <a:pt x="13" y="1113"/>
                </a:lnTo>
                <a:lnTo>
                  <a:pt x="21" y="1107"/>
                </a:lnTo>
                <a:lnTo>
                  <a:pt x="28" y="1100"/>
                </a:lnTo>
                <a:lnTo>
                  <a:pt x="33" y="1093"/>
                </a:lnTo>
                <a:lnTo>
                  <a:pt x="38" y="1086"/>
                </a:lnTo>
                <a:lnTo>
                  <a:pt x="43" y="1079"/>
                </a:lnTo>
                <a:lnTo>
                  <a:pt x="48" y="1071"/>
                </a:lnTo>
                <a:lnTo>
                  <a:pt x="52" y="1068"/>
                </a:lnTo>
                <a:lnTo>
                  <a:pt x="56" y="1065"/>
                </a:lnTo>
                <a:lnTo>
                  <a:pt x="60" y="1063"/>
                </a:lnTo>
                <a:lnTo>
                  <a:pt x="68" y="1059"/>
                </a:lnTo>
                <a:lnTo>
                  <a:pt x="77" y="1056"/>
                </a:lnTo>
                <a:lnTo>
                  <a:pt x="84" y="1053"/>
                </a:lnTo>
                <a:lnTo>
                  <a:pt x="92" y="1050"/>
                </a:lnTo>
                <a:lnTo>
                  <a:pt x="98" y="1044"/>
                </a:lnTo>
                <a:lnTo>
                  <a:pt x="103" y="1038"/>
                </a:lnTo>
                <a:lnTo>
                  <a:pt x="107" y="1031"/>
                </a:lnTo>
                <a:lnTo>
                  <a:pt x="111" y="1024"/>
                </a:lnTo>
                <a:lnTo>
                  <a:pt x="115" y="1015"/>
                </a:lnTo>
                <a:lnTo>
                  <a:pt x="119" y="1007"/>
                </a:lnTo>
                <a:lnTo>
                  <a:pt x="122" y="999"/>
                </a:lnTo>
                <a:lnTo>
                  <a:pt x="126" y="990"/>
                </a:lnTo>
                <a:lnTo>
                  <a:pt x="131" y="982"/>
                </a:lnTo>
                <a:lnTo>
                  <a:pt x="132" y="979"/>
                </a:lnTo>
                <a:lnTo>
                  <a:pt x="135" y="971"/>
                </a:lnTo>
                <a:lnTo>
                  <a:pt x="138" y="962"/>
                </a:lnTo>
                <a:lnTo>
                  <a:pt x="141" y="952"/>
                </a:lnTo>
                <a:lnTo>
                  <a:pt x="144" y="942"/>
                </a:lnTo>
                <a:lnTo>
                  <a:pt x="146" y="933"/>
                </a:lnTo>
                <a:lnTo>
                  <a:pt x="149" y="922"/>
                </a:lnTo>
                <a:lnTo>
                  <a:pt x="152" y="912"/>
                </a:lnTo>
                <a:lnTo>
                  <a:pt x="156" y="901"/>
                </a:lnTo>
                <a:lnTo>
                  <a:pt x="159" y="894"/>
                </a:lnTo>
                <a:lnTo>
                  <a:pt x="161" y="886"/>
                </a:lnTo>
                <a:lnTo>
                  <a:pt x="163" y="878"/>
                </a:lnTo>
                <a:lnTo>
                  <a:pt x="166" y="869"/>
                </a:lnTo>
                <a:lnTo>
                  <a:pt x="168" y="861"/>
                </a:lnTo>
                <a:lnTo>
                  <a:pt x="171" y="853"/>
                </a:lnTo>
                <a:lnTo>
                  <a:pt x="175" y="846"/>
                </a:lnTo>
                <a:lnTo>
                  <a:pt x="179" y="839"/>
                </a:lnTo>
                <a:lnTo>
                  <a:pt x="184" y="832"/>
                </a:lnTo>
                <a:lnTo>
                  <a:pt x="188" y="825"/>
                </a:lnTo>
                <a:lnTo>
                  <a:pt x="191" y="819"/>
                </a:lnTo>
                <a:lnTo>
                  <a:pt x="195" y="813"/>
                </a:lnTo>
                <a:lnTo>
                  <a:pt x="199" y="806"/>
                </a:lnTo>
                <a:lnTo>
                  <a:pt x="205" y="800"/>
                </a:lnTo>
                <a:lnTo>
                  <a:pt x="207" y="797"/>
                </a:lnTo>
                <a:lnTo>
                  <a:pt x="212" y="790"/>
                </a:lnTo>
                <a:lnTo>
                  <a:pt x="218" y="781"/>
                </a:lnTo>
                <a:lnTo>
                  <a:pt x="225" y="770"/>
                </a:lnTo>
                <a:lnTo>
                  <a:pt x="231" y="760"/>
                </a:lnTo>
                <a:lnTo>
                  <a:pt x="236" y="752"/>
                </a:lnTo>
                <a:lnTo>
                  <a:pt x="239" y="747"/>
                </a:lnTo>
                <a:lnTo>
                  <a:pt x="243" y="736"/>
                </a:lnTo>
                <a:lnTo>
                  <a:pt x="246" y="724"/>
                </a:lnTo>
                <a:lnTo>
                  <a:pt x="249" y="714"/>
                </a:lnTo>
                <a:lnTo>
                  <a:pt x="251" y="706"/>
                </a:lnTo>
                <a:lnTo>
                  <a:pt x="252" y="700"/>
                </a:lnTo>
                <a:lnTo>
                  <a:pt x="252" y="698"/>
                </a:lnTo>
                <a:lnTo>
                  <a:pt x="252" y="689"/>
                </a:lnTo>
                <a:lnTo>
                  <a:pt x="251" y="681"/>
                </a:lnTo>
                <a:lnTo>
                  <a:pt x="251" y="673"/>
                </a:lnTo>
                <a:lnTo>
                  <a:pt x="251" y="665"/>
                </a:lnTo>
                <a:lnTo>
                  <a:pt x="250" y="658"/>
                </a:lnTo>
                <a:lnTo>
                  <a:pt x="250" y="650"/>
                </a:lnTo>
                <a:lnTo>
                  <a:pt x="250" y="642"/>
                </a:lnTo>
                <a:lnTo>
                  <a:pt x="250" y="635"/>
                </a:lnTo>
                <a:lnTo>
                  <a:pt x="250" y="628"/>
                </a:lnTo>
                <a:lnTo>
                  <a:pt x="250" y="620"/>
                </a:lnTo>
                <a:lnTo>
                  <a:pt x="250" y="613"/>
                </a:lnTo>
                <a:lnTo>
                  <a:pt x="250" y="605"/>
                </a:lnTo>
                <a:lnTo>
                  <a:pt x="251" y="598"/>
                </a:lnTo>
                <a:lnTo>
                  <a:pt x="252" y="590"/>
                </a:lnTo>
                <a:lnTo>
                  <a:pt x="252" y="583"/>
                </a:lnTo>
                <a:lnTo>
                  <a:pt x="253" y="575"/>
                </a:lnTo>
                <a:lnTo>
                  <a:pt x="255" y="568"/>
                </a:lnTo>
                <a:lnTo>
                  <a:pt x="256" y="560"/>
                </a:lnTo>
                <a:lnTo>
                  <a:pt x="258" y="552"/>
                </a:lnTo>
                <a:lnTo>
                  <a:pt x="259" y="543"/>
                </a:lnTo>
                <a:lnTo>
                  <a:pt x="260" y="536"/>
                </a:lnTo>
                <a:lnTo>
                  <a:pt x="260" y="521"/>
                </a:lnTo>
                <a:lnTo>
                  <a:pt x="261" y="513"/>
                </a:lnTo>
                <a:lnTo>
                  <a:pt x="261" y="506"/>
                </a:lnTo>
                <a:lnTo>
                  <a:pt x="261" y="498"/>
                </a:lnTo>
                <a:lnTo>
                  <a:pt x="263" y="491"/>
                </a:lnTo>
                <a:lnTo>
                  <a:pt x="265" y="484"/>
                </a:lnTo>
                <a:lnTo>
                  <a:pt x="268" y="477"/>
                </a:lnTo>
                <a:lnTo>
                  <a:pt x="271" y="470"/>
                </a:lnTo>
                <a:lnTo>
                  <a:pt x="275" y="464"/>
                </a:lnTo>
                <a:lnTo>
                  <a:pt x="279" y="458"/>
                </a:lnTo>
                <a:lnTo>
                  <a:pt x="284" y="452"/>
                </a:lnTo>
                <a:lnTo>
                  <a:pt x="289" y="446"/>
                </a:lnTo>
                <a:lnTo>
                  <a:pt x="294" y="441"/>
                </a:lnTo>
                <a:lnTo>
                  <a:pt x="299" y="436"/>
                </a:lnTo>
                <a:lnTo>
                  <a:pt x="305" y="431"/>
                </a:lnTo>
                <a:lnTo>
                  <a:pt x="311" y="427"/>
                </a:lnTo>
                <a:lnTo>
                  <a:pt x="317" y="423"/>
                </a:lnTo>
                <a:lnTo>
                  <a:pt x="324" y="420"/>
                </a:lnTo>
                <a:lnTo>
                  <a:pt x="331" y="417"/>
                </a:lnTo>
                <a:lnTo>
                  <a:pt x="338" y="414"/>
                </a:lnTo>
                <a:lnTo>
                  <a:pt x="346" y="411"/>
                </a:lnTo>
                <a:lnTo>
                  <a:pt x="354" y="408"/>
                </a:lnTo>
                <a:lnTo>
                  <a:pt x="362" y="405"/>
                </a:lnTo>
                <a:lnTo>
                  <a:pt x="371" y="402"/>
                </a:lnTo>
                <a:lnTo>
                  <a:pt x="379" y="399"/>
                </a:lnTo>
                <a:lnTo>
                  <a:pt x="388" y="396"/>
                </a:lnTo>
                <a:lnTo>
                  <a:pt x="396" y="393"/>
                </a:lnTo>
                <a:lnTo>
                  <a:pt x="405" y="391"/>
                </a:lnTo>
                <a:lnTo>
                  <a:pt x="413" y="388"/>
                </a:lnTo>
                <a:lnTo>
                  <a:pt x="421" y="385"/>
                </a:lnTo>
                <a:lnTo>
                  <a:pt x="429" y="382"/>
                </a:lnTo>
                <a:lnTo>
                  <a:pt x="437" y="380"/>
                </a:lnTo>
                <a:lnTo>
                  <a:pt x="444" y="377"/>
                </a:lnTo>
                <a:lnTo>
                  <a:pt x="450" y="374"/>
                </a:lnTo>
                <a:lnTo>
                  <a:pt x="456" y="372"/>
                </a:lnTo>
                <a:lnTo>
                  <a:pt x="462" y="369"/>
                </a:lnTo>
                <a:lnTo>
                  <a:pt x="467" y="367"/>
                </a:lnTo>
                <a:lnTo>
                  <a:pt x="471" y="364"/>
                </a:lnTo>
                <a:lnTo>
                  <a:pt x="474" y="361"/>
                </a:lnTo>
                <a:lnTo>
                  <a:pt x="477" y="360"/>
                </a:lnTo>
                <a:lnTo>
                  <a:pt x="481" y="353"/>
                </a:lnTo>
                <a:lnTo>
                  <a:pt x="485" y="345"/>
                </a:lnTo>
                <a:lnTo>
                  <a:pt x="487" y="336"/>
                </a:lnTo>
                <a:lnTo>
                  <a:pt x="489" y="327"/>
                </a:lnTo>
                <a:lnTo>
                  <a:pt x="490" y="318"/>
                </a:lnTo>
                <a:lnTo>
                  <a:pt x="491" y="309"/>
                </a:lnTo>
                <a:lnTo>
                  <a:pt x="491" y="300"/>
                </a:lnTo>
                <a:lnTo>
                  <a:pt x="491" y="292"/>
                </a:lnTo>
                <a:lnTo>
                  <a:pt x="490" y="285"/>
                </a:lnTo>
                <a:lnTo>
                  <a:pt x="489" y="280"/>
                </a:lnTo>
                <a:lnTo>
                  <a:pt x="489" y="276"/>
                </a:lnTo>
                <a:lnTo>
                  <a:pt x="488" y="275"/>
                </a:lnTo>
                <a:lnTo>
                  <a:pt x="486" y="267"/>
                </a:lnTo>
                <a:lnTo>
                  <a:pt x="482" y="256"/>
                </a:lnTo>
                <a:lnTo>
                  <a:pt x="479" y="244"/>
                </a:lnTo>
                <a:lnTo>
                  <a:pt x="478" y="236"/>
                </a:lnTo>
                <a:lnTo>
                  <a:pt x="476" y="230"/>
                </a:lnTo>
                <a:lnTo>
                  <a:pt x="474" y="225"/>
                </a:lnTo>
                <a:lnTo>
                  <a:pt x="470" y="219"/>
                </a:lnTo>
                <a:lnTo>
                  <a:pt x="467" y="220"/>
                </a:lnTo>
                <a:lnTo>
                  <a:pt x="463" y="222"/>
                </a:lnTo>
                <a:lnTo>
                  <a:pt x="457" y="217"/>
                </a:lnTo>
                <a:lnTo>
                  <a:pt x="452" y="209"/>
                </a:lnTo>
                <a:lnTo>
                  <a:pt x="450" y="202"/>
                </a:lnTo>
                <a:lnTo>
                  <a:pt x="447" y="192"/>
                </a:lnTo>
                <a:lnTo>
                  <a:pt x="443" y="182"/>
                </a:lnTo>
                <a:lnTo>
                  <a:pt x="440" y="172"/>
                </a:lnTo>
                <a:lnTo>
                  <a:pt x="438" y="163"/>
                </a:lnTo>
                <a:lnTo>
                  <a:pt x="437" y="155"/>
                </a:lnTo>
                <a:lnTo>
                  <a:pt x="436" y="148"/>
                </a:lnTo>
                <a:lnTo>
                  <a:pt x="437" y="142"/>
                </a:lnTo>
                <a:lnTo>
                  <a:pt x="438" y="138"/>
                </a:lnTo>
                <a:lnTo>
                  <a:pt x="440" y="136"/>
                </a:lnTo>
                <a:lnTo>
                  <a:pt x="442" y="136"/>
                </a:lnTo>
                <a:lnTo>
                  <a:pt x="444" y="136"/>
                </a:lnTo>
                <a:lnTo>
                  <a:pt x="447" y="136"/>
                </a:lnTo>
                <a:lnTo>
                  <a:pt x="450" y="136"/>
                </a:lnTo>
                <a:lnTo>
                  <a:pt x="450" y="129"/>
                </a:lnTo>
                <a:lnTo>
                  <a:pt x="450" y="122"/>
                </a:lnTo>
                <a:lnTo>
                  <a:pt x="450" y="114"/>
                </a:lnTo>
                <a:lnTo>
                  <a:pt x="450" y="107"/>
                </a:lnTo>
                <a:lnTo>
                  <a:pt x="451" y="100"/>
                </a:lnTo>
                <a:lnTo>
                  <a:pt x="452" y="93"/>
                </a:lnTo>
                <a:lnTo>
                  <a:pt x="453" y="85"/>
                </a:lnTo>
                <a:lnTo>
                  <a:pt x="455" y="78"/>
                </a:lnTo>
                <a:lnTo>
                  <a:pt x="456" y="71"/>
                </a:lnTo>
                <a:lnTo>
                  <a:pt x="459" y="64"/>
                </a:lnTo>
                <a:lnTo>
                  <a:pt x="461" y="58"/>
                </a:lnTo>
                <a:lnTo>
                  <a:pt x="464" y="51"/>
                </a:lnTo>
                <a:lnTo>
                  <a:pt x="468" y="45"/>
                </a:lnTo>
                <a:lnTo>
                  <a:pt x="472" y="39"/>
                </a:lnTo>
                <a:lnTo>
                  <a:pt x="476" y="34"/>
                </a:lnTo>
                <a:lnTo>
                  <a:pt x="481" y="28"/>
                </a:lnTo>
                <a:lnTo>
                  <a:pt x="486" y="24"/>
                </a:lnTo>
                <a:lnTo>
                  <a:pt x="492" y="19"/>
                </a:lnTo>
                <a:lnTo>
                  <a:pt x="498" y="16"/>
                </a:lnTo>
                <a:lnTo>
                  <a:pt x="505" y="12"/>
                </a:lnTo>
                <a:lnTo>
                  <a:pt x="512" y="9"/>
                </a:lnTo>
                <a:lnTo>
                  <a:pt x="519" y="6"/>
                </a:lnTo>
                <a:lnTo>
                  <a:pt x="526" y="4"/>
                </a:lnTo>
                <a:lnTo>
                  <a:pt x="533" y="2"/>
                </a:lnTo>
                <a:lnTo>
                  <a:pt x="540" y="1"/>
                </a:lnTo>
                <a:lnTo>
                  <a:pt x="547" y="0"/>
                </a:lnTo>
                <a:lnTo>
                  <a:pt x="555" y="0"/>
                </a:lnTo>
                <a:lnTo>
                  <a:pt x="562" y="0"/>
                </a:lnTo>
                <a:lnTo>
                  <a:pt x="570" y="0"/>
                </a:lnTo>
                <a:lnTo>
                  <a:pt x="577" y="2"/>
                </a:lnTo>
                <a:lnTo>
                  <a:pt x="585" y="3"/>
                </a:lnTo>
                <a:lnTo>
                  <a:pt x="593" y="5"/>
                </a:lnTo>
                <a:lnTo>
                  <a:pt x="601" y="8"/>
                </a:lnTo>
                <a:lnTo>
                  <a:pt x="609" y="10"/>
                </a:lnTo>
                <a:lnTo>
                  <a:pt x="617" y="14"/>
                </a:lnTo>
                <a:lnTo>
                  <a:pt x="625" y="18"/>
                </a:lnTo>
                <a:lnTo>
                  <a:pt x="632" y="23"/>
                </a:lnTo>
                <a:lnTo>
                  <a:pt x="638" y="28"/>
                </a:lnTo>
                <a:lnTo>
                  <a:pt x="644" y="35"/>
                </a:lnTo>
                <a:lnTo>
                  <a:pt x="649" y="43"/>
                </a:lnTo>
                <a:lnTo>
                  <a:pt x="652" y="50"/>
                </a:lnTo>
                <a:lnTo>
                  <a:pt x="656" y="57"/>
                </a:lnTo>
                <a:lnTo>
                  <a:pt x="658" y="64"/>
                </a:lnTo>
                <a:lnTo>
                  <a:pt x="661" y="72"/>
                </a:lnTo>
                <a:lnTo>
                  <a:pt x="663" y="80"/>
                </a:lnTo>
                <a:lnTo>
                  <a:pt x="664" y="87"/>
                </a:lnTo>
                <a:lnTo>
                  <a:pt x="665" y="95"/>
                </a:lnTo>
                <a:lnTo>
                  <a:pt x="666" y="103"/>
                </a:lnTo>
                <a:lnTo>
                  <a:pt x="667" y="111"/>
                </a:lnTo>
                <a:lnTo>
                  <a:pt x="668" y="119"/>
                </a:lnTo>
                <a:lnTo>
                  <a:pt x="669" y="127"/>
                </a:lnTo>
                <a:lnTo>
                  <a:pt x="673" y="124"/>
                </a:lnTo>
                <a:lnTo>
                  <a:pt x="677" y="123"/>
                </a:lnTo>
                <a:lnTo>
                  <a:pt x="680" y="125"/>
                </a:lnTo>
                <a:lnTo>
                  <a:pt x="684" y="134"/>
                </a:lnTo>
                <a:lnTo>
                  <a:pt x="685" y="141"/>
                </a:lnTo>
                <a:lnTo>
                  <a:pt x="685" y="147"/>
                </a:lnTo>
                <a:lnTo>
                  <a:pt x="683" y="155"/>
                </a:lnTo>
                <a:lnTo>
                  <a:pt x="681" y="166"/>
                </a:lnTo>
                <a:lnTo>
                  <a:pt x="680" y="173"/>
                </a:lnTo>
                <a:lnTo>
                  <a:pt x="679" y="182"/>
                </a:lnTo>
                <a:lnTo>
                  <a:pt x="678" y="192"/>
                </a:lnTo>
                <a:lnTo>
                  <a:pt x="675" y="202"/>
                </a:lnTo>
                <a:lnTo>
                  <a:pt x="673" y="210"/>
                </a:lnTo>
                <a:lnTo>
                  <a:pt x="670" y="214"/>
                </a:lnTo>
                <a:lnTo>
                  <a:pt x="668" y="214"/>
                </a:lnTo>
                <a:lnTo>
                  <a:pt x="666" y="213"/>
                </a:lnTo>
                <a:lnTo>
                  <a:pt x="664" y="214"/>
                </a:lnTo>
                <a:lnTo>
                  <a:pt x="662" y="218"/>
                </a:lnTo>
                <a:lnTo>
                  <a:pt x="660" y="224"/>
                </a:lnTo>
                <a:lnTo>
                  <a:pt x="659" y="228"/>
                </a:lnTo>
                <a:lnTo>
                  <a:pt x="657" y="236"/>
                </a:lnTo>
                <a:lnTo>
                  <a:pt x="655" y="243"/>
                </a:lnTo>
                <a:lnTo>
                  <a:pt x="651" y="251"/>
                </a:lnTo>
                <a:lnTo>
                  <a:pt x="647" y="262"/>
                </a:lnTo>
                <a:lnTo>
                  <a:pt x="645" y="270"/>
                </a:lnTo>
                <a:lnTo>
                  <a:pt x="642" y="278"/>
                </a:lnTo>
                <a:lnTo>
                  <a:pt x="639" y="287"/>
                </a:lnTo>
                <a:lnTo>
                  <a:pt x="637" y="293"/>
                </a:lnTo>
                <a:lnTo>
                  <a:pt x="636" y="300"/>
                </a:lnTo>
                <a:lnTo>
                  <a:pt x="636" y="309"/>
                </a:lnTo>
                <a:lnTo>
                  <a:pt x="637" y="318"/>
                </a:lnTo>
                <a:lnTo>
                  <a:pt x="638" y="327"/>
                </a:lnTo>
                <a:lnTo>
                  <a:pt x="639" y="337"/>
                </a:lnTo>
                <a:lnTo>
                  <a:pt x="640" y="345"/>
                </a:lnTo>
                <a:lnTo>
                  <a:pt x="642" y="352"/>
                </a:lnTo>
                <a:lnTo>
                  <a:pt x="643" y="358"/>
                </a:lnTo>
                <a:lnTo>
                  <a:pt x="646" y="365"/>
                </a:lnTo>
                <a:lnTo>
                  <a:pt x="652" y="372"/>
                </a:lnTo>
                <a:lnTo>
                  <a:pt x="658" y="377"/>
                </a:lnTo>
                <a:lnTo>
                  <a:pt x="666" y="380"/>
                </a:lnTo>
                <a:lnTo>
                  <a:pt x="674" y="384"/>
                </a:lnTo>
                <a:lnTo>
                  <a:pt x="683" y="386"/>
                </a:lnTo>
                <a:lnTo>
                  <a:pt x="691" y="389"/>
                </a:lnTo>
                <a:lnTo>
                  <a:pt x="699" y="391"/>
                </a:lnTo>
                <a:lnTo>
                  <a:pt x="707" y="393"/>
                </a:lnTo>
                <a:lnTo>
                  <a:pt x="715" y="395"/>
                </a:lnTo>
                <a:lnTo>
                  <a:pt x="722" y="397"/>
                </a:lnTo>
                <a:lnTo>
                  <a:pt x="729" y="398"/>
                </a:lnTo>
                <a:lnTo>
                  <a:pt x="737" y="399"/>
                </a:lnTo>
                <a:lnTo>
                  <a:pt x="744" y="401"/>
                </a:lnTo>
                <a:lnTo>
                  <a:pt x="751" y="402"/>
                </a:lnTo>
                <a:lnTo>
                  <a:pt x="759" y="404"/>
                </a:lnTo>
                <a:lnTo>
                  <a:pt x="767" y="405"/>
                </a:lnTo>
                <a:lnTo>
                  <a:pt x="775" y="407"/>
                </a:lnTo>
                <a:lnTo>
                  <a:pt x="786" y="410"/>
                </a:lnTo>
                <a:lnTo>
                  <a:pt x="793" y="414"/>
                </a:lnTo>
                <a:lnTo>
                  <a:pt x="801" y="418"/>
                </a:lnTo>
                <a:lnTo>
                  <a:pt x="809" y="423"/>
                </a:lnTo>
                <a:lnTo>
                  <a:pt x="819" y="430"/>
                </a:lnTo>
                <a:lnTo>
                  <a:pt x="826" y="437"/>
                </a:lnTo>
                <a:lnTo>
                  <a:pt x="832" y="443"/>
                </a:lnTo>
                <a:lnTo>
                  <a:pt x="837" y="449"/>
                </a:lnTo>
                <a:lnTo>
                  <a:pt x="841" y="454"/>
                </a:lnTo>
                <a:lnTo>
                  <a:pt x="845" y="460"/>
                </a:lnTo>
                <a:lnTo>
                  <a:pt x="848" y="466"/>
                </a:lnTo>
                <a:lnTo>
                  <a:pt x="852" y="473"/>
                </a:lnTo>
                <a:lnTo>
                  <a:pt x="856" y="480"/>
                </a:lnTo>
                <a:lnTo>
                  <a:pt x="859" y="488"/>
                </a:lnTo>
                <a:lnTo>
                  <a:pt x="862" y="497"/>
                </a:lnTo>
                <a:lnTo>
                  <a:pt x="865" y="506"/>
                </a:lnTo>
                <a:lnTo>
                  <a:pt x="867" y="514"/>
                </a:lnTo>
                <a:lnTo>
                  <a:pt x="868" y="522"/>
                </a:lnTo>
                <a:lnTo>
                  <a:pt x="868" y="530"/>
                </a:lnTo>
                <a:lnTo>
                  <a:pt x="869" y="538"/>
                </a:lnTo>
                <a:lnTo>
                  <a:pt x="869" y="547"/>
                </a:lnTo>
                <a:lnTo>
                  <a:pt x="869" y="556"/>
                </a:lnTo>
                <a:lnTo>
                  <a:pt x="869" y="564"/>
                </a:lnTo>
                <a:lnTo>
                  <a:pt x="869" y="571"/>
                </a:lnTo>
                <a:lnTo>
                  <a:pt x="870" y="580"/>
                </a:lnTo>
                <a:lnTo>
                  <a:pt x="871" y="589"/>
                </a:lnTo>
                <a:lnTo>
                  <a:pt x="872" y="597"/>
                </a:lnTo>
                <a:lnTo>
                  <a:pt x="874" y="604"/>
                </a:lnTo>
                <a:lnTo>
                  <a:pt x="875" y="611"/>
                </a:lnTo>
                <a:lnTo>
                  <a:pt x="876" y="618"/>
                </a:lnTo>
                <a:lnTo>
                  <a:pt x="878" y="624"/>
                </a:lnTo>
                <a:lnTo>
                  <a:pt x="879" y="631"/>
                </a:lnTo>
                <a:lnTo>
                  <a:pt x="881" y="637"/>
                </a:lnTo>
                <a:lnTo>
                  <a:pt x="882" y="643"/>
                </a:lnTo>
                <a:lnTo>
                  <a:pt x="883" y="650"/>
                </a:lnTo>
                <a:lnTo>
                  <a:pt x="884" y="657"/>
                </a:lnTo>
                <a:lnTo>
                  <a:pt x="885" y="665"/>
                </a:lnTo>
                <a:lnTo>
                  <a:pt x="885" y="673"/>
                </a:lnTo>
                <a:lnTo>
                  <a:pt x="885" y="682"/>
                </a:lnTo>
                <a:lnTo>
                  <a:pt x="885" y="690"/>
                </a:lnTo>
                <a:lnTo>
                  <a:pt x="884" y="698"/>
                </a:lnTo>
                <a:lnTo>
                  <a:pt x="884" y="706"/>
                </a:lnTo>
                <a:lnTo>
                  <a:pt x="883" y="714"/>
                </a:lnTo>
                <a:lnTo>
                  <a:pt x="882" y="722"/>
                </a:lnTo>
                <a:lnTo>
                  <a:pt x="881" y="730"/>
                </a:lnTo>
                <a:lnTo>
                  <a:pt x="881" y="739"/>
                </a:lnTo>
                <a:lnTo>
                  <a:pt x="881" y="748"/>
                </a:lnTo>
                <a:lnTo>
                  <a:pt x="883" y="756"/>
                </a:lnTo>
                <a:lnTo>
                  <a:pt x="888" y="764"/>
                </a:lnTo>
                <a:lnTo>
                  <a:pt x="894" y="772"/>
                </a:lnTo>
                <a:lnTo>
                  <a:pt x="898" y="778"/>
                </a:lnTo>
                <a:lnTo>
                  <a:pt x="902" y="784"/>
                </a:lnTo>
                <a:lnTo>
                  <a:pt x="906" y="790"/>
                </a:lnTo>
                <a:lnTo>
                  <a:pt x="910" y="797"/>
                </a:lnTo>
                <a:lnTo>
                  <a:pt x="915" y="803"/>
                </a:lnTo>
                <a:lnTo>
                  <a:pt x="919" y="810"/>
                </a:lnTo>
                <a:lnTo>
                  <a:pt x="923" y="817"/>
                </a:lnTo>
                <a:lnTo>
                  <a:pt x="928" y="824"/>
                </a:lnTo>
                <a:lnTo>
                  <a:pt x="932" y="831"/>
                </a:lnTo>
                <a:lnTo>
                  <a:pt x="936" y="838"/>
                </a:lnTo>
                <a:lnTo>
                  <a:pt x="940" y="845"/>
                </a:lnTo>
                <a:lnTo>
                  <a:pt x="944" y="853"/>
                </a:lnTo>
                <a:lnTo>
                  <a:pt x="948" y="860"/>
                </a:lnTo>
                <a:lnTo>
                  <a:pt x="951" y="867"/>
                </a:lnTo>
                <a:lnTo>
                  <a:pt x="955" y="874"/>
                </a:lnTo>
                <a:lnTo>
                  <a:pt x="958" y="881"/>
                </a:lnTo>
                <a:lnTo>
                  <a:pt x="960" y="888"/>
                </a:lnTo>
                <a:lnTo>
                  <a:pt x="963" y="894"/>
                </a:lnTo>
                <a:lnTo>
                  <a:pt x="965" y="901"/>
                </a:lnTo>
                <a:lnTo>
                  <a:pt x="967" y="909"/>
                </a:lnTo>
                <a:lnTo>
                  <a:pt x="970" y="916"/>
                </a:lnTo>
                <a:lnTo>
                  <a:pt x="972" y="924"/>
                </a:lnTo>
                <a:lnTo>
                  <a:pt x="975" y="931"/>
                </a:lnTo>
                <a:lnTo>
                  <a:pt x="978" y="939"/>
                </a:lnTo>
                <a:lnTo>
                  <a:pt x="980" y="946"/>
                </a:lnTo>
                <a:lnTo>
                  <a:pt x="983" y="953"/>
                </a:lnTo>
                <a:lnTo>
                  <a:pt x="986" y="961"/>
                </a:lnTo>
                <a:lnTo>
                  <a:pt x="989" y="968"/>
                </a:lnTo>
                <a:lnTo>
                  <a:pt x="991" y="976"/>
                </a:lnTo>
                <a:lnTo>
                  <a:pt x="994" y="983"/>
                </a:lnTo>
                <a:lnTo>
                  <a:pt x="997" y="990"/>
                </a:lnTo>
                <a:lnTo>
                  <a:pt x="1000" y="998"/>
                </a:lnTo>
                <a:lnTo>
                  <a:pt x="1002" y="1005"/>
                </a:lnTo>
                <a:lnTo>
                  <a:pt x="1005" y="1013"/>
                </a:lnTo>
                <a:lnTo>
                  <a:pt x="1007" y="1020"/>
                </a:lnTo>
                <a:lnTo>
                  <a:pt x="1011" y="1028"/>
                </a:lnTo>
                <a:lnTo>
                  <a:pt x="1017" y="1034"/>
                </a:lnTo>
                <a:lnTo>
                  <a:pt x="1024" y="1037"/>
                </a:lnTo>
                <a:lnTo>
                  <a:pt x="1034" y="1040"/>
                </a:lnTo>
                <a:lnTo>
                  <a:pt x="1044" y="1043"/>
                </a:lnTo>
                <a:lnTo>
                  <a:pt x="1054" y="1046"/>
                </a:lnTo>
                <a:lnTo>
                  <a:pt x="1061" y="1049"/>
                </a:lnTo>
                <a:lnTo>
                  <a:pt x="1069" y="1054"/>
                </a:lnTo>
                <a:lnTo>
                  <a:pt x="1074" y="1057"/>
                </a:lnTo>
                <a:lnTo>
                  <a:pt x="1081" y="1063"/>
                </a:lnTo>
                <a:lnTo>
                  <a:pt x="1088" y="1069"/>
                </a:lnTo>
                <a:lnTo>
                  <a:pt x="1094" y="1074"/>
                </a:lnTo>
                <a:lnTo>
                  <a:pt x="1100" y="1079"/>
                </a:lnTo>
                <a:lnTo>
                  <a:pt x="1107" y="1083"/>
                </a:lnTo>
                <a:lnTo>
                  <a:pt x="1113" y="1087"/>
                </a:lnTo>
                <a:lnTo>
                  <a:pt x="1120" y="1091"/>
                </a:lnTo>
                <a:lnTo>
                  <a:pt x="1128" y="1095"/>
                </a:lnTo>
                <a:lnTo>
                  <a:pt x="1135" y="1099"/>
                </a:lnTo>
                <a:lnTo>
                  <a:pt x="1144" y="1103"/>
                </a:lnTo>
                <a:lnTo>
                  <a:pt x="1146" y="1106"/>
                </a:lnTo>
                <a:lnTo>
                  <a:pt x="1143" y="1110"/>
                </a:lnTo>
                <a:lnTo>
                  <a:pt x="1139" y="1112"/>
                </a:lnTo>
                <a:lnTo>
                  <a:pt x="1130" y="1115"/>
                </a:lnTo>
                <a:lnTo>
                  <a:pt x="1120" y="1115"/>
                </a:lnTo>
                <a:lnTo>
                  <a:pt x="1110" y="1112"/>
                </a:lnTo>
                <a:lnTo>
                  <a:pt x="1103" y="1109"/>
                </a:lnTo>
                <a:lnTo>
                  <a:pt x="1095" y="1105"/>
                </a:lnTo>
                <a:lnTo>
                  <a:pt x="1088" y="1102"/>
                </a:lnTo>
                <a:lnTo>
                  <a:pt x="1082" y="1100"/>
                </a:lnTo>
                <a:lnTo>
                  <a:pt x="1077" y="1103"/>
                </a:lnTo>
                <a:lnTo>
                  <a:pt x="1075" y="1109"/>
                </a:lnTo>
                <a:lnTo>
                  <a:pt x="1076" y="1116"/>
                </a:lnTo>
                <a:lnTo>
                  <a:pt x="1079" y="1123"/>
                </a:lnTo>
                <a:lnTo>
                  <a:pt x="1084" y="1130"/>
                </a:lnTo>
                <a:lnTo>
                  <a:pt x="1089" y="1138"/>
                </a:lnTo>
                <a:lnTo>
                  <a:pt x="1094" y="1145"/>
                </a:lnTo>
                <a:lnTo>
                  <a:pt x="1099" y="1152"/>
                </a:lnTo>
                <a:lnTo>
                  <a:pt x="1103" y="1158"/>
                </a:lnTo>
                <a:lnTo>
                  <a:pt x="1108" y="1164"/>
                </a:lnTo>
                <a:lnTo>
                  <a:pt x="1113" y="1171"/>
                </a:lnTo>
                <a:lnTo>
                  <a:pt x="1118" y="1177"/>
                </a:lnTo>
                <a:lnTo>
                  <a:pt x="1123" y="1183"/>
                </a:lnTo>
                <a:lnTo>
                  <a:pt x="1126" y="1189"/>
                </a:lnTo>
                <a:lnTo>
                  <a:pt x="1129" y="1194"/>
                </a:lnTo>
                <a:lnTo>
                  <a:pt x="1129" y="1198"/>
                </a:lnTo>
                <a:lnTo>
                  <a:pt x="1126" y="1202"/>
                </a:lnTo>
                <a:lnTo>
                  <a:pt x="1121" y="1204"/>
                </a:lnTo>
                <a:lnTo>
                  <a:pt x="1118" y="1205"/>
                </a:lnTo>
                <a:lnTo>
                  <a:pt x="1116" y="1204"/>
                </a:lnTo>
                <a:lnTo>
                  <a:pt x="1110" y="1198"/>
                </a:lnTo>
                <a:lnTo>
                  <a:pt x="1103" y="1192"/>
                </a:lnTo>
                <a:lnTo>
                  <a:pt x="1097" y="1187"/>
                </a:lnTo>
                <a:lnTo>
                  <a:pt x="1090" y="1182"/>
                </a:lnTo>
                <a:lnTo>
                  <a:pt x="1084" y="1177"/>
                </a:lnTo>
                <a:lnTo>
                  <a:pt x="1079" y="1171"/>
                </a:lnTo>
                <a:lnTo>
                  <a:pt x="1074" y="1164"/>
                </a:lnTo>
                <a:lnTo>
                  <a:pt x="1079" y="1174"/>
                </a:lnTo>
                <a:lnTo>
                  <a:pt x="1084" y="1186"/>
                </a:lnTo>
                <a:lnTo>
                  <a:pt x="1088" y="1195"/>
                </a:lnTo>
                <a:lnTo>
                  <a:pt x="1093" y="1201"/>
                </a:lnTo>
                <a:lnTo>
                  <a:pt x="1098" y="1207"/>
                </a:lnTo>
                <a:lnTo>
                  <a:pt x="1103" y="1214"/>
                </a:lnTo>
                <a:lnTo>
                  <a:pt x="1106" y="1220"/>
                </a:lnTo>
                <a:lnTo>
                  <a:pt x="1106" y="1227"/>
                </a:lnTo>
                <a:lnTo>
                  <a:pt x="1103" y="1233"/>
                </a:lnTo>
                <a:lnTo>
                  <a:pt x="1097" y="1235"/>
                </a:lnTo>
                <a:lnTo>
                  <a:pt x="1090" y="1231"/>
                </a:lnTo>
                <a:lnTo>
                  <a:pt x="1083" y="1226"/>
                </a:lnTo>
                <a:lnTo>
                  <a:pt x="1077" y="1221"/>
                </a:lnTo>
                <a:lnTo>
                  <a:pt x="1072" y="1215"/>
                </a:lnTo>
                <a:lnTo>
                  <a:pt x="1068" y="1208"/>
                </a:lnTo>
                <a:lnTo>
                  <a:pt x="1063" y="1202"/>
                </a:lnTo>
                <a:lnTo>
                  <a:pt x="1059" y="1195"/>
                </a:lnTo>
                <a:lnTo>
                  <a:pt x="1055" y="1188"/>
                </a:lnTo>
                <a:lnTo>
                  <a:pt x="1050" y="1182"/>
                </a:lnTo>
                <a:lnTo>
                  <a:pt x="1045" y="1176"/>
                </a:lnTo>
                <a:lnTo>
                  <a:pt x="1049" y="1186"/>
                </a:lnTo>
                <a:lnTo>
                  <a:pt x="1054" y="1196"/>
                </a:lnTo>
                <a:lnTo>
                  <a:pt x="1057" y="1205"/>
                </a:lnTo>
                <a:lnTo>
                  <a:pt x="1060" y="1214"/>
                </a:lnTo>
                <a:lnTo>
                  <a:pt x="1062" y="1222"/>
                </a:lnTo>
                <a:lnTo>
                  <a:pt x="1063" y="1230"/>
                </a:lnTo>
                <a:lnTo>
                  <a:pt x="1064" y="1236"/>
                </a:lnTo>
                <a:lnTo>
                  <a:pt x="1064" y="1241"/>
                </a:lnTo>
                <a:lnTo>
                  <a:pt x="1062" y="1244"/>
                </a:lnTo>
                <a:lnTo>
                  <a:pt x="1060" y="1246"/>
                </a:lnTo>
                <a:lnTo>
                  <a:pt x="1056" y="1247"/>
                </a:lnTo>
                <a:lnTo>
                  <a:pt x="1052" y="1246"/>
                </a:lnTo>
                <a:lnTo>
                  <a:pt x="1049" y="1244"/>
                </a:lnTo>
                <a:lnTo>
                  <a:pt x="1047" y="1241"/>
                </a:lnTo>
                <a:lnTo>
                  <a:pt x="1044" y="1238"/>
                </a:lnTo>
                <a:lnTo>
                  <a:pt x="1042" y="1233"/>
                </a:lnTo>
                <a:lnTo>
                  <a:pt x="1039" y="1228"/>
                </a:lnTo>
                <a:lnTo>
                  <a:pt x="1035" y="1221"/>
                </a:lnTo>
                <a:lnTo>
                  <a:pt x="1031" y="1213"/>
                </a:lnTo>
                <a:lnTo>
                  <a:pt x="1026" y="1203"/>
                </a:lnTo>
                <a:lnTo>
                  <a:pt x="1021" y="1192"/>
                </a:lnTo>
                <a:lnTo>
                  <a:pt x="1015" y="1179"/>
                </a:lnTo>
                <a:lnTo>
                  <a:pt x="1015" y="1188"/>
                </a:lnTo>
                <a:lnTo>
                  <a:pt x="1017" y="1197"/>
                </a:lnTo>
                <a:lnTo>
                  <a:pt x="1018" y="1206"/>
                </a:lnTo>
                <a:lnTo>
                  <a:pt x="1018" y="1215"/>
                </a:lnTo>
                <a:lnTo>
                  <a:pt x="1018" y="1223"/>
                </a:lnTo>
                <a:lnTo>
                  <a:pt x="1016" y="1232"/>
                </a:lnTo>
                <a:lnTo>
                  <a:pt x="1013" y="1237"/>
                </a:lnTo>
                <a:lnTo>
                  <a:pt x="1008" y="1236"/>
                </a:lnTo>
                <a:lnTo>
                  <a:pt x="1003" y="1231"/>
                </a:lnTo>
                <a:lnTo>
                  <a:pt x="1000" y="1225"/>
                </a:lnTo>
                <a:lnTo>
                  <a:pt x="998" y="1217"/>
                </a:lnTo>
                <a:lnTo>
                  <a:pt x="996" y="1210"/>
                </a:lnTo>
                <a:lnTo>
                  <a:pt x="994" y="1202"/>
                </a:lnTo>
                <a:lnTo>
                  <a:pt x="991" y="1194"/>
                </a:lnTo>
                <a:lnTo>
                  <a:pt x="989" y="1187"/>
                </a:lnTo>
                <a:lnTo>
                  <a:pt x="987" y="1179"/>
                </a:lnTo>
                <a:lnTo>
                  <a:pt x="985" y="1171"/>
                </a:lnTo>
                <a:lnTo>
                  <a:pt x="983" y="1164"/>
                </a:lnTo>
                <a:lnTo>
                  <a:pt x="980" y="1156"/>
                </a:lnTo>
                <a:lnTo>
                  <a:pt x="978" y="1148"/>
                </a:lnTo>
                <a:lnTo>
                  <a:pt x="975" y="1140"/>
                </a:lnTo>
                <a:lnTo>
                  <a:pt x="971" y="1131"/>
                </a:lnTo>
                <a:lnTo>
                  <a:pt x="967" y="1123"/>
                </a:lnTo>
                <a:lnTo>
                  <a:pt x="963" y="1116"/>
                </a:lnTo>
                <a:lnTo>
                  <a:pt x="960" y="1109"/>
                </a:lnTo>
                <a:lnTo>
                  <a:pt x="956" y="1101"/>
                </a:lnTo>
                <a:lnTo>
                  <a:pt x="953" y="1094"/>
                </a:lnTo>
                <a:lnTo>
                  <a:pt x="949" y="1086"/>
                </a:lnTo>
                <a:lnTo>
                  <a:pt x="945" y="1078"/>
                </a:lnTo>
                <a:lnTo>
                  <a:pt x="940" y="1069"/>
                </a:lnTo>
                <a:lnTo>
                  <a:pt x="934" y="1062"/>
                </a:lnTo>
                <a:lnTo>
                  <a:pt x="926" y="1054"/>
                </a:lnTo>
                <a:lnTo>
                  <a:pt x="919" y="1048"/>
                </a:lnTo>
                <a:lnTo>
                  <a:pt x="917" y="1045"/>
                </a:lnTo>
                <a:lnTo>
                  <a:pt x="909" y="1037"/>
                </a:lnTo>
                <a:lnTo>
                  <a:pt x="902" y="1030"/>
                </a:lnTo>
                <a:lnTo>
                  <a:pt x="896" y="1023"/>
                </a:lnTo>
                <a:lnTo>
                  <a:pt x="890" y="1017"/>
                </a:lnTo>
                <a:lnTo>
                  <a:pt x="886" y="1011"/>
                </a:lnTo>
                <a:lnTo>
                  <a:pt x="882" y="1006"/>
                </a:lnTo>
                <a:lnTo>
                  <a:pt x="878" y="1001"/>
                </a:lnTo>
                <a:lnTo>
                  <a:pt x="874" y="996"/>
                </a:lnTo>
                <a:lnTo>
                  <a:pt x="870" y="991"/>
                </a:lnTo>
                <a:lnTo>
                  <a:pt x="866" y="985"/>
                </a:lnTo>
                <a:lnTo>
                  <a:pt x="862" y="979"/>
                </a:lnTo>
                <a:lnTo>
                  <a:pt x="857" y="973"/>
                </a:lnTo>
                <a:lnTo>
                  <a:pt x="855" y="971"/>
                </a:lnTo>
                <a:lnTo>
                  <a:pt x="853" y="967"/>
                </a:lnTo>
                <a:lnTo>
                  <a:pt x="850" y="962"/>
                </a:lnTo>
                <a:lnTo>
                  <a:pt x="846" y="956"/>
                </a:lnTo>
                <a:lnTo>
                  <a:pt x="841" y="949"/>
                </a:lnTo>
                <a:lnTo>
                  <a:pt x="837" y="941"/>
                </a:lnTo>
                <a:lnTo>
                  <a:pt x="831" y="932"/>
                </a:lnTo>
                <a:lnTo>
                  <a:pt x="826" y="923"/>
                </a:lnTo>
                <a:lnTo>
                  <a:pt x="821" y="914"/>
                </a:lnTo>
                <a:lnTo>
                  <a:pt x="816" y="906"/>
                </a:lnTo>
                <a:lnTo>
                  <a:pt x="811" y="897"/>
                </a:lnTo>
                <a:lnTo>
                  <a:pt x="806" y="890"/>
                </a:lnTo>
                <a:lnTo>
                  <a:pt x="802" y="883"/>
                </a:lnTo>
                <a:lnTo>
                  <a:pt x="799" y="877"/>
                </a:lnTo>
                <a:lnTo>
                  <a:pt x="793" y="870"/>
                </a:lnTo>
                <a:lnTo>
                  <a:pt x="787" y="862"/>
                </a:lnTo>
                <a:lnTo>
                  <a:pt x="783" y="854"/>
                </a:lnTo>
                <a:lnTo>
                  <a:pt x="781" y="849"/>
                </a:lnTo>
                <a:lnTo>
                  <a:pt x="779" y="843"/>
                </a:lnTo>
                <a:lnTo>
                  <a:pt x="777" y="836"/>
                </a:lnTo>
                <a:lnTo>
                  <a:pt x="775" y="828"/>
                </a:lnTo>
                <a:lnTo>
                  <a:pt x="773" y="819"/>
                </a:lnTo>
                <a:lnTo>
                  <a:pt x="772" y="810"/>
                </a:lnTo>
                <a:lnTo>
                  <a:pt x="770" y="801"/>
                </a:lnTo>
                <a:lnTo>
                  <a:pt x="768" y="792"/>
                </a:lnTo>
                <a:lnTo>
                  <a:pt x="766" y="784"/>
                </a:lnTo>
                <a:lnTo>
                  <a:pt x="764" y="776"/>
                </a:lnTo>
                <a:lnTo>
                  <a:pt x="762" y="768"/>
                </a:lnTo>
                <a:lnTo>
                  <a:pt x="761" y="762"/>
                </a:lnTo>
                <a:lnTo>
                  <a:pt x="759" y="757"/>
                </a:lnTo>
                <a:lnTo>
                  <a:pt x="759" y="762"/>
                </a:lnTo>
                <a:lnTo>
                  <a:pt x="759" y="769"/>
                </a:lnTo>
                <a:lnTo>
                  <a:pt x="758" y="776"/>
                </a:lnTo>
                <a:lnTo>
                  <a:pt x="757" y="783"/>
                </a:lnTo>
                <a:lnTo>
                  <a:pt x="756" y="791"/>
                </a:lnTo>
                <a:lnTo>
                  <a:pt x="755" y="800"/>
                </a:lnTo>
                <a:lnTo>
                  <a:pt x="753" y="808"/>
                </a:lnTo>
                <a:lnTo>
                  <a:pt x="751" y="817"/>
                </a:lnTo>
                <a:lnTo>
                  <a:pt x="750" y="826"/>
                </a:lnTo>
                <a:lnTo>
                  <a:pt x="748" y="835"/>
                </a:lnTo>
                <a:lnTo>
                  <a:pt x="746" y="844"/>
                </a:lnTo>
                <a:lnTo>
                  <a:pt x="744" y="853"/>
                </a:lnTo>
                <a:lnTo>
                  <a:pt x="742" y="861"/>
                </a:lnTo>
                <a:lnTo>
                  <a:pt x="741" y="869"/>
                </a:lnTo>
                <a:lnTo>
                  <a:pt x="739" y="877"/>
                </a:lnTo>
                <a:lnTo>
                  <a:pt x="738" y="884"/>
                </a:lnTo>
                <a:lnTo>
                  <a:pt x="737" y="890"/>
                </a:lnTo>
                <a:lnTo>
                  <a:pt x="736" y="895"/>
                </a:lnTo>
                <a:lnTo>
                  <a:pt x="736" y="904"/>
                </a:lnTo>
                <a:lnTo>
                  <a:pt x="736" y="913"/>
                </a:lnTo>
                <a:lnTo>
                  <a:pt x="736" y="921"/>
                </a:lnTo>
                <a:lnTo>
                  <a:pt x="737" y="929"/>
                </a:lnTo>
                <a:lnTo>
                  <a:pt x="738" y="937"/>
                </a:lnTo>
                <a:lnTo>
                  <a:pt x="739" y="945"/>
                </a:lnTo>
                <a:lnTo>
                  <a:pt x="740" y="953"/>
                </a:lnTo>
                <a:lnTo>
                  <a:pt x="742" y="960"/>
                </a:lnTo>
                <a:lnTo>
                  <a:pt x="744" y="968"/>
                </a:lnTo>
                <a:lnTo>
                  <a:pt x="746" y="975"/>
                </a:lnTo>
                <a:lnTo>
                  <a:pt x="748" y="982"/>
                </a:lnTo>
                <a:lnTo>
                  <a:pt x="750" y="989"/>
                </a:lnTo>
                <a:lnTo>
                  <a:pt x="752" y="995"/>
                </a:lnTo>
                <a:lnTo>
                  <a:pt x="754" y="1002"/>
                </a:lnTo>
                <a:lnTo>
                  <a:pt x="756" y="1009"/>
                </a:lnTo>
                <a:lnTo>
                  <a:pt x="757" y="1015"/>
                </a:lnTo>
                <a:lnTo>
                  <a:pt x="758" y="1021"/>
                </a:lnTo>
                <a:lnTo>
                  <a:pt x="759" y="1027"/>
                </a:lnTo>
                <a:lnTo>
                  <a:pt x="759" y="1033"/>
                </a:lnTo>
                <a:lnTo>
                  <a:pt x="759" y="1038"/>
                </a:lnTo>
                <a:lnTo>
                  <a:pt x="758" y="1044"/>
                </a:lnTo>
                <a:lnTo>
                  <a:pt x="757" y="1053"/>
                </a:lnTo>
                <a:lnTo>
                  <a:pt x="758" y="1061"/>
                </a:lnTo>
                <a:lnTo>
                  <a:pt x="759" y="1068"/>
                </a:lnTo>
                <a:lnTo>
                  <a:pt x="762" y="1075"/>
                </a:lnTo>
                <a:lnTo>
                  <a:pt x="764" y="1083"/>
                </a:lnTo>
                <a:lnTo>
                  <a:pt x="767" y="1091"/>
                </a:lnTo>
                <a:lnTo>
                  <a:pt x="769" y="1100"/>
                </a:lnTo>
                <a:lnTo>
                  <a:pt x="770" y="1108"/>
                </a:lnTo>
                <a:lnTo>
                  <a:pt x="771" y="1116"/>
                </a:lnTo>
                <a:lnTo>
                  <a:pt x="772" y="1123"/>
                </a:lnTo>
                <a:lnTo>
                  <a:pt x="773" y="1131"/>
                </a:lnTo>
                <a:lnTo>
                  <a:pt x="774" y="1138"/>
                </a:lnTo>
                <a:lnTo>
                  <a:pt x="775" y="1146"/>
                </a:lnTo>
                <a:lnTo>
                  <a:pt x="776" y="1153"/>
                </a:lnTo>
                <a:lnTo>
                  <a:pt x="776" y="1161"/>
                </a:lnTo>
                <a:lnTo>
                  <a:pt x="777" y="1168"/>
                </a:lnTo>
                <a:lnTo>
                  <a:pt x="778" y="1176"/>
                </a:lnTo>
                <a:lnTo>
                  <a:pt x="779" y="1183"/>
                </a:lnTo>
                <a:lnTo>
                  <a:pt x="779" y="1191"/>
                </a:lnTo>
                <a:lnTo>
                  <a:pt x="780" y="1198"/>
                </a:lnTo>
                <a:lnTo>
                  <a:pt x="780" y="1206"/>
                </a:lnTo>
                <a:lnTo>
                  <a:pt x="781" y="1214"/>
                </a:lnTo>
                <a:lnTo>
                  <a:pt x="781" y="1221"/>
                </a:lnTo>
                <a:lnTo>
                  <a:pt x="781" y="1229"/>
                </a:lnTo>
                <a:lnTo>
                  <a:pt x="781" y="1238"/>
                </a:lnTo>
                <a:lnTo>
                  <a:pt x="782" y="1246"/>
                </a:lnTo>
                <a:lnTo>
                  <a:pt x="782" y="1254"/>
                </a:lnTo>
                <a:lnTo>
                  <a:pt x="782" y="1262"/>
                </a:lnTo>
                <a:lnTo>
                  <a:pt x="782" y="1270"/>
                </a:lnTo>
                <a:lnTo>
                  <a:pt x="782" y="1278"/>
                </a:lnTo>
                <a:lnTo>
                  <a:pt x="782" y="1286"/>
                </a:lnTo>
                <a:lnTo>
                  <a:pt x="782" y="1294"/>
                </a:lnTo>
                <a:lnTo>
                  <a:pt x="782" y="1302"/>
                </a:lnTo>
                <a:lnTo>
                  <a:pt x="782" y="1310"/>
                </a:lnTo>
                <a:lnTo>
                  <a:pt x="782" y="1318"/>
                </a:lnTo>
                <a:lnTo>
                  <a:pt x="782" y="1326"/>
                </a:lnTo>
                <a:lnTo>
                  <a:pt x="782" y="1328"/>
                </a:lnTo>
                <a:lnTo>
                  <a:pt x="781" y="1331"/>
                </a:lnTo>
                <a:lnTo>
                  <a:pt x="781" y="1337"/>
                </a:lnTo>
                <a:lnTo>
                  <a:pt x="780" y="1344"/>
                </a:lnTo>
                <a:lnTo>
                  <a:pt x="779" y="1353"/>
                </a:lnTo>
                <a:lnTo>
                  <a:pt x="778" y="1363"/>
                </a:lnTo>
                <a:lnTo>
                  <a:pt x="776" y="1373"/>
                </a:lnTo>
                <a:lnTo>
                  <a:pt x="775" y="1383"/>
                </a:lnTo>
                <a:lnTo>
                  <a:pt x="773" y="1393"/>
                </a:lnTo>
                <a:lnTo>
                  <a:pt x="772" y="1402"/>
                </a:lnTo>
                <a:lnTo>
                  <a:pt x="770" y="1411"/>
                </a:lnTo>
                <a:lnTo>
                  <a:pt x="768" y="1418"/>
                </a:lnTo>
                <a:lnTo>
                  <a:pt x="766" y="1426"/>
                </a:lnTo>
                <a:lnTo>
                  <a:pt x="764" y="1434"/>
                </a:lnTo>
                <a:lnTo>
                  <a:pt x="763" y="1442"/>
                </a:lnTo>
                <a:lnTo>
                  <a:pt x="761" y="1449"/>
                </a:lnTo>
                <a:lnTo>
                  <a:pt x="759" y="1457"/>
                </a:lnTo>
                <a:lnTo>
                  <a:pt x="758" y="1464"/>
                </a:lnTo>
                <a:lnTo>
                  <a:pt x="756" y="1472"/>
                </a:lnTo>
                <a:lnTo>
                  <a:pt x="754" y="1480"/>
                </a:lnTo>
                <a:lnTo>
                  <a:pt x="753" y="1487"/>
                </a:lnTo>
                <a:lnTo>
                  <a:pt x="751" y="1495"/>
                </a:lnTo>
                <a:lnTo>
                  <a:pt x="749" y="1502"/>
                </a:lnTo>
                <a:lnTo>
                  <a:pt x="747" y="1510"/>
                </a:lnTo>
                <a:lnTo>
                  <a:pt x="746" y="1513"/>
                </a:lnTo>
                <a:lnTo>
                  <a:pt x="745" y="1518"/>
                </a:lnTo>
                <a:lnTo>
                  <a:pt x="743" y="1524"/>
                </a:lnTo>
                <a:lnTo>
                  <a:pt x="742" y="1531"/>
                </a:lnTo>
                <a:lnTo>
                  <a:pt x="741" y="1539"/>
                </a:lnTo>
                <a:lnTo>
                  <a:pt x="739" y="1547"/>
                </a:lnTo>
                <a:lnTo>
                  <a:pt x="738" y="1556"/>
                </a:lnTo>
                <a:lnTo>
                  <a:pt x="737" y="1566"/>
                </a:lnTo>
                <a:lnTo>
                  <a:pt x="735" y="1575"/>
                </a:lnTo>
                <a:lnTo>
                  <a:pt x="734" y="1584"/>
                </a:lnTo>
                <a:lnTo>
                  <a:pt x="732" y="1594"/>
                </a:lnTo>
                <a:lnTo>
                  <a:pt x="731" y="1602"/>
                </a:lnTo>
                <a:lnTo>
                  <a:pt x="729" y="1610"/>
                </a:lnTo>
                <a:lnTo>
                  <a:pt x="728" y="1617"/>
                </a:lnTo>
                <a:lnTo>
                  <a:pt x="727" y="1624"/>
                </a:lnTo>
                <a:lnTo>
                  <a:pt x="725" y="1629"/>
                </a:lnTo>
                <a:lnTo>
                  <a:pt x="723" y="1637"/>
                </a:lnTo>
                <a:lnTo>
                  <a:pt x="722" y="1645"/>
                </a:lnTo>
                <a:lnTo>
                  <a:pt x="720" y="1652"/>
                </a:lnTo>
                <a:lnTo>
                  <a:pt x="719" y="1660"/>
                </a:lnTo>
                <a:lnTo>
                  <a:pt x="717" y="1667"/>
                </a:lnTo>
                <a:lnTo>
                  <a:pt x="716" y="1675"/>
                </a:lnTo>
                <a:lnTo>
                  <a:pt x="715" y="1682"/>
                </a:lnTo>
                <a:lnTo>
                  <a:pt x="715" y="1690"/>
                </a:lnTo>
                <a:lnTo>
                  <a:pt x="714" y="1697"/>
                </a:lnTo>
                <a:lnTo>
                  <a:pt x="713" y="1704"/>
                </a:lnTo>
                <a:lnTo>
                  <a:pt x="713" y="1712"/>
                </a:lnTo>
                <a:lnTo>
                  <a:pt x="712" y="1719"/>
                </a:lnTo>
                <a:lnTo>
                  <a:pt x="712" y="1726"/>
                </a:lnTo>
                <a:lnTo>
                  <a:pt x="712" y="1734"/>
                </a:lnTo>
                <a:lnTo>
                  <a:pt x="711" y="1742"/>
                </a:lnTo>
                <a:lnTo>
                  <a:pt x="711" y="1749"/>
                </a:lnTo>
                <a:lnTo>
                  <a:pt x="711" y="1757"/>
                </a:lnTo>
                <a:lnTo>
                  <a:pt x="711" y="1765"/>
                </a:lnTo>
                <a:lnTo>
                  <a:pt x="710" y="1776"/>
                </a:lnTo>
                <a:lnTo>
                  <a:pt x="710" y="1786"/>
                </a:lnTo>
                <a:lnTo>
                  <a:pt x="710" y="1794"/>
                </a:lnTo>
                <a:lnTo>
                  <a:pt x="710" y="1801"/>
                </a:lnTo>
                <a:lnTo>
                  <a:pt x="710" y="1807"/>
                </a:lnTo>
                <a:lnTo>
                  <a:pt x="710" y="1813"/>
                </a:lnTo>
                <a:lnTo>
                  <a:pt x="709" y="1819"/>
                </a:lnTo>
                <a:lnTo>
                  <a:pt x="709" y="1825"/>
                </a:lnTo>
                <a:lnTo>
                  <a:pt x="708" y="1832"/>
                </a:lnTo>
                <a:lnTo>
                  <a:pt x="707" y="1839"/>
                </a:lnTo>
                <a:lnTo>
                  <a:pt x="706" y="1848"/>
                </a:lnTo>
                <a:lnTo>
                  <a:pt x="705" y="1859"/>
                </a:lnTo>
                <a:lnTo>
                  <a:pt x="704" y="1864"/>
                </a:lnTo>
                <a:lnTo>
                  <a:pt x="704" y="1870"/>
                </a:lnTo>
                <a:lnTo>
                  <a:pt x="702" y="1877"/>
                </a:lnTo>
                <a:lnTo>
                  <a:pt x="701" y="1885"/>
                </a:lnTo>
                <a:lnTo>
                  <a:pt x="699" y="1894"/>
                </a:lnTo>
                <a:lnTo>
                  <a:pt x="697" y="1903"/>
                </a:lnTo>
                <a:lnTo>
                  <a:pt x="695" y="1913"/>
                </a:lnTo>
                <a:lnTo>
                  <a:pt x="693" y="1922"/>
                </a:lnTo>
                <a:lnTo>
                  <a:pt x="691" y="1931"/>
                </a:lnTo>
                <a:lnTo>
                  <a:pt x="689" y="1940"/>
                </a:lnTo>
                <a:lnTo>
                  <a:pt x="687" y="1948"/>
                </a:lnTo>
                <a:lnTo>
                  <a:pt x="686" y="1955"/>
                </a:lnTo>
                <a:lnTo>
                  <a:pt x="684" y="1961"/>
                </a:lnTo>
                <a:lnTo>
                  <a:pt x="682" y="1966"/>
                </a:lnTo>
                <a:lnTo>
                  <a:pt x="680" y="1975"/>
                </a:lnTo>
                <a:lnTo>
                  <a:pt x="677" y="1983"/>
                </a:lnTo>
                <a:lnTo>
                  <a:pt x="674" y="1991"/>
                </a:lnTo>
                <a:lnTo>
                  <a:pt x="672" y="1998"/>
                </a:lnTo>
                <a:lnTo>
                  <a:pt x="669" y="2006"/>
                </a:lnTo>
                <a:lnTo>
                  <a:pt x="666" y="2013"/>
                </a:lnTo>
                <a:lnTo>
                  <a:pt x="663" y="2021"/>
                </a:lnTo>
                <a:lnTo>
                  <a:pt x="660" y="2030"/>
                </a:lnTo>
                <a:lnTo>
                  <a:pt x="657" y="2040"/>
                </a:lnTo>
                <a:lnTo>
                  <a:pt x="653" y="2053"/>
                </a:lnTo>
                <a:lnTo>
                  <a:pt x="650" y="2062"/>
                </a:lnTo>
                <a:lnTo>
                  <a:pt x="646" y="2073"/>
                </a:lnTo>
                <a:lnTo>
                  <a:pt x="645" y="2080"/>
                </a:lnTo>
                <a:lnTo>
                  <a:pt x="647" y="2092"/>
                </a:lnTo>
                <a:lnTo>
                  <a:pt x="647" y="2102"/>
                </a:lnTo>
                <a:lnTo>
                  <a:pt x="648" y="2112"/>
                </a:lnTo>
                <a:lnTo>
                  <a:pt x="650" y="2121"/>
                </a:lnTo>
                <a:lnTo>
                  <a:pt x="652" y="2130"/>
                </a:lnTo>
                <a:lnTo>
                  <a:pt x="655" y="2137"/>
                </a:lnTo>
                <a:lnTo>
                  <a:pt x="657" y="2145"/>
                </a:lnTo>
                <a:lnTo>
                  <a:pt x="659" y="2151"/>
                </a:lnTo>
                <a:lnTo>
                  <a:pt x="661" y="2155"/>
                </a:lnTo>
                <a:lnTo>
                  <a:pt x="665" y="2159"/>
                </a:lnTo>
                <a:lnTo>
                  <a:pt x="669" y="2163"/>
                </a:lnTo>
                <a:lnTo>
                  <a:pt x="676" y="2170"/>
                </a:lnTo>
                <a:lnTo>
                  <a:pt x="678" y="2177"/>
                </a:lnTo>
                <a:lnTo>
                  <a:pt x="677" y="2184"/>
                </a:lnTo>
                <a:lnTo>
                  <a:pt x="673" y="2188"/>
                </a:lnTo>
                <a:lnTo>
                  <a:pt x="667" y="2193"/>
                </a:lnTo>
                <a:lnTo>
                  <a:pt x="663" y="2195"/>
                </a:lnTo>
                <a:lnTo>
                  <a:pt x="658" y="2197"/>
                </a:lnTo>
                <a:lnTo>
                  <a:pt x="649" y="2198"/>
                </a:lnTo>
                <a:lnTo>
                  <a:pt x="641" y="2199"/>
                </a:lnTo>
                <a:lnTo>
                  <a:pt x="633" y="2199"/>
                </a:lnTo>
                <a:lnTo>
                  <a:pt x="625" y="2199"/>
                </a:lnTo>
                <a:lnTo>
                  <a:pt x="615" y="2198"/>
                </a:lnTo>
                <a:lnTo>
                  <a:pt x="604" y="2197"/>
                </a:lnTo>
                <a:lnTo>
                  <a:pt x="594" y="2196"/>
                </a:lnTo>
                <a:lnTo>
                  <a:pt x="585" y="2194"/>
                </a:lnTo>
                <a:lnTo>
                  <a:pt x="580" y="2192"/>
                </a:lnTo>
                <a:lnTo>
                  <a:pt x="576" y="2190"/>
                </a:lnTo>
                <a:lnTo>
                  <a:pt x="573" y="2187"/>
                </a:lnTo>
                <a:lnTo>
                  <a:pt x="571" y="2182"/>
                </a:lnTo>
                <a:lnTo>
                  <a:pt x="569" y="2177"/>
                </a:lnTo>
                <a:lnTo>
                  <a:pt x="568" y="2171"/>
                </a:lnTo>
                <a:lnTo>
                  <a:pt x="568" y="2165"/>
                </a:lnTo>
                <a:lnTo>
                  <a:pt x="567" y="2157"/>
                </a:lnTo>
                <a:lnTo>
                  <a:pt x="566" y="2147"/>
                </a:lnTo>
                <a:lnTo>
                  <a:pt x="565" y="2137"/>
                </a:lnTo>
                <a:lnTo>
                  <a:pt x="564" y="2126"/>
                </a:lnTo>
                <a:lnTo>
                  <a:pt x="564" y="2116"/>
                </a:lnTo>
                <a:lnTo>
                  <a:pt x="563" y="2107"/>
                </a:lnTo>
                <a:lnTo>
                  <a:pt x="561" y="2099"/>
                </a:lnTo>
                <a:lnTo>
                  <a:pt x="561" y="2092"/>
                </a:lnTo>
                <a:lnTo>
                  <a:pt x="560" y="2085"/>
                </a:lnTo>
                <a:lnTo>
                  <a:pt x="561" y="2078"/>
                </a:lnTo>
                <a:lnTo>
                  <a:pt x="563" y="2073"/>
                </a:lnTo>
                <a:lnTo>
                  <a:pt x="566" y="2068"/>
                </a:lnTo>
                <a:lnTo>
                  <a:pt x="568" y="2062"/>
                </a:lnTo>
                <a:lnTo>
                  <a:pt x="571" y="2055"/>
                </a:lnTo>
                <a:lnTo>
                  <a:pt x="572" y="2047"/>
                </a:lnTo>
                <a:lnTo>
                  <a:pt x="574" y="2039"/>
                </a:lnTo>
                <a:lnTo>
                  <a:pt x="574" y="2031"/>
                </a:lnTo>
                <a:lnTo>
                  <a:pt x="575" y="2023"/>
                </a:lnTo>
                <a:lnTo>
                  <a:pt x="575" y="2015"/>
                </a:lnTo>
                <a:lnTo>
                  <a:pt x="575" y="2007"/>
                </a:lnTo>
                <a:lnTo>
                  <a:pt x="574" y="1999"/>
                </a:lnTo>
                <a:lnTo>
                  <a:pt x="574" y="1990"/>
                </a:lnTo>
                <a:lnTo>
                  <a:pt x="574" y="1982"/>
                </a:lnTo>
                <a:lnTo>
                  <a:pt x="573" y="1974"/>
                </a:lnTo>
                <a:lnTo>
                  <a:pt x="573" y="1966"/>
                </a:lnTo>
                <a:lnTo>
                  <a:pt x="573" y="1958"/>
                </a:lnTo>
                <a:lnTo>
                  <a:pt x="573" y="1950"/>
                </a:lnTo>
                <a:lnTo>
                  <a:pt x="572" y="1942"/>
                </a:lnTo>
                <a:lnTo>
                  <a:pt x="571" y="1934"/>
                </a:lnTo>
                <a:lnTo>
                  <a:pt x="570" y="1926"/>
                </a:lnTo>
                <a:lnTo>
                  <a:pt x="569" y="1918"/>
                </a:lnTo>
                <a:lnTo>
                  <a:pt x="568" y="1910"/>
                </a:lnTo>
                <a:lnTo>
                  <a:pt x="567" y="1902"/>
                </a:lnTo>
                <a:lnTo>
                  <a:pt x="566" y="1894"/>
                </a:lnTo>
                <a:lnTo>
                  <a:pt x="565" y="1884"/>
                </a:lnTo>
                <a:lnTo>
                  <a:pt x="565" y="1875"/>
                </a:lnTo>
                <a:lnTo>
                  <a:pt x="566" y="1866"/>
                </a:lnTo>
                <a:lnTo>
                  <a:pt x="566" y="1856"/>
                </a:lnTo>
                <a:lnTo>
                  <a:pt x="567" y="1846"/>
                </a:lnTo>
                <a:lnTo>
                  <a:pt x="567" y="1838"/>
                </a:lnTo>
                <a:lnTo>
                  <a:pt x="568" y="1830"/>
                </a:lnTo>
                <a:lnTo>
                  <a:pt x="569" y="1821"/>
                </a:lnTo>
                <a:lnTo>
                  <a:pt x="570" y="1812"/>
                </a:lnTo>
                <a:lnTo>
                  <a:pt x="572" y="1803"/>
                </a:lnTo>
                <a:lnTo>
                  <a:pt x="574" y="1795"/>
                </a:lnTo>
                <a:lnTo>
                  <a:pt x="576" y="1787"/>
                </a:lnTo>
                <a:lnTo>
                  <a:pt x="576" y="1785"/>
                </a:lnTo>
                <a:lnTo>
                  <a:pt x="577" y="1782"/>
                </a:lnTo>
                <a:lnTo>
                  <a:pt x="578" y="1777"/>
                </a:lnTo>
                <a:lnTo>
                  <a:pt x="579" y="1771"/>
                </a:lnTo>
                <a:lnTo>
                  <a:pt x="580" y="1764"/>
                </a:lnTo>
                <a:lnTo>
                  <a:pt x="582" y="1755"/>
                </a:lnTo>
                <a:lnTo>
                  <a:pt x="583" y="1746"/>
                </a:lnTo>
                <a:lnTo>
                  <a:pt x="584" y="1736"/>
                </a:lnTo>
                <a:lnTo>
                  <a:pt x="586" y="1726"/>
                </a:lnTo>
                <a:lnTo>
                  <a:pt x="587" y="1715"/>
                </a:lnTo>
                <a:lnTo>
                  <a:pt x="588" y="1705"/>
                </a:lnTo>
                <a:lnTo>
                  <a:pt x="588" y="1696"/>
                </a:lnTo>
                <a:lnTo>
                  <a:pt x="588" y="1686"/>
                </a:lnTo>
                <a:lnTo>
                  <a:pt x="588" y="1678"/>
                </a:lnTo>
                <a:lnTo>
                  <a:pt x="588" y="1670"/>
                </a:lnTo>
                <a:lnTo>
                  <a:pt x="588" y="1662"/>
                </a:lnTo>
                <a:lnTo>
                  <a:pt x="587" y="1654"/>
                </a:lnTo>
                <a:lnTo>
                  <a:pt x="587" y="1646"/>
                </a:lnTo>
                <a:lnTo>
                  <a:pt x="586" y="1638"/>
                </a:lnTo>
                <a:lnTo>
                  <a:pt x="586" y="1630"/>
                </a:lnTo>
                <a:lnTo>
                  <a:pt x="585" y="1621"/>
                </a:lnTo>
                <a:lnTo>
                  <a:pt x="584" y="1613"/>
                </a:lnTo>
                <a:lnTo>
                  <a:pt x="582" y="1604"/>
                </a:lnTo>
                <a:lnTo>
                  <a:pt x="581" y="1596"/>
                </a:lnTo>
                <a:lnTo>
                  <a:pt x="579" y="1587"/>
                </a:lnTo>
                <a:lnTo>
                  <a:pt x="578" y="1578"/>
                </a:lnTo>
                <a:lnTo>
                  <a:pt x="577" y="1569"/>
                </a:lnTo>
                <a:lnTo>
                  <a:pt x="576" y="1560"/>
                </a:lnTo>
                <a:lnTo>
                  <a:pt x="575" y="1551"/>
                </a:lnTo>
                <a:lnTo>
                  <a:pt x="574" y="1542"/>
                </a:lnTo>
                <a:lnTo>
                  <a:pt x="573" y="1538"/>
                </a:lnTo>
                <a:lnTo>
                  <a:pt x="573" y="1534"/>
                </a:lnTo>
                <a:lnTo>
                  <a:pt x="573" y="1529"/>
                </a:lnTo>
                <a:lnTo>
                  <a:pt x="572" y="1524"/>
                </a:lnTo>
                <a:lnTo>
                  <a:pt x="571" y="1517"/>
                </a:lnTo>
                <a:lnTo>
                  <a:pt x="571" y="1510"/>
                </a:lnTo>
                <a:lnTo>
                  <a:pt x="570" y="1503"/>
                </a:lnTo>
                <a:lnTo>
                  <a:pt x="570" y="1494"/>
                </a:lnTo>
                <a:lnTo>
                  <a:pt x="569" y="1486"/>
                </a:lnTo>
                <a:lnTo>
                  <a:pt x="569" y="1477"/>
                </a:lnTo>
                <a:lnTo>
                  <a:pt x="568" y="1468"/>
                </a:lnTo>
                <a:lnTo>
                  <a:pt x="568" y="1458"/>
                </a:lnTo>
                <a:lnTo>
                  <a:pt x="567" y="1449"/>
                </a:lnTo>
                <a:lnTo>
                  <a:pt x="567" y="1439"/>
                </a:lnTo>
                <a:lnTo>
                  <a:pt x="566" y="1429"/>
                </a:lnTo>
                <a:lnTo>
                  <a:pt x="566" y="1419"/>
                </a:lnTo>
                <a:lnTo>
                  <a:pt x="565" y="1409"/>
                </a:lnTo>
                <a:lnTo>
                  <a:pt x="565" y="1400"/>
                </a:lnTo>
                <a:lnTo>
                  <a:pt x="564" y="1390"/>
                </a:lnTo>
                <a:lnTo>
                  <a:pt x="564" y="1381"/>
                </a:lnTo>
                <a:lnTo>
                  <a:pt x="564" y="1371"/>
                </a:lnTo>
                <a:lnTo>
                  <a:pt x="564" y="1363"/>
                </a:lnTo>
                <a:lnTo>
                  <a:pt x="563" y="1354"/>
                </a:lnTo>
                <a:lnTo>
                  <a:pt x="563" y="1346"/>
                </a:lnTo>
                <a:lnTo>
                  <a:pt x="563" y="1339"/>
                </a:lnTo>
                <a:lnTo>
                  <a:pt x="563" y="1332"/>
                </a:lnTo>
                <a:lnTo>
                  <a:pt x="563" y="1325"/>
                </a:lnTo>
                <a:lnTo>
                  <a:pt x="563" y="1320"/>
                </a:lnTo>
                <a:lnTo>
                  <a:pt x="563" y="1315"/>
                </a:lnTo>
                <a:lnTo>
                  <a:pt x="563" y="1311"/>
                </a:lnTo>
                <a:lnTo>
                  <a:pt x="563" y="1307"/>
                </a:lnTo>
                <a:lnTo>
                  <a:pt x="564" y="1305"/>
                </a:lnTo>
                <a:lnTo>
                  <a:pt x="564" y="1307"/>
                </a:lnTo>
                <a:lnTo>
                  <a:pt x="563" y="1310"/>
                </a:lnTo>
                <a:lnTo>
                  <a:pt x="563" y="1315"/>
                </a:lnTo>
                <a:lnTo>
                  <a:pt x="563" y="1321"/>
                </a:lnTo>
                <a:lnTo>
                  <a:pt x="562" y="1328"/>
                </a:lnTo>
                <a:lnTo>
                  <a:pt x="561" y="1336"/>
                </a:lnTo>
                <a:lnTo>
                  <a:pt x="561" y="1345"/>
                </a:lnTo>
                <a:lnTo>
                  <a:pt x="560" y="1355"/>
                </a:lnTo>
                <a:lnTo>
                  <a:pt x="559" y="1365"/>
                </a:lnTo>
                <a:lnTo>
                  <a:pt x="558" y="1375"/>
                </a:lnTo>
                <a:lnTo>
                  <a:pt x="557" y="1385"/>
                </a:lnTo>
                <a:lnTo>
                  <a:pt x="556" y="1396"/>
                </a:lnTo>
                <a:lnTo>
                  <a:pt x="555" y="1407"/>
                </a:lnTo>
                <a:lnTo>
                  <a:pt x="554" y="1417"/>
                </a:lnTo>
                <a:lnTo>
                  <a:pt x="553" y="1427"/>
                </a:lnTo>
                <a:lnTo>
                  <a:pt x="552" y="1436"/>
                </a:lnTo>
                <a:lnTo>
                  <a:pt x="551" y="1445"/>
                </a:lnTo>
                <a:lnTo>
                  <a:pt x="550" y="1453"/>
                </a:lnTo>
                <a:lnTo>
                  <a:pt x="550" y="1460"/>
                </a:lnTo>
                <a:lnTo>
                  <a:pt x="549" y="1466"/>
                </a:lnTo>
                <a:lnTo>
                  <a:pt x="548" y="1471"/>
                </a:lnTo>
                <a:lnTo>
                  <a:pt x="548" y="1474"/>
                </a:lnTo>
                <a:lnTo>
                  <a:pt x="548" y="1476"/>
                </a:lnTo>
                <a:lnTo>
                  <a:pt x="546" y="1483"/>
                </a:lnTo>
                <a:lnTo>
                  <a:pt x="545" y="1491"/>
                </a:lnTo>
                <a:lnTo>
                  <a:pt x="543" y="1498"/>
                </a:lnTo>
                <a:lnTo>
                  <a:pt x="542" y="1506"/>
                </a:lnTo>
                <a:lnTo>
                  <a:pt x="541" y="1513"/>
                </a:lnTo>
                <a:lnTo>
                  <a:pt x="540" y="1521"/>
                </a:lnTo>
                <a:lnTo>
                  <a:pt x="539" y="1528"/>
                </a:lnTo>
                <a:lnTo>
                  <a:pt x="537" y="1535"/>
                </a:lnTo>
                <a:lnTo>
                  <a:pt x="536" y="1543"/>
                </a:lnTo>
                <a:lnTo>
                  <a:pt x="535" y="1550"/>
                </a:lnTo>
                <a:lnTo>
                  <a:pt x="534" y="1557"/>
                </a:lnTo>
                <a:lnTo>
                  <a:pt x="533" y="1565"/>
                </a:lnTo>
                <a:lnTo>
                  <a:pt x="532" y="1572"/>
                </a:lnTo>
                <a:lnTo>
                  <a:pt x="531" y="1579"/>
                </a:lnTo>
                <a:lnTo>
                  <a:pt x="530" y="1586"/>
                </a:lnTo>
                <a:lnTo>
                  <a:pt x="529" y="1594"/>
                </a:lnTo>
                <a:lnTo>
                  <a:pt x="528" y="1601"/>
                </a:lnTo>
                <a:lnTo>
                  <a:pt x="527" y="1608"/>
                </a:lnTo>
                <a:lnTo>
                  <a:pt x="526" y="1616"/>
                </a:lnTo>
                <a:lnTo>
                  <a:pt x="524" y="1623"/>
                </a:lnTo>
                <a:lnTo>
                  <a:pt x="523" y="1630"/>
                </a:lnTo>
                <a:lnTo>
                  <a:pt x="522" y="1638"/>
                </a:lnTo>
                <a:lnTo>
                  <a:pt x="521" y="1646"/>
                </a:lnTo>
                <a:lnTo>
                  <a:pt x="519" y="1655"/>
                </a:lnTo>
                <a:lnTo>
                  <a:pt x="518" y="1662"/>
                </a:lnTo>
                <a:lnTo>
                  <a:pt x="517" y="1670"/>
                </a:lnTo>
                <a:lnTo>
                  <a:pt x="515" y="1677"/>
                </a:lnTo>
                <a:lnTo>
                  <a:pt x="514" y="1685"/>
                </a:lnTo>
                <a:lnTo>
                  <a:pt x="513" y="1692"/>
                </a:lnTo>
                <a:lnTo>
                  <a:pt x="513" y="1699"/>
                </a:lnTo>
                <a:lnTo>
                  <a:pt x="512" y="1706"/>
                </a:lnTo>
                <a:lnTo>
                  <a:pt x="512" y="1713"/>
                </a:lnTo>
                <a:lnTo>
                  <a:pt x="512" y="1720"/>
                </a:lnTo>
                <a:lnTo>
                  <a:pt x="512" y="1728"/>
                </a:lnTo>
                <a:lnTo>
                  <a:pt x="513" y="1735"/>
                </a:lnTo>
                <a:lnTo>
                  <a:pt x="514" y="1743"/>
                </a:lnTo>
                <a:lnTo>
                  <a:pt x="515" y="1751"/>
                </a:lnTo>
                <a:lnTo>
                  <a:pt x="517" y="1760"/>
                </a:lnTo>
                <a:lnTo>
                  <a:pt x="519" y="1767"/>
                </a:lnTo>
                <a:lnTo>
                  <a:pt x="520" y="1776"/>
                </a:lnTo>
                <a:lnTo>
                  <a:pt x="521" y="1787"/>
                </a:lnTo>
                <a:lnTo>
                  <a:pt x="522" y="1797"/>
                </a:lnTo>
                <a:lnTo>
                  <a:pt x="522" y="1804"/>
                </a:lnTo>
                <a:lnTo>
                  <a:pt x="522" y="1812"/>
                </a:lnTo>
                <a:lnTo>
                  <a:pt x="522" y="1820"/>
                </a:lnTo>
                <a:lnTo>
                  <a:pt x="521" y="1829"/>
                </a:lnTo>
                <a:lnTo>
                  <a:pt x="521" y="1838"/>
                </a:lnTo>
                <a:lnTo>
                  <a:pt x="521" y="1848"/>
                </a:lnTo>
                <a:lnTo>
                  <a:pt x="520" y="1858"/>
                </a:lnTo>
                <a:lnTo>
                  <a:pt x="520" y="1868"/>
                </a:lnTo>
                <a:lnTo>
                  <a:pt x="519" y="1878"/>
                </a:lnTo>
                <a:lnTo>
                  <a:pt x="518" y="1888"/>
                </a:lnTo>
                <a:lnTo>
                  <a:pt x="518" y="1898"/>
                </a:lnTo>
                <a:lnTo>
                  <a:pt x="517" y="1908"/>
                </a:lnTo>
                <a:lnTo>
                  <a:pt x="517" y="1917"/>
                </a:lnTo>
                <a:lnTo>
                  <a:pt x="516" y="1926"/>
                </a:lnTo>
                <a:lnTo>
                  <a:pt x="516" y="1934"/>
                </a:lnTo>
                <a:lnTo>
                  <a:pt x="515" y="1942"/>
                </a:lnTo>
                <a:lnTo>
                  <a:pt x="514" y="1949"/>
                </a:lnTo>
                <a:lnTo>
                  <a:pt x="514" y="1955"/>
                </a:lnTo>
                <a:lnTo>
                  <a:pt x="514" y="1961"/>
                </a:lnTo>
                <a:lnTo>
                  <a:pt x="513" y="1965"/>
                </a:lnTo>
                <a:lnTo>
                  <a:pt x="513" y="1968"/>
                </a:lnTo>
                <a:lnTo>
                  <a:pt x="513" y="1970"/>
                </a:lnTo>
                <a:lnTo>
                  <a:pt x="513" y="1971"/>
                </a:lnTo>
                <a:lnTo>
                  <a:pt x="513" y="1979"/>
                </a:lnTo>
                <a:lnTo>
                  <a:pt x="513" y="1987"/>
                </a:lnTo>
                <a:lnTo>
                  <a:pt x="512" y="1995"/>
                </a:lnTo>
                <a:lnTo>
                  <a:pt x="512" y="2003"/>
                </a:lnTo>
                <a:lnTo>
                  <a:pt x="512" y="2012"/>
                </a:lnTo>
                <a:lnTo>
                  <a:pt x="512" y="2020"/>
                </a:lnTo>
                <a:lnTo>
                  <a:pt x="512" y="2028"/>
                </a:lnTo>
                <a:lnTo>
                  <a:pt x="513" y="2036"/>
                </a:lnTo>
                <a:lnTo>
                  <a:pt x="514" y="2044"/>
                </a:lnTo>
                <a:lnTo>
                  <a:pt x="516" y="2052"/>
                </a:lnTo>
                <a:lnTo>
                  <a:pt x="518" y="2060"/>
                </a:lnTo>
                <a:lnTo>
                  <a:pt x="521" y="2065"/>
                </a:lnTo>
                <a:lnTo>
                  <a:pt x="523" y="2070"/>
                </a:lnTo>
                <a:lnTo>
                  <a:pt x="525" y="2075"/>
                </a:lnTo>
                <a:lnTo>
                  <a:pt x="526" y="2082"/>
                </a:lnTo>
                <a:lnTo>
                  <a:pt x="526" y="2089"/>
                </a:lnTo>
                <a:lnTo>
                  <a:pt x="525" y="2096"/>
                </a:lnTo>
                <a:lnTo>
                  <a:pt x="524" y="2104"/>
                </a:lnTo>
                <a:lnTo>
                  <a:pt x="523" y="2113"/>
                </a:lnTo>
                <a:lnTo>
                  <a:pt x="522" y="2124"/>
                </a:lnTo>
                <a:lnTo>
                  <a:pt x="521" y="2133"/>
                </a:lnTo>
                <a:lnTo>
                  <a:pt x="521" y="2142"/>
                </a:lnTo>
                <a:lnTo>
                  <a:pt x="520" y="2151"/>
                </a:lnTo>
                <a:lnTo>
                  <a:pt x="520" y="2158"/>
                </a:lnTo>
                <a:lnTo>
                  <a:pt x="519" y="2165"/>
                </a:lnTo>
                <a:lnTo>
                  <a:pt x="518" y="2171"/>
                </a:lnTo>
                <a:lnTo>
                  <a:pt x="517" y="2177"/>
                </a:lnTo>
                <a:lnTo>
                  <a:pt x="515" y="2181"/>
                </a:lnTo>
                <a:lnTo>
                  <a:pt x="513" y="2185"/>
                </a:lnTo>
                <a:lnTo>
                  <a:pt x="510" y="2189"/>
                </a:lnTo>
                <a:lnTo>
                  <a:pt x="506" y="2192"/>
                </a:lnTo>
                <a:lnTo>
                  <a:pt x="501" y="2194"/>
                </a:lnTo>
                <a:lnTo>
                  <a:pt x="495" y="2195"/>
                </a:lnTo>
                <a:lnTo>
                  <a:pt x="488" y="2196"/>
                </a:lnTo>
                <a:lnTo>
                  <a:pt x="476" y="2197"/>
                </a:lnTo>
                <a:lnTo>
                  <a:pt x="466" y="2198"/>
                </a:lnTo>
                <a:lnTo>
                  <a:pt x="458" y="2198"/>
                </a:lnTo>
                <a:lnTo>
                  <a:pt x="451" y="2199"/>
                </a:lnTo>
                <a:lnTo>
                  <a:pt x="444" y="2199"/>
                </a:lnTo>
                <a:lnTo>
                  <a:pt x="438" y="2199"/>
                </a:lnTo>
                <a:lnTo>
                  <a:pt x="433" y="2198"/>
                </a:lnTo>
                <a:lnTo>
                  <a:pt x="426" y="2196"/>
                </a:lnTo>
                <a:lnTo>
                  <a:pt x="421" y="2195"/>
                </a:lnTo>
                <a:lnTo>
                  <a:pt x="414" y="2191"/>
                </a:lnTo>
                <a:lnTo>
                  <a:pt x="409" y="2185"/>
                </a:lnTo>
                <a:lnTo>
                  <a:pt x="407" y="2178"/>
                </a:lnTo>
                <a:lnTo>
                  <a:pt x="408" y="2171"/>
                </a:lnTo>
                <a:lnTo>
                  <a:pt x="411" y="2165"/>
                </a:lnTo>
                <a:lnTo>
                  <a:pt x="415" y="2163"/>
                </a:lnTo>
                <a:lnTo>
                  <a:pt x="420" y="2160"/>
                </a:lnTo>
                <a:lnTo>
                  <a:pt x="422" y="2157"/>
                </a:lnTo>
                <a:lnTo>
                  <a:pt x="424" y="2154"/>
                </a:lnTo>
                <a:lnTo>
                  <a:pt x="426" y="2151"/>
                </a:lnTo>
                <a:lnTo>
                  <a:pt x="427" y="2148"/>
                </a:lnTo>
                <a:lnTo>
                  <a:pt x="429" y="2141"/>
                </a:lnTo>
                <a:lnTo>
                  <a:pt x="431" y="2134"/>
                </a:lnTo>
                <a:lnTo>
                  <a:pt x="434" y="2127"/>
                </a:lnTo>
                <a:lnTo>
                  <a:pt x="437" y="2118"/>
                </a:lnTo>
                <a:lnTo>
                  <a:pt x="438" y="2109"/>
                </a:lnTo>
                <a:lnTo>
                  <a:pt x="439" y="2099"/>
                </a:lnTo>
                <a:lnTo>
                  <a:pt x="440" y="2089"/>
                </a:lnTo>
                <a:lnTo>
                  <a:pt x="441" y="2080"/>
                </a:lnTo>
                <a:lnTo>
                  <a:pt x="441" y="2074"/>
                </a:lnTo>
                <a:lnTo>
                  <a:pt x="440" y="2068"/>
                </a:lnTo>
                <a:lnTo>
                  <a:pt x="437" y="2059"/>
                </a:lnTo>
                <a:lnTo>
                  <a:pt x="434" y="2050"/>
                </a:lnTo>
                <a:lnTo>
                  <a:pt x="429" y="2037"/>
                </a:lnTo>
                <a:lnTo>
                  <a:pt x="426" y="2027"/>
                </a:lnTo>
                <a:lnTo>
                  <a:pt x="423" y="2019"/>
                </a:lnTo>
                <a:lnTo>
                  <a:pt x="417" y="2003"/>
                </a:lnTo>
                <a:lnTo>
                  <a:pt x="414" y="199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5" name="Freeform 301"/>
          <p:cNvSpPr>
            <a:spLocks/>
          </p:cNvSpPr>
          <p:nvPr/>
        </p:nvSpPr>
        <p:spPr bwMode="auto">
          <a:xfrm>
            <a:off x="1323975" y="4368800"/>
            <a:ext cx="11113" cy="139700"/>
          </a:xfrm>
          <a:custGeom>
            <a:avLst/>
            <a:gdLst>
              <a:gd name="T0" fmla="*/ 0 w 7"/>
              <a:gd name="T1" fmla="*/ 0 h 88"/>
              <a:gd name="T2" fmla="*/ 0 w 7"/>
              <a:gd name="T3" fmla="*/ 2147483647 h 88"/>
              <a:gd name="T4" fmla="*/ 0 w 7"/>
              <a:gd name="T5" fmla="*/ 2147483647 h 88"/>
              <a:gd name="T6" fmla="*/ 2147483647 w 7"/>
              <a:gd name="T7" fmla="*/ 2147483647 h 88"/>
              <a:gd name="T8" fmla="*/ 2147483647 w 7"/>
              <a:gd name="T9" fmla="*/ 2147483647 h 88"/>
              <a:gd name="T10" fmla="*/ 2147483647 w 7"/>
              <a:gd name="T11" fmla="*/ 2147483647 h 88"/>
              <a:gd name="T12" fmla="*/ 2147483647 w 7"/>
              <a:gd name="T13" fmla="*/ 2147483647 h 88"/>
              <a:gd name="T14" fmla="*/ 2147483647 w 7"/>
              <a:gd name="T15" fmla="*/ 2147483647 h 88"/>
              <a:gd name="T16" fmla="*/ 2147483647 w 7"/>
              <a:gd name="T17" fmla="*/ 2147483647 h 88"/>
              <a:gd name="T18" fmla="*/ 2147483647 w 7"/>
              <a:gd name="T19" fmla="*/ 2147483647 h 88"/>
              <a:gd name="T20" fmla="*/ 2147483647 w 7"/>
              <a:gd name="T21" fmla="*/ 2147483647 h 88"/>
              <a:gd name="T22" fmla="*/ 2147483647 w 7"/>
              <a:gd name="T23" fmla="*/ 2147483647 h 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88"/>
              <a:gd name="T38" fmla="*/ 7 w 7"/>
              <a:gd name="T39" fmla="*/ 88 h 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88">
                <a:moveTo>
                  <a:pt x="0" y="0"/>
                </a:moveTo>
                <a:lnTo>
                  <a:pt x="0" y="2"/>
                </a:lnTo>
                <a:lnTo>
                  <a:pt x="0" y="8"/>
                </a:lnTo>
                <a:lnTo>
                  <a:pt x="1" y="16"/>
                </a:lnTo>
                <a:lnTo>
                  <a:pt x="2" y="26"/>
                </a:lnTo>
                <a:lnTo>
                  <a:pt x="2" y="38"/>
                </a:lnTo>
                <a:lnTo>
                  <a:pt x="3" y="49"/>
                </a:lnTo>
                <a:lnTo>
                  <a:pt x="4" y="61"/>
                </a:lnTo>
                <a:lnTo>
                  <a:pt x="5" y="71"/>
                </a:lnTo>
                <a:lnTo>
                  <a:pt x="5" y="79"/>
                </a:lnTo>
                <a:lnTo>
                  <a:pt x="6" y="85"/>
                </a:lnTo>
                <a:lnTo>
                  <a:pt x="6" y="8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6" name="Freeform 302"/>
          <p:cNvSpPr>
            <a:spLocks/>
          </p:cNvSpPr>
          <p:nvPr/>
        </p:nvSpPr>
        <p:spPr bwMode="auto">
          <a:xfrm>
            <a:off x="1641475" y="3440113"/>
            <a:ext cx="3175" cy="198437"/>
          </a:xfrm>
          <a:custGeom>
            <a:avLst/>
            <a:gdLst>
              <a:gd name="T0" fmla="*/ 0 w 2"/>
              <a:gd name="T1" fmla="*/ 0 h 125"/>
              <a:gd name="T2" fmla="*/ 0 w 2"/>
              <a:gd name="T3" fmla="*/ 2147483647 h 125"/>
              <a:gd name="T4" fmla="*/ 0 w 2"/>
              <a:gd name="T5" fmla="*/ 2147483647 h 125"/>
              <a:gd name="T6" fmla="*/ 0 w 2"/>
              <a:gd name="T7" fmla="*/ 2147483647 h 125"/>
              <a:gd name="T8" fmla="*/ 0 w 2"/>
              <a:gd name="T9" fmla="*/ 2147483647 h 125"/>
              <a:gd name="T10" fmla="*/ 0 w 2"/>
              <a:gd name="T11" fmla="*/ 2147483647 h 125"/>
              <a:gd name="T12" fmla="*/ 0 w 2"/>
              <a:gd name="T13" fmla="*/ 2147483647 h 125"/>
              <a:gd name="T14" fmla="*/ 0 w 2"/>
              <a:gd name="T15" fmla="*/ 2147483647 h 125"/>
              <a:gd name="T16" fmla="*/ 0 w 2"/>
              <a:gd name="T17" fmla="*/ 2147483647 h 125"/>
              <a:gd name="T18" fmla="*/ 2147483647 w 2"/>
              <a:gd name="T19" fmla="*/ 2147483647 h 125"/>
              <a:gd name="T20" fmla="*/ 2147483647 w 2"/>
              <a:gd name="T21" fmla="*/ 2147483647 h 125"/>
              <a:gd name="T22" fmla="*/ 2147483647 w 2"/>
              <a:gd name="T23" fmla="*/ 2147483647 h 125"/>
              <a:gd name="T24" fmla="*/ 2147483647 w 2"/>
              <a:gd name="T25" fmla="*/ 2147483647 h 125"/>
              <a:gd name="T26" fmla="*/ 2147483647 w 2"/>
              <a:gd name="T27" fmla="*/ 2147483647 h 125"/>
              <a:gd name="T28" fmla="*/ 2147483647 w 2"/>
              <a:gd name="T29" fmla="*/ 2147483647 h 125"/>
              <a:gd name="T30" fmla="*/ 2147483647 w 2"/>
              <a:gd name="T31" fmla="*/ 2147483647 h 125"/>
              <a:gd name="T32" fmla="*/ 2147483647 w 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"/>
              <a:gd name="T52" fmla="*/ 0 h 125"/>
              <a:gd name="T53" fmla="*/ 2 w 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" h="125">
                <a:moveTo>
                  <a:pt x="0" y="0"/>
                </a:moveTo>
                <a:lnTo>
                  <a:pt x="0" y="1"/>
                </a:lnTo>
                <a:lnTo>
                  <a:pt x="0" y="5"/>
                </a:lnTo>
                <a:lnTo>
                  <a:pt x="0" y="11"/>
                </a:lnTo>
                <a:lnTo>
                  <a:pt x="0" y="19"/>
                </a:lnTo>
                <a:lnTo>
                  <a:pt x="0" y="29"/>
                </a:lnTo>
                <a:lnTo>
                  <a:pt x="0" y="39"/>
                </a:lnTo>
                <a:lnTo>
                  <a:pt x="0" y="50"/>
                </a:lnTo>
                <a:lnTo>
                  <a:pt x="0" y="62"/>
                </a:lnTo>
                <a:lnTo>
                  <a:pt x="1" y="73"/>
                </a:lnTo>
                <a:lnTo>
                  <a:pt x="1" y="85"/>
                </a:lnTo>
                <a:lnTo>
                  <a:pt x="1" y="95"/>
                </a:lnTo>
                <a:lnTo>
                  <a:pt x="1" y="104"/>
                </a:lnTo>
                <a:lnTo>
                  <a:pt x="1" y="112"/>
                </a:lnTo>
                <a:lnTo>
                  <a:pt x="1" y="118"/>
                </a:lnTo>
                <a:lnTo>
                  <a:pt x="1" y="122"/>
                </a:lnTo>
                <a:lnTo>
                  <a:pt x="1" y="12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7" name="Freeform 303"/>
          <p:cNvSpPr>
            <a:spLocks/>
          </p:cNvSpPr>
          <p:nvPr/>
        </p:nvSpPr>
        <p:spPr bwMode="auto">
          <a:xfrm>
            <a:off x="1023938" y="3449638"/>
            <a:ext cx="15875" cy="122237"/>
          </a:xfrm>
          <a:custGeom>
            <a:avLst/>
            <a:gdLst>
              <a:gd name="T0" fmla="*/ 2147483647 w 10"/>
              <a:gd name="T1" fmla="*/ 0 h 77"/>
              <a:gd name="T2" fmla="*/ 2147483647 w 10"/>
              <a:gd name="T3" fmla="*/ 2147483647 h 77"/>
              <a:gd name="T4" fmla="*/ 2147483647 w 10"/>
              <a:gd name="T5" fmla="*/ 2147483647 h 77"/>
              <a:gd name="T6" fmla="*/ 2147483647 w 10"/>
              <a:gd name="T7" fmla="*/ 2147483647 h 77"/>
              <a:gd name="T8" fmla="*/ 2147483647 w 10"/>
              <a:gd name="T9" fmla="*/ 2147483647 h 77"/>
              <a:gd name="T10" fmla="*/ 2147483647 w 10"/>
              <a:gd name="T11" fmla="*/ 2147483647 h 77"/>
              <a:gd name="T12" fmla="*/ 2147483647 w 10"/>
              <a:gd name="T13" fmla="*/ 2147483647 h 77"/>
              <a:gd name="T14" fmla="*/ 2147483647 w 10"/>
              <a:gd name="T15" fmla="*/ 2147483647 h 77"/>
              <a:gd name="T16" fmla="*/ 0 w 10"/>
              <a:gd name="T17" fmla="*/ 2147483647 h 77"/>
              <a:gd name="T18" fmla="*/ 0 w 10"/>
              <a:gd name="T19" fmla="*/ 2147483647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77"/>
              <a:gd name="T32" fmla="*/ 10 w 10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77">
                <a:moveTo>
                  <a:pt x="9" y="0"/>
                </a:moveTo>
                <a:lnTo>
                  <a:pt x="8" y="2"/>
                </a:lnTo>
                <a:lnTo>
                  <a:pt x="8" y="9"/>
                </a:lnTo>
                <a:lnTo>
                  <a:pt x="6" y="19"/>
                </a:lnTo>
                <a:lnTo>
                  <a:pt x="5" y="31"/>
                </a:lnTo>
                <a:lnTo>
                  <a:pt x="4" y="44"/>
                </a:lnTo>
                <a:lnTo>
                  <a:pt x="2" y="56"/>
                </a:lnTo>
                <a:lnTo>
                  <a:pt x="1" y="66"/>
                </a:lnTo>
                <a:lnTo>
                  <a:pt x="0" y="73"/>
                </a:lnTo>
                <a:lnTo>
                  <a:pt x="0" y="7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8" name="Freeform 304"/>
          <p:cNvSpPr>
            <a:spLocks/>
          </p:cNvSpPr>
          <p:nvPr/>
        </p:nvSpPr>
        <p:spPr bwMode="auto">
          <a:xfrm>
            <a:off x="1328738" y="4105275"/>
            <a:ext cx="1587" cy="215900"/>
          </a:xfrm>
          <a:custGeom>
            <a:avLst/>
            <a:gdLst>
              <a:gd name="T0" fmla="*/ 0 w 1"/>
              <a:gd name="T1" fmla="*/ 0 h 136"/>
              <a:gd name="T2" fmla="*/ 0 w 1"/>
              <a:gd name="T3" fmla="*/ 2147483647 h 136"/>
              <a:gd name="T4" fmla="*/ 0 w 1"/>
              <a:gd name="T5" fmla="*/ 2147483647 h 136"/>
              <a:gd name="T6" fmla="*/ 0 w 1"/>
              <a:gd name="T7" fmla="*/ 2147483647 h 136"/>
              <a:gd name="T8" fmla="*/ 0 w 1"/>
              <a:gd name="T9" fmla="*/ 2147483647 h 136"/>
              <a:gd name="T10" fmla="*/ 0 w 1"/>
              <a:gd name="T11" fmla="*/ 2147483647 h 136"/>
              <a:gd name="T12" fmla="*/ 0 w 1"/>
              <a:gd name="T13" fmla="*/ 2147483647 h 136"/>
              <a:gd name="T14" fmla="*/ 0 w 1"/>
              <a:gd name="T15" fmla="*/ 2147483647 h 136"/>
              <a:gd name="T16" fmla="*/ 0 w 1"/>
              <a:gd name="T17" fmla="*/ 2147483647 h 136"/>
              <a:gd name="T18" fmla="*/ 0 w 1"/>
              <a:gd name="T19" fmla="*/ 2147483647 h 136"/>
              <a:gd name="T20" fmla="*/ 0 w 1"/>
              <a:gd name="T21" fmla="*/ 2147483647 h 136"/>
              <a:gd name="T22" fmla="*/ 0 w 1"/>
              <a:gd name="T23" fmla="*/ 2147483647 h 136"/>
              <a:gd name="T24" fmla="*/ 0 w 1"/>
              <a:gd name="T25" fmla="*/ 2147483647 h 136"/>
              <a:gd name="T26" fmla="*/ 0 w 1"/>
              <a:gd name="T27" fmla="*/ 2147483647 h 136"/>
              <a:gd name="T28" fmla="*/ 0 w 1"/>
              <a:gd name="T29" fmla="*/ 2147483647 h 136"/>
              <a:gd name="T30" fmla="*/ 0 w 1"/>
              <a:gd name="T31" fmla="*/ 2147483647 h 136"/>
              <a:gd name="T32" fmla="*/ 0 w 1"/>
              <a:gd name="T33" fmla="*/ 2147483647 h 136"/>
              <a:gd name="T34" fmla="*/ 0 w 1"/>
              <a:gd name="T35" fmla="*/ 2147483647 h 1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"/>
              <a:gd name="T55" fmla="*/ 0 h 136"/>
              <a:gd name="T56" fmla="*/ 1 w 1"/>
              <a:gd name="T57" fmla="*/ 136 h 1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" h="136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11"/>
                </a:lnTo>
                <a:lnTo>
                  <a:pt x="0" y="19"/>
                </a:lnTo>
                <a:lnTo>
                  <a:pt x="0" y="28"/>
                </a:lnTo>
                <a:lnTo>
                  <a:pt x="0" y="39"/>
                </a:lnTo>
                <a:lnTo>
                  <a:pt x="0" y="50"/>
                </a:lnTo>
                <a:lnTo>
                  <a:pt x="0" y="62"/>
                </a:lnTo>
                <a:lnTo>
                  <a:pt x="0" y="73"/>
                </a:lnTo>
                <a:lnTo>
                  <a:pt x="0" y="85"/>
                </a:lnTo>
                <a:lnTo>
                  <a:pt x="0" y="96"/>
                </a:lnTo>
                <a:lnTo>
                  <a:pt x="0" y="107"/>
                </a:lnTo>
                <a:lnTo>
                  <a:pt x="0" y="116"/>
                </a:lnTo>
                <a:lnTo>
                  <a:pt x="0" y="124"/>
                </a:lnTo>
                <a:lnTo>
                  <a:pt x="0" y="130"/>
                </a:lnTo>
                <a:lnTo>
                  <a:pt x="0" y="133"/>
                </a:lnTo>
                <a:lnTo>
                  <a:pt x="0" y="13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39" name="Freeform 305"/>
          <p:cNvSpPr>
            <a:spLocks/>
          </p:cNvSpPr>
          <p:nvPr/>
        </p:nvSpPr>
        <p:spPr bwMode="auto">
          <a:xfrm>
            <a:off x="1262063" y="4319588"/>
            <a:ext cx="68262" cy="88900"/>
          </a:xfrm>
          <a:custGeom>
            <a:avLst/>
            <a:gdLst>
              <a:gd name="T0" fmla="*/ 2147483647 w 43"/>
              <a:gd name="T1" fmla="*/ 0 h 56"/>
              <a:gd name="T2" fmla="*/ 2147483647 w 43"/>
              <a:gd name="T3" fmla="*/ 2147483647 h 56"/>
              <a:gd name="T4" fmla="*/ 2147483647 w 43"/>
              <a:gd name="T5" fmla="*/ 2147483647 h 56"/>
              <a:gd name="T6" fmla="*/ 2147483647 w 43"/>
              <a:gd name="T7" fmla="*/ 2147483647 h 56"/>
              <a:gd name="T8" fmla="*/ 2147483647 w 43"/>
              <a:gd name="T9" fmla="*/ 2147483647 h 56"/>
              <a:gd name="T10" fmla="*/ 2147483647 w 43"/>
              <a:gd name="T11" fmla="*/ 2147483647 h 56"/>
              <a:gd name="T12" fmla="*/ 2147483647 w 43"/>
              <a:gd name="T13" fmla="*/ 2147483647 h 56"/>
              <a:gd name="T14" fmla="*/ 2147483647 w 43"/>
              <a:gd name="T15" fmla="*/ 2147483647 h 56"/>
              <a:gd name="T16" fmla="*/ 2147483647 w 43"/>
              <a:gd name="T17" fmla="*/ 2147483647 h 56"/>
              <a:gd name="T18" fmla="*/ 0 w 43"/>
              <a:gd name="T19" fmla="*/ 2147483647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56"/>
              <a:gd name="T32" fmla="*/ 43 w 43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56">
                <a:moveTo>
                  <a:pt x="42" y="0"/>
                </a:moveTo>
                <a:lnTo>
                  <a:pt x="39" y="10"/>
                </a:lnTo>
                <a:lnTo>
                  <a:pt x="36" y="18"/>
                </a:lnTo>
                <a:lnTo>
                  <a:pt x="32" y="26"/>
                </a:lnTo>
                <a:lnTo>
                  <a:pt x="27" y="32"/>
                </a:lnTo>
                <a:lnTo>
                  <a:pt x="22" y="38"/>
                </a:lnTo>
                <a:lnTo>
                  <a:pt x="16" y="43"/>
                </a:lnTo>
                <a:lnTo>
                  <a:pt x="10" y="47"/>
                </a:lnTo>
                <a:lnTo>
                  <a:pt x="5" y="51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0" name="Freeform 306"/>
          <p:cNvSpPr>
            <a:spLocks/>
          </p:cNvSpPr>
          <p:nvPr/>
        </p:nvSpPr>
        <p:spPr bwMode="auto">
          <a:xfrm>
            <a:off x="1035050" y="4395788"/>
            <a:ext cx="228600" cy="30162"/>
          </a:xfrm>
          <a:custGeom>
            <a:avLst/>
            <a:gdLst>
              <a:gd name="T0" fmla="*/ 2147483647 w 144"/>
              <a:gd name="T1" fmla="*/ 2147483647 h 19"/>
              <a:gd name="T2" fmla="*/ 2147483647 w 144"/>
              <a:gd name="T3" fmla="*/ 2147483647 h 19"/>
              <a:gd name="T4" fmla="*/ 2147483647 w 144"/>
              <a:gd name="T5" fmla="*/ 2147483647 h 19"/>
              <a:gd name="T6" fmla="*/ 2147483647 w 144"/>
              <a:gd name="T7" fmla="*/ 2147483647 h 19"/>
              <a:gd name="T8" fmla="*/ 2147483647 w 144"/>
              <a:gd name="T9" fmla="*/ 2147483647 h 19"/>
              <a:gd name="T10" fmla="*/ 2147483647 w 144"/>
              <a:gd name="T11" fmla="*/ 2147483647 h 19"/>
              <a:gd name="T12" fmla="*/ 2147483647 w 144"/>
              <a:gd name="T13" fmla="*/ 2147483647 h 19"/>
              <a:gd name="T14" fmla="*/ 2147483647 w 144"/>
              <a:gd name="T15" fmla="*/ 2147483647 h 19"/>
              <a:gd name="T16" fmla="*/ 2147483647 w 144"/>
              <a:gd name="T17" fmla="*/ 2147483647 h 19"/>
              <a:gd name="T18" fmla="*/ 2147483647 w 144"/>
              <a:gd name="T19" fmla="*/ 2147483647 h 19"/>
              <a:gd name="T20" fmla="*/ 2147483647 w 144"/>
              <a:gd name="T21" fmla="*/ 2147483647 h 19"/>
              <a:gd name="T22" fmla="*/ 2147483647 w 144"/>
              <a:gd name="T23" fmla="*/ 2147483647 h 19"/>
              <a:gd name="T24" fmla="*/ 2147483647 w 144"/>
              <a:gd name="T25" fmla="*/ 2147483647 h 19"/>
              <a:gd name="T26" fmla="*/ 2147483647 w 144"/>
              <a:gd name="T27" fmla="*/ 2147483647 h 19"/>
              <a:gd name="T28" fmla="*/ 2147483647 w 144"/>
              <a:gd name="T29" fmla="*/ 2147483647 h 19"/>
              <a:gd name="T30" fmla="*/ 2147483647 w 144"/>
              <a:gd name="T31" fmla="*/ 2147483647 h 19"/>
              <a:gd name="T32" fmla="*/ 2147483647 w 144"/>
              <a:gd name="T33" fmla="*/ 2147483647 h 19"/>
              <a:gd name="T34" fmla="*/ 2147483647 w 144"/>
              <a:gd name="T35" fmla="*/ 2147483647 h 19"/>
              <a:gd name="T36" fmla="*/ 2147483647 w 144"/>
              <a:gd name="T37" fmla="*/ 2147483647 h 19"/>
              <a:gd name="T38" fmla="*/ 2147483647 w 144"/>
              <a:gd name="T39" fmla="*/ 2147483647 h 19"/>
              <a:gd name="T40" fmla="*/ 0 w 144"/>
              <a:gd name="T41" fmla="*/ 0 h 1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"/>
              <a:gd name="T65" fmla="*/ 144 w 144"/>
              <a:gd name="T66" fmla="*/ 19 h 1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">
                <a:moveTo>
                  <a:pt x="143" y="7"/>
                </a:moveTo>
                <a:lnTo>
                  <a:pt x="138" y="9"/>
                </a:lnTo>
                <a:lnTo>
                  <a:pt x="133" y="11"/>
                </a:lnTo>
                <a:lnTo>
                  <a:pt x="128" y="13"/>
                </a:lnTo>
                <a:lnTo>
                  <a:pt x="122" y="14"/>
                </a:lnTo>
                <a:lnTo>
                  <a:pt x="115" y="16"/>
                </a:lnTo>
                <a:lnTo>
                  <a:pt x="108" y="17"/>
                </a:lnTo>
                <a:lnTo>
                  <a:pt x="100" y="18"/>
                </a:lnTo>
                <a:lnTo>
                  <a:pt x="92" y="18"/>
                </a:lnTo>
                <a:lnTo>
                  <a:pt x="84" y="18"/>
                </a:lnTo>
                <a:lnTo>
                  <a:pt x="76" y="18"/>
                </a:lnTo>
                <a:lnTo>
                  <a:pt x="67" y="18"/>
                </a:lnTo>
                <a:lnTo>
                  <a:pt x="59" y="17"/>
                </a:lnTo>
                <a:lnTo>
                  <a:pt x="50" y="16"/>
                </a:lnTo>
                <a:lnTo>
                  <a:pt x="42" y="15"/>
                </a:lnTo>
                <a:lnTo>
                  <a:pt x="34" y="13"/>
                </a:lnTo>
                <a:lnTo>
                  <a:pt x="26" y="11"/>
                </a:lnTo>
                <a:lnTo>
                  <a:pt x="19" y="9"/>
                </a:lnTo>
                <a:lnTo>
                  <a:pt x="12" y="6"/>
                </a:lnTo>
                <a:lnTo>
                  <a:pt x="6" y="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1" name="Freeform 307"/>
          <p:cNvSpPr>
            <a:spLocks/>
          </p:cNvSpPr>
          <p:nvPr/>
        </p:nvSpPr>
        <p:spPr bwMode="auto">
          <a:xfrm>
            <a:off x="1328738" y="4314825"/>
            <a:ext cx="77787" cy="95250"/>
          </a:xfrm>
          <a:custGeom>
            <a:avLst/>
            <a:gdLst>
              <a:gd name="T0" fmla="*/ 0 w 49"/>
              <a:gd name="T1" fmla="*/ 0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2147483647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"/>
              <a:gd name="T34" fmla="*/ 0 h 60"/>
              <a:gd name="T35" fmla="*/ 49 w 49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" h="60">
                <a:moveTo>
                  <a:pt x="0" y="0"/>
                </a:moveTo>
                <a:lnTo>
                  <a:pt x="1" y="10"/>
                </a:lnTo>
                <a:lnTo>
                  <a:pt x="4" y="19"/>
                </a:lnTo>
                <a:lnTo>
                  <a:pt x="8" y="26"/>
                </a:lnTo>
                <a:lnTo>
                  <a:pt x="13" y="33"/>
                </a:lnTo>
                <a:lnTo>
                  <a:pt x="18" y="40"/>
                </a:lnTo>
                <a:lnTo>
                  <a:pt x="24" y="45"/>
                </a:lnTo>
                <a:lnTo>
                  <a:pt x="30" y="49"/>
                </a:lnTo>
                <a:lnTo>
                  <a:pt x="36" y="53"/>
                </a:lnTo>
                <a:lnTo>
                  <a:pt x="42" y="56"/>
                </a:lnTo>
                <a:lnTo>
                  <a:pt x="48" y="5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2" name="Freeform 308"/>
          <p:cNvSpPr>
            <a:spLocks/>
          </p:cNvSpPr>
          <p:nvPr/>
        </p:nvSpPr>
        <p:spPr bwMode="auto">
          <a:xfrm>
            <a:off x="1404938" y="4398963"/>
            <a:ext cx="215900" cy="23812"/>
          </a:xfrm>
          <a:custGeom>
            <a:avLst/>
            <a:gdLst>
              <a:gd name="T0" fmla="*/ 0 w 136"/>
              <a:gd name="T1" fmla="*/ 2147483647 h 15"/>
              <a:gd name="T2" fmla="*/ 2147483647 w 136"/>
              <a:gd name="T3" fmla="*/ 2147483647 h 15"/>
              <a:gd name="T4" fmla="*/ 2147483647 w 136"/>
              <a:gd name="T5" fmla="*/ 2147483647 h 15"/>
              <a:gd name="T6" fmla="*/ 2147483647 w 136"/>
              <a:gd name="T7" fmla="*/ 2147483647 h 15"/>
              <a:gd name="T8" fmla="*/ 2147483647 w 136"/>
              <a:gd name="T9" fmla="*/ 2147483647 h 15"/>
              <a:gd name="T10" fmla="*/ 2147483647 w 136"/>
              <a:gd name="T11" fmla="*/ 2147483647 h 15"/>
              <a:gd name="T12" fmla="*/ 2147483647 w 136"/>
              <a:gd name="T13" fmla="*/ 2147483647 h 15"/>
              <a:gd name="T14" fmla="*/ 2147483647 w 136"/>
              <a:gd name="T15" fmla="*/ 2147483647 h 15"/>
              <a:gd name="T16" fmla="*/ 2147483647 w 136"/>
              <a:gd name="T17" fmla="*/ 2147483647 h 15"/>
              <a:gd name="T18" fmla="*/ 2147483647 w 136"/>
              <a:gd name="T19" fmla="*/ 2147483647 h 15"/>
              <a:gd name="T20" fmla="*/ 2147483647 w 136"/>
              <a:gd name="T21" fmla="*/ 2147483647 h 15"/>
              <a:gd name="T22" fmla="*/ 2147483647 w 136"/>
              <a:gd name="T23" fmla="*/ 2147483647 h 15"/>
              <a:gd name="T24" fmla="*/ 2147483647 w 136"/>
              <a:gd name="T25" fmla="*/ 2147483647 h 15"/>
              <a:gd name="T26" fmla="*/ 2147483647 w 136"/>
              <a:gd name="T27" fmla="*/ 2147483647 h 15"/>
              <a:gd name="T28" fmla="*/ 2147483647 w 136"/>
              <a:gd name="T29" fmla="*/ 2147483647 h 15"/>
              <a:gd name="T30" fmla="*/ 2147483647 w 136"/>
              <a:gd name="T31" fmla="*/ 2147483647 h 15"/>
              <a:gd name="T32" fmla="*/ 2147483647 w 136"/>
              <a:gd name="T33" fmla="*/ 2147483647 h 15"/>
              <a:gd name="T34" fmla="*/ 2147483647 w 136"/>
              <a:gd name="T35" fmla="*/ 2147483647 h 15"/>
              <a:gd name="T36" fmla="*/ 2147483647 w 136"/>
              <a:gd name="T37" fmla="*/ 0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15"/>
              <a:gd name="T59" fmla="*/ 136 w 136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15">
                <a:moveTo>
                  <a:pt x="0" y="6"/>
                </a:moveTo>
                <a:lnTo>
                  <a:pt x="7" y="8"/>
                </a:lnTo>
                <a:lnTo>
                  <a:pt x="14" y="9"/>
                </a:lnTo>
                <a:lnTo>
                  <a:pt x="21" y="11"/>
                </a:lnTo>
                <a:lnTo>
                  <a:pt x="29" y="12"/>
                </a:lnTo>
                <a:lnTo>
                  <a:pt x="38" y="13"/>
                </a:lnTo>
                <a:lnTo>
                  <a:pt x="46" y="13"/>
                </a:lnTo>
                <a:lnTo>
                  <a:pt x="55" y="14"/>
                </a:lnTo>
                <a:lnTo>
                  <a:pt x="64" y="14"/>
                </a:lnTo>
                <a:lnTo>
                  <a:pt x="72" y="14"/>
                </a:lnTo>
                <a:lnTo>
                  <a:pt x="81" y="13"/>
                </a:lnTo>
                <a:lnTo>
                  <a:pt x="89" y="12"/>
                </a:lnTo>
                <a:lnTo>
                  <a:pt x="98" y="11"/>
                </a:lnTo>
                <a:lnTo>
                  <a:pt x="105" y="10"/>
                </a:lnTo>
                <a:lnTo>
                  <a:pt x="112" y="9"/>
                </a:lnTo>
                <a:lnTo>
                  <a:pt x="119" y="7"/>
                </a:lnTo>
                <a:lnTo>
                  <a:pt x="125" y="5"/>
                </a:lnTo>
                <a:lnTo>
                  <a:pt x="130" y="3"/>
                </a:lnTo>
                <a:lnTo>
                  <a:pt x="13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3" name="Freeform 309"/>
          <p:cNvSpPr>
            <a:spLocks/>
          </p:cNvSpPr>
          <p:nvPr/>
        </p:nvSpPr>
        <p:spPr bwMode="auto">
          <a:xfrm>
            <a:off x="1377950" y="5686425"/>
            <a:ext cx="9525" cy="141288"/>
          </a:xfrm>
          <a:custGeom>
            <a:avLst/>
            <a:gdLst>
              <a:gd name="T0" fmla="*/ 2147483647 w 6"/>
              <a:gd name="T1" fmla="*/ 0 h 89"/>
              <a:gd name="T2" fmla="*/ 2147483647 w 6"/>
              <a:gd name="T3" fmla="*/ 2147483647 h 89"/>
              <a:gd name="T4" fmla="*/ 2147483647 w 6"/>
              <a:gd name="T5" fmla="*/ 2147483647 h 89"/>
              <a:gd name="T6" fmla="*/ 2147483647 w 6"/>
              <a:gd name="T7" fmla="*/ 2147483647 h 89"/>
              <a:gd name="T8" fmla="*/ 2147483647 w 6"/>
              <a:gd name="T9" fmla="*/ 2147483647 h 89"/>
              <a:gd name="T10" fmla="*/ 2147483647 w 6"/>
              <a:gd name="T11" fmla="*/ 2147483647 h 89"/>
              <a:gd name="T12" fmla="*/ 2147483647 w 6"/>
              <a:gd name="T13" fmla="*/ 2147483647 h 89"/>
              <a:gd name="T14" fmla="*/ 2147483647 w 6"/>
              <a:gd name="T15" fmla="*/ 2147483647 h 89"/>
              <a:gd name="T16" fmla="*/ 2147483647 w 6"/>
              <a:gd name="T17" fmla="*/ 2147483647 h 89"/>
              <a:gd name="T18" fmla="*/ 2147483647 w 6"/>
              <a:gd name="T19" fmla="*/ 2147483647 h 89"/>
              <a:gd name="T20" fmla="*/ 0 w 6"/>
              <a:gd name="T21" fmla="*/ 2147483647 h 89"/>
              <a:gd name="T22" fmla="*/ 0 w 6"/>
              <a:gd name="T23" fmla="*/ 2147483647 h 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89"/>
              <a:gd name="T38" fmla="*/ 6 w 6"/>
              <a:gd name="T39" fmla="*/ 89 h 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89">
                <a:moveTo>
                  <a:pt x="5" y="0"/>
                </a:moveTo>
                <a:lnTo>
                  <a:pt x="4" y="2"/>
                </a:lnTo>
                <a:lnTo>
                  <a:pt x="4" y="7"/>
                </a:lnTo>
                <a:lnTo>
                  <a:pt x="4" y="16"/>
                </a:lnTo>
                <a:lnTo>
                  <a:pt x="3" y="26"/>
                </a:lnTo>
                <a:lnTo>
                  <a:pt x="3" y="38"/>
                </a:lnTo>
                <a:lnTo>
                  <a:pt x="2" y="50"/>
                </a:lnTo>
                <a:lnTo>
                  <a:pt x="2" y="62"/>
                </a:lnTo>
                <a:lnTo>
                  <a:pt x="1" y="72"/>
                </a:lnTo>
                <a:lnTo>
                  <a:pt x="1" y="81"/>
                </a:lnTo>
                <a:lnTo>
                  <a:pt x="0" y="86"/>
                </a:lnTo>
                <a:lnTo>
                  <a:pt x="0" y="8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4" name="Freeform 310"/>
          <p:cNvSpPr>
            <a:spLocks/>
          </p:cNvSpPr>
          <p:nvPr/>
        </p:nvSpPr>
        <p:spPr bwMode="auto">
          <a:xfrm>
            <a:off x="1409700" y="5686425"/>
            <a:ext cx="4763" cy="130175"/>
          </a:xfrm>
          <a:custGeom>
            <a:avLst/>
            <a:gdLst>
              <a:gd name="T0" fmla="*/ 2147483647 w 3"/>
              <a:gd name="T1" fmla="*/ 0 h 82"/>
              <a:gd name="T2" fmla="*/ 2147483647 w 3"/>
              <a:gd name="T3" fmla="*/ 2147483647 h 82"/>
              <a:gd name="T4" fmla="*/ 2147483647 w 3"/>
              <a:gd name="T5" fmla="*/ 2147483647 h 82"/>
              <a:gd name="T6" fmla="*/ 2147483647 w 3"/>
              <a:gd name="T7" fmla="*/ 2147483647 h 82"/>
              <a:gd name="T8" fmla="*/ 2147483647 w 3"/>
              <a:gd name="T9" fmla="*/ 2147483647 h 82"/>
              <a:gd name="T10" fmla="*/ 2147483647 w 3"/>
              <a:gd name="T11" fmla="*/ 2147483647 h 82"/>
              <a:gd name="T12" fmla="*/ 2147483647 w 3"/>
              <a:gd name="T13" fmla="*/ 2147483647 h 82"/>
              <a:gd name="T14" fmla="*/ 2147483647 w 3"/>
              <a:gd name="T15" fmla="*/ 2147483647 h 82"/>
              <a:gd name="T16" fmla="*/ 0 w 3"/>
              <a:gd name="T17" fmla="*/ 2147483647 h 82"/>
              <a:gd name="T18" fmla="*/ 0 w 3"/>
              <a:gd name="T19" fmla="*/ 2147483647 h 82"/>
              <a:gd name="T20" fmla="*/ 0 w 3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2"/>
              <a:gd name="T35" fmla="*/ 3 w 3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2">
                <a:moveTo>
                  <a:pt x="2" y="0"/>
                </a:moveTo>
                <a:lnTo>
                  <a:pt x="2" y="2"/>
                </a:lnTo>
                <a:lnTo>
                  <a:pt x="2" y="8"/>
                </a:lnTo>
                <a:lnTo>
                  <a:pt x="2" y="17"/>
                </a:lnTo>
                <a:lnTo>
                  <a:pt x="1" y="28"/>
                </a:lnTo>
                <a:lnTo>
                  <a:pt x="1" y="40"/>
                </a:lnTo>
                <a:lnTo>
                  <a:pt x="1" y="53"/>
                </a:lnTo>
                <a:lnTo>
                  <a:pt x="1" y="64"/>
                </a:lnTo>
                <a:lnTo>
                  <a:pt x="0" y="73"/>
                </a:lnTo>
                <a:lnTo>
                  <a:pt x="0" y="79"/>
                </a:lnTo>
                <a:lnTo>
                  <a:pt x="0" y="8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5" name="Freeform 311"/>
          <p:cNvSpPr>
            <a:spLocks/>
          </p:cNvSpPr>
          <p:nvPr/>
        </p:nvSpPr>
        <p:spPr bwMode="auto">
          <a:xfrm>
            <a:off x="1190625" y="5684838"/>
            <a:ext cx="7938" cy="142875"/>
          </a:xfrm>
          <a:custGeom>
            <a:avLst/>
            <a:gdLst>
              <a:gd name="T0" fmla="*/ 0 w 5"/>
              <a:gd name="T1" fmla="*/ 0 h 90"/>
              <a:gd name="T2" fmla="*/ 0 w 5"/>
              <a:gd name="T3" fmla="*/ 2147483647 h 90"/>
              <a:gd name="T4" fmla="*/ 0 w 5"/>
              <a:gd name="T5" fmla="*/ 2147483647 h 90"/>
              <a:gd name="T6" fmla="*/ 0 w 5"/>
              <a:gd name="T7" fmla="*/ 2147483647 h 90"/>
              <a:gd name="T8" fmla="*/ 2147483647 w 5"/>
              <a:gd name="T9" fmla="*/ 2147483647 h 90"/>
              <a:gd name="T10" fmla="*/ 2147483647 w 5"/>
              <a:gd name="T11" fmla="*/ 2147483647 h 90"/>
              <a:gd name="T12" fmla="*/ 2147483647 w 5"/>
              <a:gd name="T13" fmla="*/ 2147483647 h 90"/>
              <a:gd name="T14" fmla="*/ 2147483647 w 5"/>
              <a:gd name="T15" fmla="*/ 2147483647 h 90"/>
              <a:gd name="T16" fmla="*/ 2147483647 w 5"/>
              <a:gd name="T17" fmla="*/ 2147483647 h 90"/>
              <a:gd name="T18" fmla="*/ 2147483647 w 5"/>
              <a:gd name="T19" fmla="*/ 2147483647 h 90"/>
              <a:gd name="T20" fmla="*/ 2147483647 w 5"/>
              <a:gd name="T21" fmla="*/ 2147483647 h 90"/>
              <a:gd name="T22" fmla="*/ 2147483647 w 5"/>
              <a:gd name="T23" fmla="*/ 2147483647 h 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90"/>
              <a:gd name="T38" fmla="*/ 5 w 5"/>
              <a:gd name="T39" fmla="*/ 90 h 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90">
                <a:moveTo>
                  <a:pt x="0" y="0"/>
                </a:moveTo>
                <a:lnTo>
                  <a:pt x="0" y="2"/>
                </a:lnTo>
                <a:lnTo>
                  <a:pt x="0" y="7"/>
                </a:lnTo>
                <a:lnTo>
                  <a:pt x="0" y="16"/>
                </a:lnTo>
                <a:lnTo>
                  <a:pt x="1" y="27"/>
                </a:lnTo>
                <a:lnTo>
                  <a:pt x="1" y="38"/>
                </a:lnTo>
                <a:lnTo>
                  <a:pt x="2" y="51"/>
                </a:lnTo>
                <a:lnTo>
                  <a:pt x="3" y="62"/>
                </a:lnTo>
                <a:lnTo>
                  <a:pt x="3" y="73"/>
                </a:lnTo>
                <a:lnTo>
                  <a:pt x="3" y="81"/>
                </a:lnTo>
                <a:lnTo>
                  <a:pt x="4" y="87"/>
                </a:lnTo>
                <a:lnTo>
                  <a:pt x="4" y="8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6" name="Freeform 312"/>
          <p:cNvSpPr>
            <a:spLocks/>
          </p:cNvSpPr>
          <p:nvPr/>
        </p:nvSpPr>
        <p:spPr bwMode="auto">
          <a:xfrm>
            <a:off x="1163638" y="5684838"/>
            <a:ext cx="3175" cy="131762"/>
          </a:xfrm>
          <a:custGeom>
            <a:avLst/>
            <a:gdLst>
              <a:gd name="T0" fmla="*/ 0 w 2"/>
              <a:gd name="T1" fmla="*/ 0 h 83"/>
              <a:gd name="T2" fmla="*/ 0 w 2"/>
              <a:gd name="T3" fmla="*/ 2147483647 h 83"/>
              <a:gd name="T4" fmla="*/ 0 w 2"/>
              <a:gd name="T5" fmla="*/ 2147483647 h 83"/>
              <a:gd name="T6" fmla="*/ 0 w 2"/>
              <a:gd name="T7" fmla="*/ 2147483647 h 83"/>
              <a:gd name="T8" fmla="*/ 0 w 2"/>
              <a:gd name="T9" fmla="*/ 2147483647 h 83"/>
              <a:gd name="T10" fmla="*/ 2147483647 w 2"/>
              <a:gd name="T11" fmla="*/ 2147483647 h 83"/>
              <a:gd name="T12" fmla="*/ 2147483647 w 2"/>
              <a:gd name="T13" fmla="*/ 2147483647 h 83"/>
              <a:gd name="T14" fmla="*/ 2147483647 w 2"/>
              <a:gd name="T15" fmla="*/ 2147483647 h 83"/>
              <a:gd name="T16" fmla="*/ 2147483647 w 2"/>
              <a:gd name="T17" fmla="*/ 2147483647 h 83"/>
              <a:gd name="T18" fmla="*/ 2147483647 w 2"/>
              <a:gd name="T19" fmla="*/ 2147483647 h 83"/>
              <a:gd name="T20" fmla="*/ 2147483647 w 2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83"/>
              <a:gd name="T35" fmla="*/ 2 w 2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83">
                <a:moveTo>
                  <a:pt x="0" y="0"/>
                </a:moveTo>
                <a:lnTo>
                  <a:pt x="0" y="2"/>
                </a:lnTo>
                <a:lnTo>
                  <a:pt x="0" y="8"/>
                </a:lnTo>
                <a:lnTo>
                  <a:pt x="0" y="17"/>
                </a:lnTo>
                <a:lnTo>
                  <a:pt x="0" y="29"/>
                </a:lnTo>
                <a:lnTo>
                  <a:pt x="1" y="41"/>
                </a:lnTo>
                <a:lnTo>
                  <a:pt x="1" y="53"/>
                </a:lnTo>
                <a:lnTo>
                  <a:pt x="1" y="64"/>
                </a:lnTo>
                <a:lnTo>
                  <a:pt x="1" y="73"/>
                </a:lnTo>
                <a:lnTo>
                  <a:pt x="1" y="80"/>
                </a:lnTo>
                <a:lnTo>
                  <a:pt x="1" y="8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0147" name="Text Box 320"/>
          <p:cNvSpPr txBox="1">
            <a:spLocks noChangeArrowheads="1"/>
          </p:cNvSpPr>
          <p:nvPr/>
        </p:nvSpPr>
        <p:spPr bwMode="auto">
          <a:xfrm>
            <a:off x="927100" y="698500"/>
            <a:ext cx="7658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ormal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ormal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orm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ormal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800" b="0" dirty="0"/>
              <a:t>Som nævnt </a:t>
            </a:r>
            <a:r>
              <a:rPr lang="da-DK" sz="2800" dirty="0"/>
              <a:t>føles</a:t>
            </a:r>
            <a:r>
              <a:rPr lang="da-DK" sz="2800" b="0" dirty="0"/>
              <a:t> smerten ved diskusprolaps </a:t>
            </a:r>
            <a:r>
              <a:rPr lang="da-DK" sz="2800" dirty="0"/>
              <a:t>mere i benet </a:t>
            </a:r>
            <a:r>
              <a:rPr lang="da-DK" sz="2800" b="0" dirty="0"/>
              <a:t>end i ryggen.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7584606" y="5642503"/>
            <a:ext cx="153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ben-smerter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ormal"/>
        <a:ea typeface=""/>
        <a:cs typeface=""/>
      </a:majorFont>
      <a:minorFont>
        <a:latin typeface="Arial norm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orm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orm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10159</TotalTime>
  <Words>1103</Words>
  <Application>Microsoft Office PowerPoint</Application>
  <PresentationFormat>Skærmshow (4:3)</PresentationFormat>
  <Paragraphs>193</Paragraphs>
  <Slides>23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normal</vt:lpstr>
      <vt:lpstr>Calibri</vt:lpstr>
      <vt:lpstr>Courier New</vt:lpstr>
      <vt:lpstr>Blank 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Tom Bendix</cp:lastModifiedBy>
  <cp:revision>394</cp:revision>
  <cp:lastPrinted>2013-01-14T10:02:40Z</cp:lastPrinted>
  <dcterms:created xsi:type="dcterms:W3CDTF">1998-08-10T21:18:54Z</dcterms:created>
  <dcterms:modified xsi:type="dcterms:W3CDTF">2020-05-17T15:27:15Z</dcterms:modified>
</cp:coreProperties>
</file>